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A1FF-C961-41D7-A053-BEAB225495BB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D14E2-8CD3-4768-A989-4ACF1517CF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D14E2-8CD3-4768-A989-4ACF1517CF6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75FC-5B01-4404-B9EA-C3F520F6B5CD}" type="datetimeFigureOut">
              <a:rPr lang="en-US" smtClean="0"/>
              <a:t>5/19/2009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7608-61FA-497E-89EE-D0972FE19F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coma_Narrows_Bridge_%281940%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</a:p>
          <a:p>
            <a:r>
              <a:rPr lang="en-US" dirty="0" smtClean="0"/>
              <a:t>Damping</a:t>
            </a:r>
          </a:p>
          <a:p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http://www.youtube.com/watch?v=3mclp9QmCGs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 7, 1940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 tooltip="Tacoma Narrows Bridge (1940)"/>
              </a:rPr>
              <a:t>Tacoma Narrows Bridge (1940)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419600" cy="40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143000"/>
            <a:ext cx="465799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Enrico</a:t>
            </a:r>
            <a:r>
              <a:rPr lang="en-US" dirty="0" smtClean="0"/>
              <a:t> Fermi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90600"/>
            <a:ext cx="4572000" cy="56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Resonance</vt:lpstr>
      <vt:lpstr>Slide 2</vt:lpstr>
      <vt:lpstr>Slide 3</vt:lpstr>
      <vt:lpstr>Tesla</vt:lpstr>
      <vt:lpstr>Slide 5</vt:lpstr>
      <vt:lpstr>Enrico Fermi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</dc:title>
  <dc:creator>Peter Burke</dc:creator>
  <cp:lastModifiedBy>Peter Burke</cp:lastModifiedBy>
  <cp:revision>2</cp:revision>
  <dcterms:created xsi:type="dcterms:W3CDTF">2009-05-19T17:20:13Z</dcterms:created>
  <dcterms:modified xsi:type="dcterms:W3CDTF">2009-05-19T17:33:13Z</dcterms:modified>
</cp:coreProperties>
</file>