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3384" y="-17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D539-8C8C-9947-8154-6C87A4A0925F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7D2A-637E-2746-BE84-56A9B7BF0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Nodes</a:t>
            </a:r>
            <a:r>
              <a:rPr lang="en-US" dirty="0"/>
              <a:t> </a:t>
            </a:r>
            <a:r>
              <a:rPr lang="en-US" dirty="0" smtClean="0"/>
              <a:t>&amp; Scaling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EECS 277A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2950" y="58343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</a:t>
            </a:r>
            <a:r>
              <a:rPr lang="en-US" sz="1200" dirty="0" err="1"/>
              <a:t>Davari</a:t>
            </a:r>
            <a:r>
              <a:rPr lang="en-US" sz="1200" dirty="0"/>
              <a:t>, R. </a:t>
            </a:r>
            <a:r>
              <a:rPr lang="en-US" sz="1200" dirty="0" err="1"/>
              <a:t>Dennard</a:t>
            </a:r>
            <a:r>
              <a:rPr lang="en-US" sz="1200" dirty="0"/>
              <a:t> and G. </a:t>
            </a:r>
            <a:r>
              <a:rPr lang="en-US" sz="1200" dirty="0" err="1"/>
              <a:t>Shahidi</a:t>
            </a:r>
            <a:r>
              <a:rPr lang="en-US" sz="1200" dirty="0"/>
              <a:t>, "</a:t>
            </a:r>
            <a:r>
              <a:rPr lang="en-US" sz="1200" dirty="0" err="1"/>
              <a:t>Cmos</a:t>
            </a:r>
            <a:r>
              <a:rPr lang="en-US" sz="1200" dirty="0"/>
              <a:t> Scaling for High Performance and Low Power-the Next Ten Years", </a:t>
            </a:r>
            <a:r>
              <a:rPr lang="en-US" sz="1200" i="1" dirty="0"/>
              <a:t>Proceedings of the IEEE</a:t>
            </a:r>
            <a:r>
              <a:rPr lang="en-US" sz="1200" dirty="0"/>
              <a:t>, </a:t>
            </a:r>
            <a:r>
              <a:rPr lang="en-US" sz="1200" b="1" dirty="0"/>
              <a:t>83</a:t>
            </a:r>
            <a:r>
              <a:rPr lang="en-US" sz="1200" dirty="0"/>
              <a:t>, 595-606, (2002).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290" r="18125" b="48376"/>
          <a:stretch/>
        </p:blipFill>
        <p:spPr bwMode="auto">
          <a:xfrm>
            <a:off x="0" y="-1"/>
            <a:ext cx="8629650" cy="549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7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19829" r="52500" b="14017"/>
          <a:stretch/>
        </p:blipFill>
        <p:spPr bwMode="auto">
          <a:xfrm>
            <a:off x="1981200" y="248262"/>
            <a:ext cx="5372100" cy="579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03935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Y. </a:t>
            </a:r>
            <a:r>
              <a:rPr lang="en-US" sz="1200" dirty="0" err="1"/>
              <a:t>Taur</a:t>
            </a:r>
            <a:r>
              <a:rPr lang="en-US" sz="1200" dirty="0"/>
              <a:t>, D. Buchanan, W. Chen, D. Frank, K. Ismail, S. Lo, G. </a:t>
            </a:r>
            <a:r>
              <a:rPr lang="en-US" sz="1200" dirty="0" err="1"/>
              <a:t>Sai-Halasz</a:t>
            </a:r>
            <a:r>
              <a:rPr lang="en-US" sz="1200" dirty="0"/>
              <a:t>, R. </a:t>
            </a:r>
            <a:r>
              <a:rPr lang="en-US" sz="1200" dirty="0" err="1"/>
              <a:t>Viswanathan</a:t>
            </a:r>
            <a:r>
              <a:rPr lang="en-US" sz="1200" dirty="0"/>
              <a:t>, H. </a:t>
            </a:r>
            <a:r>
              <a:rPr lang="en-US" sz="1200" dirty="0" err="1"/>
              <a:t>Wann</a:t>
            </a:r>
            <a:r>
              <a:rPr lang="en-US" sz="1200" dirty="0"/>
              <a:t> and S. Wind, "</a:t>
            </a:r>
            <a:r>
              <a:rPr lang="en-US" sz="1200" dirty="0" err="1"/>
              <a:t>Cmos</a:t>
            </a:r>
            <a:r>
              <a:rPr lang="en-US" sz="1200" dirty="0"/>
              <a:t> Scaling into the Nanometer Regime", </a:t>
            </a:r>
            <a:r>
              <a:rPr lang="en-US" sz="1200" i="1" dirty="0"/>
              <a:t>Proceedings of the IEEE</a:t>
            </a:r>
            <a:r>
              <a:rPr lang="en-US" sz="1200" dirty="0"/>
              <a:t>, </a:t>
            </a:r>
            <a:r>
              <a:rPr lang="en-US" sz="1200" b="1" dirty="0"/>
              <a:t>85</a:t>
            </a:r>
            <a:r>
              <a:rPr lang="en-US" sz="1200" dirty="0"/>
              <a:t>, 486-504, (2002).</a:t>
            </a:r>
          </a:p>
        </p:txBody>
      </p:sp>
    </p:spTree>
    <p:extLst>
      <p:ext uri="{BB962C8B-B14F-4D97-AF65-F5344CB8AC3E}">
        <p14:creationId xmlns:p14="http://schemas.microsoft.com/office/powerpoint/2010/main" val="119307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969" t="18953" r="23281" b="16250"/>
          <a:stretch>
            <a:fillRect/>
          </a:stretch>
        </p:blipFill>
        <p:spPr>
          <a:xfrm>
            <a:off x="0" y="-1"/>
            <a:ext cx="9144000" cy="630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500" t="18953" r="21875" b="33750"/>
          <a:stretch>
            <a:fillRect/>
          </a:stretch>
        </p:blipFill>
        <p:spPr>
          <a:xfrm>
            <a:off x="-127000" y="833438"/>
            <a:ext cx="9230094" cy="450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594" t="13000" r="16406" b="19500"/>
          <a:stretch>
            <a:fillRect/>
          </a:stretch>
        </p:blipFill>
        <p:spPr>
          <a:xfrm>
            <a:off x="0" y="274638"/>
            <a:ext cx="9015683" cy="585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RF/AMS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17638"/>
          <a:ext cx="9143993" cy="7680960"/>
        </p:xfrm>
        <a:graphic>
          <a:graphicData uri="http://schemas.openxmlformats.org/drawingml/2006/table">
            <a:tbl>
              <a:tblPr/>
              <a:tblGrid>
                <a:gridCol w="2245321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  <a:gridCol w="431167"/>
              </a:tblGrid>
              <a:tr h="1722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Table RFAMS1   RF and Analog Mixed-Signal CMOS Technology Requirements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Year of Production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Times New Roman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Performance RF/Analog [1]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   Supply voltage (V) [2]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T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ox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(nm) [2]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Gate Length (nm) [2]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g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m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/g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ds 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at 5·L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min-digital 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[3]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2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1/f-noise (µV²·µm²/Hz) [4]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</a:t>
                      </a:r>
                      <a:r>
                        <a:rPr lang="en-US" sz="1200" b="0" i="0" u="none" strike="noStrike">
                          <a:latin typeface="Symbol"/>
                        </a:rPr>
                        <a:t>s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V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th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matching (mV·µm) [5]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I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ds 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(µA/µm) [6]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Peak F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t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(GHz) [7]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Peak F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max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(GHz) [8]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NF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min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(dB) [9]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Precision Analog/RF Driver [1]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latin typeface="Times New Roman"/>
                        </a:rPr>
                        <a:t>   Supply voltage (V)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T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ox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(nm) [10]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Gate Length (nm) [10]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g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m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/g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ds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at 10·L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min-digital 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[11]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2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1/f Noise (µV²·µm²/Hz) [4]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       </a:t>
                      </a:r>
                      <a:r>
                        <a:rPr lang="en-US" sz="1200" b="0" i="0" u="none" strike="noStrike">
                          <a:latin typeface="Symbol"/>
                        </a:rPr>
                        <a:t>s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V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th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matching (mV·µm) [5]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Peak F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t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(GHz) [7]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2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       Peak F</a:t>
                      </a:r>
                      <a:r>
                        <a:rPr lang="en-US" sz="1200" b="0" i="0" u="none" strike="noStrike" baseline="-25000">
                          <a:latin typeface="Times New Roman"/>
                        </a:rPr>
                        <a:t>max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 (GHz) [8]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Availability of optional analog / High-voltage FETs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limited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limited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common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common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8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switch to UTB FD or DG device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6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6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>
                          <a:latin typeface="Times New Roman"/>
                        </a:rPr>
                        <a:t>Manufacturable solutions exist, and are being optimized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6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>
                          <a:latin typeface="Times New Roman"/>
                        </a:rPr>
                        <a:t>Manufacturable solutions are known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6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>
                          <a:latin typeface="Times New Roman"/>
                        </a:rPr>
                        <a:t>Interim solutions are known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Wingdings 2"/>
                        </a:rPr>
                        <a:t>¿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6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>
                          <a:latin typeface="Times New Roman"/>
                        </a:rPr>
                        <a:t>Manufacturable solutions are NOT known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4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650</Words>
  <Application>Microsoft Office PowerPoint</Application>
  <PresentationFormat>On-screen Show (4:3)</PresentationFormat>
  <Paragraphs>391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Technology Nodes &amp; Scaling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RF/AMS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Nodes</dc:title>
  <dc:creator>Peter Burke</dc:creator>
  <cp:lastModifiedBy>Peter Burke</cp:lastModifiedBy>
  <cp:revision>6</cp:revision>
  <dcterms:created xsi:type="dcterms:W3CDTF">2010-11-01T22:40:34Z</dcterms:created>
  <dcterms:modified xsi:type="dcterms:W3CDTF">2010-11-02T18:23:00Z</dcterms:modified>
</cp:coreProperties>
</file>