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0" r:id="rId21"/>
    <p:sldId id="388" r:id="rId22"/>
    <p:sldId id="354" r:id="rId23"/>
    <p:sldId id="365" r:id="rId24"/>
    <p:sldId id="366" r:id="rId25"/>
    <p:sldId id="367" r:id="rId26"/>
    <p:sldId id="395" r:id="rId27"/>
    <p:sldId id="393" r:id="rId28"/>
    <p:sldId id="394" r:id="rId29"/>
    <p:sldId id="283" r:id="rId30"/>
    <p:sldId id="291" r:id="rId31"/>
    <p:sldId id="325" r:id="rId32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20" d="100"/>
          <a:sy n="120" d="100"/>
        </p:scale>
        <p:origin x="-224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64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2010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4/15/2010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icwiringdiagram.com/wp-content/uploads/2009/12/grumman-american-tiger-wiring-diagram-aircraft-499x37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jspallanzani.free.fr/ppl/skycanada/a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2.static.flickr.com/1157/1485288493_34e601ce2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3/Airbus-319-cockpi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hlbi.nih.gov/health/dci/images/e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e-west.co.uk/photos/SO-M0721-1-F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pperybrick.com/wp-content/uploads/2008/03/roadrunner-bluetooth-communicator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hyperlink" Target="http://mayang.com/textures/Manmade/images/Plastics%20and%20Related/electronic_circuit_board_9131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www.slipperybrick.com/wp-content/uploads/2008/01/joby-bluetooth-headset.jpg" TargetMode="External"/><Relationship Id="rId4" Type="http://schemas.openxmlformats.org/officeDocument/2006/relationships/hyperlink" Target="http://www.microsoft.com/library/media/1033/windowsxp/mediacenter/images/en-us/wireless_04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p:oleObj spid="_x0000_s196610" name="Equation" r:id="rId3" imgW="101592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p:oleObj spid="_x0000_s148482" name="Equation" r:id="rId4" imgW="457200" imgH="431640" progId="Equation.3">
              <p:embed/>
            </p:oleObj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p:oleObj spid="_x0000_s148483" name="Equation" r:id="rId5" imgW="444240" imgH="431640" progId="Equation.3">
              <p:embed/>
            </p:oleObj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p:oleObj spid="_x0000_s148484" name="Equation" r:id="rId6" imgW="406080" imgH="431640" progId="Equation.3">
              <p:embed/>
            </p:oleObj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p:oleObj spid="_x0000_s148485" name="Equation" r:id="rId7" imgW="419040" imgH="431640" progId="Equation.3">
              <p:embed/>
            </p:oleObj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p:oleObj spid="_x0000_s152578" name="Equation" r:id="rId4" imgW="457200" imgH="431640" progId="Equation.3">
              <p:embed/>
            </p:oleObj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p:oleObj spid="_x0000_s152579" name="Equation" r:id="rId5" imgW="444240" imgH="431640" progId="Equation.3">
              <p:embed/>
            </p:oleObj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p:oleObj spid="_x0000_s198658" name="Equation" r:id="rId3" imgW="1218960" imgH="6858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p:oleObj spid="_x0000_s199682" name="Equation" r:id="rId3" imgW="1002960" imgH="119376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p:oleObj spid="_x0000_s194562" name="Equation" r:id="rId3" imgW="647640" imgH="393480" progId="Equation.3">
              <p:embed/>
            </p:oleObj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p:oleObj spid="_x0000_s194563" name="Equation" r:id="rId4" imgW="5968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880</Words>
  <Application>Microsoft Office PowerPoint</Application>
  <PresentationFormat>On-screen Show (4:3)</PresentationFormat>
  <Paragraphs>422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EECS 70A: Network Analysis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Tooraj</cp:lastModifiedBy>
  <cp:revision>707</cp:revision>
  <dcterms:created xsi:type="dcterms:W3CDTF">2010-03-26T00:11:49Z</dcterms:created>
  <dcterms:modified xsi:type="dcterms:W3CDTF">2010-04-15T13:56:06Z</dcterms:modified>
</cp:coreProperties>
</file>