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6" r:id="rId2"/>
    <p:sldId id="257" r:id="rId3"/>
  </p:sldIdLst>
  <p:sldSz cx="9144000" cy="6858000" type="screen4x3"/>
  <p:notesSz cx="7315200" cy="9601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7" autoAdjust="0"/>
    <p:restoredTop sz="94343" autoAdjust="0"/>
  </p:normalViewPr>
  <p:slideViewPr>
    <p:cSldViewPr snapToGrid="0" snapToObjects="1">
      <p:cViewPr varScale="1">
        <p:scale>
          <a:sx n="75" d="100"/>
          <a:sy n="75" d="100"/>
        </p:scale>
        <p:origin x="-156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100" d="100"/>
          <a:sy n="100" d="100"/>
        </p:scale>
        <p:origin x="-3522" y="-102"/>
      </p:cViewPr>
      <p:guideLst>
        <p:guide orient="horz" pos="3025"/>
        <p:guide pos="2305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169920" cy="480060"/>
          </a:xfrm>
          <a:prstGeom prst="rect">
            <a:avLst/>
          </a:prstGeom>
        </p:spPr>
        <p:txBody>
          <a:bodyPr vert="horz" lIns="97013" tIns="48507" rIns="97013" bIns="48507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8" y="1"/>
            <a:ext cx="3169920" cy="480060"/>
          </a:xfrm>
          <a:prstGeom prst="rect">
            <a:avLst/>
          </a:prstGeom>
        </p:spPr>
        <p:txBody>
          <a:bodyPr vert="horz" lIns="97013" tIns="48507" rIns="97013" bIns="48507" rtlCol="0"/>
          <a:lstStyle>
            <a:lvl1pPr algn="r">
              <a:defRPr sz="1300"/>
            </a:lvl1pPr>
          </a:lstStyle>
          <a:p>
            <a:fld id="{05B7173A-86B1-4F76-8A79-299130E6DC91}" type="datetimeFigureOut">
              <a:rPr lang="en-US" smtClean="0"/>
              <a:pPr/>
              <a:t>4/29/2010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119474"/>
            <a:ext cx="3169920" cy="480060"/>
          </a:xfrm>
          <a:prstGeom prst="rect">
            <a:avLst/>
          </a:prstGeom>
        </p:spPr>
        <p:txBody>
          <a:bodyPr vert="horz" lIns="97013" tIns="48507" rIns="97013" bIns="48507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8" y="9119474"/>
            <a:ext cx="3169920" cy="480060"/>
          </a:xfrm>
          <a:prstGeom prst="rect">
            <a:avLst/>
          </a:prstGeom>
        </p:spPr>
        <p:txBody>
          <a:bodyPr vert="horz" lIns="97013" tIns="48507" rIns="97013" bIns="48507" rtlCol="0" anchor="b"/>
          <a:lstStyle>
            <a:lvl1pPr algn="r">
              <a:defRPr sz="1300"/>
            </a:lvl1pPr>
          </a:lstStyle>
          <a:p>
            <a:fld id="{69A5CF54-364D-4CA1-BE5C-7DB89EA6F2E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169920" cy="480060"/>
          </a:xfrm>
          <a:prstGeom prst="rect">
            <a:avLst/>
          </a:prstGeom>
        </p:spPr>
        <p:txBody>
          <a:bodyPr vert="horz" lIns="97013" tIns="48507" rIns="97013" bIns="48507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8" y="1"/>
            <a:ext cx="3169920" cy="480060"/>
          </a:xfrm>
          <a:prstGeom prst="rect">
            <a:avLst/>
          </a:prstGeom>
        </p:spPr>
        <p:txBody>
          <a:bodyPr vert="horz" lIns="97013" tIns="48507" rIns="97013" bIns="48507" rtlCol="0"/>
          <a:lstStyle>
            <a:lvl1pPr algn="r">
              <a:defRPr sz="1300"/>
            </a:lvl1pPr>
          </a:lstStyle>
          <a:p>
            <a:fld id="{A3813B29-E825-4092-A924-7C57488C9D00}" type="datetimeFigureOut">
              <a:rPr lang="en-US" smtClean="0"/>
              <a:pPr/>
              <a:t>4/29/2010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2313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7013" tIns="48507" rIns="97013" bIns="48507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1" y="4560570"/>
            <a:ext cx="5852160" cy="4320540"/>
          </a:xfrm>
          <a:prstGeom prst="rect">
            <a:avLst/>
          </a:prstGeom>
        </p:spPr>
        <p:txBody>
          <a:bodyPr vert="horz" lIns="97013" tIns="48507" rIns="97013" bIns="48507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119474"/>
            <a:ext cx="3169920" cy="480060"/>
          </a:xfrm>
          <a:prstGeom prst="rect">
            <a:avLst/>
          </a:prstGeom>
        </p:spPr>
        <p:txBody>
          <a:bodyPr vert="horz" lIns="97013" tIns="48507" rIns="97013" bIns="48507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8" y="9119474"/>
            <a:ext cx="3169920" cy="480060"/>
          </a:xfrm>
          <a:prstGeom prst="rect">
            <a:avLst/>
          </a:prstGeom>
        </p:spPr>
        <p:txBody>
          <a:bodyPr vert="horz" lIns="97013" tIns="48507" rIns="97013" bIns="48507" rtlCol="0" anchor="b"/>
          <a:lstStyle>
            <a:lvl1pPr algn="r">
              <a:defRPr sz="1300"/>
            </a:lvl1pPr>
          </a:lstStyle>
          <a:p>
            <a:fld id="{04085758-AB91-46AE-9D9A-A0B72B5401D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3505200" y="6642556"/>
            <a:ext cx="213359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dirty="0" smtClean="0">
                <a:solidFill>
                  <a:schemeClr val="bg1">
                    <a:lumMod val="65000"/>
                  </a:schemeClr>
                </a:solidFill>
              </a:rPr>
              <a:t>EECS 70A </a:t>
            </a:r>
            <a:r>
              <a:rPr lang="en-US" sz="800" kern="1200" baseline="0" dirty="0" smtClean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rPr>
              <a:t>© 2010 P. J. Burke</a:t>
            </a:r>
          </a:p>
        </p:txBody>
      </p:sp>
      <p:sp>
        <p:nvSpPr>
          <p:cNvPr id="18" name="TextBox 17"/>
          <p:cNvSpPr txBox="1"/>
          <p:nvPr userDrawn="1"/>
        </p:nvSpPr>
        <p:spPr>
          <a:xfrm>
            <a:off x="1" y="6651557"/>
            <a:ext cx="67285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CAC7840-B0D4-4BC2-A896-84E1991018A4}" type="datetime1">
              <a:rPr lang="en-US" sz="800" kern="1200" baseline="0" smtClean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rPr>
              <a:pPr marL="0" marR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4/29/2010</a:t>
            </a:fld>
            <a:endParaRPr lang="en-US" sz="800" kern="1200" baseline="0" dirty="0" smtClean="0">
              <a:solidFill>
                <a:schemeClr val="bg1">
                  <a:lumMod val="6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9" name="TextBox 18"/>
          <p:cNvSpPr txBox="1"/>
          <p:nvPr userDrawn="1"/>
        </p:nvSpPr>
        <p:spPr>
          <a:xfrm>
            <a:off x="8824823" y="6651557"/>
            <a:ext cx="31917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4A8CC2-F446-452E-BA16-D343FD8DEE82}" type="slidenum">
              <a:rPr lang="en-US" sz="800" kern="1200" baseline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pPr marL="0" marR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US" sz="8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868362"/>
          </a:xfrm>
        </p:spPr>
        <p:txBody>
          <a:bodyPr>
            <a:normAutofit/>
          </a:bodyPr>
          <a:lstStyle/>
          <a:p>
            <a:r>
              <a:rPr lang="en-US" dirty="0" smtClean="0"/>
              <a:t>Nodal vs. mesh analysis?</a:t>
            </a:r>
            <a:endParaRPr lang="en-US" dirty="0"/>
          </a:p>
        </p:txBody>
      </p:sp>
      <p:grpSp>
        <p:nvGrpSpPr>
          <p:cNvPr id="3" name="Group 3"/>
          <p:cNvGrpSpPr/>
          <p:nvPr/>
        </p:nvGrpSpPr>
        <p:grpSpPr>
          <a:xfrm>
            <a:off x="1665678" y="885802"/>
            <a:ext cx="160687" cy="1414811"/>
            <a:chOff x="4491655" y="3124200"/>
            <a:chExt cx="160687" cy="1414811"/>
          </a:xfrm>
        </p:grpSpPr>
        <p:grpSp>
          <p:nvGrpSpPr>
            <p:cNvPr id="4" name="Group 52"/>
            <p:cNvGrpSpPr/>
            <p:nvPr/>
          </p:nvGrpSpPr>
          <p:grpSpPr>
            <a:xfrm rot="5400000">
              <a:off x="4169397" y="3751260"/>
              <a:ext cx="805211" cy="160687"/>
              <a:chOff x="457201" y="2514600"/>
              <a:chExt cx="9144001" cy="1824765"/>
            </a:xfrm>
          </p:grpSpPr>
          <p:cxnSp>
            <p:nvCxnSpPr>
              <p:cNvPr id="8" name="Straight Connector 7"/>
              <p:cNvCxnSpPr/>
              <p:nvPr/>
            </p:nvCxnSpPr>
            <p:spPr>
              <a:xfrm rot="5400000" flipH="1" flipV="1">
                <a:off x="22900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Straight Connector 8"/>
              <p:cNvCxnSpPr/>
              <p:nvPr/>
            </p:nvCxnSpPr>
            <p:spPr>
              <a:xfrm rot="10800000">
                <a:off x="457201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Straight Connector 9"/>
              <p:cNvCxnSpPr/>
              <p:nvPr/>
            </p:nvCxnSpPr>
            <p:spPr>
              <a:xfrm rot="5400000" flipH="1" flipV="1">
                <a:off x="1143001" y="2743201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Connector 10"/>
              <p:cNvCxnSpPr/>
              <p:nvPr/>
            </p:nvCxnSpPr>
            <p:spPr>
              <a:xfrm rot="16200000" flipH="1">
                <a:off x="13756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Connector 11"/>
              <p:cNvCxnSpPr/>
              <p:nvPr/>
            </p:nvCxnSpPr>
            <p:spPr>
              <a:xfrm rot="5400000" flipH="1" flipV="1">
                <a:off x="41188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/>
              <p:cNvCxnSpPr/>
              <p:nvPr/>
            </p:nvCxnSpPr>
            <p:spPr>
              <a:xfrm rot="16200000" flipH="1">
                <a:off x="32044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/>
              <p:cNvCxnSpPr/>
              <p:nvPr/>
            </p:nvCxnSpPr>
            <p:spPr>
              <a:xfrm rot="10800000">
                <a:off x="8686802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/>
              <p:cNvCxnSpPr/>
              <p:nvPr/>
            </p:nvCxnSpPr>
            <p:spPr>
              <a:xfrm rot="5400000" flipH="1" flipV="1">
                <a:off x="59476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/>
              <p:cNvCxnSpPr/>
              <p:nvPr/>
            </p:nvCxnSpPr>
            <p:spPr>
              <a:xfrm rot="16200000" flipH="1">
                <a:off x="50332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/>
              <p:cNvCxnSpPr/>
              <p:nvPr/>
            </p:nvCxnSpPr>
            <p:spPr>
              <a:xfrm rot="16200000" flipH="1">
                <a:off x="6862039" y="2967763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Connector 18"/>
              <p:cNvCxnSpPr/>
              <p:nvPr/>
            </p:nvCxnSpPr>
            <p:spPr>
              <a:xfrm rot="5400000" flipH="1" flipV="1">
                <a:off x="8001002" y="3649526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6" name="Straight Connector 5"/>
            <p:cNvCxnSpPr/>
            <p:nvPr/>
          </p:nvCxnSpPr>
          <p:spPr>
            <a:xfrm rot="5400000" flipH="1" flipV="1">
              <a:off x="4419421" y="3276600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rot="5400000" flipH="1" flipV="1">
              <a:off x="4420132" y="4386611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" name="Group 49"/>
          <p:cNvGrpSpPr/>
          <p:nvPr/>
        </p:nvGrpSpPr>
        <p:grpSpPr>
          <a:xfrm>
            <a:off x="3086178" y="885979"/>
            <a:ext cx="160687" cy="1414811"/>
            <a:chOff x="4491655" y="3124200"/>
            <a:chExt cx="160687" cy="1414811"/>
          </a:xfrm>
        </p:grpSpPr>
        <p:grpSp>
          <p:nvGrpSpPr>
            <p:cNvPr id="13" name="Group 52"/>
            <p:cNvGrpSpPr/>
            <p:nvPr/>
          </p:nvGrpSpPr>
          <p:grpSpPr>
            <a:xfrm rot="5400000">
              <a:off x="4169399" y="3751260"/>
              <a:ext cx="805211" cy="160687"/>
              <a:chOff x="457201" y="2514600"/>
              <a:chExt cx="9144001" cy="1824765"/>
            </a:xfrm>
          </p:grpSpPr>
          <p:cxnSp>
            <p:nvCxnSpPr>
              <p:cNvPr id="54" name="Straight Connector 53"/>
              <p:cNvCxnSpPr/>
              <p:nvPr/>
            </p:nvCxnSpPr>
            <p:spPr>
              <a:xfrm rot="5400000" flipH="1" flipV="1">
                <a:off x="22900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Straight Connector 54"/>
              <p:cNvCxnSpPr/>
              <p:nvPr/>
            </p:nvCxnSpPr>
            <p:spPr>
              <a:xfrm rot="10800000">
                <a:off x="457201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Straight Connector 55"/>
              <p:cNvCxnSpPr/>
              <p:nvPr/>
            </p:nvCxnSpPr>
            <p:spPr>
              <a:xfrm rot="5400000" flipH="1" flipV="1">
                <a:off x="1143001" y="2743201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Straight Connector 56"/>
              <p:cNvCxnSpPr/>
              <p:nvPr/>
            </p:nvCxnSpPr>
            <p:spPr>
              <a:xfrm rot="16200000" flipH="1">
                <a:off x="13756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Straight Connector 57"/>
              <p:cNvCxnSpPr/>
              <p:nvPr/>
            </p:nvCxnSpPr>
            <p:spPr>
              <a:xfrm rot="5400000" flipH="1" flipV="1">
                <a:off x="41188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Straight Connector 58"/>
              <p:cNvCxnSpPr/>
              <p:nvPr/>
            </p:nvCxnSpPr>
            <p:spPr>
              <a:xfrm rot="16200000" flipH="1">
                <a:off x="32044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Straight Connector 59"/>
              <p:cNvCxnSpPr/>
              <p:nvPr/>
            </p:nvCxnSpPr>
            <p:spPr>
              <a:xfrm rot="10800000">
                <a:off x="8686802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Straight Connector 60"/>
              <p:cNvCxnSpPr/>
              <p:nvPr/>
            </p:nvCxnSpPr>
            <p:spPr>
              <a:xfrm rot="5400000" flipH="1" flipV="1">
                <a:off x="59476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Straight Connector 61"/>
              <p:cNvCxnSpPr/>
              <p:nvPr/>
            </p:nvCxnSpPr>
            <p:spPr>
              <a:xfrm rot="16200000" flipH="1">
                <a:off x="50332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Straight Connector 62"/>
              <p:cNvCxnSpPr/>
              <p:nvPr/>
            </p:nvCxnSpPr>
            <p:spPr>
              <a:xfrm rot="16200000" flipH="1">
                <a:off x="6862039" y="2967763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Straight Connector 63"/>
              <p:cNvCxnSpPr/>
              <p:nvPr/>
            </p:nvCxnSpPr>
            <p:spPr>
              <a:xfrm rot="5400000" flipH="1" flipV="1">
                <a:off x="8001002" y="3649526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52" name="Straight Connector 51"/>
            <p:cNvCxnSpPr/>
            <p:nvPr/>
          </p:nvCxnSpPr>
          <p:spPr>
            <a:xfrm rot="5400000" flipH="1" flipV="1">
              <a:off x="4419421" y="3276600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 flipH="1" flipV="1">
              <a:off x="4420132" y="4386611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95" name="Straight Connector 194"/>
          <p:cNvCxnSpPr/>
          <p:nvPr/>
        </p:nvCxnSpPr>
        <p:spPr>
          <a:xfrm rot="10800000">
            <a:off x="550793" y="895445"/>
            <a:ext cx="5680101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38" name="Title 1"/>
          <p:cNvSpPr txBox="1">
            <a:spLocks/>
          </p:cNvSpPr>
          <p:nvPr/>
        </p:nvSpPr>
        <p:spPr>
          <a:xfrm>
            <a:off x="914400" y="1180929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7 </a:t>
            </a:r>
            <a:r>
              <a:rPr lang="en-US" dirty="0" smtClean="0">
                <a:solidFill>
                  <a:srgbClr val="00B050"/>
                </a:solidFill>
                <a:latin typeface="Symbol" pitchFamily="18" charset="2"/>
                <a:cs typeface="Times New Roman" pitchFamily="18" charset="0"/>
              </a:rPr>
              <a:t>W</a:t>
            </a:r>
            <a:endParaRPr kumimoji="0" lang="en-US" b="0" u="none" strike="noStrike" kern="1200" cap="none" spc="0" normalizeH="0" baseline="-2500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Symbol" pitchFamily="18" charset="2"/>
              <a:ea typeface="+mj-ea"/>
              <a:cs typeface="Times New Roman" pitchFamily="18" charset="0"/>
            </a:endParaRPr>
          </a:p>
        </p:txBody>
      </p:sp>
      <p:sp>
        <p:nvSpPr>
          <p:cNvPr id="441" name="Title 1"/>
          <p:cNvSpPr txBox="1">
            <a:spLocks/>
          </p:cNvSpPr>
          <p:nvPr/>
        </p:nvSpPr>
        <p:spPr>
          <a:xfrm>
            <a:off x="2340327" y="1180929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dirty="0" smtClean="0">
                <a:solidFill>
                  <a:srgbClr val="00B050"/>
                </a:solidFill>
                <a:latin typeface="Symbol" pitchFamily="18" charset="2"/>
                <a:cs typeface="Times New Roman" pitchFamily="18" charset="0"/>
              </a:rPr>
              <a:t>W</a:t>
            </a:r>
            <a:endParaRPr lang="en-US" baseline="-25000" dirty="0">
              <a:solidFill>
                <a:srgbClr val="00B050"/>
              </a:solidFill>
              <a:latin typeface="Symbol" pitchFamily="18" charset="2"/>
              <a:cs typeface="Times New Roman" pitchFamily="18" charset="0"/>
            </a:endParaRPr>
          </a:p>
        </p:txBody>
      </p:sp>
      <p:sp>
        <p:nvSpPr>
          <p:cNvPr id="464" name="Title 1"/>
          <p:cNvSpPr txBox="1">
            <a:spLocks/>
          </p:cNvSpPr>
          <p:nvPr/>
        </p:nvSpPr>
        <p:spPr>
          <a:xfrm>
            <a:off x="3246515" y="1259538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5 </a:t>
            </a:r>
            <a:r>
              <a:rPr lang="en-US" dirty="0" smtClean="0">
                <a:solidFill>
                  <a:srgbClr val="00B050"/>
                </a:solidFill>
                <a:latin typeface="Symbol" pitchFamily="18" charset="2"/>
                <a:cs typeface="Times New Roman" pitchFamily="18" charset="0"/>
              </a:rPr>
              <a:t>W</a:t>
            </a:r>
            <a:endParaRPr lang="en-US" baseline="-25000" dirty="0">
              <a:solidFill>
                <a:srgbClr val="00B050"/>
              </a:solidFill>
              <a:latin typeface="Symbol" pitchFamily="18" charset="2"/>
              <a:cs typeface="Times New Roman" pitchFamily="18" charset="0"/>
            </a:endParaRPr>
          </a:p>
        </p:txBody>
      </p:sp>
      <p:grpSp>
        <p:nvGrpSpPr>
          <p:cNvPr id="20" name="Group 504"/>
          <p:cNvGrpSpPr/>
          <p:nvPr/>
        </p:nvGrpSpPr>
        <p:grpSpPr>
          <a:xfrm>
            <a:off x="1208624" y="879897"/>
            <a:ext cx="2057400" cy="559236"/>
            <a:chOff x="1219200" y="1549182"/>
            <a:chExt cx="2057400" cy="559236"/>
          </a:xfrm>
        </p:grpSpPr>
        <p:grpSp>
          <p:nvGrpSpPr>
            <p:cNvPr id="21" name="Group 491"/>
            <p:cNvGrpSpPr/>
            <p:nvPr/>
          </p:nvGrpSpPr>
          <p:grpSpPr>
            <a:xfrm>
              <a:off x="1219200" y="1549182"/>
              <a:ext cx="706952" cy="559236"/>
              <a:chOff x="6151051" y="1663521"/>
              <a:chExt cx="706952" cy="559236"/>
            </a:xfrm>
          </p:grpSpPr>
          <p:cxnSp>
            <p:nvCxnSpPr>
              <p:cNvPr id="493" name="Straight Arrow Connector 492"/>
              <p:cNvCxnSpPr/>
              <p:nvPr/>
            </p:nvCxnSpPr>
            <p:spPr>
              <a:xfrm rot="5400000">
                <a:off x="6461748" y="1884853"/>
                <a:ext cx="264501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  <p:sp>
            <p:nvSpPr>
              <p:cNvPr id="494" name="Title 1"/>
              <p:cNvSpPr txBox="1">
                <a:spLocks/>
              </p:cNvSpPr>
              <p:nvPr/>
            </p:nvSpPr>
            <p:spPr>
              <a:xfrm>
                <a:off x="6151051" y="1663521"/>
                <a:ext cx="706952" cy="559236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/>
              <a:p>
                <a:pPr lvl="0" algn="ctr">
                  <a:spcBef>
                    <a:spcPct val="0"/>
                  </a:spcBef>
                </a:pPr>
                <a:r>
                  <a:rPr lang="en-US" i="1" dirty="0" smtClean="0">
                    <a:solidFill>
                      <a:srgbClr val="FF3300"/>
                    </a:solidFill>
                    <a:latin typeface="Times New Roman" pitchFamily="18" charset="0"/>
                    <a:cs typeface="Times New Roman" pitchFamily="18" charset="0"/>
                  </a:rPr>
                  <a:t>i</a:t>
                </a:r>
                <a:r>
                  <a:rPr lang="en-US" i="1" baseline="-25000" dirty="0" smtClean="0">
                    <a:solidFill>
                      <a:srgbClr val="FF3300"/>
                    </a:solidFill>
                    <a:latin typeface="Times New Roman" pitchFamily="18" charset="0"/>
                    <a:cs typeface="Times New Roman" pitchFamily="18" charset="0"/>
                  </a:rPr>
                  <a:t>1</a:t>
                </a:r>
                <a:endParaRPr kumimoji="0" lang="en-US" b="0" i="1" u="none" strike="noStrike" kern="1200" cap="none" spc="0" normalizeH="0" baseline="-2500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Times New Roman" pitchFamily="18" charset="0"/>
                  <a:ea typeface="+mj-ea"/>
                  <a:cs typeface="Times New Roman" pitchFamily="18" charset="0"/>
                </a:endParaRPr>
              </a:p>
            </p:txBody>
          </p:sp>
        </p:grpSp>
        <p:grpSp>
          <p:nvGrpSpPr>
            <p:cNvPr id="22" name="Group 497"/>
            <p:cNvGrpSpPr/>
            <p:nvPr/>
          </p:nvGrpSpPr>
          <p:grpSpPr>
            <a:xfrm>
              <a:off x="2569648" y="1549182"/>
              <a:ext cx="706952" cy="559236"/>
              <a:chOff x="6151051" y="1663521"/>
              <a:chExt cx="706952" cy="559236"/>
            </a:xfrm>
          </p:grpSpPr>
          <p:cxnSp>
            <p:nvCxnSpPr>
              <p:cNvPr id="499" name="Straight Arrow Connector 498"/>
              <p:cNvCxnSpPr/>
              <p:nvPr/>
            </p:nvCxnSpPr>
            <p:spPr>
              <a:xfrm rot="5400000">
                <a:off x="6461748" y="1884853"/>
                <a:ext cx="264501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  <p:sp>
            <p:nvSpPr>
              <p:cNvPr id="500" name="Title 1"/>
              <p:cNvSpPr txBox="1">
                <a:spLocks/>
              </p:cNvSpPr>
              <p:nvPr/>
            </p:nvSpPr>
            <p:spPr>
              <a:xfrm>
                <a:off x="6151051" y="1663521"/>
                <a:ext cx="706952" cy="559236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/>
              <a:p>
                <a:pPr lvl="0" algn="ctr">
                  <a:spcBef>
                    <a:spcPct val="0"/>
                  </a:spcBef>
                </a:pPr>
                <a:r>
                  <a:rPr lang="en-US" i="1" dirty="0" smtClean="0">
                    <a:solidFill>
                      <a:srgbClr val="FF3300"/>
                    </a:solidFill>
                    <a:latin typeface="Times New Roman" pitchFamily="18" charset="0"/>
                    <a:cs typeface="Times New Roman" pitchFamily="18" charset="0"/>
                  </a:rPr>
                  <a:t>i</a:t>
                </a:r>
                <a:r>
                  <a:rPr lang="en-US" i="1" baseline="-25000" dirty="0" smtClean="0">
                    <a:solidFill>
                      <a:srgbClr val="FF3300"/>
                    </a:solidFill>
                    <a:latin typeface="Times New Roman" pitchFamily="18" charset="0"/>
                    <a:cs typeface="Times New Roman" pitchFamily="18" charset="0"/>
                  </a:rPr>
                  <a:t>2</a:t>
                </a:r>
                <a:endParaRPr kumimoji="0" lang="en-US" b="0" i="1" u="none" strike="noStrike" kern="1200" cap="none" spc="0" normalizeH="0" baseline="-2500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Times New Roman" pitchFamily="18" charset="0"/>
                  <a:ea typeface="+mj-ea"/>
                  <a:cs typeface="Times New Roman" pitchFamily="18" charset="0"/>
                </a:endParaRPr>
              </a:p>
            </p:txBody>
          </p:sp>
        </p:grpSp>
      </p:grpSp>
      <p:sp>
        <p:nvSpPr>
          <p:cNvPr id="333" name="Title 1"/>
          <p:cNvSpPr txBox="1">
            <a:spLocks/>
          </p:cNvSpPr>
          <p:nvPr/>
        </p:nvSpPr>
        <p:spPr>
          <a:xfrm rot="16200000">
            <a:off x="-422477" y="1298652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noProof="0" dirty="0" smtClean="0">
                <a:latin typeface="Times New Roman" pitchFamily="18" charset="0"/>
                <a:cs typeface="Times New Roman" pitchFamily="18" charset="0"/>
              </a:rPr>
              <a:t>2 A</a:t>
            </a:r>
            <a:endParaRPr kumimoji="0" lang="en-US" b="0" u="none" strike="noStrike" kern="1200" cap="none" spc="0" normalizeH="0" baseline="-2500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pSp>
        <p:nvGrpSpPr>
          <p:cNvPr id="23" name="Group 333"/>
          <p:cNvGrpSpPr/>
          <p:nvPr/>
        </p:nvGrpSpPr>
        <p:grpSpPr>
          <a:xfrm>
            <a:off x="301696" y="874219"/>
            <a:ext cx="485775" cy="1371599"/>
            <a:chOff x="600075" y="1458273"/>
            <a:chExt cx="485775" cy="1371599"/>
          </a:xfrm>
        </p:grpSpPr>
        <p:sp>
          <p:nvSpPr>
            <p:cNvPr id="335" name="Oval 334"/>
            <p:cNvSpPr/>
            <p:nvPr/>
          </p:nvSpPr>
          <p:spPr>
            <a:xfrm>
              <a:off x="600075" y="1915473"/>
              <a:ext cx="485775" cy="485775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36" name="Straight Arrow Connector 335"/>
            <p:cNvCxnSpPr/>
            <p:nvPr/>
          </p:nvCxnSpPr>
          <p:spPr>
            <a:xfrm rot="5400000" flipH="1" flipV="1">
              <a:off x="685801" y="2139311"/>
              <a:ext cx="314325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37" name="Straight Connector 336"/>
            <p:cNvCxnSpPr>
              <a:stCxn id="335" idx="0"/>
            </p:cNvCxnSpPr>
            <p:nvPr/>
          </p:nvCxnSpPr>
          <p:spPr>
            <a:xfrm rot="16200000" flipV="1">
              <a:off x="613966" y="1686476"/>
              <a:ext cx="457200" cy="794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8" name="Straight Connector 337"/>
            <p:cNvCxnSpPr>
              <a:stCxn id="335" idx="4"/>
            </p:cNvCxnSpPr>
            <p:nvPr/>
          </p:nvCxnSpPr>
          <p:spPr>
            <a:xfrm rot="16200000" flipH="1">
              <a:off x="628651" y="2615559"/>
              <a:ext cx="428625" cy="1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56" name="Straight Connector 255"/>
          <p:cNvCxnSpPr/>
          <p:nvPr/>
        </p:nvCxnSpPr>
        <p:spPr>
          <a:xfrm>
            <a:off x="550792" y="2293524"/>
            <a:ext cx="567938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4" name="Straight Connector 263"/>
          <p:cNvCxnSpPr/>
          <p:nvPr/>
        </p:nvCxnSpPr>
        <p:spPr>
          <a:xfrm rot="5400000" flipH="1" flipV="1">
            <a:off x="518020" y="2268018"/>
            <a:ext cx="5497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4" name="Group 49"/>
          <p:cNvGrpSpPr/>
          <p:nvPr/>
        </p:nvGrpSpPr>
        <p:grpSpPr>
          <a:xfrm>
            <a:off x="6150006" y="886330"/>
            <a:ext cx="160687" cy="1414811"/>
            <a:chOff x="4491655" y="3124200"/>
            <a:chExt cx="160687" cy="1414811"/>
          </a:xfrm>
        </p:grpSpPr>
        <p:grpSp>
          <p:nvGrpSpPr>
            <p:cNvPr id="25" name="Group 52"/>
            <p:cNvGrpSpPr/>
            <p:nvPr/>
          </p:nvGrpSpPr>
          <p:grpSpPr>
            <a:xfrm rot="5400000">
              <a:off x="4169401" y="3751260"/>
              <a:ext cx="805211" cy="160687"/>
              <a:chOff x="457201" y="2514600"/>
              <a:chExt cx="9144001" cy="1824765"/>
            </a:xfrm>
          </p:grpSpPr>
          <p:cxnSp>
            <p:nvCxnSpPr>
              <p:cNvPr id="101" name="Straight Connector 100"/>
              <p:cNvCxnSpPr/>
              <p:nvPr/>
            </p:nvCxnSpPr>
            <p:spPr>
              <a:xfrm rot="5400000" flipH="1" flipV="1">
                <a:off x="22900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2" name="Straight Connector 101"/>
              <p:cNvCxnSpPr/>
              <p:nvPr/>
            </p:nvCxnSpPr>
            <p:spPr>
              <a:xfrm rot="10800000">
                <a:off x="457201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3" name="Straight Connector 102"/>
              <p:cNvCxnSpPr/>
              <p:nvPr/>
            </p:nvCxnSpPr>
            <p:spPr>
              <a:xfrm rot="5400000" flipH="1" flipV="1">
                <a:off x="1143001" y="2743201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4" name="Straight Connector 103"/>
              <p:cNvCxnSpPr/>
              <p:nvPr/>
            </p:nvCxnSpPr>
            <p:spPr>
              <a:xfrm rot="16200000" flipH="1">
                <a:off x="13756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5" name="Straight Connector 104"/>
              <p:cNvCxnSpPr/>
              <p:nvPr/>
            </p:nvCxnSpPr>
            <p:spPr>
              <a:xfrm rot="5400000" flipH="1" flipV="1">
                <a:off x="41188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6" name="Straight Connector 105"/>
              <p:cNvCxnSpPr/>
              <p:nvPr/>
            </p:nvCxnSpPr>
            <p:spPr>
              <a:xfrm rot="16200000" flipH="1">
                <a:off x="32044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7" name="Straight Connector 106"/>
              <p:cNvCxnSpPr/>
              <p:nvPr/>
            </p:nvCxnSpPr>
            <p:spPr>
              <a:xfrm rot="10800000">
                <a:off x="8686802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8" name="Straight Connector 107"/>
              <p:cNvCxnSpPr/>
              <p:nvPr/>
            </p:nvCxnSpPr>
            <p:spPr>
              <a:xfrm rot="5400000" flipH="1" flipV="1">
                <a:off x="59476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9" name="Straight Connector 108"/>
              <p:cNvCxnSpPr/>
              <p:nvPr/>
            </p:nvCxnSpPr>
            <p:spPr>
              <a:xfrm rot="16200000" flipH="1">
                <a:off x="50332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0" name="Straight Connector 109"/>
              <p:cNvCxnSpPr/>
              <p:nvPr/>
            </p:nvCxnSpPr>
            <p:spPr>
              <a:xfrm rot="16200000" flipH="1">
                <a:off x="6862039" y="2967763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1" name="Straight Connector 110"/>
              <p:cNvCxnSpPr/>
              <p:nvPr/>
            </p:nvCxnSpPr>
            <p:spPr>
              <a:xfrm rot="5400000" flipH="1" flipV="1">
                <a:off x="8001002" y="3649526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99" name="Straight Connector 98"/>
            <p:cNvCxnSpPr/>
            <p:nvPr/>
          </p:nvCxnSpPr>
          <p:spPr>
            <a:xfrm rot="5400000" flipH="1" flipV="1">
              <a:off x="4419421" y="3276600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Connector 99"/>
            <p:cNvCxnSpPr/>
            <p:nvPr/>
          </p:nvCxnSpPr>
          <p:spPr>
            <a:xfrm rot="5400000" flipH="1" flipV="1">
              <a:off x="4420132" y="4386611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2" name="Title 1"/>
          <p:cNvSpPr txBox="1">
            <a:spLocks/>
          </p:cNvSpPr>
          <p:nvPr/>
        </p:nvSpPr>
        <p:spPr>
          <a:xfrm>
            <a:off x="5295570" y="1192763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en-US" dirty="0" smtClean="0">
                <a:solidFill>
                  <a:srgbClr val="00B050"/>
                </a:solidFill>
                <a:latin typeface="Symbol" pitchFamily="18" charset="2"/>
                <a:cs typeface="Times New Roman" pitchFamily="18" charset="0"/>
              </a:rPr>
              <a:t>W</a:t>
            </a:r>
            <a:endParaRPr lang="en-US" baseline="-25000" dirty="0">
              <a:solidFill>
                <a:srgbClr val="00B050"/>
              </a:solidFill>
              <a:latin typeface="Symbol" pitchFamily="18" charset="2"/>
              <a:cs typeface="Times New Roman" pitchFamily="18" charset="0"/>
            </a:endParaRPr>
          </a:p>
        </p:txBody>
      </p:sp>
      <p:sp>
        <p:nvSpPr>
          <p:cNvPr id="113" name="Title 1"/>
          <p:cNvSpPr txBox="1">
            <a:spLocks/>
          </p:cNvSpPr>
          <p:nvPr/>
        </p:nvSpPr>
        <p:spPr>
          <a:xfrm rot="16200000">
            <a:off x="4200864" y="1298124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noProof="0" dirty="0" smtClean="0">
                <a:latin typeface="Times New Roman" pitchFamily="18" charset="0"/>
                <a:cs typeface="Times New Roman" pitchFamily="18" charset="0"/>
              </a:rPr>
              <a:t> A</a:t>
            </a:r>
            <a:endParaRPr kumimoji="0" lang="en-US" b="0" u="none" strike="noStrike" kern="1200" cap="none" spc="0" normalizeH="0" baseline="-2500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pSp>
        <p:nvGrpSpPr>
          <p:cNvPr id="26" name="Group 333"/>
          <p:cNvGrpSpPr/>
          <p:nvPr/>
        </p:nvGrpSpPr>
        <p:grpSpPr>
          <a:xfrm rot="10800000">
            <a:off x="5024289" y="895445"/>
            <a:ext cx="485775" cy="1371599"/>
            <a:chOff x="600075" y="1458273"/>
            <a:chExt cx="485775" cy="1371599"/>
          </a:xfrm>
        </p:grpSpPr>
        <p:sp>
          <p:nvSpPr>
            <p:cNvPr id="115" name="Oval 114"/>
            <p:cNvSpPr/>
            <p:nvPr/>
          </p:nvSpPr>
          <p:spPr>
            <a:xfrm>
              <a:off x="600075" y="1915473"/>
              <a:ext cx="485775" cy="485775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16" name="Straight Arrow Connector 115"/>
            <p:cNvCxnSpPr/>
            <p:nvPr/>
          </p:nvCxnSpPr>
          <p:spPr>
            <a:xfrm rot="5400000" flipH="1" flipV="1">
              <a:off x="685801" y="2139311"/>
              <a:ext cx="314325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17" name="Straight Connector 116"/>
            <p:cNvCxnSpPr>
              <a:stCxn id="115" idx="0"/>
            </p:cNvCxnSpPr>
            <p:nvPr/>
          </p:nvCxnSpPr>
          <p:spPr>
            <a:xfrm rot="16200000" flipV="1">
              <a:off x="613966" y="1686476"/>
              <a:ext cx="457200" cy="794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>
              <a:stCxn id="115" idx="4"/>
            </p:cNvCxnSpPr>
            <p:nvPr/>
          </p:nvCxnSpPr>
          <p:spPr>
            <a:xfrm rot="16200000" flipH="1">
              <a:off x="628651" y="2615559"/>
              <a:ext cx="428625" cy="1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7" name="Group 49"/>
          <p:cNvGrpSpPr/>
          <p:nvPr/>
        </p:nvGrpSpPr>
        <p:grpSpPr>
          <a:xfrm>
            <a:off x="4084504" y="874219"/>
            <a:ext cx="160687" cy="1414811"/>
            <a:chOff x="4491655" y="3124200"/>
            <a:chExt cx="160687" cy="1414811"/>
          </a:xfrm>
        </p:grpSpPr>
        <p:grpSp>
          <p:nvGrpSpPr>
            <p:cNvPr id="28" name="Group 52"/>
            <p:cNvGrpSpPr/>
            <p:nvPr/>
          </p:nvGrpSpPr>
          <p:grpSpPr>
            <a:xfrm rot="5400000">
              <a:off x="4169401" y="3751260"/>
              <a:ext cx="805211" cy="160687"/>
              <a:chOff x="457201" y="2514600"/>
              <a:chExt cx="9144001" cy="1824765"/>
            </a:xfrm>
          </p:grpSpPr>
          <p:cxnSp>
            <p:nvCxnSpPr>
              <p:cNvPr id="127" name="Straight Connector 126"/>
              <p:cNvCxnSpPr/>
              <p:nvPr/>
            </p:nvCxnSpPr>
            <p:spPr>
              <a:xfrm rot="5400000" flipH="1" flipV="1">
                <a:off x="22900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8" name="Straight Connector 127"/>
              <p:cNvCxnSpPr/>
              <p:nvPr/>
            </p:nvCxnSpPr>
            <p:spPr>
              <a:xfrm rot="10800000">
                <a:off x="457201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9" name="Straight Connector 128"/>
              <p:cNvCxnSpPr/>
              <p:nvPr/>
            </p:nvCxnSpPr>
            <p:spPr>
              <a:xfrm rot="5400000" flipH="1" flipV="1">
                <a:off x="1143001" y="2743201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0" name="Straight Connector 129"/>
              <p:cNvCxnSpPr/>
              <p:nvPr/>
            </p:nvCxnSpPr>
            <p:spPr>
              <a:xfrm rot="16200000" flipH="1">
                <a:off x="13756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1" name="Straight Connector 130"/>
              <p:cNvCxnSpPr/>
              <p:nvPr/>
            </p:nvCxnSpPr>
            <p:spPr>
              <a:xfrm rot="5400000" flipH="1" flipV="1">
                <a:off x="41188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2" name="Straight Connector 131"/>
              <p:cNvCxnSpPr/>
              <p:nvPr/>
            </p:nvCxnSpPr>
            <p:spPr>
              <a:xfrm rot="16200000" flipH="1">
                <a:off x="32044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3" name="Straight Connector 132"/>
              <p:cNvCxnSpPr/>
              <p:nvPr/>
            </p:nvCxnSpPr>
            <p:spPr>
              <a:xfrm rot="10800000">
                <a:off x="8686802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4" name="Straight Connector 133"/>
              <p:cNvCxnSpPr/>
              <p:nvPr/>
            </p:nvCxnSpPr>
            <p:spPr>
              <a:xfrm rot="5400000" flipH="1" flipV="1">
                <a:off x="59476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5" name="Straight Connector 134"/>
              <p:cNvCxnSpPr/>
              <p:nvPr/>
            </p:nvCxnSpPr>
            <p:spPr>
              <a:xfrm rot="16200000" flipH="1">
                <a:off x="50332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6" name="Straight Connector 135"/>
              <p:cNvCxnSpPr/>
              <p:nvPr/>
            </p:nvCxnSpPr>
            <p:spPr>
              <a:xfrm rot="16200000" flipH="1">
                <a:off x="6862039" y="2967763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7" name="Straight Connector 136"/>
              <p:cNvCxnSpPr/>
              <p:nvPr/>
            </p:nvCxnSpPr>
            <p:spPr>
              <a:xfrm rot="5400000" flipH="1" flipV="1">
                <a:off x="8001002" y="3649526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25" name="Straight Connector 124"/>
            <p:cNvCxnSpPr/>
            <p:nvPr/>
          </p:nvCxnSpPr>
          <p:spPr>
            <a:xfrm rot="5400000" flipH="1" flipV="1">
              <a:off x="4419421" y="3276600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Straight Connector 125"/>
            <p:cNvCxnSpPr/>
            <p:nvPr/>
          </p:nvCxnSpPr>
          <p:spPr>
            <a:xfrm rot="5400000" flipH="1" flipV="1">
              <a:off x="4420132" y="4386611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9" name="Group 491"/>
          <p:cNvGrpSpPr/>
          <p:nvPr/>
        </p:nvGrpSpPr>
        <p:grpSpPr>
          <a:xfrm>
            <a:off x="3537891" y="913716"/>
            <a:ext cx="706952" cy="559236"/>
            <a:chOff x="6151051" y="1663521"/>
            <a:chExt cx="706952" cy="559236"/>
          </a:xfrm>
        </p:grpSpPr>
        <p:cxnSp>
          <p:nvCxnSpPr>
            <p:cNvPr id="146" name="Straight Arrow Connector 145"/>
            <p:cNvCxnSpPr/>
            <p:nvPr/>
          </p:nvCxnSpPr>
          <p:spPr>
            <a:xfrm rot="5400000">
              <a:off x="6461748" y="1884853"/>
              <a:ext cx="264501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sp>
          <p:nvSpPr>
            <p:cNvPr id="147" name="Title 1"/>
            <p:cNvSpPr txBox="1">
              <a:spLocks/>
            </p:cNvSpPr>
            <p:nvPr/>
          </p:nvSpPr>
          <p:spPr>
            <a:xfrm>
              <a:off x="6151051" y="1663521"/>
              <a:ext cx="706952" cy="55923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i="1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i</a:t>
              </a:r>
              <a:r>
                <a:rPr lang="en-US" i="1" baseline="-25000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3</a:t>
              </a:r>
              <a:endParaRPr kumimoji="0" lang="en-US" b="0" i="1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</p:grpSp>
      <p:grpSp>
        <p:nvGrpSpPr>
          <p:cNvPr id="30" name="Group 497"/>
          <p:cNvGrpSpPr/>
          <p:nvPr/>
        </p:nvGrpSpPr>
        <p:grpSpPr>
          <a:xfrm>
            <a:off x="5648682" y="899399"/>
            <a:ext cx="706952" cy="559236"/>
            <a:chOff x="6151051" y="1663521"/>
            <a:chExt cx="706952" cy="559236"/>
          </a:xfrm>
        </p:grpSpPr>
        <p:cxnSp>
          <p:nvCxnSpPr>
            <p:cNvPr id="144" name="Straight Arrow Connector 143"/>
            <p:cNvCxnSpPr/>
            <p:nvPr/>
          </p:nvCxnSpPr>
          <p:spPr>
            <a:xfrm rot="5400000">
              <a:off x="6461748" y="1884853"/>
              <a:ext cx="264501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sp>
          <p:nvSpPr>
            <p:cNvPr id="145" name="Title 1"/>
            <p:cNvSpPr txBox="1">
              <a:spLocks/>
            </p:cNvSpPr>
            <p:nvPr/>
          </p:nvSpPr>
          <p:spPr>
            <a:xfrm>
              <a:off x="6151051" y="1663521"/>
              <a:ext cx="706952" cy="55923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i="1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i</a:t>
              </a:r>
              <a:r>
                <a:rPr lang="en-US" i="1" baseline="-25000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4</a:t>
              </a:r>
              <a:endParaRPr kumimoji="0" lang="en-US" b="0" i="1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868362"/>
          </a:xfrm>
        </p:spPr>
        <p:txBody>
          <a:bodyPr>
            <a:normAutofit/>
          </a:bodyPr>
          <a:lstStyle/>
          <a:p>
            <a:r>
              <a:rPr lang="en-US" dirty="0" smtClean="0"/>
              <a:t>Nodal vs. mesh analysis?</a:t>
            </a:r>
            <a:endParaRPr lang="en-US" dirty="0"/>
          </a:p>
        </p:txBody>
      </p:sp>
      <p:grpSp>
        <p:nvGrpSpPr>
          <p:cNvPr id="3" name="Group 3"/>
          <p:cNvGrpSpPr/>
          <p:nvPr/>
        </p:nvGrpSpPr>
        <p:grpSpPr>
          <a:xfrm>
            <a:off x="1665678" y="885802"/>
            <a:ext cx="160687" cy="1414811"/>
            <a:chOff x="4491655" y="3124200"/>
            <a:chExt cx="160687" cy="1414811"/>
          </a:xfrm>
        </p:grpSpPr>
        <p:grpSp>
          <p:nvGrpSpPr>
            <p:cNvPr id="4" name="Group 52"/>
            <p:cNvGrpSpPr/>
            <p:nvPr/>
          </p:nvGrpSpPr>
          <p:grpSpPr>
            <a:xfrm rot="5400000">
              <a:off x="4169397" y="3751260"/>
              <a:ext cx="805211" cy="160687"/>
              <a:chOff x="457201" y="2514600"/>
              <a:chExt cx="9144001" cy="1824765"/>
            </a:xfrm>
          </p:grpSpPr>
          <p:cxnSp>
            <p:nvCxnSpPr>
              <p:cNvPr id="8" name="Straight Connector 7"/>
              <p:cNvCxnSpPr/>
              <p:nvPr/>
            </p:nvCxnSpPr>
            <p:spPr>
              <a:xfrm rot="5400000" flipH="1" flipV="1">
                <a:off x="22900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Straight Connector 8"/>
              <p:cNvCxnSpPr/>
              <p:nvPr/>
            </p:nvCxnSpPr>
            <p:spPr>
              <a:xfrm rot="10800000">
                <a:off x="457201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Straight Connector 9"/>
              <p:cNvCxnSpPr/>
              <p:nvPr/>
            </p:nvCxnSpPr>
            <p:spPr>
              <a:xfrm rot="5400000" flipH="1" flipV="1">
                <a:off x="1143001" y="2743201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Connector 10"/>
              <p:cNvCxnSpPr/>
              <p:nvPr/>
            </p:nvCxnSpPr>
            <p:spPr>
              <a:xfrm rot="16200000" flipH="1">
                <a:off x="13756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Connector 11"/>
              <p:cNvCxnSpPr/>
              <p:nvPr/>
            </p:nvCxnSpPr>
            <p:spPr>
              <a:xfrm rot="5400000" flipH="1" flipV="1">
                <a:off x="41188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/>
              <p:cNvCxnSpPr/>
              <p:nvPr/>
            </p:nvCxnSpPr>
            <p:spPr>
              <a:xfrm rot="16200000" flipH="1">
                <a:off x="32044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/>
              <p:cNvCxnSpPr/>
              <p:nvPr/>
            </p:nvCxnSpPr>
            <p:spPr>
              <a:xfrm rot="10800000">
                <a:off x="8686802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/>
              <p:cNvCxnSpPr/>
              <p:nvPr/>
            </p:nvCxnSpPr>
            <p:spPr>
              <a:xfrm rot="5400000" flipH="1" flipV="1">
                <a:off x="59476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/>
              <p:cNvCxnSpPr/>
              <p:nvPr/>
            </p:nvCxnSpPr>
            <p:spPr>
              <a:xfrm rot="16200000" flipH="1">
                <a:off x="50332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/>
              <p:cNvCxnSpPr/>
              <p:nvPr/>
            </p:nvCxnSpPr>
            <p:spPr>
              <a:xfrm rot="16200000" flipH="1">
                <a:off x="6862039" y="2967763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Connector 18"/>
              <p:cNvCxnSpPr/>
              <p:nvPr/>
            </p:nvCxnSpPr>
            <p:spPr>
              <a:xfrm rot="5400000" flipH="1" flipV="1">
                <a:off x="8001002" y="3649526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6" name="Straight Connector 5"/>
            <p:cNvCxnSpPr/>
            <p:nvPr/>
          </p:nvCxnSpPr>
          <p:spPr>
            <a:xfrm rot="5400000" flipH="1" flipV="1">
              <a:off x="4419421" y="3276600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rot="5400000" flipH="1" flipV="1">
              <a:off x="4420132" y="4386611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" name="Group 49"/>
          <p:cNvGrpSpPr/>
          <p:nvPr/>
        </p:nvGrpSpPr>
        <p:grpSpPr>
          <a:xfrm>
            <a:off x="3086178" y="885979"/>
            <a:ext cx="160687" cy="1414811"/>
            <a:chOff x="4491655" y="3124200"/>
            <a:chExt cx="160687" cy="1414811"/>
          </a:xfrm>
        </p:grpSpPr>
        <p:grpSp>
          <p:nvGrpSpPr>
            <p:cNvPr id="13" name="Group 52"/>
            <p:cNvGrpSpPr/>
            <p:nvPr/>
          </p:nvGrpSpPr>
          <p:grpSpPr>
            <a:xfrm rot="5400000">
              <a:off x="4169399" y="3751260"/>
              <a:ext cx="805211" cy="160687"/>
              <a:chOff x="457201" y="2514600"/>
              <a:chExt cx="9144001" cy="1824765"/>
            </a:xfrm>
          </p:grpSpPr>
          <p:cxnSp>
            <p:nvCxnSpPr>
              <p:cNvPr id="54" name="Straight Connector 53"/>
              <p:cNvCxnSpPr/>
              <p:nvPr/>
            </p:nvCxnSpPr>
            <p:spPr>
              <a:xfrm rot="5400000" flipH="1" flipV="1">
                <a:off x="22900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Straight Connector 54"/>
              <p:cNvCxnSpPr/>
              <p:nvPr/>
            </p:nvCxnSpPr>
            <p:spPr>
              <a:xfrm rot="10800000">
                <a:off x="457201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Straight Connector 55"/>
              <p:cNvCxnSpPr/>
              <p:nvPr/>
            </p:nvCxnSpPr>
            <p:spPr>
              <a:xfrm rot="5400000" flipH="1" flipV="1">
                <a:off x="1143001" y="2743201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Straight Connector 56"/>
              <p:cNvCxnSpPr/>
              <p:nvPr/>
            </p:nvCxnSpPr>
            <p:spPr>
              <a:xfrm rot="16200000" flipH="1">
                <a:off x="13756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Straight Connector 57"/>
              <p:cNvCxnSpPr/>
              <p:nvPr/>
            </p:nvCxnSpPr>
            <p:spPr>
              <a:xfrm rot="5400000" flipH="1" flipV="1">
                <a:off x="41188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Straight Connector 58"/>
              <p:cNvCxnSpPr/>
              <p:nvPr/>
            </p:nvCxnSpPr>
            <p:spPr>
              <a:xfrm rot="16200000" flipH="1">
                <a:off x="32044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Straight Connector 59"/>
              <p:cNvCxnSpPr/>
              <p:nvPr/>
            </p:nvCxnSpPr>
            <p:spPr>
              <a:xfrm rot="10800000">
                <a:off x="8686802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Straight Connector 60"/>
              <p:cNvCxnSpPr/>
              <p:nvPr/>
            </p:nvCxnSpPr>
            <p:spPr>
              <a:xfrm rot="5400000" flipH="1" flipV="1">
                <a:off x="59476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Straight Connector 61"/>
              <p:cNvCxnSpPr/>
              <p:nvPr/>
            </p:nvCxnSpPr>
            <p:spPr>
              <a:xfrm rot="16200000" flipH="1">
                <a:off x="50332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Straight Connector 62"/>
              <p:cNvCxnSpPr/>
              <p:nvPr/>
            </p:nvCxnSpPr>
            <p:spPr>
              <a:xfrm rot="16200000" flipH="1">
                <a:off x="6862039" y="2967763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Straight Connector 63"/>
              <p:cNvCxnSpPr/>
              <p:nvPr/>
            </p:nvCxnSpPr>
            <p:spPr>
              <a:xfrm rot="5400000" flipH="1" flipV="1">
                <a:off x="8001002" y="3649526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52" name="Straight Connector 51"/>
            <p:cNvCxnSpPr/>
            <p:nvPr/>
          </p:nvCxnSpPr>
          <p:spPr>
            <a:xfrm rot="5400000" flipH="1" flipV="1">
              <a:off x="4419421" y="3276600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 flipH="1" flipV="1">
              <a:off x="4420132" y="4386611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95" name="Straight Connector 194"/>
          <p:cNvCxnSpPr/>
          <p:nvPr/>
        </p:nvCxnSpPr>
        <p:spPr>
          <a:xfrm rot="10800000">
            <a:off x="550793" y="895445"/>
            <a:ext cx="5680101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38" name="Title 1"/>
          <p:cNvSpPr txBox="1">
            <a:spLocks/>
          </p:cNvSpPr>
          <p:nvPr/>
        </p:nvSpPr>
        <p:spPr>
          <a:xfrm>
            <a:off x="914400" y="1180929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7 </a:t>
            </a:r>
            <a:r>
              <a:rPr lang="en-US" dirty="0" smtClean="0">
                <a:solidFill>
                  <a:srgbClr val="00B050"/>
                </a:solidFill>
                <a:latin typeface="Symbol" pitchFamily="18" charset="2"/>
                <a:cs typeface="Times New Roman" pitchFamily="18" charset="0"/>
              </a:rPr>
              <a:t>W</a:t>
            </a:r>
            <a:endParaRPr kumimoji="0" lang="en-US" b="0" u="none" strike="noStrike" kern="1200" cap="none" spc="0" normalizeH="0" baseline="-2500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Symbol" pitchFamily="18" charset="2"/>
              <a:ea typeface="+mj-ea"/>
              <a:cs typeface="Times New Roman" pitchFamily="18" charset="0"/>
            </a:endParaRPr>
          </a:p>
        </p:txBody>
      </p:sp>
      <p:sp>
        <p:nvSpPr>
          <p:cNvPr id="441" name="Title 1"/>
          <p:cNvSpPr txBox="1">
            <a:spLocks/>
          </p:cNvSpPr>
          <p:nvPr/>
        </p:nvSpPr>
        <p:spPr>
          <a:xfrm>
            <a:off x="2340327" y="1180929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dirty="0" smtClean="0">
                <a:solidFill>
                  <a:srgbClr val="00B050"/>
                </a:solidFill>
                <a:latin typeface="Symbol" pitchFamily="18" charset="2"/>
                <a:cs typeface="Times New Roman" pitchFamily="18" charset="0"/>
              </a:rPr>
              <a:t>W</a:t>
            </a:r>
            <a:endParaRPr lang="en-US" baseline="-25000" dirty="0">
              <a:solidFill>
                <a:srgbClr val="00B050"/>
              </a:solidFill>
              <a:latin typeface="Symbol" pitchFamily="18" charset="2"/>
              <a:cs typeface="Times New Roman" pitchFamily="18" charset="0"/>
            </a:endParaRPr>
          </a:p>
        </p:txBody>
      </p:sp>
      <p:sp>
        <p:nvSpPr>
          <p:cNvPr id="464" name="Title 1"/>
          <p:cNvSpPr txBox="1">
            <a:spLocks/>
          </p:cNvSpPr>
          <p:nvPr/>
        </p:nvSpPr>
        <p:spPr>
          <a:xfrm>
            <a:off x="3246515" y="1259538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5 </a:t>
            </a:r>
            <a:r>
              <a:rPr lang="en-US" dirty="0" smtClean="0">
                <a:solidFill>
                  <a:srgbClr val="00B050"/>
                </a:solidFill>
                <a:latin typeface="Symbol" pitchFamily="18" charset="2"/>
                <a:cs typeface="Times New Roman" pitchFamily="18" charset="0"/>
              </a:rPr>
              <a:t>W</a:t>
            </a:r>
            <a:endParaRPr lang="en-US" baseline="-25000" dirty="0">
              <a:solidFill>
                <a:srgbClr val="00B050"/>
              </a:solidFill>
              <a:latin typeface="Symbol" pitchFamily="18" charset="2"/>
              <a:cs typeface="Times New Roman" pitchFamily="18" charset="0"/>
            </a:endParaRPr>
          </a:p>
        </p:txBody>
      </p:sp>
      <p:grpSp>
        <p:nvGrpSpPr>
          <p:cNvPr id="20" name="Group 504"/>
          <p:cNvGrpSpPr/>
          <p:nvPr/>
        </p:nvGrpSpPr>
        <p:grpSpPr>
          <a:xfrm>
            <a:off x="1208624" y="879897"/>
            <a:ext cx="2057400" cy="559236"/>
            <a:chOff x="1219200" y="1549182"/>
            <a:chExt cx="2057400" cy="559236"/>
          </a:xfrm>
        </p:grpSpPr>
        <p:grpSp>
          <p:nvGrpSpPr>
            <p:cNvPr id="21" name="Group 491"/>
            <p:cNvGrpSpPr/>
            <p:nvPr/>
          </p:nvGrpSpPr>
          <p:grpSpPr>
            <a:xfrm>
              <a:off x="1219200" y="1549182"/>
              <a:ext cx="706952" cy="559236"/>
              <a:chOff x="6151051" y="1663521"/>
              <a:chExt cx="706952" cy="559236"/>
            </a:xfrm>
          </p:grpSpPr>
          <p:cxnSp>
            <p:nvCxnSpPr>
              <p:cNvPr id="493" name="Straight Arrow Connector 492"/>
              <p:cNvCxnSpPr/>
              <p:nvPr/>
            </p:nvCxnSpPr>
            <p:spPr>
              <a:xfrm rot="5400000">
                <a:off x="6461748" y="1884853"/>
                <a:ext cx="264501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  <p:sp>
            <p:nvSpPr>
              <p:cNvPr id="494" name="Title 1"/>
              <p:cNvSpPr txBox="1">
                <a:spLocks/>
              </p:cNvSpPr>
              <p:nvPr/>
            </p:nvSpPr>
            <p:spPr>
              <a:xfrm>
                <a:off x="6151051" y="1663521"/>
                <a:ext cx="706952" cy="559236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/>
              <a:p>
                <a:pPr lvl="0" algn="ctr">
                  <a:spcBef>
                    <a:spcPct val="0"/>
                  </a:spcBef>
                </a:pPr>
                <a:r>
                  <a:rPr lang="en-US" i="1" dirty="0" smtClean="0">
                    <a:solidFill>
                      <a:srgbClr val="FF3300"/>
                    </a:solidFill>
                    <a:latin typeface="Times New Roman" pitchFamily="18" charset="0"/>
                    <a:cs typeface="Times New Roman" pitchFamily="18" charset="0"/>
                  </a:rPr>
                  <a:t>i</a:t>
                </a:r>
                <a:r>
                  <a:rPr lang="en-US" i="1" baseline="-25000" dirty="0" smtClean="0">
                    <a:solidFill>
                      <a:srgbClr val="FF3300"/>
                    </a:solidFill>
                    <a:latin typeface="Times New Roman" pitchFamily="18" charset="0"/>
                    <a:cs typeface="Times New Roman" pitchFamily="18" charset="0"/>
                  </a:rPr>
                  <a:t>1</a:t>
                </a:r>
                <a:endParaRPr kumimoji="0" lang="en-US" b="0" i="1" u="none" strike="noStrike" kern="1200" cap="none" spc="0" normalizeH="0" baseline="-2500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Times New Roman" pitchFamily="18" charset="0"/>
                  <a:ea typeface="+mj-ea"/>
                  <a:cs typeface="Times New Roman" pitchFamily="18" charset="0"/>
                </a:endParaRPr>
              </a:p>
            </p:txBody>
          </p:sp>
        </p:grpSp>
        <p:grpSp>
          <p:nvGrpSpPr>
            <p:cNvPr id="22" name="Group 497"/>
            <p:cNvGrpSpPr/>
            <p:nvPr/>
          </p:nvGrpSpPr>
          <p:grpSpPr>
            <a:xfrm>
              <a:off x="2569648" y="1549182"/>
              <a:ext cx="706952" cy="559236"/>
              <a:chOff x="6151051" y="1663521"/>
              <a:chExt cx="706952" cy="559236"/>
            </a:xfrm>
          </p:grpSpPr>
          <p:cxnSp>
            <p:nvCxnSpPr>
              <p:cNvPr id="499" name="Straight Arrow Connector 498"/>
              <p:cNvCxnSpPr/>
              <p:nvPr/>
            </p:nvCxnSpPr>
            <p:spPr>
              <a:xfrm rot="5400000">
                <a:off x="6461748" y="1884853"/>
                <a:ext cx="264501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  <p:sp>
            <p:nvSpPr>
              <p:cNvPr id="500" name="Title 1"/>
              <p:cNvSpPr txBox="1">
                <a:spLocks/>
              </p:cNvSpPr>
              <p:nvPr/>
            </p:nvSpPr>
            <p:spPr>
              <a:xfrm>
                <a:off x="6151051" y="1663521"/>
                <a:ext cx="706952" cy="559236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/>
              <a:p>
                <a:pPr lvl="0" algn="ctr">
                  <a:spcBef>
                    <a:spcPct val="0"/>
                  </a:spcBef>
                </a:pPr>
                <a:r>
                  <a:rPr lang="en-US" i="1" dirty="0" smtClean="0">
                    <a:solidFill>
                      <a:srgbClr val="FF3300"/>
                    </a:solidFill>
                    <a:latin typeface="Times New Roman" pitchFamily="18" charset="0"/>
                    <a:cs typeface="Times New Roman" pitchFamily="18" charset="0"/>
                  </a:rPr>
                  <a:t>i</a:t>
                </a:r>
                <a:r>
                  <a:rPr lang="en-US" i="1" baseline="-25000" dirty="0" smtClean="0">
                    <a:solidFill>
                      <a:srgbClr val="FF3300"/>
                    </a:solidFill>
                    <a:latin typeface="Times New Roman" pitchFamily="18" charset="0"/>
                    <a:cs typeface="Times New Roman" pitchFamily="18" charset="0"/>
                  </a:rPr>
                  <a:t>2</a:t>
                </a:r>
                <a:endParaRPr kumimoji="0" lang="en-US" b="0" i="1" u="none" strike="noStrike" kern="1200" cap="none" spc="0" normalizeH="0" baseline="-2500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Times New Roman" pitchFamily="18" charset="0"/>
                  <a:ea typeface="+mj-ea"/>
                  <a:cs typeface="Times New Roman" pitchFamily="18" charset="0"/>
                </a:endParaRPr>
              </a:p>
            </p:txBody>
          </p:sp>
        </p:grpSp>
      </p:grpSp>
      <p:sp>
        <p:nvSpPr>
          <p:cNvPr id="333" name="Title 1"/>
          <p:cNvSpPr txBox="1">
            <a:spLocks/>
          </p:cNvSpPr>
          <p:nvPr/>
        </p:nvSpPr>
        <p:spPr>
          <a:xfrm rot="16200000">
            <a:off x="-422477" y="1298652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noProof="0" dirty="0" smtClean="0">
                <a:latin typeface="Times New Roman" pitchFamily="18" charset="0"/>
                <a:cs typeface="Times New Roman" pitchFamily="18" charset="0"/>
              </a:rPr>
              <a:t>2 A</a:t>
            </a:r>
            <a:endParaRPr kumimoji="0" lang="en-US" b="0" u="none" strike="noStrike" kern="1200" cap="none" spc="0" normalizeH="0" baseline="-2500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pSp>
        <p:nvGrpSpPr>
          <p:cNvPr id="23" name="Group 333"/>
          <p:cNvGrpSpPr/>
          <p:nvPr/>
        </p:nvGrpSpPr>
        <p:grpSpPr>
          <a:xfrm>
            <a:off x="301696" y="874219"/>
            <a:ext cx="485775" cy="1371599"/>
            <a:chOff x="600075" y="1458273"/>
            <a:chExt cx="485775" cy="1371599"/>
          </a:xfrm>
        </p:grpSpPr>
        <p:sp>
          <p:nvSpPr>
            <p:cNvPr id="335" name="Oval 334"/>
            <p:cNvSpPr/>
            <p:nvPr/>
          </p:nvSpPr>
          <p:spPr>
            <a:xfrm>
              <a:off x="600075" y="1915473"/>
              <a:ext cx="485775" cy="485775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36" name="Straight Arrow Connector 335"/>
            <p:cNvCxnSpPr/>
            <p:nvPr/>
          </p:nvCxnSpPr>
          <p:spPr>
            <a:xfrm rot="5400000" flipH="1" flipV="1">
              <a:off x="685801" y="2139311"/>
              <a:ext cx="314325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37" name="Straight Connector 336"/>
            <p:cNvCxnSpPr>
              <a:stCxn id="335" idx="0"/>
            </p:cNvCxnSpPr>
            <p:nvPr/>
          </p:nvCxnSpPr>
          <p:spPr>
            <a:xfrm rot="16200000" flipV="1">
              <a:off x="613966" y="1686476"/>
              <a:ext cx="457200" cy="794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8" name="Straight Connector 337"/>
            <p:cNvCxnSpPr>
              <a:stCxn id="335" idx="4"/>
            </p:cNvCxnSpPr>
            <p:nvPr/>
          </p:nvCxnSpPr>
          <p:spPr>
            <a:xfrm rot="16200000" flipH="1">
              <a:off x="628651" y="2615559"/>
              <a:ext cx="428625" cy="1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56" name="Straight Connector 255"/>
          <p:cNvCxnSpPr/>
          <p:nvPr/>
        </p:nvCxnSpPr>
        <p:spPr>
          <a:xfrm>
            <a:off x="550792" y="2293524"/>
            <a:ext cx="567938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4" name="Straight Connector 263"/>
          <p:cNvCxnSpPr/>
          <p:nvPr/>
        </p:nvCxnSpPr>
        <p:spPr>
          <a:xfrm rot="5400000" flipH="1" flipV="1">
            <a:off x="518020" y="2268018"/>
            <a:ext cx="5497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4" name="Group 49"/>
          <p:cNvGrpSpPr/>
          <p:nvPr/>
        </p:nvGrpSpPr>
        <p:grpSpPr>
          <a:xfrm>
            <a:off x="6150006" y="886330"/>
            <a:ext cx="160687" cy="1414811"/>
            <a:chOff x="4491655" y="3124200"/>
            <a:chExt cx="160687" cy="1414811"/>
          </a:xfrm>
        </p:grpSpPr>
        <p:grpSp>
          <p:nvGrpSpPr>
            <p:cNvPr id="25" name="Group 52"/>
            <p:cNvGrpSpPr/>
            <p:nvPr/>
          </p:nvGrpSpPr>
          <p:grpSpPr>
            <a:xfrm rot="5400000">
              <a:off x="4169401" y="3751260"/>
              <a:ext cx="805211" cy="160687"/>
              <a:chOff x="457201" y="2514600"/>
              <a:chExt cx="9144001" cy="1824765"/>
            </a:xfrm>
          </p:grpSpPr>
          <p:cxnSp>
            <p:nvCxnSpPr>
              <p:cNvPr id="101" name="Straight Connector 100"/>
              <p:cNvCxnSpPr/>
              <p:nvPr/>
            </p:nvCxnSpPr>
            <p:spPr>
              <a:xfrm rot="5400000" flipH="1" flipV="1">
                <a:off x="22900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2" name="Straight Connector 101"/>
              <p:cNvCxnSpPr/>
              <p:nvPr/>
            </p:nvCxnSpPr>
            <p:spPr>
              <a:xfrm rot="10800000">
                <a:off x="457201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3" name="Straight Connector 102"/>
              <p:cNvCxnSpPr/>
              <p:nvPr/>
            </p:nvCxnSpPr>
            <p:spPr>
              <a:xfrm rot="5400000" flipH="1" flipV="1">
                <a:off x="1143001" y="2743201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4" name="Straight Connector 103"/>
              <p:cNvCxnSpPr/>
              <p:nvPr/>
            </p:nvCxnSpPr>
            <p:spPr>
              <a:xfrm rot="16200000" flipH="1">
                <a:off x="13756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5" name="Straight Connector 104"/>
              <p:cNvCxnSpPr/>
              <p:nvPr/>
            </p:nvCxnSpPr>
            <p:spPr>
              <a:xfrm rot="5400000" flipH="1" flipV="1">
                <a:off x="41188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6" name="Straight Connector 105"/>
              <p:cNvCxnSpPr/>
              <p:nvPr/>
            </p:nvCxnSpPr>
            <p:spPr>
              <a:xfrm rot="16200000" flipH="1">
                <a:off x="32044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7" name="Straight Connector 106"/>
              <p:cNvCxnSpPr/>
              <p:nvPr/>
            </p:nvCxnSpPr>
            <p:spPr>
              <a:xfrm rot="10800000">
                <a:off x="8686802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8" name="Straight Connector 107"/>
              <p:cNvCxnSpPr/>
              <p:nvPr/>
            </p:nvCxnSpPr>
            <p:spPr>
              <a:xfrm rot="5400000" flipH="1" flipV="1">
                <a:off x="59476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9" name="Straight Connector 108"/>
              <p:cNvCxnSpPr/>
              <p:nvPr/>
            </p:nvCxnSpPr>
            <p:spPr>
              <a:xfrm rot="16200000" flipH="1">
                <a:off x="50332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0" name="Straight Connector 109"/>
              <p:cNvCxnSpPr/>
              <p:nvPr/>
            </p:nvCxnSpPr>
            <p:spPr>
              <a:xfrm rot="16200000" flipH="1">
                <a:off x="6862039" y="2967763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1" name="Straight Connector 110"/>
              <p:cNvCxnSpPr/>
              <p:nvPr/>
            </p:nvCxnSpPr>
            <p:spPr>
              <a:xfrm rot="5400000" flipH="1" flipV="1">
                <a:off x="8001002" y="3649526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99" name="Straight Connector 98"/>
            <p:cNvCxnSpPr/>
            <p:nvPr/>
          </p:nvCxnSpPr>
          <p:spPr>
            <a:xfrm rot="5400000" flipH="1" flipV="1">
              <a:off x="4419421" y="3276600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Connector 99"/>
            <p:cNvCxnSpPr/>
            <p:nvPr/>
          </p:nvCxnSpPr>
          <p:spPr>
            <a:xfrm rot="5400000" flipH="1" flipV="1">
              <a:off x="4420132" y="4386611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2" name="Title 1"/>
          <p:cNvSpPr txBox="1">
            <a:spLocks/>
          </p:cNvSpPr>
          <p:nvPr/>
        </p:nvSpPr>
        <p:spPr>
          <a:xfrm>
            <a:off x="5295570" y="1192763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en-US" dirty="0" smtClean="0">
                <a:solidFill>
                  <a:srgbClr val="00B050"/>
                </a:solidFill>
                <a:latin typeface="Symbol" pitchFamily="18" charset="2"/>
                <a:cs typeface="Times New Roman" pitchFamily="18" charset="0"/>
              </a:rPr>
              <a:t>W</a:t>
            </a:r>
            <a:endParaRPr lang="en-US" baseline="-25000" dirty="0">
              <a:solidFill>
                <a:srgbClr val="00B050"/>
              </a:solidFill>
              <a:latin typeface="Symbol" pitchFamily="18" charset="2"/>
              <a:cs typeface="Times New Roman" pitchFamily="18" charset="0"/>
            </a:endParaRPr>
          </a:p>
        </p:txBody>
      </p:sp>
      <p:sp>
        <p:nvSpPr>
          <p:cNvPr id="113" name="Title 1"/>
          <p:cNvSpPr txBox="1">
            <a:spLocks/>
          </p:cNvSpPr>
          <p:nvPr/>
        </p:nvSpPr>
        <p:spPr>
          <a:xfrm rot="16200000">
            <a:off x="4200864" y="1298124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noProof="0" dirty="0" smtClean="0">
                <a:latin typeface="Times New Roman" pitchFamily="18" charset="0"/>
                <a:cs typeface="Times New Roman" pitchFamily="18" charset="0"/>
              </a:rPr>
              <a:t> A</a:t>
            </a:r>
            <a:endParaRPr kumimoji="0" lang="en-US" b="0" u="none" strike="noStrike" kern="1200" cap="none" spc="0" normalizeH="0" baseline="-2500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pSp>
        <p:nvGrpSpPr>
          <p:cNvPr id="26" name="Group 333"/>
          <p:cNvGrpSpPr/>
          <p:nvPr/>
        </p:nvGrpSpPr>
        <p:grpSpPr>
          <a:xfrm rot="10800000">
            <a:off x="5024289" y="895445"/>
            <a:ext cx="485775" cy="1371599"/>
            <a:chOff x="600075" y="1458273"/>
            <a:chExt cx="485775" cy="1371599"/>
          </a:xfrm>
        </p:grpSpPr>
        <p:sp>
          <p:nvSpPr>
            <p:cNvPr id="115" name="Oval 114"/>
            <p:cNvSpPr/>
            <p:nvPr/>
          </p:nvSpPr>
          <p:spPr>
            <a:xfrm>
              <a:off x="600075" y="1915473"/>
              <a:ext cx="485775" cy="485775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16" name="Straight Arrow Connector 115"/>
            <p:cNvCxnSpPr/>
            <p:nvPr/>
          </p:nvCxnSpPr>
          <p:spPr>
            <a:xfrm rot="5400000" flipH="1" flipV="1">
              <a:off x="685801" y="2139311"/>
              <a:ext cx="314325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17" name="Straight Connector 116"/>
            <p:cNvCxnSpPr>
              <a:stCxn id="115" idx="0"/>
            </p:cNvCxnSpPr>
            <p:nvPr/>
          </p:nvCxnSpPr>
          <p:spPr>
            <a:xfrm rot="16200000" flipV="1">
              <a:off x="613966" y="1686476"/>
              <a:ext cx="457200" cy="794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>
              <a:stCxn id="115" idx="4"/>
            </p:cNvCxnSpPr>
            <p:nvPr/>
          </p:nvCxnSpPr>
          <p:spPr>
            <a:xfrm rot="16200000" flipH="1">
              <a:off x="628651" y="2615559"/>
              <a:ext cx="428625" cy="1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7" name="Group 49"/>
          <p:cNvGrpSpPr/>
          <p:nvPr/>
        </p:nvGrpSpPr>
        <p:grpSpPr>
          <a:xfrm>
            <a:off x="4084504" y="874219"/>
            <a:ext cx="160687" cy="1414811"/>
            <a:chOff x="4491655" y="3124200"/>
            <a:chExt cx="160687" cy="1414811"/>
          </a:xfrm>
        </p:grpSpPr>
        <p:grpSp>
          <p:nvGrpSpPr>
            <p:cNvPr id="28" name="Group 52"/>
            <p:cNvGrpSpPr/>
            <p:nvPr/>
          </p:nvGrpSpPr>
          <p:grpSpPr>
            <a:xfrm rot="5400000">
              <a:off x="4169401" y="3751260"/>
              <a:ext cx="805211" cy="160687"/>
              <a:chOff x="457201" y="2514600"/>
              <a:chExt cx="9144001" cy="1824765"/>
            </a:xfrm>
          </p:grpSpPr>
          <p:cxnSp>
            <p:nvCxnSpPr>
              <p:cNvPr id="127" name="Straight Connector 126"/>
              <p:cNvCxnSpPr/>
              <p:nvPr/>
            </p:nvCxnSpPr>
            <p:spPr>
              <a:xfrm rot="5400000" flipH="1" flipV="1">
                <a:off x="22900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8" name="Straight Connector 127"/>
              <p:cNvCxnSpPr/>
              <p:nvPr/>
            </p:nvCxnSpPr>
            <p:spPr>
              <a:xfrm rot="10800000">
                <a:off x="457201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9" name="Straight Connector 128"/>
              <p:cNvCxnSpPr/>
              <p:nvPr/>
            </p:nvCxnSpPr>
            <p:spPr>
              <a:xfrm rot="5400000" flipH="1" flipV="1">
                <a:off x="1143001" y="2743201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0" name="Straight Connector 129"/>
              <p:cNvCxnSpPr/>
              <p:nvPr/>
            </p:nvCxnSpPr>
            <p:spPr>
              <a:xfrm rot="16200000" flipH="1">
                <a:off x="13756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1" name="Straight Connector 130"/>
              <p:cNvCxnSpPr/>
              <p:nvPr/>
            </p:nvCxnSpPr>
            <p:spPr>
              <a:xfrm rot="5400000" flipH="1" flipV="1">
                <a:off x="41188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2" name="Straight Connector 131"/>
              <p:cNvCxnSpPr/>
              <p:nvPr/>
            </p:nvCxnSpPr>
            <p:spPr>
              <a:xfrm rot="16200000" flipH="1">
                <a:off x="32044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3" name="Straight Connector 132"/>
              <p:cNvCxnSpPr/>
              <p:nvPr/>
            </p:nvCxnSpPr>
            <p:spPr>
              <a:xfrm rot="10800000">
                <a:off x="8686802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4" name="Straight Connector 133"/>
              <p:cNvCxnSpPr/>
              <p:nvPr/>
            </p:nvCxnSpPr>
            <p:spPr>
              <a:xfrm rot="5400000" flipH="1" flipV="1">
                <a:off x="59476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5" name="Straight Connector 134"/>
              <p:cNvCxnSpPr/>
              <p:nvPr/>
            </p:nvCxnSpPr>
            <p:spPr>
              <a:xfrm rot="16200000" flipH="1">
                <a:off x="50332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6" name="Straight Connector 135"/>
              <p:cNvCxnSpPr/>
              <p:nvPr/>
            </p:nvCxnSpPr>
            <p:spPr>
              <a:xfrm rot="16200000" flipH="1">
                <a:off x="6862039" y="2967763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7" name="Straight Connector 136"/>
              <p:cNvCxnSpPr/>
              <p:nvPr/>
            </p:nvCxnSpPr>
            <p:spPr>
              <a:xfrm rot="5400000" flipH="1" flipV="1">
                <a:off x="8001002" y="3649526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25" name="Straight Connector 124"/>
            <p:cNvCxnSpPr/>
            <p:nvPr/>
          </p:nvCxnSpPr>
          <p:spPr>
            <a:xfrm rot="5400000" flipH="1" flipV="1">
              <a:off x="4419421" y="3276600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Straight Connector 125"/>
            <p:cNvCxnSpPr/>
            <p:nvPr/>
          </p:nvCxnSpPr>
          <p:spPr>
            <a:xfrm rot="5400000" flipH="1" flipV="1">
              <a:off x="4420132" y="4386611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9" name="Group 491"/>
          <p:cNvGrpSpPr/>
          <p:nvPr/>
        </p:nvGrpSpPr>
        <p:grpSpPr>
          <a:xfrm>
            <a:off x="3537891" y="913716"/>
            <a:ext cx="706952" cy="559236"/>
            <a:chOff x="6151051" y="1663521"/>
            <a:chExt cx="706952" cy="559236"/>
          </a:xfrm>
        </p:grpSpPr>
        <p:cxnSp>
          <p:nvCxnSpPr>
            <p:cNvPr id="146" name="Straight Arrow Connector 145"/>
            <p:cNvCxnSpPr/>
            <p:nvPr/>
          </p:nvCxnSpPr>
          <p:spPr>
            <a:xfrm rot="5400000">
              <a:off x="6461748" y="1884853"/>
              <a:ext cx="264501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sp>
          <p:nvSpPr>
            <p:cNvPr id="147" name="Title 1"/>
            <p:cNvSpPr txBox="1">
              <a:spLocks/>
            </p:cNvSpPr>
            <p:nvPr/>
          </p:nvSpPr>
          <p:spPr>
            <a:xfrm>
              <a:off x="6151051" y="1663521"/>
              <a:ext cx="706952" cy="55923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i="1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i</a:t>
              </a:r>
              <a:r>
                <a:rPr lang="en-US" i="1" baseline="-25000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3</a:t>
              </a:r>
              <a:endParaRPr kumimoji="0" lang="en-US" b="0" i="1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</p:grpSp>
      <p:grpSp>
        <p:nvGrpSpPr>
          <p:cNvPr id="30" name="Group 497"/>
          <p:cNvGrpSpPr/>
          <p:nvPr/>
        </p:nvGrpSpPr>
        <p:grpSpPr>
          <a:xfrm>
            <a:off x="5648682" y="899399"/>
            <a:ext cx="706952" cy="559236"/>
            <a:chOff x="6151051" y="1663521"/>
            <a:chExt cx="706952" cy="559236"/>
          </a:xfrm>
        </p:grpSpPr>
        <p:cxnSp>
          <p:nvCxnSpPr>
            <p:cNvPr id="144" name="Straight Arrow Connector 143"/>
            <p:cNvCxnSpPr/>
            <p:nvPr/>
          </p:nvCxnSpPr>
          <p:spPr>
            <a:xfrm rot="5400000">
              <a:off x="6461748" y="1884853"/>
              <a:ext cx="264501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sp>
          <p:nvSpPr>
            <p:cNvPr id="145" name="Title 1"/>
            <p:cNvSpPr txBox="1">
              <a:spLocks/>
            </p:cNvSpPr>
            <p:nvPr/>
          </p:nvSpPr>
          <p:spPr>
            <a:xfrm>
              <a:off x="6151051" y="1663521"/>
              <a:ext cx="706952" cy="55923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i="1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i</a:t>
              </a:r>
              <a:r>
                <a:rPr lang="en-US" i="1" baseline="-25000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4</a:t>
              </a:r>
              <a:endParaRPr kumimoji="0" lang="en-US" b="0" i="1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2514</TotalTime>
  <Words>44</Words>
  <Application>Microsoft Office PowerPoint</Application>
  <PresentationFormat>On-screen Show (4:3)</PresentationFormat>
  <Paragraphs>22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Nodal vs. mesh analysis?</vt:lpstr>
      <vt:lpstr>Nodal vs. mesh analysis?</vt:lpstr>
    </vt:vector>
  </TitlesOfParts>
  <Company>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EECS 70A: Network Analysis</dc:title>
  <dc:creator>First Last</dc:creator>
  <cp:lastModifiedBy>Peter Burke</cp:lastModifiedBy>
  <cp:revision>813</cp:revision>
  <dcterms:created xsi:type="dcterms:W3CDTF">2010-03-26T00:11:49Z</dcterms:created>
  <dcterms:modified xsi:type="dcterms:W3CDTF">2010-04-29T17:57:34Z</dcterms:modified>
</cp:coreProperties>
</file>