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notesSlides/notesSlide4.xml" ContentType="application/vnd.openxmlformats-officedocument.presentationml.notesSlide+xml"/>
  <Override PartName="/ppt/embeddings/oleObject2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9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ink/ink1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19.bin" ContentType="application/vnd.openxmlformats-officedocument.oleObject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79" r:id="rId3"/>
    <p:sldId id="296" r:id="rId4"/>
    <p:sldId id="304" r:id="rId5"/>
    <p:sldId id="313" r:id="rId6"/>
    <p:sldId id="308" r:id="rId7"/>
    <p:sldId id="309" r:id="rId8"/>
    <p:sldId id="314" r:id="rId9"/>
    <p:sldId id="310" r:id="rId10"/>
    <p:sldId id="315" r:id="rId11"/>
    <p:sldId id="305" r:id="rId12"/>
    <p:sldId id="311" r:id="rId13"/>
    <p:sldId id="312" r:id="rId14"/>
    <p:sldId id="340" r:id="rId15"/>
    <p:sldId id="337" r:id="rId16"/>
    <p:sldId id="316" r:id="rId17"/>
    <p:sldId id="317" r:id="rId18"/>
    <p:sldId id="318" r:id="rId19"/>
    <p:sldId id="319" r:id="rId20"/>
    <p:sldId id="338" r:id="rId21"/>
    <p:sldId id="320" r:id="rId22"/>
    <p:sldId id="321" r:id="rId23"/>
    <p:sldId id="322" r:id="rId24"/>
    <p:sldId id="323" r:id="rId25"/>
    <p:sldId id="324" r:id="rId26"/>
    <p:sldId id="328" r:id="rId27"/>
    <p:sldId id="330" r:id="rId28"/>
    <p:sldId id="331" r:id="rId29"/>
    <p:sldId id="339" r:id="rId30"/>
    <p:sldId id="332" r:id="rId31"/>
    <p:sldId id="335" r:id="rId32"/>
    <p:sldId id="336" r:id="rId33"/>
    <p:sldId id="326" r:id="rId34"/>
    <p:sldId id="280" r:id="rId35"/>
    <p:sldId id="283" r:id="rId36"/>
    <p:sldId id="291" r:id="rId37"/>
    <p:sldId id="325" r:id="rId38"/>
  </p:sldIdLst>
  <p:sldSz cx="9144000" cy="6858000" type="screen4x3"/>
  <p:notesSz cx="6950075" cy="9167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608" autoAdjust="0"/>
    <p:restoredTop sz="94343" autoAdjust="0"/>
  </p:normalViewPr>
  <p:slideViewPr>
    <p:cSldViewPr snapToObjects="1">
      <p:cViewPr>
        <p:scale>
          <a:sx n="120" d="100"/>
          <a:sy n="120" d="100"/>
        </p:scale>
        <p:origin x="-608" y="-1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notesViewPr>
    <p:cSldViewPr snapToObjects="1">
      <p:cViewPr varScale="1">
        <p:scale>
          <a:sx n="99" d="100"/>
          <a:sy n="99" d="100"/>
        </p:scale>
        <p:origin x="-3570" y="-90"/>
      </p:cViewPr>
      <p:guideLst>
        <p:guide orient="horz" pos="2888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4" Type="http://schemas.openxmlformats.org/officeDocument/2006/relationships/image" Target="../media/image11.wmf"/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16.wmf"/><Relationship Id="rId3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05B7173A-86B1-4F76-8A79-299130E6DC91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648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112" units="cm"/>
          <inkml:channel name="Y" type="integer" max="16320" units="cm"/>
          <inkml:channel name="F" type="integer" max="255" units="dev"/>
        </inkml:traceFormat>
        <inkml:channelProperties>
          <inkml:channelProperty channel="X" name="resolution" value="999.99994" units="1/cm"/>
          <inkml:channelProperty channel="Y" name="resolution" value="999.99988" units="1/cm"/>
          <inkml:channelProperty channel="F" name="resolution" value="0" units="1/dev"/>
        </inkml:channelProperties>
      </inkml:inkSource>
      <inkml:timestamp xml:id="ts0" timeString="2014-04-10T15:52:29.6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2539 3223 21,'6'-48'11,"9"16"5,-6-10-2,1 4-2,-2 6-2,-3-7 1,-1 10-2,-4-8-2,-1 15-2,-4-8-2,-2 12 0,-4 0-1,-4 4 0,-3 1-2,-4 2 1,-2 4 0,-4 1 1,-2 2-1,-3 1-1,-1 3 0,-7-2-1,3 7 2,-5 1-1,2 2 1,-4 1 0,0 5 0,1 1 0,-4 7 0,8 7 2,-6 3-2,7 2 1,-6 8-1,8 1-1,-4 9 1,5-2-1,-3 0 1,2-3-1,0-4 0,4-2-1,-2-4 1,6-5 0,0-6-2,1 2 2,4-5-1,3 0 0,2 0 1,-3 1-1,2 3 0,-3 4 1,0 1 0,5 0 1,-7 6-1,6-1-1,-6 3 1,25-40 0,-40 73 1,40-73-1,-32 61 1,32-61 0,-27 54 1,27-54-1,-24 46 1,24-46-1,0 0-1,-25 66 1,25-66-3,0 0 2,-26 53 0,26-53 0,0 0 2,-16 53-2,16-53 2,0 0-2,-6 47 2,6-47-3,0 0 2,-1 49-2,1-49 0,0 0-1,0 0 1,2 59 0,-2-59 2,0 0 0,0 0 0,33 56 1,-33-56-1,28 27 0,-5-13-3,-8-1 3,10 0-3,-6-3 1,10 3 0,-7 2 0,12 0 0,-9 1 1,2-2 3,-1-2-3,2 1 1,-2-1 0,1 0-2,-4-1 2,7 1-1,-4-2 1,6 0-2,-3-1 2,4-1-1,-1 0 1,3-1 1,-2-1 0,0-5-3,-1-3 1,-1 2 0,-1 0-1,2-1 0,-1 1-1,4-1 1,-1 1-1,6-1 3,-4 4-2,5-4 2,0 0 0,3-4-1,-3 2 2,1-1-1,1-1-1,-3 3-1,5 0 2,-7 1-2,1-1 0,-2 1 2,2-1-1,-2-3 0,2 4 1,3-4 1,0 2-2,5-3 1,0 3 0,3-1-1,-2-1 0,1 4 0,0 1-1,-6-3 1,1-2 0,-2 0-1,1 0 2,1-2-2,1 3 0,2-4 1,1-1 1,0 2-1,1 1 0,-1-1 0,-3 3 0,-1 1-1,-1-2 2,-1 3 0,1-3-1,-2-4 0,1 5 0,2 1-1,0-2 1,2 2 2,-1 0-2,1 3-1,-1 0 1,-1 10 0,1-3 0,-1 1 0,0 0 0,-2 0 0,0-3-1,1 1 2,0-4-2,2 4 1,-1-2 0,2 3 0,-2 0 1,2 3-2,-4 0 2,1 1-1,-1 6 0,-2-5 0,1 0 0,-2-3 0,0 1-2,-1 0 2,0 1-1,1 0 0,1-1 1,4-3 0,-1 4 0,1-1 0,1 0 0,1-2 0,0 1-1,0-3 2,1-1-1,-3 3 0,0-2 0,-1 0-1,4 4 2,5-3-1,1 6 1,4-5-1,1 3 0,2-3 0,1 2-1,0 0 1,1-1-1,-2-1 2,4-2-3,3 1 3,2 0-1,4 1 0,4-2 1,1 0 0,4-3 0,1-1-2,1-2 2,1 1-2,-2-1 2,-1 0 0,-1-1-1,0 1 0,0-2 1,-1 4 0,2 0-1,0-2 1,1 2 0,-1-4-2,1 0 1,0-2 0,-1-3-1,1 2 1,-2 0 0,-2 0 0,1-4 1,-1 2-1,2-3 2,-1 3-2,4-1 2,2-1-2,1-3 1,2-1-1,-2 0-1,3-3 2,-2-1-2,3-6 2,-1-1-1,-1-1 1,-4-9-1,-2-2 2,-2-5-2,-5-4 0,-4 1 1,-9-4 0,-6 2 0,-11-5 1,-5 6 1,-9 1-1,-4 6 2,-7-2-1,-6 4 0,-6-3-1,-6-4-1,-7 4-1,-6-5 2,-6 2-2,-7-5-1,-6 3 1,-4 2-1,-7-2 1,-3 5 0,-6-3 0,-5 6-1,-4-3 1,-6 2-1,-3-1 1,-4-3 0,-3-1-1,-4 3 1,-5-2-2,-2 4 1,-4 3 1,-3 0 1,-3 4-1,-3-2-1,-3 4 2,-5-1-1,0 6 1,2-5-2,0 1 0,1 1 0,-3 3 0,0 3 0,-1 5 1,3 6-1,1-8 1,-3 9-1,-2-4 1,-4 3 1,1-1-1,1 3-1,1-2 1,-2-3 1,-2 8-1,0-4 0,2 7 0,3-2 1,1 5-1,-2-5 1,-2 3 1,0 1-2,4-4 0,-2 6 1,1 3-1,-3 5 0,-1-1 1,4 3-1,3 1-1,2 1 1,1 5 0,0-6 1,1-5-1,3-3 0,2-2-1,0-7 1,2 6 0,1-10 0,-2 8 0,0-3 2,3 2-1,3-2 2,0-1-3,-1 3 2,-2-8-2,-3 5 2,-2-11-1,3 3-1,-4-6 1,-3 7-1,-7-4 1,-4 3 1,-2 4-1,3-1 0,0 6-1,1 0-3,11 26-12,0 5-18,11 0 0,17 2-2,13-20-1</inkml:trace>
  <inkml:trace contextRef="#ctx0" brushRef="#br0" timeOffset="6128.3505">302 5280 21,'0'0'19,"0"0"1,0 0-5,-48-9-2,48 9-1,0 0 0,-46 42-4,46-42 0,-20 56-3,20-56-1,-10 67 0,10-67 2,19 57-2,-19-57 0,45 33-1,-45-33-2,71-1 2,-31-9 0,-40 10 2,67-38-2,-67 38 3,45-58-3,-45 58 3,15-62-2,-15 62 0,-23-52-1,23 52-2,-48-29 0,48 29-3,-55-13 0,55 13-3,-55 1-6,55-1-20,0 0 0,-39 28 0,39-28 2</inkml:trace>
  <inkml:trace contextRef="#ctx0" brushRef="#br0" timeOffset="6903.3949">537 5252 6,'0'0'19,"0"0"6,0 0-2,-45 50-8,45-50-1,0 0-1,-10 59 1,10-59-4,0 0-1,3 60-4,-3-60 1,0 0-2,0 0-1,31 49 1,-31-49-2,0 0 0,0 0 0,39 5-1,-39-5-2,0 0 1,0 0 1,0 0-2,46-52 1,-46 52-2,0 0 1,23-48 0,-23 48 1,0 0 0,0 0-2,19-53 3,-19 53-1,0 0 2,0 0-2,0 0 2,0 0-1,0 0 0,0 0-1,0 0 0,0 0 0,0 0-1,0 0 2,0 0-1,0 0 2,23 51-1,-23-51 1,0 0 1,18 68 0,-18-68-2,0 0 1,23 49-2,-23-49 0,0 0-1,0 0-4,38 55-4,-38-55-16,0 0-6,0 0 0,44 10 0</inkml:trace>
  <inkml:trace contextRef="#ctx0" brushRef="#br0" timeOffset="7204.4121">903 5247 8,'0'0'20,"0"0"4,0 0 1,-18 57-7,18-57 0,0 0-2,11 60-2,-11-60-3,0 0-3,8 58-3,-8-58-2,0 0-2,0 0-1,8 57-1,-8-57-5,0 0-7,0 0-13,0 0-2,0 0-1,0 0-1</inkml:trace>
  <inkml:trace contextRef="#ctx0" brushRef="#br0" timeOffset="7472.4274">704 5215 48,'0'0'31,"69"-17"3,-29 11-2,14-3-14,0-3-5,8 7-6,5-3-3,-9 5-4,-1-2-4,-15 2-4,2 1-11,-15 6-13,1-10 1,-12 12 0,-8-13 0</inkml:trace>
  <inkml:trace contextRef="#ctx0" brushRef="#br0" timeOffset="9180.5251">4442 5299 10,'9'7'22,"-9"-7"0,0 0 1,0 0-10,0 0-1,-2 26-4,2-26-1,-9 33 1,-1-16 0,5 14 0,-8-11-1,7 5-2,-4-5-4,2 0-3,1-1-3,-1-3-8,8-16-15,-1 26-4,1-26 4,12 14-3</inkml:trace>
  <inkml:trace contextRef="#ctx0" brushRef="#br0" timeOffset="9609.5496">4619 5407 20,'-12'2'24,"12"12"3,-11-9 0,11-5-12,-8 26-3,8-26-3,-4 24-1,4-24-3,-2 25 0,2-25-4,-1 22 0,1-22-2,-1 20 1,1-20-2,-4 15 0,4-15-1,0 0-3,0 11-5,0-11-9,-11-3-8,11 3 0,0 0 1</inkml:trace>
  <inkml:trace contextRef="#ctx0" brushRef="#br0" timeOffset="10005.5723">4548 5393 16,'-3'-15'21,"16"18"2,-13-3 2,10-9-12,4 20-4,-5-2-1,9 12 0,-7-4 0,6 12 0,-8-4-2,4 11-1,-5-7-2,2 3-1,-5-8-1,0 0 1,-3-6-2,0-3 0,-1-3 0,-1-12 1,0 0 0,0 0 1,0 0 1,6 11-1,-6-11 1,9-6 1,-9 6-1,20-19-1,-9-2 0,7 0-2,0-2 0,4-5-1,1 2-4,-6-7-16,2 5-12,3 4 1,-5 3-1,4 6-1</inkml:trace>
  <inkml:trace contextRef="#ctx0" brushRef="#br0" timeOffset="11080.6338">6912 5479 8,'2'-16'19,"-2"16"-5,0 0-1,-9-6-3,-1 8-1,-5 9-3,-1 5 0,-5 2-2,3 6 1,-2-3 1,8 5 0,1-9 0,9 3 0,2-20 0,12 19-1,1-18 1,8-2-2,-1-8-1,3-2 0,0-4-2,-3-1 0,-3-8 0,-6 1 0,-8-5 0,-5-2-1,-7 5 1,-5 2-2,-4 6 0,-2-3-2,1 17-2,-2-4-5,10 13-7,1 10-11,2-5 0,14 9-1,-4-8 3</inkml:trace>
  <inkml:trace contextRef="#ctx0" brushRef="#br0" timeOffset="11562.6613">7098 5431 1,'-11'7'20,"17"12"2,-13-8 1,10 4-11,3 6-1,-1-5 0,9 5-1,-6-8-1,12 1 0,-8-6-3,11-3-1,-7-8-1,6-1-2,-7-4-3,2-4 1,-3-3 0,-2-2 0,-2-1 1,-2 4 0,-4 2 0,-4 12 0,4-15 2,-4 15 0,0 0-1,0 0 2,2 16-2,1-4 1,0-2-1,3 9 1,-2-7 0,4 8-2,-3-9 1,2 1-2,1-2 0,-2 1-1,1-1-1,-7-10-3,15 10-5,-15-10-13,11-10-7,0 7-2,-4-12 1</inkml:trace>
  <inkml:trace contextRef="#ctx0" brushRef="#br0" timeOffset="11809.6755">7494 5365 56,'9'-7'31,"-8"-4"-1,-1 11 1,18 11-22,-18-11-5,9 23-2,-4-5 0,2 4 0,-3-1 0,4 6 2,-2-7-3,1-2 1,0-4-3,-2 3 0,0-2-2,-2-5-2,5 4-5,-8-14-10,0 0-10,11 17-2,-11-17 1,0 0 0</inkml:trace>
  <inkml:trace contextRef="#ctx0" brushRef="#br0" timeOffset="12032.6882">7406 5325 51,'12'-16'30,"17"16"3,8-10-2,15 3-18,11 14-2,-3-7-6,4 5-3,-4-1-3,-8-1-7,-5-5-22,-9 11-2,-18-7-1,-3 4 0</inkml:trace>
  <inkml:trace contextRef="#ctx0" brushRef="#br0" timeOffset="13795.7891">9222 5214 17,'0'32'24,"-12"-5"2,7-1-4,-2 9-5,-2-9-3,6 7-4,-3-10-3,7 8 1,-4-15-3,7 4-1,-3-5-2,3-2-2,2 0-3,-6-13-2,17 14-9,-17-14-13,14 0-1,-1-4-2,-5-13 2</inkml:trace>
  <inkml:trace contextRef="#ctx0" brushRef="#br0" timeOffset="14069.8047">9323 5322 24,'-5'10'20,"8"15"3,-3-25-1,-5 25-13,14-1-2,3-9 0,8-2-1,0-10 1,6-2 0,-2-9-1,-1-2 0,-6-7-2,-3 0 0,-9-2-1,-4 0-2,-9 2 1,-1 2-2,-6 1 1,-1 1-3,4 6-4,-3-1-8,7-3-15,8 11 0,-4-10 0,4 10-1</inkml:trace>
  <inkml:trace contextRef="#ctx0" brushRef="#br0" timeOffset="14842.849">9213 5313 1,'-17'24'14,"-9"-10"0,6 4-2,-2 0 0,7 0 0,0-1-1,7-1 1,4 1-3,5-1-3,6 5 0,4-6-2,7 4 2,0-10 0,7-3 0,-2-12-1,6 4 0,-5-9 1,6 0-1,-8-8-1,3-1-1,-9-4-1,-1-3 0,-8 2-1,-4-3 0,-8-3 0,-7 3 0,-4 1-1,-6 6-1,-1 3 0,-4 3-1,1 14 0,-2-1-4,10 16-4,-5-7-5,13 10-6,4 3-6,3-6-2,12 11 1</inkml:trace>
  <inkml:trace contextRef="#ctx0" brushRef="#br0" timeOffset="15505.8869">9470 5352 20,'-2'22'12,"-1"0"-1,7 1 3,-2 0 0,7-2-1,1-2-2,4-5-2,0-2-1,2-6-1,1 0-1,1-8-1,0-3-1,0-4-1,-1-1 0,-3-4-1,0-1 0,-6 0 0,1-7-2,-6 6 1,0-6-1,-3 5 0,-1-1 0,-2 6-2,3 12 1,-6-13 0,6 13 2,0 0-1,0 22 1,4-3 1,4 5 0,1-2 0,4 3 1,1-5-1,3 0-2,1-3 0,-1-2-4,5-3-5,-7-3-15,0-10-4,4 7-2,-7-17 2</inkml:trace>
  <inkml:trace contextRef="#ctx0" brushRef="#br0" timeOffset="15708.8985">9937 5322 51,'0'0'26,"15"18"1,-15-18 0,5 18-20,5 5-3,-2 1-2,6 6 1,-1-6-2,1 7-1,2-6-3,-5 0-5,5-6-12,-1 4-6,-15-23-1,12 16-2</inkml:trace>
  <inkml:trace contextRef="#ctx0" brushRef="#br0" timeOffset="15892.909">9874 5352 67,'26'-21'30,"4"-11"-1,15 10-3,0-3-26,11 8-6,-3 2-7,3 3-15,2 11 0,-13-7-1,0 8 0</inkml:trace>
  <inkml:trace contextRef="#ctx0" brushRef="#br0" timeOffset="19449.1124">13994 2957 5,'-9'16'21,"-5"-11"-1,11 19-5,-6 2 1,0 9-4,0 14 1,-2 3-2,1 7-3,-6-3-4,5 1-2,-6-1 2,3-3-4,-1-4 0,2-10-3,4 1-5,5-6-6,3-20-12,15 12 4,-4-33-5,13 10 2</inkml:trace>
  <inkml:trace contextRef="#ctx0" brushRef="#br0" timeOffset="19938.1404">14243 2819 4,'0'0'21,"-15"-21"1,15 21 0,-13 0-6,13 0 1,-12 14-4,5 7-2,5 5-2,-2 18-4,6 2-2,-1 7-1,4 0-1,0 9-3,2-3 2,-1-2-1,2-2 1,0-15-2,0-11-1,1-6-2,-5-6-3,-4-17-4,14 7 1,-14-7-5,11-19-3,-10-4-5,5 5 0,-10-24 6</inkml:trace>
  <inkml:trace contextRef="#ctx0" brushRef="#br0" timeOffset="20493.1721">14169 2808 17,'0'0'19,"0"0"-1,0 0-4,0 0-2,0 0-3,4 12-2,-4-12-3,13 22 3,-13-22-1,15 23-1,-15-23 1,15 25 0,-15-25-2,13 19 0,-13-19-2,18 9 1,-10-4-2,5 2 1,-1 1-1,1-1 1,1 5 1,2-2-2,-1 9 2,2-3-2,0 10 1,0-6-1,2 7 0,-1-1 0,1 0-2,-1 7 1,0-4-1,-2 12 4,0-18-2,-2 11 0,-1-13 0,-2 1-1,-2-8 2,1 1 0,-10-15 1,12-19-2,-9-7 3,4-21-2,-5-15 2,5-8 0,-4-18-1,2-12-1,0 3 0,0-2-3,1-1 0,0 12-3,4 17-2,-5 5-5,11 29-7,-6 2-8,2 17-7,8 21 1,-5 11 0</inkml:trace>
  <inkml:trace contextRef="#ctx0" brushRef="#br0" timeOffset="20836.1918">15132 2709 67,'-13'-18'34,"2"-5"-1,-8-2 0,-2 0-23,12 15-7,9 10-5,-12-12-5,12 12-7,9 4-12,-9-4-5,20 18-4,-11-11 3</inkml:trace>
  <inkml:trace contextRef="#ctx0" brushRef="#br0" timeOffset="21100.2069">15243 3379 40,'16'18'28,"-16"-18"4,0 0-4,0 0-10,-9-4-14,5-11-9,4 15-15,0 0-10,8-14 2,3 16-3</inkml:trace>
  <inkml:trace contextRef="#ctx0" brushRef="#br0" timeOffset="21990.2578">16184 2798 7,'-10'2'18,"6"16"4,-10-8-3,7 22-4,0-2-2,0 11 0,4 5-3,-2 5-2,6 1-1,0-3-3,6-2 2,0-12-2,4 8 0,0-18-1,3 6 2,1-14-2,2-7 2,-1-7-2,2-1-1,2-7-3,-1-12-3,5 5-4,-8-17-15,2-7-6,1-4-3,-10-20 2,0 2-1</inkml:trace>
  <inkml:trace contextRef="#ctx0" brushRef="#br0" timeOffset="22984.3146">16642 3197 13,'0'-24'19,"8"13"1,-4-18-6,6 4-3,2 0-2,1-8 1,4 12-3,-4-10-2,2 19 0,-4-4-1,0 18 0,-11-2 1,12 12-1,-12 11-1,-1 3 0,-4 16 0,-1 9 0,-3 3 1,0 2 1,-2 0-3,2 0 1,1-11-1,2 3 1,2-22 0,7-5 1,-3-21-1,19 0 0,-3-20 0,7 5 0,2-12-4,4 1-1,7 12-9,-6-13-13,0 6-7,-1 5-1,-8-3 4</inkml:trace>
  <inkml:trace contextRef="#ctx0" brushRef="#br0" timeOffset="23369.3366">16114 2068 81,'-20'-10'36,"-3"3"-2,4-8-1,0 3-26,6 2-8,13 10-8,0 0-24,15 1 1,1-1-4,4-7 2</inkml:trace>
  <inkml:trace contextRef="#ctx0" brushRef="#br0" timeOffset="25637.4664">13673 4793 20,'0'0'21,"-7"-21"0,7 21-6,-18-5-4,4 6-1,-3 10 2,-4-1-3,1 9 0,-3 0-1,7 9-1,-1-1 1,11 4-2,5-8 1,13 2-3,5-13 1,13-3-2,3-14 2,9-4-2,-1-16-1,1-3 0,-9-9-2,-7-5 1,-13 1-1,-13 1 1,-15 7-2,-12 9 2,-10 3-2,-5 11 1,1 10-2,-2 8-3,12 13-4,1-7-11,16 13-12,16-4-1,9 1 0,12 1-1</inkml:trace>
  <inkml:trace contextRef="#ctx0" brushRef="#br0" timeOffset="26200.4986">14042 4880 14,'0'0'22,"2"26"1,-7-15 5,10 8-12,2 6-4,-5-5 1,12 4 0,-6-14-2,14 5 0,-8-15-1,11 0-4,-6-11-3,6 0-1,-5-5-3,-1-2 1,-2-2-2,-3 1 1,-5-2-2,-2-3 1,-3 3 2,-2 4 0,-2 2 1,0 15 0,0 0 1,0 0-1,0 0 1,2 28-1,4-7 0,3 5 2,3 1 0,3-4-3,0 3 3,2-5-3,-1-5 1,0 0-3,-1 4-1,-6-8-5,6 11-11,-8-7-14,-7-16-3,12 12 3,-12-12-2</inkml:trace>
  <inkml:trace contextRef="#ctx0" brushRef="#br0" timeOffset="26456.5132">14528 4820 28,'25'3'24,"-10"-4"6,11 9-2,-3 3-17,-6-1 0,9 19-1,-12-8 3,9 16-3,-14-13 1,6 11-4,-8-10-1,4 1-4,-5-1-2,-2-5-3,0 4-3,-6-13-3,6 6-13,-4-17-11,0 0-1,-9 3 2,0-20 0</inkml:trace>
  <inkml:trace contextRef="#ctx0" brushRef="#br0" timeOffset="26620.5226">14502 4848 66,'25'-17'32,"21"9"-4,-1-10-3,12 13-38,2 11-17,-9-12-1,4 13 0,-21-9 1</inkml:trace>
  <inkml:trace contextRef="#ctx0" brushRef="#br0" timeOffset="27080.5489">15415 4841 84,'-10'-8'34,"10"8"-5,0 0-7,0 0-44,2 15-12,-2-15 0,2 24-1</inkml:trace>
  <inkml:trace contextRef="#ctx0" brushRef="#br0" timeOffset="27211.5564">15334 5069 49,'0'0'5,"7"11"-4,-7-11-1,25-9-26</inkml:trace>
  <inkml:trace contextRef="#ctx0" brushRef="#br0" timeOffset="28099.6072">16111 4807 4,'0'0'24,"-7"-18"4,7 18-7,-4-11-2,4 11-3,0 0 1,-13 6-3,13 9-2,-7 0-5,7 11-1,-2 0-2,6 9 0,-2-7 1,8 3-2,0-7 2,6 0-2,0-9 2,5 0-2,-2-7 0,4-3-1,-3-1 0,2-1-1,-2-1-3,-1-2-1,3 2-5,-11-9-10,1 2-18,1-5 1,-7-5-2,1-11 1</inkml:trace>
  <inkml:trace contextRef="#ctx0" brushRef="#br0" timeOffset="28238.6152">16178 4607 75,'-13'-44'28,"13"22"-4,-7-16-5,15 20-38,-8 18-11,8 14-2,-1 10-1</inkml:trace>
  <inkml:trace contextRef="#ctx0" brushRef="#br0" timeOffset="28606.6362">16848 5068 74,'8'25'32,"4"5"0,-7-8-1,4-9-27,-1 16-3,-6-2 1,3-2-1,-3-2 0,0-8-3,4 7-8,-6-11-12,0-11-10,6 13 1,-6-13-2</inkml:trace>
  <inkml:trace contextRef="#ctx0" brushRef="#br0" timeOffset="28853.6503">17003 4899 68,'22'-3'30,"7"-6"4,17 0-6,12 15-17,-3-6-5,12 6 0,-8-3-1,-1 4-4,-7 4-7,-16-5-18,-11-4-7,-7 5-5,-17-7 2,3-11 0</inkml:trace>
  <inkml:trace contextRef="#ctx0" brushRef="#br0" timeOffset="29094.6641">17209 4668 43,'12'22'33,"4"10"-1,-5 4 4,-6-3-17,12 24 0,-14-18-7,9 13-4,-8-13-2,1 5-5,-3 0-3,-12-10-19,-1 7-13,3-7-3,-2-8-1,7-1 2</inkml:trace>
  <inkml:trace contextRef="#ctx0" brushRef="#br0" timeOffset="29647.6958">18101 4829 47,'-12'22'30,"-5"0"3,4 6 1,6 14-18,-10-11-1,15 13-2,-9-12 0,16 7-4,-5-11 1,11-1-4,0-12-1,9-3 0,-2-4-4,7-1 2,1-2-4,1 1 0,5 3-3,-10-7-6,12 10-26,-13-12-2,-3-3 0,-4-15-1</inkml:trace>
  <inkml:trace contextRef="#ctx0" brushRef="#br0" timeOffset="30532.7464">18609 5131 35,'-10'-1'30,"10"1"1,-7-11-6,7 11-5,0 0-5,8-18-3,5 15-5,1-1-2,4 3-3,2-1-1,1 0-1,1 2 0,-4 4 0,-1 2 0,-5 0 0,-12-6-2,10 17 3,-14-6-1,-3 1 0,-3 0 1,0 0-1,0-3-1,10-9 1,-8 19 0,15-8 0,8 6-1,4-1 1,4 5 0,-2-2 3,-4 3-1,-2 5 2,-13-7-1,-6 3 1,-14-11 0,-2 4-1,-8-5-1,1 0-4,0 1-6,-5-5-14,9 0-12,6 1-2,2-6 2,6 1-2</inkml:trace>
  <inkml:trace contextRef="#ctx0" brushRef="#br0" timeOffset="31299.7902">19164 4807 90,'14'-13'35,"14"12"-3,7-8 2,7 4-29,7 5-4,2 2 1,2-1-1,-1 1-2,-8-4-2,-5 5-3,-14-8-13,-3 2-13,-2-1-1,-10-8-1,-3 1 0</inkml:trace>
  <inkml:trace contextRef="#ctx0" brushRef="#br0" timeOffset="31556.8049">19314 4460 64,'0'0'31,"11"15"-1,7 8 4,0 7-20,-1-3-4,9 25-1,-9 1-1,5 12 0,-10-3-1,-1 1-2,-7-13-3,-2-1-1,-6-6 0,-4-11-4,-1-5-3,-12-14-18,1-8-12,-1-5 1,-7-8-1,1-13-2</inkml:trace>
  <inkml:trace contextRef="#ctx0" brushRef="#br0" timeOffset="31834.8208">17871 4325 107,'-15'4'35,"2"-9"-1,13 5-4,-12 3-38,20 26-10,-7-4-19,11 3 1,5-4-2,5-6 3</inkml:trace>
  <inkml:trace contextRef="#ctx0" brushRef="#br0" timeOffset="33523.9175">20126 4998 28,'0'0'23,"7"-10"0,-7 10 0,9-5-2,-9 5-2,9-6-3,-9 6-4,0 0-3,0 0-3,0 0-3,0 0-3,-8 21 0,-1-7 2,-1 3-1,-5-1 1,2 0 0,-4 1 0,4-4-1,0-1 1,13-12-1,-12 16 1,12-16 1,14 8 0,6-4 0,4-7-1,8 5 0,0-5 0,3 2-1,-1-2-3,-5-3-2,0 12-8,-13-7-13,-1 0-11,-2 1 2,-13 0-1,14-14 1</inkml:trace>
  <inkml:trace contextRef="#ctx0" brushRef="#br0" timeOffset="33719.9287">20324 4976 76,'-4'15'30,"4"-15"1,2 32-2,-4-14-24,0 16-2,1 5-3,0 12 1,-2 1-2,1 11-3,-5-7-7,5 4-14,0 7-4,-6-12-1,9 3 0</inkml:trace>
  <inkml:trace contextRef="#ctx0" brushRef="#br0" timeOffset="37229.1294">12988 5898 59,'11'-8'33,"-11"8"2,15-7-2,1 27-15,-12 2-7,10 22-1,-7 3-2,6 21-2,-8-3-1,3 8-2,-6-5-1,0-1-1,-5-7 1,-1-9-2,-1-8 1,-3-14-3,1-1-2,-6-14-4,9 1-13,-4-9-17,-1-15 0,2-2 0,2-8 1</inkml:trace>
  <inkml:trace contextRef="#ctx0" brushRef="#br0" timeOffset="37579.1494">13308 6105 34,'43'-16'27,"-18"-9"0,1 25 1,-26 0-11,-3 20-8,-16 8-2,-17 1-1,0 10 2,-11-15-1,7 10 0,-5-17 0,14 7-1,-3-17 1,17 2-1,1-15-1,16 6-1,0 0 0,0 0 0,23 4-1,3-1 0,6 0-3,8 7 3,3 3-2,1 0 1,-1 2-2,-3-1-1,-3 4 0,-12-7-2,-1 16-5,-18-16-13,0 14-18,-4-4-2,-4-1 3,0 1-2</inkml:trace>
  <inkml:trace contextRef="#ctx0" brushRef="#br0" timeOffset="37974.172">13987 6150 23,'-14'2'27,"-4"8"3,-13 2-5,-7-4-9,9 11-1,-13-5 2,15 11-1,-9-4-3,20 12-3,-2-4-2,21 10 0,6-10-3,17 6 1,8-14-1,11 3-3,1-10 0,3 0-3,-1-1-2,-8-6-3,-2 8-5,-22-12-13,-7 8-16,-9-11 3,-6 14-2,-5-8 3</inkml:trace>
  <inkml:trace contextRef="#ctx0" brushRef="#br0" timeOffset="38573.2063">14160 6041 42,'3'-18'28,"7"29"3,-9 3-4,-3 0-14,7 18-1,-10-8-2,9 17 3,-12-13-4,8 17-1,-8-10-2,7 7 0,-7-10 0,4 3-1,-4-4-1,3 1-2,-3-4 1,3-5-3,0-8 2,1-1-3,1-3 0,3 4 2,0-15-1,11 13 1,3-14 1,7-1-1,6-2 1,9 0 0,4 1-1,6-10 0,2 13-2,-4-6-1,3 15-5,-14-4-6,7 10-27,-14 3 1,-5-8-3,-6 2 2</inkml:trace>
  <inkml:trace contextRef="#ctx0" brushRef="#br0" timeOffset="40120.2947">14850 6217 16,'-13'-6'28,"13"6"0,0 0-7,0 0-5,11-3 0,-1-2 1,10 7-6,-3-6-3,13 6-3,0-9 1,10 7-2,2-8 0,8 4 0,-2-6-2,1 6 1,-4-3-1,-4 7-2,-4-2-6,-13-3-8,-5-1-19,-5 10 0,-14-4-1,0 0 0</inkml:trace>
  <inkml:trace contextRef="#ctx0" brushRef="#br0" timeOffset="40855.3368">14866 6378 46,'-8'6'29,"-8"-13"3,16 7-10,0 0-7,18-19-7,7 18-3,5-2-3,8 1-1,6 0 1,1 2-1,3 1 0,-2 2-1,-3 2 1,-7-1-1,-5-5 1,-6 1-1,-9-1 0,-1 2 1,-15-1-1,15 2 0,-15-2 1,0 0-1,0 0-1,0 0 1,0 0-2,0 0 1,0 0-5,-12-14-5,12 14-15,0 0-5,-13-2 1,13 2-1</inkml:trace>
  <inkml:trace contextRef="#ctx0" brushRef="#br0" timeOffset="41573.3779">15233 6002 36,'-7'-21'27,"7"21"-3,11-13-5,-5 3-3,7 6-5,-5-6-2,9 6-2,-9-3-1,5 5-3,-13 2 1,14-9-2,-14 9 1,0 0 0,4-11 0,-4 11 0,0 0 0,0 0 0,0 0-2,0 0 0,-12-5 0,12 5-2,0 0 2,-12-9-2,12 9 1,-9-10 1,9 10-1,0 0 0,-10 0 1,10 0 0,0 0 0,0 0 0,7 14 1,2-5-1,6 3-1,4 3 1,5 5 1,3 3-1,2 6-1,4 3 1,0-1-2,1 1 2,-2-7-1,0 2 0,-4-8-1,-2-4 0,-4-3 0,-2-3 0,-6 4 1,-3 1 1,-4 1-1,-4 1 1,-3 3 0,-4 1 1,-4 0-2,-3 4 2,-3 0-4,-5-4-1,4 13-10,-5 4-23,-2-12 0,5 10 0,-1-10-1</inkml:trace>
  <inkml:trace contextRef="#ctx0" brushRef="#br0" timeOffset="43139.4674">14521 7417 29,'3'-16'19,"7"13"0,-9-7 1,-1 10-3,4-11-4,-4 11-4,0 0-3,-10-9-2,10 9 0,-15 14 1,9 2-1,-8 6 2,6 13-1,-8 5 1,10 10 0,-5-4-1,8 6 0,-1-6-2,10 2 1,2-12-1,9 5 2,6-19-2,7-1 1,-2-12-1,4-1-2,-1-6-1,-1-5-1,0 4-5,-11-17-9,-1 7-20,-2-1-2,-7-8 1,-1 0 0</inkml:trace>
  <inkml:trace contextRef="#ctx0" brushRef="#br0" timeOffset="43629.4955">14551 7062 41,'3'11'29,"-3"-11"2,0 0 0,0 0-12,-10-5-10,18 19-2,-8-14-1,12 13 2,-12-13 1,9 6-2,-9-6-1,0 0-3,4-11 2,-3 1-3,-1 10-1,-6-16-5,6 16-9,0 0-23,0 0-1,0 0 0,0 0 0</inkml:trace>
  <inkml:trace contextRef="#ctx0" brushRef="#br0" timeOffset="44545.5479">15043 7824 19,'0'0'27,"0"0"1,0 0 2,6-14-13,-2 3-4,9 12-3,-3-14-1,8 7-3,0-6 0,7 7-2,-3-4-2,3 4 2,0 3-3,-1-2 0,-2 5-1,1 2 0,-7 1 0,-1 3 1,-4 3 0,-3-1-2,-8-9 2,10 8-1,-10-8 0,2 14 0,-2 0 1,0-14-1,-2 16-1,-1-1 1,-3 0-1,0 2 1,-2-2 0,-2 1 2,-1-6-3,1 0 2,0 1 1,10-11 2,-14 9-2,14-9 2,0 0 0,20 4-1,-3-9 0,10 4 1,3-6-2,3 8-5,4-4-1,-4 0-4,4 6-8,-12-1-17,-5-1-2,0 6-1,-11-12 1</inkml:trace>
  <inkml:trace contextRef="#ctx0" brushRef="#br0" timeOffset="45099.5795">15877 7520 1,'0'0'12,"20"10"6,-9-20 0,15 15-9,3-7-5,1 2 0,4-3-2,-4-7-5,3 7-6,-12-14-7,13 21-3,-19-23 0</inkml:trace>
  <inkml:trace contextRef="#ctx0" brushRef="#br0" timeOffset="45339.5933">15905 7683 55,'35'16'28,"-9"-21"0,21 10 0,1-3-27,-1-1-7,1 7-16,-9-16-6,10 12 0,-18-13-1</inkml:trace>
  <inkml:trace contextRef="#ctx0" brushRef="#br0" timeOffset="46159.6402">16938 7450 2,'-11'-3'22,"12"21"1,-12-9 5,3 10-11,5 9 0,-5-4 0,11 5 1,-7-11-1,16 5-5,-6-9-1,14 16-3,-1-21-3,9 7 1,-1-8-3,4 4 1,0-4-3,-1 7 0,-2-8-2,-5-9-1,1 8-3,-11-7-6,8 1-22,-7 3-4,-5-20-1,1-1 2</inkml:trace>
  <inkml:trace contextRef="#ctx0" brushRef="#br0" timeOffset="46838.679">17719 7743 55,'0'0'30,"0"0"0,0 0 1,9 10-22,-9-10-6,3 22 1,-1-7 0,-5 5-1,2 4 2,-4-2-1,3 5 0,-4-3-1,2 6-2,2-3-7,-7-6-14,1-7-11,13-2-3,-5-12 2,0 0-3</inkml:trace>
  <inkml:trace contextRef="#ctx0" brushRef="#br0" timeOffset="47084.6931">17016 7081 89,'-17'-22'30,"17"22"-12,0 0-17,0 0-35,12 8-2,-4 12 2</inkml:trace>
  <inkml:trace contextRef="#ctx0" brushRef="#br0" timeOffset="47544.7194">18166 7352 79,'19'-7'34,"21"2"1,5-1 2,-1-7-30,18 11-1,-3-4-2,3 8-3,-9-2-1,-8 4-5,-6 8-5,-17-12-11,-2 3-14,-5 1-1,-15-4 1,13-7 2</inkml:trace>
  <inkml:trace contextRef="#ctx0" brushRef="#br0" timeOffset="47804.7343">18451 7003 47,'-2'12'35,"4"15"1,-3 4 0,-5-3-15,14 28-2,-13-20-5,13 7-5,-9-3-3,6 2-2,-3-5-1,0-1-1,1 5-4,-3-16-2,6 17-7,-10-13-27,8-4-1,4-8 0,3-14-1</inkml:trace>
  <inkml:trace contextRef="#ctx0" brushRef="#br0" timeOffset="48299.7626">19239 7280 73,'0'0'29,"0"0"-3,-1 18 1,-9-2-26,-5 15-4,-5 4 3,-1 4 0,-1 7 5,-2-9 0,6 9 1,-3-14 1,8 6-1,-3-9 1,9 7-2,-2-10 2,12 6-1,-1-4-1,11 2 1,1-8-1,10 1 0,-1-12-3,5 1 1,-2-14 0,2 6-2,-3-3-1,-3-5-3,4 8-11,-8-10-24,0-10 0,-1-14-2,-1-15-1</inkml:trace>
  <inkml:trace contextRef="#ctx0" brushRef="#br0" timeOffset="48437.7705">19200 6949 89,'10'-7'14,"-10"7"-12,17-10-2,-3 15-35,-6 9-1</inkml:trace>
  <inkml:trace contextRef="#ctx0" brushRef="#br0" timeOffset="49369.8238">19618 7674 53,'-15'-4'22,"15"4"2,-15-6 1,6 2-3,9 4-5,-12-5-6,12 5-2,0 0-3,0 0-3,9-5 0,7 4-3,2 2 2,7 2-2,0 4 0,5-4 0,-3 2 0,-1 2 1,-6 8 0,-5-2 0,-15-13 0,10 24 0,-10-24 0,-9 20-1,1-8 1,1 3 0,7-15-1,-7 29 1,10-15-2,4 4 2,2-3-2,-1 6 1,-1-2 1,-5-2-1,-6 1 1,-6-6-1,-8 4 1,-5-9-4,4 10-11,-3-4-20,1-8 0,13-1-1,8-4 1</inkml:trace>
  <inkml:trace contextRef="#ctx0" brushRef="#br0" timeOffset="49908.8546">19989 7398 73,'12'5'37,"7"0"-1,12-1 1,4 6-18,1-9-13,9 6-2,-3-7-2,1 4-1,-3 2-3,-10-7-5,1 10-15,-8-6-14,-9-4 0,-2-3-1,-12 4 0</inkml:trace>
  <inkml:trace contextRef="#ctx0" brushRef="#br0" timeOffset="50157.8689">20237 7132 70,'0'0'37,"11"28"1,-5-5-3,-8 4-19,14 23-7,-13-5 1,10 17-3,-8-11-2,4 9-2,-3-13-4,-1 1 0,4 1-6,-8-16-7,9 0-25,1-16 1,2-6 0,3-10 0</inkml:trace>
  <inkml:trace contextRef="#ctx0" brushRef="#br0" timeOffset="50593.8938">20771 7362 51,'-1'14'31,"1"-14"5,-3 14-1,12-3-18,-19-9-4,17 17 1,-16-11-1,14 14-6,-10-5 0,9 9-5,-4-1 2,5 10-3,-1-3 1,2 1 0,1-1-1,4-6 1,1-1-2,1-6 1,4-10-2,-2 5 0,6-2-2,-6-10-5,12-1-25,-8-10-5,0-13-2,-3-15 1</inkml:trace>
  <inkml:trace contextRef="#ctx0" brushRef="#br0" timeOffset="50756.9031">20881 6767 85,'0'-18'29,"15"14"-9,-15 4-9,19-18-42,-7 33-1,-7 2-2,5 15 0</inkml:trace>
  <inkml:trace contextRef="#ctx0" brushRef="#br0" timeOffset="51299.9342">21305 7600 89,'31'-5'35,"-8"-16"-1,2 11 0,-3 9-29,-8 1-3,0 15 0,-14-15 1,19 30 0,-19-30 1,4 33 0,-10-19-1,1 1-2,-7-3 1,2-3 0,-2 1-1,2-6 0,-1 9-1,11-13 1,-8 16 0,8-16 0,12 17 0,1-9-1,2-5 1,5 6-2,3-4-1,1 2-3,4 5-1,-10-10-7,11 9-20,-11-5-5,-1 1 0,-3-12 0</inkml:trace>
  <inkml:trace contextRef="#ctx0" brushRef="#br0" timeOffset="51516.9466">21693 7497 71,'0'0'36,"12"19"0,-11 1 1,0-4-14,1 33-18,-7 6-4,1 8 2,-6 4 0,0-2-5,2 14-13,-2-15-21,-2-15 1,6-7-3,-1-16 3</inkml:trace>
  <inkml:trace contextRef="#ctx0" brushRef="#br0" timeOffset="57789.3054">2636 10724 29,'0'37'23,"-12"-12"-1,10 7-5,-8 2-3,2-2-4,-1 4-3,-2 0-3,1 6-2,-2 5 2,2-3-1,-3 4 0,3 0 2,-4 1-2,5 2 2,-6 1-2,4 1 3,-3-5-3,1 9 0,2-1-1,0 9-1,1 0 0,0 4 1,2 6 0,0 4-1,1 4-1,1 1 0,0-2 0,0-2 1,0-1-1,2 2-2,2-4 3,1-2-2,0-1 1,2 0 0,-1 0 0,3 1 0,-2-5-1,0 2 2,-3-3-1,-3-4 1,1-6 1,-3-1 0,1-5 0,-1-1 0,-2 1 0,0-5 1,1-2-2,3 2 2,-4-1-3,1 6 0,-2-5 1,2 3 0,-4-6 0,2 1 1,-3-1-1,4-2-1,-2-4 1,5-1-1,-1-1 1,3-3-1,2 1-1,1 4 1,3 5 0,-1-3 0,2 4 1,0-4-1,2 0 0,2-4 0,0-2-1,5-3 1,-2-12-2,6 3 2,-2-3-3,5 1 3,-2 1 0,1 4-1,-2 2 1,-2 3 0,-2 0 1,-4-6-1,-2 5 0,-3-7-1,0 3 1,-1-3 2,-2 0-3,0-1 0,3 1 0,-4 0 1,1 1-1,1 9 0,-2-5 1,-1 6-2,1 0 1,-3 2 1,-1 0-2,2 5 2,0-5 0,-1 0 0,1 2 1,0-7-1,0-1 1,0 0-1,0 0 3,0 1-3,-1 4 1,0 2-1,-1 5 0,3 1 0,-1 5 0,2 8 0,0-7 0,4 2 0,-1-6 0,4 1-1,0-5 1,3 1 1,0-1-2,0-7 2,3 9-1,-1-1 0,0 5 1,-2-3 0,2 3 0,-2-4-2,0-1 1,0-3-1,0-4-1,1-3 0,0 1 0,2-4 0,-1-1-1,1 0 2,0-3-1,1 3 1,-1-6 1,1 1 0,-1-6 0,-3-3-2,5 2 2,-2-2-1,1 1 1,1-4 1,3 3-1,1-5 2,5 3-2,2 3 3,1-6-2,1 2 0,0-5-1,2 1-1,-3-1 2,1 2-3,-4-1 2,3-1 0,-1 4 0,1-4 0,0-1 0,2-2-1,-1 1-1,1-3 1,-2-4 0,1 2 0,-2-7 1,-3 1 0,1 0 1,-2 6 1,0-6 1,-2 8 0,0-10 0,2 1-1,-4-2 0,3 7-1,-4-7 0,1 0-2,-3-3 2,1-2-2,-2-2 2,0 1-2,-1-6 2,1-1 0,-3-1 0,2-7 2,-1-5-2,-1-3 0,-1-2 0,0 5 1,-1-5-1,-1 6 0,-2-5 2,2 4-1,0 7-1,1-5 0,0 5 0,0-6 0,1 2-1,1-4 1,1-2-3,-1 1 2,0-2-1,0-4-1,-3 3 3,1 3-3,0-8 3,0 0-1,-1-5 1,1 0-1,0-4 1,0 1 2,1-3-2,0-4 1,0 8-1,1-3-1,0 3 0,0-5 1,-1-2-1,1-3 0,1-1 3,-2-7-4,0-3 3,0-6-2,0-7 1,-1 3-1,3-7-1,2 6 1,0-1-3,2 5 4,0 0-2,3 10 0,0 2 1,-1 6 1,-2 2 0,-1-11 0,-1-4 0,-2-11-1,-1-2 1,-2-15 0,-1 9 0,-2-9-1,-2 7 1,-2 7 0,0 1-1,-4 4 2,1 4-2,-3 11 0,-3-4 0,1 3-1,1 2 2,-1-5-2,2 1 1,1 1-1,-1-6 0,1-8 1,0-1-2,-3-1 1,1-1 1,-1-1 0,-2 0 0,1 4 0,-1-3 1,2 5-1,1-6 2,1 3-2,4-4 1,1 1 0,2 2-1,3 4 1,0 5-1,-1 3 1,-1 2-1,0 9 2,-2-7-1,-1 6-1,-2-3 0,-3 0-2,1 4 3,-2 2-3,-3 2 2,-1 1-2,0 5 2,-5-1-1,-3 7 1,-2 0 1,-1 6-1,-2-6 1,1 5-1,-2-2 0,0 5-1,1 3 1,-1 1 0,-1 8 0,0 2 1,-3 6-1,-1 7 1,-3 1-2,2 6 3,-2 3-3,2 4 0,-2 0 0,2 0-1,0 0 0,1 4-1,0 4 2,2 3-1,-1 1 1,3 2 0,0 0 2,2 5-2,-1 2 2,0 5-1,1-1 1,0 5-2,-2-1 2,1 1-1,-1 3-1,0 2 1,2-1 1,1-2 0,-1-3-1,3-1 0,-1 1 0,3 6 2,-2 0-3,0-4 1,0 8-1,-1-2 0,3 3 1,0 6-1,1-2 1,-2 1-1,5 2 1,2 6 1,-1-3-1,2 9 0,-2 7 1,0 1 0,1 13-1,-1-2 1,-1 15-1,-2-2 1,0 10-1,-2-9 1,0-3 0,-1-2-5,-2-12-5,11 2-23,-1-7-3,2-16-2,8-6 0</inkml:trace>
  <inkml:trace contextRef="#ctx0" brushRef="#br0" timeOffset="60605.4664">12121 10047 21,'0'0'21,"0"0"4,-16-5 4,16 5-11,-12 20-3,-1-7-3,9 14 2,-12-8-1,12 19-1,-14-7-1,11 14-3,-14-6-3,10 13 0,-9-6-1,7 0-1,-2-2-2,2-11-4,6 3-2,-1-17-6,15 5-18,-2-10-6,-5-14-1,19 7 2</inkml:trace>
  <inkml:trace contextRef="#ctx0" brushRef="#br0" timeOffset="61255.5036">12238 10001 5,'0'0'23,"-3"-18"2,3 18-3,0-12-3,0 12-3,0 0 1,0 0-4,4 10 0,-6 2-5,8 10-1,-6 2 0,5 9-1,-6-1 2,5 11-3,-9-5 3,5 2-3,-7-7 1,2 4-3,-4-9-1,2 2 0,-1-4-4,1-3 1,2-4-4,-2-7 2,7 4-5,0-16-2,3 13-12,-3-13-12,0 0 1,11-10 2,-10-10-2</inkml:trace>
  <inkml:trace contextRef="#ctx0" brushRef="#br0" timeOffset="61888.5398">12222 10104 38,'-13'-15'26,"13"15"0,-7-15-4,7 15-6,-9-6-2,2-5-3,7 11-1,-3-13-2,3 13-3,2-21 0,-2 21-2,8-23 0,-1 6-1,-4 4 2,3 1-2,-3 2 1,-3 10 1,10-10-1,-10 10 1,14 3-1,-4 4-2,0-5 1,4 11 0,1 4-1,2 4 2,-1 1 1,3 9-1,-2-7 0,1 12 0,-2 1 0,-2-5-1,-1-1 1,0 0-2,-4 0 0,1-6-2,-4 4 1,0-9 1,-2 2 0,1-3 1,-4-5-1,-1-14 3,4 12-3,-4-12 1,5-17-2,1-5 0,2-14 0,1-5 0,2-12 0,1-3 0,3-2 0,-2 1-2,6 5-4,-8 0-4,17 24-20,-10 0-11,0 11 3,3 0-2,-3-7 2</inkml:trace>
  <inkml:trace contextRef="#ctx0" brushRef="#br0" timeOffset="72561.1503">14118 10013 26,'-17'-8'24,"17"8"-2,-20 10 2,8-2-6,1 12 2,-7-7-3,14 17-1,-11-11-2,18 14-2,-9-12-1,18 8-6,-4-8 3,13 1-5,-1-4 2,8-3-3,-2-6-2,2-3-2,4 0-9,-6-10-25,1-12 1,-2-14-3,-9-20 0</inkml:trace>
  <inkml:trace contextRef="#ctx0" brushRef="#br0" timeOffset="72701.1583">14128 9489 78,'-9'-6'25,"-8"-10"-17,17 16-8,0 0-28,0 0-5</inkml:trace>
  <inkml:trace contextRef="#ctx0" brushRef="#br0" timeOffset="73141.1834">14807 10278 78,'0'0'36,"1"12"-1,-1-1 2,4 11-22,-12-3-8,9 10 0,-7-4-1,5 3-3,-3 2-3,3 1-1,5 4-7,-6-11-12,5-4-16,8-11-1,0-12-1,4-9 1</inkml:trace>
  <inkml:trace contextRef="#ctx0" brushRef="#br0" timeOffset="73510.2045">14983 10013 78,'18'-12'36,"6"4"0,6-4 3,11-9-24,10 17-7,-4-7-2,8 11-2,-4-1-6,-5-1-2,-1 10-7,-18-8-18,-5 2-6,-3-4-3,-13-14 4</inkml:trace>
  <inkml:trace contextRef="#ctx0" brushRef="#br0" timeOffset="73773.2196">15250 9572 66,'0'0'35,"0"0"1,-10 16 1,-6 5-22,22 20-4,-10 3-1,11 16 0,-8-4-5,8 7 0,-4-6-4,5 3 2,-4-9-2,0-9-2,3-2-2,-5-16-8,10 1-24,-5-5-3,-7-20 2,9 12-3</inkml:trace>
  <inkml:trace contextRef="#ctx0" brushRef="#br0" timeOffset="74139.2405">15592 9730 76,'-7'52'37,"-4"-8"0,4 4-2,9 6-17,-11-12-7,13 9-3,-4-12-1,8-3-2,1-11 0,6-6-2,-2-6 0,4 1-1,-2-7 1,2 1-1,-1-5 0,0 1-1,1-3-2,1 3-2,7-1-9,-4-11-28,1-9 0,-1-20-1,-6-14 1</inkml:trace>
  <inkml:trace contextRef="#ctx0" brushRef="#br0" timeOffset="74273.2482">15565 9285 87,'0'0'16,"-13"4"-15,13-4-3,8 29-32,-1-5-1</inkml:trace>
  <inkml:trace contextRef="#ctx0" brushRef="#br0" timeOffset="74725.274">15912 10152 75,'0'0'34,"7"-17"3,8 6-2,11 4-19,-4-6-9,15 11-1,-6-7-2,5 11-1,-7-2-2,-3 12 0,-11 2-1,-9 10 0,-11-1 3,-5 2-1,-5-8 0,2 4-1,0-4 2,6-1-2,9-4 2,9-5-1,13-3-3,3 0-2,10 17-5,-10-1-28,5 1-2,-6 11-1,-10-10 0</inkml:trace>
  <inkml:trace contextRef="#ctx0" brushRef="#br0" timeOffset="75725.3312">12071 11455 24,'-24'-9'30,"9"16"0,-9-1 4,2 4-9,11 14-5,-7-4-4,15 20-3,-6-4-3,15 17-2,-3-5 0,12 8-4,-2-12 1,11-1-1,3-12-2,7-10 2,2-16-3,4-12 1,-2-14-1,0-7 2,-3-12-2,-8-2 0,-11-10-1,-10 1 1,-12 0 0,-11 3-3,-11 7 2,-11 16-2,-6 4 1,-3 6-1,4 11 0,1 3 0,11 15-2,3 3 1,21 10-6,1-16-9,19 19-19,10 2-1,6-2 1,9 6 1</inkml:trace>
  <inkml:trace contextRef="#ctx0" brushRef="#br0" timeOffset="76264.3621">12538 11511 94,'-11'26'36,"4"2"0,3 10 1,-2-11-26,16 16-2,-1-13-3,13 3-1,2-14 0,8-4-2,0-8 1,2-8-1,-3-6-3,-2-10 0,-5-5 1,-5-8-2,-6-5-1,-9-2 1,-4 1-2,-4 2 0,-2 3 2,-3 8 1,-1 4-1,2 8 2,8 11-1,-9 5 1,11 14-1,4-1 2,6 10-1,4-2 0,3 7 0,3 1 0,3 1 1,0 0-2,0-5 3,0-4-4,-2-2 0,-2-9-2,4 4-4,-10-17-17,5-4-17,-2-5 1,-1-17-1,-3-3 1</inkml:trace>
  <inkml:trace contextRef="#ctx0" brushRef="#br0" timeOffset="76529.3772">13175 11367 95,'9'-2'38,"-9"2"-2,12 23 2,4 11-24,-11-7-5,12 12-2,-4-1-2,8 5-2,-1-2-1,1-3 0,-2-2 0,0-3-2,-2-5 1,-2-4-3,1-7 0,-9-6-3,6 3-5,-13-14-27,0 0-4,4-13 2,-6-8-1</inkml:trace>
  <inkml:trace contextRef="#ctx0" brushRef="#br0" timeOffset="76733.3889">13032 11274 118,'19'-18'39,"18"-10"2,15 4-3,6-3-33,12 17-5,6 15-4,-3-10-10,-1 21-28,-9 2 3,-16-4-3,-13 3 2</inkml:trace>
  <inkml:trace contextRef="#ctx0" brushRef="#br0" timeOffset="77858.4532">15214 11500 58,'-24'0'32,"13"4"1,-7-7 2,-4 9-17,15 26-8,-11-13 1,17 14 0,-5-4-3,13 6-1,0 0-2,11 4-1,2-9-1,8-6 0,2-1-1,4-8-2,0-10-2,-3-8-7,6-5-29,-6-8-1,-7-18 0,-6-9-1</inkml:trace>
  <inkml:trace contextRef="#ctx0" brushRef="#br0" timeOffset="78018.4624">15256 11137 82,'-29'-15'12,"12"13"-10,17 2-3,-16-2-29,32 32-4</inkml:trace>
  <inkml:trace contextRef="#ctx0" brushRef="#br0" timeOffset="78651.4986">15699 11688 40,'-23'0'31,"14"0"4,-7-7 0,2-1-13,14 8-4,-20-3-4,20 3-3,0 0-3,-3-10-2,7-2-4,10 5 0,2-3-1,8-1-2,3 3 2,3 2 0,3 4 0,0 1-2,-3 7 1,-5 1 2,-8 7-2,-6 2 2,-9 1-1,-3 2-1,-6 0 1,-1 1 0,2-3 2,5 0-4,4-3 2,9-3-1,4 0 0,2 0 0,2 1-2,-4 3 3,-4 4-4,-7 3 4,-11-1-2,-7 4 2,-7 3 0,-5-2 0,0-1-1,-1-8-1,8 3-4,0-20-5,23 12-25,-5-12-4,18 6 1,2-12-3</inkml:trace>
  <inkml:trace contextRef="#ctx0" brushRef="#br0" timeOffset="78966.5166">16087 11463 109,'0'0'38,"13"-4"2,10-12-2,18 5-29,5-5-6,12 5-2,4-4 0,3 0-4,2 10-1,-13-13-7,2 27-7,-22-7-21,-10 0 0,-12-9 2,-13-4 0</inkml:trace>
  <inkml:trace contextRef="#ctx0" brushRef="#br0" timeOffset="79208.5305">16330 11077 50,'7'17'34,"-7"-17"0,3 27 4,-1 0-17,-8 8-9,12 22-1,-12-5-1,10 11-3,-12-3 0,8 8-2,-5-9-4,2 2 2,0-13-5,0-11-2,6 1-4,-8-13-14,7-7-18,4-6 1,3-19-1,7 0 2</inkml:trace>
  <inkml:trace contextRef="#ctx0" brushRef="#br0" timeOffset="79569.5511">16827 11152 42,'-6'24'35,"-6"0"3,0 4-2,4 11-10,-11-17-6,15 24-5,-12-13-4,15 9-2,-2-14-4,9 3 1,2-7-1,7-2-2,1-3 0,5-7-2,-1-8-1,3 1-1,0 4-4,-5-16-5,14 5-30,-12-16-2,-2-7 1,-1-16 1</inkml:trace>
  <inkml:trace contextRef="#ctx0" brushRef="#br0" timeOffset="79712.5593">16849 10776 73,'-19'-23'25,"19"23"-14,-10-8-10,7-6-18,8 32-17,-3-4-1</inkml:trace>
  <inkml:trace contextRef="#ctx0" brushRef="#br0" timeOffset="80079.5803">17310 11436 88,'-5'24'38,"-4"6"-1,-5-1 2,-8-1-29,11 13-3,-6-9 2,9 2-4,-3-11 1,10 2-3,0-10 1,7 3-2,3-9 1,6 5 1,3-13-4,6 0 0,4-2 0,2-1-3,8 2-2,-6-18-8,14 10-29,-8-13 0,-1 1 1,-2-8 0</inkml:trace>
  <inkml:trace contextRef="#ctx0" brushRef="#br0" timeOffset="80253.5902">17638 11430 118,'-11'28'40,"1"8"2,0 6-3,5 13-30,-1 10-6,5 12-2,3 5-2,2-2-3,7 5-5,-9-9-29,9-6-2,-1-17-2,-5-9 1</inkml:trace>
  <inkml:trace contextRef="#ctx0" brushRef="#br0" timeOffset="81797.6786">12746 13215 99,'1'27'39,"-3"8"0,-2 17 1,-1 1-30,-7 4-4,6 13-1,-4-5 0,1-2-2,-3-8-2,4-12-1,1-13-2,1-8 0,9-8-4,-3-14-2,19-13-18,-3-17-13,1-18 0,4-7 2,4-12-1</inkml:trace>
  <inkml:trace contextRef="#ctx0" brushRef="#br0" timeOffset="82076.6945">12960 13195 67,'31'-33'32,"-1"22"3,-10 1-3,-5 11-8,-4 23-14,-19-6-3,-2 19-2,-13-6 1,-1 11-1,-10-9-1,3 2-1,-5-11-2,5-3 2,1-7-2,9-1 1,4-12 0,17-1 0,-9-15-1,18 1 0,7 8 1,6-1 0,4 16-1,4 0 0,2 15-2,-1 4 0,2 10-4,-8-3-5,9 1-29,-7 1-1,1-16 2,-1-10-3</inkml:trace>
  <inkml:trace contextRef="#ctx0" brushRef="#br0" timeOffset="82369.7113">13631 13187 66,'0'0'31,"-12"-10"3,-14 21 0,-16 16-19,-11-3-3,5 15 0,-8-1-3,11 14-3,-1-9 1,18 6-3,6-9 0,22-3-2,17-8 1,15-2-1,8-5-1,8-13-1,7 4-4,-3-17-4,10 13-20,-11-15-11,-6-4 0,-7-8-1,-6-17 1</inkml:trace>
  <inkml:trace contextRef="#ctx0" brushRef="#br0" timeOffset="82641.7268">13856 13179 101,'0'0'38,"8"-4"0,-8 4 2,-6 29-32,-6 0-3,4 15-1,-6 0 1,4 10 0,-3-6-2,5 1 1,2-13-1,7 0-2,3-5-1,14-8 0,6-8 0,12-7 0,6 0 0,4-6 0,5 9 0,-1-8 0,9 12-32,-11-5-10,-3-3-2,-7-3 2,-3-7 1</inkml:trace>
  <inkml:trace contextRef="#ctx0" brushRef="#br0" timeOffset="82985.7465">14595 13326 110,'-16'0'39,"16"0"0,6-11-1,12-5-29,23 10-5,5-5-1,12 7-2,4-6-1,4 9-1,2-3-2,-7 1-3,4 10-6,-23-9-19,0 9-9,-8-11 2,-8 8-2</inkml:trace>
  <inkml:trace contextRef="#ctx0" brushRef="#br0" timeOffset="83293.7641">14704 13501 97,'-13'7'38,"13"-7"0,9 1 0,18-3-25,8-14-6,18 11-1,1-8-3,11 8-1,2-9-3,-2 4-1,-3 4-2,-12 1-2,-5 11-3,-16-10-7,5 7-23,-13-6 0,-6 5 3,-5-12-1</inkml:trace>
  <inkml:trace contextRef="#ctx0" brushRef="#br0" timeOffset="83677.7861">15092 13002 87,'-11'-17'37,"11"17"1,25-10 0,-9-5-24,26 16-4,1-6-4,10 10-1,0-6-2,4 12 0,0 2-2,-3 6 0,-3 7 2,-6 3-3,-3 4 1,-6 0-1,-6 4 1,-3-2-1,-11-5 2,-5 2-3,-9 1 0,-7 3 1,-7 0 0,-4 7 0,-2 3-3,-6-4 0,5 15-10,-9-7-24,5 0-3,-1-8 0,6-3 1</inkml:trace>
  <inkml:trace contextRef="#ctx0" brushRef="#br0" timeOffset="84869.8543">16596 13042 43,'0'0'29,"-7"-13"6,7 13 0,-12 7-11,-2-6-5,15 22-5,-13-6-2,14 29-3,-7-16 0,11 12-3,-2-2-1,8-1-2,3-5 0,5-7 0,3-8-3,3-18 1,3 4-3,0-14-5,9 1-28,-6-12-4,-4-17-3,-4-9 0</inkml:trace>
  <inkml:trace contextRef="#ctx0" brushRef="#br0" timeOffset="85027.8633">16618 12513 78,'-17'6'1,"17"-6"-2,-11 22 3,10-10-34</inkml:trace>
  <inkml:trace contextRef="#ctx0" brushRef="#br0" timeOffset="85275.8775">17168 13057 97,'9'29'39,"-2"10"1,-5 1-2,-4-4-26,2 15-9,-5-7 0,5 7-3,3-9-4,0-7-2,12 1-24,-4-21-7,0-6-1,4-16 0</inkml:trace>
  <inkml:trace contextRef="#ctx0" brushRef="#br0" timeOffset="85473.8888">17355 13130 97,'28'-12'41,"11"-1"-3,9-10 2,8 15-30,1-4-5,5 3-4,0 5-4,-11-11-8,2 14-28,-15-6 1,-12 2-1,-9-11-1</inkml:trace>
  <inkml:trace contextRef="#ctx0" brushRef="#br0" timeOffset="85696.9016">17731 12711 101,'-2'44'38,"-2"-2"1,1-1-1,2 14-31,-5-3-3,6 6 0,-3-11-1,3 3-2,0-10 0,0 1-4,6 8-4,-10-15-17,11 1-13,4 0-4,1-15 1,3 1 1</inkml:trace>
  <inkml:trace contextRef="#ctx0" brushRef="#br0" timeOffset="86041.9213">18388 12774 103,'-20'23'40,"-8"8"1,-3 9-1,-6-5-30,7 23-3,-4-10-1,10 4 0,8-6-4,11-2-2,8-5 0,12-7 0,11-1 0,6-14 0,8-2 0,2-8 0,6-3-4,-6-18-14,2-7-24,-6-11 0,-5-15-2,-8-19 2</inkml:trace>
  <inkml:trace contextRef="#ctx0" brushRef="#br0" timeOffset="86196.9302">18469 12485 101,'-21'-13'31,"21"13"-11,-15 10-19,15-10-36,2 14-1,3 4 0</inkml:trace>
  <inkml:trace contextRef="#ctx0" brushRef="#br0" timeOffset="86561.9511">18691 13067 98,'9'-17'38,"6"-3"4,9 0-3,13 13-30,-2-11-3,9 7-2,-2 0-2,0 2-1,-5 9 0,-6 10-3,-11 6 3,-13-1-1,-11 13 2,-9 0-1,-5 0 2,-1 2-1,0-5 2,5-1-3,10-10 0,13 3-1,13-10-2,7 6-2,14 8-10,0-7-27,5 1-3,1-7 3,0 6-1</inkml:trace>
  <inkml:trace contextRef="#ctx0" brushRef="#br0" timeOffset="87109.9824">19810 12776 107,'25'-9'39,"8"-8"0,6-3-1,7 4-35,0 1-3,4 2-4,3 11-5,-15-9-17,2 11-13,-8 1 1,-8-2 0,-10 3 3</inkml:trace>
  <inkml:trace contextRef="#ctx0" brushRef="#br0" timeOffset="87304.9936">19870 12928 110,'0'0'39,"18"9"0,13-15 1,16-1-37,10-1-8,3-5-4,16 12-30,-4-6 0,0 6 1,0 5-2</inkml:trace>
  <inkml:trace contextRef="#ctx0" brushRef="#br0" timeOffset="87640.0127">20971 12631 123,'-20'26'44,"3"-3"-2,7 5 0,-1 3-38,11 8-4,6 2 0,4-1-2,6-4 1,2-12-2,8-1-1,-1-18-2,10 7-8,-7-17-25,3-10-2,-2-21 1,-3-4 2</inkml:trace>
  <inkml:trace contextRef="#ctx0" brushRef="#br0" timeOffset="87797.0217">21059 12171 107,'-13'-11'27,"-6"0"-26,19 11 1,0 0-38,-2 18-2</inkml:trace>
  <inkml:trace contextRef="#ctx0" brushRef="#br0" timeOffset="88308.0509">21361 12729 72,'-24'7'38,"5"-2"-1,3-17 0,6 2-18,10 10-10,16 4-3,9-2-1,2-7-2,8 3 0,-1-2-2,3 10 1,-5 2-2,-5 5 1,-12 3-1,-8 3 1,-8 3 0,-3-2-1,-1 4 2,5-3-2,5-4 1,7-2 0,6-2-2,6 4 1,0 1 0,-1 10 2,-7-10-1,-11 5 1,-17-3-1,-10-2 1,-13 1-2,-5-5 0,2 8-5,-6-22-8,20 16-27,9-5-1,15-11-1,16 20 2</inkml:trace>
  <inkml:trace contextRef="#ctx0" brushRef="#br0" timeOffset="88770.0774">22219 12609 125,'0'0'43,"23"-18"-2,4 18-1,7 0-38,7 7-2,5-1-1,3 0-1,0 2-1,-9-8-5,5 17-8,-15-24-23,-6 0-2,-10-4 2,-11-13-2</inkml:trace>
  <inkml:trace contextRef="#ctx0" brushRef="#br0" timeOffset="88994.0902">22388 12343 127,'1'25'41,"1"6"-1,2 4 2,-6 2-37,7 16-5,0 0 0,1 5 0,-2 1 0,0-2 0,0-2 0,-2-8 0,2 2 0,-4-16-1,8 13-18,-6-13-21,4-14-2,-6-19-1,16-6 2</inkml:trace>
  <inkml:trace contextRef="#ctx0" brushRef="#br0" timeOffset="89417.1144">22909 12465 96,'0'0'41,"-14"19"1,6-4 1,-1-8-24,7 19-10,-7 8-6,9 2-1,-1-2-2,8 2 0,2-7 0,5 0 0,2-3 0,2-5 0,3-14 0,-2 0 0,1-2 0,-1-5 0,1 1 0,-2 1 0,0-4 0,-3-5 0,9 8-13,-8-20-30,-2-9 0,-6-7 2,-4-11 0</inkml:trace>
  <inkml:trace contextRef="#ctx0" brushRef="#br0" timeOffset="89589.1242">22951 12038 125,'-6'-21'35,"-3"-3"-5,9 24-9,0 0-57,4 12-5,0 9 3,-1 0-1</inkml:trace>
  <inkml:trace contextRef="#ctx0" brushRef="#br0" timeOffset="90061.1512">23263 12426 104,'18'-3'39,"1"-11"2,-2 0 0,-1 17-25,-6-14-8,6 16-2,-6-5-6,2 15 0,-12-15 0,16 28 0,-10-8 0,-3 6 0,-4-1 0,-3 0 0,-5 2 0,-1-4 0,-3 0 0,-1-2 0,3-3 0,1-9 0,10-9 0,-8 12 0,8-12 0,23 1 0,-3 4 0,5-3 0,1-1 0,6-1 0,-1 7 0,-1-7 0,-3 13 0,-6-11 0,2 11-1,-13-3-41,0-6-3,-10-4 2,13-9 2</inkml:trace>
  <inkml:trace contextRef="#ctx0" brushRef="#br0" timeOffset="90273.1633">23699 12411 150,'-5'26'42,"-6"16"1,1 7-23,-2 11-20,-1 12 0,1 7 0,-1 1 0,0-2 0,1-1 0,9 3-18,-8-8-27,4-9 0,2-12-2,1-11 5</inkml:trace>
  <inkml:trace contextRef="#ctx0" brushRef="#br0" timeOffset="94260.3914">24839 8162 40,'0'0'28,"0"0"-1,0 0-2,0 0-6,0 0-2,-41 9-4,41-9-3,0 0-4,0 0-2,0 0-1,-40-12-1,40 12 1,0 0 1,0 0-1,-41 15 0,41-15 1,0 0 0,0 0-1,-47 7 0,47-7 0,0 0-1,0 0-1,0 0 0,0 0-2,0 0 1,0 0 1,0 0-2,0 0 1,0 0-1,-38 23 1,38-23-1,0 0 1,0 0 0,0 0 0,0 0 1,0 0 0,0 0 1,0 0-2,0 0 2,0 0-2,0 0 0,0 0 0,0 0 0,0 0-1,0 0 0,0 0 2,41-3-1,-41 3 0,0 0-1,0 0 1,41 13-1,-41-13 0,0 0 1,0 0-1,0 0 1,0 0-1,0 0 2,0 0-1,0 0 1,0 0 0,0 0 0,0 0-1,0 0 0,0 0 0,0 0 1,0 0-1,0 0 2,0 0-1,0 0 0,0 0-1,0 0 2,0 0-2,0 0 0,0 0 0,0 0-1,0 0 0,0 0 0,0 0 0,0 0 1,0 0 0,0 0 0,0 0 2,0 0-2,0 0 1,0 0-1,0 0 1,0 0-1,0 0 0,0 0 0,0 0-1,0 0 0,0 0 1,0 0 0,0 0-1,0 0 1,0 0 0,0 0-1,0 0 1,0 0 0,0 0 0,0 0 0,0 0 0,0 0 0,0 0 1,0 0 0,0 0-1,0 0 1,0 0 0,0 0 0,0 0 0,0 0-1,0 0-1,0 0 2,0 0-2,0 0 1,0 0 0,0 0 0,0 0 0,0 0 0,0 0 1,0 0-1,0 0-1,0 0-1,0 0 1,0 0-1,0 0 1,0 0 1,0 0 0,0 0 1,0 0-1,0 0 1,0 0-1,0 0 0,0 0 0,0 0 0,0 0-1,0 0 0,0 0 0,0 0 0,0 0 1,0 0-1,0 0 2,0 0-3,0 0-1,0 0-1,0 0-1,0 0-8,41 32-20,-41-32-5,0 0 1,0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r">
              <a:defRPr sz="1200"/>
            </a:lvl1pPr>
          </a:lstStyle>
          <a:p>
            <a:fld id="{A3813B29-E825-4092-A924-7C57488C9D00}" type="datetimeFigureOut">
              <a:rPr lang="en-US" smtClean="0"/>
              <a:pPr/>
              <a:t>4/10/14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88975"/>
            <a:ext cx="4584700" cy="3438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54711"/>
            <a:ext cx="5560060" cy="4125516"/>
          </a:xfrm>
          <a:prstGeom prst="rect">
            <a:avLst/>
          </a:prstGeom>
        </p:spPr>
        <p:txBody>
          <a:bodyPr vert="horz" lIns="92437" tIns="46219" rIns="92437" bIns="462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07831"/>
            <a:ext cx="3011699" cy="458391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r">
              <a:defRPr sz="12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06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7FEBDCE-4832-FA47-822F-34B1068A489C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8A65401-8678-7D4D-8A58-820FFD698925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13D1705-209E-E04C-9807-F5E6D1A48D97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421364A-60B3-DD40-B2C0-C81EDEB111DD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4F3F4CD1-D13B-2A4A-ACF1-9CD666A25ECB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A0EF4C3-F95A-AB40-9FB2-786427AD7E2C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1E3997D-0CAB-B349-A653-293E08E18F34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C66A483-C408-794B-B034-DB3163771E0A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3855" y="6651556"/>
            <a:ext cx="1891145" cy="206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DED8C7C-20D8-814C-BC9A-FC9D1EF58FB4}" type="datetime1">
              <a:rPr lang="en-US" smtClean="0"/>
              <a:t>4/10/14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9.w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10.wmf"/><Relationship Id="rId9" Type="http://schemas.openxmlformats.org/officeDocument/2006/relationships/oleObject" Target="../embeddings/oleObject10.bin"/><Relationship Id="rId10" Type="http://schemas.openxmlformats.org/officeDocument/2006/relationships/image" Target="../media/image1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2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3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3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4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ustomXml" Target="../ink/ink1.xml"/><Relationship Id="rId3" Type="http://schemas.openxmlformats.org/officeDocument/2006/relationships/image" Target="../media/image15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6.bin"/><Relationship Id="rId5" Type="http://schemas.openxmlformats.org/officeDocument/2006/relationships/image" Target="../media/image15.wmf"/><Relationship Id="rId6" Type="http://schemas.openxmlformats.org/officeDocument/2006/relationships/oleObject" Target="../embeddings/oleObject17.bin"/><Relationship Id="rId7" Type="http://schemas.openxmlformats.org/officeDocument/2006/relationships/image" Target="../media/image16.wmf"/><Relationship Id="rId8" Type="http://schemas.openxmlformats.org/officeDocument/2006/relationships/oleObject" Target="../embeddings/oleObject18.bin"/><Relationship Id="rId9" Type="http://schemas.openxmlformats.org/officeDocument/2006/relationships/image" Target="../media/image17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18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1FF31E9-8A00-CE47-80EE-09E20B0EACD5}" type="datetime1">
              <a:rPr lang="en-US" smtClean="0"/>
              <a:t>4/10/14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32855" y="-784"/>
            <a:ext cx="1787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Quiz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45984" y="298847"/>
            <a:ext cx="237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26518" y="152933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5" name="Group 39"/>
          <p:cNvGrpSpPr/>
          <p:nvPr/>
        </p:nvGrpSpPr>
        <p:grpSpPr>
          <a:xfrm>
            <a:off x="2141478" y="1263373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989078" y="2678184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56" name="Straight Connector 155"/>
          <p:cNvCxnSpPr/>
          <p:nvPr/>
        </p:nvCxnSpPr>
        <p:spPr>
          <a:xfrm rot="10800000">
            <a:off x="807558" y="1256001"/>
            <a:ext cx="28296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8" name="Title 1"/>
          <p:cNvSpPr txBox="1">
            <a:spLocks/>
          </p:cNvSpPr>
          <p:nvPr/>
        </p:nvSpPr>
        <p:spPr>
          <a:xfrm>
            <a:off x="1010883" y="254171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2647947" y="403083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TextBox 238"/>
          <p:cNvSpPr txBox="1"/>
          <p:nvPr/>
        </p:nvSpPr>
        <p:spPr>
          <a:xfrm>
            <a:off x="4974873" y="637401"/>
            <a:ext cx="127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Emphasis: Nodes</a:t>
            </a:r>
            <a:endParaRPr lang="en-US" sz="1200" i="1" dirty="0"/>
          </a:p>
        </p:txBody>
      </p:sp>
      <p:grpSp>
        <p:nvGrpSpPr>
          <p:cNvPr id="135" name="Group 39"/>
          <p:cNvGrpSpPr/>
          <p:nvPr/>
        </p:nvGrpSpPr>
        <p:grpSpPr>
          <a:xfrm rot="16200000">
            <a:off x="1434618" y="1954915"/>
            <a:ext cx="160687" cy="1414811"/>
            <a:chOff x="4491677" y="3124200"/>
            <a:chExt cx="160687" cy="1414811"/>
          </a:xfrm>
        </p:grpSpPr>
        <p:grpSp>
          <p:nvGrpSpPr>
            <p:cNvPr id="271" name="Group 52"/>
            <p:cNvGrpSpPr/>
            <p:nvPr/>
          </p:nvGrpSpPr>
          <p:grpSpPr>
            <a:xfrm rot="5400000">
              <a:off x="416941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74" name="Straight Connector 2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2" name="Straight Connector 2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6" name="Group 325"/>
          <p:cNvGrpSpPr/>
          <p:nvPr/>
        </p:nvGrpSpPr>
        <p:grpSpPr>
          <a:xfrm>
            <a:off x="3421456" y="2652604"/>
            <a:ext cx="1088673" cy="1414811"/>
            <a:chOff x="3581400" y="2645351"/>
            <a:chExt cx="1088673" cy="1414811"/>
          </a:xfrm>
        </p:grpSpPr>
        <p:sp>
          <p:nvSpPr>
            <p:cNvPr id="32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28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329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32" name="Straight Connector 33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Straight Connector 33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Straight Connector 33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Straight Connector 34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0" name="Straight Connector 32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47" name="Straight Connector 346"/>
          <p:cNvCxnSpPr/>
          <p:nvPr/>
        </p:nvCxnSpPr>
        <p:spPr>
          <a:xfrm rot="5400000" flipH="1" flipV="1">
            <a:off x="-610941" y="2674499"/>
            <a:ext cx="28369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/>
          <p:cNvCxnSpPr/>
          <p:nvPr/>
        </p:nvCxnSpPr>
        <p:spPr>
          <a:xfrm rot="5400000" flipH="1" flipV="1">
            <a:off x="2934285" y="1950252"/>
            <a:ext cx="14057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5" name="Group 364"/>
          <p:cNvGrpSpPr/>
          <p:nvPr/>
        </p:nvGrpSpPr>
        <p:grpSpPr>
          <a:xfrm>
            <a:off x="568017" y="4084702"/>
            <a:ext cx="1088673" cy="1414811"/>
            <a:chOff x="3581400" y="2645351"/>
            <a:chExt cx="1088673" cy="1414811"/>
          </a:xfrm>
        </p:grpSpPr>
        <p:sp>
          <p:nvSpPr>
            <p:cNvPr id="366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67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368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71" name="Straight Connector 370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Connector 371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Straight Connector 372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Straight Connector 373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Straight Connector 374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Straight Connector 375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8" name="Straight Connector 377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9" name="Straight Connector 378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0" name="Straight Connector 379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Straight Connector 380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9" name="Straight Connector 368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82" name="Straight Connector 381"/>
          <p:cNvCxnSpPr/>
          <p:nvPr/>
        </p:nvCxnSpPr>
        <p:spPr>
          <a:xfrm rot="10800000">
            <a:off x="807557" y="4092995"/>
            <a:ext cx="18403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6" name="Group 385"/>
          <p:cNvGrpSpPr/>
          <p:nvPr/>
        </p:nvGrpSpPr>
        <p:grpSpPr>
          <a:xfrm>
            <a:off x="1989078" y="4084702"/>
            <a:ext cx="1088673" cy="1414811"/>
            <a:chOff x="3581400" y="2645351"/>
            <a:chExt cx="1088673" cy="1414811"/>
          </a:xfrm>
        </p:grpSpPr>
        <p:sp>
          <p:nvSpPr>
            <p:cNvPr id="38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8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389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392" name="Straight Connector 39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Straight Connector 39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Straight Connector 39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Straight Connector 39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6" name="Straight Connector 39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7" name="Straight Connector 39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8" name="Straight Connector 39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9" name="Straight Connector 39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0" name="Straight Connector 39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1" name="Straight Connector 40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2" name="Straight Connector 40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90" name="Straight Connector 38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Straight Connector 39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3" name="Group 402"/>
          <p:cNvGrpSpPr/>
          <p:nvPr/>
        </p:nvGrpSpPr>
        <p:grpSpPr>
          <a:xfrm>
            <a:off x="3421456" y="4084704"/>
            <a:ext cx="1088673" cy="1414811"/>
            <a:chOff x="3581400" y="2645351"/>
            <a:chExt cx="1088673" cy="1414811"/>
          </a:xfrm>
        </p:grpSpPr>
        <p:sp>
          <p:nvSpPr>
            <p:cNvPr id="404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05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406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09" name="Straight Connector 40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" name="Straight Connector 40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1" name="Straight Connector 41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2" name="Straight Connector 41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3" name="Straight Connector 41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4" name="Straight Connector 41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Straight Connector 41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6" name="Straight Connector 41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7" name="Straight Connector 41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8" name="Straight Connector 41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9" name="Straight Connector 41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7" name="Straight Connector 40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20" name="Straight Connector 419"/>
          <p:cNvCxnSpPr/>
          <p:nvPr/>
        </p:nvCxnSpPr>
        <p:spPr>
          <a:xfrm rot="10800000">
            <a:off x="800583" y="5499515"/>
            <a:ext cx="28541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 rot="10800000">
            <a:off x="3131075" y="4092997"/>
            <a:ext cx="5236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7" name="Oval 426"/>
          <p:cNvSpPr/>
          <p:nvPr/>
        </p:nvSpPr>
        <p:spPr>
          <a:xfrm>
            <a:off x="3015191" y="402214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8" name="Straight Connector 427"/>
          <p:cNvCxnSpPr/>
          <p:nvPr/>
        </p:nvCxnSpPr>
        <p:spPr>
          <a:xfrm rot="10800000">
            <a:off x="2221645" y="2653145"/>
            <a:ext cx="14331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2B5B31-4057-4644-B7C2-50B6528C1629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Voltage divider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2299411" y="1253279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4"/>
          <p:cNvGrpSpPr/>
          <p:nvPr/>
        </p:nvGrpSpPr>
        <p:grpSpPr>
          <a:xfrm>
            <a:off x="2299411" y="2613245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2286000" y="293178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2286000" y="17374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2227177" y="4028056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28"/>
          <p:cNvGrpSpPr/>
          <p:nvPr/>
        </p:nvGrpSpPr>
        <p:grpSpPr>
          <a:xfrm>
            <a:off x="457200" y="1824215"/>
            <a:ext cx="485775" cy="1889957"/>
            <a:chOff x="1576218" y="1143005"/>
            <a:chExt cx="485775" cy="1889957"/>
          </a:xfrm>
        </p:grpSpPr>
        <p:sp>
          <p:nvSpPr>
            <p:cNvPr id="44" name="Oval 43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/>
          <p:cNvCxnSpPr/>
          <p:nvPr/>
        </p:nvCxnSpPr>
        <p:spPr>
          <a:xfrm rot="10800000">
            <a:off x="703191" y="1253279"/>
            <a:ext cx="16763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363412" y="1586851"/>
            <a:ext cx="6671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696986" y="4180456"/>
            <a:ext cx="34178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468383" y="3951856"/>
            <a:ext cx="45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>
            <a:off x="2380301" y="2668089"/>
            <a:ext cx="17345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-268954" y="23710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3886200" y="297205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4114801" y="260552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4114800" y="411480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181600" y="5246112"/>
          <a:ext cx="317500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" imgW="1041120" imgH="431640" progId="Equation.3">
                  <p:embed/>
                </p:oleObj>
              </mc:Choice>
              <mc:Fallback>
                <p:oleObj name="Equation" r:id="rId3" imgW="10411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246112"/>
                        <a:ext cx="3175000" cy="131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1230020" y="5257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important?</a:t>
            </a:r>
          </a:p>
          <a:p>
            <a:r>
              <a:rPr lang="en-US" dirty="0" smtClean="0"/>
              <a:t>Concept of source/load. (</a:t>
            </a:r>
            <a:r>
              <a:rPr lang="en-US" dirty="0" err="1" smtClean="0"/>
              <a:t>Thevenin</a:t>
            </a:r>
            <a:r>
              <a:rPr lang="en-US" dirty="0" smtClean="0"/>
              <a:t>…) 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974873" y="637401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Derivation:</a:t>
            </a:r>
            <a:endParaRPr lang="en-US" sz="1200" i="1" dirty="0"/>
          </a:p>
        </p:txBody>
      </p:sp>
      <p:sp>
        <p:nvSpPr>
          <p:cNvPr id="36" name="Date Placeholder 3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C007451-CE58-0640-9214-E035EDB4030A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Source/load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 rot="16200000">
            <a:off x="1523007" y="636078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4"/>
          <p:cNvGrpSpPr/>
          <p:nvPr/>
        </p:nvGrpSpPr>
        <p:grpSpPr>
          <a:xfrm>
            <a:off x="5593855" y="1518259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5627863" y="187706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load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1018752" y="59280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6" name="Group 28"/>
          <p:cNvGrpSpPr/>
          <p:nvPr/>
        </p:nvGrpSpPr>
        <p:grpSpPr>
          <a:xfrm>
            <a:off x="649954" y="1343484"/>
            <a:ext cx="485775" cy="1889957"/>
            <a:chOff x="1576218" y="1143005"/>
            <a:chExt cx="485775" cy="1889957"/>
          </a:xfrm>
        </p:grpSpPr>
        <p:sp>
          <p:nvSpPr>
            <p:cNvPr id="44" name="Oval 43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Connector 54"/>
          <p:cNvCxnSpPr/>
          <p:nvPr/>
        </p:nvCxnSpPr>
        <p:spPr>
          <a:xfrm rot="10800000">
            <a:off x="889742" y="3233441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-76200" y="142403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313280" y="129006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438401" y="316778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172200" y="787227"/>
          <a:ext cx="2209800" cy="60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1" name="Equation" r:id="rId3" imgW="1587240" imgH="431640" progId="Equation.3">
                  <p:embed/>
                </p:oleObj>
              </mc:Choice>
              <mc:Fallback>
                <p:oleObj name="Equation" r:id="rId3" imgW="15872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787227"/>
                        <a:ext cx="2209800" cy="60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/>
          <p:cNvCxnSpPr/>
          <p:nvPr/>
        </p:nvCxnSpPr>
        <p:spPr>
          <a:xfrm rot="10800000">
            <a:off x="4125718" y="3260721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000597" y="319816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 rot="5400000" flipH="1" flipV="1">
            <a:off x="5490242" y="3076765"/>
            <a:ext cx="367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0800000">
            <a:off x="4125362" y="1325690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000241" y="126313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 rot="5400000" flipH="1" flipV="1">
            <a:off x="5490064" y="1509648"/>
            <a:ext cx="367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Left Brace 67"/>
          <p:cNvSpPr/>
          <p:nvPr/>
        </p:nvSpPr>
        <p:spPr>
          <a:xfrm rot="16200000">
            <a:off x="1550403" y="2691734"/>
            <a:ext cx="435639" cy="223653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49954" y="4191000"/>
            <a:ext cx="20531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Thevenin</a:t>
            </a:r>
            <a:r>
              <a:rPr lang="en-US" dirty="0" smtClean="0"/>
              <a:t> </a:t>
            </a:r>
            <a:r>
              <a:rPr lang="en-US" dirty="0" err="1" smtClean="0"/>
              <a:t>Thm</a:t>
            </a:r>
            <a:r>
              <a:rPr lang="en-US" dirty="0" smtClean="0"/>
              <a:t>:</a:t>
            </a:r>
          </a:p>
          <a:p>
            <a:r>
              <a:rPr lang="en-US" i="1" u="sng" dirty="0" smtClean="0"/>
              <a:t>Any</a:t>
            </a:r>
            <a:r>
              <a:rPr lang="en-US" dirty="0" smtClean="0"/>
              <a:t> circuit can be </a:t>
            </a:r>
          </a:p>
          <a:p>
            <a:r>
              <a:rPr lang="en-US" dirty="0" smtClean="0"/>
              <a:t>represented by this </a:t>
            </a:r>
          </a:p>
          <a:p>
            <a:r>
              <a:rPr lang="en-US" dirty="0" smtClean="0"/>
              <a:t>equivalent circuit.</a:t>
            </a:r>
            <a:endParaRPr lang="en-US" dirty="0"/>
          </a:p>
        </p:txBody>
      </p:sp>
      <p:graphicFrame>
        <p:nvGraphicFramePr>
          <p:cNvPr id="69635" name="Object 2"/>
          <p:cNvGraphicFramePr>
            <a:graphicFrameLocks noChangeAspect="1"/>
          </p:cNvGraphicFramePr>
          <p:nvPr/>
        </p:nvGraphicFramePr>
        <p:xfrm>
          <a:off x="3693628" y="4027821"/>
          <a:ext cx="1900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2" name="Equation" r:id="rId5" imgW="901440" imgH="228600" progId="Equation.3">
                  <p:embed/>
                </p:oleObj>
              </mc:Choice>
              <mc:Fallback>
                <p:oleObj name="Equation" r:id="rId5" imgW="9014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28" y="4027821"/>
                        <a:ext cx="19002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3693628" y="5150029"/>
          <a:ext cx="1900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3" name="Equation" r:id="rId7" imgW="901440" imgH="228600" progId="Equation.3">
                  <p:embed/>
                </p:oleObj>
              </mc:Choice>
              <mc:Fallback>
                <p:oleObj name="Equation" r:id="rId7" imgW="9014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28" y="5150029"/>
                        <a:ext cx="19002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3693628" y="3658489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1: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697555" y="4780697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2: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948929" y="6172200"/>
            <a:ext cx="372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say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baseline="-25000" dirty="0" err="1" smtClean="0">
                <a:solidFill>
                  <a:srgbClr val="FF0000"/>
                </a:solidFill>
              </a:rPr>
              <a:t>load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i="1" dirty="0" smtClean="0">
                <a:solidFill>
                  <a:srgbClr val="FF0000"/>
                </a:solidFill>
              </a:rPr>
              <a:t>loads down</a:t>
            </a:r>
            <a:r>
              <a:rPr lang="en-US" dirty="0" smtClean="0">
                <a:solidFill>
                  <a:srgbClr val="FF0000"/>
                </a:solidFill>
              </a:rPr>
              <a:t>” the source.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400800" y="3094942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Derivation:</a:t>
            </a:r>
            <a:endParaRPr lang="en-US" sz="1200" i="1" dirty="0"/>
          </a:p>
        </p:txBody>
      </p:sp>
      <p:sp>
        <p:nvSpPr>
          <p:cNvPr id="35" name="Date Placeholder 3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C9A9555-72F9-9B45-AE42-A4BBF79A8B78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“Brownout”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1622522" y="5943600"/>
            <a:ext cx="1928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Battery/light bulbs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2586699" y="2974978"/>
            <a:ext cx="3127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>
            <a:off x="3043899" y="2765428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>
            <a:off x="3043897" y="135255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586696" y="1143001"/>
            <a:ext cx="31276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5400000">
            <a:off x="2703849" y="2081293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0" name="Title 1"/>
          <p:cNvSpPr txBox="1">
            <a:spLocks/>
          </p:cNvSpPr>
          <p:nvPr/>
        </p:nvSpPr>
        <p:spPr>
          <a:xfrm>
            <a:off x="2536133" y="1562102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582774" y="1662011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8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1.5 </a:t>
            </a:r>
            <a:r>
              <a:rPr lang="en-US" sz="2800" noProof="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2" name="Group 36"/>
          <p:cNvGrpSpPr/>
          <p:nvPr/>
        </p:nvGrpSpPr>
        <p:grpSpPr>
          <a:xfrm>
            <a:off x="208104" y="1766196"/>
            <a:ext cx="485775" cy="565091"/>
            <a:chOff x="1450977" y="1649287"/>
            <a:chExt cx="485775" cy="565091"/>
          </a:xfrm>
        </p:grpSpPr>
        <p:sp>
          <p:nvSpPr>
            <p:cNvPr id="83" name="Oval 82"/>
            <p:cNvSpPr/>
            <p:nvPr/>
          </p:nvSpPr>
          <p:spPr>
            <a:xfrm>
              <a:off x="1450977" y="16880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itle 1"/>
            <p:cNvSpPr txBox="1">
              <a:spLocks/>
            </p:cNvSpPr>
            <p:nvPr/>
          </p:nvSpPr>
          <p:spPr>
            <a:xfrm>
              <a:off x="1579844" y="16492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85" name="Title 1"/>
            <p:cNvSpPr txBox="1">
              <a:spLocks/>
            </p:cNvSpPr>
            <p:nvPr/>
          </p:nvSpPr>
          <p:spPr>
            <a:xfrm>
              <a:off x="1586384" y="19082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16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 rot="16200000">
            <a:off x="4505994" y="2765431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>
            <a:off x="4505992" y="1352555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70581" y="2600779"/>
            <a:ext cx="742196" cy="62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 flipH="1" flipV="1">
            <a:off x="126207" y="1473998"/>
            <a:ext cx="6619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rot="5400000">
            <a:off x="4165944" y="2065928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4" name="Title 1"/>
          <p:cNvSpPr txBox="1">
            <a:spLocks/>
          </p:cNvSpPr>
          <p:nvPr/>
        </p:nvSpPr>
        <p:spPr>
          <a:xfrm>
            <a:off x="3998228" y="1546737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2743200" y="962108"/>
            <a:ext cx="34514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6" name="Title 1"/>
          <p:cNvSpPr txBox="1">
            <a:spLocks/>
          </p:cNvSpPr>
          <p:nvPr/>
        </p:nvSpPr>
        <p:spPr>
          <a:xfrm>
            <a:off x="2685786" y="524779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total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8" name="Straight Connector 97"/>
          <p:cNvCxnSpPr/>
          <p:nvPr/>
        </p:nvCxnSpPr>
        <p:spPr>
          <a:xfrm rot="16200000">
            <a:off x="5504299" y="2782096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6200000">
            <a:off x="5504297" y="1369220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5400000">
            <a:off x="5164249" y="2082593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1" name="Title 1"/>
          <p:cNvSpPr txBox="1">
            <a:spLocks/>
          </p:cNvSpPr>
          <p:nvPr/>
        </p:nvSpPr>
        <p:spPr>
          <a:xfrm>
            <a:off x="4996533" y="1563402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rot="16200000">
            <a:off x="7939169" y="275006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6200000">
            <a:off x="7939167" y="1337187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rot="5400000">
            <a:off x="7599119" y="2050560"/>
            <a:ext cx="5541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6" name="Title 1"/>
          <p:cNvSpPr txBox="1">
            <a:spLocks/>
          </p:cNvSpPr>
          <p:nvPr/>
        </p:nvSpPr>
        <p:spPr>
          <a:xfrm>
            <a:off x="7431403" y="1531369"/>
            <a:ext cx="588730" cy="438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>
            <a:off x="6822219" y="1159670"/>
            <a:ext cx="28794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822219" y="2959613"/>
            <a:ext cx="13152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657106" y="1159670"/>
            <a:ext cx="4916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7110165" y="960520"/>
            <a:ext cx="491611" cy="1991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6200000" flipV="1">
            <a:off x="1047407" y="4130017"/>
            <a:ext cx="451134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Litebulb"/>
          <p:cNvSpPr>
            <a:spLocks noEditPoints="1" noChangeArrowheads="1"/>
          </p:cNvSpPr>
          <p:nvPr/>
        </p:nvSpPr>
        <p:spPr bwMode="auto">
          <a:xfrm>
            <a:off x="3783338" y="3753015"/>
            <a:ext cx="401300" cy="602571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14" name="Straight Arrow Connector 113"/>
          <p:cNvCxnSpPr/>
          <p:nvPr/>
        </p:nvCxnSpPr>
        <p:spPr>
          <a:xfrm rot="10800000">
            <a:off x="3382038" y="3223026"/>
            <a:ext cx="401300" cy="3153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rot="5400000" flipH="1" flipV="1">
            <a:off x="4156583" y="3251081"/>
            <a:ext cx="315307" cy="2591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4317558" y="3223025"/>
            <a:ext cx="1122993" cy="529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V="1">
            <a:off x="4443835" y="3223026"/>
            <a:ext cx="3576298" cy="6969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585263" y="2959613"/>
            <a:ext cx="131529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506926" y="1159670"/>
            <a:ext cx="1315293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" name="Group 54"/>
          <p:cNvGrpSpPr/>
          <p:nvPr/>
        </p:nvGrpSpPr>
        <p:grpSpPr>
          <a:xfrm>
            <a:off x="3173105" y="1316953"/>
            <a:ext cx="160687" cy="1414811"/>
            <a:chOff x="4491655" y="3124200"/>
            <a:chExt cx="160687" cy="1414811"/>
          </a:xfrm>
        </p:grpSpPr>
        <p:grpSp>
          <p:nvGrpSpPr>
            <p:cNvPr id="123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4" name="Straight Connector 12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54"/>
          <p:cNvGrpSpPr/>
          <p:nvPr/>
        </p:nvGrpSpPr>
        <p:grpSpPr>
          <a:xfrm>
            <a:off x="4635200" y="1357211"/>
            <a:ext cx="160687" cy="1414811"/>
            <a:chOff x="4491655" y="3124200"/>
            <a:chExt cx="160687" cy="1414811"/>
          </a:xfrm>
        </p:grpSpPr>
        <p:grpSp>
          <p:nvGrpSpPr>
            <p:cNvPr id="138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9" name="Straight Connector 13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 54"/>
          <p:cNvGrpSpPr/>
          <p:nvPr/>
        </p:nvGrpSpPr>
        <p:grpSpPr>
          <a:xfrm>
            <a:off x="5633505" y="1369220"/>
            <a:ext cx="160687" cy="1414811"/>
            <a:chOff x="4491655" y="3124200"/>
            <a:chExt cx="160687" cy="1414811"/>
          </a:xfrm>
        </p:grpSpPr>
        <p:grpSp>
          <p:nvGrpSpPr>
            <p:cNvPr id="153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4" name="Straight Connector 15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54"/>
          <p:cNvGrpSpPr/>
          <p:nvPr/>
        </p:nvGrpSpPr>
        <p:grpSpPr>
          <a:xfrm>
            <a:off x="8068913" y="1328956"/>
            <a:ext cx="160687" cy="1414811"/>
            <a:chOff x="4491655" y="3124200"/>
            <a:chExt cx="160687" cy="1414811"/>
          </a:xfrm>
        </p:grpSpPr>
        <p:grpSp>
          <p:nvGrpSpPr>
            <p:cNvPr id="168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1" name="Straight Connector 17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9" name="Straight Connector 16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54"/>
          <p:cNvGrpSpPr/>
          <p:nvPr/>
        </p:nvGrpSpPr>
        <p:grpSpPr>
          <a:xfrm rot="5400000">
            <a:off x="1071845" y="435599"/>
            <a:ext cx="160687" cy="1414811"/>
            <a:chOff x="4491655" y="3124200"/>
            <a:chExt cx="160687" cy="1414811"/>
          </a:xfrm>
        </p:grpSpPr>
        <p:grpSp>
          <p:nvGrpSpPr>
            <p:cNvPr id="183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4" name="Straight Connector 183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Title 1"/>
          <p:cNvSpPr txBox="1">
            <a:spLocks/>
          </p:cNvSpPr>
          <p:nvPr/>
        </p:nvSpPr>
        <p:spPr>
          <a:xfrm>
            <a:off x="637101" y="4569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9" name="Oval 198"/>
          <p:cNvSpPr/>
          <p:nvPr/>
        </p:nvSpPr>
        <p:spPr>
          <a:xfrm>
            <a:off x="2461576" y="290702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val 199"/>
          <p:cNvSpPr/>
          <p:nvPr/>
        </p:nvSpPr>
        <p:spPr>
          <a:xfrm>
            <a:off x="2461576" y="108026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Straight Connector 203"/>
          <p:cNvCxnSpPr/>
          <p:nvPr/>
        </p:nvCxnSpPr>
        <p:spPr>
          <a:xfrm>
            <a:off x="423172" y="2970094"/>
            <a:ext cx="14364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6" name="Oval 205"/>
          <p:cNvSpPr/>
          <p:nvPr/>
        </p:nvSpPr>
        <p:spPr>
          <a:xfrm>
            <a:off x="1859594" y="290702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1859594" y="108099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Left Brace 207"/>
          <p:cNvSpPr/>
          <p:nvPr/>
        </p:nvSpPr>
        <p:spPr>
          <a:xfrm rot="16200000">
            <a:off x="1074981" y="2447644"/>
            <a:ext cx="435639" cy="1986403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661" name="Picture 5" descr="C:\Users\Peter Burke\AppData\Local\Microsoft\Windows\Temporary Internet Files\Content.IE5\OS54QNG3\MCj043264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144" y="3904451"/>
            <a:ext cx="1714500" cy="1714500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1D5B0C5-AA5C-2446-843B-411A1752F1DE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Fanout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C5BCCEA-595C-564E-8216-978594010261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38F207C-0F0D-EC4E-BBFF-6E154A7E015A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Notation: one element</a:t>
            </a:r>
            <a:endParaRPr lang="en-US" dirty="0"/>
          </a:p>
        </p:txBody>
      </p:sp>
      <p:grpSp>
        <p:nvGrpSpPr>
          <p:cNvPr id="3" name="Group 70"/>
          <p:cNvGrpSpPr/>
          <p:nvPr/>
        </p:nvGrpSpPr>
        <p:grpSpPr>
          <a:xfrm>
            <a:off x="1595791" y="129485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/>
          <p:nvPr/>
        </p:nvSpPr>
        <p:spPr>
          <a:xfrm flipH="1">
            <a:off x="588443" y="974959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 flipH="1">
            <a:off x="573497" y="28180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1" name="Straight Connector 100"/>
          <p:cNvCxnSpPr/>
          <p:nvPr/>
        </p:nvCxnSpPr>
        <p:spPr>
          <a:xfrm rot="10800000" flipH="1" flipV="1">
            <a:off x="1008851" y="3002678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>
            <a:off x="1466051" y="2793128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>
            <a:off x="1466049" y="138025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 flipH="1" flipV="1">
            <a:off x="1008848" y="1170701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883717" y="110813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883717" y="294010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806254" y="118687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813649" y="2627727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5" name="Group 100"/>
          <p:cNvGrpSpPr/>
          <p:nvPr/>
        </p:nvGrpSpPr>
        <p:grpSpPr>
          <a:xfrm>
            <a:off x="1417878" y="983949"/>
            <a:ext cx="517588" cy="498606"/>
            <a:chOff x="1835341" y="1760299"/>
            <a:chExt cx="517588" cy="498606"/>
          </a:xfrm>
        </p:grpSpPr>
        <p:cxnSp>
          <p:nvCxnSpPr>
            <p:cNvPr id="93" name="Straight Arrow Connector 92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>
            <a:off x="1068847" y="31327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2514600" y="916972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r>
              <a:rPr lang="en-US" sz="4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813649" y="165366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6254" y="3352800"/>
            <a:ext cx="294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Textbook chapter 2 notation:</a:t>
            </a:r>
            <a:endParaRPr lang="en-US" dirty="0"/>
          </a:p>
        </p:txBody>
      </p:sp>
      <p:grpSp>
        <p:nvGrpSpPr>
          <p:cNvPr id="36" name="Group 70"/>
          <p:cNvGrpSpPr/>
          <p:nvPr/>
        </p:nvGrpSpPr>
        <p:grpSpPr>
          <a:xfrm>
            <a:off x="1472538" y="4623868"/>
            <a:ext cx="160687" cy="1414811"/>
            <a:chOff x="4491655" y="3124200"/>
            <a:chExt cx="160687" cy="1414811"/>
          </a:xfrm>
        </p:grpSpPr>
        <p:grpSp>
          <p:nvGrpSpPr>
            <p:cNvPr id="37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Connector 53"/>
          <p:cNvCxnSpPr/>
          <p:nvPr/>
        </p:nvCxnSpPr>
        <p:spPr>
          <a:xfrm rot="16200000">
            <a:off x="1342798" y="612213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>
            <a:off x="1342796" y="470926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662170" y="470055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662170" y="558949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 rot="16200000" flipH="1">
            <a:off x="1412870" y="4562264"/>
            <a:ext cx="498602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1302674" y="397762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573497" y="498267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Title 1"/>
          <p:cNvSpPr txBox="1">
            <a:spLocks/>
          </p:cNvSpPr>
          <p:nvPr/>
        </p:nvSpPr>
        <p:spPr>
          <a:xfrm>
            <a:off x="2514600" y="4084067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I R</a:t>
            </a:r>
            <a:r>
              <a:rPr lang="en-US" sz="4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1756482" y="5073294"/>
            <a:ext cx="634865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819400" y="5049448"/>
            <a:ext cx="4253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chapter 2, text does not label each node.</a:t>
            </a:r>
          </a:p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is voltage drop across resistor 1.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802119" y="1719355"/>
            <a:ext cx="34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is the voltage </a:t>
            </a:r>
            <a:r>
              <a:rPr lang="en-US" i="1" dirty="0" smtClean="0"/>
              <a:t>drop</a:t>
            </a:r>
            <a:r>
              <a:rPr lang="en-US" dirty="0" smtClean="0"/>
              <a:t> from a to b.</a:t>
            </a:r>
            <a:endParaRPr lang="en-US" dirty="0"/>
          </a:p>
        </p:txBody>
      </p:sp>
      <p:sp>
        <p:nvSpPr>
          <p:cNvPr id="82946" name="Ink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502650" y="5586413"/>
            <a:ext cx="6350" cy="3175"/>
          </a:xfrm>
          <a:custGeom>
            <a:avLst/>
            <a:gdLst>
              <a:gd name="T0" fmla="+- 0 23619 23619"/>
              <a:gd name="T1" fmla="*/ T0 w 16"/>
              <a:gd name="T2" fmla="+- 0 15526 15520"/>
              <a:gd name="T3" fmla="*/ 15526 h 7"/>
              <a:gd name="T4" fmla="+- 0 23624 23619"/>
              <a:gd name="T5" fmla="*/ T4 w 16"/>
              <a:gd name="T6" fmla="+- 0 15524 15520"/>
              <a:gd name="T7" fmla="*/ 15524 h 7"/>
              <a:gd name="T8" fmla="+- 0 23629 23619"/>
              <a:gd name="T9" fmla="*/ T8 w 16"/>
              <a:gd name="T10" fmla="+- 0 15522 15520"/>
              <a:gd name="T11" fmla="*/ 15522 h 7"/>
              <a:gd name="T12" fmla="+- 0 23634 23619"/>
              <a:gd name="T13" fmla="*/ T12 w 16"/>
              <a:gd name="T14" fmla="+- 0 15520 15520"/>
              <a:gd name="T15" fmla="*/ 15520 h 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6" h="7" extrusionOk="0">
                <a:moveTo>
                  <a:pt x="0" y="6"/>
                </a:moveTo>
                <a:cubicBezTo>
                  <a:pt x="5" y="4"/>
                  <a:pt x="10" y="2"/>
                  <a:pt x="15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BA32C72-1D0C-4848-B78F-BB4510D88735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Notation: two elements in series</a:t>
            </a:r>
            <a:endParaRPr lang="en-US" dirty="0"/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1899348" y="1509243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48693" y="609600"/>
            <a:ext cx="294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Textbook chapter 2 notation: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5706091" y="166307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5750975" y="229060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63" name="Group 39"/>
          <p:cNvGrpSpPr/>
          <p:nvPr/>
        </p:nvGrpSpPr>
        <p:grpSpPr>
          <a:xfrm>
            <a:off x="824086" y="1462421"/>
            <a:ext cx="160687" cy="1414811"/>
            <a:chOff x="4491655" y="3124200"/>
            <a:chExt cx="160687" cy="1414811"/>
          </a:xfrm>
        </p:grpSpPr>
        <p:grpSp>
          <p:nvGrpSpPr>
            <p:cNvPr id="69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54"/>
          <p:cNvGrpSpPr/>
          <p:nvPr/>
        </p:nvGrpSpPr>
        <p:grpSpPr>
          <a:xfrm>
            <a:off x="824086" y="2822387"/>
            <a:ext cx="160687" cy="1414811"/>
            <a:chOff x="4491655" y="3124200"/>
            <a:chExt cx="160687" cy="1414811"/>
          </a:xfrm>
        </p:grpSpPr>
        <p:grpSp>
          <p:nvGrpSpPr>
            <p:cNvPr id="11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Title 1"/>
          <p:cNvSpPr txBox="1">
            <a:spLocks/>
          </p:cNvSpPr>
          <p:nvPr/>
        </p:nvSpPr>
        <p:spPr>
          <a:xfrm>
            <a:off x="0" y="314093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7" name="Title 1"/>
          <p:cNvSpPr txBox="1">
            <a:spLocks/>
          </p:cNvSpPr>
          <p:nvPr/>
        </p:nvSpPr>
        <p:spPr>
          <a:xfrm>
            <a:off x="89808" y="188800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937833" y="119761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897812" y="26857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932223" y="41738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32" name="Straight Arrow Connector 131"/>
          <p:cNvCxnSpPr/>
          <p:nvPr/>
        </p:nvCxnSpPr>
        <p:spPr>
          <a:xfrm rot="16200000" flipH="1">
            <a:off x="304503" y="1488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itle 1"/>
          <p:cNvSpPr txBox="1">
            <a:spLocks/>
          </p:cNvSpPr>
          <p:nvPr/>
        </p:nvSpPr>
        <p:spPr>
          <a:xfrm>
            <a:off x="-128958" y="1265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3971" name="Object 2"/>
          <p:cNvGraphicFramePr>
            <a:graphicFrameLocks noChangeAspect="1"/>
          </p:cNvGraphicFramePr>
          <p:nvPr/>
        </p:nvGraphicFramePr>
        <p:xfrm>
          <a:off x="1974850" y="1455738"/>
          <a:ext cx="914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21" name="Equation" r:id="rId3" imgW="457200" imgH="431640" progId="Equation.3">
                  <p:embed/>
                </p:oleObj>
              </mc:Choice>
              <mc:Fallback>
                <p:oleObj name="Equation" r:id="rId3" imgW="4572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1455738"/>
                        <a:ext cx="9144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2"/>
          <p:cNvGraphicFramePr>
            <a:graphicFrameLocks noChangeAspect="1"/>
          </p:cNvGraphicFramePr>
          <p:nvPr/>
        </p:nvGraphicFramePr>
        <p:xfrm>
          <a:off x="1974850" y="3127185"/>
          <a:ext cx="889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22" name="Equation" r:id="rId5" imgW="444240" imgH="431640" progId="Equation.3">
                  <p:embed/>
                </p:oleObj>
              </mc:Choice>
              <mc:Fallback>
                <p:oleObj name="Equation" r:id="rId5" imgW="44424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3127185"/>
                        <a:ext cx="889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1" name="Straight Arrow Connector 140"/>
          <p:cNvCxnSpPr/>
          <p:nvPr/>
        </p:nvCxnSpPr>
        <p:spPr>
          <a:xfrm rot="16200000" flipH="1">
            <a:off x="304503" y="280057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2" name="Title 1"/>
          <p:cNvSpPr txBox="1">
            <a:spLocks/>
          </p:cNvSpPr>
          <p:nvPr/>
        </p:nvSpPr>
        <p:spPr>
          <a:xfrm>
            <a:off x="-128958" y="2577235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3" name="Straight Arrow Connector 142"/>
          <p:cNvCxnSpPr/>
          <p:nvPr/>
        </p:nvCxnSpPr>
        <p:spPr>
          <a:xfrm rot="16200000" flipH="1">
            <a:off x="304503" y="4034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4" name="Title 1"/>
          <p:cNvSpPr txBox="1">
            <a:spLocks/>
          </p:cNvSpPr>
          <p:nvPr/>
        </p:nvSpPr>
        <p:spPr>
          <a:xfrm>
            <a:off x="-128958" y="3811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90" name="Group 39"/>
          <p:cNvGrpSpPr/>
          <p:nvPr/>
        </p:nvGrpSpPr>
        <p:grpSpPr>
          <a:xfrm>
            <a:off x="5501747" y="1462421"/>
            <a:ext cx="160687" cy="1414811"/>
            <a:chOff x="4491665" y="3124200"/>
            <a:chExt cx="160687" cy="1414811"/>
          </a:xfrm>
        </p:grpSpPr>
        <p:grpSp>
          <p:nvGrpSpPr>
            <p:cNvPr id="2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2" name="Straight Connector 2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0" name="Straight Connector 2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" name="Group 54"/>
          <p:cNvGrpSpPr/>
          <p:nvPr/>
        </p:nvGrpSpPr>
        <p:grpSpPr>
          <a:xfrm>
            <a:off x="5501749" y="2822387"/>
            <a:ext cx="160687" cy="1414811"/>
            <a:chOff x="4491667" y="3124200"/>
            <a:chExt cx="160687" cy="1414811"/>
          </a:xfrm>
        </p:grpSpPr>
        <p:grpSp>
          <p:nvGrpSpPr>
            <p:cNvPr id="205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08" name="Straight Connector 20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6" name="Straight Connector 20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Title 1"/>
          <p:cNvSpPr txBox="1">
            <a:spLocks/>
          </p:cNvSpPr>
          <p:nvPr/>
        </p:nvSpPr>
        <p:spPr>
          <a:xfrm>
            <a:off x="4767459" y="314093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3" name="Title 1"/>
          <p:cNvSpPr txBox="1">
            <a:spLocks/>
          </p:cNvSpPr>
          <p:nvPr/>
        </p:nvSpPr>
        <p:spPr>
          <a:xfrm>
            <a:off x="5609874" y="182122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5609874" y="41738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97" name="Straight Arrow Connector 196"/>
          <p:cNvCxnSpPr/>
          <p:nvPr/>
        </p:nvCxnSpPr>
        <p:spPr>
          <a:xfrm rot="16200000" flipH="1">
            <a:off x="4982154" y="1488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8" name="Title 1"/>
          <p:cNvSpPr txBox="1">
            <a:spLocks/>
          </p:cNvSpPr>
          <p:nvPr/>
        </p:nvSpPr>
        <p:spPr>
          <a:xfrm>
            <a:off x="4548693" y="1265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99" name="Object 2"/>
          <p:cNvGraphicFramePr>
            <a:graphicFrameLocks noChangeAspect="1"/>
          </p:cNvGraphicFramePr>
          <p:nvPr/>
        </p:nvGraphicFramePr>
        <p:xfrm>
          <a:off x="7089775" y="1455738"/>
          <a:ext cx="812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23" name="Equation" r:id="rId7" imgW="406080" imgH="431640" progId="Equation.3">
                  <p:embed/>
                </p:oleObj>
              </mc:Choice>
              <mc:Fallback>
                <p:oleObj name="Equation" r:id="rId7" imgW="40608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775" y="1455738"/>
                        <a:ext cx="812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" name="Object 2"/>
          <p:cNvGraphicFramePr>
            <a:graphicFrameLocks noChangeAspect="1"/>
          </p:cNvGraphicFramePr>
          <p:nvPr/>
        </p:nvGraphicFramePr>
        <p:xfrm>
          <a:off x="7123113" y="3127375"/>
          <a:ext cx="838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24" name="Equation" r:id="rId9" imgW="419040" imgH="431640" progId="Equation.3">
                  <p:embed/>
                </p:oleObj>
              </mc:Choice>
              <mc:Fallback>
                <p:oleObj name="Equation" r:id="rId9" imgW="41904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3113" y="3127375"/>
                        <a:ext cx="838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1" name="Straight Arrow Connector 200"/>
          <p:cNvCxnSpPr/>
          <p:nvPr/>
        </p:nvCxnSpPr>
        <p:spPr>
          <a:xfrm rot="16200000" flipH="1">
            <a:off x="4982154" y="280057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2" name="Title 1"/>
          <p:cNvSpPr txBox="1">
            <a:spLocks/>
          </p:cNvSpPr>
          <p:nvPr/>
        </p:nvSpPr>
        <p:spPr>
          <a:xfrm>
            <a:off x="4548693" y="2577235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03" name="Straight Arrow Connector 202"/>
          <p:cNvCxnSpPr/>
          <p:nvPr/>
        </p:nvCxnSpPr>
        <p:spPr>
          <a:xfrm rot="16200000" flipH="1">
            <a:off x="4982154" y="403495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4" name="Title 1"/>
          <p:cNvSpPr txBox="1">
            <a:spLocks/>
          </p:cNvSpPr>
          <p:nvPr/>
        </p:nvSpPr>
        <p:spPr>
          <a:xfrm>
            <a:off x="4548693" y="381161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3" name="Title 1"/>
          <p:cNvSpPr txBox="1">
            <a:spLocks/>
          </p:cNvSpPr>
          <p:nvPr/>
        </p:nvSpPr>
        <p:spPr>
          <a:xfrm>
            <a:off x="4617418" y="182122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5802308" y="30550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35" name="TextBox 234"/>
          <p:cNvSpPr txBox="1"/>
          <p:nvPr/>
        </p:nvSpPr>
        <p:spPr>
          <a:xfrm>
            <a:off x="5847192" y="368260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36" name="Title 1"/>
          <p:cNvSpPr txBox="1">
            <a:spLocks/>
          </p:cNvSpPr>
          <p:nvPr/>
        </p:nvSpPr>
        <p:spPr>
          <a:xfrm>
            <a:off x="5706091" y="321322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7" name="Title 1"/>
          <p:cNvSpPr txBox="1">
            <a:spLocks/>
          </p:cNvSpPr>
          <p:nvPr/>
        </p:nvSpPr>
        <p:spPr>
          <a:xfrm>
            <a:off x="279757" y="4800600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8" name="Title 1"/>
          <p:cNvSpPr txBox="1">
            <a:spLocks/>
          </p:cNvSpPr>
          <p:nvPr/>
        </p:nvSpPr>
        <p:spPr>
          <a:xfrm>
            <a:off x="5402700" y="4800600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5178D3E-ED15-A746-9563-99357E1ECC94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Letters and numbers</a:t>
            </a:r>
            <a:endParaRPr lang="en-US" dirty="0"/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1899348" y="6690843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" name="Group 39"/>
          <p:cNvGrpSpPr/>
          <p:nvPr/>
        </p:nvGrpSpPr>
        <p:grpSpPr>
          <a:xfrm>
            <a:off x="2481699" y="2443656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itle 1"/>
          <p:cNvSpPr txBox="1">
            <a:spLocks/>
          </p:cNvSpPr>
          <p:nvPr/>
        </p:nvSpPr>
        <p:spPr>
          <a:xfrm>
            <a:off x="1768112" y="27484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562584" y="199865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2561865" y="358615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32" name="Straight Arrow Connector 131"/>
          <p:cNvCxnSpPr/>
          <p:nvPr/>
        </p:nvCxnSpPr>
        <p:spPr>
          <a:xfrm rot="16200000" flipH="1">
            <a:off x="2531407" y="2601332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itle 1"/>
          <p:cNvSpPr txBox="1">
            <a:spLocks/>
          </p:cNvSpPr>
          <p:nvPr/>
        </p:nvSpPr>
        <p:spPr>
          <a:xfrm>
            <a:off x="2368186" y="2294165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3971" name="Object 2"/>
          <p:cNvGraphicFramePr>
            <a:graphicFrameLocks noChangeAspect="1"/>
          </p:cNvGraphicFramePr>
          <p:nvPr/>
        </p:nvGraphicFramePr>
        <p:xfrm>
          <a:off x="3063693" y="2354614"/>
          <a:ext cx="914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7" name="Equation" r:id="rId4" imgW="457200" imgH="393480" progId="Equation.3">
                  <p:embed/>
                </p:oleObj>
              </mc:Choice>
              <mc:Fallback>
                <p:oleObj name="Equation" r:id="rId4" imgW="4572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693" y="2354614"/>
                        <a:ext cx="914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5" name="Rectangle 264"/>
          <p:cNvSpPr/>
          <p:nvPr/>
        </p:nvSpPr>
        <p:spPr>
          <a:xfrm>
            <a:off x="1600200" y="501134"/>
            <a:ext cx="672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Both</a:t>
            </a:r>
            <a:r>
              <a:rPr lang="en-US" dirty="0" smtClean="0"/>
              <a:t> can be used to label nodes, resistors, voltages, currents, etc.</a:t>
            </a:r>
            <a:endParaRPr lang="en-US" dirty="0"/>
          </a:p>
        </p:txBody>
      </p:sp>
      <p:sp>
        <p:nvSpPr>
          <p:cNvPr id="266" name="Cloud 265"/>
          <p:cNvSpPr/>
          <p:nvPr/>
        </p:nvSpPr>
        <p:spPr>
          <a:xfrm rot="5400000">
            <a:off x="-430395" y="2120336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268" name="Straight Connector 267"/>
          <p:cNvCxnSpPr/>
          <p:nvPr/>
        </p:nvCxnSpPr>
        <p:spPr>
          <a:xfrm rot="10800000" flipH="1" flipV="1">
            <a:off x="1895293" y="3955485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rot="16200000">
            <a:off x="2352493" y="3745935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 rot="16200000">
            <a:off x="2301696" y="2272737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 rot="10800000">
            <a:off x="1809569" y="2021912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39"/>
          <p:cNvGrpSpPr/>
          <p:nvPr/>
        </p:nvGrpSpPr>
        <p:grpSpPr>
          <a:xfrm>
            <a:off x="6787183" y="2607385"/>
            <a:ext cx="160687" cy="1414811"/>
            <a:chOff x="4491655" y="3124200"/>
            <a:chExt cx="160687" cy="1414811"/>
          </a:xfrm>
        </p:grpSpPr>
        <p:grpSp>
          <p:nvGrpSpPr>
            <p:cNvPr id="112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Title 1"/>
          <p:cNvSpPr txBox="1">
            <a:spLocks/>
          </p:cNvSpPr>
          <p:nvPr/>
        </p:nvSpPr>
        <p:spPr>
          <a:xfrm>
            <a:off x="6073596" y="29121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868068" y="21623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6867349" y="37498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54" name="Straight Arrow Connector 153"/>
          <p:cNvCxnSpPr/>
          <p:nvPr/>
        </p:nvCxnSpPr>
        <p:spPr>
          <a:xfrm rot="16200000" flipH="1">
            <a:off x="6836891" y="2765061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Title 1"/>
          <p:cNvSpPr txBox="1">
            <a:spLocks/>
          </p:cNvSpPr>
          <p:nvPr/>
        </p:nvSpPr>
        <p:spPr>
          <a:xfrm>
            <a:off x="6673670" y="2457894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56" name="Object 2"/>
          <p:cNvGraphicFramePr>
            <a:graphicFrameLocks noChangeAspect="1"/>
          </p:cNvGraphicFramePr>
          <p:nvPr/>
        </p:nvGraphicFramePr>
        <p:xfrm>
          <a:off x="7381876" y="2518343"/>
          <a:ext cx="889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8" name="Equation" r:id="rId6" imgW="444240" imgH="393480" progId="Equation.3">
                  <p:embed/>
                </p:oleObj>
              </mc:Choice>
              <mc:Fallback>
                <p:oleObj name="Equation" r:id="rId6" imgW="444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76" y="2518343"/>
                        <a:ext cx="889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" name="Cloud 156"/>
          <p:cNvSpPr/>
          <p:nvPr/>
        </p:nvSpPr>
        <p:spPr>
          <a:xfrm rot="5400000">
            <a:off x="3875089" y="2284065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158" name="Straight Connector 157"/>
          <p:cNvCxnSpPr/>
          <p:nvPr/>
        </p:nvCxnSpPr>
        <p:spPr>
          <a:xfrm rot="10800000" flipH="1" flipV="1">
            <a:off x="6200777" y="4119214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16200000">
            <a:off x="6657977" y="390966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16200000">
            <a:off x="6607180" y="2436466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10800000">
            <a:off x="6115053" y="2185641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Title 1"/>
          <p:cNvSpPr txBox="1">
            <a:spLocks/>
          </p:cNvSpPr>
          <p:nvPr/>
        </p:nvSpPr>
        <p:spPr>
          <a:xfrm>
            <a:off x="663750" y="4534924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3" name="Title 1"/>
          <p:cNvSpPr txBox="1">
            <a:spLocks/>
          </p:cNvSpPr>
          <p:nvPr/>
        </p:nvSpPr>
        <p:spPr>
          <a:xfrm>
            <a:off x="6867349" y="4698653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39C3EBA-6DD5-0646-827E-3B0AE214833D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 notation</a:t>
            </a:r>
            <a:endParaRPr lang="en-US" dirty="0"/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1899348" y="6690843"/>
            <a:ext cx="2414480" cy="53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09782" y="1229965"/>
            <a:ext cx="294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Textbook chapter 2 notation: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997703" y="31155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042587" y="374312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93" name="Title 1"/>
          <p:cNvSpPr txBox="1">
            <a:spLocks/>
          </p:cNvSpPr>
          <p:nvPr/>
        </p:nvSpPr>
        <p:spPr>
          <a:xfrm>
            <a:off x="6868070" y="32896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99" name="Object 2"/>
          <p:cNvGraphicFramePr>
            <a:graphicFrameLocks noChangeAspect="1"/>
          </p:cNvGraphicFramePr>
          <p:nvPr/>
        </p:nvGraphicFramePr>
        <p:xfrm>
          <a:off x="7874000" y="2948977"/>
          <a:ext cx="812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8" name="Equation" r:id="rId3" imgW="406080" imgH="431640" progId="Equation.3">
                  <p:embed/>
                </p:oleObj>
              </mc:Choice>
              <mc:Fallback>
                <p:oleObj name="Equation" r:id="rId3" imgW="40608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0" y="2948977"/>
                        <a:ext cx="812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39"/>
          <p:cNvGrpSpPr/>
          <p:nvPr/>
        </p:nvGrpSpPr>
        <p:grpSpPr>
          <a:xfrm>
            <a:off x="6787183" y="2877363"/>
            <a:ext cx="160687" cy="1414811"/>
            <a:chOff x="4491655" y="3124200"/>
            <a:chExt cx="160687" cy="1414811"/>
          </a:xfrm>
        </p:grpSpPr>
        <p:grpSp>
          <p:nvGrpSpPr>
            <p:cNvPr id="8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Title 1"/>
          <p:cNvSpPr txBox="1">
            <a:spLocks/>
          </p:cNvSpPr>
          <p:nvPr/>
        </p:nvSpPr>
        <p:spPr>
          <a:xfrm>
            <a:off x="6073596" y="318216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4" name="Straight Arrow Connector 153"/>
          <p:cNvCxnSpPr/>
          <p:nvPr/>
        </p:nvCxnSpPr>
        <p:spPr>
          <a:xfrm rot="16200000" flipH="1">
            <a:off x="6836891" y="2796119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5" name="Title 1"/>
          <p:cNvSpPr txBox="1">
            <a:spLocks/>
          </p:cNvSpPr>
          <p:nvPr/>
        </p:nvSpPr>
        <p:spPr>
          <a:xfrm>
            <a:off x="6673670" y="2488952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7" name="Cloud 156"/>
          <p:cNvSpPr/>
          <p:nvPr/>
        </p:nvSpPr>
        <p:spPr>
          <a:xfrm rot="5400000">
            <a:off x="3875089" y="2554043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158" name="Straight Connector 157"/>
          <p:cNvCxnSpPr/>
          <p:nvPr/>
        </p:nvCxnSpPr>
        <p:spPr>
          <a:xfrm rot="10800000" flipH="1" flipV="1">
            <a:off x="6200777" y="4389192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16200000">
            <a:off x="6657977" y="417964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16200000">
            <a:off x="6607180" y="2706444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10800000">
            <a:off x="6115053" y="2455619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itle 1"/>
          <p:cNvSpPr txBox="1">
            <a:spLocks/>
          </p:cNvSpPr>
          <p:nvPr/>
        </p:nvSpPr>
        <p:spPr>
          <a:xfrm>
            <a:off x="6867349" y="4968631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9" name="Group 39"/>
          <p:cNvGrpSpPr/>
          <p:nvPr/>
        </p:nvGrpSpPr>
        <p:grpSpPr>
          <a:xfrm>
            <a:off x="2396854" y="2879467"/>
            <a:ext cx="160687" cy="1414811"/>
            <a:chOff x="4491655" y="3124200"/>
            <a:chExt cx="160687" cy="1414811"/>
          </a:xfrm>
        </p:grpSpPr>
        <p:grpSp>
          <p:nvGrpSpPr>
            <p:cNvPr id="80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1" name="Straight Connector 80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itle 1"/>
          <p:cNvSpPr txBox="1">
            <a:spLocks/>
          </p:cNvSpPr>
          <p:nvPr/>
        </p:nvSpPr>
        <p:spPr>
          <a:xfrm>
            <a:off x="1683267" y="318426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477739" y="24344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477020" y="40219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3" name="Straight Arrow Connector 102"/>
          <p:cNvCxnSpPr/>
          <p:nvPr/>
        </p:nvCxnSpPr>
        <p:spPr>
          <a:xfrm rot="16200000" flipH="1">
            <a:off x="2446562" y="3037143"/>
            <a:ext cx="32003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4" name="Title 1"/>
          <p:cNvSpPr txBox="1">
            <a:spLocks/>
          </p:cNvSpPr>
          <p:nvPr/>
        </p:nvSpPr>
        <p:spPr>
          <a:xfrm>
            <a:off x="2283341" y="2729976"/>
            <a:ext cx="854007" cy="477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9" name="Object 2"/>
          <p:cNvGraphicFramePr>
            <a:graphicFrameLocks noChangeAspect="1"/>
          </p:cNvGraphicFramePr>
          <p:nvPr/>
        </p:nvGraphicFramePr>
        <p:xfrm>
          <a:off x="2991547" y="2790425"/>
          <a:ext cx="889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9" name="Equation" r:id="rId5" imgW="444240" imgH="393480" progId="Equation.3">
                  <p:embed/>
                </p:oleObj>
              </mc:Choice>
              <mc:Fallback>
                <p:oleObj name="Equation" r:id="rId5" imgW="4442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1547" y="2790425"/>
                        <a:ext cx="889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Cloud 110"/>
          <p:cNvSpPr/>
          <p:nvPr/>
        </p:nvSpPr>
        <p:spPr>
          <a:xfrm rot="5400000">
            <a:off x="-515240" y="2556147"/>
            <a:ext cx="3286125" cy="154305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CIRCUIT</a:t>
            </a:r>
            <a:endParaRPr lang="en-US" dirty="0"/>
          </a:p>
        </p:txBody>
      </p:sp>
      <p:cxnSp>
        <p:nvCxnSpPr>
          <p:cNvPr id="112" name="Straight Connector 111"/>
          <p:cNvCxnSpPr/>
          <p:nvPr/>
        </p:nvCxnSpPr>
        <p:spPr>
          <a:xfrm rot="10800000" flipH="1" flipV="1">
            <a:off x="1810448" y="4391296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16200000">
            <a:off x="2267648" y="4181746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16200000">
            <a:off x="2216851" y="2708548"/>
            <a:ext cx="5206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10800000">
            <a:off x="1724724" y="2457723"/>
            <a:ext cx="7524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itle 1"/>
          <p:cNvSpPr txBox="1">
            <a:spLocks/>
          </p:cNvSpPr>
          <p:nvPr/>
        </p:nvSpPr>
        <p:spPr>
          <a:xfrm>
            <a:off x="2477020" y="4970735"/>
            <a:ext cx="200624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the voltage drop across resistor 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E60B414-65C2-C44F-B6B4-B409269B0BA7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&amp;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Last lecture: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Power (sink/source)</a:t>
            </a:r>
          </a:p>
          <a:p>
            <a:pPr lvl="1"/>
            <a:r>
              <a:rPr lang="en-US" dirty="0" smtClean="0"/>
              <a:t>Current (</a:t>
            </a:r>
            <a:r>
              <a:rPr lang="en-US" dirty="0" err="1" smtClean="0"/>
              <a:t>postive</a:t>
            </a:r>
            <a:r>
              <a:rPr lang="en-US" dirty="0" smtClean="0"/>
              <a:t>/negative)</a:t>
            </a:r>
          </a:p>
          <a:p>
            <a:pPr lvl="1"/>
            <a:r>
              <a:rPr lang="en-US" dirty="0" smtClean="0"/>
              <a:t>Dependent sources</a:t>
            </a:r>
          </a:p>
          <a:p>
            <a:r>
              <a:rPr lang="en-US" dirty="0" smtClean="0"/>
              <a:t>Resistors</a:t>
            </a:r>
          </a:p>
          <a:p>
            <a:pPr lvl="1"/>
            <a:r>
              <a:rPr lang="en-US" dirty="0" smtClean="0"/>
              <a:t>Series</a:t>
            </a:r>
          </a:p>
          <a:p>
            <a:pPr lvl="1"/>
            <a:r>
              <a:rPr lang="en-US" dirty="0" smtClean="0"/>
              <a:t>Parallel</a:t>
            </a:r>
          </a:p>
          <a:p>
            <a:pPr>
              <a:buNone/>
            </a:pPr>
            <a:r>
              <a:rPr lang="en-US" sz="3100" dirty="0" smtClean="0"/>
              <a:t>Today</a:t>
            </a:r>
          </a:p>
          <a:p>
            <a:r>
              <a:rPr lang="en-US" dirty="0" smtClean="0"/>
              <a:t>Examples</a:t>
            </a:r>
            <a:r>
              <a:rPr lang="en-US" sz="3100" dirty="0" smtClean="0"/>
              <a:t> (resistor circuits)</a:t>
            </a:r>
          </a:p>
          <a:p>
            <a:r>
              <a:rPr lang="en-US" sz="3100" dirty="0" err="1" smtClean="0"/>
              <a:t>Kirchoff’s</a:t>
            </a:r>
            <a:r>
              <a:rPr lang="en-US" sz="3100" dirty="0" smtClean="0"/>
              <a:t> laws</a:t>
            </a:r>
          </a:p>
          <a:p>
            <a:r>
              <a:rPr lang="en-US" sz="3100" dirty="0" smtClean="0"/>
              <a:t>Example applications of </a:t>
            </a:r>
            <a:r>
              <a:rPr lang="en-US" sz="3100" dirty="0" err="1" smtClean="0"/>
              <a:t>Kirchoff</a:t>
            </a:r>
            <a:r>
              <a:rPr lang="en-US" sz="3100" dirty="0" smtClean="0"/>
              <a:t> laws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D1E6E7D-0E4A-8C4E-BB65-76EB5C54DFD4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03F6CB-A241-0D43-8E46-D671F5D73B33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current law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734968" y="1902002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41285" y="1902002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36973" y="1670446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itle 1"/>
          <p:cNvSpPr txBox="1">
            <a:spLocks/>
          </p:cNvSpPr>
          <p:nvPr/>
        </p:nvSpPr>
        <p:spPr>
          <a:xfrm>
            <a:off x="688988" y="115219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058802" y="1578168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58802" y="2225836"/>
            <a:ext cx="10175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352135" y="1450924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2204150" y="93267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352135" y="2368515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2205899" y="22689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3663763" y="91355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en-US" sz="48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51230" y="2225836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Like water in a river…</a:t>
            </a:r>
            <a:endParaRPr lang="en-US" i="1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2352135" y="4404280"/>
          <a:ext cx="1703388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9" name="Equation" r:id="rId3" imgW="558720" imgH="431640" progId="Equation.3">
                  <p:embed/>
                </p:oleObj>
              </mc:Choice>
              <mc:Fallback>
                <p:oleObj name="Equation" r:id="rId3" imgW="5587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135" y="4404280"/>
                        <a:ext cx="1703388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892263" y="5623480"/>
            <a:ext cx="3500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</a:t>
            </a:r>
            <a:r>
              <a:rPr lang="en-US" i="1" dirty="0" smtClean="0"/>
              <a:t>entering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positive</a:t>
            </a:r>
          </a:p>
          <a:p>
            <a:r>
              <a:rPr lang="en-US" dirty="0" smtClean="0"/>
              <a:t>Current </a:t>
            </a:r>
            <a:r>
              <a:rPr lang="en-US" i="1" dirty="0" smtClean="0"/>
              <a:t>leaving</a:t>
            </a:r>
            <a:r>
              <a:rPr lang="en-US" dirty="0" smtClean="0"/>
              <a:t> a node: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negative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rot="10800000">
            <a:off x="3251033" y="5394880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41285" y="748006"/>
            <a:ext cx="232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have already seen: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6973" y="2939534"/>
            <a:ext cx="1667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generally: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19200" y="3308866"/>
            <a:ext cx="605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of currents </a:t>
            </a:r>
            <a:r>
              <a:rPr lang="en-US" i="1" dirty="0" smtClean="0"/>
              <a:t>entering</a:t>
            </a:r>
            <a:r>
              <a:rPr lang="en-US" dirty="0" smtClean="0"/>
              <a:t> node = sum of currents </a:t>
            </a:r>
            <a:r>
              <a:rPr lang="en-US" i="1" dirty="0" smtClean="0"/>
              <a:t>leaving</a:t>
            </a:r>
            <a:r>
              <a:rPr lang="en-US" dirty="0" smtClean="0"/>
              <a:t> node.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36973" y="3962400"/>
            <a:ext cx="3677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Stated as </a:t>
            </a:r>
            <a:r>
              <a:rPr lang="en-US" dirty="0" err="1" smtClean="0"/>
              <a:t>Kirchoff’s</a:t>
            </a:r>
            <a:r>
              <a:rPr lang="en-US" dirty="0" smtClean="0"/>
              <a:t> current law (KCL):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A9DB372-EFBD-FD4F-998B-A143743E2AE0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rot="5400000" flipH="1" flipV="1">
            <a:off x="365155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rot="16200000" flipH="1">
            <a:off x="386091" y="190417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223911" y="209546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8989" y="1447800"/>
            <a:ext cx="25114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5400000" flipH="1" flipV="1">
            <a:off x="1200166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2028302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2876566" y="1771634"/>
            <a:ext cx="647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1245443" y="1946216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1083263" y="213751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6200000" flipH="1">
            <a:off x="2067180" y="1946216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1905000" y="213751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16200000" flipH="1">
            <a:off x="2905380" y="1946216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2743200" y="213751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114300" y="4762500"/>
            <a:ext cx="2057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3158664"/>
            <a:ext cx="442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</a:t>
            </a:r>
            <a:r>
              <a:rPr lang="en-US" dirty="0" smtClean="0"/>
              <a:t> (students)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1143000" y="37338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143000" y="44196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1000" y="51054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143000" y="5791200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1613477" y="3581400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Title 1"/>
          <p:cNvSpPr txBox="1">
            <a:spLocks/>
          </p:cNvSpPr>
          <p:nvPr/>
        </p:nvSpPr>
        <p:spPr>
          <a:xfrm>
            <a:off x="1790215" y="334333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rot="10800000" flipH="1">
            <a:off x="1589139" y="4291314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Title 1"/>
          <p:cNvSpPr txBox="1">
            <a:spLocks/>
          </p:cNvSpPr>
          <p:nvPr/>
        </p:nvSpPr>
        <p:spPr>
          <a:xfrm>
            <a:off x="1765877" y="405324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rot="10800000" flipH="1">
            <a:off x="158775" y="5231554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3" name="Title 1"/>
          <p:cNvSpPr txBox="1">
            <a:spLocks/>
          </p:cNvSpPr>
          <p:nvPr/>
        </p:nvSpPr>
        <p:spPr>
          <a:xfrm>
            <a:off x="335513" y="499348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rot="10800000" flipH="1">
            <a:off x="1600200" y="5623612"/>
            <a:ext cx="35347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5" name="Title 1"/>
          <p:cNvSpPr txBox="1">
            <a:spLocks/>
          </p:cNvSpPr>
          <p:nvPr/>
        </p:nvSpPr>
        <p:spPr>
          <a:xfrm>
            <a:off x="1776938" y="538554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49E131E-E852-3648-895C-BE99F0FE4668}" type="datetime1">
              <a:rPr lang="en-US" smtClean="0"/>
              <a:t>4/10/14</a:t>
            </a:fld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/>
              <p14:cNvContentPartPr/>
              <p14:nvPr/>
            </p14:nvContentPartPr>
            <p14:xfrm>
              <a:off x="64080" y="722880"/>
              <a:ext cx="8878320" cy="53560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640" y="712080"/>
                <a:ext cx="8899920" cy="537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943892" y="1531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41769" y="1354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942304" y="5151058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429308" y="1724099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876268" y="1688631"/>
            <a:ext cx="227012" cy="2246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1524000" y="2514600"/>
            <a:ext cx="1524000" cy="1524000"/>
          </a:xfrm>
          <a:prstGeom prst="ellipse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stCxn id="31" idx="1"/>
          </p:cNvCxnSpPr>
          <p:nvPr/>
        </p:nvCxnSpPr>
        <p:spPr>
          <a:xfrm rot="16200000" flipV="1">
            <a:off x="899495" y="1890093"/>
            <a:ext cx="824464" cy="8709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31" idx="7"/>
          </p:cNvCxnSpPr>
          <p:nvPr/>
        </p:nvCxnSpPr>
        <p:spPr>
          <a:xfrm rot="5400000" flipH="1" flipV="1">
            <a:off x="2822107" y="1958072"/>
            <a:ext cx="782420" cy="7770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1" idx="3"/>
          </p:cNvCxnSpPr>
          <p:nvPr/>
        </p:nvCxnSpPr>
        <p:spPr>
          <a:xfrm rot="5400000">
            <a:off x="902202" y="3835935"/>
            <a:ext cx="865503" cy="8244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1" idx="5"/>
          </p:cNvCxnSpPr>
          <p:nvPr/>
        </p:nvCxnSpPr>
        <p:spPr>
          <a:xfrm rot="16200000" flipH="1">
            <a:off x="2824816" y="3815415"/>
            <a:ext cx="865503" cy="8655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31" idx="6"/>
          </p:cNvCxnSpPr>
          <p:nvPr/>
        </p:nvCxnSpPr>
        <p:spPr>
          <a:xfrm flipV="1">
            <a:off x="3048000" y="3246852"/>
            <a:ext cx="1066800" cy="297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31" idx="0"/>
          </p:cNvCxnSpPr>
          <p:nvPr/>
        </p:nvCxnSpPr>
        <p:spPr>
          <a:xfrm rot="5400000" flipH="1" flipV="1">
            <a:off x="1794858" y="2023458"/>
            <a:ext cx="9822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31" idx="2"/>
          </p:cNvCxnSpPr>
          <p:nvPr/>
        </p:nvCxnSpPr>
        <p:spPr>
          <a:xfrm rot="10800000">
            <a:off x="457200" y="3276600"/>
            <a:ext cx="106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1" idx="4"/>
          </p:cNvCxnSpPr>
          <p:nvPr/>
        </p:nvCxnSpPr>
        <p:spPr>
          <a:xfrm rot="5400000">
            <a:off x="1729374" y="4595226"/>
            <a:ext cx="11132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381000" y="3124200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rot="10800000">
            <a:off x="3907677" y="3124197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664098" y="4419907"/>
            <a:ext cx="262293" cy="259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3601819" y="4323374"/>
            <a:ext cx="217357" cy="190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1579048" y="10744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6" name="Title 1"/>
          <p:cNvSpPr txBox="1">
            <a:spLocks/>
          </p:cNvSpPr>
          <p:nvPr/>
        </p:nvSpPr>
        <p:spPr>
          <a:xfrm>
            <a:off x="2983369" y="139612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968446" y="256496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690320" y="40386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117863" y="506273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218159" y="41216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218159" y="245816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1F68FB-F900-D445-9A12-FC210E0D2FE8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3467892" y="3177522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198048" y="124353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67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(instructor)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1715292" y="3147774"/>
            <a:ext cx="3810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2590797" y="4034585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>
            <a:off x="2298090" y="17267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7" name="Title 1"/>
          <p:cNvSpPr txBox="1">
            <a:spLocks/>
          </p:cNvSpPr>
          <p:nvPr/>
        </p:nvSpPr>
        <p:spPr>
          <a:xfrm>
            <a:off x="3563219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3916695" y="38328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2450490" y="396279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018124" y="368318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1361816" y="28095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33600" y="2563333"/>
            <a:ext cx="1269564" cy="126956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403164" y="1696327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1246398" y="1676131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403164" y="3832896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1246399" y="3832897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H="1">
            <a:off x="2590796" y="2285996"/>
            <a:ext cx="414245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577460" y="1780848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610747" y="1829290"/>
            <a:ext cx="299547" cy="202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861853" y="4129840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1370320" y="3964078"/>
            <a:ext cx="346252" cy="343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157442" y="149816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20BCAE-032E-6649-AA1D-2D72E68B173F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3249" y="1114009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453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a relationship among </a:t>
            </a:r>
            <a:r>
              <a:rPr lang="en-US" i="1" dirty="0" smtClean="0"/>
              <a:t>i</a:t>
            </a:r>
            <a:r>
              <a:rPr lang="en-US" i="1" baseline="-25000" dirty="0" smtClean="0"/>
              <a:t>1</a:t>
            </a:r>
            <a:r>
              <a:rPr lang="en-US" i="1" dirty="0" smtClean="0"/>
              <a:t>,i</a:t>
            </a:r>
            <a:r>
              <a:rPr lang="en-US" i="1" baseline="-25000" dirty="0" smtClean="0"/>
              <a:t>2</a:t>
            </a:r>
            <a:r>
              <a:rPr lang="en-US" i="1" dirty="0" smtClean="0"/>
              <a:t>, i</a:t>
            </a:r>
            <a:r>
              <a:rPr lang="en-US" i="1" baseline="-25000" dirty="0" smtClean="0"/>
              <a:t>3</a:t>
            </a:r>
            <a:r>
              <a:rPr lang="en-US" i="1" dirty="0" smtClean="0"/>
              <a:t>,i</a:t>
            </a:r>
            <a:r>
              <a:rPr lang="en-US" i="1" baseline="-25000" dirty="0" smtClean="0"/>
              <a:t>4…</a:t>
            </a:r>
            <a:r>
              <a:rPr lang="en-US" dirty="0" smtClean="0"/>
              <a:t> (students)</a:t>
            </a:r>
            <a:endParaRPr lang="en-US" dirty="0"/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4171132" y="411668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0" name="Title 1"/>
          <p:cNvSpPr txBox="1">
            <a:spLocks/>
          </p:cNvSpPr>
          <p:nvPr/>
        </p:nvSpPr>
        <p:spPr>
          <a:xfrm>
            <a:off x="1932522" y="394298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8000" y="3483099"/>
            <a:ext cx="609600" cy="60960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3657601" y="1546608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941599" y="1546610"/>
            <a:ext cx="887202" cy="8872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657601" y="4116682"/>
            <a:ext cx="867007" cy="867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160797" y="4092699"/>
            <a:ext cx="887203" cy="887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272661" y="1651327"/>
            <a:ext cx="327540" cy="276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 flipV="1">
            <a:off x="3657600" y="1780164"/>
            <a:ext cx="256023" cy="255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116290" y="4413626"/>
            <a:ext cx="329149" cy="262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2354004" y="4124876"/>
            <a:ext cx="434701" cy="418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itle 1"/>
          <p:cNvSpPr txBox="1">
            <a:spLocks/>
          </p:cNvSpPr>
          <p:nvPr/>
        </p:nvSpPr>
        <p:spPr>
          <a:xfrm>
            <a:off x="3304125" y="139362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2513259" y="2948358"/>
            <a:ext cx="10694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2362200" y="2413617"/>
            <a:ext cx="685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1974331" y="2801484"/>
            <a:ext cx="775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1828801" y="3219101"/>
            <a:ext cx="5333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1426058" y="2816359"/>
            <a:ext cx="8054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3122858" y="2948357"/>
            <a:ext cx="106948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D1FC0AF-86F7-9843-928B-46F35A3FAAE0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683696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thru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9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171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90"/>
          <p:cNvGrpSpPr/>
          <p:nvPr/>
        </p:nvGrpSpPr>
        <p:grpSpPr>
          <a:xfrm rot="5400000">
            <a:off x="1506059" y="818047"/>
            <a:ext cx="257175" cy="1488124"/>
            <a:chOff x="3382667" y="1835079"/>
            <a:chExt cx="257175" cy="1488124"/>
          </a:xfrm>
        </p:grpSpPr>
        <p:sp>
          <p:nvSpPr>
            <p:cNvPr id="189" name="Rectangle 18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0" name="Straight Connector 18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Group 190"/>
          <p:cNvGrpSpPr/>
          <p:nvPr/>
        </p:nvGrpSpPr>
        <p:grpSpPr>
          <a:xfrm rot="5400000">
            <a:off x="1506059" y="2306171"/>
            <a:ext cx="257175" cy="1488124"/>
            <a:chOff x="3382667" y="1835079"/>
            <a:chExt cx="257175" cy="1488124"/>
          </a:xfrm>
        </p:grpSpPr>
        <p:sp>
          <p:nvSpPr>
            <p:cNvPr id="196" name="Rectangle 19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7" name="Straight Connector 19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190"/>
          <p:cNvGrpSpPr/>
          <p:nvPr/>
        </p:nvGrpSpPr>
        <p:grpSpPr>
          <a:xfrm>
            <a:off x="3738247" y="1562111"/>
            <a:ext cx="257175" cy="1488124"/>
            <a:chOff x="3382667" y="1835079"/>
            <a:chExt cx="257175" cy="1488124"/>
          </a:xfrm>
        </p:grpSpPr>
        <p:sp>
          <p:nvSpPr>
            <p:cNvPr id="204" name="Rectangle 20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5" name="Straight Connector 20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190"/>
          <p:cNvGrpSpPr/>
          <p:nvPr/>
        </p:nvGrpSpPr>
        <p:grpSpPr>
          <a:xfrm rot="5400000">
            <a:off x="2994184" y="818050"/>
            <a:ext cx="257175" cy="1488124"/>
            <a:chOff x="3382667" y="1835079"/>
            <a:chExt cx="257175" cy="1488124"/>
          </a:xfrm>
        </p:grpSpPr>
        <p:sp>
          <p:nvSpPr>
            <p:cNvPr id="208" name="Rectangle 20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9" name="Straight Connector 20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" name="Group 190"/>
          <p:cNvGrpSpPr/>
          <p:nvPr/>
        </p:nvGrpSpPr>
        <p:grpSpPr>
          <a:xfrm rot="5400000">
            <a:off x="2994180" y="2306173"/>
            <a:ext cx="257175" cy="1488124"/>
            <a:chOff x="3382667" y="1835079"/>
            <a:chExt cx="257175" cy="1488124"/>
          </a:xfrm>
        </p:grpSpPr>
        <p:sp>
          <p:nvSpPr>
            <p:cNvPr id="212" name="Rectangle 21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3" name="Straight Connector 21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" name="Group 190"/>
          <p:cNvGrpSpPr/>
          <p:nvPr/>
        </p:nvGrpSpPr>
        <p:grpSpPr>
          <a:xfrm>
            <a:off x="761996" y="3050231"/>
            <a:ext cx="257175" cy="1488124"/>
            <a:chOff x="3382667" y="1835079"/>
            <a:chExt cx="257175" cy="1488124"/>
          </a:xfrm>
        </p:grpSpPr>
        <p:sp>
          <p:nvSpPr>
            <p:cNvPr id="216" name="Rectangle 215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17" name="Straight Connector 216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oup 190"/>
          <p:cNvGrpSpPr/>
          <p:nvPr/>
        </p:nvGrpSpPr>
        <p:grpSpPr>
          <a:xfrm rot="5400000">
            <a:off x="1506055" y="3794293"/>
            <a:ext cx="257175" cy="1488124"/>
            <a:chOff x="3382667" y="1835079"/>
            <a:chExt cx="257175" cy="1488124"/>
          </a:xfrm>
        </p:grpSpPr>
        <p:sp>
          <p:nvSpPr>
            <p:cNvPr id="220" name="Rectangle 21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1" name="Straight Connector 22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190"/>
          <p:cNvGrpSpPr/>
          <p:nvPr/>
        </p:nvGrpSpPr>
        <p:grpSpPr>
          <a:xfrm>
            <a:off x="2250117" y="3050229"/>
            <a:ext cx="257175" cy="1488124"/>
            <a:chOff x="3382667" y="1835079"/>
            <a:chExt cx="257175" cy="1488124"/>
          </a:xfrm>
        </p:grpSpPr>
        <p:sp>
          <p:nvSpPr>
            <p:cNvPr id="224" name="Rectangle 223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5" name="Straight Connector 224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7" name="Group 190"/>
          <p:cNvGrpSpPr/>
          <p:nvPr/>
        </p:nvGrpSpPr>
        <p:grpSpPr>
          <a:xfrm>
            <a:off x="3738242" y="3050228"/>
            <a:ext cx="257175" cy="1488124"/>
            <a:chOff x="3382667" y="1835079"/>
            <a:chExt cx="257175" cy="1488124"/>
          </a:xfrm>
        </p:grpSpPr>
        <p:sp>
          <p:nvSpPr>
            <p:cNvPr id="228" name="Rectangle 227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9" name="Straight Connector 228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190"/>
          <p:cNvGrpSpPr/>
          <p:nvPr/>
        </p:nvGrpSpPr>
        <p:grpSpPr>
          <a:xfrm rot="5400000">
            <a:off x="2994180" y="3794290"/>
            <a:ext cx="257175" cy="1488124"/>
            <a:chOff x="3382667" y="1835079"/>
            <a:chExt cx="257175" cy="1488124"/>
          </a:xfrm>
        </p:grpSpPr>
        <p:sp>
          <p:nvSpPr>
            <p:cNvPr id="232" name="Rectangle 23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3" name="Straight Connector 23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5" name="Straight Arrow Connector 234"/>
          <p:cNvCxnSpPr/>
          <p:nvPr/>
        </p:nvCxnSpPr>
        <p:spPr>
          <a:xfrm rot="5400000" flipH="1" flipV="1">
            <a:off x="476609" y="17167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6" name="Title 1"/>
          <p:cNvSpPr txBox="1">
            <a:spLocks/>
          </p:cNvSpPr>
          <p:nvPr/>
        </p:nvSpPr>
        <p:spPr>
          <a:xfrm>
            <a:off x="76200" y="149038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8" name="Straight Arrow Connector 237"/>
          <p:cNvCxnSpPr/>
          <p:nvPr/>
        </p:nvCxnSpPr>
        <p:spPr>
          <a:xfrm rot="5400000" flipH="1" flipV="1">
            <a:off x="579290" y="327659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9" name="Title 1"/>
          <p:cNvSpPr txBox="1">
            <a:spLocks/>
          </p:cNvSpPr>
          <p:nvPr/>
        </p:nvSpPr>
        <p:spPr>
          <a:xfrm>
            <a:off x="176499" y="3050235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0" name="Title 1"/>
          <p:cNvSpPr txBox="1">
            <a:spLocks/>
          </p:cNvSpPr>
          <p:nvPr/>
        </p:nvSpPr>
        <p:spPr>
          <a:xfrm>
            <a:off x="0" y="249099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1" name="Straight Arrow Connector 240"/>
          <p:cNvCxnSpPr/>
          <p:nvPr/>
        </p:nvCxnSpPr>
        <p:spPr>
          <a:xfrm rot="5400000" flipH="1" flipV="1">
            <a:off x="551517" y="276621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rot="10800000" flipH="1" flipV="1">
            <a:off x="1981201" y="292164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3" name="Title 1"/>
          <p:cNvSpPr txBox="1">
            <a:spLocks/>
          </p:cNvSpPr>
          <p:nvPr/>
        </p:nvSpPr>
        <p:spPr>
          <a:xfrm>
            <a:off x="1671758" y="243840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4" name="Straight Arrow Connector 243"/>
          <p:cNvCxnSpPr/>
          <p:nvPr/>
        </p:nvCxnSpPr>
        <p:spPr>
          <a:xfrm rot="5400000" flipH="1" flipV="1">
            <a:off x="2062784" y="177528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5" name="Straight Arrow Connector 244"/>
          <p:cNvCxnSpPr/>
          <p:nvPr/>
        </p:nvCxnSpPr>
        <p:spPr>
          <a:xfrm flipH="1" flipV="1">
            <a:off x="2443498" y="168911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6" name="Title 1"/>
          <p:cNvSpPr txBox="1">
            <a:spLocks/>
          </p:cNvSpPr>
          <p:nvPr/>
        </p:nvSpPr>
        <p:spPr>
          <a:xfrm>
            <a:off x="2277813" y="157716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47" name="Straight Arrow Connector 246"/>
          <p:cNvCxnSpPr/>
          <p:nvPr/>
        </p:nvCxnSpPr>
        <p:spPr>
          <a:xfrm rot="5400000" flipH="1" flipV="1">
            <a:off x="2087593" y="3267382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8" name="Title 1"/>
          <p:cNvSpPr txBox="1">
            <a:spLocks/>
          </p:cNvSpPr>
          <p:nvPr/>
        </p:nvSpPr>
        <p:spPr>
          <a:xfrm>
            <a:off x="1771383" y="3145928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9" name="Title 1"/>
          <p:cNvSpPr txBox="1">
            <a:spLocks/>
          </p:cNvSpPr>
          <p:nvPr/>
        </p:nvSpPr>
        <p:spPr>
          <a:xfrm>
            <a:off x="2377439" y="2603667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0" name="Straight Arrow Connector 249"/>
          <p:cNvCxnSpPr/>
          <p:nvPr/>
        </p:nvCxnSpPr>
        <p:spPr>
          <a:xfrm rot="10800000" flipH="1" flipV="1">
            <a:off x="2427768" y="2953546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1" name="Title 1"/>
          <p:cNvSpPr txBox="1">
            <a:spLocks/>
          </p:cNvSpPr>
          <p:nvPr/>
        </p:nvSpPr>
        <p:spPr>
          <a:xfrm>
            <a:off x="1703656" y="154526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2" name="Straight Arrow Connector 251"/>
          <p:cNvCxnSpPr/>
          <p:nvPr/>
        </p:nvCxnSpPr>
        <p:spPr>
          <a:xfrm rot="5400000" flipH="1" flipV="1">
            <a:off x="3873863" y="278891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3" name="Title 1"/>
          <p:cNvSpPr txBox="1">
            <a:spLocks/>
          </p:cNvSpPr>
          <p:nvPr/>
        </p:nvSpPr>
        <p:spPr>
          <a:xfrm>
            <a:off x="3801814" y="255890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4" name="Straight Arrow Connector 253"/>
          <p:cNvCxnSpPr/>
          <p:nvPr/>
        </p:nvCxnSpPr>
        <p:spPr>
          <a:xfrm rot="16200000" flipH="1">
            <a:off x="3866774" y="326029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5" name="Title 1"/>
          <p:cNvSpPr txBox="1">
            <a:spLocks/>
          </p:cNvSpPr>
          <p:nvPr/>
        </p:nvSpPr>
        <p:spPr>
          <a:xfrm>
            <a:off x="3858520" y="29983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6" name="Straight Arrow Connector 255"/>
          <p:cNvCxnSpPr/>
          <p:nvPr/>
        </p:nvCxnSpPr>
        <p:spPr>
          <a:xfrm flipH="1" flipV="1">
            <a:off x="2436409" y="4616607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7" name="Title 1"/>
          <p:cNvSpPr txBox="1">
            <a:spLocks/>
          </p:cNvSpPr>
          <p:nvPr/>
        </p:nvSpPr>
        <p:spPr>
          <a:xfrm>
            <a:off x="2270724" y="45046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0" name="Straight Arrow Connector 259"/>
          <p:cNvCxnSpPr/>
          <p:nvPr/>
        </p:nvCxnSpPr>
        <p:spPr>
          <a:xfrm flipH="1" flipV="1">
            <a:off x="2014651" y="460951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1" name="Title 1"/>
          <p:cNvSpPr txBox="1">
            <a:spLocks/>
          </p:cNvSpPr>
          <p:nvPr/>
        </p:nvSpPr>
        <p:spPr>
          <a:xfrm>
            <a:off x="1848966" y="449757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66" name="Straight Arrow Connector 265"/>
          <p:cNvCxnSpPr/>
          <p:nvPr/>
        </p:nvCxnSpPr>
        <p:spPr>
          <a:xfrm rot="5400000" flipH="1" flipV="1">
            <a:off x="2335686" y="4281019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7" name="Title 1"/>
          <p:cNvSpPr txBox="1">
            <a:spLocks/>
          </p:cNvSpPr>
          <p:nvPr/>
        </p:nvSpPr>
        <p:spPr>
          <a:xfrm>
            <a:off x="2263637" y="405100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68B955B-F966-0646-A29E-6C54DDFD0C77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8171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(Instructor)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3</a:t>
            </a:r>
            <a:r>
              <a:rPr lang="en-US" sz="1400" dirty="0" smtClean="0"/>
              <a:t> in this circuit. (Instructor)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3" name="Group 190"/>
          <p:cNvGrpSpPr/>
          <p:nvPr/>
        </p:nvGrpSpPr>
        <p:grpSpPr>
          <a:xfrm>
            <a:off x="762000" y="1562109"/>
            <a:ext cx="257175" cy="1488124"/>
            <a:chOff x="3382667" y="1835079"/>
            <a:chExt cx="257175" cy="1488124"/>
          </a:xfrm>
        </p:grpSpPr>
        <p:sp>
          <p:nvSpPr>
            <p:cNvPr id="192" name="Rectangle 191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2250121" y="1562109"/>
            <a:ext cx="257175" cy="1488124"/>
            <a:chOff x="3382667" y="1835079"/>
            <a:chExt cx="257175" cy="1488124"/>
          </a:xfrm>
        </p:grpSpPr>
        <p:sp>
          <p:nvSpPr>
            <p:cNvPr id="200" name="Rectangle 199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190"/>
          <p:cNvGrpSpPr/>
          <p:nvPr/>
        </p:nvGrpSpPr>
        <p:grpSpPr>
          <a:xfrm>
            <a:off x="5147717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190"/>
          <p:cNvGrpSpPr/>
          <p:nvPr/>
        </p:nvGrpSpPr>
        <p:grpSpPr>
          <a:xfrm>
            <a:off x="6378667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890585" y="3050233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276302" y="1562901"/>
            <a:ext cx="24722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 rot="10800000">
            <a:off x="3666086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7547173" y="1578152"/>
            <a:ext cx="402824" cy="1472873"/>
            <a:chOff x="3409473" y="1458273"/>
            <a:chExt cx="402824" cy="1472873"/>
          </a:xfrm>
        </p:grpSpPr>
        <p:sp>
          <p:nvSpPr>
            <p:cNvPr id="103" name="Rectangle 102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890585" y="1562109"/>
            <a:ext cx="29808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itle 1"/>
          <p:cNvSpPr txBox="1">
            <a:spLocks/>
          </p:cNvSpPr>
          <p:nvPr/>
        </p:nvSpPr>
        <p:spPr>
          <a:xfrm>
            <a:off x="1371600" y="99060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 rot="10800000" flipH="1" flipV="1">
            <a:off x="1531745" y="139993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16200000" flipH="1">
            <a:off x="2408391" y="180232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3" name="Title 1"/>
          <p:cNvSpPr txBox="1">
            <a:spLocks/>
          </p:cNvSpPr>
          <p:nvPr/>
        </p:nvSpPr>
        <p:spPr>
          <a:xfrm>
            <a:off x="2443000" y="154041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4" name="Title 1"/>
          <p:cNvSpPr txBox="1">
            <a:spLocks/>
          </p:cNvSpPr>
          <p:nvPr/>
        </p:nvSpPr>
        <p:spPr>
          <a:xfrm>
            <a:off x="3866107" y="172308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5572125" y="1054894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0800000" flipH="1" flipV="1">
            <a:off x="5732270" y="1464228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16200000" flipH="1">
            <a:off x="6504141" y="1783273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3" name="Title 1"/>
          <p:cNvSpPr txBox="1">
            <a:spLocks/>
          </p:cNvSpPr>
          <p:nvPr/>
        </p:nvSpPr>
        <p:spPr>
          <a:xfrm>
            <a:off x="6538750" y="152136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 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4" name="Title 1"/>
          <p:cNvSpPr txBox="1">
            <a:spLocks/>
          </p:cNvSpPr>
          <p:nvPr/>
        </p:nvSpPr>
        <p:spPr>
          <a:xfrm>
            <a:off x="7833269" y="1918345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93D98C3-B500-D04C-B600-028D36274B27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44" y="0"/>
            <a:ext cx="6222207" cy="868362"/>
          </a:xfrm>
        </p:spPr>
        <p:txBody>
          <a:bodyPr/>
          <a:lstStyle/>
          <a:p>
            <a:r>
              <a:rPr lang="en-US" dirty="0" smtClean="0"/>
              <a:t>KCL examples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37322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1400" dirty="0" smtClean="0"/>
              <a:t>Find the # of nodes in this circuit. (students)</a:t>
            </a:r>
          </a:p>
          <a:p>
            <a:pPr marL="342900" indent="-342900">
              <a:buAutoNum type="alphaLcParenR"/>
            </a:pPr>
            <a:r>
              <a:rPr lang="en-US" sz="1400" dirty="0" smtClean="0"/>
              <a:t>Find is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1</a:t>
            </a:r>
            <a:r>
              <a:rPr lang="en-US" sz="1400" dirty="0" smtClean="0"/>
              <a:t> &amp; </a:t>
            </a:r>
            <a:r>
              <a:rPr lang="en-US" sz="1400" i="1" dirty="0" smtClean="0"/>
              <a:t>i</a:t>
            </a:r>
            <a:r>
              <a:rPr lang="en-US" sz="1400" i="1" baseline="-25000" dirty="0" smtClean="0"/>
              <a:t>2</a:t>
            </a:r>
            <a:r>
              <a:rPr lang="en-US" sz="1400" dirty="0" smtClean="0"/>
              <a:t> in this circuit. (students) </a:t>
            </a:r>
            <a:br>
              <a:rPr lang="en-US" sz="1400" dirty="0" smtClean="0"/>
            </a:br>
            <a:r>
              <a:rPr lang="en-US" sz="1400" dirty="0" smtClean="0"/>
              <a:t>Hint: Apply KCL at each node.</a:t>
            </a:r>
            <a:endParaRPr lang="en-US" sz="1400" dirty="0"/>
          </a:p>
        </p:txBody>
      </p:sp>
      <p:grpSp>
        <p:nvGrpSpPr>
          <p:cNvPr id="5" name="Group 190"/>
          <p:cNvGrpSpPr/>
          <p:nvPr/>
        </p:nvGrpSpPr>
        <p:grpSpPr>
          <a:xfrm>
            <a:off x="3711823" y="1562109"/>
            <a:ext cx="257175" cy="1488124"/>
            <a:chOff x="3382667" y="1835079"/>
            <a:chExt cx="257175" cy="1488124"/>
          </a:xfrm>
        </p:grpSpPr>
        <p:sp>
          <p:nvSpPr>
            <p:cNvPr id="79" name="Rectangle 7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0"/>
          <p:cNvGrpSpPr/>
          <p:nvPr/>
        </p:nvGrpSpPr>
        <p:grpSpPr>
          <a:xfrm>
            <a:off x="5272086" y="1562901"/>
            <a:ext cx="257175" cy="1488124"/>
            <a:chOff x="3382667" y="1835079"/>
            <a:chExt cx="257175" cy="1488124"/>
          </a:xfrm>
        </p:grpSpPr>
        <p:sp>
          <p:nvSpPr>
            <p:cNvPr id="83" name="Rectangle 82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Connector 90"/>
          <p:cNvCxnSpPr/>
          <p:nvPr/>
        </p:nvCxnSpPr>
        <p:spPr>
          <a:xfrm>
            <a:off x="464344" y="3050233"/>
            <a:ext cx="56064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4761952" y="1562901"/>
            <a:ext cx="131045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6"/>
          <p:cNvGrpSpPr/>
          <p:nvPr/>
        </p:nvGrpSpPr>
        <p:grpSpPr>
          <a:xfrm rot="10800000">
            <a:off x="4566198" y="1578152"/>
            <a:ext cx="402824" cy="1472873"/>
            <a:chOff x="3409473" y="1458273"/>
            <a:chExt cx="402824" cy="1472873"/>
          </a:xfrm>
        </p:grpSpPr>
        <p:sp>
          <p:nvSpPr>
            <p:cNvPr id="98" name="Rectangle 97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>
            <a:off x="485775" y="1562109"/>
            <a:ext cx="33647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250121" y="1540410"/>
            <a:ext cx="899831" cy="1509823"/>
            <a:chOff x="2250121" y="1540410"/>
            <a:chExt cx="899831" cy="1509823"/>
          </a:xfrm>
        </p:grpSpPr>
        <p:grpSp>
          <p:nvGrpSpPr>
            <p:cNvPr id="4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200" name="Rectangle 199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Arrow Connector 111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13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14" name="Title 1"/>
          <p:cNvSpPr txBox="1">
            <a:spLocks/>
          </p:cNvSpPr>
          <p:nvPr/>
        </p:nvSpPr>
        <p:spPr>
          <a:xfrm>
            <a:off x="4144713" y="170165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0" name="Title 1"/>
          <p:cNvSpPr txBox="1">
            <a:spLocks/>
          </p:cNvSpPr>
          <p:nvPr/>
        </p:nvSpPr>
        <p:spPr>
          <a:xfrm>
            <a:off x="4844033" y="1540410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rot="16200000" flipH="1" flipV="1">
            <a:off x="5118239" y="1783274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5" name="Title 1"/>
          <p:cNvSpPr txBox="1">
            <a:spLocks/>
          </p:cNvSpPr>
          <p:nvPr/>
        </p:nvSpPr>
        <p:spPr>
          <a:xfrm>
            <a:off x="2828925" y="1076326"/>
            <a:ext cx="556638" cy="440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/>
          <p:nvPr/>
        </p:nvCxnSpPr>
        <p:spPr>
          <a:xfrm rot="10800000" flipH="1" flipV="1">
            <a:off x="2989070" y="1485660"/>
            <a:ext cx="3092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1588134" y="1521361"/>
            <a:ext cx="899831" cy="1509823"/>
            <a:chOff x="2250121" y="1540410"/>
            <a:chExt cx="899831" cy="1509823"/>
          </a:xfrm>
        </p:grpSpPr>
        <p:grpSp>
          <p:nvGrpSpPr>
            <p:cNvPr id="58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1" name="Rectangle 60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Arrow Connector 58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988058" y="1542792"/>
            <a:ext cx="899831" cy="1509823"/>
            <a:chOff x="2250121" y="1540410"/>
            <a:chExt cx="899831" cy="1509823"/>
          </a:xfrm>
        </p:grpSpPr>
        <p:grpSp>
          <p:nvGrpSpPr>
            <p:cNvPr id="65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68" name="Rectangle 67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Arrow Connector 65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7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47502" y="1545173"/>
            <a:ext cx="899831" cy="1509823"/>
            <a:chOff x="2250121" y="1540410"/>
            <a:chExt cx="899831" cy="1509823"/>
          </a:xfrm>
        </p:grpSpPr>
        <p:grpSp>
          <p:nvGrpSpPr>
            <p:cNvPr id="72" name="Group 190"/>
            <p:cNvGrpSpPr/>
            <p:nvPr/>
          </p:nvGrpSpPr>
          <p:grpSpPr>
            <a:xfrm>
              <a:off x="2250121" y="1562109"/>
              <a:ext cx="257175" cy="1488124"/>
              <a:chOff x="3382667" y="1835079"/>
              <a:chExt cx="257175" cy="1488124"/>
            </a:xfrm>
          </p:grpSpPr>
          <p:sp>
            <p:nvSpPr>
              <p:cNvPr id="75" name="Rectangle 74"/>
              <p:cNvSpPr/>
              <p:nvPr/>
            </p:nvSpPr>
            <p:spPr>
              <a:xfrm rot="5400000">
                <a:off x="3198914" y="2437933"/>
                <a:ext cx="624682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289081" y="3101032"/>
                <a:ext cx="44434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>
                <a:off x="3301702" y="2044629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408391" y="1802323"/>
              <a:ext cx="30928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4" name="Title 1"/>
            <p:cNvSpPr txBox="1">
              <a:spLocks/>
            </p:cNvSpPr>
            <p:nvPr/>
          </p:nvSpPr>
          <p:spPr>
            <a:xfrm>
              <a:off x="2443000" y="1540410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828724" y="1545173"/>
            <a:ext cx="485775" cy="1509822"/>
            <a:chOff x="6422231" y="1545173"/>
            <a:chExt cx="485775" cy="1509822"/>
          </a:xfrm>
        </p:grpSpPr>
        <p:sp>
          <p:nvSpPr>
            <p:cNvPr id="93" name="Oval 92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4" name="Straight Arrow Connector 93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93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93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1" name="Title 1"/>
          <p:cNvSpPr txBox="1">
            <a:spLocks/>
          </p:cNvSpPr>
          <p:nvPr/>
        </p:nvSpPr>
        <p:spPr>
          <a:xfrm>
            <a:off x="6172200" y="1980740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3A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A165F8D-9BCD-964F-B4D3-CB28AB685AAD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7ADDB66-1346-5145-9EB3-0A9E8EFF2291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Resistors</a:t>
            </a:r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2706985" y="1732358"/>
            <a:ext cx="160687" cy="1414811"/>
            <a:chOff x="4491655" y="3124200"/>
            <a:chExt cx="160687" cy="1414811"/>
          </a:xfrm>
        </p:grpSpPr>
        <p:grpSp>
          <p:nvGrpSpPr>
            <p:cNvPr id="72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/>
          <p:nvPr/>
        </p:nvSpPr>
        <p:spPr>
          <a:xfrm flipH="1">
            <a:off x="1699637" y="14124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 flipH="1">
            <a:off x="1684691" y="325550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01" name="Straight Connector 100"/>
          <p:cNvCxnSpPr/>
          <p:nvPr/>
        </p:nvCxnSpPr>
        <p:spPr>
          <a:xfrm rot="10800000" flipH="1" flipV="1">
            <a:off x="2120045" y="3440179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>
            <a:off x="2577245" y="323062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>
            <a:off x="2577243" y="1817753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0800000" flipH="1" flipV="1">
            <a:off x="2120042" y="1608202"/>
            <a:ext cx="666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1994911" y="154563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1994911" y="337760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1917448" y="162437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1924843" y="306522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92" name="Group 100"/>
          <p:cNvGrpSpPr/>
          <p:nvPr/>
        </p:nvGrpSpPr>
        <p:grpSpPr>
          <a:xfrm>
            <a:off x="2529072" y="1421450"/>
            <a:ext cx="517588" cy="498606"/>
            <a:chOff x="1835341" y="1760299"/>
            <a:chExt cx="517588" cy="498606"/>
          </a:xfrm>
        </p:grpSpPr>
        <p:cxnSp>
          <p:nvCxnSpPr>
            <p:cNvPr id="93" name="Straight Arrow Connector 92"/>
            <p:cNvCxnSpPr/>
            <p:nvPr/>
          </p:nvCxnSpPr>
          <p:spPr>
            <a:xfrm rot="16200000" flipH="1">
              <a:off x="2103627" y="2009603"/>
              <a:ext cx="498602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V="1">
              <a:off x="1835341" y="1760299"/>
              <a:ext cx="517586" cy="3"/>
            </a:xfrm>
            <a:prstGeom prst="straightConnector1">
              <a:avLst/>
            </a:prstGeom>
            <a:ln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8" name="Title 1"/>
          <p:cNvSpPr txBox="1">
            <a:spLocks/>
          </p:cNvSpPr>
          <p:nvPr/>
        </p:nvSpPr>
        <p:spPr>
          <a:xfrm>
            <a:off x="2180041" y="74177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886200" y="1209980"/>
            <a:ext cx="4121989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x R 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667195" y="2456398"/>
            <a:ext cx="2722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Resistance units: Ohms [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]</a:t>
            </a:r>
          </a:p>
        </p:txBody>
      </p:sp>
      <p:sp>
        <p:nvSpPr>
          <p:cNvPr id="109" name="Title 1"/>
          <p:cNvSpPr txBox="1">
            <a:spLocks/>
          </p:cNvSpPr>
          <p:nvPr/>
        </p:nvSpPr>
        <p:spPr>
          <a:xfrm>
            <a:off x="2529072" y="209116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201" name="Comment 9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8502650" y="5586413"/>
            <a:ext cx="6350" cy="3175"/>
          </a:xfrm>
          <a:custGeom>
            <a:avLst/>
            <a:gdLst>
              <a:gd name="T0" fmla="+- 0 23619 23619"/>
              <a:gd name="T1" fmla="*/ T0 w 16"/>
              <a:gd name="T2" fmla="+- 0 15526 15520"/>
              <a:gd name="T3" fmla="*/ 15526 h 7"/>
              <a:gd name="T4" fmla="+- 0 23624 23619"/>
              <a:gd name="T5" fmla="*/ T4 w 16"/>
              <a:gd name="T6" fmla="+- 0 15524 15520"/>
              <a:gd name="T7" fmla="*/ 15524 h 7"/>
              <a:gd name="T8" fmla="+- 0 23629 23619"/>
              <a:gd name="T9" fmla="*/ T8 w 16"/>
              <a:gd name="T10" fmla="+- 0 15522 15520"/>
              <a:gd name="T11" fmla="*/ 15522 h 7"/>
              <a:gd name="T12" fmla="+- 0 23634 23619"/>
              <a:gd name="T13" fmla="*/ T12 w 16"/>
              <a:gd name="T14" fmla="+- 0 15520 15520"/>
              <a:gd name="T15" fmla="*/ 15520 h 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16" h="7" extrusionOk="0">
                <a:moveTo>
                  <a:pt x="0" y="6"/>
                </a:moveTo>
                <a:cubicBezTo>
                  <a:pt x="5" y="4"/>
                  <a:pt x="10" y="2"/>
                  <a:pt x="15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54BD83E-2729-C64F-9B4A-3E16BAC23C2D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Voltage addition in circuits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707241" y="1673575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791798" y="2336674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804419" y="1280271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706834" y="3149078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791391" y="3812177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804012" y="2755774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7747" y="886055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97726" y="23741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2137" y="3862303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694253" y="1267649"/>
          <a:ext cx="1936256" cy="129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43" name="Equation" r:id="rId4" imgW="723600" imgH="482400" progId="Equation.3">
                  <p:embed/>
                </p:oleObj>
              </mc:Choice>
              <mc:Fallback>
                <p:oleObj name="Equation" r:id="rId4" imgW="723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4253" y="1267649"/>
                        <a:ext cx="1936256" cy="129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707355" y="2571108"/>
          <a:ext cx="1920775" cy="130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44" name="Equation" r:id="rId6" imgW="711000" imgH="482400" progId="Equation.3">
                  <p:embed/>
                </p:oleObj>
              </mc:Choice>
              <mc:Fallback>
                <p:oleObj name="Equation" r:id="rId6" imgW="71100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7355" y="2571108"/>
                        <a:ext cx="1920775" cy="13034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3810000" y="1890348"/>
          <a:ext cx="5116513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45" name="Equation" r:id="rId8" imgW="2489040" imgH="482400" progId="Equation.3">
                  <p:embed/>
                </p:oleObj>
              </mc:Choice>
              <mc:Fallback>
                <p:oleObj name="Equation" r:id="rId8" imgW="24890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890348"/>
                        <a:ext cx="5116513" cy="992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tle 1"/>
          <p:cNvSpPr txBox="1">
            <a:spLocks/>
          </p:cNvSpPr>
          <p:nvPr/>
        </p:nvSpPr>
        <p:spPr>
          <a:xfrm>
            <a:off x="2895600" y="3905482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5530334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57400" y="6096000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62209" y="661472"/>
            <a:ext cx="173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From lecture #2: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9AD12D-0DDA-654C-8704-E169E17FFF05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Closing the loop: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1749824" y="2080413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1834381" y="2743512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1847002" y="1687109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5400000">
            <a:off x="1749417" y="3555916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1833974" y="4219015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1846595" y="3162612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80330" y="129289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40309" y="278101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74720" y="4269141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816127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kumimoji="0" lang="en-US" sz="4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1800" y="3590006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71800" y="4155672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11E7B13-E6B5-0849-8033-C356DEE67067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 rot="5400000">
            <a:off x="1914376" y="396156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 flipH="1" flipV="1">
            <a:off x="2121565" y="4502028"/>
            <a:ext cx="1990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>
            <a:off x="2011554" y="3568257"/>
            <a:ext cx="4191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 loop to N-elements: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098127" y="1132792"/>
            <a:ext cx="257175" cy="1488124"/>
            <a:chOff x="2666999" y="1179425"/>
            <a:chExt cx="257175" cy="1488124"/>
          </a:xfrm>
        </p:grpSpPr>
        <p:sp>
          <p:nvSpPr>
            <p:cNvPr id="8" name="Rectangle 7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791635" y="118256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91635" y="222634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886200" y="1073409"/>
            <a:ext cx="3194235" cy="148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algn="ctr">
              <a:spcBef>
                <a:spcPct val="0"/>
              </a:spcBef>
            </a:pP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48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+…+</a:t>
            </a:r>
            <a:r>
              <a:rPr lang="en-US" sz="48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8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kumimoji="0" lang="en-US" sz="48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1391" y="2662622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r>
              <a:rPr lang="en-US" dirty="0" smtClean="0"/>
              <a:t> = “voltage drop” across element #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91" y="3228288"/>
            <a:ext cx="386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bc</a:t>
            </a:r>
            <a:r>
              <a:rPr lang="en-US" dirty="0" smtClean="0"/>
              <a:t> = “voltage drop” across element # 2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092514" y="2176574"/>
            <a:ext cx="257175" cy="1488124"/>
            <a:chOff x="2666999" y="1179425"/>
            <a:chExt cx="257175" cy="1488124"/>
          </a:xfrm>
        </p:grpSpPr>
        <p:sp>
          <p:nvSpPr>
            <p:cNvPr id="30" name="Rectangle 29"/>
            <p:cNvSpPr/>
            <p:nvPr/>
          </p:nvSpPr>
          <p:spPr>
            <a:xfrm rot="5400000">
              <a:off x="2483246" y="1782279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 flipH="1" flipV="1">
              <a:off x="2567803" y="2445378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>
              <a:off x="2580424" y="138897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 rot="5400000">
            <a:off x="1914374" y="5471121"/>
            <a:ext cx="624682" cy="25717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rot="5400000" flipH="1" flipV="1">
            <a:off x="1998931" y="6134220"/>
            <a:ext cx="4443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2090471" y="5162349"/>
            <a:ext cx="2500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1997607" y="4819449"/>
            <a:ext cx="435764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80415" y="32953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780415" y="440248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780415" y="5987059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756371" y="4918035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881391" y="3720816"/>
            <a:ext cx="3853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cd</a:t>
            </a:r>
            <a:r>
              <a:rPr lang="en-US" dirty="0" smtClean="0"/>
              <a:t> = “voltage drop” across element # 3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881391" y="4264456"/>
            <a:ext cx="400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xy</a:t>
            </a:r>
            <a:r>
              <a:rPr lang="en-US" dirty="0" smtClean="0"/>
              <a:t> = “voltage drop” across element # 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567C155-B49C-4446-9FF6-FC28F5F20C8A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Kirchoff’s</a:t>
            </a:r>
            <a:r>
              <a:rPr lang="en-US" dirty="0" smtClean="0"/>
              <a:t> voltage law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854200" y="2052430"/>
          <a:ext cx="178117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3" name="Equation" r:id="rId3" imgW="583920" imgH="431640" progId="Equation.3">
                  <p:embed/>
                </p:oleObj>
              </mc:Choice>
              <mc:Fallback>
                <p:oleObj name="Equation" r:id="rId3" imgW="5839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2052430"/>
                        <a:ext cx="178117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10800000">
            <a:off x="3194170" y="2818289"/>
            <a:ext cx="641230" cy="5517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35375" y="3329980"/>
            <a:ext cx="1444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voltage </a:t>
            </a:r>
            <a:r>
              <a:rPr lang="en-US" i="1" dirty="0" smtClean="0"/>
              <a:t>drops</a:t>
            </a:r>
            <a:endParaRPr lang="en-US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4038600" y="2448957"/>
            <a:ext cx="2491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around </a:t>
            </a:r>
            <a:r>
              <a:rPr lang="en-US" i="1" dirty="0" smtClean="0"/>
              <a:t>any</a:t>
            </a:r>
            <a:r>
              <a:rPr lang="en-US" dirty="0" smtClean="0"/>
              <a:t> closed loop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AFA0C5B-E9B8-7640-A3DB-40CE775BAF55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1A92EA1-819D-4849-B73F-BB1E310B7F28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F743508-3BBD-E54B-8CDB-F84294B06B4B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2059910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949899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949899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1555071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1532815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2563283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1828800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2743200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877173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1807102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D808C94-BD6F-084E-B2BD-0DE13E2C625F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Symbol &amp; circuit library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65678" y="1555087"/>
            <a:ext cx="160687" cy="1414811"/>
            <a:chOff x="4491655" y="3124200"/>
            <a:chExt cx="160687" cy="1414811"/>
          </a:xfrm>
        </p:grpSpPr>
        <p:grpSp>
          <p:nvGrpSpPr>
            <p:cNvPr id="5" name="Group 52"/>
            <p:cNvGrpSpPr/>
            <p:nvPr/>
          </p:nvGrpSpPr>
          <p:grpSpPr>
            <a:xfrm rot="5400000">
              <a:off x="416939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 rot="16200000">
            <a:off x="2378773" y="847681"/>
            <a:ext cx="160687" cy="1414811"/>
            <a:chOff x="4491655" y="3124200"/>
            <a:chExt cx="160687" cy="1414811"/>
          </a:xfrm>
        </p:grpSpPr>
        <p:grpSp>
          <p:nvGrpSpPr>
            <p:cNvPr id="2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 rot="16200000">
            <a:off x="2372906" y="2262492"/>
            <a:ext cx="160687" cy="1414811"/>
            <a:chOff x="4491655" y="3124200"/>
            <a:chExt cx="160687" cy="1414811"/>
          </a:xfrm>
        </p:grpSpPr>
        <p:grpSp>
          <p:nvGrpSpPr>
            <p:cNvPr id="3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086178" y="1555264"/>
            <a:ext cx="160687" cy="1414811"/>
            <a:chOff x="4491655" y="3124200"/>
            <a:chExt cx="160687" cy="1414811"/>
          </a:xfrm>
        </p:grpSpPr>
        <p:grpSp>
          <p:nvGrpSpPr>
            <p:cNvPr id="51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1665326" y="2929093"/>
            <a:ext cx="160687" cy="1414811"/>
            <a:chOff x="4491655" y="3124200"/>
            <a:chExt cx="160687" cy="1414811"/>
          </a:xfrm>
        </p:grpSpPr>
        <p:grpSp>
          <p:nvGrpSpPr>
            <p:cNvPr id="6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 rot="16200000">
            <a:off x="3787712" y="848031"/>
            <a:ext cx="160687" cy="1414811"/>
            <a:chOff x="4491655" y="3124200"/>
            <a:chExt cx="160687" cy="1414811"/>
          </a:xfrm>
        </p:grpSpPr>
        <p:grpSp>
          <p:nvGrpSpPr>
            <p:cNvPr id="8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 rot="16200000">
            <a:off x="3787712" y="2261950"/>
            <a:ext cx="160687" cy="1414811"/>
            <a:chOff x="4491655" y="3124200"/>
            <a:chExt cx="160687" cy="1414811"/>
          </a:xfrm>
        </p:grpSpPr>
        <p:grpSp>
          <p:nvGrpSpPr>
            <p:cNvPr id="9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7" name="Straight Connector 9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4495117" y="1555614"/>
            <a:ext cx="160687" cy="1414811"/>
            <a:chOff x="4491655" y="3124200"/>
            <a:chExt cx="160687" cy="1414811"/>
          </a:xfrm>
        </p:grpSpPr>
        <p:grpSp>
          <p:nvGrpSpPr>
            <p:cNvPr id="111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6200000">
            <a:off x="2372554" y="3636498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 rot="16200000">
            <a:off x="3794117" y="3636842"/>
            <a:ext cx="160687" cy="1414811"/>
            <a:chOff x="4491655" y="3124200"/>
            <a:chExt cx="160687" cy="1414811"/>
          </a:xfrm>
        </p:grpSpPr>
        <p:grpSp>
          <p:nvGrpSpPr>
            <p:cNvPr id="141" name="Group 52"/>
            <p:cNvGrpSpPr/>
            <p:nvPr/>
          </p:nvGrpSpPr>
          <p:grpSpPr>
            <a:xfrm rot="5400000">
              <a:off x="4169407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2" name="Straight Connector 1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/>
          <p:cNvGrpSpPr/>
          <p:nvPr/>
        </p:nvGrpSpPr>
        <p:grpSpPr>
          <a:xfrm>
            <a:off x="3086717" y="2968812"/>
            <a:ext cx="160687" cy="1414811"/>
            <a:chOff x="4491655" y="3124200"/>
            <a:chExt cx="160687" cy="1414811"/>
          </a:xfrm>
        </p:grpSpPr>
        <p:grpSp>
          <p:nvGrpSpPr>
            <p:cNvPr id="15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7" name="Straight Connector 1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4494769" y="2929614"/>
            <a:ext cx="160687" cy="1414811"/>
            <a:chOff x="4491655" y="3124200"/>
            <a:chExt cx="160687" cy="1414811"/>
          </a:xfrm>
        </p:grpSpPr>
        <p:grpSp>
          <p:nvGrpSpPr>
            <p:cNvPr id="171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04318E2-C5B8-784A-9CA8-B5B6F0ED41BB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Generalize: N resistors in parallel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3450879" y="1190277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4"/>
          <p:cNvGrpSpPr/>
          <p:nvPr/>
        </p:nvGrpSpPr>
        <p:grpSpPr>
          <a:xfrm>
            <a:off x="4120344" y="1190277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/>
          <p:cNvSpPr txBox="1">
            <a:spLocks/>
          </p:cNvSpPr>
          <p:nvPr/>
        </p:nvSpPr>
        <p:spPr>
          <a:xfrm>
            <a:off x="3433278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2684856" y="115973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389033" y="112771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2249529" y="4130173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  <p:grpSp>
        <p:nvGrpSpPr>
          <p:cNvPr id="9" name="Group 39"/>
          <p:cNvGrpSpPr/>
          <p:nvPr/>
        </p:nvGrpSpPr>
        <p:grpSpPr>
          <a:xfrm>
            <a:off x="3316329" y="3887408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Oval 141"/>
          <p:cNvSpPr/>
          <p:nvPr/>
        </p:nvSpPr>
        <p:spPr>
          <a:xfrm>
            <a:off x="3351904" y="376228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3351904" y="530221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itle 1"/>
          <p:cNvSpPr txBox="1">
            <a:spLocks/>
          </p:cNvSpPr>
          <p:nvPr/>
        </p:nvSpPr>
        <p:spPr>
          <a:xfrm>
            <a:off x="3621129" y="421920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033963" y="3946525"/>
          <a:ext cx="23241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4" imgW="761760" imgH="457200" progId="Equation.3">
                  <p:embed/>
                </p:oleObj>
              </mc:Choice>
              <mc:Fallback>
                <p:oleObj name="Equation" r:id="rId4" imgW="76176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63" y="3946525"/>
                        <a:ext cx="23241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0" name="Group 54"/>
          <p:cNvGrpSpPr/>
          <p:nvPr/>
        </p:nvGrpSpPr>
        <p:grpSpPr>
          <a:xfrm>
            <a:off x="6324600" y="1190277"/>
            <a:ext cx="160687" cy="1414811"/>
            <a:chOff x="4491655" y="3124200"/>
            <a:chExt cx="160687" cy="1414811"/>
          </a:xfrm>
        </p:grpSpPr>
        <p:grpSp>
          <p:nvGrpSpPr>
            <p:cNvPr id="92" name="Group 52"/>
            <p:cNvGrpSpPr/>
            <p:nvPr/>
          </p:nvGrpSpPr>
          <p:grpSpPr>
            <a:xfrm rot="5400000">
              <a:off x="4169402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3" name="Straight Connector 92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itle 1"/>
          <p:cNvSpPr txBox="1">
            <a:spLocks/>
          </p:cNvSpPr>
          <p:nvPr/>
        </p:nvSpPr>
        <p:spPr>
          <a:xfrm>
            <a:off x="5638800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2514153" y="1190277"/>
            <a:ext cx="22763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5" name="Group 54"/>
          <p:cNvGrpSpPr/>
          <p:nvPr/>
        </p:nvGrpSpPr>
        <p:grpSpPr>
          <a:xfrm>
            <a:off x="4710345" y="1190277"/>
            <a:ext cx="160687" cy="1414811"/>
            <a:chOff x="4491655" y="3124200"/>
            <a:chExt cx="160687" cy="1414811"/>
          </a:xfrm>
        </p:grpSpPr>
        <p:grpSp>
          <p:nvGrpSpPr>
            <p:cNvPr id="126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" name="Title 1"/>
          <p:cNvSpPr txBox="1">
            <a:spLocks/>
          </p:cNvSpPr>
          <p:nvPr/>
        </p:nvSpPr>
        <p:spPr>
          <a:xfrm>
            <a:off x="4022529" y="11464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>
            <a:off x="4791232" y="1190277"/>
            <a:ext cx="16142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2514153" y="2605088"/>
            <a:ext cx="22763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4791232" y="2605088"/>
            <a:ext cx="161425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2389033" y="2542528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1545258" y="5823466"/>
            <a:ext cx="4456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ǁ R</a:t>
            </a:r>
            <a:r>
              <a:rPr lang="en-US" baseline="-25000" dirty="0" smtClean="0"/>
              <a:t>2</a:t>
            </a:r>
            <a:r>
              <a:rPr lang="en-US" dirty="0" smtClean="0"/>
              <a:t> is notation for “R</a:t>
            </a:r>
            <a:r>
              <a:rPr lang="en-US" baseline="-25000" dirty="0" smtClean="0"/>
              <a:t>1</a:t>
            </a:r>
            <a:r>
              <a:rPr lang="en-US" dirty="0" smtClean="0"/>
              <a:t> in parallel with R</a:t>
            </a:r>
            <a:r>
              <a:rPr lang="en-US" baseline="-25000" dirty="0" smtClean="0"/>
              <a:t>2</a:t>
            </a:r>
            <a:r>
              <a:rPr lang="en-US" dirty="0" smtClean="0"/>
              <a:t>”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BE9459D-2528-7B4F-849F-52FEA687A1E8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r>
              <a:rPr lang="en-US" dirty="0" smtClean="0"/>
              <a:t>Generalize: N resistors in series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909168" y="609600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399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54"/>
          <p:cNvGrpSpPr/>
          <p:nvPr/>
        </p:nvGrpSpPr>
        <p:grpSpPr>
          <a:xfrm>
            <a:off x="909168" y="1969566"/>
            <a:ext cx="160687" cy="1414811"/>
            <a:chOff x="4491655" y="3124200"/>
            <a:chExt cx="160687" cy="1414811"/>
          </a:xfrm>
        </p:grpSpPr>
        <p:grpSp>
          <p:nvGrpSpPr>
            <p:cNvPr id="6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le 1"/>
          <p:cNvSpPr txBox="1">
            <a:spLocks/>
          </p:cNvSpPr>
          <p:nvPr/>
        </p:nvSpPr>
        <p:spPr>
          <a:xfrm>
            <a:off x="895757" y="228811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895757" y="109380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" name="Group 52"/>
          <p:cNvGrpSpPr/>
          <p:nvPr/>
        </p:nvGrpSpPr>
        <p:grpSpPr>
          <a:xfrm rot="5400000">
            <a:off x="586916" y="3859037"/>
            <a:ext cx="805211" cy="160687"/>
            <a:chOff x="457201" y="2514600"/>
            <a:chExt cx="9144001" cy="1824765"/>
          </a:xfrm>
        </p:grpSpPr>
        <p:cxnSp>
          <p:nvCxnSpPr>
            <p:cNvPr id="78" name="Straight Connector 77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Connector 73"/>
          <p:cNvCxnSpPr/>
          <p:nvPr/>
        </p:nvCxnSpPr>
        <p:spPr>
          <a:xfrm rot="5400000" flipH="1" flipV="1">
            <a:off x="836934" y="3384377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837645" y="4494388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itle 1"/>
          <p:cNvSpPr txBox="1">
            <a:spLocks/>
          </p:cNvSpPr>
          <p:nvPr/>
        </p:nvSpPr>
        <p:spPr>
          <a:xfrm>
            <a:off x="895757" y="355052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rot="5400000">
            <a:off x="739144" y="4897699"/>
            <a:ext cx="501823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52"/>
          <p:cNvGrpSpPr/>
          <p:nvPr/>
        </p:nvGrpSpPr>
        <p:grpSpPr>
          <a:xfrm rot="5400000">
            <a:off x="586918" y="5580060"/>
            <a:ext cx="805211" cy="160687"/>
            <a:chOff x="457201" y="2514600"/>
            <a:chExt cx="9144001" cy="1824765"/>
          </a:xfrm>
        </p:grpSpPr>
        <p:cxnSp>
          <p:nvCxnSpPr>
            <p:cNvPr id="96" name="Straight Connector 95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4" name="Straight Connector 93"/>
          <p:cNvCxnSpPr/>
          <p:nvPr/>
        </p:nvCxnSpPr>
        <p:spPr>
          <a:xfrm rot="5400000" flipH="1" flipV="1">
            <a:off x="934740" y="5203206"/>
            <a:ext cx="1091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 flipH="1" flipV="1">
            <a:off x="837645" y="6215411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itle 1"/>
          <p:cNvSpPr txBox="1">
            <a:spLocks/>
          </p:cNvSpPr>
          <p:nvPr/>
        </p:nvSpPr>
        <p:spPr>
          <a:xfrm>
            <a:off x="895757" y="527154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941680" y="4844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941680" y="636781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2667000" y="2888116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  <p:grpSp>
        <p:nvGrpSpPr>
          <p:cNvPr id="9" name="Group 39"/>
          <p:cNvGrpSpPr/>
          <p:nvPr/>
        </p:nvGrpSpPr>
        <p:grpSpPr>
          <a:xfrm>
            <a:off x="3733800" y="2645351"/>
            <a:ext cx="160687" cy="1414811"/>
            <a:chOff x="4491655" y="3124200"/>
            <a:chExt cx="160687" cy="1414811"/>
          </a:xfrm>
        </p:grpSpPr>
        <p:grpSp>
          <p:nvGrpSpPr>
            <p:cNvPr id="10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Oval 141"/>
          <p:cNvSpPr/>
          <p:nvPr/>
        </p:nvSpPr>
        <p:spPr>
          <a:xfrm>
            <a:off x="3769375" y="252023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3769375" y="406016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itle 1"/>
          <p:cNvSpPr txBox="1">
            <a:spLocks/>
          </p:cNvSpPr>
          <p:nvPr/>
        </p:nvSpPr>
        <p:spPr>
          <a:xfrm>
            <a:off x="4038600" y="2977152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eq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562600" y="2734578"/>
          <a:ext cx="2168865" cy="131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7" name="Equation" r:id="rId4" imgW="711000" imgH="431640" progId="Equation.3">
                  <p:embed/>
                </p:oleObj>
              </mc:Choice>
              <mc:Fallback>
                <p:oleObj name="Equation" r:id="rId4" imgW="7110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34578"/>
                        <a:ext cx="2168865" cy="131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947116A-DF43-D747-BC43-CC45C453DB24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674863" y="1656121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1604899" y="1656121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1121127" y="4485743"/>
            <a:ext cx="1088673" cy="1414811"/>
            <a:chOff x="3581400" y="2645351"/>
            <a:chExt cx="1088673" cy="1414811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9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0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53"/>
          <p:cNvGrpSpPr/>
          <p:nvPr/>
        </p:nvGrpSpPr>
        <p:grpSpPr>
          <a:xfrm>
            <a:off x="1121127" y="3263590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6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57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907429" y="3070932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08151" y="1656121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945460" y="1247161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1257364" y="3167261"/>
            <a:ext cx="1926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87948" y="645570"/>
            <a:ext cx="2368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77" name="Oval 76"/>
          <p:cNvSpPr/>
          <p:nvPr/>
        </p:nvSpPr>
        <p:spPr>
          <a:xfrm>
            <a:off x="1291133" y="71308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291133" y="590055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Date Placeholder 70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DDA3208-53F4-B140-8EF4-B9BBFA02E837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75" name="Group 18"/>
          <p:cNvGrpSpPr/>
          <p:nvPr/>
        </p:nvGrpSpPr>
        <p:grpSpPr>
          <a:xfrm rot="5400000">
            <a:off x="4011614" y="759279"/>
            <a:ext cx="1088673" cy="1414811"/>
            <a:chOff x="3581400" y="2645351"/>
            <a:chExt cx="1088673" cy="1414811"/>
          </a:xfrm>
        </p:grpSpPr>
        <p:sp>
          <p:nvSpPr>
            <p:cNvPr id="7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9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80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1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4" name="Group 93"/>
          <p:cNvGrpSpPr/>
          <p:nvPr/>
        </p:nvGrpSpPr>
        <p:grpSpPr>
          <a:xfrm rot="5400000">
            <a:off x="4011614" y="1689315"/>
            <a:ext cx="1088673" cy="1414811"/>
            <a:chOff x="3581400" y="2645351"/>
            <a:chExt cx="1088673" cy="1414811"/>
          </a:xfrm>
        </p:grpSpPr>
        <p:sp>
          <p:nvSpPr>
            <p:cNvPr id="9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6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97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8" name="Straight Connector 9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1" name="Group 110"/>
          <p:cNvGrpSpPr/>
          <p:nvPr/>
        </p:nvGrpSpPr>
        <p:grpSpPr>
          <a:xfrm rot="5400000">
            <a:off x="2404145" y="1205543"/>
            <a:ext cx="1088673" cy="1414811"/>
            <a:chOff x="3581400" y="2645351"/>
            <a:chExt cx="1088673" cy="1414811"/>
          </a:xfrm>
        </p:grpSpPr>
        <p:sp>
          <p:nvSpPr>
            <p:cNvPr id="112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3" name="Group 39"/>
            <p:cNvGrpSpPr/>
            <p:nvPr/>
          </p:nvGrpSpPr>
          <p:grpSpPr>
            <a:xfrm>
              <a:off x="3733818" y="2645351"/>
              <a:ext cx="160687" cy="1414811"/>
              <a:chOff x="4491673" y="3124200"/>
              <a:chExt cx="160687" cy="1414811"/>
            </a:xfrm>
          </p:grpSpPr>
          <p:grpSp>
            <p:nvGrpSpPr>
              <p:cNvPr id="114" name="Group 52"/>
              <p:cNvGrpSpPr/>
              <p:nvPr/>
            </p:nvGrpSpPr>
            <p:grpSpPr>
              <a:xfrm rot="5400000">
                <a:off x="416941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7" name="Straight Connector 11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8" name="Straight Connector 127"/>
          <p:cNvCxnSpPr/>
          <p:nvPr/>
        </p:nvCxnSpPr>
        <p:spPr>
          <a:xfrm rot="5400000">
            <a:off x="3383166" y="1620294"/>
            <a:ext cx="9307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4798338" y="1620655"/>
            <a:ext cx="9300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10800000" flipH="1" flipV="1">
            <a:off x="5263356" y="1601906"/>
            <a:ext cx="8179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0800000" flipH="1" flipV="1">
            <a:off x="3655887" y="1601178"/>
            <a:ext cx="1926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 rot="5400000">
            <a:off x="5981568" y="1197970"/>
            <a:ext cx="1088673" cy="1414811"/>
            <a:chOff x="3581400" y="2645351"/>
            <a:chExt cx="1088673" cy="1414811"/>
          </a:xfrm>
        </p:grpSpPr>
        <p:sp>
          <p:nvSpPr>
            <p:cNvPr id="138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9" name="Group 39"/>
            <p:cNvGrpSpPr/>
            <p:nvPr/>
          </p:nvGrpSpPr>
          <p:grpSpPr>
            <a:xfrm>
              <a:off x="3733820" y="2645351"/>
              <a:ext cx="160687" cy="1414811"/>
              <a:chOff x="4491675" y="3124200"/>
              <a:chExt cx="160687" cy="1414811"/>
            </a:xfrm>
          </p:grpSpPr>
          <p:grpSp>
            <p:nvGrpSpPr>
              <p:cNvPr id="140" name="Group 52"/>
              <p:cNvGrpSpPr/>
              <p:nvPr/>
            </p:nvGrpSpPr>
            <p:grpSpPr>
              <a:xfrm rot="5400000">
                <a:off x="416941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1" name="Straight Connector 14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4" name="TextBox 153"/>
          <p:cNvSpPr txBox="1"/>
          <p:nvPr/>
        </p:nvSpPr>
        <p:spPr>
          <a:xfrm>
            <a:off x="187948" y="645570"/>
            <a:ext cx="2201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(students).</a:t>
            </a:r>
            <a:endParaRPr lang="en-US" sz="1600" dirty="0"/>
          </a:p>
        </p:txBody>
      </p:sp>
      <p:sp>
        <p:nvSpPr>
          <p:cNvPr id="76" name="Oval 75"/>
          <p:cNvSpPr/>
          <p:nvPr/>
        </p:nvSpPr>
        <p:spPr>
          <a:xfrm>
            <a:off x="2115956" y="1539347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7233310" y="153104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369083C-7B19-E74D-9EEF-2F9446517EEF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grpSp>
        <p:nvGrpSpPr>
          <p:cNvPr id="4" name="Group 18"/>
          <p:cNvGrpSpPr/>
          <p:nvPr/>
        </p:nvGrpSpPr>
        <p:grpSpPr>
          <a:xfrm>
            <a:off x="1733989" y="1374293"/>
            <a:ext cx="1088673" cy="1414811"/>
            <a:chOff x="3581400" y="2645351"/>
            <a:chExt cx="1088673" cy="1414811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733800" y="2645351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/>
          <p:cNvGrpSpPr/>
          <p:nvPr/>
        </p:nvGrpSpPr>
        <p:grpSpPr>
          <a:xfrm>
            <a:off x="2664025" y="1374293"/>
            <a:ext cx="1088673" cy="1414811"/>
            <a:chOff x="3581400" y="2645351"/>
            <a:chExt cx="1088673" cy="1414811"/>
          </a:xfrm>
        </p:grpSpPr>
        <p:sp>
          <p:nvSpPr>
            <p:cNvPr id="21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33812" y="2645351"/>
              <a:ext cx="160687" cy="1414811"/>
              <a:chOff x="4491667" y="3124200"/>
              <a:chExt cx="160687" cy="1414811"/>
            </a:xfrm>
          </p:grpSpPr>
          <p:grpSp>
            <p:nvGrpSpPr>
              <p:cNvPr id="23" name="Group 52"/>
              <p:cNvGrpSpPr/>
              <p:nvPr/>
            </p:nvGrpSpPr>
            <p:grpSpPr>
              <a:xfrm rot="5400000">
                <a:off x="416940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53"/>
          <p:cNvGrpSpPr/>
          <p:nvPr/>
        </p:nvGrpSpPr>
        <p:grpSpPr>
          <a:xfrm rot="16200000">
            <a:off x="677488" y="1776898"/>
            <a:ext cx="1088673" cy="1414811"/>
            <a:chOff x="3581400" y="2645351"/>
            <a:chExt cx="1088673" cy="1414811"/>
          </a:xfrm>
        </p:grpSpPr>
        <p:sp>
          <p:nvSpPr>
            <p:cNvPr id="55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8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39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2" name="Straight Connector 71"/>
          <p:cNvCxnSpPr/>
          <p:nvPr/>
        </p:nvCxnSpPr>
        <p:spPr>
          <a:xfrm>
            <a:off x="1966555" y="2789104"/>
            <a:ext cx="26017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967277" y="1374293"/>
            <a:ext cx="25970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115"/>
          <p:cNvGrpSpPr/>
          <p:nvPr/>
        </p:nvGrpSpPr>
        <p:grpSpPr>
          <a:xfrm>
            <a:off x="4335726" y="1374293"/>
            <a:ext cx="1088673" cy="1414811"/>
            <a:chOff x="3581400" y="2645351"/>
            <a:chExt cx="1088673" cy="1414811"/>
          </a:xfrm>
        </p:grpSpPr>
        <p:sp>
          <p:nvSpPr>
            <p:cNvPr id="117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1" name="Group 39"/>
            <p:cNvGrpSpPr/>
            <p:nvPr/>
          </p:nvGrpSpPr>
          <p:grpSpPr>
            <a:xfrm>
              <a:off x="3733814" y="2645351"/>
              <a:ext cx="160687" cy="1414811"/>
              <a:chOff x="4491669" y="3124200"/>
              <a:chExt cx="160687" cy="1414811"/>
            </a:xfrm>
          </p:grpSpPr>
          <p:grpSp>
            <p:nvGrpSpPr>
              <p:cNvPr id="42" name="Group 52"/>
              <p:cNvGrpSpPr/>
              <p:nvPr/>
            </p:nvGrpSpPr>
            <p:grpSpPr>
              <a:xfrm rot="5400000">
                <a:off x="4169407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22" name="Straight Connector 121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oup 132"/>
          <p:cNvGrpSpPr/>
          <p:nvPr/>
        </p:nvGrpSpPr>
        <p:grpSpPr>
          <a:xfrm>
            <a:off x="3475653" y="1374293"/>
            <a:ext cx="1088673" cy="1414811"/>
            <a:chOff x="3581400" y="2645351"/>
            <a:chExt cx="1088673" cy="1414811"/>
          </a:xfrm>
        </p:grpSpPr>
        <p:sp>
          <p:nvSpPr>
            <p:cNvPr id="134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4" name="Group 39"/>
            <p:cNvGrpSpPr/>
            <p:nvPr/>
          </p:nvGrpSpPr>
          <p:grpSpPr>
            <a:xfrm>
              <a:off x="3733816" y="2645351"/>
              <a:ext cx="160687" cy="1414811"/>
              <a:chOff x="4491671" y="3124200"/>
              <a:chExt cx="160687" cy="1414811"/>
            </a:xfrm>
          </p:grpSpPr>
          <p:grpSp>
            <p:nvGrpSpPr>
              <p:cNvPr id="45" name="Group 52"/>
              <p:cNvGrpSpPr/>
              <p:nvPr/>
            </p:nvGrpSpPr>
            <p:grpSpPr>
              <a:xfrm rot="5400000">
                <a:off x="4169409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Group 150"/>
          <p:cNvGrpSpPr/>
          <p:nvPr/>
        </p:nvGrpSpPr>
        <p:grpSpPr>
          <a:xfrm rot="16200000">
            <a:off x="717746" y="348456"/>
            <a:ext cx="1088673" cy="1414811"/>
            <a:chOff x="3581400" y="2645351"/>
            <a:chExt cx="1088673" cy="1414811"/>
          </a:xfrm>
        </p:grpSpPr>
        <p:sp>
          <p:nvSpPr>
            <p:cNvPr id="152" name="Title 1"/>
            <p:cNvSpPr txBox="1">
              <a:spLocks/>
            </p:cNvSpPr>
            <p:nvPr/>
          </p:nvSpPr>
          <p:spPr>
            <a:xfrm>
              <a:off x="3581400" y="303067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7" name="Group 39"/>
            <p:cNvGrpSpPr/>
            <p:nvPr/>
          </p:nvGrpSpPr>
          <p:grpSpPr>
            <a:xfrm>
              <a:off x="3733818" y="2645351"/>
              <a:ext cx="160687" cy="1414811"/>
              <a:chOff x="4491673" y="3124200"/>
              <a:chExt cx="160687" cy="1414811"/>
            </a:xfrm>
          </p:grpSpPr>
          <p:grpSp>
            <p:nvGrpSpPr>
              <p:cNvPr id="48" name="Group 52"/>
              <p:cNvGrpSpPr/>
              <p:nvPr/>
            </p:nvGrpSpPr>
            <p:grpSpPr>
              <a:xfrm rot="5400000">
                <a:off x="416941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57" name="Straight Connector 156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5" name="Straight Connector 15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8" name="TextBox 167"/>
          <p:cNvSpPr txBox="1"/>
          <p:nvPr/>
        </p:nvSpPr>
        <p:spPr>
          <a:xfrm>
            <a:off x="187948" y="511524"/>
            <a:ext cx="237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sp>
        <p:nvSpPr>
          <p:cNvPr id="108" name="Oval 107"/>
          <p:cNvSpPr/>
          <p:nvPr/>
        </p:nvSpPr>
        <p:spPr>
          <a:xfrm>
            <a:off x="429557" y="130507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381000" y="272654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ate Placeholder 48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96AD9E0-89CA-2C40-AC7A-17DA7160857F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187948" y="468124"/>
            <a:ext cx="2374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Solve for R</a:t>
            </a:r>
            <a:r>
              <a:rPr lang="en-US" sz="1600" baseline="-25000" dirty="0" smtClean="0"/>
              <a:t>eq</a:t>
            </a:r>
            <a:r>
              <a:rPr lang="en-US" sz="1600" dirty="0" smtClean="0"/>
              <a:t>. (instructor).</a:t>
            </a:r>
            <a:endParaRPr lang="en-US" sz="1600" dirty="0"/>
          </a:p>
        </p:txBody>
      </p:sp>
      <p:grpSp>
        <p:nvGrpSpPr>
          <p:cNvPr id="238" name="Group 237"/>
          <p:cNvGrpSpPr/>
          <p:nvPr/>
        </p:nvGrpSpPr>
        <p:grpSpPr>
          <a:xfrm>
            <a:off x="303309" y="720520"/>
            <a:ext cx="4798126" cy="4153746"/>
            <a:chOff x="1091147" y="720520"/>
            <a:chExt cx="4798126" cy="4153746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2702372" y="17596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39"/>
            <p:cNvGrpSpPr/>
            <p:nvPr/>
          </p:nvGrpSpPr>
          <p:grpSpPr>
            <a:xfrm>
              <a:off x="3551867" y="1374293"/>
              <a:ext cx="160687" cy="1414811"/>
              <a:chOff x="4491655" y="3124200"/>
              <a:chExt cx="160687" cy="1414811"/>
            </a:xfrm>
          </p:grpSpPr>
          <p:grpSp>
            <p:nvGrpSpPr>
              <p:cNvPr id="19" name="Group 52"/>
              <p:cNvGrpSpPr/>
              <p:nvPr/>
            </p:nvGrpSpPr>
            <p:grpSpPr>
              <a:xfrm rot="5400000">
                <a:off x="416940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3399467" y="2789104"/>
              <a:ext cx="1088673" cy="1414811"/>
              <a:chOff x="3581400" y="2645351"/>
              <a:chExt cx="1088673" cy="1414811"/>
            </a:xfrm>
          </p:grpSpPr>
          <p:sp>
            <p:nvSpPr>
              <p:cNvPr id="21" name="Title 1"/>
              <p:cNvSpPr txBox="1">
                <a:spLocks/>
              </p:cNvSpPr>
              <p:nvPr/>
            </p:nvSpPr>
            <p:spPr>
              <a:xfrm>
                <a:off x="3581400" y="303067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400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6</a:t>
                </a:r>
                <a:endParaRPr kumimoji="0" lang="en-US" sz="2400" b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22" name="Group 39"/>
              <p:cNvGrpSpPr/>
              <p:nvPr/>
            </p:nvGrpSpPr>
            <p:grpSpPr>
              <a:xfrm>
                <a:off x="3733812" y="2645351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23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5"/>
                </a:xfrm>
              </p:grpSpPr>
              <p:cxnSp>
                <p:nvCxnSpPr>
                  <p:cNvPr id="26" name="Straight Connector 2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rot="16200000" flipH="1">
                    <a:off x="50332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Straight Connector 23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2" name="Title 1"/>
            <p:cNvSpPr txBox="1">
              <a:spLocks/>
            </p:cNvSpPr>
            <p:nvPr/>
          </p:nvSpPr>
          <p:spPr>
            <a:xfrm>
              <a:off x="2396479" y="72052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54" name="Group 52"/>
            <p:cNvGrpSpPr/>
            <p:nvPr/>
          </p:nvGrpSpPr>
          <p:grpSpPr>
            <a:xfrm>
              <a:off x="2524953" y="1287093"/>
              <a:ext cx="805211" cy="160687"/>
              <a:chOff x="457201" y="2514600"/>
              <a:chExt cx="9144001" cy="1824765"/>
            </a:xfrm>
          </p:grpSpPr>
          <p:cxnSp>
            <p:nvCxnSpPr>
              <p:cNvPr id="157" name="Straight Connector 15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5" name="Straight Connector 154"/>
            <p:cNvCxnSpPr/>
            <p:nvPr/>
          </p:nvCxnSpPr>
          <p:spPr>
            <a:xfrm flipH="1" flipV="1">
              <a:off x="2220155" y="1367632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H="1" flipV="1">
              <a:off x="3330166" y="136692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1216267" y="1366901"/>
              <a:ext cx="100095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itle 1"/>
            <p:cNvSpPr txBox="1">
              <a:spLocks/>
            </p:cNvSpPr>
            <p:nvPr/>
          </p:nvSpPr>
          <p:spPr>
            <a:xfrm>
              <a:off x="3808357" y="72052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3" name="Group 39"/>
            <p:cNvGrpSpPr/>
            <p:nvPr/>
          </p:nvGrpSpPr>
          <p:grpSpPr>
            <a:xfrm rot="16200000">
              <a:off x="4259095" y="660029"/>
              <a:ext cx="160687" cy="1414811"/>
              <a:chOff x="4491675" y="3124200"/>
              <a:chExt cx="160687" cy="1414811"/>
            </a:xfrm>
          </p:grpSpPr>
          <p:grpSp>
            <p:nvGrpSpPr>
              <p:cNvPr id="114" name="Group 52"/>
              <p:cNvGrpSpPr/>
              <p:nvPr/>
            </p:nvGrpSpPr>
            <p:grpSpPr>
              <a:xfrm rot="5400000">
                <a:off x="416941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5" name="Straight Connector 114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0" name="Group 18"/>
            <p:cNvGrpSpPr/>
            <p:nvPr/>
          </p:nvGrpSpPr>
          <p:grpSpPr>
            <a:xfrm>
              <a:off x="4800600" y="1366901"/>
              <a:ext cx="1088673" cy="1414811"/>
              <a:chOff x="3581400" y="2645351"/>
              <a:chExt cx="1088673" cy="1414811"/>
            </a:xfrm>
          </p:grpSpPr>
          <p:sp>
            <p:nvSpPr>
              <p:cNvPr id="181" name="Title 1"/>
              <p:cNvSpPr txBox="1">
                <a:spLocks/>
              </p:cNvSpPr>
              <p:nvPr/>
            </p:nvSpPr>
            <p:spPr>
              <a:xfrm>
                <a:off x="3581400" y="303067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sz="24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400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sz="2400" b="0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82" name="Group 39"/>
              <p:cNvGrpSpPr/>
              <p:nvPr/>
            </p:nvGrpSpPr>
            <p:grpSpPr>
              <a:xfrm>
                <a:off x="3733812" y="2645351"/>
                <a:ext cx="160687" cy="1414811"/>
                <a:chOff x="4491667" y="3124200"/>
                <a:chExt cx="160687" cy="1414811"/>
              </a:xfrm>
            </p:grpSpPr>
            <p:grpSp>
              <p:nvGrpSpPr>
                <p:cNvPr id="183" name="Group 52"/>
                <p:cNvGrpSpPr/>
                <p:nvPr/>
              </p:nvGrpSpPr>
              <p:grpSpPr>
                <a:xfrm rot="5400000">
                  <a:off x="4169405" y="3751260"/>
                  <a:ext cx="805211" cy="160687"/>
                  <a:chOff x="457201" y="2514600"/>
                  <a:chExt cx="9144001" cy="1824766"/>
                </a:xfrm>
              </p:grpSpPr>
              <p:cxnSp>
                <p:nvCxnSpPr>
                  <p:cNvPr id="186" name="Straight Connector 185"/>
                  <p:cNvCxnSpPr/>
                  <p:nvPr/>
                </p:nvCxnSpPr>
                <p:spPr>
                  <a:xfrm rot="5400000" flipH="1" flipV="1">
                    <a:off x="22900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6"/>
                  <p:cNvCxnSpPr/>
                  <p:nvPr/>
                </p:nvCxnSpPr>
                <p:spPr>
                  <a:xfrm rot="10800000">
                    <a:off x="457201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>
                  <a:xfrm rot="5400000" flipH="1" flipV="1">
                    <a:off x="1143001" y="2743201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Straight Connector 188"/>
                  <p:cNvCxnSpPr/>
                  <p:nvPr/>
                </p:nvCxnSpPr>
                <p:spPr>
                  <a:xfrm rot="16200000" flipH="1">
                    <a:off x="13756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Straight Connector 189"/>
                  <p:cNvCxnSpPr/>
                  <p:nvPr/>
                </p:nvCxnSpPr>
                <p:spPr>
                  <a:xfrm rot="5400000" flipH="1" flipV="1">
                    <a:off x="41188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1" name="Straight Connector 190"/>
                  <p:cNvCxnSpPr/>
                  <p:nvPr/>
                </p:nvCxnSpPr>
                <p:spPr>
                  <a:xfrm rot="16200000" flipH="1">
                    <a:off x="3204439" y="2971801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Straight Connector 191"/>
                  <p:cNvCxnSpPr/>
                  <p:nvPr/>
                </p:nvCxnSpPr>
                <p:spPr>
                  <a:xfrm rot="10800000">
                    <a:off x="8686802" y="3429001"/>
                    <a:ext cx="9144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Straight Connector 192"/>
                  <p:cNvCxnSpPr/>
                  <p:nvPr/>
                </p:nvCxnSpPr>
                <p:spPr>
                  <a:xfrm rot="5400000" flipH="1" flipV="1">
                    <a:off x="5947638" y="2971802"/>
                    <a:ext cx="1820726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Straight Connector 193"/>
                  <p:cNvCxnSpPr/>
                  <p:nvPr/>
                </p:nvCxnSpPr>
                <p:spPr>
                  <a:xfrm rot="16200000" flipH="1">
                    <a:off x="5033239" y="2971805"/>
                    <a:ext cx="1820723" cy="914399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/>
                  <p:cNvCxnSpPr/>
                  <p:nvPr/>
                </p:nvCxnSpPr>
                <p:spPr>
                  <a:xfrm rot="16200000" flipH="1">
                    <a:off x="6862039" y="2967763"/>
                    <a:ext cx="1820725" cy="9144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/>
                  <p:cNvCxnSpPr/>
                  <p:nvPr/>
                </p:nvCxnSpPr>
                <p:spPr>
                  <a:xfrm rot="5400000" flipH="1" flipV="1">
                    <a:off x="8001002" y="3649526"/>
                    <a:ext cx="914400" cy="45720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4" name="Straight Connector 5"/>
                <p:cNvCxnSpPr/>
                <p:nvPr/>
              </p:nvCxnSpPr>
              <p:spPr>
                <a:xfrm rot="5400000" flipH="1" flipV="1">
                  <a:off x="4419421" y="3276600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 rot="5400000" flipH="1" flipV="1">
                  <a:off x="4420132" y="4386611"/>
                  <a:ext cx="3048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8" name="Title 1"/>
            <p:cNvSpPr txBox="1">
              <a:spLocks/>
            </p:cNvSpPr>
            <p:nvPr/>
          </p:nvSpPr>
          <p:spPr>
            <a:xfrm>
              <a:off x="3866976" y="275856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9" name="Group 39"/>
            <p:cNvGrpSpPr/>
            <p:nvPr/>
          </p:nvGrpSpPr>
          <p:grpSpPr>
            <a:xfrm rot="16200000">
              <a:off x="4245417" y="2081698"/>
              <a:ext cx="160687" cy="1414811"/>
              <a:chOff x="4491677" y="3124200"/>
              <a:chExt cx="160687" cy="1414811"/>
            </a:xfrm>
          </p:grpSpPr>
          <p:grpSp>
            <p:nvGrpSpPr>
              <p:cNvPr id="200" name="Group 52"/>
              <p:cNvGrpSpPr/>
              <p:nvPr/>
            </p:nvGrpSpPr>
            <p:grpSpPr>
              <a:xfrm rot="5400000">
                <a:off x="4169415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03" name="Straight Connector 202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Connector 205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5" name="Title 1"/>
            <p:cNvSpPr txBox="1">
              <a:spLocks/>
            </p:cNvSpPr>
            <p:nvPr/>
          </p:nvSpPr>
          <p:spPr>
            <a:xfrm>
              <a:off x="2342961" y="4203583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2400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16" name="Group 39"/>
            <p:cNvGrpSpPr/>
            <p:nvPr/>
          </p:nvGrpSpPr>
          <p:grpSpPr>
            <a:xfrm rot="16200000">
              <a:off x="2844284" y="3496711"/>
              <a:ext cx="160687" cy="1414811"/>
              <a:chOff x="4491675" y="3124200"/>
              <a:chExt cx="160687" cy="1414811"/>
            </a:xfrm>
          </p:grpSpPr>
          <p:grpSp>
            <p:nvGrpSpPr>
              <p:cNvPr id="217" name="Group 52"/>
              <p:cNvGrpSpPr/>
              <p:nvPr/>
            </p:nvGrpSpPr>
            <p:grpSpPr>
              <a:xfrm rot="5400000">
                <a:off x="4169413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220" name="Straight Connector 219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Straight Connector 224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Straight Connector 226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8" name="Straight Connector 227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0" name="Straight Connector 229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8" name="Straight Connector 217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5" name="Straight Connector 234"/>
            <p:cNvCxnSpPr/>
            <p:nvPr/>
          </p:nvCxnSpPr>
          <p:spPr>
            <a:xfrm>
              <a:off x="1216267" y="4204314"/>
              <a:ext cx="100095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Oval 235"/>
            <p:cNvSpPr/>
            <p:nvPr/>
          </p:nvSpPr>
          <p:spPr>
            <a:xfrm>
              <a:off x="1091147" y="1287449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/>
            <p:cNvSpPr/>
            <p:nvPr/>
          </p:nvSpPr>
          <p:spPr>
            <a:xfrm>
              <a:off x="1118427" y="414175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9" name="TextBox 238"/>
          <p:cNvSpPr txBox="1"/>
          <p:nvPr/>
        </p:nvSpPr>
        <p:spPr>
          <a:xfrm>
            <a:off x="4974873" y="637401"/>
            <a:ext cx="127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Emphasis: Nodes</a:t>
            </a:r>
            <a:endParaRPr lang="en-US" sz="12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E2FC45-AC77-2840-B42E-27CFC8114E4B}" type="datetime1">
              <a:rPr lang="en-US" smtClean="0"/>
              <a:t>4/10/14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967</Words>
  <Application>Microsoft Macintosh PowerPoint</Application>
  <PresentationFormat>On-screen Show (4:3)</PresentationFormat>
  <Paragraphs>382</Paragraphs>
  <Slides>37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Office Theme</vt:lpstr>
      <vt:lpstr>Equation</vt:lpstr>
      <vt:lpstr>EECS 70A: Network Analysis</vt:lpstr>
      <vt:lpstr>Review &amp; agenda</vt:lpstr>
      <vt:lpstr>Resistors</vt:lpstr>
      <vt:lpstr>Generalize: N resistors in parallel</vt:lpstr>
      <vt:lpstr>Generalize: N resistors in series</vt:lpstr>
      <vt:lpstr>Example problems</vt:lpstr>
      <vt:lpstr>Example problems</vt:lpstr>
      <vt:lpstr>Example problems</vt:lpstr>
      <vt:lpstr>Example problems</vt:lpstr>
      <vt:lpstr>Example problems</vt:lpstr>
      <vt:lpstr>Voltage divider</vt:lpstr>
      <vt:lpstr>Source/load</vt:lpstr>
      <vt:lpstr>“Brownout”</vt:lpstr>
      <vt:lpstr>“Fanout”</vt:lpstr>
      <vt:lpstr>Questions?</vt:lpstr>
      <vt:lpstr>Notation: one element</vt:lpstr>
      <vt:lpstr>Notation: two elements in series</vt:lpstr>
      <vt:lpstr>Letters and numbers</vt:lpstr>
      <vt:lpstr>Chapter 2 notation</vt:lpstr>
      <vt:lpstr>Questions?</vt:lpstr>
      <vt:lpstr>Kirchoff’s current law</vt:lpstr>
      <vt:lpstr>KCL examples</vt:lpstr>
      <vt:lpstr>KCL examples</vt:lpstr>
      <vt:lpstr>KCL examples</vt:lpstr>
      <vt:lpstr>KCL examples</vt:lpstr>
      <vt:lpstr>KCL examples</vt:lpstr>
      <vt:lpstr>KCL examples</vt:lpstr>
      <vt:lpstr>KCL examples</vt:lpstr>
      <vt:lpstr>Questions?</vt:lpstr>
      <vt:lpstr>Voltage addition in circuits</vt:lpstr>
      <vt:lpstr>Closing the loop:</vt:lpstr>
      <vt:lpstr>Generalize loop to N-elements:</vt:lpstr>
      <vt:lpstr>Kirchoff’s voltage law</vt:lpstr>
      <vt:lpstr>Questions?</vt:lpstr>
      <vt:lpstr>Symbol library</vt:lpstr>
      <vt:lpstr>Symbol library</vt:lpstr>
      <vt:lpstr>Symbol &amp; circuit library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454</cp:revision>
  <dcterms:created xsi:type="dcterms:W3CDTF">2010-03-26T00:11:49Z</dcterms:created>
  <dcterms:modified xsi:type="dcterms:W3CDTF">2014-04-10T17:21:29Z</dcterms:modified>
</cp:coreProperties>
</file>