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9" r:id="rId3"/>
    <p:sldId id="320" r:id="rId4"/>
    <p:sldId id="322" r:id="rId5"/>
    <p:sldId id="324" r:id="rId6"/>
    <p:sldId id="323" r:id="rId7"/>
    <p:sldId id="328" r:id="rId8"/>
    <p:sldId id="330" r:id="rId9"/>
    <p:sldId id="331" r:id="rId10"/>
    <p:sldId id="339" r:id="rId11"/>
    <p:sldId id="332" r:id="rId12"/>
    <p:sldId id="335" r:id="rId13"/>
    <p:sldId id="336" r:id="rId14"/>
    <p:sldId id="326" r:id="rId15"/>
    <p:sldId id="340" r:id="rId16"/>
    <p:sldId id="341" r:id="rId17"/>
    <p:sldId id="342" r:id="rId18"/>
    <p:sldId id="343" r:id="rId19"/>
    <p:sldId id="344" r:id="rId20"/>
    <p:sldId id="346" r:id="rId21"/>
    <p:sldId id="347" r:id="rId22"/>
    <p:sldId id="349" r:id="rId23"/>
    <p:sldId id="280" r:id="rId24"/>
    <p:sldId id="350" r:id="rId25"/>
    <p:sldId id="351" r:id="rId26"/>
    <p:sldId id="352" r:id="rId27"/>
    <p:sldId id="354" r:id="rId28"/>
    <p:sldId id="353" r:id="rId29"/>
    <p:sldId id="355" r:id="rId30"/>
    <p:sldId id="356" r:id="rId31"/>
    <p:sldId id="357" r:id="rId32"/>
    <p:sldId id="283" r:id="rId33"/>
    <p:sldId id="291" r:id="rId34"/>
    <p:sldId id="325" r:id="rId3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297" autoAdjust="0"/>
  </p:normalViewPr>
  <p:slideViewPr>
    <p:cSldViewPr snapToObjects="1">
      <p:cViewPr varScale="1">
        <p:scale>
          <a:sx n="78" d="100"/>
          <a:sy n="7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94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5:55:03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4072 7185 27,'-18'-2'25,"18"2"-3,-23-2-5,11-1-6,-1 7-5,-4 4-1,3 6-1,-5 3 1,5 0-1,-5 5 0,4-2-3,-3 8 0,4-1-1,-1 7 0,1-1-1,-1 5 1,2 2-1,-2 3 1,3 5 0,-2-6-1,2 5 1,1-5 0,0 1 0,-1-5-1,2 2 2,-2-7 0,0 2 4,0-4-1,1 1 3,-3-5-1,5 3 0,-2 0 1,4 3-2,-1 6 0,6 0-4,-1 8 0,2 7 0,0 1-2,3 3 3,-1-6-2,1 2 0,1-8-1,1-1 1,1-5 1,-1-6-2,1 2 1,0-1-1,0 7 2,-2 0-1,1 14 1,0-1 0,-1 7-1,-1-3 1,-1-5-1,-1 3 0,-1-2-1,0-4 1,-1-7 2,-1 0-1,1-8-2,0 4 2,-1 3-1,1-1 0,-1-2 1,0 3 0,1 2-3,-1-5 1,0 10 1,2-3 0,0 4 0,3-3 1,2 0-1,1-1 2,2-6-2,4 5 3,0-12-3,1 7 1,-2-8-1,3 2-1,-3-1 1,1 3-1,-1 4 0,-1 1 1,0 8 0,0-2 0,0 6 1,0-2-1,-1 2-1,1-4 1,1-3 1,0-4-1,3-6 1,1-1-1,3-4 0,2 3 1,5-6 1,-1 5-3,2-5 2,0 1-2,0-3 0,0-2-1,-1-1 2,0-4-1,-1 2 1,2-6 0,-2 5 1,4-3 1,-1 1-1,3 0 1,-1-4-2,4 2 1,-1 0-1,1 0 0,-1 5 0,2-3 0,0 2 1,1 1-1,3 0 2,1 0-2,3 1 0,2-5 0,2-5 0,1 1 0,0-2-3,0-7 1,-2 5 1,-2-4-1,0 4 1,-3 1 0,1 1 0,-1-3 1,2 4 0,-1 1 0,4-3-1,-1 2 2,2-5-2,-1-1 1,0-2-1,-1 4 0,-2 1 1,-1 0 0,-2 2 1,0-3-2,-1 1 2,0 0-1,4-1 0,2 0 1,3-4-2,0 0 2,2-6-1,1 1 0,1 1 0,-1 0 0,-3 2 1,0 0 1,-4-2-1,1 6 0,1-2-1,0 2 0,2-1 0,5 2 0,1-3 0,4 1-2,1-5 3,2 0-2,0-2 2,2 0-1,-2-4 1,3-5-1,3 1 0,3-4 1,3 2-2,3-3 2,1 0-1,3-2 0,3 0 0,1-3 0,2 1 3,-1-7-4,1 1 3,-1-5-2,-1-6 1,-2-3-1,-1-6 0,-1-3-1,-3 0 1,-1 0-1,0-2 1,-2 2 0,-1-3 1,-1 4 0,-3-3-1,-3-1 1,-8 2 0,1 0 1,-7-1-1,0-6 1,-5 3-1,-1-4 1,-6 0 0,0 7-1,-4-3 1,0-1-1,-4 1 1,-1 1-1,-1-4-1,0 4 1,0-3-2,1-1 1,-2-4 0,0 0 1,-3-1-4,1-1 3,-5 0 0,1 3 0,-4-4 2,2 4-2,-2-4 0,1-2 1,-1-3 0,2-3-1,-2 2 1,1-11 0,-4 4-1,-1-3 3,-4 2-2,-1 1 1,-2-1-1,-2 10 2,-3-5-3,-1 8 1,-1-5-1,0-1-1,-2-7 0,-1 6-1,-1-3 3,-2 2-3,-2-4 1,-2 2 0,-1 7 1,-3-3-1,-2 7 1,0-9-1,-3-5-1,0 1 2,-1-1 1,-2 2 0,0-4-4,-2 5 4,-5 2-2,1 8 1,-3 5 0,-1-2 1,-3-2-2,-2 3 3,-3-10-1,1-6 0,-3 6 1,1-5-1,-2 8 0,1 4-1,0 5 1,1 5-3,-1 4 3,1 13-2,0-8 1,-1 2 0,0-1 1,-1-6 0,-2-1 0,0-3 0,0 2-1,-2 4 0,-1-2 1,2 10-1,-2 2 1,0 7-2,-2 3 3,0 5-3,-2 4 4,-3 0-4,-5 6 2,-4-4-2,-4 2 0,-2 1 1,-3 5-3,0 1 3,-2 2-1,0 7 1,-1-5-2,0 4 3,-2-1-1,-2-1-1,-3 6 3,-1 1-3,-6 4 2,-3-3-1,-1 7 0,1 1 0,2 6 1,0 2-1,4-2 0,0-2 0,5 1 1,4-5-1,4 3 0,4-1 0,3-2-1,4 2 1,3 2-2,5 2 2,5-1-2,2 2 2,2-1-1,2-1 2,2 1-1,0-8 0,-1 2 0,2-10 0,1 10 0,2 4 0,4 1 0,-1 3 2,3 1-2,0 11 1,1-3-1,-2 17 0,-4-3 0,-6 10 1,-12 14-1,-9 11-2,-10 9 2,-9 5-1,-5 8 4,-7-5-2,-3 5-1,-4-15-3,13 2-4,-5-19-19,15 2-10,8-2-2,4-17-2,9-3 0</inkml:trace>
  <inkml:trace contextRef="#ctx0" brushRef="#br0" timeOffset="3641.2083">14254 4491 106,'0'47'42,"-3"6"-4,-3-6 2,-2-11-37,1 8-5,-1-12 1,8 5-8,-8-23-11,8-14-19,1 13 1,0-25 0,2-10-1</inkml:trace>
  <inkml:trace contextRef="#ctx0" brushRef="#br0" timeOffset="4204.2405">14558 4503 103,'12'26'39,"-6"4"0,0 2-1,4-9-37,-10 10-1,-1 1 1,-4 0 0,-3-2 2,-5-6-2,-3-7 0,-2-3 1,-3-11-4,6 4-2,-6-14-5,21 5-11,-16-1-20,15-19 1,5 3 0,1-14-1</inkml:trace>
  <inkml:trace contextRef="#ctx0" brushRef="#br0" timeOffset="4573.2616">14591 4420 105,'14'17'39,"5"3"0,4 7 1,6 2-39,5 6-1,3 7-1,2 7 3,-4-8-1,-3-1 2,-6-6 0,-3-3 1,-6-10-2,-2 0 1,-3-8 3,2 1-4,-4-3 1,1 0-2,-1 0 0,-2 1 0,-8-12-1,13 22 0,-13-22 0,15-21 0,-4-16 0,4-12 0,4-18 0,2-11 0,3-2-5,-4-22-11,13 27-21,-14-1-8,-2 22 3,-8 15 1</inkml:trace>
  <inkml:trace contextRef="#ctx0" brushRef="#br0" timeOffset="8726.4992">15167 5878 99,'0'0'35,"-18"7"2,11 4 1,-4 18-30,-1-7-6,11 17 2,0 6 0,10 28-1,-3-14 3,10 12 0,-1-9-2,8-7 1,2-5-3,3-10 0,1-14-2,2-26 0,2 0 0,-2-15-2,5-5-8,-14-15-28,4-18-5,-6-12 1,-7-17-2</inkml:trace>
  <inkml:trace contextRef="#ctx0" brushRef="#br0" timeOffset="8867.5072">14965 5638 118,'-24'-11'35,"24"11"-32,-11 16 0,11-16-42,10-16-4</inkml:trace>
  <inkml:trace contextRef="#ctx0" brushRef="#br0" timeOffset="9431.5395">15685 6141 123,'18'-2'43,"-4"-2"-2,5-6-1,2 5-39,7-1-1,2 9-1,1 5 0,1 3 3,-6 8-5,-5 7 5,-12 4-2,-8 6 2,-10 3-1,-5-9 0,-4 0 0,2-12-1,-2 9 2,6-8-3,3-1 3,10-1-2,9-6 0,7 1 0,8-6 0,3 8 0,5-14 0,1-3 0,5-6 0,-5-8-8,7 8-7,-16-10-26,7-8-2,-5 5 0,-2-5 2</inkml:trace>
  <inkml:trace contextRef="#ctx0" brushRef="#br0" timeOffset="9696.5546">16241 6133 123,'16'16'43,"9"-6"0,9 0-2,5-1-43,9 4-1,5-9 1,3-1-2,-3-12 2,-3 0-4,-12-12 0,-5 4-3,-22-14-18,-2-4-13,-6 7 1,-10-7-4,-4 0 5</inkml:trace>
  <inkml:trace contextRef="#ctx0" brushRef="#br0" timeOffset="9943.5688">16285 5848 126,'5'44'44,"2"12"-1,6 18-1,4-6-42,4 8 0,2 10 0,3-2 0,1-8 0,-3-12 0,-2-9 0,-5-19-3,1-3-2,-8-24-5,15 5-18,-6-16-14,2-13-1,4-1 1,0-13 2</inkml:trace>
  <inkml:trace contextRef="#ctx0" brushRef="#br0" timeOffset="11759.6726">17279 6024 75,'0'0'32,"-12"1"1,8 12 0,-9-3-25,3 0-3,2 5-1,-6 6 4,8 10-1,-10-2 2,9 13 2,-8-8-2,13 5 2,-6-6-6,11 14 0,2-20-5,7 7 0,4-23 0,4 6 0,2-13 0,1 7 0,3-8-2,-3-16-8,11 5-15,-9-20-16,-2-1 0,-3-20 0,-4-5 3</inkml:trace>
  <inkml:trace contextRef="#ctx0" brushRef="#br0" timeOffset="11905.681">17161 5540 120,'-35'-8'33,"15"5"-33,0-7 0,7 13-39,9-13-4</inkml:trace>
  <inkml:trace contextRef="#ctx0" brushRef="#br0" timeOffset="12602.7209">17690 6289 114,'0'0'38,"0"0"0,11-14-1,6 12-35,3-4-1,3 17 1,1-15 0,2 5-1,-5-4 1,1 4 1,-10-3-2,-1 0 1,-11 2-3,5 11 3,-7 4-2,2-15 1,-8 23 0,5-12 0,2 3 3,4 2-3,5-3 2,5 0-4,5-5 2,0 10-1,4 2 0,-5 9 0,-3-1-3,-6 9 1,-9-7 1,-7 10 0,-6-12 0,-4-2-2,-2-6 1,0-16-2,6 16-7,-8-27-25,11 11-5,3-12 1,3-3-3</inkml:trace>
  <inkml:trace contextRef="#ctx0" brushRef="#br0" timeOffset="13044.7461">18204 6117 132,'0'0'42,"16"18"1,7-15-5,7-14-38,7 16-3,8 5-2,0 4 3,2-11-2,-7-7 0,-4 1-5,-19-18-16,-2-5-15,-7-11 3,-8 1-2,-4-14-1</inkml:trace>
  <inkml:trace contextRef="#ctx0" brushRef="#br0" timeOffset="13240.7574">18303 5875 142,'-5'62'42,"4"5"-4,5 9-5,9 8-33,-4-14-7,15 5-3,-7-21 1,15-9-4,-11-33-18,12-5-9,1-24 0,-1-6 4,6-1 0</inkml:trace>
  <inkml:trace contextRef="#ctx0" brushRef="#br0" timeOffset="13639.7802">19081 5817 144,'1'29'43,"-3"19"2,1 6-22,-1 5-23,-1 6 0,2-2 0,0-6 0,0-6 0,-1-11 0,1-7 0,-2-12 0,0-2 0,3-19 0,0 0-12,-9-4-32,12-17 4,0-15-3,3-19 1</inkml:trace>
  <inkml:trace contextRef="#ctx0" brushRef="#br0" timeOffset="13870.7934">18993 5291 146,'-8'-13'41,"4"3"0,2-3-14,20 12-27,-18 1-10,16 5-3,-16-5 0,25 17-3,-25-17-15,17-1-11,-6 4 6,-11-3-1,14-2 5</inkml:trace>
  <inkml:trace contextRef="#ctx0" brushRef="#br0" timeOffset="14495.8291">19467 6120 136,'0'0'40,"0"20"2,-7-5-5,-4-2-37,3 6 0,3-3 0,-1 3 0,4 3 0,1-6 0,5-5 0,3-1 0,5-3 0,4-3 0,7-4 0,4-4 0,4-12 0,5 1 0,-1-3 0,7 5-3,-16-15-34,7-11-7,-6-2 0,-6 3 1</inkml:trace>
  <inkml:trace contextRef="#ctx0" brushRef="#br0" timeOffset="14692.8404">19731 5976 109,'-11'54'42,"-1"3"0,0-4 0,-1 5-22,5 10-20,0-4 0,1-11 0,4-4 0,1-13 0,6-6-2,-3-2-6,10-10-6,-11-18-27,14-12 0,1-10 0,3-8 0</inkml:trace>
  <inkml:trace contextRef="#ctx0" brushRef="#br0" timeOffset="14951.8552">19869 5884 144,'27'10'43,"15"-6"0,15-3-18,-3 3-25,15-9 0,5 8 0,-3-22 0,-5 19-3,-14-13-3,-10 13-2,-27-15-21,-4 2-12,-7-1 2,-8-5-1,-6 1-1</inkml:trace>
  <inkml:trace contextRef="#ctx0" brushRef="#br0" timeOffset="15188.8688">20040 5615 142,'5'35'44,"0"1"-1,9 14-17,3 8-26,1 14 0,1 3 0,1 15 0,-1-15 0,-2-13 0,-2-11 0,-7-15 0,7-1-16,-15-35-29,18-3 1,-9-20 0,3-19 2</inkml:trace>
  <inkml:trace contextRef="#ctx0" brushRef="#br0" timeOffset="15874.908">20657 5737 132,'-1'19'42,"-1"11"0,4 13-3,1-12-39,7 25 0,4-4 0,6 7 0,2-14 0,3-3 0,4-17 0,-8-35-25,5-4-16,-3-29 0,-5-4 1,-6-17-3</inkml:trace>
  <inkml:trace contextRef="#ctx0" brushRef="#br0" timeOffset="15995.9149">20646 5347 122,'-20'5'0,"7"-3"0,13-2-1,-11 8-41</inkml:trace>
  <inkml:trace contextRef="#ctx0" brushRef="#br0" timeOffset="16497.9437">21169 5785 129,'1'32'42,"-2"8"0,-7 20 0,0 17-42,-3 2 0,4 8 0,0-3 0,4-3 0,3-8 0,3-12 0,4-14 0,3-23 0,7-15 0,2-15 0,5-8 0,1-14 0,0-6-1,0-1 1,-5-9 1,-5 8-1,-6 7 0,-5 9 0,-4 20 0,-12 4 0,-1 10 0,-1 21 0,1-6 0,0 10 0,4 0 0,-1-9-6,16 4-30,-6-34-7,5 22-1,0-34 2</inkml:trace>
  <inkml:trace contextRef="#ctx0" brushRef="#br0" timeOffset="17415.9962">14706 8595 119,'-8'-14'39,"-2"3"1,-2 17-3,-4 8-30,6 6-5,-3 20 0,4-5 1,0 19 0,5-2 0,2 0-3,10-5 0,6-12 0,7-1 0,6-28 0,7-4 0,2-31 0,-1-3 0,-4-13 0,-8-3 0,-11-12 0,-8 6 0,-12 8 0,-8-1 0,-8 17 0,-3 0 0,-4 12 0,1 9 0,4 15 0,0-4 0,9 10-4,-4-8-9,22 18-16,-2-11-14,5 1 4,5-4-5,7-8 3</inkml:trace>
  <inkml:trace contextRef="#ctx0" brushRef="#br0" timeOffset="17808.0186">15178 8583 140,'6'60'44,"-1"0"0,4 7-17,-9-8-27,17 3 0,7-9 0,4-10 0,5-17 0,-1-25 0,-2-18 0,-2-22 0,-4-10 0,-2-10 0,0 2 0,-1 9 0,-1 2 0,-1 8 0,-1 10 0,0 13 0,-2 14 0,-3 14 0,-2 5 0,1 0 0,-2 9 0,1 4 0,0 5 0,-1 4 0,2-6 0,0-8 0,2-1 0,0-20 0,11 6 0,-12-31-29,12-6-13,0-16-3,2-8 1</inkml:trace>
  <inkml:trace contextRef="#ctx0" brushRef="#br0" timeOffset="17981.0285">15984 8536 138,'5'39'47,"-4"6"-4,2 14-16,-12-6-27,15 7 0,3-1 0,2-1 0,7-9 0,-7-18-1,14-9-35,-14-26-6,-4-11-1,-8-25 0</inkml:trace>
  <inkml:trace contextRef="#ctx0" brushRef="#br0" timeOffset="18108.0357">15907 8648 136,'-18'-9'42,"18"9"-2,0 0-3,16-2-37,11-9-1,21 17-23,1-11-18,5-5-2,5-19-1,2 5 2</inkml:trace>
  <inkml:trace contextRef="#ctx0" brushRef="#br0" timeOffset="18843.0778">21227 6201 78,'0'0'39,"-2"-12"3,2 12-1,0 0-17,0 0-14,14-7-3,7 7-6,13 15-29,-1-16-11,2 8-1,-2-14-2,-6 12 2</inkml:trace>
  <inkml:trace contextRef="#ctx0" brushRef="#br0" timeOffset="20206.1558">15483 9901 109,'6'-16'37,"-8"-3"-2,2 19 2,-2 16-30,2-16-1,-6 25-3,-1-2 3,2 10-1,-5 2 0,3 11 0,-7-7-5,5 10 0,-3-5 0,4 4 0,4-8 0,6-2 0,5-1 0,7 1 0,5-11 0,5-13 0,9-2 0,0-25 0,15 7-22,-5-19-23,-5-10 2,-5-23-6,-8 1 6</inkml:trace>
  <inkml:trace contextRef="#ctx0" brushRef="#br0" timeOffset="20342.1635">15530 9580 134,'-20'-13'38,"10"15"-5,-8-2-32,9 11-40,9-11-3,4 28 0</inkml:trace>
  <inkml:trace contextRef="#ctx0" brushRef="#br0" timeOffset="20693.1836">16065 10249 133,'6'25'43,"0"14"1,-1 10-9,2-4-35,-1 14 0,2-3 0,2 10 0,0-11 0,3 0 0,-7-15-1,11-3-29,-7-4-13,-1-32 1,-9-1-1,16-23 1</inkml:trace>
  <inkml:trace contextRef="#ctx0" brushRef="#br0" timeOffset="20951.1984">16423 10119 151,'14'12'49,"10"-13"-7,9 3-29,8-3-13,7 2 0,7-1 0,1-4 0,-1 2 0,-5-12 0,-2 13 0,-15-24-15,6 13-28,-7-5 2,-5-6-2,-7-7 3</inkml:trace>
  <inkml:trace contextRef="#ctx0" brushRef="#br0" timeOffset="21171.211">16632 9806 148,'-10'58'41,"2"7"5,9 4-26,7 4-20,5-3 0,7 6 0,2-17 0,5-5 0,-6-16 0,10-1-25,-11-14-18,-4-17 0,-2-12-2,-1-11 1</inkml:trace>
  <inkml:trace contextRef="#ctx0" brushRef="#br0" timeOffset="22540.2893">17402 9826 122,'0'0'41,"0"0"0,0 0-1,9 5-34,-9-5-4,-7 26 1,0-1-3,4 4 0,-1-4 0,2 10 0,-1 7 0,4 3 0,3-5 0,2-4 0,6-6 0,1-18 0,4 2 0,3-4 0,7-10 0,2-14 0,15 4-7,-5-24-39,4-4 2,-3-4 0,-5-19 0</inkml:trace>
  <inkml:trace contextRef="#ctx0" brushRef="#br0" timeOffset="22688.2977">17445 9409 146,'-26'0'38,"13"10"-27,-2-6-11,15-4-44,0 0-2,0 0 0</inkml:trace>
  <inkml:trace contextRef="#ctx0" brushRef="#br0" timeOffset="23236.3291">18073 10044 140,'0'0'43,"-7"12"-1,-1 4-12,-1-3-30,-2 0 0,4-1 0,2 4 0,3 3 0,4-5 0,-2-14 0,15 12 0,-1-8 0,4 3 0,4 7 0,3-3 0,1-2 0,1 0 0,-7 10 0,-1 3 0,-9 0 0,-5 2 0,-9-6 0,-6 1 0,-5-5 0,-6 2 0,0-9 0,-4 0 0,3-9 0,-5-18 0,17 7-29,-5-18-17,4-3 1,3-7 3</inkml:trace>
  <inkml:trace contextRef="#ctx0" brushRef="#br0" timeOffset="23387.3377">18108 9906 148,'33'-5'37,"0"-9"-28,13-5-9,5 2-43,8-9-3,1-3 3</inkml:trace>
  <inkml:trace contextRef="#ctx0" brushRef="#br0" timeOffset="24050.3756">18050 9981 97,'-1'12'37,"1"-12"-1,14-14 1,7 8-31,-3-12-4,9 4 0,3-4-4,-1-5-6,6-4-28,1 11-1,-8 3 0,-1 6-1</inkml:trace>
  <inkml:trace contextRef="#ctx0" brushRef="#br0" timeOffset="24387.3949">18864 9798 131,'7'-10'40,"4"10"3,5-3-3,8 11-39,3-6-1,5 14 0,4-13 0,1 3 0,2-3 0,-7-5-8,7 6-16,-9-32-18,-4 14 0,-3-15 1,-5 7 0</inkml:trace>
  <inkml:trace contextRef="#ctx0" brushRef="#br0" timeOffset="24621.4083">19097 9548 129,'-18'38'44,"1"4"2,4-3-10,1 3-36,5 5 0,5 7 0,5-2 0,3-7 0,1-10 0,4-1 0,-6-17 0,12-4-40,-5-4-2,2-5-1,1-5-2</inkml:trace>
  <inkml:trace contextRef="#ctx0" brushRef="#br0" timeOffset="25016.4309">19627 9527 130,'-13'32'44,"1"3"0,-2 6-7,2 0-37,3 9 0,6 13 0,4 2 0,5-3 0,4-9 0,4 0 0,1-8 0,4-7 0,0-3 0,1-13 0,2-9 0,-2-8 0,4-7 0,-6-15 0,11 5-13,-11-27-34,0-3 2,-4-14 1,-5-7-1</inkml:trace>
  <inkml:trace contextRef="#ctx0" brushRef="#br0" timeOffset="25170.4397">19518 9288 132,'-23'7'1,"13"-1"-1,10-6-1,0 0-41</inkml:trace>
  <inkml:trace contextRef="#ctx0" brushRef="#br0" timeOffset="25820.4769">19943 9812 138,'-2'14'40,"8"-3"2,4 0-7,5-8-35,6 4 0,3-3 0,1 7 0,0-4 0,-2 0 0,-4-1 0,-1 4 0,-7 2 0,-2 1 0,-3-2 0,-2 1 0,-4 4 0,-2 5 0,-5 10 0,-1 3 0,-2 5 0,-1 1 0,-1 8 0,2 2 0,2-3 0,2 2 0,5-7 0,2-4 0,4-6 0,1-5 0,5-9 0,-11-18-14,13-13-33,-5-3 3,-4-15 0,-4-7 0</inkml:trace>
  <inkml:trace contextRef="#ctx0" brushRef="#br0" timeOffset="25996.4869">19948 10102 141,'0'0'47,"0"0"-7,23-2-13,11 7-27,7 1 0,14 1 0,0-8-10,15 14-17,-6-13-22,-2-3 8,-3 1-1,-11-6 2</inkml:trace>
  <inkml:trace contextRef="#ctx0" brushRef="#br0" timeOffset="26289.5037">20523 9866 135,'21'8'42,"8"12"-1,14-12-4,1-10-38,8 5-8,-4 0 3,8 7-2,-13-11-4,7-7-28,-17-4-1,-15-10 3,-2-4 1</inkml:trace>
  <inkml:trace contextRef="#ctx0" brushRef="#br0" timeOffset="26519.5169">20756 9506 143,'-3'55'44,"8"12"4,0 7-28,-8 12-20,12-1 0,1 15 0,1-22 0,0-13 0,-3-19 0,-5-13 0,6 0-1,-9-33-42,0 0-1,2-11-1,6-9 2</inkml:trace>
  <inkml:trace contextRef="#ctx0" brushRef="#br0" timeOffset="26798.5328">21246 9655 150,'-2'42'44,"1"15"2,3 3-31,-7-1-15,11 4 0,3-7 0,5-7 0,1-14 0,2-9 0,3-17 0,0-18 0,16-5-22,-9-26-23,3-10-2,-3-24 2</inkml:trace>
  <inkml:trace contextRef="#ctx0" brushRef="#br0" timeOffset="26926.5401">21377 9233 145,'-30'-15'45,"5"24"-11,-3-3-33,12 2-42,3-2-3,7 11-1</inkml:trace>
  <inkml:trace contextRef="#ctx0" brushRef="#br0" timeOffset="27548.5757">21837 10064 104,'23'36'35,"3"6"2,-11 2-2,-12-6-31,3 9-2,-10-7 1,-6 0-2,-11-7 1,-4-10 4,-10-6-2,1-11 1,-2-8-4,4-15 0,4-8-1,8-10-1,11-9-2,8-4 0,12-8 5,6-5 0,4-9 2,6 11 0,-2-2 2,4 15-2,-8-6-4,0 24 0,-9 5 0,-2 8 0,-10 15 0,8 0 0,-9 10 0,-5 3 0,2 18 0,-13-14-8,5 10-36,-5 14 0,-1-11 0,-1-11-1</inkml:trace>
  <inkml:trace contextRef="#ctx0" brushRef="#br0" timeOffset="28230.6147">21722 10077 137,'0'0'40,"11"4"0,-11-4-2,18-14-38,-7 1 0,3-6 0,1 3-1,3-6 2,1-3-1,-1-5 0,2-9 0,-4 0 0,-1 1 0,-5-2 0,-4 8 0,-9-3 0,-7 13 0,-7 1 0,-5 10 0,-2 8 0,0-3 0,7 26-2,-4-13-43,9-6 2,6 9-1,6-10 0</inkml:trace>
  <inkml:trace contextRef="#ctx0" brushRef="#br0" timeOffset="29587.6923">21773 9785 37,'8'0'24,"-13"-17"0,13 16 5,-8 1-18,-2-17 0,2 17 1,6-22 0,-6 22 1,6-15 1,-6 15-4,4-14-4,-4 14 0,0-12-5,0 12 1,-12 5 0,4 3 0,-6-4 0,2 10 2,-6 4 2,4 10-4,-3 12 3,8 7-2,4 10-4,2-6-20,9 5-17,9 1-3,2-23 1,5-1 0</inkml:trace>
  <inkml:trace contextRef="#ctx0" brushRef="#br0" timeOffset="31862.8225">14001 12387 84,'-10'-12'35,"-1"-84"-7,12 125 2,-9 2-30,14 37-1,-12 2 2,14 20-2,-12-12 3,13 13-4,-5 82 9,-8-109-4,1-5-3,2-14-4,-8-17-7,16-8-20,-2-10-6,-3-62 5,8 11-2,-6-24-2,8 2 36,-6-20 0</inkml:trace>
  <inkml:trace contextRef="#ctx0" brushRef="#br0" timeOffset="32159.8395">14291 12449 86,'5'28'31,"-20"-3"1,-2 11 2,-5 7-28,-10 1-2,0 13 2,-8-13-1,4 6 0,-6-15 2,13-6-1,-2-2 1,16 3-3,10-3 1,18 0-1,12 0 0,15-2-1,10 9-1,8 0 0,3-8-1,0 0 0,-3-5-2,-10-9-5,1 7-10,-20-14-24,-3-11 0,-8 1-1,-7-8-1</inkml:trace>
  <inkml:trace contextRef="#ctx0" brushRef="#br0" timeOffset="32640.867">15078 12581 84,'-8'-20'36,"-4"7"1,-9 4-4,-13 1-20,9 28-5,-15-3 0,7 18 0,-7 1 0,11 14-1,-1 2-4,13 9 2,9 3-4,14-4 2,11-7-2,10-9-1,7-10 0,4-12 0,3-6 0,-1-12 0,1 1-8,-19-10-26,3-1-8,-8-2 0,-4-1 0</inkml:trace>
  <inkml:trace contextRef="#ctx0" brushRef="#br0" timeOffset="32974.8861">15368 12467 118,'20'-5'38,"-8"8"2,-9 11-1,-12-1-35,1 20-2,-6-4-1,0 12 1,0 1 1,1 1 0,-1-4-2,4 3 3,0-4-4,5-6 0,3-4 0,5-14 0,6 1 0,10-9 0,7 4 0,-58-3 0,90 6 0,9-2-9,4 0-3,11 18-16,-7-10-19,-9-1 1,-1-7-3,58-8 9</inkml:trace>
  <inkml:trace contextRef="#ctx0" brushRef="#br0" timeOffset="33802.9334">16195 12784 94,'0'0'40,"11"-2"0,9-8 0,24 14-27,-2-16-6,14 5-2,5-8-3,9 2 2,0 3-3,0-8 1,-6 5 0,-7-4-2,-9 2-1,-9-1-2,-5 11 1,-15-6-5,1 10-3,-20 1-11,0 0-20,0 0 0,-14 8 1,4-3-1</inkml:trace>
  <inkml:trace contextRef="#ctx0" brushRef="#br0" timeOffset="34158.9538">16425 13014 103,'3'23'39,"17"-14"1,12-6 0,15 3-33,2-6-4,10 5 2,-2-8-4,-1 0 0,-6-2-5,-11-3-4,4 1-26,-18-4-7,-7-7 2,-6 0-2</inkml:trace>
  <inkml:trace contextRef="#ctx0" brushRef="#br0" timeOffset="34406.968">16857 12373 117,'-10'-3'42,"10"3"-3,20-2 1,14 6-32,27 17-5,10 6 0,12 10-5,7 6 3,0 6-3,-7 18 2,-19 2-1,-21 7 1,-20-5-3,-14 2 0,-20-13-4,0 7-26,-19-8-6,-4-11-3,-3 0 2</inkml:trace>
  <inkml:trace contextRef="#ctx0" brushRef="#br0" timeOffset="35120.0088">13568 14813 114,'-2'-18'37,"2"18"2,-13-8 1,1 14-35,9 7-2,1 16 0,5 2 1,5 18-1,7-3 3,3 2-5,9-3-1,4-8 0,3-7 0,2-15 0,2-8 0,2-20 0,-2-7 0,10 2-24,-12-24-18,-7-12-2,-9-15 2,-12-10 0</inkml:trace>
  <inkml:trace contextRef="#ctx0" brushRef="#br0" timeOffset="35242.0158">13654 14121 125,'-18'-19'39,"8"11"-3,10 8-7,12 4-66,8 8-2,7 13-2,7-6 0</inkml:trace>
  <inkml:trace contextRef="#ctx0" brushRef="#br0" timeOffset="35743.0444">14300 14979 111,'0'0'39,"0"0"0,9-3 0,8-10-33,10 11-5,2 6 1,6 0-2,0 2 0,-2 2 0,-6 3-1,-7-2 0,-11 6 0,-5 4 0,-9-2 2,-1-3 1,-4 5 1,4-3 1,2 1 0,12 0 2,9-6-4,12-3-2,7-3 0,5-3 0,8-8 0,-4-8-10,10 2-27,-13-6-6,-5-15-2,-11-5 4</inkml:trace>
  <inkml:trace contextRef="#ctx0" brushRef="#br0" timeOffset="35949.0562">14862 14701 123,'21'2'42,"14"-7"1,6-3-1,9 7-37,3-8-5,5 1 0,1-4 0,-5-8-7,0 14-18,-19-9-18,-8-6 2,-15-7-2,-8-13 2</inkml:trace>
  <inkml:trace contextRef="#ctx0" brushRef="#br0" timeOffset="36195.0703">15129 14109 120,'1'30'39,"6"15"3,0 14-1,16 0-34,-11 7-2,7 8-4,-3-4-1,4 4 0,-3-19 0,2 1 0,-3-21 0,1 4 0,0-16 0,-2-3 0,2-6 0,-2-14 0,3 5 0,-5-21-11,13 7-32,-8-10 2,4-7-3,-5-11 3</inkml:trace>
  <inkml:trace contextRef="#ctx0" brushRef="#br0" timeOffset="36430.0837">15576 14347 130,'9'55'46,"2"-6"-5,-1 6-3,2-13-38,2 18 0,3-10 0,1-5 0,0-12 0,1-5 0,-1-3 0,0-12 0,-5 0 0,10-6-15,-13-17-29,4-2 1,-6-8-2,1-4 2</inkml:trace>
  <inkml:trace contextRef="#ctx0" brushRef="#br0" timeOffset="36832.1067">15578 14081 115,'-11'-19'43,"4"2"-5,6-1 0,2-9-33,13 24-17,-4-6-28,13 4-2,2 4 2,5 1-1</inkml:trace>
  <inkml:trace contextRef="#ctx0" brushRef="#br0" timeOffset="37292.133">16085 14598 113,'-12'6'37,"3"0"3,9-6-1,0 0-36,2 14 0,13-6-2,5 0 0,4 4-1,3-1 1,-1 3-2,-1 0-1,-8 9 2,-8-2 1,-8 7 0,-6-3 2,-4 2 0,-3-5-1,3 2 0,2 0 2,7-5-2,7 3-1,3-8-1,0 9 0,0 3-1,-6 8 1,-7 7-1,-8-5-1,-6 2-1,-2-1-5,-10-12-20,11-3-12,5-4 2,13-18-4,9 0 1</inkml:trace>
  <inkml:trace contextRef="#ctx0" brushRef="#br0" timeOffset="37680.1552">16760 14637 122,'-11'-3'43,"11"3"-2,0 0 1,11 15-37,20-4-3,10-1-2,10-3 0,5 0 0,3-8 0,1-1-1,-10-23-11,5-1-29,-19-10-1,-10-3 0,-13-17-1</inkml:trace>
  <inkml:trace contextRef="#ctx0" brushRef="#br0" timeOffset="37876.1664">16953 14291 127,'-15'70'43,"7"0"-2,-1 0 1,2 4-40,2 0-2,2-9 0,4-16 0,3-5-2,10-8-6,-7-17-24,19-2-13,2-12 3,7-5 0,3-8 0</inkml:trace>
  <inkml:trace contextRef="#ctx0" brushRef="#br0" timeOffset="38283.1897">17527 14320 96,'0'0'41,"-11"12"2,-1 10-2,2 14-19,-5 2-14,9 7-4,0 4-4,8-3 0,4-1 0,7-3 0,3-7 0,7-7 0,1-6 0,2-2 0,3-7 0,-7-22-9,10-2-35,-9-18 0,-1-7 2,-10-27-2</inkml:trace>
  <inkml:trace contextRef="#ctx0" brushRef="#br0" timeOffset="38395.1961">17614 13889 130,'0'0'33,"0"0"-31,26-10-2,-4 3-41,9 15-5</inkml:trace>
  <inkml:trace contextRef="#ctx0" brushRef="#br0" timeOffset="38779.2181">18110 14480 125,'-10'-3'44,"-6"13"-2,1 8 2,-4 5-44,3 0 0,3 9 0,6 6 0,4-10 0,9 6 0,6-19 0,6 3 0,5-17 0,5 4 0,4-12 0,0-1 0,7 6-3,-12-21-19,10 0-21,-8-6 0,0-1 1,-7-14 0</inkml:trace>
  <inkml:trace contextRef="#ctx0" brushRef="#br0" timeOffset="38935.227">18403 14358 124,'-8'39'41,"-1"29"2,-7-3-2,9 17-35,-15 0-6,1 6 0,4-9-4,-2-19-5,16 6-14,-5-36-21,9-5 2,-1-25 1,17-9-1</inkml:trace>
  <inkml:trace contextRef="#ctx0" brushRef="#br0" timeOffset="39277.2466">18953 14502 133,'34'-2'42,"2"4"2,12-4-8,6 3-36,3-3 0,4 6 0,-5-12 0,-1 8-5,-19-30-17,-4-2-21,-18-7 0,-10-6-1,-14-5 2</inkml:trace>
  <inkml:trace contextRef="#ctx0" brushRef="#br0" timeOffset="39483.2583">19260 14117 125,'-4'34'47,"-2"1"-3,3 16-5,-4 3-39,3 17 0,-4 3 0,3 5 0,-2-10 0,2-5 0,1-11 0,1-11 0,3-10 0,1-2 0,5-6-5,-6-24-22,11 13-14,1-21-2,5 0 0,1-18 0</inkml:trace>
  <inkml:trace contextRef="#ctx0" brushRef="#br0" timeOffset="39920.2833">19678 14251 130,'-8'53'44,"5"9"2,0-13-11,10 15-35,1-3 0,7 10 0,3-34 0,6-1 0,2-20 0,1-8 0,5-8 0,-12-25-21,5-10-24,-3-19 0,-1-14 0,-6-23 1</inkml:trace>
  <inkml:trace contextRef="#ctx0" brushRef="#br0" timeOffset="40050.2908">19796 13741 135,'-18'-18'38,"5"6"0,13 12-20,0 0-58,15 1-2,-1 19-1,7 1 0</inkml:trace>
  <inkml:trace contextRef="#ctx0" brushRef="#br0" timeOffset="40433.3127">20405 14226 111,'-20'80'45,"-5"11"-5,0 6 2,4-1-37,4 5-3,9-13 1,9-16-2,12-17 1,9-26-2,9-16 3,5-21-3,2-13 0,-4-11 0,-6-5-1,-10-3 1,-10 14 0,-14 8 2,-9 12-2,-8 12 0,-3 12 0,-1 10 0,2 5-2,8 12-3,2-13-5,20 9-24,-1-17-9,9-8 1,5-18-1</inkml:trace>
  <inkml:trace contextRef="#ctx0" brushRef="#br0" timeOffset="40758.3313">21133 14328 136,'1'16'43,"16"-11"-1,11-1-8,15-2-34,10-1 0,7 1 0,6-11-3,-2 0-1,0-1-3,-14-16-12,-4 12-23,-17-5 2,-12 11-2,-17 8 2</inkml:trace>
  <inkml:trace contextRef="#ctx0" brushRef="#br0" timeOffset="40919.3405">21221 14611 125,'16'15'42,"17"-2"2,16-8-4,12 0-37,6-1-6,11 13-8,-12-8-30,1 3-2,-15 7 3,-15-6-3</inkml:trace>
  <inkml:trace contextRef="#ctx0" brushRef="#br0" timeOffset="41621.3806">14757 16371 111,'0'40'42,"3"12"2,8-3-3,2-7-37,8 3-3,5 0 0,6-4-2,6-16-1,-5-16-8,7-17-29,-10-3-1,-3-26-1,-12-7 1</inkml:trace>
  <inkml:trace contextRef="#ctx0" brushRef="#br0" timeOffset="41763.3888">14856 16080 120,'-19'-17'41,"8"2"1,8 0-8,2-5-38,16 23-24,-2-3-13,5 1 1,2 6-2,3 12 3</inkml:trace>
  <inkml:trace contextRef="#ctx0" brushRef="#br0" timeOffset="42263.4174">15500 16365 115,'40'27'40,"5"6"-1,-1-18-9,4 32-26,-9-1-2,-6 2 0,-15 2 1,-10-5 0,-15-6-1,-6-9 0,-8-8-1,-3-11 2,-2-8-3,3-10 1,9-18-1,10-7-2,9-22 2,12-3-1,7-12 2,6 0-3,0 0 3,-2 7 0,-11 6 1,-8 10 2,-16 18-4,-11 9 3,-11 11-2,-9 2-1,-3 8 0,-1 2-2,10 7-3,3-4-8,25 10-24,4-3-6,16-3 1,12 0-1</inkml:trace>
  <inkml:trace contextRef="#ctx0" brushRef="#br0" timeOffset="42631.4384">16216 16104 118,'0'0'41,"10"11"0,13-4 2,9-2-41,11 2 1,9 1-4,3-5 3,2-1-5,-5-11-2,2 9-16,-17-16-21,-11-5 2,-13-4-3,-8-15 1</inkml:trace>
  <inkml:trace contextRef="#ctx0" brushRef="#br0" timeOffset="42811.4487">16467 15840 125,'-9'62'42,"6"15"0,-2-7-2,2 14-35,2-1-4,1-3-3,4-10-2,-2-19-6,16 2-18,-3-39-14,4-4 0,4-30-2,4-4 2</inkml:trace>
  <inkml:trace contextRef="#ctx0" brushRef="#br0" timeOffset="43280.4755">17288 16097 116,'-19'27'42,"2"13"0,3-3-1,8 7-35,3-5-2,10-6-3,5-5 1,8-12-2,4-1-1,4-13-3,10 5-26,-5-24-13,0-13 0,-6-6-1,-1-14 1</inkml:trace>
  <inkml:trace contextRef="#ctx0" brushRef="#br0" timeOffset="43416.4833">17449 15604 106,'-17'-35'19,"9"15"-16,7 7-2,1 13-37,15 10-4</inkml:trace>
  <inkml:trace contextRef="#ctx0" brushRef="#br0" timeOffset="43654.4969">17776 16212 120,'5'41'43,"-8"5"-3,0 10 0,-18 2-36,14 0-6,2 7-1,2-16-3,10 9-3,-9-37-26,17-5-6,5-23 1,7-11-3</inkml:trace>
  <inkml:trace contextRef="#ctx0" brushRef="#br0" timeOffset="43872.5094">18481 16051 132,'32'-2'43,"3"2"-5,3-8-3,18 15-47,-15-18-5,20 10-5,-20-20-3,10 2-16,-15-9 0,-6-12 3,-5-7 5</inkml:trace>
  <inkml:trace contextRef="#ctx0" brushRef="#br0" timeOffset="44077.5211">18711 15762 116,'-20'52'44,"2"5"-2,6-4 0,0 0-37,7 8-3,1-3-2,2-11 0,2-9-4,1-7 2,2-8-2,-1-7-5,15 3-18,-4-16-13,5 2-2,3-17 1,7 5 1</inkml:trace>
  <inkml:trace contextRef="#ctx0" brushRef="#br0" timeOffset="44362.5374">19310 15853 121,'-17'40'42,"-2"6"3,3 6-2,1 0-39,5 5-4,5 0 0,6-10 0,7-14 0,3-7 0,8-12-4,2-12-2,9-1-6,-11-23-30,11-13 3,-3-12-2,2-14-1</inkml:trace>
  <inkml:trace contextRef="#ctx0" brushRef="#br0" timeOffset="44496.5451">19474 15631 125,'-11'-35'40,"2"15"-3,0 9-1,9 11-41,-2 12-18,2-12-19,9 25 0,-1-2 0,6 9 0</inkml:trace>
  <inkml:trace contextRef="#ctx0" brushRef="#br0" timeOffset="44887.5675">19852 16111 118,'0'0'42,"0"0"-1,-1 24-1,7-7-36,6 9-1,3 7 2,-1 1-3,0-7-2,-1 1 0,-4-9 0,-4-1 0,-5 4-1,0-22-6,-11 14-13,-6-29-17,7 5-6,-8-23 24,16 13 10,-3-14 4,8-3 3,6-3 2,1-2 13,16 13 19,6 6 4,12 8-24,4 3-20,5 0-27,3-1-2,2 3 1,0-5-2</inkml:trace>
  <inkml:trace contextRef="#ctx0" brushRef="#br0" timeOffset="45504.6027">19986 16243 93,'-17'15'45,"8"-7"-6,-4 1 4,-1 12-27,-8-14-12,2 14 1,-3-7-5,1 6 1,1-3-6,1-2 0,11 10-8,-5-18-28,18 6 2,7-7-2,10-11 2</inkml:trace>
  <inkml:trace contextRef="#ctx0" brushRef="#br0" timeOffset="45763.6176">20531 15956 118,'7'21'43,"12"-17"-3,6 7-4,2-9-40,15 11-6,-12-15-11,17 6-18,-9-13-4,-3-5 3,-7-6 0</inkml:trace>
  <inkml:trace contextRef="#ctx0" brushRef="#br0" timeOffset="45968.6293">20712 15868 126,'-34'53'44,"4"5"-1,0-10-1,7 8-42,1-12 0,3 3 0,6-6 0,4-10 0,9-5 0,4-11-5,15 3-8,-4-23-28,19-10-4,7-10 4,11-13-1</inkml:trace>
  <inkml:trace contextRef="#ctx0" brushRef="#br0" timeOffset="46223.6439">21110 15847 127,'-27'30'44,"5"5"1,-1 0-6,13 0-39,1 18 0,7-5 0,5-2 0,7-9 0,6-12 0,4-8 0,7-8 0,0-10 0,9-8-5,-13-22-27,11 2-10,-6-21-2,-4-4 3,-11-12-3</inkml:trace>
  <inkml:trace contextRef="#ctx0" brushRef="#br0" timeOffset="46364.6519">21160 15555 114,'-22'-26'40,"8"11"-1,7-1-5,7 16-43,9 14-29,7-7-1,7 3 1,5 13 0</inkml:trace>
  <inkml:trace contextRef="#ctx0" brushRef="#br0" timeOffset="46799.6768">21732 15894 116,'-12'-7'40,"12"7"-2,0 0 2,11 16-35,4-4-1,7-3-2,1 4 1,4-4 0,-2 1-2,-1-1 2,-5-8-3,0 10 0,-8-4 0,-5 14 0,-7-7 0,-4 9 0,-4 3 0,-4-3 0,-2 6 0,-3-9 0,1 7 0,0-14 0,2 9 0,1-3 0,3-2 0,3 2 0,2-5 0,3 9 0,5-9 0,1 6 0,4-7 0,0-3 0,8 5 0,-15-15-33,12 0-11,-12 0 1,8-19-1,-14 2 2</inkml:trace>
  <inkml:trace contextRef="#ctx0" brushRef="#br0" timeOffset="46940.6849">21732 16178 125,'21'-7'35,"6"-10"-24,20 9-13,11-2-38,6 6 1,5 6-5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13:43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3622 9461 26,'0'0'27,"0"0"2,0 0 2,0 0-9,0 0-7,9-5 1,-9 5-3,0 0 0,0 0-2,0 0-2,0 0 0,0 0-4,-9-3-1,9 3-2,0 0 0,-2-12-1,2 12-2,-7-15 1,3 4-2,4 11 2,-10-17 0,10 17 0,-10-22 0,7 10 0,-1-4 0,1 0 0,-1 1 0,2-6-1,-1 5 1,0-6 0,0 4 0,2 1 0,0-2 0,2-2 0,-1 2 1,3-4-1,-1 1 2,2-4-2,1-3 0,-1 4 0,0-1 0,-2 3 0,2-2 0,-1 5-1,-1-5 1,-1 7-1,0-1 1,1 0 0,-2-3 0,1-1 1,0-1-2,-1-6 0,2 6 0,-1-8 0,1 9 0,-1-6 1,3 5 0,-2 1 0,1 0 1,1 6 0,-2-5 0,2 7 0,-1-7-1,0 3 0,1-8 0,1 5-1,-1-6 0,1 0 1,1 1 1,1-4-1,1 3 1,1-4-2,0 5 1,0-2-1,3 4 0,-2 3 1,0-3-2,2 4 2,0 0-1,-1 0 2,1 5-1,1 0 1,0 2-1,1-1 2,0 2-3,0 0 2,-1 2-2,2 0-1,1-2 2,0 2-3,3-4 3,1 5-2,4-5 2,-1 0-2,2-1 3,2 2-2,0 0 2,1-2 0,-1 0-1,1-2 1,-3 1-2,1 3 1,1-5 1,1 3-1,-1-1 1,1 0-1,-2-2 2,3-2-3,-2 4 3,1-3-2,0 2 0,-1-4 0,4-2 0,2 0-1,1 2 0,2 3 0,3-3 1,1 5 0,2-4 0,-1 2 0,-1 0 0,-2 5-1,-1 0 1,-1-2 1,0 6-1,-1-7 1,1 10-1,3-3 0,5-1 1,1 1 1,4-1-4,1-1 3,0-2-2,3-1 1,-2-3-2,-1 2 2,-3-2-3,0 4 1,0-3 3,1 3-2,5-2 0,2 4 1,5 1 0,4-2 1,3 1-1,2-5 0,1 2 0,0-5 0,-1 7 1,0 0-1,-1 0 1,-1 1 0,0 0 0,0-1 1,-1-1-2,3 7 1,-2-6 0,2-2-1,1 1 1,0-1-2,0 1 1,1 4-1,2-5 0,0 3 1,2 8 0,1-4 0,3 6 0,-2 1 0,-1 2 0,-3 5 0,-2 5 1,-4-1-1,-2 0 0,-4 5 1,-1 1-2,2 6 2,0 4-1,0 3 2,-1-3-3,0 3 2,-2-6-2,0 3 1,-3-3-1,-3 0 0,-1-2 1,-2-2-1,-2 6 3,1-4-2,-2 9 3,-3-2-2,-3 3 2,-3 1-1,-2 5 0,-4 3-1,-2-1-1,-4 11 0,-3-1 1,-3 2 0,-3 1-1,-1-2 0,-2-1 0,0-2 0,-4 4 0,1-10 0,-1 0-1,0 1 1,-2 6-1,-1 9 1,0-5 1,-4 4 1,0 0-2,-3 2 3,-2-2-3,1 0 2,-2-3-2,0-11 2,0 5-3,0-4 0,-2-2 2,0 2-2,-1-1 3,-5 3-1,-3 0 0,-2-2-1,-5 2 0,1-2 2,-3 0-3,-1-1 1,0-3-1,-1-3 2,-1-6-1,1 1 1,0-5 0,-3 1 0,-1-5-1,-1-4 0,-2 0 0,0-4 0,-2 1 0,0 2 0,-2-3 0,-2 0 0,-1-2 0,-1 4 0,-2-6 0,1 2 0,-7-2 0,-1-4 0,0-3 0,-1 1 0,0-3 0,0 3 0,0 3 0,-1-3 0,1-2 0,-1 1 0,-2-1 0,-3-1 0,-5 3 0,-1-3 0,-3-4 0,1 0 0,2 3 0,3 3 0,1 0 0,3 7 0,1-5 0,0 3 0,-3-4 0,-1 4 0,-3-6 0,1 0 0,1 0 0,-1-6 0,4 4 0,1-3 0,3 4 0,-2 2 0,-1 4 0,-5-4 0,-2 5 0,-2-4 0,-3-1 0,-1 0 0,-2 0 0,1-2 0,-2 0 0,-2-1 0,-2-1 0,-1 2 0,1 2 0,-1 2 0,2-3 0,3 0 0,5-4 0,1 0 0,3 2 0,1-5 0,-1 5 0,-1 0 0,2 2 0,-2-1 0,4 2 0,0 2 0,1 1 0,1 3 0,-4-3 0,-2 0 0,0-1 0,-1 5 0,-1-8 0,3 7 0,6-1 0,5-4 0,12-2 0,7-4 0,9 4 0,7-7 0,16 5 0,-12-6 0,21 6-11,-9 0-8,21-3-19,-7 1-4,2 5 2,2-4-1</inkml:trace>
  <inkml:trace contextRef="#ctx0" brushRef="#br0" timeOffset="491.028">4491 9299 85,'-1'-14'35,"3"0"-2,-5 0 1,-6 3-20,9 11-9,-9 5-3,1 5-1,-5 5-2,-1 8 1,-5-1 0,0 6 2,-7 0 1,1 3 0,-5-2 1,-1 2 0,-3-3-1,2-4 1,0 2-2,2-3 1,3 0-2,6-5 1,4-1 0,6-2 0,3-4 3,9 1-2,-1-12 1,25 15-4,2-10 0,12 3 0,6 0 0,9 5 0,5 1 0,0 6 0,-1 7 0,-5 1 0,-5 7 0,-12 2 0,3 12-13,-22 1-27,0-13-1,-7-7-1,-4-6 1</inkml:trace>
  <inkml:trace contextRef="#ctx0" brushRef="#br0" timeOffset="8654.495">13192 4906 13,'0'0'25,"0"0"-1,0 0-2,0 0-5,11 7-2,-11-7-4,9 15-1,-9-15-2,13 24 0,-7-14 2,8 8-3,-6-3 1,6 7-3,-5-1 1,4 8 0,-4-3-1,4 2-1,-5 2-1,3 11 0,-3-8-1,1 6 1,-2-7-1,1-2-1,-2-5 0,2 7 0,-2-7-1,0-4 2,-1-2-1,-1-1 1,0-2-1,1 0 0,-1-2 1,0-2-1,-4-12 1,7 16-2,-7-16 0,8 17 1,-8-17-2,5 18 2,-5-18-1,5 21 2,-5-21-2,0 0 2,0 0-2,4 12 0,-4-12 0,0 0 0,0 0 1,-1-11-2,1 11 3,0 0-2,0 0 2,0 0 0,0 0-1,0 0 2,1-14-3,2 4 1,2-14-1,1 3 0,4-8 1,0-11-1,5-4 2,1-11-1,4-6 0,2-6-1,2 1 0,2-2 0,-2-10-1,0 8 0,-2 3-2,-2 6 1,-3 11 0,-6 3-1,-2 14 1,-2 8 0,3 14-2,-10 11-1,22 5-7,-19 7-17,9 12-11,-5 2 2,-2-1-1,-2-1 0</inkml:trace>
  <inkml:trace contextRef="#ctx0" brushRef="#br0" timeOffset="9098.5204">13851 5464 60,'13'0'32,"-13"0"0,21-5 0,-14 16-20,-4-1-3,11 17-4,-6-7 2,6 13 0,-12-10-1,8 13 1,-12-11-2,6 9 0,-6-11-1,-1 0-4,3-2-1,-3-7-6,11 12-9,-8-26-21,5 12-1,1-24 0,0-1-2</inkml:trace>
  <inkml:trace contextRef="#ctx0" brushRef="#br0" timeOffset="11100.6349">14303 5221 18,'0'0'32,"-13"-13"2,12-1-1,1 14-11,2-28-4,15 25-2,-4-17-2,14 13-6,-3-12-1,14 11-4,3-3 1,9 4-2,0 2-2,0 4 0,-2 2-5,-3-1 1,1 12-5,-12-12-7,-1 10-20,-8 2 0,-10-6 0,-4 3 2</inkml:trace>
  <inkml:trace contextRef="#ctx0" brushRef="#br0" timeOffset="11445.6546">14519 4859 24,'12'40'28,"-13"-22"2,10 10 1,1 9-17,-10-4-2,14 17 3,-15-7 0,11 18-3,-14-9-3,10 15-4,-8-10 0,3 3-2,-1-3-3,-1-5-2,2-3-3,-1-14-7,10-6-23,-1-1 1,-2-14-2,4-5-1</inkml:trace>
  <inkml:trace contextRef="#ctx0" brushRef="#br0" timeOffset="12214.6986">15048 4941 28,'14'-9'25,"-16"-5"1,13 16 0,-11-2-14,0 0-2,4 23-2,-7-12 2,7 6-1,-7-4 2,11 8-3,-8-6 2,11 16-4,-7-7-1,8 11-2,-4-1 1,6 11-2,-4-9 1,5 2 1,-3-7 0,4-5 0,-3-7-2,4 2 0,-3 0-1,2-6 1,-4-3-1,3 2 0,-2-2 1,-2 2-2,0-3 2,-1-1-2,-10-10 1,13 3 0,-13-3-1,0 0 0,9 6 0,-9-6 0,0 0 0,3 16 3,-3-16-3,0 0 2,0 0-2,7-16 1,-2 1 0,1-6-1,4-9 0,1-18-1,4 1 1,3-9-1,3-6 0,5 0 1,2-6-1,2-5 1,2 15 0,-1 2-1,2 7-3,-3 11-1,6 28-5,-18-3-12,0 23-20,-3 4 2,-4 2-2,-2-2 2</inkml:trace>
  <inkml:trace contextRef="#ctx0" brushRef="#br0" timeOffset="12747.7291">15670 5455 32,'0'0'27,"7"-17"3,9 2-2,2 8-12,-1-12-3,14 11-3,-5-10 2,12 12-4,-7-7 1,7 11-3,-8-3-1,4 6-1,-9 1-2,-3 3 0,-5-3-1,-6 12 1,-10 4-1,-4 4 2,-10-1 0,-3 5 0,-2-6 0,0 5-1,0 0 0,6-6-1,12-19-1,10 18 0,15-10-4,6-4-1,17 16-8,-5-11-24,11 4-1,2-3-1,-5-4 1</inkml:trace>
  <inkml:trace contextRef="#ctx0" brushRef="#br0" timeOffset="14240.8145">16715 5039 12,'0'0'29,"-22"-7"-3,22 7 1,-9-8-8,9 8-6,0 0-4,11-19 0,14 18 1,0-9-1,15 6 2,1-9-3,16 9-1,-1-8-5,5 4 1,-1 0-3,-4-1-2,2 9-4,-14-3-10,4 4-13,-8 10-6,-15-15 0,-2 6 0</inkml:trace>
  <inkml:trace contextRef="#ctx0" brushRef="#br0" timeOffset="14532.8312">16956 4713 29,'12'0'31,"15"12"1,-5-5 2,-2 6-17,13 21-1,-14-7-1,10 19 0,-15-5-7,5 15-2,-12-3-2,2 10-2,-5-2-1,-3-4-2,0-2-1,-8-11-6,8 13-11,-10-15-17,-6-6 0,5-9 0,-5-19-1</inkml:trace>
  <inkml:trace contextRef="#ctx0" brushRef="#br0" timeOffset="15002.8581">17600 4766 66,'37'-1'31,"-7"-3"4,-1 11-3,0 9-19,-15-4-6,10 16 1,-11-5-1,6 12 0,-8-5-1,4 4-1,-5-5 1,4-3-4,-4-1 1,1-3-2,-2-3 1,0-4 1,-3-4-1,-2 1 0,-4-12-1,5 10 1,-5-10-1,0 0 0,0 0 0,0 0-2,10-16-1,-1-3 2,2-7-3,3-3 3,5-13-2,5-10 1,5-11 0,3-7 0,3 4 0,-4-3-4,9 23-3,-13 0-23,7 22-6,-5 13-2,-9 13-1</inkml:trace>
  <inkml:trace contextRef="#ctx0" brushRef="#br0" timeOffset="15602.8924">18378 5222 43,'-13'-8'33,"-4"-5"2,1-8-6,16 21-6,-23-32-4,23 32-5,1-28-4,15 21-6,7-3 0,10 6-4,10 3 1,3 1-1,4 2-2,-3 4 2,-6 0-1,-6 1 2,-10-3 0,-12 6 1,-13-10 0,-10 19 0,-9-9 2,1 0-1,-4 2-2,4-3 0,2 10-1,8 1-1,11 2 0,5 5 0,5-4 0,1 6-1,-2-5 3,-5 8-1,-10-5 0,-10 1-3,-2 12-8,-14-5-26,4 1 1,4-6-1,0-4 1</inkml:trace>
  <inkml:trace contextRef="#ctx0" brushRef="#br0" timeOffset="18741.0719">19153 4812 67,'-19'-18'33,"8"9"-1,3-5 3,6-6-17,23 13-8,4-7-4,20 8-2,7-2-2,13 5-1,6 3-2,-1 4-3,2 15-8,-15-8-13,-8 15-9,-11 3-2,-17-8-1,-12 3 2</inkml:trace>
  <inkml:trace contextRef="#ctx0" brushRef="#br0" timeOffset="19003.0869">19289 4573 59,'19'9'32,"-5"1"3,2 10 0,2 13-22,-14-3-3,10 20 2,-11-4-4,5 9 0,-9-11-2,1 3-4,-2-3-2,-4-4-7,9 12-10,-5-6-19,-1-16 1,3-5-2,-1-14-2</inkml:trace>
  <inkml:trace contextRef="#ctx0" brushRef="#br0" timeOffset="19618.1221">19843 4329 90,'21'-19'35,"-3"-2"-2,-1 10 4,5 18-27,-9 8-7,7 17 1,-5 4 0,5 8 0,-8-7 0,3 1 0,-7-10-1,-1-7-2,-4 0 3,0 0-2,-5 1 0,1-1 0,-2 8-1,2 1 1,-1 7-1,1 5 1,1-6-2,1-2 1,1-6-2,0-3 0,1-7 1,0 1-1,-1-6 2,1-2-2,-2 2 2,-1-13-1,3 15 1,-3-15-1,0 0 0,3 12-1,-3-12 1,0 0 0,0 0 0,0 0 1,0 0 1,0 0-1,8-14 1,1-6 0,6-7-2,8-11 0,10-18 0,6-15 0,10-13 0,6-12 0,3-3 0,1 8 0,-3-3 0,-7 17 0,0 21-6,-10 14-3,8 33-24,-17 12-7,-7 16 0,-7 2-1,-7 12 3</inkml:trace>
  <inkml:trace contextRef="#ctx0" brushRef="#br0" timeOffset="20369.165">20755 4906 65,'17'-12'29,"-9"-4"4,3 6-1,4 8-18,-15 2-3,11-7-4,-11 7 2,0 0-1,0 0-1,-9 19-1,-8-7-1,2 11 0,-7-3-4,1 4 1,-3-4 0,2 1-2,4-4 2,3-3-4,4-5 5,11-9-4,0 0 2,17 1 0,12-4-1,11-4 2,7-2-1,5-1 2,6 1-5,-2 0 2,-1 2-2,-8 3-1,-6 8-3,-15-2-4,4 17-6,-18-9-21,-1 1-2,-11-11 1,2 13 1</inkml:trace>
  <inkml:trace contextRef="#ctx0" brushRef="#br0" timeOffset="20649.181">21075 4784 71,'0'0'32,"6"-12"2,-6 12 1,0 33-18,-13-9-4,8 23-3,-11-6 2,9 16-3,-7-6-4,6 5-1,-3-3-2,3-1 0,2 1-4,1-2 2,5 4-4,-1-7-5,15 8-25,-4-2-6,2-22 1,0 0 0</inkml:trace>
  <inkml:trace contextRef="#ctx0" brushRef="#br0" timeOffset="23195.3267">14747 7157 60,'-12'-21'32,"13"10"2,0-13 0,12-8-24,15 19-2,-2-7-1,15 1-3,2 1 1,8-1 0,-3 8 0,4 4-3,-1 5 0,-1 2-2,0 14-4,-8-7-3,6 12-5,-16-12-9,2-3-17,-7 4 1,-13-16-1,-14 8 3</inkml:trace>
  <inkml:trace contextRef="#ctx0" brushRef="#br0" timeOffset="23483.3431">15027 6696 13,'7'14'29,"11"19"2,-10 1 3,-6 1-17,10 27-1,-10 0-2,12 10 0,-11-17-2,9 12-4,-11-16 0,5-3-4,-4-5 0,0-9-6,3 0-2,-10-8-15,2 12-16,5-1-1,-7-7-2,3 12 3</inkml:trace>
  <inkml:trace contextRef="#ctx0" brushRef="#br0" timeOffset="24101.3785">15596 6666 46,'16'11'33,"-16"-11"2,16 19-7,-1 10-10,-9-8-2,13 23-4,-11-9-2,11 18-1,-8-11-6,5 10 3,-6-11-5,4 2 3,-7-9-3,2-4 2,-4-7-1,0-6 1,-2-6 1,-3-11-2,0 0 0,0 0-1,9 3 0,-9-3-2,0 0 2,0 0 0,14 8 0,-3-5-2,3-16 1,6 5 0,3-26 0,6-8-1,5-15 1,1-12-4,3-3 0,-7-2-4,6 20-13,-11 3-19,-5 7 1,-4 14-1,-9 15 2</inkml:trace>
  <inkml:trace contextRef="#ctx0" brushRef="#br0" timeOffset="24833.4204">16213 7209 34,'0'0'28,"-16"-2"2,16 2 1,0 0-11,9-3-9,10 9-4,1-7 0,11 10-2,-1-6 3,7 13-3,-7-4 0,-1 5 0,-10 0-1,-7 4 0,-13 0-1,-5 1 1,-15 2-1,0-4 0,-8-2 0,1-2-3,2 6-3,-2-10-9,12 11-25,1 3-1,-1-28-1,6 10 1</inkml:trace>
  <inkml:trace contextRef="#ctx0" brushRef="#br0" timeOffset="24954.4273">16302 7278 58,'38'-20'17,"14"1"-16,4 4-1,-5-14-26,7 22-4</inkml:trace>
  <inkml:trace contextRef="#ctx0" brushRef="#br0" timeOffset="26779.5317">16861 6610 41,'-33'-10'38,"0"-7"-2,9 2 1,9 6-16,0-4-5,15 13-4,19-3-6,11 7 0,9-5-4,10-7-1,6 8-1,4-1-1,3 5-4,-9-7-8,8 11-13,-13-8-12,-10 0 0,-7 6 0,-13-14 3</inkml:trace>
  <inkml:trace contextRef="#ctx0" brushRef="#br0" timeOffset="27053.5473">17137 6325 58,'18'39'35,"1"-4"2,0 16-8,-13-9-7,12 16-6,-19-13-5,8 6-4,-7-4-4,1-6-3,2 5-3,-3-10-2,10 10-7,-11-12-14,8-1-12,2 0-1,-2-6 2,4-15-1</inkml:trace>
  <inkml:trace contextRef="#ctx0" brushRef="#br0" timeOffset="27543.5754">17619 6276 66,'29'-11'37,"2"4"-2,-2 3 5,-12 10-22,13 27-7,-12 5-4,8 17-2,-7 6-2,2 9 0,-7-1 0,-1-2-1,-3-10 1,-1-8-1,-4-10 1,-2-3 0,-2-9-1,-1 4 1,-1-9 0,1-2 0,0-3-3,0-4 2,-1 0-2,1-13-1,0 0 1,0 0-1,12-32 2,-1-6-4,4-21 3,7-6-1,5-19 1,7-11 1,5-5-1,0-8-1,3 19-3,-3 7-2,9 37-10,-11 11-23,3 10-1,-6 16-1,-6 5-3</inkml:trace>
  <inkml:trace contextRef="#ctx0" brushRef="#br0" timeOffset="28038.6037">18558 6545 28,'-13'16'30,"5"-1"5,-7 5 0,-1-2-15,7 25-3,-15-7 0,15 17 1,-11-14-5,16 15-4,-4-12-3,12 0-2,3-6-2,9-3-1,4-14 0,4-6-1,2-13 0,0-9 1,-4-9-1,-5-5-1,-8 0 0,-10-10 0,-9 3-1,-8 2 1,-5 14-2,-6 5 2,-1 20-1,-2 5 0,4 14-1,1 3-3,17 21-7,-3-1-25,15-12 2,8-4-3,9-20 1</inkml:trace>
  <inkml:trace contextRef="#ctx0" brushRef="#br0" timeOffset="28490.6295">19192 6410 63,'-3'19'35,"17"-19"-2,3-3 4,5-13-21,16 13-7,-4-10-2,12 10-2,0-4 0,4 0-4,-1 7-2,-3-6-5,6 15-11,-10 1-19,-4-3 3,-4 6-4,-10-10 2</inkml:trace>
  <inkml:trace contextRef="#ctx0" brushRef="#br0" timeOffset="28758.6449">19194 6711 95,'15'-17'38,"10"6"1,8-7-2,2-4-27,16 16-7,2 1 0,3 7-3,1 7 0,-9-2-7,4 20-10,-14 3-20,-5-8-3,-2 4 1,-4-5-1</inkml:trace>
  <inkml:trace contextRef="#ctx0" brushRef="#br0" timeOffset="29158.6677">20264 6546 55,'-20'2'37,"-2"4"1,0 4-1,-10-2-15,21 23-7,-10-6-5,22 22-1,2-8-5,21 7 0,12-7-3,13-9 1,15-18-2,11-20-2,12-16 3,4-31-2,-5-5 2,-8-14 0,-16-5 2,-14 2 0,-25 3 0,-21 13 2,-26 14-5,-18 27 2,-13 16-5,-14 17-4,8 36-23,-6 2-12,7 0-2,9 7 1,13-21 1</inkml:trace>
  <inkml:trace contextRef="#ctx0" brushRef="#br0" timeOffset="29880.709">17250 6464 57,'-10'4'31,"-5"-13"3,15 9-3,12-17-18,-2 2-10,9 5-1,-1 1-2,-1-1 0,-4 6-3,-13 4-8,-13 0-17,-6 27-4,-22-6 0,5 10-2</inkml:trace>
  <inkml:trace contextRef="#ctx0" brushRef="#br0" timeOffset="30538.7467">17364 6572 59,'0'-15'33,"0"-10"0,17 2-1,8-3-17,6 0-10,10 3-2,6 6-3,-1-6 0,-2 9 1,-6-1 2,-10 4 1,-6 7 0,-22 4 0,0 0-1,-24-12 2,-5 10-1,-14-9 0,-3 8-5,-7 6-4,-8 0-11,6 11-20,12 9-1,5-10-1,17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14:25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3565 9609 51,'2'18'28,"-2"-18"3,0 0 1,0 0-16,0 0-3,-1-11-5,0-1 0,1 12-2,8-21 1,-8 21-2,9-28-1,-5 11-2,-2-5-1,2-5 1,-2-5-3,0-2 1,-2 2-1,0-1 1,-1 5-1,0-3 1,-1-2 1,0-1-1,0 4 3,0-8-2,0 0 1,1-4-1,0-6 1,1 2-1,0 1 0,1 2 0,1 3-2,1 6 3,0 1-2,2 10 1,-1-7-1,3 4 0,-3-4 1,1 4-2,-1-3 2,0-1-2,-1 3 2,2-6 0,-1 10 0,1 0 0,1 7-1,2-4 2,0 3-1,2-3-1,2-1 1,-1-2-1,1-10 1,0 6-1,0-8 0,-1 8 0,0-4-1,-1 6 1,-2 2 0,1 3 0,0 7 0,0-1 0,-1-2 0,2-2 1,0 1-2,2-7 2,2 2-3,1-3 1,1 4 0,-1-3 1,1 4-1,1 0 1,2 3 0,0 3 0,0-1 0,0 3 1,-1-2-1,2-1 0,0 0 0,-1 4-1,-2 2 2,1 0-2,0-1 1,1-1-1,0 6 1,0-7 0,0 3 0,1-6-1,2-5 1,-1 1 0,1-2 0,0 1 0,1-8 1,2 4-1,1-1 1,2 8 0,1-2 0,5-1 0,3 5 0,1-5-1,1 11 0,1 2 0,-1 1 0,-1-1-1,-1 5 1,-2 2-1,-1-3 1,0 6 0,0-2 0,3-3 0,2-1 0,4-3 1,2-2-2,4 1 0,2 1 1,1-1-1,3-2 2,-2 0-1,3-2 1,-1 0-1,0 2 1,0-1-1,1-2 2,4-2-3,0 1 2,3 2-1,0 1 1,2 1 0,-3 1-1,2 5 1,0-5-3,0 6 3,1-3-1,0 4 0,-2-1 0,-1-2-1,-3 4 1,-4-7 1,-2 7 2,-6-1-2,-2 3 0,-3-3 1,-1 2-1,1-1 0,2 0 1,4 0-2,2-2-2,3 4 2,1-6-3,0 7 3,0 1 0,-1 2 0,-1-2-2,-3 8 2,1 0 2,-1 2-2,2 0 3,2-4-4,4 3 0,0-7 0,2 10 1,-3-6 1,-1 7-2,-3-1 2,-1 4-1,-5 4 1,-2-2-1,0 12 1,-1-10-1,-1 9-1,0-11 1,-2 6-1,-3 0 0,-1 2 0,-3 3 0,-3-6 1,-1 9 0,-2-8 0,-2 8 0,0-5 0,1 0 0,-1-1 0,-1 1 2,0 0-2,-4 1 1,-1 8 0,-4-2 0,-3 12 1,-3 0-1,-4 9 0,-1-5-2,-2 0 1,-1 0 0,1 0 0,-1-8 0,0-9-2,-1-2 1,-2-11 0,-3 4 1,-3 0 1,-3-2-1,-1-5 0,-2 7 0,-3 0 1,1-4-1,0 7 0,1-6 1,1 3-1,1-2 2,-1 0-1,-3-4 0,-2 4 0,-4 1 0,-1-6 0,-3 1-1,-2-4 0,-2 2 0,0 2-1,0 1 0,-1-4 1,2 2 0,-2 2 1,-1-2-2,-2-1 3,-2 1-2,-2 0 0,-1-4 0,-2-3 0,-1 0 0,-2-1 0,1 0 0,-1 1 0,-1-3 0,0-2 0,-1-1 0,-1 0 0,0 0 0,0-1 0,-3-2 0,-1 1 0,-4-5 0,0 1 0,-2 0 0,-2 2 0,-2-2 0,-2 2 0,-2-3 0,-3-5 0,-4 7 0,-4-7 0,-1 9 0,1-4 0,2 6 0,2 4 0,4 0 0,4 7 0,4-4 0,2 7 0,0-11 0,-1 3 0,-4-3 0,0-7 0,0-2 0,0 0 0,5-3 0,0 1 0,3 1 0,0-2 0,1 2 0,-5-2 0,-6 5 0,-3 0 0,-4 2 0,-4-5 0,-1 5 0,-1-1 0,0 1 0,2 3 0,5-3 0,4 3 0,6-7 0,3 8 0,3-6 0,4 3 0,3-3 0,2-5 0,2 6 0,-2-4 0,0 7 0,0-5 0,1 5 0,4-5 0,5 6 0,5-7 0,9 5-4,-1-7-5,19 18-11,-9-11-13,14-6-11,0 0 4,11 5-3</inkml:trace>
  <inkml:trace contextRef="#ctx0" brushRef="#br0" timeOffset="488.0279">4219 9292 48,'0'-17'32,"0"17"-1,6-17 2,-6 17-12,0 0-7,-10 15-7,4 8 0,-9-1-1,1 15 1,-12-6-1,-2 12 0,-11-8-2,1-1-1,-7 2 0,0 3-2,-4-9 0,8 6-1,0-10 2,9-1-2,5-3 2,9 5 0,7-10 0,12 1 2,7-6-2,15-5 3,14-3-5,18 5 3,8 4-1,9 1-1,5 5-1,-1-2-2,2 15-3,-12-6-13,-1 21-21,-17-6-2,-10-9 0,-7 2 0</inkml:trace>
  <inkml:trace contextRef="#ctx0" brushRef="#br0" timeOffset="11354.6495">13014 5784 10,'-9'3'26,"-11"-13"0,20 10-2,-19-9-9,10 5-2,9 4-3,0 0-1,-1 12 0,1-12-2,17 16-1,-3-7 1,13 8 0,4-8-2,14 5 0,10-8-2,12 2-1,3-3-1,2-1 0,-5-1 0,-6-2-1,-9 2 1,-11-5-2,-11 3-3,-17-5-5,-2 4-18,-11 0-5,0 0-3,0 0 2</inkml:trace>
  <inkml:trace contextRef="#ctx0" brushRef="#br0" timeOffset="11977.6851">13838 5527 17,'-6'-16'23,"6"16"3,0 0-5,-10-3-5,10 3-1,-16 6-2,12 5 0,-10-4 0,11 13-3,-7-8-4,9 7 0,0-6-3,6 3-1,5-9 0,11 1-1,9-5-1,9-1 1,7 2-2,4 0 2,4 6-3,0 4 3,-4 9 0,-5 4 1,-14 2 1,-10 5 0,-18-6 2,-8 7-2,-22-9 4,-10-3-4,-17-4 2,-3-3-1,-5-7-1,3-4-1,6-3-2,6-5-1,17 4-4,8-7-3,22 6-11,0 0-20,18-5 1,-2 4-1,0-7-1</inkml:trace>
  <inkml:trace contextRef="#ctx0" brushRef="#br0" timeOffset="12284.7027">13740 5571 56,'-5'-10'33,"21"1"-1,6-7 3,19-6-23,11 14-4,2-1-7,4 5-3,3 7-4,-10-2-15,-8 6-10,-3 2-2,-21-4 0,-1 2-1</inkml:trace>
  <inkml:trace contextRef="#ctx0" brushRef="#br0" timeOffset="12815.7331">14395 5378 35,'13'-7'32,"9"9"-1,-4-4 3,5 3-12,4 20-11,-9-5-5,8 17 1,-7-7-1,4 9 0,-6-10 0,2 1-2,-6-2 0,3 3-1,-6 0 2,2 6-2,-4-2 0,0 4 0,-2-2-1,1 8 0,-2-11 1,0 1-1,-2-10-1,1-5 0,-2-4 0,-2-12 0,0 0-1,6 10 2,-6-10-1,0 0 1,1 11 0,-1-11-1,10-19 0,2 1-1,5-7 1,7-13 0,8-13-2,5-7 0,6-4-1,1-2 0,2 8-1,-7-3-5,7 27-12,-12 7-20,-6-2 0,-11 17 0,-6-3-1</inkml:trace>
  <inkml:trace contextRef="#ctx0" brushRef="#br0" timeOffset="15605.8926">15268 5645 57,'-19'-11'35,"19"11"-1,-7-18 1,15 7-17,25 14-8,1-8-5,16 7-2,0 1 0,6 0-2,-3-1 1,-4 1-3,-3 0-4,-15-10-6,5 10-19,-15-2-7,-10-12 1,-11 11-2</inkml:trace>
  <inkml:trace contextRef="#ctx0" brushRef="#br0" timeOffset="15897.9093">15407 5305 42,'5'20'33,"9"9"1,-3 2 2,-1 0-19,14 30-4,-10-11 0,13 28 0,-11-14-6,5 8-1,-7-10-2,-1-6-1,-4-11-1,1-8-3,-5-11 2,-3-10-3,-2-16-1,0 0-3,0 0-10,0 0-20,-5-14-4,3-7 4,0-7-2</inkml:trace>
  <inkml:trace contextRef="#ctx0" brushRef="#br0" timeOffset="16379.9369">15750 5345 28,'32'-6'30,"-10"-9"0,11 18 1,0 3-13,-10 4-6,10 15-1,-14-5-2,10 21 2,-14-15-3,7 9-1,-10-7-1,5 11-1,-6-5-1,2 6-1,-5-12 1,1 7-3,-1-6 1,-1-2 0,-4-7-1,1-3 1,-4-17 0,3 13-1,-3-13 1,0 0 0,0 0 1,0 0-1,0 0 1,9-6 0,0-8-2,6-10 0,3-9-1,5-9 0,8-15 0,5-10-3,2-6 1,1 6-1,0-2 1,-8 9-3,3 13-1,-13 7-5,7 36-11,-17 4-16,-4 16-1,-5 3 1,-4 6 0</inkml:trace>
  <inkml:trace contextRef="#ctx0" brushRef="#br0" timeOffset="16642.952">16693 5634 86,'21'16'38,"-1"6"0,-4-5 1,1 9-29,-11 3-6,2 10 0,-6 2 0,0 5-2,-2-4 0,-2-4-2,4 6-6,-9-13-18,7 6-14,3-14-1,-3-23-1,16 0 1</inkml:trace>
  <inkml:trace contextRef="#ctx0" brushRef="#br0" timeOffset="17306.9899">17215 5504 59,'-30'-3'34,"17"1"3,13 2-2,11-8-17,25 16-7,4-4-5,19 4-2,5-4 0,8 1 1,-3-1-2,-2-8-1,-7 5-2,-9-3-2,-6 5-4,-17-4-7,0 13-13,-14 1-12,-14-13 0,4 14 0,-13-8 2</inkml:trace>
  <inkml:trace contextRef="#ctx0" brushRef="#br0" timeOffset="18112.036">17431 5189 46,'-1'19'31,"-3"0"1,6 15 3,6 13-18,-7-2-5,12 21-2,-8-7 0,8 13-2,-6-17-3,3 2-1,-5-16-1,0-6-1,-4-9-2,-2-8-1,3-2-3,-2-16-13,-10 1-19,10-1 0,2-14-2,-2 14 1</inkml:trace>
  <inkml:trace contextRef="#ctx0" brushRef="#br0" timeOffset="18542.0606">17972 5213 52,'23'21'33,"3"12"0,-3 8 2,-7-4-18,10 28-2,-13-14-4,9 10 0,-10-13-4,5 6-2,-7-14 0,3-9 0,-6-4-2,2-9 0,-5-2 1,1-4-1,-5-12 1,0 0 1,0 0-3,6-21 0,-3-9-2,4-8 0,4-17 0,3-9 0,3-10 0,2 3-3,2 11-2,-5-1-3,8 29-8,-15 1-22,5 25-1,-5 8-2,-1 19 2</inkml:trace>
  <inkml:trace contextRef="#ctx0" brushRef="#br0" timeOffset="18906.0814">18464 5651 71,'17'-8'33,"0"-4"1,11 3-2,12 3-18,-11-5-8,9 10-2,-4 0-1,1 7 0,-8 4 0,-4 9 1,-12 0 1,-7 11-2,-15-4 1,-4 4 0,-9-5-1,4 3-2,-4-9 3,7 4-4,10-7 2,17-4-2,18 0 0,13 1-3,15 14-6,-7-5-25,9 2-4,0-12-1,-8-1 2</inkml:trace>
  <inkml:trace contextRef="#ctx0" brushRef="#br0" timeOffset="22985.3147">11527 7458 26,'11'-12'25,"9"20"1,-20-8-6,11 12-7,-5 10-2,-16-6-1,-1 10 1,-12-11-1,-2 2-2,-6-16-2,2-6-3,-1-9-1,6-9-1,6-5 0,10-6-2,15-1 1,13 0 0,10 3 0,8 11 0,5 4 0,1 15-1,-2 3 2,-5 8 0,-14 3 0,-12 10-1,-17-2 1,-12 4 1,-13 0 0,-9-9 0,-6-9 1,0-4-1,2-4-1,8-10 0,11-4 1,18-4-2,16-6 2,17 5-2,10 6 1,7 6-1,4 6 1,-3 14 1,-8 2 0,-10 10 0,-18-3-1,-16 7 1,-20-8 0,-11 1-1,-11-9 1,0-7-1,-4-1 1,8-10-2,10-1 1,14-3 1,18-1-2,16 2 2,14 8-2,6-1 0,4 4-1,-2 12 1,-9 7 0,-13 10 0,-13 0 0,-12 3 1,-13-8-1,-6 1 2,-4-10-1,5-12 0,9-19-1,16-10 0,17-8-1,16-7 0,13 3 0,8 6-1,6 7 1,-3 7 1,-6 19 1,-14 11 1,-19 13-1,-19 3 2,-19 3-2,-11-4 2,-11-4-1,-3-2-1,-1-19 0,8 0-1,14-10 1,15-6-2,22-5 2,16-5-2,16 9 0,7-3-1,6 13 0,-1 2 1,-9 6-1,-9 13 3,-22 3-3,-18 4 3,-17-2 0,-13 7 1,-10-10 0,-2 1 0,2-14 0,8-13-1,16-2-1,20-13 0,21 4 0,16-2 0,15 7 0,7 4-1,-1 12 1,-3 15-1,-12 2 1,-16 12 0,-21-2 0,-18-2 0,-19-10 0,-10-4 1,-7-11-1,1-5 1,4-12-1,13-3 0,20-4 1,18-5-2,23 4 1,15-4-1,12 11 2,4 0-2,2 15 1,-8-1 0,-13 7 0,-16 8 0,-18 2-1,-18 8 2,-21-7-1,-12 4 1,-10-15-1,2 2 1,2-10-1,12-8-1,20-5 0,18-7 1,22 3 0,18-5-1,13 13 1,2 1 0,2 8 0,-11 7 2,-13 8-1,-15 1-1,-17 8 0,-17 2-2,-7 7-7,-19-2-22,5 3-9,3-5 2,5-10-3</inkml:trace>
  <inkml:trace contextRef="#ctx0" brushRef="#br0" timeOffset="24594.4068">11487 9342 83,'-24'-14'36,"8"1"-1,2-8 1,5-6-23,20 13-8,1 0-2,9-1-3,0 4-1,0 2 0,-3 7 0,-8 7-1,-12 12 2,-14 5 0,-10 1 1,-5 3 2,-6-5-1,1-1 3,1-8-4,7-5 3,11-10-3,15-8 0,17-6-1,12 2-1,11-1 1,5 5-2,3 3 1,-2 5 0,-5 10 2,-12 4-1,-17 10 0,-18 5 0,-16 1 0,-11 0 1,-12-5 1,-2-2 0,-2-10 0,6-3-1,13-8 0,17-5 1,22-10-1,19-5 0,16 0-2,10-3 1,6 9-2,2 2 1,-7 10 1,-9 5 0,-18 6 1,-16 9-2,-20-2 2,-17 6 0,-17-7 1,-5 1 0,-7-8-1,5-5 0,6-6-1,13-1 0,18-4-1,23-1 1,17 0-1,17-1 1,9 7 1,3 0-2,-1 7 2,-6-1-2,-12 6 3,-16-2-2,-17 4 0,-20 0 1,-21 1-1,-11 3 1,-7-4 0,-1 5 1,5-9-1,9 0-1,20-10 0,23 4-2,23-20 1,18 2-1,12 5-1,6-7 2,1 13-1,-6 0 2,-13 10-1,-15 3 3,-22 8 1,-20 1-2,-23-2 3,-12 2-3,-12-5 2,2-1-1,1-8-2,9 3 0,16-7-1,21-2 1,28-4-2,21 0 2,16 1-2,6 1 1,4 2 1,-2-3-1,-9 5 0,-10-2 0,-22 10 2,-18-5 0,-30 17 2,-16-10 0,-13 0 0,-2-2 1,-1-4-3,8 2 0,13-10-1,18-3 0,32-5-2,23 1-1,20 0 0,10 8-1,7 4 3,-1 3 0,-5 8 1,-11-2-1,-21 6 2,-19 1-1,-25 2 1,-24-2-1,-20-4 2,-9-3-1,-2-6 1,2 2-1,15-5-2,17-4 2,27-4-1,27-7 2,27 2-4,14-2 1,11 10-1,1 1 1,-4 6 1,-10 6-2,-20 1 3,-20 8-2,-24-2 4,-19 6-1,-24-6 1,-9-5-2,-6-1 1,1-7 0,10-1-5,13-1 2,22-4-2,17 6 0,30-3-1,8 0-5,26 18-17,-3-8-13,1-1 0,-1-5 0,-11-5 0</inkml:trace>
  <inkml:trace contextRef="#ctx0" brushRef="#br0" timeOffset="27808.5906">19422 5507 63,'-17'-18'37,"5"-2"-2,6-1 2,2-3-15,21 17-9,6-7-4,17 10-7,8 7-1,7 3-3,5 9-1,-3-1-4,5 11-9,-16-2-20,-7-9 0,-11 0 0,-13-20 0</inkml:trace>
  <inkml:trace contextRef="#ctx0" brushRef="#br0" timeOffset="28447.6271">20185 5267 23,'-27'-10'28,"8"10"4,-5-11 0,0-6-8,12 17-4,-9-11-4,21 11-3,-10-11-2,24 9-5,5-7-3,15 6-2,9 2-2,4-1-1,3 8 1,-2 2 0,-6 9 0,-12 4 2,-17 8-1,-15 3 1,-20 2 0,-10 3 2,-8-8-2,1-2 1,2-5-2,7 2 0,14-1 0,15 0 0,17 1 0,11 0-1,6 4 1,-1 1 1,-6 3 0,-7-3-1,-17-2 2,-14-2-2,-17-7 2,-7 2-1,-3-5-1,-2-4-5,10 4-1,-2-12-10,25 1-20,8-4 1,20 5-2,8-12 1</inkml:trace>
  <inkml:trace contextRef="#ctx0" brushRef="#br0" timeOffset="28799.6473">20575 5412 92,'14'-12'35,"-1"-7"1,3 5 0,6 13-25,-4 6-3,11 18-3,-3 2 1,7 13-1,-5-3 0,1 13-1,-7 0-1,0 2-1,-7-5-2,-3-1 2,-4-12-1,-3-8 1,0-11 0,4-9-2,6-12 0,7-12-1,9-10 1,10-18-1,12-9 0,8-10 0,7-5 0,-2 2-1,-4 11-2,-12 3-3,1 34-12,-24 6-19,-6 23-1,-11 2-1,-5 10 0</inkml:trace>
  <inkml:trace contextRef="#ctx0" brushRef="#br0" timeOffset="30778.7605">16763 7246 45,'-15'-10'33,"15"10"-2,19-14 3,11 3-17,20 9-7,4-1-5,12 0-2,2 1-5,-2-2-3,1 8-14,-7 4-15,-21-10 0,-8 4-2,-20-5 4</inkml:trace>
  <inkml:trace contextRef="#ctx0" brushRef="#br0" timeOffset="31376.7947">17609 7022 49,'0'0'31,"13"2"3,-3 3 0,7-2-18,10 24-5,-9-9-5,14 23 3,-10-9 0,12 14-3,-10-5-2,3 5 0,-7-9-2,-2-2 0,-6-9 3,0-11-1,-12-15 0,15 3-1,-7-17 0,6-18 1,6-11-1,9-14 0,6-13-2,3-8 1,3-7-3,-3 4-1,1 14-6,-14 6-3,6 38-13,-17 8-18,-14 15 2,13 24-2,-9 4 0</inkml:trace>
  <inkml:trace contextRef="#ctx0" brushRef="#br0" timeOffset="31753.8162">18413 7228 90,'-3'-15'36,"3"3"0,3-4-1,7-2-28,16 10-6,7 4 0,7 7-2,3 1 1,0 0-1,-3 8 2,-8 4 0,-11 0 1,-15 6 0,-14 2 1,-5 3-2,-4-9 2,2 10-2,4-4 1,8 3-1,10 4 0,9-3 0,5 4-2,2 3 1,-4 4 0,-6 0 1,-12-2-2,-11-2 1,-10 1-2,-8-5-2,4 12-7,-10-10-25,8 0-1,7-1-1,7-9 0</inkml:trace>
  <inkml:trace contextRef="#ctx0" brushRef="#br0" timeOffset="33613.9226">19042 6924 75,'5'-15'35,"5"-9"-1,17-4 1,15 9-25,2-4-5,12 12-3,3-1-1,4 8 0,-1 6-6,-10-3-5,2 10-21,-13 6-5,-14-5 2,-6-4-1</inkml:trace>
  <inkml:trace contextRef="#ctx0" brushRef="#br0" timeOffset="33867.9372">19396 6454 80,'13'0'37,"2"13"-1,-3 2 1,-4 11-26,6 18-6,-6 5 1,4 15-1,-7 0 0,1 1-4,-4-4 0,-2-6-2,1-1-3,-7-13-7,12 1-20,-11-12-9,0-15 2,5-15-1</inkml:trace>
  <inkml:trace contextRef="#ctx0" brushRef="#br0" timeOffset="34243.9587">19688 6504 77,'29'-6'34,"5"9"3,-2-1-1,0-1-25,3 27-3,-14 7-2,5 22 0,-7 3-1,3 8-1,-6 0-2,2-1 1,-4 3-2,-1-1 1,-1-12-2,-1-14 4,-2-12-2,-2-14 0,2-17 0,4-10 1,0-23-1,9-20-1,4-14 0,7-10-3,6-9 2,3 4 0,0 5-1,-4 8-2,-1 14-2,-9 9-6,6 33-24,-13 6-4,-3 11-2,-5 2 1</inkml:trace>
  <inkml:trace contextRef="#ctx0" brushRef="#br0" timeOffset="34565.9771">20651 6850 84,'8'17'37,"-4"1"0,-7-1 3,-11-3-31,3 20-3,-8-8-1,5 6 1,-3-11-1,5-2-1,3-10-3,9-9 1,10 5 2,11-14-4,8 2 0,4-5-2,7 0-1,-2-3-4,7 13-6,-9-20-28,-5-5 1,-9-14 1,-5-5-1</inkml:trace>
  <inkml:trace contextRef="#ctx0" brushRef="#br0" timeOffset="34745.9874">20866 6740 96,'-15'42'36,"1"1"0,-1 5 1,-2-7-29,5 21-4,-3-6-2,5 2-1,2-9-2,1-9-4,13 3-10,-2-20-22,7-12-1,6-14-1,7-19 1</inkml:trace>
  <inkml:trace contextRef="#ctx0" brushRef="#br0" timeOffset="35054.005">21388 6565 69,'-8'0'36,"4"-12"-1,15 3 0,20 2-20,-3 0-7,19 8-4,7 0-2,11-1 0,4 5-3,-2-4-6,9 11-24,-12 0-5,-9-5 0,-7-2-1</inkml:trace>
  <inkml:trace contextRef="#ctx0" brushRef="#br0" timeOffset="35280.0179">21436 6938 90,'-22'1'35,"22"-1"3,4-23-1,32 14-24,0-8-8,17 12-3,8 1-4,7 9 1,7 6-7,-11-7-19,5 9-10,-4-6 0,-10-13-2,-3-9 3</inkml:trace>
  <inkml:trace contextRef="#ctx0" brushRef="#br0" timeOffset="35548.0333">22138 6812 88,'-18'34'39,"9"3"-1,11-5 1,14-18-31,18 19-2,9-9-3,17 3 0,11-13-1,6-15-1,1-15 0,-6-22-2,-12-7 1,-21-15-1,-27 4 1,-27-8-1,-27 8 1,-19 10 0,-16 12-1,-8 23-5,12 26-25,3 20-8,22-5 0,21 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15:46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2663 6901 21,'-10'-7'29,"10"7"0,-19-26 0,6 10-9,13 16-6,-23-28-2,23 28-3,-20-34-1,14 17-1,-6-18-2,7 8 0,-4-9-3,4 3 1,-2 0-2,4 0 2,-1 2-3,1-5 3,-1-2-1,6-4-1,-3-7 2,4 0-3,0-10 4,5 3-4,-3-8 3,4 3-2,-4 2 1,2 2-1,-1 2 0,1 5 0,-2 2-1,1 6 2,1-2-4,0 5 4,2-4-3,2 2 1,-2-1 1,1 3-3,2-6 3,-1-1-3,0-1 3,3-1-2,-1-1 1,5 0 2,0 1-3,4-2 3,1 7-3,1 0 2,3 2-2,-1 5 2,0 2-3,-2 3 1,1 3 2,-1-2-1,0-4 2,5 2-3,-1 0 2,4 0-2,3-3 2,4-1-2,2 2 0,2 3 0,-2 9-1,-2 0 1,-3 5 0,-4 8 2,-3 3-1,-3 3 0,-2 3 0,0 1 1,-1 7-2,1 5 2,1 1-1,-1-1 0,-1 5 0,-1 6-1,-5 1 1,-2 6 0,-4-3 1,-2-2 0,-1 0-1,-2 3 0,0 2-1,-1 0 2,0 5-4,0 3 3,-1 3-1,-1 7 2,-3 10 0,0 2-1,-2 6 2,-1-1-1,-2 1 3,0-5-4,-1 3 0,1-3 1,-4-4 1,0 1 0,-2-6-1,-1 7 0,-3-5 0,2 9 0,-1-13 1,2 4-1,2-6-1,1-4-1,1-6 0,2-3 2,3-2-2,-1-3 0,2 4 0,-4-7-3,4 5-4,-9-9-6,12 11-21,-6-12-4,-1-11 1,6-12-1</inkml:trace>
  <inkml:trace contextRef="#ctx0" brushRef="#br0" timeOffset="405.0232">3290 5897 60,'22'22'33,"-13"-8"-2,6 8 1,4 5-24,-5 4-2,10 13 2,-5-2-3,8 14 1,-11-8-1,6 4 2,-13-5-2,4-4-1,-9-2-1,2 11 0,-7-13 1,3 2-2,-2-4 1,1 3-1,2-8 0,2-6 0,5-10 0,7-21 0,6-7-1,8-15 0,8-12-1,6-9-2,4-2-2,-2-6-6,13 8-26,-11 1-4,-8 12 0,-7-1-2</inkml:trace>
  <inkml:trace contextRef="#ctx0" brushRef="#br0" timeOffset="2072.1185">6513 6590 36,'0'0'30,"11"19"2,-11-19-4,0 0-11,0 0-2,0 0-1,5 12-3,-15-17-1,10 5-1,-15-14-2,4 8-3,-6-11-2,1 0-1,-4-11-1,1 4 0,-1-8-1,1 0 2,2-2-2,1-8 2,3-1-1,3-5-1,1-5 2,3-3-2,3-1 1,1 0-2,4 2 2,3 1-1,4 5 0,2 1 0,5 5 1,3 0 1,3 1-2,3-2 3,4 2-3,1-4 2,3 1-1,-1-9-1,2 1 2,0 0-2,-1-2 1,-1 2 0,-2-3 0,0 5 1,-1-3 0,1 9 0,-1 1-1,0 4 1,0-1-3,3 5 2,-1 1-1,3 1 1,0 6-1,0-1 1,0 3-1,-1 4 1,-1 2 2,0 1-2,0 3 1,-2 6 0,0 0 0,1 1-2,1 5 1,-1 5-1,1 4 1,0 8-1,0-2 1,0 1-2,1 3 2,-1 6 1,1-3-1,-2-1 0,0 1 0,-1-1 2,-2 6-4,-3 2 3,-1 6-2,-4 5 1,-2 5 3,-4 4-3,-2 4 2,-4 1-1,-5 5 2,-3 2-3,-8 3 2,-6 2-1,-5 0-3,-4 7 3,-3-5-1,-3 5 1,1-6 0,1-1 1,2-4 0,4-6-1,1 4 2,4-8-1,-1 5-2,3-7 2,-1-1-1,1-3 0,3-1 0,0-5 0,1-10 1,2-2-3,3-8 1,-1-2-1,4 3-3,-3-7-2,8 9-6,-3-19-14,-9 17-15,9-17 0,0 0 1,-14-23 0</inkml:trace>
  <inkml:trace contextRef="#ctx0" brushRef="#br0" timeOffset="2338.1337">7268 6204 39,'-4'13'29,"-9"-4"1,6 8 2,3 14-18,-9-5-3,12 18-2,-10 2 2,12 7 0,-8-5-2,12-3-1,-4-16-1,13-5-2,7-17 0,13-13 0,12-22-3,15-3 0,10-11-2,6 0-4,10 14-9,-9-4-26,1 7 0,-8 1-3,-14-3 2</inkml:trace>
  <inkml:trace contextRef="#ctx0" brushRef="#br0" timeOffset="3561.2037">3077 13093 70,'-17'12'37,"-5"-8"1,1 0 2,5 3-25,-8-14-4,10 6-2,-8-14-3,6-3-1,-5-15-2,3-7 0,1-20-2,3-2-2,4-6 3,2-6-3,7-1 2,4-6-1,8-5 1,5 0-1,4-2 0,5-3 0,7-4-3,6-1 3,7 3-3,5 2 2,3 12-1,5 3 1,3 16 1,2 5 0,1 8 2,1 4-3,1 8 3,-1 2-4,0 18 2,-1 7 0,1 14 0,0 13 0,-5 5 0,-5 12 2,-7 4 1,-6 16 0,-11-7-1,-7 12 1,-11-4-1,-8 9 0,-10 4-1,-5 14-1,-7 2 0,-5 1 0,-2-3 0,-2 3 0,-1-9 1,-1-5-1,3-5 1,4-10-1,3-5 0,4-10-2,7 4 0,1-12-3,11 10-6,-8-18-21,10-1-9,-7-26-1,0 0 0</inkml:trace>
  <inkml:trace contextRef="#ctx0" brushRef="#br0" timeOffset="3809.2179">3560 12532 92,'3'27'40,"2"15"-2,2 4 1,15 7-32,-12 2 0,9 10-1,-5-5-3,2 0 2,-4-7-3,6-18 1,1-21-1,7-16-1,6-12-3,4-13-2,11 7-3,-5-31-16,11 16-17,-1-19-3,0 6 2,-4 1 0</inkml:trace>
  <inkml:trace contextRef="#ctx0" brushRef="#br0" timeOffset="4698.2687">7599 11169 55,'30'-35'31,"-16"-5"0,1 19 2,-9 9-21,-7-5 1,12 14-3,-8-12-2,9 10-1,-5-6-1,10 7 0,-2-7-4,12 7 2,-1 2-2,10 5 0,0 7 0,9 5 1,-1 2 1,9 12 0,-2 8 2,7 8-3,-3 15 1,6 9-1,-5 13 0,2 13-2,-3 4-1,-3 6 0,-6 6 0,-6 6 0,-9-11 0,-8 5 0,-7-19 0,-8 0 0,-7-4 0,-6-6 0,-7-1 0,-2-15 0,-3-6 0,1-8 0,-2-4 0,2-14 0,3-9 0,2-6 0,11-19 0,-10 5 0,10-5-4,-1-20-13,6 2-26,-3-5 0,-1 5 0,-2-8 1</inkml:trace>
  <inkml:trace contextRef="#ctx0" brushRef="#br0" timeOffset="5889.3368">7513 13719 100,'-24'19'39,"5"-20"-3,2-11 3,0-23-31,13 0-4,0-21-1,4-7-1,-1-13 1,2-16-1,-1-18 2,2-13-3,0-4 1,1-2-2,0-1-1,-1 3 0,1 5-2,-1 4 1,0 18 0,-2 4-1,0 7 3,1 7 1,0-5-1,1 1 1,2-4 0,3-2-1,4-4 1,2 3-1,4 2 0,1-5-2,4 14 3,0 7-2,3 8 0,3 12 2,3 11-1,2 8 1,-1 11-1,2 5 1,-1 6-1,1 7 1,-1 12 0,-1 8-1,-2 9 0,0 9 2,0 10-2,-2 14 2,-1 13-2,-1 8 2,-2 3 0,-2 4-1,-4 3 1,-2-6 0,-3 6-1,-3 3 0,-2 0 0,0 2 1,-2-3-2,0 3 0,0-2 0,2 3 0,3-9 0,3-4 0,0-7 0,5-2 0,-2 3 0,3-2 0,-2 5 0,0-3 0,-6-1 0,1-2 0,-3-6 0,-1-5 0,-1-13 0,-2-5 0,0-9 0,-1-4 0,0-7 0,0 1 0,2-6 0,-1 2 0,4-11 0,-10-7 0,27 6-27,-16-19-15,-2-14 0,-5-17-3,-3 2 3</inkml:trace>
  <inkml:trace contextRef="#ctx0" brushRef="#br0" timeOffset="6266.3584">8205 12912 71,'-6'24'38,"8"-2"3,2-1-3,1 17-12,-6-12-11,17 14-4,-10-7-4,9 4-5,-5-1 2,4 6-3,-3-3 0,3-1-1,-2 4 0,0-1 0,-1-1 0,-1-3 0,-1-5 0,0-7 0,-2-6 0,-2-2 0,2-4 0,2-7 0,6-18 0,5-9 0,10-11 0,8-20 0,8-1 0,4-14 0,6-10 0,-3-1 0,6 18 0,-18-6-43,-4-9-1,-11 3 0,-9-4-1</inkml:trace>
  <inkml:trace contextRef="#ctx0" brushRef="#br0" timeOffset="8203.4692">22643 5161 67,'0'0'34,"0"0"4,10-5-7,-10 5-5,0 0-6,-10-8-7,10 8-4,0 0-5,0 0 0,-8-15-2,8 15 0,-11-4 1,11 4-1,-17-2-2,8 2 0,-2 0 0,2 1 0,0 1 0,9-2 0,-13-1 0,13 1 0,0 0 0,-10 6 0,10-6 0,0 0 0,0 0 0,0 0 0,0 0 0,0 0 0,0 0 0,0 0 0,0 0 0,0 0 0,-3-12 0,3 12 0,0 0 0,0 0 0,0 0 0,-12 10 0,12-10 0,-8-4 0,8 4 0,-9 2 0,9-2 0,0 0 0,-10-2 0,10 2 0,0 0 0,0 0 0,-11 8 0,11-8 0,0 0 0,-11-1 0,11 1 0,-9-6 0,9 6 0,-9-1 0,9 1 0,-8 8 0,8-8 0,0 0 0,0 0 0,-11 15 0,11-15 0,0 0 0,0 0 0,-10 6 0,10-6 0,-9 10 0,9-10 0,-8 14 0,8-14 0,0 0 0,-10 8 0,10-8 0,0 0 0,0 0 0,0 0 0,-4-12 0,4 12 0,0 0 0,0 0 0,0 0 0,0 0 0,0 0 0,0 0 0,0 0 0,0 0 0,0 0 0,0 0 0,0 0 0,0 0 0,0 0 0,0 0 0,0 0 0,-10 11 0,10-11 0,0 0 0,0 0 0,-10-13 0,10 13 0,0 0 0,-9-11 0,9 11 0,0 0 0,0 0 0,0 0 0,-10 4 0,10-4 0,0 0 0,-11 7 0,11-7 0,0 0 0,-11 0 0,11 0 0,0 0 0,0 0 0,0 0 0,0 0 0,0 0 0,0 0 0,0 0 0,0 0 0,0 0 0,0 0 0,0 0 0,-7-11 0,7 11 0,0 0 0,0 0 0,0 0 0,21 25-14,-21-25-20,16-4-7,-5-5-1,3-4-1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16:01.3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3287 6371 27,'-12'-17'24,"12"17"-3,-1-13-2,1 13-3,0 0-1,-9-17-5,9 17-2,0 0-3,-10-13-2,10 13 0,-13-12-2,5 1 1,1-2-2,-3-3 1,2-3-2,-1-3 1,3-4 1,1-3 1,2-8 0,0-4-1,6-2 0,3-5 1,5 1 1,7-9-1,8 4-1,10-8 1,11 9-1,4-11 1,9 6 0,3-8-1,6 0 0,0 1 0,5 1 1,0 3 0,2 3-2,0 7 0,3 6 1,1 12 0,-2 11-1,-2 9 1,-4 12-1,-7 16 0,-8 10 1,-6 15 1,-6 14-1,-13 7 1,-8 11 1,-12 5 0,-9 9-1,-16-4 1,-6 10-1,-14-7 0,-4 0 0,-3-5-1,-3-6-2,2 1-3,-1-12 2,9 3-5,-4-16-2,17 5-12,-10-9-15,5-13 0,4-6 2,-3-18-2</inkml:trace>
  <inkml:trace contextRef="#ctx0" brushRef="#br0" timeOffset="282.0161">4098 6220 37,'0'0'24,"0"0"4,10 16 0,-13 1-19,0 4 0,8 19 0,-9 0 1,10 18 0,-9-9 1,12 8-2,-7-13-1,11 5-2,-3-19 0,12-8-2,2-20-1,10-10 0,3-14-3,5 1 0,6-1-5,-7-9-15,8 8-18,-1-2 1,-1-4 0,1-1-2</inkml:trace>
  <inkml:trace contextRef="#ctx0" brushRef="#br0" timeOffset="1242.071">7188 6643 10,'-22'6'31,"11"10"-1,-11-28 0,9 0-11,0 0-2,-6-21-8,10-1 0,-7-19-6,6-9 1,-1-21-2,6-5 1,3-11-3,7 1 0,8 2 0,7 2-2,8 6 3,9 4-2,6 11 0,6 3 0,7 1 1,6 1-1,4 4 2,7 6-1,4 4-1,2 10 2,0 6 0,-2 16 0,-2 6 0,-2 16 2,-7 6-1,-3 16 0,-9 13 1,0 15 1,-9 11-1,0 9 1,-12 8 1,-6 5-1,-18 0 0,-10 1 1,-19-10 0,-9-4-3,-12-9 1,-4-4-3,-2-3-4,-1-5 0,10 5-4,-2-17-5,17 6-17,1-10-8,1-11 1,5-14 0</inkml:trace>
  <inkml:trace contextRef="#ctx0" brushRef="#br0" timeOffset="1530.0875">7909 6013 51,'9'15'33,"8"7"0,-3-4 2,-4 4-26,9 19 1,-11-2-3,4 9 0,-11-14-1,3 4 0,-4-11-3,6-2 0,8-11 1,9-5-2,10-11 0,10 0-1,13-4-2,3-1-3,10 7-2,-9-7-14,1 11-16,-6 8-3,-10-10 1,-7 8 1</inkml:trace>
  <inkml:trace contextRef="#ctx0" brushRef="#br0" timeOffset="2386.1364">3626 10544 41,'15'6'33,"-15"-6"2,11 0-2,-11 0-9,-11-20-9,11 20-6,-12-26-3,3 7-4,-8-8 0,-3-7-3,-4-8 1,-4-4-1,1-9-1,-3-1 0,4-3 0,3-9 0,9 2 0,10-3 1,12-11 0,13-1 1,9-7-1,13-4 1,8-4 0,12 0 1,6 3 0,6 0-1,1 16 0,-2 7 0,-3 15 2,-2 16-2,-6 17 2,-2 16 0,-9 16 2,1 14-2,-8 10 1,0 11 0,-6 4-2,-5 13 1,-10 5 0,-11 12-1,-15 9-3,-13 11 0,-12 7-3,-13-7-4,2 5-20,-6-3-4,-6-23-4,7-5 3</inkml:trace>
  <inkml:trace contextRef="#ctx0" brushRef="#br0" timeOffset="2711.155">4114 10018 70,'6'31'34,"-7"-6"1,3 0-1,6 11-20,-12-10-5,9 7-1,-7-7-3,7 3-1,-2-15 0,9-6-4,2-12 2,9-4-4,5-7 0,3-5-4,13 10-13,0-4-17,-4 0 0,4 3-1,-4-3 0</inkml:trace>
  <inkml:trace contextRef="#ctx0" brushRef="#br0" timeOffset="3558.2035">7380 10389 56,'16'21'32,"-16"-21"2,0 0-7,12 11-6,-14-23-6,2 12-6,2-12-1,-2 12-4,-3-32 1,0 7-2,-4-16-3,-2-12 0,-4-6-1,0-17 0,-2-6-1,-1-8 0,3-1 1,1 3-1,8-3 0,4 7 1,12-3-1,7 2 0,14 0 1,10-5 1,14 2 1,11 1-1,6 6 2,5 7-1,1 12 0,2 16 1,-2 19-1,-4 16-1,-5 16 2,-2 12-1,-2 18-1,0 20 1,-4 15-1,-3 15 1,-10 9 0,-8 8-1,-17 1-1,-14 8 2,-21-6-2,-16-13-1,-9-3-1,-15-23-9,4 1-21,-4-8-2,-2-16-1,11-16-1</inkml:trace>
  <inkml:trace contextRef="#ctx0" brushRef="#br0" timeOffset="3934.225">8135 9923 64,'0'0'30,"10"-22"4,0 20-2,3 2-21,-13 0-1,17 16-5,-17-16 2,12 24-1,-13-10 0,1 12-2,-7-8 0,3 6-1,-4-5-1,3-4 2,5-15-3,-1 15 0,14-16 0,15-4-1,18-4-3,7-7-6,24 0-28,6 2-1,2-7 0,7-14-1</inkml:trace>
  <inkml:trace contextRef="#ctx0" brushRef="#br1" timeOffset="43861.5087">1045 3732 9,'-59'34'12,"3"14"-2,8-5-3,4 3-1,8 1-1,36-47-1,-52 79-2,52-79 1,-33 76-2,33-76 2,-26 87 0,16-38 0,0 1 0,2 16 2,4 0-1,4 7 2,4 1-1,6-1 1,7 0-1,4-5 0,5-1 0,6-11-1,5-1 0,0-7 0,10-5 0,0 0 0,13-2-1,11 0-1,-3-5 0,13-1 1,-5-2-1,17-2 0,-11 0 1,13-4-1,-18 7 0,4-6 1,-4 3 1,9-8-2,1 2 2,2-9-2,3 4 1,6-11-4,7-5 3,13-6-1,8-2-1,-1-5-1,9-3 0,8-7 1,8-7-1,3-8 2,7-11-1,-4-6 0,-1-4-1,-1-8-1,0 1 3,-5-3-4,1 1 3,-1-1-1,-5 4 1,-2-1 0,-2-6 0,-5-1 2,-3-1-2,-12-2 2,-4-2-2,-8 2 1,-10-3-1,-11 2 0,-11 0 1,-12-3-1,-11-4 2,-13-7-2,-13 3 1,-13-6 1,-12 4-2,-11-1 1,-8-1-1,-11 2 1,-11-1-2,-11 3 1,-9 1 0,-12 0 0,-10 6 1,-15 2-1,-10 5-1,-12 4 3,-9 11-2,-12 6 1,-9 5-1,-12 10 2,-10 3-2,-9 4 0,-11 9 1,-11 9-1,-8 8 1,-10 7-1,-6 11 2,-1 5 0,-4 13-1,4 5 0,9 8 1,-1 12 0,3 14-3,-2 11 4,15 3-2,7 10 0,22 2 0,11 23-1,13 9-2,24 8-2,24-7-3,36 17-12,25 8-14,31-3 1,31-2-2,38-31-1</inkml:trace>
  <inkml:trace contextRef="#ctx0" brushRef="#br1" timeOffset="45747.6166">854 5197 13,'-44'-4'22,"44"4"-2,-54-27 1,54 27-9,0 0 0,0 0-3,0 0-4,55-43-1,-9 42-2,23 6 0,26 1 0,9 2 1,29-4-1,-7 6 1,31-6-1,-3 5 0,21-6 1,-19 4 0,16-8 1,1 3-1,3-1-2,12 1 1,3-1-2,1 1 1,11-2-2,10-2 2,-3 5 0,4-3-1,3 4-1,-3-1 1,4 4-1,3 1 1,34 8 1,-35-5-1,5 3 0,7 1 2,4-2-1,6-1 1,2-6-1,3-6 0,-35-10 0,37-1-1,-1-9 1,-4 1 0,-9-8 1,-3 3-1,-7-5 1,-3 4-1,-10-3 1,0 2 0,-7 1-2,-4-7 3,-5 1-3,-6-5 1,-14-8-1,-6-3 3,-14-8-2,-14-8 1,-21-6 2,-14-5-3,-22 0 2,-14-3-1,-19-2 0,-15 5 0,-21-3-1,-14 7 1,-17-4-4,-17-1 4,-10-2-2,-13 0 1,-11-1 0,-10-1-2,-14-1 1,-14 0 0,-11-1 1,-13-1-1,-15 4 0,-14-5-1,-13 12 0,-20-1 1,-10 8-1,-9 5 1,-11 7-1,-8 11-2,-6 3 2,-2 14-1,-6-2 2,-1 9-2,-1 4 1,-5 6-1,-1 2 1,-4 8 2,-3 2-2,-4 5 2,-4 4-1,-1 1 1,-4 6 0,3 1 0,-2 6-1,1 0 1,3 7 0,-2 1 0,4 10-1,-4 4 0,6 6 0,-4 11 1,6 4 0,4 8 0,-5 10 0,2 11 0,6 10 0,26 4 0,12 4 0,27 0-2,18 6 1,25-1-2,33 0 1,37-7 0,29-3-1,28-9-3,25 7-13,35-3-12,34-13-2,85-1-2,-6-23-3</inkml:trace>
  <inkml:trace contextRef="#ctx0" brushRef="#br1" timeOffset="47402.7112">1752 6648 1,'-13'-44'0,"-21"9"7,-14 26-5,-18 23-2,-22 23 1,-7 12 4,-22 25 1,8 11 5,-12 17 2,22 9 1,4 22 3,27 4-1,18 7-1,29 8-4,19 9 0,26 0-3,32-7-1,81-12-3,8-29-2,13-24 0,48-31 0,1-39 1,31-51 1,-4-29 0,4-36-1,-80-23 0,8-28 2,-23-10-1,-49-6-2,-27 11-1,-49 8-2,-45 14-1,-36 25-2,-28 23-7,-18 35-21,-13 30-2,-10 11 2,13 23-1</inkml:trace>
  <inkml:trace contextRef="#ctx0" brushRef="#br1" timeOffset="47964.7434">5985 6959 1,'-155'6'18,"-18"-5"5,16 23 1,7 12-9,-2 21 1,16 29-2,5 17 0,22 20 0,13 4-1,31 20-1,25 8-2,37 6-2,30-5-5,39-8 0,38-24 0,30-11 1,28-29-1,25-21 0,9-43-1,9-24 0,4-46 0,0-31-2,-20-31 1,-12-22-3,-30-27 3,-35-17-2,-41-5 0,-42 0-1,-53 15 0,-45 19-1,-35 26-1,-36 19-3,-10 52-12,-9 20-16,10 27 1,20 17-2,26 12 1</inkml:trace>
  <inkml:trace contextRef="#ctx0" brushRef="#br1" timeOffset="48477.7727">9468 6987 29,'-113'13'34,"1"20"3,-6 7-3,1 17-17,14 41-3,-2 8-3,18 17-4,13-6 0,26-1-3,22-4-2,21-13 0,26-6 1,25-19 1,28-8-1,25-9-1,20-14 0,25-11 0,15-27 0,14-14 0,7-34-2,2-20-1,-10-42 2,-16-24-1,-28-17-2,-35-4 0,-39 4-2,-48 5-2,-40 33-5,-54 18-25,-42 40 0,-28 26-3,-32 19 3</inkml:trace>
  <inkml:trace contextRef="#ctx0" brushRef="#br1" timeOffset="49170.8124">1948 10441 6,'-66'-80'18,"6"30"-1,-22 6 0,-4 22-12,-17 21 5,-21 21 3,11 17-2,-16 24 2,11 19 2,-4 12-1,22 17 1,11 15 0,30 24-3,23-2-6,18 6-2,20-11 0,22-1-2,24-8 1,39-9-1,44-26 0,21-29-1,71-27 2,-21-23-1,18-31-1,0-22 0,5-29-2,-31-23 1,-33-25-1,-31-11-1,-76-12-1,-10 6 1,-39 2-1,-33 7 2,-38 21 0,-37 11-2,-18 31-3,-9 15 0,7 33-7,13 8-6,22 14-10,30 18-2,24 0-1,49 10-1</inkml:trace>
  <inkml:trace contextRef="#ctx0" brushRef="#br1" timeOffset="49684.8418">5649 10900 42,'-54'-1'32,"-7"21"3,-19 5-2,0 20-19,2 33 2,-5 10-5,13 22-5,5 7-2,21 13-1,17-2-1,29-2 1,30-20-2,29-20 0,28-20-2,29-20 2,26-29-2,13-28 2,8-30-1,-4-28 0,-18-25 0,-27-29-1,-30-20 3,-39-4-1,-44 0-1,-40 11 0,-42 13-2,-30 18 1,-20 29-1,-13 29 0,0 31-4,0 15 1,18 27-4,13 7-6,33 19-11,23 13-6,16 2 0,29 2 0</inkml:trace>
  <inkml:trace contextRef="#ctx0" brushRef="#br1" timeOffset="50212.872">9387 10999 22,'-71'15'29,"-5"13"2,-16 3 2,1 14-14,-2 25 1,-7 13-4,10 20-3,-3 6-6,17 11 0,11-1-5,19 2 0,17-15-1,20-9 0,24-13 0,25-12 0,34-15 0,31-13 0,31-15 0,26-17 0,23-27 0,14-37 0,10-27 0,-5-33-2,-23-34 2,-30-24-1,-40-15 1,-44-5-2,-53 6 3,-49 28-5,-54 21 2,-44 38-2,-31 43-5,-32 27-12,-4 32-15,9 24 0,15 8 0,33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18:58.50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24909 15936 51,'0'0'34,"0"0"1,0 0 0,0 0-19,0 0-3,0 0 3,0 0-3,0 0-1,0 0-5,0 0 0,0 0-2,0 0-4,0 0 1,0 0-4,0 0 2,0 0-5,0 0-2,0 0-17,0 0-16,0 0 2,0 0 2,0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5:56:02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5258 6127 14,'19'-36'30,"-15"-18"-1,4 17 2,-4 1-15,-14 4-1,-1 17-5,-16 1-5,-3 10-2,-11 13-5,-6 6 0,-6 13-1,-6 2 0,0 9 0,-2-3 0,7 4 2,0-5 0,7-2 1,2 1 1,5-6 1,0 5 0,-1 0-1,3 10 2,-4 6-1,3 15 0,-5 5 0,4 8 0,1 6-1,3 2-1,2 1 1,3 2 1,5-5-1,1-10 1,3 0-1,0-3 1,1 2 0,-1-4 1,4 1 1,2-7-3,3-11 0,3 6 1,2-7-2,7-2 1,2-12-1,4 5 1,0-9-3,3 5 3,-2 4 0,2-3 0,1 1 1,2-5-2,-1 3 2,3-8-2,0 11 2,0-11-2,1 10-1,0-4 3,0 3-3,-1 7 3,-2-7-2,-1 9 0,0-11 0,-2 8 0,0-12 0,0 4-1,0-6 0,1 0 1,1 0-1,3-2 3,2 0 0,2-5-2,2 1 2,3-7-1,0 1 1,3-5 0,-3-3 0,0-2-2,2 2 0,-3 1 1,3 1 1,-2 5 0,3-3-2,2 2 2,3 0-2,3 5 0,1-6 0,2 2-2,0-3 3,1-4-3,-1 1 1,-1-2 0,0 1 1,-2-6 1,-1 5 0,-1-6 0,1 4 0,0-5 0,1-1-1,0 7 0,2-1 0,0 6 0,0-6-1,-1 8 1,-1-2-1,-1 5 0,-3 3 1,-2-11 0,-1 3 0,2 0-1,-4 0 1,3-6-1,-1 2 0,1-6 1,0 6-1,0 5 2,-1-5-1,-1-2 2,1 2-2,-2 3 1,4-1-1,0 5 2,5-6-1,4 4 0,5-3-1,4 4 0,3 3 1,2-2 0,0 0 1,1-1-1,-5 1 0,0-4-1,-2 2 0,-2-1-1,1-3 1,1 4-1,0-3 0,2 9 0,1-6 1,1 1 0,-1 4 1,0-1 1,-2-3-2,-2-8 1,-2 3-1,-1-7 1,-2 4-1,1 1-1,0-4 2,2 3-2,-1-1 2,-1 5 0,-2-5 0,2 3-1,-3-3 0,-1-3 2,-5 0-2,-2-5 0,-2 1-1,-2 5 1,-1-2 1,1 2-1,-3 1 2,1-1-2,0-1-1,0 3 2,0 5 0,-1-5-1,-1-2 0,-2 1 0,0 1-2,-1 7 2,-1 2 1,0 7-1,2-6 0,2 6 0,-1-2 0,0 1 0,1 2 0,-2-7-1,1 5 1,-3-9-1,-2 7 1,-1-3 0,-2 2 0,-1 4 0,0-2 0,-2 2 1,-1-1 0,0 2 0,1-1 0,-1 2-1,1 1 0,0 1 0,-1 0-1,-1 0 0,1 3 0,-2-1 0,0 4 0,-1-2 1,-1 0 0,-2-4-2,1 8 3,-2 2-2,0-2 1,1 0-1,-1 1 1,-1 2 2,1-1-2,-1 8 1,0-11-1,0-2 1,0 2 1,0 0-2,1-1 1,1-1-3,0 0 1,0 1 1,0 3 1,0 5-2,-1 0 1,-1 2 1,0 1-1,-2 3 1,0 1 0,-1 0-1,0 0 1,1-4-1,0 3-1,3 0 1,1 0-1,3 2 1,2-4 0,1 4 1,2-4-1,1 2 0,1-1 0,-1 7 0,-1-5-1,0-6 1,0 8 0,-1-4 0,3 6 0,2-3 1,2-4-1,2-6 1,3-2-1,2 2 1,3-7-1,3 0-1,1-4 4,3 1-4,0 1 1,1-2-1,1 2 1,3 2 0,-2-3 1,2-2 0,-2-3-3,2-4 3,-1 0 0,2-11-1,-1 7 1,2-5-1,2-1 1,4-2 1,4-3-1,1-3 0,3-4 0,1 9-1,1-10 0,1-3 0,-2-9 0,-2 2-1,-2-2 1,0 0 0,0-1 0,1-5 1,-1-3 0,0-1-1,-1 4 1,-1-4 0,0-3-2,-2-1 2,-3-8 0,-2 4-1,-3-1 0,-2-7 1,-3 0 0,-1 0 0,-3-6 3,-1 1-2,-1-3-1,0-4 0,-2 0 0,0 1-1,-1-1 1,0 0-2,-2-3 1,0 3-3,-1-13 4,-1 9-2,-1-14 2,-2 4-1,0-3 2,-1-3-1,-1 5 0,-1-3 2,1 7-4,-2 2 1,2 0-2,1 1 1,3-5 0,1-4 1,6 1 1,3-5-2,3 2 4,6-6-3,5 6 1,0-6-1,5 2 0,0-3-1,-2-5-1,1-3 1,-2 2-1,-3 0 3,-2-2-2,-1 6 2,0-8-1,-2 10 0,2-10 0,-2 1 0,-1-2 0,-2-8-2,-2 6 2,-2-9-1,-3 5 1,-2-7 0,-4 6 1,-3 4 0,-2 3 0,-3 2 0,-3 3 0,-2-1-1,-3 6 0,-3 2-1,-3-1 1,-3 5 0,-5-7-2,-2 5 0,-4-6 2,-6 6 0,-3 4-3,-3-1 3,-3 10-3,-4 0 2,-1 3 0,-3 1 0,-2-1-1,-2-5 2,-2 1 1,-5-5-2,-5 9 2,-2 0-2,-4 6 1,-3 1 0,1 10 0,-2 2 3,0 3-4,-2 6 3,1-4-3,-1 1 2,-2 1-1,-4-1 0,-3-3 0,-3 5-3,-2 0 3,-1 1-2,-4 2 2,-4 0-1,-3 2 1,-1 1-1,-3-1 1,-4 3-1,-5 0 0,-6 4 0,-3 0 2,1 2-1,0-1-1,-1 1 0,-5 6 2,-3-1-1,2-2 1,3 3 0,1-2-2,-3-6 1,-1 6-2,-2 0 1,6-1 0,3 0-2,-1 1 2,-4 0-2,0-1 3,2 9 0,1-2 0,0 2 0,-5 4 0,1-2 2,1 5-3,2 2 2,3 4-3,0 3 3,-1 4-3,2 2 2,4 1 1,0 2 0,-1 3 1,-3 1-2,-5 5 3,0-1-4,3 7 0,-3 4-6,11 25-17,-11-8-15,7 1 0,14-16 1,16 3-1</inkml:trace>
  <inkml:trace contextRef="#ctx0" brushRef="#br0" timeOffset="4504.2577">15263 4200 34,'-1'-14'20,"1"14"1,0 0 3,-1-15-4,1 15-1,-1-12-7,1 12-2,1-14-3,-1 14 0,0 0 1,0 0 1,0 0-3,0 0 3,0 0-4,0 0 2,0 0-3,0 0 1,0 0-3,-10 12-1,10-12-1,-13 9-2,2 4 3,-1 8-3,-1 3 3,-2 1-2,2 4 3,1 1-2,3 8-1,3-1 0,5 2 3,6 5-1,5-2 0,5 1 1,2 4-1,5 2 1,4-7 1,2 6 2,0-15-4,0-7 2,-1-9-2,-4-1-1,-3-9 0,-2 2 0,-3-11-1,-5-14-6,2 3 0,-8-24-11,7-3-22,-8-5 0,-1-7-1,-5-15 0</inkml:trace>
  <inkml:trace contextRef="#ctx0" brushRef="#br0" timeOffset="4676.2675">15247 3600 100,'-12'-6'31,"11"21"-3,-11-14-19,5 18-46,17 0 0,9 4-1</inkml:trace>
  <inkml:trace contextRef="#ctx0" brushRef="#br0" timeOffset="5366.307">15746 4687 70,'-9'1'35,"-1"-7"0,7-7 2,3 13-24,12-29-5,8 17 0,2-19-3,8 4-1,0-5-1,5 4-3,-3 4 1,-2 3-2,-4 9 2,-6-2-1,-8 18 2,-12-4-1,8 27 0,-10 1 3,-8 7-1,-3-2 0,-3 7 0,-3 1-1,0-1-1,2-4 1,2-1 1,6-7-1,6-6-2,8-4 2,7-7-3,9-3 2,6-6 0,4 0 0,2-11-4,1-3 1,0-1-1,-4-4-3,1 10-3,-13-18-25,4 11-6,-6-6-4,-1-1 4</inkml:trace>
  <inkml:trace contextRef="#ctx0" brushRef="#br0" timeOffset="5651.3233">16404 4272 96,'0'0'38,"17"6"0,4-11-1,8 1-23,4-7-12,9 9 2,2-10-3,3 5 1,-5-2-4,-5 7 1,-4-2-2,-10-6-6,1 14-5,-14-10-27,-10 6 3,0 0 0,-6-11 1</inkml:trace>
  <inkml:trace contextRef="#ctx0" brushRef="#br0" timeOffset="5923.3388">16685 3849 98,'5'12'38,"-1"8"3,0 20-3,-13 1-35,16 25 3,-2-5-2,5 4 2,-4 3-2,4 1-1,-3-10-1,1-7 0,-1-4-1,-1-7-4,5-2 1,-2-8-5,11-1-20,-4-16-12,0-5-1,0-12-1,-3-5 1</inkml:trace>
  <inkml:trace contextRef="#ctx0" brushRef="#br0" timeOffset="6823.3903">17359 4177 82,'0'0'38,"-14"-2"-2,14 2 2,-16 6-23,12 13-9,-3 0 0,6 10-2,-2 3 1,5 14-1,-1-4 2,3 12-2,2-16-2,4 4 1,3-11-1,3 4-3,1-13 2,3 1-2,1-11 2,0-9-4,0 2 3,-1-13-4,3 7-6,-12-27-26,3-7-4,-9-26-2,-6-2 3</inkml:trace>
  <inkml:trace contextRef="#ctx0" brushRef="#br0" timeOffset="6959.3981">17314 3631 114,'-9'-7'33,"9"7"-19,7 13-13,-8-1-41,14-7 0,8 17 1</inkml:trace>
  <inkml:trace contextRef="#ctx0" brushRef="#br0" timeOffset="7831.448">17753 4499 75,'-19'2'35,"5"0"6,1-2-4,-8-17-21,21 17-5,-17-5-3,17 5-2,0 0-3,0 0 0,16-4-3,1 9 2,2 0-1,7 1 1,1-1 0,1-3-3,-2-3 3,-1 4-4,-7 12 2,-7-2 1,-10 14 0,-7-1 0,-8 5 0,-2 3 5,-3-4-5,2 0 2,2-9-3,6 0 0,9-21 0,0 18 0,0-18 0,18 16-1,-8-1 2,-3 3-1,-3 3 0,-7-2 0,-2 3 0,-6-4-2,3-2-1,-3-10-3,11-6-8,0 0-20,12-23-5,6 3-2,5-5 0</inkml:trace>
  <inkml:trace contextRef="#ctx0" brushRef="#br0" timeOffset="8139.4656">18266 4313 130,'0'0'42,"0"0"0,18-8-2,11 8-39,6-6-1,8 1 0,6-4 0,3-1 0,-2 0 0,-6-3-1,-4 12-6,-17-15-17,1 9-16,-12-9-2,-8-1 2,-12 2 2</inkml:trace>
  <inkml:trace contextRef="#ctx0" brushRef="#br0" timeOffset="8343.4773">18420 4027 137,'-2'36'42,"4"13"-1,-3 7-6,-3 4-35,8 11 0,3 10 0,1-2 0,2-4-1,1-9-2,-4-14-2,9-5-8,-8-5-27,4-25 0,-2-23-2,-1-1 1</inkml:trace>
  <inkml:trace contextRef="#ctx0" brushRef="#br0" timeOffset="9399.5377">19154 4196 96,'-3'-12'38,"3"12"2,-9-17 0,9 17-27,-11 8-4,6 9-1,-9-1-2,5 7-4,-1 4 1,2 2-3,2 8 0,4-4 0,5 4 0,6-7 0,6-2 0,5 0 0,4-9 0,3-4 0,4-5 0,-5-26-11,5-1-30,-7-17 0,-5-10-1,-11-12-2</inkml:trace>
  <inkml:trace contextRef="#ctx0" brushRef="#br0" timeOffset="9528.545">19168 3657 115,'0'0'10,"9"-14"-11,-9 14 2,11 4-42,-1 21 2</inkml:trace>
  <inkml:trace contextRef="#ctx0" brushRef="#br0" timeOffset="10033.5739">19645 4491 121,'-1'15'41,"0"13"0,-5 7 1,3 2-39,-3 7 1,6 8-2,-1-3-1,3-7-1,-1-6 0,2-4 0,-1-10 0,0 1 0,1-8 0,-3-15-13,0 0-26,9-7-4,-1-8 2,0-9-3</inkml:trace>
  <inkml:trace contextRef="#ctx0" brushRef="#br0" timeOffset="11589.6629">18077 1968 115,'-2'15'39,"-2"7"-2,-2-3-3,4 7-31,-4 8-2,2-3-2,2 5-2,-1-15-5,11 14-22,-5-21-5,0 2-2,-3-16 1,0 0-1</inkml:trace>
  <inkml:trace contextRef="#ctx0" brushRef="#br0" timeOffset="11826.6765">18256 1970 98,'2'32'37,"-2"1"-1,-1-1-1,11 9-29,-12-8-2,6 9 0,-1-12-1,3-8-4,6 6-8,-11-11-21,-1-17-6,13-8-1,-11-6 0</inkml:trace>
  <inkml:trace contextRef="#ctx0" brushRef="#br0" timeOffset="12076.6908">18316 1975 117,'22'-10'38,"2"-7"-1,6 11 0,-5 5-33,8 4-1,-1 2 1,4 4-1,-6 6 1,-3-5-2,-6 3 3,-4-5-4,-4-7-1,-2 1 0,-11-2 0,11-5 0,-6-14 0,4 6 0,3-16 0,-1 0 0,18-1-30,-5-15-10,6 8-2,0-3-1</inkml:trace>
  <inkml:trace contextRef="#ctx0" brushRef="#br0" timeOffset="12906.7383">20052 3962 120,'2'17'40,"-2"-17"-2,22 3 2,-4 0-34,9 10-4,1-6 5,9 0-5,0-2-2,2-5 0,0-4 0,-4-2 0,-1-1 0,-5-2 0,4 5-13,-12-6-22,4 6-5,-6 1-1,-4 10 3</inkml:trace>
  <inkml:trace contextRef="#ctx0" brushRef="#br0" timeOffset="13147.752">20259 4237 110,'-6'14'40,"12"-3"0,12-8 3,12 3-25,10-12-14,13 2-4,9 0 0,7-2 0,7 11-7,-12 0-31,4-5-5,-10 2 2,-7 4-3</inkml:trace>
  <inkml:trace contextRef="#ctx0" brushRef="#br0" timeOffset="15756.9013">21741 3973 122,'-11'7'37,"-1"11"5,-5-1-2,3 21-31,-2 4-4,8 9-5,1-1 0,9-4 0,3-6 0,6-7 0,5-5 0,4-11 0,6-7 0,0-21 0,18-3-31,-10-16-15,-2-21 4,-5-14-1</inkml:trace>
  <inkml:trace contextRef="#ctx0" brushRef="#br0" timeOffset="15874.908">21874 3490 102,'0'0'4,"0"0"-4,13-6 1,-13 6-41</inkml:trace>
  <inkml:trace contextRef="#ctx0" brushRef="#br0" timeOffset="16363.936">22325 4207 104,'9'-1'39,"-9"1"2,10-3-2,-10 3-23,3 14-13,-2 2 0,1-1 0,-2 3 0,1-2 0,-2 1-2,0 1-1,-2-7 0,1 2 0,2-13 0,-5 11 0,5-11 0,2 12 0,-2-12 0,13 16 0,0-5 0,5-4 0,2 1 0,4-4 0,3 1 0,0-8 0,2 3 0,-2-9 0,9 1-15,-11-14-27,4-5 0,-7-16-3,-4-5 5</inkml:trace>
  <inkml:trace contextRef="#ctx0" brushRef="#br0" timeOffset="16559.9472">22587 4076 138,'-17'60'44,"5"12"0,-9-2-15,3 9-29,3 9 0,5-2 0,7-4 0,1-12 0,11 0-4,-7-22-38,13-9-1,-1-21-1,2-13 3</inkml:trace>
  <inkml:trace contextRef="#ctx0" brushRef="#br0" timeOffset="18416.0534">15723 8090 62,'11'-5'32,"-16"-18"-1,10 0-5,-6 11-16,-10-2-4,11 14 1,-23-15-1,8 18-1,-12-2 1,4 12 0,-12-3-1,3 11-2,-7 4 0,4 8-4,-2 2 4,8 10-2,1-2 0,11 1 0,4 4 0,12 2 1,6-10-1,10 1 3,5-8-3,10-8 0,6 1 0,10-12 1,6-15-1,6-4 1,0-5 1,-3-9-2,-9-6 2,-9-10-3,-13-12 2,-17-6-4,-17 8 2,-15-6-3,-6 7-2,-11-2-6,7 22-24,-6 2-4,-3 19 0,8 23 1</inkml:trace>
  <inkml:trace contextRef="#ctx0" brushRef="#br0" timeOffset="19596.1209">15865 8449 56,'0'0'28,"0"0"-2,0 0-4,0 0-7,0 0-5,0 0-2,0 0-1,0 0-2,0 0 0,0 0 0,0 0 0,0 0-1,0 0 1,0 0-2,0 0 0,15-17-1,-5 6-1,4-1 0,4 0 0,4-3 0,3 1-1,5-1 0,2 7 1,3 4 0,2 0 0,4 7 2,9-5-3,10-4 1,12 1-1,11 2-1,13-5 1,19-2-1,16 0 1,11-8-2,16 4 3,10 10 0,6-16 2,12 14 1,5-2-1,1 1 1,-2 0-1,8 6 1,-11 2-2,-6-1 1,-15 3 0,-15-4 0,-23-1-1,-17-1 0,-24 0-1,-20-1-1,-22-4 0,-10 6 0,-11 0 0,-6-3 0,-4 1 0,-14 4-1,17-3-5,-17 3-4,9 9-14,-9-9-16,0 0-1,-13 13 3,13-13-3</inkml:trace>
  <inkml:trace contextRef="#ctx0" brushRef="#br0" timeOffset="19999.1439">19435 8226 88,'-11'10'37,"-4"3"0,3-8-3,7 28-23,-6-4-3,13 19 3,0-9-4,19 13-1,5-13-2,16 2 0,9-22-2,10-6-2,5-19 2,5-7-2,-4-15 2,-4-8-1,-13-5 0,-10-12-1,-16 7 0,-16-6 0,-17 13 0,-17 4 0,-13 15 0,-10 7-1,2 32-19,-7-1-22,7 13-1,6-1 0,11 7 0</inkml:trace>
  <inkml:trace contextRef="#ctx0" brushRef="#br0" timeOffset="20580.1772">19532 8308 90,'0'0'36,"12"-3"2,4-4 1,1 8-28,2-11-7,7 6-1,-4-6 1,3 10 0,-8-9 0,-1-7-2,-8 5 1,-8 11-2,4-20 0,-4 20 1,-9-15-1,9 15-4,-13-12 3,13 12-3,5 15-3,-5-15-22,20-1-11,1 4-2,1 3 2,3-5 1</inkml:trace>
  <inkml:trace contextRef="#ctx0" brushRef="#br0" timeOffset="22524.2884">15952 10095 98,'-5'-16'36,"-9"4"2,-1 5-2,5 15-27,-25 2-3,3 25-2,-7-2 1,3 7-4,-2 12 4,7 9-1,4 8 0,12 0 0,11-4 0,13-18-3,12-12-1,15-13 0,9-24 0,10-18 0,0-22 0,1-7 0,-6-11 0,-8-4 0,-16 6 0,-15 2 0,-17 11 0,-18 8-1,-4 20-11,-24 6-26,3 4-3,0 17 2,1 0-4</inkml:trace>
  <inkml:trace contextRef="#ctx0" brushRef="#br0" timeOffset="25039.4322">16045 10347 76,'0'0'37,"-13"-5"-2,13 5 3,0 0-21,-10-9-6,19 10-1,-3-12-4,17 7 0,3-10-5,17 4 2,14-2-1,19-6 1,13-1-2,11-2 1,4 3 1,5-1-1,-2 5 0,-4 4-2,-11-1 0,-10 9 0,-12 5 0,-9 4 0,-9 1 0,-7 6 0,-9-2 0,-9-3 0,-7-2 0,-4 3 0,-7-9 0,-9-1 0,9 0 0,-9 0 0,0-11 0,0 11 0,0 0 0,0 0 0,0 0 0,0 0 0,0 0 0,9-1 0,-9 1 0,15 14 0,-5-2 0,2 7 0,3 6 0,0 10 0,-1 13 0,1 13 0,-5 8 0,-2 8 0,-3 7 0,-3 6 0,-4 3 0,-2-3 0,-2 8 0,-1-6 0,-1 6 0,-1-3 0,-1-2 0,1-3 0,1-7 0,-1-3 0,1-15 0,1-3 0,2-19 0,1-4 0,3 0 0,-1-13 0,2 0 0,1-7 0,0-7 0,-1-12 0,1 15 0,-1-15 0,0 0 0,0 0 0,-1-14 0,1 14 0,0 0 0,-1-13 0,1 13 0,0 0 0,0 11 0,0-11 0,2 11 0,-2-11 0,16 7 0,5-4 0,13-6 0,13 1 0,13 0 0,10-3 0,8 5 0,7 1 0,2 1 0,-1 0 0,-2-2 0,-8-4 0,-5 4 0,-5 0 0,-6 2 0,-7 1 0,-7 4 0,-9-4 0,-8 11 0,-6-8 0,-9 7 0,-4-4 0,-10-9 0,9 16 0,-9-16 0,0 0 0,1-15 0,-1 15 0,0 0 0,1 11 0,-1-11 0,0 0 0,0 0 0,0 0 0,2-13 0,-1-9 0,2 8 0,4-21 0,0 1 0,3-10 0,5-18 0,2-7 0,5-23 0,0-18 0,4-12 0,1-16 0,2-5 0,1-8 0,-2 5 0,-3 3 0,-5 14 0,-6 20 0,-7 11 0,-7 15 0,-7 18 0,-5 12 0,-5 14 0,1 11 0,0 4 0,3 6 0,3 4 0,3 1 0,7 13 0,-7-15 0,7 15 0,0 0 0,0 0 0,0 0 0,0 0 0,-4 14 0,4-14 0,0 0 0,0 0 0,0 0 0,0 0 0,0 0 0,0 0 0,0 0 0,1-17 0,-1 17 0,0 0 0,18 11 0,-2-4 0,9 0 0,10 6 0,13-3 0,15 9 0,14-11 0,18 7 0,13 4 0,11-2 0,11 10 0,10-8 0,7 2 0,-2-5 0,-4 2 0,-11-9 0,-14-9 0,-15 2 0,-15-12 0,-18 9 0,-17-5 0,-16 2 0,-9 0 0,-8 3 0,-4-1 0,-5 2 0,-9 0 0,11-14 0,-7 4 0,-4-3 0,0-1 0,-1-1 0,-3 0 0,0-1 0,-1 5 0,5 11 0,-12-14 0,12 14 0,-15-11 0,4 7 0,-2 4 0,-6 4 0,-1 20 0,0 1 0,0 6 0,4 12 0,8 5 0,10 11 0,14 3 0,12-4 0,13-17 0,11-6 0,6-12 0,4-22 0,-3-11 0,-6-21 0,-8-11 0,-15-5 0,-14-11 0,-19-3 0,-22 7 0,-19 11 0,-15 7 0,-3 19 0,-7 5 0,13 24-7,-8 3-28,22 17-10,16 2-2,18 12 4,13 2-4</inkml:trace>
  <inkml:trace contextRef="#ctx0" brushRef="#br0" timeOffset="26683.5262">15643 13818 74,'-15'38'40,"5"-5"-2,8 2 3,12-11-18,16 6-13,3-10-1,17-6-5,4-12 0,4-14-2,1-15-1,-4-5 1,-9-10-3,-11 1 3,-17-4-1,-17 7 0,-18 6 1,-14 3-2,-10 13 2,-7 4-2,0 16 0,-3 1-8,19 21-25,0-3-8,16-3-1,14-3 2</inkml:trace>
  <inkml:trace contextRef="#ctx0" brushRef="#br0" timeOffset="30422.7401">15966 13930 97,'-13'-4'36,"2"-2"3,11 6-1,-10-15-30,26 10-1,4-2-2,20-2 1,11 2-2,21 0 0,14 0-1,14-2 0,2 8-1,2-3-1,-4 0 1,-6 4-3,-10 0 1,-17 4 0,-15-7-2,-13 7 2,-11-8-3,-7 7 3,-8-6-1,-4 4 2,-9-1-1,4-10 1,-4 10 0,-3-18 0,3 18 0,-4-23-2,4 23 2,-2-15-1,2 15 1,0 0 0,0 0-1,0 0 0,0 0 0,10 5 0,-10-5 0,0 0 0,10 0 0,-10 0 0,0 0 0,6 11 0,-6-11 0,0 0 0,4 20 0,-4-20 0,6 23 0,-3-6 0,0 0 0,-1 12 0,-2 5 0,-2 6 0,-1 8 0,0 13 0,-2 0 0,1 1 0,-2-3 0,2-1 0,1-14 0,0 2 0,1-15 0,-2 0 0,-1-9 0,-1 2 0,0-3 0,-2-5 0,1 3 0,-1-5 0,1 3 0,7-17 0,-14 14 0,14-14 0,-12-5 0,12 5 0,-9-6 0,9 6 0,0 0 0,0 0 0,0 0 0,0 0 0,11-1 0,8 2 0,8-2 0,9-12 0,9 0 0,8-4 0,6 5 0,4-1 0,4 2 0,-2-1 0,0 3 0,-2 5 0,-4 1 0,-1 4 0,-6-3 0,-4-3 0,-4 7 0,-7-8 0,-3 1 0,-9 6 0,-4-2 0,-4 2 0,-5 3 0,-3-2 0,-9-2 0,10 1 0,-10-1 0,0 0 0,0 0 0,0 0 0,0 0 0,0 0 0,0 0 0,0 0 0,-4 29 0,-2-7 0,-1 13 0,1-1 0,-2 17 0,-1 2 0,-1 13 0,1 2 0,-1 3 0,1 10 0,-1-8 0,2 9 0,-2-15 0,2 7 0,1-13 0,1-6 0,3-14 0,0-3 0,1-9 0,1 1 0,1-2 0,-2-10 0,0 1 0,1-7 0,-2 3 0,3-15 0,-7 20 0,7-20 0,0 0 0,-12 3 0,12-3 0,-10 0 0,10 0 0,-8 12 0,8-12 0,0 0 0,0 0 0,19-4 0,3 0 0,5-7 0,8 3 0,6-16 0,7 17 0,3-9 0,3 7 0,1 2 0,-1 8 0,-2-4 0,-3 4 0,-3 0 0,-4-1 0,-2 2 0,-5-3 0,-5 6 0,-3-6 0,-4 4 0,-3-4 0,-3 9 0,-3-8 0,-4 3 0,-1 0 0,-9-3 0,14-6 0,-10-7 0,-4 13 0,8-14 0,-8 14 0,0 0 0,0 0 0,0 0 0,0 0 0,0 0 0,0 0 0,0 0 0,0 0 0,5-10 0,-6-3 0,2 2 0,0-6 0,2 2 0,0-2 0,2-8 0,0-1 0,0-9 0,0 0 0,0-8 0,0-4 0,-2-3 0,0-6 0,-1-1 0,-1 4 0,-1 2 0,0 8 0,0 14 0,-1-1 0,-1 12 0,-1-1 0,3 19 0,-7-18 0,7 18 0,0 0 0,-10-17 0,10 17 0,0 0 0,0 0 0,-8-9 0,8 9 0,0 0 0,0 0 0,0 0 0,-8-19 0,5 6 0,0-8 0,0 9 0,0-3 0,0 4 0,2-1 0,0 1 0,1 11 0,0-19 0,0 19 0,0 0 0,4-12 0,-2 1 0,-2 11 0,1-17 0,-1 17 0,0 0 0,1-13 0,-1 13 0,0-10 0,0 10 0,0 0 0,0 0 0,0 0 0,0 0 0,0-12 0,0 12 0,0 0 0,0 0 0,0 0 0,0 0 0,0 0 0,0 0 0,0 0 0,0 0 0,0 0 0,10 9 0,-10-9 0,0 0 0,13 1 0,-13-1 0,13 6 0,-4 0 0,5 0 0,0 1 0,6 0 0,2-8 0,2 8 0,4-11 0,4 11 0,4-7 0,1 3 0,3 0 0,1-3 0,2 5 0,0-6 0,-1 5 0,-3-4 0,-4 0 0,-3-8 0,-4 3 0,-4 3 0,-1-1 0,-5 3 0,-1-4 0,-1 2 0,-1-2 0,-1 7 0,1-6 0,0 0 0,-2-5 0,0 3 0,-1-2 0,-2 2 0,2 9 0,-12-4 0,14 7 0,-14-7 0,0 0 0,10 6 0,-10-6 0,0 0 0,0 0 0,0 0 0,1-16 0,-1 16 0,0 0 0,0 0 0,0 0 0,-5-10 0,5 10 0,-3-18 0,3-2 0,1-10 0,3-4 0,2-22 0,5-1 0,1-20 0,2 2 0,1-5 0,-2-1 0,1 5 0,-3 7 0,-4 10 0,-3 11 0,-2 12 0,-3-3 0,-1 11 0,-1 5 0,-2 8 0,1-6 0,-2 10 0,1-4 0,5 15 0,-10-17 0,6 6 0,4 11 0,-7-14 0,7 14 0,-5-13 0,5 13 0,-3-11 0,3 11 0,0 0 0,0 0 0,0 0 0,0 0 0,0 0 0,9 2 0,3 0 0,4-3 0,10 8 0,7-8 0,10 7 0,5-11 0,10 6 0,3 7 0,4 1 0,3-2 0,1-4 0,-3-5 0,-1 2 0,-2 8 0,-2-9 0,-5-4 0,-6 4 0,-7 3 0,-6-1 0,-4 6 0,-6-3 0,-1-4 0,-3 3 0,0-7 0,0-8 0,1 3 0,-2-10 0,0 13 0,-5-4 0,0 2 0,-7-5 0,-10 13 0,11-15 0,-11 15 0,0 0 0,0 0 0,-3-16 0,3 16 0,-3-11 0,3 11 0,0 0 0,0 0 0,-10-13 0,10 13 0,-10-6 0,1 5 0,-1 7 0,-2 1 0,-1 15 0,2 0 0,3 12 0,4-3 0,6 2 0,8 3 0,7-4 0,11-9 0,8-8 0,6-13 0,5-9 0,1-12 0,-3-9 0,-4-8 0,-4-10 0,-12 2 0,-9-6 0,-13 6 0,-10 6 0,-7 12 0,-8 18 0,-9 10 0,-3 24 0,-8 0-1,21 26-19,-13-13-11,22 11-8,0-8-8,7 1 5,8-14-6</inkml:trace>
  <inkml:trace contextRef="#ctx0" brushRef="#br0" timeOffset="31963.8283">15224 16665 44,'-16'-11'32,"2"16"1,-9 6 0,-3 4-14,7 19-5,-14-6-6,12 20-2,-5-5-1,11 6-2,2-9 0,12-8 0,7-9-2,10-2 0,7-17 0,6-3 3,1-19-3,0-9 1,-4-9-1,-6 2-2,-8-10 3,-9-1-3,-12 4 3,-8 3-4,-8 14 3,-4 12-4,0 15-3,-5 1-6,10 18-24,2-1 0,8 7 1,9-7-2</inkml:trace>
  <inkml:trace contextRef="#ctx0" brushRef="#br0" timeOffset="32423.8546">15193 16858 52,'0'0'33,"14"-1"-1,12-14 2,14-9-18,27 9-6,7-8-4,23 10-1,4-7-2,11 11 0,-2-8 0,1 11 1,-9-1-1,-4 9 1,-14-7 1,-9 6 0,-17-7-1,-6 6-1,-14 3-2,-8 2-2,-9 2 0,-12-3-2,-4 6-1,-5-10-3,-2 19-1,-8-17-4,10-2-13,0 0-10,0 0-1,0 0-1,6-24 6</inkml:trace>
  <inkml:trace contextRef="#ctx0" brushRef="#br0" timeOffset="32871.8802">16494 16162 70,'0'0'33,"-9"21"1,4-7 1,7 22-22,-13 1-4,10 16-3,-8 6 1,6 1-5,-6 6 1,6-6 0,-3 3-1,4-5 0,-3-8-1,2-9 2,1-8-4,-1 1 3,2-8-8,-7 0-2,15-5-20,-10-11-11,3-10 2,0 0-5,-3-21 4</inkml:trace>
  <inkml:trace contextRef="#ctx0" brushRef="#br0" timeOffset="33458.9138">16350 16160 76,'35'-1'32,"10"-6"3,18 0-2,13 2-27,6-6-4,12 11 0,0-1-1,-4 2-1,-8-2 1,-6 1 1,-11-7-1,-7 5 1,-14 2 0,-7 0 0,-12-5 0,-5 3 0,-6-2-2,-5-3 0,-9 7-1,0 0 1,0 0 0,-4-14 1,4 14-1,-13-2 3,13 2-1,-16 25 2,6-1 0,0 17 0,-5 13 0,3 18-1,-7 10 1,4 11-3,-4 8 4,4-5-4,1 5 2,3-10-1,2-6-3,4-8 2,1-3-2,2-10 1,2-7-1,-2-1 0,5-7-5,-5-5 0,9 0-4,-14-9-25,7-35-3,-2 14-2,-2-41 0</inkml:trace>
  <inkml:trace contextRef="#ctx0" brushRef="#br0" timeOffset="34323.9633">16424 16706 18,'0'0'26,"-2"-15"0,2 15 0,1-15-8,-8 2-6,7 13-3,-8-21-2,8 21 2,-8-20-1,8 20 0,-7-10 0,7 10 0,0 0 0,0 11-4,-5 7 1,4 10-1,-5 4 0,5 13 2,-7-1-3,5 6 4,-2-3-5,3 6 4,0-11-4,3 1 1,0-8-1,0-4-3,2-4 3,0 1-5,-1 0 4,0-3-1,-2 0 1,1-6 0,-1 0-3,0-8 3,0 1 0,0-12-1,0 11 3,0-11-3,0 0-1,0 0 2,12 5 2,-4 5-3,4 3 0,4 6 3,3-7-4,5 2 2,8-6-1,4 0-2,6-8 1,6 0-1,7-10 2,4-8-4,6 4 3,5-3 0,1 3 1,0 6 2,-1 4-2,-5-3 1,-3 7-2,-8 1-1,-2 4-2,-11 2-1,4 7-5,-17-5-17,5-2-17,-3-9 5,-5 1-2,-4-12 2</inkml:trace>
  <inkml:trace contextRef="#ctx0" brushRef="#br0" timeOffset="34957.9995">17219 16766 51,'0'0'31,"-11"-9"-1,11 9-8,0 0-4,-11-19-8,11 19-1,4-11-3,8 11 0,-3-8 2,14 4-1,-2-6 2,14 5-4,3-2 2,12 1-5,8 6 1,12-4-2,10 0 0,7 2-1,7 1-2,5 1 3,4-4-1,0 8 1,-7-11 0,-11 6 0,-15-5-1,-13 0-2,-13 5 1,-15-9-1,-16 15-2,-19-17-2,-7 18-1,-19-14-4,8 16-10,-14-9-15,2 1 0,3-5 0,6-3 0</inkml:trace>
  <inkml:trace contextRef="#ctx0" brushRef="#br0" timeOffset="35299.019">18382 16473 72,'-35'17'36,"-5"1"3,-1 0-2,4 10-24,-1-4-6,14 20-1,5-10-3,18 8 0,16-20 0,19 0-3,13-16 3,13-4-1,7-19-1,6-6 1,-3-11 2,-6-13-2,-15-1 0,-17-2 0,-19 2-2,-18 7 0,-21 12 3,-14 15-5,-11 20-6,-16 6-12,7 19-21,5-4 1,17 6-1,16 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5:56:54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24496 4873 12,'40'-43'10,"-40"43"-2,0 0-3,0 0-1,0 0 2,0 0 1,0 0 5,0 0 0,0 0 3,0 0 1,0 0 3,0 0-1,0 0-1,0 0-3,0 0-4,0 0-1,0 0-3,0 0 0,0 0-4,-40-1 1,40 1-1,0 0 0,0 0 2,0 0-2,0 0 0,0 0 0,0 0 1,0 0-2,0 0-1,0 0 1,0 0-2,0 0 0,0 0 1,0 0-1,-42 19-5,42-19-10,0 0-21,0 0 1,0 0-2,0 0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5:57:45.94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5225 4493 9,'-4'42'6,"7"8"1,-2-2-2,3-1 1,1 0-1,2-3 0,-1-1 0,2-7-1,-2 1 0,0-2-1,1 3-1,-1 3 0,1 1-2,-1 3 1,-1-4 0,0 2-1,2-9 1,-2 1 3,5-6 0,-2-3 0,6-5 1,0 0 0,5 1 0,0-2 0,5 2 1,-3-5-2,6-1 1,-8-7 0,4 4 0,-5-11 0,4 3-1,-4-8 0,4 5 0,-3-2-2,0 2-1,1 3-2,-1-2 0,1 2 1,-4 0-1,1 2-3,-7-5-7,1 0-18,3 12 2,-14-14-2,12 0-1</inkml:trace>
  <inkml:trace contextRef="#ctx0" brushRef="#br0" timeOffset="1497.0857">5374 5338 12,'0'-14'19,"10"10"-3,-6-7-4,5 3-3,1-1-1,2 1-3,4 5 1,0 0-2,4 8-1,0 2-2,2 7-1,3 0-1,1 7 2,3-2 0,2 1 2,3-6 0,2 1 0,3-7 1,3 1 0,0-7 1,5 2 0,-4-8-1,3 2-1,-4-3 1,6-1-1,-4-2 0,8 4 0,2-1-1,6 2-1,3 7-1,1 2-2,1 6 0,-2 4 2,-3 0-2,-4 0 0,-5-3 0,-3 2 1,-5-7 0,1-1 1,0-1-2,-1-4-1,4 3 0,-2-6-1,4 4 0,-3-3 0,3 1 0,-2-6 1,-1-4 2,3-6 1,-2-3 1,2-9 1,2-2 1,1-4-1,1-3 2,2-1-2,0-2 0,0 1-1,-2 0 2,-2 5 1,-6-6-2,2 7 4,-9-11-3,2 8 3,-10-5-4,0 6 2,-8-1-2,-2 0-1,-6 4 0,-3-5-2,-5 4 1,-3-4 0,-3-2 1,-2-1-1,0-3 1,-3 0-1,-2-4 2,-1 3-2,-4-3 1,-4 7-1,-3-2-1,-3 5 1,-6 0 0,-2 2 0,-5 2-2,-4 1 3,-4 2-1,-3 1 1,-3 2 0,-1 0-1,-1 3 1,-1-8-1,1 6 1,2 1-2,0-4 2,1-5-1,-2-1 1,-4-4 1,-2 0-1,-3 5 0,-1-3 0,-1 1 0,-1 5 0,3 7-2,0 2 1,4 7-2,1 4 1,-2 3 0,0 5 1,-4-2-1,0 6 0,-3 1 0,0 3 1,-3-2 0,1 4 1,3 2-1,2 1-1,0 2 1,3 2-1,-1 1 1,0 5 0,3 1-1,-1 6 0,3 3 2,0 7-2,6 7 1,0 1-1,7 5 0,4 2 1,4 3-1,7-3 0,6 2-1,9-3 2,7-5-1,10 8-1,7-6-5,13 12-17,6 6-5,-4-8 1,11 2-3</inkml:trace>
  <inkml:trace contextRef="#ctx0" brushRef="#br1" timeOffset="10711.6127">13819 4091 27,'0'0'31,"6"33"-2,-8-7 4,3 2-18,-1 17 0,-10 0-3,8 8-5,-10-3 0,7 6-6,-6-12 2,3 0-1,-2-9-1,2-3-2,3-2-5,-1-11-8,2-4-18,9-2 0,-5-13-1,11-16-1</inkml:trace>
  <inkml:trace contextRef="#ctx0" brushRef="#br1" timeOffset="11251.6436">13984 4131 37,'-2'11'28,"11"10"1,-9 2-7,2 1-8,8 10-4,-7-1 0,8 8-4,-7-4-2,4-1 0,-4-5-2,1-3 0,-4-3-2,2 3 1,-1-3-2,0-5 0,1 1-2,-3-6-1,6 5-5,-6-20-8,-4 11-13,9 0-1,-9-25 1,4 14-1</inkml:trace>
  <inkml:trace contextRef="#ctx0" brushRef="#br1" timeOffset="11738.6714">13980 4250 24,'-2'-12'23,"15"11"6,-13 1-10,16-15-3,1 15-2,-8-2-1,12 6-2,-8-2-1,8 8-2,-6-6-2,6 13-1,-4-4-2,2 6 0,-3-7-2,0 4 1,-3-6-1,1-2 1,-4 4 0,2-3 1,-4 3-1,1 0 1,-1 0-1,1 1 1,-2 0-3,-2 5 2,0-5-2,0-1 0,-5-12 0,8 17-1,-8-17 1,6 17 0,-6-17 2,5 13-1,-5-13 1,10-9 0,-1-6-1,6-12 1,2-12-3,7-6 1,0-9-2,1-4 0,5 6-6,-13-5-21,4 16-8,-2 7-1,-6 5 3</inkml:trace>
  <inkml:trace contextRef="#ctx0" brushRef="#br1" timeOffset="12813.7329">19423 4237 17,'-4'18'16,"-14"-14"2,10 17-1,-7-4-11,-4 5 0,5 4 4,-4-2-1,9 4 2,-1-3 2,12 2 0,0-9 0,15 0-4,3-12 0,11-3-4,4-12 0,6-3 0,-3-12-2,-1-5 1,-9-8-1,-6 1 1,-13-4-3,-11 8 0,-13-1 0,-6 6 0,-5 6-4,-5 7-1,3 14-5,-5 0-7,13 11-9,2 5-7,5-1 0,10 8-1</inkml:trace>
  <inkml:trace contextRef="#ctx0" brushRef="#br1" timeOffset="13575.7765">19833 4275 56,'4'-19'24,"-4"19"3,0 0-1,-1-12-15,1 12-2,4 13 0,4 0-2,-8-13 1,12 27 1,-6-11-4,9 6 1,-5-2-3,7 1 1,-1-6-3,3 0 2,-1-3 0,2-1-1,-3-10 1,3-2-1,-3-9-1,0-8-1,-1 1-1,-2-3-1,-1 2 1,-5-4-1,1 4 1,-5 2-1,-2 3 1,-2 13 1,0 0-1,0-11 2,0 11-1,0 0 0,0 0-1,7 16 2,-7-16 0,18 24 0,-5-8 1,5 4-1,1-1 2,3-2-2,2-3-1,0-3-3,4 6-6,-6-8-23,3-13-4,1-3 1,-3-14-4</inkml:trace>
  <inkml:trace contextRef="#ctx0" brushRef="#br1" timeOffset="13894.7948">20555 4103 71,'0'0'32,"18"24"0,-9-11 0,3 3-19,3 8-6,-6-10 1,8 14 0,-9-12-1,6 7-2,-14-23 1,17 21-3,-17-21 0,16 11-4,-6-3 0,-10-8-2,20 12 0,-11-8-2,6 8-3,-15-12-3,26 11-21,-16-3-1,-2-11-2,2 4 2</inkml:trace>
  <inkml:trace contextRef="#ctx0" brushRef="#br1" timeOffset="14106.8069">20343 4133 119,'8'-11'34,"25"0"4,21-4-4,18-5-33,13 11-5,-3-1-9,9 9-22,-3 1-3,-8 0 1,-7-4-3</inkml:trace>
  <inkml:trace contextRef="#ctx0" brushRef="#br1" timeOffset="27315.5624">13342 5686 27,'-24'-11'24,"13"9"-4,-5-2-1,4-1-3,12 5-2,-16-5-4,16 5-2,-4-11-2,4 11-2,8-11 0,6 3-2,3-5 0,9-2-1,6-1 1,8 4-1,2 0 0,7-3 0,2 2 0,1 2 0,-3 6-2,-2 1 2,-2 3-2,-4 4 1,0 1 0,-7 4 0,-4 4 1,-6-1 0,-5 3 1,-10 2-2,-11 2 2,-8 1-1,-14-3 0,-4 4 0,-10-1 0,-2 5 0,-7-5 0,4 1 1,3-5 0,7-1-1,7-1 0,7-1-1,10-1 0,9-11 1,9 18-2,10-9 0,6 5 1,5 4-1,4 4 1,-1 0 1,-1 7 0,-5-2 1,-12 1 1,-5 2 0,-14-3-1,-6 4 2,-12-5 0,-2 4 0,-7-9-4,-2 4-1,2 1-5,-3-9-4,14 14-8,-2-2-16,6-12-1,10 9 2,0-14 0</inkml:trace>
  <inkml:trace contextRef="#ctx0" brushRef="#br1" timeOffset="28073.6057">14088 5999 39,'0'23'31,"8"5"0,-8-7 1,-2-1-16,11 9-4,-10-7 0,8 9-2,-7-15-3,4 1-1,-4-17-3,1 26 0,-1-15-2,2 1 1,-2-12 0,4 19 0,-4-19-2,0 0 1,11 12 0,-11-12 0,13-13-1,-6-5 0,2-5-3,1-13 1,2-3 0,1-11-2,2 0 2,-2-11-1,4 6 2,-4 1 0,3 0-1,-1 8 4,-2 2-3,1 7 2,-3 5-1,-1 8 1,-2 1-1,2 8 0,-4 4 1,-6 11-2,12-5 2,-12 5 1,14 21 2,-5-1-2,-2 4 1,4 7-1,-1 0 1,1 11 0,-5 4 0,2 2-1,-3 1-1,-1 4 1,-3-3 0,0-5 0,-2-1-1,-1-3 2,1-11-2,1-5-1,2-4-2,1-4 0,6 2-4,-6-6-10,15 0-21,-2-6-2,-2-4 1,2 1 0</inkml:trace>
  <inkml:trace contextRef="#ctx0" brushRef="#br1" timeOffset="28742.644">14241 6076 39,'-4'-18'27,"15"12"0,-4-10 2,10 5-13,12 13-7,4-8-7,5 2-4,7 3-11,4 10-13,-14-17-3,4 4 0,-19-10-1</inkml:trace>
  <inkml:trace contextRef="#ctx0" brushRef="#br1" timeOffset="29246.6728">14774 5857 42,'0'0'30,"0"0"2,19-9 1,3 0-16,14 9-4,-3-13-2,13 7-2,-6-8-3,6 7-2,-3-3-3,-2 1-6,1 9-4,-13-4-15,-5 4-11,2 10 0,-13-4 0,-1 3 2</inkml:trace>
  <inkml:trace contextRef="#ctx0" brushRef="#br1" timeOffset="29549.6902">14970 5688 37,'0'15'33,"5"13"1,-5-1 1,-6 6-15,10 18 0,-12-10-6,8 8-2,-6-16-5,5 5-2,-4-6-2,3-3-1,0-6-1,0-5-4,3-2-3,-1-16-11,-1 17-19,1-17-2,16-4-1,-2-2 1</inkml:trace>
  <inkml:trace contextRef="#ctx0" brushRef="#br1" timeOffset="30283.7322">15555 5734 3,'-16'-23'21,"16"23"4,-10-5-3,10 5-4,-11-2-2,1 4 1,6 8 1,-7-4-3,8 15-1,-9-9-4,8 15-1,-5-1-2,8 13-2,-2-2 1,8 5-3,1 0 0,8-8-1,1-8 0,8-7 0,1-12-2,4-6 0,4-7-6,-4-15-9,2-10-21,1 0-1,-7-17 1,-2-4-3</inkml:trace>
  <inkml:trace contextRef="#ctx0" brushRef="#br1" timeOffset="31121.7801">14891 5645 70,'-5'-11'36,"5"11"1,-5-18-1,-1 3-18,6 15-10,0 0-4,0 0-2,0 0-2,4 14 1,-4-14 0,3 10 0,-3-10-1,4 13-2,-1-1 2,0 0-1,2 8 1,1-2-2,3 10 1,-1-1-3,5 10-4,-7-9-9,3 6-17,2-4-1,-7-3-1,1-12 0</inkml:trace>
  <inkml:trace contextRef="#ctx0" brushRef="#br1" timeOffset="31711.8138">15483 5359 85,'-6'-36'42,"3"1"0,-2-4 2,3 16-15,-4-13-19,7 18-7,0 7-3,-1 11 0,12-7 0,-3 8 0,5 12-8,-7-2-7,13 23-28,-8-9 0,2 6 0,-2-2 3</inkml:trace>
  <inkml:trace contextRef="#ctx0" brushRef="#br1" timeOffset="32445.8558">15916 5763 56,'0'0'37,"-18"-8"-3,18 8 1,0 0-9,-8-13-14,25 23-3,-1-7-5,10 10-1,1-10-1,6 5-2,-2-4 2,1 4-3,-2-5 2,-4-4-2,-5 8 1,-3-6 0,-5 8 0,-4-1 2,-9-8-2,4 15 2,-8-5 0,4-10-2,-17 13 1,6 1 0,-5 1-1,2 10 1,-4 5 1,1 8 0,-1 2-3,2 13 3,-1 3-2,4-2 3,-1-5-2,3-8 0,3-4-2,4-8 0,0-2 1,4-8-1,3-1 1,2-5-2,7 5-4,-12-18-9,24 16-23,-10-5 0,-1-18 0,-2 0-2</inkml:trace>
  <inkml:trace contextRef="#ctx0" brushRef="#br1" timeOffset="32613.8654">16019 6171 82,'28'-16'31,"-1"-19"-8,23 12-12,1 4-41,-1 7-3,10 15-2,-6-6 3</inkml:trace>
  <inkml:trace contextRef="#ctx0" brushRef="#br1" timeOffset="33657.9252">15864 6223 69,'0'0'34,"-17"-8"2,17 8-4,0 0-13,8-18-8,20 11-3,1-7-5,13 2-6,6 14-10,0 3-23,-2-8-2,-3 8 1,-14 4 0</inkml:trace>
  <inkml:trace contextRef="#ctx0" brushRef="#br1" timeOffset="37312.1342">16647 5797 62,'0'0'33,"-12"-13"0,12 13 3,16-7-21,-1-5-7,20 6-1,3-9-2,13 6 2,1-6-4,4 5-1,2 1-7,-12-3-2,4 15-10,-21 1-16,-7 3-2,-7 0-4,-15-7 4</inkml:trace>
  <inkml:trace contextRef="#ctx0" brushRef="#br1" timeOffset="37618.1517">16928 5431 55,'8'13'32,"-11"-2"0,2 9 4,-5 12-27,-8 0 1,8 20-3,-8-7 3,11 6 0,-8-8-2,10-2-2,-4-4-2,5-2 0,1-4-3,3-8-2,4 2-1,-1-8-5,14 13-5,-7-13-8,13-1-19,5-1 2,2-9 0,4-6 1</inkml:trace>
  <inkml:trace contextRef="#ctx0" brushRef="#br1" timeOffset="38081.1781">17422 5487 63,'0'0'31,"0"0"2,-12 0 3,2 17-20,-4-7-5,8 19-3,-8-3-1,6 10 0,-6-5 1,6 5-3,-4-11-1,7 6 0,-3-11-1,6 3-1,0-11 0,5 2 1,-3-14-1,13 10-2,-2-4 0,1-6 0,2 8-1,0-9 1,3 8-1,-2-5-1,3 5 0,-3-1 0,6 2-3,-8-6-8,12 6-24,-8-8-1,-4-5-1,-3-2 1</inkml:trace>
  <inkml:trace contextRef="#ctx0" brushRef="#br1" timeOffset="38325.1921">17399 5075 101,'4'-13'34,"-1"-9"-2,10 12-5,-13 10-40,26 8-23,-6 13 0,1-5 1,2 1 0</inkml:trace>
  <inkml:trace contextRef="#ctx0" brushRef="#br1" timeOffset="38984.2298">17970 5737 55,'-21'-6'33,"10"15"-1,-6-2 1,-6 2-15,11 14-6,-12-4-1,14 14 0,-11-10-4,13 13 0,0-4-2,9 6-1,4-5-2,11 6 1,5-6-3,5-4 1,3-3 1,1-8-1,0-16-1,-4-17 1,-3-6-2,-10-15 0,-7 3 2,-9-1 0,-5 1-1,-6 10-3,-4 5 4,-4 18-3,2 10 1,-1 7-3,12 16-5,-3-12-18,16 11-10,9-11 0,7-7-2,8-2 1</inkml:trace>
  <inkml:trace contextRef="#ctx0" brushRef="#br1" timeOffset="41573.3779">21200 5410 64,'-15'4'30,"-8"-6"2,2 5 0,2 11-16,-10-2-7,6 13-3,-2-4 1,7 10-1,-1-8-1,11 11-1,6-8-1,13 5 0,9-11 0,13-1 0,8-11-1,14-6 1,8-9-1,7-10 0,0-4-1,-1-13 0,-10-4 1,-10-6-1,-15-7 1,-18-3 0,-27-6 0,-20 8 0,-21 5 0,-14 11-3,-9 17-1,-7 12-6,13 37-19,1 9-11,19 7-3,18 4 1,19-3-1</inkml:trace>
  <inkml:trace contextRef="#ctx0" brushRef="#br1" timeOffset="42439.4274">18806 5421 59,'-24'-14'31,"13"9"3,-2-2-6,-4-8-11,17 15-2,-16-8-3,16 8-3,0 0-2,22-7-3,-2 1 0,10 5-3,7-3 1,9 3 0,6-6-1,8 5-1,3-8 2,5 8-1,1-8-1,0 1-1,5 6-4,-9-9-6,7 17-19,-12-3-6,-10 8 0,-8-2-1</inkml:trace>
  <inkml:trace contextRef="#ctx0" brushRef="#br1" timeOffset="42967.4576">18752 5724 55,'-18'3'33,"-3"-8"3,7 3-3,5 1-8,-2-9-12,11 10-2,17-2-4,11 2 0,12-12-3,19 4-2,14-8 1,17 5-1,6-5 0,7 1-2,0 4 0,-5-3-2,-8 15-4,-19-8-7,-4 15-19,-20 8-6,-14-4 3,-9 5-3</inkml:trace>
  <inkml:trace contextRef="#ctx0" brushRef="#br1" timeOffset="79681.5576">23725 3150 41,'0'0'33,"0"0"1,0 0 1,-4-14-8,4 14-6,-11-15-5,11 15-5,-7-13-4,7 13-2,-5-10-1,4 22 0,1-12-2,0 0 0,0 0 0,0 0-2,0 0 1,-4-13 1,4 13-2,3-22 0,-3 22 0,5-18-2,-5 18-1,6-17-5,9 14-26,-15 3-6,9 0 2,-9 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5:59:34.42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15685 3425 17,'13'-54'23,"-16"-23"3,4 18-10,-5-5-4,-5 12-1,-2 9-4,-13 9 0,-1 12-2,-11 7-1,-4 13-2,-8 9 1,-8 10-3,-4 11 0,-8 9 0,-4 5-2,-3 8 2,-2 4-1,-3 7 0,0-4-1,-1 8 2,-3-1-1,2 3 1,4 3 0,2-7-1,4 5 1,8-2 1,4 2-1,13-4 3,6-4 0,11 0 1,4-6 0,7 9 0,2-6 1,6 11-1,1 1 0,6 6-2,0-1-1,5 5 0,3 0 1,6-1-1,4-11 2,6-3-1,3-14 0,6-1-1,3-7 3,6 0-3,5-7 1,5-1-2,6 5 1,5-2-1,2 1 2,2 3 0,2-2-3,1-5 3,0-2-2,2 5 1,-2-9 0,2 1-2,3-5 2,3-2-2,1-2 2,0 4-1,0-7 0,2 1 1,0-3-1,1 1 3,-1-4-4,0 3 3,0-2-1,-2 3-1,3-1 1,2 3-1,3-4 3,3-1-3,3 0 2,3-5-2,4-2 1,8-4-1,2-3 1,4 0-1,-3-1-1,0 7 1,1-1 0,6 1 0,4 5 1,2-1 0,-1-1 0,4-4 0,6-3 0,4-9 0,3 1 0,-1-3 0,4-4-1,8-1 1,4-1-2,3 2 2,4-1-2,3 1 1,6-1 1,3-5-1,1 2 0,-3-3 0,3-1 0,4-3 0,-1 1 0,-1-5 0,2-5-1,3-2 1,-6-5 1,-1-3 0,-6-1 1,-5 1-1,-10-6 2,-6 4-1,-14-1 0,-13 1 0,-11 0-1,-7 3 0,-14-4 0,-13 1 1,-15-8-1,-11-2 0,-18-6 0,-12 1 0,-21-6 0,-15-3-1,-17 0 0,-15-6-1,-16 1 0,-16 3 1,-13-5-3,-14 2 4,-8-1-2,-17-2 1,-10 2 1,-13 1 0,-8 6-1,-11 0 0,-4 9 2,-10 1-2,-10 6 1,-4 0-2,-7 6 0,-9-2 2,-5 4-1,-7 3 0,-8 1-1,-8 7 1,-3-6 0,-11 14-1,-5-5 0,-8 8-1,-7 3 0,-7 5 0,-5 4 1,0-3-3,1 26-1,8-10-8,20 29-23,13 7-1,23 7 1,33-1-2</inkml:trace>
  <inkml:trace contextRef="#ctx0" brushRef="#br0" timeOffset="1915.1095">10497 5476 71,'0'0'30,"0"0"2,15 7 1,0-7-25,6-3-4,11 5-1,8-4-1,11-1 1,4-2-1,8-6 1,3 0-1,5-2 0,3-2 0,3-4-1,0-4 0,4 1-1,-1-7 1,0 1-2,-4-9 4,-2-6-3,-4-7 0,-4 1 0,-10-7 0,-7-2 1,-9-4-1,-7-6 1,-11-5-3,-6-6 3,-12 1 0,-9-6-1,-13-1 2,-10 1 0,-14-5 0,-11 5 1,-17-5-1,-7-4-1,-11 3 0,-8-2 1,-11 7-1,-11-1-2,-10 5 2,-6 0 0,-7 6-1,-10 8 2,-10-2-2,-8 6-1,-12-6 1,-1 1-1,-5 1 0,-8 7-2,-4-2 1,1 12-1,-7 2 3,0 5-3,3 8 2,-5-1 0,0 9 0,2-2 0,-4 5 1,-2 1 0,5 2-2,-6 1 2,0-2-1,6 2 1,-5-2-1,4 3 1,6-1 0,-1 4 2,0-5-2,8 9 2,-2-3-1,0 6-1,4 7 1,-2 4-1,-3 7 1,7 1-2,4 11 1,-1 0 0,7 11-1,7 3 3,4 3-1,4 0 1,8 8-2,4 3 1,4 0 0,2 11 0,3 11-1,4 11 0,6 14 0,9 3 0,3 5 1,2 7-1,7 10-1,14-4 1,6-7 1,8-13-2,9-4-1,15-9 1,12-1 0,18-9 1,17-8 1,13-9-1,19 3 2,12 1-1,18-5 1,12 4 0,14-8-1,7 0 1,7-5-3,10 2 0,12-9 1,10-1 0,5-4-1,7-2 1,11-6-2,11 2 1,7-2-1,11 0 2,3-2 0,6 0-2,11-3 2,4 3 0,4 2 0,7-2 0,7 2 2,1 3-1,7-4-2,3 0 1,6-2 0,5 0-2,7-2 2,5 5-1,7-9 2,8-4-3,4-2 3,11 0-1,2-7 1,14-2 1,3-8-1,9-4 0,1 1-2,6-3 1,5 3-1,-3 1 0,3 6-1,-14-7-4,2 23-19,-21-9-10,-16 2-1,-21-6 0,-28-5 0</inkml:trace>
  <inkml:trace contextRef="#ctx0" brushRef="#br0" timeOffset="5018.287">2884 7272 40,'0'0'29,"-7"-17"-2,7 17 0,-26-9-17,2 8-6,-7 1-7,-6 14 1,-7-3 0,-7 12 1,-2 4 3,-8 10 1,1 8 0,-3 3 0,0 10 2,2-3-2,-1 10-2,5-4 0,2 4-3,9-4 2,7 3 0,6 0 1,12-3 0,4 2 1,16-3 1,5 3 2,13 0-1,11-3-1,16-4 1,9-5 0,11 1-1,10-10-2,7 4 1,14-12-1,7 5 1,2-12-1,5 2-1,8-8 0,11 0-2,6-2 4,4-3-3,5 1 1,7-8-2,6 5 2,2-4 2,4 2-1,2-1 2,0-3-1,6 0 1,-1-5-1,3 3 1,-2-5-1,8 6 0,1-5 0,2 3-2,5-1 2,11-1-2,-2 2 1,6-5-1,6 5 1,-1-7-1,0 5 0,5-3 0,-2 5 0,-2 3 0,4-1 0,-1 5 2,3-2-2,5 5 2,0-2-1,0-1 2,2 2-3,-4-1 2,3 2-1,0 0 0,-4 5 0,1-2 0,-1 6 0,-3 0-1,2 0 2,1-5-1,-4-3 0,5 2 0,-2-6-2,1 3 2,2-5-4,1 5 4,-1-6-3,3 5 3,-3 2-2,-2 0 2,1-1-1,-4 2 1,-2 0 1,2-3 0,-5 2-1,3-3-1,-2 5 1,-2 1-1,-1 1 2,2 0-2,-6-2 1,-2 2-1,0-2-1,-4 5 2,-3-9-2,4 3 1,-3-5-2,-1 1 2,4-1-3,0 2 3,-3 1-1,2-4 1,2-1-1,-5-3 0,3 0 2,2-2-1,-3 1 2,2-6-2,2-4 0,-4 1 0,-2 3 1,3-2-1,-3 2 0,-6 5 2,4-8-3,-4 7 1,-2-8 0,1 1-1,1-6 1,-5-3-2,-3-3 2,-1-11-2,-7 5 3,-7-11-2,-4 3 1,-6-8 1,-5-1-1,-7-5 1,-8 2 0,-10-12 0,-8-5 0,-6-3 0,-9-5 0,-8 1 0,-15-5-1,-10 4 2,-12-4-3,-8 6 1,-14 2 0,-10 3 0,-13-1 1,-10 1-1,-12-3 1,-8-3-2,-8-3 2,-7 0-1,-6 2 0,-6-3-2,-4 9 2,-6 0-1,-3 8-1,-4 1 2,-7 5-1,-6 0 1,-6-1 0,-3 3 0,-6-5-1,-3-1 1,-8-3 0,-3 5-1,-2-1 1,0 4-2,-1 1 2,-3 5-1,-4 11 2,-2-3-2,4 5 1,-1 0 0,-2 3-2,-4 1 2,-1 4-2,0-2 3,2-2-3,-3 9 3,-3 2-2,-3 1 2,2 3-1,2 7 1,-4-3 1,-3-2-1,-2 7 0,0-4-1,1 6 0,-3 0-1,-3 2 1,-1-5 1,2 7-1,1 6-2,-4-4 2,0 0 0,1 2 0,0-4 0,-3-4 0,-4 3-1,0 4 2,-3-7-1,-1 3 1,-4 0-2,-2 1 4,0 0-4,-1 4 4,2-2-5,0-6 3,2 3-1,3-1 0,1-4 0,3-1-2,4 1 2,0 0-2,0 4 3,2-9-1,1 7 0,2-10 0,-3 5-1,0-5 0,0-1 1,3 0 1,0-10-1,-1 12 0,1-8 2,4 5-1,0 2 2,-2 6-2,1-4 0,2 3 0,3 3-2,-3-3 1,-1 6-1,0-5-1,2 6 0,3-4 0,-2 4 2,-2-3-1,1 3 1,3-2-1,1 3 1,-3-1 2,0-8-2,-2 2 0,4-7-1,-3 7 2,-3-5-1,-3 2 1,0-5 0,1 3 0,-4 1 2,-1-2-5,-2 6 5,1-8-5,-3 5 2,-2-5-2,-1 5 1,-2-5-2,-4 6 2,-1-5 0,-3 2-2,-3 7 3,1-9 0,0 3-1,-1-6 0,1 2 0,0-5 0,1 2 2,1-1-2,1-5 2,-2 6-3,-1 1 2,-2 4 0,-3 3 1,1 4-1,1 0 0,-1-1 2,-5-1-2,8 5 0,0-3 0,4 0-1,0 4 1,4-2-2,2 6 2,3-2-2,3 6 2,0-2 0,-1 6 0,4-3 3,1-4-3,-3 1 3,1-4-4,-1 7 2,1-4 1,-1 5 0,-2-2 0,-4 2-2,-4 5 3,-8-5-3,-6 8 4,-9 2-2,-18 2-2,-1 4 2,-16 6-2,-18 4 0,-7 20-7,3-2-18,5 8-13,6-9 2,26-4-3</inkml:trace>
  <inkml:trace contextRef="#ctx0" brushRef="#br1" timeOffset="18243.0434">1636 10446 69,'12'67'30,"-3"-8"2,4 24 0,7 4-18,-8-4-4,4 3-3,-10-13-3,3-6 0,-6-15 1,0-7-3,-2-9-2,-4-16-6,3-2-23,0-18-4,0 0-1,6-11 0</inkml:trace>
  <inkml:trace contextRef="#ctx0" brushRef="#br1" timeOffset="18894.0807">1983 10476 18,'2'-10'24,"17"31"-1,-19-21 2,16 14-10,-8-1-3,-1 2-3,-5 4-3,-6-2-1,-3 8-2,-9-4 0,-4 8-2,-13-1 0,0 6 1,-12-8 2,6 8 2,-7-10 1,11 5 3,0-20-2,12 9 1,3-15 1,20 8-3,0-11 0,25 18-3,2-8 0,8 1-3,0 5 3,9 3-4,-1 2 1,-3 0-2,-3 4-1,-7-15-6,5 15-8,-14-8-20,-3-5-2,-1-1 2,-17-11-4</inkml:trace>
  <inkml:trace contextRef="#ctx0" brushRef="#br1" timeOffset="19356.1071">2586 10618 34,'14'-5'20,"-19"-17"-1,5 22 3,0 0-16,-21 4-2,1 15 2,-9 0 1,-1 15 7,-10-5 1,6 13 0,-10-6 0,11 18-5,-2-15 1,14 15-4,4-18 1,15 7-5,6-15 2,16 2-3,4-16 1,11-6-1,-1-11-2,5-8-1,1 3-6,-10-13-11,2 4-21,-4 9 2,-8-2-3,-2 7 3</inkml:trace>
  <inkml:trace contextRef="#ctx0" brushRef="#br1" timeOffset="19878.1369">3049 10487 79,'15'-4'28,"-15"4"5,16 3 0,-12 10-22,-3 3-4,4 10-1,-4-4 1,4 9-2,-8 2-1,1 9 1,-4-1-1,-2 1-1,-4 0 1,-1-2-2,-1-2 0,1 4 0,-1-10 1,5-3-2,0-8 0,7 2 0,3-7 1,9 4 0,5-7 1,13-6 0,8-7-1,13-1 0,9-7-2,5 2 0,2-2-2,-4 1-2,4 3-5,-20-2-16,-1 11-16,-14 1 0,-8 2 1,-8-4-1</inkml:trace>
  <inkml:trace contextRef="#ctx0" brushRef="#br1" timeOffset="25519.4596">5372 10175 19,'-6'-13'25,"6"13"4,0-15 1,0 15-12,0 0 0,-2-14-5,2 14 0,0 0-4,0 0 1,2 12-3,1 5-2,-6 1 0,6 6-4,-4 3 3,3 18-1,-1-7 0,5 4-1,-1-5 1,5-4 2,-1-5-2,5-7 0,1-6-1,2-13-1,2 3-1,-1-7-2,6 7-7,-12-5-28,4-15-2,-4 2 0,-7-19-3</inkml:trace>
  <inkml:trace contextRef="#ctx0" brushRef="#br1" timeOffset="25663.4678">5397 9827 81,'0'0'2,"6"21"-1,-6-21-1,8 17-37</inkml:trace>
  <inkml:trace contextRef="#ctx0" brushRef="#br1" timeOffset="26466.5138">5939 10353 24,'-9'-2'28,"9"2"4,-10 7-6,-1-12-6,11 5 0,-11-4-1,11 4-2,0 0-4,0 0-4,0 0-4,11-10-1,5 1-2,9 4-2,2-2 0,7 4 0,1 0 1,2 0-1,-2 6 0,-1 0 0,-8 5 1,-4 1-1,-7-2 2,-6 5-1,-9 0-1,-9 3 1,-8-2 1,-6 2 0,-5-1-1,0 4 0,3-1-1,4-4 2,9 4-2,9 2 1,13 1-1,9 7-1,7-2 1,1 5-1,0-3 1,-2 4-1,-7-5 1,-7-3 1,-12 1-1,-12-7 0,-5 2-2,-11-11-3,6 18-14,-7-10-19,0-8 0,6 0-1,7-10-1</inkml:trace>
  <inkml:trace contextRef="#ctx0" brushRef="#br1" timeOffset="27359.5649">6730 10209 77,'0'0'34,"-9"-3"0,9 3-1,17-2-22,-7-6-1,15 8-3,-2-9-2,13 0-2,0-1-1,6 7 1,-1-6-1,2 2 0,-6 2-2,-1-2 2,-6 4-3,-8 1 2,-1 2-4,-9-7-2,3 12-5,-15-5-11,0 0-16,0 0-3,-9-7 4,9 7-2</inkml:trace>
  <inkml:trace contextRef="#ctx0" brushRef="#br1" timeOffset="27691.5838">6833 10382 97,'0'0'36,"16"6"-3,2-6-2,11-10-29,9 3-1,5 3 0,4-2-1,1 1 1,-3-1-4,-1 10-4,-11-8-14,-6 2-13,0 9-1,-11-12-1,4 8 0</inkml:trace>
  <inkml:trace contextRef="#ctx0" brushRef="#br1" timeOffset="28762.6451">7737 10086 25,'-21'-14'29,"21"14"1,-24-25 0,20 10-11,6 1-2,2-6-7,14 3-2,0-4-5,12-2 1,5 0-1,9-1 1,1-1-1,9 1 0,-2 6 0,4 6 0,-4 5 0,1 13-1,-6 8 0,-3 9 0,-7 8-1,-6 9 1,-8-2-2,-7 11 1,-13-5 1,-8 5 0,-15-10-1,-6 2 1,-10-5 0,-4-6-2,-3-8 1,-1-11-2,3-7 0,5-13 0,11 1 0,5-7 0,11-2 0,9 1 3,9 0-2,10 9 3,5-1-2,7 11 0,6-2-1,3 3 0,3 2-1,-4-1-5,3 9-6,-13 0-22,-1-9-3,0 7 1,-10-8 0</inkml:trace>
  <inkml:trace contextRef="#ctx0" brushRef="#br1" timeOffset="29317.6768">8540 10137 105,'16'30'38,"-2"6"0,-1-5-1,14 1-33,-17 0-1,6 4 1,-7-9-1,0-3 1,-5-6-1,-4-18-1,0 0-1,0 0-1,3-22-2,-7-10 0,2-9-2,-3-14 0,3-8 0,-2-9 0,6 7 1,0 9 1,1 3 1,3 8 2,2 13 0,3 10 1,-2 11-1,4 16 2,-2 7-1,3 3 1,0 7-1,3 12 1,-4-1 0,6 11 0,-5 0 3,5 3-3,-2-4 0,1-4-2,-3-7 1,2-2-3,-2-7 1,-3-4-2,2-4-3,-4-4 1,5 0-3,-15-11-3,29 21-20,-14-15-10,-3 1 1,-1 1 1,-11-8-1</inkml:trace>
  <inkml:trace contextRef="#ctx0" brushRef="#br1" timeOffset="29478.6861">8718 10223 112,'17'-10'37,"13"5"-6,-3-11-18,9 2-49,10 8-1,0 0 0,0 1-2</inkml:trace>
  <inkml:trace contextRef="#ctx0" brushRef="#br1" timeOffset="30111.7223">9532 10144 75,'0'0'39,"0"0"-1,11-10 3,15-3-10,15 18-21,-1-8-3,12 6 0,0-8-2,3 3-3,-5-1-2,-5-2 0,-3 3-1,-9-5-6,-3 8-1,-17-16-21,-2 10-11,-11 5-1,5-13 2,-14 4 0</inkml:trace>
  <inkml:trace contextRef="#ctx0" brushRef="#br1" timeOffset="30388.7381">9739 9793 83,'0'0'35,"9"21"1,-10-8 1,2 11-25,3 18-6,-5 2-3,3 7 2,-4 1-1,3-4-1,-3-3 0,0-4-3,-1-8 2,-2-8-3,3-1-2,-11-11-27,13-13-7,0 0-1,-11-2-1</inkml:trace>
  <inkml:trace contextRef="#ctx0" brushRef="#br1" timeOffset="31206.7849">10560 9978 55,'0'0'28,"0"0"3,0 0 0,0 0-11,0 0-10,-2 17 0,2-17-2,-4 30 1,-3-12 0,10 17-1,-8-7 3,9 8-6,-4-4 2,7 1-3,0-11 0,6 0-1,-2-8-1,7-3-2,1-10 0,5-4 0,0-5 0,1-1 0,-1 1 0,0-5 0,0-2 0,-5-4 0,2 7-1,-15-13-23,3 5-18,-7-8 0,-2-5-1,-5-11-3</inkml:trace>
  <inkml:trace contextRef="#ctx0" brushRef="#br1" timeOffset="31378.7947">10600 9632 119,'-9'-5'38,"9"5"1,0 0-1,0 0-35,0 0-7,0 0-4,2 15-27,-2-15-3,4 22 0,-4-22-2</inkml:trace>
  <inkml:trace contextRef="#ctx0" brushRef="#br1" timeOffset="31814.8197">11211 10288 110,'0'0'38,"10"2"-1,-10-2 3,0 0-33,7 31-2,-6 1-3,4 8 1,-2 2 1,2 6-1,-3-4-2,0 1-2,1 2-7,-10-5-31,5-18 0,1-3-2,1-21 1</inkml:trace>
  <inkml:trace contextRef="#ctx0" brushRef="#br1" timeOffset="42142.4104">5458 11812 59,'0'0'29,"-3"-25"-1,3 25 3,0 0-24,-10-4-1,8 14-2,-5 6-1,3 12 1,-7 5 2,5 18 1,-6-4-1,8 16 2,-7-8-2,12 8 1,-4-7-1,11 6-2,-1-14 2,8-3-2,-1-6 1,7-9-1,-1-9 0,2-1-1,-2-11 1,2-6-1,-4-4-2,0-5-1,-3-4 0,-2 3-1,0 4-5,-10-16-12,6 3-26,-6-10 3,-4-8-3,-2-23 2</inkml:trace>
  <inkml:trace contextRef="#ctx0" brushRef="#br1" timeOffset="42296.4192">5490 11250 86,'15'11'2,"-8"7"-1,-7-18-1,13 25-37</inkml:trace>
  <inkml:trace contextRef="#ctx0" brushRef="#br1" timeOffset="43059.4628">5966 12361 92,'-7'-12'36,"12"1"2,4-4 0,6-18-28,9 19-5,2-2-1,8 2-2,0 1-1,4 4 1,-4 2-2,0 7 1,-7 4-2,-3 1 2,-4 3-1,-6 0 0,-4 4 0,-7 0 0,-6 9 1,-7-3-2,-6 13 2,-4 5 0,-6 3 0,1 4 1,-2-4 0,6 12 0,4-15 1,12 3 1,7-11-1,13-4 0,8-11-1,10 1 0,4-4-2,7-10 0,2 6 0,-3-11-2,4 8-7,-18-17-20,2 8-10,-6-5-3,-6-9 0,-7 2 0</inkml:trace>
  <inkml:trace contextRef="#ctx0" brushRef="#br1" timeOffset="43810.5058">6769 11990 99,'11'-13'39,"6"16"-3,4-11 2,-3-5-32,14 9-4,4 2 1,2 2-2,1-5 0,-2 4-1,-1-5 0,-6 0-3,2 9-3,-11-10-8,5 1-24,-3 4-1,-9 3 2,0 10 0</inkml:trace>
  <inkml:trace contextRef="#ctx0" brushRef="#br1" timeOffset="44149.5252">6809 12288 108,'0'14'39,"14"-6"-1,10-9 2,7-8-33,19 4-2,2-1-1,10-2-2,-5 3 1,2 5-1,-5-4 0,-5-1 0,-7 3-3,-10 0 3,-7 2-4,-9-1 1,0 1-4,-12-15-4,6 22-14,-10-7-18,0 0 1,-9-9-2,0-2 1</inkml:trace>
  <inkml:trace contextRef="#ctx0" brushRef="#br1" timeOffset="50028.8615">7240 12179 59,'-12'-24'29,"12"24"-1,0 0 3,0 0-22,13 2-4,-13-2-3,15 27 3,-14-14-1,-2 7 1,-11-13-1,-6 8-1,-10-5 0,-6 1-1,-7-9 2,-1-3-2,-2-13 0,3-7 0,5-12-1,11-7-1,8-7 1,15-2-2,13-1 2,11 5-1,11 7 1,5 12-2,1 13 2,-1 16 0,-6 13-2,-9 13 3,-17 11-3,-15 6 1,-17 4 0,-9 1 0,-9-3-1,-8-9 2,-4-12-1,-1-12 0,5-11 2,8-16-1,11-11 1,11-13-2,15-11 2,11-2-2,17-2 1,13 3-1,10 7 0,4 22 0,5 9 0,-3 18 2,-6 14-2,-10 10 2,-16 13-1,-13 5 2,-17 3-2,-10-13 3,-16-1-2,-6-10-1,-8-13 1,4-6 0,1-18-1,11-14-2,11-16 3,13-13-4,16-11 3,13-1-2,16 5 0,10 5 0,12 18 0,5 15 2,2 16-3,0 22 3,-9 19-1,-6 7 1,-12 6 1,-14 4 0,-15-11-1,-12-10 1,-16-4-1,-8-12-2,-8-14 2,-2-15-2,3-15 1,5-10-2,10-10 2,10 6-1,11-4 2,7 3 0,5 13 0,5 13 0,-3 21 1,-6 20-1,-8 14-1,-7 17 1,-7 13-3,-5-3-2,6 8-17,-4-11-19,8-17 5,14-24-6,15-26 4</inkml:trace>
  <inkml:trace contextRef="#ctx0" brushRef="#br1" timeOffset="52105.9803">7524 11927 87,'0'0'34,"9"5"2,2 5 0,8 6-25,2-18-3,19 8-1,0-16 0,14 6-1,-5-7-1,5 0-3,-5-1-1,-3-2-2,-6 10-3,-14-7-4,3 23-16,-14-4-13,-5-3-2,-10-5 1,0 0-1</inkml:trace>
  <inkml:trace contextRef="#ctx0" brushRef="#br1" timeOffset="52394.9968">7738 11577 95,'12'-1'37,"-3"6"1,1 13 1,4 11-29,-5 12-3,8 15-1,-3 13 0,4 16-2,-7-10 0,0 3 1,-7-10-3,-1 2-2,-2-17 0,-1-6-1,0-19-4,-4-16-2,10 7-19,-6-19-17,0 0 4,-6-28-2,2-11 0</inkml:trace>
  <inkml:trace contextRef="#ctx0" brushRef="#br1" timeOffset="52779.0188">8165 11449 67,'23'15'33,"-10"11"2,-2 5 0,-10 15-13,-8-10-13,6 13-1,-10-8 0,8 4-1,-7-17 0,5-1 0,-3-14-2,4 0-1,4-13-2,-3 13 1,3-13 0,16-4-3,-2-1 0,10 1 0,2 1 0,7-1 0,4-6 0,4 3 0,2-3 0,-1-4 0,0 6 0,-5-2 0,3 7-7,-15-21-25,1 15-11,-10-10 0,-5-5 2,-9-5 3</inkml:trace>
  <inkml:trace contextRef="#ctx0" brushRef="#br1" timeOffset="53047.0341">8538 11243 106,'6'46'38,"-3"13"0,1 19 3,12 9-32,-15 9-5,7 18 5,-6-9-4,4-1 0,-2-18-5,4-11 0,-1-17 0,0-10 0,-1-9 0,0-12 0,2-5 0,-4-9 0,7 2-11,-11-15-19,0 0-10,13 0-2,-13 0 2,14-22-2</inkml:trace>
  <inkml:trace contextRef="#ctx0" brushRef="#br1" timeOffset="53500.06">8952 12047 93,'-6'12'38,"0"8"1,1 2 1,-15-3-28,21 19-2,-8-11-1,15 7-1,-2-6-2,10-1-6,2-12 0,5-7 0,2 3 0,1-8 0,2 0 0,-4-7 0,5 3 0,-18-18-30,7-5-11,-9-15 0,-5-17-1,-5-8 0</inkml:trace>
  <inkml:trace contextRef="#ctx0" brushRef="#br1" timeOffset="53626.0672">8932 11773 116,'3'12'35,"-3"-12"-13,13 6-19,6 5-40,2-4-2,5 5 0</inkml:trace>
  <inkml:trace contextRef="#ctx0" brushRef="#br1" timeOffset="54107.0947">9633 11644 100,'-17'1'37,"3"0"-1,14-1 4,0 13-29,0-13-3,23 20-4,-1-12 0,7 3-1,1-1 0,5-4 0,-1-2-4,2-5 1,1-1-6,-6-5-1,8 11-17,-10-7-15,-7 1-2,-5 5 5,-7-8-3</inkml:trace>
  <inkml:trace contextRef="#ctx0" brushRef="#br1" timeOffset="54319.1068">9621 11896 110,'22'24'37,"8"-17"0,17-2-1,19-3-33,-5 1-3,4 0-3,7 9-10,-10-5-23,-8-14 0,-4 8-1,-14-12 0</inkml:trace>
  <inkml:trace contextRef="#ctx0" brushRef="#br1" timeOffset="55331.1647">10900 11670 82,'-24'4'38,"-2"-4"-1,3-7-3,8 16-16,-10-18-4,25 9-6,-13-7-2,25 5-1,9-8-4,12 8 3,8-7-4,7 0 1,2-3-1,2 1 0,-4 3-1,-4-1-1,-9 10 2,-9-5-2,-10 15 2,-9-1 0,-11 10 1,-11 5 1,-9-1-1,-8 4 2,-3-3-2,0-6 0,5-6-1,7 5 2,15-4-3,13 1 1,17 6-1,10-2 1,7 9 0,3 2 0,-1 10-1,-7-2 3,-13 0-2,-11-6 1,-18 0 0,-11-6-2,-11-2 2,-5-3-3,-4-1 1,1-12-2,10 8-5,0-13-10,19-1-21,9-2 0,9 0-1,8-8 1</inkml:trace>
  <inkml:trace contextRef="#ctx0" brushRef="#br1" timeOffset="55828.1932">11419 11911 123,'6'31'42,"-3"11"-2,0-4 3,-6-3-37,6 7-5,-4-7-1,4 0 0,-4-18 0,3 3 0,-2-20 0,4-17 0,1-15 0,1-12 0,4-15 0,0-19 0,4-2 0,1-16 0,4 5 0,1 12 0,0 17-1,-1 9 2,0 16-1,-1 18 0,-2 15 0,2 19 0,-5 15 0,1 12 0,-1 2 0,2 15 0,-1 3 0,-1 1 0,2 2 0,-3 9 0,-1-17 0,-1-1 0,-1-12 0,-4-10 0,2-1 0,-2-10 0,0-1 0,-5-22 0,11 13-4,-11-13-11,0 0-19,0 0-7,0 0-1,0 0 3</inkml:trace>
  <inkml:trace contextRef="#ctx0" brushRef="#br1" timeOffset="56008.2035">11591 11941 117,'25'-9'41,"11"7"-1,8-12-3,7 5-35,-7-6-20,4 14-20,0 3 0,-11-10-2,-7 15-1</inkml:trace>
  <inkml:trace contextRef="#ctx0" brushRef="#br1" timeOffset="72090.1233">9786 13272 70,'-14'1'34,"-3"-7"1,4 5 0,13 1-17,-21-1-7,20 11-3,1-10-1,0 0-2,12 0 0,11 0-1,4-5-1,11 0 0,5 3-2,5-5 1,1 8-3,1-4 1,-1 15-1,-6-6-2,0 9-2,-15-10-5,9 4-26,-11-4-2,-5-2-2,-3-3 2</inkml:trace>
  <inkml:trace contextRef="#ctx0" brushRef="#br1" timeOffset="72466.1448">9770 13572 96,'-8'16'36,"8"-16"2,-1 17 0,18-6-29,3-6-3,16 7 0,3-9 2,11 2-2,-2-8-1,7 10-1,-6-7-2,-2 7-1,-6-1-1,-5 3 0,-8-9 0,-8 0 0,-4-4-6,-16-15-8,0 19-27,2-29 0,-6 15 0,0-8-2</inkml:trace>
  <inkml:trace contextRef="#ctx0" brushRef="#br1" timeOffset="73099.181">11158 13166 108,'0'0'38,"-10"-11"1,10 11-1,-7 15-29,-2 1-5,7 12-1,-3 2 1,6 13-2,-2-2 2,6 15-1,-3-9 0,6-4-3,0-8 0,3-5 0,4-8 0,1-3 0,3 1 0,0-12 0,2 0 0,-1-7 0,0-3 0,-3-5 0,-1 1 0,-2-12 0,2-3 0,-8-14-5,12 1-30,-15-13-8,-5-1 1,-9-17-2</inkml:trace>
  <inkml:trace contextRef="#ctx0" brushRef="#br1" timeOffset="73246.1894">11122 12925 121,'-21'-22'40,"8"2"1,9 10-2,11-1-38,8 15-9,-2-1-29,12 3-3,-1-6 0,1 14 2</inkml:trace>
  <inkml:trace contextRef="#ctx0" brushRef="#br1" timeOffset="73919.2279">11648 13384 77,'-11'5'35,"-2"-2"2,3-3 0,9 12-20,-11-18-6,12 6-4,0 0 0,5 13-2,-5-13-2,18-2 0,-4-1-1,1 0 0,4-1-3,0 3 2,-1 1-1,-3 2 1,-2 7 0,-4-4 1,-9-5-1,2 17 1,-11-4 2,0-3-3,-3 1-1,0-4 0,1 2 0,11-9 0,-5 26 0,14-2 0,7-6 0,4 11 0,3-7 0,0 6 0,-3-1 0,-5 1 0,-8-2 0,-11-4 0,-9 5 0,-5-13 0,-6 12 0,-3-8-5,9 8-20,-3-12-16,7-4 1,14-10-2,0 0 2</inkml:trace>
  <inkml:trace contextRef="#ctx0" brushRef="#br1" timeOffset="86526.949">2866 13293 37,'21'-20'28,"-5"-10"1,16 3 3,-3 1-15,4-8-5,15 15-2,-7-6 0,9 18-1,-7 7-2,5 18-2,-10 12-3,-2 24 0,-13 12-1,-10 12 1,-14 5-2,-8 5 1,-13-9-1,-9-5 0,-10-14 0,0-14 0,-5-20 1,4-18-2,7-15 1,9-13 0,8-5 2,12-4 0,13-5 0,13 3 0,9 7 2,11 14-3,4 5 2,6 15-1,0 1-3,-3 15 1,-3 9-4,-10-7-2,5 7-22,-12-6-8,-9-9-1,-5-6 0,-13-14 1</inkml:trace>
  <inkml:trace contextRef="#ctx0" brushRef="#br1" timeOffset="87182.9866">3696 13619 93,'8'28'35,"3"20"1,-3 10-9,-3-21-19,5 6-3,-5-17 0,5-6-1,-10-20-2,11-12 0,-10-17-1,-1-19-1,-1-12 0,-4-18-2,0-4 1,-4-7-2,1 6 4,0 2-1,3 11 0,1 16 0,2 15 1,7 16 0,-5 23 1,17 1 0,-2 11 0,6 16-1,1 2 2,6 12-1,-1 7 0,3 7 1,-2 5-1,1-5 0,-6 6-1,-2-8 1,-3-2-2,-4-4 2,0-7-2,-3-10-1,-1-9-1,-3-9-2,8 0-5,-15-13-19,10 6-11,-10-6-1,8-6 0,-8 6 1</inkml:trace>
  <inkml:trace contextRef="#ctx0" brushRef="#br1" timeOffset="87335.9953">3705 13623 102,'32'-21'36,"13"-14"-7,22 10-26,0 16-34,2-15-4,6 1-3</inkml:trace>
  <inkml:trace contextRef="#ctx0" brushRef="#br1" timeOffset="91662.2428">4336 13549 47,'-7'-14'34,"-4"-4"0,7-3 1,9 9-14,-5-17-5,16 22-5,-1-9-2,12 12-4,2-8 1,9 13-3,3-2 0,6 3-1,0-3-3,-1 1 1,-1-3-2,-5-1 0,-2 6-3,-10-11-2,1 11-5,-18-14-16,1 9-7,-12 3 0,8-9-2,-9-5 2</inkml:trace>
  <inkml:trace contextRef="#ctx0" brushRef="#br1" timeOffset="91918.2574">4612 13114 58,'3'14'34,"-11"-2"-1,7 15 2,-6 13-14,-1-5-14,9 15-2,-6 4 2,8 4-3,-5-3 1,6 8-1,-1-8-3,3 4-1,-1-2-4,-3-10-6,11-8-21,-2-6-7,-2-22 1,4-13 1</inkml:trace>
  <inkml:trace contextRef="#ctx0" brushRef="#br1" timeOffset="92594.2961">4937 13216 59,'0'0'34,"-16"-18"0,17 7 1,9 1-19,-7-9-6,16 10-1,0-7-2,14 4-1,3 0-1,13 6 1,0 1-2,5 10-1,-2 8 0,-1 5-1,-8 4-3,-4 15 2,-13-2 0,-11 10 0,-12 2 0,-11 3 1,-12-1-2,-10-9 1,-10 5-1,-5-10-1,-3-3 1,-1-9 0,2-9 0,4-12-2,9-11 1,9 1-1,11-17 2,8-1-1,10-6 0,11 1-1,8 3 2,7 7 0,5 8 0,3 15 1,-1 14 0,-1 10 1,-4 13 0,-2 0 0,-7 4 0,-4 1-1,-3 0 0,-3-14-2,-2-2 0,-3-5-3,4-5-2,-12-18-5,21 26-22,-12-23-9,1-1 3,-2 1 0</inkml:trace>
  <inkml:trace contextRef="#ctx0" brushRef="#br1" timeOffset="92948.3163">5601 13406 52,'0'0'35,"9"1"1,-9 16 0,2 0-9,5 11-16,-7-4-2,8 6-2,-3 0 0,6 5-1,-2-6 0,4-2 0,0-6-2,3 2 1,-1-11-2,2 9 1,-2-15-3,4 0-1,-1-8 0,2-3-2,4-8-1,-2-8-5,7 1-10,-12-19-23,-1-8-2,-7-16 1,-11-2 1</inkml:trace>
  <inkml:trace contextRef="#ctx0" brushRef="#br1" timeOffset="93097.3248">5531 13088 106,'-12'9'35,"4"-17"1,8 8-7,1 15-52,7-8-13,8 5-3,3-3-1,4 1 0</inkml:trace>
  <inkml:trace contextRef="#ctx0" brushRef="#br1" timeOffset="93651.3565">6168 13591 85,'-1'-21'35,"1"21"1,9-19 0,-5 1-29,10 15-1,2 1-3,5 4 0,0 1 0,2 2 0,-3 1 0,-2 1-1,-6 10-1,-6 2 0,-9 7 0,-5 1 1,-6 0 0,0 3 1,-3-9-1,3 8 0,2-15 0,10 4 1,2-18-2,24 2 0,3-7-2,9-2-1,9 7 0,1-11-4,13 14-14,-8-9-21,-2 9 2,-5-12-1,-4 6 3</inkml:trace>
  <inkml:trace contextRef="#ctx0" brushRef="#br1" timeOffset="98391.6277">12239 13260 82,'0'0'35,"-16"-6"1,16 6 2,9 7-29,-9-7-1,30 7 0,-3-12 0,14 5-1,0-6-2,10 8 0,-4-4-1,4 4-2,-6-3-1,-6 4-3,-6 6-1,-11-7-2,2 8-7,-24-10-28,12-11-2,-15-3 4,-7-11-3</inkml:trace>
  <inkml:trace contextRef="#ctx0" brushRef="#br1" timeOffset="98666.6434">12372 12890 107,'6'21'36,"-3"13"2,3 9 3,2 16-36,-5 0 0,7 22 0,-7-5 0,7 10 0,-6-3-1,3-3 0,-2-13-5,1 5 2,-1-14-1,2-9 0,1-9 0,-2-19 0,7 0-4,-13-21-10,21 18-25,-8-17-5,3-2 4,2-13-4</inkml:trace>
  <inkml:trace contextRef="#ctx0" brushRef="#br1" timeOffset="99058.6658">12996 13347 85,'-4'24'38,"-4"8"-1,1 4 2,0 18-21,-3-16-8,12 9-2,-2-3-1,10 1 0,3-8-1,6-7-6,2-11 0,3 2 0,1 1 0,0-9 0,-3-7 0,0-6 0,-1-5 0,-6-18-13,5 2-28,-6-22-1,-5-22 0,-6-2-1</inkml:trace>
  <inkml:trace contextRef="#ctx0" brushRef="#br1" timeOffset="99223.6752">12989 13000 119,'-15'-11'35,"15"11"-8,-6 14-29,6-14-26,12 16-12,3-3 0</inkml:trace>
  <inkml:trace contextRef="#ctx0" brushRef="#br1" timeOffset="100306.7372">13496 13605 74,'0'0'32,"19"-2"-1,-8 1 2,1-5-26,11 10-2,-6-9 2,9 11-2,-8-6 0,5 4-2,-6 3-1,-1 8-1,-6 0 0,-2 0 0,-5-1 0,-5-1 1,-5-2-1,-3 7 2,-7-3-1,1 8 2,-5-11 0,4 7 0,-2-4 1,7 3-2,4-3 2,8-15-2,10 14 0,9-12-1,9 1-1,6-1 0,5-3-2,3 1-1,1 0 0,-4 0-2,0 1-2,-13-8-6,6 2-25,-15-1-1,-5 2-1,-6-7 1</inkml:trace>
  <inkml:trace contextRef="#ctx0" brushRef="#br1" timeOffset="104826.9957">14308 13431 77,'0'0'34,"0"0"1,0 0 2,0 0-23,8-11-6,10 8 2,0-10-3,14 13 0,0-9-1,11 10-3,-2 0 2,3 2-5,-3-3 2,-2 3-4,-5 3 0,-8-6-3,-1 7-3,-15-12-3,7 1-25,-17 4-3,5-11-1,-9-1 2</inkml:trace>
  <inkml:trace contextRef="#ctx0" brushRef="#br1" timeOffset="105123.0127">14540 13174 82,'-11'-5'35,"6"22"2,-2-5 0,-11 7-27,18 17-2,-8 4 0,12 15 1,-8-5-2,11 8-1,-4-10-4,5 1 1,-1-4-2,1-5 0,1-9-4,-4-8-1,10 4-10,-8-14-27,2-14 1,-1 4 0,2-14 0</inkml:trace>
  <inkml:trace contextRef="#ctx0" brushRef="#br1" timeOffset="107249.1343">14539 13420 109,'-11'-11'36,"11"11"0,0 0-1,20-10-33,4 15-2,3-3 0,1 6 0,-3-1 0,-5 6 0,-11 7 0,-10 0 1,-15 7-2,-11-6 1,-10 1 1,-6-14 0,-4-9 0,2-8 0,2-14 1,11-5-1,10-8 2,16 0-1,12 0-1,15 11 0,11 9 1,4 14 0,1 4-2,-4-1 1,-6 19-1,-8 12 0,-16-1 0,-8 5 0,-15-7 1,-2-3-1,-5-12 2,2 4-2,2-24 2,7-9 0,8-3 0,7-6 0,6 0-2,4 3 1,4 4-1,-3 19 0,-5 13 1,-6 9 0,-6 5 0,-9 5 0,-4-3 1,-3-2-2,-3 0 0,3-13 0,5-20 0,8-9 0,11-11-2,10 0 0,11 2-2,6-7 0,13 16 1,-1-2-2,9 24-2,-11-4-6,7 16-26,-9 8 1,-6 0 0,-2 8 0</inkml:trace>
  <inkml:trace contextRef="#ctx0" brushRef="#br1" timeOffset="108100.1829">6611 13434 74,'25'1'31,"13"9"-5,-13-16-7,6-1-51,0 8 0,-10-14-2,3 12 3</inkml:trace>
  <inkml:trace contextRef="#ctx0" brushRef="#br1" timeOffset="108367.1982">6601 13272 76,'0'0'36,"0"0"0,5 13 1,4 5-28,-13 5-3,8 15 1,-7-5-1,8 10-1,-4-4-2,3 5-2,3-2-4,-1-5-4,10-2-26,-5-4-6,0-8 1,1-9-2</inkml:trace>
  <inkml:trace contextRef="#ctx0" brushRef="#br1" timeOffset="108931.2305">6425 13482 68,'0'0'37,"-13"6"-1,13-6-2,21-4-20,0-3-10,15 2-3,6 6-6,-1-2-22,1-12-9,4 8 3,-12-2-3</inkml:trace>
  <inkml:trace contextRef="#ctx0" brushRef="#br1" timeOffset="109665.2725">6960 13292 46,'0'0'35,"-16"9"0,16-9 1,-14 9-12,1-9-12,13 0-2,0 0 0,13-4-2,-2-7-4,14 2-2,4-3 0,8 3-2,4 1 1,3 9 0,-1-2 0,-4 2-1,-5 5 0,-8 4 3,-12 5-3,-10 4 2,-11 2-2,-8 0 1,-8-2-1,-1 5 2,-3 1-1,3-3-1,6-3 2,8-6-2,10-13 0,16 15-1,5-6 0,8 2 1,3 1-2,1 6 3,-4 2-4,-7 11 4,-8 1-1,-10 3 2,-11 0-1,-7-11-1,-3 3 1,-7-14-3,5 6-2,-4-20-4,16 12-21,-2-12-12,9 1 2,0 0-3,9-8 3</inkml:trace>
  <inkml:trace contextRef="#ctx0" brushRef="#br1" timeOffset="110135.2994">7501 13681 98,'14'29'36,"-2"-12"2,3 5 1,2 4-34,-6-7-2,2 8 2,-13-27 0,20 23-1,-20-23 0,8-19-2,-9-8-1,-2-19-3,-3-7 3,-1-19-2,0 1 0,0-8 0,1 8 1,2 6 0,4 10 0,4 9 1,3 9-1,3 15 2,4 6-1,3 12 1,4 10-1,3 11 1,1 10 0,3 11-1,-2 8 0,3 10-1,-3 5 0,-1-5 0,-5 1-1,-2-8 2,-3-4-4,-2-9 1,-2-2-1,-1-9-1,3-2-2,-13-23-2,21 25-13,-21-25-19,14 12 1,-14-12 1,0 0-1</inkml:trace>
  <inkml:trace contextRef="#ctx0" brushRef="#br1" timeOffset="110333.3107">7616 13614 107,'25'-19'39,"15"1"0,8-3 0,3 3-35,5 1-7,9 15-20,-8 2-15,-10-12 0,-10 15-1,-16-12 0</inkml:trace>
  <inkml:trace contextRef="#ctx0" brushRef="#br1" timeOffset="114866.57">15358 13282 66,'0'0'35,"0"0"1,9-10 1,6 2-13,11 10-14,-5-5-1,15 10-2,-4-9 0,7 4-1,-3-13-3,1 4 0,-5-5-2,-6 5 0,-3-1-2,-7 0-1,-2 1-3,-10-5-2,5 18-6,-18-13-23,9 7-3,-20-4 1,1-8-1</inkml:trace>
  <inkml:trace contextRef="#ctx0" brushRef="#br1" timeOffset="115091.5828">15513 13002 103,'6'-10'38,"6"19"0,0 15 2,-8-1-32,16 10-4,-4 12 0,5 9-1,-4 3 1,2 1-1,-7-5 2,1-9-4,-5-11 0,-2-5-1,-4-13-3,-2-15-1,0 13-11,-8-21-25,2-12-2,1-5 1,0 2 1</inkml:trace>
  <inkml:trace contextRef="#ctx0" brushRef="#br1" timeOffset="115604.6122">16247 12711 91,'0'0'37,"0"0"0,-13 24 0,-7-2-29,7 20-3,-9-1 0,8 10-1,-7-6 1,10-2-2,-2-2 2,8-3-2,2-5 1,8-6-1,2-13 0,6 0 1,4-12-3,7 4-1,5-8 0,7 5 0,3-2 0,0 3 0,3 3 0,-1-5 0,-4 8 0,-6-8 0,-4 5 0,-10-16-1,2 6-14,-22-12-21,5-2-7,-7-13 0,-2-1 1</inkml:trace>
  <inkml:trace contextRef="#ctx0" brushRef="#br1" timeOffset="115881.628">16456 12579 102,'0'0'36,"8"32"5,-10 13-2,-8 14-32,8 15 0,-7-1-2,7 14 2,-6-3-3,5-3 1,-3-14-3,5-2-2,-3-17 0,3 7 0,-2-7 0,0-10 0,0 2 0,1-15 0,3 4 0,-2-18 0,10 13-10,-9-24-19,12-6-12,3-2-3,6-12 2,1 2 0</inkml:trace>
  <inkml:trace contextRef="#ctx0" brushRef="#br1" timeOffset="116219.6474">16875 13239 101,'-3'14'38,"-2"10"4,0 2-3,-1-2-25,6 4-8,-6 1 0,9 3-2,0-1 1,5 1-5,6-3 0,5-8 0,5-6 0,2-3 0,4-18 0,0-5 0,5-2-4,-16-17-31,4-14-10,-7-4 2,-9-6-3</inkml:trace>
  <inkml:trace contextRef="#ctx0" brushRef="#br1" timeOffset="116401.6578">16896 13043 120,'-8'11'40,"10"-1"-4,-2-10-5,11 12-68,1 8-3,3-7-2,3 8 3</inkml:trace>
  <inkml:trace contextRef="#ctx0" brushRef="#br1" timeOffset="117979.748">17287 13682 66,'4'-25'32,"-4"25"3,0 0 0,12-13-20,-3 29-5,-10-4-2,9 16-1,-8-9 0,8 13-1,-5-6-4,4 5-3,4 8-11,-4-5-26,4-5-1,3-3 1,-3-8-1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03:14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24971 8322 26,'0'0'19,"0"0"2,0 0-4,0 0-3,-44 12-2,44-12-3,0 0-1,0 0-3,0 0 2,0 0-2,0 0-1,0 0 0,0 0-1,0 0 1,0 0-3,0 0 2,0 0-1,0 0 1,0 0-1,0 0 1,0 0 1,0 0-2,0 0 2,0 0-1,0 0 0,0 0 0,0 0 0,0 0-1,0 0-2,0 0 2,0 0 0,0 0-1,0 0 1,0 0 0,0 0 1,0 0-1,0 0 2,0 0 0,0 0-1,0 0 1,-41-15-2,41 15 0,0 0 1,0 0 0,0 0-1,0 0-2,0 0 1,0 0-2,0 0 1,0 0 0,0 0 0,0 0-2,0 0 2,0 0-1,0 0 0,0 0 1,0 0 0,0 0 0,0 0 2,0 0-2,0 0 2,-39 1-1,39-1 1,0 0-1,0 0 1,0 0-1,0 0-1,0 0 1,0 0 0,0 0 1,0 0 0,0 0 0,0 0 0,0 0-1,0 0-1,0 0 0,0 0 0,0 0 0,0 0 0,0 0 0,-43-4 0,43 4 0,0 0 0,0 0 0,0 0 0,0 0 0,0 0 0,0 0 0,-42-17 0,42 17 0,0 0 0,0 0 0,0 0 0,0 0 0,0 0 0,0 0 0,0 0 0,0 0 0,0 0 0,0 0 0,0 0 0,0 0 0,0 0 0,0 0 0,0 0 0,0 0 0,0 0 0,0 0 0,0 0-3,0 0-1,0 0-5,0 0-9,0 0-19,0 0-6,0 0 4,0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05:21.6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F7F7F"/>
    </inkml:brush>
  </inkml:definitions>
  <inkml:trace contextRef="#ctx0" brushRef="#br0">24635 6745 47,'0'0'34,"40"-24"-2,-40 24-3,0 0-7,0 0-5,0 0-5,0 0-4,1 57-2,-1-57-2,-17 53 1,17-53-1,-33 64 0,33-64-2,-54 68 1,54-68-1,-62 63 0,62-63-2,-52 44-7,52-44-29,0 0-3,0 0 0,0 0-1</inkml:trace>
  <inkml:trace contextRef="#ctx0" brushRef="#br0" timeOffset="6192.3542">5610 4516 1,'13'-8'3,"-13"8"1,17-10-4,-17 10 1,15-6 0,-15 6 4,0 0 0,8-14 4,-8 14 2,-1-14-1,1 14 2,2-19-1,0 6 0,2 3-4,-2-4 1,-2 14 0,7-24 0,-7 24 0,7-25 0,-3 14 0,-4-5-1,0 16 0,2-24-2,-2 24-1,4-18-2,-4 18-1,3-15 0,-3 15 0,0 0 0,0 0 0,5-11 2,-5 11-2,0 0 2,3-13-1,-3 13-1,1-15 1,-1 15-2,1-19 1,0 5-1,3 4 2,-1-4-2,2 2 3,-1-4-2,0 3 2,0-5 0,1-3-2,-2 5 0,0-4 0,-1 4-1,-2-2 1,-1 1-1,0 1 0,0-3 1,0 8 0,-1-7-1,1 1 1,-1-5-1,1 1 0,-1 0 0,1-3 1,-2-3-2,2 3 1,-2 5 0,1-4 0,-3 4 0,0-2 0,-1 1 1,-1 0-1,0 1 2,-2-2-2,-1-4 1,-1 0-1,0-1 0,0 1 1,-1-2-1,0 3 1,-1 1-1,0 2 2,-1-2-2,-2 5 1,0-4-1,-2 2-1,-3-2 1,-1-1-1,-1 2 1,-2-4-1,0 8 1,-1-5 0,1 6 0,-3 0 1,4 3-1,-2-2 1,0 3 0,-2-5-1,-2-5 1,0 2-1,-2-1 1,-1 2-1,-1-2 1,0 6 0,-1-3-1,-1 9 1,-2 4-1,-2 3 0,-4-1 0,-2 0 0,-7 4-2,-2-2 1,-2 5 1,-2 5-1,0-3 0,0 1 2,3 1-1,0 3 1,4 0-1,0 3 2,2 0-2,-3-4 0,2 4 0,2 0 0,-1 1 0,1 2-2,0 3 3,1 0-1,0 3 0,1-3 0,-2 2 0,-1 3 1,-4 2-3,-2 0 2,-1-2-1,-1 2 1,1-5 0,-3 4-1,3 1 2,2 0-1,3-4 1,3-1 0,4 2 0,1-2-1,1 3 0,1 5 0,-3 0-1,3 5 0,-1 1 1,1 7-1,1-1 0,1 3 0,2 0 1,4-2 1,4-2-1,1-3 1,1 0-1,0-3 1,0-1 0,-2 5-1,-1-1 2,-1 1-3,0-2 2,-1 3-2,0-2 2,-2 1-2,2 3 0,3-5 1,1 2-2,0-1 2,1 6-2,0 3 2,2-1-1,3 1 1,-1 0 0,0-2 1,2 1 0,2-3 2,1 1-1,2-6 0,-2 3 1,1 0-2,-1 1 1,5 5-2,-4 0 1,0 1-1,-1-2 1,2 3-2,2-1 1,-1 1 0,3 2 0,-5-2 0,5-2 0,-3 1 1,3 2-2,-2-6 2,1 1 0,1-5-1,-1-3 1,4-9-1,2 2 0,0-3 0,0 5 0,3 3 1,-4 3-1,1 3 1,-3 2-1,-7 11 1,1-7-1,-5 8 1,3-7-1,0-1 0,2-5 0,-3 2 0,1 6-1,3-3 1,-2 6 0,2-1 0,-4 9 0,-3 1 2,-5 3 0,4 0 1,-2-1-1,4 1 0,0-2 1,4 1-2,0-6 1,5 11 0,3-3-3,-2 6 1,0-7 0,0 4 0,1-2-1,-3-1 0,1 1 0,1-5-1,1 4 3,-2-5-1,3 11 1,1-2 0,0 6 0,2-2 0,-2-4 0,-2 0 0,3-5-2,1 1 1,0-9-1,0 1 1,2-3 0,-2 5 0,1 3-1,0 4 1,0 2 1,1-1-1,-1 3 0,4-1-1,0-2 1,5-7 1,3 3-1,1-7 3,3 4-2,-1-3 1,2 9-1,-1-1-1,0 4 0,-4 7 0,3-6 0,2 3 0,0 2 0,1 0 0,0-3 0,2-3 0,-1 0 0,4 0 0,-3 0 0,0 0 0,0-7 0,2 3 0,-1-6 0,2 2 0,9 3 0,-1-2-1,2 4 1,3 6-1,4 3 0,-2-1-1,3 2-1,-2 2 3,-8-5-1,0 2 0,0-8 1,-4-4-2,0-2 2,-1 0 0,0-3 0,1 4 1,6-2-1,-1 0 1,2-3-1,-1 5 1,-2-1-1,4-2 0,-1-1 2,-5-5-2,2 1 0,-5-3 0,3 4-1,0 0 0,2-3-1,-4 0 1,3 1-2,1 2 2,-1-3-1,4-1 1,-4-4 2,6-7 1,-2-1-1,6-5 1,-4-1-2,5-4 2,-1 0-2,0 1 1,1-5-1,-1 7-1,2 3 1,-2-1-1,3-2 1,0 0 0,-1 1-1,2-3 0,2-1 0,0 1 0,1-6-1,3 3 3,-1-2-3,0 1 3,1-3-1,1 1 0,0 1 1,1-4 0,-1-3 0,2 0-2,2-2 1,0-6 0,3 3 0,0 0 0,3-1 0,-1 0-1,0-2 2,0 0 0,-3-4-1,-1 7 0,-2-6 1,-1-1-2,-4-3 1,1 2 0,-2 2 0,1-2 0,2 3 0,-1-4 0,-2 3 1,0-3-2,0 2 3,-5-4-2,0-1 0,-2-2-1,-4 4 1,0-2-1,-2 1 1,1 6 1,-2-3-2,0 6 0,-3-8 1,0 4 0,-2-6 0,-1 0-1,-1-3 1,-1-6-2,1 3 2,-1-7 0,2 6 0,1-4 1,-1 3 0,2 0 1,1 0-1,0-2 1,0-4-2,0 3 2,-2-9-2,2 8 0,1-4 0,-2 2 1,1-1-2,0 4 1,-2 1 0,2 0 0,-2 2 0,2-2 0,-2-4 0,2-4-1,0-1 1,-1-5-1,0 5 1,0 4-1,-2-2 2,0-4-1,0 3 0,-2 0 2,0 0-2,0 1 1,1-4 0,-2-4 0,0 2-1,-2 2-1,1-3 1,-2 6-1,-1-1 1,-2 4 0,1 5 0,1-6 0,-1 1 0,2 1-1,-1 2 0,1-1 1,-1 2-1,-2 0 1,1-6 0,-4 6-1,1 0 2,-2 1-1,1 1 1,-10 7 1,15-19-1,-7 7 0,-8 12 0,13-26 0,-8 15-1,-1 0 1,-1 0-1,-1-3 0,-2 3 1,0 11-3,0-20 2,0 20 0,-2-18 1,2 4-1,2-1 0,0 1 0,2-3-1,-1 0 2,1 0-2,1 4 1,-1 1 0,1-2 0,-2 4 1,1-3-1,-2 1 2,2-3-3,-1 3 3,0-4-3,0 0 2,-1 2-2,0 0 1,-1 3-1,-2-1 1,1 12 0,-3-15 0,3 15 1,-4-22-1,1 6-1,1-1 2,1-5-1,2 6 0,0-12 0,0 10 0,1-1-1,1 7 2,1-3-1,0 0 1,-1-1-1,1-1 1,1 0-1,0-6 0,0 4 0,0-3 0,-1 5 0,1 3 0,-2-3 0,2 3-1,0 2 1,-5 12-1,11-20 1,-7 5 0,2-2 0,-3-3 1,2-3-1,-3 3 0,0-3-1,-1 1 2,-1-3-1,-1-2 1,-1 0-1,1-2 0,-1-2 0,1-7 0,0 1 0,0-3 0,0 3 0,3 5-2,-8 2-18,7 20-21,-1 10-2</inkml:trace>
  <inkml:trace contextRef="#ctx0" brushRef="#br0" timeOffset="9500.5434">10233 13623 66,'0'0'33,"-7"-11"2,7 11 0,0 0-20,0 0-4,18 2-1,-18-2-4,25 22 0,-11-7-1,8 9 0,-1 3-2,1-2-2,-3 4 2,2-2-2,-4 7 1,2-5 3,-4 6-3,1-1 0,-1 1 0,-1 5 0,0-6-1,-1 10 1,0-12-2,-1 10-2,-2-10 2,2 10 0,-2-3 1,0 2-1,0 4 1,0-10 0,0 4-1,-1-10 1,0 0-2,0-4 1,0-6 0,-2-5 1,-7-14-1,14 19 0,-8-8 0,-1 1 0,-5-12 0,7 19 0,-7-19 0,5 11 0,-5-11 0,0 0 0,10-21 0,-4-3 0,1-11 0,0-9 0,-1-13 0,4-12 0,1-9 0,0-8 0,3-6 0,0-12 0,-1 4 0,2-4 0,0 12 0,-4 10 0,2 13 0,-2 11 0,-1 19 0,-2 7 0,8 25-7,-14-6-22,13 23-12,-2 2-1,-2 8 0,-1 3 0</inkml:trace>
  <inkml:trace contextRef="#ctx0" brushRef="#br0" timeOffset="10275.5877">11317 14199 84,'-1'-36'30,"1"19"5,-7 6 0,-16-7-28,23 18 0,-26-6-1,14 11-2,-10-6 0,7 16 2,-10 8-2,7 6 0,-3 3-1,2 10 0,1 2-2,4 4 2,0 2 0,7-10-1,2-8 1,6-7-2,4 0 1,4-3 0,6-14 1,3-6 0,4-9-3,2 6 0,1-20 0,1 0 0,-2-6 0,-3-4-3,-2 3 2,-4 2-3,-3 3 4,-4-7-1,-3 14 1,-5 2-1,0 14 2,-6-25 0,1 12-2,-2 1 2,1-1 0,6 13 0,-11-2 0,8 19 0,0 7 2,5 11-2,2 10-1,4 8 0,3 3 0,5-8 0,3 1 0,5-13 0,4-10 0,2-2 0,3-10 0,-2-16-1,5 7-4,-8-10-3,11 10-17,-13-15-15,1 1-1,-7-3 1,-3-2 0</inkml:trace>
  <inkml:trace contextRef="#ctx0" brushRef="#br0" timeOffset="10671.6104">11945 14184 91,'3'-14'39,"-3"14"-2,0 0-3,-21-20-22,21 20-3,-28 11-3,12 9 0,-7 2-3,0 16-1,-1-3 1,3 15 0,3-7-1,5 5 0,5-9 0,9 1-1,4-9 0,12-6 1,5 2-2,10-12 0,8-3 0,7-8 0,4-3 0,-1-7 0,3 4 0,-7-7 0,1 2-3,-13-8-9,4 19-22,-18-7-8,-3 9 3,-8-7-4</inkml:trace>
  <inkml:trace contextRef="#ctx0" brushRef="#br0" timeOffset="11407.6525">12456 13908 81,'-11'4'38,"0"-6"0,11 2 3,-13 10-25,2-17-7,11 7 1,0 0-4,12-4-1,-1-5-4,10 8 2,5 0-2,8-3 1,5 5 0,4-4 0,1 3-2,-1-6 0,0 8 0,-4-10 0,-2 6 0,-5-4 0,-1 5-4,-5-7-4,5 13-6,-13-13-12,4 9-14,-3 2 1,-2-2 1,-5 2 1</inkml:trace>
  <inkml:trace contextRef="#ctx0" brushRef="#br0" timeOffset="11943.6831">12603 14178 68,'-22'14'36,"4"-14"0,3 3 2,10 11-19,-9-22-5,16 19-3,-2-11-2,0 0-4,7-18-1,6 18-2,2-5 0,5 3-2,5 2 1,6-5-1,3 4 0,3-2 0,1 3 0,0-3 1,-1-1 0,-2-2 0,-2-3 0,-5 3 1,-4 1 0,-2 6 0,-4-5-2,-1 7 0,-4-8 0,1 8 0,-2-9 0,1-1 0,-1 0 0,-2-1 0,2 1 0,0-4 0,-1 7 0,0-7 0,3 16-4,-14-5-32,13-4-6,-13 4 1,13-8 0</inkml:trace>
  <inkml:trace contextRef="#ctx0" brushRef="#br0" timeOffset="32484.858">13634 13197 26,'0'0'27,"-11"-27"1,11 27 2,-12-25-11,6 14-4,6 11-3,0 0-3,0 0 0,-11-1 0,14 15-1,-3-14-3,-3 34 0,-1-11-1,5 12 1,-6 0 0,7 8 0,-6-2-2,6 14 2,-3-5-3,4 5 3,-1-6-3,5-2 1,0-1-2,3-2-1,2 3 1,3-7 1,1 1-1,4-7 1,1 2-1,2-1-1,3-6 0,2 2 3,3-14-3,5 1 0,2-11 0,2 3-1,-1-1 3,0-4-1,-1-2 0,-3-7-1,-3 3 0,-6-11 0,-3 2 0,-1-9 0,-4-10 0,-1 0 0,-2-7-2,1-5 3,-3-7 0,1-5-1,-2-1 0,-2-5 0,-1-2 0,-1-3 0,-3-1 0,-3-6 0,-4 9 0,-3 7 0,-4 6 0,-2 7 0,-5 5 0,-1 10 0,-4 1 0,-1 17 0,-3-6 0,-2 4 0,-1 6 0,-5-2 0,-5 2 0,-4 1 0,-2 3 0,-3 2 0,-3 1 0,-1 7 0,3-1 0,1 1 0,5 5 0,3-1 0,6 3 0,5-4 0,9 9 0,1-9-15,13 11-25,7-4-4,9-4 0,7-20 1</inkml:trace>
  <inkml:trace contextRef="#ctx0" brushRef="#br0" timeOffset="37616.1515">10603 15400 25,'-8'-30'26,"6"2"-1,-2-4-1,-1-6-3,7 8-2,-10-5-3,10 8-2,-8-6-3,8 13-1,-7-6-3,6 13-1,-5 2-1,4 11-2,-1-14 0,1 14-2,0 0 1,5 28 0,-1-6 0,2 12 3,1 1-4,4 9 2,1 0-1,1 10 0,1-5 0,1 5-2,0-3 2,2 2-4,-1-1 4,2 0-2,-1 2 2,2-2-2,1-8 0,1-2 2,1-1-1,0-5-1,0-4 1,-2-1-1,0-7 1,-2 2 0,-2 2 1,-1-5-1,-1-2-1,-4 1 0,1-2 1,-2-6 0,-1-3-1,-8-11 1,10 8-3,-10-8 2,0 0 0,0 0 1,0 0 0,0 0 0,5-15 0,-4 0-1,0-7 0,4-15 0,3-22 0,6-25 0,7-19 0,7-18 0,4-17 0,2-6-1,3-1 0,0 1-2,2 23 2,-5 12-3,5 36-6,-12 4-10,10 33-22,-1 12 4,2 8-5,-2 14 4</inkml:trace>
  <inkml:trace contextRef="#ctx0" brushRef="#br0" timeOffset="38661.2113">11702 15843 37,'-6'-32'27,"4"20"-1,-3-5-3,-3-6-5,4 12-3,-11-13-4,15 24-2,-25-29-1,10 25-2,-4-13 0,1 14-2,-6 5-1,-1 17 0,-4 1 1,3 12-1,0 2-1,4 2 0,-1 6-1,7 7 1,4-10-1,11-3 2,5-9-2,9-5 1,4-8-1,7 0 1,2-16 0,2-3 0,-1-5 0,-1-10-1,-3-6-2,-7-1 1,-4-4-2,-6 2 2,-5 3 0,-4 1-1,-2 7 3,-2 7-2,-2 13 2,3 12-1,3 14 1,5 6-1,6 10-1,5 6 2,5 1-3,2 0 1,2 0 0,3-2 0,-3-15 0,-3-2-2,1-8-1,-6-16-4,4 8-6,-7-21-25,2-3 0,0-22 0,0 3 0</inkml:trace>
  <inkml:trace contextRef="#ctx0" brushRef="#br0" timeOffset="39158.2397">11920 15536 34,'-2'-21'32,"5"4"0,-3 4 0,-1 0-8,11 21-5,-10 4-3,13 28-5,-8 5-3,10 16 0,-8 4-2,6 9 1,-7-6-5,1 2 3,-6-17-4,-2-7 2,-4-19-2,-2-7 0,-2-12 0,1-7-2,8-1 1,-14-18 0,12 4 1,6-12-2,7-5 0,6-5 0,9-2 0,7 4 0,7 8 1,3 12 0,2 8-1,-2 18 2,-4 10-1,-7 13 0,-10 4 2,-7 7 1,-12-8-2,-9-3 1,-11-11-1,-5-6-1,-9-8 1,-2-2-3,-4-7 1,1-9-3,5 4 0,3-10-3,18 9-4,-5-11-23,24 7-5,5-7 1,16 10 1</inkml:trace>
  <inkml:trace contextRef="#ctx0" brushRef="#br0" timeOffset="39764.2744">12789 15829 56,'-20'-4'35,"3"-4"-1,4-5 1,13 13-14,4-24-7,21 16-4,1-8-4,15 7-2,4-2-3,8 3 2,5 3-1,2 5 0,1 1-1,1 6-1,-2 7-2,-3 0-1,3 10-3,-15-16-12,2 12-19,-11-2-1,-10-11 0,-10 0 1</inkml:trace>
  <inkml:trace contextRef="#ctx0" brushRef="#br0" timeOffset="40005.2882">13055 15961 90,'-11'-2'39,"11"2"-2,20-28-1,23 21-25,6-2-6,17 8-3,6 2 0,8 3-2,5 10-5,-2-2 0,9 17-6,-15-17-9,6 12-16,1-11-1,0 0 1,-2-4 3</inkml:trace>
  <inkml:trace contextRef="#ctx0" brushRef="#br0" timeOffset="40765.3316">12807 15903 11,'0'0'28,"-18"0"2,7-6 3,-1 5-11,-7-11-1,10 15-4,-5-14-1,14 11-5,16-14-2,16 6-3,9-5-3,16 6 0,6-6-1,13 11 1,3-11-1,2 8-1,-7-3 0,-7 6-1,-11 0 0,-8 2 0,-12 1 0,-9-8 0,-11 10-1,-16-3 1,0 0 0,-17 10 0,-10-5 1,-9-9-1,-9 5 2,-5-2-2,-7-3 0,0 7 1,-1-6-1,5 8 1,7-3-1,8 4 1,8-2-1,13 5 1,17-9 2,0 0-1,26-5 0,12-4-1,13 2 1,13-1-2,8 7 1,4 3 0,2 5-1,-4 0 1,-5 6-2,-6-2 1,-7 3-4,-12-3-3,3 3-22,-15-16-9,-5 0-1,-8-12-2,-4-9 1</inkml:trace>
  <inkml:trace contextRef="#ctx0" brushRef="#br0" timeOffset="41115.3516">13221 15393 82,'0'0'34,"-10"-1"1,10 1 2,2 29-21,-5-8-4,12 23-6,-4 4-1,3 19 0,-4 3-1,4 4-1,-5-1-1,3-5 0,-3-7 1,3-9-3,2-7 1,4-16-3,6 3-1,1-13-9,14-1-27,-2-14 0,7-7-4,3-21-1</inkml:trace>
  <inkml:trace contextRef="#ctx0" brushRef="#br0" timeOffset="41824.3922">14232 15312 67,'-4'-12'33,"-2"-4"3,2 6-2,4 10-16,0 16-6,9 8-2,-5-3-3,8 14-1,-3 2 0,5 12-2,-1 5 2,2-1-3,-2-1 1,1 6-3,-3-3 1,1 3 0,-2-9 0,-1 2 0,0-13-2,0-5 0,-1-8 0,-1-1 0,-2-8 0,1-5 0,-6-11 0,9 12 0,-9-12 0,0 0 0,10 10 0,-10-10 0,10-22 0,-1 4 0,3-12 0,3-8 0,6-22 0,7-13 0,4-12 0,0-8 0,1-2 0,-3-9 0,1 4 0,-5 2 0,-3 24 0,-9 10 0,0 20-4,-9 4-14,5 30-25,-10 10 2,14 14-2,-10-4 2</inkml:trace>
  <inkml:trace contextRef="#ctx0" brushRef="#br0" timeOffset="42493.4305">14971 15576 75,'-4'-15'33,"4"15"3,1 25 0,-4-2-21,12 28-7,-8-5-2,8 21 2,-8 2-2,5-1 0,-5-6-3,1-12-1,-2-9 1,-1-12 0,-1-6-1,3-11-1,-1-12-1,0 0 2,-1-24-2,2 1 1,2-7-2,1-1 2,1-7-1,1 7 2,4-10-1,4 7-1,6 6 1,8 10-2,5 13 1,4 7-2,3 14 2,-1-1-3,-3 17 3,-5 3 0,-9 6 0,-11-6 1,-12-2 0,-11-5 1,-14-7-2,-9-5 2,-7-13-2,-7 4 0,-2-8 0,-3-1-1,3-3 2,5-3-3,12 3-2,5-4-2,20 16-7,0-10-25,19 0-2,9 3 1,13-1-3</inkml:trace>
  <inkml:trace contextRef="#ctx0" brushRef="#br0" timeOffset="42928.4554">16143 15639 61,'-15'-9'32,"-9"3"0,-4 4 2,-2 18-18,-17-8-4,3 24-4,-13-1 0,6 17-2,-5-1 0,12 10 0,4-11-1,13 3-1,14-11-2,19-5 0,18-5-1,20-11 1,11-3-2,10-8 0,8 3-2,2-14-5,14 12-21,-11-17-12,-4-5 1,-7-2-2,-5-10 2</inkml:trace>
  <inkml:trace contextRef="#ctx0" brushRef="#br0" timeOffset="43385.4815">16735 15379 88,'-23'6'37,"7"-7"0,16 1-5,0 0-14,18-21-7,19 14-4,7-9-2,15 11-4,8-1 1,7 3-1,2 7 1,1 2-3,-3 9-1,-7-5-1,-3 9-3,-16-15-9,5 4-22,-14-4-2,-5-5-1,-10-5 0</inkml:trace>
  <inkml:trace contextRef="#ctx0" brushRef="#br0" timeOffset="43715.5004">16906 15698 87,'-21'-2'38,"12"1"0,11-12-1,27 9-20,8-14-9,19 7-4,8-2-2,8 2-2,4 9 0,0 8-2,-1 4 1,-10 10-2,-7 5-2,-13-9-7,7 8-26,-10-3 1,0-2-2,-4-12 3</inkml:trace>
  <inkml:trace contextRef="#ctx0" brushRef="#br0" timeOffset="44112.5231">18092 15364 51,'-28'1'36,"-2"12"0,-1-2 0,1 6-12,9 21-9,-6-9-3,18 9-4,5-7-2,15 4-1,8-15-2,16 1 0,8-23 0,13-5-1,5-14 0,1-5-2,-4-12 0,-3-1 2,-11-6-3,-10-3 2,-18 5-1,-18-3 1,-19 10-2,-15 5 0,-13 15 1,-10 10-2,-5 14 1,-6 6-4,10 18-7,-5 0-28,22 4 0,12-11-2,17 0 4</inkml:trace>
  <inkml:trace contextRef="#ctx0" brushRef="#br0" timeOffset="60565.4641">17185 1812 24,'0'0'26,"0"0"1,-11-16 2,11 16-10,0 0-2,0 0-7,0 0 1,0 0-1,16 6 1,-16-6-5,25 25 1,-11-7 0,9 5-4,-3 2 4,3-4-6,-2 6 2,0-6-2,-3 7 3,2-7-2,-4 8 0,0-1 1,-1 2-2,-1 12 3,-1-11-3,0 13 1,-4-10-2,1 13 1,-1-15-1,-1 10-1,-1-12 0,-1 3 1,0-1-1,0-7 2,-1 2-1,-1-12 0,-2 2 0,-2-17 0,4 20 2,-4-20-1,0 0 1,0 0-2,0 0 2,0 0-1,0 0 2,4 14 1,-4-14-2,0 0-1,0-10-1,0 10 0,1-33 0,1-8 0,0-7 0,0-18 0,2-5 0,5-12 0,1-7 0,5-8 0,-1 13 0,0-3 0,2 16 0,-2 6 0,3 10-1,-4 13-5,6 22-6,-11 6-22,11 17-5,-5 9-2,4 3 1</inkml:trace>
  <inkml:trace contextRef="#ctx0" brushRef="#br0" timeOffset="61408.5124">18060 2192 63,'0'-14'31,"-6"-7"1,-1 6 0,7 15-15,-24-25-10,12 24 0,-5-7-3,1 15 1,-3 6-2,2 8 0,-2 8 2,3 10-2,0 7-1,5 2 0,0 5-1,5-9 0,3-5 0,5-3-1,5-7-1,5 3 3,2-21-1,5 4 1,0-13-1,2 1-1,-1-9 1,0 3-2,-4-11 2,0-13-2,-3 3 1,-2-13 1,-3 2-1,-1-6 1,-3 4 1,-1-9 0,-2 9 1,-2 0-3,-1-2 1,0 15-1,-2 1 2,1 9-2,1-1 1,2 15-1,0-11-1,0 11 1,6 11 1,-1 1-1,2 7-1,1 4 2,1 5-1,0-6 0,-2 13 0,2-14-1,-2 12 1,0-5 0,0 1-1,0-10 1,5 2-4,-2-5-3,13 5-10,-6 0-19,6-15 0,-3-6-1,5-9 1</inkml:trace>
  <inkml:trace contextRef="#ctx0" brushRef="#br0" timeOffset="61705.5293">18563 2092 53,'0'0'26,"-5"-15"4,-5 8 1,-5 9-12,-10-3-6,7 15-2,-14-3 0,8 20-2,-10-3-1,12 15-3,-1 0 0,13 4-3,7 1 1,13-2-1,10-7 0,10-9 1,7-16-2,5-6 1,2-2-2,-1-9-4,5 6-13,-9-6-19,-2-4-2,-7-5 0,-5 3 2</inkml:trace>
  <inkml:trace contextRef="#ctx0" brushRef="#br0" timeOffset="62405.5694">18968 1796 49,'-20'-1'31,"2"4"0,3-3 3,-6-9-14,17 21-1,-12-20-5,16 8-2,0 0-5,0 0-2,9-4-2,6 6-2,4-5 1,5-3-1,3 6 0,5 3-2,1 0 2,2-3 0,-1 7-1,-1-4 0,0 6-1,-4-8-2,4 10-5,-11-14-16,5 1-11,-5 2-1,-3-2-1,-3-2 0</inkml:trace>
  <inkml:trace contextRef="#ctx0" brushRef="#br0" timeOffset="62946.6003">18870 2075 61,'-16'2'32,"6"2"-1,0-7 2,10 3-10,0 0-12,-3-13-5,15 14-1,-1-8-2,9 7 1,0-3 1,11 3-1,-1 0 1,7-2-3,-1 4 1,4-6-2,-3 8-1,-1-8-3,1 6-4,-7-4-6,4 7-23,-9-6-1,-4 6 1,-3 0 1</inkml:trace>
  <inkml:trace contextRef="#ctx0" brushRef="#br0" timeOffset="63246.6175">19025 2458 99,'0'0'35,"0"0"0,9 7 0,5-18-28,17 0-3,2 3-1,7-1-2,2 13-9,-7 1-14,-1 4-12,-4 2-1,-9 6 0,-6 5-2</inkml:trace>
  <inkml:trace contextRef="#ctx0" brushRef="#br0" timeOffset="64041.663">20067 1373 96,'34'-33'35,"-34"33"0,65-62 1,-65 62-19,54-62-7,-54 62-5,48-52 3,-48 52-5,21-47 2,-21 47-3,0 0-1,-43-66 0,43 66-1,-79-38 0,28 22-5,-8 11 4,-5 3-2,-3 9 2,5-2 0,3 9 0,5 2 0,5 4-1,5 15 2,11 9 0,10 14 0,11 9 0,12 25-1,12 14 1,9 17 0,10 21 2,7 17-2,4 13 1,2 1-1,-3 10 1,-4-14-2,-6-1 3,-13-6-2,-8-22 2,-12-26 0,-10-24-3,-6-19 0,-12-33-15,-2-9-19,-4-28-4,2-36 1,3-16-3</inkml:trace>
  <inkml:trace contextRef="#ctx0" brushRef="#br0" timeOffset="64963.7157">20403 3259 70,'4'-26'31,"-6"-3"3,0 5-1,3 8-16,-13-9-4,12 25-5,-20-13 1,7 20-3,-8 8-1,0 12-2,-4 7-1,3 15-1,-1 5 0,6 14 1,3-10-1,9 2 1,7-13-1,8-8-1,8-16 2,5-16-1,4-9-1,1-22-1,0 1 0,-3-12 1,-6-1-1,-5 3 1,-7 3 1,-5 7 0,-6 7 2,-1 2-2,0 1 1,5 13 0,4 15-2,11-1 1,10 2-4,6-6-4,18 4-26,-5-8-7,5 1 2,-2-16-1</inkml:trace>
  <inkml:trace contextRef="#ctx0" brushRef="#br0" timeOffset="65582.7511">20868 914 78,'0'0'33,"29"-61"-3,-29 61 4,0 0-21,0 0-4,-69-44-2,69 44-1,-73 16 0,73-16-4,-77 55 2,77-55 0,-52 85-1,45-37-1,10-1 1,15-3-1,14-3-3,5-7-3,14 14-25,-6-18-6,-2 1-2,-7 0 0,-8-2-4</inkml:trace>
  <inkml:trace contextRef="#ctx0" brushRef="#br0" timeOffset="66102.7808">20876 2163 101,'11'9'37,"-7"8"0,4 5 1,-10 1-27,15 10-5,-5-6 0,5 1-1,-5-8-1,2-1-1,-10-19-1,10 7 1,-10-28-2,0-5 0,-5-14-1,-3-6-2,-1-4 2,-3-5-2,1 5 2,1-4-1,2 16 1,4 2 1,6 10-2,8 1 3,7 7-2,5-1 2,6 2-4,1 6 2,4 3-5,-3 2 1,5 7-7,-15-2-15,2 8-12,-7 1 0,-5 7 0,-10-15 1</inkml:trace>
  <inkml:trace contextRef="#ctx0" brushRef="#br0" timeOffset="66315.793">20914 2088 92,'14'-6'35,"9"-1"0,6-12 0,5 5-21,1-7-9,8 5-2,-1 7-5,-6-5-9,-1 7-23,-11 8 0,-9 9-1,-15-10-1</inkml:trace>
  <inkml:trace contextRef="#ctx0" brushRef="#br0" timeOffset="66495.8033">20930 2388 103,'0'0'37,"3"13"-1,14-19-1,1-10-24,13 12-9,2 1-2,1-5-11,5 3-23,-5 6-3,-3-5 2,-3-8-2</inkml:trace>
  <inkml:trace contextRef="#ctx0" brushRef="#br0" timeOffset="66988.8315">21702 2085 66,'0'-11'29,"0"11"1,-19-6 2,-3 3-8,-2 20-16,-12-3 0,5 16 1,-7-1 0,10 14 1,-3 0-4,14 5 0,5 2-2,15-8 0,8-9-2,11-7 0,7-28 1,6-7-2,5-17 0,0-12-1,-1-17 1,-5-4-1,-5-3 0,-9-6 0,-6 11-3,-11 0 3,-8 3-2,-8 11 3,-3 5-5,-3 6 6,-2 15-3,0 2-1,1 21 4,6 6-1,5 14 1,7 4 1,6 9-2,8 10-1,7-5 0,8 7 0,5-13 0,4 1 0,3-12 0,2 0 0,5 1-5,-10-19-12,6-2-23,-5-8 1,-3-11-1,-8-9 0</inkml:trace>
  <inkml:trace contextRef="#ctx0" brushRef="#br0" timeOffset="67245.8462">22188 1813 129,'13'13'38,"-5"-1"1,4 12 1,-6 1-33,3 6-5,-6 10-2,0 11 0,-6 1 0,2-1 0,-3-3 0,1 7 0,1-7 0,0 5 0,6-5 0,-6-14-16,9-6-23,-5-9-3,2-5 0,-4-28 0</inkml:trace>
  <inkml:trace contextRef="#ctx0" brushRef="#br0" timeOffset="67438.8573">22028 2005 127,'23'-12'40,"9"20"1,4-6-3,23 4-32,-4 15-5,7 6 1,6 14-4,-7-4-20,6 8-18,-7-3-1,-4-1-2,-1-14 1</inkml:trace>
  <inkml:trace contextRef="#ctx0" brushRef="#br1" timeOffset="108277.1931">6474 4320 1,'0'0'11,"-15"-13"9,15 13-1,0 0-5,0 0-1,0 0-2,0 0 1,0 0 1,0 0-1,0 0-3,0 0-4,0 15-3,0-15-1,5 23-1,-1-8 0,1-1 1,-1 4-1,2-1 1,0 1-1,0 0 1,-1 3 0,1 0 0,-3-1 0,1 3 0,-2-1-1,1 9 2,-2-9-1,1 0 1,-2-4 0,2-1 0,-3-5 1,3 2 0,-2-14 0,1 17-1,-1-5 0,1 3 0,-3-2-1,1 6 1,-2-2-1,0 4 0,1-3 2,0-1-2,0-3 0,1 3 1,0-3-2,3 2 2,-1-1-3,3 1 3,-2 0-3,3 1 3,-2-2 0,1-1-1,-1 0 3,0-2-4,-3-12 4,6 13-4,-6-13 3,4 15-3,-1-5 1,0 4 0,1-1-1,-1 4 0,0-4 0,-1 4 0,0-5 0,0 2 0,-1-4 0,-1-10-1,2 17 0,-2-17 1,4 19-1,-3-6 1,0 5 0,0-2 0,0 5 1,-2-1-1,1-1 1,-1 2 0,0 1-1,0-2 0,1 1 0,-1 1 0,1-1-1,0 3 1,0 2-1,1 0 3,-2-8-2,2 6 1,-2-8-1,1-2 0,-2-1 0,1 0 0,1-13 0,-3 16-2,3-4 2,0-12 0,-1 20 1,1-10 0,0-10-1,1 15 1,-1-15 0,0 19 1,0-19-3,1 20 1,-1-20 2,1 17-2,-1-1 0,0-16 0,3 19 0,-1-8 0,-2-11 1,1 15 0,-1-15-2,0 12 1,0-12 0,0 13-1,0-13 1,1 21 0,-1-7 0,0-2 1,1 1-1,0-1 2,-1 0-2,1 3 1,-2-2-1,2-1 1,-1 2-1,1 7-2,-1 3 2,1 3-1,0 2 2,0-3-1,0-4 0,-1 2 0,0 4 0,1-4 0,0-1 0,-2 1 0,3 0-1,-1 0 1,1 5-1,0-2 2,1-3-1,-1-1 1,0-4 1,1-2 0,-1 1 0,0-1-1,-2 5 0,2 3-3,-1 4 3,0 1-2,0 7 2,0 3-4,0 4 3,1 1-1,-1-3 1,0-3 2,0-4-3,0 3 2,0 4-2,0-8 2,0-1-1,0 0 1,-1 0 0,0 2-1,-3 0 3,2 2-2,-2-7 3,-1 5-3,-2 2 1,2 2-2,0 1 2,1 6-2,1 0-1,0 5 1,1-8 0,1 3 1,0-4-1,0-1 0,-1-3 0,-1-4 1,0 2-1,0-8 2,0 12-2,-1-5 2,-1 5 0,1-3 0,0-1 1,1 2-2,0-2 0,-1 2 0,1-7 1,3 9-3,0 2 0,0 6 1,0 0-1,0 5 1,-1-4 0,0 3 0,-1 2-1,-1-12 0,-3 2 2,0-12 0,0 9-1,-1-10 1,-1 8 0,-1-4 1,2 2-1,1 6 0,0 1-1,-2 12 0,0-6 0,1 7 0,0-3 0,1 2-2,0-6 0,-1 4 2,0-3 0,3-11 0,0-5 2,1-7-2,0-3 0,0-4 0,2 4 2,-1-9-2,2-2 0,0 5 0,1 4 0,-1 12 0,2 4 0,1 0 0,0 12 0,0 8 0,0-5 0,-1 1 0,0-6 0,0-7 0,-3-8 0,-1 1 0,0-13 0,-1-6 0,-1 5 0,0-1 0,-1 2 0,-2 0 0,2 3 0,-2 3 0,0 2 0,1 3 0,1 0 0,0 3 0,0 1 0,2-1 0,0 5 0,2-1 0,-1-3 0,3-2 0,-2-4 0,1-10 0,1 5 0,0 4 0,0-7 0,0-1 0,2 3 0,-2-3 0,2 4 0,0 0 0,0 2 0,0-8 0,0 6 0,-1-4 0,-2 4 0,-1-1 0,0 3 0,0 3 0,-2 1 0,1 0 0,0-3 0,1 4 0,1 0 0,0 0 0,0-2 0,-2 3 0,1-6 0,0 2 0,-2 5 0,0-3 0,-1-4 0,1-12 0,0 8 0,0-11 0,1 4 0,0-2 0,-1-2 0,3 5 0,-2-6 0,-1 17 0,-1-15 0,1 14 0,0-12 0,-1 3 0,1-4 0,2-15 0,-7 13 0,7-13 0,-2 14 0,2-14 0,0 0 0,0 0 0,0 0 0,-9 4 0,9-4 0,0 0 0,-9-17 0,9 17 0,-2-13 0,2 13 0,0 0 0,0 0 0,0 0 0,-2 14 0,2-14 0,0 0 0,0 0 0,-2 16 0,2-16 0,0 0 0,0 0 0,2-13 0,-2 13 0,0 0 0,10-7 0,-7-5 0,9 17 0,-11-23-14,20 29-16,-10-17-12,0 8-1,-3-6 2,-8 4 0</inkml:trace>
  <inkml:trace contextRef="#ctx0" brushRef="#br1" timeOffset="108825.2244">6405 11716 88,'9'-7'35,"-9"7"-1,25-16 3,-1 16-28,-6-16-4,12 9 1,-9-3 0,6 9-2,-12-9 0,1 14 0,-16-4 0,5 19-2,-16-5 0,-5 2 0,-9-3-2,-5 4 1,-5-2 2,-2-3-2,-1-11 0,5-1 0,5-3-1,6-2 2,7-8 0,15 13 0,-5-28-2,16 11 0,8-5 0,5 4 0,4 1 0,6 10-2,1 0 3,0 4-4,-3 8 4,-3 8-3,-7 8 4,-9 3-1,-10 1 1,-9-7-2,-12 3 0,-6-2 0,-8-9 0,-5 1 0,-3-5 0,0-7 0,4-3 0,4-6 0,8-1 0,9-4 0,9 5 0,11-8 0,10 2 0,4-1-1,20 15-37,-7-10-5,-4 10-1,1-14-2</inkml:trace>
  <inkml:trace contextRef="#ctx0" brushRef="#br1" timeOffset="109904.2861">6564 8334 30,'29'20'27,"-29"-20"2,21 17 1,-14-3-13,-7-14-1,-2 14-2,-9-18-1,11 4-1,-19-10-2,19 10-4,-20-25-2,20 25-1,-13-23-2,13 23 1,1-24-2,-1 24 2,16-16-1,-4 15 1,4 6-2,0-2 1,-3 12 0,2-1-1,-6 8 2,-4 2-2,-6-2 1,-4-2 0,-9-5 1,-2-6 0,-5-11-2,-2 0 2,-4-16 0,4 4-1,3-12-1,2 4 1,7-5-2,8 9 1,9-6 1,6 5-2,5 1 0,4-3-1,2 10 2,1-3 0,-2 13 0,-3-7 0,-3 20 0,-5 3 3,-6 4-2,-4 6 1,-4-6-1,-8 7 0,-6-12-1,-7 1-1,1-10-5,-11-11-28,10-6-5,11-5-1,7-20 0</inkml:trace>
  <inkml:trace contextRef="#ctx0" brushRef="#br1" timeOffset="111050.3517">6405 4477 19,'-12'8'20,"17"14"-1,-5-22-2,-10 7-15,10 3-4,0-10 1,-6 14 1,6-14 1,-13-10 2,4-4 1,3 3 1,-2-6-3,7 4 2,2 0-2,-1 13 0,20-13-1,-4 12-1,7 2-1,-2 4 0,4 4 3,-4 1 0,-4-2 3,0 5 2,-17-13 1,5 20 1,-19-17 0,4 8 2,-14-22-2,7 9-1,-10-15-3,7 7-3,-3-9-1,8-1-3,9 4 0,5-3-3,15 10-1,-2-3 0,13 12 0,-3-7 1,7 7 0,-7-2 3,1 1 1,-6-4 3,-5-5 1,1 6 1,-11-9 2,-2 13 0,7-13-2,-7 13 0,0 0-3,0 0-2,0 0-1,2 14-3,-3 2 0,-9-7 0,2 4 1,-6-6 1,2 1 2,-5-7 1,2 0 1,3-3 0,2 2-6,0-4-8,0-4-15,10 8 2,0 0-3,0 0 1</inkml:trace>
  <inkml:trace contextRef="#ctx0" brushRef="#br1" timeOffset="111196.3601">6471 4373 21,'0'0'0,"0"0"0,8 9-6,-8-9-8</inkml:trace>
  <inkml:trace contextRef="#ctx0" brushRef="#br1" timeOffset="115318.5958">6500 3914 6,'11'-2'21,"-15"-17"1,14 20 1,-10-1-10,0 0-4,0 0 0,0 0-1,-6 20 0,-8-19 0,2 8-1,-12-6 1,5 3 0,-6-5-3,6 3-2,-3-1 0,8-2-2,2-2-1,12 1 0,0 0-2,10-5 0,6 9-1,0-4 1,5 2-1,-3 5 3,-1 1 1,-2 3 1,-15-11 2,13 12 0,-13-12 1,-8 9 0,-5-11-1,2 1 0,-5-7 0,2 0-1,0-5-2,2 3-2,12 10-8,-18-18-17,13 6-8,5 12 0,0-14 0</inkml:trace>
  <inkml:trace contextRef="#ctx0" brushRef="#br1" timeOffset="115925.6306">6365 4028 22,'0'14'30,"-9"-20"-2,9 6 2,-10 11-13,-3-17-4,13 6-2,-16-7-4,16 7 0,-11-13-3,11 13 0,4-14-3,2 4-2,6 4 0,0 2-2,4 4 0,-2 3 0,2 7 2,-5 2 0,-3 5 0,-5 1 2,-7 1 0,-2-1 2,-11-5 0,2 0 1,-11-13 0,3 1 0,-5-11 0,4-3-2,2 0-4,2-8-8,9 2-21,8 8-5,1-9 2,2 20-2</inkml:trace>
  <inkml:trace contextRef="#ctx0" brushRef="#br1" timeOffset="116432.6596">6363 4008 11,'-10'-3'21,"15"13"1,-5-10 0,-9 9-12,9 5-3,0-14 4,-4 19-1,4-19-1,-10 6 0,-2-12-1,12 6 0,-18-11-3,18 11 0,-14-20-5,10 8 1,1 2-1,4-1 0,-1 11 0,11-18 0,-1 9 0,0-1-3,3 9 2,-2 3 0,2 7-3,-13-9-5,16 20-17,-9 6-6,-7-26 3,0 31-1</inkml:trace>
  <inkml:trace contextRef="#ctx0" brushRef="#br1" timeOffset="120035.8656">6270 4073 51,'0'0'30,"0"0"-1,0 0 1,-3-13-20,3 13-5,0 0-1,0 0 1,7-12 0,-7 12 0,4-14-1,0 4-1,-2-9-1,3 4-1,0-4 1,2-3-1,1-7 1,3-3-1,-1-4 2,0 1-1,-1 0 0,0-4-1,-4-4 1,0 2-1,-4 1 1,1-1-2,-4 0 1,1 5 0,-3-9 0,0 8 1,-3-12 0,0 1 0,-5-8-1,-1 1 1,-4-3-1,0-3 0,-4 4 0,0-1-1,0 6 1,-1 8-1,1 3 0,-1 7 0,0 6 2,-3-1-2,-4 3 2,-1-3-3,-4 1 1,-5-1 0,-4 2-1,-2-3 1,-3-6-2,1 4 3,-1-4-3,2 4 2,2 0 1,3-1-1,2-1 2,1 0-1,0 4 0,0-7-1,-1 8 1,-3-8-1,-4 10 1,-2-4 1,-3 6-2,0 3 1,-1 2-1,-1 9 1,-2-6-1,2 9 0,-2-5 1,2 4-2,-3-6 1,1 3 1,-2-3-3,0 3 2,-1 5 0,-2-1 0,-2 7 0,-4-1 0,-4 4-1,-5-1 1,-1 5 2,-1-3-2,2 2 1,0 1-1,5 1 1,2 6-1,4 0 2,0 6-1,-2-1-1,-3-1 0,-3 3 0,-1 6-1,-2-5 1,1 2-2,-1 3 2,2 0-1,-1 7 0,0 10 1,0 0 0,2 0 1,-1 5-1,2-3 3,4 1-3,1-1 1,6-7-1,1 1 1,4-2 0,0-1 0,2-1 0,-3 2-1,2 3 0,-1 3 0,2 5 0,0 1 2,3 5-2,0-1 1,2 7-2,-1-3 0,-2 3 2,1-4 0,-3 0-2,-1-7 1,-2-2-1,-9 2 1,-2-2 2,0 7 0,1 0-1,2 5 0,3 4 0,6 6 0,3-1-1,11 3 1,7 0 0,5-9-2,4-2 1,3-6-2,2-2 2,3-6-2,17-46 2,-32 88-1,32-88 0,-30 89 1,18-36-1,-2 6 2,-2 3 0,3 6 1,-1 1-2,0 1 0,1 0 1,1 4 0,0-8 0,-2 7-1,4-8 1,0 1-3,-1 2 3,1 3 0,1 2-1,-6-1 0,2 5 0,3 2 1,-5 4 1,-1 9 1,-1 7-3,3-2 0,1-1 0,3-3 0,-1 2 0,2 0 0,4 4 0,3-8 0,1 1 0,0 13 0,3-6 0,-4 9 0,4 6 0,-2-1 0,0 6 0,0-4 0,4 3 0,0-6 0,0 10 0,1 4 0,1-4 0,3 2 0,-2 6 0,-1-1 0,-2 8 0,-1 4 0,-2 0 0,0-1 0,1 10 0,-1 4 0,1 2 0,1 2 0,3-2 0,2 2 0,2 4 0,3 3 0,-1-4 0,0-11 0,3 7 0,1 13 0,3-3 0,-1 6 0,0 3 0,4 5 0,0 6 0,4 1 0,1-13 0,-4-1 0,4-8 0,1-4 0,2 1 0,-1-10 0,5-9 0,0 4 0,7-4 0,6-10 0,1-1 0,1-15 0,5-5 0,2 6 0,-4-9 0,2 2 0,-1-13 0,2 0 0,-2-5 0,0-6 0,-2-6 0,0-13 0,0 2 0,-2-12 0,2 8 0,-3-8 0,2 6 0,5-1 0,0-4 0,4-4 0,4-8 0,0-1 0,-2-13 0,3 2 0,-3-11-2,-1-1 2,-2-6-4,2 10 4,-6-9-1,3 1 0,-3-1 3,-1 0-2,-2 1 2,-2-15-3,1 11 1,-4-16-1,1 10 1,-1-8 2,2-2-2,1 0 1,2-9-1,2 13 1,-1-17 0,0 10-1,1-15 0,-1 9-2,-1-6 0,-1 1 0,-1-2 1,0 6 0,0-3 0,3-6 1,1 9 1,3-12-1,0 4-1,1-5 1,1 3 2,-2-2-2,-1 1 0,-5-3 1,-3 6-2,-3 8 2,-2-2 1,-2 10 1,0-9-4,1 10 2,1-11-1,2 3 0,-1-3 1,0-4-4,0 4 3,0-3-3,-1 4 3,-1-9 0,-4 11 0,0 0 0,0-2 0,0-9 3,-2-2-4,0-5 2,1-4-2,0 4 2,1-13-1,0 9 1,1-7 1,-1 6-2,0-1 1,0-6-1,-2 7 0,-2-4 0,-2 5 0,-1-4 0,-6-2 0,-2-5 0,-1 3 0,-5-4-2,-1-4 1,-1-4 0,0-6 0,0-3 1,3-4 0,0-1-1,0-1 1,2 2 3,0 0-3,-1-5 2,0 7-2,0-11 1,-3-8-2,5 0 2,-1-7-1,3 2 0,-1 5 0,1-3 0,-1 2 0,-3 12 0,0 12 0,-5 11 0,-2 6 0,-1 7 0,-3 2 0,-2 6 0,-1 7 0,1 2 0,-1 3 0,0 0 0,0-2 0,-2-1 0,1-6 0,1-9 0,0 8 0,0-18 0,4 14 0,0-7 0,1 4 0,1 3 0,0-2 0,1 2 0,2-3 0,-1 7 0,1-11 0,0 3 0,2-7 0,1 2 0,0 5 0,-1 15 0,-3 1 0,1 4 0,-2 7 0,-3 0 0,-8 5 0,15 7 0,-8 6 0,1 0 0,1 2 0,1 8 0,-1 3 0,-1 6 0,-1 5 0,-6 5 0,-3-7 0,-6 13 0,-5-20 0,-5-9 0,-4-8 0,-2-6 0,-4-10 0,1-8-1,2-6 1,4-20-1,0 8 1,5 1-1,3 1 2,4 0 1,5 0-2,6-3 0,6 7 0,6 5 0,4-2 0,4 16 0,3 5 0,1 8 0,1 8 0,-2 2 0,-5 4 0,0 3 0,-8 6 0,-4-10 0,-8-20 0,-5 10 0,-8-12 0,-6-4 0,-4-2 0,-4-2 0,-1-6 0,3-4 0,4 2 0,3-2 0,10 4 0,7-3 0,7 8 0,8-4 0,4 11 0,4 6 0,3 8 0,2 9 0,-2 6 0,-1 1 0,-5 5 0,-4-4 0,-8 3 0,-9-5 0,-7-8 0,-9-4 0,-3-10 0,-6-3 0,0-9 0,-2-1 0,4-2 0,5 4 0,5-4 0,6-3 0,9 15 0,-4-19 0,4 19 0,13 11 0,-1 0 0,-3-5-7,15 16-16,-14-6-16,4-15-4,-1 5 0,-3-19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08:20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6199 3193 3,'4'-31'26,"12"30"-2,-15-14-5,-1 15-3,9-7-1,-9 7-2,0 0 0,0 0-3,3 14-4,-3-14 1,0 0-4,0 0-1,0 0 0,5-12 2,-5 12-3,0 0 1,0 0-1,11-7-1,-11 7 0,0 0-1,10-3-1,-10 3-1,0 0 1,0 0-1,0 0 2,6 15 0,-6-15 2,-4 11-1,2 5 3,-2-3-2,3 5 2,0-1-3,2 1 1,0 0-1,2 3 0,1-6 0,0 1-2,1-1 2,-2 3-1,0-2 3,-3-1-2,-2 3 1,-3 1-1,-3 4-1,1 0 1,-2 3 0,-1 1 0,0-6-2,1-1 3,0-2-1,3-1 1,-1-7 0,7-10 2,-10 11-1,10-11 1,-11 0 0,11 0-1,-11-8 1,11 8 0,-10-5 0,10 5-2,0 0 1,-9-4-2,9 4 1,0 0 0,0 0 0,0 0-1,0-17-1,1 5 2,-1 12-1,-1-18 1,-1 5 1,1 0 0,-2-5 2,3 2-1,-1-4 1,4-2-1,0-6 0,3-4-1,0-4-2,3-6 1,-2 0-2,1-1 1,-2-5-1,-1 6 3,-1-10-1,2 8 0,-2-9 1,2 11-3,-1-8 3,1 5-5,-1 1 5,0-3-5,-1 6 3,-3-2-1,-4 5 1,-4-2 1,-1 5 0,-4-5 1,-3 4-1,-1-4 0,-3 6 2,0-4-3,-2-4 0,-3 8 0,-4-6 1,-4 11-1,-7-2-1,-6 5 1,-4 0-1,-5 9 1,-3 7 0,-4 0 0,-2 4-1,-2-3 1,-2 5 0,-4-5-2,-5 8 2,-4-7-1,-1 9 1,-3-4 1,-2 6 0,0 0 1,-3 1-3,2 9 4,0-6-3,2 11 0,-1-5 0,1 8-1,0 1 0,-1 12-1,1 7 1,4 6 1,1 5 1,2 5-1,1 11 0,3-3 0,4 8-2,2-3 3,4 5-1,-1 3 0,2 13-1,1 3 1,2 4 0,1 10 1,1 5 1,5 5-1,0 8-2,4 0 1,1-4 0,4 1-2,0-3 2,1 5-3,0 0 3,1 0-1,1-7 0,2 6 2,2 3-2,1 10 3,4-2-1,4 4 0,6 3 1,0 1-1,7 8 0,2-2 0,2-6 1,3-1-2,0 1 1,2 0 1,-2 1-3,2 7 1,2-8 1,0 15 0,3 0-2,-2-6 3,3 7-3,0-5 1,1 0 1,-2 5 1,1-1-2,-3-8 0,1 9 2,-1-1-1,-1 4 0,0-3 0,1-5 0,1-11-1,-2 2 0,2-3 1,-4-1-3,4-7 3,-3-8 0,0 2 0,-1 1-1,2 5 2,2-5-1,0-5 0,4-6 1,1 1-2,3 1 1,2 11-2,4-10 0,-3 0-1,2 0 2,0 3-2,-2 8 1,0 4 1,0 0-1,0-9 0,-3-1 1,1 7 1,1 10-2,1-2 1,3-5 2,-2 0-2,4-1-1,-1 10 2,2 5-1,0-9 0,1-3 0,-1-1-3,-1 4 0,3 6 3,-2 2-1,2-13 0,0 1 0,2-3 1,-2 1 0,5 2 2,-3-10-3,2-5 1,-4-1 1,2 2-1,-2 6 1,0-3-1,-1-2 0,-1-6 0,0-3 0,1-1-1,1-9 0,-2-2 0,1-7-2,-1-2 2,-1-10-1,0 1 1,-4-5-1,-3 2 3,1-3-2,-2-17 0,-2 11 1,-1 0-1,2 4 1,0 9 1,2-11 0,1 4-3,0-2 3,0 10 0,1-12-2,-1 0 1,2-8 1,-3-5-3,2-1 3,-1 5-1,0 3 0,1-1-1,1-9 3,0 5-1,2-4 4,1-3-5,2 4 2,1-10 0,-16-51 2,39 92-2,-15-41-3,-24-51 1,54 83-4,-27-30 5,-27-53-4,60 79 4,-60-79-3,56 29 0,-56-29 5,51 8-3,-51-8 1,46-19 1,-46 19 1,45-11-2,-45 11-1,47 25 3,-47-25-3,51 24 2,-51-24-3,56 14 0,-56-14 1,59-7-1,-59 7 0,59-18 2,-59 18-1,62 18-1,-62-18 0,59 3 0,-59-3-1,61 14 2,-61-14 0,62 7-2,-62-7 1,64-38-1,-64 38 2,72-28-2,-72 28 2,78-14 3,-36-3-3,3 18 5,1-16-4,1 9 2,2-13-2,0 5 3,-2-5-1,3-6-4,0 8 1,-1-9-4,3 11 5,1-5-3,2 13 2,0-9-1,2-7 2,-1-3 0,-1-10 0,-2 9-1,-3-18 2,-4 21 0,-3-15 0,-1 16-3,-42 23 1,74-45 0,-74 45 1,69-31 0,-69 31-1,67-25 1,-67 25-1,68-56-1,-68 56 1,64-51-6,-64 51 6,58-38-3,-58 38 3,48-45-2,-48 45 1,0 0 2,54-50-2,-54 50 5,0 0-5,35-78 3,-28 35-5,-7 43 3,9-85-1,-6 51 1,-1-11-1,0 12 3,0 0 3,0 4-4,0 5 3,2 2-4,-2 12 2,0-8-2,1 8 0,0-9 0,1 0-4,0 2 4,-4 17-2,11-12 2,-4 2 1,-7 10 0,13-18-1,-9 8 1,-4 10-2,9-11 3,-9 11-3,5-15 2,-5 15-1,0 0-1,0 0 1,0 0-1,0 0 1,0 0-1,7 20 5,-7-20-5,0 0 2,9 3 0,-9-3-5,0 0 4,8 0-3,-8 0 3,0 0-5,0 0 5,0 0-1,0 0 0,0 0 4,0 0-4,0 0 3,8-21-3,-8 21 2,1-11-3,-1 11 3,0 0 0,0 0-1,0 0 2,0 0-2,5 10 1,-5-10-1,0 0 1,0 0-2,0 0-1,10-15 2,-10 15-3,0 0 1,0 0-1,0 0-1,0 0-13,12 3-18,-12-3-7,0 0 4,0 0-5</inkml:trace>
  <inkml:trace contextRef="#ctx0" brushRef="#br0" timeOffset="2800.1601">11278 13689 17,'-11'-33'25,"10"13"2,-2-6-1,1-2-5,6 4-1,-4-1-3,10 11-1,-7-1-2,11 18-4,-4-1-3,8 13-2,-1 3-1,6 17 0,-1 2-1,5 11 1,-2-3-1,2 10 1,-4-3-1,2 5-1,-5-1 1,-1-1-1,-4-6 0,-2-3-2,-2-1 1,-1-7-3,-4 0 3,0 2-1,-3-13 1,1-3-1,-2-8 2,0-2 0,-2-14 0,1 14 2,-1-14-2,0-22 1,0-4-3,3-10 0,3-14 0,2-4 0,2-7 0,4-5 0,1 2 0,2-1 0,7 19 0,-5-1-4,12 32-21,-6-4-17,3 2 2,-2 4-3,1 4 1</inkml:trace>
  <inkml:trace contextRef="#ctx0" brushRef="#br0" timeOffset="3356.1919">12274 13997 38,'-11'14'30,"-11"-9"2,0 13 1,2 1-16,-14-2-3,11 17 0,-10-1-2,12 19-1,-4-10-5,11 12-1,2-9-3,7 0 0,6-10 0,8-5-1,5-16 1,6-18-2,4-9 2,3-15-1,-1-6 1,2-6 1,-4 0-2,-3-6 1,-4 5-2,-6 6 1,-3 5 0,-3 12 0,-3 7 0,-2 11 0,0 0 1,2 21-1,1 3 1,5 12-1,1 4 0,6 5 1,2-4-1,2-4 0,3-4-3,1 0 0,2-11 0,-3-16-4,8 10-9,-11-19-25,3-2 1,-3-2 0,-4-11 0</inkml:trace>
  <inkml:trace contextRef="#ctx0" brushRef="#br0" timeOffset="3820.2185">12662 14122 99,'1'30'37,"0"5"-1,-1 5 1,-3-4-31,10 6 0,-1-6-2,9 0-1,2-15 0,6-11-1,2-15 0,6-11-1,0-11 1,-1-3-2,-1-8 1,-5-9-2,-3 3 2,-6 3-2,-4 6-2,-3 10 3,-5 13 0,-3 12 1,5 12 1,-2 18 0,1 13 0,3 11 0,2 10 1,2 5-1,0-1-1,2-1 0,-1-4-2,-1 2 3,-2-13-2,0 1-2,1-14 0,-2-6-4,7 2-6,-6-16-25,7-17-4,1-23 0,1-8 1</inkml:trace>
  <inkml:trace contextRef="#ctx0" brushRef="#br0" timeOffset="4278.2447">13302 13891 85,'-18'0'37,"3"5"-1,4-1 1,11-4-22,1 14-5,-1-14-3,31 21-1,-2-16-2,9-1-1,3-7 0,8-4-1,2-3 0,-1 0-2,-3 1-1,-3 2 0,-4 3-2,-8-4-2,3 14-7,-16-6-13,1 3-13,-5 1-1,-4-1 1,-11-3-1</inkml:trace>
  <inkml:trace contextRef="#ctx0" brushRef="#br0" timeOffset="4572.2615">13455 14203 100,'12'14'40,"8"4"-3,6-9 2,7 10-33,2-10-1,8 6-1,-3-5-1,3 2-1,-4-3-2,-4-6 0,0 10-3,-9-12-5,11 19-14,-11-5-16,0-6-1,-5 1 1,0-11-3</inkml:trace>
  <inkml:trace contextRef="#ctx0" brushRef="#br0" timeOffset="5346.3058">14517 13795 54,'-1'-20'31,"1"20"0,-15-14 2,-6 8-17,10 21-2,-14-3-5,11 14 2,-12-5-3,11 13-1,-8-3 0,12 8-4,-1 1 3,11 6-3,4-4 0,12-2 0,10-10-1,13-8 2,8-12-3,11-9 3,1-19-3,3-7 1,-3-14-2,-7-1 1,-10-6-1,-14 5 1,-16 2-1,-14 7 0,-14 7 0,-12 6 0,-7 10 0,-7 4-3,2 21-2,-7-11-19,11 15-16,4-1-1,9 0-2,7-9 2</inkml:trace>
  <inkml:trace contextRef="#ctx0" brushRef="#br0" timeOffset="7564.4326">9564 15483 81,'-8'-15'34,"-2"1"1,3 2-2,7 12-24,0 0-4,0 0-1,17 9 0,5 11-4,3 3 4,7 12-4,1 6 4,6 5-2,-4-5-1,1 5 2,-7-2-3,-3 0 3,-5-6-2,-2-1 2,-2-6 0,-2-2-2,0 1 3,0-7-3,-2-1 2,1-2-3,-2-5 1,-1-3-1,-11-12 0,16 11 1,-16-11-2,8 13 3,-8-13 0,9-21-1,-4-10 1,2-11-2,1-18 1,2-11 0,1-8-1,2-15-1,0 14 0,-1-3-1,2 23-2,-2 5-2,12 32-13,-10 7-20,6 12-1,-7 5 0,4 13 1</inkml:trace>
  <inkml:trace contextRef="#ctx0" brushRef="#br0" timeOffset="8232.4709">10531 16019 62,'-13'-5'29,"0"4"0,1 4 1,-5 8-20,-1-7-2,4 14-3,-3-5 1,7 9 0,-4-1 0,10 7 2,1-9-5,7 5 0,2-8 0,8 4-2,1-9 0,5-6 1,1-11 0,3-9-2,-3-8 1,0-8-2,-3 2 0,-5-5-1,-3 2 2,-4 3-2,-3 6 1,-3 8 0,0 15 2,0 0 0,-2 23 1,8 3 1,3 3-2,6 1 2,4 2-2,3-3 1,4-4-2,2-7 0,5 0-6,-12-22-21,5 2-9,-5-9-2,-5-5 2,-4-5-4</inkml:trace>
  <inkml:trace contextRef="#ctx0" brushRef="#br0" timeOffset="8634.4938">10797 15737 95,'15'18'36,"1"11"1,5 0 0,-3 5-31,11 6 1,-4-3-3,3-7 2,-5-3-4,-1-1 3,-7-12-4,0 0 1,-4-15-2,-11 1 0,10-24 0,-7 7-2,-1-12 1,0 8 0,1-3-1,3 5 2,3 5 0,2 8 0,5 10 0,1 6 0,3 10 1,-3-1-1,-1 5 1,-7-3-1,-7 6 0,-7-3 0,-9-1-1,-6 4 1,-6-9-1,-4-3 0,3-5-5,-7-8-17,12-4-15,5-7 0,17 9-1,-7-33-1</inkml:trace>
  <inkml:trace contextRef="#ctx0" brushRef="#br0" timeOffset="9222.5275">11757 15693 88,'-16'-2'36,"4"-1"1,12 3 0,-16-9-26,28 16-3,5-8-4,12 11-1,3-9 0,8 10 0,0-6-1,3-4-3,0-5 0,-4 4-1,0-2-2,-9-4-1,2 11-2,-17-20-11,1 6-20,-16 9 0,5-15 1,-17 0 1</inkml:trace>
  <inkml:trace contextRef="#ctx0" brushRef="#br0" timeOffset="9464.5413">11829 15365 110,'0'14'39,"4"19"2,1-8-7,6 24-32,2 15 1,5 9 0,1 2 0,4-2-2,-3-2 2,3-9-3,-3-8-2,-1-9-1,3-10-3,-8-14-4,11-2-28,-11-14-2,0-13-1,-4-17 1</inkml:trace>
  <inkml:trace contextRef="#ctx0" brushRef="#br0" timeOffset="9816.5615">12289 15368 97,'25'20'38,"-2"7"1,-1 9 0,-8 9-28,4 16-7,-6 6 2,5-2-3,-6-5 1,1-8-1,-3-12-3,1-10 3,-4-11-2,-6-19 2,12-12-2,-3-23 1,0-16-1,3-17-1,2-14 0,2-10 0,0-6 0,0 0 0,-2 19 0,-1 15 0,1 24-3,-7 13-10,14 37-17,-16 1-13,7 20 1,-5 4 0,3 3 3</inkml:trace>
  <inkml:trace contextRef="#ctx0" brushRef="#br0" timeOffset="10276.5878">12821 15408 100,'7'21'41,"1"13"-3,-5 8 0,2 26-27,-4-5-6,5 14-1,-4-8-1,3-6-1,-2-11 0,-1-10 0,0-16 0,-2-26-1,0 0 0,4-33 0,-1-6 0,2-4 1,4-7-3,3 1 1,5 7 2,4 3-2,5 7 0,0 19-1,1 18 0,-2 12 1,-2 15-1,-7 3 1,-5 1-3,-10 12 3,-7 0-1,-6-6 2,-10-4 0,-3-14-3,-6-6 3,-2-12-3,0 1 1,1-16 0,6 4-2,3-6 0,14 6-6,-3-7-7,12 12-24,17-9 1,3 0-1,6-1 0</inkml:trace>
  <inkml:trace contextRef="#ctx0" brushRef="#br0" timeOffset="10508.601">13221 15743 106,'0'0'38,"9"6"1,-19 2 1,1 18-32,-7-10-4,3 9 0,-2 3-1,5 7 1,4-6 0,11-2 1,10-6-5,12-8 0,9 4 0,7 1 0,5-4 0,3-7-6,4 9-4,-15-15-30,5 7-1,-12-4-2,-4-4 2</inkml:trace>
  <inkml:trace contextRef="#ctx0" brushRef="#br0" timeOffset="10996.629">14025 15603 116,'-3'-15'39,"18"3"1,14-2 0,9 6-35,9 7-2,7 1-2,4 4 0,1-2-1,-4 4 1,-3-3-5,-15-1-8,5 0-28,-17-9 0,-12-3-1,-13-11 1</inkml:trace>
  <inkml:trace contextRef="#ctx0" brushRef="#br0" timeOffset="11202.6407">14210 15234 99,'8'26'42,"2"7"-1,4 19 4,-4-15-23,4 35-18,1 6-2,2 9-2,-3-4-1,-3-2-2,0-9-2,-5-24-11,7 6-24,-7-20-2,1-9 1,-7-25 0</inkml:trace>
  <inkml:trace contextRef="#ctx0" brushRef="#br0" timeOffset="11827.6765">14934 15321 101,'12'26'39,"-5"5"0,-3 5 0,4 23-27,-2 1-7,8 8-3,0 2 3,2 0-4,-2-8 1,1-10 2,-3-19-2,1-14 1,-2-17-3,3-11 1,0-25-1,7-21 0,2-18 0,4-15 0,2-9 0,-2-14 0,-1 2 0,-1 3 0,-6 21 0,-6 13 0,-2 23 0,-5 15 0,5 35-12,-11-1-27,4 35-5,-3-6 0,1 12 2</inkml:trace>
  <inkml:trace contextRef="#ctx0" brushRef="#br0" timeOffset="12151.695">15693 15600 64,'0'0'36,"0"0"-1,-10 7 3,-9 19-13,-11-3-16,8 6-2,-5 3-1,7 7 1,-3-5-1,12-4 1,1-1-4,10-3 0,5-3-3,5 7-2,9-9-3,-1-9-5,18 7-29,-4-8-3,4-11 2,1-7-2</inkml:trace>
  <inkml:trace contextRef="#ctx0" brushRef="#br0" timeOffset="12535.717">15972 15674 103,'0'0'40,"-20"29"0,1 1-2,4 22-27,0-8-6,9 4-1,4 0-2,8-1 1,5-17-1,6-6 0,7-16-1,3-13-2,3-10 1,1-6-1,0-20 0,-1-9-1,-3-9 0,-6-13-1,-3 1 1,-9-5 2,-7 8-2,-4 6 3,-7 19-3,-3 13 4,-3 15 1,-1 19 0,-1 16 2,5 13-3,3 9 1,6 9-2,6 3-1,7 4 0,5-5 0,9-8 0,6 0-2,6-7-4,12 2-4,-8-25-25,18 3-7,2-19 1,7-3-2</inkml:trace>
  <inkml:trace contextRef="#ctx0" brushRef="#br0" timeOffset="12999.7435">16927 15384 107,'-18'-2'42,"6"-1"-4,12 3 3,0 0-32,24 15-7,7-4 1,12-3-1,6-2-1,6-1 0,3-6-2,-1-3 0,3-6-9,-17-6-31,-5-13 1,-14-10-3,-12-11 2</inkml:trace>
  <inkml:trace contextRef="#ctx0" brushRef="#br0" timeOffset="13195.7547">17125 15172 117,'-6'60'41,"3"-11"-1,7 6-1,-2 1-33,4 11-5,-2-5-1,2 3-1,-1-2-2,-1-14-3,9 7-17,-4-23-17,0-19-3,1-24 2,4-9 0</inkml:trace>
  <inkml:trace contextRef="#ctx0" brushRef="#br0" timeOffset="13405.7667">17773 15435 122,'0'0'42,"0"0"-4,-9 2-36,0 8-42,2 1-4,7 9 2</inkml:trace>
  <inkml:trace contextRef="#ctx0" brushRef="#br0" timeOffset="13553.7752">17941 15440 118,'0'0'39,"0"0"-14,0 0-24,0 0-39,16 7-4,-3 0 0</inkml:trace>
  <inkml:trace contextRef="#ctx0" brushRef="#br0" timeOffset="13674.7821">18090 15514 100,'0'0'39,"3"15"-16,-3-15-24,11-14-28,1 5-8,5 9-4</inkml:trace>
  <inkml:trace contextRef="#ctx0" brushRef="#br0" timeOffset="13788.7887">18235 15545 111,'0'0'32,"0"0"-30,0 0-2,9-13-37,9 8-2</inkml:trace>
  <inkml:trace contextRef="#ctx0" brushRef="#br0" timeOffset="14458.827">19133 14961 104,'0'0'43,"0"0"-4,1 16 2,-1-16-33,-2 53-5,3-1 0,3 7 1,-2 4-1,3-2-3,-1 0 3,2 1-2,0-3 1,2-3-1,-1-5-1,1 3 0,1-11-1,0 4 1,-1-7 0,-3-1 1,0-9-1,-2-5 0,-1-7 0,-1-5 0,-2 5 0,1-18 0,0 0 0,0 0 0,0 0 0,0 0 0,8-18 0,2 8 0,2-28 0,7 3 0,3-22 0,8-9 0,4-15 0,5-3 0,1-3 0,-1-15 0,0 21 0,-5-3 0,3 31-14,-20-3-28,7 9-3,-11 10 4,-2 13-3</inkml:trace>
  <inkml:trace contextRef="#ctx0" brushRef="#br0" timeOffset="14847.8492">19993 15447 108,'-9'14'40,"-7"4"0,-1 11 0,-11 6-34,1 15-4,-3 0 0,-1 5 0,-1 3-1,3-2 0,2-6 0,7 2 0,5-13-4,4-8 0,10-6-7,1-25-22,0 12-8,8-26-1,2-7 1</inkml:trace>
  <inkml:trace contextRef="#ctx0" brushRef="#br0" timeOffset="15043.8604">19769 15513 109,'-1'-15'41,"1"15"-1,13 3 2,4 15-36,0 13-3,1 13-2,2 11 0,0 8-1,-4 2-2,-5-2 0,-2 6-8,-13-18-22,5 3-9,-2-20 0,1 0 1</inkml:trace>
  <inkml:trace contextRef="#ctx0" brushRef="#br0" timeOffset="15665.896">20190 15794 100,'-12'-2'40,"0"7"0,3 8 1,-4-8-32,11 14-5,-2-5-2,6 8 1,1-1-1,7-2 1,2-4 1,6-7-2,4-5-1,3-6 0,3-2 2,4-13-3,2-10 0,-1-7 0,-2-2 0,-1-5 0,-6 1 0,-4 7 0,-5 0 0,-4-1 0,-6 14 0,-5 21 0,5-17 0,-5 17 0,0 0 0,-3 11 0,3 9 0,0 19 0,0 3 0,1 3 0,0 17 0,0 1 0,1 13 0,-2-7 0,3 2 0,-3-6 0,5 5-4,-9-16-18,8 3-22,-2-10 1,-1-14-2,-4-11 2</inkml:trace>
  <inkml:trace contextRef="#ctx0" brushRef="#br0" timeOffset="16223.9279">18418 15340 84,'0'0'39,"0"0"1,15-14 0,-2-1-22,25 18-10,-1-1-2,10 4-3,-2 0-1,3-4-1,-3 4-3,-4 3 1,-3-1-7,-16-17-17,-2 8-14,-12-12-2,-9-7 1,-11-3 2</inkml:trace>
  <inkml:trace contextRef="#ctx0" brushRef="#br0" timeOffset="16402.9382">18530 15157 113,'7'37'41,"5"11"-1,0 6-3,9 14-34,-6 10-3,1 4-3,2 1-6,-10-12-21,4-1-10,-1-14-1,-1-17 3,1-12 0</inkml:trace>
  <inkml:trace contextRef="#ctx0" brushRef="#br0" timeOffset="17049.9752">21088 15626 110,'0'0'40,"0"0"0,17-9-6,12 15-28,3-3-3,10-1-2,4-1 1,6 6-2,-1 2 1,1 0-2,-2 2 0,-9-4-3,2 14-5,-16-19-8,4 18-22,-5-9 0,-5-8-1,-5 3 2</inkml:trace>
  <inkml:trace contextRef="#ctx0" brushRef="#br0" timeOffset="17319.9906">21135 15914 115,'-10'2'40,"10"-2"2,12 0-5,14 7-33,7 8-2,9-1-1,4 2 1,5-4-1,1 3 0,-2-5-3,3 4-1,-12-13-8,12 6-28,-12-4-2,0-5 1,-2-11-1</inkml:trace>
  <inkml:trace contextRef="#ctx0" brushRef="#br0" timeOffset="17636.0087">22014 15589 109,'-15'1'42,"-3"13"-3,-8 7 2,3 14-29,0 3-7,7 6-2,5-4 1,11 0-4,8-8 0,14-6 0,9-15 0,8-7 0,6-15 0,2-6 0,0-7 0,-2-7 0,-7-13 0,-12-9 0,-12-2 0,-13-3 0,-10 8 0,-12 11 0,-11 5 0,-7 2 0,-3 23-2,-4 6-7,12 19-32,-5 12-1,10-3 0,5-5-1</inkml:trace>
  <inkml:trace contextRef="#ctx0" brushRef="#br0" timeOffset="19172.0966">20053 16826 91,'-5'-15'37,"5"15"1,0 0 0,0 0-31,9 22-1,4 5-2,0 15-1,5 12 2,-6 11 0,3 9-1,-6 8 0,-3-3 1,-3-3-3,-3-3-2,-3-6 1,-2-17-4,5-50-6,-13 89-17,13-89-15,-5 28 0,5-28-1,0 0 1</inkml:trace>
  <inkml:trace contextRef="#ctx0" brushRef="#br0" timeOffset="19563.1189">20452 16922 86,'-2'27'35,"-5"3"3,-3 13 2,2-3-32,-10-3 1,1-3-4,-8-14 0,3-2-1,-5-15-1,7-7-1,1-23-4,7 7 4,5-12-3,8 3 3,6 7-1,7 8 1,3 10 0,5 21 4,3 1-3,0 14-2,2 9 1,1 17-5,2-6 6,-2 6-5,0-8 1,-4-13-7,3 7 2,-9-13-3,11-5-26,-13-21-3,-3-2-3,-5-17 2</inkml:trace>
  <inkml:trace contextRef="#ctx0" brushRef="#br0" timeOffset="20127.1512">20713 16935 106,'0'0'38,"0"0"3,13 9-2,-13-9-29,18 20-5,-5-7-1,7 15 1,0 2-3,2 12 1,2-1-2,2 7 0,0 3-1,1-3 0,-2 4 0,-3-16 0,-2-5 0,-4-19 0,-4 1 0,-2-13 0,-10 0 0,0 0 0,8 4 0,-8-4 0,0 0 0,0 0 0,0 0 0,0 0 0,0 0 0,8-18 0,-5 3 0,4-6 0,3-25 0,4 2 0,5-11 0,3-19 0,4 8 0,-1-5 0,-1 2 0,-5 7 0,0 20 0,-10 6-1,2 17-19,-11 19-23,0 0-1,-10-8 0,10 8 4</inkml:trace>
  <inkml:trace contextRef="#ctx0" brushRef="#br0" timeOffset="20652.1812">21410 16612 111,'11'-17'39,"-4"2"0,2 13 0,-9 2-37,15 37 3,-7-10-3,4 10 0,-2-2 1,2 4 1,-3-1-1,1-2-1,-5 5 0,-1-14-2,-4 16 1,0-2 0,-4 7-1,0 1 0,-2 4 0,0-7 0,-1 2 0,2-8 0,-1-4 0,2-14 0,0-10 0,4-12 0,0 0 0,0 0 0,10-16 0,6-4 0,11-14 0,7 2 0,9 1 0,10-1 0,6-5 0,4 0 0,2 16 0,-9 1 0,6 23-23,-18-3-22,-8 1 2,-13-1-4,-9 3 6</inkml:trace>
  <inkml:trace contextRef="#ctx0" brushRef="#br0" timeOffset="21193.2122">20541 16697 56,'14'-20'33,"-8"-9"-2,0 14 3,4 5-20,-10 10-4,0 0 0,-24 12-2,9 17 2,-17-2-3,0 21 0,-11-9-4,3 6-3,8 6-20,2-8-18,7-20-3,12-5 1,11-18-4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10T16:09:44.2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1" timeString="2014-04-10T16:09:47.415"/>
    </inkml:context>
  </inkml:definitions>
  <inkml:trace contextRef="#ctx0" brushRef="#br0">988 14025 74,'0'0'34,"0"0"3,0 0 0,-40 7-21,40-7-3,0 0-3,0 0-2,0 0-4,0 0 1,0 0-2,0 0 0,0 0-2,-25-55-1,25 55 0,-7-54 0,7 54 0,-5-74 0,5 74 1,-9-82-1,3 35 1,-1-1 4,-1-8-3,1 4-1,-2-8-1,2 9 0,2-14 0,-1-4 0,2 0 0,-1-4 0,2-9 0,-2 4 0,2-8 0,1 4 0,0 10 0,4-10 0,-2 6 0,1-1 0,-1 11 0,3-2 0,-4-3 0,1-3 0,-3-10 0,-3 7 0,1-1 0,0 2 0,0 2 0,3 1 0,3 5 0,-1 7 0,0-2 0,3 1 0,-2-4 0,2-7 0,0 6 0,-2 0 0,-4-2 0,3 6 0,-1-7 0,0 0 0,1 1 0,2 12 0,1-9 0,1-4 0,-1 2 0,2-7 0,1 5 0,-1 5 0,0 0 0,-3-3 0,3 5 0,1-1 0,2-3 0,1-5 0,1 0 0,3-4 0,1-1 0,2 2 0,-1-2 0,-1 2 0,-3 5 0,0 6 0,-2 2 0,0 3 0,1-9 0,-2 5 0,0-12 0,0 6 0,2-10 0,-3 4 0,0-1 0,-2 1 0,-2 8 0,-1-4 0,1 13 0,1-1 0,1 5 0,2-3 0,0 6 0,3-5 0,2 2 0,2-1 0,6-4 0,-2 6 0,-2-5 0,2 11 0,-2-3 0,0 6 0,-4-1 0,-2 1 0,-7 0 0,-1-7 0,-4 4 0,1-4 0,-1-4 0,4 3 0,-7 1 0,1 2 0,1 5 0,-3-2 0,2 11 0,-6-5 0,10 40 0,-25-70 0,25 70 0,-23-72 0,23 72 0,-19-61 0,19 61 0,-8-59 0,8 59 0,-2-52 0,2 52 0,0 0 0,7-64 0,-1 40 0,-3 6 0,4-11 0,0 2 0,4-2 0,-1 2 0,3 0 0,-2 0 0,1 4 0,-1-4 0,4 9 0,-2 3 0,0 0 0,3 0 0,-2-2 0,6 0 0,-1-9 0,4 9 0,2-7 0,3 6 0,4-1 0,2-2 0,2 6 0,-2-6 0,1 13 0,1-10 0,-3 5 0,-2-1 0,-3-4 0,-1 1 0,-4 0 0,3 7 0,-5 1 0,3 2-2,-3 2 1,1 3 0,2-1 0,2 0 1,5 2-2,-4-4 5,8 3-3,-6-4 1,6-2-1,-3 0 0,-1 8 0,-4 1-1,-4 7 2,-1-3-1,-3 5 0,2 0-1,-1 3 2,0 2-1,-1-5-1,4 7 1,-2-10-1,2 11 1,-2-6 0,-3 8 0,-3 0-1,0 1 1,-2 0 1,-4 2 0,2 2-2,-2-3 2,-1 5-3,1-5 0,0 8 2,1 3 0,-3 1-1,2-2 0,-1 8 1,1 3-2,-1 2 3,2 1 0,-1-6-2,0 5 1,0-5-1,1 9 1,1-4 0,-2 0 1,0-3 1,-1 0 0,-1 4 0,2-3 0,-2 7 0,3-7-1,-2 6-1,1-4 0,-1 8 0,-1 3 0,2 8 0,-3 4-1,-2-4 2,-2 1-2,2-6 2,-6 6-1,1-7 0,-3 0 0,1-8 0,-1-1 0,1 1 0,-1 8 0,-2 6 0,2-1 0,2 10 0,0-6 0,1 5 0,0-2 0,2 10 0,2-6 0,1 2 0,1-1 0,0-14 0,0 6 0,1-4 0,-2-1 0,3-10 0,-4-6 0,3-6 0,-2-5 0,0 12 0,2 2 0,-1 6 0,0 4 0,-2 9 0,1 0 0,0 4 0,1 4 0,0-8 0,-1-9 0,1-8 0,2-4 0,-5 8 0,0-9 0,1 1 0,-1 11 0,-2 2 0,1 16 0,-1 5 0,-1 3 0,2-14 0,-1 9 0,-1-4 0,1-5 0,-1-6 0,1-8 0,1 2 0,-1 3 0,3-2 0,-3-2 0,1 5 0,1-6 0,2 2 0,0-2 0,-3-3 0,2-8 0,0 9 0,-2-4 0,1 4 0,-2-2 0,-2-14 0,1 19 0,-1 1 0,-1 6 0,-2 4 0,0 2 0,0 7 0,-1 1 0,0 19 0,0-15 0,1 3 0,0-8 0,3-6 0,0-9 0,1-3 0,2-5 0,0 2 0,-1-2 0,-2-5 0,0-2 0,-3 0 0,2 5 0,0-5 0,-3-2 0,0-11 0,0-1 0,1-5 0,-1 1 0,1 0 0,-3 0 0,-2 6 0,2-7 0,0 5 0,0-5 0,-3-1 0,0 1 0,3-3 0,0 3 0,-3-11 0,0 10 0,0 1 0,-2 5 0,0 2 0,1 0 0,-2-5 0,0-8 0,0 6 0,1-9 0,3 5 0,-4-6 0,5 3 0,-2-6 0,0 5 0,-1 2 0,2 4 0,-2-2 0,-1-2 0,2-2 0,-2-14 0,0 12 0,-4-4 0,0 2 0,-4-7 0,-4 6 0,0 4 0,-6-8 0,-1 17 0,-7-19 0,4 9 0,-6-14 0,5 7 0,3-10 0,-3 0 0,8 3 0,1-1 0,6 4 0,-3-8 0,6 8 0,-3-9 0,3 4 0,1-10 0,-2 9 0,-3-13 0,1 4 0,0-8 0,-1 4 0,0 4 0,-4-1 0,2 10 0,-3-16 0,3 10 0,-5-13 0,3 12 0,3-9 0,0 5 0,5-3 0,-1-9 0,8 14 0,-5-6 0,16 14 0,-13-11 0,13 11 0,-11-10 0,11 10 0,0 0 0,-7-16 0,7 16 0,0 0 0,0 0 0,0 0 0,0 0 0,0 0 0,0 0 0,1 14 0,-1-14 0,-3 11 0,3-11 0,0 0 0,0 0 0,-1-11 0,-2 22 0,3-11 0,-2-12 0,2 12 0,0 0 0,-10-2 0,10 2 0,-11-1 0,7-19 0,4 20 0,-16-12 0,8-2 0,-2 8 0,10 6 0,-18-4 0,9 8 0,9-4 0,-17 4 0,8-6 0,9 2 0,0 0 0,-11-2 0,11 2 0,2-10 0,-2 10 0,7-11 0,9 15 0,0 1 0,6 3 0,10-9 0,2-2 0,7-1 0,4-6 0,5 2 0,-8-6 0,-1 4 0,-5-7 0,-5 7 0,-7-3 0,-7 0 0,-2 14 0,-7-12 0,1 6 0,-6-6 0,-3 11 0,8-20 0,-8 20 0,0 0 0,0 0 0,0 0 0,-11-9 0,11 9 0,-20-5 0,12 3 0,-6-3 0,4-4 0,-5 2 0,6 2 0,-1 4 0,-1 0 0,2 5 0,0-1 0,-2 6 0,-1-6 0,1 5 0,-1-5 0,-1-3 0,-3 5 0,3-5 0,-8 6 0,4-7 0,-1 10 0,-2 3 0,-1 5 0,1 3 0,0 6 0,-5-2 0,6-7 0,-3 5 0,0 0 0,2-1 0,0-10 0,5 6 0,-2-9 0,5 11 0,0-5 0,-1-11 0,13-3 0,-17 11 0,17-11 0,-9-1 0,9 1 0,-5-25 0,5 25 0,0 0 0,0 0 0,0 0 0,0 0 0,0 0 0,0 0 0,-10 24 0,10-24 0,-2 10 0,2-10 0,6 22 0,-1-1 0,5 19 0,2 2 0,7 6 0,2 7 0,2-6 0,10 7 0,7-21 0,13 8 0,-4-41 0,12 12-31,-11-22-14,9-9-2,-2-16-1,-2-10 1</inkml:trace>
  <inkml:trace contextRef="#ctx1" brushRef="#br0">12530 18443,'0'0</inkml:trace>
  <inkml:trace contextRef="#ctx0" brushRef="#br0" timeOffset="8452.4834">5858 5485 20,'0'0'28,"10"1"2,-10-1-3,0 0-8,0 0-4,0 0 1,15 12-2,-15-12-2,0 0-5,9 0-2,-9 0-1,11 9-1,-11-9-1,10 11-2,-10-11 2,11 16-1,-3-3 1,-2 0 1,-6-13-1,13 20 0,-5-10-1,0 5 1,1 5-1,2-1 1,2 4-1,-2 0 2,3 8-2,-1-4 2,1 9-1,-1-6 1,2 1-2,-4-7 1,2-1-1,-1-3-2,-1 5 2,1-3-1,-1-1 1,-3 0 0,2-1 0,-1 1 2,-1 1-2,-1-1 1,1-3-2,-2-4 2,0 2-1,0-3-1,0 2 0,-2-1-1,0 6 1,0-5 0,0 2 1,-1-5-1,1 0 1,-4-12-1,5 15-2,-5-15 2,0 0 0,0 0 1,0 0-1,6 16 1,-6-16-2,2 12 2,-2-12 2,0 0-2,2 10 0,-2-10-1,0 0 0,0 0 0,0 0 0,0 0 0,0 0 0,0 0 0,0 0 0,0 0-1,0 0 2,0 0-1,0 0 0,0 0 0,0 0 0,0 0 0,0 0 0,0 0 0,0 0 0,7-22 0,-5 11 0,-1-10 0,1-4 0,0-8 0,2-13 0,-1 5 0,1-6 0,1 2 0,0-3 0,1 2 0,2 7 0,-1-2 0,2 1 0,0 6 0,0-5 0,0 5 0,0 0 0,-2 0 0,0 5 0,-1 1 0,-2 6 0,-2-3 0,0 9 0,-1 1 0,0 3 0,0-2 0,-1-2 0,1-2 0,0 3 0,-1-5 0,0-2 0,0 2 0,-1 2 0,2 6 0,-1 12-9,9 5-13,-9-5-22,0 0 1,9 2 0,-3 10 1</inkml:trace>
  <inkml:trace contextRef="#ctx0" brushRef="#br0" timeOffset="9064.5184">6726 6132 84,'0'0'35,"14"1"-1,-14-1-2,0 0-29,10 30-2,-6-18 0,2 9 3,-4-6-1,5 1 1,-6-3 0,5 8 1,-5 6-1,4 2 1,-2 5-2,1-1 1,-3-4-2,2 3-1,-1-6 3,-1-3-4,0-12 4,0 0-4,-1-11 1,0 0-3,3 15 1,-3-15-7,0 0-32,9 1-1,-9-15 0,-1 0 0</inkml:trace>
  <inkml:trace contextRef="#ctx0" brushRef="#br0" timeOffset="9959.5696">7088 5854 65,'-13'-2'36,"13"2"1,0 0 0,0 0-26,13-12-5,8 5 0,13 7-1,1-2-1,8 5-2,-3-3 1,2-1-1,-6-1 0,-1 2-1,-7 1-1,-1-1 0,-5-3-1,-2 0-1,0 2-4,-4-5 0,6 14-8,-13-13-13,1 4-10,0 1 1,-10 0-1</inkml:trace>
  <inkml:trace contextRef="#ctx0" brushRef="#br0" timeOffset="15350.878">7276 5676 43,'14'-11'34,"-14"11"4,9-14-2,0 16-14,-9-2-5,0 0-8,0 0 0,0 0-4,0 0-1,7 13-2,-6 2 0,3 12-1,-1 5-1,2 21 1,-2 0-1,0 10 2,1 1-1,0-3-1,1 4-3,-2-15-2,7 10-14,-3-32-18,-1-3-2,-6-25-1,15-7 1</inkml:trace>
  <inkml:trace contextRef="#ctx0" brushRef="#br0" timeOffset="16138.9231">7627 5445 63,'10'-1'32,"-10"1"1,16-7 3,-1 19-29,-15-12 0,25 28 0,-15-12 1,10 13 0,-9 2-1,7 7 0,-5-2-3,4 4 1,-4-5-3,2 5 0,-2-2 0,-2 1 0,-1-3 1,0 0-2,-3-3 1,0 1 0,-1-3 0,0-3-1,-2-3 1,1-5-1,-2-9-2,-3-11 0,7 19 0,-5-1 1,-2-18 0,2 11 0,-2-11 0,0 0 3,6-11-2,-1-7 2,1-5-2,4-26 1,0 7-1,4-20 0,4-5-1,1-6 0,2-9 0,2 6 0,-2 0 0,2 5 0,-2-1 0,-2 14-5,4 18-1,-10-5-16,7 23-19,-4 1-1,2-1-1,-4 8 0</inkml:trace>
  <inkml:trace contextRef="#ctx0" brushRef="#br0" timeOffset="16920.9678">8279 5909 37,'-11'6'35,"11"-6"0,-13 5 3,0-13-17,13 8-3,-9 4-3,9-4-4,0 0-3,19-3-4,-6 2-1,11 2-2,3 2 1,5 0 1,2 1-3,-1-4 3,-2 3-3,-4-3 2,-6 3-2,-7-5 1,-14 2-1,0 0-2,0 17 1,-12 3 0,-6 2 2,-1 1-1,-4 9 0,0-8 0,1 1 2,6-2 0,7-8-2,8 0 3,10-8-2,12 0 1,9-10 1,7 3-1,6 0-1,1 2 0,1-3-1,-5-11-2,-3 16-6,-17-10-24,1 3-9,-10-6-1,-5-3 0,-7-12-3</inkml:trace>
  <inkml:trace contextRef="#ctx0" brushRef="#br0" timeOffset="17522.0022">8795 5567 35,'-19'1'32,"19"-1"2,0 0 1,0 0-17,0 0-2,0 0-3,11 0 2,-11 0-5,21 12-2,-4-11-3,10 8 0,4-5-3,8-2 0,4-6-1,2 6-2,2-8 1,-2-1 0,-2 3 1,-7-5-3,-4 2-2,-13-8-8,4 10-24,-10-1-3,-3-2 2,-10 8-3</inkml:trace>
  <inkml:trace contextRef="#ctx0" brushRef="#br0" timeOffset="17913.0245">8780 5787 72,'0'0'40,"0"0"-4,11-1 4,7 16-24,6-19-7,19 8-3,5-5-1,7 1-3,2 1 0,1-2 2,-2 2-5,-9-9 0,-5 15-6,-18-17-13,-7 14-19,-7-1 1,-10-3-3,0 0 1</inkml:trace>
  <inkml:trace contextRef="#ctx0" brushRef="#br0" timeOffset="18657.0671">9708 5428 68,'0'0'33,"0"-27"-1,0 27 1,0 0-24,-14-4-4,14 4-4,-16 18 1,5-6 0,-6 1 2,-1 5-1,-7 1 1,1 7 2,-5-9-3,4 4 2,-5 0-1,5 7-1,0-2 0,7 5 0,1 1 0,7 5-1,4 5 0,7 1 0,3 3-1,11 4 1,5-10 0,9-5 0,5-10 0,8-7-2,6-13 3,9-5-2,2-19 2,5-14-1,-1-5-1,0-14 1,-3-9-1,-8-12 0,-10-4-1,-11-7 0,-16 6 0,-12 3 0,-15 11 0,-14 20 0,-9 20 0,-9 22-3,1 26-6,-15 7-28,12 15-5,3-3-1,7 2 1</inkml:trace>
  <inkml:trace contextRef="#ctx0" brushRef="#br0" timeOffset="35661.0397">4267 16868 23,'-10'0'31,"-6"0"8,3 0-5,13 0-8,-20-3-8,20 3-5,0 0-2,11 7-3,1-8-2,17 0-5,6-2 2,12 1-2,6-2 2,6-1 0,0-2-2,-2-7 0,-4-1-4,-8 6 1,-4 0-6,-19-4-6,2 14-25,-13-2-2,-11 1-1,6 10 2</inkml:trace>
  <inkml:trace contextRef="#ctx0" brushRef="#br0" timeOffset="36081.0637">4479 16615 48,'-5'-10'33,"5"10"5,0 0-1,0 0-17,16 21-10,-6-4-3,12 12 1,-4 0-1,11 9 1,-5-1-4,4 2 2,-5-4-5,-1 4 1,-5-14-2,-6 1-1,0-8-3,-9 0-6,10-2-24,-13-3-10,1-13 6,-9 20-5</inkml:trace>
  <inkml:trace contextRef="#ctx0" brushRef="#br0" timeOffset="36410.0825">4361 17485 90,'3'17'37,"9"-21"2,14 4 1,10-16-33,21 8-18,-63-7 11,88 2-3,0-7-1,2 6-5,-8 7-1,0 1-8,-26 5-15,-7-8 3,61 4-9,-88-5-1</inkml:trace>
  <inkml:trace contextRef="#ctx0" brushRef="#br0" timeOffset="37997.1733">4461 16306 14,'-20'-28'28,"5"17"4,-6-5 1,-4-4-17,10 13 2,-12-7-5,11 16-1,-10-10-3,3 14-3,-5-6-2,1 9-3,-6 2 2,0 9-3,-5 1 2,2 4-1,-2 5 2,4 5-2,1 4-1,3 6 1,3 0 0,4 5-1,3 1-1,4 3 2,2-2-3,1 5 2,1-5 0,1 10 0,2-6 1,-1 14 1,1-9 1,2 6-4,1 3 3,4 9-4,4-4 3,4-1 0,4 5-2,5-13 1,5 8 1,5-1 0,8-5 1,3-11 2,6-7-2,3 4 0,3-10-2,-1 5-1,3 0 0,-1-8 1,-2-6 4,1-3-4,0 10-2,1-22 2,1 8 1,1-14 1,2-8-1,1-5 0,1 5-5,0 6 5,0-15 0,-2 9 0,-1-13 1,-1-8-1,-1-1 0,-1-1 2,1-5-3,0-19 3,-1 9-2,1-17-1,-2 6 1,-1-2 0,-3-2 0,-2-7-2,-6-3 0,-2-4 0,-7 10 3,-1-11-1,-4-3-2,-3 4 1,-3-7-3,-3 9 2,-2-3 2,-3 0-1,-3-15-3,-3 14 2,-4 2 2,-1 8-1,-5-7 2,-1 10-2,-2-6 1,-3 3-3,-3 11 4,-1-7-2,-3 8 1,-4-5 0,-3 4 0,-2 0 1,-4 0-1,-5 3 2,-4-3-2,-4 11-1,-5-8 1,-6 3-2,-6 2 1,-9 1-1,-10 3 0,-7 9 1,-3 4-1,-2-1 1,0 10-2,2 1 1,7 8-1,5 0-3,25 17-9,1-9-26,22-2-1,8 0 0,15-7 2</inkml:trace>
  <inkml:trace contextRef="#ctx0" brushRef="#br0" timeOffset="38895.2246">2607 16992 40,'-8'-27'30,"8"27"2,-5-24 1,5 6-18,0 18-2,0 0-4,12-9-1,-12 9-3,20-6 2,-8 12-4,10 9 1,1 3-1,5 7 0,-2 3 4,2 8-4,0 8 3,1-1-4,-4-6 3,-1 3-2,-4-3-1,-3-3 0,-1-2-4,-1 5 4,-4-15-2,0 4 3,-3-10-2,-8-16 1,12 16-1,-12-16 0,0 0 1,9-15-1,-9 4 1,0-23-3,-1-5 1,0-10 0,-1-11-1,-1-13 2,2-10-3,0 2-1,3 5 2,0 3-4,8 17-2,-5 12-5,17 29-22,-5 10-8,0 17-1,2 9 2</inkml:trace>
  <inkml:trace contextRef="#ctx0" brushRef="#br0" timeOffset="39273.2463">3349 17445 86,'10'17'34,"-2"5"6,-8-22-3,16 73-33,-16-73 0,20 90-5,-9-43 4,1-1-4,-12-46-1,16 91-11,-16-91-23,0 0 0,28 51-3,-28-51 4</inkml:trace>
  <inkml:trace contextRef="#ctx0" brushRef="#br0" timeOffset="40312.3057">4380 16173 43,'0'0'33,"11"9"-1,-11-9 4,0 0-22,6 16-1,-6-16-1,0 0-2,0 0-2,0 0-1,0 0-2,0 0-1,0-16-2,1 4-1,-3-11-1,0-4-1,-4-7 2,0-4-3,-1-3 3,1-6-3,-2 6 2,1 0 0,-1 4 0,1 6 2,2 6-1,3 2 0,-2-1-2,0 8 2,2-3 0,0 9 0,2 10 0,-2-11 0,2 11 0,3-15-1,-3 15 3,12-13-3,-2 11 0,6-3 0,6-6-1,8 0 0,10 1 0,12-4-1,10 1 2,14-1 0,12-1 0,19-3 0,19 1 0,9 0 0,9 0-1,5 2 5,4 3-5,-2 3 4,-3 2-4,-11 0 1,-8 3 0,-10 4 1,-10 1-1,-12 3 0,-13-3 3,-11-1-3,-10 0 0,-11-2 1,-13 4-4,-12-7-2,0 15-15,-12-7-19,-5 2-3,-10-5 2,10 9-1</inkml:trace>
  <inkml:trace contextRef="#ctx0" brushRef="#br0" timeOffset="41316.3631">6711 15586 35,'0'0'33,"-7"-21"-3,7 21 2,0 0-19,-10-20-2,10 20-2,0 0-2,0 0 2,-6-11-2,6 11 0,8-3-1,6 6-1,0-10-1,11 6-1,4-7 1,12 7-3,7-5 2,7 5-2,3-3 2,4-2-2,-6 0 1,-1-4 0,-10 5-1,-5-5 0,-11-1-2,-7 4 1,-8-3-1,-4 4 2,-10 6-2,0 0 0,0 0 0,0 0 1,0 0 2,-1 13-2,1-13 0,-9 10 0,4 1 1,1 7-3,2 7 3,1 12-3,1 11 2,1 11-1,0 11 1,1 14-1,-2-1 0,2-1 4,-1-7-3,-1-13 1,0-18-1,0-3 0,-1-13 2,1-6-1,0-11 3,0-11-4,0 0 2,0 0-2,0 0 1,0 0 0,10 0-3,-10 0 2,8-16-6,-8 16 5,10-12-4,-10 12 0,12 6-2,-12-6-5,13 13-11,-13-13-14,6 14-1,-5-4 1,-1-10 0</inkml:trace>
  <inkml:trace contextRef="#ctx0" brushRef="#br0" timeOffset="42318.4204">7147 16512 72,'0'0'34,"0"0"0,-4 14 1,4-14-26,20-11-5,0 8 0,10 1 0,-2-4-1,5 6 1,-3-5-1,2-6-1,-4 6-1,-4 18 0,-6-14-1,-4 10-1,-3-7-1,-11-2 0,9 2 0,-9-2-1,0 0 0,0 0 1,-9 10 0,9-10 1,-14 0 2,14 0-1,-15-2 0,15 2 0,-13-4 3,13 4-1,-12-3 0,12 3 1,-12-3-1,12 3 0,-16 11 1,8 7 3,-4-10-3,2 10 0,-3-9 0,3 6-3,1-8 2,2 9 0,7-16-1,0 0-3,4 14 2,9-12 1,7 8-1,4-1 3,4 7-3,2-10 1,0 6-2,-1 1 2,-4-9-1,-3 8 0,-7-1-1,-5 0 1,-7 0 1,-4 0-1,-7 6 0,-6-3 0,-4 8-1,-5-5 1,-5 2-1,-2-5 1,-3 5-2,-1-4 0,1 5 1,2 0-1,4-4 2,1-1 1,6-2-1,4 0 4,7-4-4,9-9 5,-3 11-5,3-11 3,21 0-2,-2-3-1,3 6 1,4-4-5,3 3 7,2-2-4,-1 5 3,-2-8-2,-3 3-1,-3 3 1,-4 0-3,-4 3 3,-5-4-3,-9-2 4,4 13-4,-7 1 5,-4 1-1,-4 10 1,-2-12 2,-1 17 1,-5-11-2,0-11-4,-4 12 3,1 1-3,-1 0 2,2-6 2,1 6-3,1-6-3,5 8 3,4 17 3,4-17-4,4 4 2,4-2-3,2-4-3,8-3-3,-12-18-16,20 0-19,-6-10 1,1-9-2,-2-13 2</inkml:trace>
  <inkml:trace contextRef="#ctx0" brushRef="#br0" timeOffset="42593.4362">7370 16266 104,'6'16'40,"-4"5"-5,2 10 0,-4-2-40,9 18-5,-8-11-24,7-1-7,-2 5 4,-2-7-2</inkml:trace>
  <inkml:trace contextRef="#ctx0" brushRef="#br0" timeOffset="43338.4788">7300 17378 62,'5'11'36,"-5"-11"0,3 13 0,-3-13-14,12 7-14,-11 6 0,8 5-1,-8 10-2,-1-28 0,12 76-2,-12-76 1,9 105-5,-6-41 4,-3 15-1,0 1-1,-2 14 2,-1-16 0,1 6-1,0-16 0,-1 6 1,1-10 2,1-1-5,0-8 0,2-4 0,0 1 0,0 4 0,0-2 0,-1-54 0,4 78 0,-4-78 0,0 0 0,0 0 0,4 50 0,-4-50 0,0 0 0,0 0-1,0 0 1,0 0-6,0 0 4,0 0 2,0 0-3,0 0 1,0 0-16,0 0-20,0 0-5,-33-62 5,33 62-6</inkml:trace>
  <inkml:trace contextRef="#ctx0" brushRef="#br0" timeOffset="44429.5412">4889 18744 38,'0'0'33,"-41"-6"0,41 6 1,0 0-16,0 0-6,0 0-2,0 0-2,0 0-2,11-59-2,-11 59 1,0 0-1,0 0-3,0 0 3,46 27 2,-46-27-5,0 0 4,32 69-2,-32-69 0,22 61 0,-22-61-2,20 73 0,-20-73-4,21 73 2,-11-25-1,-10-28 2,0-20-1,0 0 1,0 0 2,0 0-4,0 0 4,40-7-1,-40 7 0,0 0-4,0 0 4,60 1-1,-60-1 0,60 6 2,-60-6-2,80 0 0,-36 0 0,1 0 0,3-11 0,1 13-1,-1-26-2,1 23 3,1 13-3,3-17 4,1 30-4,2-29 3,0 10-2,0-6 1,-1 0 2,1 0-2,-3 0 3,0-21-2,0 15 2,0-7-1,2-4 0,1 17 1,1-11-1,-2 5 4,1-3-5,-5 1 6,-2 7-6,-3-4 4,-4 11-1,-42-6-2,76-2 0,-76 2-2,71 28 4,-71-28-5,70 21 5,-70-21-5,74-25 4,-74 25 0,75-27 1,-75 27-4,74-27 2,-74 27-1,71-5 0,-71 5 0,63 26 0,-63-26 0,47 24 0,-47-24 0,0 0 0,49-12 0,-49 12 0,0 0 0,40-27 0,-40 27 0,0 0 0,50 3-17,-50-3-21,0 0-8,0 0 2,46-42 0</inkml:trace>
  <inkml:trace contextRef="#ctx0" brushRef="#br0" timeOffset="45030.5756">5067 18601 15,'0'0'27,"0"0"2,0 0-6,0 0-4,0 0 3,0 0-3,0 0-5,0 0 0,-25-49-4,25 49-2,0 0-1,-4-59-2,4 59-5,0 0 1,0 0 3,0 0-3,0 0 2,0 0 0,-44 81-4,44-81 3,-19 91-2,9-42 0,4 8-2,6-57-3,0 85-20,0-85-15,0 0 2,41 55-3,-41-55 1</inkml:trace>
  <inkml:trace contextRef="#ctx0" brushRef="#br0" timeOffset="45936.6274">5052 18619 53,'0'0'31,"10"52"-2,-10-52 3,0 0-29,0 0-1,0 0 0,-9 51 0,9-51 3,0 0 1,0 0 2,-5 58-2,5-58-1,8 47-1,-8-47-1,11 48-1,-11-48 0,0 0-1,9 50-1,-9-50 2,0 0 1,-20-85 0,7 36 0,-2-31-1,-2 9 0,2-16-2,-3 14 3,6 21-3,-1 4 1,13 48-6,-15-51 0,15 51-8,0 0-20,0 0-4,0 0-2,11-81 1</inkml:trace>
  <inkml:trace contextRef="#ctx0" brushRef="#br0" timeOffset="52656.0117">7876 17493 74,'-5'10'35,"5"-10"3,-8-1 2,8 1-28,1-16-5,13 16-1,0-1 1,8-2-3,1-4 2,9-4-4,-3 12 1,4 2-2,-2 7 0,-31-10-7,59 30 6,-59-30 0,46 34-1,-28-6 0,-3-20-1,-6-1-1,2-1-5,-11-18 1,10 8-29,-9-13-4,-1 0 4,-3-3-3</inkml:trace>
  <inkml:trace contextRef="#ctx0" brushRef="#br0" timeOffset="53055.0345">8045 17144 38,'4'20'33,"-4"2"3,3 4-2,-2 10-14,-3-13-6,13 21 1,-10-9-3,10 14-2,-9 0-6,5 1 2,-5 1-2,1-4-1,-3-47-1,-1 77-5,1-77 4,-5 60-3,5-60 2,0 0-5,14 54-18,-14-54-13,19-33-2,-12 13 0,0-30-1</inkml:trace>
  <inkml:trace contextRef="#ctx0" brushRef="#br0" timeOffset="53544.0625">7855 16341 93,'0'0'39,"12"13"-1,6-3 1,23 18-32,-5-15-3,13 9-2,6-7-1,6-2-1,3 0-4,-6-25-9,1 11-26,-7-22 2,-10 8-2,-9-12 0</inkml:trace>
  <inkml:trace contextRef="#ctx0" brushRef="#br0" timeOffset="56175.213">8592 16628 56,'2'-18'32,"-5"-4"2,3-2 0,2 6-21,-5-9-3,12 19-3,-6-9 1,8 15-2,-11 2 0,19-7-1,-9 19 0,3 8 0,0 3-3,2 3 3,-1 1-4,3 0 2,-2 2-1,2 2 0,-1-1-2,1 2 2,-2-4 2,1 4-3,-3-2 0,-1-5-1,-3-1 0,0-5 0,-3-4 1,-6-15 0,0 0-4,0 0 2,0 0 2,8-12-3,-7 0 3,1-7 1,-2-10 0,2-11 1,0-11-2,0-9 2,0-17-3,2 1 2,0 1-3,-1 5-2,8 13-2,-6 12-8,19 31-24,-12 13-4,4 13-4,-3 6 4</inkml:trace>
  <inkml:trace contextRef="#ctx0" brushRef="#br0" timeOffset="56715.2439">9155 16762 94,'0'0'36,"-5"-17"1,5 17-2,17-19-31,-9 5 0,7 12-1,1-10 0,3 5-1,-2-1 0,0 7-1,-3 3 1,-4 6 0,-4 10-1,-5-3-1,-4 12 2,-2 5-1,-2 3 0,0-5 2,-1 2 2,5-11-3,2-10 0,6-1-2,8-11-1,5-2-1,6-2-3,2-3 0,8 0-8,-7-5-2,16 14-20,-12-10-4,-1 6 1,-5 1-1</inkml:trace>
  <inkml:trace contextRef="#ctx0" brushRef="#br0" timeOffset="82324.7087">1793 13110 59,'-3'10'30,"-6"-4"4,9-6 0,0 0-20,0 0-4,19 18-1,-19-18-1,23 5-1,-13-7 2,7 4-3,-5-13-2,3 10-2,-5-12-1,6 6 0,-5-4 0,1 1 1,0-8-4,1 2 3,1 0 0,1-5 1,0-5-1,-1-5 1,-2-7-2,1-6-1,1 0 3,-2-12-2,0 7 1,1-7-1,-1 3 2,5-3-3,0 1 1,3 5 2,-5-3-2,1 10 1,-1-11-1,-1-1 1,-2-4-1,-3-1 1,-1-4 0,-1 0 0,1-6-2,0 1 1,1 1 2,-1-3-2,3-1 2,-1-2-1,-2-5 0,2 1-1,-4-5 2,2 3-1,-4-3-2,1 9 3,-5 0-2,2 6 0,-3 1 0,0 0 0,-2-1 0,-2-4 0,1-1 0,-4 0 0,3 1 0,-5-3 0,4 7 0,-3 2 0,1 3 0,-1 3 0,0-7 0,2 0 0,-4-5 0,2 1 0,0-2 0,1-3 0,-4 4 0,-4 0 0,2 4 0,-5 5 0,8 1 0,-4 6 0,3-4-1,1 3 0,2 1 3,5-5-3,0 5 2,3-4-1,-2 5 0,3-6 0,-3 6 0,2 0 0,-1 8 0,6 6 0,-6 2 0,5 9 0,-3-10 0,2 14 0,-1-16 0,-1 9 0,0-13 0,-5-3-1,5 4 2,-4-3-3,0 7 2,0-5-1,-4 11 1,2-1 1,-4 12-2,4-4 3,-9 4-3,3-4 3,-2 7-2,-3 0 0,3-1 0,-2 8 0,2-4 0,-1 8 0,1-2 0,1 5 0,2-1 0,-2 6 0,0 3 0,1-2 0,-1 1 0,0 1 0,1 5 0,-1-4 0,0 10 0,-2-1 0,4 6-1,-2-2 2,1 5-1,0 1 0,0 1 0,-3 6 0,1-6 0,0 3 0,-1-4 0,-6 8 0,5-2 0,-3 8 0,3-1 0,-1 5 0,2 9 0,-1-6-1,0 10 1,5-7 0,-4 5-2,4-4 2,-1-1-1,6 1 1,-2-8 1,2 3-1,3-1 1,0 4 1,1-5-2,0-4 0,1 6 0,-4-2 0,3 5 0,-1 6 0,-2 0 0,-1-1 0,1 5 0,0 4 0,-2-4 0,5-4 0,-5-2 0,2-10 0,0-3 0,0-3 0,0-1 0,-3 2 0,4 2 0,-8 5 0,5 3 0,-3 6 0,2 5 0,-2 3 0,-2 2 0,4 0 0,-5-3 0,1-5 0,1-1 0,4 4 0,-3-7 0,2-2 0,3-2 0,0-3 0,-1 7 0,0-2 0,-2 8 0,-2-6 0,1 11 0,1 0 0,5 3 0,0 5 0,-1-4 0,5 3 0,1-6 0,6-4 0,-8-5 0,3-2 0,-3-48 0,-6 90 0,8-41 0,-2-2 0,-1 0 0,-1 5 0,4 3 0,0 0 0,1 1 0,-1-13 0,0 3 0,-2 5 0,3-5 0,-2 5 0,4-8 0,-2 5 0,4-5 0,2 12 0,-5-13 0,3-1 0,-2 2 0,5-8 0,-4-3 0,-4-2 0,3-5 0,2 0 0,-2 3 0,-2-10 0,0-4 0,-3-14 0,0 16 0,0-16 0,0 0 0,-11 2-5,11-2-17,0 0-13,0 0-8,-52 8 1,52-8 3</inkml:trace>
  <inkml:trace contextRef="#ctx0" brushRef="#br0" timeOffset="82841.7382">986 12400 64,'0'0'29,"0"0"5,0 0-1,-31-62-17,31 62-4,0 0-2,0 0 0,0 0-2,0 0 1,0 0-4,0 0 0,0 0-2,0 0 1,0 0-2,0 0 0,0 0 1,39-41-3,-39 41 3,0 0-2,0 0 1,57 22-2,-57-22 0,46 37 0,-23-18 0,4 4 0,-4-7 0,-2-1 0,-5-3 0,-3 1 0,-2-2 0,-2 0 0,-2 1 0,-7-12 0,0 0 0,11 12 0,-11-12 0,0 0 0,0 0 0,0 0 0,4-10 0,-4 10 0,0 0 0,6-11 0,4-5 0,3-10 0,9-17 0,0-9 0,14-13 0,-9-10 0,15 8-36,-8 4-5,-8 15-2,-7 4-2</inkml:trace>
  <inkml:trace contextRef="#ctx0" brushRef="#br0" timeOffset="94853.4253">5710 9925 20,'5'14'23,"-14"-16"5,9 2 0,6 14-15,-6-14-1,10 12 2,-10-12 0,27 17 1,-9-13-2,17 10-4,-1-10 0,12 3-2,-3-9-1,7 6-1,-5-3-1,2 0 0,-11-3 0,-2 4-1,-11-4-1,-2 5 1,-10-2-2,-1 6 1,-10-7 1,0 0-2,0 0-1,8-13-1,-8 13 0,-2-11-2,2 11-3,0 0-5,0 0-14,0 0-12,0 0-3,-10 10 3,10-10-1</inkml:trace>
  <inkml:trace contextRef="#ctx0" brushRef="#br0" timeOffset="95559.4656">6208 9596 68,'0'0'31,"5"-11"2,-5 11 2,12 11-29,-12-11 1,10 27 1,-7-14 1,8 16 1,-9-1-5,7 15 1,-6 4-3,5 7 0,-2-1 0,1 5-1,-1-6 2,0-2-2,2-8 2,1-4-2,-1-13 2,1-6-3,-3-5 2,5 1-3,-3-3 0,4 7 2,-4-11-2,2 0 1,0-1-1,-1 1-1,-9-8 1,16 12 0,-16-12 1,10-3-1,-10 3 1,0 0 0,0 0 0,9 0-1,-9 0 0,0 0 0,0 0 0,0 0 0,0-10 0,0 10 0,0 0 0,0-12 0,0 12 0,4-17 0,0 4 0,3-9 0,2-11 0,4-17 0,6-25 0,3-12 0,6-20 0,2-5 0,2 1 0,-2-4 0,-1 26 0,-6 7 0,2 38-1,-9 10-5,6 31-8,-22 3-19,19 22-9,-8 7 1,0-10 1</inkml:trace>
  <inkml:trace contextRef="#ctx0" brushRef="#br0" timeOffset="96377.5124">6797 9945 62,'0'0'35,"-6"-11"1,6 11-1,0 0-13,-10-4-11,10 4-3,0 0-1,0 0-2,0 0-2,11-1-2,-11 1 0,18 2-1,-5-1 1,2 1 0,2 1-1,0 3 0,0 1 0,-2-4 3,-1 4-3,-3-4 0,-1 3 0,-10-6 0,13 15 0,-13-15 2,12 18 0,-12-18-2,9 13 1,-9-13 0,0 0-1,9 14 1,-9-14-1,3 11 1,-3-11-3,0 0 4,-7 17-3,7-17 2,-10 20 0,3-6 1,-4-3-1,0-6-1,0 7 2,-1-6-2,-1 6 2,2-1-1,0-1 1,2 1-3,9-11 3,-11 25-2,11-25 2,-3 20-1,3-20 0,9 10-1,2-5 0,9-7 0,2-3-1,5 4 2,3-3-2,1 2 1,1 0 1,-1-2-2,0 4 1,-8-3-4,4 13-2,-15-13-21,4 10-13,-4-2-1,-3-5-2,-9 0 0</inkml:trace>
  <inkml:trace contextRef="#ctx0" brushRef="#br0" timeOffset="105925.0585">7516 9695 21,'-9'-7'29,"9"7"1,0 0 3,-9-1-13,17 14-1,-8-13-3,21 22-1,-5-18-2,19 10-4,2-13 1,13-1-5,1-2 0,4-4-4,-2 2 1,-5-5-2,-2 9-4,-14-6-3,4 15-22,-13 8-8,-9-17-2,-2 4 1,-12-4-1</inkml:trace>
  <inkml:trace contextRef="#ctx0" brushRef="#br0" timeOffset="106612.0978">8088 9331 65,'13'4'31,"-13"-4"4,13-7 1,-13 7-26,10 11-1,3 8 0,-7-4 2,9 11-2,-9-9 0,12 11-4,-8-3-1,7 15-2,-3-6 1,3 9 0,-2-9-2,0 1 1,-1-4-1,0 3 1,-2-5-1,1-4 1,-2-1-1,0-8 0,-1 4 0,-1 1 1,-3 0-2,1-3 0,-2-2 0,-5-16 0,6 13 0,-6-13 0,0 0 0,0 0 0,0 0 0,0 0 0,0 0 0,0 0 0,0 0 0,0 0 0,7-22 0,-4-7 0,4-20 0,5-13 0,4-9 0,3-17 0,2 4 0,2-11 0,2 22-3,-6-4-6,8 28-26,-11 14-6,-1 0-1,-5 15 1</inkml:trace>
  <inkml:trace contextRef="#ctx0" brushRef="#br0" timeOffset="107040.1223">8638 9602 70,'14'18'37,"-7"-2"2,1 3 0,0 20-19,-8-8-7,13 15-3,-10-8-2,7 12-3,-7-3 1,3-4-2,-3-8-1,1-8-2,-5-9-1,1-18 0,0 20-2,0-20-3,0 0-4,-12-3-26,13-14-6,2-10 1,3-15-2</inkml:trace>
  <inkml:trace contextRef="#ctx0" brushRef="#br0" timeOffset="107533.1505">8921 9441 68,'-14'3'36,"14"-3"2,-10 14 0,10-14-11,18 11-20,-4-5-1,15 8-2,0-7 1,11 0-1,-1-6-3,6 2 1,-4-3-3,-2 5 2,-4-10-2,-6 4 0,-3-5-3,-10-2-3,6 12-11,-22-4-20,15-5-2,-15 5 2,10-10-1</inkml:trace>
  <inkml:trace contextRef="#ctx0" brushRef="#br0" timeOffset="107931.1733">8950 9821 70,'-7'16'37,"7"-16"1,5 11 1,12 7-14,2-11-16,20 7-3,-1-12 0,10 10 0,-5-7-4,5-3 1,-5-4-2,-2-2 0,-7-2-3,-6-1 0,-1 12-3,-10-17-9,9 6-24,-6 11-2,-1-13 0,-1 14 0</inkml:trace>
  <inkml:trace contextRef="#ctx0" brushRef="#br0" timeOffset="108517.2068">9813 9461 86,'-10'10'37,"-6"2"-1,0 3 3,9 12-29,-14 1-2,8 12 0,-4 3 1,11 6-2,-3-6-2,11 5 0,3-8-4,8 1 2,0-8-2,7-2-1,3-20 0,2 6 0,4-17 0,3-5 0,4-12 0,3-10 0,3-14 0,1-9 0,-3 9 0,0-11 0,-9 14 0,-7-4 0,-10 9 0,-14 2 0,-14 4 0,-12 11 0,-11-4 0,-9 4 0,-2 4 0,-5 3 0,7 13 0,-3 3-6,22 16-30,0 1-7,13-13 0,8 5 0</inkml:trace>
  <inkml:trace contextRef="#ctx0" brushRef="#br0" timeOffset="125401.1725">13531 5505 35,'7'12'29,"-7"-12"2,0 0-5,0 0-8,-1-16-7,1 16-1,0 0-3,0 0 0,0 0-1,0 0-2,0 0 1,0 0-2,0 0 0,0 0-1,-1-14 1,-1 2-2,-4-11-1,2-3 1,-2-1-1,0-3 0,-2-7 0,3 0 1,-2-3 0,1 3-1,0 1 0,1 4 4,-1-1-5,3-4 2,-2 8-2,0-4 1,1 5-1,2 0 3,1 1-3,1-2-2,1 1 4,0 0 0,0 2 2,1-2-3,-2-1 1,1-1-1,-2-8-1,1 3 2,-2 0-1,1-4 1,1-4-2,2-1 2,1 0 0,2 4 0,1 3 1,0 0-3,1-1 2,1 1-3,-1 10 2,-1-6 0,-2 10 0,0-4 1,0 2-1,0-6 3,-1 4-3,0 0 4,0-2-4,0 5 1,1-9-1,0 0-1,-1-6 1,1 8-1,1-4 2,1 4-2,0-1 3,0-5-2,0 5 1,0-4-2,1 7 1,0-2-1,0-1-2,0 3 4,-1-6-3,1 3 3,1 1-2,1-2 1,-1 3 2,1 5-1,2-2 1,-2 11 0,0-7-3,1 1 2,-1 5-1,-9 17-1,15-23 2,-8 9-3,0-6 3,2-6-4,0 2 3,0 4-1,1-6 2,1-1-1,-1-1 0,1-2 0,1-1-2,0 4 3,0-6-3,4 7 1,1-5 2,3 2-2,2-3 4,2 3-5,1 8 6,-1-6-5,0 8 2,-1-7-1,-2 1 0,-1-8 1,0 1-4,1-14 3,2-2-1,2 11 3,0-14-2,2 11 1,-1-4 0,0 16-1,-2-2 0,-3 14-1,-4 6 1,-3-8-2,-1 14 2,-3-3-1,1 5 2,0-3-1,0 9 1,2-4 0,0 9 1,-1-6-2,2-5 1,0 8-1,-2 8-1,2-2 2,-1-6-3,4 6 2,1-10-1,2 6 1,2 7-1,1-5 2,-1-8-1,0-2 0,0 7 1,-4-5-1,-1 12 0,-3-14-1,0 21 1,-2-7 1,0 10-1,2-1 3,0-3-3,0 3-1,2-10 1,0 14 1,2-24-2,-2 9 0,1-11 0,-2 8-2,-1 1 2,-1 0 1,-3 7 0,0-7-1,-1 7 2,0-6-2,-2 7 3,2-7-3,1 1 1,-1-3 0,-1-4 0,1 2-1,-9-7 1,15 21 1,-15-21-1,12 29 2,-7-17-1,0 12 0,1-6-1,0 5 1,0-3-1,-1 0-1,2 1 1,0-8-2,-1 3 2,-6-16 1,11 21 0,-8-10 0,-1 2-1,0-3 3,-2-10-4,3 23 2,0-10-1,-1 8 0,3 3 0,-1-1 1,1 0 0,0 1-1,0 5 1,-2-4-1,1 7 0,-1-6-1,0-3 1,0-3-1,-1 6 0,0-12-1,-1 10 1,-1-1 1,-1 2 0,0-1 2,-2 3-2,0 0 2,-1 2-2,1 5 3,2-7-3,0 1 0,2-6 0,0 2-2,1-6 2,2 6-1,-2-5 2,1 6-1,-1 2 1,-1-3 0,0 4-1,0 1 1,-1 4-3,-2-2 2,2-1-1,0 0 1,1-4-1,0 5 1,1-3 1,0 3 0,1-8 2,1-9-4,-1 8 3,-2-5-2,0 6 1,0-3-2,-3 3 3,2 5-3,-4-3 3,1 11-2,-2-10 2,1 6-3,-1-1 2,0-3 0,0-4-3,1-2 3,0 9-3,-2 1 3,0 5-2,-1-4 1,2-2 1,0-1-1,1 0 3,-1-2-3,1-2 3,0-4-3,1-2 0,0 1 1,0 3-2,1 7 1,-1 1-2,1 6 4,-1-8-3,1 5 2,1-9 0,0 2-1,-1-8 2,0-8-1,0 0 1,2-12-1,-3 13 1,3-13-1,-3 14 1,3-14-2,-3 23 0,2-13 0,1-10 0,0 0 0,-3 15 0,3-15 0,-5 17 0,5-17 0,-8 10 0,8-10 0,-7 16 0,7-16 0,-5 16 0,5-16 0,0 0 0,0 0-3,12-7-4,-6-9-2,10 13 0,-10-24-5,15 28-8,-15-15-18,3 1 0,-9 13 0,5-28 3</inkml:trace>
  <inkml:trace contextRef="#ctx0" brushRef="#br0" timeOffset="126061.2102">14846 4945 33,'0'0'27,"-6"-16"-3,1 4 0,3 0-4,-6-2-1,8 14-4,-8-18-1,8 18-3,-5-16-4,5 16 1,-1-15-5,1 15 1,-1-12-2,1 12 0,0 0 1,10 19-1,-5-5-1,5 8 1,1 6 1,1 6-1,1 0 1,2-2-3,-3-1 1,1 1-2,-3 7 3,-1 2-2,-3-10 2,2-1-1,-3-5 0,0-8 0,-2-2-1,-3-15 3,5 15-4,-5-15 3,0 0-2,4-11 0,-4 11 0,0 0 0,2 16 1,-2-6 0,0-10 2,0 0-3,2 11 2,-2-11-1,0 0-2,0 0 3,6-16-4,4-8 4,7-5-4,11-14 3,9-4-3,7-9 0,13 13-4,-3-15-13,12 16-20,-7 24 0,-10-3-3,-10 2 0</inkml:trace>
  <inkml:trace contextRef="#ctx0" brushRef="#br0" timeOffset="139298.9674">18300 1147 40,'0'0'24,"-14"-51"5,14 51 0,0 0-12,0 0-2,0 0-4,0 0 4,0 0-1,0 0-1,0 0-4,0 0-1,0 0-3,0 0-3,0 0 1,47 25-1,-29 0 0,2 6 0,1 2-1,2 7 0,-3-4 0,0 9 2,-5-14-2,0 9-1,-4-17-1,0 1 2,-1-5-1,0 5 0,-1 11 1,2-7-1,-2 6-1,1-5 1,-3 6 0,1-6-1,0 3 2,-1-7-1,-1-5 0,-1-1-1,1 2 4,0 3-3,-1-10 2,0 10 2,-2-10-4,0 4 0,-2-7 0,-1 6 0,-1-5 0,-1 1 0,0 1 0,2-14 0,-3 21 0,3-21 0,-3 20 0,3-20 0,-1 14 0,1-14 0,0 0 0,0 0 0,1-14 0,-1 14 0,0-13 0,0 13 0,2-28 0,0 6 0,2-5 0,2-14 0,1-9 0,5-17 0,3-12 0,4-18 0,3-1 0,6-13 0,2 7 0,5-8 0,-1 20 0,0 4 0,-4 19 0,-4 19 0,-26 50 0,39-64 0,-39 64 0,0 0 0,0 0 0,41-22 0,-41 22-11,0 0-24,40 37-7,-40-37 0,0 0-1</inkml:trace>
  <inkml:trace contextRef="#ctx0" brushRef="#br0" timeOffset="139880.0006">19161 1876 95,'0'0'37,"12"8"0,-12-8-1,0 0-25,13 25-4,-12-2-2,6 1 0,-6 8 3,4 1-2,-5-9-2,3 11 0,-5-7-4,1 7 0,-3-7 0,1 8 0,-3-10 0,1 6 0,0 4 0,-1-7 0,4 7 0,-8-22-18,9 12-25,1-26 2,-7-11-1,3-26 0</inkml:trace>
  <inkml:trace contextRef="#ctx0" brushRef="#br0" timeOffset="155720.9067">19865 1577 30,'-2'16'19,"-8"-20"1,10 4 0,0 0-11,0 0-2,8-4 3,-8 4 1,16-8 1,-6-5-2,10 10 2,-1-6-3,14 5-3,3-6 0,13 3-2,3-9 0,7 7-1,-2-3 2,4 9-1,-7-7-1,0 9 0,-10-4-4,-8 3-8,2 3-18,-9 6-6,-9-11-1,-2-1 0</inkml:trace>
  <inkml:trace contextRef="#ctx0" brushRef="#br0" timeOffset="156480.9502">20085 1103 69,'0'0'32,"0"0"0,0 0 0,0 0-19,0 0-7,0 0 1,0 0-1,21 0 1,-11 29-1,9 9 0,-4 7 0,9 8-2,-3 5 1,3 2-2,-3 7 0,1-5-1,-4-2-1,0 2 1,-4-13 0,-2 4-1,-2-15 1,-1-3-2,-4-17 1,-1 4-1,-4-22 2,0 0-2,6 11 0,-6-11 0,0 0-1,0 0-3,10 9-8,-10-9-25,0 0-3,0 0 0,7-13 1</inkml:trace>
  <inkml:trace contextRef="#ctx0" brushRef="#br0" timeOffset="160111.1578">20880 1089 27,'0'0'22,"39"-40"3,-39 40-1,0 0-4,0 0-2,0 0-4,0 0-3,0 0-1,21 65 0,-21-35-2,8-6 0,-7 11-2,6-5-1,-6 11-1,5 1 1,-4-3-1,3-4 0,-2-15-3,3 9 2,-2-8 1,2 3-2,-2-12 0,0 9 0,1-5 0,0 7-1,-1 4 0,1-1 0,-1-3-3,0-1 3,-2 4-1,0-8 0,-1 2 0,0-7-1,-1 1 2,0-14-3,0 18 3,0-6 0,0-12-1,0 16-1,0-16 1,1 10 2,-1-10-2,0 0 3,0 0-3,0 0 1,0 0-1,0 0 2,0 0-1,0 0-1,1 14 4,-1-14-4,0 0 0,0 0 0,1 11 0,-1-11 0,0 0 0,0 0 0,0 0-2,0 0 3,0 0-1,0 0 1,0 0-1,0 0 0,0 0 0,0 0 0,0 0 0,0-17 0,0 17 0,0 0 0,0 0 0,0 0 0,0 0 0,0 0 0,0 0 0,0 0 0,0 0 0,0 0 0,0 0 0,0 0 0,0 0 0,0 0 0,-2-13 0,2 13 0,0 0 0,0 0 0,-8 3 0,8-3 0,0 0 0,-9-7 0,9 7 0,0 0 0,-7-11 0,7 11 0,0 0 0,0 0 0,0 0 0,0 12 0,0-12-9,0 14-19,0-14-11,3 10-1,-3-10 1,0 0-4</inkml:trace>
  <inkml:trace contextRef="#ctx0" brushRef="#br0" timeOffset="161566.241">20077 1393 56,'0'0'26,"0"0"0,6-70 0,-6 70-20,59-82 0,-13 53-2,4-20 3,8 16 1,-4-13 1,6 28-1,-13 0-1,2 9 0,-49 9-1,74 5 1,-74-5-2,44 50-1,-38-1-2,-7 9 1,-14 9-1,-5-2 1,-13 6-1,-9-8-2,-12 3 0,-6-14-1,-4-18 0,-1-6-1,1-13 0,1-5-1,11-19-1,5-8 0,17-13 0,10-20 1,19 5 0,10-20 1,19-1 2,12 0-1,14 7 1,7 9 0,7 7 1,4 17-1,0 6 4,1 22-2,-10 10 1,-6 16-1,-14 17 1,-7 6 1,-16 10 1,-11 7-2,-15 0-3,-9 5 2,-14-4-1,-7-6 2,-12-14-2,-3-5 0,-7-14-2,1-20 1,2-6 0,2-22-2,10 4-1,8-27 0,20 2 0,10-14-1,20 2 1,10 0-1,17 0 1,4 4 1,13 0 1,2 11-1,2 9 2,2 9 0,-1 6 0,1 17 1,-8 4-1,-2 19 2,-14 8 0,-7 11 2,-16 3-3,-11 10 3,-22-3-1,-9 2 1,-17-5 1,-6-6-3,-10-8 2,-3-2-3,-4-12 2,2-2 0,4-17-1,3-9 0,10-7-6,5-15 3,13-5-3,9-13-1,16-3 1,9-14-1,14 10 1,10-3-1,13 4 5,7 6-1,7 11 2,6 3 0,4 11 0,0 10-1,0 6 0,-6 11 1,-8 7-2,-6 8 4,-16-3-1,-11 17 1,-18-1-1,-11 7 1,-20 0 0,-12 0-1,-14-6 3,-9-1-5,-10-3 1,-7-13-2,-4-8 1,1-6-2,2-17 2,8-2-1,11-14-1,12-9 2,20-11-3,18-4 3,22-1-1,15-8 1,20 6-1,11-5 0,10 16-1,2 1-7,10 26-24,-15 1-3,-13 3-2,-11 14 1</inkml:trace>
  <inkml:trace contextRef="#ctx0" brushRef="#br0" timeOffset="163941.3769">21725 1437 84,'-11'-8'34,"3"-2"2,8 10 1,-21-23-20,21 23-6,-5-19-2,5 19-3,13-10-2,2 8 0,5 6-1,7 0-2,5-4 0,7 3 1,3-3-1,2 4-1,-1-4-1,-5 0 0,1 0-5,-10-10-8,1 14-24,-11-5 0,-5 2-1,-14-1 1</inkml:trace>
  <inkml:trace contextRef="#ctx0" brushRef="#br0" timeOffset="164739.4225">22243 1014 73,'0'0'32,"0"0"2,38-24 0,-38 24-18,0 0-6,0 0-1,57 33 1,-57-33 0,0 0 0,38 70-4,-24-34 1,-6 1-3,4 7-4,-3 5 0,2 3 0,0-4 0,0-2 0,-2-7 0,3 11 0,-2-18 0,-1 5 0,-3-20 0,0 6 0,-6-23 0,7 24 0,-7-24 0,0 0 0,0 0 0,9 5 0,-9-5 0,0 0 0,5 20 0,-5-20 0,0 0 0,0 0 0,3 11 0,-3-11 0,1-11 0,-1 11 0,2-15 0,3 1 0,2-9 0,6-11 0,4-25 0,9-15 0,5-1 0,6-26 0,1-4 0,-1 0 0,-2 2 0,-5 4 0,-2 29 0,-8 14 0,-20 56 0,30-72 0,-30 72 0,0 0-36,0 0-6,0 0 1,0 0-1,0 0 3</inkml:trace>
  <inkml:trace contextRef="#ctx0" brushRef="#br0" timeOffset="165585.4709">22883 1549 65,'0'-14'29,"10"14"2,-5-12 0,8-5-15,3 17-5,-5-11-4,7 12 0,-7-11-1,7 9 0,-7-11-1,7 13-1,-4-2 0,3 1-2,-1 5 2,1-3-3,0 2 0,-2-1 0,0 4-2,-3-3 2,-1-4-1,0 5 1,-2-6-2,-9 1 2,13 10 0,-13-10 1,9 15 0,-9-15 0,5 20-1,-5-20 1,1 18-1,-1-18 1,-7 27 0,0-8 0,-4 4-1,0 3-1,-4 0 1,0 6-1,-1-4 2,1 4-3,1-14 2,2 1-2,3-10 1,4 2-1,5-11 0,-5 13 0,5-13 2,10 9 0,3-2 2,6-1-2,4 3-1,7-4 0,3 1 0,2-7 0,2 3 0,-4-7-7,5 12-8,-20-13-19,3 9-7,-7 4 2,-5-7-2</inkml:trace>
  <inkml:trace contextRef="#ctx0" brushRef="#br0" timeOffset="166637.5311">23457 1408 2,'0'0'17,"10"9"5,-10-9 2,11 4-8,3-2 0,3-3 3,9-3-1,-3-2 2,11 12-3,-8-15-2,14 10-4,-12-13-1,11 16-3,-12-16-1,3 19-1,-5-20-1,0 11-2,-2-4-2,1 4-6,5 12-8,-5-6-21,-5-5-5,-4 5 3,-6-5-1</inkml:trace>
  <inkml:trace contextRef="#ctx0" brushRef="#br0" timeOffset="167201.5633">23398 1583 102,'-15'3'37,"15"-3"-4,-13 1-4,5-11-22,8 10-5,0 0-1,17 7 1,-3 4 1,9-3-1,4-1 2,9 2-1,2 0-1,8 0 0,-1-12 0,3 9-1,-4-9-1,-2 8 2,-3-2-3,-3-1 0,0 3-3,-4-5-7,3 16-18,-12-1-7,-8-12-2,0-5 2</inkml:trace>
  <inkml:trace contextRef="#ctx0" brushRef="#br0" timeOffset="167781.5965">24585 1223 17,'0'0'20,"40"-34"7,-40 34 5,0 0-14,-7 67 1,7-67 1,-26 77 2,26-77-1,-44 93-1,24-46-7,20-47-3,-22 74-5,22-74-1,6 55 0,-6-55-2,0 0-1,60 50-1,-60-50 0,71 10 0,-28-10 0,5-2 0,2-12 0,5-7 0,-1-15 0,3-3 0,0-8 0,-6-5 0,-51 52 0,42-64 0,-42 64 0,32-64 0,-32 64 0,9-73 0,-9 73 0,-18-64 0,18 64 0,-34-48 0,34 48 0,0 0 0,-96-1-30,32 15-16,0 16 1,-1 5-1</inkml:trace>
  <inkml:trace contextRef="#ctx0" brushRef="#br0" timeOffset="170486.7512">13507 10902 39,'10'5'39,"-10"-5"-3,0 0 2,0 0-14,0 0-5,4 11 0,-4-11-5,0 0-2,0 0-8,0 0-1,0 0-2,0 0-1,6-19 0,-2-4-2,-1-2 1,1-9-1,2-4 3,1-7-1,0-1 1,-2-8 0,1-1 0,-2-2 0,-2 2-1,-1-6 1,-2 9-4,-2 3 3,-1 1-1,-1 6 2,-1 3 0,2 1 0,1-1 1,3 3-2,3 1 3,1 0-3,1 1 0,4 2 0,-2-5-2,2 6 2,0 2-2,-1-3 0,-2 4 2,3 1 0,1-3 0,1-4 1,2-1-1,5-6-1,2 2 0,5-4 2,4 1-2,0-5 2,4 5-2,5 1 0,1 2 1,3 7 1,1 1 1,5-1-2,1 2 3,1-5-3,0 3 0,-1-5 0,-2 5 3,-2-2-3,-3-1-2,-3 8 2,-3-2-2,-2 13 3,-1 3-1,1 10 1,1 2-3,4 8 2,1 7 2,1 0-4,2 17 2,0-3 0,-3 11 0,-5 2-1,-7 5 1,-5 1 0,-8-2 0,-5 7 3,-6-6-3,-3 6 0,-3-8 0,-2 7 1,1 1-3,-2 10 2,0 10-1,0 0 0,0 0 2,-2 1-1,-2 0 2,-1-6-3,-1 0 4,1-7-3,-4-3 1,3 0-1,-2 8 0,1 15 0,0 1 0,3 12 0,-2-10 0,3-5 0,3-13 0,0-6 0,2-18 0,0-16 0,0-11 0,3-14 0,0 0 0,0 0 0,-11 2 0,1-7 0,10 5-31,0 0-11,-19-7-1,2-6-1,-5-4 4</inkml:trace>
  <inkml:trace contextRef="#ctx0" brushRef="#br0" timeOffset="170973.7791">14472 10690 89,'0'0'37,"22"3"0,-9 0 3,-4 5-26,17 18-6,-6 0 2,10 7-4,-7-4 0,6 8-3,-11-8 1,0 0-3,-7-9-1,-3 1 0,-8-21 0,7 24 0,-6-11 0,-3 3 0,-3 4 0,1 6 0,-1-5 0,1-1 0,0 0 0,0-4 0,0-3 0,1 6 0,3-19 0,-2 12 0,2-12 0,0 0 0,9-7 0,4-10 0,7-11 0,5-17 0,5 6 0,1-11 0,9 15 0,-12-9-33,7 15-10,-7 6-1,-8 5-2,-8 4 3</inkml:trace>
  <inkml:trace contextRef="#ctx0" brushRef="#br0" timeOffset="179735.2802">18503 7639 26,'-4'-35'27,"12"21"1,-13-18 2,4 12-15,1 20-3,6-23-1,2 12-1,-6-1 0,8 7-2,-8-9 0,7 15-2,-9-1 0,14 14-1,-14-14 1,15 28-2,-15-28 0,15 35-1,-8-15 0,5 14 2,-5-8-4,6 16 3,-2-5-4,2 12 4,0-1-2,2 2 0,-2 0 1,2-12-2,-4-2 4,0-5-5,-2-5 3,-2-11-1,-2 3-1,-5-18-1,5 19 0,-3-3 0,-2-16 0,0 0 0,2 11 0,-2-11 0,0 0 0,3 14 0,-3-14 0,0 0 0,3 12 0,-3-12 0,2 13 0,-2-13 0,0 0 0,0 0 0,2 11 0,-2-11 0,1-10 0,-1 10 0,0 0 0,1-14 0,-1 14 0,0 0 0,5-19 0,2 5 0,1-20 0,7-11 0,3-13 0,3-14 0,4-5 0,2-7 0,0 7 0,-2 6 0,-3 15 0,-3 15 0,-1 13 0,-4 14-1,3 27-9,-17-13-18,14 35-13,-7-15-1,-1 10 2,-2-7 0</inkml:trace>
  <inkml:trace contextRef="#ctx0" brushRef="#br0" timeOffset="180209.3073">19156 8057 80,'0'0'32,"18"-13"-1,-16 1 0,-2 12-24,12 0-2,-12 0 0,19 8 0,-16 4 3,7 11 2,-11-3 0,9 13 0,-11-3-2,9 16-4,-8-6 1,5 13-1,-3-16-4,1 5 0,0-3-3,-1 2-2,5 7-8,-8-12-27,5-12-1,-2-7-1,0-17 2</inkml:trace>
  <inkml:trace contextRef="#ctx0" brushRef="#br0" timeOffset="185519.6111">19893 7831 38,'-16'-6'34,"6"11"1,-3-13-1,9-5-9,4 13-9,0 0-5,25-6-2,-4-5-2,20 8 0,7-10-2,15 2 0,6-3-2,5 2 0,0 2-2,-3-1 0,-6-1-2,-8 5-1,-11 6-1,-12 0-2,-3 13-4,-16-19-10,0 14-19,-15-7-1,5 13 2,-5-13-1</inkml:trace>
  <inkml:trace contextRef="#ctx0" brushRef="#br0" timeOffset="185893.6325">20153 7397 70,'0'0'34,"0"0"2,0 0-1,0 0-21,20 43-4,-14-1-5,13 15 1,-7-1 1,10 10 0,-8-7-2,5 10 0,-5-15-1,-2-4 2,-6-15-3,-2 4-2,-4-12 0,-3 2-5,1 0 1,-4-13-8,16 18-24,-7-15-8,5-6 2,2-18 2</inkml:trace>
  <inkml:trace contextRef="#ctx0" brushRef="#br0" timeOffset="186390.6609">20866 7473 105,'25'5'37,"0"11"2,-3 15 1,-5-10-34,5 17-1,-3 0 0,6 7 0,-9-6 0,1 2 0,-5-5-2,-2-9-3,-2 1 0,0-8 0,-2-1 0,-1-1 0,1-5 0,-1 4 0,-5-17 0,10 28 0,-10-28 0,7 21 0,-7-21 0,5 13 0,-5-13 0,3-23 0,4 1 0,6-33 0,5-1 0,8-22 0,5-7 0,5-6 0,3 4 0,0 17 0,4 9-4,-10 16-14,7 25-24,-13 13-1,-6 18 1,-6-3 0</inkml:trace>
  <inkml:trace contextRef="#ctx0" brushRef="#br0" timeOffset="186970.6941">21551 7906 49,'3'14'29,"-3"-14"1,2 12 2,-2-12-14,10 2-9,9 9-3,-3-13 1,11 13 1,-7-9 2,9 5-4,-4-8-3,3 10 0,-2 1 1,1 1-2,-3-2 1,-1-2-3,-3-2-1,-1-3-1,-4 7 5,-5-2-3,-5 7 1,-6 1 1,-9 8 0,-4 3-1,-9 2 1,1 11 2,-6-14-2,4 8 1,-1-17-1,7 5 0,1-15 0,10 6 2,7-12 0,0 0-2,17 17 1,3-17-3,7 3 0,6-7 0,7 5 0,3-9 0,4 4-1,-4-9-2,2 7-3,-13-7-5,9 28-11,-18-15-20,-2 1 1,-4 9 2,-4-15-1</inkml:trace>
  <inkml:trace contextRef="#ctx0" brushRef="#br0" timeOffset="187413.7194">22363 7764 96,'13'-3'40,"6"-8"-1,8-6 0,7 15-26,2-10-5,9 3-4,1 0-1,1-1-3,-3-1 0,-4 4-1,-2 1-2,-7 1-1,-1 5-6,-14-7-5,7 13-22,-11-1-3,-5 5 0,-5 4 1</inkml:trace>
  <inkml:trace contextRef="#ctx0" brushRef="#br0" timeOffset="187741.7382">22432 7964 98,'0'0'38,"0"0"4,11 6-1,18-8-29,-3-9-5,14 11-1,2-10-1,6 13-1,-2-8-2,1 9-3,-2-6 0,-7 8-2,-5-2-1,-11-2 0,-1 10-4,-21-12-13,11 2-19,-11-2-1,0 0 1,0 0 0</inkml:trace>
  <inkml:trace contextRef="#ctx0" brushRef="#br0" timeOffset="188178.7632">23375 7692 62,'0'0'38,"-21"20"2,6-12 1,-7-3-14,12 25-7,-19-13-8,17 19-1,-8-14-7,12 5-4,1-8 0,8 5 0,6-6 0,9 0 0,9-1 0,8-8 0,7 0 0,5-11 0,6-3 0,0-11 0,3-9 0,-7-4 0,-6-9 0,-11-1 0,-11-9 0,-11 8 0,-15-1 0,-13 6 0,-9 4 0,-7 1 0,-4 16 0,0-2 0,4 26 0,-4-5-18,15 20-25,3-2-3,6 7 2,2 2 1</inkml:trace>
  <inkml:trace contextRef="#ctx0" brushRef="#br0" timeOffset="191360.9452">13344 16952 55,'-11'-4'36,"2"11"-1,-3-11 2,0-3-16,12 7-10,-13-4-5,13 4-1,0 0-1,0 0 0,-2-14-1,2 14 0,3-19-1,-3 19 1,3-27 0,0 12 2,-2-18-3,-1 3 1,-2-16-2,0-4-1,-1-5 1,0-4 1,1-2-1,0-9-6,2 5 5,2-8-2,1 8 2,2 1 1,3 2-1,0-4-1,0 0 1,1-4 2,-1-1-2,2 2 1,1-8-1,0 7 2,2-4-1,3 1 1,2 6-1,3-3 1,6 7 2,3-6-3,3 10 1,5-8-2,1 4 1,1 1-1,0 5 0,-1 2-2,-2 7 1,-2 7 1,-1-2 0,-2 13 0,0-12 0,0 8 1,1-9-1,1 5 0,1-2 0,2-7 2,1 12-2,-3-8 0,0 17 0,-2 3 0,-3 8 0,-2 6 0,1 9 0,-3 7 0,0 4 0,1 3 0,1-1 0,5 5 0,2 6 0,0-1 0,0 2 0,-1 5 0,-3-6 0,-3 10 0,-4 0 0,-5-1 0,-7 3 0,-3-7 0,-3 9 0,-3-9 0,-3 20 0,0-4 0,-3 12 0,0 5 0,0-1 0,-1 7 0,1-5 0,1 10 0,-1-13 0,1 3 0,-1-7 0,0 5 0,-2 9 0,-1 7 0,-1 4 0,-1-4 0,-3 6 0,-1-2 0,-2 1 0,-1-9 0,-2-6 0,1-13 0,-1-6 0,2 3 0,2-14 0,1 5 0,4-16 0,-1-5 0,16-11-31,-7-10-10,-7-21-3,-2-6 1,0 2 1</inkml:trace>
  <inkml:trace contextRef="#ctx0" brushRef="#br0" timeOffset="191834.9723">14269 16089 106,'4'-23'41,"3"0"-4,-3 4 3,-4 19-36,14-15 1,0 19-2,-1 4 0,5 6 0,-2 7 0,6 13 3,-3 0-4,3 6 0,-3 11-2,1 0 0,-5 11 0,-2 2 0,-7 6 0,-5-8 0,-5 1 0,-5-8 0,-4-6 0,0-4 0,-1-11 0,1-5 0,2-13 0,2 1 0,9-17 0,0 0 0,14-23 0,11-13 0,11-17 0,11-10 0,8 0 0,6-7 0,11 12 0,-6-5-30,3 18-14,-12 7-2,-8 13 2,-11 14-1</inkml:trace>
  <inkml:trace contextRef="#ctx0" brushRef="#br0" timeOffset="198677.3637">17970 13838 72,'-11'-5'37,"-2"8"1,1-8 0,4 16-20,-5-20-5,13 9-6,0 0 0,15 4-1,0-1-2,10-4 0,6 8 0,11-4 0,8 5-1,6-6-3,3 4 0,-3-4 0,-1-12 0,-6 7 0,-7-5 0,-9 7 0,-7-7 0,-8 8 0,-3-1-8,-15 1-2,21 15-13,-21-15-19,0 0 1,0 0-1,0 0 4</inkml:trace>
  <inkml:trace contextRef="#ctx0" brushRef="#br0" timeOffset="199690.4216">18619 13341 102,'10'-1'39,"-10"1"0,10 10 4,6 0-35,-16-10-2,21 32 0,-6-3-2,5 18 3,-2 0-6,3-4-1,-1 9 0,0 1 0,-2-2 0,-1 1 0,-2-7 0,-1-3 0,-6-3 0,2 10 0,-2-8 0,-1 2 0,-4-8 0,1 0 0,0-9 0,0-3 0,0-4 0,1-1 0,-5-18 0,8 24 0,-5-8 0,-3-16 0,6 22 0,-6-22 0,4 19 0,-4-19 0,3 11 0,-3-11 0,0 0 0,0 0 0,0 0 0,5 18 0,-5-18 0,0 16 0,0-16 0,0 0 0,0 0 0,0 0 0,0 0 0,0-14 0,0 14 0,0 0 0,0 0 0,0 0 0,0 0 0,4 12 0,-4-12 0,0 0 0,0 0 0,0 0 0,0 0 0,0 0 0,2-13 0,-2 13 0,0 0 0,0 0 0,1 17 0,-1-17 0,1 15 0,-1-15 0,0 0 0,0 0 0,0 0 0,2-26 0,-2 26 0,0-11 0,0 11 0,0 0 0,0 0 0,0 0 0,0 0 0,4 12 0,-2-27 0,3 0 0,6-18 0,3-7 0,4-11 0,5 2 0,3-12 0,1-11 0,5 11 0,-1-16 0,1 13 0,-3-9 0,1 7 0,-3 2 0,-1 6 0,0 2 0,-2 2 0,-1 5 0,0 9 0,-1 9 0,-2 5 0,0 7 0,-2-1 0,-4-5 0,1 13 0,-15 12 0,18-6-9,-18 6-26,0 0-9,-13-7-2,13 7 3,-13 21 0</inkml:trace>
  <inkml:trace contextRef="#ctx0" brushRef="#br0" timeOffset="200404.4624">19481 13908 91,'0'0'39,"4"-10"1,-4-8-4,0 18-24,1-10-7,-1 10 2,0 0-2,11 15 1,-4-1-3,5 13 1,-1 10 2,3 6-5,1 12-1,1-4 0,-3 11 0,0 12 0,-6-9 0,0 9 0,-3-14 0,-1 0 0,-1-13 0,0 5 0,-1-19 0,1-11 0,0 0 0,-2-22 0,3 18 0,-3-18-1,0 0-11,0 0-30,14-35-2,-8 1 2,-1-6-3</inkml:trace>
  <inkml:trace contextRef="#ctx0" brushRef="#br0" timeOffset="206345.8023">20120 13755 80,'-18'-3'39,"0"-3"0,1 0 1,-10-2-25,27 8-4,-7 12-4,20-10-1,6-6-2,14 3-1,7-7-3,8 3 2,5-4-2,1 3 1,1-9-1,-5 16 1,-7-3-1,-7 1 0,-5 3 1,-5-4-1,1-1-3,-6-6-2,6 10-5,-13-25-18,3 15-13,-3-8-3,-7 6 5,-7-3-4</inkml:trace>
  <inkml:trace contextRef="#ctx0" brushRef="#br0" timeOffset="206678.8213">20293 13300 101,'3'10'41,"0"24"1,-4-1 0,7 15-32,-12 2-3,6 15-2,-4 3 0,3 5-3,-2-1-2,2-11 0,0 4 0,1-4 0,2 3 0,1-12 0,4 0 0,1-16 0,6 0-2,-5-21-12,13 3-28,-8-12-1,1-13-1,-4-5 2</inkml:trace>
  <inkml:trace contextRef="#ctx0" brushRef="#br0" timeOffset="207320.858">20781 13305 120,'10'-6'41,"0"7"3,-10-1-3,12 17-36,-6 7-2,7 11-2,2 0-1,1 9 0,2 9 0,-1 6 0,-2-6 0,-1 4 0,-3-10 0,-2-12 0,-2-4 0,-2 4 0,-3-10 0,1-3 0,1 1 0,-1-6 0,0 4 0,0 1 0,0-7 0,0-1 0,0-1 0,-3-13 0,4 12 0,-4-12 0,0 0 0,0 0 0,0 0 0,0 0 0,0 0 0,0 0 0,0 0 0,0 0 0,5 12 0,-2-27 0,2-15 0,4-12 0,3-15 0,3-13 0,3-2 0,1 1 0,4-9 0,-1 12 0,0 1 0,0 13 0,-2 7 0,1 8 0,1 8 0,-1-11 0,8 23 0,-8-15-7,15 25-38,-14 2 1,-3 9-2,-8 11 3</inkml:trace>
  <inkml:trace contextRef="#ctx0" brushRef="#br0" timeOffset="207876.8898">21415 13630 73,'-11'-2'38,"11"2"-1,-9-14 3,5 1-18,21 17-10,-6-15-6,12 9 0,-1-1-2,8 1 0,-1 1 0,4 0-2,-3 0-2,0 1 0,-2 7 2,-2 5-1,-5 1 0,-2 15 2,-6-4-3,-3 14 0,-8-6 0,-5 11 0,-11-2 0,-5 0 0,-7 4 0,-2-8 0,-2 7 0,2-15 0,3 5 0,6-12 0,8-5 0,10-5 0,11-11 0,10-4 0,8-15 0,5 10 0,6-5 0,3 3 0,2-2 0,-2-2 0,3 11 0,-15-15-24,5 18-20,-8-14 0,-2-4-2,-7 2 5</inkml:trace>
  <inkml:trace contextRef="#ctx0" brushRef="#br0" timeOffset="208320.9152">22253 13489 100,'-10'5'38,"2"1"2,8-6-1,0 0-32,8 2-1,10 13-3,1-11 3,10-1-2,-3-10 0,7 4-1,-1-3-1,2-4-1,-1 6-1,1-3 0,-1 1-3,-1-2-1,7 21-5,-14-18-26,8 8-6,-5 0-1,-3-2 2</inkml:trace>
  <inkml:trace contextRef="#ctx0" brushRef="#br0" timeOffset="208689.9363">22377 13739 86,'-13'13'38,"0"-6"1,13-7 1,-6 21-25,6-21-7,-2 11 2,2-11-5,16 11 2,-1-6-2,6-12-3,5 0-2,9-2 0,4-1 0,5-13 0,1 6 0,-1 1 0,-1 0 0,-5 7 0,1 4-2,-13-9-10,5 17-30,-14 3-2,-2 4 2,-6-5-3</inkml:trace>
  <inkml:trace contextRef="#ctx0" brushRef="#br0" timeOffset="209126.9613">23061 13585 109,'-17'37'42,"1"-2"0,0 1-5,-4-8-23,15 7-6,-3-11-5,9-1-3,-1-23 0,15 16 0,0-5 0,8-11 0,5-8 0,2-5 0,4-6 0,2-10 0,-1-4 0,-7-13 0,-7-10 0,-11-3 0,-12 1 0,-9 3 0,-14 6 0,-6 9 0,-5 10 0,1 31 0,0-1 0,3 15 0,12 18 0,-1-6-28,17 4-16,6-7 2,3-1-2,-5-23 0</inkml:trace>
  <inkml:trace contextRef="#ctx0" brushRef="#br0" timeOffset="224020.8132">23591 4371 2,'1'12'23,"-12"-18"1,11 6 1,-3 15-7,3-15 1,0 0 2,0 0-1,0 0-3,0 0-1,0 0-3,0 0 1,0 0-4,0 0-1,0 0-3,0 0-4,0 0 0,-10 0-1,10 0 1,0 0-3,0 0 1,-9-5-4,1-7-9,8 12-25,-4-14-1,1-4-1,3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2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916878" y="164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914320" y="2987640"/>
              <a:ext cx="75600" cy="1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7760" y="2971080"/>
                <a:ext cx="100080" cy="4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6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3905482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530334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6096000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2209" y="661472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lecture #2: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Closing the loop: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749824" y="2080413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834381" y="2743512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1847002" y="168710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1749417" y="3555916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833974" y="4219015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846595" y="31626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0330" y="12928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40309" y="2781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4720" y="426914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81612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590006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155672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7320" y="291240"/>
              <a:ext cx="8726400" cy="558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400" y="277200"/>
                <a:ext cx="8757360" cy="561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5400000">
            <a:off x="1914376" y="39615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2121565" y="4502028"/>
            <a:ext cx="1990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2011554" y="35682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 loop to N-elements: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98127" y="1132792"/>
            <a:ext cx="257175" cy="1488124"/>
            <a:chOff x="2666999" y="1179425"/>
            <a:chExt cx="257175" cy="1488124"/>
          </a:xfrm>
        </p:grpSpPr>
        <p:sp>
          <p:nvSpPr>
            <p:cNvPr id="8" name="Rectangle 7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791635" y="11825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1635" y="2226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073409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+…+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kumimoji="0" lang="en-US" sz="48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1391" y="2662622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1391" y="3228288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092514" y="2176574"/>
            <a:ext cx="257175" cy="1488124"/>
            <a:chOff x="2666999" y="1179425"/>
            <a:chExt cx="257175" cy="1488124"/>
          </a:xfrm>
        </p:grpSpPr>
        <p:sp>
          <p:nvSpPr>
            <p:cNvPr id="30" name="Rectangle 29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 rot="5400000">
            <a:off x="1914374" y="547112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998931" y="613422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090471" y="5162349"/>
            <a:ext cx="250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97607" y="4819449"/>
            <a:ext cx="4357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80415" y="32953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80415" y="44024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80415" y="598705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56371" y="4918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1391" y="3720816"/>
            <a:ext cx="38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cd</a:t>
            </a:r>
            <a:r>
              <a:rPr lang="en-US" dirty="0" smtClean="0"/>
              <a:t> = “voltage drop” across element # 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1391" y="4264456"/>
            <a:ext cx="400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xy</a:t>
            </a:r>
            <a:r>
              <a:rPr lang="en-US" dirty="0" smtClean="0"/>
              <a:t> = “voltage drop” across element # 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67960" y="741960"/>
              <a:ext cx="7140600" cy="6033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760" y="727200"/>
                <a:ext cx="7173720" cy="606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voltage law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854200" y="2052430"/>
          <a:ext cx="17811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Equation" r:id="rId3" imgW="583920" imgH="431640" progId="Equation.3">
                  <p:embed/>
                </p:oleObj>
              </mc:Choice>
              <mc:Fallback>
                <p:oleObj name="Equation" r:id="rId3" imgW="583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52430"/>
                        <a:ext cx="1781175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>
            <a:off x="2873554" y="297180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14784" y="3514646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</a:t>
            </a:r>
            <a:r>
              <a:rPr lang="en-US" i="1" dirty="0" smtClean="0"/>
              <a:t>drops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448957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</a:t>
            </a:r>
            <a:r>
              <a:rPr lang="en-US" i="1" dirty="0" smtClean="0"/>
              <a:t>any</a:t>
            </a:r>
            <a:r>
              <a:rPr lang="en-US" dirty="0" smtClean="0"/>
              <a:t> closed loop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83668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589" y="-28000"/>
            <a:ext cx="6222207" cy="527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application</a:t>
            </a:r>
            <a:endParaRPr lang="en-US" dirty="0"/>
          </a:p>
        </p:txBody>
      </p:sp>
      <p:grpSp>
        <p:nvGrpSpPr>
          <p:cNvPr id="45" name="Group 28"/>
          <p:cNvGrpSpPr/>
          <p:nvPr/>
        </p:nvGrpSpPr>
        <p:grpSpPr>
          <a:xfrm>
            <a:off x="1133698" y="1976322"/>
            <a:ext cx="485775" cy="1889957"/>
            <a:chOff x="1576218" y="1143005"/>
            <a:chExt cx="485775" cy="1889957"/>
          </a:xfrm>
        </p:grpSpPr>
        <p:sp>
          <p:nvSpPr>
            <p:cNvPr id="46" name="Oval 45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96241" y="3866279"/>
            <a:ext cx="160687" cy="1414811"/>
            <a:chOff x="4491655" y="3124200"/>
            <a:chExt cx="160687" cy="1414811"/>
          </a:xfrm>
        </p:grpSpPr>
        <p:grpSp>
          <p:nvGrpSpPr>
            <p:cNvPr id="5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586215" y="4023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31099" y="465151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456582" y="41980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376407" y="252316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135007" y="1976322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-1517377" y="3628706"/>
            <a:ext cx="33047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>
            <a:off x="135008" y="5281090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28"/>
          <p:cNvGrpSpPr/>
          <p:nvPr/>
        </p:nvGrpSpPr>
        <p:grpSpPr>
          <a:xfrm rot="10800000">
            <a:off x="4241404" y="2546065"/>
            <a:ext cx="485775" cy="1889957"/>
            <a:chOff x="1576218" y="1143005"/>
            <a:chExt cx="485775" cy="1889957"/>
          </a:xfrm>
        </p:grpSpPr>
        <p:sp>
          <p:nvSpPr>
            <p:cNvPr id="77" name="Oval 76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649177" y="2763700"/>
            <a:ext cx="160687" cy="1414811"/>
            <a:chOff x="4491655" y="3124200"/>
            <a:chExt cx="160687" cy="1414811"/>
          </a:xfrm>
        </p:grpSpPr>
        <p:grpSp>
          <p:nvGrpSpPr>
            <p:cNvPr id="8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5820878" y="2951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865762" y="357863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5691245" y="312519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3515250" y="317138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rot="10800000">
            <a:off x="4481009" y="2546064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4484293" y="4436021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 flipH="1" flipV="1">
            <a:off x="5580221" y="2694820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5561305" y="4268351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28"/>
          <p:cNvGrpSpPr/>
          <p:nvPr/>
        </p:nvGrpSpPr>
        <p:grpSpPr>
          <a:xfrm>
            <a:off x="4237740" y="4678135"/>
            <a:ext cx="485775" cy="1889957"/>
            <a:chOff x="1576218" y="1143005"/>
            <a:chExt cx="485775" cy="1889957"/>
          </a:xfrm>
        </p:grpSpPr>
        <p:sp>
          <p:nvSpPr>
            <p:cNvPr id="140" name="Oval 139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4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5645513" y="4895770"/>
            <a:ext cx="160687" cy="1414811"/>
            <a:chOff x="4491655" y="3124200"/>
            <a:chExt cx="160687" cy="1414811"/>
          </a:xfrm>
        </p:grpSpPr>
        <p:grpSp>
          <p:nvGrpSpPr>
            <p:cNvPr id="146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5817214" y="5083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5862098" y="571070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5687581" y="525726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3505200" y="525726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 rot="10800000">
            <a:off x="4477345" y="4678134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>
            <a:off x="4480629" y="6568091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 flipV="1">
            <a:off x="5576557" y="4826890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5557641" y="6400421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0" y="657800"/>
            <a:ext cx="390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9" name="Group 28"/>
          <p:cNvGrpSpPr/>
          <p:nvPr/>
        </p:nvGrpSpPr>
        <p:grpSpPr>
          <a:xfrm rot="10800000">
            <a:off x="4247791" y="499030"/>
            <a:ext cx="485775" cy="1889957"/>
            <a:chOff x="1576218" y="1143005"/>
            <a:chExt cx="485775" cy="1889957"/>
          </a:xfrm>
        </p:grpSpPr>
        <p:sp>
          <p:nvSpPr>
            <p:cNvPr id="170" name="Oval 169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7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5655564" y="716665"/>
            <a:ext cx="160687" cy="1414811"/>
            <a:chOff x="4491655" y="3124200"/>
            <a:chExt cx="160687" cy="1414811"/>
          </a:xfrm>
        </p:grpSpPr>
        <p:grpSp>
          <p:nvGrpSpPr>
            <p:cNvPr id="176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5820878" y="15811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5862098" y="91731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5697632" y="107816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3521637" y="11243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10800000">
            <a:off x="4487396" y="499029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0800000">
            <a:off x="4490680" y="2388986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5586608" y="647785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5567692" y="2221316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88720" y="232920"/>
              <a:ext cx="8762400" cy="662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800" y="216360"/>
                <a:ext cx="8795880" cy="665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8" name="Group 190"/>
          <p:cNvGrpSpPr/>
          <p:nvPr/>
        </p:nvGrpSpPr>
        <p:grpSpPr>
          <a:xfrm>
            <a:off x="762001" y="2306905"/>
            <a:ext cx="257175" cy="1488124"/>
            <a:chOff x="3382667" y="1835079"/>
            <a:chExt cx="257175" cy="1488124"/>
          </a:xfrm>
        </p:grpSpPr>
        <p:sp>
          <p:nvSpPr>
            <p:cNvPr id="99" name="Rectangle 9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90"/>
          <p:cNvGrpSpPr/>
          <p:nvPr/>
        </p:nvGrpSpPr>
        <p:grpSpPr>
          <a:xfrm rot="5400000">
            <a:off x="1506063" y="1562844"/>
            <a:ext cx="257175" cy="1488124"/>
            <a:chOff x="3382667" y="1835079"/>
            <a:chExt cx="257175" cy="1488124"/>
          </a:xfrm>
        </p:grpSpPr>
        <p:sp>
          <p:nvSpPr>
            <p:cNvPr id="183" name="Rectangle 1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90"/>
          <p:cNvGrpSpPr/>
          <p:nvPr/>
        </p:nvGrpSpPr>
        <p:grpSpPr>
          <a:xfrm rot="5400000">
            <a:off x="1506064" y="3050967"/>
            <a:ext cx="257175" cy="1488124"/>
            <a:chOff x="3382667" y="1835079"/>
            <a:chExt cx="257175" cy="1488124"/>
          </a:xfrm>
        </p:grpSpPr>
        <p:sp>
          <p:nvSpPr>
            <p:cNvPr id="191" name="Rectangle 190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0"/>
          <p:cNvGrpSpPr/>
          <p:nvPr/>
        </p:nvGrpSpPr>
        <p:grpSpPr>
          <a:xfrm rot="5400000">
            <a:off x="2994187" y="1562846"/>
            <a:ext cx="257175" cy="1488124"/>
            <a:chOff x="3382667" y="1835079"/>
            <a:chExt cx="257175" cy="1488124"/>
          </a:xfrm>
        </p:grpSpPr>
        <p:sp>
          <p:nvSpPr>
            <p:cNvPr id="195" name="Rectangle 194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0"/>
          <p:cNvGrpSpPr/>
          <p:nvPr/>
        </p:nvGrpSpPr>
        <p:grpSpPr>
          <a:xfrm rot="5400000">
            <a:off x="2994188" y="3050968"/>
            <a:ext cx="257175" cy="1488124"/>
            <a:chOff x="3382667" y="1835079"/>
            <a:chExt cx="257175" cy="1488124"/>
          </a:xfrm>
        </p:grpSpPr>
        <p:sp>
          <p:nvSpPr>
            <p:cNvPr id="199" name="Rectangle 19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0" name="Straight Connector 19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190"/>
          <p:cNvGrpSpPr/>
          <p:nvPr/>
        </p:nvGrpSpPr>
        <p:grpSpPr>
          <a:xfrm>
            <a:off x="3738249" y="2306907"/>
            <a:ext cx="257175" cy="1488124"/>
            <a:chOff x="3382667" y="1835079"/>
            <a:chExt cx="257175" cy="1488124"/>
          </a:xfrm>
        </p:grpSpPr>
        <p:sp>
          <p:nvSpPr>
            <p:cNvPr id="203" name="Rectangle 20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4" name="Straight Connector 20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140622" y="969343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219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69499" y="31829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510719" y="251916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809573" y="3923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1207333" y="392361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5" name="Title 1"/>
          <p:cNvSpPr txBox="1">
            <a:spLocks/>
          </p:cNvSpPr>
          <p:nvPr/>
        </p:nvSpPr>
        <p:spPr>
          <a:xfrm>
            <a:off x="1143000" y="39576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2649576" y="3957608"/>
            <a:ext cx="1088673" cy="704673"/>
            <a:chOff x="2649576" y="3487295"/>
            <a:chExt cx="1088673" cy="704673"/>
          </a:xfrm>
        </p:grpSpPr>
        <p:sp>
          <p:nvSpPr>
            <p:cNvPr id="216" name="TextBox 215"/>
            <p:cNvSpPr txBox="1"/>
            <p:nvPr/>
          </p:nvSpPr>
          <p:spPr>
            <a:xfrm>
              <a:off x="3316149" y="348729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713909" y="348729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2649576" y="352128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 rot="10800000">
            <a:off x="2713909" y="1825983"/>
            <a:ext cx="902322" cy="369332"/>
            <a:chOff x="2713909" y="1355670"/>
            <a:chExt cx="902322" cy="369332"/>
          </a:xfrm>
        </p:grpSpPr>
        <p:sp>
          <p:nvSpPr>
            <p:cNvPr id="222" name="TextBox 221"/>
            <p:cNvSpPr txBox="1"/>
            <p:nvPr/>
          </p:nvSpPr>
          <p:spPr>
            <a:xfrm>
              <a:off x="3316149" y="13556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713909" y="135567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4" name="Title 1"/>
          <p:cNvSpPr txBox="1">
            <a:spLocks/>
          </p:cNvSpPr>
          <p:nvPr/>
        </p:nvSpPr>
        <p:spPr>
          <a:xfrm>
            <a:off x="2649576" y="149064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 rot="10800000">
            <a:off x="1207333" y="1825983"/>
            <a:ext cx="902322" cy="369332"/>
            <a:chOff x="2713909" y="1355670"/>
            <a:chExt cx="902322" cy="369332"/>
          </a:xfrm>
        </p:grpSpPr>
        <p:sp>
          <p:nvSpPr>
            <p:cNvPr id="227" name="TextBox 226"/>
            <p:cNvSpPr txBox="1"/>
            <p:nvPr/>
          </p:nvSpPr>
          <p:spPr>
            <a:xfrm>
              <a:off x="3316149" y="13556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713909" y="135567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9" name="Title 1"/>
          <p:cNvSpPr txBox="1">
            <a:spLocks/>
          </p:cNvSpPr>
          <p:nvPr/>
        </p:nvSpPr>
        <p:spPr>
          <a:xfrm>
            <a:off x="1143000" y="149064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2320" y="1479240"/>
              <a:ext cx="6337800" cy="2144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840" y="1465200"/>
                <a:ext cx="6362280" cy="216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40622" y="969343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9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1093916" y="1338675"/>
            <a:ext cx="1088673" cy="888939"/>
            <a:chOff x="1093916" y="1338675"/>
            <a:chExt cx="1088673" cy="888939"/>
          </a:xfrm>
        </p:grpSpPr>
        <p:sp>
          <p:nvSpPr>
            <p:cNvPr id="227" name="TextBox 226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29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7702" y="2306902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16200000">
            <a:off x="1517651" y="1599500"/>
            <a:ext cx="160687" cy="1414811"/>
            <a:chOff x="4491655" y="3124200"/>
            <a:chExt cx="160687" cy="1414811"/>
          </a:xfrm>
        </p:grpSpPr>
        <p:grpSp>
          <p:nvGrpSpPr>
            <p:cNvPr id="80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2932462" y="1600202"/>
            <a:ext cx="160687" cy="1414811"/>
            <a:chOff x="4491655" y="3124200"/>
            <a:chExt cx="160687" cy="1414811"/>
          </a:xfrm>
        </p:grpSpPr>
        <p:grpSp>
          <p:nvGrpSpPr>
            <p:cNvPr id="95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16200000">
            <a:off x="1520756" y="3087622"/>
            <a:ext cx="160687" cy="1414811"/>
            <a:chOff x="4491655" y="3124200"/>
            <a:chExt cx="160687" cy="1414811"/>
          </a:xfrm>
        </p:grpSpPr>
        <p:grpSp>
          <p:nvGrpSpPr>
            <p:cNvPr id="1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16200000">
            <a:off x="2932462" y="3087972"/>
            <a:ext cx="160687" cy="1414811"/>
            <a:chOff x="4491655" y="3124200"/>
            <a:chExt cx="160687" cy="1414811"/>
          </a:xfrm>
        </p:grpSpPr>
        <p:grpSp>
          <p:nvGrpSpPr>
            <p:cNvPr id="1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 rot="10800000">
            <a:off x="3477323" y="2291216"/>
            <a:ext cx="485775" cy="1488125"/>
            <a:chOff x="5172949" y="2484911"/>
            <a:chExt cx="485775" cy="1488125"/>
          </a:xfrm>
        </p:grpSpPr>
        <p:sp>
          <p:nvSpPr>
            <p:cNvPr id="143" name="Oval 14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2388649" y="1337619"/>
            <a:ext cx="1088673" cy="888939"/>
            <a:chOff x="1093916" y="1338675"/>
            <a:chExt cx="1088673" cy="888939"/>
          </a:xfrm>
        </p:grpSpPr>
        <p:sp>
          <p:nvSpPr>
            <p:cNvPr id="150" name="TextBox 149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 rot="10800000">
            <a:off x="2515253" y="38757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 rot="10800000">
            <a:off x="3222124" y="38757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2463529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 rot="10800000">
            <a:off x="1068224" y="3875714"/>
            <a:ext cx="962069" cy="369332"/>
            <a:chOff x="1068224" y="3875714"/>
            <a:chExt cx="962069" cy="369332"/>
          </a:xfrm>
        </p:grpSpPr>
        <p:sp>
          <p:nvSpPr>
            <p:cNvPr id="160" name="TextBox 159"/>
            <p:cNvSpPr txBox="1"/>
            <p:nvPr/>
          </p:nvSpPr>
          <p:spPr>
            <a:xfrm rot="10800000">
              <a:off x="1068224" y="38757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 rot="10800000">
              <a:off x="1775095" y="387571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62" name="Title 1"/>
          <p:cNvSpPr txBox="1">
            <a:spLocks/>
          </p:cNvSpPr>
          <p:nvPr/>
        </p:nvSpPr>
        <p:spPr>
          <a:xfrm>
            <a:off x="1016500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83400" y="1868040"/>
              <a:ext cx="6879960" cy="1761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080" y="1854360"/>
                <a:ext cx="6908400" cy="178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40622" y="969343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(student)</a:t>
            </a:r>
            <a:endParaRPr lang="en-US" dirty="0"/>
          </a:p>
        </p:txBody>
      </p:sp>
      <p:grpSp>
        <p:nvGrpSpPr>
          <p:cNvPr id="3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1143000" y="1858282"/>
            <a:ext cx="962069" cy="369332"/>
            <a:chOff x="1143000" y="1858282"/>
            <a:chExt cx="962069" cy="369332"/>
          </a:xfrm>
        </p:grpSpPr>
        <p:sp>
          <p:nvSpPr>
            <p:cNvPr id="227" name="TextBox 226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9" name="Title 1"/>
          <p:cNvSpPr txBox="1">
            <a:spLocks/>
          </p:cNvSpPr>
          <p:nvPr/>
        </p:nvSpPr>
        <p:spPr>
          <a:xfrm>
            <a:off x="1093916" y="133867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647701" y="2307785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1517651" y="1599500"/>
            <a:ext cx="160687" cy="1414811"/>
            <a:chOff x="4491655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3"/>
          <p:cNvGrpSpPr/>
          <p:nvPr/>
        </p:nvGrpSpPr>
        <p:grpSpPr>
          <a:xfrm rot="16200000">
            <a:off x="2932462" y="1600202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 rot="16200000">
            <a:off x="1520756" y="3087622"/>
            <a:ext cx="160687" cy="1414811"/>
            <a:chOff x="4491655" y="3124200"/>
            <a:chExt cx="160687" cy="1414811"/>
          </a:xfrm>
        </p:grpSpPr>
        <p:grpSp>
          <p:nvGrpSpPr>
            <p:cNvPr id="1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6"/>
          <p:cNvGrpSpPr/>
          <p:nvPr/>
        </p:nvGrpSpPr>
        <p:grpSpPr>
          <a:xfrm rot="16200000">
            <a:off x="2932462" y="3087972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1"/>
          <p:cNvGrpSpPr/>
          <p:nvPr/>
        </p:nvGrpSpPr>
        <p:grpSpPr>
          <a:xfrm>
            <a:off x="3477323" y="2291216"/>
            <a:ext cx="485775" cy="1488125"/>
            <a:chOff x="5172949" y="2484911"/>
            <a:chExt cx="485775" cy="1488125"/>
          </a:xfrm>
        </p:grpSpPr>
        <p:sp>
          <p:nvSpPr>
            <p:cNvPr id="143" name="Oval 14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8"/>
          <p:cNvGrpSpPr/>
          <p:nvPr/>
        </p:nvGrpSpPr>
        <p:grpSpPr>
          <a:xfrm>
            <a:off x="2388649" y="1337619"/>
            <a:ext cx="1088673" cy="888939"/>
            <a:chOff x="1093916" y="1338675"/>
            <a:chExt cx="1088673" cy="888939"/>
          </a:xfrm>
        </p:grpSpPr>
        <p:sp>
          <p:nvSpPr>
            <p:cNvPr id="150" name="TextBox 149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 rot="10800000">
            <a:off x="2515253" y="38757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 rot="10800000">
            <a:off x="3222124" y="38757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2463529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" name="Group 162"/>
          <p:cNvGrpSpPr/>
          <p:nvPr/>
        </p:nvGrpSpPr>
        <p:grpSpPr>
          <a:xfrm>
            <a:off x="1068224" y="3875714"/>
            <a:ext cx="962069" cy="369332"/>
            <a:chOff x="1068224" y="3875714"/>
            <a:chExt cx="962069" cy="369332"/>
          </a:xfrm>
        </p:grpSpPr>
        <p:sp>
          <p:nvSpPr>
            <p:cNvPr id="160" name="TextBox 159"/>
            <p:cNvSpPr txBox="1"/>
            <p:nvPr/>
          </p:nvSpPr>
          <p:spPr>
            <a:xfrm rot="10800000">
              <a:off x="1068224" y="38757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 rot="10800000">
              <a:off x="1775095" y="387571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62" name="Title 1"/>
          <p:cNvSpPr txBox="1">
            <a:spLocks/>
          </p:cNvSpPr>
          <p:nvPr/>
        </p:nvSpPr>
        <p:spPr>
          <a:xfrm>
            <a:off x="1016500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05"/>
          <p:cNvSpPr txBox="1"/>
          <p:nvPr/>
        </p:nvSpPr>
        <p:spPr>
          <a:xfrm>
            <a:off x="140622" y="0"/>
            <a:ext cx="353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voltage across R1 (student)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465884" y="49530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1432678" y="4579898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75"/>
          <p:cNvGrpSpPr/>
          <p:nvPr/>
        </p:nvGrpSpPr>
        <p:grpSpPr>
          <a:xfrm>
            <a:off x="1432677" y="3464875"/>
            <a:ext cx="485775" cy="1488125"/>
            <a:chOff x="5172949" y="2484911"/>
            <a:chExt cx="485775" cy="1488125"/>
          </a:xfrm>
        </p:grpSpPr>
        <p:sp>
          <p:nvSpPr>
            <p:cNvPr id="154" name="Oval 153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5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75"/>
          <p:cNvGrpSpPr/>
          <p:nvPr/>
        </p:nvGrpSpPr>
        <p:grpSpPr>
          <a:xfrm>
            <a:off x="1432676" y="2399026"/>
            <a:ext cx="485775" cy="1488125"/>
            <a:chOff x="5172949" y="2484911"/>
            <a:chExt cx="485775" cy="1488125"/>
          </a:xfrm>
        </p:grpSpPr>
        <p:sp>
          <p:nvSpPr>
            <p:cNvPr id="166" name="Oval 165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7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75"/>
          <p:cNvGrpSpPr/>
          <p:nvPr/>
        </p:nvGrpSpPr>
        <p:grpSpPr>
          <a:xfrm>
            <a:off x="1432674" y="458523"/>
            <a:ext cx="485775" cy="1488125"/>
            <a:chOff x="5172949" y="2484911"/>
            <a:chExt cx="485775" cy="1488125"/>
          </a:xfrm>
        </p:grpSpPr>
        <p:sp>
          <p:nvSpPr>
            <p:cNvPr id="179" name="Oval 17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itle 1"/>
          <p:cNvSpPr txBox="1">
            <a:spLocks/>
          </p:cNvSpPr>
          <p:nvPr/>
        </p:nvSpPr>
        <p:spPr>
          <a:xfrm>
            <a:off x="465884" y="38871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7" name="Title 1"/>
          <p:cNvSpPr txBox="1">
            <a:spLocks/>
          </p:cNvSpPr>
          <p:nvPr/>
        </p:nvSpPr>
        <p:spPr>
          <a:xfrm>
            <a:off x="465884" y="28213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8" name="Title 1"/>
          <p:cNvSpPr txBox="1">
            <a:spLocks/>
          </p:cNvSpPr>
          <p:nvPr/>
        </p:nvSpPr>
        <p:spPr>
          <a:xfrm>
            <a:off x="465884" y="1765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9" name="Title 1"/>
          <p:cNvSpPr txBox="1">
            <a:spLocks/>
          </p:cNvSpPr>
          <p:nvPr/>
        </p:nvSpPr>
        <p:spPr>
          <a:xfrm>
            <a:off x="465884" y="80444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0" name="Group 93"/>
          <p:cNvGrpSpPr/>
          <p:nvPr/>
        </p:nvGrpSpPr>
        <p:grpSpPr>
          <a:xfrm>
            <a:off x="2743200" y="2472341"/>
            <a:ext cx="160687" cy="1414811"/>
            <a:chOff x="4491655" y="3124200"/>
            <a:chExt cx="160687" cy="1414811"/>
          </a:xfrm>
        </p:grpSpPr>
        <p:grpSp>
          <p:nvGrpSpPr>
            <p:cNvPr id="19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75"/>
          <p:cNvGrpSpPr/>
          <p:nvPr/>
        </p:nvGrpSpPr>
        <p:grpSpPr>
          <a:xfrm>
            <a:off x="1432675" y="1371972"/>
            <a:ext cx="485775" cy="1488125"/>
            <a:chOff x="5172949" y="2484911"/>
            <a:chExt cx="485775" cy="1488125"/>
          </a:xfrm>
        </p:grpSpPr>
        <p:sp>
          <p:nvSpPr>
            <p:cNvPr id="173" name="Oval 17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Straight Connector 209"/>
          <p:cNvCxnSpPr/>
          <p:nvPr/>
        </p:nvCxnSpPr>
        <p:spPr>
          <a:xfrm rot="5400000" flipH="1" flipV="1">
            <a:off x="1817177" y="1465433"/>
            <a:ext cx="20138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675561" y="458523"/>
            <a:ext cx="1148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678670" y="6068024"/>
            <a:ext cx="114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732929" y="4977588"/>
            <a:ext cx="21808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Title 1"/>
          <p:cNvSpPr txBox="1">
            <a:spLocks/>
          </p:cNvSpPr>
          <p:nvPr/>
        </p:nvSpPr>
        <p:spPr>
          <a:xfrm>
            <a:off x="1918453" y="28311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334000" y="308029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Resistor circuits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r>
              <a:rPr lang="en-US" dirty="0" err="1" smtClean="0"/>
              <a:t>Kirchoff’s</a:t>
            </a:r>
            <a:r>
              <a:rPr lang="en-US" dirty="0" smtClean="0"/>
              <a:t> current law (KCL)</a:t>
            </a:r>
          </a:p>
          <a:p>
            <a:pPr>
              <a:buNone/>
            </a:pPr>
            <a:r>
              <a:rPr lang="en-US" sz="3100" dirty="0" smtClean="0"/>
              <a:t>Today</a:t>
            </a:r>
          </a:p>
          <a:p>
            <a:r>
              <a:rPr lang="en-US" sz="3100" dirty="0" smtClean="0"/>
              <a:t>Examples of KCL</a:t>
            </a:r>
          </a:p>
          <a:p>
            <a:r>
              <a:rPr lang="en-US" sz="3100" dirty="0" err="1" smtClean="0"/>
              <a:t>Kirchoff’s</a:t>
            </a:r>
            <a:r>
              <a:rPr lang="en-US" sz="3100" dirty="0" smtClean="0"/>
              <a:t> voltage law (KVL)</a:t>
            </a:r>
          </a:p>
          <a:p>
            <a:r>
              <a:rPr lang="en-US" sz="3100" dirty="0" smtClean="0"/>
              <a:t>Examples with KVL, KCL, Ohm</a:t>
            </a:r>
          </a:p>
          <a:p>
            <a:r>
              <a:rPr lang="en-US" sz="3100" dirty="0" smtClean="0">
                <a:latin typeface="Symbol" pitchFamily="18" charset="2"/>
              </a:rPr>
              <a:t>D</a:t>
            </a:r>
            <a:r>
              <a:rPr lang="en-US" sz="3100" dirty="0" smtClean="0"/>
              <a:t>-Y transformations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Dimming circuit</a:t>
            </a:r>
            <a:endParaRPr lang="en-US" dirty="0"/>
          </a:p>
        </p:txBody>
      </p:sp>
      <p:sp>
        <p:nvSpPr>
          <p:cNvPr id="3" name="Litebulb"/>
          <p:cNvSpPr>
            <a:spLocks noEditPoints="1" noChangeArrowheads="1"/>
          </p:cNvSpPr>
          <p:nvPr/>
        </p:nvSpPr>
        <p:spPr bwMode="auto">
          <a:xfrm>
            <a:off x="1219200" y="2304672"/>
            <a:ext cx="838200" cy="125859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5" descr="C:\Users\Peter Burke\AppData\Local\Microsoft\Windows\Temporary Internet Files\Content.IE5\OS54QNG3\MCj043264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67200"/>
            <a:ext cx="1714500" cy="1714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67434"/>
            <a:ext cx="8858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four elements below: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a circuit that continuously dims the light. </a:t>
            </a:r>
            <a:br>
              <a:rPr lang="en-US" dirty="0" smtClean="0"/>
            </a:br>
            <a:r>
              <a:rPr lang="en-US" dirty="0" smtClean="0"/>
              <a:t>(It needs to go from completely dim to completely bright.)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power supplied by the battery when the bulb is brightest and when it is off.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77909" y="2302750"/>
            <a:ext cx="828170" cy="1665051"/>
            <a:chOff x="3877909" y="2302750"/>
            <a:chExt cx="828170" cy="1665051"/>
          </a:xfrm>
        </p:grpSpPr>
        <p:grpSp>
          <p:nvGrpSpPr>
            <p:cNvPr id="6" name="Group 5"/>
            <p:cNvGrpSpPr/>
            <p:nvPr/>
          </p:nvGrpSpPr>
          <p:grpSpPr>
            <a:xfrm>
              <a:off x="3877909" y="2427870"/>
              <a:ext cx="160687" cy="1414811"/>
              <a:chOff x="4491655" y="3124200"/>
              <a:chExt cx="160687" cy="1414811"/>
            </a:xfrm>
          </p:grpSpPr>
          <p:grpSp>
            <p:nvGrpSpPr>
              <p:cNvPr id="7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13876" y="12502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634376" y="12504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3043315" y="12508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/>
          <p:cNvCxnSpPr/>
          <p:nvPr/>
        </p:nvCxnSpPr>
        <p:spPr>
          <a:xfrm>
            <a:off x="294042" y="1250814"/>
            <a:ext cx="2829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94042" y="2665098"/>
            <a:ext cx="2830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/>
          <p:cNvGrpSpPr/>
          <p:nvPr/>
        </p:nvGrpSpPr>
        <p:grpSpPr>
          <a:xfrm>
            <a:off x="3124200" y="1481378"/>
            <a:ext cx="1088673" cy="1033145"/>
            <a:chOff x="4576002" y="1786178"/>
            <a:chExt cx="1088673" cy="1033145"/>
          </a:xfrm>
        </p:grpSpPr>
        <p:sp>
          <p:nvSpPr>
            <p:cNvPr id="190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1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192" name="TextBox 191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1672398" y="1486538"/>
            <a:ext cx="1088673" cy="1033145"/>
            <a:chOff x="4576002" y="1786178"/>
            <a:chExt cx="1088673" cy="1033145"/>
          </a:xfrm>
        </p:grpSpPr>
        <p:sp>
          <p:nvSpPr>
            <p:cNvPr id="196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7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300798" y="1481377"/>
            <a:ext cx="1088673" cy="1033145"/>
            <a:chOff x="4576002" y="1786178"/>
            <a:chExt cx="1088673" cy="1033145"/>
          </a:xfrm>
        </p:grpSpPr>
        <p:sp>
          <p:nvSpPr>
            <p:cNvPr id="201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2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205" name="TextBox 204"/>
          <p:cNvSpPr txBox="1"/>
          <p:nvPr/>
        </p:nvSpPr>
        <p:spPr>
          <a:xfrm>
            <a:off x="384271" y="868362"/>
            <a:ext cx="415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221" name="Group 49"/>
          <p:cNvGrpSpPr/>
          <p:nvPr/>
        </p:nvGrpSpPr>
        <p:grpSpPr>
          <a:xfrm>
            <a:off x="1917303" y="3766966"/>
            <a:ext cx="160687" cy="1414811"/>
            <a:chOff x="4491655" y="3124200"/>
            <a:chExt cx="160687" cy="1414811"/>
          </a:xfrm>
        </p:grpSpPr>
        <p:grpSp>
          <p:nvGrpSpPr>
            <p:cNvPr id="222" name="Group 52"/>
            <p:cNvGrpSpPr/>
            <p:nvPr/>
          </p:nvGrpSpPr>
          <p:grpSpPr>
            <a:xfrm rot="5400000">
              <a:off x="4169400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109"/>
          <p:cNvGrpSpPr/>
          <p:nvPr/>
        </p:nvGrpSpPr>
        <p:grpSpPr>
          <a:xfrm>
            <a:off x="3326242" y="3767316"/>
            <a:ext cx="160687" cy="1414811"/>
            <a:chOff x="4491655" y="3124200"/>
            <a:chExt cx="160687" cy="1414811"/>
          </a:xfrm>
        </p:grpSpPr>
        <p:grpSp>
          <p:nvGrpSpPr>
            <p:cNvPr id="237" name="Group 52"/>
            <p:cNvGrpSpPr/>
            <p:nvPr/>
          </p:nvGrpSpPr>
          <p:grpSpPr>
            <a:xfrm rot="5400000">
              <a:off x="4169402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8" name="Straight Connector 23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1" name="Straight Connector 250"/>
          <p:cNvCxnSpPr/>
          <p:nvPr/>
        </p:nvCxnSpPr>
        <p:spPr>
          <a:xfrm>
            <a:off x="576969" y="3767316"/>
            <a:ext cx="2829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6969" y="5181600"/>
            <a:ext cx="2830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/>
          <p:cNvGrpSpPr/>
          <p:nvPr/>
        </p:nvGrpSpPr>
        <p:grpSpPr>
          <a:xfrm>
            <a:off x="3407127" y="3997880"/>
            <a:ext cx="1088673" cy="1033145"/>
            <a:chOff x="4576002" y="1786178"/>
            <a:chExt cx="1088673" cy="1033145"/>
          </a:xfrm>
        </p:grpSpPr>
        <p:sp>
          <p:nvSpPr>
            <p:cNvPr id="254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5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56" name="TextBox 255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258" name="Group 257"/>
          <p:cNvGrpSpPr/>
          <p:nvPr/>
        </p:nvGrpSpPr>
        <p:grpSpPr>
          <a:xfrm>
            <a:off x="1955325" y="4003040"/>
            <a:ext cx="1088673" cy="1033145"/>
            <a:chOff x="4576002" y="1786178"/>
            <a:chExt cx="1088673" cy="1033145"/>
          </a:xfrm>
        </p:grpSpPr>
        <p:sp>
          <p:nvSpPr>
            <p:cNvPr id="259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0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268" name="TextBox 267"/>
          <p:cNvSpPr txBox="1"/>
          <p:nvPr/>
        </p:nvSpPr>
        <p:spPr>
          <a:xfrm>
            <a:off x="257319" y="3397457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(students)</a:t>
            </a:r>
            <a:endParaRPr lang="en-US" dirty="0"/>
          </a:p>
        </p:txBody>
      </p:sp>
      <p:grpSp>
        <p:nvGrpSpPr>
          <p:cNvPr id="269" name="Group 75"/>
          <p:cNvGrpSpPr/>
          <p:nvPr/>
        </p:nvGrpSpPr>
        <p:grpSpPr>
          <a:xfrm>
            <a:off x="334081" y="3703992"/>
            <a:ext cx="485775" cy="1488125"/>
            <a:chOff x="5172949" y="2484911"/>
            <a:chExt cx="485775" cy="1488125"/>
          </a:xfrm>
        </p:grpSpPr>
        <p:sp>
          <p:nvSpPr>
            <p:cNvPr id="270" name="Oval 26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3" name="Straight Connector 27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Title 1"/>
          <p:cNvSpPr txBox="1">
            <a:spLocks/>
          </p:cNvSpPr>
          <p:nvPr/>
        </p:nvSpPr>
        <p:spPr>
          <a:xfrm>
            <a:off x="-365730" y="40858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07200" y="1626840"/>
              <a:ext cx="7248240" cy="3319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520" y="1612080"/>
                <a:ext cx="7276320" cy="334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384271" y="868362"/>
            <a:ext cx="415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155" name="Group 154"/>
          <p:cNvGrpSpPr/>
          <p:nvPr/>
        </p:nvGrpSpPr>
        <p:grpSpPr>
          <a:xfrm rot="16200000">
            <a:off x="1265138" y="2078478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978410" y="1371250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557558" y="2745079"/>
            <a:ext cx="160687" cy="1414811"/>
            <a:chOff x="4491655" y="3124200"/>
            <a:chExt cx="160687" cy="1414811"/>
          </a:xfrm>
        </p:grpSpPr>
        <p:grpSp>
          <p:nvGrpSpPr>
            <p:cNvPr id="187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 rot="16200000">
            <a:off x="2679944" y="2077936"/>
            <a:ext cx="160687" cy="1414811"/>
            <a:chOff x="4491655" y="3124200"/>
            <a:chExt cx="160687" cy="1414811"/>
          </a:xfrm>
        </p:grpSpPr>
        <p:grpSp>
          <p:nvGrpSpPr>
            <p:cNvPr id="267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9" name="Straight Connector 26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3387349" y="1371600"/>
            <a:ext cx="160687" cy="1414811"/>
            <a:chOff x="4491655" y="3124200"/>
            <a:chExt cx="160687" cy="1414811"/>
          </a:xfrm>
        </p:grpSpPr>
        <p:grpSp>
          <p:nvGrpSpPr>
            <p:cNvPr id="28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/>
          <p:cNvGrpSpPr/>
          <p:nvPr/>
        </p:nvGrpSpPr>
        <p:grpSpPr>
          <a:xfrm rot="16200000">
            <a:off x="1264786" y="3452484"/>
            <a:ext cx="160687" cy="1414811"/>
            <a:chOff x="4491655" y="3124200"/>
            <a:chExt cx="160687" cy="1414811"/>
          </a:xfrm>
        </p:grpSpPr>
        <p:grpSp>
          <p:nvGrpSpPr>
            <p:cNvPr id="304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07" name="Straight Connector 30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5" name="Straight Connector 30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/>
        </p:nvGrpSpPr>
        <p:grpSpPr>
          <a:xfrm rot="16200000">
            <a:off x="2686349" y="3452828"/>
            <a:ext cx="160687" cy="1414811"/>
            <a:chOff x="4491655" y="3124200"/>
            <a:chExt cx="160687" cy="1414811"/>
          </a:xfrm>
        </p:grpSpPr>
        <p:grpSp>
          <p:nvGrpSpPr>
            <p:cNvPr id="319" name="Group 52"/>
            <p:cNvGrpSpPr/>
            <p:nvPr/>
          </p:nvGrpSpPr>
          <p:grpSpPr>
            <a:xfrm rot="5400000">
              <a:off x="416940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0" name="Straight Connector 3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 332"/>
          <p:cNvGrpSpPr/>
          <p:nvPr/>
        </p:nvGrpSpPr>
        <p:grpSpPr>
          <a:xfrm>
            <a:off x="1978949" y="2784798"/>
            <a:ext cx="160687" cy="1414811"/>
            <a:chOff x="4491655" y="3124200"/>
            <a:chExt cx="160687" cy="1414811"/>
          </a:xfrm>
        </p:grpSpPr>
        <p:grpSp>
          <p:nvGrpSpPr>
            <p:cNvPr id="334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5" name="Straight Connector 3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/>
          <p:cNvGrpSpPr/>
          <p:nvPr/>
        </p:nvGrpSpPr>
        <p:grpSpPr>
          <a:xfrm>
            <a:off x="3387001" y="2745600"/>
            <a:ext cx="160687" cy="1414811"/>
            <a:chOff x="4491655" y="3124200"/>
            <a:chExt cx="160687" cy="1414811"/>
          </a:xfrm>
        </p:grpSpPr>
        <p:grpSp>
          <p:nvGrpSpPr>
            <p:cNvPr id="34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0" name="Straight Connector 34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4" name="Title 1"/>
          <p:cNvSpPr txBox="1">
            <a:spLocks/>
          </p:cNvSpPr>
          <p:nvPr/>
        </p:nvSpPr>
        <p:spPr>
          <a:xfrm>
            <a:off x="0" y="1689623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69" name="Group 75"/>
          <p:cNvGrpSpPr/>
          <p:nvPr/>
        </p:nvGrpSpPr>
        <p:grpSpPr>
          <a:xfrm>
            <a:off x="394836" y="1378092"/>
            <a:ext cx="485775" cy="1488125"/>
            <a:chOff x="5172949" y="2484911"/>
            <a:chExt cx="485775" cy="1488125"/>
          </a:xfrm>
        </p:grpSpPr>
        <p:sp>
          <p:nvSpPr>
            <p:cNvPr id="370" name="Oval 36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3" name="Straight Connector 37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6" name="Straight Connector 375"/>
          <p:cNvCxnSpPr/>
          <p:nvPr/>
        </p:nvCxnSpPr>
        <p:spPr>
          <a:xfrm>
            <a:off x="637723" y="1371600"/>
            <a:ext cx="2836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/>
          <p:cNvGrpSpPr/>
          <p:nvPr/>
        </p:nvGrpSpPr>
        <p:grpSpPr>
          <a:xfrm>
            <a:off x="2057400" y="1542785"/>
            <a:ext cx="651907" cy="1033145"/>
            <a:chOff x="5337610" y="1763730"/>
            <a:chExt cx="651907" cy="1033145"/>
          </a:xfrm>
        </p:grpSpPr>
        <p:sp>
          <p:nvSpPr>
            <p:cNvPr id="38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86" name="Group 385"/>
          <p:cNvGrpSpPr/>
          <p:nvPr/>
        </p:nvGrpSpPr>
        <p:grpSpPr>
          <a:xfrm>
            <a:off x="3462893" y="1575337"/>
            <a:ext cx="651907" cy="1033145"/>
            <a:chOff x="5337610" y="1763730"/>
            <a:chExt cx="651907" cy="1033145"/>
          </a:xfrm>
        </p:grpSpPr>
        <p:sp>
          <p:nvSpPr>
            <p:cNvPr id="38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1" name="Group 390"/>
          <p:cNvGrpSpPr/>
          <p:nvPr/>
        </p:nvGrpSpPr>
        <p:grpSpPr>
          <a:xfrm>
            <a:off x="643493" y="3015889"/>
            <a:ext cx="651907" cy="1033145"/>
            <a:chOff x="5337610" y="1763730"/>
            <a:chExt cx="651907" cy="1033145"/>
          </a:xfrm>
        </p:grpSpPr>
        <p:sp>
          <p:nvSpPr>
            <p:cNvPr id="39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6" name="Group 395"/>
          <p:cNvGrpSpPr/>
          <p:nvPr/>
        </p:nvGrpSpPr>
        <p:grpSpPr>
          <a:xfrm>
            <a:off x="3462893" y="2935368"/>
            <a:ext cx="651907" cy="1033145"/>
            <a:chOff x="5337610" y="1763730"/>
            <a:chExt cx="651907" cy="1033145"/>
          </a:xfrm>
        </p:grpSpPr>
        <p:sp>
          <p:nvSpPr>
            <p:cNvPr id="39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01" name="Group 400"/>
          <p:cNvGrpSpPr/>
          <p:nvPr/>
        </p:nvGrpSpPr>
        <p:grpSpPr>
          <a:xfrm>
            <a:off x="2057400" y="2976692"/>
            <a:ext cx="651907" cy="1033145"/>
            <a:chOff x="5337610" y="1763730"/>
            <a:chExt cx="651907" cy="1033145"/>
          </a:xfrm>
        </p:grpSpPr>
        <p:sp>
          <p:nvSpPr>
            <p:cNvPr id="40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404" name="TextBox 40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5" name="Group 414"/>
          <p:cNvGrpSpPr/>
          <p:nvPr/>
        </p:nvGrpSpPr>
        <p:grpSpPr>
          <a:xfrm>
            <a:off x="949973" y="2040926"/>
            <a:ext cx="797760" cy="704674"/>
            <a:chOff x="1155614" y="2530267"/>
            <a:chExt cx="797760" cy="704674"/>
          </a:xfrm>
        </p:grpSpPr>
        <p:sp>
          <p:nvSpPr>
            <p:cNvPr id="40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1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09" name="TextBox 40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6" name="Group 415"/>
          <p:cNvGrpSpPr/>
          <p:nvPr/>
        </p:nvGrpSpPr>
        <p:grpSpPr>
          <a:xfrm>
            <a:off x="2362200" y="2114726"/>
            <a:ext cx="797760" cy="704674"/>
            <a:chOff x="1155614" y="2530267"/>
            <a:chExt cx="797760" cy="704674"/>
          </a:xfrm>
        </p:grpSpPr>
        <p:sp>
          <p:nvSpPr>
            <p:cNvPr id="41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8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19" name="TextBox 41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422" name="Title 1"/>
          <p:cNvSpPr txBox="1">
            <a:spLocks/>
          </p:cNvSpPr>
          <p:nvPr/>
        </p:nvSpPr>
        <p:spPr>
          <a:xfrm>
            <a:off x="1020022" y="4206117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3" name="Group 410"/>
          <p:cNvGrpSpPr/>
          <p:nvPr/>
        </p:nvGrpSpPr>
        <p:grpSpPr>
          <a:xfrm>
            <a:off x="906339" y="4114800"/>
            <a:ext cx="797760" cy="369332"/>
            <a:chOff x="4912522" y="3115985"/>
            <a:chExt cx="797760" cy="369332"/>
          </a:xfrm>
        </p:grpSpPr>
        <p:sp>
          <p:nvSpPr>
            <p:cNvPr id="424" name="TextBox 423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5" name="TextBox 424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426" name="Title 1"/>
          <p:cNvSpPr txBox="1">
            <a:spLocks/>
          </p:cNvSpPr>
          <p:nvPr/>
        </p:nvSpPr>
        <p:spPr>
          <a:xfrm>
            <a:off x="2421386" y="4224420"/>
            <a:ext cx="81457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7" name="Group 410"/>
          <p:cNvGrpSpPr/>
          <p:nvPr/>
        </p:nvGrpSpPr>
        <p:grpSpPr>
          <a:xfrm>
            <a:off x="2307703" y="4126468"/>
            <a:ext cx="797760" cy="369332"/>
            <a:chOff x="4912522" y="3115985"/>
            <a:chExt cx="797760" cy="369332"/>
          </a:xfrm>
        </p:grpSpPr>
        <p:sp>
          <p:nvSpPr>
            <p:cNvPr id="428" name="TextBox 427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9" name="TextBox 428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6280" y="921240"/>
              <a:ext cx="3735000" cy="352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320" y="908280"/>
                <a:ext cx="3761640" cy="354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 of voltage drop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762000" y="936963"/>
            <a:ext cx="2667000" cy="760984"/>
            <a:chOff x="762000" y="936963"/>
            <a:chExt cx="2667000" cy="760984"/>
          </a:xfrm>
        </p:grpSpPr>
        <p:grpSp>
          <p:nvGrpSpPr>
            <p:cNvPr id="6" name="Group 78"/>
            <p:cNvGrpSpPr/>
            <p:nvPr/>
          </p:nvGrpSpPr>
          <p:grpSpPr>
            <a:xfrm rot="16200000">
              <a:off x="2074862" y="910198"/>
              <a:ext cx="160687" cy="1414811"/>
              <a:chOff x="4491655" y="3124200"/>
              <a:chExt cx="160687" cy="1414811"/>
            </a:xfrm>
          </p:grpSpPr>
          <p:grpSp>
            <p:nvGrpSpPr>
              <p:cNvPr id="7" name="Group 52"/>
              <p:cNvGrpSpPr/>
              <p:nvPr/>
            </p:nvGrpSpPr>
            <p:grpSpPr>
              <a:xfrm rot="5400000">
                <a:off x="416939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1953902" y="1034534"/>
              <a:ext cx="402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1190449" y="1455218"/>
              <a:ext cx="40975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042464" y="93696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10800000">
              <a:off x="762000" y="1617781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>
              <a:off x="2743200" y="1617782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78"/>
          <p:cNvGrpSpPr/>
          <p:nvPr/>
        </p:nvGrpSpPr>
        <p:grpSpPr>
          <a:xfrm rot="16200000">
            <a:off x="5630069" y="909833"/>
            <a:ext cx="160687" cy="1414811"/>
            <a:chOff x="4491660" y="3124200"/>
            <a:chExt cx="160687" cy="1414811"/>
          </a:xfrm>
        </p:grpSpPr>
        <p:grpSp>
          <p:nvGrpSpPr>
            <p:cNvPr id="164" name="Group 52"/>
            <p:cNvGrpSpPr/>
            <p:nvPr/>
          </p:nvGrpSpPr>
          <p:grpSpPr>
            <a:xfrm rot="5400000">
              <a:off x="4169398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5509109" y="1034174"/>
            <a:ext cx="40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cxnSp>
        <p:nvCxnSpPr>
          <p:cNvPr id="154" name="Straight Arrow Connector 153"/>
          <p:cNvCxnSpPr/>
          <p:nvPr/>
        </p:nvCxnSpPr>
        <p:spPr>
          <a:xfrm flipH="1" flipV="1">
            <a:off x="4745656" y="1454858"/>
            <a:ext cx="4097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4597671" y="93660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 rot="10800000">
            <a:off x="4317207" y="1617421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0800000">
            <a:off x="6298407" y="1617422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600200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+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5139592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-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6" name="Arc 185"/>
          <p:cNvSpPr/>
          <p:nvPr/>
        </p:nvSpPr>
        <p:spPr>
          <a:xfrm rot="18949938">
            <a:off x="1142570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Arc 186"/>
          <p:cNvSpPr/>
          <p:nvPr/>
        </p:nvSpPr>
        <p:spPr>
          <a:xfrm rot="18949938">
            <a:off x="4697777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967240" y="573696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1040" y="5720760"/>
                <a:ext cx="32760" cy="3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KVL + Ohm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-292986" y="569645"/>
            <a:ext cx="5299235" cy="2972799"/>
            <a:chOff x="-292986" y="685800"/>
            <a:chExt cx="5299235" cy="2972799"/>
          </a:xfrm>
        </p:grpSpPr>
        <p:sp>
          <p:nvSpPr>
            <p:cNvPr id="206" name="TextBox 205"/>
            <p:cNvSpPr txBox="1"/>
            <p:nvPr/>
          </p:nvSpPr>
          <p:spPr>
            <a:xfrm>
              <a:off x="140622" y="685800"/>
              <a:ext cx="486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current flowing in this circuit (instructor):</a:t>
              </a:r>
              <a:endParaRPr lang="en-US" dirty="0"/>
            </a:p>
          </p:txBody>
        </p:sp>
        <p:sp>
          <p:nvSpPr>
            <p:cNvPr id="212" name="Title 1"/>
            <p:cNvSpPr txBox="1">
              <a:spLocks/>
            </p:cNvSpPr>
            <p:nvPr/>
          </p:nvSpPr>
          <p:spPr>
            <a:xfrm>
              <a:off x="-292986" y="20068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 V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75"/>
            <p:cNvGrpSpPr/>
            <p:nvPr/>
          </p:nvGrpSpPr>
          <p:grpSpPr>
            <a:xfrm>
              <a:off x="673808" y="1633769"/>
              <a:ext cx="485775" cy="1488125"/>
              <a:chOff x="5172949" y="2484911"/>
              <a:chExt cx="485775" cy="14881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8"/>
            <p:cNvGrpSpPr/>
            <p:nvPr/>
          </p:nvGrpSpPr>
          <p:grpSpPr>
            <a:xfrm rot="16200000">
              <a:off x="1543757" y="926367"/>
              <a:ext cx="160687" cy="1414811"/>
              <a:chOff x="4491655" y="3124200"/>
              <a:chExt cx="160687" cy="1414811"/>
            </a:xfrm>
          </p:grpSpPr>
          <p:grpSp>
            <p:nvGrpSpPr>
              <p:cNvPr id="6" name="Group 52"/>
              <p:cNvGrpSpPr/>
              <p:nvPr/>
            </p:nvGrpSpPr>
            <p:grpSpPr>
              <a:xfrm rot="5400000">
                <a:off x="416939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11"/>
            <p:cNvGrpSpPr/>
            <p:nvPr/>
          </p:nvGrpSpPr>
          <p:grpSpPr>
            <a:xfrm rot="16200000">
              <a:off x="1546862" y="2414489"/>
              <a:ext cx="160687" cy="1414811"/>
              <a:chOff x="4491655" y="3124200"/>
              <a:chExt cx="160687" cy="1414811"/>
            </a:xfrm>
          </p:grpSpPr>
          <p:grpSp>
            <p:nvGrpSpPr>
              <p:cNvPr id="8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78"/>
            <p:cNvGrpSpPr/>
            <p:nvPr/>
          </p:nvGrpSpPr>
          <p:grpSpPr>
            <a:xfrm>
              <a:off x="2254267" y="1669080"/>
              <a:ext cx="160687" cy="1414811"/>
              <a:chOff x="4491655" y="3124200"/>
              <a:chExt cx="160687" cy="1414811"/>
            </a:xfrm>
          </p:grpSpPr>
          <p:grpSp>
            <p:nvGrpSpPr>
              <p:cNvPr id="50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2291068" y="1673674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291243" y="3081808"/>
              <a:ext cx="80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425901" y="114311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14960" y="209466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73404" y="32892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-292986" y="3657600"/>
            <a:ext cx="5299235" cy="2972799"/>
            <a:chOff x="-292986" y="685800"/>
            <a:chExt cx="5299235" cy="2972799"/>
          </a:xfrm>
        </p:grpSpPr>
        <p:sp>
          <p:nvSpPr>
            <p:cNvPr id="94" name="TextBox 93"/>
            <p:cNvSpPr txBox="1"/>
            <p:nvPr/>
          </p:nvSpPr>
          <p:spPr>
            <a:xfrm>
              <a:off x="140622" y="685800"/>
              <a:ext cx="486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current flowing in this circuit (instructor):</a:t>
              </a:r>
              <a:endParaRPr lang="en-US" dirty="0"/>
            </a:p>
          </p:txBody>
        </p:sp>
        <p:sp>
          <p:nvSpPr>
            <p:cNvPr id="95" name="Title 1"/>
            <p:cNvSpPr txBox="1">
              <a:spLocks/>
            </p:cNvSpPr>
            <p:nvPr/>
          </p:nvSpPr>
          <p:spPr>
            <a:xfrm>
              <a:off x="-292986" y="20068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 V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75"/>
            <p:cNvGrpSpPr/>
            <p:nvPr/>
          </p:nvGrpSpPr>
          <p:grpSpPr>
            <a:xfrm>
              <a:off x="673808" y="1633769"/>
              <a:ext cx="485775" cy="1488125"/>
              <a:chOff x="5172949" y="2484911"/>
              <a:chExt cx="485775" cy="148812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78"/>
            <p:cNvGrpSpPr/>
            <p:nvPr/>
          </p:nvGrpSpPr>
          <p:grpSpPr>
            <a:xfrm rot="16200000">
              <a:off x="1543757" y="926362"/>
              <a:ext cx="160687" cy="1414811"/>
              <a:chOff x="4491660" y="3124200"/>
              <a:chExt cx="160687" cy="1414811"/>
            </a:xfrm>
          </p:grpSpPr>
          <p:grpSp>
            <p:nvGrpSpPr>
              <p:cNvPr id="146" name="Group 52"/>
              <p:cNvGrpSpPr/>
              <p:nvPr/>
            </p:nvGrpSpPr>
            <p:grpSpPr>
              <a:xfrm rot="5400000">
                <a:off x="4169398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111"/>
            <p:cNvGrpSpPr/>
            <p:nvPr/>
          </p:nvGrpSpPr>
          <p:grpSpPr>
            <a:xfrm rot="16200000">
              <a:off x="1546862" y="2414482"/>
              <a:ext cx="160687" cy="1414811"/>
              <a:chOff x="4491662" y="3124200"/>
              <a:chExt cx="160687" cy="1414811"/>
            </a:xfrm>
          </p:grpSpPr>
          <p:grpSp>
            <p:nvGrpSpPr>
              <p:cNvPr id="132" name="Group 52"/>
              <p:cNvGrpSpPr/>
              <p:nvPr/>
            </p:nvGrpSpPr>
            <p:grpSpPr>
              <a:xfrm rot="5400000">
                <a:off x="4169400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78"/>
            <p:cNvGrpSpPr/>
            <p:nvPr/>
          </p:nvGrpSpPr>
          <p:grpSpPr>
            <a:xfrm>
              <a:off x="2254274" y="1669080"/>
              <a:ext cx="160687" cy="1414811"/>
              <a:chOff x="4491662" y="3124200"/>
              <a:chExt cx="160687" cy="1414811"/>
            </a:xfrm>
          </p:grpSpPr>
          <p:grpSp>
            <p:nvGrpSpPr>
              <p:cNvPr id="105" name="Group 52"/>
              <p:cNvGrpSpPr/>
              <p:nvPr/>
            </p:nvGrpSpPr>
            <p:grpSpPr>
              <a:xfrm rot="5400000">
                <a:off x="4169400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291068" y="1673674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2291243" y="3081808"/>
              <a:ext cx="80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425901" y="114311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14960" y="209466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73404" y="32892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KVL + KCL + Ohm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2431" y="685800"/>
            <a:ext cx="555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currents flowing in the circuit below (instructor):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198084" y="20626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768710" y="1689581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1638659" y="982179"/>
            <a:ext cx="160687" cy="1414811"/>
            <a:chOff x="4491655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3"/>
          <p:cNvGrpSpPr/>
          <p:nvPr/>
        </p:nvGrpSpPr>
        <p:grpSpPr>
          <a:xfrm rot="16200000">
            <a:off x="3053470" y="982881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 rot="16200000">
            <a:off x="1641764" y="2470301"/>
            <a:ext cx="160687" cy="1414811"/>
            <a:chOff x="4491655" y="3124200"/>
            <a:chExt cx="160687" cy="1414811"/>
          </a:xfrm>
        </p:grpSpPr>
        <p:grpSp>
          <p:nvGrpSpPr>
            <p:cNvPr id="1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6"/>
          <p:cNvGrpSpPr/>
          <p:nvPr/>
        </p:nvGrpSpPr>
        <p:grpSpPr>
          <a:xfrm rot="16200000">
            <a:off x="3053470" y="247065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2349169" y="1683250"/>
            <a:ext cx="160687" cy="1494983"/>
            <a:chOff x="2228161" y="2300571"/>
            <a:chExt cx="160687" cy="1494983"/>
          </a:xfrm>
        </p:grpSpPr>
        <p:grpSp>
          <p:nvGrpSpPr>
            <p:cNvPr id="99" name="Group 93"/>
            <p:cNvGrpSpPr/>
            <p:nvPr/>
          </p:nvGrpSpPr>
          <p:grpSpPr>
            <a:xfrm>
              <a:off x="2228161" y="2300571"/>
              <a:ext cx="160687" cy="1414811"/>
              <a:chOff x="4491655" y="3124200"/>
              <a:chExt cx="160687" cy="1414811"/>
            </a:xfrm>
          </p:grpSpPr>
          <p:grpSp>
            <p:nvGrpSpPr>
              <p:cNvPr id="100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3760875" y="1690464"/>
            <a:ext cx="160687" cy="1494983"/>
            <a:chOff x="2228161" y="2300571"/>
            <a:chExt cx="160687" cy="1494983"/>
          </a:xfrm>
        </p:grpSpPr>
        <p:grpSp>
          <p:nvGrpSpPr>
            <p:cNvPr id="186" name="Group 93"/>
            <p:cNvGrpSpPr/>
            <p:nvPr/>
          </p:nvGrpSpPr>
          <p:grpSpPr>
            <a:xfrm>
              <a:off x="2228170" y="2300571"/>
              <a:ext cx="160687" cy="1414811"/>
              <a:chOff x="4491664" y="3124200"/>
              <a:chExt cx="160687" cy="1414811"/>
            </a:xfrm>
          </p:grpSpPr>
          <p:grpSp>
            <p:nvGrpSpPr>
              <p:cNvPr id="188" name="Group 52"/>
              <p:cNvGrpSpPr/>
              <p:nvPr/>
            </p:nvGrpSpPr>
            <p:grpSpPr>
              <a:xfrm rot="5400000">
                <a:off x="4169402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Straight Connector 186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extBox 201"/>
          <p:cNvSpPr txBox="1"/>
          <p:nvPr/>
        </p:nvSpPr>
        <p:spPr>
          <a:xfrm>
            <a:off x="1468306" y="123990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851988" y="124026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921571" y="210883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827292" y="325839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858454" y="22226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468306" y="325839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1902002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1902002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167044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15219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1578168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225836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45092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93267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36851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2689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91355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22583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352135" y="4404280"/>
          <a:ext cx="1703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Equation" r:id="rId3" imgW="558720" imgH="431640" progId="Equation.3">
                  <p:embed/>
                </p:oleObj>
              </mc:Choice>
              <mc:Fallback>
                <p:oleObj name="Equation" r:id="rId3" imgW="558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135" y="4404280"/>
                        <a:ext cx="170338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92263" y="5623480"/>
            <a:ext cx="350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entering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positive</a:t>
            </a:r>
          </a:p>
          <a:p>
            <a:r>
              <a:rPr lang="en-US" dirty="0" smtClean="0"/>
              <a:t>Current </a:t>
            </a:r>
            <a:r>
              <a:rPr lang="en-US" i="1" dirty="0" smtClean="0"/>
              <a:t>leaving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negative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1"/>
          </p:cNvCxnSpPr>
          <p:nvPr/>
        </p:nvCxnSpPr>
        <p:spPr>
          <a:xfrm rot="10800000">
            <a:off x="3251033" y="539488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1285" y="748006"/>
            <a:ext cx="23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already seen: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973" y="2939534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generally: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3308866"/>
            <a:ext cx="605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currents </a:t>
            </a:r>
            <a:r>
              <a:rPr lang="en-US" i="1" dirty="0" smtClean="0"/>
              <a:t>entering</a:t>
            </a:r>
            <a:r>
              <a:rPr lang="en-US" dirty="0" smtClean="0"/>
              <a:t> node = sum of currents </a:t>
            </a:r>
            <a:r>
              <a:rPr lang="en-US" i="1" dirty="0" smtClean="0"/>
              <a:t>leaving</a:t>
            </a:r>
            <a:r>
              <a:rPr lang="en-US" dirty="0" smtClean="0"/>
              <a:t> node.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6973" y="3962400"/>
            <a:ext cx="36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Stated as </a:t>
            </a:r>
            <a:r>
              <a:rPr lang="en-US" dirty="0" err="1" smtClean="0"/>
              <a:t>Kirchoff’s</a:t>
            </a:r>
            <a:r>
              <a:rPr lang="en-US" dirty="0" smtClean="0"/>
              <a:t> current law (KCL):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52"/>
          <p:cNvGrpSpPr/>
          <p:nvPr/>
        </p:nvGrpSpPr>
        <p:grpSpPr>
          <a:xfrm rot="10800000">
            <a:off x="952544" y="2990592"/>
            <a:ext cx="805211" cy="160687"/>
            <a:chOff x="457201" y="2514600"/>
            <a:chExt cx="9144001" cy="1824765"/>
          </a:xfrm>
        </p:grpSpPr>
        <p:cxnSp>
          <p:nvCxnSpPr>
            <p:cNvPr id="87" name="Straight Connector 86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>
            <a:off x="1757753" y="3070754"/>
            <a:ext cx="80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08154" y="3071465"/>
            <a:ext cx="44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itle 1"/>
          <p:cNvSpPr txBox="1">
            <a:spLocks/>
          </p:cNvSpPr>
          <p:nvPr/>
        </p:nvSpPr>
        <p:spPr>
          <a:xfrm>
            <a:off x="851073" y="29868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-Y transformations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09072" y="14048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39"/>
          <p:cNvGrpSpPr/>
          <p:nvPr/>
        </p:nvGrpSpPr>
        <p:grpSpPr>
          <a:xfrm>
            <a:off x="6521520" y="2115822"/>
            <a:ext cx="160687" cy="1414811"/>
            <a:chOff x="4491667" y="3124200"/>
            <a:chExt cx="160687" cy="1414811"/>
          </a:xfrm>
        </p:grpSpPr>
        <p:grpSp>
          <p:nvGrpSpPr>
            <p:cNvPr id="23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rot="2700000">
            <a:off x="7027626" y="925290"/>
            <a:ext cx="160687" cy="1414811"/>
            <a:chOff x="4491655" y="3124200"/>
            <a:chExt cx="160687" cy="1414811"/>
          </a:xfrm>
        </p:grpSpPr>
        <p:grpSp>
          <p:nvGrpSpPr>
            <p:cNvPr id="99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18900000">
            <a:off x="6020931" y="947693"/>
            <a:ext cx="160687" cy="1414811"/>
            <a:chOff x="4491655" y="3124200"/>
            <a:chExt cx="160687" cy="1414811"/>
          </a:xfrm>
        </p:grpSpPr>
        <p:grpSp>
          <p:nvGrpSpPr>
            <p:cNvPr id="115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itle 1"/>
          <p:cNvSpPr txBox="1">
            <a:spLocks/>
          </p:cNvSpPr>
          <p:nvPr/>
        </p:nvSpPr>
        <p:spPr>
          <a:xfrm>
            <a:off x="5272130" y="14274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6519383" y="255514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1" name="Title 1"/>
          <p:cNvSpPr txBox="1">
            <a:spLocks/>
          </p:cNvSpPr>
          <p:nvPr/>
        </p:nvSpPr>
        <p:spPr>
          <a:xfrm>
            <a:off x="2566923" y="220001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2" name="Group 39"/>
          <p:cNvGrpSpPr/>
          <p:nvPr/>
        </p:nvGrpSpPr>
        <p:grpSpPr>
          <a:xfrm rot="5400000">
            <a:off x="2130100" y="1163525"/>
            <a:ext cx="160687" cy="1414811"/>
            <a:chOff x="4491667" y="3124200"/>
            <a:chExt cx="160687" cy="1414811"/>
          </a:xfrm>
        </p:grpSpPr>
        <p:grpSp>
          <p:nvGrpSpPr>
            <p:cNvPr id="133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rot="2700000">
            <a:off x="2727384" y="1663050"/>
            <a:ext cx="160687" cy="1414811"/>
            <a:chOff x="4491655" y="3124200"/>
            <a:chExt cx="160687" cy="1414811"/>
          </a:xfrm>
        </p:grpSpPr>
        <p:grpSp>
          <p:nvGrpSpPr>
            <p:cNvPr id="148" name="Group 52"/>
            <p:cNvGrpSpPr/>
            <p:nvPr/>
          </p:nvGrpSpPr>
          <p:grpSpPr>
            <a:xfrm rot="5400000">
              <a:off x="4169398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 rot="18900000">
            <a:off x="1720689" y="1685453"/>
            <a:ext cx="160687" cy="1414811"/>
            <a:chOff x="4491655" y="3124200"/>
            <a:chExt cx="160687" cy="1414811"/>
          </a:xfrm>
        </p:grpSpPr>
        <p:grpSp>
          <p:nvGrpSpPr>
            <p:cNvPr id="163" name="Group 52"/>
            <p:cNvGrpSpPr/>
            <p:nvPr/>
          </p:nvGrpSpPr>
          <p:grpSpPr>
            <a:xfrm rot="5400000">
              <a:off x="4169400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itle 1"/>
          <p:cNvSpPr txBox="1">
            <a:spLocks/>
          </p:cNvSpPr>
          <p:nvPr/>
        </p:nvSpPr>
        <p:spPr>
          <a:xfrm>
            <a:off x="929981" y="222266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8" name="Title 1"/>
          <p:cNvSpPr txBox="1">
            <a:spLocks/>
          </p:cNvSpPr>
          <p:nvPr/>
        </p:nvSpPr>
        <p:spPr>
          <a:xfrm>
            <a:off x="1763556" y="119943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2917849" y="1870741"/>
            <a:ext cx="3899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0800000">
            <a:off x="1300696" y="1870741"/>
            <a:ext cx="2023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2073298" y="3099369"/>
            <a:ext cx="456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3307814" y="1544990"/>
            <a:ext cx="347782" cy="3477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V="1">
            <a:off x="929981" y="1499404"/>
            <a:ext cx="370714" cy="370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4343400" y="2193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609599" y="3886200"/>
            <a:ext cx="69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If:</a:t>
            </a:r>
            <a:endParaRPr lang="en-US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641946" y="3954431"/>
          <a:ext cx="1968523" cy="76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5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946" y="3954431"/>
                        <a:ext cx="1968523" cy="769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2"/>
          <p:cNvGraphicFramePr>
            <a:graphicFrameLocks noChangeAspect="1"/>
          </p:cNvGraphicFramePr>
          <p:nvPr/>
        </p:nvGraphicFramePr>
        <p:xfrm>
          <a:off x="1555750" y="4876800"/>
          <a:ext cx="19923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6" name="Equation" r:id="rId5" imgW="1117440" imgH="431640" progId="Equation.3">
                  <p:embed/>
                </p:oleObj>
              </mc:Choice>
              <mc:Fallback>
                <p:oleObj name="Equation" r:id="rId5" imgW="11174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876800"/>
                        <a:ext cx="199231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2"/>
          <p:cNvGraphicFramePr>
            <a:graphicFrameLocks noChangeAspect="1"/>
          </p:cNvGraphicFramePr>
          <p:nvPr/>
        </p:nvGraphicFramePr>
        <p:xfrm>
          <a:off x="1533525" y="5715000"/>
          <a:ext cx="19907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7" name="Equation" r:id="rId7" imgW="1117440" imgH="431640" progId="Equation.3">
                  <p:embed/>
                </p:oleObj>
              </mc:Choice>
              <mc:Fallback>
                <p:oleObj name="Equation" r:id="rId7" imgW="11174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5715000"/>
                        <a:ext cx="199072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2"/>
          <p:cNvGraphicFramePr>
            <a:graphicFrameLocks noChangeAspect="1"/>
          </p:cNvGraphicFramePr>
          <p:nvPr/>
        </p:nvGraphicFramePr>
        <p:xfrm>
          <a:off x="4965700" y="3954463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8" name="Equation" r:id="rId9" imgW="1523880" imgH="431640" progId="Equation.3">
                  <p:embed/>
                </p:oleObj>
              </mc:Choice>
              <mc:Fallback>
                <p:oleObj name="Equation" r:id="rId9" imgW="15238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3954463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4965700" y="5494337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9" name="Equation" r:id="rId11" imgW="1523880" imgH="431640" progId="Equation.3">
                  <p:embed/>
                </p:oleObj>
              </mc:Choice>
              <mc:Fallback>
                <p:oleObj name="Equation" r:id="rId11" imgW="1523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5494337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5000056" y="4724400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0" name="Equation" r:id="rId13" imgW="1523880" imgH="431640" progId="Equation.3">
                  <p:embed/>
                </p:oleObj>
              </mc:Choice>
              <mc:Fallback>
                <p:oleObj name="Equation" r:id="rId13" imgW="15238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056" y="4724400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1807102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3228974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3537879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943892" y="1531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41769" y="1354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942304" y="5151058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29308" y="1724099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876268" y="1688631"/>
            <a:ext cx="227012" cy="22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0" y="2514600"/>
            <a:ext cx="1524000" cy="15240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1"/>
          </p:cNvCxnSpPr>
          <p:nvPr/>
        </p:nvCxnSpPr>
        <p:spPr>
          <a:xfrm rot="16200000" flipV="1">
            <a:off x="899495" y="1890093"/>
            <a:ext cx="824464" cy="870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</p:cNvCxnSpPr>
          <p:nvPr/>
        </p:nvCxnSpPr>
        <p:spPr>
          <a:xfrm rot="5400000" flipH="1" flipV="1">
            <a:off x="2822107" y="1958072"/>
            <a:ext cx="782420" cy="777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1" idx="3"/>
          </p:cNvCxnSpPr>
          <p:nvPr/>
        </p:nvCxnSpPr>
        <p:spPr>
          <a:xfrm rot="5400000">
            <a:off x="902202" y="3835935"/>
            <a:ext cx="865503" cy="824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5"/>
          </p:cNvCxnSpPr>
          <p:nvPr/>
        </p:nvCxnSpPr>
        <p:spPr>
          <a:xfrm rot="16200000" flipH="1">
            <a:off x="2824816" y="3815415"/>
            <a:ext cx="865503" cy="8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6"/>
          </p:cNvCxnSpPr>
          <p:nvPr/>
        </p:nvCxnSpPr>
        <p:spPr>
          <a:xfrm flipV="1">
            <a:off x="3048000" y="3246852"/>
            <a:ext cx="1066800" cy="29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0"/>
          </p:cNvCxnSpPr>
          <p:nvPr/>
        </p:nvCxnSpPr>
        <p:spPr>
          <a:xfrm rot="5400000" flipH="1" flipV="1">
            <a:off x="1794858" y="2023458"/>
            <a:ext cx="9822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2"/>
          </p:cNvCxnSpPr>
          <p:nvPr/>
        </p:nvCxnSpPr>
        <p:spPr>
          <a:xfrm rot="10800000">
            <a:off x="457200" y="327660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" idx="4"/>
          </p:cNvCxnSpPr>
          <p:nvPr/>
        </p:nvCxnSpPr>
        <p:spPr>
          <a:xfrm rot="5400000">
            <a:off x="1729374" y="4595226"/>
            <a:ext cx="1113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81000" y="3124200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>
            <a:off x="3907677" y="3124197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664098" y="4419907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01819" y="4323374"/>
            <a:ext cx="217357" cy="190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1579048" y="10744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983369" y="13961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968446" y="25649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320" y="40386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117863" y="506273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218159" y="41216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218159" y="24581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02840" y="1527480"/>
              <a:ext cx="6624000" cy="4514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0240" y="1521360"/>
                <a:ext cx="6641640" cy="453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249" y="111400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53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(students)</a:t>
            </a:r>
            <a:endParaRPr lang="en-US" dirty="0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4171132" y="411668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932522" y="39429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3483099"/>
            <a:ext cx="609600" cy="609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657601" y="1546608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941599" y="1546610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657601" y="4116682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160797" y="4092699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72661" y="1651327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3657600" y="1780164"/>
            <a:ext cx="256023" cy="25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16290" y="4413626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354004" y="4124876"/>
            <a:ext cx="434701" cy="41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304125" y="139362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2513259" y="2948358"/>
            <a:ext cx="1069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362200" y="2413617"/>
            <a:ext cx="68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74331" y="2801484"/>
            <a:ext cx="775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828801" y="3219101"/>
            <a:ext cx="53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426058" y="2816359"/>
            <a:ext cx="8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3122858" y="2948357"/>
            <a:ext cx="10694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49720" y="633600"/>
              <a:ext cx="6711480" cy="5653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7480" y="625680"/>
                <a:ext cx="6730200" cy="567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803440" y="1738440"/>
              <a:ext cx="29880" cy="16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8680" y="1723320"/>
                <a:ext cx="58680" cy="3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thru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9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171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90"/>
          <p:cNvGrpSpPr/>
          <p:nvPr/>
        </p:nvGrpSpPr>
        <p:grpSpPr>
          <a:xfrm rot="5400000">
            <a:off x="1506059" y="818047"/>
            <a:ext cx="257175" cy="1488124"/>
            <a:chOff x="3382667" y="1835079"/>
            <a:chExt cx="257175" cy="1488124"/>
          </a:xfrm>
        </p:grpSpPr>
        <p:sp>
          <p:nvSpPr>
            <p:cNvPr id="189" name="Rectangle 18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0"/>
          <p:cNvGrpSpPr/>
          <p:nvPr/>
        </p:nvGrpSpPr>
        <p:grpSpPr>
          <a:xfrm rot="5400000">
            <a:off x="1506059" y="2306171"/>
            <a:ext cx="257175" cy="1488124"/>
            <a:chOff x="3382667" y="1835079"/>
            <a:chExt cx="257175" cy="1488124"/>
          </a:xfrm>
        </p:grpSpPr>
        <p:sp>
          <p:nvSpPr>
            <p:cNvPr id="196" name="Rectangle 19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190"/>
          <p:cNvGrpSpPr/>
          <p:nvPr/>
        </p:nvGrpSpPr>
        <p:grpSpPr>
          <a:xfrm>
            <a:off x="3738247" y="1562111"/>
            <a:ext cx="257175" cy="1488124"/>
            <a:chOff x="3382667" y="1835079"/>
            <a:chExt cx="257175" cy="1488124"/>
          </a:xfrm>
        </p:grpSpPr>
        <p:sp>
          <p:nvSpPr>
            <p:cNvPr id="204" name="Rectangle 20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5" name="Straight Connector 20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90"/>
          <p:cNvGrpSpPr/>
          <p:nvPr/>
        </p:nvGrpSpPr>
        <p:grpSpPr>
          <a:xfrm rot="5400000">
            <a:off x="2994184" y="818050"/>
            <a:ext cx="257175" cy="1488124"/>
            <a:chOff x="3382667" y="1835079"/>
            <a:chExt cx="257175" cy="1488124"/>
          </a:xfrm>
        </p:grpSpPr>
        <p:sp>
          <p:nvSpPr>
            <p:cNvPr id="208" name="Rectangle 20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190"/>
          <p:cNvGrpSpPr/>
          <p:nvPr/>
        </p:nvGrpSpPr>
        <p:grpSpPr>
          <a:xfrm rot="5400000">
            <a:off x="2994180" y="2306173"/>
            <a:ext cx="257175" cy="1488124"/>
            <a:chOff x="3382667" y="1835079"/>
            <a:chExt cx="257175" cy="1488124"/>
          </a:xfrm>
        </p:grpSpPr>
        <p:sp>
          <p:nvSpPr>
            <p:cNvPr id="212" name="Rectangle 21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190"/>
          <p:cNvGrpSpPr/>
          <p:nvPr/>
        </p:nvGrpSpPr>
        <p:grpSpPr>
          <a:xfrm>
            <a:off x="761996" y="3050231"/>
            <a:ext cx="257175" cy="1488124"/>
            <a:chOff x="3382667" y="1835079"/>
            <a:chExt cx="257175" cy="1488124"/>
          </a:xfrm>
        </p:grpSpPr>
        <p:sp>
          <p:nvSpPr>
            <p:cNvPr id="216" name="Rectangle 21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190"/>
          <p:cNvGrpSpPr/>
          <p:nvPr/>
        </p:nvGrpSpPr>
        <p:grpSpPr>
          <a:xfrm rot="5400000">
            <a:off x="1506055" y="3794293"/>
            <a:ext cx="257175" cy="1488124"/>
            <a:chOff x="3382667" y="1835079"/>
            <a:chExt cx="257175" cy="1488124"/>
          </a:xfrm>
        </p:grpSpPr>
        <p:sp>
          <p:nvSpPr>
            <p:cNvPr id="220" name="Rectangle 21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190"/>
          <p:cNvGrpSpPr/>
          <p:nvPr/>
        </p:nvGrpSpPr>
        <p:grpSpPr>
          <a:xfrm>
            <a:off x="2250117" y="3050229"/>
            <a:ext cx="257175" cy="1488124"/>
            <a:chOff x="3382667" y="1835079"/>
            <a:chExt cx="257175" cy="1488124"/>
          </a:xfrm>
        </p:grpSpPr>
        <p:sp>
          <p:nvSpPr>
            <p:cNvPr id="224" name="Rectangle 22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190"/>
          <p:cNvGrpSpPr/>
          <p:nvPr/>
        </p:nvGrpSpPr>
        <p:grpSpPr>
          <a:xfrm>
            <a:off x="3738242" y="3050228"/>
            <a:ext cx="257175" cy="1488124"/>
            <a:chOff x="3382667" y="1835079"/>
            <a:chExt cx="257175" cy="1488124"/>
          </a:xfrm>
        </p:grpSpPr>
        <p:sp>
          <p:nvSpPr>
            <p:cNvPr id="228" name="Rectangle 22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190"/>
          <p:cNvGrpSpPr/>
          <p:nvPr/>
        </p:nvGrpSpPr>
        <p:grpSpPr>
          <a:xfrm rot="5400000">
            <a:off x="2994180" y="3794290"/>
            <a:ext cx="257175" cy="1488124"/>
            <a:chOff x="3382667" y="1835079"/>
            <a:chExt cx="257175" cy="1488124"/>
          </a:xfrm>
        </p:grpSpPr>
        <p:sp>
          <p:nvSpPr>
            <p:cNvPr id="232" name="Rectangle 23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3" name="Straight Connector 23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/>
          <p:cNvCxnSpPr/>
          <p:nvPr/>
        </p:nvCxnSpPr>
        <p:spPr>
          <a:xfrm rot="5400000" flipH="1" flipV="1">
            <a:off x="476609" y="17167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6" name="Title 1"/>
          <p:cNvSpPr txBox="1">
            <a:spLocks/>
          </p:cNvSpPr>
          <p:nvPr/>
        </p:nvSpPr>
        <p:spPr>
          <a:xfrm>
            <a:off x="76200" y="149038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8" name="Straight Arrow Connector 237"/>
          <p:cNvCxnSpPr/>
          <p:nvPr/>
        </p:nvCxnSpPr>
        <p:spPr>
          <a:xfrm rot="5400000" flipH="1" flipV="1">
            <a:off x="579290" y="327659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9" name="Title 1"/>
          <p:cNvSpPr txBox="1">
            <a:spLocks/>
          </p:cNvSpPr>
          <p:nvPr/>
        </p:nvSpPr>
        <p:spPr>
          <a:xfrm>
            <a:off x="176499" y="305023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0" name="Title 1"/>
          <p:cNvSpPr txBox="1">
            <a:spLocks/>
          </p:cNvSpPr>
          <p:nvPr/>
        </p:nvSpPr>
        <p:spPr>
          <a:xfrm>
            <a:off x="0" y="249099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1" name="Straight Arrow Connector 240"/>
          <p:cNvCxnSpPr/>
          <p:nvPr/>
        </p:nvCxnSpPr>
        <p:spPr>
          <a:xfrm rot="5400000" flipH="1" flipV="1">
            <a:off x="551517" y="276621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 flipH="1" flipV="1">
            <a:off x="1981201" y="29216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3" name="Title 1"/>
          <p:cNvSpPr txBox="1">
            <a:spLocks/>
          </p:cNvSpPr>
          <p:nvPr/>
        </p:nvSpPr>
        <p:spPr>
          <a:xfrm>
            <a:off x="1671758" y="2438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4" name="Straight Arrow Connector 243"/>
          <p:cNvCxnSpPr/>
          <p:nvPr/>
        </p:nvCxnSpPr>
        <p:spPr>
          <a:xfrm rot="5400000" flipH="1" flipV="1">
            <a:off x="2062784" y="177528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 flipV="1">
            <a:off x="2443498" y="168911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6" name="Title 1"/>
          <p:cNvSpPr txBox="1">
            <a:spLocks/>
          </p:cNvSpPr>
          <p:nvPr/>
        </p:nvSpPr>
        <p:spPr>
          <a:xfrm>
            <a:off x="2277813" y="15771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 rot="5400000" flipH="1" flipV="1">
            <a:off x="2087593" y="3267382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8" name="Title 1"/>
          <p:cNvSpPr txBox="1">
            <a:spLocks/>
          </p:cNvSpPr>
          <p:nvPr/>
        </p:nvSpPr>
        <p:spPr>
          <a:xfrm>
            <a:off x="1771383" y="3145928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9" name="Title 1"/>
          <p:cNvSpPr txBox="1">
            <a:spLocks/>
          </p:cNvSpPr>
          <p:nvPr/>
        </p:nvSpPr>
        <p:spPr>
          <a:xfrm>
            <a:off x="2377439" y="2603667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 rot="10800000" flipH="1" flipV="1">
            <a:off x="2427768" y="2953546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1" name="Title 1"/>
          <p:cNvSpPr txBox="1">
            <a:spLocks/>
          </p:cNvSpPr>
          <p:nvPr/>
        </p:nvSpPr>
        <p:spPr>
          <a:xfrm>
            <a:off x="1703656" y="15452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 rot="5400000" flipH="1" flipV="1">
            <a:off x="3873863" y="278891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3" name="Title 1"/>
          <p:cNvSpPr txBox="1">
            <a:spLocks/>
          </p:cNvSpPr>
          <p:nvPr/>
        </p:nvSpPr>
        <p:spPr>
          <a:xfrm>
            <a:off x="3801814" y="255890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 rot="16200000" flipH="1">
            <a:off x="3866774" y="326029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5" name="Title 1"/>
          <p:cNvSpPr txBox="1">
            <a:spLocks/>
          </p:cNvSpPr>
          <p:nvPr/>
        </p:nvSpPr>
        <p:spPr>
          <a:xfrm>
            <a:off x="3858520" y="29983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2436409" y="461660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>
            <a:off x="2270724" y="45046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 flipH="1" flipV="1">
            <a:off x="2014651" y="460951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1" name="Title 1"/>
          <p:cNvSpPr txBox="1">
            <a:spLocks/>
          </p:cNvSpPr>
          <p:nvPr/>
        </p:nvSpPr>
        <p:spPr>
          <a:xfrm>
            <a:off x="1848966" y="449757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rot="5400000" flipH="1" flipV="1">
            <a:off x="2335686" y="4281019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7" name="Title 1"/>
          <p:cNvSpPr txBox="1">
            <a:spLocks/>
          </p:cNvSpPr>
          <p:nvPr/>
        </p:nvSpPr>
        <p:spPr>
          <a:xfrm>
            <a:off x="2263637" y="40510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79560" y="1093320"/>
              <a:ext cx="6663960" cy="1232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6320" y="1078920"/>
                <a:ext cx="6677640" cy="125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3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90"/>
          <p:cNvGrpSpPr/>
          <p:nvPr/>
        </p:nvGrpSpPr>
        <p:grpSpPr>
          <a:xfrm>
            <a:off x="5147717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90"/>
          <p:cNvGrpSpPr/>
          <p:nvPr/>
        </p:nvGrpSpPr>
        <p:grpSpPr>
          <a:xfrm>
            <a:off x="6378667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890585" y="3050233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276302" y="1562901"/>
            <a:ext cx="2472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 rot="10800000">
            <a:off x="3666086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547173" y="1578152"/>
            <a:ext cx="402824" cy="1472873"/>
            <a:chOff x="3409473" y="1458273"/>
            <a:chExt cx="402824" cy="1472873"/>
          </a:xfrm>
        </p:grpSpPr>
        <p:sp>
          <p:nvSpPr>
            <p:cNvPr id="103" name="Rectangle 102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890585" y="1562109"/>
            <a:ext cx="29808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itle 1"/>
          <p:cNvSpPr txBox="1">
            <a:spLocks/>
          </p:cNvSpPr>
          <p:nvPr/>
        </p:nvSpPr>
        <p:spPr>
          <a:xfrm>
            <a:off x="1371600" y="99060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H="1" flipV="1">
            <a:off x="1531745" y="139993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2408391" y="180232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3" name="Title 1"/>
          <p:cNvSpPr txBox="1">
            <a:spLocks/>
          </p:cNvSpPr>
          <p:nvPr/>
        </p:nvSpPr>
        <p:spPr>
          <a:xfrm>
            <a:off x="2443000" y="154041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3866107" y="1723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5572125" y="1054894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0800000" flipH="1" flipV="1">
            <a:off x="5732270" y="146422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6200000" flipH="1">
            <a:off x="6504141" y="178327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Title 1"/>
          <p:cNvSpPr txBox="1">
            <a:spLocks/>
          </p:cNvSpPr>
          <p:nvPr/>
        </p:nvSpPr>
        <p:spPr>
          <a:xfrm>
            <a:off x="6538750" y="15213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7833269" y="191834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7240" y="860760"/>
              <a:ext cx="8085240" cy="4163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80" y="846720"/>
                <a:ext cx="8108280" cy="418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7322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(students)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in this circuit. (students)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5" name="Group 190"/>
          <p:cNvGrpSpPr/>
          <p:nvPr/>
        </p:nvGrpSpPr>
        <p:grpSpPr>
          <a:xfrm>
            <a:off x="3711823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5272086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464344" y="3050233"/>
            <a:ext cx="5606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61952" y="1562901"/>
            <a:ext cx="1310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6"/>
          <p:cNvGrpSpPr/>
          <p:nvPr/>
        </p:nvGrpSpPr>
        <p:grpSpPr>
          <a:xfrm rot="10800000">
            <a:off x="4566198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485775" y="1562109"/>
            <a:ext cx="3364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250121" y="1540410"/>
            <a:ext cx="899831" cy="1509823"/>
            <a:chOff x="2250121" y="1540410"/>
            <a:chExt cx="899831" cy="1509823"/>
          </a:xfrm>
        </p:grpSpPr>
        <p:grpSp>
          <p:nvGrpSpPr>
            <p:cNvPr id="4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200" name="Rectangle 19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4144713" y="170165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4844033" y="154041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6200000" flipH="1" flipV="1">
            <a:off x="5118239" y="178327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588134" y="1521361"/>
            <a:ext cx="899831" cy="1509823"/>
            <a:chOff x="2250121" y="1540410"/>
            <a:chExt cx="899831" cy="1509823"/>
          </a:xfrm>
        </p:grpSpPr>
        <p:grpSp>
          <p:nvGrpSpPr>
            <p:cNvPr id="58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1" name="Rectangle 6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88058" y="1542792"/>
            <a:ext cx="899831" cy="1509823"/>
            <a:chOff x="2250121" y="1540410"/>
            <a:chExt cx="899831" cy="1509823"/>
          </a:xfrm>
        </p:grpSpPr>
        <p:grpSp>
          <p:nvGrpSpPr>
            <p:cNvPr id="65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8" name="Rectangle 6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7502" y="1545173"/>
            <a:ext cx="899831" cy="1509823"/>
            <a:chOff x="2250121" y="1540410"/>
            <a:chExt cx="899831" cy="1509823"/>
          </a:xfrm>
        </p:grpSpPr>
        <p:grpSp>
          <p:nvGrpSpPr>
            <p:cNvPr id="72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28724" y="1545173"/>
            <a:ext cx="485775" cy="1509822"/>
            <a:chOff x="6422231" y="1545173"/>
            <a:chExt cx="485775" cy="1509822"/>
          </a:xfrm>
        </p:grpSpPr>
        <p:sp>
          <p:nvSpPr>
            <p:cNvPr id="93" name="Oval 92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3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itle 1"/>
          <p:cNvSpPr txBox="1">
            <a:spLocks/>
          </p:cNvSpPr>
          <p:nvPr/>
        </p:nvSpPr>
        <p:spPr>
          <a:xfrm>
            <a:off x="6172200" y="198074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935</Words>
  <Application>Microsoft Office PowerPoint</Application>
  <PresentationFormat>On-screen Show (4:3)</PresentationFormat>
  <Paragraphs>391</Paragraphs>
  <Slides>34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EECS 70A: Network Analysis</vt:lpstr>
      <vt:lpstr>Review &amp; agenda</vt:lpstr>
      <vt:lpstr>Kirchoff’s current law</vt:lpstr>
      <vt:lpstr>KCL examples</vt:lpstr>
      <vt:lpstr>KCL examples</vt:lpstr>
      <vt:lpstr>KCL examples</vt:lpstr>
      <vt:lpstr>KCL examples</vt:lpstr>
      <vt:lpstr>KCL examples</vt:lpstr>
      <vt:lpstr>KCL examples</vt:lpstr>
      <vt:lpstr>Questions?</vt:lpstr>
      <vt:lpstr>Voltage addition in circuits</vt:lpstr>
      <vt:lpstr>Closing the loop:</vt:lpstr>
      <vt:lpstr>Generalize loop to N-elements:</vt:lpstr>
      <vt:lpstr>Kirchoff’s voltage law</vt:lpstr>
      <vt:lpstr>KVL application</vt:lpstr>
      <vt:lpstr>KVL examples</vt:lpstr>
      <vt:lpstr>KVL examples</vt:lpstr>
      <vt:lpstr>KVL examples</vt:lpstr>
      <vt:lpstr>PowerPoint Presentation</vt:lpstr>
      <vt:lpstr>Dimming circuit</vt:lpstr>
      <vt:lpstr>KVL examples</vt:lpstr>
      <vt:lpstr>KVL examples</vt:lpstr>
      <vt:lpstr>Questions?</vt:lpstr>
      <vt:lpstr>Sign of voltage drop</vt:lpstr>
      <vt:lpstr>Combining KVL + Ohm</vt:lpstr>
      <vt:lpstr>Combining KVL + KCL + Ohm</vt:lpstr>
      <vt:lpstr>Questions?</vt:lpstr>
      <vt:lpstr>Example problems</vt:lpstr>
      <vt:lpstr>Example problems</vt:lpstr>
      <vt:lpstr>Example problems</vt:lpstr>
      <vt:lpstr>D-Y transformations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534</cp:revision>
  <dcterms:created xsi:type="dcterms:W3CDTF">2010-03-26T00:11:49Z</dcterms:created>
  <dcterms:modified xsi:type="dcterms:W3CDTF">2014-04-10T16:50:54Z</dcterms:modified>
</cp:coreProperties>
</file>