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ink/ink2.xml" ContentType="application/inkml+xml"/>
  <Override PartName="/ppt/ink/ink3.xml" ContentType="application/inkml+xml"/>
  <Override PartName="/ppt/embeddings/oleObject3.bin" ContentType="application/vnd.openxmlformats-officedocument.oleObject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ink/ink10.xml" ContentType="application/inkml+xml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ink/ink1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2.xml" ContentType="application/inkml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96" r:id="rId13"/>
    <p:sldId id="397" r:id="rId14"/>
    <p:sldId id="398" r:id="rId15"/>
    <p:sldId id="399" r:id="rId16"/>
    <p:sldId id="389" r:id="rId17"/>
    <p:sldId id="357" r:id="rId18"/>
    <p:sldId id="360" r:id="rId19"/>
    <p:sldId id="362" r:id="rId20"/>
    <p:sldId id="363" r:id="rId21"/>
    <p:sldId id="385" r:id="rId22"/>
    <p:sldId id="386" r:id="rId23"/>
    <p:sldId id="387" r:id="rId24"/>
    <p:sldId id="390" r:id="rId25"/>
    <p:sldId id="388" r:id="rId26"/>
    <p:sldId id="354" r:id="rId27"/>
    <p:sldId id="365" r:id="rId28"/>
    <p:sldId id="366" r:id="rId29"/>
    <p:sldId id="367" r:id="rId30"/>
    <p:sldId id="395" r:id="rId31"/>
    <p:sldId id="393" r:id="rId32"/>
    <p:sldId id="394" r:id="rId33"/>
    <p:sldId id="283" r:id="rId34"/>
    <p:sldId id="291" r:id="rId35"/>
    <p:sldId id="325" r:id="rId36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190" d="100"/>
          <a:sy n="190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32:50.50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1092 1156 17,'0'0'19,"-42"-46"-2,42 46-1,0 0-10,0 0-1,0 0-1,-46-45 0,46 45 0,0 0-1,0 0 2,-46 3-1,46-3 0,-49 39-2,36 14 1,13-53-2,-21 98 2,21-98-1,-17 101 1,11-48 1,1 8-1,-3-13 3,8-48-2,-14 88 0,14-88 0,-11 85-2,11-85 1,-6 69-4,6-69 3,5 68-5,-5-68 6,17 60-3,-17-60 1,31 62 1,-31-62 0,46 59 0,-46-59 0,63 54 0,-63-54-1,87 54 0,-26-29 0,-2 5-1,14 3-1,-5-2 1,14 9-1,-12-15 1,12 11-1,-17-12 2,4 0-2,-6-14 1,2-3 0,-5-18 0,7 2 1,-3-1 1,4-12 0,1 4 2,1-10-2,3 12 1,-2-9-1,3 18 0,0-15-1,3 9 0,-3-10-1,-1 12-2,-6-10 3,-2 3 0,-9-2 2,-3-6-1,-15-5 0,-5-8-1,-12-3 1,-2-14 1,-11 1-1,-2-14 0,-7-13-3,-5 0 3,-5-8 0,-8-5-1,-5-1 0,-7 4 0,-6-4 0,-9 14 1,-7-6 0,-6 8 2,-8-10-4,-5 4 5,-11-1-3,-15 4-2,-7-1 0,-3 11 1,-8 10-1,-8 12-3,-7 31 1,-7 22-8,68 5-7,-3 12-16,8 7-1,0 6-1,6 9 4</inkml:trace>
  <inkml:trace contextRef="#ctx0" brushRef="#br0" timeOffset="1491.0852">1092 4774 17,'-63'10'20,"-2"15"-3,13-10-1,3 12-5,6-5-2,43-22-3,-73 54-1,73-54-3,-64 57 1,64-57-2,-61 56 0,61-56 0,-60 63-2,60-63 3,-56 76 1,29-26 3,27-50-1,-46 91 1,25-42 0,21-49 2,-29 95-2,29-95 0,-15 96-2,15-96-1,-3 90-1,5-38-1,2 7 3,3 4-2,3 14 2,2-12-1,4 6 1,2-8-2,4 5 1,1-11-1,4 1-1,-1-10 1,-26-48-2,64 72-1,-64-72 0,69 67 1,-30-36 1,1 2 0,8-7 0,1-5-1,10 6 2,5-7-3,9 0 1,11-6-2,-3 0 2,13-11-2,-6 2 3,6-4-1,-13-4 2,5-7 0,-14-2-1,-3-5 2,-6-4-3,0-4 1,-5-6-1,1 4 0,-1-8-2,-2-3 4,-1-7 0,1-6-1,-2-4 2,-6-12-3,1 7-2,-5-11 3,-5 4-3,-4 3 0,-6 0-1,-6 5 2,-8 3-1,-4 4 0,-7-3 3,-6-6-3,-4-4 3,-5-6-1,-3-5 1,-7-7 1,1 1 0,-10-4 1,-3 5 0,-13 1 1,-8 12-2,-13 3 1,-8 12-1,-10 18 0,-7 18-1,-13 19-1,-5 15-2,-2 24-6,-5 5-15,15 13-13,10 18 3,12-7-2,15-2 2</inkml:trace>
  <inkml:trace contextRef="#ctx0" brushRef="#br0" timeOffset="2623.15">1348 9230 88,'-22'-19'33,"-2"-15"0,-1 12-4,7 4-26,2 7-3,16 11 1,-41 2-3,41-2-2,-51 26 1,51-26-2,-71 44 0,71-44-1,-86 62 3,46-33-4,-3 9 4,2-7 0,1 11 2,0-5 1,40-37 2,-71 72 1,71-72 1,-62 70 0,62-70-2,-55 80 1,55-80-3,-45 99 1,28-40 1,1 7 0,6 3-2,3 5 2,6-4-1,6 0 2,3 1 0,13-9-3,2 11-2,8 0 2,4 9 1,10-1 1,1 3 0,10 4 0,4-9 1,6 2 0,10-21 0,2-2 0,10-22-1,-4-6-1,11-17 1,-9-8-1,9-10 0,-13-4 2,1-14-2,-7-7 0,5-14 0,-3-8 1,2-15 2,-2-13-3,-1-20 2,-2 0-2,-7-17 1,-2-2-1,-14-10 0,-9-10-1,-19 6-1,-12 4 3,-20 10-1,-13 14 1,-21 4 0,-18 21 1,-16 18-3,-8 27-1,-8 21-4,-8 9-7,3 31-11,4-2-14,8 22 0,12 9-1,6 4 1</inkml:trace>
  <inkml:trace contextRef="#ctx0" brushRef="#br0" timeOffset="3495.1999">1162 13232 70,'0'0'30,"-83"-70"-1,39 41 0,2-2-26,42 31-2,-63-34-1,63 34-3,-68 10 2,68-10-2,-65 53 0,65-53 0,-65 70 2,65-70-2,-57 100 0,31-43 2,1 9 0,3 5 1,2 0 3,2 13-2,6 11 1,0 6 1,8 3 2,2 12-2,8-9 0,4 7-4,3-5 1,9-2 0,2 0-1,7-16-1,0-1 2,10-16 0,-1 1 2,9-14 5,4-13 0,8-5 0,15-27-1,3 5 1,13-34-2,0 6 1,12-27-2,-5 1-1,5-19 0,-9-6-2,-4-11 0,-8-13-1,1-8 0,-8-16-1,-8-9 0,-12-8 0,-7-5-2,-12-7 4,-13-4-1,-18-3-1,-20 13 2,-14 7-1,-13 16 1,-7 17 0,-11 21-2,-6 21-5,-3 30-19,2 32-8,-4 12-3,6 23 0,1 14 1</inkml:trace>
  <inkml:trace contextRef="#ctx0" brushRef="#br0" timeOffset="4215.241">678 16812 74,'-66'42'28,"66"-42"-1,-47 42-8,47-42-20,-20 96 2,17-26-1,7 5-2,4 21-1,-1-43 0,4 4 2,-2 18-2,4 8 1,2-5-3,3 12 1,0 9-1,6 5 2,1 9 3,5-2-1,1-7 6,-5-1-4,68 114 3,-1 0 0,21-36 4,-5-49 0,11-132 2,-7 0 0,5 0-3,-35 0 4,4 0-2,-2 0 3,-4 0-7,-2-20 0,-5-72-4,-4-15-3,-6-13 0,-7-4 0,-11-12-2,-11 4 0,-17-10 1,-15 16 0,-21 1 1,-21 16 2,-18 12-3,-14 9-1,-13 27-18,-4-4-11,-18 0-1,6-9-1,-4-11 1</inkml:trace>
  <inkml:trace contextRef="#ctx0" brushRef="#br0" timeOffset="7477.4276">5406 919 67,'-10'-59'32,"-10"3"3,0 0-2,-12 10-26,32 46-6,-69-54-1,69 54-1,-81 10-1,37 17 1,-6 11-3,-2 9 2,-2 13 0,1 5-1,1 14 2,1 21 0,1 3 1,6 12-2,3 0 1,9 5 1,4-9-1,13 10 1,5-14-1,14-5 2,12-5 0,8 0 2,15-5 0,6 4 0,13-4 0,5-3 3,14-8-1,6-12-1,10-7-1,3-18-1,9-13 2,5-25-4,8-8 4,-1-22-3,1-9 1,-5-15-1,2-11 0,-1-23 1,2-1-1,-5-10 1,-3-2 0,-4-13-3,1-8 4,-3-13-1,-2-22 1,-12 6-4,-9-6 3,-20 4 0,-14-9 0,-25 10 2,-22 6-4,-31 14 1,-29 18-1,-36 21 5,-28 7-5,-26 27 0,-27 11-2,-8 13-1,-3 17 2,10 11-3,9 18-5,43 0-20,20 23-8,34-12-1,37 21 1,26-1 1</inkml:trace>
  <inkml:trace contextRef="#ctx0" brushRef="#br0" timeOffset="8453.4835">9350 938 9,'-44'51'17,"-9"13"-3,11 22 1,-4-9-1,6 17-3,3-6 2,3 16 0,9-10-3,3 12 2,13-14-3,5-7 0,17 9-5,6 0 2,16-4-4,9-3-1,15-3 2,13-5-1,19-1 1,8-18 0,13-3 1,10-34 0,17-8 1,3-33 0,9-11 0,-4-35 0,6-14 0,-6-14 1,-2-14 0,-15-6-2,-13-11 1,-20 2-2,-13-5 1,-24 2-2,-27-2-1,-29 8 0,-28 1-1,-32 11 1,-28 14-2,-26 6 1,-33 21-2,-23 14 0,-17 15 0,-13 7 0,-1 12 0,13 10-1,12 11-2,22 11-5,19 9-10,33 11-17,25 10 4,26-2-4,23 5 3</inkml:trace>
  <inkml:trace contextRef="#ctx0" brushRef="#br0" timeOffset="9309.5324">14087 758 61,'0'-70'33,"4"11"-2,-15 11-1,11 48-28,-34-53-2,34 53-4,-60-2-1,21 20-2,-13 13 1,-1 9 0,-7 12 2,-2 9 1,3 11 2,1 13 0,3 13-1,7 24 3,3-4 1,8 11 3,9-6 0,5 1 3,16-5-1,4-7 4,21-7 0,3-18 2,23 6-5,6-12-1,25-7-1,10-9-1,19-9-2,12-12-1,16-20-2,14-20 0,8-20-1,5-22 1,-1-6 1,-2-24-1,-5-9-1,-11-22 1,-18-10-1,-24-13 1,-24-9-1,-27-8-2,-30-13 3,-39 5 0,-33 3 1,-32 11 0,-30 13 0,-30 8 0,-19 25 3,-13 15 0,-6 15-2,5 21 2,12 9-4,18 23-1,19 5-11,36 25-24,19 4-2,23 10-1,53-40 1</inkml:trace>
  <inkml:trace contextRef="#ctx0" brushRef="#br0" timeOffset="10027.5735">18448 567 103,'-70'-32'33,"0"15"-1,-7 7-2,-6 17-31,3 20-1,0 16 1,-4 15-1,4 10 0,0 14 1,4 10-1,4 14 1,6 18 0,10-6 0,10 15 1,13-10-2,10 11 4,13-13-4,10 3 5,15-17-2,10-9 3,19 6-1,13-19 0,19 4 2,8-20-1,15 2 0,10-27-1,14-5-1,6-30 0,7-20 0,5-23 0,4-18-2,-1-12 2,-3-21-1,-7-3 2,-10-13 0,-16-11-2,-18-7 1,-26-5-1,-26-16 2,-31 0-2,-24-4 0,-33-6-4,-29 7 4,-24 7-1,-16 12 0,-10 14-1,-6 21-1,9 17-3,-1 20-7,26 21-18,8 18-7,18 22 0,13 16-1</inkml:trace>
  <inkml:trace contextRef="#ctx0" brushRef="#br0" timeOffset="10687.6112">23220 616 72,'-78'-42'32,"-5"10"1,-23 12 2,-6 3-23,-4 19-6,-14 9 0,-2 16-1,-12 21-3,0 7-1,-2 14 0,3 11-1,1 19 1,5 14-1,7 18-1,13 4 1,13 7-2,16-1 3,20 8-4,20 1 2,23 3-2,21-13 2,23-8 0,25-21 1,27-4-1,22-23 0,26-15 2,26-28 2,23-29 1,27-25 1,13-30 1,15-16 0,2-34 1,11-4-1,-12-30 1,-1-9-1,-22-20-1,-20 1-1,-35-16-2,-21 6-2,-55-1 0,-41 1 0,-50 1 0,-51 7 0,-44 13-3,-48 7-17,-26 20-17,-36 16-1,-13 11 0,-19 23 0</inkml:trace>
  <inkml:trace contextRef="#ctx0" brushRef="#br0" timeOffset="13593.7775">23058 5044 82,'-1'-46'34,"-8"1"2,-1 5-4,-7-1-20,-6 4-9,2 11-1,-7 10-4,-8 4-2,-1 17-2,-19-4-2,4 18 0,-18 2-1,3 20 3,-12 3 0,-1 25 2,-8 15 3,0 14 1,4 15 2,3 14 0,10 18 2,5 10-2,15 9 0,13-8-1,19-3 1,17-7 0,22-1 0,17-17 2,21-18 1,16-28 2,24-17-1,16-31 2,22-21-1,8-36 0,20-27-1,-2-41-1,6-23 1,-16-33-3,-9-10 1,-33-12-1,-24 1-2,-34 1-3,-36 13-1,-31 20-10,-44 18-24,-26 18-3,-25 15 4,-25 9-2</inkml:trace>
  <inkml:trace contextRef="#ctx0" brushRef="#br0" timeOffset="14090.8059">18387 4782 60,'-116'30'31,"-3"36"3,-10 16-2,-3 29-19,19 33 0,-2 8-2,23 33-5,15-6-2,29 14-1,31-10-1,40-17 0,36-24-1,32-19-1,40-31 1,28-44-2,32-30 3,21-41-3,15-39 0,-1-38 1,-2-32-2,-12-23 2,-26-22 1,-24-4 2,-35-7-1,-35 14-1,-39 7 0,-36 26 0,-41 21-6,-43 13-14,-30 29-17,-36 18 1,-31 17-2,-21 9 1</inkml:trace>
  <inkml:trace contextRef="#ctx0" brushRef="#br0" timeOffset="14615.8359">14101 4938 58,'-81'39'35,"-8"15"0,3 28 0,-4 18-23,5 17 0,19 35-5,8 17-1,23 18-1,18 2-3,22-4-1,24-15 0,22-22-3,29-21 0,18-37 0,18-36 0,13-44 1,16-32 1,9-35 2,4-44 0,3-26 2,-5-34-2,-6-18 2,-18-10-2,-17-3-2,-34 10 1,-31 8-3,-37 28-2,-44 24-3,-33 32-3,-46 19-8,-17 34-4,-31 21-9,-12 14-6,-4 19 2,-5 7 3</inkml:trace>
  <inkml:trace contextRef="#ctx0" brushRef="#br0" timeOffset="15251.8723">10442 4871 72,'-59'-6'33,"-9"4"2,2 18-1,-9 9-25,1 24-3,8 31-2,2 18-2,7 19-2,8 25-1,10 23-1,9 23 2,14 10-3,16 14-1,11-6 0,20-1 1,13-23 0,26-25 0,14-43 0,21-42-3,9-49 4,17-57 3,11-46 2,1-50 1,4-35-1,-14-33 1,-6-12 0,-21-16 2,-14 19 2,-33 5-4,-22 34-1,-30 16-4,-24 32 1,-27 33-5,-32 16-6,-19 38-14,-21 8-9,-21 18-2,-14 7 2,-14 8 0</inkml:trace>
  <inkml:trace contextRef="#ctx0" brushRef="#br0" timeOffset="15874.9079">5252 5149 59,'-99'138'31,"19"16"2,11 0-2,22 6-23,34 17-3,20-11-2,29-4-1,26-9 0,23-16-2,21-25 2,23-29-1,16-50 1,12-43 1,8-31-1,4-45 1,-11-47 1,-6-19 2,-21-30-2,-21-14 0,-34-2 1,-21 12-2,-45 5 2,-35 24-3,-38 27 0,-29 22-2,-32 28-1,-23 31 1,-13 31-7,-10 22 4,7 28-6,1 13-7,24 41-21,16 24-2,22 18 2,24 20 1</inkml:trace>
  <inkml:trace contextRef="#ctx0" brushRef="#br0" timeOffset="16402.9381">5228 9177 103,'-20'9'35,"-8"21"2,4 20-2,12 19-36,-2 43-2,7 23-2,14 30 0,4 17 0,18 15 1,5-10 0,14-7 2,8-19 0,8-25 4,12-11 1,5-22 2,11-21 0,-1-30 0,7-9 0,-3-25-1,6-15 0,-2-24-1,3-23 1,-8-42-3,-5-29 2,-12-35-4,-12-31 2,-17-25-1,-18-15 1,-29-4 1,-25 5-3,-30 17 4,-23 36-2,-28 23 2,-19 47 0,-15 39-1,-3 32-2,3 30-1,10 13 1,20 26-5,15 1-4,39 30-23,21 8-6,24-1-2,21 6 1</inkml:trace>
  <inkml:trace contextRef="#ctx0" brushRef="#br0" timeOffset="17027.9739">10125 9271 99,'-52'-24'37,"2"13"-4,-5 8 5,-9 11-33,0 31-1,-11 8-3,-3 25-3,-4 18 2,1 24-1,3 13 3,9 9-5,15 27 5,17 9-1,19 11 0,17 2 1,20-6-4,13-11 3,22-10-2,15-24 1,16-33 0,10-43-1,16-34-1,9-48 2,6-39 1,0-49 0,-9-40-1,-6-28 2,-12-31-1,-12-4 1,-24-12 1,-17 20 1,-29 7-1,-17 29-2,-27 31 0,-20 18-2,-25 51-2,-21 22-2,-3 42-4,-11 5-4,20 30-10,10 17-15,19 6 1,26 22-1,25-11 3</inkml:trace>
  <inkml:trace contextRef="#ctx0" brushRef="#br0" timeOffset="17592.0062">14195 8958 107,'-72'-12'41,"-6"10"-2,2 16 1,5 29-34,3 21-4,15 31 1,7 27-4,11 21 2,10 10-3,12 10 2,15 2-1,15-7 1,20 2 1,17-17-2,17-18 3,14-18-3,15-16 1,14-16 0,12-25 0,6-17 0,-1-45 1,-5-22 1,-8-43-1,-12-26 1,-22-34-1,-26-30-1,-33-9 0,-28-13 0,-33 13-1,-33 17-1,-32 25-2,-25 23 1,-16 30-1,-13 25 2,4 24-2,4 12-5,29 31-23,16 13-7,27 17 3,33 12-1</inkml:trace>
  <inkml:trace contextRef="#ctx0" brushRef="#br0" timeOffset="18145.0378">18813 9156 84,'-54'0'35,"-4"19"-1,-13 3 2,-12 20-31,9 33-1,-3 31 0,7 29-2,3 12 1,10 23-2,9 6 2,18 7-2,15-11 1,24-13 0,21-40-1,17-21 1,12-38-1,15-29 2,9-43-1,12-37-1,3-33 2,0-23-1,-11-18 0,-9-27-2,-16 0 3,-18-10-5,-24 10 2,-30 19-1,-27 12-2,-28 21 1,-26 20-2,-27 19 0,-10 24-2,-7 9-1,14 26-6,5 0-15,23 28-8,26 17 3,24 9-3</inkml:trace>
  <inkml:trace contextRef="#ctx0" brushRef="#br0" timeOffset="18751.0725">22969 9394 87,'-46'-17'34,"-23"0"0,-1 16-1,-14 9-33,-2 24 1,0 26 2,-2 22 1,2 21 0,2 10 0,11 18 0,6 4 2,16 11-2,10-5 0,21-7-1,16-13-1,24-8-1,22-14 1,25-14 0,25-20 0,19-25 1,15-25-1,12-26 1,6-36-2,1-33 0,-11-27-2,-15-22 1,-25-24 0,-24-12-1,-32-6 0,-31 12 1,-35 12-2,-28 26 0,-24 22-4,-33 15-9,-10 36-24,-12 25-2,-1 20 4,8 15-4</inkml:trace>
  <inkml:trace contextRef="#ctx0" brushRef="#br0" timeOffset="19331.1056">22311 13677 104,'-33'-61'39,"-5"9"-3,-8 13 3,-3 25-41,-2 40 4,-3 31-2,-4 33 0,-1 35 0,0 18 1,6 21-1,9 3 0,11 3 2,15-12-3,18-6 1,20-24 0,23-29-2,21-15 3,22-36-1,21-27 0,26-41 1,12-24 0,14-41 1,9-37-1,1-32 2,-7-27-2,-17-11 2,-18-9 1,-33 8-1,-28 7 0,-38 19-2,-43 30 0,-44 30-6,-47 17-10,-31 33-26,-32 22 2,-31 19-3,-18 12 1</inkml:trace>
  <inkml:trace contextRef="#ctx0" brushRef="#br0" timeOffset="19866.1362">17568 13643 61,'-3'101'32,"0"15"2,14 22-1,7 0-20,10 2-2,26 14-5,7-11-1,24-1-2,16-24 1,18-29-1,10-32-1,11-29 2,8-37-2,6-29 3,-6-39-3,-7-32-1,-21-31 2,-21-13-3,-26-17 2,-26 5 0,-40-5-1,-33 16 0,-36 18 2,-31 27-2,-34 36-1,-30 20-1,-22 33-1,-20 16-2,0 39-5,-6 8-19,17 20-11,11 18 1,11-7 0,19 3-1</inkml:trace>
  <inkml:trace contextRef="#ctx0" brushRef="#br0" timeOffset="20415.1676">13659 13361 59,'-46'84'29,"-11"9"0,14 19-2,4 32-21,12 9-1,17 14-2,14-3-1,22 1-1,19-16 2,26-13-1,20-24 0,20-35 0,9-36 3,18-27-1,7-45 3,10-25-2,-10-34 0,-7-23-1,-24-21 2,-16-5-1,-29-6-1,-24 6 1,-39-1-2,-31 15 1,-38 12-2,-31 34-2,-26 18-5,-35 12-11,-16 31-20,-12 11-2,-9 24 1,1 7-2</inkml:trace>
  <inkml:trace contextRef="#ctx0" brushRef="#br0" timeOffset="21046.2037">9661 13376 88,'-51'-30'33,"-16"8"0,1 32 2,-10 9-35,5 31 0,7 22 0,7 25-2,5 24 0,12 33-2,8 16 2,19 18-1,14 5 0,22 3 1,19-8 1,22-12 2,26-25 0,18-41 2,20-29 1,14-44 1,16-39 1,-1-52 1,8-30-1,-10-40 0,-7-27-1,-22-24 1,-15-13-3,-31-22 1,-26 12-1,-35 1-3,-30 27 2,-31 21-3,-34 32 1,-30 32-6,-29 21-3,-7 44-19,-19 17-10,-7 25 0,-3 17 0,-2 0 1</inkml:trace>
  <inkml:trace contextRef="#ctx0" brushRef="#br0" timeOffset="21684.2402">5829 13412 92,'-30'-21'35,"-10"4"-2,-7 1-3,-6 28-27,-10 21-1,-4 9-1,-9 16-3,-6 11 1,-2 17-2,-2 9 1,2 18-1,1 12 1,11 3 1,10 16-1,18 9 2,16 8 1,18 1 1,21-5 0,24-21 0,30-13-1,24-30 1,23-22-2,20-40 2,22-36-2,11-53 2,10-32 0,2-41 0,-7-31 0,-18-24 1,-15-13 2,-31-7-2,-28 3 0,-37 21-1,-38 24 0,-41 29-3,-33 39 1,-31 40-2,-30 30-6,-7 49-11,-15 26-18,-1 25-1,8 22 0,12 19 1</inkml:trace>
  <inkml:trace contextRef="#ctx0" brushRef="#br0" timeOffset="22331.2772">5621 17603 80,'-81'-32'36,"4"3"-4,-2 31 0,8 24-31,10 40 0,11 52-2,9 31 1,12 42-4,8 14-1,16 27-3,6-28-5,25-19-1,30-73-1,28-94 5,7-18 0,29 0 5,6 0 4,17 0 8,10 0 11,3 0-1,-13 0 4,-20-18-4,4-67-3,-34-93 0,-1 11-3,-36-61-3,-12 24-9,-38-24 1,-22 41-2,-30 35 0,-21 37 2,-18 60-8,-23 45-9,-5 37-20,-9 29-3,5 29 0,14 1 1</inkml:trace>
  <inkml:trace contextRef="#ctx0" brushRef="#br0" timeOffset="22961.3133">10208 17348 98,'-95'-38'34,"-3"19"2,-5 8 1,4 3-37,9 34 0,14 39 0,8 47 0,12 58 0,7 25-3,16 33 0,8-1-5,21-21 3,4 3-7,25-35 1,2-28 0,24-126 3,4-20 2,21 0 4,7 0 5,17 0 2,13 0 7,0 0 0,14-53 3,-13-109-4,10-46-1,-23-27-1,-1-8-4,-37-10-1,-13 2-3,-36 42 1,-21 29-3,-30 63-1,-27 37 0,-24 47-9,-28 27-25,-2 28-3,-5 16 3,7 19-4</inkml:trace>
  <inkml:trace contextRef="#ctx0" brushRef="#br0" timeOffset="23707.3559">14532 17396 82,'-74'-1'34,"2"10"-1,-9 0-3,-8 22-31,9 19 0,4 21 2,0 18-3,5 17 1,1 17 0,10 3-3,8 21 2,12 1 0,13 3-1,13-15 0,12-4 0,20-17 0,11-26 1,25-7 2,12-49 0,17-25 1,14-8 2,16 0 1,13-7 0,6-21 3,11-12-3,-4-23 5,10 10-3,-12-59 2,1 3-1,-28-52 0,-9-13-1,-32-13-3,-19 6 3,-35 6-5,-30 11 1,-32 22-6,-25 34 0,-19 42-11,-28 26-23,-15 21-4,-5 11 3,3 18-4</inkml:trace>
  <inkml:trace contextRef="#ctx0" brushRef="#br0" timeOffset="24479.4001">19135 18141 84,'-34'-90'35,"3"-23"0,-6 20 0,-1 5-30,4 19-2,-4 29 1,-2 14-3,-2 33-6,-6 9 3,1 35-2,-8 7 2,1 19 1,-5 14-1,4 17-2,-2 6 1,7 9 3,0 3-4,11 3 2,7-8 3,19-5-2,12-16 2,18-9-1,15-19-1,17-44 2,13-28 2,18 0 0,15 0-2,12 0 5,11 0-2,10 0 3,16 0 1,2 0 0,6-7-1,-13-90 1,-4-24-2,-22-16-4,-13-24 0,-34-27 0,-24 11-2,-33-2 1,-24 18-3,-27 24-3,-32 22-1,-19 38-1,-24 18-5,2 35-6,-19 8-16,9 14-6,6 11 1,9 8 1</inkml:trace>
  <inkml:trace contextRef="#ctx0" brushRef="#br0" timeOffset="25215.4422">23115 17237 88,'-49'20'35,"-13"7"-2,0 11 0,-7 7-30,-13 18-1,-2 23 0,-2 10-4,-3 30 2,3 4 0,1 13 0,7-4 0,10-14 0,12 6 1,9-25-3,14 11 2,9-40-1,15 14 1,13-28 1,15 10-2,14-6-1,16-32 0,12-20 1,19-15 0,13 0 3,11 0 1,9 0-1,15 0 0,11 0 4,3 0-2,9-53 4,-10-8-3,5-54 1,-13-3-3,-3-37 2,-30-5 0,-16-18-1,-38-9 2,-25 16-4,-40 3 2,-31 20-5,-38 24 1,-35 15-5,-27 29 2,-21 16-1,-9 25-6,-14 25-32,8 9 0,8 22 1,7-17 2</inkml:trace>
  <inkml:trace contextRef="#ctx0" brushRef="#br0" timeOffset="103348.9112">24741 13963 7,'0'0'18,"0"0"3,0 0-5,0 0-3,0 0-3,0 0-1,0 0 3,0 0-1,0 0 1,0 0-2,0 0 0,0 0-2,0 0-3,0 0 0,0 0-3,0 0-1,-47-22-3,47 22-5,0 0-9,0 0-13,0 0-3,-47 4 0,47-4 1</inkml:trace>
  <inkml:trace contextRef="#ctx0" brushRef="#br0" timeOffset="105229.0187">24693 14425 28,'0'0'23,"40"-4"-2,-40 4-3,0 0 0,0 0-2,0 0-6,0 0-1,0 0-2,0 0-2,0 0-1,0 0-1,0 0-1,0 0-2,0 0 1,0 0 0,0 0 0,0 0 1,0 0 0,0 0 0,-41 0 0,41 0 2,0 0-1,0 0 0,0 0-2,0 0 1,0 0 0,0 0 0,0 0 1,0 0-2,0 0-1,0 0 1,0 0 0,0 0 0,0 0-1,0 0 1,0 0-2,0 0 0,0 0 1,0 0-1,0 0 2,0 0-1,0 0 0,0 0 2,0 0-1,0 0 1,0 0-2,0 0 2,0 0-2,0 0 0,0 0-1,0 0 0,0 0 0,0 0 1,0 0-2,0 0 1,0 0 1,0 0 0,0 0 1,0 0-1,0 0 1,0 0-1,0 0 2,0 0-1,0 0-1,-39-4 0,39 4 0,0 0-1,0 0 1,0 0 1,0 0-1,0 0-1,0 0 1,0 0-1,0 0 1,0 0 0,0 0 0,0 0-1,0 0 1,0 0 0,0 0 0,0 0 1,0 0-1,0 0 1,0 0 1,0 0-2,0 0 1,0 0 0,0 0-1,0 0 1,0 0-3,0 0 2,0 0-2,0 0 2,0 0-1,0 0 2,0 0-1,0 0 2,0 0 0,0 0-2,0 0 2,0 0 0,0 0 0,0 0 0,0 0 0,0 0 1,0 0-2,0 0 3,0 0-3,0 0-1,0 0 1,0 0-1,0 0 1,0 0-3,0 0 1,0 0 1,0 0-1,0 0 1,0 0 0,0 0 0,0 0 3,0 0-3,0 0 3,0 0-3,0 0 2,0 0-2,0 0 1,0 0-2,0 0 0,0 0-1,0 0 1,0 0 0,0 0 0,0 0 1,0 0 0,0 0 0,0 0-1,0 0 1,0 0-2,0 0-1,0 0-6,0 0-10,0 0-19,0 0 0,0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6:03:17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24459 6960 50,'0'0'31,"0"0"-4,0 0-5,0 0-5,0 0-4,0 0-3,0 0-4,0 0-1,5-46-2,-5 46 1,0 0 0,0 0-1,0 0 1,0 0-2,0 0 1,0 0 1,0 0-1,0 0 0,0 0-1,0 0 0,0 0-1,0 0 2,0 0-1,0 0-1,0 0 1,0 0-1,0 0 0,0 0-1,0 0 0,0 0 0,0 0-1,-40-3 1,40 3-1,0 0 1,0 0 0,0 0 0,0 0 1,0 0 0,0 0 0,0 0-1,0 0 1,0 0-2,0 0 2,0 0-2,-40 3 2,40-3-2,0 0 1,0 0-1,0 0 1,0 0 0,0 0 0,0 0 1,0 0-1,0 0 0,0 0-2,0 0 3,0 0-1,0 0 0,0 0 0,0 0 1,0 0 0,0 0-1,0 0 2,0 0-2,0 0 1,0 0-2,0 0 1,0 0 0,0 0-1,0 0 1,0 0 0,0 0 0,0 0-1,0 0 2,0 0-1,0 0 0,0 0 1,0 0-1,0 0 0,0 0 1,0 0-2,0 0 1,0 0 0,0 0 1,0 0 0,0 0-1,-27 49 2,27-49-3,0 0 2,0 0-1,0 0-1,0 0 2,0 0-3,0 0 2,0 0-1,0 0 2,0 0-1,0 0 0,0 0 2,0 0-1,0 0-1,0 0 0,0 0-1,0 0-4,0 0-5,0 0-14,0 0-14,0 0-2,0 0 2,0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6:03:33.7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2304 10956 27,'-17'-8'21,"17"8"2,-16-5-4,16 5-2,-9-2-4,9 2-3,0 0-3,-14-5-1,14 5-2,-14-2-1,14 2 0,-14-4 0,14 4 0,-15-3 0,15 3 0,-15 1 0,15-1-1,-12 6 0,12-6-1,-13 9 0,5-5-1,8-4 1,-20 18-3,8-6 2,2 6 0,-1-2 0,-1 3 0,1 3 0,0 7-1,-2 1 1,5 1 2,-2 0-2,6 0 1,-2 5 0,3 2 0,-2-7 0,3 4 1,-1-3-2,3 3 2,-3-2-1,-2 0 1,1-8-2,2 6 2,-1-2-1,2-2 1,0-6 0,0 3-1,1-4 0,4 0-1,0 0 1,3 0-1,-2-2 1,3 1 0,2-1 0,2-2 1,0 1-1,1 2 1,-1 0-1,0 1 0,3-1 0,0 1-1,-1 4 1,2-2 0,-3-5-1,5 2 2,-3 3-1,5-8 0,-6 0 1,1 0-1,1-8 0,4 9 0,-1-3 1,3 1-2,0-10 2,2 11-1,1-9-1,4 0 1,-5-7 0,4 1 1,-1-13-2,1-6 1,-1-4 0,1-7-1,4-2 2,1-4-3,3-1 3,2-5-2,-2 3 0,2 7 1,0-3 0,-2 0 0,-3 2-1,-2-2 2,-6 0-1,-2-3 0,-4-2 1,-4-1-2,-4-8 1,-2 1 0,-4-5-1,-2 3 0,-7 2 1,-2-3-1,-7 5 0,-8-2 0,-7 8 0,-9 2 1,-11 4-1,-9 5 1,-5 1-3,-10 3 3,-3 12-2,-5 7 0,-4 10 0,-1 1-4,11 18-2,-6-2-19,17 9-11,9 12-2,12-14 1,16 1-1</inkml:trace>
  <inkml:trace contextRef="#ctx0" brushRef="#br0" timeOffset="631.0361">2394 7216 1,'0'-19'0,"0"19"0,-2-12 2,0-2-4</inkml:trace>
  <inkml:trace contextRef="#ctx0" brushRef="#br0" timeOffset="2241.1282">2362 7165 25,'-27'8'12,"16"5"-1,-11-4-2,7 6-2,-9-2-2,6 5 0,-6-3 2,5 5-1,-4-1 1,4 4 0,0-1 0,1 5 0,6 0-2,-4 4 0,6-1-2,-6 3-1,7 3 2,-3-3 0,5 9 2,-8-8-1,7 9 2,-4-9-2,4 11 1,-1-10-1,6 6 0,-2-7-2,6-2 0,1 0-1,3 0-2,0-1 2,3 2-1,-2 3 0,0 3-1,-2 0 2,1 8-1,0-4 0,2 3 1,-1-4-1,3 0 1,0-6 0,1-1 0,2-3-3,3-2 3,-1-8-2,4 3 2,-1-2-1,-2-2 1,0-2-1,4-1 0,-4 1 2,3 3-2,-4-1 1,0-3-2,-2-2 0,5 2 1,-3-1-1,1-2 0,-3-3 1,-1 0-1,-1-3 0,1 1 1,0-1-1,-1-2 0,0 2 0,-1 0 1,1-1-1,-1-2 1,1-1 0,0 4 0,-2-2-2,4 3 2,-1 0-1,1-2 0,1 3 0,4-4-1,-5 3 0,3-5 0,-3-1 1,0-2 0,0-7 0,-1 2 1,-1-1-1,-1 1 1,3-2 0,2 3 0,3-2 1,-2-3-1,4 1 0,1-3 0,0 2 0,-2 1-3,-1 0 3,-3 4-1,-2-3 1,-1 5-1,-11 0 2,11 3-2,-11-3 1,0 0 1,12-6-1,-12 6 0,12-13-1,-12 13 0,12-18 0,-12 18 1,10-10 0,-10 10 0,0 0 1,9-1-2,-9 1 1,0 0-1,0 0 0,0 0 0,0 0-1,0 0 0,0 0-1,0 0 1,0 0 1,7-14 0,-7 14 0,0 0 1,0 0 0,0 0 2,-5-11-3,5 11 2,0 0-2,0 0 0,0 0 0,-9-11-1,9 11 0,0 0-1,-14-17 1,14 17 0,-14-4 1,14 4 1,-18-14-1,7 3 1,0 5-1,-3-4 0,4 2 0,-1-3 0,1-3 0,1 4-1,9 10 0,-9-13 1,9 13 0,-9-8 0,9 8 1,-8-11 1,8 11-2,-11-14 0,2 2 1,0-3-3,-1-1 2,1-5-3,-2 3 3,0 1-2,1-2 2,1-7-1,-3 3 2,3-5 0,3 1 0,-1-4 0,-1 3 1,2-8-2,0-8 1,1 12-1,2 0 1,1 3-1,-2-4-1,3 6 1,3-2 0,-1 8 1,3 5-3,2-2 2,5-7-1,0 5 2,3-2-1,0-6 1,1 0-3,3-13 0,1 9 3,1-3-1,0-1 0,1-6-1,-4 0 2,1-1 0,-3-2 0,-2 10 1,-4-8-1,-4-1-1,-6 4 0,-7-3-1,-6 1 0,-7 8 1,-3-4-2,-7 7 1,-7 9 1,0-1 0,-8 9-1,-1 6 0,4 12-2,-3-1-5,14 21-18,-1-5-12,5-10 0,14 11-2,14-20 1</inkml:trace>
  <inkml:trace contextRef="#ctx0" brushRef="#br0" timeOffset="3778.2161">2336 3551 18,'-10'-21'19,"10"21"2,-13-19-3,13 19-8,-9-9-1,-1 7-2,0 5 1,-8-1-3,2 7 2,-4-5 1,2 11 1,-3-2-3,1 8 0,3 0-3,1 4 0,6 4-2,4-2-1,1 7 0,1-1 0,1 5 2,5 3 0,-1-2 1,6 7-1,-5-3 1,5 11 1,-3-6-1,7 5 0,-5-5-1,3 2-2,-3-3 1,2 1-1,-3 0 2,2 0-2,-2-3 2,-2 3 0,-2-4 0,4 2 1,-6-2-1,4 1 0,-2-9 0,1 3 0,-2-8-1,4 0 0,-3-4 0,2 5 1,1-9-1,-1 0 1,-1 0-1,1-5 1,3 3-1,-2-3 2,2 2-1,2-5-1,2 6 1,2-1-2,4-1 2,-1 5-2,-1-7 1,4 4-1,-2-1 1,4-6 0,-4-3 0,2-2-1,-3-3-1,4-1 2,-4-2-1,2 1-1,-4-7 0,-1 2 0,3 1 0,-3-3 0,-2-2 3,-1-1-2,1-6 1,-2 2 1,-1-9-1,0 1 2,-3-8-3,3 1 0,-4-4 0,3 0-2,-2-5 1,0 0 0,-1-4 0,0-2 0,-4-5 2,-1-8 0,-1 0 0,-3-4 1,0 4-1,1-5 0,0-1 0,1 8-1,1 4 1,-3 6-1,2 2 1,-4 4 0,3-2 0,-3 1 0,-2 0 0,1-4 1,0-7-1,1-2 1,-3-10-1,2-7-1,-3-1 0,-3-7-1,-7 5 1,-11-4-1,-12 7 0,-10 2 1,-7 12-1,-8 7 1,2 17-5,-8 5-10,18 16-21,7 6-2,19 2-2,18-1-1</inkml:trace>
  <inkml:trace contextRef="#ctx0" brushRef="#br0" timeOffset="17739.0147">3130 2790 43,'16'-5'23,"-5"9"-1,-2-3-1,7 5-2,-6-4-3,7 5-5,-6-2-5,4 0-2,-2 5-2,1 0 0,-3 1 0,0 0 2,-1 0-1,1 5 0,0-3 0,3 9 0,-2-3-1,4 3 1,-2 2-1,3 4-2,-2 1 0,-2 1 2,-2-1-1,1 0 1,-4-2 0,4-2 0,-4-1 0,2-3 0,-1-4 0,2 1-1,-3-2 0,0 0 0,-1-3-1,-1 3 1,0-2-1,-1 5 1,-1-2-1,2 5 0,-2-6 0,1 5-1,0-5 2,1 1-1,-2 0 1,2-1-3,-1-2 3,-5-14 0,6 19 0,-6-19 0,5 17-1,-5-17 1,4 12 0,-4-12 0,0 0 0,0 0 0,0 0 0,0 0 1,0 0 0,0 0-1,0 0-1,6-10 2,-6 10-1,2-13 0,2 1-1,2-3 1,1-10-2,2-7 2,3-12-1,2-14-1,3-4 1,2-14 0,1 4 1,-1-9-1,1 6 0,-1 0 2,0 6-2,-6 12 1,-1 5-1,-4 19-3,0 5-2,-7 7-4,-1 21-9,0 0-19,10 1 0,-10-1-1,16 15-1</inkml:trace>
  <inkml:trace contextRef="#ctx0" brushRef="#br0" timeOffset="18642.0663">4008 3392 5,'0'-17'19,"13"11"2,-12-15 2,7 4-9,-1 5 0,-7-5 0,4 7-2,-11-9-1,6 6-1,-11-2-3,4 13-2,-10-2-2,1 11-1,-1 0-2,-1 4 1,0 4-2,2 5 2,0 0-2,3-2 2,2 6-1,2-2-1,1 5 2,3 5-2,2 0 2,3 1-1,1-2 0,3-2 1,1-1 0,5-9 1,1-9 0,3-4 1,-1-9-1,4-4 0,-3-8 1,2-5-2,-1-9 0,-1 4 1,-4-3 0,2 3 1,-6-4 1,2 12 0,-5-3-1,3 1 1,-5 9-1,0 10-2,0 0 0,10 4-1,-1 6 0,7 1-2,6 8 1,6 9-2,7 5-3,0-4-8,12 14-19,0 6-1,3 8 0,-2-2-1</inkml:trace>
  <inkml:trace contextRef="#ctx0" brushRef="#br0" timeOffset="20499.1725">3217 7362 8,'-2'-22'18,"15"20"7,-12-15 2,-1 17-8,8-9-1,-8 9-1,10-8 0,-10 8-2,0 0-2,5-17-3,-5 17-4,0 0-2,13 11-2,-13-11 1,15 22-2,-7-8 2,4 5-2,-3 1 1,6-1 1,-5-3-2,1 0 1,-2 0-2,1 3 1,-2 3 0,0 8 0,1-4 0,-1 2 0,0-1-1,-1 0 1,-1-5-1,1-2 2,-2-5-1,-5-15 0,11 16 0,-5-5 0,-1 3 0,3 1 1,-1-1-2,0 2 0,-1 4 1,-1-6-1,1 1-1,-1-4 1,-5-11-1,8 19 1,-3-9-1,0 2 2,-5-12-1,10 20 0,-4-9 0,-1 4 2,-2-4 0,1 3-1,-4-14 0,4 12-1,-4-12 0,0 0 0,0 0 0,0 0-3,0 0 3,0 0-1,0 0 1,0 0-1,0 0 2,0 0-1,4 10 1,-4-10 1,0 0-1,0 0-1,5-15 1,-5 15 1,9-14-2,-9 14 1,10-22 1,-4 7-2,0-3 3,2-4-4,0 1 2,-2-11-1,2-1 0,-1-7 0,1-1-1,0-3 0,0 4 1,-2 5-1,-1-2 1,0 6 1,-1 0 0,0 5 0,-1-1 0,0 4 0,0 2-1,-1-7 2,0 7-1,0-1 0,0 3-3,0 6 1,-1 3-1,-1 10 0,0 0 2,0 0-4,0 0-1,0 0-4,5 23-6,-9-11-23,5 0 2,0-1-3,-1-11-1</inkml:trace>
  <inkml:trace contextRef="#ctx0" brushRef="#br0" timeOffset="21358.2217">3766 7508 20,'0'0'23,"0"0"2,0 0 0,1-13-9,-1 13-4,0 0-2,0 0-1,0 0 0,12 13-2,-12-13 1,7 21-2,-6-6 1,5 13-2,-5-2 0,6 11 0,-5-8 0,5 19 0,-5-10-1,5 7 0,-5-16 0,3 4-1,-4-14 0,2 2-1,-4-10-1,1-11 0,-2 14 0,2-14-1,0 0 1,0 0 0,-12 14-1,12-14 2,0 0-1,-11 7 0,11-7 1,-9-6-2,6-5 0,0 0 0,2-6-2,2 3 1,3-1 1,3 1-1,7 1-1,4 6 2,6 7-1,4 2 1,7 5 1,1 4-1,4 0-1,-2 1 1,-2 8-1,-5-4 2,-7 10 0,-7-2 1,-13 4-1,-10 3-1,-13-1 1,-11 2-1,-8-3-2,-10-5-6,3 9-13,-6-14-18,1-4 2,7-8-1,4-8 0</inkml:trace>
  <inkml:trace contextRef="#ctx0" brushRef="#br0" timeOffset="22402.2814">3820 7945 30,'0'0'25,"4"-16"3,-4 16-1,0 0-9,2-17-8,-2 17-4,0 0-1,0 0-1,-1-12-1,1 12-1,0 0-2,1 18 1,0 3 1,0 0 0,-1 6 1,1-1-1,-2 2 1,2-1-2,0 7-2,-4 0-19,-3-6-11,8 15 1,-10-16-3,10 8 1</inkml:trace>
  <inkml:trace contextRef="#ctx0" brushRef="#br0" timeOffset="24000.3728">3339 11349 39,'10'-19'35,"-6"-7"-1,6-2 1,0 7-9,-12-14-7,15 20-3,-16-14-5,14 15-1,-9-3-3,-2 17 0,9-15-3,-9 15-1,0 0 0,14 0-3,-14 0 0,13 13 0,-6-1 0,2 4 0,3 6 0,1 1 0,0 1 0,-1 4 0,0-4 1,-2 5-1,1-5 0,-2 1 0,-1-6 1,-3 2-2,1 1 2,0-1-1,-1 3 0,2 3 0,-2-8 0,0 1 1,-3-2-1,2-2-1,0-1 1,-1-3-2,-1 0 2,-2-12-1,5 15 0,-5-15 0,5 20 2,-3-8-1,1-1 2,-2-1-1,-1 4 2,0-14-3,0 16 1,0-16-1,0 0-1,1 10 1,-1-10 1,0 0-1,0 0-3,0 0 4,0 0-2,-1 11 2,1-11 0,0 0 1,0 0-3,0 0 1,0 0 1,4-14-1,-4 14 0,6-17 0,0 6 0,-6 11 0,12-26 0,-6 12 0,1-9 0,1-1 0,1-5 0,1-7 0,0-5 0,2-11 0,-1-3 0,0 3 0,-1-4-2,-2 3 2,2 2 0,-5 7 0,0 7 1,-1 6-1,-1 7 1,0 5-1,0 2 0,1-3 0,3 3-2,-4-5-4,10 13-16,-9-12-17,1 8-3,-1-11 0,-1 13 1</inkml:trace>
  <inkml:trace contextRef="#ctx0" brushRef="#br0" timeOffset="24655.4103">4224 11556 63,'3'-15'34,"7"10"-2,-9-5-5,-1-7-10,0 17-6,5-15-4,-5 15-1,0 0-1,0 0-2,-6-14 0,6 14-1,-15 3-2,3 2 0,-4 4-1,-2 3 0,-2 6 0,-3-1 2,0 4-1,0-1 2,2 2-2,2-1 4,0-1-2,5 1 1,5-4 1,8 2-1,4-3 2,11 3-1,8-12 1,12 3-2,5-9 2,9-4-2,1-5-1,1-2-1,2-5-5,-3 3 2,3 7-5,-10-5-5,11 6-27,-14 6-2,-3 0 0,-4-1-2</inkml:trace>
  <inkml:trace contextRef="#ctx0" brushRef="#br0" timeOffset="26237.5007">8499 5096 21,'-17'4'23,"17"-4"2,0 0-5,0 0-2,0 0-5,9-2-3,10 4-3,0-8 0,12 8 1,1 0-3,10 2-1,0 0-1,5 4-2,1 5-2,-1-2 0,0 5-4,-6-8-2,3 7-13,-6-5-10,-11-6-1,2-2 1,-12-10-1</inkml:trace>
  <inkml:trace contextRef="#ctx0" brushRef="#br0" timeOffset="27279.5603">8526 5536 20,'0'0'18,"0"0"-1,0 0-1,0 0-2,0 0-2,-9-8-2,9 8-2,0 0-2,16 15-1,-4-10 0,11 7 0,3-5 1,13 2 1,1-4-2,9 1 0,2-5-2,3 2-1,-5-4 0,-1-1-3,-2 2-4,-12-5-15,-4-1-10,3 7-2,-13-9 1,5 2-1</inkml:trace>
  <inkml:trace contextRef="#ctx0" brushRef="#br0" timeOffset="30014.7168">9947 4200 44,'-1'-23'32,"3"11"-1,-2 12-2,-1-18-9,1 18-3,4-16-8,-4 16-1,0 0-4,12 1 0,-12-1-3,10 14-1,-2-2 0,2 4-2,2 1 2,-1 5-2,1-4 3,0 6-2,-2 1 2,1-1-1,-1-2 0,-1 4 1,-1-1-1,1 1 1,-2-3 0,-1 2 0,0-3 0,0 3 0,0 1 0,-1 0 0,-1-1 0,0 1 1,0 0-1,0 1-1,-2-8 1,1-1-2,-1-4 2,1 0-3,-3-14 3,4 15-2,-4-15 1,0 0 1,3 11 0,-3-11 1,0 0 0,0 0 1,0 0-1,13-11 1,-6-4-2,3 4 1,3-7-1,3-4-1,4-6 3,2-8-3,3-7 0,2-4 0,-1-2 1,1-7-1,-1-6 0,-2 5 1,-5 0-3,-3 5 1,-3 13-3,-8-1-2,7 23-4,-11-8-13,-1 25-12,15-4-3,-6 8 1,1 7 0</inkml:trace>
  <inkml:trace contextRef="#ctx0" brushRef="#br0" timeOffset="30941.7698">10815 4528 17,'8'-11'21,"-17"-12"2,11 8-4,-9 4-5,-3 2-2,10 9-5,-19-10 1,9 11-2,-5-1-1,2 6-1,-6-1-1,4 7-1,-6 4-2,3 8 2,-3 1 0,4 10 1,-1-3-1,4 3 1,1-2-1,7-1 1,3-6 0,7-4 0,2-5-1,7-9 1,0-4-1,7-2 0,-2-7 0,3-1 0,-4-6-1,1-4 0,-5-4 0,-3-3-1,-4-2 1,-2 1 0,-4-3 0,-1 6 0,-3 7 1,4 14 0,-8-13-1,7 24 2,1 0-1,8 9 0,4 2 0,7 2 0,5-5-1,4 1-2,4 4-2,-3-9-2,7 9-12,-8-5-19,-3-5 2,-1 1-2,-5-12 1</inkml:trace>
  <inkml:trace contextRef="#ctx0" brushRef="#br0" timeOffset="31367.7942">11125 4429 65,'-13'-11'31,"13"11"2,2-13-4,6-2-18,14 13-6,2-2-2,9 2-3,6 7-1,-2-4-7,9 6-16,-6 7-6,-7-13-2,-2 7 0</inkml:trace>
  <inkml:trace contextRef="#ctx0" brushRef="#br0" timeOffset="32156.8393">11550 3977 40,'2'-27'27,"9"15"0,-7 1 4,-4 11-15,18-1-3,-18 1-3,18 30-2,-12-9 0,8 17 0,-6-6-3,7 12 0,-6-3-1,6 1-3,-4-3 1,1 0-1,-2-5 1,2 1-2,-3-1 1,2 1 0,-3-1 0,3 5 1,-4-1-1,1 4 1,-1 0-1,0 4 2,-1-8-2,-2-1 0,1-6-1,-1-4 0,0-5 0,0-6-1,-1-4 1,-3-12-1,5 10 1,-5-10 0,0 0 1,0 0 0,0 0 0,0 0 2,0 0-2,0 0 1,9 0-2,-9 0 2,0 0-1,14-15 0,-14 15 1,15-22-1,-7 6 0,4-7 0,2-10 1,1-6-1,3-15-1,3-3 0,4-12 0,2-8 2,1 0-2,0-7-1,-1 13 1,-2-4 1,-2 15-1,-3 4 2,-4 9-2,-5 6-2,-2 12 0,-4 7-1,3 11-4,-8 1-3,9 19-7,-9-9-21,-4 16 1,3 2-2,1-6 1</inkml:trace>
  <inkml:trace contextRef="#ctx0" brushRef="#br0" timeOffset="32854.8792">12369 4238 35,'0'0'29,"7"-18"-2,-7 18 4,9 7-14,-9-7-5,8 23-3,-8-4 0,7 18 0,-8 0-3,8 19 2,-7-3-4,4 3 0,-5-9-2,3-4 1,-4-10-1,4-3 1,-3-9 0,2-11 0,-1-10 1,-2-11-1,-1-10 1,3-3-2,-2-7 0,3-4-2,1-7 1,4 6-2,7 4 0,4 5 1,9 13-2,8 12 1,6 11 0,4 16 0,2 2 0,-2 4 1,-6 3-1,-7-1 0,-11-1 0,-14-6 1,-15-5 0,-13-15 0,-12 1-1,-12-9-2,-4 4-4,-14-11-12,5 5-17,-1 2-1,5 5-1,7-2 0</inkml:trace>
  <inkml:trace contextRef="#ctx0" brushRef="#br0" timeOffset="33737.9297">10094 5110 1,'-19'2'21,"19"-2"2,0 0-4,-11 9-2,11-9 0,0 0-1,0 0-3,0 0-2,0 0-5,0 0 0,0 0-4,0 0 2,20 9-1,-7-8 0,7 3 1,5-6-1,8 0-1,4 0 0,7 0-1,2-6 0,9 5 0,3-1 0,9 0 0,7 4 1,9-3 0,5-2-1,11 1 1,11 2 1,18 0-1,10-4 1,12 2-1,2-6 0,6 2 2,-3-5-1,3 5 1,-14-6-2,-9 0 2,-17-2-2,-11 2 3,-15 4-5,-15-1-2,-7 14-4,-18-15-12,-6 16-18,-11-4-3,-13 1 2,-9 2-3</inkml:trace>
  <inkml:trace contextRef="#ctx0" brushRef="#br0" timeOffset="34371.966">10924 5563 32,'0'0'24,"0"0"3,0 0 2,0 0-16,-4 18-2,13 9-1,-10-3 1,11 15 0,-10-6 2,10 14-4,-10-7-2,6 7-3,-7-7 0,1 6-2,-3-6 0,-1-2-2,-3 0-1,-1-6 0,1 0-3,-4-9-1,6 0-2,-6-10-2,10 2-5,-13-17-6,14 2-9,-2-14-3,-3-5 0,9-7 2</inkml:trace>
  <inkml:trace contextRef="#ctx0" brushRef="#br0" timeOffset="34996.0017">10783 5591 41,'-20'-11'30,"20"11"-2,-11-11-4,14-1-8,12 8-3,1-10-6,14 6-1,4-9-2,14 4 0,2-8 0,12 4 0,1-4 0,7 3-2,-3 6 1,0 5-2,-5 8 0,-5 2 0,-10 7-1,-7 5 0,-8 3 2,-8 3-1,-10-4 0,-7 6 0,-10-9 1,-9 9-1,-8-4 0,-8 2-1,-6-3-2,-6 0 0,-2 2 0,-3-4 1,3-2-1,2-4 1,4-3-1,3-5 1,7 0 1,3-3 0,4 1 0,5-4 1,3 1 1,11 3-1,-12-1 2,12 1 0,2 18 2,10-1-1,4 1 1,8 9-3,5 2 2,8 6-2,1 0-2,5 1 0,1 1-5,-6-6 0,6 13-8,-15-15-20,3-1-5,-5-8 1,-3-6 0</inkml:trace>
  <inkml:trace contextRef="#ctx0" brushRef="#br0" timeOffset="35467.0286">11855 6071 70,'7'25'32,"-7"-11"-3,9 1-10,-2 17-20,4 2-25,4 18-4,-7-14 1,13 20-2</inkml:trace>
  <inkml:trace contextRef="#ctx0" brushRef="#br0" timeOffset="36579.0922">8577 9670 29,'0'0'28,"0"-14"-1,11 1 2,4 4-14,-1-8-6,13 9-1,-3-5-1,10 11 0,0-5-3,6 7-3,8 7-5,-3-2-6,10 4-17,3 13-2,-6-18-1,7 17 0</inkml:trace>
  <inkml:trace contextRef="#ctx0" brushRef="#br0" timeOffset="36990.1158">8824 10030 37,'22'6'30,"26"8"0,1-10-6,12-4-5,7 2-7,-1-4-13,3 3-19,-10-14-7,7 15-4,-21-16 1</inkml:trace>
  <inkml:trace contextRef="#ctx0" brushRef="#br0" timeOffset="38390.1958">10499 9003 13,'-9'-25'25,"9"25"4,-12-18 1,12 18-12,-9-10-3,9 10-1,0 0-1,-9-4-1,19 25-1,-8 0-5,11 22 0,-3-2-3,6 15 3,-1-5-3,6 11 1,-4-9-1,1 2-1,-3-12 1,1-7-2,-6-7 1,2-4-1,-3-4 1,-2-1 0,-1-2-1,0-2 2,-1-1-1,2-2-1,-7-13 0,9 19 1,-4-7-1,-5-12 0,9 15 0,-9-15 0,0 0-3,10 14 3,-10-14-1,6 12 1,-6-12-2,0 0 1,0 0-1,0 0-1,0 0 3,9-1-2,-9 1 2,0 0-1,0 0 2,0 0 0,0 0 0,10 4 1,-5-15-1,5-1 0,2-14 0,10-7-1,4-21-1,5-17 0,6-22 0,0-6 0,-1-6-2,-3 2 2,-4 5-2,-6 8 0,-4 20-2,-8 6-4,6 40-8,-9 0-24,5 12 3,-3 5-5,2-2 4</inkml:trace>
  <inkml:trace contextRef="#ctx0" brushRef="#br0" timeOffset="39361.2514">11374 9316 59,'0'0'31,"-8"-19"0,8 19-6,3-11-7,-3 11-6,0 0-6,0 0-1,8 10 1,-5 2-2,8 14 2,-5-7-2,7 14 2,-6-7 0,5 6-1,-7-6 0,2-6-3,-4-5 3,0-1-2,-3-14-1,0 0-1,-12-2 0,12 2 0,-7-14 0,7 14-2,2-17-1,7 6 1,11 3-1,6 3 2,11 6 0,4 1-1,4 4-1,-1 2 3,-3 5-1,-8 2 0,-8 2 1,-13-1-1,-12-16 2,-13 18-1,-9-11 3,-7-7-4,-6-1 1,-3-4-2,-2-1-1,-1-3-5,13 8-6,-8-11-15,14 10-14,10-6 2,12 8-1,0 0 3</inkml:trace>
  <inkml:trace contextRef="#ctx0" brushRef="#br0" timeOffset="40506.3169">11353 9390 48,'3'-18'29,"-3"18"-5,4-13-2,-4 13-2,0 0-3,0 0-3,5 11-5,-7 2-2,10 13-1,-7 0 2,8 10-2,-7-2 3,6 4-4,-6-12-1,3 9-1,-4-5-1,3-5 0,-4-5-2,2-2 2,-2-18-2,1 19 0,-1-19 1,2 17 0,-2-17 0,0 0-1,0-15 2,1-1-3,0 2 1,2-12 0,3 6 1,4-6 0,5 4-1,9 0 2,10 0-2,7 6 1,8-1-1,5 7 0,1 5 0,-1 2-1,-3 4 0,-7 8-1,-11 1 1,-11 10 1,-12 1-1,-13 5 1,-12-4 0,-9 0 1,-12-1 1,-11-1-2,-10-4 1,-6-3 0,-3-1-1,0-12-2,5 10-2,2-12-5,18 21-9,1-15-23,17 4 0,10-11 1,13 3 0</inkml:trace>
  <inkml:trace contextRef="#ctx0" brushRef="#br0" timeOffset="40907.3398">12075 9449 87,'0'0'37,"19"7"-2,0-13 1,10 0-32,9 5-3,2 6-1,4-7-7,4-1-20,-1 4-8,-10-4 1,1 1-2</inkml:trace>
  <inkml:trace contextRef="#ctx0" brushRef="#br0" timeOffset="41473.3722">12601 8764 91,'10'-6'36,"-10"6"0,18-6 4,-3 20-31,-9 8-5,8 22 1,-2 9-2,4 15 2,-2 4-1,5 4 1,-2 0-2,2-2 0,-1-8 0,1-5-3,-4-12 3,-2 0-4,-3-9 3,-1 1-3,-3-5 3,-2-2-3,-1-4 1,-2-9 2,0-7-3,-1-14 3,0 0-2,0 0 1,0 0-1,9-15 0,0-10 0,3-9 0,3-5 0,7-19 0,2-8 0,4-18 0,2-8 0,-2-4 0,-3 7 0,-2 5 0,0 13 0,-7 13-3,5 23-5,-11 2-3,16 33-19,-9 0-11,0 6 0,-2 9 4,-4-2-3</inkml:trace>
  <inkml:trace contextRef="#ctx0" brushRef="#br0" timeOffset="41883.3956">13526 9334 77,'9'-6'31,"-15"-13"1,6 19 3,-17-12-26,-11 10-2,2 10 0,-13-1 0,4 11 2,-7-5-1,11 11-1,0-8-1,14 16-2,7-6 0,18 5-1,12-4 3,13-1-3,11-6-3,9-3 0,6 1 0,5-6 0,2 0 0,-10-8-6,10 11-30,-16-9-6,-9 4-1,-11-6 2</inkml:trace>
  <inkml:trace contextRef="#ctx0" brushRef="#br0" timeOffset="42646.4393">10754 10127 68,'-26'-6'34,"-4"-3"3,4 2 0,10 13-18,-12-17-8,18 16-3,-5-8-2,15 3-1,0 0-2,0 0-1,11 3-1,9 1 0,6 0 0,14 4 1,12 2-1,14 0 2,15-3 0,23-1 0,21-6 1,26-2-2,29-8 1,22 0-2,24-8-1,15 0 0,8-1 0,4 0 0,-12 5 0,-10 10 0,-24-4 0,-16 4 0,-29 1 0,-21 1 0,-20 5 0,-27-8-6,-7 16-25,-25-18-11,-20 4 0,-18-6-1,-17-2 1</inkml:trace>
  <inkml:trace contextRef="#ctx0" brushRef="#br0" timeOffset="43499.4881">11587 10787 61,'2'15'37,"4"11"2,-2 5-1,-7-4-16,19 24-4,-16-14-5,12 24-4,-7 0-3,6 6-1,-4-8-1,1 3-1,-2-13-3,0 0 0,-2-5 0,0-12 0,-1-13 0,-2-9 0,-1-10-7,0 0-3,20 5-9,-17-25-24,3 3 3,-3-17-2,-1-1 3</inkml:trace>
  <inkml:trace contextRef="#ctx0" brushRef="#br0" timeOffset="44113.5232">11457 10823 57,'0'0'31,"-14"-19"1,20 6 0,9 4-15,-3-13-6,24 7 0,1-17-4,22 9 2,-1-20-1,21 8-2,-2-10 0,10 7-4,-5 2 1,1 10-4,-10 10 2,-5 6-1,-9 21 0,-8 13 0,-8 11 1,-9 7 1,-8 4-3,-10-2 3,-7-1-4,-7 2 3,-9-4-1,-7-10 1,-6-6-1,-5-4 2,-5-1-1,-3-9-1,-2 2 2,-3-6-2,-6-5-1,-4 1 1,-1-3-2,0-6 0,0 4 1,4 0-1,3 6 3,6-1 0,7 4 1,11 2 1,5 2 0,12 10 0,9-2 1,14 4 1,11 1-5,13 1 0,8 2 0,9 5 0,1-9 0,1 13 0,-1 4 0,-8 2 0,-3 3-3,-13-5-9,10 11-19,-15-6-11,-3-1 3,-3-11-3,-4-17 3</inkml:trace>
  <inkml:trace contextRef="#ctx0" brushRef="#br0" timeOffset="44682.5557">11679 10983 83,'-16'-9'33,"16"9"-1,-9-14 2,5 2-25,15 11-4,2-3-3,8 4-2,8 7-5,2-1-22,4 0-7,10-4 0,-7 3-1</inkml:trace>
  <inkml:trace contextRef="#ctx0" brushRef="#br0" timeOffset="45813.6204">12716 11153 55,'0'0'37,"-9"-14"0,9 14-1,-1-11-10,-8-5-11,19 14-2,-7-10-5,11 1-4,0 4-1,7 2-3,3 0 2,5 7 0,1-8-1,2 9-2,0-5 2,0 10-1,-1-7 0,0 3 2,0-3-1,-2 1-3,-1 6 1,-2 2 1,2 3 0,-3 9 0,-2 8 0,1 6 0,-6 8 3,-2 0-2,-5 5 2,-1-2 0,-7 1-1,-3-4 0,-10-8 0,-3 1-2,-10 0-1,-3 1 0,-7-5 2,-5-5-2,-4 4 1,-2-6 2,0-5-3,-1-11 2,4-5-1,3-15 0,8-1 0,5-3 0,7-4-2,9-6 0,9 1 0,8 7 1,8-2 1,6 4 0,7 7 2,6-3-2,5 0 2,6 4 0,2-1-1,4 4-1,0-5 0,0 8 0,0-6 0,-1 7 0,0 6 0,-2 4 0,1 1 0,-2 6 0,3 3 0,-2-7-8,15 9-24,-5-5-8,4-12-2,3-15-1,4 1 2</inkml:trace>
  <inkml:trace contextRef="#ctx0" brushRef="#br0" timeOffset="143078.1836">16960 2042 13,'-13'2'26,"-8"-15"-1,6 10 5,0-3-9,-4-5-2,10 5-1,-7-4-5,16 10-3,-16-5-2,16 5-1,0 0-2,9-1-3,2-7-1,6 7-3,2-5 3,3-1 0,1-6-2,2 3 1,-1 1 0,-4-3 0,0 5 0,-6-9 0,-2 3 0,-6-3 0,-3 6-1,-8-7 1,-4 1-2,-5 2 2,-7 5-1,-1 5 1,-5 2-2,2 17 4,-3-7 1,4 14-2,-2-5 2,7 11-2,1-4 2,8 8-1,3 2 2,6-3-3,3 10 1,7-1 1,2 5-2,5-8 3,1 2-3,5-7 1,2-6 2,6-13-3,5-9 0,4-9-3,5-4-1,-1-6-2,7 1-5,-9-13-8,9 0-21,-10 2 2,-3 0 1,-7-5 1</inkml:trace>
  <inkml:trace contextRef="#ctx0" brushRef="#br0" timeOffset="143434.204">17441 1842 60,'-9'-14'30,"-8"-12"-2,0 16 2,3 10-13,-13-8-9,11 17-1,-6-4 0,7 12-2,-2-5 0,9 15-2,2-2 2,8 2-4,4-8 3,6 0-4,5-8 3,5-7-1,1-3 1,2-10-2,-3-11-2,-1-1 2,-6 4-2,-2-5 2,-5 7-2,-5 4 1,-3 11 0,-2 21 1,1-1 1,2 13 0,1 2 0,3 12-1,3-5 0,4 2-2,5-3-3,0-18-6,16 11-25,-7-12-2,6-12-1,-2-8 1</inkml:trace>
  <inkml:trace contextRef="#ctx0" brushRef="#br0" timeOffset="144834.2841">18035 1750 73,'1'-14'34,"-1"14"-2,0 0 4,0 0-21,16 23-5,-10-5-1,7 8-3,-3-7 1,5 13-2,-6-11 0,3 5-2,-4-10-1,2 2 0,-4-4-1,0 2 0,-1-2 0,0-3 0,-5-11 0,0 0-1,7 15 3,-7-15-2,0 0 0,1-22 0,-3 11 0,0-13 1,1 1-4,-1-1 4,2-7-4,1 5 1,3-11-1,1 8 1,3-4-1,3 11 1,3-6 1,3 14 0,5 3-1,3 13 1,2 8-3,4 8 4,1 3-2,2 7 1,-2 10 2,-2-8-2,-3 3 3,-5-10-3,-3 0 4,-5-9-5,-2 0 2,-3-10-5,0-1 0,-9-3-2,18 0-7,-18-19-14,11 8-11,-2-5 1,4 4 7,-8-16 12,12 11 7,-11-15 9,1 4 6,5 14 19,-8-8 10,0 6 1,-5-5-9,1 21-5,0 0-8,8 16-4,-5 2-2,8-2-2,2-3 0,7-1 0,4-7-2,6-8 0,2-17-1,2-1 1,-3-14-3,-6 0 2,-8-3-1,-13 0 0,-12 0 2,-14 7-1,-9 1-1,-8 8 2,-3 2-2,-1 5 1,4 9-1,7-2 0,8 12 0,9 0-2,11 10 1,9-2-4,13 14-2,1-8-18,13 10-13,3-2-1,7-1 1,-1-12-1</inkml:trace>
  <inkml:trace contextRef="#ctx0" brushRef="#br0" timeOffset="145742.336">19211 1233 72,'0'0'32,"-19"-52"-1,19 52 0,0 0-18,-45-37-3,27 59-1,8 8-2,-6 7-2,11 11 1,-3-2 0,12 10 0,3-9-1,10 0 0,4-21-3,7-6 1,1-12 1,4-12-1,-2-14-1,0-16 1,-4-19-5,-6-13 2,-7-4 0,-7-13-3,-6 3 1,-9-8-2,-8 16 1,-9-2 0,-5 28 3,30 46-2,-70-62 1,70 62 3,-72 3-2,72-3 2,-52 62 0,38-9 0,10 5-1,14 18 0,9-4 0,13 9 0,9-12 0,10-5 1,9-18-2,10-15 2,2-19 0,-1-24-1,-3-15-1,-8-18 0,-10-2 0,-15-8 0,-18 7 0,-17 48 0,-24-73-1,24 73-1,-74-18 1,31 38 1,6-2 0,9 22 1,17-9-1,20 6 0,20-8-2,14 2-1,18 7-10,-2-19-22,12 3-5,-1-18 2,-4 1-3</inkml:trace>
  <inkml:trace contextRef="#ctx0" brushRef="#br0" timeOffset="146214.363">20529 668 86,'0'0'35,"0"0"-1,-50-35 2,4 44-21,46-9-6,-88 49-1,88-49-2,-76 77 1,76-77-2,-27 78-1,27-78 0,48 67-1,4-40-3,16-7-3,7-3-8,16 1-27,-5-4 0,-4 0-2,-9 0-2</inkml:trace>
  <inkml:trace contextRef="#ctx0" brushRef="#br0" timeOffset="147529.4382">18729 2524 91,'-3'-44'37,"3"5"-2,-2-3 1,8 17-21,-8-11-7,11 28-3,-3-7-2,6 19 0,1 2-3,4 14 3,3-1-1,4 9 1,-1 6 1,3-1-1,-3 9 3,2-5-5,-1 5-1,-1-6 0,-1 0 0,-1-4 0,-2 0 0,1-6 0,-2 3 0,0 11 0,-2-12 0,0 6 0,-1-5 0,-3 5 0,0-6 0,-1-1 0,-2-2 0,0-7 0,-1 3 0,-1-3 0,-1-1 0,0-2 0,-1 2 0,0 0 0,-2-2 0,-3-15 0,0 0 0,11-30 0,-7-7 0,2-17 0,2-28 0,0-22 0,2-30 0,-2-5 0,-1 6 0,-2 7 0,-1 8 0,-3 15 0,0 20 0,-1 25 0,4 26 0,-1 14 0,16 20-18,-8-2-25,9 11 1,0-1-1,5 12 2</inkml:trace>
  <inkml:trace contextRef="#ctx0" brushRef="#br0" timeOffset="147965.4632">19929 2765 91,'-2'-31'32,"-2"9"1,-9 3 0,-11 6-20,6 18-5,-9 6-3,6 13 0,-2 1-1,9 12 2,5-6 0,15 1 0,11-10-3,18-2 1,15-11-2,13-2-1,13 0-8,-3-6-30,9-7-3,-1 5 0,-3-14-1</inkml:trace>
  <inkml:trace contextRef="#ctx0" brushRef="#br0" timeOffset="149928.5755">20524 1976 46,'-11'8'31,"11"-8"-2,0 0 3,0 0-8,-4-23-7,23 14-3,-2-11-6,19 13 2,6-13-7,11 9 0,6-1-6,-1 3 0,4 8-6,-12-6-10,-1 10-14,-11-9-4,-13 6 4,-9-5 1</inkml:trace>
  <inkml:trace contextRef="#ctx0" brushRef="#br0" timeOffset="150273.5952">20598 2131 95,'-10'2'35,"10"-2"1,19-23-3,20 13-20,6-10-8,12 11-3,4-2-1,0 5-3,1 12-2,-13-5-13,-5 17-16,-11-5-3,-9-2 2,-3-1-1</inkml:trace>
  <inkml:trace contextRef="#ctx0" brushRef="#br0" timeOffset="150908.6315">21673 1440 49,'-25'7'29,"-5"7"0,-5 7 1,1 16-3,-8-11-4,13 32-5,-10-13-7,17 19-3,-2-8-1,15 10-2,3-14-1,15 2-2,9-11 2,14-11-2,9-14 2,10-16-2,10-11-1,9-13-1,10-15 0,5-13 0,-4-16 0,-9-7 0,-16-10 0,-19 4 0,-23-8 0,-25 10 0,-23 8 0,-20 19 0,-13 14 0,-7 21 0,6 22 0,-2 13-24,25 19-17,12 0 0,18 0-5,17-8 4</inkml:trace>
  <inkml:trace contextRef="#ctx0" brushRef="#br0" timeOffset="171451.8065">14794 4047 14,'0'0'11,"-11"2"0,11-2-2,-13 0 0,13 0-2,0 0-2,-11 0-1,11 0 1,0 0-1,0 0 1,0 0 0,11-8-1,-2 5 0,4 3 1,3-3-2,5 2-1,3 0 1,3 0-3,2-4 2,3 2-1,3-1 0,2 2 1,2 1-2,-1 2 2,3-1-3,-2 4 2,0 3-1,-4 2 1,-5 0-1,-4 4 1,-8-4 0,-5 6 2,-9-4-2,-6-1 1,-9 2 0,-8 3 0,-6-2 1,-5 2-3,-8-1 3,-1 1-5,-5-1 4,2 3-2,-2-3 1,6-3-2,3 0 1,7-5 1,6 1-3,6-4 2,16-3 0,0 0 0,5 11 1,16-5 1,8 2 0,6 1-1,7 4 3,0 3-3,1 1 0,-6-1 0,-7 1 1,-8 4 0,-17-3 0,-10 4 0,-21-1 0,-3 0 2,-16 0-1,-1 5 1,-10-5-2,2-4 0,1 3-3,6-7 1,9 5-5,3-7-1,16 4-4,2-8-8,18 5-8,7 7-6,4-15-1,12 13 2</inkml:trace>
  <inkml:trace contextRef="#ctx0" brushRef="#br0" timeOffset="171836.8285">15533 4585 1,'-9'-7'10,"14"20"9,-13-26 0,8 13-8,0 0-1,0 0-3,-3 12 1,3-12 0,0 0 0,0 0-1,-2 10 1,2-10-5,0 0-4,0 0-5,0 0-9,0 0-10,16 19 0,-16-19-1</inkml:trace>
  <inkml:trace contextRef="#ctx0" brushRef="#br0" timeOffset="174618.9877">16010 4189 1,'0'0'14,"0"0"8,9 23-7,-1-5-2,2 8-2,6 5 4,-2 7-1,7 3-1,-3-1-3,4 3-3,-6-3-2,5 4-1,-8-7-3,3 0 0,-7-11 2,-1 1 0,-6-14 1,-2-13-2,0 0 1,0 0 0,-16-21 0,8-5-1,-3-10-2,-2-5 0,-1-6-1,-1-4 1,-1-1 0,1 2 0,0 2 0,1 8 1,4 0-2,3 6 3,5 1-3,5 4 1,5 2-1,3 5 1,7 1 0,2 1 0,4 5 0,3 2-2,-1 6 2,0 6 0,0 6 0,-2 3 1,-3 5-2,-1 3 2,-2 4-1,-1 6 2,-2-1-2,0 8 1,-2 0 2,-1 4-3,3 2 3,-2 3-3,1 1 2,0 2-2,-2 1 1,2-6-1,-2-2-2,-2-6 1,-1-1-1,-3-6-1,1-1 0,-6-10-2,6 6-3,-8-10-5,7 3-13,0 8-4,-6-21-1,2 14 1</inkml:trace>
  <inkml:trace contextRef="#ctx0" brushRef="#br0" timeOffset="174867.0019">16028 4485 13,'15'6'25,"0"-16"1,18 16-1,5-4-8,3-7-6,6 1-2,0-8-2,2 8-4,-3-10-2,-4 2-5,2-2-12,-2 1-11,-11-4-1,6 15 0,-15-10-1</inkml:trace>
  <inkml:trace contextRef="#ctx0" brushRef="#br0" timeOffset="175292.0262">16804 4282 1,'-2'21'6,"2"-21"17,0 28 3,-1-11-9,4 16-1,6 6 2,-2 2-1,7 12-3,-6-9-3,8 10-1,-6-13-4,4 1-2,-4-13-1,-1-1-2,-3-9 0,0-8-1,-6-11 0,6 14-2,-6-14-2,0 0-4,7 13-7,-7-13-9,0 0-7,0 0 1,-8-15 0</inkml:trace>
  <inkml:trace contextRef="#ctx0" brushRef="#br0" timeOffset="175711.0501">16605 4398 17,'-1'-18'17,"12"8"-3,1-3-2,12 2-1,10 4-3,8-3 0,12 9-1,5-1 0,5 8 1,0 2-1,0 5-1,-9 1-4,-6-1-1,-12 3 0,-9 0 1,-15-2 1,-6 0 0,-14-2 0,-8 2 1,-13 0 1,-6 0-2,-8 0-1,-4 0-2,-2 2-3,-1-4-4,7 4-5,6-4-8,6-5-10,19 11 0,1-16 1</inkml:trace>
  <inkml:trace contextRef="#ctx0" brushRef="#br0" timeOffset="176117.0734">17367 4305 31,'3'34'30,"-1"-12"0,5 4 0,2 7-10,-6-1-5,5 10-6,-7-5-3,5 7-1,-6-6-2,3-2 1,-2-5-3,1-5 1,1-5-4,0-4 0,4-4-2,-7-13-3,14 16-10,-14-16-15,11 6-2,-11-6 1,9-20 2</inkml:trace>
  <inkml:trace contextRef="#ctx0" brushRef="#br0" timeOffset="176423.0909">17432 4339 39,'43'3'16,"-8"0"-2,1 5 0,-12 1-1,-9 2-3,-11 4-5,-16-1-1,-6-1-1,-11 2 0,-2-2-2,-4 5-6,4-1-11,-2-7-9,20 14-1,-4-19 0</inkml:trace>
  <inkml:trace contextRef="#ctx0" brushRef="#br0" timeOffset="177063.1275">17771 3937 9,'13'10'25,"-13"-10"2,16 12 1,-6 8-8,0 0-3,12 14-3,-11-4-2,7 17-2,-9-8-2,4 10-3,-8-5-1,2 3-1,-5-2 1,-1-2-4,-1-4 3,1-9-3,0-3-1,-1-7-1,3 6-3,-4-16-3,8 8-14,-3-7-10,-4-11-2,9 8 2,-9-8 0</inkml:trace>
  <inkml:trace contextRef="#ctx0" brushRef="#br0" timeOffset="177507.1529">18032 4315 58,'0'0'32,"17"21"-1,-7-7 1,-1 6-21,11 12-3,-5-5 0,8 5-1,-5-8 0,6-1-2,-6-9 0,7-3-2,-4-11 0,1 0-1,-1-11-2,-3-4-2,-2-6 0,-4-2 1,0-2-2,-6-3 0,0 6 1,-4 1-1,1 7 1,-3 14 0,0 0 1,11 2 1,-3 18 0,3 8 2,1 5-1,7 4 2,-3-1-1,5 5 2,-4-2-2,3-1 0,-5-3 0,1-5-1,-1-2-2,-4-5-2,6 6-4,-8-9-14,8-2-11,3 5-4,0-18 0,6-1-1</inkml:trace>
  <inkml:trace contextRef="#ctx0" brushRef="#br0" timeOffset="178544.2122">19327 4151 28,'6'23'23,"-8"-3"1,6 6-2,0 6-4,-3 0-2,5 8-2,-9-5-2,7 4-2,-9-1-5,3 0 0,-5-3-4,1 0 2,-2-6-2,0-2-2,2-5-2,-2-8-1,8 3-7,0-17-12,0 0-7,0 0-2,11-15 1,1-10 1</inkml:trace>
  <inkml:trace contextRef="#ctx0" brushRef="#br0" timeOffset="178859.2302">19714 4145 10,'0'0'17,"-14"20"1,-12-13-2,3 8-2,-9 1-2,-4 4 1,-1 4-1,-4-7-1,8 4-2,-2-6-1,12 7-2,1-6-1,15 3-1,7 0-1,9 1-1,10 3-2,5-1-2,11 11-7,0-4-9,4-1-10,11 9 0,-7-16-1,10 8 0</inkml:trace>
  <inkml:trace contextRef="#ctx0" brushRef="#br0" timeOffset="179444.2637">20209 4220 21,'0'0'18,"-33"-25"-2,16 18-3,-9 7-1,-4 4-3,4 10 1,-6 0 2,7 10 0,-6 1 0,12 7 0,-1 0-3,14 4-1,3-3-3,14-2-1,6-3-2,12-7-1,8 0-1,5-10-3,7 8-6,-5-12-11,-2-2-9,3 4 2,-12-14-3,-1 10 0</inkml:trace>
  <inkml:trace contextRef="#ctx0" brushRef="#br0" timeOffset="179911.2904">20401 4219 1,'3'17'0,"-3"-17"12,-4 12 6,4-12-5,-7 21 1,3-6 2,0 6 2,0 5-1,-3-1-1,4 7-3,-5-2-4,7 9-1,-5-3-2,6 1 0,-3-5-2,5-2 1,-1-8 0,10-1 0,2-14-1,12-1 1,5-15-1,13 2 0,5-10-1,8 0-3,4 4 0,1-3-2,-2 15-2,-9-5-5,0 15-20,-10 7-5,-12-4 0,-4 11 0</inkml:trace>
  <inkml:trace contextRef="#ctx0" brushRef="#br0" timeOffset="180511.3247">21227 4270 43,'-13'2'28,"13"-2"2,16 10 0,2-9-12,9 8-5,-2-8-6,10 4 0,-3-9-3,2 7-1,-2-6-2,-3 0-3,2 6-7,-11-5-11,-3 4-11,2 2 1,-8-5-3,1 0 3</inkml:trace>
  <inkml:trace contextRef="#ctx0" brushRef="#br0" timeOffset="180777.3399">21416 4091 38,'-10'22'28,"12"8"0,-6-5 0,6 0-12,2 17-1,-10-1-2,9 8-4,-10-4-1,7 9-3,-6-3-1,5 1-1,-2-4-4,2-5 1,4-8-3,-2-6 0,10 0-7,-7-13-18,8-11-4,6-3 1,1-23-1</inkml:trace>
  <inkml:trace contextRef="#ctx0" brushRef="#br0" timeOffset="181086.3576">21838 4339 22,'-3'21'25,"-9"-6"2,8 12 2,0 1-12,7-5 1,16 6-3,1-13-2,16 3-2,-4-15-3,11 2-1,-7-16-3,1-1-2,-10-10-1,-8-4-1,-13-3-1,-12 0-1,-12 1 2,-8-1-2,-7 11-1,-9 0 0,2 16-4,-4 1-4,10 11-14,5 5-5,7-2-2,11 4 1</inkml:trace>
  <inkml:trace contextRef="#ctx0" brushRef="#br0" timeOffset="181643.3895">22208 3929 57,'11'16'30,"7"17"1,-4 3 0,-3 0-15,10 20-4,-12-6-1,9 13-3,-13-13-2,6 2-1,-8-11 1,4-2-4,-6-14 1,2-1-1,-3-8 0,2-3 0,-2-13 0,0 0-1,12-14 0,-3-2-1,4-4 1,1-4-2,6 0 0,3-4 0,5 7 0,2 4 1,1 9 0,2 9 0,0 6 0,-1 6 0,-3 7 0,-3 5 0,-4 3 0,-4 1 0,-4-2-1,-3-2 1,-2 1-2,-4-5-1,4 2-2,-8-12-3,11 11-9,-12-22-19,13 9 2,-3-14-2,1-8 2</inkml:trace>
  <inkml:trace contextRef="#ctx0" brushRef="#br0" timeOffset="182318.4281">22992 4266 44,'15'9'27,"-15"-9"0,19 18 3,-11 1-16,0 3-3,9 11 1,-11-4-1,8 9-3,-10-11 0,7 4-2,-9-11-2,3 1-1,-5-21-1,3 18 1,-3-18-2,0 0 1,0 0-2,3-21 1,-1 6 0,1-6-1,3-3 0,-1-5-1,6 0-1,-3 0 1,6 5 0,0 3 0,3 5 1,2 6 0,2 2 0,1 8 0,-2 1 0,2 8 2,-3 2-1,1 6 0,-5 2 1,-2 4-1,-4 1 0,0 0 1,-4-5-1,-2 3 0,-3-6 1,2 0 1,-2-16 0,0 0-1,0 0 1,0 0-2,13-21 1,-3 1-2,2-5-1,3-3-1,3 2-1,0 3 3,2 7-1,-1-1 1,-2 9 0,-1 8 1,1 6 0,-3 6 0,4 5 1,-2 1-1,2 5-1,0-1 1,3 0-1,-2-3 0,2-1-1,-2-4-1,1 3-2,-3-7-3,7 9-4,-7-15-17,2 5-8,2-5-1,0-2 3,1-4-1</inkml:trace>
  <inkml:trace contextRef="#ctx0" brushRef="#br0" timeOffset="182499.4384">24183 4529 120,'61'9'36,"-61"-9"1,57-18-4,-57 18-33,0 0-7,46 34-25,-46-34-3,0 0-1,7 61 0</inkml:trace>
  <inkml:trace contextRef="#ctx0" brushRef="#br0" timeOffset="191487.9525">16777 5815 21,'0'0'29,"-10"-1"-7,10 1-2,-11-3-2,11 3 2,-6 16-6,2 4-4,4 18-6,-2 14-1,3 10-1,-2 7 2,4 9-1,-2-1-3,1 2 3,-1-6-2,2-7 0,-3-13 0,1-7-3,3 0-5,-7-18-9,3-7-15,2-3-2,-2-18-1,-8-11 2</inkml:trace>
  <inkml:trace contextRef="#ctx0" brushRef="#br0" timeOffset="192208.9938">16552 5783 30,'-11'-3'28,"-8"-7"-2,9-2-6,3 2-1,5-10-6,15 5-3,3-11-3,19 4-2,4-9-1,18 1-1,2-1 2,16 1-2,2 5 0,6 8 0,-3 7-2,-1 15 1,-8 9-1,-6 10 0,-10 10 0,-11 7-1,-16 5 2,-11 3-1,-16 1 1,-12 2-1,-18-3 0,-11 1 0,-15-5-1,-6-3-1,-9-4 2,-4 0-2,-1-10 1,4-12 0,7-1 0,9-7-1,13-1 1,10-3 2,14-7-2,18 3 1,12-17 1,19 18 1,11-7-1,14 12 2,2 0-2,10 11 1,-5 6 0,-3 6-1,-10 5-1,-10 3 1,-8 1-3,-10-4 1,-2-2-3,-6-6-1,4 7-5,-10-12-17,9 10-11,3-13-2,-1-2 2,5-1 2</inkml:trace>
  <inkml:trace contextRef="#ctx0" brushRef="#br0" timeOffset="192719.0229">17757 6202 78,'-16'-17'34,"14"3"0,4-8 1,8-5-30,15 4-3,1 4-1,4 3 0,-3 1 0,-2 4-1,-5 1 0,-9-4-1,-8 3 0,-12 2-1,-8 1 0,-10 2 1,-9 0-1,-8 8 3,-5 7-1,1 9 3,1 9-2,9 7 2,4 0 0,18 4 0,11 0 1,17-2-1,12-10-1,12-4 0,6-2-1,7-3-1,2 3-1,-2-3-4,2 2-2,-9-8-7,5 3-16,-6 4-6,-5-13 1,3-1-1</inkml:trace>
  <inkml:trace contextRef="#ctx0" brushRef="#br0" timeOffset="193042.0414">18467 5987 54,'-38'12'31,"-10"-3"-2,9 7 2,2 8-21,2-6-3,17 10 0,8-7-1,20 7-1,7-8-3,10-1 2,0 0-3,4-2 1,-5-1-2,-6 5 1,-12-1-1,-14 0 1,-11 0 0,-11-5-2,-1 0-2,-9-4-8,8 8-12,2-4-10,2-11-2,15 6 1,11-10 0</inkml:trace>
  <inkml:trace contextRef="#ctx0" brushRef="#br0" timeOffset="193523.0689">18736 6192 36,'-8'12'32,"6"-1"1,2-11 0,-5 12-8,13 6-10,-8-18-4,17 24-2,-5-20-2,10 2-2,-1-10-3,6-2 0,-1-4 0,2 1-2,-3-11 0,-4-7 0,-3 0 0,-6-2 0,-4 3 0,-5 2 1,-2 5-1,-4 2 2,3 17-2,-8 0 2,6 11-1,5 13 0,1 0 0,6 8-1,3-2 2,3-4-1,4-4-1,0-4-2,4 3-2,-8-10-3,8 9-11,-11-6-18,3-8-1,-1-2-1,-1-1 2</inkml:trace>
  <inkml:trace contextRef="#ctx0" brushRef="#br0" timeOffset="194039.0984">19398 5568 53,'11'21'29,"-11"-21"3,11 23 0,2-1-15,-10 1-7,14 16-1,-11 2 2,9 13-3,-9-2 0,6 9-3,-8 0 1,3-1-4,-5-6 0,0-1-1,-4-11 0,0-5-1,0-3-2,-1-10-2,5 2-4,-9-10-10,6-2-17,1-14-4,0 0 2,16-9 0</inkml:trace>
  <inkml:trace contextRef="#ctx0" brushRef="#br0" timeOffset="194515.1257">19828 5782 34,'8'26'28,"-9"-9"0,8 12 1,-8 4-13,-1 3-5,8 1 0,-9 6-2,6 12-1,-9-8-1,5 4-2,-5-9-1,3 1-1,-3-10-1,4 9 0,-2-15-1,4-1 1,0-4 0,6-3 2,2-7-1,7-1 0,-1-6 2,9-1-3,-1-4 2,5-2-4,1-4 0,0 3-3,2 4 0,-6-4-3,7 10-4,-14-7-2,10 10-8,-15-8-17,-1-4 3,1 1 0,-10-11 2</inkml:trace>
  <inkml:trace contextRef="#ctx0" brushRef="#br0" timeOffset="194740.1385">19778 6013 74,'10'-21'34,"6"-5"-2,14 5 0,6 7-25,1 7-5,2 5-7,6 11-15,-5 4-10,-11 2-2,-1 9-1,-14-7 0</inkml:trace>
  <inkml:trace contextRef="#ctx0" brushRef="#br0" timeOffset="195219.1659">20537 5920 106,'4'-11'39,"0"-4"0,3-4 0,-7-7-29,9 13-4,-4 2-3,-5 11-1,9-14-1,-9 14-4,0 0-3,3 13-7,5 4-25,-8 3-1,1-1-1,1-4 1</inkml:trace>
  <inkml:trace contextRef="#ctx0" brushRef="#br0" timeOffset="195391.1758">20550 6164 49,'7'12'1,"-7"-12"-1,17 2-1,-17-2-24</inkml:trace>
  <inkml:trace contextRef="#ctx0" brushRef="#br0" timeOffset="196444.236">20552 6197 83,'0'0'37,"0"0"0,0 0 1,11-15-24,-12-5-6,1 20-2,9-23-1,-5 11-3,-4 12-3,4-16-8,-4 16-27,9 21-4,-9-11 2,0 4-1</inkml:trace>
  <inkml:trace contextRef="#ctx0" brushRef="#br0" timeOffset="197563.3">16927 7384 50,'0'0'35,"0"0"-2,16 6 1,-1 16-19,-10 2-7,13 23 0,-4-5 0,10 18 1,-6-10-4,8 13 0,-8-14-1,5 3-1,-9-14-1,1-2-2,-7-7 2,-1-5-2,-4-4 1,-1-7 2,-2-1-2,0-12 3,0 0-3,0 0 1,-3-21-1,3 0-1,1-16 0,2 2-1,2-9 1,1 0-2,4 2 3,3-3-2,4 1 0,5 3 0,7 11 1,5 5 0,8 4-1,6 6 0,3 11 0,8 4 0,0 22 1,2 3 1,-2 17-2,-7-2 3,-6 7-2,-6 2 4,-9-9-5,-8 2 3,-7-12-4,-12-4-4,5 2-15,-10-10-19,1-18 3,2 10-6,-2-10 4</inkml:trace>
  <inkml:trace contextRef="#ctx0" brushRef="#br0" timeOffset="198398.3478">19210 7569 43,'0'0'28,"5"-14"2,-5 14 3,21 11-19,-21-11-2,19 32-1,-11-14 1,11 18 0,-9-11-2,10 22-3,-9-10-3,6 12 3,-8-16-5,1 4 0,-5-16 0,0 1-1,-5-22 0,4 11 0,-4-11 0,-3-28-3,4 8 3,-1-9-1,4 0-1,3-4 1,5 0-1,5 1 2,6 10 0,5 2-2,5 2 2,1 16-1,0 8 0,0 7 1,-4 2-2,-2 6 1,-5-5-1,-4 6 2,-4 4-2,-4-6 1,-2-2 0,-3 0-3,2 4-2,-6-8-9,9 4-22,-1 3-3,2-13 1,5-5-3</inkml:trace>
  <inkml:trace contextRef="#ctx0" brushRef="#br0" timeOffset="198685.3642">20051 7803 59,'8'22'30,"-10"-8"3,7 4-1,-5 6-13,4-6-9,11 6-3,2-6 0,10-4 0,-4-10 0,7-2-3,-3-9-1,0-7-3,-7-10-4,-8-4 1,-10-1 1,-12-1-1,-7 1 2,-10 8 0,-4 3 0,-4 7 0,3 15-3,-3 4-3,17 18-20,1 7-7,5-4-1,11-1 0</inkml:trace>
  <inkml:trace contextRef="#ctx0" brushRef="#br0" timeOffset="199566.4146">20685 7696 63,'-20'-18'32,"6"22"2,-6-10 1,-5 0-23,10 23-5,-7-6 0,10 17 1,-5 1-1,12 8 0,0-9-3,8 7 0,2-9-2,10-2 1,0-7 0,9 0 0,0-16 0,7-6 0,1-12-1,5-7 1,-2-11-2,1-7 0,-3-13-1,-2-12 1,-4-3-2,-6-4 0,-5-1 0,-8 5-1,-4 5 0,-5 15 0,-3 7 0,-6 10 1,-2 17-1,-3 4 1,-2 13 1,0 5-2,0 9 2,-1 8-1,2 10 3,1 9-2,3 10 1,5 14 0,3 2 0,7 9 1,4-9 0,6-3 2,6-14-3,6-4 0,5-23 0,7-13-2,3-11 2,3-9-2,0-8 1,-2-8-4,-3-2 3,-6-9-1,-7 6 0,-10-6 2,-6 6-1,-10-9 1,-6 12 1,-3 3 0,-5-2 0,-1 20 0,-1 1 0,2 22 1,2 6-2,6 16 2,5-1-4,7 12 4,4 3-2,6-7 1,6-2-2,3-12 0,4 1-2,-1-16-4,9 20-12,-13-15-21,7-1 1,0-10-2,2-4 2</inkml:trace>
  <inkml:trace contextRef="#ctx0" brushRef="#br0" timeOffset="199955.4368">21929 7493 57,'26'-27'29,"-24"-5"0,-2 32 4,-13-15-22,-20 4-2,6 14 0,-18-10-1,10 21 2,-13-15 0,16 20 0,-5-17-5,13 18 0,-1-10-3,10 8-1,3 0 0,9 0-1,8 8 1,7-7-1,6 14 2,8-4-1,3 8 0,3-4 3,-3 4-3,-3-5 0,-7 1 1,-12-4-1,-11-7-2,-13 2 1,-10-10-3,-9 3-1,-3 8-7,-15-3-25,7-3-5,8-8 0,8 4 2</inkml:trace>
  <inkml:trace contextRef="#ctx0" brushRef="#br0" timeOffset="204122.6752">17285 9037 39,'-1'12'32,"1"-12"3,-6 22 0,11 0-15,-5-4-8,12 19 0,-7-8-3,11 14 0,-10-5-2,8 1-2,-7-8-3,3 1 2,-8-11 0,0-3-1,-2-5 0,0 0-1,0-13-1,-3 18 1,3-18 1,-7 17-2,7-17-1,0 0 1,-9 4-1,9-4-2,-4-18 2,4-3-4,2 1 3,1-16-2,5 4 1,0-10-1,9 4 1,2-6 1,5 8 1,1-8 0,4 8 1,0 1-1,1 2 0,-3 10 0,-2 11 1,0 8-1,-2 7-3,-4 15 4,0 10-3,-2 14 4,-3 11-1,2 9 1,-4-4 0,-1 8 0,-5-3 3,1-9-3,-1 0-1,4-11 1,3-4 0,4-8 0,7-8-1,7-12 0,6-4-3,0 0-2,7-3-6,-9-8-23,4-5-7,-4-5-1,-5 1 0</inkml:trace>
  <inkml:trace contextRef="#ctx0" brushRef="#br0" timeOffset="204667.7064">18221 9332 78,'-15'-4'36,"15"4"1,0 0-4,16-1-19,16 3-4,-2-9-4,15 3 0,-3 2-4,7-3-1,-2 2-5,-7-3-3,4 6-21,-12 4-11,-10 0 0,-2-1 1,-6-8-1</inkml:trace>
  <inkml:trace contextRef="#ctx0" brushRef="#br0" timeOffset="205098.731">18805 9028 60,'-1'13'36,"7"10"1,-1 14 2,2-11-21,13 31-6,-13-9 0,16 20-1,-10-10-2,7 0-3,-5-10-3,-1-8-1,0 1-4,-9-18-6,6 4-31,-8-9-1,-3-18-3,0 0 2</inkml:trace>
  <inkml:trace contextRef="#ctx0" brushRef="#br0" timeOffset="206295.7995">19792 9224 53,'-10'-25'32,"10"25"-5,-4-15-2,-2 5-7,6 10-3,0 0-5,-2 11-2,2-11-2,-2 28-2,0-7 0,5 12-1,-2 2 2,6 4-1,-3 7 1,6 1-1,-1-3 1,7-3-1,-3-8 0,8-6-1,-3-13-1,5-3 0,0-11-2,2-2 1,1-12-2,1 1 1,-1-4-2,-2-2 2,0 1-3,-4-6 3,-3-2-2,-3 2 2,-4-2 0,-4 2 0,-3-1 0,-2-4-1,-2 9 2,-2-1-1,0 9 1,3 12-1,-5-14 1,5 14-1,0 0 1,2 14 1,1-2-1,5 13 0,1 0 1,5 6-1,1 1 0,5 4 0,0-1-1,3 5 2,-1-4-1,-1-6 0,0-7 1,-3-8-4,3 3 0,-9-18-7,12 7-22,-12-14-10,-2-14-1,-4 1 1</inkml:trace>
  <inkml:trace contextRef="#ctx0" brushRef="#br0" timeOffset="206736.8247">20435 9364 98,'18'9'38,"-2"-2"1,1 6 0,5 12-28,-10-3-1,5 8-5,-4-5 0,0-1-2,-6-7-1,2-1-1,-9-16-2,13 8 1,-7-18-6,-2-7 5,-1-3-4,1-8 3,3 4-1,0-4 1,3 4 1,-1 1 0,5 8 2,3 4 2,-1 10-1,4 11 1,-1 4 0,3 9 1,-2 0 0,2 10-2,-2-4 1,-1 6-3,-2-7 1,-3-1-1,-1-5 0,-2-8 0,-1 1-1,-10-15-2,16 11-2,-16-11-1,16 7-3,-16-7-13,11-19-23,-2 6 5,0-2-2,0-7 2</inkml:trace>
  <inkml:trace contextRef="#ctx0" brushRef="#br0" timeOffset="207606.8745">21137 8767 46,'0'0'34,"0"0"-1,11 26 4,-9-4-18,-5 6-6,13 27-2,-13 0 1,12 29 2,-13-14-6,7 11 1,-9-11-4,2 2-3,-6-17 1,1-7-1,-5-13 0,1-19-4,2 5 1,0-9-4,6 2-3,-8-14-17,13 0-17,-3-13 1,8-7-1,6-4 1</inkml:trace>
  <inkml:trace contextRef="#ctx0" brushRef="#br0" timeOffset="207886.8905">21368 9196 68,'12'10'38,"-12"-10"-2,-13 16 2,-6 2-15,-12-4-19,4 1 0,-5 2-1,7 1 2,-2-6-1,10 10 1,5-9-2,12 13 1,8-11-2,9 9 0,3-4 0,5 6 0,2-4-2,3 0-1,0 1-1,-5-8-4,2 7 0,-16-22-15,3 5-18,-3-10-1,-11 5 2,15-20-3</inkml:trace>
  <inkml:trace contextRef="#ctx0" brushRef="#br0" timeOffset="208247.9111">21611 9308 93,'24'5'41,"-2"0"-2,-3 6 4,-10 2-34,8 12-2,-12 3 0,1 6-4,-7-1 4,1-5-4,-2-2 0,0-8-3,2-18 0,0 0 0,0 0-2,19-17 1,-4-7-5,3 1 5,3-3-2,3 10 3,-3 2 0,0 9 2,-7 4 1,-1 8-1,-6 5 2,-7-12-4,3 28 2,-5-14-2,2 6-1,-2-6-3,9 8-3,-7-22-14,21 15-20,-1-5 1,8-16-2,2-6 0</inkml:trace>
  <inkml:trace contextRef="#ctx0" brushRef="#br0" timeOffset="208466.9237">22145 9454 106,'0'0'40,"7"20"2,-1-9-1,-6-11-31,24 15-8,-7-8 3,4-2-3,-2-14 0,-1-4 0,-7-9-4,-8-2 2,-10 1-2,-8 2 1,-6 1 0,-4 7-1,-1 4-1,-2 2-3,16 20-12,0-1-19,13-2-4,9-1 2,8 1-2</inkml:trace>
  <inkml:trace contextRef="#ctx0" brushRef="#br0" timeOffset="208887.9478">22545 9317 112,'0'26'39,"0"-7"1,1-9-7,11 18-27,-6-10 0,12 4-2,-2-13 0,6-7-1,-2-4-1,3 3-1,-4-11 0,-2-3-2,-6 2 1,-4-3 1,-7 14-2,0 0 0,0 0 0,6 16 1,-1-2 0,5 3 2,2-6 1,5 0-2,2-7 0,3-7-1,-4-6 0,-1-10 0,-7-6 0,-3-6 0,-3 2 0,-6-8-3,4 18-11,-16-13-21,10 19-8,-1-7 0,5 20 1</inkml:trace>
  <inkml:trace contextRef="#ctx0" brushRef="#br0" timeOffset="209164.9636">22979 9314 122,'13'23'43,"1"-3"0,-1 0-2,3 3-38,-4 4 0,2-5-3,-5-8 0,2-2 0,-1-11 0,3-7 0,3-7 0,0-5-1,3 0 0,3 4 2,-1-2 0,0 6-1,-1 2 0,1 15 0,2 3 0,4 11 0,5 3 0,-7-9-11,12 16-30,-9-10-3,-4 3 1,-13-7 0</inkml:trace>
  <inkml:trace contextRef="#ctx0" brushRef="#br0" timeOffset="209820.0011">19231 10416 93,'11'-24'36,"-6"2"3,2-8-3,5 17-29,-12 13-2,22-7 1,-7 10-1,8 13 3,-2 0-2,8 15-1,-2 3-1,5 11-2,-4-7 0,3 9-1,-8-10-1,-1 1 0,-6-3 0,-3-12 0,-3-11 0,-1-8 0,-9-4 0,18-30 0,-6-5 0,2-8 0,2-10 0,0-5 0,3 10 0,-8-9-9,13 30-22,-10 1-14,-2 17 2,-2 8-2,3 4 3</inkml:trace>
  <inkml:trace contextRef="#ctx0" brushRef="#br0" timeOffset="210104.0173">20024 10392 91,'7'17'39,"-4"-1"-1,-2 5 1,0-1-26,7 10-6,-2-6 0,12-3-2,1-14-1,7-3-2,1-7 1,4-3-1,-5-14-3,-8-2 0,-8-5 0,-12 4 1,-12-1-1,-8 3 1,-7 12-1,-6-5-1,3 22-2,0-1-2,15 28-7,-1-9-23,16 1-5,11 1 1,8-15-1</inkml:trace>
  <inkml:trace contextRef="#ctx0" brushRef="#br0" timeOffset="210480.0388">20638 9892 113,'13'18'41,"-1"7"2,-3 0-4,2 23-32,-6 7-1,3 7-1,-5-4-4,2 1-1,-1-8 0,-1-4 0,0-5 0,1-15 0,1-6 0,-5-11-5,11 13-16,-11-23-24,0 0 2,16-28 1,-2 4-1</inkml:trace>
  <inkml:trace contextRef="#ctx0" brushRef="#br0" timeOffset="210731.0532">21048 9953 117,'19'20'42,"2"5"0,-5-4-1,5 15-34,-9 1-3,1 6-2,-4-5-2,0 4 0,-3-1 0,0 2 0,1 2 0,-4-1 0,6 2-7,-14-12-28,7-6-8,-4-9 1,2-19-1</inkml:trace>
  <inkml:trace contextRef="#ctx0" brushRef="#br0" timeOffset="210976.0672">21010 10225 101,'0'0'39,"0"0"2,23-4 0,0-1-33,14 10-3,-1 2 0,6 0-2,-3 2-1,-2-5-8,10 6-22,-10-5-11,-7-6-4,-3-3 3,-2-8-3</inkml:trace>
  <inkml:trace contextRef="#ctx0" brushRef="#br0" timeOffset="211299.0857">21620 10130 70,'0'0'39,"-21"16"1,5-3-1,12 16-23,-17-9-3,15 17-2,-7-8 0,14 3-6,1-13-2,7-2 0,3-3-1,2-8-2,4-6 2,-3-7-1,0-7-3,-5 1 2,-3-6-1,-1 3-2,-3 2 3,-3 14-1,-3-12 2,3 12-2,-1 20 3,6-3-1,4 11-1,4 0 2,6 4-3,3-11-1,9 10-4,-4-30-12,12 7-22,-2-15 0,1-11-2,1-4 1</inkml:trace>
  <inkml:trace contextRef="#ctx0" brushRef="#br0" timeOffset="212066.1295">22130 10137 56,'0'0'32,"0"0"0,0 0 2,-14-5-22,1 0-4,13 5 3,-23 6-1,15 5 3,-14-8-3,11 15-1,-7-4-3,6 9-1,-3-2-1,8 2-2,0-3 1,8 5-4,3-3 2,5-6 0,4-5 0,5-7-1,0-4 1,1-8-2,1-2 1,-3-7-3,-1-2 1,-4 0-1,-1 0 1,-5 2-1,2 4 0,-8 13 0,16-8 2,-6 18 3,3 1-1,3 12 2,2-1 0,4 10 1,-6 2-1,0 16 1,-8 0-1,-4 1-1,-13 9-1,-8-4-1,-13 3 0,-6-1 0,-5-8 0,-2-15 0,0-7 0,4-12 0,7-11 0,11-11 0,11-11 0,12-7 0,14 0 0,7-14-2,13-3-4,6-10 4,8 2 0,4-3 1,3 0 1,-2 1-2,-6-4 3,-3 5-2,-8 5 1,-9 2-1,-7 11-2,-13 1 1,-6 9 0,-10 6 1,0 3 0,-7 10 2,-4 0 0,2 16 2,-3-3 2,3 13-1,-2 3 1,6 8-2,-1 1 0,8 6-3,3 1 0,6 1 0,5-4 0,6-4 0,2-12 0,5-4 0,3-6 0,0-13 0,13 4 0,-11-22-28,17-3-15,1-10 0,4-3-2,0-12 2</inkml:trace>
  <inkml:trace contextRef="#ctx0" brushRef="#br0" timeOffset="212273.1414">22921 10139 97,'-9'-6'40,"-4"11"3,-1-3-3,0 5-26,-2 5-5,11 15-4,-1 0 1,6 4-5,0-1-1,2-2 0,-1-5 0,-2 1 0,-9-1 0,-9 3 0,1 11-7,-20-2-30,9-9-7,3 3 1,0-3 0</inkml:trace>
  <inkml:trace contextRef="#ctx0" brushRef="#br0" timeOffset="221413.6642">16939 11733 49,'0'0'34,"0"-15"-2,0 15 2,11 6-17,-11-6-3,11 0-5,-11 0-3,25 23 1,-12-10 0,15 21 1,-8-7-2,9 12 0,-7 6-2,3 5 1,-6 3-2,-1-5 0,-6 0 0,-3-8-1,-5-5 0,-3 0 0,-7-14 0,1-1-2,-6-7 0,-2-9 0,-1-9 0,0-1 0,0-4 0,2-11 0,2-11 0,1-11 0,5-10 0,5-5 0,6 2 0,6-15-2,7 4 1,6 2 0,8 3 3,2 7-2,4 11 0,0-2-2,1 21 2,-4 11 0,-3 11 0,-3 15 0,-3 10 1,-3 14-1,-3 5 1,-1 19 1,-3-3-2,-1 9 0,-2-5 0,1-4 0,-1-7 0,3 1 0,1 0 0,5-11 0,4-11 0,5-8 0,3-2 0,0-9 0,3 3 0,-5-11 0,9 9-19,-15-2-24,0-9 1,-6-5-1,-2-4-3</inkml:trace>
  <inkml:trace contextRef="#ctx0" brushRef="#br0" timeOffset="221878.6908">18168 11910 73,'-14'9'38,"14"-9"1,0 0 0,25-6-16,8 12-14,1-8-2,11 5-2,1 1-3,4-5-5,5 22-12,-7-17-23,-6-10-4,-7 5 3,-9-8-4</inkml:trace>
  <inkml:trace contextRef="#ctx0" brushRef="#br0" timeOffset="222231.711">18686 11532 72,'9'8'36,"-9"-8"2,15 22-2,0 9-21,-1-7-2,14 26 0,-7-10-2,14 17-3,-8-3-1,5 10-3,-8-9-2,-1-2-2,-5 3 0,-5-8-2,-3 8-5,-13-14-22,6 3-13,-1-9 1,4 5-1,3-15-1</inkml:trace>
  <inkml:trace contextRef="#ctx0" brushRef="#br0" timeOffset="223094.7603">19750 11864 77,'-14'1'38,"14"-1"4,-12-2-2,8-8-25,25 10-7,-1-3-2,16 4-1,0-5 0,9 1 0,0-4-4,-1 3-1,-2-4-2,-11 4-2,-3-3-2,-19-8-3,-9 15 1,-5-23-3,-7 17 3,-17-5 0,-3 8 3,-8 3 5,-8 4 5,4 14 2,-7-1 3,11 15-1,-4-8 0,17 18 1,0-5-1,19 8-2,7-10-2,14 2-2,11-6-3,9 6 0,4-6 0,3-3 0,5-7-2,-2-12-6,13 10-13,-8-14-20,6-10-1,-3-23 1,4 1 0</inkml:trace>
  <inkml:trace contextRef="#ctx0" brushRef="#br0" timeOffset="223503.7837">20476 11700 97,'-14'-12'37,"-2"5"1,-6 7 1,-5 2-34,7 18 1,-5-2-1,5 19 1,1-5 0,9 6 0,3-3-1,9 1 0,4-4-5,6-11 0,7-3 0,3-12-1,5-6-1,-2-10-1,4-3-3,-7-7-2,2-1 4,-8 6 0,-2-4 2,-7 6 3,-7 13 1,0 13 0,-8 9 4,4 20 0,-6 3-2,6 14 2,-2 4-3,3 3-3,1-8 0,2-2 0,2-8 0,2-11 0,1-3 0,0-12 0,10 3-13,-11-15-25,10 0-7,0-20-1,1 6 3</inkml:trace>
  <inkml:trace contextRef="#ctx0" brushRef="#br0" timeOffset="223931.8082">20835 11804 106,'7'18'42,"0"11"0,-5 8 0,12 9-33,-10-4-4,8 7 1,-6-7-3,6 2-3,3-12 0,2-5 0,5-22 0,1-16 0,1-6 0,1-9 0,-3-7 0,-2-8 0,-2 2 0,-4 0 0,-4 7 0,-4 12 0,-2 1 0,-4 19 0,0 0 0,-3 13 0,1 6 0,2 2 0,2 4 0,1 10 0,4-3 0,4 1 0,5 0 0,4-7 0,7 6-1,-7-28-19,16 10-21,-5-18-3,4 0 2,-3-8-1</inkml:trace>
  <inkml:trace contextRef="#ctx0" brushRef="#br0" timeOffset="224283.8283">21520 11904 110,'-11'-7'39,"-1"9"2,2 8 0,-6-5-33,8 18-3,-5 0 0,9 10 0,-2-2-4,9 3-1,4 1 0,4-14 0,5-8 0,2-10 0,3-11 0,-2-5 0,0-9 0,-7 0 0,0-10 0,-6 10-1,-6 22 1,0 0 0,-5 17 1,0 9-1,2 8 0,4 11 0,2-4 0,6 1 0,3-10 0,4-7 0,5-12 0,-2-19-5,8 3-11,-11-30-25,6-12-1,-2-10 0,-2-12-1</inkml:trace>
  <inkml:trace contextRef="#ctx0" brushRef="#br0" timeOffset="224522.842">21846 11667 95,'0'0'38,"8"14"-1,-5 0 3,-11-1-31,19 17-1,-8-5 1,10 9-1,-10-3-1,7 1-3,-5 6-4,2-1 0,-4 4 0,1 0 0,-2-5 0,0-1 0,2-7 0,-3 4 0,9-3-9,-14-13-32,4-16-1,0 0-4,-1-30 4</inkml:trace>
  <inkml:trace contextRef="#ctx0" brushRef="#br0" timeOffset="224720.8533">21743 11947 115,'8'19'42,"12"-24"-2,7-7 1,9-2-37,6 9-4,1-2 0,1 10-8,-13-1-30,3-5-2,-6 4 1,-7-6-2</inkml:trace>
  <inkml:trace contextRef="#ctx0" brushRef="#br0" timeOffset="224975.8679">22163 11837 106,'7'11'46,"0"12"-3,0-6 2,3 15-30,-1-13-15,3 7 0,-1 3 0,0-4 0,-1 5 0,-1-7 0,1 0 0,-10-23-8,15 3-29,-11-16-5,7-7 15,-16-31 9,14 9 10,-9-16 3,3 5 5,1 8 7,-8 3 23,0 3-1,3 12-28,1 27-26,-3-19-9,3 19-2,0 0-2</inkml:trace>
  <inkml:trace contextRef="#ctx0" brushRef="#br0" timeOffset="225551.9009">22509 11717 52,'-15'6'29,"8"10"5,-10-6 1,7-6-21,7 15-1,-14-15 0,17 8 0,-10-15-3,10 3-1,0 0-2,0 0 0,3-18-2,-3 18 0,3-16 1,-3 16-3,4-16-3,-1 3 0,-3-5 0,0 18 0,0 0 0,-2-10 0,2 10 0,-9 3 0,9-3 0,-16 26 0,6 10 0,-1-2 0,2 12 0,4 5 0,3 1 0,5-7 0,4-1 0,8-14 0,5-5 0,6-10 0,2-17 0,2-5 0,-3-15 0,1 2 0,-8-15 0,-4 4 0,-11-2 0,-8-4 0,-11 7 0,-9-4 0,-1 10 0,-7 4 0,3 7 0,-2 6 0,3 4 0,5 1 0,8 8 0,3 0 0,8 12 0,3-18-11,3 19-31,7-8-2,9-2 0,2-2 2</inkml:trace>
  <inkml:trace contextRef="#ctx0" brushRef="#br0" timeOffset="226105.9326">22787 11663 95,'2'21'42,"-1"2"0,0 2 2,9 14-31,-14-5-1,11 17-5,-7-12-7,6-2 0,-4-6 0,1-4 0,-2-1 0,0 1 0,1-10 0,-2 0 0,0-17 0,0 14 0,0-14 0,7-24 0,3-3 0,3-15 0,4 2 0,2-14 0,3 7 0,1 4 0,0 6 0,-1 17 0,-2 8 0,0 13 0,-6 11 0,0 6 0,-3 5 0,-1 6 0,-1 5 0,0-1 0,-4-7 0,0-2 0,-2-3 0,1-6 0,-3 4 0,1 2 0,1-5 0,-3-16 0,8 30 0,-8-30-12,11 3-33,-1-1 3,5-17-2,2-16-1</inkml:trace>
  <inkml:trace contextRef="#ctx0" brushRef="#br0" timeOffset="226515.956">23396 11662 98,'-15'13'38,"-5"-1"3,4-2-2,11 7-26,-16-8-4,15 12-4,-5-9 2,11 8-4,3-8-1,6 0-2,2 4 0,5 9 0,4-5 0,2 2 0,-2 0 0,-1-4 0,-6-7 0,-2 11 0,-12-5 0,-3 0 0,-10-5 0,-2 1 0,-8 1 0,0-4 0,-3 8 0,2-8 0,2-3 0,1-4 0,10 8 0,-9-23-7,18 1-37,-7-3 0,4-4 0,0-15 0</inkml:trace>
  <inkml:trace contextRef="#ctx0" brushRef="#br0" timeOffset="226756.9698">22515 11422 140,'0'0'44,"0"0"-2,-1-24-13,1 24-29,0 0-14,1 24-29,-7-11-2,-3-3 3,-2 7-2</inkml:trace>
  <inkml:trace contextRef="#ctx0" brushRef="#br0" timeOffset="228512.0702">17714 13403 72,'0'0'36,"0"0"0,0 0 1,0 0-26,18 13 0,-14 1 0,15 15-2,-9-5 1,10 11-5,-3-2-1,2 5-1,-1-3-2,-2 1 1,0-7-3,-1 1 2,-3-5-3,0 3 4,-1-6-1,-2 2 2,0-2-2,0-3 1,-3-7-2,-6-12 0,8 8 0,-8-8 0,0 0 0,0 0 0,0 0 0,0 0 0,0 0 0,11-8 0,-7-5 0,3-7 0,1-10 0,3-17 0,3-9 0,0-11 0,0-5 0,0 2 0,-2 6 0,-3 2-3,3 15-4,-11-2-17,7 18-19,-4 5 2,2 10-1,2-2 0</inkml:trace>
  <inkml:trace contextRef="#ctx0" brushRef="#br0" timeOffset="229059.1015">18694 13182 58,'0'0'35,"-14"-13"0,3 16 3,-4-2-18,-6-8-13,6 15 3,-8-12-1,7 17-1,-5-1-2,4 9-1,0 1-1,5 14 1,-1-2-1,8 8 0,0-1-2,6 1 0,2-1 0,4-1-3,3-9 2,5-3-2,1-15 2,3-10-3,1-11 2,0-10-1,-2-7 0,-2-13 0,-2-4-1,-5-7 0,-2 9 1,-5 5 0,-2 2 1,-3 14 1,0 7 1,3 12 0,-3 10 2,7 8-2,3 7-1,5 8-1,5 3 0,2-2 0,3 0 0,1-4 0,3 5-2,-1-11-5,5 14-5,-17-27-22,11 8-8,-4-3 0,0-12 0</inkml:trace>
  <inkml:trace contextRef="#ctx0" brushRef="#br0" timeOffset="229410.1216">19039 13397 81,'20'-15'36,"-4"1"3,1 6 0,0 8-29,-5-4-1,9 18 0,-10-8 0,7 11-2,-8 1-1,5 12 0,-6-8-2,0 3-4,-3-8 0,-6-17 0,10 18 0,-7-4 0,-3-14 0,3-13 0,-1 0 0,3-2 0,1-6 0,1 4 0,3-8 0,1-4 0,2 6 0,0-2 0,4 11-4,-6-11-5,13 17-14,-10-3-18,2-3-3,-2 0 3,0-5-4</inkml:trace>
  <inkml:trace contextRef="#ctx0" brushRef="#br0" timeOffset="229618.1334">19588 13250 98,'15'16'40,"-4"5"0,0 1 2,-4-4-36,6 8 1,-7-7-3,3 7 0,-4-11-5,-1 3-2,1-2-3,-5-16-19,0 0-14,0 0-3,0 0 1,-3-26 0</inkml:trace>
  <inkml:trace contextRef="#ctx0" brushRef="#br0" timeOffset="229853.1469">19593 12931 96,'0'-13'32,"-11"-12"-2,11 25-7,0 0-49,0 0-10,0 0 1,-4 17-1</inkml:trace>
  <inkml:trace contextRef="#ctx0" brushRef="#br0" timeOffset="230686.1945">20067 13271 47,'3'-18'32,"-2"5"3,-5 3-1,-7-5-16,11 15-5,-11-5-3,11 5-1,-15-1-1,15 1 0,-22 8-2,22-8-1,-22 13 0,12 4 1,-2 2-2,7 7-2,-2-4 1,6 8-2,2-9 0,5 9-1,4-12 1,4-10-2,2-4 0,2-11 0,1-4-2,-1-5 1,-1-4 0,-4 2 0,-3 2 0,-3 2 0,-7 14 2,8-17-1,-8 17 5,0 0-3,9 20 0,0-10 0,3 1 0,4 2-1,4 1 0,1 0-2,5-3-2,-2-6-4,7 2-14,-11-14-17,0-9-2,-3-4 4,-4-10-4</inkml:trace>
  <inkml:trace contextRef="#ctx0" brushRef="#br0" timeOffset="231127.2198">20373 12841 87,'11'59'43,"1"-3"0,1-16 0,6 8-32,-8-8 0,8 4-1,-11-7-3,4-1-7,-6-7 0,0-13 0,-3 5 0,-3-3 0,-2-7 0,2-11 0,-10 5 0,10-5 0,-5-21 0,8 11 0,2-6 0,5-2-1,5 5 2,6-2-1,6 5-2,-1 12 2,0 3 0,-3 14 1,-5 3-1,-5 7 0,-10 1 1,-9 3-1,-9 6 0,-5 0 0,-5-7 0,-3-5 0,2-8-2,0-12-3,8 4-5,-5-29-14,15 7-19,4-24 1,7 12 0,3-11 0</inkml:trace>
  <inkml:trace contextRef="#ctx0" brushRef="#br0" timeOffset="231661.2503">20860 12734 67,'11'2'40,"-11"16"0,-5 9 2,5 22-26,-14-6-3,17 23 3,-12-7-5,11 3-3,-3-8-6,5 0-2,4-7 0,3-5 0,5-6 0,0-1 0,5-10 0,1-4 0,3-10 0,2-4 0,2-7 0,-1-11 0,0-3 0,-1-13 0,-2-6 0,-7 6 0,-2-1 0,-9 4 0,-5 3 0,-7 8 0,-7 2 0,-6 12 0,-3 13 0,1 3 0,-6 4 0,5 6 0,0-2 0,9-3 0,1 6 0,5-3 0,5 3 0,6-6 0,5 3 0,3-4 0,6-1 0,1-4 0,9-4-6,-3-14-3,19 7-20,-9-19-15,6-5 2,2-12-2,4-5 4</inkml:trace>
  <inkml:trace contextRef="#ctx0" brushRef="#br0" timeOffset="231908.2644">21571 13153 88,'0'0'39,"-12"-5"2,0 9-1,-10 0-28,11 16-5,-5-2 0,11 14 0,1-5-2,10 7-1,5-7-3,2 6-1,0-12-2,-2 0 0,-4 4-6,-22-16-19,-3 14-14,-7-10-2,-5 2 1,2-2 1</inkml:trace>
  <inkml:trace contextRef="#ctx0" brushRef="#br0" timeOffset="233516.3564">17537 14640 94,'-3'21'37,"2"6"3,-1 8 0,5 15-28,0-10-7,15 10 1,2-10-1,13-3-1,4-14 0,9-6 0,0-22-2,1-8 0,-6-17-2,-7-1 0,-8-9 0,-16 2 0,-15 2 0,-15 1-1,-14 12 1,-10 1-3,-5 12 3,-2 3-2,2 11 1,5-2 0,14 14-6,5-14-17,23 8-18,2-10 0,27 20 1,1-14 0</inkml:trace>
  <inkml:trace contextRef="#ctx0" brushRef="#br0" timeOffset="233935.3804">18162 14655 105,'12'50'41,"-2"19"0,-6-13 0,12 6-31,-14-17-3,5 0-3,-2-27-2,7-8 0,1-15-2,5-19-1,4-10 0,4-15-1,2 0 1,-1-11 0,0 13 1,-4-2 0,-4 10 0,-4 13 1,-3 21 1,-3 12-1,-1 15 1,1 19 0,-1-2-2,2-3 0,0 9 0,2 5 0,0-12 0,-1 1 0,3-9-2,-3-14-6,9 3-2,-10-22-14,7-6-19,-3-19 2,-1-12-2,-3-12 5</inkml:trace>
  <inkml:trace contextRef="#ctx0" brushRef="#br0" timeOffset="234230.3973">18640 14175 107,'13'48'41,"0"13"2,3 2-2,-9-2-30,13 9 0,-5-4-10,3-2-1,-4-10 0,2 6 0,-4-19 0,0-2 0,-1-13 0,-2-2 0,-2-10 0,-7-14 0,11 17-4,-14-29-18,8-2-21,-5-10-1,3 0 0,-3-12 2</inkml:trace>
  <inkml:trace contextRef="#ctx0" brushRef="#br0" timeOffset="234550.4156">18904 14666 100,'11'18'38,"-3"1"3,2 9-1,0-12-32,8 12-3,-1-15 2,7 1-2,-1-11 0,5-8-1,2-7-3,-1-18 0,0 4-2,-3-10 2,-4-1-3,-5 5 2,-6 8 0,-5 4 1,-6 20 0,0 0-1,-9 7 0,3 22 0,-1 10 0,4 8 0,1 4 0,5 8 0,6-2 0,1 4 0,6 1 0,-3-8-5,4 9-2,-12-24-11,5 8-23,-14-2-1,-6-8 0,-12-9-1</inkml:trace>
  <inkml:trace contextRef="#ctx0" brushRef="#br0" timeOffset="234899.4355">17963 15639 105,'-8'4'44,"17"-8"-4,16-12 3,28 8-35,18-19-2,22 4 1,9-7-5,14 2-2,4 5 0,3 4 0,-8 8 0,-14-2 0,-18 15 0,-16-2 0,-11 5 0,-16 4 0,-9 11-3,-20-12-16,1 8-23,-15-5-1,-1-1-1,-6-6 2</inkml:trace>
  <inkml:trace contextRef="#ctx0" brushRef="#br0" timeOffset="235295.4582">18354 15931 106,'-19'7'40,"19"-7"1,0 0 0,29 8-35,9-17-1,23-9-4,17-5 5,16-7-3,5-1-1,3 4 0,-4-1-3,-10 2-1,-7 22-13,-28 4-23,-10 7-5,-18 1 0,-9 5-1</inkml:trace>
  <inkml:trace contextRef="#ctx0" brushRef="#br0" timeOffset="236115.5051">20107 14673 90,'-4'-17'39,"-1"0"1,3 6 1,-10-7-30,22 22-3,-10-4-2,27 25-1,-7 4-1,9 7-2,2 10 1,3 5-1,-3 7 0,-2-5 0,-5-5-2,-5-8 0,-7-9 0,-5-9 0,-6-5 0,-1-17 0,-5 10 0,5-10 0,-11-17 0,7-9 0,3-10 0,5 1 0,6-16 0,5-1 0,6 1 0,3 0 0,4 19 0,0 10 0,0 15 0,-2 9 0,-6 21 0,-1 4 0,-5 12 0,-1-3 0,-4-2 0,-2 2 0,0-7 0,0-3 0,3-12 0,0-4 0,10-4-8,-11-23-21,13-1-16,1-19 2,7-3-1,-2-18 0</inkml:trace>
  <inkml:trace contextRef="#ctx0" brushRef="#br0" timeOffset="236391.5209">20948 14535 112,'1'16'41,"-6"8"0,2-5-1,-4 8-34,9 17-2,0-12 1,8-1-2,4-17-1,8-3-1,5-7-1,3-2 0,3-4-1,-3-10 1,-2-7-1,-9-2 0,-8 2 0,-12-8 1,-11 0 2,-8 0-2,-9 0 0,-5 1-1,-2 12 0,-1-2-6,13 22-8,-3-7-27,18 9 0,9-8-3,10 6 3</inkml:trace>
  <inkml:trace contextRef="#ctx0" brushRef="#br0" timeOffset="237092.561">21636 14472 80,'-22'20'38,"-2"2"3,-10-5-2,7 17-27,-18-6-2,10 16 0,-9-13 2,14 11-5,1-5-1,12 0-6,8-2 0,12-5 0,10-10 0,10-9 0,9-14 0,8-15 0,7-6 0,0-3 0,3-20 0,-2-7 0,-4-13 0,-9-9 0,-6-6 0,-12 0-2,-7-1 0,-8-10 1,-8 21 0,-6 4 1,-7 22 0,-2 18 0,-3 22 1,1 23 2,1 20-1,4 15-2,4 13 0,5 4 0,7 6 0,8 0 0,6-6 0,7-2 0,4-10 0,3-4 0,5-11 0,-2-5 0,1-3 0,-1-2 0,3-3 0,-9-26-16,14 8-23,-11-6-5,0-12 1,-1-4 0</inkml:trace>
  <inkml:trace contextRef="#ctx0" brushRef="#br0" timeOffset="237436.5806">22125 14446 107,'-23'6'38,"5"13"4,-6 1-1,1 15-35,0-5 1,8 11-2,0-4 2,11-1-5,7-5-2,10-9 0,9-10 0,5-8 0,3-10 0,1-13 0,0-1 0,-3-12-2,-6 9 0,-7 4 2,-9 4-2,-6 15 3,0 0 1,-5 13 0,1 6-1,4 9-1,5-6 0,5-4 0,11-1 0,4-6 0,9-7-5,-7-25-19,12-7-19,-3-13 1,0-23-1,-6-13 2</inkml:trace>
  <inkml:trace contextRef="#ctx0" brushRef="#br0" timeOffset="237693.5953">22475 13988 133,'-13'43'44,"2"8"-2,5 24-6,10-5-36,4 1 0,6 8 0,8 1 0,4-11 0,4-12 0,7 9-10,-13-26-34,3 7 1,-7 3-2,-4-10 2</inkml:trace>
  <inkml:trace contextRef="#ctx0" brushRef="#br0" timeOffset="238315.6309">21212 15531 91,'0'0'39,"0"0"2,0 0-1,9 2-19,5 21-12,-2 7-1,11 5-2,-3 0-6,8 4 0,-1-5 0,0 1 0,-2-7 0,-2-3 0,-5-11 0,-3 0 0,-3-5 0,-3 3 0,-9-12 0,16 9 0,-8-17 0,6-16 0,3-5 0,2-21 0,2 1 0,3-15 0,-1 4 0,-1-4 0,-2 9 0,-7 12 0,-1 12 0,-9 13 0,9 17-19,-12 1-23,0 0-1,8 15-2,2 0 5</inkml:trace>
  <inkml:trace contextRef="#ctx0" brushRef="#br0" timeOffset="238616.6481">21848 15482 109,'1'21'41,"-4"3"-1,-7 8 1,2 9-31,-3 1-7,7 15 1,0-5 0,10 5-2,6-16-1,12-3-1,11-17 0,7-10 0,6-13 0,2-17 0,-2-2 0,-4-15 0,-9 3 0,-9-5 0,-15 5 0,-15-1 0,-13 11 0,-12 2 0,-7 11 0,-4-1 0,4 10 0,-3-8-9,22 11-30,2-6-4,15-7-1,12 1 1</inkml:trace>
  <inkml:trace contextRef="#ctx0" brushRef="#br0" timeOffset="239102.6759">22508 15208 102,'-11'9'41,"8"7"1,-2 10-1,9 16-28,-10-6-4,10 7-2,-4 0-7,4 2 0,-1-3 0,1 8 0,-2-1 0,1 2 0,-2 3 0,-1-5 0,1 2 0,-1-10 0,5 2-1,-5-19-8,14 3-14,-14-27-19,12-3-1,-2-20 1,5-9 2</inkml:trace>
  <inkml:trace contextRef="#ctx0" brushRef="#br0" timeOffset="239360.6907">22779 15300 97,'12'33'42,"-3"-1"-1,1 9 1,-10-13-28,13 21-6,-9-10 0,5 9-5,-4-1-3,2-3 0,-1 0 0,0-5 0,3 3-6,-10-23-13,4 7-24,-3-26 1,-8 19-2,-2-28 2</inkml:trace>
  <inkml:trace contextRef="#ctx0" brushRef="#br0" timeOffset="239612.7051">22630 15656 112,'21'-11'39,"9"-1"-2,6 1 4,13-3-37,-2 6-2,2-4-1,-1 5-3,-6-7-2,4 14-16,-12-6-16,-4 0-4,-9 7 1,-5-2 0</inkml:trace>
  <inkml:trace contextRef="#ctx0" brushRef="#br0" timeOffset="239967.7254">23233 15489 63,'-20'10'38,"-1"-1"1,-1 12 0,-1-3-9,13 22-14,-14-18-5,18 18-4,-4-14-2,13 6-1,4-4-3,11-4 1,3-15-2,6-5 0,4-6-2,-1-12 0,-1 3-1,-5-3 1,-3 4 1,-7-3 0,-4 7 1,-10 6 1,0 0 0,0 0 2,0 0-2,12 13 2,-12-13-2,19 18 0,-4-6-2,2 0-2,5 0-2,-5-2-3,10 14-18,-12-13-15,0 1-1,-5-2 1,-1 1 1</inkml:trace>
  <inkml:trace contextRef="#ctx0" brushRef="#br0" timeOffset="241148.793">23948 15506 77,'-7'-12'39,"-5"1"0,-6 0 5,-5 15-22,-12-17-8,8 19-3,-4-4-2,5 6-9,0 2 0,9 2 0,3 4 0,7 3 0,3 1 0,5 6 0,2-13 0,5 7 0,2-16 0,2 0 0,0-10 0,2-4 0,2-1 0,-4-10 0,-1 12 0,-1-9 0,-10 18 0,14-9 0,-14 9 0,15 15 0,-6 4 0,6-2 0,5 5 0,3 9 0,1 0 0,1 8 0,2-3 0,-3 5 0,-8-6 0,-6 6 0,-9-2 0,-10 1 0,-12-3 0,-5-4 0,-10-3 0,-3-4 0,0 1 0,0-11 0,3 4 0,5-7 0,7-3 0,5-5 0,8-3 0,1-2-3,10 0-3,0-14 0,7 4 1,0-11-1,10 1 1,0-6-3,9 3 3,1-5 2,5 1 1,6-4-1,5 2 1,5-13-1,3 9 3,5-16-4,-9 9 1,7-12-2,-12 6 4,-1-3-1,-41 49 1,54-84 2,-54 84-3,16-58 3,-16 58 2,0 0 0,-29-48-1,4 49-1,-3-3 5,-8 13-1,0-5 2,-1 13 1,5-5 0,2 18 0,9-9 0,10 11-1,8-2-3,9 4-1,9-5-3,6 0 0,-21-31 0,60 49-2,-21-23-6,3-30-14,-2 3-18,-1-8-1,-39 9 1,76-47 0</inkml:trace>
  <inkml:trace contextRef="#ctx0" brushRef="#br0" timeOffset="241407.8078">24579 15319 96,'-56'58'36,"56"-58"5,-39 59 0,39-59-25,-1 56-6,1-56-2,45 51-2,-45-51-5,70 45-1,-70-45 0,50 66 0,-50-66 0,-16 86-3,-22-26-28,-22-6-10,-26 3 0,-14-10-1,-11-2-1</inkml:trace>
  <inkml:trace contextRef="#ctx0" brushRef="#br0" timeOffset="242710.8823">17177 16403 27,'0'-19'32,"0"19"1,5-16 1,-4 0-12,-1 16-6,0 0-2,10 13-1,-10-13-4,13 31-1,-4-10-2,12 16 0,-3-7-1,10 14 0,-2-4-5,4 14 3,-1-3-1,0-2 0,-2-1 2,-1-5-2,-5 1 2,-1-9-2,-5 2 2,-2-14-2,-4-3-2,-2-6 0,-7-14 0,7 19 0,-7-19 0,-1 15 0,-1-25 0,-1-1 0,1-12 0,-2-9 0,1-10 0,-2-13 0,2-10 0,0-25-1,1 18 1,0-3-1,1 14 0,-1 5-1,4 18-5,-7-5-4,15 38-22,-10 5-9,0 0-2,0 0 2</inkml:trace>
  <inkml:trace contextRef="#ctx0" brushRef="#br0" timeOffset="252370.4348">17832 16836 34,'6'-27'31,"-1"14"-2,0 1-6,-8-4-1,3 16-4,0-22-2,0 22-4,-2-14-1,2 14-3,0 0-2,-12 1-1,3-3-2,4 13 0,-4-6 0,3 11 0,-1-5-1,4 4-1,0-1-1,4 6-1,2-3 2,4-3-3,3 0 3,2-9-3,3 3 3,0-7 0,0-1 0,0-7 2,-5 3-2,-2-10 0,-8 14 2,8-17-2,-8-1-1,0 18 0,2-14 0,-2 14 0,9 3 1,-1 4-1,4 1-4,1-1 0,6 17-5,-10-15-26,8 3-5,-4 1-2,-1-12 1</inkml:trace>
  <inkml:trace contextRef="#ctx0" brushRef="#br0" timeOffset="253259.4857">18315 16831 79,'0'0'38,"0"0"-1,8-1 0,-8 1-29,-4 29-1,-2 0 1,2 0-4,-6 9 2,1-4-4,-2 1-4,-4-5-2,8-1-9,-7-7-27,4-21-1,10-1 1,-12-5 0</inkml:trace>
  <inkml:trace contextRef="#ctx0" brushRef="#br0" timeOffset="253971.5264">18459 16310 70,'0'0'34,"-11"-1"2,11 1 3,9 25-31,-9-25-2,14 36 1,-8-10 1,11 20-2,-7-6 1,8 11 0,-5-6-3,4-3-1,-4-1-1,-1-9-2,-3-8 2,0-2-1,-4-11 1,-1 0-3,-4-11 3,2 10 0,-2-10 0,0-11 1,1-6-1,2-13 1,0-11-4,3-8 2,-1-11-2,0-1 1,1-2 0,-2-1 0,-1 6-2,-3 5-2,4 22-3,-11-10-21,8 29-13,-3-2-1,2 14 0,0 0 0</inkml:trace>
  <inkml:trace contextRef="#ctx0" brushRef="#br0" timeOffset="254566.5604">18809 16476 86,'-4'-13'38,"4"13"-3,0 0-3,17 20-20,-11-4-4,10 9-3,-4 4 1,8 6-1,-4 7-1,4 1 2,-6-3-4,1-6 2,-6-7 0,-2-6-1,-7-21-3,4 16 2,-4-16 1,-9-13-3,2 2 0,1-7 0,2 1-2,2-3 1,5 8 1,-3 12-1,21-12-1,-6 17 1,5 7 1,-1 1-4,0 11 3,-4-1 0,-3 7 0,-5-3 4,-6-4-3,-5 0 4,-5-11-5,-2 0 4,-1-11-6,-7-4-3,7 0-6,-14-17-23,14 7-6,-2-3-5,5 3 5</inkml:trace>
  <inkml:trace contextRef="#ctx0" brushRef="#br0" timeOffset="254956.5827">19203 16822 65,'0'0'36,"6"20"0,-4-8 2,-2-12-24,8 23-5,-8-23-2,-4 29 2,-6-18-3,2 9 0,-8-7-2,0-9-2,-4 3-1,-1-11-5,6 11-6,-10-5-29,13-5-1,3-8-4,9 11 4</inkml:trace>
  <inkml:trace contextRef="#ctx0" brushRef="#br0" timeOffset="255347.6051">19792 16543 126,'2'13'43,"-2"-13"-3,0 0 0,0 0-46,-16-12-28,19-2-11,-2-3 2,-1 17 0</inkml:trace>
  <inkml:trace contextRef="#ctx0" brushRef="#br0" timeOffset="255610.6201">19913 16656 111,'11'-1'10,"-7"-12"-8,2-2 0,12-10-41</inkml:trace>
  <inkml:trace contextRef="#ctx0" brushRef="#br0" timeOffset="255641.6219">20130 16663 105,'17'10'12,"-5"-13"-11,2-13 0,3-19-40,4 22-3</inkml:trace>
  <inkml:trace contextRef="#ctx0" brushRef="#br0" timeOffset="255896.6365">20329 16717 115,'12'19'7,"-5"-8"-10,2-16 3,4 5-42</inkml:trace>
  <inkml:trace contextRef="#ctx0" brushRef="#br0" timeOffset="256242.6563">19270 16842 94,'11'3'37,"2"6"2,1 11-2,3 8-31,-6 1-7,0 12 3,-7 9 2,-6 1-4,-5 2-2,-12-4-21,-2-5-13,-1-7-3,-6-6 4,3-11-5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6:10:43.9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2757 12111 35,'0'0'28,"0"0"-3,0 0-5,-9-12-6,9 12-2,0 0-5,0 0-2,0 0-2,0 0-1,0 0 2,0 0-2,0 0 2,0 0 0,0 0-1,0 0 1,0 0-2,0 0 1,0 0-2,11 3 2,-11-3-2,0 0 2,0 0-1,0 0 0,0 0 2,0 0-2,0 0 0,-11-4 0,11 4 0,0 0-2,0 0 1,0 0-1,0 0 0,-1 10 1,1-10 0,0 0-1,10-1 1,-10 1-1,0 0 2,8-14-2,-8 14 1,1-10 0,-1 10-1,0 0 2,0 0 0,-9 5 0,9-5 2,-9 4-1,9-4 1,-12 5 0,6-16-1,6 11-1,-10-7 0,10 7-1,0 0-1,0 0-1,0 0 0,9 0-1,-9 0 2,0 0 0,11 6-1,-11-6 1,0 0 0,5-14 1,-5 14-1,0 0 0,-1-11 0,1 11 0,0 0 0,0 0 0,0 0 1,0 0-1,1 17 1,-1-17-2,0 0 2,0 0-1,0 10-1,0-10 0,0 0 0,0 0 0,11-7 0,-11 7 1,0 0 0,0 0-1,9 3 2,-9-3 0,0 0 0,0 0 0,0 0-1,0 0 0,0 0 0,0 0-1,13 1-3,-13-1-20,0 0-14,0 0-1,0 0-1,10-1 0</inkml:trace>
  <inkml:trace contextRef="#ctx0" brushRef="#br0" timeOffset="1793.1025">2672 12135 10,'-8'-12'21,"8"12"0,0 0-3,0 0-7,0 0 2,0 0 0,0 0 1,0 0 0,0 0 0,-12-8-1,12 8-1,0 0 0,0 0-4,-9-6-2,9 6-1,0 0-1,0 0-2,0 0 1,-6 20 1,6-20-2,0 0 0,0 0-1,-1 12 1,1-12-1,0 0 0,0 0 0,0 0-1,0 0 1,0 0 0,0 0 0,0 0 0,0 0 0,0 0 0,-5 14 1,5-14-1,0 0 0,0 0-1,0 0 0,0 0 0,0 0 1,0 0-1,0 0-1,1 10 2,-1-10-2,-1 14 2,1-14 0,-3 13 0,3-13-1,-2 13 1,2-13 0,-3 16-1,2-3 1,1 0-1,1 0 1,2 8-2,-2-7 1,1 8 1,0-7 0,-2 7-1,2-4 1,-1 1-1,-2-4 0,2-5 1,-4 8 2,3-4-4,0-14 2,-1 21-1,-1-11 1,-1 1-1,2 2 3,-3-2-3,4-11 0,-2 21 0,2-7 0,0-14 0,-2 21 0,2-10 0,-1-1 0,2 9 0,-2-8 0,1 7 0,0-18 0,-3 25 0,3-25 0,-1 11 0,1-11 0,0 0 0,0 0 0,0 0 0,0 0 0,6 12 0,-6-12 0,0 15 0,0-15 0,3 16 0,-3-16 0,0 0 0,0 0 0,2 10 0,-2-10 0,0 0 0,0 0 0,0 0 0,0 0 0,0 0 0,4 11 0,-4-11 0,0 14 0,0-14 0,0 11 0,0-11 0,0 12 0,0-12 0,-1 23 0,-1-3 0,4-2 0,-3 11 0,2-12 0,-2 10 0,0-12 0,0 3 0,0-7 0,1-11 0,0 0 0,0 0 0,0 0 0,-10 6 0,10-6 0,0 0 0,0 0 0,0 0 0,-7 13 0,7-13 0,0 0 0,0 0 0,0 0 0,0 0 0,0 0 0,0 0 0,-9-5 0,9 5 0,0 0-6,0 0-29,0 0-8,0 0 1,0 0-2</inkml:trace>
  <inkml:trace contextRef="#ctx0" brushRef="#br0" timeOffset="5942.3398">2093 13076 29,'0'0'24,"-11"1"-4,11-1-1,-9 0 0,9 0-5,0 0 1,-12 0-5,12 0-1,0 0-4,0 0 1,0 0-2,0 0-1,0 0 0,0 0-2,9 6 1,-9-6 0,0 0 2,9 14 0,-1-11 1,9 1 0,-2-4 0,11 3-1,1-13 1,10 9-1,1-10-1,10 2 2,-6-11-3,10 3 2,-3-8-2,5 4 0,-3-1 0,1-2-1,1-1 0,-1 4-3,2 2 0,-6-7-1,2 17-2,-11-13-4,8 31-14,-12-10-17,-7 6 2,-8 4-1,-5 0 2</inkml:trace>
  <inkml:trace contextRef="#ctx0" brushRef="#br0" timeOffset="6774.3874">2708 12942 10,'-11'-3'26,"11"3"2,0 0-5,-10-8-5,10 8 0,0 0-1,11-9 1,-11 9-6,28-17-2,-11 3-3,19 9 1,-3-13 0,12 8-1,-1-11-1,7 7-3,-7-9 2,1 1-3,-6-5-1,-5 5-4,-4 6-2,-9-3-6,6 9-24,-15 8-3,-3-5-1,-9 7 0</inkml:trace>
  <inkml:trace contextRef="#ctx0" brushRef="#br0" timeOffset="7670.4387">2351 13298 43,'-4'11'23,"4"-11"0,0 0-3,0 0-3,0 0-4,0 0-3,0 0 0,13-3-2,-4-8-2,12 5 0,-2-6-2,12 0 0,-4-1-2,8-1 0,-2 1-1,6-1-1,0 0 1,2 0-2,0 0 0,1 0 2,-1 1-2,-3-2 0,1 8-7,-13-7-16,-2 8-8,-1 6-3,-12-4 4</inkml:trace>
  <inkml:trace contextRef="#ctx0" brushRef="#br0" timeOffset="8533.4881">2797 13207 52,'0'0'33,"0"0"2,-8-11-1,8 11-14,11-8-6,-4-4-4,17 4-1,-3-4-3,9 2-1,0-5-1,6 2-1,-1-2-2,-2 3-1,0-1-2,-7 4-2,-1 1-2,-8-9-10,2 12-21,-6 0-2,-13 5 3,10-2-2</inkml:trace>
  <inkml:trace contextRef="#ctx0" brushRef="#br0" timeOffset="9165.5242">2569 13458 29,'0'0'27,"0"0"3,17-7 0,-7 3-11,3-13-5,9 8 0,0-13-4,11 12-3,-2-9-2,3 7-4,2 2-5,-6-8-14,-4 8-14,8 9-1,-15-5-1,3 9 2</inkml:trace>
  <inkml:trace contextRef="#ctx0" brushRef="#br0" timeOffset="9673.5533">2692 13601 58,'9'8'34,"-4"-21"0,13 10 1,4 2-18,-3-14-8,14 10-3,-3-7-5,4-9-13,0 6-20,8 3-3,-10-7 0,6 6-1</inkml:trace>
  <inkml:trace contextRef="#ctx0" brushRef="#br0" timeOffset="19979.1427">4449 7842 24,'0'0'23,"0"0"-1,0 0-3,0 0 0,0 0-1,-1 16-2,7 2-4,-8-6-2,9 9-1,-7-7-4,7 6 0,-3-7-2,2 1 1,-6-14-5,8 17 1,3-9-6,-11-8-11,12 2-12,-2 5-5,-10-7 2,14 6-1</inkml:trace>
  <inkml:trace contextRef="#ctx0" brushRef="#br0" timeOffset="20909.1959">4385 7731 6,'0'0'9,"-11"5"0,11-5-1,-15 11-2,15-11 0,-20 12 0,10 0-1,-3 3-1,2-1 0,-2 1 0,1 1 0,0-1-2,3 4 2,-2 1 1,4-3-1,-1 4 3,3-3 0,3 5 1,-1 0-3,4 3 1,-2-2-2,4 1 0,0 1-1,5-1-1,0-3 0,7-6 1,-3-5 2,7-7 0,-2 0 0,6-7-1,-4 0 1,5-1 0,-3-4-1,2 5-2,-1-7-1,1 6 0,0-9 1,1 5-1,-1-9 0,-1 3 0,-1-1 2,-2-1-1,-2-3-3,-2 2 2,-2 0-1,-1-2 0,-6-1 0,-1-3-1,-6-3-1,-2-2 0,-4 2 3,-10-1-2,-6 5 1,-8 1-4,-3 14-4,-11 5-14,-4 6-8,6 18-3,-6-6 1,12 14-1</inkml:trace>
  <inkml:trace contextRef="#ctx0" brushRef="#br0" timeOffset="23301.3327">3983 3690 25,'0'0'15,"0"0"0,0 0-3,0 15-3,9-10-4,5 3-3,5 0-2,5 1 0,5-3 1,1 2 0,4-5-2,-3 1 2,1 2-1,-6-5 0,0-1 2,-6 0-2,-3 0 1,-5 3-2,-1 0 3,-11-3-1,10 5 0,-10-5 1,-4 13-1,-6-3 1,-1 5 0,-5-1 1,-2 5 1,-3 0 0,0-1 0,-3-2-1,5 2 1,-1-10-1,4 5 1,2-6-1,5 3 0,9-10 1,0 0 0,8 11 0,13-6 0,4-5 1,12 6-1,2-6-2,7-4-3,5 8-5,-6-5-7,2 5-9,-2 0-9,-11-4 1,-2 1-2</inkml:trace>
  <inkml:trace contextRef="#ctx0" brushRef="#br0" timeOffset="24203.3843">4070 3450 17,'-28'-8'13,"9"8"-4,-5 1-3,2 2-2,1 4-1,-1 1 1,2 1-1,-1 4 1,2 2 1,-1 5-1,4 1 1,1 4-1,3 0-1,2 8-1,4-5-1,-1 4 2,5-3-2,1 6 1,1-4 1,2 4-1,2 0 1,1-4-1,3 6 2,4-4-2,5 4 2,3-12 0,7 4 1,2-12 0,6 2-1,1-6 2,8 0-1,0-6-1,5 0 1,-1-3-1,7 3 0,-2-3-2,6 4 2,-1-8-3,1 0 1,-1-6-2,-2-1 1,-5-5-1,-4 2 0,-4-6 0,-3-1 0,-5 2 0,-5-7 0,-5-1 1,-4-9-1,-6-5 0,-10-10 0,-9-7 1,-11-3-1,-12-7 2,-15 3-2,-13 3 0,-13 8 1,-11 9 0,-10 13-2,-5 13-3,-11 8-7,7 11-16,2 14-2,4-3-2,13 8 0</inkml:trace>
  <inkml:trace contextRef="#ctx0" brushRef="#br0" timeOffset="27309.562">8122 3703 4,'0'0'4,"0"0"-1,0 0 1,4 10 0,6-9 1,0 0 0,7 3 1,0-5-1,8 2-1,-4-2 0,9 4-1,-5-2 0,4 5-1,-7-1-1,2 1 0,-8 0 2,-4 5 2,-8 1-1,-13 2 2,-5 6 0,-16-5 1,1 7 1,-12-10-1,4 7-2,-5-8-1,9 3-1,3-7 0,10 1-3,7-2 1,13-6-2,2 13 1,10-2 0,4-1-1,4 4 0,1 0 1,-1 1 1,-1-3-1,-4 5 3,-7-4 0,-5 2 1,-7-4 0,-3 2-1,-5 0-4,-2-1-10,-3 2-14,7 10-3,-6-15 1,10 9-3</inkml:trace>
  <inkml:trace contextRef="#ctx0" brushRef="#br0" timeOffset="28531.6319">7734 4073 3,'1'25'3,"2"-6"-1,7 3 3,1-3 0,8-2 2,-1 0-2,7-2 3,1-2-1,2-4 1,2-2-1,1-2-1,4-2 0,-1-3-1,4-1 1,0-2-1,3-2 1,4-4-3,2 0 2,2-3 0,2 1 0,-2-2-1,1 2 1,-3-6-3,1 1 1,-8-2 0,2 1-1,-7-3 0,-1-2 0,-4-4 0,-1-1 1,-7-3 0,0-2-1,-8-1 2,-1-4-2,-8-1 1,-1 0-2,-7-1 1,-1 0-2,-7-2 0,-3 10-1,-4-3 1,-6 6-1,-2 2 1,-7 4-1,-5 7 2,-9 3-2,-5 7 2,-9 0-2,-4 7 1,-4 3 0,-5 5-2,-1 6 1,0 5-1,4 2 0,8 14-3,5 2-2,18 11-11,11 7-10,8-9-1,19 7 2,2-17-3</inkml:trace>
  <inkml:trace contextRef="#ctx0" brushRef="#br0" timeOffset="31924.826">8284 7602 1,'0'0'13,"0"0"-4,0 0-4,0 0-3,0 0 0,0 0 1,0 0 2,0 0 3,2 18 1,-6-5 1,-1 2-1,-2 0 0,0 5 1,-3-4-2,4 7-1,-5-8-3,6 3 0,5-18 1,-9 24 3,9-24-2,-4 10 1,4-10-2,0 0 1,17-13-1,0 8 0,0-7-2,5 4-4,1 3 1,1-1-1,1 6 1,-5-4-4,2 7-4,-9-8-5,3 11-11,0-1-7,-16-5 1,14-12-1</inkml:trace>
  <inkml:trace contextRef="#ctx0" brushRef="#br0" timeOffset="32213.8425">8411 7571 25,'-8'16'17,"7"12"0,-2 5 2,2 1 0,1 6-1,-2-14-5,7 14-3,-7-14-3,6 8-1,-6-13-3,4 7 2,-4-5-2,3 2-2,-1 0 0,1-4-5,7 3-4,-3-8-13,-5-16-9,18 13-1,-15-24-1,11-4 3</inkml:trace>
  <inkml:trace contextRef="#ctx0" brushRef="#br0" timeOffset="32827.8776">8103 7385 21,'-9'32'19,"-5"-11"0,5 16 1,-2-1-2,1 10-3,5 3-2,-2 0-3,6 9 1,-2-6-2,7 8-1,-3-16-2,5 7-1,0-14-1,7 7 1,-2-12 0,7 2 0,1-11-1,7 3-1,-1-7 0,8-3 0,-1-8 0,7-2-1,0-7 0,1-6-3,-1-2 2,0-9 0,-1 3 0,-1-10 0,0 3-1,-4-7 1,-2-2-2,-7-3 2,-4-5-3,-8 2 1,-6-5-1,-10 0-1,-9-1 2,-11 3-3,-9 4 2,-11 9-1,-2 12-3,-13 4-5,8 17-19,-6 16-6,2 3 3,10 9-3</inkml:trace>
  <inkml:trace contextRef="#ctx0" brushRef="#br0" timeOffset="34040.947">8038 7493 23,'15'-10'12,"12"10"0,-5 0 1,12 18-3,-1 5 0,9 12-3,0 12-3,4 1-3,-1 7-3,1-9-3,-1 6-3,-11-24-12,7 13-2,-21-31-1,12 8 12</inkml:trace>
  <inkml:trace contextRef="#ctx0" brushRef="#br0" timeOffset="34681.9837">8079 7605 46,'-15'-26'21,"15"26"-3,0-24-2,9 17-6,5 0-3,11 0-2,11 4-1,17-1-2,12 2 1,11 5-1,4 3-4,2 3-8,-6 14-16,-11-15 0,1 22 0,-29-23-3</inkml:trace>
  <inkml:trace contextRef="#ctx0" brushRef="#br0" timeOffset="37145.1245">8392 12457 35,'-11'-14'25,"11"14"1,-10-6-8,10 6-5,0 0-4,-12 2-3,12-2-1,0 0 0,6 11-1,-6-11-1,23 7 2,-8-4-1,12 0-1,-3-2-1,7 2 0,-4 2 0,2-1 0,-9 3 2,-1 5 1,-9-5 0,-5 3 2,-5-10-3,-17 23 1,-4-12-2,-1 4 0,-6-4-3,-3-1-3,5 6-3,-4-4-2,15 7-8,-4-8-10,9 0-9,11 3 1,-1-14 0</inkml:trace>
  <inkml:trace contextRef="#ctx0" brushRef="#br0" timeOffset="37522.1461">8413 12422 33,'10'-3'25,"-10"-18"2,12 10-5,0-5-7,2-5-6,9-1-3,-3 3-3,4-4-4,0 9-9,2 8-15,-11-11-1,10 22-4,-15-15 3</inkml:trace>
  <inkml:trace contextRef="#ctx0" brushRef="#br0" timeOffset="38295.1903">8278 12230 6,'-28'15'12,"9"14"-1,-6 0-1,5 4-1,-1 1 1,2 2 0,3 1-1,3 1 0,8 0 1,4 3 0,6-1-2,5 5 0,7 3-3,5-1 0,6 1 2,4-12-1,7 2 0,0-13-1,8 0 2,-3-19-1,7 2-1,-4-11-1,5-5-1,-5-7 0,3-12-1,-4-7 1,0-7-3,-5-3 2,-3-2-1,-5-8 0,-4 4 0,-6-1-2,-7 3 2,-5 4-2,-7 8 1,-5-4-1,-8-1-1,-5 6-2,-10-2-1,-4 13-1,-12-4 0,-4 19-1,-10-7 0,-2 20 1,-12 0 1,5 11 1,-4 7-2,8 3-10,11 17-11,-4-19-2,21 14 2,-5-16 0</inkml:trace>
  <inkml:trace contextRef="#ctx0" brushRef="#br0" timeOffset="40548.3192">13176 7911 13,'3'-27'18,"0"14"2,-5-5-1,3 4-3,-4 2 0,0 0-6,3 12-1,-6-12-5,6 12-1,0 0-1,-12 11-3,6 0 1,-1 5 0,-2 3 1,-1 2-1,-2 5 1,2 4 0,-2 3-1,3 5 1,1-1 1,4 3 0,2-3 0,5-1 0,1-3 1,7-10 0,3-3 0,3-10 0,3-4-1,0-7 0,2-9-3,-5-1-1,2-2-2,-10-1-1,-1 3 1,-12-2-2,4 13 1,-22-20 1,5 16 0,-2 2 2,-2 0 0,4 4-1,3 2-6,8 8-13,6-12-3,0 0 0,0 0 2</inkml:trace>
  <inkml:trace contextRef="#ctx0" brushRef="#br0" timeOffset="41180.3553">13129 7702 1,'-19'8'9,"-8"-7"3,8 10-1,-4 1-1,6 7 0,-3 6 2,8 4-1,-1 7 2,4 7-2,5 5-1,2 8-2,6 1 0,2 3 0,8 2-2,-1-5 1,6-2-3,1-9 1,8 6 0,-1-16-1,9 5 1,4-19-1,7 2 0,3-18-1,6-2 0,-1-21-1,4-12-2,-3-13 2,-3-13-3,-10-6 2,-8-12-1,-13-4 0,-12-3-1,-17 5 0,-14 1 2,-16 14-3,-17 2 0,-5 23-8,-11 7-15,0 16-5,11 14-3,-1-3 0</inkml:trace>
  <inkml:trace contextRef="#ctx0" brushRef="#br0" timeOffset="53931.0846">12774 3895 1,'-3'11'11,"15"9"3,-12-20-6,15 15-5,1-4 3,2-2 2,3-6 2,1-3-1,2-5 1,-1 0-2,1-5 0,-2 3-3,0-1-3,-4 3-1,-2 3-1,-2 1-1,-5 2 2,-9-1 3,12 6-2,-12-6 3,0 0-2,0 0 2,1 12-1,-1-12-1,-4 11 0,4-11-2,-7 22 1,3-11 0,1 9 3,-2-7-2,2 10 1,-3-3 0,5 7 1,-3-5 0,3 1-4,-3-1 1,2 1-1,1-4-1,-1 0-2,2-1 0,-2-4-6,5 4-3,-7 1-9,1-5-11,6 8 1,-3-22-1,0 25 2</inkml:trace>
  <inkml:trace contextRef="#ctx0" brushRef="#br0" timeOffset="54592.1225">12931 4201 10,'19'-1'12,"-7"-10"-2,7 9-6,0 1-14,-6-6-2,13 15-1,-15-16 13</inkml:trace>
  <inkml:trace contextRef="#ctx0" brushRef="#br0" timeOffset="56010.2036">12967 3658 8,'-9'-2'13,"-11"-6"-4,7 7-2,-9-4-2,3 6-2,-6 0-1,0 3-1,-3 0 1,1 2 1,-4-1 1,1-2 0,0 2 1,2 1 0,1 1 0,0 5-1,2 0 0,1 4-1,5-5-1,-1 13 0,5 1 0,0 3 0,5 5 0,0-3 2,7 4 0,-2-2-1,5 13 1,-1-12-2,3 7 1,1-7 0,1 4-2,1-6 1,2 4-2,0-7 2,3 0-1,-2-2 3,6 0-2,0-5 2,3 1 0,5-4 0,3 3-1,4-2 0,4 1-1,2-1-1,4-3 0,0 2-2,2-2 1,-2 3 0,3-3 0,-3-1 1,6-4 0,1-4 0,4-4-1,2-4 1,5-7 0,3-4 0,2-7 0,0-3 0,-1-1 0,-4-3-1,-4 4 2,-8-5 0,-4 3-2,-7-4 3,-5 1-3,-6-2 1,-4-4 0,-5-4 0,-5-1 0,-5-1-3,-5 0 3,-6-1-3,-7 1 3,-5-1-1,-9-1 0,-4 6 0,-7-1 1,-5 3 0,-10 3 0,-5 4-1,-8 6 1,-5 5-2,-4 7 0,-2 10-1,-3 5-3,8 15-4,-2-1-10,16 5-10,10 12-1,7-8 0,15 12 0</inkml:trace>
  <inkml:trace contextRef="#ctx0" brushRef="#br0" timeOffset="56261.2179">12749 4198 1,'9'-13'20,"24"9"1,0-11 5,20 3-16,4 2-5,8 2-15,11 12-8,-11-13-1,11 17-3</inkml:trace>
  <inkml:trace contextRef="#ctx0" brushRef="#br0" timeOffset="57702.3004">13151 11670 17,'0'0'24,"-6"-19"-5,6 19 2,-9-9-3,9 9 1,0 0-3,0 0-2,0 0-3,-2-14-3,12 16-2,-10-2 0,21 4-4,-7-3 2,5 12-2,0-6 1,5 12 0,-4 0-1,3 6 0,-5-4 0,-1 5 1,-8 3-2,-1-1 1,-10 11-2,-3-8 2,-7-3-1,-5 0 0,-6 3 2,-1-7-3,-3-2 2,0-3-2,0-11 0,1 3-1,3-7 1,2-6-1,4-7-1,4-5 0,4-5 0,4-3 0,8-5 0,4 0 1,7-4-1,4-3 2,6 1-2,0-5 2,5 6-2,-6-9 2,2 8-2,-6-5 1,-3 3 0,-7 1-1,-7 3 2,-5 1 0,-7 2 2,-1 2-2,-8 8 1,2-5-5,1 16-11,3 6-19,-5-10 1,18 11-1,-13 3-2</inkml:trace>
  <inkml:trace contextRef="#ctx0" brushRef="#br0" timeOffset="58719.3585">13154 11415 24,'0'0'23,"0"0"1,5 10 3,-5-10-18,-6 17-5,3-3 0,-2-3 0,0 9 1,-2-2-7,1 6-9,-8-16-14,17 23 2,-12-25-3,14 13 2</inkml:trace>
  <inkml:trace contextRef="#ctx0" brushRef="#br0" timeOffset="59552.4062">13098 11065 34,'-29'1'27,"13"26"1,-10-16-3,8 16-8,3 8-6,-3 4-1,8 11-2,-6 0 0,9 13-2,-1-5 0,5 16-2,-1-2 0,5 10-1,-2 1-2,5 14 2,-2-10 0,5 4 1,-3-11-1,8-2 1,-4-9 0,7-4-1,0-8-1,3-13 0,2-1-1,2-2-1,0-3 1,3 0 0,0-8 1,2-3-1,1-13 2,7-3-2,4-11 1,7-7-1,4-11-1,5-4 1,5-6-2,4-7 1,-1 0-2,-2-3 3,0-1-1,-2-5 0,-1-2 2,-2-12-2,-3-10 1,0-7 1,-5-2 1,-1-14-3,-5 9 1,-7-5-1,-8 7 2,-5 12 0,-9 0-1,-6 17 0,-7-13-1,-6 10 2,-9-7 0,-10 2-2,-15-4 1,-13 1-2,-12 6 1,-10 1-1,-5 13-1,-9 14-1,4 18-2,-5 5-2,22 34-10,-2 2-24,11 19 2,9-1-1,9 7 1</inkml:trace>
  <inkml:trace contextRef="#ctx0" brushRef="#br1" timeOffset="91227.2179">13002 7314 31,'-5'-16'24,"13"12"2,-10-10-10,2 14-4,1-10-5,-1 10 1,0 0-2,0 0 1,0 0-1,-11-6-3,11 6 1,-10-4-1,10 4 0,-13 5 0,13-5-1,-17 7 1,7-2-2,0-1 1,0 1-1,-2 0 1,1-1 0,1-4-1,0 2 0,-1-4-2,2 4 1,-2 0 0,1 5 0,-1-1 0,-1 3 0,-1-2-1,-1 1 4,0 1-3,-1-4 1,0 2-1,-2-4 1,1 3-1,-1-4 1,-2 4-1,0 2-2,-2 1 2,0 3 0,0 1 2,2-5-3,-1 0 1,3-4 1,1-1-2,2-2 2,3-4 0,1 2 1,0-8-2,10 9 2,-16-11-1,16 11 1,-16-7 0,7 8-1,1-2 1,-1-4-2,-2 6 1,1-2-1,1 6 0,-2-1 0,1 2 0,0 1-1,-1 0 1,-1 7 0,1-3 0,-2 3 0,0-3 0,0-2 0,-1 0 0,0-1 1,4-1-2,-3 0 1,3-6 0,2 10 0,-1-3 1,0 5-1,0 1 0,-1 0 0,-1 4 2,-1 2-3,-1 6 1,-3-4 1,1-3-2,1-2 1,-1 0-1,2 4 1,-1-6-1,1-5 1,3 3 0,0-3 2,-1 0-2,3 2 1,-1-4 0,0-5 1,-1 3-2,10-6 1,-16 8-1,16-8 0,-13 7-1,13-7 1,-11 12-1,11-12 1,-9 22 0,9-22 0,-9 20 0,9-20 0,-9 16-1,9-16 1,-8 13 1,8-13 0,0 0-1,-11 7 2,11-7-2,-7 12 2,7-12 1,-8 19-1,8-19 0,-7 14 0,7-14 0,-6 14-2,6-14 1,-7 10-3,7-10 4,0 0-4,-10 12 3,10-12-3,-5 13 3,5-13-1,0 0 1,-2 11 1,2-11-1,0 0 0,0 0 0,0 0 0,0 0 0,-10 14-1,10-14-1,-9 13 2,9-13-1,-11 21 0,5-8-1,2-1 1,4-12-1,-6 16 1,6-16 0,0 0-1,-6 14 1,6-14 0,-7 11 1,2-1 0,0 4-1,-1-3 1,1 5-1,0 6 2,0-4-2,1 4 0,1-12-1,0 1 1,3-11-1,-4 20 0,4-20 0,-3 10 1,3-10-1,-3 18 1,1-3 0,2-15 0,-5 24 1,3-13-1,1 4 1,-1-4-1,-1-1 1,1 2-1,0 2 0,0 7 0,-1-4 0,1 10 0,-1-4 1,0 5 0,0-6-2,0 1 1,-2-4 1,3-4-4,-2 0 3,-1-5 0,-1 9 1,0-7-2,-1 6 2,0 1 0,1 6 0,-1-7 1,1 6 0,-1-5-1,2-7-1,0 6 0,2-2-1,0 0 2,-1-2-2,1 4 1,1-3-2,0 5 2,1 3-1,1 3 1,0-4 1,1 4-1,1-1 0,1-1 1,1 0-2,1-7 1,-1 7 1,2-9-1,1 5 0,2-1 1,0-4-1,0 3 1,1-3-1,1 8 0,0-8 0,2 3 0,1-5-1,-2-3 1,2-2-1,-2 3 0,0-3-1,0-1 3,1 1-1,-2-2 0,3 2 2,0-2-1,2 2 1,2-3-1,1-2 1,0-2-2,4 1 0,-1-2 0,3 0-2,1 4 3,2-5-2,2 7 0,2-8 1,2 6-1,0-4 1,1 1 0,-1 1 1,-1-7-2,-1 7 1,-2-6 1,-2 4-1,-1-3 2,-1-3-2,0 4 1,-4 0-1,1-3 1,-2-2 2,-1 0-2,0-3-1,-3 0 1,0 0-2,-3-1 1,0-2-2,-2 2 2,-1 0-3,0 5 3,-1 1 0,1 1 0,1-1 1,1 3 0,1-5 1,3-7-3,0 6 2,1-11-1,-1 10 0,0-5-1,1 5 1,-2-2 0,0 2 0,0 7 0,0-5 0,0 6 0,3-3 0,0-6 0,0-1 0,0-2-1,2-1-1,-2 2 2,1-7 0,0 10 0,-1-1 1,2 1-1,1 6 3,3-2-3,2 4 2,4-1-2,1 4 0,3-5 0,2-7 0,2 0-1,0-1 0,0 3 1,1-4 0,-2 0 0,0-2 0,0 1 1,-1-1-1,-1 1 0,1-3 0,1-8 2,-1 4-2,4-4 1,0-2-1,0-1 0,0-5 0,-3 4 2,-2-4-3,-2 2 1,-5-4 1,-5-5-1,-5 4 0,-1-11 0,-4-1-1,-2-6 0,-2-4 0,-3 2 1,-2-1 0,-3 0 0,-1-1-1,-4 6 3,-1 6-2,-3 3 0,0 4 2,-2 5-1,-1-2-2,-2-6 0,-2 9 2,0-2-3,-4 3 2,-2 0-2,-4 1 2,0-2-2,0 4 3,1 11-2,-1-8 1,3 5 0,0 5 1,3-3 0,1 4-1,0-4 1,-1 5-2,1 2 1,-2-6 0,0 9 1,-1-5 0,1 6 0,-1 2 0,-1 2-2,-1 3 3,-1-3-2,-4 9-1,0-10 1,-2 1-1,-1-4 0,-4 0 0,-2 5 0,-2-5 1,-3-6-1,1 7 1,-3-1 2,0-1-2,-4 0 1,-1 1-1,-3-7 2,-2 8-3,-3 7 1,-1 4-4,-4 5-6,11 24-21,-1-1-9,5-13-2,10 5 1</inkml:trace>
  <inkml:trace contextRef="#ctx0" brushRef="#br1" timeOffset="93219.3318">11716 11702 51,'-12'-1'27,"13"11"2,-15-16-1,5 6-17,5 14-3,-6 0-1,8 11 0,-7 0 2,10 10 0,-7-5-2,10 12-1,-4 2-2,6 4 0,-1-1-4,4 4 2,0-5-2,4 4 2,0-1-2,2 3 1,1-3 0,0 6 1,2-6 0,1 12-2,-1-5 1,2 1-1,0-1 1,2 4-1,0-5 2,8-3-2,1-2 2,7-9 0,1 1 1,6 1-1,3-7 2,3-6-1,3-4-3,1 0 2,0-8 0,3 8-2,4-4 1,1 0 0,0-5 0,1 2-1,0 0 1,-1-2 1,-1 0-2,1-5 2,-3-9-2,2-4 1,0-5-2,7-12 1,1 4 2,4-14-1,1 5-1,0-7 0,-2-1 1,-2 1 1,-2-5-2,-4 5 0,0-9 0,0 3 0,-1-10 0,-1-4 0,1-11 0,-1 1-2,2-1 1,-1-4-1,-1-5 1,-2-2 1,0 6 1,-5-10-1,-4 4 2,-3-9-1,-5-4-1,-7 5 1,-7 0 0,-7 4-1,-4-6 0,-6 10 0,-3 9 0,-5 2 0,-6 3 0,-2 2 0,-5 0 0,-2-3 0,-4 6 0,-1-7 0,-4 10 0,0 2 0,-4 5 0,-2 6 0,-3 2 0,-2 4 0,-4 2 0,-2 15 0,-2-8 0,-2 3 0,0 4 0,1-7 0,0 11 0,0-4 0,1 1 0,-1-2 0,1-4 0,-3 5 0,-1 3 0,-3 2 0,-1 4 0,0-1 0,2 8 0,-1 2 0,1 3 0,2 1 0,3-4 0,1-2 0,0 0 0,1 3 0,0 0 0,0 3 0,0 1 0,-2-5 0,-3 6 0,0 2 0,0-2 0,0-1 0,-1 0 0,1-4 0,2 0 0,4 6 0,2-4 0,1 3 0,-2-2 0,0 3 0,-2 1 0,-1-4 0,-2 3 0,-1 0 0,0-6 0,1 8 0,3-4 0,2 3 0,2 0 0,1 7 0,3 9 0,-2 8 0,2 10 0,-3 14 0,-3-4 0,-3 3 0,-6-1 0,-6-1 0,-10-3 0,-6-15 0,-6 0 0,-3-21 0,-1 6 0,1 0 0,4-4 0,9 5 0,14 7 0,5-4-15,21 19-23,5-16-3,7-7-1,7-6 0</inkml:trace>
  <inkml:trace contextRef="#ctx0" brushRef="#br1" timeOffset="95023.435">11647 3821 10,'-8'19'17,"9"4"-4,-8-5 3,4 4-2,-2 2-2,-2-7 0,1 5 0,-1-5 0,2 7-3,-4-4-2,4 12-2,-3-6-1,3 9-3,-2-3 2,2 1-3,-2-2 1,2 2 0,-2 0 0,2 2 0,-1 1 0,1 0 1,-1 4 1,2-1-2,-1 3 2,2-1-1,0-1 1,2-3-1,-2-4 0,5 3 1,-2-8-1,6 6 1,-1-5-2,6 5 3,0-4-2,5 2 1,1-3 0,2-3-2,-1-1 0,1-4 0,0 0 0,0-3-2,0-1 3,-1 4-4,1 4 2,2 3-1,0 0 3,2 4-2,0-3 1,1 2-1,1 2 0,-1-4 0,1-2 0,0-4 1,2-4-2,0-3 2,1 1-1,1-7 1,2 0 0,-1 0 0,0-5 1,2-1 0,0 0 0,3-5-2,1 1 1,2 1-1,2-3 1,2 0 0,0-3 0,0 3-2,2-6 2,0 6 1,3-5-1,-1 1 1,3-2-2,2-5 0,2-2-1,6-4 2,1-2-2,4 1 2,2-5-1,5-5 1,2-2-1,3 0 0,-1-3 2,2 0-1,0-2 0,3-4 0,1-9-2,3-7 1,-1-8 0,1-10 0,-3-5-1,-7-5-1,-6 0 3,-9 3-2,-12-3 1,-10 7 1,-13-6-1,-7 1 0,-10-4 0,-5 6 1,-7-6-1,-4-4 1,-6 11 0,-3 1 0,-8 11 0,-3 10 1,-6 10-1,-5-3 1,-6 10-1,-7 0 0,-6 4 0,-6-4-1,-6 2 0,-3 2 0,-8 3-1,-7 6 1,-2-1-1,-2 11 2,-4-1-1,-1 10 0,-3 6 1,-1 6 0,2 2 1,3 9-1,5 6 0,1 0 0,4 10-1,0 5 0,4 5 0,0 2 1,6-1-1,3 0-2,4-1 2,5 4-1,4-3 1,5 1 0,8 2-1,7 3 0,4 8 0,3 3 2,3 0-2,3 9 1,3 3-1,2-2 0,4 4-2,-2-7-8,14 18-20,-6-4-7,3 2 0,6-4-2</inkml:trace>
  <inkml:trace contextRef="#ctx0" brushRef="#br1" timeOffset="97018.5491">8461 5520 21,'26'8'14,"4"-1"5,-2-6 0,7 1 2,-5-9-1,7 5-2,-7-9-4,12 8-3,-8-11-3,8 3-2,-2-6 0,4 3-2,-1-8 0,4 1 1,-2-9-1,5-2 0,-2-3 0,2-1-1,-2-8 1,3 3-1,0-2 0,7 0 0,5-5-2,5 1 3,0 0-4,0-3 3,-1-5-3,-2-1 2,-5-10 0,-3 3-1,-12-4 2,-5 2-4,-4-2 3,-2 3-3,-4 9 2,-3 3 0,-4 7-1,-2 2 2,-6 1-2,0-1 4,-4-4-4,-4 2 3,-3-10-2,1-2-1,-2-4 0,-2 1-1,0-3 1,-2 1-2,0-3 1,-3 7 1,-1-5-1,-3 3 1,-1-1 1,-4-7-1,-3-2 1,-6-4-1,-2 3 2,-3-3-3,-4 7 3,-2-2-3,-1 1 0,-4 10 0,-1 5 0,-4 5-1,-4 5 1,-5 8 0,-8-5 1,-5 6 1,-6-3-2,-4 2 1,-5 0 0,-2 5-1,-3-1 1,1-4-1,4 12 0,1 1-1,4 10 2,1 8-1,4 7 0,1 4 2,2 16-2,-2 1 1,0 3-1,-1 5 1,-2 4-1,-1 3 1,1-2-1,1 4 0,0-5 1,3 6-1,-2 5 1,1-1 0,5 0-1,2 4 2,4 2-1,-1-3 1,8 5-2,2-4 2,7 12-2,1-1 1,3 6 0,3 1-2,3-1 2,4 5-1,2-6 1,4 8 0,3-11 0,3 2-1,4-2 0,0 0 2,1-2-3,3 3 2,-1-1-1,-1 1 1,4 3 2,2-5-2,4-2 1,3 2-1,3 1 2,4-1-3,2-3 2,2-6-3,1-4 0,3-1 2,2-2-2,1 0 3,2-7-1,3-3 0,0-1 0,1 0 0,3 0 0,3-2 2,0 3-1,1-6-2,4 8 2,3 1-1,5 1 1,3 6 0,-1-1 1,1 1-3,-2-3 2,-2-2-1,-1-4 0,-4-4 0,-1-2-2,3-3 2,1-1-2,6-4 2,10 1-1,6-1 1,9-1-1,4-3 0,4 4-5,-10-8-21,4-1-10,-3 7-1,-4-14-1,-3-2-3</inkml:trace>
  <inkml:trace contextRef="#ctx0" brushRef="#br1" timeOffset="98974.661">9000 7343 66,'2'-19'35,"-10"-11"0,-1-5-4,1 6-20,-14-1-6,5-4-1,-8 7-3,1 1 0,-6 2-1,0 9 1,-5 1 1,-2 11 0,-6 0-2,-3 13 0,-3-5 0,-2 3-1,-5 2 1,0 0-2,1-3 1,2 4 1,3 4 0,4-7 1,1 6 0,4-5 0,6 4-1,4-1 1,4 2 3,2-3-4,4-2 3,2 0-5,0 3 5,2 4-4,-3 1 5,0 7-3,-2 0-1,0 2 1,-2 2 0,2 7-1,0-3 0,1 1 0,3-2-1,2-7 1,3 1 1,2 0-1,0 1 1,3-2 1,0 0-2,2-1 3,1 2-4,1 3 2,-1 0 0,0 2-1,0-5-1,-2 4 2,-4-2 1,-1 2 0,-2 0 0,-1-1-2,1 0 0,0 4 1,2 0 0,3-4-1,1 5-1,4-7-1,1 15 2,2-3 0,1 5 0,0-3 1,1 0-1,-1 1 2,1-5-2,-2 8 0,0-11 0,-2-2 0,0-2 0,-1-2-1,-1-1 1,1 3-3,-2-2 3,1 1 0,0 0 1,2 0-1,2 1 2,2-1-2,2 3 1,2-5 1,3 4-1,-1-7-2,4 6 1,0 2-1,1 0-1,1 8 2,1-3 0,2 2 0,2-6 0,1 3 1,4-12-1,0-3 0,1-5 1,3-8-1,0 0 0,1-7 1,0 6 0,1-5-1,0 2 1,-1-2 1,1 0-2,2-3 2,1 3 0,3-2-2,3-1 0,5 5 0,5 0-2,2 7 2,4-2-2,-2 3 2,2 0-3,-2 1 3,2-4 0,-4-4 0,0-5 2,0-9-2,-1-2 2,6-10-3,0 3 2,3-4 0,0 1 0,0-2-2,1-3 2,-3 9-1,-1-13 1,-1 9 0,-2-14 1,-1 1-2,1-5 2,3-5-1,2-4 0,2-4 0,-3 0-1,1 4 1,-7-9-1,-1 7 0,-8-5 1,-6 1 1,-6-2 1,-4-5-2,-4 0 3,-2-3-3,-3 5 0,-4-3-1,-4-2 0,-3 4 0,-6 1 0,-3 0 0,-4 7 0,-2 8-1,-5-5 1,-1 12-3,-3-5 3,-3 6 0,-5-3 0,-3 2 0,-7-3 0,-8-9 0,-8 5 0,-8-8 0,-9 6-3,-11-1 2,-14 2-2,-10 9 2,-7 6-3,-2 5 1,0 10-2,0 4-1,14 26-10,-4-1-20,24 15-1,19-5-4,15-5 4</inkml:trace>
  <inkml:trace contextRef="#ctx0" brushRef="#br1" timeOffset="100475.7469">8939 11192 18,'-27'-25'17,"11"15"1,-19-16 3,1 4-14,8 8 5,-10-11 1,8 11 4,-14-9 2,8 11 0,-12-9 0,7 18-4,-12-6-6,5 12-4,-5-2-2,1 2-3,1 5 2,1 1-1,0 5 0,3 5 2,1 1-2,2 11 1,-1-2 1,2 15 0,-2-2-1,4 9 0,-1-3-1,4 2 0,0 1 0,5 1 0,-1 8-2,5 0 3,0-1-2,2 2 1,1 5 2,1 2-2,1 2 0,2 3 1,4-6-1,1 2-1,4 1 0,5 3-2,3-4 0,3 3 1,4-4 0,3 1 0,3-5 0,4 1 1,1-4-1,4-7 3,2 3-3,3-12 3,5 5-3,3-8 2,3-1-1,3 1 0,4 0 1,4 4-2,4-2 2,4 5-2,4 3 1,7 1-1,5 2 0,3-2 1,1-7-1,1-2 2,0-15-1,1-5 2,0-13 0,1-5 1,-1-11-2,1-2 3,0-6-2,1-8-1,1 9 0,-2-9-1,-3 10 1,-1-2-1,-1-1 0,-2-2 0,-4-5 0,-3 1 0,-5-7 0,-3 6 0,-2-5 0,-5-8 0,-4-1 0,-2 0 0,-4-4 0,2 2 0,-2-9 0,1-7 0,-4-12 0,-3-9 0,-3-5 0,-5-16 0,-2-4 0,-8-6 0,-7-6 0,-7 4 0,-10-5 0,-6 13 0,-10-1 0,-11 7 0,-10 8 0,-10 0 0,-13-5 0,-11 0 0,-12-4 0,-8 7 0,-5 0 0,-1 7 0,2 9 0,4 3 0,13 32 0,5 0 0,23 40-30,5-6-12,13 7-2,10-1 0,12-5-1</inkml:trace>
  <inkml:trace contextRef="#ctx0" brushRef="#br1" timeOffset="102304.8515">4792 7297 25,'3'-14'29,"10"14"1,-5-11-3,1-4-5,3 3-5,-7-15-5,11 8-2,-13-8-3,6 8-2,-9-7-2,2 8 0,-6-7 0,-3 7-1,-8-5 0,-2 4 0,-8 0-1,-4-1 1,-5 2-1,-5 4 1,-4 5-2,-1 7 0,-4 8 0,1 8 0,0 2 0,0 6 0,1 2 0,0 1 0,0 8 0,-1-2 2,3 3 0,0 0-1,2 2 0,1 2 0,5 5 0,4 1-1,6 5 2,4 7-2,5-2-1,6 0 2,3 4-1,5 0 0,1 1 0,3-2-1,3-5 1,1-4-1,0-1 2,1 1-2,1-3 3,-1 3-2,3 1 1,2-3 0,1 7 0,4 2 0,2-2-2,3 8 2,2 0-1,2 1 1,1-2 1,-1 3-1,-2-8 0,2 3-1,-2 3 1,0-2 0,0-5-1,1-1-1,1-1-1,0-1 1,1 0 0,2-9 1,0 0 0,3-11 1,2 1 0,3-4 1,4-6-2,4-2 4,2-6-3,2 1 0,0-9 0,1 2 0,-3-5 0,-3 4-1,-3-4-1,-2-1 1,-2 4 2,2-3-2,7-1 0,5 0 0,5-2 0,4-2 1,3-3 0,1-6-1,-2-3 0,0-1 0,-4 1 2,-3-2-2,1-4 1,1 1 1,2-7-1,2-1 0,2-11 0,0 0-2,-2-10 2,-2-6-3,-4-3 3,-6-7-4,-5 0 4,-5-5-3,-5 1 3,-3-4 0,-4 1 0,-6-7 2,-7 5-1,-6-4-1,-8 5 2,-3 0-1,-9-6-2,-4 13 1,-5-5-1,-4 9 0,-3-8-1,-5 7 1,-1-8-1,-1 8 0,-3 6 1,-4 0 1,-3 1-1,-2 4 0,1 6-1,-1-4 2,-1 5-4,-1-5 1,0 8 0,-3 2 1,-6-1-1,-9 3 1,-11 5-1,-9 8 2,-2 5-1,-4 10 0,3 6-3,-1 1-2,17 25-13,0-4-21,24 1 1,13-4-4,13-13 2</inkml:trace>
  <inkml:trace contextRef="#ctx0" brushRef="#br1" timeOffset="104554.9802">5938 4227 47,'-23'3'31,"14"2"0,-9-7-1,-3 2-22,3 11-3,-5-5-2,1 2-1,-6 0 2,4 3 0,-7-2 0,4 4 1,-4 0-1,3-1 0,-4 4-1,1 4-2,-2 4-1,0 3 1,-2 6-1,2 1 1,-1 1-2,-1 1 2,2 0-1,1 0 1,1-2 0,5 1 1,1-7-2,4-2 1,2 0-1,2-4 1,2 2 0,0 1 0,0-3-1,1 6 1,-3-5-1,1 5 2,-1-6 0,1 5-1,-2-5 1,0-4-1,-5-4 2,0-2-3,-4-3 1,-1 5-1,-7-2 1,-3 3 0,-4 0 0,-4 4 0,-4 2 0,-1 3 0,-5 1 0,0 4 0,-3 0-1,-2 3 1,-2-2-2,-1 4 1,-2-3-2,-1 7 4,-1-4-3,0-3 2,1-3-2,4-3 2,3 0-1,2-3 0,6 4 0,-1-5-1,1 7 3,-2-2-2,1 4 1,-2 4-1,1 1 1,-1 2 0,2 2 1,1-2-1,1 5 0,4-1 0,0 1-1,3 0 1,0 0-2,1 5 2,1 0-3,-1 0 3,1 1-3,-2 3 3,-1 1 0,-2-5-2,-1 2 3,-1-6 0,0 0 0,-2 1-1,0 1 0,-3 2-1,-5-4 1,-2 8 1,-3-8-3,-1 3 1,-1-7 2,0-3 0,-2-11-1,3-6 2,-2-6-1,-4-6 0,0-1-1,-6-3 1,-5-4-2,-7-1 2,1-2 1,-1-2-3,10 0 0,6-2 0,5-6 0,12 1 0,8-10 0,48 23 0,-70-53 0,70 53 0,-55-67 0,55 67 0,-52-80 0,52 80 0,-55-81 0,55 81 0,-62-82 0,62 82 0,-71-88 0,38 37 0,-1 3 0,0-5 0,-2-6 0,7-2 0,0-5 0,9 2 0,2-2 0,8-1 0,5 1 0,7-6 0,9 3 0,3-4 0,10-1 0,0-8 0,13-6 0,-4 5 0,7-7 0,5 6 0,1 1 0,5-1 0,7 4 0,8-2 0,12 1 0,19-7 0,10 1 0,7 3 0,7-7 0,4 7 0,-5-4 0,0 7-2,-15 5 1,-6 8 0,-6-2 0,-2 6-1,-6-2 2,-1 2-3,0 5 3,3-1-1,3-2 1,-1-1 2,0-2-3,-3-2 1,0-2-2,-2 5 2,1-7 0,-2 11 0,2 4 2,-3 4-2,3 9 2,2 1-3,4 13 3,7-1-2,7 14 0,4-4 0,0 1-1,2-2 0,-2 4-1,2-4 0,0 7 2,-4-2-1,-4 6 1,-6 2 1,1 7-2,-3 6 3,1 5-2,-3 8 2,-3 3-3,-3 10 1,-4 2-1,-4 12 0,-4 13 1,-4 7-2,-8 8 2,-4 6-1,-9 6 2,-5-3-2,-11 0 0,-9 5 1,-11-3-2,-11 2 2,-10-1-2,-8-2 2,-4 1-2,-5 2-4,9 21-10,-8-15-19,15-9-5,12 3-3,12-21 1</inkml:trace>
  <inkml:trace contextRef="#ctx0" brushRef="#br1" timeOffset="107797.1656">5169 11220 39,'22'-4'32,"-17"-11"2,-5 15 1,10-8-15,-23-6-3,13 14-6,-20-6-2,9 6-3,-14-9 0,3 5-2,-9-11 0,0 6-1,-8-4-1,2-2-1,-6 0 1,2 5 1,-3-1-2,-1-1 2,-4 0-2,-1-2 1,-2 6-2,-3-1 3,1 1-2,-2-4-1,3 3 1,1 2-2,3 1 1,-2 5 1,0-6 1,2 3-1,-5-3 1,2-2-1,-5-2 0,3-2 0,0-4-1,3 1 0,1-3-3,3 1 4,2-3-3,3-1 2,1 0 0,-1-3 0,-2-3 2,-2 2-1,1-13 0,-3-3 1,2-3-1,-1-2-1,0-2 0,3-1 0,4-1 1,2 2-3,2 2 3,5 5-2,0-4 1,3 4 1,0-1 0,1-3 0,-2 1-1,1-12 1,1-1-2,2 1 1,-3 0-1,-1 4 1,1 6 0,0 2 0,-2 8 1,0 4-1,0 10 2,-5-2-2,4 8 0,0-5 0,3-2 0,0 2 0,2-4-1,2 1 1,1 1-1,1-2-1,-3 2 2,-1 6-1,-1-5 1,-2-1 0,-3-1 0,-3 0 1,0-5-1,0-3 3,0-4-3,2-6 1,-1 2-1,0 2 0,3-2 0,1 9 0,0 1 0,1 7 0,-4 8 0,-1-3 0,1 7 0,2-1 0,-6 5 0,-1-2 0,-3 4 0,-1 2 0,3-2 0,-3 11 0,-9 5 0,0 9 0,-4 5 0,1 4 0,5 7 0,-1 10 0,-1 0 0,1 1 0,11 0 0,-3 6 0,9-3 0,0 1 0,0 0 0,33-50 0,-56 99 0,35-45 0,3 2 0,1-2 0,5 10 0,1 1 0,3-3 0,3 7 0,-2 1 0,2 0 0,1 6 0,1 0 0,-2-1 0,5 11 0,-1 9 0,7-4 0,0-1 0,1-4 0,-2 3 0,8-7 0,-1 7 0,2-9 0,1 2 0,-1 2 0,-3-4 0,3 7 0,1-7 0,-5 4 0,2-8 0,-1-4 0,-4 3 0,0-9 0,1 7 0,0 1 0,1 6 0,-2-1 0,2 2 0,0 0 0,3-5 0,-2 9 0,-1-3 0,-1 1 0,-1 5 0,-2 6 0,0-5 0,1 10 0,-5-10 0,4-3 0,3-6 0,0-1 0,3-11 0,4-2 0,0-5 0,6-13 0,7 10 0,1-10 0,1-7 0,7 1 0,0-2 0,7-14 0,9 2 0,2 3 0,0-10 0,6 4 0,0-2 0,3-1 0,0-5 0,1-2 0,-7 1 0,4-5 0,-3-1 0,0-3 0,-1-2 0,3-6 0,-3-1 0,-1-11 0,7 8 0,-3-7 0,6 6 0,3-2 0,4 2 0,-3 3-2,2-6 1,-2 11 1,-4-9 0,-2 5-1,-5-8 0,-4 0 0,-1 2 1,4-1 0,-1 2-1,3 1 1,1 2-1,1 0 1,2 4 1,-3-5-1,-1 2 1,-6-3-2,1 3 3,-3 1-2,2-1 1,0 4-2,2-4 1,5 1-1,3 2 0,4 2-1,1 0 1,2 7 0,2-7 1,1-1 0,-1 3-1,-1-1 2,-1 2-1,-1-3 1,1 0-1,-1-11 1,1 2-2,-1 4 1,0 2 1,-3 0-1,-1 2 0,-2-1 0,0 2 2,-6 3-3,-5 4 0,-4-3 1,-4-10-1,1 3 0,-3-5 0,-1-1 1,-4-4-2,0-4 2,-1-5 1,-2 1 0,-3-2 0,0-1 1,-4-8-1,-4-10 0,0-1 0,0-15-1,-2 1 0,-1-9-2,-1 1 3,-4-1-3,-2-2 2,-3 9-1,-3-1 2,-2 13 0,-5-1 0,-3 2 0,-2 5 1,-2-7-1,-1 0-1,1 4 0,-2-4-1,-1 3 1,0-3 0,-1 4 1,1 0 2,0 1-3,-1 6 0,2 3 0,0 1 0,1 3 0,1 0 0,0 0 0,-1-2 0,-1-3 0,-3-3 0,-3-1 0,-3-20 0,-1 3 0,-5-14 0,-2 2 0,-1-8 0,0 2 0,-1 5 0,2-6 0,3 24 0,-4-10 0,2 18 0,-3 2 0,-1 1 0,-4 6 0,-2-3 0,-4 0 0,-2-3 0,1 2 0,2-2 0,3 3 0,1 5 0,6 1 0,0 1 0,0 5 0,-5-2 0,-4 2 0,-4 4 0,-2-5 0,0 7 0,-4 5 0,8 10 0,-4-2-5,22 21-24,-5 2-14,8-17-2,5 4-1,1-15 2</inkml:trace>
  <inkml:trace contextRef="#ctx0" brushRef="#br0" timeOffset="123743.0777">15660 2122 55,'11'-5'33,"-11"5"3,0 0 0,0 0-21,1 13-5,5 5 0,-8-2-3,6 4 0,-5-10-1,4 14 0,-3-24-2,1 28-1,-1-28-3,-3 17 0,3-17-4,1 11-4,13 8-25,-14-19-7,18 2 0,-7-13 0</inkml:trace>
  <inkml:trace contextRef="#ctx0" brushRef="#br0" timeOffset="124470.1193">15594 1990 1,'-15'6'22,"15"-6"-10,-13 2 0,3 3-1,0-4 1,0 4 2,10-5 1,-19 16-1,14-4-3,-7-10 0,10 15 1,-10-8-1,9 12-1,-9-8-2,9 11-1,-6-11-2,5 19-1,-3 4-1,5 7 0,-1-4-1,5 1 0,-1-1 1,7-13-2,3 5 2,6-19-1,2 1 0,8-17 0,2 2 0,6-10 2,2-7-2,7 10 1,1-24-1,4 9-1,1-17 1,0 4-1,-1-18 0,-4 10-3,-7-12 2,-8 5 1,-12-7-3,-8 9 4,-13 3 2,-11 2-2,-13 5-2,-10 4 2,-10 16-1,-7 6 0,-3 21 1,-5 3-6,4 9-3,2 2-6,20 17-26,7-9-4,18-1 2,13-12-4</inkml:trace>
  <inkml:trace contextRef="#ctx0" brushRef="#br0" timeOffset="134297.6814">17193 2785 52,'-2'-20'28,"2"20"0,0 0 3,0 0-22,0 0 0,0 0 0,-2 19 0,-7-11 0,10 13 1,-10-2-1,7 5-3,-6 0-3,3 4 1,-2 6-2,5 12 2,-2 0-1,5 12 3,-2-10-3,5 7 1,0-7-2,4 1-3,-1-12 3,3-5-3,-2-10 3,3-11-4,-1 1 4,0-6-1,0-4 1,1 2 3,-1-4-3,-2-7 1,2-4-3,-1 2 0,0-6 0,-2 3 0,3-3 0,-2-3-2,2 1-3,-4-4 1,4 10-1,-5-17-4,10 24-10,-12-24-22,6 2 2,-2-4-1,-1-5 3</inkml:trace>
  <inkml:trace contextRef="#ctx0" brushRef="#br0" timeOffset="134511.6936">17224 2279 88,'-5'18'26,"-10"-14"-20,10 11-4,5-15-32,-4 10-5</inkml:trace>
  <inkml:trace contextRef="#ctx0" brushRef="#br0" timeOffset="135692.7611">17584 3243 42,'0'0'30,"0"0"3,0 0-1,2 13-16,-10-24-2,14 22-3,-10-23 0,14 13-1,-10-1-2,16-15-4,-4-5 0,8 6-1,-1-6-3,5 12 2,0-8-2,0 12 1,-1-1 1,0 9-1,-5 3 4,-1 3-4,-5 8 2,0 1-1,-6 2 0,-1-3-1,-6-2-1,-4-1 0,-8 6-2,-3 8 2,-6-10 1,-1 0-1,-1-3 0,-1-6 1,5 2-1,2-3 3,8-3-3,10-6 2,0 0-2,9-4-1,9 8 1,4 8-1,8 4 2,1 6-4,1 6 5,-2-2-2,-5 7 0,-6-3 2,-12 3-3,-9-3 3,-16-4-4,-8 2 3,-10-7-4,-5-2 4,0-3-3,-1-7-2,10 15-7,-8-8-28,17-6 0,5 7 0,8-16-1</inkml:trace>
  <inkml:trace contextRef="#ctx0" brushRef="#br0" timeOffset="142768.1658">18527 2672 65,'-15'2'33,"-2"-5"0,17 3 2,0 0-20,0 0-4,9 3-5,7-2 0,10 3 0,-2-5-1,10-2-1,-2 0-2,5-4-1,-1 2 2,3-2-1,1 1-1,0-1 3,-3 3-4,-4-1 1,-3 3-3,-10 3 0,0 6-8,-20-7-15,0 0-13,0 0-1,0 0 0,0 0 1</inkml:trace>
  <inkml:trace contextRef="#ctx0" brushRef="#br0" timeOffset="143449.2048">18568 2900 87,'0'0'34,"13"5"2,15-8 0,27 8-21,5-18-8,22 15 0,6-14-2,13 7-3,1-5 1,2 7-3,-4 4-1,-12-6-6,-1 27-13,-11-15-17,-10 4-1,-6-4 1,-10 0 0</inkml:trace>
  <inkml:trace contextRef="#ctx0" brushRef="#br0" timeOffset="145274.3092">20475 2105 62,'0'0'6,"-3"17"-2,-5-4 8,3 25-22,-8-6 6,0 16 4,-1 4 7,-10-1 13,4 7 10,-6 10 2,3 12-8,-6-3-9,14 29-5,-1 1-5,10 4 2,4-5-6,11-5 2,5-17-2,9-3 1,2-22 2,6-20-2,-1-29 2,3-11-2,-2-20 1,-3-14-1,-6-11-1,-4-17 0,-9-7-2,-5 6 3,-9 1-3,-5 4 1,-10 19 1,-2 16-1,-6 26 2,-2 25-1,0 14-1,3 9 0,6 15-3,1 2-2,18 10-29,-2-12-4,10-13-3,5-17 1</inkml:trace>
  <inkml:trace contextRef="#ctx0" brushRef="#br0" timeOffset="146681.3897">20397 2225 108,'-44'-10'38,"1"6"-1,3 4 0,4 0-31,15 17-3,13-4-2,8-13 0,28 8-2,6-19-1,6-1 3,5-10-1,-4 4 1,-4-7 0,-10 12 0,-13 6 2,-14 7-2,-17 31 3,-17-3-2,-11 20 0,-12-5 0,-2 9-1,1-14-1,6 7-1,12-16 0,17-4 0,23-5-1,19-16 0,21-5 1,11-6-1,6 7 2,3-5-1,-5 13 1,-9 4 1,-17 4 1,-14 12-1,-22 8 0,-15 6 1,-16-1-1,-8 6 2,-8-18-1,2 4 0,4-17-1,8-5-2,15-9 1,14-8-1,21-2-1,15-12 0,14 12 1,8-11 0,4 15 0,1 2 3,-4 12-1,-8 10 1,-10 13 1,-13 7 0,-11 1-2,-8 0-1,-9-7 0,-2-4 0,-3-11 0,3-10 0,13-9 0,-7-23 0,17 5-3,7-3 0,9 7 1,1 3 0,4 9 3,-4 11-1,-8 13 1,-7-2 0,-13 20 0,-9 6 1,-12 2 0,-8 3 0,-9-5-2,-4-1 0,-2-9-1,-2 5-3,10 0-16,-7-13-20,12-9-1,9-13 0,14-4 2</inkml:trace>
  <inkml:trace contextRef="#ctx0" brushRef="#br0" timeOffset="147290.4245">21141 2560 95,'0'0'36,"-13"14"0,6 6 1,0 16-22,-4-6-9,8 15-1,-3-6-2,6 13 2,-1-14-3,6 10 2,-1-13 0,7 0 0,1-10-1,4-6-3,2-3 0,3-9 0,0-2 0,0-6 0,1-7 0,-3-7 0,1 7-3,-11-23-23,6 10-17,-5-25 1,1 4 0,-6-24 0</inkml:trace>
  <inkml:trace contextRef="#ctx0" brushRef="#br0" timeOffset="147520.4377">21208 2050 108,'-6'-21'0,"-1"3"2,2 1-6,5 17-31</inkml:trace>
  <inkml:trace contextRef="#ctx0" brushRef="#br0" timeOffset="148094.4705">21682 2696 94,'0'0'35,"0"0"1,-16-8 1,12 21-28,-13-9-2,8 19-1,-8-6 0,6 15 0,-5 5-1,6 10-1,0 4-1,7 10-1,2 4-3,6-5 1,6-3-1,3-7 1,4-12 0,3-14-1,2-9 0,0-13 1,2-14 0,-2-3 1,-1-19-1,-2 2-1,-4-11 1,-5 7-2,-5-1 2,-7 6-3,-7 11 3,-7 5-1,-5 20 2,-3 3-2,-4 17 2,3 4 0,1 12-1,2-6 0,10 7-6,-7-19-25,15 10-5,4-18-4,-1-15 0</inkml:trace>
  <inkml:trace contextRef="#ctx0" brushRef="#br0" timeOffset="148536.4958">22029 2632 109,'-4'11'38,"12"-5"-1,10 5-1,5-4-32,13 12-3,6-9 1,6 3 0,-2-9 1,2-11-3,-4 2 2,-3-9-1,-3 6-4,-9-13-9,6 5-26,-11 0 1,-3 4-2,-7-8 0</inkml:trace>
  <inkml:trace contextRef="#ctx0" brushRef="#br0" timeOffset="148793.5105">22206 2256 113,'-3'21'39,"5"17"-2,1 4 2,-4 8-36,9 21-1,0-1 0,3 10 0,-2-12 0,3 1 0,-2-15-2,-1-5-2,2-12-4,-7-13-5,13 0-22,-9-9-6,0-13 0,-8-2 0</inkml:trace>
  <inkml:trace contextRef="#ctx0" brushRef="#br0" timeOffset="149294.5391">22962 2222 81,'-6'12'35,"-3"6"4,2 3-1,7 15-22,-15-2-6,12 19 2,-8-6-3,8 17-2,-4-9-2,7 2-2,-1-5-3,7-2 0,0-14 0,4-4 0,1-13 0,4-7 0,-1-13 0,6 2 0,-1-8 0,2 0 0,3 1 0,-1-8 0,9 8-15,-12-18-27,6-2 2,-9-20-4,-1-13 4</inkml:trace>
  <inkml:trace contextRef="#ctx0" brushRef="#br0" timeOffset="149535.5529">23056 1787 123,'-22'12'2,"7"-8"-1,0 12-1,-1-9-40</inkml:trace>
  <inkml:trace contextRef="#ctx0" brushRef="#br0" timeOffset="150431.6042">23388 2916 64,'28'16'30,"13"25"4,-3-9 2,-6 3-25,11 8 0,-16-15 0,3 16-1,-21-19 1,2 11 0,-23-19-7,-6 10 0,-14-9-3,-4-2 1,-5 0-2,-2-5 0,1-10 0,4-4 0,6-9 1,10-14-2,10-1 1,11-5-2,11-3 2,10-13-1,8 8 1,6-4 1,5 2 0,1 10 3,-4-5-1,-2 10 1,-8-1-1,-7 12-1,-9-8-2,-7 11 0,-8-3 0,-7 10 0,-5 0-2,-5 9-1,-2 13-5,-14 0-25,9 13-7,2-3-2,3 6 4,4-10-4</inkml:trace>
  <inkml:trace contextRef="#ctx0" brushRef="#br0" timeOffset="157022.9812">16398 4506 27,'1'-11'21,"18"24"1,-19-13 4,18-7-18,-5 25 2,-13-18 1,18 14 2,-18-14 2,15 8-1,-15-8 0,11 14-4,-11-14-3,14 13-3,-5 1 1,9 5-1,-5 4 0,8 5 2,-5 5-2,5-2 1,-5-2-2,3 10 0,-4-4-1,2 1 1,-5 0-3,3-2 3,-3-4-2,-1 2 1,0-1 0,-1 1-1,-3-10 2,0 0-3,-1-6 2,0-5-4,-6-11 3,0 0-2,9 10 3,-9-10-2,0 0 0,0 0 0,0 0 0,0 0 0,0 0 0,7 19 0,-7-19 0,0 0 0,0 0 0,0 0 0,3-16 0,-3 16 0,2 14 0,-2-14 0,0 0 0,0 0 0,0 0 0,0 0 0,0 0 0,0 0 0,0 0 0,0 0 0,0 0 0,3-13 0,-3 13 0,0 0 0,0 0 0,2 15 0,-2-15 0,0 0 0,0 0 0,0 0 0,9-3 0,-7-9 0,-2 12 0,4-19 0,-4 19 0,4-10 0,-1-1 0,-3 11 0,7-16 0,-1 3 0,0-1 0,2-11 0,0 4 0,0-5 0,2-5 0,1-4 0,0-3 0,3 2 0,1-1 0,2-2 0,1-5 0,2 6 0,0-3 0,1 1 0,-2 0 0,2 1 0,-4-4 0,0-2 0,-2 17 0,-5-7 0,0 20 0,-6 1-1,6 18-10,-10-4-19,0 0-14,1 20 2,-1-20-1,10 23 2</inkml:trace>
  <inkml:trace contextRef="#ctx0" brushRef="#br0" timeOffset="167216.5642">17085 5096 9,'0'0'26,"0"0"3,0 0-4,-7-14-6,7 14 0,7-15-4,6 13 0,-7-11-2,13 9-6,-4-8-3,10 3-1,-2 6-1,5-2-3,-1 9 2,0 3 0,-4 2 0,0 3 1,-8 2-1,-1 8 1,-8-1-1,-3 7 2,-9-6-1,-3 4-1,-8-3 2,1 4-1,-3-6 0,4 1 1,0-7-1,10-4 1,5-11 0,15 8-1,5-17 0,8 4-2,4-1 0,0-1-5,9 14-8,-11 5-25,-4-10-1,-3-1-1,-10 4 2</inkml:trace>
  <inkml:trace contextRef="#ctx0" brushRef="#br0" timeOffset="167639.5884">17594 4861 81,'26'-9'35,"13"9"0,3-5 1,2-2-31,8 4-2,-1 3-1,2 0-1,-6-2-1,-7 0-2,-3 5-9,-16 1-23,-5 0 1,-3 0-2,-13-4 0</inkml:trace>
  <inkml:trace contextRef="#ctx0" brushRef="#br0" timeOffset="168022.6103">18071 4333 69,'0'0'33,"9"-9"3,-9 9 0,3 10-22,7 23-2,-9 5-7,8 15 4,-7-3-4,8 12 1,-4-1-2,4 0 0,-3-3 0,2-7 0,0-14-2,2-2 1,-2-7-1,2-1-2,-1-3 0,0-1 0,-1-3 0,-2 1-6,4 1 1,-12-12-13,8 3-21,-7-13-2,0 0 3,0 0-4</inkml:trace>
  <inkml:trace contextRef="#ctx0" brushRef="#br0" timeOffset="168610.6439">18252 5062 74,'6'-12'36,"9"1"-1,0-9 0,10-14-22,4 9-6,-3-9-6,4-2 1,-2-7 1,1-5 0,-5-11 0,2 2 0,-5 5 0,-1-1-4,2 12-7,-10 7-23,2 5-7,-2 14 2,-5 3-2</inkml:trace>
  <inkml:trace contextRef="#ctx0" brushRef="#br0" timeOffset="168990.6657">18619 4829 78,'0'0'37,"10"16"0,-5 2 1,-5-18-24,6 35-7,-5-13 1,8 14-3,-7-10 1,3 1-3,-4-3 1,0-3-3,-1 4 0,-3-11-4,8 15-23,-9-14-12,-1-3-3,5-12 1,-16 9-4</inkml:trace>
  <inkml:trace contextRef="#ctx0" brushRef="#br0" timeOffset="169650.7034">16888 5639 4,'-23'-2'22,"23"2"-1,-27 1 2,27-1-10,-13 2-2,2-4-1,11 2 2,-21-5 1,21 5 1,-21-8-1,21 8 0,-23-3-2,23 3-3,-20 4-2,20-4-2,-11 5-1,11-5-1,0 0 2,12 2-1,-1-5-1,10 0 1,6 3-2,11-4 2,12 1-1,14 2 2,10-7-3,15 3 1,10-5 2,16-4-3,9-4 2,11-1-1,6 1 1,9-5-1,0 11 1,-2 2 0,-9 3-1,-10 8 2,-16-6-4,-12 10 0,-20-3 0,-17 9 0,-12-4 0,-13-4 0,-3 15-9,-24-11-35,-12-7 3,2 16-2,-20-23-1</inkml:trace>
  <inkml:trace contextRef="#ctx0" brushRef="#br0" timeOffset="171120.7875">17587 5811 83,'-7'16'37,"7"-16"1,-8 12-7,12 23-20,-11 8-3,7 15 2,-5-3-2,5 8 1,-9-4-4,3 7 1,-6-2-4,2-9 1,-3-10 0,1-7-3,2-6-1,0-13 0,3 2-1,7-21-3,-4 18-14,4-18-24,-1-26 0,4 4 3,1-12-1</inkml:trace>
  <inkml:trace contextRef="#ctx0" brushRef="#br0" timeOffset="171709.8212">17393 5878 38,'0'0'30,"0"0"3,-4-19 0,15 3-11,10 15-6,1-12-6,19 6 0,6-3-5,14 13 2,-2-7-2,7 12-3,-4-1 2,-1 7-2,-10 7 0,-4 10-2,-12 2 0,-6 2 2,-6 7 0,-8-3 1,-8 0-1,-8-2-1,-10-4 0,-8-5-1,-7-7-1,-8-4 1,-4-13-3,-3 3 3,-2-2-2,1-3 2,4-2-2,5 2 3,6-2 0,7 2 1,4 1 1,16-3-2,-8 13 3,20-12-1,4 17 2,12 8-3,5 6 2,7 7-4,2 6 2,3 4-1,-2-4-2,-4 7-2,-4-13-1,-11-16-5,3 4-21,-10-17-10,-6-15-3,-4-11 2,0-7 3</inkml:trace>
  <inkml:trace contextRef="#ctx0" brushRef="#br0" timeOffset="172368.8589">18256 6466 53,'-27'-3'35,"13"3"1,-4-9 1,-5 0-19,23 9-6,-22-7-3,22 7-2,0 0-1,0 0 1,0 0-4,25-7-1,1 2 0,9 5-1,6-4 0,6-1 0,3-4-1,0 6-2,-4 1 1,-6 7 1,-8 6-2,-9-1 2,-12 4-1,-8 2 1,-9 1 3,-5-2-3,-6 0 3,1-4-3,-2-8 3,4 6-3,5-4 1,9-5-1,2 23-2,8-1 1,2 1 0,1 11 1,-5 1 0,-7 2 1,-10-2-2,-13-3 3,-11-3-2,-8-13-1,3 9-7,-11-15-25,15 1-6,10-9-1,13-6-1</inkml:trace>
  <inkml:trace contextRef="#ctx0" brushRef="#br0" timeOffset="173102.9009">19244 5500 95,'0'0'37,"21"14"-4,2-18 6,7-1-33,19 5-2,6-5-1,8 5 0,0-8 0,1 3-2,-7-3 2,-5 4-4,-11-3 2,-11 5-2,-6 4-1,-11-4-1,2 12-8,-15-10-19,2 10-6,-2-10-1,-9 13 0</inkml:trace>
  <inkml:trace contextRef="#ctx0" brushRef="#br0" timeOffset="173402.918">19357 5669 106,'-16'10'40,"16"-10"-2,0 0 2,26-3-31,12 10-6,10-7-1,9 7-1,6-1 1,4-6-1,-1-2 1,-3-3-2,-7 2-2,-8-3-3,-1 12-9,-17-4-27,-6-8 4,-6 10-4,-9-7 2</inkml:trace>
  <inkml:trace contextRef="#ctx0" brushRef="#br0" timeOffset="179779.2828">20360 4759 102,'5'-20'34,"2"7"1,-2 3 1,-5 10-26,12 2-7,-3 14-1,5 10 1,0 3-3,6 8 3,-2-1-1,4 5 1,-4-2-1,2 1 1,-4 0 1,1 4-1,-3-2 1,2-1-1,-1 1 0,0-4-3,-1 3 0,-1 0 0,-3-9 0,1-1 0,-5-11 0,0 1 0,-6-21 0,5 12 0,-2-30 0,3-10 0,3-12 0,4-19 0,5-10 0,2-14 0,4-13 0,-1-4 0,-1-1 0,-1 6 0,-5 10 0,-5 12 0,-2 17 0,-4 13 0,1 27 0,-8 4-19,4 30-22,-2 4-1,0 0-2,-1 4 2</inkml:trace>
  <inkml:trace contextRef="#ctx0" brushRef="#br0" timeOffset="180112.3018">21076 5069 88,'6'46'38,"-3"-3"0,1 5 0,3 7-27,-10-5-2,7 11 0,-8-12-3,5-5 1,-6-8-2,2-2-2,-2-12-1,2-1-2,0-7-1,1-3-3,2-11-2,0 0-10,18-6-24,-7-9-1,4-11 1,0-6-1</inkml:trace>
  <inkml:trace contextRef="#ctx0" brushRef="#br0" timeOffset="180391.3178">21421 5010 107,'10'-12'39,"10"10"-1,10 0 3,8-7-35,9 15-1,1-3-4,4 1 1,-4 0-2,-3 3-2,-7 0-2,-18-4-19,-3 5-16,-7-2-1,-10-6 2,0 0-3</inkml:trace>
  <inkml:trace contextRef="#ctx0" brushRef="#br0" timeOffset="180852.3441">21887 4726 99,'25'-3'37,"0"3"1,-2 11 0,3 14-29,-11 3-5,5 14 2,-7-2 0,3 8-1,-7-5-1,1 2 0,-3-7 0,1 0-3,-3 3-1,2-6 0,-2 1 0,0-1 0,0-8 0,-1-1 0,-2-8 0,0-2 0,-2-16 0,0 0 0,0 0 0,14-25 0,-3-2 0,8-9 0,3-7 0,6-7 0,5-8 0,5 4 0,0-8 0,-1-1 0,-5 11 0,-4 8 0,-2 10 0,-7 7 0,5 18-8,-24 9-32,22-6-3,-12 6 0,0 6 0</inkml:trace>
  <inkml:trace contextRef="#ctx0" brushRef="#br0" timeOffset="181361.3732">22567 5062 101,'9'0'37,"1"3"3,-10-3-2,0 0-31,8 13-4,-16 5-1,2 6 0,-7 0 1,4 1 1,-5-2-1,4 0 0,-1-4-1,5 4 2,6-23-3,-5 23 2,5-23-1,13 14-2,0-12 0,8 4 0,2 1 0,4-4 0,2 1 0,-1-3-1,0 2-1,-9-3-4,3 12-4,-22-12-27,8-5-3,-8 5-1,6-16-1</inkml:trace>
  <inkml:trace contextRef="#ctx0" brushRef="#br0" timeOffset="181636.389">22763 5128 122,'10'6'40,"-10"-6"1,8 22-3,-7 1-35,-2 16-1,0 6 0,-1 4-2,-2 4-2,-3-4-3,8 10-18,-6-11-17,-2-10-2,1-7 1,-2-13-1</inkml:trace>
  <inkml:trace contextRef="#ctx0" brushRef="#br0" timeOffset="182241.4236">20837 5838 57,'-22'-6'36,"-6"0"0,-2-3 3,9 7-19,-20-13-3,19 15-3,-12-15-3,19 17-3,1-4-1,14 2-2,30 0-1,18 2-3,27 0-1,30-4 0,33 6 0,33-5 0,26 5 0,15 8 0,4-5 0,3 8 0,-13-4 0,-19 3 0,-28 0 0,-25 0 0,-27-4 0,-23-6 0,-18 0 0,-22-4 0,-16 5 0,-28-5-10,0 0-31,-19 13-2,-19-13-4,-16-1 4</inkml:trace>
  <inkml:trace contextRef="#ctx0" brushRef="#br0" timeOffset="183480.4945">20956 6051 86,'9'-38'38,"-2"5"1,-2 6 0,-2 11-23,-3 16-7,-4 42-3,-1 8-2,5 15 2,-3 12 0,3 10-1,-3-6-4,1 8-1,-2-14 0,-1-5 0,-2-9 0,0-9 0,-1-10 0,-1-6 0,5 1-7,-2-19 1,9 7-6,-12-26-27,13-13-3,-2-10 3,0-10-2</inkml:trace>
  <inkml:trace contextRef="#ctx0" brushRef="#br0" timeOffset="184007.5246">20744 6267 63,'3'-15'33,"0"-14"0,14 5 0,10-2-19,-4-9-3,22 11-2,-2-11-2,17 15 1,-2-12-1,11 12-1,-5 2-2,4 19-1,-4 6-2,-3 13-1,-11 12-1,-9 1-1,-11 12 1,-11 8-1,-13-3 2,-10-7 0,-13-3 0,-8-10 2,-8-9-1,-4-3-1,-5-9 1,-2-6 0,1-5-1,3 2 1,5-3-2,6 1 3,6 5-2,8 5 3,8 4-1,8 9 1,8 3 0,9 5-2,2 7 3,5 2-5,2 10 2,-1-6-2,0 13-1,-3-4-2,7 15-14,-12-7-24,5-18 0,-1-1 1,-1-19-1</inkml:trace>
  <inkml:trace contextRef="#ctx0" brushRef="#br0" timeOffset="184864.5736">21957 6583 70,'-5'-25'32,"5"25"1,-16-21 0,-3 7-24,8 16-3,-9 0-3,3 17 1,-7-5 0,2 14 0,-5-5 0,7 14 1,-5 1-1,8 9 0,-2 5-2,11 0 1,5 4-1,10-1 1,8-5-2,9-2 0,7-12-2,6-7 2,4-13 1,0-12-3,-2-8 0,-8-13-1,-9-5 1,-14-9 0,-11 0-1,-11 1 1,-11 5-2,-7 7 2,-3 15-1,-2 10-4,13 22-16,5 9-17,3-3 4,10 11-3,3-15 1</inkml:trace>
  <inkml:trace contextRef="#ctx0" brushRef="#br0" timeOffset="185562.6135">20412 8125 82,'-12'4'37,"12"-4"3,18-8-1,2-9-22,14 13-10,3-13 0,18 15 0,-1-12 0,11 12-3,-2 1-1,3 3-2,-5 4-1,-5 4-2,-7 9-2,-13-7 0,-4 3-3,-12-13-1,-2 14-7,-18-16-11,0 0-14,-12-12 1,-1 5 1,-5-7-1</inkml:trace>
  <inkml:trace contextRef="#ctx0" brushRef="#br0" timeOffset="185862.6307">20764 7779 102,'-11'-7'40,"11"7"2,-12 9-2,11 28-29,-2 4-5,6 16-3,1 14 2,3 3-2,-1 2 0,2-4-3,2-1 0,-5-10-3,9 2-12,-8-22-29,1-20 1,-7-21 0,12-24 0</inkml:trace>
  <inkml:trace contextRef="#ctx0" brushRef="#br0" timeOffset="194564.1284">21505 7731 72,'6'-21'37,"-4"-1"2,-2-7-9,8 10-8,-16-10-7,15 16-7,-9-8-1,2 21-4,8-22 0,-8 22-3,12-7 1,-2 19-1,2 5 0,-1-1 1,3 6-3,0 6 3,0 7-3,0 9 3,-2-1-1,1 7 1,-3-2 2,0 3-1,-2 4 2,-1-2-3,-1 4 3,0-4-3,-2 7 1,1-6-1,-1-6-1,-1 1-1,0-9 1,-1 4 1,0-19-1,0 0 0,-2-14 0,0-11 0,-1 11 0,1-11 0,0 0 0,1-11 0,-1 11 0,0 0 0,0 0 0,0 0 0,0 0 0,0 0 0,1 11 0,-1-11 0,0 0 0,0 0 0,0 0 0,10-21 0,-2-4 0,5-10 0,3-14 0,2-4 0,4-8 0,-1-4 0,0-1 0,1 6 0,-2-5 0,-1 0 0,-3 7 0,1-1 0,-3 9 0,0 8 0,-2 7 0,-2 0 0,1 16 0,-11 19 0,16 2 0,-15 10-10,11 19-18,-13-8-15,-1-2 0,-4 1 2,-5 4 0</inkml:trace>
  <inkml:trace contextRef="#ctx0" brushRef="#br0" timeOffset="194931.1494">22093 8221 84,'13'16'38,"-4"2"1,-4-3-4,6 21-22,-17-8-2,12 14-1,-12-7-5,7 5 2,-7-4-4,4-4 1,-3-5-2,1-1 0,-2 4-1,2-2-2,1 0 1,-2-3-6,17 0-28,-4-4-8,6-22 0,0-2 0</inkml:trace>
  <inkml:trace contextRef="#ctx0" brushRef="#br0" timeOffset="195453.1792">22419 8109 99,'2'14'40,"17"-13"-2,10 0 0,14 4-31,2-3-2,12 5 1,-2-7-3,4 11 1,-7-10-2,-4-6 0,-10 4-2,-9 5-2,-7-5-1,-12-2-4,4 15-19,-14-12-14,0 0-1,0 0 0,-19-1 1</inkml:trace>
  <inkml:trace contextRef="#ctx0" brushRef="#br0" timeOffset="196712.2513">23199 7893 29,'-10'-17'24,"20"20"4,-10-3 2,-14-8-16,14 8 1,0 0 0,0 0 1,0 0 1,6 15-2,-6-15-4,0 0-3,0 0-3,0 0-2,-5-10-2,5 10 1,0 0 0,0 0 0,0 0 1,0 0 0,0 0 0,0 0-1,0 0 3,0 0-3,0 0-2,0 0 0,0 0 0,0 0 0,0 0 0,0 0 0,0 0 0,-3 15 0,3-15 0,-7 23 0,3-4 0,-2 3 0,0 7 0,-2 3 0,1 10 0,0 0 0,4-1 0,2 10 0,4 4 0,5-4 0,5-2 0,4-8 0,4-5 0,6-9 0,3-2 0,3-11 0,2-13 0,3-1 0,0-11 0,2 0 0,2-8 0,-4 1 0,1-5 0,-3 0 0,-1-11 0,-5 2 0,1-6 0,-6-9 0,-2 5 0,-5-6 0,-3 7 0,-7-2 0,-5 6 0,-6-2 0,-11 4 0,-6 10 0,-12-6 0,-4 4 0,-12 2 0,-6 0 0,-8 3 0,1 7 0,1 3 0,9 10 0,9 10 0,5 7 0,29 25-21,2-10-22,14 6-2,7 2 1,3 3 1</inkml:trace>
  <inkml:trace contextRef="#ctx0" brushRef="#br0" timeOffset="197660.3055">21527 9123 45,'0'0'34,"0"0"-1,8-4 4,-8-7-21,19 24-1,-8-25-2,21 24-1,-6-21-5,18 9-4,4-7 0,15 0-1,6 3 1,9-3-1,8 7 2,14 0 0,10-2 0,16 2 2,5 3 0,8-1-1,4-6-4,7-1-1,-6-7 0,-3 2 0,-16-6 0,-10 9 0,-15-6 0,-8 7 0,-14-1 0,-11 7 0,-4 19 0,-19-3-30,-18 8-14,-19-10-1,-22 2 0</inkml:trace>
  <inkml:trace contextRef="#ctx0" brushRef="#br0" timeOffset="198236.3384">22064 9602 96,'0'0'38,"7"-16"0,-7 16 3,10-1-34,-10 1-4,2 16 3,-3-4-1,9 23 1,-6 3-1,5 11 0,-6 2-2,4 4-1,-4 10-2,-1-8 0,-2 3 0,-1-7 0,1-4 0,-2-13 0,2-1 0,0 1 0,4-9 0,-5-10-9,14 7-16,-11-24-18,1 11 2,-1-11-2,-6-16 2</inkml:trace>
  <inkml:trace contextRef="#ctx0" brushRef="#br0" timeOffset="199004.3824">21932 9741 30,'9'6'30,"-12"-21"2,15 8 1,-2 1-17,-2-9-5,15 10 0,-5-9 0,16 8-2,-4-14-3,13 13 0,-2-7-1,10 6 1,-4-5 1,6 10 0,-9-7-2,3 9 0,-7 1-2,-1 7-2,-5 5 0,-4 4-3,-4 4 1,-5 8-1,-6-2 2,-5 2 0,-5 1 0,-5 0 0,-6 3 0,-6-7 2,-5-1-3,-3-9 1,-3 1-2,-1-1 1,-1-3 0,-3-3 1,3 0 1,2-5-1,2 3 3,4-4-4,2 0 2,3 2-1,2-4 0,1-1 0,9 0-1,-13-9 0,13 9 0,-11-9 0,11 9 2,-13 3 0,13-3 0,-11 2 2,11-2-2,-9 11 3,9-11-3,-8 28 4,5-13-3,4 2 0,1 2 0,5 9-1,1-2 2,8 7-3,3-3 1,6-3-1,2-4 0,3-3 0,3 0 0,-1-5-1,7 6-8,-16-10-23,9-5-12,-2 6 1,-4-10 1,-1-2 0</inkml:trace>
  <inkml:trace contextRef="#ctx0" brushRef="#br0" timeOffset="200516.4689">22922 10172 32,'-21'-6'24,"22"16"3,-1-10 4,0 0-21,15 6 2,-5-6 2,17 13 4,-13-12-1,18 17-1,-13-16-2,13 9-4,-11-7-2,7 1-3,-5 1-1,0 1-1,-6 2-1,-3 3 0,-6-2 0,-6 8 0,-9-4 0,-7 9-2,-9-5 0,-3 1 0,-7-5 0,-2-3 0,-1-6 0,3 2 0,3-6 0,5-2 0,5-6 0,5-3 0,8-3 0,7-4 0,5-5 0,10-6 0,6-5 0,8-2 0,5 0 0,1-2 0,-1 2 0,-2 2 0,-7 8 0,-5 6 0,-13-1 0,-7 8 0,-9-4 0,-7 3 0,-3 1 0,-5 2 0,-1 9 0,-1 1 0,5 25-6,-5-7-33,15 10-3,8-3 0,8-4-2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38:10.54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23498 7431 38,'0'0'21,"0"0"1,0 0-3,0 0-1,0 0-2,0 0-4,4 13 0,-4-13-3,0 0-1,0 0-3,0 0 0,-8-11-2,8 11-2,-3-11-1,3 11-2,0 0-3,-3-24-9,6 6-18,-3 18-1,6-24-1,1 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38:20.04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24394 2635 21,'0'0'23,"0"0"-1,0 0-2,0 0-3,0 0-4,0 0-4,0 0-4,0 0-3,0 0 0,0 0-1,0 0 0,0 0 0,0 0 0,0 0 3,0 0-1,41 8 2,-41-8-1,0 0 1,0 0-1,0 0 0,0 0 0,0 0-3,0 0 1,0 0 0,0 0-1,0 0-1,0 0 0,0 0 0,0 0 1,0 0-1,0 0 1,39-22 0,-39 22 0,0 0 0,0 0 1,0 0 1,0 0-1,0 0 2,0 0-2,0 0 1,0 0-2,0 0 0,0 0 0,0 0-3,0 0 3,0 0-2,0 0 1,13-48 0,-13 48 1,0 0 0,0 0 1,0 0 2,0 0-2,0 0 0,0 0 2,0 0-4,0 0 2,0 0-1,0 0-1,0 0 0,0 0-2,0 0 2,0 0-3,0 0 4,0 0-3,0 0 2,0 0 0,0 0 0,0 0 1,0 0-1,0 0 1,0 0 0,0 0 0,0 0 3,0 0-3,0 0 1,0 0-1,0 0 0,0 0-2,0 0 1,0 0-1,0 0-1,0 0-1,0 0 2,-22-47 0,22 47 0,0 0 2,0 0-1,0 0 3,0 0-3,0 0 3,0 0-3,0 0 0,0 0 0,0 0 0,0 0 0,0 0-2,0 0 2,40 19 0,-40-19 3,0 0-2,0 0 0,0 0-1,0 0 0,0 0 1,0 0-3,0 0 3,0 0-3,0 0 2,0 0 0,0 0 1,0 0 0,0 0 2,0 0-1,0 0 0,0 0-2,0 0 2,0 0-1,0 0-3,0 0 2,0 0-2,0 0 3,0 0-2,0 0 2,0 0-3,0 0 3,0 0 2,0 0-3,0 0 2,0 0-1,0 0 0,-39 31-2,39-31 1,0 0 1,0 0 0,0 0 0,0 0-1,0 0 0,0 0 0,0 0 1,0 0-1,0 0 0,0 0-1,0 0-1,0 0 2,0 0 0,0 0 0,0 0 0,0 0 1,-41 24-1,41-24 2,0 0-2,0 0 0,0 0 0,0 0 0,0 0-1,0 0 0,0 0 1,0 0-2,0 0 1,0 0 1,0 0 0,0 0-1,0 0 1,0 0-1,0 0 1,0 0-1,0 0 1,0 0-3,0 0 0,0 0-2,0 0-2,0 0-5,0 0-13,0 0-15,0 0 1,0 0 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46:45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8673 16125 17,'0'0'20,"0"0"1,0 0-2,0 0-2,-5-11-5,5 11 0,0 0-5,0 0 1,0 0-3,0 0 1,0 0-2,0 0-1,9 8 0,-9-8-1,9-2 0,-9 2 1,11 6 2,-1-6-2,-10 0 1,19-1-2,-8-5 1,4 4-2,-2 0 2,2-1-3,-1-4 0,0 6 0,-1-2 0,-2 7 2,0-4-2,-2 5 3,-9-5-2,13 9 1,-13-9-1,11 6-1,-11-6 0,0 0-1,12 2 2,-12-2-3,0 0 3,9-7-2,-9 7 1,0 0 0,11 2-4,-11-2-5,11-8-21,-11 8-3,0 0 2,11-1-2</inkml:trace>
  <inkml:trace contextRef="#ctx0" brushRef="#br0" timeOffset="742.0424">9060 15993 11,'0'0'21,"0"0"-1,-12-13 2,12 13-10,0 0-5,0 0 0,0 0 1,0 0-1,0 0-2,0 0-1,-2 13 0,2-13-1,0 0-1,8 14-1,-5-4 0,0 1 0,0 2 1,-2 1-1,1 3 0,-2 2 1,2 10 0,-2-6 0,1 4 0,-3-6 1,1 3-2,-2-6 1,0 3-1,-1-10 2,2 2-2,2-13 1,-5 10-6,5-10-17,11-3-7,-11 3-1,12-19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49:43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 2633 14,'0'0'17,"-2"-21"-2,2 21-2,0 0-2,0-10 0,0 10-2,0 0-1,7 14-3,-3-1-1,3 5-1,0 3 0,4 3 0,-2 5 0,2 2 2,-3 1-1,3 2 3,-5 2 0,4 4 0,-4 5-2,7 5 1,-5 2-3,6 5 0,-4-2-3,4 0 2,-4-9-4,0-2 0,1-11-2,-9-6-8,2-2-15,-5 9 1,-6-15-3,3 13 0</inkml:trace>
  <inkml:trace contextRef="#ctx0" brushRef="#br0" timeOffset="632.0362">1792 4124 23,'0'0'18,"0"0"-5,0 0 4,0 0-3,15-13 3,0 4-6,5 3-2,4-7-1,9 6-2,9-3 2,12 1-4,10-2 3,14-3-4,6-4 3,12 0-2,3-8 1,12-6 1,-7-7-2,0 4 0,-11-5-4,-8 11-2,-9 11-5,-15 2-9,-11 11-15,-13 17-1,-17 2-1,-5 2-1</inkml:trace>
  <inkml:trace contextRef="#ctx0" brushRef="#br0" timeOffset="1216.0696">1962 4458 1,'0'-14'0,"0"14"2,0 0 11,0 0-6,0 0 0,12 23 3,-8-4 1,3 8 2,2 7 2,7 4-1,-1 10 1,7 0-4,-1 12 0,2-2-3,1 8-1,-1-9-2,-2 2-1,-4-10 1,1-7-3,-11-5 2,4-8-4,-7 4 0,-2-10-4,1 5-3,-8-9-1,7 2-4,-12-9-5,10-12-6,-10 13-5,-8-29 1,18 16 2</inkml:trace>
  <inkml:trace contextRef="#ctx0" brushRef="#br0" timeOffset="2027.116">1863 4810 24,'-19'-24'22,"12"12"-4,-6-11-5,5 11-3,1-2-3,7 14 0,-10-15-3,10 15 2,0 0-3,0 0 1,-4-12-2,4 12-1,10-8 0,1 0-2,2 0 1,5-2-3,3-4 0,4 4 0,-2-5 1,9 4 1,-4-3 0,10 7 1,-2-2 0,7 2 2,2 1-1,3 0 1,0 0-1,-1 2 0,3 3 0,-10 1 1,0 7-2,-10 0 0,-4 9 2,-8-2-1,-1 8 0,-8-3 1,-2 3 1,-5-6 0,-1 1 2,-5-7-2,0 5 1,-7-3-1,-2 3 0,-3 0-1,-4 3-3,0 1 1,-4-2-2,3 1 1,-3-4-2,2-2 2,-1-3-1,2-5 1,-3 0 2,3-4-2,-2 2 2,1-3 0,3 1 1,-2-4 1,4 3 1,-2-3-1,8 1 2,-3 0-2,14 3 1,-12-7-2,12 7 2,0 0-2,28-6 0,-1 2 0,11 9-1,2-3 2,8 8-1,-1-1-1,6 3-1,-7 2-1,-3-1-2,-4 5-3,-11-3-1,5 4-5,-13-7-7,7-1-12,-6 2-1,-4-6 2,2 3-1</inkml:trace>
  <inkml:trace contextRef="#ctx0" brushRef="#br0" timeOffset="2444.1398">2964 4854 36,'-37'16'29,"-10"-8"0,13 4-1,2-2-10,4-5-7,18 4-6,10-9-2,17 21-1,8-8 0,11 3 0,1 4 0,6 1-1,-3 4 0,-4 2 1,-9 0-3,-9-3 2,-10-1 0,-8 1-1,-12 1 0,-6-1-2,-2 5-3,-11-9-7,9 9-9,-1 1-9,-2-4 0,13-2-1,0-18 2</inkml:trace>
  <inkml:trace contextRef="#ctx0" brushRef="#br0" timeOffset="3097.1772">3319 5012 1,'-4'-22'11,"4"22"5,-15-21 0,15 21-10,-24-10 0,4 14 1,-2 3 0,-4 4 2,3 3 2,-3 3-1,8 7 1,0-2-1,11 5-2,3-3-1,12 3-2,2-8 0,13 4-2,2-9 2,10-6-1,2-14 0,7-5 1,-2-14-3,0-5-1,-5-9-3,-10-10-3,-6-7-3,-20-6-1,-6 5-2,-23-12 1,-4 14 3,-13-5 2,-1 15 5,2 8 4,0 8 1,13 17 3,1 6 0,21 23 0,2-1 0,19 21-3,3-3 0,17 12-2,7-2 1,16 6-2,5-1-2,2 0-6,10 9-17,-4 0-8,-7-7-1,-1-5-2</inkml:trace>
  <inkml:trace contextRef="#ctx0" brushRef="#br0" timeOffset="5266.3013">5783 1633 28,'-2'-10'25,"2"10"1,-7 14-9,7-14-1,-8 19-4,0-9-6,4 12 0,-7-5-1,6 16 0,-5-3 0,5 7-2,-5 0 1,3 1-3,-3 1 2,3-3-2,-3 0 0,2-1 0,-2-4 0,3 3 1,-2-4 1,4 8 1,-3 2-2,5 10 2,0 1 0,5 8 1,-2-3-2,5-1 0,-3 2-2,3 3-1,-2-5 1,2 1 0,-3-3 1,0-1-3,0 6 1,-1 9 1,0-1-1,0-1 4,1 1-4,-1-2 2,0 0-2,0 6 0,0-3 1,0 0-1,0-3 2,0 7-2,-2 1 1,1 2-1,-2 2-1,0-4 2,-1-4-2,1-5 2,0-2-3,0-6 0,0-2 2,1-4-1,0 0 1,1-2 1,1 4-1,-1-1 0,1 5-1,0-1 3,1 3-3,-1 0 2,2 0-2,1 2 0,0 1 2,-1 3-2,1 3 3,0-1-2,-1 2 1,0 4-1,-2 2 2,1 2-2,-1-6 0,2 1 1,-1-5-2,0 1 1,2-4 1,-1 1 0,1-1 1,0 11-1,-2-4 0,1 7 0,-2-3 1,2 4-2,-1-2-1,1-1 0,0-2 2,0-15-1,1 5 1,0-7-1,1 4 1,0-4 1,-1-3-1,0-1 1,-1-7-1,1 5 0,-2-8 0,2-1 0,-1-10 0,1-1-1,-1-5 1,0-7-1,0-1-2,-3-6 1,2 2-2,-2-12-3,-5 21-8,-10-14-17,15-7-8,-13 4 1,13-4 1</inkml:trace>
  <inkml:trace contextRef="#ctx0" brushRef="#br0" timeOffset="6551.3748">2276 6660 5,'80'-1'9,"-7"-10"1,11 7-1,-6-9 1,6 5 1,-2-5-1,2-1 1,2 1-2,3-2-1,3 5-3,-2-4 0,3 3-3,-2 0 0,5 2 1,1-2 1,4 3 0,-1-8 1,7 6-1,-6-6 1,7 3-2,0 0 1,6 2-4,-2 3 2,3 1-2,-3 5 1,1 2-2,5 2 1,1 3 0,-2 1 0,-1-2 1,1 2-1,2-5 0,3 4-2,0-1 3,1-7-1,2 3 0,7-1 0,3 0 0,4-4 1,3 3 1,4-5 2,6 3-1,-2-1 0,7-2 1,0-6 0,7 3-1,3 1 0,13 7-1,2-8 1,8 6-1,12-2 0,6 3 0,5 2 0,9 4 1,0-3-2,0-3 2,-3 7-2,-6-1 1,-13 1-1,-8 4-1,-17 5-4,-26-3-11,-21 6-18,-19 2-2,-26-12 2,-11-2-3</inkml:trace>
  <inkml:trace contextRef="#ctx0" brushRef="#br0" timeOffset="7094.4058">11083 6140 24,'13'-12'13,"7"12"-2,-7-3-3,1 3-3,-3 8-1,-2-2 1,-1 9 0,-4-2 1,1 11 1,-3-3 1,0 10 2,-3 0-1,1 6 0,-6-3-2,3 7-1,-6-5-1,4 3-2,-4-4 1,4-1-5,0-3-2,-2-3-10,2-4-16,8 9-1,-8-15 0,11 11-1</inkml:trace>
  <inkml:trace contextRef="#ctx0" brushRef="#br0" timeOffset="7904.4522">11771 6056 22,'13'6'21,"-13"-6"0,13-6-6,-13 6-3,15 14-3,-2 2 1,-3-1-2,7 11 2,-4-6-1,9 8 1,-5-5-3,6 9 0,-4-8-2,2 7-1,-4-8 0,1 1-1,-5-6 0,0 0-1,-4-8 0,-1 2 0,-8-12-1,13 14 0,-13-14-1,11 11 2,-11-11-3,11 13 3,-11-13-2,10 10 2,-10-10 0,12-2-1,-12 2 2,16-24-2,-6 5 1,4-11-1,1-4 0,6-7-1,-2-8 1,2-3-1,1-3-1,-4 8-4,4 6-2,-9-1-9,6 13-18,-4 11-1,-4 7 0,2 10 0</inkml:trace>
  <inkml:trace contextRef="#ctx0" brushRef="#br0" timeOffset="8487.4855">12826 6182 1,'-17'-11'16,"17"11"5,-31-15 2,19 12-9,-8 4 0,-1 0-3,5 13 0,-3-6 0,11 14 1,0-4-2,13 9-1,-1-9-2,13 7 0,-4-13-2,10-5 0,-4-6-3,6-4 1,-7-8-2,2-4-1,-6-6 0,-1 1-1,-3 0 0,-4 7 0,1-1 0,-7 14 0,15-7 1,-6 13 0,4 9 0,2 8 1,1 7-1,3 12 2,-4 5-1,1 5 0,-5-4 2,-3 2-2,-8-3 1,-4-5-3,-8 1 1,-8-11-4,-3 2-2,-16-11-12,-4 1-16,2 2 1,-8-13-1,9-12 0</inkml:trace>
  <inkml:trace contextRef="#ctx0" brushRef="#br0" timeOffset="9513.5442">13334 6295 36,'-16'5'16,"-6"-2"3,4 1-2,-2-5-2,2 4-4,5 2-2,0 2-4,7 3 0,6-10-2,4 20 1,5-12 0,7 3-1,2-6 0,7 3 0,-1-11-1,2 5-1,-1-4-2,-2-3 1,-6-1-2,-2-5 2,-5 1 0,-2-2 1,-6 0 1,-1-2 0,-4 0 2,1 1-3,2 13 2,0 0-1,0 0 1,0 0-1,16 19-1,1 0 1,0-2-2,2 7-1,2-2-4,-4-2-7,1 3-10,-3-1-11,-11-11 2,1 2-3</inkml:trace>
  <inkml:trace contextRef="#ctx0" brushRef="#br0" timeOffset="10144.5803">13726 5744 34,'32'4'31,"-9"-7"-1,9 13 2,-10-1-14,-3 9-6,0 15-4,-10 11-2,-1 8-2,-9-1 0,2 8-1,-4-7-2,2 3 2,-1-8-3,4-5 3,3-15-4,5 1 3,3-7-1,4-6 1,2-1 0,6-7-1,3-2 1,5-7-1,-1 4 0,1-8-2,1 0 2,-2-1-2,0-6 0,-4 0 0,-4-5 0,-6-3-1,-3-3 2,-8 2-2,-5 1 2,-5-3 0,-5 4 0,-5 3 0,-2 7 0,-1 13 0,-2 6 0,2 1 2,1 4-1,6 7 1,4-2 0,8 5 0,4-2 2,10-1-2,3-8 1,10 2-2,3-3 0,5 2-2,2 0-2,-5-8-2,5 6-4,-15-12-3,9 7-16,-15 0-8,-10-11 0,-9 4 3</inkml:trace>
  <inkml:trace contextRef="#ctx0" brushRef="#br0" timeOffset="10448.5977">13539 5945 47,'-16'-13'29,"27"6"0,9-12-1,28-5-18,14 17-3,4-2-5,7 5-3,2 5-5,-6 4-10,-10-3-12,3 13 0,-25-9-1,-1 7 0</inkml:trace>
  <inkml:trace contextRef="#ctx0" brushRef="#br0" timeOffset="11525.6593">10944 6018 5,'-6'16'22,"-9"-22"2,18 16-4,-3-10-5,12 20-3,6 1-1,0-3 0,11 9-3,-3-8-1,8 13-2,-3-8-1,3 9-1,-1-4-1,2 7 1,-3-2-1,-1 5 1,-4-4-1,-6 5 1,-9-7 1,-7 4 0,-15-6 0,-6-2-2,-11-1-1,-3-6-3,-3 19-6,-5-6-14,4 7-10,12 6-2,4-12 0,13 10 0</inkml:trace>
  <inkml:trace contextRef="#ctx0" brushRef="#br0" timeOffset="24714.4136">3572 2303 1,'0'0'15,"0"0"1,-4-19-1,4 19-4,0 0 0,0 0-3,0 0 1,0 0-1,9-3 0,-9 3-1,8-4 0,-8 4-3,11 6 1,-11-6-2,15 10-1,-15-10-1,13 10-1,-13-10 1,12 13 1,-12-13 0,0 0-1,11 5-1,-11-5 4,7 10-1,-7-10 0,7 14 1,-7-14-2,9 13 0,-9-13 1,11 7-1,-11-7-1,11 5 1,-11-5 0,14 11-1,-6 2 0,-1-1 0,2 6 0,-3-6 0,4 8 0,-4-10 1,2 3 0,-8-13 0,12 11-1,-12-11 1,13 7 0,-13-7-2,12 7 1,-12-7 0,16 13 0,-7-3 1,2-2-1,-2 2 1,3-4-1,0 1 1,-1-2-1,0-2 0,1 0-1,-2 1-1,1 0 1,1 2 0,-2 4 0,1-3 0,-2 1 0,1 0 0,-2-1 0,1 0 0,-9-7 2,15 14-1,-15-14 0,13 8 0,-13-8 0,15 9 1,-15-9-2,13 14 2,-13-14-2,13 10 1,-13-10-1,11 13 0,-11-13 0,14 12-2,-14-12 3,14 12-2,-5-6 1,-9-6-1,16 15 2,-7-9-1,0 2 1,0-1 0,-1 0 1,1-2-1,-9-5-1,14 7 0,-14-7 0,11 7 0,-11-7 1,10 6-1,-10-6-1,11 7 1,-11-7-1,14 15 2,-14-15-1,13 11 0,-13-11-1,13 10 1,-13-10 0,10 7-1,-10-7 1,0 0 0,11 10 0,-11-10 2,0 0-2,9 9 0,-9-9 0,0 0 1,9 14-1,-9-14 0,0 0 0,10 9-2,-10-9 3,9 12-2,-9-12 1,14 14 0,-14-14 1,15 10-1,-6-2 0,-9-8 0,16 8-1,-16-8 2,13 11 0,-13-11 0,13 13-1,-13-13 0,14 11 0,-14-11 1,16 20 0,-7-5-2,0-4 1,1 3 0,0-4 0,0 6 0,-1-6 0,3-2-1,-1 0 0,1-3 1,1 2-1,1 1 1,-2 3 0,3-3 0,0 7 1,-1-3 0,2 5 0,-2-10-1,0 5 0,0-7 0,0 2-1,-2-3 1,0-2-1,0 1 1,-1-5-1,1 8 1,-1-2 0,2 6 0,0-5 1,1 5 0,-1-3 0,0-3-2,-1 5 1,0-7 0,-2 4 0,0-3 0,0 4 0,-1-1 1,0 1-1,-1 4 0,1-2 0,0 4 0,0-4 0,1 2 0,1-6 0,-1 5-2,1-3 3,2 4-2,-1-5 1,1 6-1,-1-3 2,0 2-1,-1 2 0,0-5 0,0 3-2,-3-5 3,0 5-2,1-8 1,-9-3-2,15 11 2,-6-5 0,-9-6-1,16 13 2,-8-4-1,1-2 0,1 1 0,2-1 1,0 1-1,1-1 0,0 0 1,-2-2-1,2-2 0,-3 1 0,-1 1-1,0 2 1,-9-7 0,17 18 1,-9-11-1,4 6 0,-1-2 0,1 1-1,1 0 1,1 0-1,-2 1 1,1-4 0,0 4 0,-2-3 0,-1 2-1,1 0 3,-2 2-2,-1-4 1,1 3 0,-9-13 0,14 12-1,-14-12 1,11 10-2,-11-10 1,9 11 0,-9-11 0,0 0-1,9 8 1,-9-8 0,3 13 0,-3-13 1,5 10 0,-5-10-1,9 4 0,-9-4 0,16 11 0,-7 1 0,-1-3 0,1 3 0,-9-12 2,16 22-3,-10-4 3,0-5-2,1 4 0,0-4-1,1-1 1,0 0 0,2 5-1,-1-7 0,2 3 1,-2-1-1,-1-1 2,-8-11-1,15 17 0,-15-17 2,11 11-2,-11-11 2,12 14-2,-12-14 1,14 13-1,-14-13 0,15 14 0,-6-4-2,-1 4 3,-8-14-2,15 21 1,-6-13 0,-9-8 0,18 19 0,-10-11-2,2 1 2,-1-7-2,2 7 3,-3-6-3,1 3 2,0 2-1,0-1 1,-9-7 1,17 18 1,-7-8-2,2 1 1,2-1-1,1 3 0,1-3 0,0 1-2,0-1 2,-1 0-2,-1 0 3,-2 0-2,-1-5 1,-1 5 0,-2-1 1,2-1 0,-1 0 0,1 1 0,-1-7-1,1 5 0,2 1-1,-3-1 2,2 1-1,-1 1 0,1 3-1,-3-3 1,2 5 0,-1-4 0,0 3 0,0-1 0,0-4-1,0 0 1,-1-2 0,0 4-1,-8-10 1,15 15 0,-15-15 0,12 14 2,-12-14-2,11 16 1,-4-6-1,-7-10 1,16 21-1,-8-10 0,2-1 0,0 2-2,0 1 1,1 1 0,-1-4 0,1 2 1,-3-3 1,1 0-2,-9-9 2,17 14-1,-17-14 0,15 10 0,-15-10 1,17 13-1,-8-7 0,1-1 0,2 6 0,-1-2 0,1 4 0,0 0 1,1-1-1,-1-1 0,2 2 1,0 0-3,1-1 3,1-1-2,-1 0 1,2-2-1,-3-1 1,0 2 0,-1 0 0,-4-2 2,0-2-2,-9-6 1,15 8 0,-15-8 0,16 10-1,-6-6 0,1 2 0,1 1 1,2 4-2,-2-4 2,1 3-2,-2-3 2,0 1-1,-3 0 1,1-5-1,0-1-1,0-3 2,-1 1-1,1 1 0,0 1 0,0 2 0,-1-2 1,1 2-1,0 3 1,0 0-1,0 2 0,0 1 1,1-5-1,0 4 0,0-5-2,1 2 2,-1 0-1,0-7 0,0 8 1,1-5 0,-2 6 1,1-1 1,1 1-2,-1-1 2,1 4-1,1 1 1,2-3-3,0 0 2,3-5-2,-2 2-1,2 1 2,-2 1-1,1-2 1,0 2-1,-3 3 1,0-2 0,-2 0 1,1 0-1,1-2 0,-3 0-1,0-1-1,-10-6-2,16 19-3,-16-19-13,-11 29-17,-4-15-3,-7-4 3,0 1-5</inkml:trace>
  <inkml:trace contextRef="#ctx0" brushRef="#br0" timeOffset="26512.5165">5609 1667 28,'-4'17'18,"-7"0"2,3-4-3,4 4-1,-6-12-3,7 8 0,-7-17-3,10 4 0,-12-5-3,12 5-2,-19-14-1,5 13-1,-3 0 0,-1 2 0,0 6 0,-1 0-1,1 8 0,1-1-1,3 4-1,2-2 0,3-4 1,3 2-1,6-14 0,-2 14 1,2-14 0,16-6 0,2-6 2,6-3-1,6-8 0,10 2 1,0-9 1,7-4-1,-4 2 1,5 4-2,-6 3 1,1 8-1,-7 7 0,-2 3-3,-2 12 0,-2 8-2,2 10-2,-4-1-1,8 15-4,-11-2-15,5 14-8,-3 2-3,-4-2 3,-1 13-1</inkml:trace>
  <inkml:trace contextRef="#ctx0" brushRef="#br0" timeOffset="27742.5868">5713 9520 47,'13'56'26,"-9"2"-3,8 15-1,2 6-4,0 4-5,7 6-5,-3-3-3,6 14-1,-3 4-4,4 8 3,-2-2 0,2 7 1,-6 6-1,8 19 2,-8 6 0,4 5 2,-5-2-1,4 7-2,-7 8 0,5 14-1,-6-5 1,3 14 0,-5-7 1,5 9-2,-8-9 2,6 6-1,-6-15 0,1-2 2,-2-14-6,1-19 3,-1-8-1,0-10-1,0-8 0,0-12-1,-1-18 0,2-6 0,-1-10 0,2-9 0,1-13-3,-2-20-4,12-6-19,-7-40-17,-1-21-2,-3-38 0,-4-20 3</inkml:trace>
  <inkml:trace contextRef="#ctx0" brushRef="#br0" timeOffset="28432.6263">5502 9579 15,'0'0'18,"0"0"0,4 15 0,-5-2-1,-1 8-1,4 4 0,-4 6-2,5 1-2,-5 2-3,4 0-2,-4-6 1,8-3-1,-6-25-2,10 7 2,-3-28-4,7-4 2,-3-18-1,7 2-2,-2-11 0,3 7-2,-4 1 2,2 12-1,-5 4 0,1 15 1,-2 10 1,6 5-2,2 12-1,4 2-4,12 13-6,-7 1-20,6 4-5,5 7-1,-4-10-1</inkml:trace>
  <inkml:trace contextRef="#ctx0" brushRef="#br0" timeOffset="29412.6824">3414 14072 60,'10'-19'29,"14"5"2,-1-7-3,4 0-21,17 12-3,1-3-3,13 6-1,7-3 0,11 4-1,9 6 1,8 0-1,9 0 2,13 2-1,9-1 0,9-3 0,4 4-1,7 0 1,8 1 0,5-1-1,9 2 2,8 0-2,2 0 1,6 6 2,8-7 1,3 3 0,-4-3 2,11 0-1,-7-5 1,0 4 1,-1-8-2,5 6 1,-7-2-1,7 2-1,1-3 0,-3 3-1,2 0 0,6 0 0,-6 3 1,-3-1-2,2 0 1,-5 0 0,-8-2-2,-1 5 2,-8-2-1,-9-1 0,-12 1-1,-10 3 0,-16-2-3,-15-2-2,-5 7-9,-26-7-19,-11-7-5,-12-5 2,-17-9-2</inkml:trace>
  <inkml:trace contextRef="#ctx0" brushRef="#br0" timeOffset="29799.7045">10218 13348 75,'0'0'33,"14"2"-2,10 4 0,11 6-24,12 17-5,2 8 0,8 13-2,1 4 0,1 6 1,1 3-1,0 1 2,0-5-1,-1 0 0,-4-7 1,-3 5 0,-9-4 2,-5 8 0,-19-2 2,-5 9-1,-21-4 0,-7 9-1,-18 2-2,-8-1-3,-5 4-9,-11-7-25,3-17-4,8-20-1,7-8 1</inkml:trace>
  <inkml:trace contextRef="#ctx0" brushRef="#br0" timeOffset="30852.7647">12002 13787 30,'2'17'24,"-13"-14"2,13 11 1,2 0-15,-8-3-2,9 15 2,-10-11 0,10 13-1,-9-9-2,10 15-1,-8-7-2,9 9 0,-5 0-2,8 5 0,-2 3-2,4 3 1,-2-1 0,3-5 0,-4-1-1,0-7 1,-4-6 2,1-4-3,-5-10 1,1 8-1,-5-8 0,3 8 0,-3-4-1,1 8 1,-2-7-3,2 3 3,-1-3-1,2-3 1,1-15-1,0 0 1,0 0 1,15-33-4,-3 5 3,6-21 0,6-4-1,5-17 1,5-8-1,2 4 1,0-7-2,-3 11 0,-2 6-3,-9 15-3,2 15-2,-13 6-5,8 30-10,-19-2-19,13 14 2,-4-2 2,-1 1 0</inkml:trace>
  <inkml:trace contextRef="#ctx0" brushRef="#br0" timeOffset="31390.7955">12871 14468 39,'0'0'28,"-23"-24"1,6 15 3,-2 2-15,-10-5-2,8 13-3,-8-3-1,10 19-2,-8-5-2,13 19-1,-1-3-4,9 13 2,0-8-2,8 9 0,0-12 0,4-4 1,3-13-1,3-10 1,-3-8-2,2-14 1,-2 3-1,0-9 2,-1 7-4,2 4 1,1 5-1,-1 10 0,1 9 1,0 17-2,-1 8 2,-2 10-3,-2 2 3,-2 6-1,-7 0 0,-4 3 1,-7-5 0,-6-5 2,-4-11 0,-4-7-1,-2-6 1,-1-11-3,3 4-1,-2-20-6,17 12-18,4-10-12,10-11-1,9-9 0,13-2 0</inkml:trace>
  <inkml:trace contextRef="#ctx0" brushRef="#br0" timeOffset="31843.8214">13126 14542 45,'-2'-12'27,"-12"-1"5,1 10-3,-9 6-7,-7 1-9,10 20-2,-8-4-3,7 15-2,-1-7 1,13-1-3,4-6 1,12-6-3,4-6 1,7-7-1,2-9-1,4-5 0,-2-5-2,-4-1 0,-4-3-1,-6 5 1,-3 2 0,-5 3 1,-1 11 1,0 0 0,-14 26 0,10 3 0,1 5 0,3 6-2,2-2 2,2 0-4,5-7 0,-2-13-3,7 4-4,-14-22-19,16-10-6,-4-6 0,1-20 0</inkml:trace>
  <inkml:trace contextRef="#ctx0" brushRef="#br0" timeOffset="32339.8498">13557 13916 47,'-10'25'30,"6"11"0,-4 3 2,-4 13-15,8 17-4,-11-1-2,10 10-2,-6-6-3,8 2 0,-1-18-1,10 2 1,3-19-2,9-7 0,3-7 0,5-4-4,4-7 1,3-8-3,2-3 1,-2-6-3,-1-4 0,-4-8-1,0-2 1,-10-7 1,-2 3 0,-11-2 2,-8 7-1,-8-3 4,-7 8 0,-3 8 1,-6 3-1,3 14 2,-4-3 0,10 11-1,0-6-1,11 10 0,6-1 0,7-2-3,11-2 0,5-5-3,11 4-2,-2-12-5,14 9-15,-4-8-9,-3-4-3,-4-3 5,-6-3-3</inkml:trace>
  <inkml:trace contextRef="#ctx0" brushRef="#br0" timeOffset="32544.8615">13428 14067 92,'-5'-29'36,"25"5"-1,22-1 0,22 2-32,11 13-9,14 13-22,-1 13-5,-1 1-1,-1 9-1</inkml:trace>
  <inkml:trace contextRef="#ctx0" brushRef="#br0" timeOffset="38347.1934">4615 13146 1,'12'5'15,"-19"-19"5,17 11-6,-10 3-4,11-10 2,-1 3 2,-10 7 0,20-13-1,-12 2-4,7 9 0,-8-8-4,8 1 1,-7-1-3,4 2-1,-3 1-1,3 2-1,-2 2 1,3-7 0,-2 2 1,2 0 1,-2-5 0,3 4 1,-5-9-2,5 5 2,-4-5-1,3 2-1,-2-1 1,3-3-2,-2 5 2,4-1-1,-3-1 1,3 4-1,-2-4 0,2-3 0,-3 4 0,1 6-1,-1-5 1,0 5-1,-3-4 1,3-1 0,-1-1 1,1 10-1,0-8 0,3 3 0,-2-2 0,3-2 0,0 3 0,1 0-2,-1-5 1,0 5-1,-1-1-1,0 3 2,-2-1 0,2 2-1,-2 0-1,-2-1 2,0 8-1,2-4 0,-3-3 1,1 2-1,0-5-2,-1 1 1,2-2 1,-1-6 0,-3 7 1,3-4-1,-1 6 0,-1-1 1,2-1-1,0 8 4,-2-8-4,3 6 1,-1-7-1,0 3 2,0-5-1,0 1-1,-2 0 0,1 0-1,-2 0 0,1 8 1,-2 3-1,1-2 1,-9 5 1,16-12-1,-16 12 2,15-13-2,-15 13 2,14-16-2,-7 1 1,-1 2-1,-6 13 1,16-18 0,-7 9-2,1 5 1,-1-4 1,1 9-1,0-10 0,0 7 1,-1-8-2,0-4-1,1 5 2,-2-7 0,2 6 0,-1-8 0,1 8 0,-2-1 0,3 2 1,-2 4 0,2-1 0,-2-5-1,1 0 2,1 2-2,-1-3 0,1 2-1,0 0 1,-1 2 0,-2-4-2,1 6 3,-9 6-3,15-7 3,-15 7-1,12-9 1,-12 9-1,13-11 1,-13 11 0,14-24-2,-14 24 1,15-22-1,-6 13 2,0 4 0,-9 5-1,16-6-1,-16 6 2,14-6 0,-14 6-1,14-5 1,-14 5 0,16-13-3,-7 4 2,0-5 1,1 2-3,1 7 2,0-4-1,-3 4 1,1-5 0,-9 10 1,16-16 1,-9 5-2,1 0 1,0 0 0,0-5 0,1 2 0,1 0-2,0 0 1,-1 1-1,0 7 1,1-2 0,-1 3 2,1-5-2,-1 0 0,1-1 1,0-1-2,-1 2 2,1-7-2,0 7 1,0-8-1,0 7 1,-1 0-1,1-2 1,0 6 1,-1 1 0,1-4 0,0 1 1,-1-2-2,1 3 1,2-4 0,-1 0-2,1 0 1,0-1-2,1 0 2,-2 1-2,1 4 2,-1-5 0,-1 3 0,0 0 2,-1-1-2,-1-3 2,-1-5-3,0 9 1,0-9 0,-7 19 1,13-18-1,-13 18 0,14-14 0,-4 5 1,-10 9 0,17-8-1,-7 3 0,2-6 0,-1-2-1,-1 0 1,1-2-1,0 1 0,-1-2 1,1 6-1,-1-1 1,0 2 0,-1-1 0,1 3 3,-1-2-3,-1-1 3,2 1-3,-2-2 2,2 3-2,-3-3 1,0 0-2,1-1-1,0-2 2,1 8 0,-9 6-1,16-14 0,-16 14 1,19-16-2,-9 7 4,0 3-4,0-4 4,0 5-4,-2-8 3,-8 13-1,16-14 1,-16 14-1,15-12 0,-15 12 0,16-9-1,-7 3 4,-1-1-3,1 1 1,1-2 0,-10 8-1,17-20 0,-8 7-1,0 3 2,0-1-3,-1-1 2,2-3 0,1 6 0,-1 1 1,-2 2-1,2-2 2,1-2 0,-2 1-3,-9 9 2,16-17-1,-16 17 0,18-20 0,-9 10 1,0-1-1,1 6-2,0-8 2,0 3-1,1-1 1,-1 0 0,-1 0 0,1-5-2,1 1 1,-1-3 1,-1 5-1,1 2 1,-1 0 0,-1 0 0,-8 11 2,15-17-1,-15 17 1,14-11-2,-14 11 1,12-10 0,-12 10-1,14-18-1,-14 18-1,15-21 0,-15 21 1,13-16 0,-13 16 1,13-19 0,-13 19 0,12-18 1,-12 18-1,12-15 2,-12 15-2,13-20 1,-13 20-1,13-20 0,-6 9 0,-7 11-1,13-12 2,-13 12-2,13-9 3,-13 9-3,13-11 2,-13 11-1,16-13-1,-16 13 1,16-19-3,-16 19 3,16-18-3,-16 18 3,13-12-2,-13 12 3,10-9-1,-10 9 0,9-5 2,-9 5-1,11-8 0,-11 8 0,11-14-1,-11 14 0,14-7 0,-14 7-2,14-7 3,-14 7-3,13-7 2,-13 7-1,12-5 2,-12 5 0,11-8 0,-5-4 1,-6 12-2,9-19 2,-6 8-3,-3 11 2,5-17 0,-5 17-1,4-15 2,-4 15-2,0 0-1,0-11-3,0 11-2,0 0-5,4 19-13,-4-19-14,-10 14-4,10-14-1,0 0 3</inkml:trace>
  <inkml:trace contextRef="#ctx0" brushRef="#br0" timeOffset="47335.7075">2509 8820 66,'-1'24'32,"6"24"0,-10-7 0,1 11-23,8 7-1,-6-3-4,9-1-1,-6-8-2,4-5-3,3-8-2,-1-5-10,2-5-16,5 4-1,-7-11-1,6 1 0</inkml:trace>
  <inkml:trace contextRef="#ctx0" brushRef="#br0" timeOffset="47566.7207">2158 9657 72,'-40'14'33,"23"2"0,17-16 2,27-6-22,29 5-1,14-13-5,21 8-2,11-4 0,9 8-6,-4 7-5,-15 1-22,-13 12-7,-11 2-3,-24-3 2</inkml:trace>
  <inkml:trace contextRef="#ctx0" brushRef="#br0" timeOffset="47924.7412">2335 9840 76,'9'40'33,"-8"8"0,6 0 1,3 11-24,-7-5 0,8 17-2,-8-10-1,4 1-3,-4-8 1,1-3-4,-2-5-2,-2-11-3,5 4-4,-8-24-8,8-4-19,-5-11 0,0 0-1,3-20 1</inkml:trace>
  <inkml:trace contextRef="#ctx0" brushRef="#br0" timeOffset="48479.7729">2057 10116 42,'0'0'23,"-10"-20"2,20 12-6,-3-4-3,11-3-7,11 1 0,5-7-2,15 2 1,-1-2-1,11 9 1,-6-2-3,6 11 0,-12 3-1,-1 9-3,-9 9-1,-8 9-1,-6 2 1,-7 0 1,-8 2 0,-5 3 3,-9-2-2,-6 2 0,-7-6 0,-3-5 0,-5-3 0,-1-6-2,-1-8 0,2-3 0,1-11 1,5 3 2,0-5 0,7 1 0,3-4 1,11 13 0,0-17-2,13 14 1,3 3 0,6 5-2,4 0 0,3 5-1,-3 6 0,3 4-1,-5 6 1,-5 3-1,0 0-3,-8-1-1,4 6-5,-9-13-7,8 7-15,-6-8-5,-2-2 1,5-9 2</inkml:trace>
  <inkml:trace contextRef="#ctx0" brushRef="#br0" timeOffset="48847.794">2986 10323 3,'1'-21'17,"-1"21"5,-11-9 3,-6 15-7,-9 9 1,-11 0-1,3 7 1,-8-6 0,12 1-3,-5-5-4,17 4-3,6-7-2,20 4-1,9-5-4,14 1 1,3 3-2,6 11 1,-1-6-1,-3 5-1,-10 2 0,-9 3-1,-11-3 0,-9 6 1,-7-5-2,-6-3 0,2-1 0,-6-6-2,11 2-2,-4-17-5,13 0-7,9 11-16,1-14 2,11 2-2,-1-13 2</inkml:trace>
  <inkml:trace contextRef="#ctx0" brushRef="#br0" timeOffset="49234.8161">3336 10424 32,'27'-21'29,"-21"-10"3,0 17-1,-12 3-9,-14 0-4,8 21-4,-14-5-3,11 20-2,-12 4 0,15 10-2,-6-7-1,14 8-1,1-10-3,13-3 1,6-13-3,12-13 3,6-18-3,5-10 0,1-9 0,-2-13-3,-2-4-1,-15-10-1,-6 4 2,-23-3-2,-9 14 1,-13 5 2,-5 16 2,-4 12 2,0 16 2,12 18 1,8 7 0,24 22-1,17-3 0,20 11-2,13 0-2,11-6-4,16 7-6,0-10-24,10-7-3,-1-14-2,-8-17 1</inkml:trace>
  <inkml:trace contextRef="#ctx0" brushRef="#br0" timeOffset="51693.9568">7012 5248 6,'0'0'24,"0"0"0,0 0-5,0 0-2,0 0-4,0 0-3,13 6-3,-13-6-2,9 7-2,-9-7 0,12 0 0,-12 0-1,12 0 1,-12 0 1,13 0-1,-13 0 2,16-5-1,-16 5 0,19-6 1,-19 6-2,14-7 0,-14 7-1,12-7 1,-12 7-2,11-1-1,-11 1 0,13 8-1,-13-8 1,13 16 0,-13-16 1,13 16-1,-13-16 2,13 13-1,-13-13-1,16 16 1,-7-7 0,1 3-1,1-3 1,2 5-1,-3 0 0,0 0 1,0-1 1,-1-1 0,-9-12 0,17 14 1,-17-14-1,16 12-1,-16-12 1,13 7-1,-13-7 0,13 9-2,-13-9 1,11 12-1,-11-12 1,13 14 0,-13-14 1,17 16-1,-8-10 0,1-1 2,0 0-3,0 0 2,-10-5-1,15 7 1,-6-5-1,-9-2 0,14 13 2,-14-13-1,14 13 0,-5-6-1,-9-7 1,16 15 0,-7-11 0,2-1 0,0 0-2,-1-3 1,1 1 1,1 5 0,-1-3-1,0 1 2,0 0-2,-1-1 1,-1 0-1,0 4 1,0-3-1,-9-4 0,13 3 0,-13-3-1,15 9 1,-15-9 1,17 17-2,-6-8 2,2 6 0,0-4 0,3 2 0,0-2 0,-2-1 0,0-1-1,-2-1 2,-1-2-2,-2-4 1,-9-2-4,18 16-2,-18-16-17,0 0-15,0 0-1,0 0-1,-5-16 1</inkml:trace>
  <inkml:trace contextRef="#ctx0" brushRef="#br0" timeOffset="53473.0585">4664 13093 23,'0'0'15,"0"0"-1,0 0-2,0 0-2,0 0-1,0 0-1,0 0 1,0 0 1,0 0 2,-3 11-3,3-11 0,0 0-2,-11 12-1,11-12-2,-11 16-1,6-2-1,5-14 0,-14 22 0,3-10 1,5 3-1,-6-3 1,6 5-1,-6-5 1,5 2-2,-5-1 1,5 1-1,-4-3 0,2 1 1,-2-3-1,3-1 1,-4-2-2,3 6 2,-2-1-1,1 1 1,-1 1 0,3 0-1,0-2 1,1 0-1,0 1 1,0-2 0,7-10-1,-13 12-1,4-6 0,0 2-1,-1 4 1,0 5 0,-1-3 1,0 0 0,1-1 0,3 1 2,-3-5-1,10-9 2,-16 16-3,16-16 2,-16 4-2,7 2 0,-2-5 0,1 9-1,-1 0 2,-1 1-2,3-2 0,0-4-2,5 6-3,4-11-14,0 0-17,3-11-2,4-20 1,4-1-3</inkml:trace>
  <inkml:trace contextRef="#ctx0" brushRef="#br0" timeOffset="54449.1144">7577 10160 33,'8'-6'22,"-8"6"2,6-12-3,-6 12-1,6-16-5,4 8-2,-7-11-4,9 4-2,-4-7-1,7 7-1,-5-9-1,5 8-1,-3 1 1,1 2-3,2 4-3,-3-3-7,7 6-20,0 11-4,-5-9 1,6 7-3</inkml:trace>
  <inkml:trace contextRef="#ctx0" brushRef="#br0" timeOffset="78366.4824">7723 5629 1,'0'0'15,"0"0"1,0 0-4,0 0-4,0 0 0,0 0-2,0 0 0,0 0-2,0 0-2,13-6-2,-13 6-5,14 4 0,-14-4-1,15 6 2,-15-6-1,14 7 0,-14-7 3,9 8 0,-9-8 2,0 0 0,0 0 1,0 0 0,0 0 0,6 11 1,-6-11-2,0 0 2,0 0 1,8 17 1,-8-17-1,9 12 3,-9-12-2,8 12 2,-8-12 0,0 0 0,9 11-1,-9-11 0,0 0-1,0 0-1,6 11 1,-6-11-2,5 11 1,-5-11-1,0 0 0,12 14 0,-12-14-1,12 9-1,-12-9 0,16 13 0,-7-4 0,1-1 0,-2 4-1,2-3 1,-2 3 1,1-3 0,-9-9 1,13 18 0,-13-18 0,11 9 0,-11-9 0,9 7-1,-9-7 0,0 0 0,8 13 0,-8-13-1,0 0 1,9 15-1,-9-15 1,4 12 1,-4-12-1,0 0 1,0 0-1,9 10 0,-9-10 0,0 0 0,0 0 0,10 6 1,-10-6 0,0 0-1,0 0 1,8 13-1,-8-13 0,5 10 0,-5-10-1,0 0 1,11 13-2,-11-13 2,0 0-1,13 11 2,-13-11-1,0 0 2,0 0-1,10 9 1,-10-9-1,0 0 0,0 0 0,0 0 0,10 4 0,-10-4 0,0 0 0,11 1-1,-11-1 1,0 0-1,10 6 1,-10-6-1,0 0 0,10 0 0,-10 0-1,0 0 0,0 0-3,0 0-3,10 5-11,-10 8-17,0-13-2,-4 15 0,4-15 0</inkml:trace>
  <inkml:trace contextRef="#ctx0" brushRef="#br0" timeOffset="80929.629">8032 5946 4,'5'19'9,"-5"-19"0,9 20 0,-9-20-2,10 17 3,-10-17 0,7 16-1,-7-16 1,0 0-1,7 14 1,-7-14-2,5 15 0,-5-15-3,7 22 0,-7-22 0,13 28 0,-9-18 0,4 3 1,-8-13 0,9 11 1,-9-11-2,0 0 1,0 0-2,0 0-1,0 0 0,0 0-2,0 0 0,9 7-1,-9-7 0,0 0 0,0 0 1,7 10-1,-7-10 0,0 0 0,11 2 0,-11-2 0,10 2 0,-10-2 0,17 4-1,-6 0 1,1-1 1,2 2-1,1-4 1,0 1 0,2-4 0,-2-1-1,4-2 0,-2 0 0,4 2 0,-1 2-1,2-1 1,1-1-1,-1 2 1,1 2-1,-3 1 2,-1-1-1,-2 1 1,-2-6-1,-4 5 1,1-1 0,-2-4-1,0 4 0,2-4 0,1 6 0,0 0 1,2-4-1,1 4-1,1-2 1,-1 5 0,2-2 0,-2-1 0,-1-3 1,-1 1-2,0-4 1,0 4 0,0 3 0,-1-2 0,2 0 0,1 1 1,0 2 0,2-2-1,1 2 0,1-3 1,1-1-1,2 1 1,-1-1-2,2-1 1,0 0-1,-1 0 1,1 3 0,-1-1 0,1 1 0,-1-2 0,-1 0 1,1 4 1,0-4-2,-1 0 0,0-1 1,0 1 0,-1-1-1,0 4 0,-1 1 0,1-2-1,-2 6 1,0 0 0,0 5 0,-1-8-1,0 4 2,0-5-1,-1 0-1,1-3 2,-1-3-1,2 2 1,-3-8-1,0 6 0,-1 0 0,0 0-1,-2 0 2,1 1-1,-1 3 0,0-2 1,2 1-1,1-2 0,3 0 0,-2 0 0,2 1 1,-3 0-2,0-3 1,-1 2-1,-3-1 1,0 4 0,-1-2 0,0 2 0,2-2 0,1 0 1,1-2-1,2 3 1,-1-1-1,1 1 0,-1 1 1,0-2-1,0 4 0,1-3 0,0 4 0,2-4 0,0 2 1,3-1-1,-1-2-1,2-2 1,-1-3 0,2 1-1,2 2 1,0 1 1,1-3 0,0-4 0,2 2 0,1-1 3,1 0-3,-1-2 2,1 3-2,-2-7 0,-1 8-2,2 5-4,-10-4-14,1 12-16,-2 3-2,-8-7 0,-1-1 0</inkml:trace>
  <inkml:trace contextRef="#ctx0" brushRef="#br0" timeOffset="90811.1941">3624 2420 18,'0'0'9,"0"0"-2,0 0 1,0 0-5,0 0-2,0 0 0,0 0 0,9 6-1,-9-6 0,0-12 1,0 12 0,0 0 5,-4-12 3,4 12 3,0 0 1,-10-16 1,11 28 3,-1-12-1,0 0 0,-14-7-4,14 7-4,-10-9-3,10 9-2,-12-11-2,12 11 1,-17-25-1,6 8-1,1-2 1,-2-1-1,1 4 0,1-4 0,0 5 2,1-2-2,0 8 1,2-1 0,7 10-1,-16-11 0,4 5 1,-2 2-1,-5-5 2,-3 11-1,-3-12 0,-1 8-1,-1-9 2,3 4 1,-2-1 0,9 4 0,-1-3-1,8-2 0,-1 0-1,11 9 2,-16-6-1,16 6 0,-16-1 1,16 1-2,-19-1 0,9-1 0,-3 3-1,0-4 0,-2-2-1,0 0 2,0-6-3,-3 3 3,0 0-1,0 1 1,2-1 1,-2 6 0,2-4 0,0 5 1,1-2-2,3-1-1,-2 1 1,1-6-2,-5 5 1,1-3-1,-6 3 2,-1-4-4,-3 3 4,-2 4-1,-1 1 1,3 3 0,0-4 0,2 0 0,3-5-3,3 10 3,1-10 0,1 10 0,0-8 1,0 10-1,0-1 3,0 2-2,-2 6 2,3-7-2,-2 8-1,3-13 0,1 7-1,2-9 0,0 6-2,3-9-1,0 6 3,-1 0 0,2-2-1,-2 9 1,-1-9 0,-2 10 1,-1-9-1,-3 7 2,-1-7-2,-2 0 1,-1 0-2,-2-3 2,0-1-2,1 3 1,-1-2 0,3 2 0,0 10 1,3-9-1,2 7-1,2-6 1,0 7-1,3-7 2,0 0-1,0-1 0,-2-6-1,0 1 1,1-1 0,-3 9 1,1-4 0,-3 8 2,1-6-3,-1 9 0,3-8 0,0 1 0,-2-3 0,4 0 0,-2 2 0,2-8 0,0 8 0,2-6 0,-3 9 0,1 0 0,-1 3 0,-2-7 0,4 3 0,-3-2 0,1-8 0,0 7 0,1-9 0,-2 9 0,1-4 0,0 4 0,0-3 0,-1 5 0,0 6 0,-1-3 0,0 4 0,0-6 0,1-1 0,-2-6 0,-4 9 0,1-18 0,-1 15 0,-1-13 0,1 14 0,-4-1 0,6-2 0,-3 1 0,6-1 0,0 15 0,0-19 0,3 12 0,0-13 0,0 2 0,-2-2 0,-2 10 0,-3-11 0,-3 5 0,21-1 0,-45 6 0,45-6 0,-48 8 0,48-8 0,-47 1 0,47-1 0,-44 1 0,44-1 0,-44-14 0,44 14 0,-45-14 0,45 14 0,-39 2 0,39-2 0,0 0 0,-45 9 0,45-9 0,0 0 0,0 0 0,0 0 0,-45 11 0,45-11 0,0 0 0,0 0 0,0 0 0,0 0 0,0 0 0,0 0 0,-43 3 0,43-3 0,0 0 0,0 0 0,-42-2 0,42 2 0,0 0 0,0 0 0,-49-4 0,49 4 0,0 0 0,0 0 0,0 0-19,-39-39-18,39 39-4,0 0-3,0 0 6</inkml:trace>
  <inkml:trace contextRef="#ctx0" brushRef="#br0" timeOffset="93602.3538">7577 9979 8,'0'0'19,"3"-14"0,-3 14-1,7-12-3,-7 12 0,11-16-2,-11 16 1,13-6-1,-13 6 0,11-9 0,-11 9-3,14-8 0,-14 8-3,13-6-1,-13 6-2,10-13-2,-10 13 0,15-12-2,-5 10 1,2 1-2,2-3 2,3 4-1,2 0 1,0-1-1,2 0 1,0-1 0,-2-5 0,1 3 0,-1-3 0,1 1 0,-2-7 1,4-1-1,-2 6 1,3-3-1,-2 1 0,1 7 2,1-7-2,-1 1 0,0 0 0,2 3-1,-1-5 1,4 3-2,0-2 2,2-3-3,1 2 4,2 4-3,0-1 2,2 2 0,1 1 1,1-2 0,2 1 0,3-4 0,1-4-1,4 5 0,0 0-1,5 2 1,0 1 1,4 4-2,1-2 0,4 6 0,1 7 0,2-2 1,0-2-1,3 4 1,0-5-3,2 0 2,1 0 0,2 1-1,0 0 1,1-6 1,0 3 0,1-1 2,0 0-3,-1-3 2,-4-2-1,1 0 1,-5-1-1,-1 0-1,-3 1-1,-6-4-3,-1 3-1,-12 0-5,4 5-22,-14-3-7,-6-7-1,-5 5 1</inkml:trace>
  <inkml:trace contextRef="#ctx0" brushRef="#br0" timeOffset="95086.4387">4173 13610 4,'0'0'15,"-2"-11"1,2 11 1,0 0-10,-11-4 1,11 4 2,-9 6 2,9-6 1,-11 5 1,11-5-1,-11-4-2,11 4-3,-12 3-4,12-3-1,-16-3-2,5 1 0,0 7 0,-3 0 2,-2 1 0,0 2 1,-5-4 1,4 3-1,-5-4 0,5 3 0,-5-9-1,7 7-1,-5-5 0,4 7 1,-2-7-3,0 6 2,-3-5 1,1 7-1,-2-3 1,1 2 0,-4-3-1,2-3 0,-1 3 0,-2-3-1,0 4 0,-1-2 0,-3-1 0,-2 4-1,-3-4 0,-2 7 1,0-7-1,-2 7 0,0-1 1,1-2-2,0 0 1,1-3 0,1-3-1,1 2 2,0 7-2,2-8 2,-1-2-1,0 1 1,1 0 1,0-3-1,0 3 1,0-3-2,3-7 2,-4 0-2,0 2 0,0 2-1,1-1 0,1 5 1,-1 2-1,3 7 0,-2-2 0,3 7 1,1-1 0,2-1 1,-2 3-1,0-5 1,0 3 0,1-4 1,-3 2-2,-1 0 1,-1-2-1,-2 5 1,-3-3-1,-1 2 0,0 0 1,1-5-1,0 2 1,0-3-2,-2 1 1,3-2 0,-1 2 0,-2-2 1,-3 0-2,-2-1 0,4 6-2,-2-6-5,13 12-18,1-1-13,9-8 4,10 10-5,9-15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52:22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3391 1828 69,'15'-27'31,"-11"-2"1,2-5-2,-9-3-23,-3-2-5,2 4-1,-6 5 1,-6-4-2,-6 8 0,-4-5 0,-9 6 2,-2-4-1,-7 6 1,-1-4 0,-4 5-2,-3 4 1,-2 4-1,-8 7-1,-1 5 1,-4 8 0,-1 3-2,-3 11 4,-2-4-2,2 6 1,-2 1-1,1 5 0,1 3 0,1 5 1,1 5-1,4 2-1,1 6 0,5 5 1,2 3 4,9 2-2,1 1 2,7 5-2,2-4 2,4 15-2,4 5 2,6 10-3,5 1 2,6 8-2,5 2-2,8 8 3,5 11-2,7-6 2,6-6-2,7-11 1,8-4-3,3-15 3,7-1 0,8-14-1,6-13 1,6-9 2,6-10-2,2-2 3,3-11-2,0 6 0,-1-17-2,-1 3 1,-6-14-1,0-3-2,-6-4 2,-2-1-1,-5-7 2,-2-3-1,-5 1 1,-2-9 0,-7-3 0,-6-2 0,-9-1-2,-6-1 2,-8-6-1,-7 4 1,-9-7-1,-5 2 0,-6 3 0,-6-1 0,-5 3 1,-4 5-1,-2 1 0,-1 5 1,-2-4-1,1 13 0,-1-7 0,3 5-2,0 1 3,4-2-2,-2 7 2,5-5-1,0 9 1,4-5 1,-1 12-1,0-2 2,5 2-2,0-1 1,5 5 0,3-1-1,13 0 0,0 0 0,0 0-1,36 1 1,10 2 2,23 1-2,22-5-2,19 6 2,17 0-2,14-7-1,14 6-9,-10-9-28,8-9-4,-13-2 4,-12-20-4</inkml:trace>
  <inkml:trace contextRef="#ctx0" brushRef="#br0" timeOffset="2982.1705">800 6266 11,'-55'-37'17,"55"37"1,-39-4 0,39 4-13,0 0 1,-49 16-3,49-16-2,0 0 0,-43 60-2,43-60 0,-34 70 1,14-22 2,-2 7 4,1 15 0,-1 4 2,5 11 1,5-4 2,6 0 1,10-1 0,6-11 0,11 6-2,9-27 0,8-2-3,5-16 0,5-5-5,-1-4-4,1-7-8,1-10-22,6 0 0,2-9-1,0-4-3</inkml:trace>
  <inkml:trace contextRef="#ctx0" brushRef="#br0" timeOffset="3393.1941">1267 6653 68,'-30'64'33,"8"11"-1,12-5 1,17 3-23,20 10-1,11-13-3,8-1-6,9-23 0,-5-21 0,1-14-1,-9-19-1,-3-14-1,-14-22 1,-10-11-1,-15-20 3,-11-4 0,-9 1 3,-14-6 2,-12 17 1,-10 0 0,-4 27 2,-6 7-2,6 29 1,-1 10-2,7 20-2,3 11-1,51-37-3,-65 94-3,65-94-8,-27 99-13,27-99-12,39 85-1,0-57-2,10-14 4</inkml:trace>
  <inkml:trace contextRef="#ctx0" brushRef="#br0" timeOffset="3906.2234">1837 6540 102,'15'17'34,"-7"-3"1,3 8 2,1 17-34,-6 13 1,3 13-3,-2 12 1,-1 5-2,1 4 2,1-10 0,-3-5-1,0-18 0,0-13 1,0-21-3,-5-19 0,15-15-2,-6-17-3,-4-16 0,10-13-2,-1-15 3,12-7 0,0-1 4,6 7 1,7 5 4,-2 8 1,6 20 3,-9 7-1,5 25 0,-12 7-1,1 16-4,-9 15 1,-3 10-2,-9 19 1,2 7-3,-4 8 1,-1 0-2,4 5-7,-6-13-19,6-11-10,4-16-4,3-25 2</inkml:trace>
  <inkml:trace contextRef="#ctx0" brushRef="#br0" timeOffset="4472.2558">2610 6646 69,'-24'52'35,"4"16"1,2 4 0,-3 5-27,18 12 0,-3-2-4,10 2-3,3-11 0,4-15-1,2-17 2,5-22-2,2-20 0,4-17-1,2-20-1,3-17 1,0-24-3,0-14 2,1-13-3,-10-11 3,0-2-3,-11-5 2,-5 1 3,-8-2 0,-6 9 2,-4 14 0,-7 6 0,3 16 0,-5 9 1,2 8-1,-6 19 0,4 15-2,-5 13 0,4 14-1,-1 10-1,2 21 2,3 10 0,5 24-2,9 8 1,9 10-1,11 8 1,11 5 1,15 2-2,8 1 0,8 1-1,0-17 0,2-2-2,-12-16-2,5 2-8,-20-18-21,-5-7-1,-4-10-1,-7-24 1</inkml:trace>
  <inkml:trace contextRef="#ctx0" brushRef="#br0" timeOffset="4865.2783">3366 6586 75,'-14'3'37,"-4"-4"-4,2 10 1,10 10-27,-13 16-2,7 21-3,-3 8 0,7 11 1,1-1-1,6 3 3,4-11-1,10-2 0,5-22-1,7-9-2,2-12 2,5-7-5,0-5 3,0-9-6,4 5-2,-9-12-5,10 11-11,-6-11-12,-2-2-2,2-6 1,-2-16 0</inkml:trace>
  <inkml:trace contextRef="#ctx0" brushRef="#br0" timeOffset="5238.2996">3980 6435 73,'0'0'34,"16"-1"-4,-16 1 1,-9 0-29,1 13 0,-7 6 1,1 12-1,-7 6 2,2 12-1,-6 10 1,7 6 0,-5 6 0,9-1-3,-1-2 2,6-1-2,3-8-1,6-6 2,4-11 1,8 2-2,4-10 1,3 1-2,6-1-3,-3-8-11,2-5-20,6 1-2,-4-21-2,3-10 3</inkml:trace>
  <inkml:trace contextRef="#ctx0" brushRef="#br0" timeOffset="5652.3233">3457 6587 88,'6'-27'36,"-1"6"2,5 16 0,1 16-32,-4 13-2,5 27-3,-5 19 0,-1 10-5,4 22 0,-12-4-21,4 3-11,4-1-1,-1-20 0,3-23-3</inkml:trace>
  <inkml:trace contextRef="#ctx0" brushRef="#br0" timeOffset="6261.3581">4225 6397 48,'0'0'32,"3"21"1,-1-1 2,-3 11-21,14 25-6,-5 9 0,8 21 1,-4 1-3,6 2-2,-4-3 0,3-3-3,-2-5-2,-4-16-3,6-5-9,-10-17-22,0-12-1,0-15-1,-7-13 1</inkml:trace>
  <inkml:trace contextRef="#ctx0" brushRef="#br0" timeOffset="6441.3684">4103 6846 90,'0'0'40,"29"-2"-2,2-16-2,10-4-31,3 6-10,8 18-10,-5 16-23,-2-8 1,-6 9-2,-7-9 1</inkml:trace>
  <inkml:trace contextRef="#ctx0" brushRef="#br0" timeOffset="6892.3942">4971 6606 70,'-22'15'38,"-5"1"-3,2 14 2,2 14-29,-1 8-2,9 19 0,4 1-5,6-1 2,8-3-2,5-8 0,5-13-5,3-13 2,3-14-2,-3-27-1,2-7-1,-6-32-1,1-2 0,-9-23 2,2-4 5,-3 1 1,-4-6 4,4 17 0,-7 0 4,9 23-2,-5 14 2,12 30-3,-3 15 1,7 21-3,0 11-2,5 4-1,0 16-1,-2 8-1,0 1 0,-7-9-5,6 3-5,-16-22-24,4-11-3,-1-5 1,-5-36-1</inkml:trace>
  <inkml:trace contextRef="#ctx0" brushRef="#br0" timeOffset="7313.4183">5252 6690 83,'24'6'40,"2"-2"-4,4 13 3,4 12-35,-4 8-1,4 10-1,-4 8-1,-5 6 1,-4-2-3,-7-4 3,-3-17-3,-5-13 2,-1-14-3,-5-11 1,6-29-1,-4-13-2,3-11 3,2-7 0,4 0 1,4-3 1,3 9 2,7 8 0,0 15 3,10 15-2,-1 16 0,4 18 0,-1 10 0,0 12-3,-6 9-1,-7 7-1,-5 5-1,-9 0-2,-2 0-1,-13-14-1,7-3-8,-17-10-21,8-20-4,7-14 2,-8-7-1</inkml:trace>
  <inkml:trace contextRef="#ctx0" brushRef="#br0" timeOffset="8169.4672">6514 6569 30,'8'-24'33,"4"5"-3,-19-8 2,-3 9-18,-2 15-3,-13 2-7,0 12-2,-7 9 0,0 8-2,-6 8 3,7 10-1,-4 11 1,11 9-1,1 3 0,13 9 2,4-8-1,9 8 0,9-12 0,10-8-1,11-15 2,7-15-3,9-11 3,5-21-3,5-6-4,2-28 1,3 0-2,-3-23 0,-3-7-1,-7-11-1,-4-7 3,-9 6 0,-7-5 6,-4 17 1,-17-1 2,2 24 1,-17 11 1,2 24 2,-14 7-4,3 24 0,-5 12-2,4 24-2,5 14-1,6 6-1,12 4-1,9-6-5,22 7-14,5-17-18,11-19-1,6-19-1,4-37 0</inkml:trace>
  <inkml:trace contextRef="#ctx0" brushRef="#br0" timeOffset="9742.5572">6875 7076 11,'23'-43'21,"21"11"-3,-7-23-4,13 2-7,-3-8-3,-2-4-2,-3-2 1,-10-8 2,-6 14 1,-20 0 3,-6 19 1,-20 1 1,-6 22 1,-18 7-2,-1 21 1,-13 10-3,1 17-4,-4 10-1,4 8-7,5 16-5,2-1-20,7-5-3,18 3-3,7-24 1</inkml:trace>
  <inkml:trace contextRef="#ctx0" brushRef="#br0" timeOffset="11490.6572">8680 1974 21,'-38'-6'23,"10"6"-3,-3 0-1,6 1-3,7-2-3,3-1-1,15 2-4,0 0-1,15-3-3,8 2-1,14-5-1,11 4 0,14 1 1,12-4 0,11 6 1,7-8 1,9 5 1,4-6-2,11 9 1,-2-10-1,1 10-1,-5-1-1,-1 0-3,1 5-7,-12-5-10,-3 8-15,-8 2 2,-15 3-3,-6-2 2</inkml:trace>
  <inkml:trace contextRef="#ctx0" brushRef="#br0" timeOffset="11960.6841">8653 2506 33,'-14'20'25,"0"-24"2,24 11-1,7 0-16,17-14-5,14 10-1,12-11 0,13 8 0,4-10 1,8 11-1,-1-8 1,6 13 1,0 0-2,6 2-2,-1 4-8,-4-3-20,-1-4 1,3 0-6,-9-5 2</inkml:trace>
  <inkml:trace contextRef="#ctx0" brushRef="#br0" timeOffset="12352.7065">8784 2949 83,'54'12'37,"19"-5"0,12-9 2,19-7-28,22 19-7,12-3-1,9 10-3,13 4-8,-7-7-26,5-6 0,0-6-4,-10-10 4</inkml:trace>
  <inkml:trace contextRef="#ctx0" brushRef="#br0" timeOffset="12932.7397">12370 738 1,'-38'-60'6,"38"60"7,-33-58-1,33 58 3,-26-63 2,26 63 2,-20-57 1,20 57 0,0 0 0,0 0 2,0 0-5,0 0-5,0 0-5,-26 80-1,32-10-2,9 31 2,-3 20-2,9 18-1,-2 8-3,5 6-3,2-1-2,-5-20-10,5-6-21,-2-26-3,-5-30 2,-2-23 0</inkml:trace>
  <inkml:trace contextRef="#ctx0" brushRef="#br0" timeOffset="13328.7623">11442 2158 97,'48'13'38,"18"-8"0,24 2-1,8-17-25,40 9-6,12-5-1,20 1-1,6 1-2,7-2 0,2 2-1,-5-2 0,-10 10-3,-12 1-2,-3 7-7,-22 1-30,0-8 1,-16 4-1,-15-6-4</inkml:trace>
  <inkml:trace contextRef="#ctx0" brushRef="#br0" timeOffset="13856.7925">12361 2852 67,'0'0'33,"0"0"0,0 0 2,2 39-11,-9 10-13,8 28-3,-9 10-1,7 27 0,-10 16 0,4 20 0,-5 2-5,0-1 2,-4-17-5,1 1 1,-1-11-3,-3-15-1,8-11-8,-9-17-27,9-32 0,1-22-1,10-27 0</inkml:trace>
  <inkml:trace contextRef="#ctx0" brushRef="#br0" timeOffset="14456.8269">12288 3258 72,'-16'-12'30,"-3"-6"2,2-3 0,4 9-21,-8-16-2,8 10-1,-3-6-3,6 7-1,4-5-1,15-5 0,10 3 1,19-4-2,16 0 0,23 8-2,13 4 2,9 6-2,3 12 2,-4 6-2,-5 12 0,-5 17 0,-13 15-2,-13 8 1,-11 1-3,-8 2 2,-5-4-1,-8 0 2,-9-7 1,-12-6-1,-14-11 2,-13-6 0,-12-8 1,-14-12-1,-14 3 0,-14-6 0,-12 2 1,-1-1 3,-2 0-2,7 10-1,4 0 2,16 22 1,15 1-1,30 20 2,31-4-3,39 9-1,33 0-2,37 2 1,34 18-10,19-12-32,37-12-2,19-13 0,17-12 2</inkml:trace>
  <inkml:trace contextRef="#ctx0" brushRef="#br0" timeOffset="20888.1947">13812 4000 12,'19'-10'25,"16"9"1,-1-18 0,14 10-11,9 0-3,4 5-2,8 3-4,-5 4-1,2 10-1,-8 2-2,-7 8 0,-8 5 0,-8 4-3,-13 4 2,-11 10 0,-11 2 0,-6 9 1,-11 5 0,0 4 2,-8 1-1,4 9 3,-2-8-1,12 8 2,3-12-1,15 1-1,9-13 2,20 14-2,11-20 0,15 3-2,9-8 0,10-2-3,7-3-3,-2-7-5,11-1-19,-11-15-10,-12-10-1,-4-10 0,-12-11 1</inkml:trace>
  <inkml:trace contextRef="#ctx0" brushRef="#br0" timeOffset="21289.2176">15043 4831 68,'-22'-2'34,"11"-7"-2,29 10 1,16 6-27,12 8-2,9 8-5,6 12-2,0 9 0,-2 13 2,-8 2 1,-12 6 0,-8 1 2,-13-1 0,0 5 2,-7-7 1,1-1-2,-5-6-3,-3-4-11,1 0-22,7 3-2,-4-14 0,7-5-3</inkml:trace>
  <inkml:trace contextRef="#ctx0" brushRef="#br0" timeOffset="21912.2533">15963 5205 74,'0'0'37,"19"21"1,-9 8 0,-4 4-30,8 26 0,-6 7-5,5 13 1,-5-1-2,2-4-1,-3-8-1,1-17 2,-3-14-1,0-17 1,-5-18-1,11-26 1,-6-9-2,3-15 0,-1-10 0,4-8-1,3-2 0,2 4-1,2 5 4,4 19-3,3-2 4,5 23-2,3 4 2,8 17 0,1 8-1,5 0 2,0 1-5,0 1 3,3-2-3,-2 2 0,0-3-1,-2-4-1,4 0-2,-8-13-5,16 21-18,-9-22-11,-1 6 0,-2-14 0,-5 2 1</inkml:trace>
  <inkml:trace contextRef="#ctx0" brushRef="#br0" timeOffset="22300.2755">17134 5140 51,'-8'-14'34,"-5"3"2,-10-1 1,-3 0-15,3 15-6,-14-1-9,12 14 0,-3-5-4,9 6 0,7 0-1,13 5-2,7 2 1,13-1-1,5-3 2,5-4-3,1-4 0,-1-10-1,-3-1 0,-10-14-1,-5-6 0,-15-5 1,-10-6 0,-9 3 3,-9-1 1,-3 9 1,-7 9 0,3 16 3,-4 11-2,11 28 3,1 2-4,9 15 1,7 1-3,12 6-1,7-5 0,10 2-2,7-15 0,3-19-5,10 4 1,-10-20-6,14 5-3,-21-20-4,19 7-4,-17-18-10,8 5-2,5-4-1,-3-14 4</inkml:trace>
  <inkml:trace contextRef="#ctx0" brushRef="#br0" timeOffset="22676.297">17805 4933 98,'-48'-7'36,"-8"1"4,-4 7-4,2 12-29,-1 7-2,8 10-4,6 4 1,12 7-4,11-1 2,12 8-2,11 5 2,9 2-1,7-2 0,3-2 2,0-1-2,0-4 2,-6-2-2,-5-5 2,-9-14 1,-6-1-2,-4-5 1,-2 0-1,1-3 1,3 3-2,8 0-1,3-4-5,21 5-19,0 0-11,4-12-1,8-5 1,1-5 0</inkml:trace>
  <inkml:trace contextRef="#ctx0" brushRef="#br0" timeOffset="23166.325">18120 5206 92,'14'33'40,"-1"1"-2,0 2 1,0 8-26,-4-4-8,6 11-1,-2-8-5,-4-8 0,6 2-4,-10-19-4,16 2-22,-8-18-7,1-5-1,2-18 0</inkml:trace>
  <inkml:trace contextRef="#ctx0" brushRef="#br0" timeOffset="23410.339">18499 4730 99,'1'-25'36,"-1"25"-2,-3-18-2,3 18-38,-7 10-17,6 5-12,7 11-1,-1-7 0,6 6 0</inkml:trace>
  <inkml:trace contextRef="#ctx0" brushRef="#br0" timeOffset="23856.3645">19004 5050 96,'-51'14'32,"9"3"1,3-5 0,4 8-29,22 4-3,11 7-1,12 2 0,11 6-2,4 3 1,6 3 0,0 0 0,0-3 0,-5 1 2,-8 0 0,-6 2 2,-14-9 1,-4 2 1,-12-10-2,0-1 1,-4-7-3,-1-3-4,11 3-5,-5-14-16,17-6-12,9 6-3,10-12 3,13-4-1</inkml:trace>
  <inkml:trace contextRef="#ctx0" brushRef="#br0" timeOffset="24173.3826">19454 4806 89,'-2'25'36,"1"1"2,3 8-1,4 13-27,-7 5-3,6 18-1,-6 3-2,3 5-4,0-1-1,-1-3-4,6 0-3,-9-19-7,11-7-22,2-13-1,-1-13 3,5-14-2</inkml:trace>
  <inkml:trace contextRef="#ctx0" brushRef="#br0" timeOffset="24354.393">19300 5234 113,'-1'-12'38,"19"11"-2,12-24-3,8 9-35,8 22-5,-8-5-19,7 5-12,-1 2 3,-4-2-2,-3-8 1</inkml:trace>
  <inkml:trace contextRef="#ctx0" brushRef="#br0" timeOffset="24738.4149">20019 5081 101,'11'-7'33,"-1"6"3,-10 1-11,2 20-18,1 11-4,-5 13-2,1 7 1,-1 11-2,3 0 3,2 0-5,-1-5 3,1-9-3,-3-19-1,3-13-1,-3-16-1,-9-29 2,-2-5 0,-3-14 4,1 1 1,-3-7 1,7 8 3,-1-3 2,15 18-2,2 6 2,16 24-2,6 8 0,12 20-4,4 8 0,5 10-2,-1 8-1,-3-1-3,-1 6-3,-14-14-5,4 5-18,-14-22-10,-4-10 2,-5-9 1,0-17 0</inkml:trace>
  <inkml:trace contextRef="#ctx0" brushRef="#br0" timeOffset="25157.4389">20593 5094 104,'17'9'38,"-4"1"2,1 5-1,1-6-33,2 29-1,-8 7-1,-1 8-2,-6 0 0,-3-7-3,-4-1 0,-2-8 0,-1-9 0,-1-14 1,9-14-1,-9-21-2,13-13 2,6-6 0,8-10 0,8-2-1,9 1 2,6 0 0,7 11 1,4 7 2,-4 16-2,2 23 2,-12 11 0,-7 16 1,-15 9-2,-8 8-1,-13 3-1,-6 0-2,-5 1 1,-5-12-5,6-2-5,-9-17-25,14-16-3,10-7-1,-5-20 2</inkml:trace>
  <inkml:trace contextRef="#ctx0" brushRef="#br0" timeOffset="25637.4664">21656 4940 94,'15'-2'34,"-15"2"2,0-13-1,0 13-27,-35 18-3,8 14 0,-13 10-1,-1 13-3,-7 9 3,5 10-1,3-1 0,10-1-3,10-6-1,14-4 1,15-17-1,11-7 0,14-21-1,6-12-1,10-12 0,-2-13 1,4-7 0,-5-20 0,-4-2 3,-6-2 0,-9 2 1,-3 8 1,-12 3 0,-4 17 2,-9 21 0,0 0-1,-14 39 0,9 2-2,-1 3 1,7 9-2,6 0-3,10-6-1,14 1-10,-5-13-27,15-14-1,2-16 1,4-5-1</inkml:trace>
  <inkml:trace contextRef="#ctx0" brushRef="#br0" timeOffset="26320.5054">21779 5522 66,'8'2'30,"-2"-16"0,11 4 0,4-6-18,-4-11-6,7-3-1,-5-15-1,2 2-2,-9-5 3,2 10-1,-11-5 1,1 13 0,-13-1 0,0 17-2,-9 8 1,0 8-3,-5 3 1,-1 3-2,-2 5 0,0-1-4,7 16-5,-8-11-17,13 10-10,9 0-1,8 6 0,12 6-1</inkml:trace>
  <inkml:trace contextRef="#ctx0" brushRef="#br0" timeOffset="27468.5711">12292 9179 81,'15'17'34,"-6"-1"3,4 19 1,0 22-32,0 24 3,10 33-2,-4 10 0,8 22-2,-2 6-2,0-2-5,5-3-7,-12-24-17,3-30-13,0-35 1,-9-35-1,-1-29 2</inkml:trace>
  <inkml:trace contextRef="#ctx0" brushRef="#br0" timeOffset="27906.5961">11884 9232 83,'48'-36'37,"22"-2"1,13-5-1,12-2-25,28 13-4,5 12-2,8 20-4,-6 17-2,-4 22-1,-9 17-2,-10 14 0,-12 15 1,-24 8-2,-12-2 0,-20-10 0,-14-7 1,-24-20 2,-20-5 0,-19-22 0,-15-16 0,-13-13 1,-11-11 0,-6-1 2,1 0-1,10 3-2,14 2 2,13 9-2,21 14-2,19 6-4,28 16-18,21 13-9,7-11-1,19 14 1</inkml:trace>
  <inkml:trace contextRef="#ctx0" brushRef="#br0" timeOffset="28580.6347">12752 9732 83,'-20'-11'37,"5"-3"1,-3-2-2,0-2-24,18 18-5,17 18-3,14 10-1,12 6-3,15 8 3,14 8-4,14 4 2,11 4-3,1-3-6,10 0-31,-4-4 2,-7-10 1,2-14-2</inkml:trace>
  <inkml:trace contextRef="#ctx0" brushRef="#br0" timeOffset="30219.7284">15013 9067 51,'28'-12'31,"-18"-9"1,3 15 0,-12-8-19,-13-4-5,-1 9-5,-11-2-4,-7 1-2,-7 8 1,-6-1 0,-4 3 0,-7 4 1,2-2-1,-5-1 3,3 2-2,0-1 3,4 1-2,1-3 3,2 0-2,9 2 2,-1-4 0,10 7-1,-2-5 2,11 9-1,0-4 2,7 3-3,0-2 1,6 7-1,-1 0-1,6 12 2,0 2-2,6 16 4,-4 1-4,8 22 3,-4 8 1,5 23-1,-4 5 0,5 8 0,-3 2-1,2 0-1,-4-4 0,0-1 0,-5-9-1,-2 0 0,-6-13 0,-2 3-1,-5-10 1,-2-2 1,-1-7-2,0-11 1,3-9-1,3-17 1,7-11-1,11-6 2,9-14-1,13 0 0,10-1 1,11-4-3,11 9-1,-1-16-18,9 14-19,0-10-2,-6-6 1,-6-8-1</inkml:trace>
  <inkml:trace contextRef="#ctx0" brushRef="#br0" timeOffset="31260.788">15320 10055 24,'-18'3'29,"-14"-20"-1,17 19-1,-14-6-7,10 2-10,7 12 1,0-1-4,8 13-1,2-4-2,7 16-1,3-9 1,11 5-2,1-7 1,11 3-3,2-14 3,12 4-1,-2-9 3,10-5 0,-5-10 1,6-2 0,-5-7-1,5 1-1,-7-3-2,2-2 0,-6-6-2,-5-2-2,1 0-3,-10-13-1,0 2 0,-12-18 0,-1-1 3,-14-6-3,-3-8 2,-15 2 1,-4-10 1,-8 0 2,-3-3 2,2 5-2,4-1 3,13 5-1,10 4 2,21 1 0,11 15 1,18 12-2,4 8 0,7 17-1,-5 19 0,-2 2-2,-10 17-1,-14 15 0,-9 7-2,-10 13 3,-10 3-2,-5 9 4,-4-5-1,4 12 4,-2 1-1,13 13 3,7-7-1,26 9 1,18-5 0,24-5-2,12-3-2,19-7 0,7-9-2,4-16 1,-4-10-4,-15-15 2,-10-4-9,-28-10-25,-4-20-6,-16-8-1,-13-15 1</inkml:trace>
  <inkml:trace contextRef="#ctx0" brushRef="#br0" timeOffset="31976.8289">17208 8835 82,'-24'-22'37,"2"3"0,14-1 0,20 10-24,4-8-6,25 4-2,15 9-4,14-1-1,10 7 1,3-3-1,-2 5 0,-6-3 2,-10 2-2,-11 7 2,-15-9-2,-10 2 0,-13-2 1,-3-2 0,-13 2-1,12-7-2,-12 7 2,3 11 0,-3 4 3,4 16-2,2 14 3,5 20-2,1 13 2,7 9-2,1 18 2,6 6-2,3 16-2,3 2 0,2-3-2,1 8 3,-1-14-2,-1 1 2,-5-19-1,-3-12 0,-10-16 1,-8-17 1,-14-9-1,-11-21-1,-13-1-2,-12-20-4,1 6-27,-12-11-6,4-17-4,6 2 2</inkml:trace>
  <inkml:trace contextRef="#ctx0" brushRef="#br0" timeOffset="32780.8749">15893 12164 61,'-10'-52'34,"2"12"1,-13-8-1,0-3-20,0 23-6,-11 3-1,2 22-3,-7 10-2,2 23 2,-4 9-1,6 24 1,0 7-2,11 15-2,7 2 2,13 13-2,12-13 2,17-13-3,12-16 2,13-21-3,10-19 3,4-18 0,2-22 0,-4-24 0,-10-11 2,-7-13-1,-16-20 2,-10 4-1,-16-4 0,-9 7 1,-13 0-2,-7 17 2,-11 15-3,-3 15 1,-3 26-3,1 10-1,8 17-3,-2 2-3,21 28-13,2-8-18,11-10-1,10-8 1,8-6-1</inkml:trace>
  <inkml:trace contextRef="#ctx0" brushRef="#br0" timeOffset="33276.9033">16353 11193 122,'19'27'42,"3"11"0,-1 11-3,1 30-36,-1 13-2,1 23 2,-2 9-3,-4 2-1,-5-6 0,-6-19 0,-2-14-2,-2-24 3,0-10-2,0-29 0,-1-24 0,3-11 2,0-21 1,1-9-2,4-9 3,3-9-2,4-4 2,4 4-1,2 7 0,5 11 1,2 11-2,2 14 2,-1 14-2,2 14 3,-2 17-3,3 14 2,-1 7-2,3 5 0,0 4 0,-1-12 0,3 9-3,-6-17-5,10 8-17,-8-28-19,-1-7 3,-2-10-4,-2-16 4</inkml:trace>
  <inkml:trace contextRef="#ctx0" brushRef="#br0" timeOffset="33847.936">17551 11856 107,'18'15'39,"0"11"1,0 9-1,-4-12-33,2 31-4,-7 9-1,1 6 0,-6-1-2,-5-2 2,-4-13-2,0-17 4,-1-8-3,-1-14 1,7-14-2,-11-9 2,8-14-2,5-8 1,4-10 0,2 0-3,4-6 3,6-7 0,5 0 3,5 0-3,2 7 3,4 3-1,-4 10 0,2 11 1,-4 1-2,0 23 2,-6 4-3,-3 13 2,-6 11-2,-4 16 1,-6 3 0,-1-2-1,-3 0 0,-2-15 0,1 0 0,1-17 0,1-14 0,17-18 0,5-13 0,10 4 0,6-12 0,12 15 0,6-4 0,6 20 0,2 15 0,0 12 0,0 18 0,1 5 0,2 10 0,1 0 0,16 6-20,-1-20-25,4-25 0,2-14 0,6-18-2</inkml:trace>
  <inkml:trace contextRef="#ctx0" brushRef="#br0" timeOffset="35832.0495">2818 9506 53,'32'-53'33,"-1"5"0,-15-8 0,-6 6-16,-8 13-8,-18-1 0,0 12-4,-17 7 0,-3 8-2,-10 7 0,-5 9-3,-7 10 2,-4 10 0,-6 9-2,1 10 1,-2 7 3,1 13-1,2 13 1,7 16-1,8 5 0,13 11 1,17 0 1,18 2-2,19-7-2,24-10-1,16-15-1,16-22 1,11-16-1,11-20 0,4-16 0,-3-19 0,-3-8-1,-16-13 2,-8-7-2,-17-4 1,-16-3 0,-18 1 1,-20 1 2,-15 15-1,-16 6 3,-4 12-1,-5 2 2,6 14-1,4 5 0,15 5-2,18-2 0,23-4-2,25-8-4,13-5-1,24 6-10,0-7-26,16-12 1,-3-4-1,-5-5 0</inkml:trace>
  <inkml:trace contextRef="#ctx0" brushRef="#br0" timeOffset="36737.1012">4189 9151 52,'37'-17'34,"0"3"0,-15-14 0,-10 2-19,1 10-6,-15 1-4,-4 2-1,-10 0-3,-8-3 0,-10 2 1,-6 4-2,-6-1 0,-3 6 0,2-5-1,1 12 2,2 3-1,7 6 2,4 3-2,12 14 2,0 1 0,11 11 1,2 6 1,6 4 0,1 8-1,5 9-1,-1 17 1,2 10-1,-2 9-1,-1 6 2,-4 1-3,-1 7 0,-6-11 0,-1 2 0,-1-18 1,3-16 0,-1-15 1,6-8-1,5-14-1,12-3 3,11-9 0,14-3 0,9-3-1,9-4-4,8 8-4,-6-11-25,9 3-7,0-9-3,-6-20 2</inkml:trace>
  <inkml:trace contextRef="#ctx0" brushRef="#br0" timeOffset="37141.1243">5250 8422 108,'5'23'37,"3"13"0,2 6 2,1 11-36,7 12-1,2 15-1,2 6-1,-2 2 1,-4 2-3,1-8-1,-6-10-4,8 1-9,-9-12-23,2-10 1,1-11 1,-2-14 1</inkml:trace>
  <inkml:trace contextRef="#ctx0" brushRef="#br0" timeOffset="37442.1415">4798 9576 112,'0'0'37,"39"13"1,16-12-2,22-2-30,20 5-4,14-7 1,16-1-2,10-3-2,4-4-2,-1 8-3,-15-12-7,0 8-15,-18 0-10,-19-3-2,-16 7 1,-27 1 2</inkml:trace>
  <inkml:trace contextRef="#ctx0" brushRef="#br0" timeOffset="40144.2961">4676 10676 65,'-3'12'34,"13"11"-1,-2-7 1,8-3-25,14 8-4,-1-9 0,11-2-4,0 0 1,3-10-2,-3-3 0,-2-7 1,-4-8-1,-5-7 1,-6-7 0,-5-6 0,-6-7-1,-9-3-1,-5-3 0,-6-5-1,-8 0 1,-5 9 0,-5-3 2,1 15 1,-1-3 0,6 8 1,5 5 0,11 4 0,9 3 0,15 4-1,13-2-1,14 4-1,13-1 0,9 3-1,6 3 1,0 6 0,-1 6-1,-6 9 1,-8 7-1,-12 9 1,-14 0 0,-9 7 0,-13 1 2,-4 3-3,-8-6 3,1 1-1,-3-7 2,6-5-1,4 0 1,9-1 0,9-3-1,10-4 0,9 4-1,4-10-4,8 9-6,-11-8-23,6-3-6,-3-8-1,-9-14-2</inkml:trace>
  <inkml:trace contextRef="#ctx0" brushRef="#br0" timeOffset="41297.362">6268 8904 54,'0'0'30,"-16"-23"1,25 13 1,1 6-18,18-13-7,16 13-4,11-7-3,7 6 0,6-5 0,1 2 1,-3-2 1,-4 0 1,-12 2 0,-7-4-1,-14 2 2,-5 6-1,-10 4 1,-3 5-2,-11-5 2,7 21-3,-7 0 0,1 6 0,1 12 0,5 13 1,1 7-4,5 16 5,-2 5-2,6 15 1,-2 4 0,3 18 0,-1-1 0,2 4 1,-2-7 1,2-2-3,-2-8-1,1-4 1,-3-10-1,0-9 2,-5-10 0,-3-5-3,-8-10 2,-6-1 0,-11-10 0,-6-7 0,-11-13 0,-8-15-3,-6-7-2,-13-25-5,8 6-21,-8-10-9,2-9-1,7 1 1</inkml:trace>
  <inkml:trace contextRef="#ctx0" brushRef="#br0" timeOffset="42428.4267">3362 12231 88,'-5'-41'37,"-2"7"-3,-9-8 1,-16 6-31,11 8-1,-9 8-2,-1 2 0,-7 15-2,-6 1 0,-5 16 0,-9 12 2,-5 11-2,-4 13 3,-3 8 1,0 10-2,2 5 2,6 28-1,5 6 1,14 15 0,8 0 1,20 8-2,9-6-3,20 4 4,12-11-2,20-25 0,12-27 0,11-27 0,5-21-1,0-26 1,-2-11-1,-7-26-1,-10-1 1,-15-7 0,-14-1 0,-10 14 0,-10-7 2,-6 18 0,-7-6 2,1 11 0,-2 4 0,9 1-4,5-1 2,12 3-1,12 2-4,11 2-2,17 11-6,-7-3-29,15-6-2,-1 1 1,-3 1 1</inkml:trace>
  <inkml:trace contextRef="#ctx0" brushRef="#br0" timeOffset="43078.4639">4654 12011 111,'0'0'39,"-6"-13"1,-19 6-1,7-3-35,-28 4-3,-4 7-2,-10-5 2,-2 9-2,0-14 1,2 9 0,7-10 0,8 1 2,8-3-2,8-2 0,11 8 0,6 6 0,12 0 0,2 41 0,9 8-1,1 16 1,4 19 2,2 19-1,-2 18 1,0 17 0,-3 8 0,0-10-1,-5-5 1,1-5-3,-1 0 0,2-1 2,2-24-1,7-19 1,6-9-1,8-13 1,8-10-1,7-7 4,6-16-4,3-17 1,1 3-4,-3-5-2,5 4-7,-18-11-23,6-6-7,-5-6-1,0-5 1</inkml:trace>
  <inkml:trace contextRef="#ctx0" brushRef="#br0" timeOffset="43585.4929">6150 11996 77,'-49'-16'41,"-15"4"-1,-9 18-1,-8 27-14,-5 0-19,10 21-1,0 9-3,11-1-3,15 1 0,17-1-1,19 0 0,15-3 0,17 6 1,15 2 0,13 1 0,9 1 5,2-3-4,2 0 4,-10-8-2,-5 2 1,-17-17 0,-15-6 0,-21-5-1,-11-1-3,-15-5 2,-6 0-3,-2 2-3,-6-18-4,14 11-20,0-16-13,9-3 3,10-11-1,11-6-2</inkml:trace>
  <inkml:trace contextRef="#ctx0" brushRef="#br0" timeOffset="44306.5342">6340 11963 106,'-16'5'39,"16"-5"0,0 0-2,27 7-32,10-7-3,14-2-2,7-3-1,5 5 0,1-7 1,-1-9 0,-7 6 1,-8 2 2,-10-2-2,-7 4 2,-7-2-1,-3 2 0,-5 4-1,0 11 0,-5 1-1,1 13 0,-1 9 0,0 16 0,0 13-1,3 9 1,-1 14 1,3 9-1,-1 11 1,1 2 0,-1 3 0,2-4-2,-1-2 3,-2-2-2,1-3 1,-1 6 0,1-9-1,2 5 2,1-16-2,1-1 2,0-14-2,1-5 1,-2-12-1,-2-16-1,-3-9 1,-2-20 1,-4 3 1,-7-10 0,0 0-2,0 0 0,-8 12 0,-7-15 0,-10 5 0,-10-5 0,-15 1 0,-16-4 0,-11-2 0,-12 2 0,-2 3-2,-9-6-14,16 13-30,-1 3 2,13 6 1,13 0 0</inkml:trace>
  <inkml:trace contextRef="#ctx0" brushRef="#br0" timeOffset="47648.7253">5041 14954 66,'-32'5'33,"-6"9"2,-14-4-1,-7 5-31,-4 13 1,-6 4 1,7 8-1,1-3-1,9 1 1,11-1-2,16-1 1,20-5-2,27 8 2,19-10-2,15 4-1,15-5 1,9 9-3,4-1 2,0 13-1,-8 0 1,-15 4 1,-21 1 1,-15-2 2,-25 1 0,-15-9 0,-22-10 1,-12-3-1,-13-12 0,-5-4-2,-2-3-3,2-2 0,10-3-3,6-3-2,17 8-7,-1-8-27,24-10 0,11 6 0,12-28 1</inkml:trace>
  <inkml:trace contextRef="#ctx0" brushRef="#br0" timeOffset="47891.7392">5362 15531 106,'9'18'41,"2"0"-2,-4-6 1,0 5-35,2-1-5,2 10 1,1 2-3,0-5-2,3 16-10,-8-24-26,4-1-1,-11-14-1,13-30 0</inkml:trace>
  <inkml:trace contextRef="#ctx0" brushRef="#br0" timeOffset="48048.7482">5381 15023 104,'-16'-21'40,"5"10"-7,-3-11-15,6 19-55,12 16-3,11 16 2,4-2-3</inkml:trace>
  <inkml:trace contextRef="#ctx0" brushRef="#br0" timeOffset="48408.7688">5967 15612 92,'33'3'40,"2"-9"-3,1-13 3,4-3-38,-5-3 0,-1 2-1,-7-1-2,-7-1 1,-9-3-4,-9 4 4,-8 3-2,-8 7 3,-9 4-2,-6 11 1,-6 12 3,-3 9-3,-1 16 4,5 11-1,3 17-1,10 6 0,8 9 1,14 7-2,12-6-1,12-4 2,12-12-7,2-14-6,15-20-27,-5-14-2,-2-19 0,-6-25 0</inkml:trace>
  <inkml:trace contextRef="#ctx0" brushRef="#br0" timeOffset="48959.8003">6551 15553 101,'18'36'39,"-2"11"2,3 15-3,-4-3-36,4 15-1,-2-4-1,-2-5 0,-3-8-1,-5-14 0,-1-12-1,-6-31 0,0 0-1,5-22 2,-3-12-1,-3-18 0,4-11 2,0-7-1,4-6 4,4 2-1,3 5 2,8 6 0,2 9-1,7 18 1,0 15-3,5 19 2,-1 9-4,0 17 2,-4 2-1,-4 11-1,-6 9 1,-7 2 1,-4-4 1,-7-3 0,-6-11-1,-5-11 0,-2-10-1,-3-14 0,1-11 0,4-12 1,2-2-1,6-4-2,6 1 3,6 10-2,9 4 3,6 22 0,5 5 0,3 16-2,-1 8 2,-1 7-1,-3 3-3,-4 4 2,-4-3-3,-8-9-3,4 3-12,-12-24-23,4-8-2,-4-24 1,1-9 3</inkml:trace>
  <inkml:trace contextRef="#ctx0" brushRef="#br0" timeOffset="49316.8207">7490 15628 87,'12'29'39,"0"5"0,0 1-3,1-17-27,4 6-4,2-9-3,6-1 1,0-10-4,2-6 1,0-8 1,-5-16-2,-4-1 0,-9-14-1,-8 3 1,-8-7 1,-10 5-1,-5 3 1,-8 5-1,-1 18 3,-2 4 1,3 22 1,1 17 0,6 27-1,2 4 2,8 9-1,6 2-2,8 5 0,8-6-4,9-5 0,7-12-4,1-25-4,15 5-9,-11-24-18,12-5-2,-2-17-2,-1-3 3</inkml:trace>
  <inkml:trace contextRef="#ctx0" brushRef="#br0" timeOffset="49656.8402">7963 15688 88,'15'-39'38,"-2"8"0,2 30-5,-15 1-18,25 34-5,-15 9-6,4 14 0,-3 0-2,1 6 0,-5 1-1,1-12-2,-2-10-1,-1-7 1,-2-13 0,-3-22 0,0 0 0,9-21 1,-3-11-1,3-16 3,3-9-2,3-7 2,7 0-1,4 7 0,2 8 2,7 20-1,2 10 0,5 33 1,1 12-2,3 15 1,2 8-1,1-1-2,7 4-3,0-23-13,16 3-21,1-27-4,5-19 2,3-17-2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53:46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3082 4054 68,'0'0'32,"0"0"1,11-1-2,6-4-26,11-2-3,10-1 0,12 0-2,5 4 1,7 3-1,3 5 1,4 4 1,1 5 0,2 2-1,5 3 2,4 0-1,8 3 1,0-8 0,10 3 1,1-10-1,9-4 0,-3 0 1,1 6-1,-11-6 0,-3 2 0,-10 0-1,-7 3 1,-10-1-1,-10 5 1,-9-4-1,-5-5-1,-7 4 0,-3 0-1,-5-5 1,-1 2-1,-5-4 0,-4 8-1,-4-3 1,-2 0 1,-11-4 2,12 5-1,-12-5 0,0 0 0,0 0 0,0 0-1,0 0 1,0 0-1,0 0-1,5-14 0,-5 14-1,0 0 2,0 0 0,0 0 1,0 0-2,11 2 0,-11-2 0,11-3-1,-11 3 0,17-8 1,-3 9 0,-1-2-2,3 9 2,0 2 0,-1 11 1,0 7-1,-3 6 0,-1 5 0,-1-1-3,-2 8 4,-1-5-2,0 3 1,1-6 0,1-1 0,0 0-2,3-10 3,0-2 0,0-9 0,1-4-1,3-8 0,-1-9 0,2-11-1,-1-11 3,1-15-4,0 2 3,1-7-2,-2 0 1,-1-7 3,0 3-3,-2 4 3,1-1-3,-2 7 4,0-2-4,-1 5 2,-1 0-2,0 3-1,-2-2 1,1 7-2,-2 2 1,-1 9 0,1-3-1,0 4 1,0 3 1,0 5 0,-7 10 1,15-10-2,-15 10 1,16-3 0,-16 3 1,15 10-1,-7 5 0,-1 4 0,0 10-1,0 13 2,1 4 0,1 10-1,1-2 0,1 10 0,1-2 0,2 3-2,1 1 2,1-1-3,1-1 2,1-10 1,-1 5-1,2-8 2,-1-1-1,0-8 2,0-7-1,0-12 0,-3-9 0,2 0 0,-2-9-1,0-8 0,1-7-2,-1-7 2,2-6-2,-1-11 2,1 4-1,0-16 1,2-7 1,-2 0-1,0-5 2,-1-1-1,0-2 0,0-3-2,-4 12 1,1-3-1,-3 15 1,0 3 2,-2 7-2,-2-1 3,-1 9-4,-5 22 4,6-21-3,-6 21 2,0 0-2,3-15-2,-3 15 1,0 0-1,0 0 0,0 0 1,0 0-1,-5 21 2,2 1 2,0 7-3,0 6 3,1 12-3,2 9 4,2 4-4,1-1 3,3-5-4,1-2 0,4 3 2,0-7-1,-1-5 1,2-11-1,-1-8 2,-1-6-1,0-4 1,0-7-1,0-12 1,0 4 0,2-13 0,3 1-1,0-8 0,4-12-1,0-3 0,3-10 3,-1-7-4,0-8 5,1-5-4,-4 0 3,-1-6-1,-4 10-1,0-1 1,-4 5-4,-1 10 5,-3 2-7,-2 11 6,1 4-2,-2 6 1,1 9 0,-3 6 0,0 10 1,0 0-1,0 0 1,0 11-1,-2 9 0,0 3-1,0 9 1,1 8-2,0 0 2,0 8-3,1-3 4,2 7-2,0-7 1,1 0 0,0-6 1,1-10 0,0-1-1,-1-11 1,0 0-3,0-1 2,-3-16 0,5 19 0,-5-19 2,7 10-1,-7-10 1,12 8-1,-12-8 1,16-2-2,-4 2 0,4 0 0,2-1-2,7 7 4,5-6-3,7 1-1,6 0 2,8 6 1,7-7-1,8-2 3,6 3-4,5-13 0,9 11 1,2-8 2,4 5-2,-1-2 0,2-2 0,-3 6-2,-2 0 3,-2 3 0,-5 2 1,-4 0-2,-4 2 0,-5-1 0,-7 3 0,-5-5 0,-8 3-2,-9-5 2,-8-4-2,-7 2 2,-7-1 0,-5-2 0,-2 4 1,-10 1 0,9-1 1,-9 1-3,0 0 1,0 0 1,0 0-1,0 0-2,6-13 3,-6 13-3,3-24 3,-3 24 0,6-27-1,-1-1-1,0 3 1,0-4 2,2 3-2,3-10 0,1 7 0,-1-4 0,1 1 0,0 7 0,0 0 0,-1 9 0,0-2 0,-10 18 0,16-7 0,-16 7 0,16 14 0,-7 4 0,-1 0 0,1 5 0,0 2 0,-1-1-1,0 6 1,-3-2-2,2 11 2,-1 0 0,3 6 0,-1-6 1,1 9-1,3 2 2,0-6-2,1 3 0,1-12 0,1-8 0,-1-5 0,1-2-1,0-10 1,0-5 0,1-5-1,1-10 1,1-10 1,2-7-1,-1-10-1,1-2 1,-1-10 0,0 2 0,-2-3 1,0 0 0,-4 9-2,1 2 2,-1 10-1,-2 5 0,-2 3 0,1 13 0,-3-8 0,-7 16 0,13-12 0,-13 12 0,10-3 0,-10 3 0,9 5 0,-9-5 0,7 24 0,-5-7 0,3 11 0,-1 4 0,1 5 0,0 0 0,2 3 0,1-6 0,-1 2 0,1-1 0,1-7 0,-1 4 0,0-7 0,1-2 0,1-6 0,1-3 0,1-5 0,3-2 0,-2-4 0,3-14 0,0 0 0,1-14 0,-1 5 0,-2-5 0,1-1 0,-3-6 0,2 1 0,0-3 0,-1-5 0,0 9 0,2-13 0,-1 1 0,2-2 0,-2-3 0,1 0 0,-1 8 0,-2-6 0,-1 10 0,-2 8 0,-3 4 0,-1 5 0,-2 7 0,-3 11 0,0 0 0,0 0 0,0 0 0,0 0 0,0 0 0,-2 28 0,1-4 0,1 9 0,2 12 0,0 12 0,3 14 0,1-2 0,2 6 0,0-2 0,1-7 0,2 0 0,-2-13 0,1-4 0,-2-16 0,2 0 0,-1-6 0,0-4 0,0 2 0,1-6 0,-1 0 0,-1 0 0,0-8 0,0 1 0,-8-12 0,12 18 0,-12-18 0,10 9 0,-10-9 0,12-1 0,-12 1 0,15-14 0,-6 1 0,1-9 0,2-6 0,-3-10 0,2-11 0,-3 5 0,-1-3 0,-4 3 0,-1 9 0,-3 0 0,-1 13 0,-2 1 0,4 21 0,-8-14 0,8 14 0,0 0 0,-8-11 0,8 11 0,11-8 0,3 6 0,9 3 0,8 1 0,8-1 0,9 1 0,6-4 0,7-1 0,5-1 0,5 2 0,4-1 0,4-6 0,2 1 0,2 1 0,3 1 0,3 5 0,3 1 0,2-2 0,2-1 0,-3 0 0,0-1 0,-2 2 0,-4-6 0,-4 4 0,-7-8 0,-8 7 0,-9 1 0,-6 0 0,-8 4 0,-6 2 0,-6 4 0,-7-1 0,-5 0 0,-4-7 0,-5 4 0,-4 4 0,-8-6 0,9 1 0,-9-1 0,0 0 0,0 0 0,0 0 0,0 0 0,0 0 0,0 0 0,0 0 0,0 0 0,0 0 0,0 0 0,0 0 0,0 0 0,0 0 0,0 0 0,2-19 0,-2 19 0,13-21 0,-6 9 0,1-7 0,0-1 0,1-1 0,-1-4 0,-1 6 0,0-2 0,-2 2 0,0 8 0,-1 0 0,-4 11 0,0 0 0,0 0 0,10 3 0,-10-3 0,5 21 0,-2-6 0,0 3 0,0 3 0,1 2 0,0-4 0,0 9 0,0 7 0,1-4 0,-1 3 0,3-4 0,1-3 0,2 1 0,1-2 0,2-2 0,2-9 0,2 4 0,2-10 0,1-3 0,2-1 0,1-11 0,0 1 0,0-8 0,0-10 0,-2-4 0,1-7 0,-2-1 0,1-2 0,-4 0 0,1 3 0,-3-4 0,0 9 0,-3 4 0,-1-1 0,-2 11 0,-1 3 0,-3 2 0,-5 10 0,10-9 0,-10 9 0,0 0 0,0 0 0,9-3 0,-9 3 0,0 0 0,6 16 0,-3 1 0,-1 4 0,0 9 0,0 8 0,0 13 0,2-1 0,0 5 0,1-3 0,1-4 0,2 1 0,-1-9 0,2-6 0,0-10 0,0-10 0,1-7 0,2-12 0,2-11 0,0-13 0,3-13 0,-2-12 0,3-12 0,-3-7 0,1 7 0,-2-4 0,-4 16 0,1 3 0,-1 15 0,-2 2 0,-2 12 0,0 11 0,-2-1 0,-4 12 0,5-10 0,-5 10 0,0 0 0,-1 22 0,1-2 0,0 11 0,2 13 0,0 3 0,3 9 0,3 4 0,1 1 0,6-2 0,2-9 0,6 1 0,2-15 0,4-4 0,2-5 0,4-9 0,1-5 0,0-3 0,0-9 0,-1-3 0,-1-24 0,-2-5 0,-2-12 0,-5-8 0,-4-1 0,-3-12 0,-6 10 0,-6-3 0,-4 12 0,-6 7 0,-2 6 0,-4 9 0,-1 7 0,2 2 0,1 4 0,0-2 0,8 12 0,0-12 0,10 11 0,6 2 0,8 1 0,10 2 0,11-2 0,17 5 0,18 0 0,12 2 0,14-3 0,15-7 0,16 0 0,13-8 0,13 9 0,8-4 0,4 5 0,8-4 0,7 3 0,-2 6 0,0-8 0,1 14 0,-7-13 0,-11 1 0,-13-2 0,-12-2 0,-17-2 0,-17 0 0,-21 1 0,-23-2 0,-16 11-4,-36-13-19,-16 9-14,-19-13-9,-34 0 1,-33-3 0</inkml:trace>
  <inkml:trace contextRef="#ctx0" brushRef="#br0" timeOffset="811.0464">5112 5800 70,'4'-15'34,"-4"15"-2,11-13 4,-11 13-29,12 12-2,-11 5 0,6 20 1,-6 7 0,6 20-1,-4 5 4,5 13-5,-4 3 0,4 14 0,0 4-1,3 10 0,-1-17 0,3 4-1,-3-19-2,2-8 0,0-13-2,-2-17-3,2-7 0,-12-36-12,13 4-23,-5-34-1,-4-15 0,-1-15 2</inkml:trace>
  <inkml:trace contextRef="#ctx0" brushRef="#br0" timeOffset="1396.0799">4897 6190 88,'5'-30'41,"6"-11"-1,9-2 0,13 1-32,6-5-2,16 11-1,8-2-2,6 5 2,4 9-4,0 10 0,-2 3-1,-3 4-1,-6 7 0,-11 8-2,-8 9 2,-8 10-3,-11 12 1,-11-1 2,-12 4-1,-13-2-1,-8 4 3,-13-11-2,-5-7 1,-8-7 0,1-15 1,-1-3 0,3-2 1,8-1 0,4-5 0,7 9 1,8-3-1,16 1 2,-9 13-2,18 4 2,4 1-1,7 10-2,5 3 2,7 10-1,4 10 2,4 9-2,3 6 2,3 10-2,1 5 2,4-4 0,-1 0 1,-1-12-2,-4-15 0,-3-2-2,-8-17 0,-5-9-1,-7-7-1,-8-9-1,-1-1-9,-13-5-17,-1-12-14,2-9 0,1-6 2,-2-12-1</inkml:trace>
  <inkml:trace contextRef="#ctx0" brushRef="#br0" timeOffset="1688.0966">6663 6583 105,'30'11'44,"-2"3"-1,-7 5 0,-2 4-37,-4 4-1,1 14-3,-7 7 0,-1 11-3,-3-3-4,-5-3-2,10 3-20,-3-20-15,3-15-1,6-16 4,9-23-4</inkml:trace>
  <inkml:trace contextRef="#ctx0" brushRef="#br0" timeOffset="2175.1244">9179 5754 105,'-2'28'41,"0"2"-2,2 13 1,-11 0-35,14 24-1,-4 5-1,2 9-1,-3 7-3,-2 6-1,-2-9 0,-3-8-1,4-5-5,-11-23-10,9-2-23,3-8 1,4-39-2,0 0 2</inkml:trace>
  <inkml:trace contextRef="#ctx0" brushRef="#br0" timeOffset="2671.1528">8997 5901 98,'10'-14'40,"11"-3"-3,9-4 5,4-3-36,20 3-1,2 8-1,9 11-3,-2 3 0,1 7-2,-9 9 1,-5 11-2,-10 9 1,-11 14-1,-12 1 2,-13-1 0,-13 1-1,-13-5 2,-10-6-1,-11-14 0,-6-16 0,-8-4 0,-1-8-1,1-5 2,7-4 2,6-2-2,9 0 2,11 9-1,11 10 0,15 5 1,12 4 1,10 11-1,8 10-4,6 3 1,4 18 1,2 5 0,-4 7 0,-4 1 1,-4 1-3,-8-3 1,-5-6-2,-5-3 1,-1-12-4,-6-19-6,19-2-29,-10-18-4,8-14 1,2-14 0</inkml:trace>
  <inkml:trace contextRef="#ctx0" brushRef="#br0" timeOffset="3102.1774">10108 6648 96,'-18'-14'39,"6"3"3,10-4 0,4-5-33,18 5-1,3-4-3,10 11-2,1-9-2,4 14-1,-4-1-2,-4 13 1,-13 8-2,-14 8 2,-17 12-2,-12 10 2,-9 6 0,-3-8 2,-1 8 0,5-11 1,10 1 0,17-15-1,24 7 1,20-13-1,17 3-2,10-6-2,17 5-14,-1-8-25,3-22 1,-2 4-2,-9-27 2</inkml:trace>
  <inkml:trace contextRef="#ctx0" brushRef="#br0" timeOffset="3538.2024">12673 5637 111,'9'6'41,"-6"5"-1,-1 10 1,-7 4-37,2 29-2,-7 16-2,1 19 2,-4 15-2,-1 3 1,-2 2-1,1-8 0,3-4-2,-3-23-5,15 8-18,-5-28-18,2-18 2,4-20-2,-1-16 1</inkml:trace>
  <inkml:trace contextRef="#ctx0" brushRef="#br0" timeOffset="4003.229">12477 5736 105,'10'-20'39,"11"-1"1,16 2-1,10-2-35,13 17-1,6 0 0,5 12-1,-1 3-1,-2 6 1,-8 3-2,-9 4-2,-11 5 2,-10 5 0,-12 0-1,-11-3 1,-8 6 0,-10-3-1,-5 0 0,-6-4 3,-2-2-2,-3-17 1,-2-2 0,3-5-1,3-9-1,4 0 1,5 2 3,3-4-2,2 0-1,9 7 1,-8 19 0,10 9 2,2 8-1,8 12 1,6 4-4,7 7 3,8 14-4,3 1-4,15 13-7,-10-11-29,14-6 0,-1-18-2,3-7 2</inkml:trace>
  <inkml:trace contextRef="#ctx0" brushRef="#br0" timeOffset="4828.2762">13818 6488 31,'-22'-17'30,"8"19"0,-10-14 1,10 5-12,2 9-8,-6-8-1,9 10-1,-2-9-3,11 5 0,0 0 0,0 0-1,12-9 0,7 12 1,-1-1 1,8 3-2,-5-2-1,6 7 1,-8 0-2,0-2 1,-19-8-1,10 15-2,-20-6-2,-7-3 0,-3 7 2,-1-6 0,-1 8 0,1-1-1,10-1 1,9 2 1,16-4-3,16 6 3,9-2-2,8 7-1,5-4 0,-1 3 0,-3 5 1,-8 2 0,-16 0 0,-16 3 0,-20 3 0,-17-9 1,-14 4-2,-10-6-3,-1 14-14,-7-7-23,3-7 1,9-5-2,14-20 1</inkml:trace>
  <inkml:trace contextRef="#ctx0" brushRef="#br0" timeOffset="5416.3098">12721 6047 107,'14'15'38,"-3"-1"1,2-8 0,5 8-35,6 5-4,6 4-3,14 17-11,-1-6-24,5 6-1,4-11 1,2 1-2</inkml:trace>
  <inkml:trace contextRef="#ctx0" brushRef="#br0" timeOffset="8671.496">5058 8130 62,'6'-51'33,"-11"-3"0,-1 4 1,-2 7-24,-15 1-2,7 10-2,-12 6-3,0 12-2,-6 9-1,-5 12 2,-6 8-3,-6 9 2,-3 17-1,-4 6 0,-1 19 0,-2 11 1,2 16-1,5 8 1,4 10 1,8 7 0,9 5-1,11 7 1,9-13 0,13-5 1,13-23-2,10-22 1,13-12-1,15-17 0,5-28 0,8-17-1,0-16 1,-1-16-2,-6-10 2,-6 1-2,-11-10 2,-13 2 0,-16 5 1,-9 0 0,-16 8 1,-6 12 2,-8 6 0,3 15 0,-3-4-2,7 14 1,7-4 0,14 4-2,13 10 2,17-9-4,10 1-2,6-4-2,10 10-5,-11-10-23,7-2-10,-9-1 2,-12-6-3</inkml:trace>
  <inkml:trace contextRef="#ctx0" brushRef="#br0" timeOffset="8984.5139">5507 8746 126,'14'28'45,"-3"-1"-6,-2 16 4,-16-8-41,13 10-2,-1 6 0,-3 8-1,0-3-3,-6-10-4,3 6-4,-13-34-25,8 2-4,6-20 0,-9-4 0</inkml:trace>
  <inkml:trace contextRef="#ctx0" brushRef="#br0" timeOffset="9340.5343">5741 8516 75,'0'0'38,"0"0"-2,19 2 2,-1-13-30,18 9-2,3-2-1,12-2-2,3 3-2,2-5-3,6 10-2,-9-18-15,3 6-16,-1 1-2,-5-14 1,-3-2-2</inkml:trace>
  <inkml:trace contextRef="#ctx0" brushRef="#br0" timeOffset="9578.5479">5780 8798 113,'21'0'41,"19"-6"1,13-15-5,13-5-42,6 2-4,19 7-28,-2-4-3,-7 3 1,-9 0-1</inkml:trace>
  <inkml:trace contextRef="#ctx0" brushRef="#br0" timeOffset="9962.5698">6967 7559 89,'7'15'39,"-5"4"0,-1 6 1,-1 21-34,-2-4-1,5 16 1,-6 6-3,2 0-1,1 13-4,-2-9-3,11 13-17,-3-11-15,-1-17-3,1-5 0,-2-11 0</inkml:trace>
  <inkml:trace contextRef="#ctx0" brushRef="#br0" timeOffset="10178.5822">6467 8446 112,'7'12'42,"19"-5"0,18-23-1,16-16-34,12 5-5,12 10-5,13 3-3,-11-14-12,3 12-22,-6-4-1,-9 6 0,-6-10 1</inkml:trace>
  <inkml:trace contextRef="#ctx0" brushRef="#br0" timeOffset="10486.5998">6899 8682 123,'4'18'41,"5"7"0,-1 6 3,3 15-42,0 19 1,2 4-2,-3 6-3,-2 0 2,-3 4-4,-4-14-1,6-2-9,-17-17-24,9-15-2,-2-11-2,-2-10 2</inkml:trace>
  <inkml:trace contextRef="#ctx0" brushRef="#br0" timeOffset="10915.6243">6800 8885 89,'1'-27'38,"4"-1"0,12-4 0,5 6-29,8-12-4,17 14-1,4-1-2,4 9-1,-1 8-1,-1 4-1,-6 9 0,-8 2-3,-8 14 1,-17-5-3,-7 8 2,-14-8 0,-5 5 1,-14-9-1,-4 7 3,-7-8 2,-6 1 3,4 3 3,-4-2-3,8 7 3,-1-1-3,11 13 3,4-4-2,16 16-1,7-12-1,17 14-2,11-4 1,15 3 0,12 0-2,6-4-1,7-2-3,-5-20-9,9 10-25,-11-14-3,-11-4 3,-7-9-3</inkml:trace>
  <inkml:trace contextRef="#ctx0" brushRef="#br0" timeOffset="11170.6389">7772 9243 111,'15'36'43,"-8"-1"-2,-3 3-2,-1-4-27,-7 9-31,10 14-25,3 7 2,2-5 0,2-15 0</inkml:trace>
  <inkml:trace contextRef="#ctx0" brushRef="#br0" timeOffset="12266.7016">9947 7908 74,'-12'-42'33,"-1"8"0,-10-4-1,0-2-26,-3 18-5,-5 6 1,-4 9-1,-3 8-2,-8 6 1,-3 10 0,-3 6 1,-3 8 0,-1 13-1,-1 12 1,3 18 1,4 17 1,7 13 0,6 6-1,12 4 1,8 2-3,14-5 3,12-10-2,12-13 2,10-29-3,10-16 2,6-20-2,2-14 2,-2-22 0,-7-10-1,-9-17 1,-9-10 0,-15-3 2,-5 8 0,-13-4 1,0 8 1,-9 6 0,8 13 2,-4 3-3,16 19-3,-1-12-2,19 10 0,10 8 0,7-2 0,8 7-2,-4-13-12,13 11-23,-9-4-6,-8-4 4,-11-4-3</inkml:trace>
  <inkml:trace contextRef="#ctx0" brushRef="#br0" timeOffset="12694.7261">10025 8564 103,'0'0'38,"13"-17"0,7 9-3,4-2-34,5 3-3,-2 5 2,2 9-2,-10 7 1,-4 5 0,-11 8 1,-6-1 2,-3 12 0,-4-9 0,4 8 0,-1-10 1,10-4-2,6-4 3,14 1-3,7-7 0,5-13-3,8 17-8,-9-11-25,3-9-5,-3 0 4,-6-7-4</inkml:trace>
  <inkml:trace contextRef="#ctx0" brushRef="#br0" timeOffset="12991.7431">10588 8099 111,'31'5'41,"11"-3"-1,9-6-3,-1-1-36,8 14-8,-11-15-17,5 9-15,-7-9 0,-9-1 2,-10-8-2</inkml:trace>
  <inkml:trace contextRef="#ctx0" brushRef="#br0" timeOffset="13193.7546">10566 8513 108,'-6'52'40,"17"-9"-2,10-27-3,21-7-39,-4-12-15,16 5-19,7-4 0,0-10-1,1-12 0</inkml:trace>
  <inkml:trace contextRef="#ctx0" brushRef="#br0" timeOffset="13438.7687">11578 7116 114,'-12'31'45,"-3"5"-2,-5 12 1,0 21-39,-4 13-2,4 21-2,-1 3-1,-1 9-2,6 7-5,-6-15-12,11 1-23,2-17 0,4-20 1,2-22 0</inkml:trace>
  <inkml:trace contextRef="#ctx0" brushRef="#br0" timeOffset="13610.7785">11303 8322 117,'36'-4'42,"12"-4"-2,9-15-1,5-20-39,12 31-11,-6-7-27,-2 7-3,-11 3 0,-12-3-1</inkml:trace>
  <inkml:trace contextRef="#ctx0" brushRef="#br0" timeOffset="13913.7958">11239 8781 130,'9'59'44,"-2"11"-1,-1-1-5,0-2-38,0 6 0,0 0 0,-3-5 0,2-1-4,-4-20-3,10 0-10,-1-18-25,1-9 1,3-18-1,3-10 2</inkml:trace>
  <inkml:trace contextRef="#ctx0" brushRef="#br0" timeOffset="14304.8182">11148 8825 117,'23'-19'40,"9"-2"1,9 0-3,7 5-33,11 14-2,-2 12-1,-2 4-3,-8 15-2,-15-1 0,-10 12-5,-22-5 4,-10 2-3,-19-11 1,-3-8 1,-8-8 3,1-6 3,3 1 1,2-11 4,13 0-1,0-3 1,11 9 0,2 9 1,10 21-3,1 1 0,7 11-4,2 8 3,5 12-3,5 0 1,1 3-5,11-7-3,-7-19-25,10-7-9,2-19 1,2-10 1</inkml:trace>
  <inkml:trace contextRef="#ctx0" brushRef="#br0" timeOffset="14694.8405">11862 9101 105,'35'-11'40,"2"-3"-1,3 0 0,-2 10-27,-7 9-8,-1 13-1,-15 9-2,-11 7 0,-11 2-2,-5 2 2,-6 1 0,2-9 0,2-11 1,13-6 0,15-6 0,16-3-1,15-8-2,9 0-3,17 1-22,0-1-17,-2-15 2,-7 1 0,-10-8-1</inkml:trace>
  <inkml:trace contextRef="#ctx0" brushRef="#br0" timeOffset="15295.8749">11466 9191 106,'-1'-20'44,"0"-1"-2,-2-1-1,-1 5-31,4 17-4,12 2-2,3 18-2,7 11-2,7 8 0,5 3 0,2 8-4,12 12-24,-4-4-13,-3-13 0,-2-8-1,-3-18-2</inkml:trace>
  <inkml:trace contextRef="#ctx0" brushRef="#br0" timeOffset="16527.9453">14652 7510 82,'10'-29'37,"-11"-9"0,-5 12 0,-2 3-29,-20 0-4,-4 12-4,-8 14 0,-5-3-1,-7 8-1,-4 5 1,-3 7 0,1 7 2,-3 16 0,1 10 1,-1 5-1,3 10 1,1 16 1,8 13 0,7-3 0,12 10 0,12-12-1,17 2-2,14-14 2,13-6 0,9-18-2,8-20 1,2-8-1,2-15 0,-2-16 1,-6-15 0,-7-21-3,-7-2 4,-7-18 1,-6 9 0,-7-12 1,1 13 1,-7 2 2,6 10-2,0 12-5,9 9 0,8 10 0,8-3 0,12 10 0,2-3 0,16 12-29,-8-1-11,0-6-5,-6-13 5,-4 0-3</inkml:trace>
  <inkml:trace contextRef="#ctx0" brushRef="#br0" timeOffset="16978.9711">15063 7942 99,'-17'-5'41,"0"10"-1,-1-17-1,-11 1-33,20 13-4,9-2 2,-7 16-4,7-16 1,13 23-1,-4-17-1,1 8 3,-4-3-1,-4 0-2,-7 7 2,-6-8-1,-9 14 1,-4-12-1,0 15 2,1-10-3,4 5 1,6-6 2,10 2 0,11 0-1,9-4 0,7 11 0,1-4-1,1 16 1,-8-2 0,-6 8-1,-14-7-2,-12 6 1,-10-3-2,-13-10-4,4 6-23,-9-8-9,3-18-2,9-7 3,11-3-1</inkml:trace>
  <inkml:trace contextRef="#ctx0" brushRef="#br0" timeOffset="17355.9927">15646 7741 104,'-33'4'41,"12"-8"1,13-8-2,16 1-35,10 4-3,15-7-1,10 9-2,5 0-1,8 8-2,-2-9-4,10 13-11,-9-8-20,-5 6-1,-5-11 0,-8-3 1</inkml:trace>
  <inkml:trace contextRef="#ctx0" brushRef="#br0" timeOffset="17588.006">15425 8122 104,'7'23'41,"22"-15"2,21-11-4,19-3-32,18-9-11,6-6-6,22 3-29,0 3 0,3-9-1,0 0 0</inkml:trace>
  <inkml:trace contextRef="#ctx0" brushRef="#br0" timeOffset="17982.0285">17422 6603 107,'9'54'42,"-1"6"-3,0-8 1,-2 16-38,4 6-1,3 5-2,-7-10-9,10-3-29,-9-12-2,-2-13 2,1-1-2</inkml:trace>
  <inkml:trace contextRef="#ctx0" brushRef="#br0" timeOffset="18189.0404">17157 7659 107,'44'3'43,"15"-20"-4,15-2 2,10 0-41,4 14-5,-9-17-19,2 21-15,-9 8 1,-9-7-3,-9 14 3</inkml:trace>
  <inkml:trace contextRef="#ctx0" brushRef="#br0" timeOffset="18520.0593">17604 8082 96,'17'59'46,"-1"5"-3,1 4 0,-8-4-16,-3 24-27,-4 9 0,-5 6 0,-4 2-1,-9-20-4,8 5-9,-15-21-27,10-23-4,2-17 4,5-16-2</inkml:trace>
  <inkml:trace contextRef="#ctx0" brushRef="#br0" timeOffset="18915.0819">17455 8273 89,'-2'-45'37,"14"2"3,16-3-1,16-18-13,18 39-20,7-1-4,11 17-3,0 3 1,0 16 1,-10 18 0,-10 5-3,-16 12 3,-17-4-4,-17 7 2,-16-6 0,-10 3 1,-11-17-1,-5-10 0,-6-5 0,-2-8 2,1-5 1,1-1 2,5 11 1,-1-5-1,8 23 3,1-7-6,11 21-1,9-3 0,11 20 0,11-5 0,10-7 0,9 11 0,-1-22-4,15 20-21,-7-24-16,-4-14-2,-5-12 4,-1-11-5</inkml:trace>
  <inkml:trace contextRef="#ctx0" brushRef="#br0" timeOffset="19573.1195">18849 8843 65,'22'-2'37,"-8"-5"0,0 3 1,0 7-17,-19-15-9,5 12-4,0 0-3,-10-12-3,1 10 0,9 2-1,-9-7 0,9 7-1,17 5 1,5 5 0,5 5 1,3 3-2,0 4 1,-2 0 0,-8 5-1,-11 2 2,-16-2-2,-8 0 2,-10-11-3,0 4 4,-3-7-3,7 10 2,7-6 0,13 6 0,13 0 0,9 7 1,5 2-3,-1 1 0,-4 10 0,-13-2 0,-13 12-2,-19-8-9,-5 6-29,-17-4-4,-6-5 4,-1 4-2</inkml:trace>
  <inkml:trace contextRef="#ctx0" brushRef="#br0" timeOffset="22151.267">5278 13815 91,'15'-13'39,"-1"9"-3,5 4 2,-2 7-34,23 4-3,15 6 1,16 4-1,16 4 1,17-2-1,15-5 0,16-5-2,16-4 2,14 4-1,16-7 1,12-1-1,3-8 3,13-1 1,1-6-1,-2 4 4,-5-9-2,-2-4 2,-17 4-2,-13 0-1,-17 3-4,-18 2 0,-19-1 0,-15 10 0,-19 1 0,-17 5 0,-14 1 0,-12-3 0,-9-1 0,-9 0 0,-8 1 0,-4-2 0,-10-1 0,0 0 0,0 0 0,7-18 0,-8 7 0,0-1 0,0 2 0,1-3 0,0-8 0,0-6 0,1 7 0,-1-10 0,1 10 0,0 4 0,0 1 0,-1 2 0,0 13 0,0 0 0,0 0 0,0 0 0,3 16 0,1-3 0,3 8 0,-1 1 0,3 7 0,2 12 0,3 4 0,0 11 0,1 0 0,0 3 0,2 2 0,-1-2 0,1-4 0,2-8 0,-1-6 0,1-19 0,2-11 0,0-17 0,2-12 0,4-12 0,0-6 0,2-8 0,3-8 0,2 2 0,0-6 0,0 3 0,-2-1 0,-2 1 0,-3 5 0,-4-3 0,-2 9 0,-7 5 0,-2 2 0,-3 15 0,-3 5 0,-6 15 0,0 0 0,3 17 0,-5 12 0,0 2 0,0 17 0,1-1 0,2 3 0,2 3 0,3-3 0,4-7 0,3-1 0,2 2 0,5-11 0,1 1 0,3-13 0,2-4 0,2-15 0,2-4 0,2-13 0,1-14 0,0-2 0,1-14 0,0 1 0,0-4 0,-5 1 0,-2 2 0,-4 6 0,-2-2 0,-6 9 0,-2-2 0,-5 0 0,-2 11 0,-3-5 0,-3 28 0,4-20 0,-4 20 0,7 29 0,-1 5 0,4 16 0,1 7 0,5 13 0,3-1 0,3 1 0,2-11 0,1-2 0,1-23 0,2 5 0,0-11 0,0-11 0,1-20 0,0-10 0,-2-6 0,-1-22 0,-2 6 0,-3-27 0,-2-9 0,-3-3 0,-2 6 0,-5-3 0,1 12 0,-2 0 0,0 16 0,-4 17 0,0 2 0,-1 12 0,-3 12 0,0 0 0,8 29 0,-2 10 0,2 2 0,3 3 0,4 10 0,5 9 0,4 5 0,2-4 0,3 7 0,2-15 0,2-7 0,3-6 0,0-4 0,0-14 0,-1-11 0,-1-7 0,-2-23 0,-3 1 0,-4-13 0,-3-7 0,-2-2 0,-3 2 0,0-4 0,-1 9 0,5 2 0,2 3 0,8 15 0,9 3 0,12 7 0,13-4 0,19 9 0,23-6 0,20 5 0,28-7 0,22-4 0,25-11 0,23-5 0,16-9 0,13-10 0,4 3 0,3-13 0,-5 17 0,-11-10 0,-15 23 0,-15 4 0,-21 10 0,-24 9 0,-25 1 0,-28 11 0,-24-1 0,-33-2-4,-13 8-30,-37-25-12,-25-4 3,-26-8-3,-22-12 2</inkml:trace>
  <inkml:trace contextRef="#ctx0" brushRef="#br0" timeOffset="22783.3031">9240 14537 119,'13'-4'43,"-1"16"0,5 28-2,-2 38-37,8 26-3,1 34 0,1 6-2,-1 7 1,-4 0-4,-6-8 2,-5-14 0,-2-23 0,-4-21 0,2-13-3,-7-27-1,11 1-14,-5-23-17,-4-23-4,15-6 2,-5-28-1</inkml:trace>
  <inkml:trace contextRef="#ctx0" brushRef="#br0" timeOffset="23322.334">9043 14861 108,'-12'-10'40,"20"-11"1,17-10-2,22-1-34,19-3-2,27 4-3,16 6 0,10 5 1,0 20-1,-3 12-2,-8 11 2,-13 8 0,-16 10-2,-24 10 1,-19 0-1,-19 10 1,-17-6 0,-14 0 0,-15-9 2,-12-6-2,-13-3 2,-11-10-2,-10-5 1,-1-10 1,3-6-1,7-4 1,9-2-3,10-6 2,13 10 2,17-4 0,18 14 1,21 5 0,13 8 1,14 6 1,11 7-1,11 15 0,6-3-3,5 17-1,0-10 0,-7 5 0,-8-6 0,-11 2-3,-8-5-2,-13-6-2,-2 7-15,-20-21-19,-5-5 0,-9-15 0,1-15 2</inkml:trace>
  <inkml:trace contextRef="#ctx0" brushRef="#br0" timeOffset="23780.3602">10450 15804 114,'23'1'41,"11"4"-2,6-14 0,7-5-36,6-5-4,3-2 0,-1-10-3,-6 3 3,-10 7-1,-12-10 2,-12-1 0,-15 3-1,-13 6 2,-12 2-1,-13 11 0,-9 3 1,-5 22-1,-5 9 1,-2 19-1,1 8 4,1 11-4,9 9 2,9-4-1,14 9 1,16-17 0,15-4 0,19-14 0,16-6-3,17-15-1,12-5 0,16-1-8,-8-17-23,14 0-7,-5-12-2,1-9 2</inkml:trace>
  <inkml:trace contextRef="#ctx0" brushRef="#br0" timeOffset="24146.3811">11767 15535 101,'-5'-21'37,"-12"5"3,-9 9-1,-12-13-31,-3 26-3,-7 11-2,-1 9-1,-1 20-1,4 10 3,8 10-3,11 1 1,14-3 0,14-9-2,16-6 0,8-20-1,11-21-1,5-15 2,1-22-3,-1-9 4,-6-15-2,-7 3 3,-7-6 1,-1 16 0,-6 10 2,1 26-2,-1 25-3,-2 21 0,1 39 0,-3 17 0,-1 40 0,-4 16 0,5 27-14,-16-21-32,4-8 0,0-13 2,5-31-3</inkml:trace>
  <inkml:trace contextRef="#ctx0" brushRef="#br0" timeOffset="69863.996">13876 15218 90,'-18'-5'37,"18"5"4,4-10-3,23-7-27,13-4-5,21 4 0,8-7-4,12 1 0,5 4 0,-1-4-4,-2 3-1,-11-1-3,1 24-7,-17-3-25,-2 2-1,-8-7-1,-10 6 1</inkml:trace>
  <inkml:trace contextRef="#ctx0" brushRef="#br0" timeOffset="70141.0118">14328 15590 108,'73'4'39,"7"-11"0,3 0-1,0-4-37,0 4-4,3 21-14,-13-6-21,-13 2-1,-12-10-1,-11-1 0</inkml:trace>
  <inkml:trace contextRef="#ctx0" brushRef="#br0" timeOffset="70541.0347">15581 14738 97,'0'0'38,"0"0"1,-2 15-1,7 19-30,-6 10-1,9 25-2,-2 19-2,3 11-2,-1 12-1,2 13 0,-1 5-3,-2-11 0,0-9-1,-5-23-3,5-11-5,-12-20-26,6-19 0,-1-36 0,-7-23 2</inkml:trace>
  <inkml:trace contextRef="#ctx0" brushRef="#br0" timeOffset="71089.0661">15351 14946 92,'4'-20'36,"13"-1"3,11 1-5,9-16-27,23 11-2,9-7 0,14 13-2,3 4-1,1 8-1,-3 14-2,-8 9 0,-10 18-3,-20 2 0,-15 16 0,-21-9 2,-15 7-1,-17-2 2,-16-6 1,-16 0 0,-12-11 4,-3-1-1,-7-8 0,4-1 1,2-5 0,12 1 0,9-2-1,18 5 1,12-4-2,18 6 1,13 3 1,17 7-2,13 4 1,13 15-1,10-2 0,4 13 1,1-9-3,-3 8-2,-4-10-1,-9-2-4,-8-1-1,-14-23-5,5 13-19,-13-31-11,-3 4 2,-3-19 2</inkml:trace>
  <inkml:trace contextRef="#ctx0" brushRef="#br0" timeOffset="71305.0784">16647 15422 117,'27'48'44,"-5"2"-3,-9 14 0,-4-2-41,0 20 0,-2-6-2,3 8-8,-13-22-23,9-6-9,-4-12 1,3-33 0</inkml:trace>
  <inkml:trace contextRef="#ctx0" brushRef="#br0" timeOffset="71621.0965">17125 15071 117,'9'3'42,"16"-2"1,15-16 0,17-12-40,14 11-1,12-12-3,10 14-1,0-9-2,0 16-3,-16-17-5,5 15-13,-21-13-16,-11-3 0,-17-3 1,-14-6 0</inkml:trace>
  <inkml:trace contextRef="#ctx0" brushRef="#br0" timeOffset="71853.1098">17490 14359 114,'-11'38'42,"9"18"2,2 0-3,8 18-36,1 25-3,4 29 0,5 7-1,1 12-4,2-10 0,-3-2-5,6-6-3,-15-41-19,9-13-11,-7-28-1,-2-29 1,0-24 1</inkml:trace>
  <inkml:trace contextRef="#ctx0" brushRef="#br0" timeOffset="72125.1253">18297 14187 130,'22'62'43,"-3"16"0,-6 4-4,-3 33-39,5 22 0,-1 9 0,2-2 0,-6-17-2,1-11-10,-14-31-15,5-22-15,-5-31-1,3-32-2,-17-35 3</inkml:trace>
  <inkml:trace contextRef="#ctx0" brushRef="#br0" timeOffset="72493.1464">18127 14289 115,'22'-47'41,"16"-7"1,11 5 0,8 11-39,11 7 0,7 8-1,1 17-2,-7 7-1,-10 25-3,-18 15 2,-14 14-1,-21 8 0,-12 2 0,-15-3 1,-12-2 1,-8-7 2,-5-13 1,3-11 1,3-15-1,9-5 1,5-4 0,13 13-1,8 1 1,16 21-2,9 7 1,10 14-1,6 13 0,5 8 0,5 9-3,-1-7-2,6 8-11,-12-26-22,9-4-5,-5-29-1,2-16 1</inkml:trace>
  <inkml:trace contextRef="#ctx0" brushRef="#br0" timeOffset="72884.1687">19175 15045 111,'0'0'40,"0"0"1,29-15-1,18-6-39,6 10-2,7 3-1,7 5 1,-1-4 1,-3 6-1,-10 5 1,-9 14 1,-13 6 0,-13 8-1,-10 11 2,-7-6-1,-2 15 1,-2 0 2,3-2-3,2-8 0,7 0 1,5-10-1,7-4-1,5-6-1,4-17-8,11 8-17,-4-26-14,-1-4-2,-1-20 1,0-8-1</inkml:trace>
  <inkml:trace contextRef="#ctx0" brushRef="#br0" timeOffset="73093.1807">20254 14501 119,'20'6'41,"13"4"3,9-5-3,10-7-38,10 6-4,5-7-6,19 11-23,-11-9-13,-5-10 2,-8-21-4,-8-8 4</inkml:trace>
  <inkml:trace contextRef="#ctx0" brushRef="#br0" timeOffset="73299.1925">20739 13997 119,'-27'54'45,"7"14"-4,1 15 5,12 13-42,-8 18-4,4 24 0,2 2 0,0 6 0,6-5-5,-3-27-10,16-18-29,-6-23 1,5-26 0,2-39 1</inkml:trace>
  <inkml:trace contextRef="#ctx0" brushRef="#br0" timeOffset="73553.207">21037 13577 124,'21'19'43,"5"21"3,0 17-4,13 16-42,-12 35 0,0 22 0,-5 16 0,-3 6 0,-6 7 0,-8-16 0,0-14-6,-13-38-13,7-24-24,-9-33-1,-1-33-1,-6-35 1</inkml:trace>
  <inkml:trace contextRef="#ctx0" brushRef="#br0" timeOffset="73913.2276">20915 13761 114,'6'-51'42,"18"-1"1,21 10-1,17 4-36,18 17-3,10 13 0,4 11-3,-2 4 1,-9 18-3,-14 6-1,-17 9 2,-21 7-3,-24-3 3,-21-6-1,-15-3 2,-18 3 0,-12-3 3,-10-11 0,-1 0 2,2-7-2,8-1-3,5 13 0,13 1 0,15 21 0,19 9 0,16 11 0,19 10 0,13 0 0,15 7 0,10-8 0,5-1 0,9-9 0,-14-41-33,6 1-9,-5-31-2,-3-11 3,-6-20-3</inkml:trace>
  <inkml:trace contextRef="#ctx0" brushRef="#br0" timeOffset="74341.2521">22347 14446 114,'-13'3'41,"4"-9"-1,9 6 1,0-22-36,18 19-2,7 6 0,9-3-1,5 3-2,4 1 0,-4 6 0,-3 6 1,-15 9-1,-14 3 1,-15 3 0,-9 2 0,-7 3 1,-2 2-2,4-7 0,7 7 0,16-14 0,16 6 0,12-11 0,5 4 0,0 4 0,-6 7 0,-15 9 0,-20-6-3,-10 22-15,-28-18-23,-3-1-2,-3-10 0,8-13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55:20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2358 4214 87,'0'0'35,"0"0"-1,0 0 1,2-12-33,9 11 2,-11 1-2,23 1 1,-8-2-1,7 8-1,0-5 0,8 7-2,2-2 3,4 4-3,5-1 1,6-5 0,3 6 1,1-5-1,3 2 2,0 0 1,2-2-1,0-7 0,-2-2-1,0 2 1,-1-1-2,4 3 2,-2-3-4,3 5 3,-1 2-2,1 3 3,-2 1-1,0 4 2,-2-2-2,-2 2 1,-4-4 1,-1-4-2,-3-2 2,-3 2-2,-2 3 0,-1-7 0,-2 7 0,-2 3 1,-2 0-1,-2 6 2,-2-6-2,-2 8-1,-5-7 0,-1 2 1,-4-4-1,-2-6-1,-2-4 0,-4 5 1,-8-5-3,13-4 4,-13 4-2,0 0 1,9-1 2,-9 1-2,0 0 4,0 0-4,1 10 3,-1-10-3,0 0 1,0 0-2,3-21 0,0 5 0,1 1-2,0-2 4,3-8-1,2-1 0,1-14 0,1 1 1,1-13-1,0-8 2,-1-13-2,2-15-1,-1-1 1,-2-15 0,-1 0 1,-1-4-1,-1-11 0,-2 4 0,-2 8 2,-1 1-1,-2 13 1,0 1-2,-2 9 0,-1 6 0,-2 21 0,2 1 0,-3 3 0,1 7 0,-1-7-2,0 11 2,1 1-3,0 8 3,0-5 0,0 12 0,0-1 2,1-1-1,0 12 0,1-12-3,3 27 2,-5-25 0,5 25 0,-5-14-2,5 14 2,0 0 0,0 0 0,-4 21 1,4-21-1,5 16 0,-5-16 0,15 16 1,-3-13-1,5 4-1,4-7-1,5 9 2,6 1-1,6 1 1,8-10 1,6 6-1,6 1 2,4-5-2,4 6 2,4-16-3,4-2 2,4-3-2,2 5 0,2-13 0,1 7-1,0 2 2,0-9 0,0 15 0,-2-16 0,-3 1 1,-4-2-1,-4 6 2,-4-8-2,-5-3 1,-5 8-1,-7-11 1,-4 16 0,-9-1-2,-7 0 1,-7 7-1,-6 3 3,-3-1-2,-13 6 1,12 2-1,-12-2 0,0 0 0,0 0 0,0 0 0,-10-2 0,10 2-1,-16-1-1,7 6 3,0-2-1,0 11 0,0 2 2,1 12-2,2-4 0,3-6 0,1 19 0,2 6 0,2 5 0,1 2-2,3 0 2,2-10-2,1 8 2,1 9-1,0-18 2,2-7-1,0-4 0,0-11 2,2-8-3,-1 3 1,2-13-2,0 3 2,-1-11 0,4 2-1,0-11 3,2-1-1,1-2 0,2-10-1,1-2 2,0-12-2,0-3 0,1-4 0,-4-1-1,0-8 0,-2 12 0,-1-6-1,-2 15 2,0 1 0,-1 12 1,-2 4 0,-1 4-1,-1 10 2,0-1-2,-11 10 1,14-7-1,-14 7 0,9 0 0,-9 0 0,0 0 0,8 20-1,-6 0 2,1 1-2,0 14 1,2-4-1,1 13 2,1 1-2,2 4 1,1 4-1,1-2-1,1 3 2,1-5 0,0 0-1,0-2 1,1-1 3,-1-10-4,1 3 2,1-17 0,0 1-3,-1-12 2,-2 1-2,1-15 1,-2-4-2,0-6 3,-1-15-1,-1 0 1,0-10 1,-1-2-1,0-15 3,0 4-2,-1-13 0,-1 9 2,-2-6-3,-1-1 1,0 10 0,-2-4-1,0 18 0,-1 2 0,0 12 0,0-3 0,-1 13 0,1 14 0,0 0 0,0 0 0,0-12 0,0 12-3,0 0 3,2 11 0,2-1-2,1 11 2,3-6 1,2 20-1,4 9 4,3 6-5,6 12 2,0-3-2,3 2 2,3-7-1,0 6-1,-1-20 0,-1 3-2,0-21 1,-4 1 1,-1-2 0,-1-10 1,-2-3 1,0-4-1,-1 3 2,0-13-2,-1 7 3,0-16-3,-2-11 1,-1-6-1,-3-6 0,-4-10-1,-3 1 1,-4 2 0,-5-6-1,-3 19 3,-3-7-1,-2 15-1,2-1 1,1 15-2,2 0 2,6-7-1,2 17 0,24-26-2,5 20 3,13-9-1,18 9 1,15-9-1,15 9 0,15-5 0,14-3 0,11 3 0,7-12 0,2 13 0,-5-6 0,-2 3 0,-5-6 0,-9 7 0,-10 4-5,-19-6-5,-3 22-11,-28-24-17,-8 9-5,-20-2 1,-15 2 1</inkml:trace>
  <inkml:trace contextRef="#ctx0" brushRef="#br0" timeOffset="1955.1118">4223 4561 27,'-15'10'33,"-4"-15"-1,9 11 0,-5-5-12,7-4-10,8 3-2,0-12-5,0 12 0,17-3-1,-3 0 0,1-1 2,7 1-1,1-7-1,6 10 1,1 3-1,6 6 1,2-13-1,9 11 1,3-6-1,12 3 0,2 2 2,11-5-1,3 0 1,13-2 0,6-2-1,7-1 1,-1-2-2,1 0 1,-2-6-1,0 9 0,-4-15 0,-3 8-1,-12-5 1,-5 9-3,-9-6 2,-7 11-1,-7 2 1,-9-1 0,-11 6 0,-8-2 0,-9-1 0,-4 1 0,-14-4-1,11 1 1,-11-1 0,-3-17 1,-3 7-2,0-5 1,-1 4 0,-1 1 0,1-3 1,7 13 0,-15-17-2,15 17 0,-9-19 0,9 19-2,-6-13 2,6 13-3,0 0 2,-1-19-1,1 19 1,0 0 1,7 12 0,0 5 2,2 12-1,3 2 1,2 14 0,4 3-2,1 0 1,2 1-1,1 0 0,0-10 0,2-6-1,-3-13 2,2-8-4,2-5 4,0-9-1,4-8 0,2-19 0,3-2 0,0-18 0,1-11-1,0 3 1,-2-15-2,-1 14 3,-6-5-1,-2 15 1,-2 6 5,-2 6-6,-1 11 2,-5 1-2,0 18 0,-3-5 0,0 8 0,0 2 0,-2 7-1,0 5-1,0 18 0,1 5 1,-1 6-1,1 11 2,-1 5-1,-1 1 0,0 2 0,-2-3 4,1-2-4,-1-7 2,1-5-1,0-10-1,-1-4 1,3-2 2,1-1-2,1-8 0,1-3 1,3-14-1,2-7 0,3-8 1,1-14-4,0-7 3,0-13-2,-2-3 2,0-8-2,-4 2 3,-3 4-1,-2 1 1,-3 11 2,-3 12 0,-1-3-2,-2 13 2,0 3-3,-1 17 0,0-14 0,0 14-1,0 10 1,1 10-3,1 8 3,4 13-3,1 7 4,3 8-1,0 8 0,4 2 2,2-10-1,0-3 1,2-11-3,-1 0 2,2-10-2,-2-4 1,1-4 1,-1-10-1,1 4 1,-1-17-1,2 2 0,-1-18 0,0-6 0,-3-10 0,0-18 0,-3-2 0,-4-4-1,0 1-2,-4 7 3,-1 5 0,-3 10 0,1 10 2,-2 9-2,1 13 2,0 0-2,8 19 0,-2 0 0,4 1 0,7-2 0,5 3 0,12-2 0,8 3-2,10-1 4,10-12-3,9-2 2,10-11-1,10-3 0,8-11 0,2-5 0,2 2 0,0-14 0,-2 10 0,-4-10-3,-1 16-2,-14-7-7,1 22-15,-26-6-15,-13-10-3,-19-1 3,-20 0-3</inkml:trace>
  <inkml:trace contextRef="#ctx0" brushRef="#br0" timeOffset="3584.205">4246 4587 68,'-6'-10'38,"-1"-9"-1,1-5 0,1 7-24,-4-2-7,9 19 0,-6-21 0,6 21-3,-4-13-2,4 13 0,0 0 0,0 0 0,9 21 0,-3 2 1,1 6-2,2 17 2,2 5-1,3 25 1,0 9 0,4 30-2,-1 8 2,5 12-3,-2 9 3,0 6-1,0 8 1,-3-3-1,-2-4 2,-2-21 0,-5-10-1,-1-6 0,-3-15-2,-2-6 1,-1-17-2,-1-16 2,0-11-3,0 1 3,1-17-1,-1-9 0,-1-7 1,1-17-1,0 0 2,0 0-3,13-10 2,0-7-1,11 10 1,9-1 1,11-5-2,13 11 0,10-14 0,11 10 1,10-12-1,12 0 0,6 2 1,2-3-4,2 3 2,5-5 1,4 11-2,-1-1 3,-7 7-2,-10-3 2,-10-3 0,-9 5 0,-11-2 4,-15 2-5,-14-3 0,-13 5 0,-9-8 0,-7 4 0,-13 7 0,11-12 0,-11 12 0,-4-20 0,0 6 0,0 3 0,0-9 0,0 3 0,-1-8 0,1-2 0,3 5 0,1 6 0,1 1 0,1-5 0,-2 20 0,11-9 0,-3 16 0,4 14 0,3 9 0,5 1 0,1 3 0,7 15 0,2-1 0,3 5 0,2-3 0,0-2 0,1-13 0,-2 0 0,1-5-1,-3-15 2,0-16-1,-3-19 0,0-16 0,0-14 0,-1-13 0,-1-21 0,-1 9 0,0-16 0,-2 17 0,-1 7 0,0 8 0,-2 18 0,-2 1 0,-1 26 0,0-9 0,-1 14 0,-1 2 0,1 9 0,1 13 0,-1 5 0,3 14 0,-1 10 0,2 16 0,-2 6 0,-1 10 0,-1-6 0,-1-3 0,-3-4 0,-1-4 0,-2-16 0,-2-5 0,0-7 0,-1-14 0,1-7 0,-8-10 0,18 0 0,-5-27 0,-1-2 0,4-23 0,3-10 0,0-1 0,1-4 0,2 12 0,2 0 0,5 30 0,8 15 0,7 35 0,6 10 0,6 21 0,5 9 0,6 5 0,-1-4 0,6 0 0,-14-47-21,13-18-18,-15-29-6,2-35 2,-1-33-1</inkml:trace>
  <inkml:trace contextRef="#ctx0" brushRef="#br0" timeOffset="4351.2488">9186 1952 79,'-18'-31'37,"0"-7"2,2 6 1,3 10-27,-2-4-5,11 11-2,4 15-4,0 0-1,-1 21 2,9 12-1,2 7-1,4 18 1,3 19-1,3 29 2,0 10-2,4 16 1,0 33 0,0 16-2,1 18 2,0 16 0,-1 2-1,1-5 2,-3 3-4,2-1 3,1-17-3,0-10 3,-3-8-2,3-15 0,-1-12 2,-1-2-2,1-18 1,-4-18-1,-2-18 0,-3-11 0,0-19 0,-5-10 0,-2-15 0,-4-15 0,-2 1 0,-1-5 0,-2 5 0,-2-3 0,-4 6 0,-3 2 0,-9 0 0,-6 10 0,-11-3 0,-12 11 0,-14 6 0,-18 12 0,-22 5 0,-18 9 0,-18 7 0,-16 1 0,-4 2 0,3-15 0,18-1-12,10-39-19,34-24-16,28-22 7,34-43-3,35-41 1</inkml:trace>
  <inkml:trace contextRef="#ctx0" brushRef="#br0" timeOffset="4921.2814">9227 4401 85,'17'-9'39,"-1"0"-2,2-5 3,1 7-31,1-16-4,10 11-1,1-2-2,10 0 0,7-1 3,10 3-3,8-3-1,13 0 3,10 4-1,24-5 3,18-1 0,23 0-1,23-10-5,24 0 0,26-9 0,23-8 0,21 0 0,9-14 0,10 6 0,-1-3 0,-7 2 0,-10 3 0,-22 8 0,-28 12 0,-20 9-30,-44 2-15,-41-6 0,-39-10-3</inkml:trace>
  <inkml:trace contextRef="#ctx0" brushRef="#br0" timeOffset="5784.3308">5340 550 80,'0'0'39,"0"0"-2,0 0 2,0 0-31,0 0 0,0 0 1,18 94-5,-1-17 4,9 7-5,-1 18 0,2-2-2,-2 3-1,-1-8-1,-4-15-3,-4-2 2,-3-17-4,-6-12-1,3-3-6,-13-18-27,3-16 1,0-12-1,-9-12 0</inkml:trace>
  <inkml:trace contextRef="#ctx0" brushRef="#br0" timeOffset="6387.3653">5049 937 99,'-5'-49'42,"5"49"-1,46-63 1,-6 28-35,17 6-1,5-7-4,9 2 0,5 10-1,1 1-4,-2 13 2,-1 11-1,-5 3 2,-4-3-2,-7 12 1,-5 2 1,-9-2-1,-44-13 3,66 35-2,-66-35 1,0 0-3,26 47 2,-26-47 0,0 0-1,-43 72 0,43-72 2,-57 45-2,57-45 0,-72 43 2,72-43 0,-73 32-1,73-32 1,-69 22 1,69-22-1,-52 16 1,52-16-1,0 0 1,-40 40-1,40-40 0,2 56 0,9-31 0,9 18 1,9-11-1,14 13-1,10-14 2,7-3 0,7-5-1,3-13-1,1 3 0,-2-10 0,-2 7-1,-7-15 0,-4 10-3,-8-16-6,12 23-20,-13-31-12,-3 4-1,-44 15-1,72-74 0</inkml:trace>
  <inkml:trace contextRef="#ctx0" brushRef="#br0" timeOffset="6597.3773">6821 668 112,'0'0'44,"43"-24"-1,-43 24-1,0 0-39,46 68 0,-26-21-4,-1 10-5,11 4-6,-10 5-25,12 4-7,0 1 2,5-23 0</inkml:trace>
  <inkml:trace contextRef="#ctx0" brushRef="#br0" timeOffset="7340.4198">7162 3371 104,'1'26'40,"1"-5"-1,6 14 0,-11 10-34,19 28-2,-1 12 1,6 4-2,-1 8-2,1-6-1,0 0-1,-5-17-3,4-8-3,-10-29-4,11-7-24,-9-17-6,-3-12 3,-2-15-2</inkml:trace>
  <inkml:trace contextRef="#ctx0" brushRef="#br0" timeOffset="7819.4472">6893 3560 90,'9'-31'40,"13"-8"0,14-15 2,19 3-35,5-5 1,13 4-4,3 3-2,3 12-1,-4 1-1,-7 7-2,-10 17-2,-13 2 1,-9 23 1,-9 5 0,-9 7 0,-7-6 2,-8 7-1,-7 1 3,-6-1-3,-6 4 3,-7-6-2,-4-7 1,-2 2-1,-3 1 0,1-4 1,3 8-2,3-6 2,10 13 1,8 8 2,12 4-1,11 4 1,17 7-1,13 4-1,9 0 0,9 8-2,-2-15-4,4-1-5,-15-21-22,0 5-10,-11-16-2,-11-14 2,-7-15-4</inkml:trace>
  <inkml:trace contextRef="#ctx0" brushRef="#br0" timeOffset="8408.4809">8267 3759 90,'0'0'40,"-9"7"-3,9-7 2,21-13-35,-2 8 0,10-3-4,4 1-1,-1 0-1,3 8-2,-6 4 2,-4 16-1,-8 11 4,-10 4-2,-9 11 2,-6-2 0,-1 5 1,-3-9 1,6 3 1,2-14-1,12-11-1,6-6 0,14-15-1,11 2-4,4-16-17,12 7-17,6-4-2,-2-2 0,-1 0-1</inkml:trace>
  <inkml:trace contextRef="#ctx0" brushRef="#br0" timeOffset="8957.5123">8058 5389 101,'0'30'40,"1"13"3,3 8-3,-2 5-35,4 14-4,3 12-1,4 4 1,4 2-3,-1-8 0,4-6-3,-5-12-1,10 2-6,-13-23-28,7-19 2,-1-7-3,-4-37 3</inkml:trace>
  <inkml:trace contextRef="#ctx0" brushRef="#br0" timeOffset="9382.5366">7993 5517 97,'1'-28'39,"13"1"3,9-9-1,14 6-30,6-9-7,12 12-3,2 3-1,-2 8-3,-2 22 0,-7 6 1,-6 14-1,-13 4 2,-8 6-1,-12-1 3,-8-1-3,-10 0 4,-11-8-3,-8-5 2,-6-4-1,0-2 1,-3-1 1,5 0 0,1 1 1,12 4 0,9 2 3,18 3-3,14 2 0,14 1-3,12 3-2,1-3-12,15 5-25,-5-9-4,-2-11 0,-7-11 0</inkml:trace>
  <inkml:trace contextRef="#ctx0" brushRef="#br0" timeOffset="9923.5675">8864 5550 101,'0'0'37,"0"0"2,16-4 0,4-6-35,9 13-3,2-6-2,1 12-1,-2 2-1,-9 7 2,-11 4 1,-16 6 0,-13 1 3,-10 3 0,-8-7 2,-1 1-1,-1-10 2,8-4-3,6-3 0,15-3-1,10-6-1,10 13 0,4 0-4,-1 10 0,-4 6-2,-9 4-4,1 14-30,-14-1-1,-7 3-1,-1-11 1</inkml:trace>
  <inkml:trace contextRef="#ctx0" brushRef="#br0" timeOffset="12122.6933">2551 11676 104,'-7'-15'40,"5"5"-3,1-6 2,1 16-39,20-4 2,4 15 0,7 5-3,11 0 3,9 10-2,5 3 3,10-1-3,8-4 4,12 3-3,14-7 1,16 8 2,8-8-3,20 11 1,10-18 1,15 6 1,7-18-2,10 0-1,-7-5 2,0-14-3,-6 9 0,-6-17 0,-13 14 0,-11 0 0,-14 5 0,-14 7 0,-12-2 0,-8 8 0,-15-2 0,-11-1 0,-15 1 0,-6-3 0,-11-2 0,-8 1 0,-8 1 0,-10-3 0,-11 2 0,10-12 0,-10 0 0,0-4 0,-1 0 0,1-8 0,1-11 0,-1-15 0,2-1 0,2-18 0,2 1 0,1-10 0,3 2 0,0-2 0,3 4 0,-2 18 0,2-5 0,-1 29 0,-3-4 0,-1 17 0,-2 4 0,-6 15 0,8-14 0,-8 14 0,7 18 0,-4 6 0,4 20 0,0 13 0,5 16 0,2 10 0,3 9 0,0 7 0,3-1 0,0-3 0,2-11 0,-2-6 0,0-10 0,0 4 0,-3-18 0,0-11 0,-1-9 0,-2-9 0,0-16 0,-1-21 0,1-10 0,1-30 0,-2 6 0,3-20 0,-1 2 0,2-5 0,-1 0 0,-1 10 0,1 5 0,-3 7 0,1 7 0,-3 7 0,1 10 0,-1-1 0,-1 8 0,0 5 0,1 2 0,3 16 0,0 6 0,4 10 0,2 9 0,3 14 0,5 14 0,-1 13 0,1 1 0,0-13 0,0 10 0,-3-7 0,-2-2 0,-2-6 0,-4-14 0,-1-12 0,-2-11 0,0 4 0,-1-34 0,-1-9 0,-2-20 0,-1-19 0,-4-13 0,-3-15 0,-2-6 0,-1-3 0,-3-6 0,0 17 0,-2 7 0,2 12 0,1 20 0,1 8 0,1 14 0,2 11 0,-1 13 0,8 22 0,3 3 0,2 11 0,7 13 0,5 8 0,5 17 0,6 12 0,5-2 0,2-8 0,4-2 0,-2-17 0,2-8 0,-1-11 0,-5-10 0,-2-23 0,-5-6 0,-3-10 0,-9-11 0,-7 0 0,-10-20 0,-8-1 0,-6-3 0,-9-7 0,-4 2 0,-5 3 0,0 6 0,3 11 0,4 11 0,4 5 0,8-3 0,8 18 0,23-4 0,16 3 0,22 2 0,21 0 0,26-12 0,34-6 0,28-8 0,30-3 0,26-13 0,22-4 0,12-3 0,11-9 0,4 4 0,-7 10 0,-6-8 0,-11 6 0,-16 0 0,-22 3 0,-12 2 0,-22-2 0,-13 20 0,-31-18-17,-16 19-23,-35 7-4,-29 12 1,-33 8-1</inkml:trace>
  <inkml:trace contextRef="#ctx0" brushRef="#br0" timeOffset="13774.7878">5059 13091 101,'12'-10'41,"0"5"-1,-3 17 3,1 10-35,1 10-4,5 34-1,0 15-2,1 20 0,-1 6-1,-3 11-1,-1-2-4,-7-5 0,3 4-5,-14-31-6,9-10-25,-6-16 1,-2-25 0,-2-13 3</inkml:trace>
  <inkml:trace contextRef="#ctx0" brushRef="#br0" timeOffset="14294.8176">4659 13356 104,'-14'-29'41,"19"-11"0,20-8 0,21-3-35,20-7 0,24 2-4,17 1 1,8 8-2,2 15-1,-5 20-1,-9 15-1,-10 18 0,-13 16 0,-20 17 0,-20-1 0,-18 6 1,-17-4 0,-17-5-1,-17-2 2,-15-10 1,-17 1-2,-12-15 3,-6 0-2,-1-1 2,5 1-1,10-6 2,8-1-1,16-4 0,17-8 1,24-5-1,21 13 1,20-2-2,13-2 0,12 10 1,7 3-2,5 12 1,0 8-2,-6 12 2,-10 9-2,-12 1 0,-10 3-1,-10-7 0,-5 9-4,-12-8-5,8 12-17,-15-20-18,-2-5 5,-5-15-3,-2-14 3</inkml:trace>
  <inkml:trace contextRef="#ctx0" brushRef="#br0" timeOffset="14744.8433">6234 13833 87,'18'16'41,"-7"-13"-1,5-1 2,4-28-16,5 16-25,9-6-2,3 1-1,3-10 0,-4-3 2,-4-4-1,-11-16 0,-9 10 1,-14-4 1,-13 10 0,-9 7 1,-10 6-2,-8 22 1,-5 13 0,-2 17-1,0 6 4,4 9-3,4 6 1,5 6-1,6 6-1,10-4 1,9-5-1,10 6 1,10-9-4,10-9 2,8 2-1,8-8-1,8-10 2,3-12-2,10-6-3,-6-22-4,14 3-8,-16-11-19,8-19-4,-3-15 3,-3-5 1</inkml:trace>
  <inkml:trace contextRef="#ctx0" brushRef="#br0" timeOffset="15128.8653">6899 13608 71,'2'-17'38,"-2"17"0,-24-6 1,0 0-19,-1 32-11,-13-2-3,5 19-3,-1 9-1,6 5-2,9-1-1,8-2 0,11 4 0,9-22-1,10-7 0,7-18-1,5-15 0,0-18 1,2-4 2,-3-10 0,-4-10 2,-2 0 2,-7-6 0,1 10 4,-7-4-3,1 17 1,-5 4-1,4 21 0,-5 14-2,3 22-1,0 14-2,1 23 0,-3 22 0,2 26 0,-2 13 0,-2-2 0,-1 7 0,-2 2-1,2 3-2,-5-21-9,17 4-21,-8-26-10,4-29 0,0-16-2</inkml:trace>
  <inkml:trace contextRef="#ctx0" brushRef="#br0" timeOffset="18411.053">14413 10036 80,'-7'-30'40,"-2"-2"0,4 10-1,5 22-9,0 0-21,5 18-4,7 9-1,8 8-1,-2 12 0,5 19-1,-2-1-2,-2 12 0,-3-4-1,-5 2-2,0-7-1,-9-7-6,16-4-24,-11-18-8,5-7 2,2-25 1</inkml:trace>
  <inkml:trace contextRef="#ctx0" brushRef="#br0" timeOffset="19245.1007">14088 11116 103,'-13'0'40,"13"0"-1,0 0 2,30-7-34,9-11 0,22 6-4,12-8 0,11 3-1,5 0-3,-3 1-4,4 16-24,-12-7-13,-13 15 0,-12 10 2,-17-2 0</inkml:trace>
  <inkml:trace contextRef="#ctx0" brushRef="#br0" timeOffset="19612.1217">14312 11541 108,'-2'23'39,"1"9"1,3 16 0,6 26-34,-4 0 0,10 24 1,-5-7-2,4 2-3,-4-3-2,3-7 2,0-9-3,-2-14 0,6-2-3,-6-34-13,5-8-25,-4-19 0,-3-15 3,-7-18-1</inkml:trace>
  <inkml:trace contextRef="#ctx0" brushRef="#br0" timeOffset="20099.1496">14104 11639 92,'-14'-2'38,"14"2"0,10-17 1,8 3-26,23 12-4,1-12-2,14 14-2,3 0-1,6 7-2,-3 0-4,-4 10 2,-9 4-1,-8 2 1,-8 6-1,-11-5 0,-11 5 0,-13 3 1,-12 1 2,-11-12-2,-6 3-2,-8-7 0,-5 7 1,-4 2 0,1-8-1,3 5 0,6-7 3,9 13-1,7-9 4,13 11 0,9-4 1,16-1-1,7 0 0,12-1-4,7 2 0,8 6 0,3 7 0,0-4 0,-1-1 0,-2-3 0,-3 4 0,-9-12-7,6 17-22,-12-14-13,-5-18-1,-1-1 2,-3-14-3</inkml:trace>
  <inkml:trace contextRef="#ctx0" brushRef="#br0" timeOffset="20621.1794">15067 12233 99,'-15'15'40,"11"2"0,11-7 0,7-13-30,18 8-2,1-14-3,10 8-1,-2-20-1,2 1-1,-3-10-3,-6-6-1,-9 3 1,-9 5-4,-8 2 4,-11-5-2,-10 18 1,-12 8-1,-10 18 3,-11 9 1,-5 9 0,-4 4 2,-2 8 0,4 16 0,3 0 1,11 2 0,9-8-1,14 2-3,9-5 0,15-4 0,10-8 0,14-10 0,8-10 0,9-7 0,7-6 0,-1-14 0,8 5-10,-12-27-18,6 8-15,-4-14 0,-2 0 1,-4-4 0</inkml:trace>
  <inkml:trace contextRef="#ctx0" brushRef="#br0" timeOffset="20974.1996">15709 11948 105,'-22'8'40,"-4"31"1,-2 2 0,-4 7-32,11 16-3,1-2-1,10 5-1,5-9 0,13-14-4,8-24 0,10-7 0,4-14 0,5-9 0,0-13 0,-2-5 0,-3-14 0,-7 11 0,-6-9 0,-6 10 0,-6 14 0,-5 16-1,3 26 2,-1 10-1,0 21 0,4 6 0,1 25 0,4 2 0,2 1 0,1-17 0,4-2 0,-3-13 0,11 5-5,-12-22-35,9-22-6,1-11 2,0-28-2</inkml:trace>
  <inkml:trace contextRef="#ctx0" brushRef="#br0" timeOffset="21431.2257">16487 11194 112,'6'11'37,"11"0"1,7 1 2,5-6-38,10-6 1,1 6-2,5-4 0,-1-2 1,1 2 0,0 5-5,-8-11-16,2 7-21,-1-5 1,-9-4 0,-6-2 0</inkml:trace>
  <inkml:trace contextRef="#ctx0" brushRef="#br0" timeOffset="21596.2352">16622 11578 116,'-12'42'40,"20"-10"-2,13-18-3,27-6-40,15-14-14,26-9-20,15 1 0,6-26-1,10-1 0</inkml:trace>
  <inkml:trace contextRef="#ctx0" brushRef="#br0" timeOffset="21971.2566">18531 9735 125,'-3'56'41,"3"3"-1,3 5-1,5 7-40,2 6-1,5 7-3,-5-9-4,12 9-27,-11-13-5,-4-9 1,-5-12-1</inkml:trace>
  <inkml:trace contextRef="#ctx0" brushRef="#br0" timeOffset="22161.2675">18161 10856 122,'62'22'42,"23"-16"1,23-27-3,13-7-40,14 0-4,-3-7 0,1 11-12,-21-5-25,-11 0-3,-14 1 3,-23 7 2</inkml:trace>
  <inkml:trace contextRef="#ctx0" brushRef="#br0" timeOffset="22435.2832">18466 11031 126,'-9'90'43,"6"-3"0,5 11-1,6 11-41,3-2-1,6 5 0,-4-9 0,2-11 0,-2-17 0,-2-9 0,0-13 0,-4-15 0,0 2-2,-7-40-25,0 0-14,-5-17-4,-3-22 2,-6-17-1</inkml:trace>
  <inkml:trace contextRef="#ctx0" brushRef="#br0" timeOffset="22831.3058">18245 11384 123,'24'-38'41,"23"-5"2,17 3-2,-5-5-34,28 7-7,0 8 0,3 7 0,-11 10 0,-11 14 0,-19 15 0,-17 9 0,-17 12 0,-17 2 0,-15 4 0,-14 3 0,-10-6 0,-8-1 0,-4-8 0,3-13 0,6-2 0,8-8 0,11 11 0,14 2 0,11 2 0,17 13 0,7-3 0,11 14 0,5-6 0,8 10 0,1-10 0,1-3 0,-4 3 0,-3-8 0,-4 10 0,-6-6 0,-2 12 0,-17-25-11,8-1-33,-13-16-2,-2-17 4,-3-17-2</inkml:trace>
  <inkml:trace contextRef="#ctx0" brushRef="#br0" timeOffset="22972.3139">19212 11842 131,'22'48'41,"-2"-4"1,0-4-4,1 11-43,-2-9-10,12 7-27,-1-21 1,5 0-1,7-28-1</inkml:trace>
  <inkml:trace contextRef="#ctx0" brushRef="#br0" timeOffset="23339.3349">20200 10658 131,'44'13'46,"10"-9"-2,8-18-10,-1 3-34,3-11 0,2 8 0,-13-14-4,6 13-32,-26-17-8,-16-15 1,-13-6-1</inkml:trace>
  <inkml:trace contextRef="#ctx0" brushRef="#br0" timeOffset="23515.345">20313 10109 130,'-12'99'46,"10"5"-3,9 11-7,-3-15-36,13 9 0,7 2 0,0-6 0,5 0-2,-10-27-33,11-11-8,1-17 0,5-12 2</inkml:trace>
  <inkml:trace contextRef="#ctx0" brushRef="#br0" timeOffset="23889.3663">21780 9413 129,'-8'57'43,"3"23"1,1 11-5,-3 8-39,8 20 0,3 7 0,3 17-3,-5-12-6,11 7-21,-9-24-9,-2-18-3,-6-7 3,-4-30-3</inkml:trace>
  <inkml:trace contextRef="#ctx0" brushRef="#br0" timeOffset="24050.3756">21392 10735 140,'18'-15'42,"29"6"1,23-13-13,20 1-30,28 9-27,0-1-16,3 0 0,-6-2-1,-10 6 2</inkml:trace>
  <inkml:trace contextRef="#ctx0" brushRef="#br0" timeOffset="24403.3957">21744 11463 118,'-10'34'44,"5"15"-1,0 19 0,4 14-36,0 9-7,6 10 0,1-8 0,1 0 0,1-16 0,2-4 0,2-24 0,-2-21 0,5-13 0,-13-34-30,5-16-13,-7-23-1,-7-30-1,-9-9 2</inkml:trace>
  <inkml:trace contextRef="#ctx0" brushRef="#br0" timeOffset="24743.4152">21504 11195 129,'23'-32'44,"22"7"0,22 10-6,12 3-38,12 12 0,1 4 0,-4 13 0,-13 2 0,-13 9 0,-22 7 0,-23 5 0,-21 2 0,-18-5 0,-16 7 0,-13-5 0,-8 5 0,-3 0 0,2-8 0,9 2 0,12 7 0,19 2 0,18-2 0,25 5 0,18-4 0,16 10 0,8 7 0,6-11 0,2-4 0,-3-5 0,-4 2 0,-15-13 0,-1 13 0,-27-26-35,5-10-10,-6 3 1,-3-16 1</inkml:trace>
  <inkml:trace contextRef="#ctx0" brushRef="#br0" timeOffset="25171.4397">22727 11833 111,'-12'-1'41,"12"1"2,0 0 1,15 14-29,1-28-14,16 7-1,0-6 0,7 3 0,-2 0 0,0-12 0,-5 21 0,-11-3 0,-10 16 0,-10 9 0,-8 7 0,-6 2 0,-4 3 0,0 5 0,2-2 0,4-4 0,9-8 0,10-6 0,9-8 0,10-5 0,13-1 0,-1-20 0,23 0-43,-7-10-2,2-3 1,-1-16-2</inkml:trace>
  <inkml:trace contextRef="#ctx0" brushRef="#br0" timeOffset="25585.4634">23374 10396 146,'22'-4'44,"13"8"1,5-29-25,8 26-20,4 3 0,1-3 0,1 1 0,-9 0 0,6 2-11,-16-11-33,-12-13-1,-10-6 2,-8-9 1</inkml:trace>
  <inkml:trace contextRef="#ctx0" brushRef="#br0" timeOffset="25770.4739">23560 10051 129,'-22'51'45,"7"8"-4,4 14-1,1 5-40,9 17 0,3 1 0,4 6 0,6-12 0,1-11 0,10-4 0,0-33-12,12-7-30,3-20 1,8-23 0,5-32-1</inkml:trace>
  <inkml:trace contextRef="#ctx0" brushRef="#br0" timeOffset="25992.4866">24290 9348 142,'0'0'45,"2"71"-1,-15 15-20,5-1-24,0 34 0,2 12 0,3 8 0,7 2 0,4-1 0,3-14 0,4 1 0,4-12-17,-9-19-27,-1-12 0,-6-21 1</inkml:trace>
  <inkml:trace contextRef="#ctx0" brushRef="#br0" timeOffset="26135.4948">24037 10982 141,'-3'-15'42,"3"15"2,53-37-16,-3 18-28,15-8-6,7 15-36,-5-4-1,-4 16 1,-6-4 1</inkml:trace>
  <inkml:trace contextRef="#ctx0" brushRef="#br0" timeOffset="26419.5111">24268 11235 153,'3'69'46,"0"10"-1,4 9-34,11 2-11,-11 8 0,-1 3 0,-3-4 0,-2-9 0,-1-14 0,-3-6 0,2-13 0,1-55 0,-5 85 0,5-85 0,-3 52 0,3-52 0,0 0 0,0 0-1,0 0-41,-25-27-5,6-29 3,-5-6 1</inkml:trace>
  <inkml:trace contextRef="#ctx0" brushRef="#br0" timeOffset="26780.5317">23961 11436 122,'15'-12'42,"13"10"1,16 1 1,11 12-40,10-5-4,10 5 0,2-4 0,-2 3 0,-7-2 0,-11 3 0,-11 4 0,-46-15 0,48 41 0,-48-41 0,-12 47 0,12-47 0,-62 42 0,16-23 0,-6 4 0,-7-11 0,5 9 0,9 3 0,9 2 0,36-26 0,-30 70 0,30-70 0,34 81 0,13-40 0,16-5 0,8-3 0,12-6 0,2-7 0,6 11 0,0-26-17,-11-3-31,-10-8 1,-18 4 2,-11-6-1</inkml:trace>
  <inkml:trace contextRef="#ctx0" brushRef="#br0" timeOffset="27251.5587">25017 12019 139,'0'0'44,"0"0"0,-50 10-16,50-10-28,0 0 0,0 0 0,0 0 0,50 1 0,-50-1 0,73 16 0,-33-6 0,-40-10 0,59 42 0,-59-42 0,26 50 0,-26-50 0,-20 64 0,20-64 0,-48 62 0,48-62 0,-36 72 0,36-72 0,-9 77 0,9-77 0,27 75 0,-27-75 0,33 78 0,-33-78 0,-1 78 0,1-78 0,-47 75 0,10-21 0,-2-9-41,-8-1-5,5-7-3,42-37 4</inkml:trace>
  <inkml:trace contextRef="#ctx0" brushRef="#br0" timeOffset="35991.0585">14033 15022 93,'3'28'37,"-4"3"0,-3 2 0,-2 9-30,-4 14-1,6 26-3,-5 13 1,3 15-1,-3 5-1,2-6-2,-1 3 1,3-7-3,2-4 0,0-17 0,5-12-2,-6-27-5,13 4-10,-5-17-18,-4-32-1,0 0 1,6-17 0</inkml:trace>
  <inkml:trace contextRef="#ctx0" brushRef="#br0" timeOffset="36569.0916">13830 15087 62,'-12'-22'31,"-3"-10"0,9 4 0,7 2-24,2-11 2,18 9-3,8-10 0,16 7-2,7-8 1,14 5 0,7-1 0,9 13 1,3 10-3,5 13 0,-5 16 0,-7 13-2,-7 15-1,-8 23 1,-16 8-2,-12 10 2,-20 2-1,-16 4 1,-22-7-1,-16 4 1,-15-14 0,-5-16-1,-6-14 2,-2-15-2,0-12 1,6-16-1,11-3 1,10-16-1,8 6 1,9-3 1,10 4 0,13 10 0,0 0 0,22 19 0,0 3 0,6 21 0,3 3-1,2 15 0,-1 6-2,-2 14 0,-2-3-2,-4 1 1,0 2 0,-5-18-5,10 9-10,-10-27-22,3-10 0,-1-24-1,0-11 1</inkml:trace>
  <inkml:trace contextRef="#ctx0" brushRef="#br0" timeOffset="37103.1221">15088 15950 71,'22'0'33,"10"-3"-1,-3-6 2,2-10-25,3 11-2,-6-10-3,-1-8-2,-8 4-1,-6-5 0,-6-1 0,-3-4-3,-7 3 1,-6-4-2,-7 9 2,-7 10-1,-8 1 1,-5 10 0,-5 5 1,-1 8 3,-3 3-2,6 19 3,-2-1-2,12 12 3,2 1-1,11 5 2,4-5 0,11 5-1,4-5 1,11-4-2,3-8 1,9-7-2,5-5-2,7-5-1,6-1-4,-1-8-2,9 7-7,-11-20-26,10 5 0,-6-9-1,1-3 2</inkml:trace>
  <inkml:trace contextRef="#ctx0" brushRef="#br0" timeOffset="37648.1533">15723 15819 57,'-18'-8'31,"4"10"2,-6-5-1,0 5-19,5 22-6,-8-4-2,7 20 1,-5-6-2,6 11 1,-1-12-1,7 7 0,0-15 0,7 2-2,-1-12 2,8-4-2,-5-11 1,21 0-1,-4-7 0,5-1 0,3-4-1,5-5 1,0-3-2,-1-5 1,-3 2-2,-3 2 1,-6-2 0,-4 7 0,-7-2 1,-3 7 0,-3 11 1,-4-10-1,4 10 1,-10-1-2,10 1 1,-10 0-1,10 0 0,0 0 1,-5 15-2,7-4 0,2 13 3,3 4 0,-3 13 0,1 10 4,-3 11-4,0 4 2,-3 9-3,-1 6 1,-2-4-4,-3-3-2,12 2-13,-7-16-27,15-23 3,8-14-3,11-30 0</inkml:trace>
  <inkml:trace contextRef="#ctx0" brushRef="#br0" timeOffset="38232.1867">16685 15329 101,'-24'-4'42,"2"-2"-4,4 4 1,-1-10-30,19 12-5,0 0-2,19 16-1,4-12-1,10 4-1,4-3 0,9 4 2,7 2-3,5-4 2,2-2-1,-1-2 1,-3 4 0,-3-5-1,-5 7 1,-6-6-3,-5 5 1,-13-5-7,1 18-10,-16-7-20,-3 2 0,-6-6-2,-5 7 3</inkml:trace>
  <inkml:trace contextRef="#ctx0" brushRef="#br0" timeOffset="38512.2027">16654 15783 105,'-12'8'40,"10"5"1,2-13-1,37-10-33,-5 8-4,12-3-4,13 17-3,0-12-14,15 14-22,2-9-3,2 4 2,-3-3 0</inkml:trace>
  <inkml:trace contextRef="#ctx0" brushRef="#br0" timeOffset="39189.2414">20958 12985 91,'8'-39'39,"1"3"0,4 13 0,12 10-29,-15 13-5,5 21 0,-3 12-1,0 27-1,-5 19 1,1 24 0,-5 12 0,2 11-2,-2 6 0,1 4-2,2 6-2,-2-12-2,7-1-3,-6-31-5,15-1-25,-7-24-4,1-10 0,-4-24-1</inkml:trace>
  <inkml:trace contextRef="#ctx0" brushRef="#br0" timeOffset="39584.264">18930 14621 92,'-12'23'39,"34"5"1,43-19 0,49 5-25,41-9-7,52 3-3,74-5 1,16-4-2,39 3 1,37 0-4,64 7-1,-34-4 0,6 5 0,-8 2 0,-40-2 0,14 12 0,-32 2 0,-38 3 0,-76-5 0,8 6 0,-39 11 0,-37-10-43,-51-3-5,-48-19 2,-62-7 0</inkml:trace>
  <inkml:trace contextRef="#ctx0" brushRef="#br0" timeOffset="40249.3021">19824 15389 106,'12'0'38,"1"10"3,-3-4-5,5 13-34,-4 16-5,-4 2-3,7 21-10,-9-4-23,-2 1 2,-2-12-3,-3-4 3</inkml:trace>
  <inkml:trace contextRef="#ctx0" brushRef="#br0" timeOffset="40449.3135">19560 15935 115,'58'3'40,"14"-5"-2,9-9-4,-1 7-44,11 12-29,-10-2-1,-8 4 1,-12-6-1</inkml:trace>
  <inkml:trace contextRef="#ctx0" brushRef="#br0" timeOffset="40739.3301">19730 16223 115,'10'24'42,"4"14"0,-3-11 1,4 17-39,-2 13-2,1 7-2,-1 13 0,-2-8-2,-2 1-2,-6-16-1,3 9-10,-12-31-26,3-14-2,3-18 1,-14-11 1</inkml:trace>
  <inkml:trace contextRef="#ctx0" brushRef="#br0" timeOffset="41224.3578">19457 16298 101,'0'0'40,"14"-24"0,15 9-1,16-1-33,5 5-5,7 1 1,5 2-5,1 2 4,-3-4-1,-5 7-1,-4 2-1,-7 3 2,-5 3 0,-5 2 0,-5 1 1,-7 11-2,-5-7 1,-8 8-2,-8-6 2,-7 1-3,-7-1 2,-8-2-1,-8 1 2,-4-6 0,-5 6 1,0-3 1,0 8-1,3-2 4,1-1-3,10 11 2,5-5 0,11 6 0,10-3-1,13 7 0,10-10-1,8 9 0,5 0-1,3-5-1,1 1-4,-3-9 1,-1 5-2,-13-12-6,7 16-18,-15-7-12,-3-11 0,-4 5 3,-1-14-2</inkml:trace>
  <inkml:trace contextRef="#ctx0" brushRef="#br0" timeOffset="41420.3691">20424 16619 119,'23'16'43,"0"1"0,-6 4 0,-4 7-42,-1 14-3,-7 0-6,5 25-18,-15-17-16,1-10 0,1-7-1,4-17 0</inkml:trace>
  <inkml:trace contextRef="#ctx0" brushRef="#br0" timeOffset="41764.3887">20725 16233 117,'17'9'40,"11"-14"2,7-1-1,11 1-34,4 2-6,4 4-2,4 1-1,-5-2-7,6 10-15,-9-9-19,-6-8 4,-8-2-3,-6-11 2</inkml:trace>
  <inkml:trace contextRef="#ctx0" brushRef="#br0" timeOffset="41968.4004">20975 15874 112,'-19'40'41,"9"2"0,3 1-1,16 8-39,-10 18-1,-1 9-2,4 10-6,-12-21-13,10 10-20,1-1 2,4-17-1,2-13 2</inkml:trace>
  <inkml:trace contextRef="#ctx0" brushRef="#br0" timeOffset="42243.4161">21701 15526 130,'15'27'43,"-3"-1"1,2 16-6,-2 8-38,-4 15 0,-1 9 0,-5 2-4,1 6-7,-15-12-30,7-5-1,-2-22 1,2-11-1</inkml:trace>
  <inkml:trace contextRef="#ctx0" brushRef="#br0" timeOffset="42423.4264">21567 16181 126,'14'7'45,"13"-6"-4,17 5 1,11-25-41,9 4-5,14 24-20,-6-10-19,-5 2 1,-9 3-1,-4-7 0</inkml:trace>
  <inkml:trace contextRef="#ctx0" brushRef="#br0" timeOffset="42696.442">21771 16488 124,'-2'43'44,"0"-1"-2,3 5-1,-4-9-37,0 17-5,-2 6 1,-2-2-5,0 7 1,-3-16-4,8 9-1,-10-19-28,14-11-3,2-14 1,5-12-1</inkml:trace>
  <inkml:trace contextRef="#ctx0" brushRef="#br0" timeOffset="43071.4635">21776 16532 123,'40'-26'42,"12"2"0,12-2-1,3 11-38,0 5-2,-4 11-1,-10 5 0,-13 6-1,-19 13 0,-18-5-1,-16 9 1,-15-7 0,-11 3 1,-9-8 0,-5 1-1,0 0 4,3-6-1,8 0-2,8 5 3,8 3-1,16 2-2,11 4 0,16 3 0,11-1 0,10 7 0,5 1 0,3-8 0,3 3 0,-5-3-8,8 7-15,-16-26-23,0 5 4,-5-15-3,2 4 4</inkml:trace>
  <inkml:trace contextRef="#ctx0" brushRef="#br0" timeOffset="43648.4965">22587 16934 108,'-5'-13'42,"6"-2"-4,-1 15 4,17-21-25,3 17-11,-5 1-4,1-2-2,-2 11 0,-4 11 0,-4-4 0,-8 7 0,-7-5 0,-5-3 0,-2 1 0,3 0 0,3 2 0,10-15 0,17 11 0,11-8 0,15 11 0,7-3 0,15 7 0,-7-1-33,14-17-13,-4 5 0,-4-12 3,-7 2-2</inkml:trace>
  <inkml:trace contextRef="#ctx0" brushRef="#br0" timeOffset="44159.5257">23084 16204 137,'26'8'42,"10"-2"-1,15-3-6,7 8-35,5-4 0,5 10 0,-9-19-12,2 6-26,-14-10-4,-6-6 2,-11-11-2</inkml:trace>
  <inkml:trace contextRef="#ctx0" brushRef="#br0" timeOffset="44378.5383">23569 15900 125,'-6'31'40,"1"6"2,-5 2-2,-2 10-39,-1 12 2,-3 9 1,-4 9-4,-2-9 0,2-2 0,-1-3-4,9 3-8,-10-20-28,15-16-5,3-16 4,6-27-4</inkml:trace>
  <inkml:trace contextRef="#ctx0" brushRef="#br0" timeOffset="44675.5552">24063 15304 129,'30'14'48,"-15"1"-7,-1 20-4,-3 23-37,-15 19 0,-7 21 0,-9 3 0,-8 4 0,-8-1 0,4 1 0,-5-21 0,10-10 0,-2-29-7,21 2-25,-1-26-11,9-21 1,0 0-3,8-27 4</inkml:trace>
  <inkml:trace contextRef="#ctx0" brushRef="#br0" timeOffset="45007.5742">24144 15480 132,'39'-22'45,"7"4"-2,4-7-8,-4 15-35,4 7 0,-6 7 0,-44-4 0,64 17 0,-64-17 0,0 0 0,-3 61 0,3-61 0,-60 50 0,60-50 0,-73 57 0,73-57 0,-58 46 0,58-46 0,-12 50 0,12-50 0,42 49 0,-42-49 0,85 55 0,-34-17 0,3-7 0,-1-2 0,-7 6 0,-4-6-43,-42-29-1,47 32-4,-47-32 5</inkml:trace>
  <inkml:trace contextRef="#ctx0" brushRef="#br0" timeOffset="45308.5915">23929 16428 120,'0'0'45,"29"0"-3,11 5 3,12-10-42,9 4-3,4 6 0,6 20-1,1-13-39,-11-6-2,-9 3 1,-10-13-4</inkml:trace>
  <inkml:trace contextRef="#ctx0" brushRef="#br0" timeOffset="46841.6791">24217 15452 114,'0'0'42,"0"0"-1,0 0-3,45 49-30,-45-49-4,5 101-2,-5-39 2,-5-2-3,0 0-1,-1-10 1,6-50-1,-11 74 0,11-74 0,0 0 0,0 0 0,0 0 0,4-73 0,-4 73 0,30-92 0,-12 44 0,4-10 0,-22 58 0,47-84 0,-47 84 0,0 0 0,51-43 0,-51 43 0,7 64 0,-12 0 0,-8 1 0,-5 18 0,-6 0 0,-5 4 0,2-20 0,0-6 0,4-24 0,23-37 0,0 0 0,0 0 0,0 0 0,-8-55 0,30 8 0,6-20 0,6 8 0,1-8 0,-1 7 0,-2 9 0,-32 51 0,49-63 0,-49 63 0,0 0 0,14 56 0,-29 5 0,-5 4 0,-7 11 0,-6-2 0,0-6 0,-1-7 0,34-61 0,-57 74 0,57-74 0,0 0 0,-41-13 0,41 13 0,7-77 0,2 23 0,2-4 0,4-6 0,-1 5 0,-2 5 0,-12 54 0,12-71 0,-12 71 0,0 0 0,0 0 0,-29 56 0,10-17 0,0 0 0,2 1 0,3-6 0,-2-9 0,16-25 0,0 0 0,0 0 0,0 0 0,0 0 0,42-53 0,-42 53 0,0 0-3,50-76-41,-50 76-2,0 0 0,0 0 0</inkml:trace>
  <inkml:trace contextRef="#ctx0" brushRef="#br0" timeOffset="47171.698">23849 16366 135,'0'0'40,"19"-5"3,14-7-6,20 1-37,13 9 0,18-1 0,13-7 0,12 6 0,4-3 0,2-7 0,-4 7 0,-14-3 0,-10 1 0,-16 5 0,-19-6 0,-52 10-28,47 13-15,-47-13 3,0 0-2,-58 17 0</inkml:trace>
  <inkml:trace contextRef="#ctx0" brushRef="#br0" timeOffset="47577.7212">24212 16787 144,'31'49'47,"-31"-49"-1,24 67-28,-24-67-18,3 88 0,-7-25 0,-5-6 0,-7 10 0,-2-9 0,-3-1 0,-2-18 0,1 0 0,2-26 0,14 4-21,-4-30-22,-2-13-1,4-17-2,5-12-1</inkml:trace>
  <inkml:trace contextRef="#ctx0" brushRef="#br0" timeOffset="48011.7461">24106 16768 123,'51'-16'43,"-51"16"2,72-33-2,-6 29-42,-17 0-1,1 10 0,1-4 0,-5 7 0,-5 4 0,-41-13 0,58 54 0,-58-54 0,16 55 0,-16-55-1,-26 63 1,26-63-1,-55 44 3,55-44-3,-70 15 2,70-15-1,-71 3 0,71-3 0,-56-17 0,56 17 0,0 0 0,-40 14 0,40-14 0,0 0 0,0 0 0,49 50 0,-49-50 0,64 39 0,-64-39 0,72 43 0,-72-43 0,63 68 0,-63-68 0,44 78 0,-28-28 0,-16-50-35,27 59-15,-27-59 4,0 0 1</inkml:trace>
  <inkml:trace contextRef="#ctx0" brushRef="#br0" timeOffset="48634.7817">24943 17252 74,'0'0'35,"0"0"-2,0 0 2,0 0-11,0 0-14,0 0 4,0 0-6,0 0 0,0 0-2,0 0 2,0 0-8,0 0 0,0 0 0,0 0 0,0 0 0,48 12 0,-48-12 0,42 18 0,-42-18 0,40 4 0,-40-4 0,0 0 0,0 0 0,0 0 0,0 0 0,0 0 0,-4 47 0,4-47 0,-48 44 0,48-44 0,-61 46 0,61-46 0,-59 45 0,59-45 0,-43 33 0,43-33 0,0 0 0,0 0 0,-12 51 0,12-51 0,0 0 0,0 0 0,27 58 0,-27-58 0,0 0 0,11 65 0,-11-65 0,-7 49 0,7-49 0,-17 61-24,17-61-23,0 0 3,-38 65 2,38-65-1</inkml:trace>
  <inkml:trace contextRef="#ctx0" brushRef="#br0" timeOffset="53371.0526">5141 15911 21,'30'-36'29,"-12"-19"1,3 6 1,-6 0-14,-12-3-5,1 14-5,-13-1-1,-1 12-2,-11-3-1,0 12-2,-7 1 0,2 9 1,-6 4-1,4 6 1,-1-1 0,2 6-1,0-3 0,3 7 0,-1-4 0,3 3-1,-4 1 1,2 2 0,-4 8 0,-1 10 1,-5 12 0,-1 14 2,-2 9-1,2 20 2,0 9 0,8 16-1,6 1-2,14 2 1,10-13 0,17-12 0,12-21 1,17-23-3,11-29-1,12-21 2,4-26 0,7-10 0,-3-12-2,-5-2-1,-9 2-1,-14-2 1,-15 15-1,-15 10 1,-17 8 0,-18 5 1,-11 13 0,-11 4 2,-4 8-1,2 10 0,4-2 1,8 5-1,13-3 1,16-1-2,18-11 1,17-2-2,12-9-2,6 3-1,7 5-2,-7-19-15,6 9-18,-9-5-1,-8 3 3,-10-6-3</inkml:trace>
  <inkml:trace contextRef="#ctx0" brushRef="#br0" timeOffset="54031.0904">5682 16265 50,'4'30'34,"5"-17"-3,15-1 6,16-1-25,-4-15 0,14 5-3,-8-17-2,6 4 0,-10-8-6,-2 0 2,-13-1-3,-8-2 1,-13-3-1,-9 0 0,-8 4 0,-11-2-2,-7 4 3,-9 4-3,-4 7 1,-3 6 0,0 6 0,5 9 2,3 7-1,10 9 0,6 2 2,11 11 0,7-6 1,12 6-1,6-3 1,8-4-1,5 0 0,8-7 1,3-3-2,4-8-1,2 6-2,-1-13-1,3 5-4,-7-17-14,4-3-21,-6-6 3,-3-3-1,-3-14 2</inkml:trace>
  <inkml:trace contextRef="#ctx0" brushRef="#br0" timeOffset="54415.1123">6225 16173 82,'0'0'34,"-11"15"6,-3-5-4,4 17-31,-6-2 0,6 14-6,0 5 3,4 2-3,2 1 2,7-4-3,4-6 2,4-8 3,3-12-2,3-17 2,1-8-1,-2-12 0,-1-16-1,-2 7 1,-4-2-1,-1 6 0,-4 2 2,-4 23-1,0 0-1,2 24 1,-5 22 1,2 9-1,-2 3-1,0 2 1,-1 10-3,0-3 0,1 0 0,-2-7 0,5 1-2,0-13 1,13 12-11,-3-7-25,18-29-3,7-10 1,10-28 0</inkml:trace>
  <inkml:trace contextRef="#ctx0" brushRef="#br0" timeOffset="54880.1389">6800 15931 76,'6'11'33,"8"-13"2,15-9-3,14 8-25,5-5-6,7-2-3,6 5-1,-2-9-1,-1 8-1,-13-10-1,-4 19-2,-20-14-3,0 22-6,-12 5-17,-11-4 4,0 19-1,-14-15 2</inkml:trace>
  <inkml:trace contextRef="#ctx0" brushRef="#br0" timeOffset="55075.1501">6878 16223 71,'0'0'37,"25"2"-2,8-9 1,14-6-28,15 13-6,10 9-9,4-4-28,7 0 1,7 4-1,-2-12 0</inkml:trace>
  <inkml:trace contextRef="#ctx0" brushRef="#br0" timeOffset="55555.1775">8183 14691 74,'-9'-5'34,"9"5"3,5 29-2,-7-1-27,18 27-1,-2 9-1,7 13-1,-4 12 0,5 6-2,-4 1-2,0-4-2,1-2-3,-6-12-2,10-1-10,-7-26-21,2-14 0,-2-14 2,-4-17-2</inkml:trace>
  <inkml:trace contextRef="#ctx0" brushRef="#br0" timeOffset="55729.1875">8028 15766 96,'7'12'38,"16"-11"0,17-18-2,18-7-31,14 0-8,1-6-13,6 16-21,1-6 0,-4 7 1,-7-3-3</inkml:trace>
  <inkml:trace contextRef="#ctx0" brushRef="#br0" timeOffset="56143.2112">8138 16012 75,'11'7'36,"-5"9"0,0 7 2,-3 3-28,4 18-4,-7 9 0,4 23 1,-8-4-1,2 7-2,-5-4-1,3 1-1,-2 2-1,2-3-2,2-2-1,0-15-1,6-2-3,-6-14-4,14 7-11,-6-19-19,4-19 4,3-6-4,1-19 4</inkml:trace>
  <inkml:trace contextRef="#ctx0" brushRef="#br0" timeOffset="56767.2469">8067 16345 42,'-15'-18'31,"8"6"2,1-11-1,9-12-13,8 16-7,4-9-5,16 8 1,5-10-3,14 6 1,-1-4-2,10 9 0,-4 1 0,1 6-1,-3 11-1,-3 6 0,-12 11-1,-3 8 3,-9 5-2,-6 7 0,-9 5 0,-8 14-1,-12-3 0,-10 8-2,-11-8 1,-11 1-3,-8-5 0,-7-5 0,-4-5 0,-3-19 0,4-6 1,1-13 0,13-2 1,9-10 0,12-6 4,14 2-1,11-13 2,17 10 0,9-8 1,14 9 0,4 0-1,7 11 0,1 11-1,1 20 1,-3 1-3,-3 12 1,-8 10-2,-7 4-1,-4 9 0,-8 0-2,-2 3 0,-6-12-1,4 16-3,-10-14-8,13 5-26,-6-9 3,4-14-3,2-9 3</inkml:trace>
  <inkml:trace contextRef="#ctx0" brushRef="#br0" timeOffset="57309.2779">8836 16882 93,'-1'-11'35,"1"11"4,13-34-11,10 26-19,0-4-2,10 5-3,-1-1 1,3 2-3,-4 4 2,-1-7-3,-6 7 1,-7-7-2,-9-5 0,-6-3 0,-8 2-3,-6 0 2,-4-7 0,-9 7-1,-3-5 0,-4 4 1,1 4 0,-1 5-1,4 6 2,1 7 0,5 8 0,5 1 3,6 10-2,3 5 0,4 2 1,5 4 1,3 6 0,6-10-1,4 12-1,6-9-2,5 6 0,1-7-3,9 5-6,-6-16-9,13-13-18,-2 0-3,3-21 1,1 2 1</inkml:trace>
  <inkml:trace contextRef="#ctx0" brushRef="#br0" timeOffset="57683.2992">9412 16868 73,'17'-35'33,"-4"4"-1,-9-3-12,-14-1-7,3 5-9,-13 5-2,-1 4-3,-5 9 3,-2 11 0,-3 5 2,5 10 3,-3 2-2,7 12 1,0-6-4,6 17 2,4-5-3,5 5 0,5-5 2,6-2-2,5-10 1,4-5-2,6-6 3,3-13-3,1-5 2,3-9 0,-1-2-3,-1-6 3,-2 10-1,-1 10 1,-4 3 1,0 12 0,-4 14 1,-1 16 4,-7 19-5,-3 14 2,-7 20-3,-3 14-2,-2 31-1,-9 14-15,9 1-26,-3-10-7,7-39 6,11-10-5</inkml:trace>
  <inkml:trace contextRef="#ctx0" brushRef="#br0" timeOffset="59705.4149">14073 5742 57,'38'-41'34,"-1"0"0,-7 3-6,-16-13-8,6 15-7,-22-6-5,0 8-3,-15 3-2,-4 8 0,-15 5 0,-8 16-1,-12 7 1,-7 14-2,-6 9 1,-2 18 0,-4 13 2,5 19-2,3 22 1,11 14 2,9 5-3,15 5 0,14 1 1,17 1-2,16-9 0,16-14 0,16-24-1,12-20-3,12-17 1,5-11 1,2-14-3,-7-22 0,-4-9 0,-15-17 0,-11-2 4,-15-12-2,-17 3 3,-13 0 1,-17-5 3,-4 12 1,-8 0 1,7 16 1,-3-1-2,19 17-4,10 3-2,24-14 0,16 3 0,15 10 0,11-6 0,0-8-1,13 13-36,-21-17-6,-14 8-1,-16-8-2</inkml:trace>
  <inkml:trace contextRef="#ctx0" brushRef="#br0" timeOffset="60211.4438">14600 6475 106,'0'0'43,"0"0"-2,0 0 2,26-18-33,4 14-9,1 3-3,3-8 1,0 4-2,-5-6 1,-6 4 1,-11-6-2,-12 13 4,-5-22-3,-11 9 3,-7 10-1,-9 3 2,-4 10-1,-5 7 0,1 15 1,0 2-2,5 21 2,5-7-1,8 4 0,9 1-1,9-2 2,11 1-1,8-10-1,13 7 0,3-23-2,11 9-4,-3-18-6,15-1-28,-6-7-3,0-20 0,0-4 1</inkml:trace>
  <inkml:trace contextRef="#ctx0" brushRef="#br0" timeOffset="60641.4684">15358 6440 108,'7'-21'40,"-8"3"1,-7 2-3,-2 18-27,-16 8-8,-5 7-2,-6 14-1,-3 14-1,-3 10 0,4 15-1,6-1 2,9-1-3,16-4 3,13-7 0,11-14-1,12-21 1,7-15-1,5-27 1,2-18-2,-2-8 2,-5-11 0,-5-2 3,-8-6-1,-2 11 2,-8 3 4,-3 15-3,-4 19-3,-5 17-2,9 14 0,-5 29 0,-3 22 0,-3 19 0,-4 14 0,-4 28 0,-4 1 0,-5 3 0,-4 5 0,-2-14 0,0-6 0,0-13 0,13-2-3,-12-40-33,15-6-7,4-35-3,7-30 2</inkml:trace>
  <inkml:trace contextRef="#ctx0" brushRef="#br0" timeOffset="61059.4924">15866 5989 85,'-16'13'38,"16"-13"3,3 16-1,19-21-22,19 14-11,4-7-4,10 12 2,2-3-2,7-2 0,-4-3-1,0-8-2,-5-1-1,-8-7-4,0 19-5,-17-22-22,5 12-10,-7-8-1,-4 2 2</inkml:trace>
  <inkml:trace contextRef="#ctx0" brushRef="#br0" timeOffset="61279.5049">15879 6434 119,'-12'23'42,"20"-2"2,23-8 0,10-5-39,21 15-6,13 3-2,5 2-7,16 9-24,-10-14-7,-4-9-4,-10-8 3</inkml:trace>
  <inkml:trace contextRef="#ctx0" brushRef="#br0" timeOffset="62032.548">17965 5595 45,'34'-17'32,"-12"-15"1,-1 6 1,-13-2-14,-10-7-9,-2 7-4,-15-6 0,-7 5-4,-15 1 1,-10 12-1,-18 0-1,-6 20 1,-12 3 1,-1 22 1,-6 5-3,1 23 3,0 10-2,11 12 0,8 24-1,16 7 1,9 12-2,16-2 0,16 1 0,16-2-2,15-6 2,15-15 0,11-23 0,11-24-2,6-24 1,6-16-1,0-19 0,-3-14 2,-2-16-3,-3-6 4,-8-12-2,-6 6 3,-10 4 1,-7 3 1,-10 11 1,-2 8-3,-6 0-3,1 6 0,3 9 0,6-1 0,8 10 0,8 3 0,5 5 0,0-1 0,4 10 0,-13-12-22,1 5-21,-12-2-1,-8-15 0,-9-7 2</inkml:trace>
  <inkml:trace contextRef="#ctx0" brushRef="#br0" timeOffset="62240.5599">18069 6194 130,'26'36'44,"-5"2"0,2-2-7,-8 6-37,-2 26 0,-3 3 0,-6-3 0,0 11 0,-12-15-19,11-1-25,-3-11 3,9-27-3,5-27 0</inkml:trace>
  <inkml:trace contextRef="#ctx0" brushRef="#br0" timeOffset="62600.5805">19017 5845 125,'-11'4'44,"11"-4"-2,12 11 1,12-10-42,6-3-1,7 10 0,3 0 0,0 4 0,0 3 0,-12-11-10,8 3-33,-13-10 1,-4 3-1,-4-19 2</inkml:trace>
  <inkml:trace contextRef="#ctx0" brushRef="#br0" timeOffset="62836.594">19309 5396 119,'-4'27'41,"-1"-3"-1,4 5 2,-3-6-36,2 30-6,-6 14 0,-2 20 1,-6 17 0,-2 4-2,-2 6-2,-3-7-4,13 6-24,-3-16-9,7-21-1,9-24-1,9-27 0</inkml:trace>
  <inkml:trace contextRef="#ctx0" brushRef="#br0" timeOffset="63360.624">20824 5032 122,'12'-21'39,"-10"1"1,-20-2 0,-8 20-35,-17 10-2,-10 11-2,-12 11 1,-8 7-3,-7 16 4,-1 6-3,3 16 1,7 8-1,6 8 0,8 2 0,7 3 0,10-3 0,11-7 0,11-1 0,13-19 0,10-11 0,9-17 0,11-14 0,5-19 0,4-7 0,1-11 0,-1-18 0,-5-4 0,-6-3 0,-6 0 0,-5 3 0,-5 7 0,4 4 0,4-2 0,9 12 0,10 6 0,12 7 0,12 9 0,4 1 0,15 19-9,-17-14-34,5 0-2,-13-8 3,-7-2-3</inkml:trace>
  <inkml:trace contextRef="#ctx0" brushRef="#br0" timeOffset="63701.6435">21231 5817 118,'21'7'41,"4"3"1,-3 1-2,11-2-31,-14 8-6,1 8-1,-8 10-2,-8 10 0,-8 1 0,-6 2 0,-3-4 0,0 9 0,1-11 0,9-1 0,10-16 0,12-8 0,14-1 0,3-10-11,17 8-25,-6-11-5,0-9-1,-3-1 0</inkml:trace>
  <inkml:trace contextRef="#ctx0" brushRef="#br0" timeOffset="64006.6609">21984 5641 130,'24'14'44,"13"-8"-2,18 4-3,-5-2-39,19 7 0,3 2 0,-5-2-2,0 4-10,-24-12-23,7-4-7,-10-14-2,-3-7 5</inkml:trace>
  <inkml:trace contextRef="#ctx0" brushRef="#br0" timeOffset="64239.6743">22509 5116 126,'-15'21'44,"5"19"-2,-8-3 0,1 16-41,-9 13-1,-5 21 0,-6 12 0,-2 14 0,2 16 0,1-6 0,8 3 0,1-18-8,21 1-25,1-22-11,13-23-1,8-27 2</inkml:trace>
  <inkml:trace contextRef="#ctx0" brushRef="#br0" timeOffset="64675.6992">23759 5085 133,'-18'-33'42,"-11"11"1,-15 2-6,-8 18-37,-15 12 0,-9 26 0,-11 25 0,-3 20 0,-5 10 0,5 15 0,6 8 0,11 11 0,17-7 0,18-5 0,19-22 0,16-16 0,19-19 0,15-23 0,15-23 0,9-26 0,4-18 0,2-10 0,0-8 0,-4 0 0,-7 0 0,-6 7 0,-7 5 0,-3 15 0,-2 12 0,1 8 0,4 13 0,-4-4-2,11 3-42,-7-1 0,2 4 0,-6-16-1</inkml:trace>
  <inkml:trace contextRef="#ctx0" brushRef="#br0" timeOffset="65275.7335">24390 6047 70,'0'0'28,"0"0"-1,0 0-1,0 0-15,-4-59-4,4 59 0,0 0 0,-61-17 2,61 17 1,-41-4 2,41 4-1,0 0-1,0 0 0,0 0-3,7 60-4,-7-60-3,59 55 0,-59-55 0,64 73 0,-64-73 0,38 88 0,-37-37 0,-13-4 0,-10 2 0,-6-1 0,28-48 0,-45 78 0,45-78 0,-9 58 0,9-58 0,46 60 0,-46-60 0,70 74 0,-41-25 0,-15 0 0,-18 7 0,-25-3 0,-27-10 0,-22-1-39,-13-10-8,-7-5 4,12-17-3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5T15:59:33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21827 17704 49,'33'48'31,"-33"-48"3,0 0 2,0 0-15,0 0-3,0 0-7,0 0 2,0 0-7,0 0 2,0 0-2,0 0-4,0 0 1,0 0-4,0 0 6,0 0-5,0 0 1,0 0-6,0 0-17,0 0-15,0 0-3,0 0 1,0 0-3</inkml:trace>
  <inkml:trace contextRef="#ctx0" brushRef="#br0" timeOffset="1979.1132">9966 11450 56,'0'0'30,"-20"-24"3,9 21 1,-5 8-20,-6-15 1,10 24-4,-9-8 2,10 20-4,-8-7 0,12 16-4,-5-3-1,10 23 0,-1-2-1,7 15 1,1-9-2,5 5 2,1-6-2,5-3 1,-1-5-3,5-17 0,1 3 0,3-19 0,1 1 0,2-11 0,0-7 0,2-2 0,1-8 0,-2-9 0,3-12 0,-8-8-2,8 6-14,-15-15-25,3-7 0,-6-11-1,-6-16 3</inkml:trace>
  <inkml:trace contextRef="#ctx0" brushRef="#br0" timeOffset="2123.1215">10035 11156 114,'-25'-13'40,"5"7"0,1-4-2,5 3-31,3-2-11,11 9-11,0 0-25,1 11 0,8-1 0,1-4 0</inkml:trace>
  <inkml:trace contextRef="#ctx0" brushRef="#br0" timeOffset="2463.1409">10538 11701 99,'4'37'37,"1"11"0,-1-5 3,-4 9-35,8 11 0,-5 2 0,2-7-1,-3-6-2,0-11-2,1-9-4,-3-13-4,11-4-24,-11-15-6,16-12-1,-4-7 0</inkml:trace>
  <inkml:trace contextRef="#ctx0" brushRef="#br0" timeOffset="2803.1604">10923 11470 98,'-15'21'39,"9"-5"-2,7-2 2,-1-14-31,31 20-2,-4-22-1,12-2-1,1-2-2,5-5-3,3 1-2,-5-11-6,7 13-15,-11-2-18,-8-11 3,-6 19-1,-9-18 3</inkml:trace>
  <inkml:trace contextRef="#ctx0" brushRef="#br0" timeOffset="3010.1722">11074 11626 82,'-18'30'39,"13"-3"-1,10-5 2,13-12-17,16 5-14,1-12-3,17 2-2,2-6-1,6 7-2,-1-12-2,-1-1-3,0 7-6,-16-5-21,0 2-10,-6 3 5,-10-5-4</inkml:trace>
  <inkml:trace contextRef="#ctx0" brushRef="#br0" timeOffset="3302.1889">11807 11207 92,'3'-21'36,"1"6"1,-4 15 1,-19 13-29,19 28-1,-8 6 0,8 21 1,-5-4-2,10 6-1,-2-2-1,8 1-5,2-14 0,6-6 0,2-13 0,4-8 0,1-14 0,2-9 0,8-8-14,-14-20-28,2-27 1,-7-25 1,-9-11-1</inkml:trace>
  <inkml:trace contextRef="#ctx0" brushRef="#br0" timeOffset="3422.1958">11830 10899 126,'-12'-6'36,"3"-4"1,9 10-6,6-21-40,11 17-29,2 10-1,1-5-1,7 0 0</inkml:trace>
  <inkml:trace contextRef="#ctx0" brushRef="#br0" timeOffset="3806.2177">12357 11199 97,'0'0'37,"-9"8"0,9-8 0,3 25-23,-3-25-8,22 25 0,-7-18-2,6 13 0,-1-2-1,0 15-2,-3-2 1,-4 0-1,-6 7 1,-3-2-2,-4 4 2,-2-2 0,0-2-2,2-10 0,5-2 0,5-14 0,16 8-9,-6-14-29,18-2-4,6-4 0,7-9-4</inkml:trace>
  <inkml:trace contextRef="#ctx0" brushRef="#br0" timeOffset="4287.2452">13354 11018 81,'-11'-1'38,"11"1"-1,12 4 0,12-18-24,16 21-5,-2-10 1,14 8-3,-2-5-1,4-4-6,4 5-6,-12-7-22,1 2-9,-1 4-1,-9-10-1</inkml:trace>
  <inkml:trace contextRef="#ctx0" brushRef="#br0" timeOffset="4497.2573">13473 11326 111,'9'22'39,"16"-23"0,14-4 0,21-5-33,-1 1-4,10-14-6,12 15-23,-5-5-11,-4-3-1,-1 7-1,-6-9-3</inkml:trace>
  <inkml:trace contextRef="#ctx0" brushRef="#br0" timeOffset="5262.301">14901 10776 47,'0'0'31,"0"0"0,-16-24 0,16 24-9,-17-1-11,-3-6-2,6 9 0,-12-4 1,6 12 0,-9-17-2,9 14-1,-7-12-2,7 11-1,-1-2-1,6-1 1,3 2-1,12-5 0,0 0-1,21 10 1,6-11-1,10 0-2,9-6 0,7 0 0,6-1 0,1 0 0,-2 11 0,-6 3 0,-10 10 0,-13 5 0,-13 3 0,-16 6 0,-11-3 0,-11 5 0,-8-4 0,-3-2 0,2 1 0,6 2 0,10 6 0,9 10 0,8 5 0,5 7 0,2-1 0,0 4 0,-5-7 0,-5-1 0,-6-12 0,-9-8 0,-2-10 0,-6-11 0,11 4-18,-8-17-25,11-5 2,6-12-4,10 5 2</inkml:trace>
  <inkml:trace contextRef="#ctx0" brushRef="#br0" timeOffset="5850.3347">15453 11110 98,'-3'56'40,"0"15"2,1-3-1,12 14-27,-14-24-3,11 2-4,-4-23-5,7-5-2,0-30 0,6-22 0,0-20 0,3-24 0,-1-16 0,1-16 0,-2-8 0,-1-10 0,-3-8 0,0 10 0,-3 20 0,-4 11 0,0 23 0,-1 22 0,-2 15 0,1 31 0,-2 20 0,2 14 0,1 10 0,2 16 0,3 6 0,3 8 0,1-3 0,5-3 0,0 0 0,3-12 0,0-2 0,0-19 0,2 0 0,-2-20 0,4-1 0,-8-17 0,9 5-9,-18-19-27,6-11-7,-9 0-2,-5-17 1</inkml:trace>
  <inkml:trace contextRef="#ctx0" brushRef="#br0" timeOffset="5986.3424">15652 11063 122,'27'5'37,"14"-6"-4,26 4-33,7 8-36,7-17-4,12 13 1</inkml:trace>
  <inkml:trace contextRef="#ctx0" brushRef="#br0" timeOffset="10556.6038">10507 13407 38,'-4'-31'32,"5"11"3,-6-3 0,3 2-10,2 21-6,-5-24-7,5 24-2,-3-16-3,3 16-1,1-14 0,-1 14-3,6-14 0,-6 14-2,10-8 1,-10 8-1,18 15 0,-5 7 2,0 1-4,4 18 2,-1-9 0,4 10 0,-3-2 0,3-1-1,-5 1 1,2-6-2,-4 1 2,1-13 0,-3 9 0,0-6 1,-3 1-1,0-6 1,-2-2 1,-1-6-1,-5-12-2,5 12 0,-5-12 0,0 0 0,0 0 0,0 0 0,3-12 0,-3 12 0,4-20 0,2 0 0,0-15 0,6-8 0,2-12 0,3-13 0,1 2 0,0-12 0,0 18 0,-5-6 0,10 36-20,-19 0-24,7 20 1,-11 10-1,13 12 1</inkml:trace>
  <inkml:trace contextRef="#ctx0" brushRef="#br0" timeOffset="10857.6211">11266 13523 104,'13'30'40,"-5"-2"1,-4 1-1,2 6-30,-4-2-5,6 2-1,-5-3-1,2 4-2,-2 0-2,-6-9-12,8 0-26,-5-4-1,0-7-3,0-16 2</inkml:trace>
  <inkml:trace contextRef="#ctx0" brushRef="#br0" timeOffset="11540.6601">11911 13215 97,'0'0'36,"0"0"3,0 0-1,5 24-28,8-27-4,14 6-3,2-3 0,11 1-2,2-1 2,5 0-3,1 3 1,-1-8-2,-3 9-3,-10-7-3,4 9-14,-10-9-17,-8-1-1,-4-2 0,-7 0 1</inkml:trace>
  <inkml:trace contextRef="#ctx0" brushRef="#br0" timeOffset="11775.6736">12024 13538 115,'11'18'37,"12"-6"3,11 11-2,-5-26-32,23 9-4,5-5-4,2-5-6,7 2-30,-9-1-1,-6-16-1,-3 9 1</inkml:trace>
  <inkml:trace contextRef="#ctx0" brushRef="#br0" timeOffset="14822.8478">12819 13014 74,'-16'0'34,"-3"-2"3,4 3-1,15-1-19,-23-7-4,23 7-5,-2-13-1,15 6-4,6-8 0,13 4-1,8-10-1,8 5-1,5-6 0,4 4 0,2 3 1,-5-1-1,-4 12 0,-7-2 1,-11 18-1,-10 0 0,-9 12 0,-11 3 1,-10 6-1,-9 1 1,-6-3 1,-3 0-2,-2-7 1,2-4-2,7-7 1,10 4 0,14-3-1,13 6 0,16-1-1,6 11 2,6 2 0,1 7 0,-5 6 1,-10 6 1,-17-2 0,-13-6 0,-19 6-1,-11-8 1,-9 0 0,-4-4-2,-1-9 0,2-5-3,9-9-1,3-4-4,28-10-19,-9 6-14,16-17 2,8-6 0,9 2 1</inkml:trace>
  <inkml:trace contextRef="#ctx0" brushRef="#br0" timeOffset="15123.8651">13611 12988 70,'-3'25'37,"3"11"1,-1 7 0,-2-3-22,11 19-1,-10-17-3,10 12-4,-8-12-2,6 3-4,-3-12 0,1-3-3,3-11-1,-7-19-5,13 30-9,-13-30-24,7-16 2,-4-2-1,-2-13 0</inkml:trace>
  <inkml:trace contextRef="#ctx0" brushRef="#br0" timeOffset="15632.8942">13590 12985 66,'-13'0'32,"13"0"2,0 0 1,9-20-19,14 16-5,-2-17-2,15 16-3,1-11-1,10 13 0,-1 1-1,3 2-2,-5 5-2,-6 5 1,-9 7-1,-10 1 0,-10-1 1,-11 2-2,-12-4 1,-7-3-1,-7 4 2,-7-5-1,-5 4 0,-1-3 0,2-1 1,4-3 0,5 3 0,6 8 1,7-9 0,11 9-1,6-4 2,12 4-1,3 0 0,9 11 0,3-2 1,8 1-1,0 5 0,3-6 0,-2 2-1,0-3 0,-2-6 0,-4-4-4,0 2-1,-9-12-6,8 13-19,-10-3-11,-2-7-1,-2-1 1,-2-4-1</inkml:trace>
  <inkml:trace contextRef="#ctx0" brushRef="#br0" timeOffset="15894.9092">14303 13355 87,'0'16'37,"2"10"2,-1 0-1,1-4-25,5 19-5,-6-4-2,6 1-2,2 0-6,-5-11-21,8-5-15,1-2 0,3-11 0,3-8-3</inkml:trace>
  <inkml:trace contextRef="#ctx0" brushRef="#br0" timeOffset="18980.0856">11030 14693 29,'0'0'30,"-6"-14"2,6 14 1,-12-20-6,12 20-7,-6-15-9,6 15 0,0 0-5,0 0 1,0 0-2,0 0-2,14 14-3,-3-7-1,0 8 5,6 7-3,1 2 2,2-1 0,1 6-1,3 1 0,-3 3 0,1 10 3,-2-9-4,0 2 2,-2-6-2,0 10 0,-2-8-1,-1 4 1,-1-7 0,-1-3 0,-3 2-1,1-12 1,-3 3 0,-8-19 0,12 17-2,-12-17 2,0 0-2,8 2 2,-8-2 0,2-19 0,-2 6 0,0-6 0,-1-11 3,1-2-4,0-16 0,4 3 0,1-20 0,5 6 0,1-9 0,4 2 0,4 10 0,-1-2-7,5 19 2,-5-11-4,9 33-6,-15-13-16,7 22-9,-2 2 1,-1 11 0,-2-1 1</inkml:trace>
  <inkml:trace contextRef="#ctx0" brushRef="#br0" timeOffset="19495.1151">11818 14795 81,'0'0'36,"0"0"1,0 0-1,0 0-26,0 0-3,21-7-2,-9 1 2,7-1-3,0-3 0,3 4-2,-2-4 1,0 1-2,-3 2-1,-2 3 0,-4 6-1,-3 13 3,-5-3-2,-1 10 0,-4-1 0,0 11 1,-4-2-1,0 6 1,-1 3-1,2-10 1,0 9 0,4-10 1,2-2-1,5-1 1,5-4-1,5-6 1,5-4 0,3-8-3,5-2-2,0-10-6,13 18-18,-7-17-13,3-5 0,-4-3-1,2-12-1</inkml:trace>
  <inkml:trace contextRef="#ctx0" brushRef="#br0" timeOffset="19903.1384">12743 14593 93,'0'0'36,"-5"21"1,5-21 1,22 2-31,3 0-3,1-3-1,8 2 0,-2-5-1,5 6 1,-2-8-4,-2-5-2,3 5-5,-13-7-22,5 3-6,-4 1-2,-6-11-1</inkml:trace>
  <inkml:trace contextRef="#ctx0" brushRef="#br0" timeOffset="20086.1489">12881 14817 105,'15'31'39,"12"-15"0,16-2-1,13-29-31,15 8-11,18 7-28,0-9-8,3-4 1,4-11 0</inkml:trace>
  <inkml:trace contextRef="#ctx0" brushRef="#br0" timeOffset="22303.2757">13588 14344 67,'-19'-10'34,"3"3"-1,-2-1 2,0 0-19,18 8-5,-20-6-4,20 6-1,0 0-3,0 0 0,0 0 0,24 5-1,0-13 0,10 9 0,6-6-1,10 3-1,3 3 0,6-5 0,-3 14 0,-5-4 0,-8 16 0,-9 0 1,-15 8 0,-12 6 1,-16 3 1,-8-2-1,-11-2 1,0-4-1,-2-8-1,5-2-1,8-7-1,16 1 1,20-5-2,14 0 1,13 2 0,7 8-1,2 4 3,1 10 0,-9 2 1,-12 7 2,-22 2-3,-14 2 2,-18 4-1,-11-2 0,-10-5-1,-2-4 1,2-10-3,4-10-3,7-8 1,7-9-3,22-3-3,-6-15-12,21 9-18,5-10-3,5 6 4,2-6-1</inkml:trace>
  <inkml:trace contextRef="#ctx0" brushRef="#br0" timeOffset="22617.2937">14475 14334 101,'-7'41'39,"1"2"1,5 23 0,0-15-31,10 24-2,-1-4-1,9 4-1,-5-8-1,5-10-3,-3-9 0,3-10-1,0-2-2,-3-20-2,3-4-4,-10-24-10,8-5-23,-9-11 1,-2-3-1,-6-15 1</inkml:trace>
  <inkml:trace contextRef="#ctx0" brushRef="#br0" timeOffset="23111.3219">14432 14391 73,'-8'-9'34,"0"-3"1,11 1 1,13 5-20,4-26-6,23 21-3,3-9 0,17 12-2,1 2-2,7 12 0,-4 2-2,-4 5 0,-13 15 0,-12-5-2,-16 12 0,-13 6 1,-15-1 1,-12-4 1,-12 0-1,-8-2 1,-9-5-1,-5 1 1,-1-13 0,2-6-1,6-5 1,10-1-2,10-6 2,17 11-1,17-6 0,17 13 1,14 10-1,11-1 0,4 10 1,5 1-2,3 6 0,-5-1 0,-6 6 1,-9-9-2,-6-1-3,-10-8-4,7 13-15,-20-19-19,0-2 2,-7-8-3,-7-14 2</inkml:trace>
  <inkml:trace contextRef="#ctx0" brushRef="#br0" timeOffset="23634.3518">15487 14886 72,'-6'14'36,"6"-14"2,0 0 1,12-18-24,5 13-7,-1-13-2,8 11-1,-1-8-2,5 6-1,-3 0-1,-3 5-1,-5 10 3,-7 3-2,-8 9 3,-4 5-2,-8 3 1,2 1 1,-3 0-1,7 1 1,2-4-3,12 5 2,12-12-1,13 4-2,9-16 0,8-1-2,12 4-11,-10-18-19,12 1-10,-4-9 1,-3 0-3</inkml:trace>
  <inkml:trace contextRef="#ctx0" brushRef="#br0" timeOffset="29542.6898">12463 7090 24,'-6'-24'28,"7"8"-2,-5-3-2,0 3-7,4 2-4,0 14-4,0 0-3,0 0-2,0 0-1,13 25 0,-3-4 0,1 1 0,5 11 2,-2-3 1,6 11-2,-3-10 2,5 14-2,-2-4 1,2 5-1,-1 1 0,1 3-2,-3-7 0,0 1 0,-3-7 0,-2-10-1,-4-3 1,0-6-1,-6-5 1,-4-13 2,0 0-1,10 9 1,-7-19-1,3-3 1,0-19-2,5-4 2,-2-11-2,5-5-1,0-10-2,0-1 0,-1 2-1,0 10 0,1 9-1,-1 3-3,4 18-4,-7-1-4,14 23-16,-6 0-10,-1 8 4,1-2-3</inkml:trace>
  <inkml:trace contextRef="#ctx0" brushRef="#br0" timeOffset="29843.707">13231 7471 25,'2'31'28,"12"16"4,-8-8-1,7 2-9,1 8-3,-8-12-8,7 9-1,-9-18-5,4 11 1,-7-16-5,2 3 2,-1-9-4,-1 3 0,5-1-5,-6-19-4,14 12-20,1-5-3,-4-18 0,10 2-2</inkml:trace>
  <inkml:trace contextRef="#ctx0" brushRef="#br0" timeOffset="30122.723">13496 7462 53,'34'17'30,"1"-17"0,16 3-2,5 1-15,-2-8-7,5 7-3,-4-6-5,-5 1-3,-3-2-12,-6 2-11,-17-20-4,-1 13 3,-17-21-2</inkml:trace>
  <inkml:trace contextRef="#ctx0" brushRef="#br0" timeOffset="30441.7412">13571 7190 40,'13'19'32,"-3"-3"1,7 10-6,4 11-10,-7 7-2,11 14-4,-13-5-4,6 6-1,-10-10-1,0 2-3,-7-8 1,1-3-1,-4-8-2,0-11-2,1-2-2,-2-9-1,7 8-5,-4-18-7,5 12-17,5-2-1,-10-10 1,22-5 2</inkml:trace>
  <inkml:trace contextRef="#ctx0" brushRef="#br0" timeOffset="31364.794">13573 7541 14,'-20'-13'21,"20"13"2,12-15 3,17 1-12,14 8-4,11-7-4,7 7 0,1-3 1,-3 6-3,-9 1 0,-17 4-3,-21 8 0,-20 0 0,-27 3 1,-14 3 2,-19-5 0,-11-2 0,-11-4 0,0-5-2,3-13 2,12-2-2,12-12-1,20 1-1,22-13 0,26 3 0,26-9 1,20 7-1,11 1-3,3 7 3,-1 7-3,-13 8 3,-25 12 0,-26 3-1,-45 20 0,-23-1 1,-31 11 5,-26 10-2,-24 0 3,-6 3-2,1-7 0,16 0 1,20-13-1,29-3 0,33-24-2,50-13-1,54-15 0,42-12 0,51-13-2,33 0 1,24-5-2,10 12 2,-8 16-2,-20 7 2,-43 19-2,-48 13 2,-62 18 2,-52 14-1,-56 15 2,-40 7-1,-35 9 2,-20 9-3,-7-2 2,18 2-1,18-11-2,32-4 1,50-22-1,51-14 1,53-33 0,56-16-1,46-20 3,29-7-3,17-7 4,5-2-3,-21 8 3,-24 7-2,-44 17 1,-48 21-1,-51 24-1,-40 13 0,-38 24-4,-33 3-5,-3 25-20,-15-5-9,12-3-4,22-10 2,28-17 1</inkml:trace>
  <inkml:trace contextRef="#ctx0" brushRef="#br0" timeOffset="31974.8289">14781 7250 43,'-14'-15'30,"14"15"3,0 0-2,22-8-12,3 22-6,-5-4-4,14 11-2,-5 0 1,12 13 1,-10-7-2,8 7 0,-9 4-2,4 2-1,-10-2-1,-1 1-1,-6-5 2,-2-6-3,-5-6 0,-1-7 0,-9-15-1,9 12 1,-9-12-1,0 0 2,5-18-3,-1 1 3,1-15 0,3-5-1,0-14 0,1-11 1,3-11-2,-1-5 0,0 5-2,-2 1 2,1 20-6,-6-1-1,8 31-5,-10-3-9,13 25-17,-2 8-3,3 7 2,4 7-2</inkml:trace>
  <inkml:trace contextRef="#ctx0" brushRef="#br0" timeOffset="32211.8424">15679 7349 74,'30'32'38,"-5"-8"-4,2 8 3,-2 9-28,-9-4-4,1 6-1,-11-2-2,-6-1-1,-4-1-6,-11-4-20,5-12-10,13-9 0,7-16-2</inkml:trace>
  <inkml:trace contextRef="#ctx0" brushRef="#br0" timeOffset="32700.8704">16431 7348 32,'26'0'28,"21"7"4,5-17-2,9 0-12,13 4-6,-4-9-5,4 5 0,-9-4-5,-6 3 0,-7 2-10,-17 3-8,-6-3-15,-7 10-1,-22-1 0,0 0-1</inkml:trace>
  <inkml:trace contextRef="#ctx0" brushRef="#br0" timeOffset="32952.8848">16463 7685 53,'3'13'37,"17"-5"-2,5-9 0,16-13-15,13 11-12,-2-2-6,6 0-5,10 10-21,-3 6-11,-6-9 0,6 3-1</inkml:trace>
  <inkml:trace contextRef="#ctx0" brushRef="#br0" timeOffset="34161.954">17947 6959 32,'-14'7'26,"-7"-7"2,11-2-7,10 2-6,-13-9-4,13 9-1,10-13-2,7 8 0,-1-4-2,11 2-2,0-3 0,9 3-2,1 0-1,2 5 0,1 4 0,-3 2 0,-3 4-2,-7 3 1,-6 5 0,-9 6 1,-10 1 2,-8 7-2,-11-8 0,1-6 2,-6 2-2,2 0 0,1-6 0,8-3-2,11-9 1,5 19-1,14-5 2,5 9-2,3 0 3,1-1-2,-3 2 3,-3 2-1,-13 1 2,-9-6-2,-11-7 0,-6 5-2,-5-4-2,-3-1-3,4 7-7,-5-10-14,9-2-11,11 2 2,6-11 0</inkml:trace>
  <inkml:trace contextRef="#ctx0" brushRef="#br0" timeOffset="34497.9732">18518 7069 47,'13'-19'29,"8"12"1,-6 4 3,-4 2-18,10 18-4,-12-3-1,10 21-1,-11-7 0,8 13-1,-7-6-1,6 2-3,-5-4-1,6 0-1,-4-6 1,3-5-1,-3-8 2,2-7-2,0-8 1,5-7 0,4-9 0,4-4 0,3-8-2,5-4 2,1-10-5,-1 2 1,1 0-6,-13-3-3,9 17-22,-15-4-9,-3 6 3,-5-3-3</inkml:trace>
  <inkml:trace contextRef="#ctx0" brushRef="#br0" timeOffset="35599.0362">15582 8132 46,'6'-23'28,"-6"23"3,12-9-8,-12 9-5,15 20-6,-10-1-2,12 27-1,-7-4 0,12 21 1,-7-7-3,10 8 1,-6-4-4,5 0 2,-6-8-3,2-9 1,-4-8-1,-1-2-1,-5-8 1,0 1-1,-4-12 1,0-1-2,-6-13 3,16-1-1,-6-10-3,5-12 1,2-13-1,3-11 0,4-11 0,-1-10-1,0-3-2,-3 0 0,1 10-1,-8 0-4,7 30-3,-15-1-17,8 23-10,0 16-3,2 6 1,2 17 2</inkml:trace>
  <inkml:trace contextRef="#ctx0" brushRef="#br0" timeOffset="35972.0575">16310 8497 62,'0'0'29,"7"-17"4,13 7-9,9 4-9,0-6-7,12 6-2,-5-2-1,7 7-2,-9 3 2,-1 8-1,-18 7-1,-7 7 3,-16 0-1,-1 8 1,-7-8-2,3 5 1,-3-9-2,10 4 1,6-24-3,19 16 0,7-14-1,9 3-2,10 3-3,1-3-2,16 13-19,-8-4-12,0 3 1,-3-6-1,-1 1 1</inkml:trace>
  <inkml:trace contextRef="#ctx0" brushRef="#br0" timeOffset="36392.0815">17369 8303 50,'-5'16'32,"5"-16"0,0 0 2,26 12-16,-2-19-8,16 10-1,3-14 0,13 14-3,0-19-2,4 7-4,-1-3-4,-8-2-8,3 6-17,-8 5-7,-12-5 0,-7 8 0</inkml:trace>
  <inkml:trace contextRef="#ctx0" brushRef="#br0" timeOffset="36563.0913">17538 8492 87,'-8'7'35,"8"-7"0,38-7-1,9 3-23,10-5-12,7 2-7,16 7-19,0 4-6,-2-9-3,6-1 1</inkml:trace>
  <inkml:trace contextRef="#ctx0" brushRef="#br0" timeOffset="37266.1315">18713 8030 37,'-20'1'32,"-7"-1"3,8-2-3,3 3-11,2-12-5,14 11-5,17-14-6,12 8 1,12-4-6,8-4 1,10 7-2,0-2 4,-1 7-2,-7 7-2,-12 9 4,-15 2-5,-19 4 6,-15 5-5,-15 3 3,-6 0-2,-6 1-1,3-1 2,4 0-3,10 2 2,12 3-1,9 2 2,9-5-1,4 3 2,-5-1 2,-2 6-1,-11-10 1,-3 6 0,-10-13-2,-3-7-1,-2 3-3,2-3-3,12 3-4,8-17-10,0 0-17,20-1-3,5-5 2,10 3 2</inkml:trace>
  <inkml:trace contextRef="#ctx0" brushRef="#br0" timeOffset="37626.1521">19098 8107 42,'0'0'35,"13"9"-1,0 10 5,5 6-18,-9 1-5,15 18-2,-14 2-3,12 12 1,-12-7-6,8 6 2,-7-8-5,3 1 2,-5-14-4,1 0 1,-5-17-1,0-1 0,-5-18 0,9 14-1,0-24 1,4-1-1,8-13 2,7-14-2,8-11 0,5-13 0,5-1 0,0-7-2,3 11-3,-12-8-16,6 11-19,-7 7-1,-3 4-1,1 1 0</inkml:trace>
  <inkml:trace contextRef="#ctx0" brushRef="#br0" timeOffset="39174.2407">21303 7201 51,'-10'8'31,"11"7"2,3 2-10,-1-5-3,12 11-5,-7-13-3,11 9-2,-8-12-3,7 3-1,-5-7-2,3 1 1,-1-6-4,-2-3-2,5 1-4,-9-7-7,7 1-24,-6-2-1,-4-13-2,-2 1 2</inkml:trace>
  <inkml:trace contextRef="#ctx0" brushRef="#br0" timeOffset="39301.2479">21361 6969 71,'-20'-18'23,"20"18"-13,0 0-11,0 0-24,19 25-7,-6-15 1</inkml:trace>
  <inkml:trace contextRef="#ctx0" brushRef="#br0" timeOffset="39574.2635">21797 7315 72,'3'26'32,"6"14"3,-4-11-5,-4 6-22,8 7-4,-3 0-3,-1-9-1,0 6-5,-7-9-18,2-14-9,6 3 1,-6-19-2</inkml:trace>
  <inkml:trace contextRef="#ctx0" brushRef="#br0" timeOffset="39984.287">22156 7145 67,'-19'3'34,"19"-3"1,0 0 0,7-12-20,21 15-8,-1-3-3,10 6-2,2-4 0,3 2-2,4 3-4,-5-4 0,5 9-5,-14-12-12,4-1-12,-3 8-1,-11-12 1,-1 10-1</inkml:trace>
  <inkml:trace contextRef="#ctx0" brushRef="#br0" timeOffset="40166.2974">22252 7353 55,'-13'9'33,"13"-9"2,26 9-2,8-17-15,21 12-8,5-4-5,7 0-7,10 7-23,-2 2-8,-9-5-1,2 7 0</inkml:trace>
  <inkml:trace contextRef="#ctx0" brushRef="#br0" timeOffset="46050.634">21276 7032 23,'6'-11'16,"-6"1"2,0 10-2,9-17-3,-9 17-2,6-15-1,-6 15-3,0 0-1,1-13 0,-1 13-1,0 0-2,1-11 0,-1 11 0,0 0-1,0 0-1,-12-5 0,12 5 0,-13 15-1,4-2 2,0 9 0,-2-2-1,2 12 1,-4-10 1,3 7 0,-3-3 2,4 6-2,-4-3 2,7 1-1,-2 0 2,8-1-2,-1-1 1,11 1-1,0-5 0,10-1 0,-2-8 0,6-2-1,1-6-1,0-5-3,5 2-3,-8-9-7,11 1-24,-4 1 0,-1-10-3,3 3 3</inkml:trace>
  <inkml:trace contextRef="#ctx0" brushRef="#br0" timeOffset="46956.6858">21294 6488 26,'-10'-1'23,"10"1"1,-10 2-3,10-2-9,-9-2-2,9 2-3,0 0-2,-8-12-2,8 12 0,4-12 1,-4 12 0,0 0 1,11-11 0,-11 11-1,0 0 1,0 0-1,0 0 0,-15 1-2,15-1 0,-13 7 0,13-7-1,-9 3 1,9-3-1,0 0 0,11-14 0,-11 14-1,15-16 1,-6 10-2,-9 6 2,11-12-1,-11 12-1,0 0 1,0 0-2,0 0-2,0 0-6,-1 17-17,2-7-5,-1-10 0,7 17-1</inkml:trace>
  <inkml:trace contextRef="#ctx0" brushRef="#br0" timeOffset="68212.9016">22945 6438 45,'-3'-25'28,"4"9"-5,-1 2 1,-2-1-5,2 15-1,3-19-6,-3 19-1,9-10-3,-1 10-3,-8 0 0,15 16-2,-9-3 1,4 6 0,-6 0 0,7 11-1,-6-5 1,4 15 0,-5-8 0,2 7-1,-2-2 1,3 0-2,-2-1 0,1-1 1,-1 2-3,0-6 2,0-1-2,0-6 2,-1-2-1,0-3 0,-1-3 1,0-5-1,-3-11 2,0 0-3,0 0 1,0 0-1,0 0 0,0 0 0,8-19 0,0-3 0,4-12 0,7-4 0,3-13 0,3-7 0,3-5 0,2-1 0,-3 7 0,-4 1 0,-3 14 0,-7 2 0,-2 15 0,-5 8 0,-6 17 0,7-13-3,-7 13-5,2 14-7,9 10-17,-13-6-10,2 1 2,-1 1-1</inkml:trace>
  <inkml:trace contextRef="#ctx0" brushRef="#br0" timeOffset="68480.9169">23401 6650 85,'-1'20'38,"1"18"0,-3-5-1,-7-1-28,13 17 2,-10-11-6,6 3-1,-5-14-1,4 3-2,0-3-3,0-9-2,10 8-5,-13-14-23,9 1-6,-4-13-2,7 15 1</inkml:trace>
  <inkml:trace contextRef="#ctx0" brushRef="#br0" timeOffset="68803.9354">22802 7218 82,'-18'11'37,"18"-11"3,-3 12 0,36-3-27,-4-14-3,22 11-3,2-4 0,14 5-2,0-2-1,2 3-1,-4 0-4,-7-6-2,-5 10-3,-17-1-4,1 11-9,-19-9-20,-4-4-1,-5-9 0,-9 0 1</inkml:trace>
  <inkml:trace contextRef="#ctx0" brushRef="#br0" timeOffset="69360.9673">23067 7643 65,'0'0'35,"-10"13"2,8 5 0,5 10-15,-12-8-8,14 25-2,-10-13-2,9 15-4,-6-8 1,5 5-3,-3-7-1,2-1-1,-3-7-1,1-8-1,-1-1 0,1-6 0,1 2 0,-1-16 0,4 21 0,-4-21-3,11 4-3,-8-16-6,15 15-18,-10-13-10,1-4-2,0-5 3,-2-8-1</inkml:trace>
  <inkml:trace contextRef="#ctx0" brushRef="#br0" timeOffset="69972.0022">23020 7824 27,'-16'-9'32,"16"9"-1,-12-8-2,9-4-4,3 12-1,7-15-8,11 11-5,-5-8-4,10 5-2,-1-4 0,6 4-2,1 2-1,0 1-1,-2-1-1,1 6 1,-2 4-1,0 2 0,-4 6 0,-1 2 0,-6 1 0,0 4 0,-4-1 0,-4-1 2,-5-1-2,-4 0 3,-3-4-2,-4-2 0,-5-2 0,-2-1 0,-3 0-1,-3-1 0,-1 3 1,-1-4-1,2 1 2,0-3-1,3 1 0,4-2 0,3-3-1,12 0 3,-12 9-2,17 1 2,-5-10-1,26 19 1,-3-4 1,6 6-2,1-4 1,3 8-3,0-6 0,-3-5 0,1 5 0,-7-3 0,3 5-7,-12-13-5,14 20-17,-11-19-14,-1 2 1,1-1 1,-3-8 0</inkml:trace>
  <inkml:trace contextRef="#ctx0" brushRef="#br0" timeOffset="70317.0219">23679 8075 103,'0'0'38,"-9"19"-1,7-4 1,2 7-28,-4 3-7,6 0-2,0 6-3,0-9-5,14 8-24,-5-2-6,-3-12-1,3-7 0</inkml:trace>
  <inkml:trace contextRef="#ctx0" brushRef="#br0" timeOffset="71017.062">22166 8923 70,'-17'1'33,"17"-1"4,0 13-1,0-13-21,25 17-6,-3-11 0,14 8-1,-2-7-3,10 4-2,-2-9-3,3 1 0,2-3-6,-10-5-1,10 14-9,-16-9-21,1-2-1,-2 2 0,-6-7 2</inkml:trace>
  <inkml:trace contextRef="#ctx0" brushRef="#br0" timeOffset="71259.0758">22306 9139 63,'-20'18'38,"13"0"0,10-8 2,13-16-12,15 16-18,-3-8-2,12 5-3,2 0-4,1-7-7,13 8-23,-6-3-11,-5-8-1,0-8 0,-2 3 2</inkml:trace>
  <inkml:trace contextRef="#ctx0" brushRef="#br0" timeOffset="72091.1234">23090 8863 41,'0'0'34,"-18"-2"-2,18 2-8,-9-3-4,-1-6-4,10 9-2,-5-10-4,5 10-1,0 0-3,9-14 0,-9 14-2,12-13 0,-3 7-2,4 4-1,0-3 0,4 6 0,2-2-1,0 6 0,2 2 0,0-2 0,-2 6-1,-1-1 1,-5 3-1,-4 0 1,-6 2 0,-5-1 0,2-14 0,-17 18 1,7-10-1,0 0 1,2 3 1,5 3-1,8 0-1,6 11 1,5-1-2,2 5 1,-1-2 0,1 3-2,-4-4 2,-6-1-1,-7-6 2,-5-8-1,-8-2 2,-1-2-1,-2 0-2,-1-8-1,6 9-7,-9-16-15,6 12-12,13-4-3,-12 2 1,12-2-1</inkml:trace>
  <inkml:trace contextRef="#ctx0" brushRef="#br0" timeOffset="72444.1436">23491 8945 80,'13'21'38,"1"8"1,-4-4 1,8 12-23,-16-16-5,12 21-3,-13-18-5,6 10 1,-5-8 0,1-7-1,-1-5-2,-2-14-2,17-7 0,-2-14 0,6-7 0,4-11 0,5-4 0,1-6 0,4 8 0,-4 1 0,4 18 0,-7-1-6,7 29-21,-16 2-17,-19-8 1,12 31 2,-17-12 0</inkml:trace>
  <inkml:trace contextRef="#ctx0" brushRef="#br0" timeOffset="72722.1595">23163 9384 97,'-24'17'42,"24"-17"-3,10 17 3,28-7-30,12-9-6,18 6 0,1-3-2,9 2 0,4-1-6,-1-1-7,9 2-25,-21 3-7,-5-9 1,-8-2-2</inkml:trace>
  <inkml:trace contextRef="#ctx0" brushRef="#br0" timeOffset="73152.1841">23276 9699 94,'0'0'39,"0"0"1,0 0-1,-7 29-25,-4-4-8,12 15 2,-10-3-3,8 16 1,-6-2-2,2 1-4,-2-5 0,2-9 0,2-7 0,-2-7 0,8-3 0,-3-21-8,15 19-19,-7-21-18,8-6 4,-1-4-4,1-9 4</inkml:trace>
  <inkml:trace contextRef="#ctx0" brushRef="#br0" timeOffset="73606.2101">23208 9788 49,'0'0'36,"24"-12"3,3 1 0,11-10-13,17 19-8,-15-12-3,19 22-4,-17-11-3,7 11-3,-11 5-2,-8 0-1,-12 8-1,-9 3 2,-8-2-3,-7-3-2,-6 1 0,-8-3-1,-2-1 0,-5-2 0,-1-5 2,-7-3-2,5 1 2,1-6 0,4 1-1,3 3 3,2 0-2,8 6 4,5 1-3,10 9 3,1-4 0,10 15 1,3-3-1,7 4 1,2-1-3,2 1-1,4-2 0,-1-8 0,6 5-2,-8-16-15,9 10-17,-10-12-9,-2-4 2,-3-6 0</inkml:trace>
  <inkml:trace contextRef="#ctx0" brushRef="#br0" timeOffset="74298.2496">24005 10203 91,'16'6'37,"-8"-5"-2,4 11 2,1-3-29,-7 3-5,5-2-2,1 9-2,0-7-6,-12-12-22,30 37-6,-30-37-2,9 26 1</inkml:trace>
  <inkml:trace contextRef="#ctx0" brushRef="#br0" timeOffset="75781.3345">21516 10919 48,'0'0'31,"-12"-8"-2,12 8 3,0 0-17,-11-6-6,11 6 0,0 0-1,-4 18 0,-3-7 1,12 16-1,-9-4 0,11 12-2,-7-2 1,7 6-2,-2-8-2,8-3 0,-2-8-1,4-9-2,4-4-3,-4-11-7,11-4-28,-7-20-1,-3-2-2,-5-9 1</inkml:trace>
  <inkml:trace contextRef="#ctx0" brushRef="#br0" timeOffset="75913.342">21458 10646 100,'-9'2'20,"-2"-10"-18,11 8-5,18 2-33,1 5-1</inkml:trace>
  <inkml:trace contextRef="#ctx0" brushRef="#br0" timeOffset="76527.3771">21930 11184 60,'0'0'34,"11"0"-4,-3-11 2,14 8-22,0 5-7,0-2-1,1 6 1,-2-1-1,-4 4 0,-7-2 3,-2 7-1,-8-14 1,-4 19 1,-8-14 2,8 11-1,-7-13-1,10 18 1,-5-9-2,11 1 0,-5-13-2,17 28 0,-2-17-4,1 1 0,5 4-4,-8-20-5,15 21-19,-9-12-11,-2-4 0,1-7 1,-2-4 1</inkml:trace>
  <inkml:trace contextRef="#ctx0" brushRef="#br0" timeOffset="76915.3993">22475 11016 99,'0'0'36,"0"0"0,10-2 0,10 4-31,3-6-7,0-1-5,14 7-16,-3-5-13,-4 2-1,1-5 0,-10 5 0</inkml:trace>
  <inkml:trace contextRef="#ctx0" brushRef="#br0" timeOffset="77085.4091">22463 11163 81,'20'20'32,"0"-23"-2,22 14-5,0-10-42,-1-14-11,12 19-4,-9-20-1,6 16 0</inkml:trace>
  <inkml:trace contextRef="#ctx0" brushRef="#br0" timeOffset="81672.6714">23052 10929 78,'-19'4'36,"19"-4"0,0 0 0,-12-10-23,20 16-4,-4-16 1,16 10-3,-5-11-1,14 5-1,3-5-2,10-2 1,2-5-4,5 3 3,0 0-4,-2 6 1,-3 5-1,-4 3 0,-10 7 1,-7 2 0,-9 7 3,-9 3-4,-10 5 5,-8 3-4,-5-5 2,-8 1-1,-2-5-1,0 6 0,6-4-1,5 2 1,7-2-1,9-1 1,7 1 0,7 0-1,2 3 0,-1-3 2,-5 7-2,-5-9 3,-9 8-3,-9-4-1,-4 7-4,-16-8-10,6 2-24,-2 6 0,3-1-1,8-4 0</inkml:trace>
  <inkml:trace contextRef="#ctx0" brushRef="#br0" timeOffset="82288.7067">23610 10975 99,'0'0'40,"10"11"1,-5 3 1,7 12-30,-12-6-4,9 17 1,-4-4-5,5 3-4,-2-11 0,1 2 0,1-13 0,2-2 0,2-15 0,4-6 0,0-15 0,7-4 0,1 0 0,6-8 0,3 4 0,-4 2 0,3 8 0,-4-3 0,7 23-2,-15 3-38,-11 4-5,-6 5-2,-9 7 4</inkml:trace>
  <inkml:trace contextRef="#ctx0" brushRef="#br0" timeOffset="82618.7256">23166 11626 121,'-8'14'45,"8"-14"-2,32 4 1,-5-13-42,28 13-2,4-10 0,9 1 0,-1-5 0,1-1 0,-2 7 0,-10 3 0,-1 9 0,-18-8-35,-5 3-8,-8 3-2,-8 3 3,-16-9-1</inkml:trace>
  <inkml:trace contextRef="#ctx0" brushRef="#br0" timeOffset="82967.7455">23328 11830 116,'-3'21'44,"1"13"-2,-1-3 1,5 15-35,-9-3-6,7 12-2,-5-4 0,4 1 0,-5-2 0,3-5 0,-2-6 0,0-6 0,0-3 0,0-15 0,3 1 0,2-16 0,9 17-13,-9-17-26,0 0-4,10-2-3,2-9 5</inkml:trace>
  <inkml:trace contextRef="#ctx0" brushRef="#br0" timeOffset="83410.7709">23212 11988 80,'0'0'40,"31"-7"0,3 0 0,4 9-17,-2-13-13,13 23-2,-12-10-2,4 17-1,-13-5-4,-6 3 0,-9 4 0,-4-1-1,-11 2 0,-3-1 0,-5 0 0,-4-12 0,-6 4 0,-1-1 0,-1-4 0,1 4 0,5-2 0,2-8 0,3 4 0,9 5 0,5 3 0,6 3 0,4 2 0,4 3 0,2 0 0,0 7 0,1 3 0,0-3 0,-2 7 0,1-3 0,-4 3 0,-2-8 0,8 13-6,-12-16-30,4-4-7,-1-5 0,0-9 2</inkml:trace>
  <inkml:trace contextRef="#ctx0" brushRef="#br0" timeOffset="84012.8053">23891 12497 42,'0'0'34,"0"0"2,-3-21 2,-6 7-9,9 14-7,-24-16-6,24 16-4,-13-14-4,13 14-2,2-16-1,7 11-1,7-2-1,5 7-3,4-3 0,-1 7 0,-1-4 0,4-1 0,-6 3 0,-4 6 0,-5 0 0,-12-8 0,1 20 0,-10-7 0,-2 3 0,-7 5 0,2-2 0,1 3 0,6 1 0,11-6 0,13-2 0,9-6 0,-24-9 0,79 4 0,-29-7 0,4-7 0,5 5-31,-7-1-12,-7-1-3,-4-3 3,-41 10-1</inkml:trace>
  <inkml:trace contextRef="#ctx0" brushRef="#br0" timeOffset="147553.4396">24763 2222 20,'0'0'29,"0"0"1,0 0 1,0 0-12,0 0-4,0 0-3,0 0-2,0 0-2,0 0 0,0 0-1,0 0 0,0 0-3,0 0 1,0 0-1,0 0 0,0 0 0,0 0-1,0 0 0,0 0-1,0 0 2,0 0-1,0 0-1,0 0-2,0 0 1,-20-51 1,20 51-1,0 0 2,0 0-2,0 0 0,0 0-1,0 0 2,0 0-2,0 0 0,0 0 0,0 0-2,0 0 1,0 0 1,0 0-1,-39-24 1,39 24 0,0 0-1,0 0 0,0 0-1,0 0 0,0 0-2,0 0-3,0 0-5,0 0-12,0 0-17,0 0 3,-4 51-2,4-51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4.xml"/><Relationship Id="rId3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5.xml"/><Relationship Id="rId3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6.xml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7.xml"/><Relationship Id="rId3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8.xml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9.xml"/><Relationship Id="rId3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customXml" Target="../ink/ink10.xml"/><Relationship Id="rId13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4.wmf"/><Relationship Id="rId8" Type="http://schemas.openxmlformats.org/officeDocument/2006/relationships/customXml" Target="../ink/ink11.xml"/><Relationship Id="rId9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http://pubs.usgs.gov/circ/c1143/html/fig3.jpg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://3.bp.blogspot.com/_tUGQsLoAUMs/SKDCcJcMdSI/AAAAAAAAAww/Hkpk6CcrDoA/s400/brightsource-solar-mojave2.jpg" TargetMode="Externa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lectricwiringdiagram.com/wp-content/uploads/2009/12/grumman-american-tiger-wiring-diagram-aircraft-499x375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upload.wikimedia.org/wikipedia/commons/d/d3/Airbus-319-cockpit.jpg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farm2.static.flickr.com/1157/1485288493_34e601ce24.jpg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jspallanzani.free.fr/ppl/skycanada/a38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le-west.co.uk/photos/SO-M0721-1-F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hlbi.nih.gov/health/dci/images/ekg.jpg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hyperlink" Target="http://www.warepin.com/wp-content/uploads/2010/01/what-common-types-of-computer-hardware-are-2.jpg" TargetMode="External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ayang.com/textures/Manmade/images/Plastics%20and%20Related/electronic_circuit_board_9131073.JPG" TargetMode="External"/><Relationship Id="rId3" Type="http://schemas.openxmlformats.org/officeDocument/2006/relationships/image" Target="../media/image13.jpeg"/><Relationship Id="rId4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hyperlink" Target="http://www.slipperybrick.com/wp-content/uploads/2008/03/roadrunner-bluetooth-communicator.jpg" TargetMode="External"/><Relationship Id="rId9" Type="http://schemas.openxmlformats.org/officeDocument/2006/relationships/image" Target="../media/image17.jpeg"/><Relationship Id="rId10" Type="http://schemas.openxmlformats.org/officeDocument/2006/relationships/hyperlink" Target="http://www.slipperybrick.com/wp-content/uploads/2008/01/joby-bluetooth-headse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wmf"/><Relationship Id="rId7" Type="http://schemas.openxmlformats.org/officeDocument/2006/relationships/customXml" Target="../ink/ink2.xml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.xml"/><Relationship Id="rId3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6" name="Equation" r:id="rId3" imgW="1015920" imgH="241200" progId="Equation.3">
                  <p:embed/>
                </p:oleObj>
              </mc:Choice>
              <mc:Fallback>
                <p:oleObj name="Equation" r:id="rId3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20480" y="5752800"/>
              <a:ext cx="145800" cy="11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9680" y="5743440"/>
                <a:ext cx="166320" cy="13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2000" y="569520"/>
              <a:ext cx="4977360" cy="487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320" y="555480"/>
                <a:ext cx="4997880" cy="49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5600" y="180000"/>
              <a:ext cx="7749000" cy="562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80" y="166320"/>
                <a:ext cx="7764840" cy="56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4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09520" y="1403280"/>
              <a:ext cx="7038000" cy="469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800" y="1387080"/>
                <a:ext cx="7064280" cy="47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98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8880" y="198000"/>
              <a:ext cx="8228880" cy="630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920" y="183240"/>
                <a:ext cx="8258400" cy="63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85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31600" y="772920"/>
              <a:ext cx="5383440" cy="561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5760" y="757080"/>
                <a:ext cx="5414760" cy="564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3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8768520" y="2487960"/>
              <a:ext cx="38880" cy="1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52680" y="2472480"/>
                <a:ext cx="69840" cy="5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9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73560" y="227880"/>
              <a:ext cx="8200080" cy="6003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440" y="214920"/>
                <a:ext cx="8222760" cy="602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0" name="Ink 169"/>
              <p14:cNvContentPartPr/>
              <p14:nvPr/>
            </p14:nvContentPartPr>
            <p14:xfrm>
              <a:off x="110160" y="628560"/>
              <a:ext cx="8498520" cy="439704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00" y="612720"/>
                <a:ext cx="8525160" cy="442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4" name="Equation" r:id="rId3" imgW="1218960" imgH="685800" progId="Equation.3">
                  <p:embed/>
                </p:oleObj>
              </mc:Choice>
              <mc:Fallback>
                <p:oleObj name="Equation" r:id="rId3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8" name="Equation" r:id="rId3" imgW="1002960" imgH="1193760" progId="Equation.3">
                  <p:embed/>
                </p:oleObj>
              </mc:Choice>
              <mc:Fallback>
                <p:oleObj name="Equation" r:id="rId3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131400" y="65880"/>
              <a:ext cx="8775720" cy="6792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20" y="59040"/>
                <a:ext cx="8799480" cy="681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2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3" name="Equation" r:id="rId5" imgW="596880" imgH="177480" progId="Equation.3">
                  <p:embed/>
                </p:oleObj>
              </mc:Choice>
              <mc:Fallback>
                <p:oleObj name="Equation" r:id="rId5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455680" y="2644560"/>
              <a:ext cx="6120" cy="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800" y="2640240"/>
                <a:ext cx="29880" cy="5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8781840" y="909360"/>
              <a:ext cx="40320" cy="42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1400" y="894600"/>
                <a:ext cx="66600" cy="6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924</Words>
  <Application>Microsoft Macintosh PowerPoint</Application>
  <PresentationFormat>On-screen Show (4:3)</PresentationFormat>
  <Paragraphs>422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PowerPoint Presentation</vt:lpstr>
      <vt:lpstr>PowerPoint Presentation</vt:lpstr>
      <vt:lpstr>PowerPoint Presentation</vt:lpstr>
      <vt:lpstr>PowerPoint Presentation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710</cp:revision>
  <dcterms:created xsi:type="dcterms:W3CDTF">2010-03-26T00:11:49Z</dcterms:created>
  <dcterms:modified xsi:type="dcterms:W3CDTF">2014-04-15T17:03:11Z</dcterms:modified>
</cp:coreProperties>
</file>