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notesSlides/notesSlide7.xml" ContentType="application/vnd.openxmlformats-officedocument.presentationml.notesSlide+xml"/>
  <Override PartName="/ppt/ink/ink2.xml" ContentType="application/inkml+xml"/>
  <Override PartName="/ppt/notesSlides/notesSlide8.xml" ContentType="application/vnd.openxmlformats-officedocument.presentationml.notesSlide+xml"/>
  <Override PartName="/ppt/ink/ink3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4.xml" ContentType="application/inkml+xml"/>
  <Override PartName="/ppt/notesSlides/notesSlide11.xml" ContentType="application/vnd.openxmlformats-officedocument.presentationml.notesSlide+xml"/>
  <Override PartName="/ppt/ink/ink5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475" r:id="rId3"/>
    <p:sldId id="445" r:id="rId4"/>
    <p:sldId id="446" r:id="rId5"/>
    <p:sldId id="448" r:id="rId6"/>
    <p:sldId id="461" r:id="rId7"/>
    <p:sldId id="449" r:id="rId8"/>
    <p:sldId id="460" r:id="rId9"/>
    <p:sldId id="456" r:id="rId10"/>
    <p:sldId id="458" r:id="rId11"/>
    <p:sldId id="476" r:id="rId12"/>
    <p:sldId id="462" r:id="rId13"/>
    <p:sldId id="477" r:id="rId14"/>
    <p:sldId id="478" r:id="rId15"/>
    <p:sldId id="451" r:id="rId16"/>
    <p:sldId id="463" r:id="rId17"/>
    <p:sldId id="464" r:id="rId18"/>
    <p:sldId id="453" r:id="rId19"/>
    <p:sldId id="465" r:id="rId20"/>
    <p:sldId id="466" r:id="rId21"/>
    <p:sldId id="467" r:id="rId22"/>
    <p:sldId id="469" r:id="rId23"/>
    <p:sldId id="472" r:id="rId24"/>
    <p:sldId id="479" r:id="rId25"/>
    <p:sldId id="470" r:id="rId26"/>
    <p:sldId id="471" r:id="rId27"/>
    <p:sldId id="473" r:id="rId28"/>
    <p:sldId id="474" r:id="rId29"/>
    <p:sldId id="283" r:id="rId30"/>
    <p:sldId id="291" r:id="rId31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7" autoAdjust="0"/>
    <p:restoredTop sz="94343" autoAdjust="0"/>
  </p:normalViewPr>
  <p:slideViewPr>
    <p:cSldViewPr snapToGrid="0" snapToObjects="1">
      <p:cViewPr varScale="1">
        <p:scale>
          <a:sx n="74" d="100"/>
          <a:sy n="74" d="100"/>
        </p:scale>
        <p:origin x="-8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90"/>
    </p:cViewPr>
  </p:sorterViewPr>
  <p:notesViewPr>
    <p:cSldViewPr snapToGrid="0" snapToObjects="1">
      <p:cViewPr varScale="1">
        <p:scale>
          <a:sx n="100" d="100"/>
          <a:sy n="100" d="100"/>
        </p:scale>
        <p:origin x="-3522" y="-102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6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r">
              <a:defRPr sz="1300"/>
            </a:lvl1pPr>
          </a:lstStyle>
          <a:p>
            <a:fld id="{05B7173A-86B1-4F76-8A79-299130E6DC91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r">
              <a:defRPr sz="13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903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4-05-06T15:35:44.0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657 6092 41,'0'0'29,"0"0"0,0 0 2,0 0-9,0 0-6,0 0-4,0 0-2,0 0-3,0 0-1,0 0-1,0 0-1,0 0 0,0 0 0,0 0 0,-39 46-2,39-46 2,0 0-1,-20 68 1,20-68-2,-16 48 1,16-48-1,-16 48-1,16-48 1,0 0-1,-14 64 1,14-64-1,0 0 1,-1 61-1,1-61 0,0 0-1,25 51 0,-25-51 0,0 0 0,0 0 0,57 37 0,-57-37 0,0 0 0,48 25 0,-48-25 0,0 0 0,0 0 0,39 33 0,-39-33 0,0 0-7,0 0-36,0 0 3,0 0-1,0 0-1</inkml:trace>
  <inkml:trace contextRef="#ctx0" brushRef="#br0" timeOffset="496.0284">636 5699 106,'0'0'42,"0"0"-2,0 0 3,-28-66-26,28 66-10,0 0-7,0 0 0,0 0 0,6-51 0,-6 51 0,0 0 0,0 0 0,0 0 0,0 0-39,0 0-4,0 0 0,0 0-1</inkml:trace>
  <inkml:trace contextRef="#ctx0" brushRef="#br0" timeOffset="1264.0723">817 6557 35,'0'0'31,"0"0"2,0 0 0,0 0-10,0 0-4,0 0-5,0 0-2,0 0-4,0 0-3,0 0-2,0 0-3,0 0 1,0 0 2,0 0-2,-11 68 1,11-68 1,18 50 0,-18-50 1,0 0 1,60 59-1,-60-59-1,55-2-1,-55 2 0,45-39 0,-45 39-3,22-63 1,-22 63-1,-13-61-2,13 61 3,-40-40-2,40 40-2,-51-10-4,51 10-30,-51 22 1,51-22-1,0 0 3</inkml:trace>
  <inkml:trace contextRef="#ctx0" brushRef="#br0" timeOffset="58081.3221">5424 3788 2,'-18'-4'24,"18"4"3,-16-9 2,16 9-8,-9-6-1,9 6-1,0 0-2,-12-14-6,12 14-3,0 0-3,11 2-3,-11-2 0,12 10 0,-12-10 1,21 14 0,-7-7 0,6-1 0,2-5 0,7 2 0,0-5-2,7 2 2,2-7-3,5 5 2,2-7-1,3 8 0,0-2 0,1 3 1,1-3 1,-2 5-1,-2-6-1,-2-3 0,-3 8 0,-3 2-2,-2 0 2,-1 4-1,-1-2 1,-1 4-2,-2-4 2,-1 8 0,-4-11 1,-2 2 0,-6-6 0,-3 0-1,-5-3 0,-10 5 1,11-13-2,-11 13 1,0 0 0,0 0 0,0 0 1,0 0-1,0 0 2,0 0-2,0 0 0,1 14 0,-1-14-1,0 0 0,0 0-1,-1-11 0,1 11-1,0 0 1,0 0 1,0 0 0,0 0-1,-1 11 1,1-11-1,0 20 2,0-3-1,0-2 0,1 8 0,0-1 0,1 5 0,-1 5 0,-1 3 1,0-1-1,-1 2 2,-1-6-1,-1 3 0,0-4-2,0 3 0,0-4 1,-1-2-1,0 1 1,1-2-2,-1 0 2,2-1 0,0-4 1,1-1 2,0 4-1,1-11-1,0-12 0,1 19 0,-1-19-2,1 14 1,-1-14-2,2 14 0,-2-14-2,10 12-2,-10-12-5,23 17-29,-23-17 1,21 12-2,-10-14 3</inkml:trace>
  <inkml:trace contextRef="#ctx0" brushRef="#br0" timeOffset="58789.3626">6178 4376 51,'0'0'31,"1"-12"3,-1 12-1,7-22-15,6 20-5,-10-12-1,9 13-4,-9-10-1,-3 11-2,9-8-1,-9 8-1,0 0-2,0 0 1,10-7-1,-10 7 0,0 0 0,10 19 2,-10-19-2,8 17 1,-3-6-1,1 4-1,-1 0 1,1 5-1,-2-3 0,1 3-1,0-1 1,-1 2 1,-2-1-1,1-1 2,-2-2-1,1-2 1,0 3 0,-1-7-1,-1-11-1,3 24 1,-2-9-1,0-2 0,0 1 2,0 1-2,-1-3-1,1 0 2,-2 5-1,2-4 0,-1-13 0,1 14 1,-1-14-2,0 0 0,0 0 3,0 0-2,7-16 2,0 2 0,2-7 0,5-2 2,2-7-4,2-4 0,0 0 0,1 5 0,3 4-4,-9-6-14,5 23-22,-2-5-4,3 7 0,-1 2 1</inkml:trace>
  <inkml:trace contextRef="#ctx0" brushRef="#br0" timeOffset="59673.4131">7015 4073 54,'0'0'31,"12"-9"-2,-12 9-7,-7-12-8,7 12-4,0 0-3,0 0-1,-15 12-1,10 2 1,-8-3 0,6 9 0,-7-3 0,6 6-1,-8-6-1,9 5-1,-4-3 0,5 0-1,-1-4 0,6 3 0,1-7 0,5 3 0,0-1 1,4-4 0,1-3-1,2-1 0,1 0-1,1-5-2,0 6-1,-1-6 0,2 6-5,-15-6-16,23-8-17,-10 4 1,3-8 1,-1-4-2</inkml:trace>
  <inkml:trace contextRef="#ctx0" brushRef="#br0" timeOffset="59886.4253">7012 3658 98,'-7'-25'35,"2"1"0,3 11-3,2 13-34,0 0-22,0 0-11,18 24 2,-2-7-4,2 0 3</inkml:trace>
  <inkml:trace contextRef="#ctx0" brushRef="#br0" timeOffset="60612.4668">7531 4385 5,'-11'2'24,"11"-2"3,-16 10-5,4-2-3,4 6 0,-4-1-2,8 11-4,-5-9-3,14 12 0,-2-11-2,12 5 0,2-11-2,11 0 0,-2-14-1,7 3 0,-3-14-1,0 3 1,-8-15-2,-5 5-1,-13-8 1,-5 5-3,-9 0 1,-5 2-3,-5 9 0,-5 2-3,4 13-2,-8-2-26,11 10-5,2 0 3,4 2-3</inkml:trace>
  <inkml:trace contextRef="#ctx0" brushRef="#br0" timeOffset="62316.5643">11102 3245 37,'10'-10'25,"-7"-17"0,3 14 1,-2-5-9,-8-2-4,6 5 0,-9-14-2,4 12-2,-7-13-5,1 13 0,-6-9-1,-1 12-1,-6-3 0,0 9 0,-3 5 0,-2 3-1,-2 10 2,2 2-2,1 11 0,4 3 0,4 5 0,5 0 0,7 3-2,8 4 2,6-8 0,10-6 0,4-8 1,7-9 0,2-9 0,4-5 1,-2-7-2,-3-9 0,-5 1 0,-4-3-1,-6-3 1,-5 5-2,-6 2 2,-3 6-2,-5-3 1,4 18 0,-11 0 2,11 0-2,-13 27 1,8-1 0,-1 8-2,1 10 4,-1 7-1,2 7 0,0-6 1,1 8 1,-2 0-1,2 3 0,-1-9 1,-1 3 0,0-15-2,2-3 1,-2-12-2,2-3-2,-1-8 1,1-1-3,3-15 1,0 0-4,0 17-7,0-17-25,4-13-1,1-4 2,5-2-2</inkml:trace>
  <inkml:trace contextRef="#ctx0" brushRef="#br0" timeOffset="62686.5855">11556 3065 96,'0'0'34,"0"0"1,0 0-1,22 8-24,0-15-3,12 11-1,-2-6-1,8 2-3,3-3-3,-2-1-2,5 5-6,-15-11-17,6 13-9,-6-9-1,-1 6 1,-9-1-2</inkml:trace>
  <inkml:trace contextRef="#ctx0" brushRef="#br0" timeOffset="62949.6005">11680 3394 100,'0'0'36,"-9"4"-4,19-4 4,0-6-26,18 13-4,1-5-2,7 2-3,2 2-5,-2-9-3,9 16-12,-8-12-18,0 4 4,-3-7-4,1 1 3</inkml:trace>
  <inkml:trace contextRef="#ctx0" brushRef="#br0" timeOffset="63249.6177">12542 2939 59,'-19'-1'29,"-9"-7"1,-2 11 1,1 9-21,-7 0 0,12 23 1,-7-4 0,14 24-1,-1-12-2,14 16-1,4-13-3,15 8-1,4-12-1,11-5 0,5-10-2,2-14-2,9 8-9,-11-13-27,4-4 3,-6-9-1,-3-1 0</inkml:trace>
  <inkml:trace contextRef="#ctx0" brushRef="#br0" timeOffset="63660.6412">12812 2937 93,'19'-9'35,"2"-3"-1,-4 7 1,7 13-22,-14 3-4,8 19-2,-10 5-3,1 17 0,-4-2-1,2 13 1,-3-4-2,1 3-2,-3-8 1,0-3-2,-2-9 0,-2-1 1,-1 1 0,-1-7 0,-1-2 2,0-5-2,1-5 3,0-3-2,2-2 3,2-18-3,0 0 0,13-12 0,0-9-1,6-8 0,5-7-1,6 1 2,4-12-1,3 6-2,3 0-3,-6 1-6,11 12-27,-9 0 2,1 9-4,-5-15-2</inkml:trace>
  <inkml:trace contextRef="#ctx0" brushRef="#br0" timeOffset="65217.7302">13369 3038 42,'0'0'29,"0"-12"1,0 12-1,0 0-8,2-14-7,5 24-5,-11 6-3,7 11-1,-5-1-3,0 14 1,-4-1-2,-3 7 0,-4 5-9,-9-3-25,-5-15 3,0-1-5,-7-15 2</inkml:trace>
  <inkml:trace contextRef="#ctx0" brushRef="#br0" timeOffset="67571.8649">10742 5094 43,'0'0'22,"-9"2"4,-4 4-7,-4-1-10,7 9 0,-9-7 4,7 19 1,-10-3 0,11 15-1,-8-4-1,12 15-2,-5-7-3,13 10 0,-2-6-2,11-2 0,1-13-1,7-1 0,1-10-3,5-2 0,-2-9 0,4 2 0,1-7-1,-2-4-1,2 0-4,-7-9-2,10 7-19,-12-12-12,0-6 0,-7-15-2,-3-4 2</inkml:trace>
  <inkml:trace contextRef="#ctx0" brushRef="#br0" timeOffset="67769.8762">10819 4748 111,'-10'-17'36,"1"2"1,1 2-3,8 13-32,0 0-8,0 0-28,12 14-1,-1-4-3,3-1 1</inkml:trace>
  <inkml:trace contextRef="#ctx0" brushRef="#br0" timeOffset="68308.9071">11512 5096 59,'-14'-3'33,"2"2"1,0-3 0,3-5-15,9 9-5,-9 2-5,9-2-1,9 11-4,3-2-2,2-3 0,5 2-2,2-2 1,4 3-1,1-4-1,1-4-1,2 5-1,-7-10-6,8 14-14,-6-10-11,-4 0-2,-2-6 1,-5 8 0</inkml:trace>
  <inkml:trace contextRef="#ctx0" brushRef="#br0" timeOffset="68605.924">11548 5303 62,'-9'13'35,"9"-13"1,-4 16-1,16 3-18,4-18-7,19 14 0,-4-9-2,12 4-4,-1 1-4,-1-6-8,6 4-25,-9 0-3,-8-7 0,-4 7-1</inkml:trace>
  <inkml:trace contextRef="#ctx0" brushRef="#br0" timeOffset="69949.0009">12866 5020 56,'20'-14'31,"-6"-5"2,3 5-3,-1 2-12,-12-7-11,4 9-1,-7-1-4,-1 11-1,-13-2-1,-2 4-1,-6 6 1,-6-1-2,-5 9 3,-8 2-2,-2 6 3,0 4-3,-1 2 4,8 14-1,3-5 2,13 12-1,8-8 2,18 4-1,13-8 0,18-7 0,9-8-3,10-14-2,10 5-11,-1-14-22,2-10-2,-3-3-1,-6-9 0</inkml:trace>
  <inkml:trace contextRef="#ctx0" brushRef="#br0" timeOffset="70661.0416">13969 4798 14,'-12'-33'29,"2"16"2,-11-1-5,-3 1-5,4 7-2,-11-5-4,7 15-4,-10-6-5,7 12-2,-4 0-2,4 8-2,0 2 1,4 10-1,3-2 2,5 4 1,4-2 0,10 2 0,2-6 2,14 3-1,3-10 1,12-5 0,3-11-2,8-2-1,1-10-2,3-2 1,-2-10-1,-5-2 0,-6-4 0,-10-7-1,-6 1 2,-12-10-4,-8 3 4,-10-5-4,-5 3 3,-5 1-2,-2 2 1,1 5-1,1 8 1,4 5 0,3 8 0,4 6 1,3 7 0,10 4 2,-11 9-2,8 5 3,1 9-2,2 9 2,0 10-2,5 8 2,1 4-1,6 5-1,1 1 0,3 1-1,5-6 1,0-6-3,5-7-1,-6-18-9,3-2-23,0-8-3,-3-11 1,-2-5 0</inkml:trace>
  <inkml:trace contextRef="#ctx0" brushRef="#br0" timeOffset="71175.071">14135 4482 88,'10'-9'35,"0"2"0,1-9-5,4 25-21,-6-3-1,6 17-1,-6-1 0,4 16-2,-4-3 0,5 7-1,-4-4-2,3 7 0,-2-1-1,-1 2 0,0-8-1,-1-3 2,-1-1-2,-3-8 1,0-4 0,-1-4-1,-2-5 0,-2-13 2,0 0 0,0 0-1,0 0 0,0 0 1,8-14 0,-4-6 0,3-10-2,2-10 0,5-7 0,2-7 0,3-5 0,1 2 0,3 4-2,-1 4-2,4 15-4,-8-1-5,8 23-28,-10 2-1,0 15 2,-7-1-2</inkml:trace>
  <inkml:trace contextRef="#ctx0" brushRef="#br0" timeOffset="71593.0949">13587 5260 84,'-16'3'37,"4"2"0,12-5 1,19 3-25,6-12-4,26 13-1,13-9-2,23 10-1,5-12-2,10 9 0,-1-1-1,-1-1-4,-5 8-1,-19-7-7,-3 15-21,-24-4-8,-11 1-1,-11-2-1</inkml:trace>
  <inkml:trace contextRef="#ctx0" brushRef="#br0" timeOffset="72488.1461">13789 6003 74,'16'-18'34,"-6"-6"2,-3 11-1,3 1-22,-16-13-5,6 13-2,-9-3-1,0 7-3,-7 0 1,-2 3-2,-5-5 2,-3 10-1,-2 8 0,-1 6 0,-1 5-1,2 16 2,2 0-2,6 14 1,3-6-1,8 6 1,6-4-1,8 4 3,6-11-2,9-11-1,2-6 2,6-13-1,3-4 0,4-6 0,0-10 0,1-12-3,0-8 2,0-10-1,-4-7 0,-1-5 0,-7-4 0,-6-1-2,-6-1-1,-8 4 2,-7 12-2,-7 1 2,0 11-2,-5 4 2,0 7 1,1 6 0,1 4 1,1 4-2,3 4 2,-1 1-3,1 13 3,1 14 0,1 2 0,3 5 3,3 7-2,7 4 1,2 0-1,7 13-1,2-11-1,3-9 0,0-1 0,2-4 0,-4-5 0,-1-1 0,-2-1-3,-3-9-3,6 12-8,-13-11-26,7 1-1,-12-17 0,18 17 2</inkml:trace>
  <inkml:trace contextRef="#ctx0" brushRef="#br0" timeOffset="72955.1728">14299 5748 50,'2'-19'30,"6"7"2,-7-2 0,3-1-21,-4 15 1,0 0 0,1 28 0,-14-13 1,9 13-5,-9 2 1,6 7-4,-8 3 0,6 4-2,-1 4-1,3-2 1,2 1-1,4 2 1,2-10-2,4 2 3,3-16-2,3 1-1,1-13-1,4 0 1,1-6-2,2-5-1,4 1-1,-2-3-1,4 7-3,-7-10-3,11 13-15,-9-12-15,-4 2 2,-6-5-1,-10 5 2</inkml:trace>
  <inkml:trace contextRef="#ctx0" brushRef="#br0" timeOffset="73375.1968">14046 5959 65,'0'0'36,"7"-11"0,11 3 2,5 9-18,-2-15-7,18 19-4,-5-8-3,9 5-4,3 7-11,-4-6-27,3 4-1,3-3-1,-2-12-1</inkml:trace>
  <inkml:trace contextRef="#ctx0" brushRef="#br0" timeOffset="75656.3273">10717 7878 72,'5'-13'32,"-1"3"4,4-2-1,-8 12-16,9-20-8,5 12-5,-5 2 0,8-1-2,-5 9 2,5 4-1,-3 7-1,3 8 2,-2 2-1,0 12-1,-1-2 0,1 14-4,-2-11 0,2 10 0,-4-8 0,0 10 0,-3-10 0,2 11 0,-3 1 0,-1-10 0,-1 2 0,0-8 0,-1 0 0,0-13 0,-1 2 0,-3-23 0,3 11 0,-3-11 0,0 0 0,0 0 0,0 0 0,0 0 0,0 0 0,9-6 0,-3-16 0,3 2 0,1-21 0,6-9 0,3-12 0,1-9 0,3 0 0,0-9 0,-1 19 0,-3 1 0,-2 20 0,-8 3-7,7 26-24,-12-1-10,-4 12 0,0 0-1,9 11 1</inkml:trace>
  <inkml:trace contextRef="#ctx0" brushRef="#br0" timeOffset="76461.3733">11659 8052 72,'0'0'33,"-12"5"2,12-5 1,13 15-21,-13-15-4,31 10-2,-11-7-1,12 5-3,-1-2-1,6-4-3,1-1-2,-4-6-3,4 8-5,-13-11-8,4 9-21,-3-8 0,-7 6 0,-1 3 3</inkml:trace>
  <inkml:trace contextRef="#ctx0" brushRef="#br0" timeOffset="76749.3898">11568 8344 104,'0'0'38,"8"9"0,19-9 0,16 1-31,2 2-2,11-1-3,-1 7-3,0-2-5,7 8-24,-13 4-8,-10-10 0,-6 5-1</inkml:trace>
  <inkml:trace contextRef="#ctx0" brushRef="#br0" timeOffset="77960.4591">13321 7608 82,'3'-34'34,"0"3"1,-5-12 1,-12-2-25,12 19-3,-14-11-1,6 8-2,-12-2-1,3 3 0,-6 3-2,-1 8 0,-1-4-3,2 15 2,0 6 0,2 10-2,5 11 2,4 15-1,6 19 0,6 18 0,7 21 3,6 9-2,2 11 0,5 16 0,-1 8-1,2 2 2,-5-20 0,-2-14 2,-6-19-1,-5-19 3,-7-20-5,-6-20-1,-6-26 0,-4-16 0,-7-9 0,-3-6 0,-2-8 0,-5 2 0,9 8-14,-2-3-28,6 0-2,5 5 2,8 5 1</inkml:trace>
  <inkml:trace contextRef="#ctx0" brushRef="#br0" timeOffset="79645.5555">13724 8046 53,'0'0'34,"5"-17"0,-5 17-4,0 0-7,-5-18-7,5 18-6,-10 11-2,6-1-1,-6 9-1,6 8-2,-5 3 2,10 6 1,-4-1 0,7-3-1,-1-8-2,5 4-4,-2-14 0,4 5 0,-10-19 0,16 16 0,-3-11-3,-13-5-12,13-1-27,-4-17 2,0-2-1,-2-12 2</inkml:trace>
  <inkml:trace contextRef="#ctx0" brushRef="#br0" timeOffset="79776.563">13778 7667 85,'0'0'24,"-2"-12"-15,2 12-8,13 5-36,-13-5 1</inkml:trace>
  <inkml:trace contextRef="#ctx0" brushRef="#br0" timeOffset="80358.5963">14113 7947 62,'0'0'31,"-8"-5"2,8 5 2,-21 33-23,5-23 1,11 24-1,-13-12 0,15 20-2,-8-11-4,13 19 0,-4-6 0,9 2-1,-2-3-1,7-6-1,0-4 0,1-6-2,0 0 0,-1-17-3,3 5-7,-15-15-21,16 4-11,-7-11-1,0-4 1,-1-19-1</inkml:trace>
  <inkml:trace contextRef="#ctx0" brushRef="#br0" timeOffset="80705.6161">14317 7900 65,'19'-7'35,"-19"7"1,14 19 1,-9 10-18,-9-11-6,10 20-2,-12-9-3,8 20 0,-7-4-3,5 2-1,-4 0 0,1-4-1,0-1 0,2-10-2,-1 9 0,4-10 1,-1 3-2,3 0 0,3-10 0,3 1 0,1-8 0,3 6 0,3-11 0,0-4 0,8 3-9,-13-14-34,9 2 3,-4-5-3,-2-7 3</inkml:trace>
  <inkml:trace contextRef="#ctx0" brushRef="#br0" timeOffset="81096.6385">14223 8235 61,'0'0'36,"19"-13"1,-3 7 2,3-18-18,17 25-5,-9-22-2,14 11-7,-5-2-4,-2 0-7,7 15-20,-13-8-16,-8 5 1,-7-6-3,-13 6 3</inkml:trace>
  <inkml:trace contextRef="#ctx0" brushRef="#br0" timeOffset="81500.6616">14561 7907 56,'11'6'31,"-3"-4"2,13 8 1,10 13-18,-9 2 0,15 17-5,-12 3-2,10 12-4,-11 4-2,-2 3-1,-9-4-4,-7-2 2,-7-11-2,-7-8-1,-2-2-6,-12-12-26,-1-8 1,4 2-1,-4-13 1</inkml:trace>
  <inkml:trace contextRef="#ctx0" brushRef="#br0" timeOffset="82064.6938">15143 8310 83,'0'0'34,"-12"-21"-1,-2 21 1,14 0-29,-27 19 2,13 12 0,-7-11 2,14 18 0,-4-13-1,12 11-2,2-14-1,12-1 1,1-9-3,5-11 1,2-8-2,4-2-2,0-11 0,-1-7 0,-3-2 0,-5-18 0,-2-1 0,-6-12 0,-4 1-1,-10-8-2,-7 4-2,-5 8 3,-4 2-5,-2 18 6,-2 7-3,0 14 4,1 14 2,5 15-1,5 10 3,5 10-1,5 7 2,6 9-1,5 8-1,7-1-2,4 3-1,5 1 0,3-6 0,2-7 0,5-2-2,-6-19-11,5 0-26,-2-2-3,1-15 1,-2-11 0</inkml:trace>
  <inkml:trace contextRef="#ctx0" brushRef="#br0" timeOffset="82492.7183">15660 7945 89,'0'0'36,"9"0"1,-9 0 0,-12 21-21,16 12-9,-12 4 3,8 9-5,-8 3 0,6 7-2,1-2-1,2-1 0,4-11-2,5-5 2,2-9-1,4-6 1,3-3-1,3-1-1,1-6 0,1-4 0,2 3 0,-2-2 0,6 3-3,-11-8-9,11 10-16,-12-19-15,-4 5 3,-4-6-3,-5-6 3</inkml:trace>
  <inkml:trace contextRef="#ctx0" brushRef="#br0" timeOffset="82661.728">15596 8216 119,'-4'-12'39,"14"8"-1,12-19-6,16 31-27,5 6-9,1 1-30,6-9-6,3 1 3,-5-6-4</inkml:trace>
  <inkml:trace contextRef="#ctx0" brushRef="#br0" timeOffset="83380.7691">12504 7555 93,'0'-11'37,"0"11"0,0 30 1,-2-6-28,10 17-3,-3-2-2,7 12 0,-3-8 0,4 6-1,0-10-3,-1 0-1,2-1-6,-13-5-33,5-11 1,-4 3-1,-2-25-1</inkml:trace>
  <inkml:trace contextRef="#ctx0" brushRef="#br0" timeOffset="83546.7786">12332 8047 116,'0'0'38,"14"0"-1,20-1-4,11-11-30,12 8-2,7 3-8,-6 3-28,1 0-2,-4 1 0,-15 7-1</inkml:trace>
  <inkml:trace contextRef="#ctx0" brushRef="#br0" timeOffset="83895.7986">12532 8438 90,'0'-22'36,"-11"21"2,-7-3 0,-17 6-27,15 22-1,-9-5-2,9 17 4,-3-8-5,16 15-3,7-14-3,18 5-1,12-12 0,14-3 0,15 4-8,1-13-35,6-2 1,-3-8 3,-5-5-3</inkml:trace>
  <inkml:trace contextRef="#ctx0" brushRef="#br0" timeOffset="85469.8886">16475 7916 88,'0'0'37,"-2"-12"2,14-2-3,8 4-21,4-5-11,14 9 0,0-5-4,3 9 0,3 4-4,-7-5-5,7 15-15,-11-3-12,-9-5 0,-2 7-3,-9-9 3</inkml:trace>
  <inkml:trace contextRef="#ctx0" brushRef="#br0" timeOffset="85708.9023">16480 8160 92,'36'12'33,"6"-13"-2,18 9-3,-2-11-57,1-1-3,7 3 0,-12-6-2</inkml:trace>
  <inkml:trace contextRef="#ctx0" brushRef="#br0" timeOffset="87230.9893">18019 7341 81,'0'0'36,"0"0"1,0 0-1,0 19-25,4 9-2,-5-4-3,6 17 0,-5 0-3,6 6-1,-2-4-2,1-8-4,5 8-9,-6-15-25,-1 0 3,0-13-4,-3-15 4</inkml:trace>
  <inkml:trace contextRef="#ctx0" brushRef="#br0" timeOffset="87433.0009">17796 7870 105,'25'1'39,"9"0"-2,13-8 2,13 1-39,-1-4-5,16 9-26,-9-2-6,-8 2 1,-3 2-2</inkml:trace>
  <inkml:trace contextRef="#ctx0" brushRef="#br0" timeOffset="87981.0322">18211 8326 60,'0'0'30,"0"0"2,-17 1 1,1 13-21,-19-5 0,8 14 0,-16-17-2,12 29 1,-8-18-1,17 25 0,1-14-2,19 14-1,8-11-5,18 10 2,11-4-3,13-4 0,12-3-7,-8-9-32,12-8-2,0-4 1,-3-9-1</inkml:trace>
  <inkml:trace contextRef="#ctx0" brushRef="#br0" timeOffset="89755.1337">19045 7978 81,'0'0'32,"0"0"0,0 0 0,0 0-25,0 0-2,-11 3 0,-2 3 0,5 13-2,-9-6 4,8 18-1,-10-10 1,12 16-3,-6-8 2,12 15-2,-1-6 1,11-3 0,1 0-2,8-6 1,3 0-2,5-7-2,-1 1 0,1-16 0,1 3 0,-4-13 0,4 6-2,-15-16-38,6-7-3,-3-9 1,-4-9 0</inkml:trace>
  <inkml:trace contextRef="#ctx0" brushRef="#br0" timeOffset="90577.1807">19070 7539 87,'-6'-12'42,"6"12"-1,-3-19 1,11 22-21,-15-24-5,7 21-10,5-14-6,-5 14 0,6-22 0,-6 22 0,0 0 0,0 0 0,11 1 0,-11-1 0,10 16-29,-10-5-11,0-11-3,0 0 0,9 17 1</inkml:trace>
  <inkml:trace contextRef="#ctx0" brushRef="#br0" timeOffset="91420.2289">19480 8355 76,'4'-17'36,"-3"2"-3,-1 15-4,-3-21-7,3 21-6,0 0-5,0 0-4,-6-14-2,6 14-2,0 0-1,-13 9-1,8 6 0,2 6 0,1 7 0,5 7 0,2-1 1,8 8-1,5-7 0,6-9 2,3-10-3,2-8 1,0-7-1,-3-5 0,-5-16 1,-5 2-1,-10-8 1,-8-1-1,-7 2 0,-8-5 0,0 12-3,-13-13-16,2 23-21,1 7-1,6-8-1,4 13 2</inkml:trace>
  <inkml:trace contextRef="#ctx0" brushRef="#br0" timeOffset="96326.5096">20551 7244 86,'33'-12'38,"2"-5"1,1-6-1,1 3-21,-6-13-11,4 13 1,-11-21-2,1 11-1,-14-17-2,-6 3-1,-11-4-1,-8 0-1,-10 4 3,-10-5-3,-4 15 1,-6-6-1,-3 17 2,-2 1-1,2 10 1,2 7-1,3 8 0,6 14 0,4 13 1,7 21 0,4 20-1,9 34 5,3 24-4,6 33 2,3 16-3,6 29 0,0 8 0,1-5 0,-3-19 0,0-24 0,-7-27 0,-5-30 0,-9-20 0,-8-38 0,-7-22 0,-5-18 0,-3-8 0,-3-15 0,11 1 0,-1-19-36,12-11-9,8-4 1,10-4-3</inkml:trace>
  <inkml:trace contextRef="#ctx0" brushRef="#br0" timeOffset="97128.5554">20947 8005 96,'0'-16'35,"-10"1"-1,-3 5 3,0 8-29,-12 1 0,2 7-4,-6-7 1,4 16-1,-4 1 0,7 12-1,1-2-1,8 13-1,7-5-1,11 14 3,7-6 0,9-5-1,7-12 1,9-11-1,3-7-1,0-21-1,-3 1 0,-5-23 0,-3 8 0,-8-18-1,-6 8-4,-10-13 1,-1-2-3,-11-2 2,0-8-1,-7 4 2,-2-10 1,-3 9 2,-3 7 3,2 7-1,-1 4 3,5 16 0,0 17-1,7 16 1,2 19-1,9 12-1,3 8-1,6 12 1,2 12 3,6-1-3,2-1 1,2-8-3,3 1 0,-2-11 0,-1-5 0,0-2 0,0-8-2,-9-13-15,3-6-25,-3 0 2,-4-21-1,-1-7 2</inkml:trace>
  <inkml:trace contextRef="#ctx0" brushRef="#br0" timeOffset="97565.5804">21403 7762 108,'4'-10'41,"-4"10"-3,0 0 4,-4 22-37,2 12-1,-6-3 2,6 17-2,-5-5 0,4 5-2,-2-4-1,3-1-1,1 0 0,2-8 0,1-5 0,3-2 0,2 0 0,5-4 0,1-1 0,4-7 0,4-4 0,0 2 0,4-1 0,-1-12 0,5 7-7,-14-18-25,9 6-13,-7-12 2,-2 5 1,-4-6 2</inkml:trace>
  <inkml:trace contextRef="#ctx0" brushRef="#br0" timeOffset="97799.5938">21302 7990 117,'-10'-1'40,"10"1"1,11-13-1,13 10-36,6 5-3,1-7-18,6 11-19,2 2-2,-1-5-1,-6 5 0</inkml:trace>
  <inkml:trace contextRef="#ctx0" brushRef="#br0" timeOffset="98338.6247">22018 7966 109,'0'0'41,"-14"-4"-3,14 4 2,-1-14-31,16 11-3,-3 1-2,7-4-3,1 9-2,5-1 1,5 5-5,-7-1-5,11 0-29,-10 4-3,-4-7 2,-4 1-1</inkml:trace>
  <inkml:trace contextRef="#ctx0" brushRef="#br0" timeOffset="98528.6355">21952 8122 102,'-3'12'37,"16"-9"-2,14-1-1,1-10-39,4 4-29,6 8 2,-6-7-5,0 2 2</inkml:trace>
  <inkml:trace contextRef="#ctx0" brushRef="#br0" timeOffset="99216.6749">22549 7430 87,'-13'-7'39,"13"7"1,-12 16 0,-1-3-27,22 20 0,-11-11-4,14 16-1,-3-5-3,11 11-4,-2-14-1,5 1 0,0-8 0,-1 1 0,-1-10 0,-3-15 0,-1 8 0,-11-20-4,-6 13-38,9-21-2,-7-4 1,-4-23-1</inkml:trace>
  <inkml:trace contextRef="#ctx0" brushRef="#br0" timeOffset="99361.6832">22673 7071 119,'-3'-24'40,"1"2"-2,-1 0-4,13 16-50,-10 6-24,0 0 0,1 18 0,-1 6 1</inkml:trace>
  <inkml:trace contextRef="#ctx0" brushRef="#br0" timeOffset="99780.7071">22864 7567 96,'3'25'37,"1"10"5,3-9-2,11 12-29,-3-21-1,12 6-2,-4-20-1,8 4-3,-6-12-4,1-7 0,-6-4 0,-7-8 0,-9 2 0,-8-5 0,-7 10 0,-6-8 0,-4 15 0,-9-8-3,6 24-12,-11 1-27,10 7 0,0 7 0,5-5-3</inkml:trace>
  <inkml:trace contextRef="#ctx0" brushRef="#br0" timeOffset="100255.7343">22482 8144 129,'-11'-5'43,"14"-5"-1,17 3-1,22-4-41,14 6 0,11-8 0,9 6 0,3-1 0,1 3 0,-14-2-12,-5 6-32,-18 4 3,-15 1-3,-16 3 3</inkml:trace>
  <inkml:trace contextRef="#ctx0" brushRef="#br0" timeOffset="100711.7604">22946 8608 89,'11'-3'41,"-11"3"-4,0 0 2,-5-20-18,-6 24-17,-11-5 1,2 4 2,-9 7-1,5 5-3,-3 9 0,8 3-3,2 9 0,10 3 0,8 5 0,11 4 0,13-10 0,10-4 0,10-13 0,8 4 0,6-6 0,-10-5-19,9-13-30,-7-9 5,-9-8-4</inkml:trace>
  <inkml:trace contextRef="#ctx0" brushRef="#br0" timeOffset="101617.8122">23858 7880 102,'8'-10'35,"-8"10"1,12-14 3,-12 14-31,-3 21-1,-3-5 3,3 12-2,-8 3-2,3 9-2,-6 4-4,1 8 0,-1-2 0,1 5 0,-3-6 0,8 3 0,2-7 0,8 3 0,11-14 0,13-9 0,12-6 0,12-10 0,15-5 0,4-2 0,5-5 0,-3-7 0,-2 3 0,-13 0 0,-9 3 0,-47 4 0,50-5 0,-50 5 0,0 0-3,0 0-40,0 0 2,0 0-3,0 0 3</inkml:trace>
  <inkml:trace contextRef="#ctx0" brushRef="#br0" timeOffset="102022.8354">23664 8102 135,'-9'-8'44,"5"-4"-1,4 12-10,22-17-33,18 14 0,22 0 0,12 1 0,16 10 0,12-14-28,-3 6-15,2-9-1,-4-1 0</inkml:trace>
  <inkml:trace contextRef="#ctx0" brushRef="#br0" timeOffset="120277.8795">11240 9713 98,'-1'-20'38,"-1"0"-2,1 7 3,-8-5-25,9 18-4,1-12-4,-1 12-2,1-10-1,-1 10-2,0 0 0,0 0 1,13 17-1,-6 1 1,2 11-2,5 5 0,0 6 0,2 9 0,0-2 0,2 1 0,0-6 0,1 1 0,-3-3 0,1-3 0,-2-5 0,-2-4 0,-1-3 0,-1-6 0,-2-2 0,-3-3 0,-6-14 0,10 11 0,-10-11 0,0 0 0,0 0 0,10 6 0,-10-6 0,0 0 0,0 0 0,0 0 0,0 0 0,10-21 0,-7-1 0,4-12 0,3-8 0,4-8 0,3-12 0,3 6 0,0-8 0,0 2 0,0 8 0,-4 5 0,-1 12 0,-5 4 0,-1 18 0,-7-6 0,-2 21 0,0 0-14,0 0-29,5 10 0,-6 4-3,-2 3 4</inkml:trace>
  <inkml:trace contextRef="#ctx0" brushRef="#br0" timeOffset="120764.9074">12115 9580 110,'0'0'37,"0"0"-1,-13-11-6,4 27-24,-8 3-2,3 14 4,-7 0-3,6 15 1,-7-5 0,11 9-2,-4-7-1,6 4-3,3-7 0,5-7 0,4-4 0,7-5 0,7-5 0,7-6 0,4-3 0,4-9 0,-1-4 0,-1 2 0,-1-7 0,-6 4 0,-4 1 0,-9 0 0,1 9 0,-11-8-10,0 0-30,-8 10-4,8-10 2,-11 12-1</inkml:trace>
  <inkml:trace contextRef="#ctx0" brushRef="#br0" timeOffset="121145.9292">12323 9715 101,'0'0'37,"-2"-11"1,2 11-2,7 11-26,-11 3-2,7 12-2,-5-4-1,4 11 0,-3 8-1,4 7 1,-3-3-5,3 4 0,-2-10 0,2 0 0,-1-13 0,3-2 0,-1-8 0,2-2 0,-6-14 0,17 9 0,-6-3 0,0-6 0,2 8 0,-1-4 0,7 8-12,-6-13-29,-2 6 1,-11-5-3,0 0 4</inkml:trace>
  <inkml:trace contextRef="#ctx0" brushRef="#br0" timeOffset="121486.9487">12173 9970 88,'0'0'39,"-9"-7"0,9 7 1,15-18-16,11 17-16,1-7-2,9 2-5,4-1-4,-5-6-20,4 6-17,-3-1 0,-8 6 2,-7-10-6</inkml:trace>
  <inkml:trace contextRef="#ctx0" brushRef="#br0" timeOffset="121987.9773">12740 9656 84,'0'0'33,"-16"2"3,16-2-3,14 19-20,-7-3-2,17 12-3,-4-2 0,11 13-3,-6 0 0,3 4-3,-5-1-1,-5 0 0,-7-4-2,-7 0 1,-8-2-2,-8-7-3,4 1-23,-6-11-11,-4-6 2,5-1 1,0-6-2</inkml:trace>
  <inkml:trace contextRef="#ctx0" brushRef="#br0" timeOffset="122437.003">13422 9867 67,'-19'-2'34,"9"6"2,-1-1 1,-2-8-17,22 19-7,-9-14-2,22 9-4,-5-10-1,9 1-2,0 0-2,5 0-2,1 3-3,-5-7-3,5 13-6,-12-11-26,2 0-1,-4 10 2,-4-12-1</inkml:trace>
  <inkml:trace contextRef="#ctx0" brushRef="#br0" timeOffset="122657.0156">13401 10056 118,'2'13'37,"17"-8"3,13-3-2,7 0-34,6 5-6,2-6-12,2 5-21,2 5-1,-5-7-2,-2 3-3</inkml:trace>
  <inkml:trace contextRef="#ctx0" brushRef="#br0" timeOffset="123912.0874">14690 9483 101,'-10'7'38,"10"-7"0,-8 12 3,17 0-29,-9-12-4,-1 25-2,-1-11-1,5 11 0,-3-8-4,4 6-1,-2-10 0,1 0 0,-3-13 0,6 13 0,-6-13 0,9 2 0,-9-2 0,12 1 0,3 8 0,-15-9-38,19 5-6,-8-9 2,2-9-3</inkml:trace>
  <inkml:trace contextRef="#ctx0" brushRef="#br0" timeOffset="124060.0958">14697 9253 121,'-8'-14'38,"8"14"-5,-6-22 2,17 29-45,-9 13-28,6-9 0,4 6-1,-2-1 1</inkml:trace>
  <inkml:trace contextRef="#ctx0" brushRef="#br0" timeOffset="124566.1248">15115 9672 89,'-20'-6'36,"8"9"0,0 0 0,-3-1-29,13 12 1,2-14-1,8 13 0,2-3-2,12 4 0,-1-11 0,4 2 0,-5-9 0,-1-5-2,-9-4-2,-6 0-1,-9-1 0,-7-1-2,-1 8-3,-9-5-8,22 12-27,-24-5 0,13 5 0,11 0 1</inkml:trace>
  <inkml:trace contextRef="#ctx0" brushRef="#br0" timeOffset="124932.1457">14571 10060 107,'-12'5'40,"12"-5"-1,22 10 2,17-13-32,20 7-4,7-9-1,13 8 0,5-2-4,-1-4-3,2 13-16,-11-6-21,-13 1 1,-14-1-4,-13 1 5</inkml:trace>
  <inkml:trace contextRef="#ctx0" brushRef="#br0" timeOffset="125336.1688">14974 10348 81,'13'-9'35,"-13"9"3,-21-7 0,8 12-24,-19-1-4,7 16 2,-11-9-3,12 14 0,-4-2-2,13 10-5,6 1-2,14 4 0,8-5 0,11 0 0,9-2 0,6-9 0,13 5-2,-5-13-40,6-8 3,-2-1-4,-1-12 1</inkml:trace>
  <inkml:trace contextRef="#ctx0" brushRef="#br0" timeOffset="125797.1952">15839 9911 124,'21'-4'37,"-3"1"2,-6 5-1,-7 15-35,-9 3-4,-7 11 0,-8 8 1,-3 2 0,-3 9 2,-2-1 0,1-1 1,3-6 2,2-5-2,9-3-2,5-9-1,12 0 0,5-12 0,11-1 0,5-10 0,7 3 0,4-8 0,3 5 0,2-4 0,-5-1-2,3 8-8,-19-15-21,5 13-8,-7-8-3,-5 6 4,-6-3-2</inkml:trace>
  <inkml:trace contextRef="#ctx0" brushRef="#br0" timeOffset="126166.2163">15661 10193 102,'-7'-15'40,"7"15"2,25-20-2,-2 4-29,21 1-4,1 2-1,10 4-1,-2 1-3,0 1-2,4 9-28,-13 5-10,-9-7-3,-11 13 0,-7-9 0</inkml:trace>
  <inkml:trace contextRef="#ctx0" brushRef="#br0" timeOffset="127285.2803">18159 9957 95,'19'-11'33,"-9"-8"1,1 10 0,-6-3-31,-8 1 0,3 11-2,-21-17 3,7 11-1,-9-7 1,1 9-1,-8-6-1,2 16 1,-7 0 0,5 9 1,-3-2-2,6 17 2,2 1-1,9 4 1,6-2 0,12-7-1,5-6 2,11-8-4,6-2-1,7-13 0,3-2 0,1-11 0,-2-2 0,-2-7 0,-7-2 0,-5 8 0,-5-8 0,-5 5 0,-5 3 0,-3 4 0,-1 15 0,-9-1 0,2 11 0,-2 16 0,0 9 0,-2 9 0,-1 7 0,1 7 0,1 0 0,3 2 0,0-1 0,5-9 0,1-5 0,7-9 0,3-7 0,5 1 0,5-9 0,3 4 0,5-10 0,-6-10 0,10 5-36,-6 0-5,2-3-4,-4-21 0</inkml:trace>
  <inkml:trace contextRef="#ctx0" brushRef="#br0" timeOffset="127946.3181">18779 9657 69,'11'-8'36,"-11"8"2,0 0-3,0 0-18,0 0-3,0 0-4,-21 10-2,10 12-3,-7 3 1,2 11-1,-5 3 0,2 4-1,0 1-2,4 3-1,2-7-1,7 2 0,4-10 0,7-3 0,4-8 0,6 3 0,4-7 0,0-10-3,15 1-33,-11 3-5,4-18 0,-3 2-1</inkml:trace>
  <inkml:trace contextRef="#ctx0" brushRef="#br0" timeOffset="128304.3386">19012 9690 67,'0'0'36,"11"5"1,-11 9 1,-1 2-10,8 17-16,-16-7-1,11 18-1,-12-6-5,6 13-1,-7-8 0,4 6-1,-3-12-3,2-4 0,-1-7 0,5-6 0,2-4 0,2-16 0,10 20 0,4-17 0,4 5 0,5-1 0,4-1 0,1 2 0,5 2 0,-9-11-26,4 2-18,-6-2 2,-1-2-2,-7-4 2</inkml:trace>
  <inkml:trace contextRef="#ctx0" brushRef="#br0" timeOffset="128570.3538">18796 9911 115,'0'0'40,"14"6"-2,13-2 1,9-3-38,6 4-2,7 6-13,2-7-23,-3 2-2,-4-8 0,-7 5 0</inkml:trace>
  <inkml:trace contextRef="#ctx0" brushRef="#br0" timeOffset="128916.3736">19353 9646 97,'0'0'38,"1"20"1,12-1 0,4 2-34,11 16 1,-4 5 0,6 15 0,-6 1-2,-3-1 0,-7-6-4,-10-9 1,-10 1-3,-11-8-4,5 3-15,-8-17-21,-3-6 3,4-8-3,5-2 3</inkml:trace>
  <inkml:trace contextRef="#ctx0" brushRef="#br0" timeOffset="129297.3954">19995 9939 105,'-9'12'38,"9"-12"4,15 8-2,6-14-29,12 13-6,1-5 0,11 2-1,-1-5-6,1 1 1,1-1-7,-10-7-3,0 2-29,-11-1-1,-10 5 2,-15 2-2</inkml:trace>
  <inkml:trace contextRef="#ctx0" brushRef="#br0" timeOffset="129476.4056">19962 10043 90,'37'11'34,"1"-7"2,18 2-3,7-1-34,-4-5-30,7 10-2,-10-7-1,-2 4-3</inkml:trace>
  <inkml:trace contextRef="#ctx0" brushRef="#br0" timeOffset="133976.663">21061 9910 50,'0'0'34,"-1"-10"-1,1 10 3,0 0-12,-5-11-7,5 11-4,0 0-3,0 0-3,0 0-3,0 0 0,-7 17-2,4-1 1,-5 4-1,2 8 1,-1 0 1,0 7 0,-1-3 1,5 6-5,0-14 0,5 3 0,2-12 0,5-4 0,1-8 0,3 3 0,3-6 0,-2-2 0,5-2 0,-6-7-1,10 12-21,-9-9-19,2-5-1,-5-9 0,-1 1 1</inkml:trace>
  <inkml:trace contextRef="#ctx0" brushRef="#br0" timeOffset="134140.6724">21091 9544 119,'0'0'41,"-3"-23"-5,3 23-6,0 0-67,14 9-2,-3 6 0,2-1 0</inkml:trace>
  <inkml:trace contextRef="#ctx0" brushRef="#br0" timeOffset="134781.7091">21510 10162 42,'-10'-4'30,"10"4"0,-11-3 3,-1 0-19,12 3-1,-11 8 1,11 6 3,-12-13-5,14 13-2,-12-8-1,16 10-3,-6-16 0,10 27-3,1-19 1,9 1-4,-2-4 2,3-1 0,0-8-2,-3-4 1,-5-1-2,-7-11 2,-8 3-5,-8-1 3,-3 4-5,-10-5-3,9 9-30,-9 3-1,4 6-1,4-2 1</inkml:trace>
  <inkml:trace contextRef="#ctx0" brushRef="#br0" timeOffset="135985.7779">21909 9690 92,'13'-16'38,"-4"8"0,-9 8 0,6-25-25,6 26-7,-12-1-2,9 4-2,-9-4-2,0 0 0,1 18-1,-3-8-1,-4 7 2,-2-3-1,-1 15 2,-2 1 0,-1 10-1,-1 2 3,0 5-4,-1 2 5,0-3-5,3 3 3,0-12-1,3-4 0,1-9 2,6 1-3,2-9 1,9 5 0,3-4 3,8-2-2,5-3 0,7 0-1,5-3 0,2 0-2,3 0 1,-5-7-4,3 3-5,-16-9-21,3 8-10,-5-8-1,-7 6 0,-3-2 0</inkml:trace>
  <inkml:trace contextRef="#ctx0" brushRef="#br0" timeOffset="136448.8044">21719 9903 109,'-4'-11'41,"4"11"0,12-12 0,15 11-30,3-11-6,18 7-2,8-2-4,0-6-14,5 21-25,0-7-2,-3 6 1,-10 6-2</inkml:trace>
  <inkml:trace contextRef="#ctx0" brushRef="#br0" timeOffset="139776.9948">3195 10794 95,'0'0'34,"0"0"4,-8 17-1,4 4-30,-1-3-3,6 11 0,-3 3 1,7 17 0,-3 5 3,6 20-3,-1 7 0,7 15 0,-4 11-2,3 15-3,-1 17 0,1 15 0,-3 4 0,6 10 0,-6 5 0,1 5 0,-4-6 0,4-18 0,-2-13 0,1-22 0,-1-13 0,0-13 0,-1-25 0,-1-10 0,1-10 0,0-5 0,-2-13 0,-3-3 0,3 1 0,-17-37-27,8-8-17,-10-28-3,0-7 4</inkml:trace>
  <inkml:trace contextRef="#ctx0" brushRef="#br0" timeOffset="140406.0308">2963 10858 111,'-11'11'39,"11"-11"1,-9 7-1,-4-9-30,13 2-3,-5 12 2,5-12-5,0 0-3,0 0 0,0 0 0,9-13 0,-2 2 0,3-2 0,0-1 0,3 2 0,1 0 0,0 4 0,3 4 0,4 6 0,4 1 0,2 6 0,7 9 0,3 1 0,18 16-14,-9-15-30,3 2 1,-6-10-3,-6-1 1</inkml:trace>
  <inkml:trace contextRef="#ctx0" brushRef="#br0" timeOffset="141257.0794">2213 10733 87,'-15'36'37,"5"-4"2,3-2-1,-6-8-15,24 17-11,-11-15 0,15 8-5,-3-11-7,6-2 0,-3-11 0,4 1 0,-2-8 0,1-1 0,0-3 0,-1-2 0,0-1 0,-6-8-13,5 8-28,-5-6-1,1 2 2,-3-1-2</inkml:trace>
  <inkml:trace contextRef="#ctx0" brushRef="#br0" timeOffset="141437.0897">2312 10374 134,'-8'-26'42,"0"6"-3,1-3-3,0-2-41,7 25-34,2-14-1,-2 14-2,12 8 2</inkml:trace>
  <inkml:trace contextRef="#ctx0" brushRef="#br0" timeOffset="142645.1588">2827 13308 81,'0'0'36,"0"0"-2,0 0 1,0 0-22,0 0-8,0 0-1,0 0 0,10 14 0,0-12-1,10 0 1,5-6 0,12 1-2,6 1 1,15-5 0,12 5 0,19-3-1,11 1-1,14 5 2,12-7-1,16 5 2,9-10-2,14 9-2,10-8 2,6-3-1,15-5-1,13 1 0,10-5 0,9 6 0,10 7 0,7-7 0,2 4 0,7 3 0,-3 4 0,-2-2 0,-1 5 0,-6-3 0,-4-7 0,-8 5 0,-9-2 0,-12 2 0,-16 0 0,-10 1 0,-8 12-17,-20-16-27,-14 3 2,-16-2-1,-13-1 1</inkml:trace>
  <inkml:trace contextRef="#ctx0" brushRef="#br0" timeOffset="143236.1926">9026 12803 110,'-9'3'40,"9"-3"-1,0 0 0,23 22-30,5-17-4,18 20 1,3-11-2,11 11-1,3-1-3,6 2 0,-6 7 0,-3-5 0,-12 7 0,-9-9 0,-14 5 0,-11 4 0,-14 0 0,-16 3 0,-9-1 0,-13 2 0,-2-1 0,-10-4-11,10 14-31,-1-4 0,14-3 0,6-2 1</inkml:trace>
  <inkml:trace contextRef="#ctx0" brushRef="#br0" timeOffset="146144.359">8506 13688 103,'6'-17'42,"1"-4"-2,2 8 2,-6-11-29,8 18-5,-9-10-2,-2 16-5,0 0-1,0 0 0,-1 18 0,-6 6 0,-2 11 0,-3-1 0,-2 9 0,-2 3 0,1 2 0,-2-2 0,5-2 0,4-5 0,6-5 0,6 2 0,6-6 0,9 3 0,5-11 0,5-3 0,2-8 0,3-3 0,1-2 0,-2-5 0,0 3-2,-8-16-11,9 22-17,-13-17-13,-2 4 2,-7 2 0,-12 1 1</inkml:trace>
  <inkml:trace contextRef="#ctx0" brushRef="#br0" timeOffset="146409.3741">8416 13892 118,'-9'-5'42,"12"-7"-2,10 3 3,14 2-33,6-2-8,11-3-2,5 4 0,3 0 0,14 9-39,-10 0-4,-4-1 2,-5 5-3</inkml:trace>
  <inkml:trace contextRef="#ctx0" brushRef="#br0" timeOffset="148040.4674">3253 12035 42,'14'15'31,"-5"-8"3,7-5 1,7 5-16,-8-20-2,16 17-1,-12-17-5,16 15 1,-9-4-5,8 0 0,-5-7-2,2 7-2,-4-7 1,2 4-1,-4-3 0,1 3-1,-2-8 1,3 6-2,0 7-1,2 2 0,1 1 0,2 1 0,2 0 0,3 4 0,1-8 0,2 7 0,-1-9 0,-1 0 0,-1-1 0,1 7 0,-2-9 0,0-3 0,-2 5 0,0-1 0,1 2 0,-1-4 0,1 2 0,2-7 0,-1 0 0,3 7 0,0-3 0,1 1 0,0 0 0,2 2 0,1 2 0,-2-1 0,0 7 0,-3-7 0,0 2 0,-2 1 0,0-3 0,2 0 0,-1 0 0,1 5 0,1-2 0,4-3 0,2 6 0,2-3 0,0 1 0,0 0 0,1 0 0,-2-4 0,2 6 0,-1 3 0,0-8 0,2 4 0,2 4 0,1 0 0,2-2 0,-1 1 0,2 0 0,-1-3 0,-2 3 0,-1-4 0,0-8 0,0 7 0,4-4 0,4 3 0,8-5 0,5 2 0,4 1 0,6 1 0,2 2 0,4-8 0,2 3 0,2 4 0,-2-6 0,0 2 0,-1-2 0,-1-1 0,-2 5 0,-5 5 0,-5-3 0,-9-6 0,-2 16 0,-22-8-31,2 7-13,-14-5 2,-10-1-2</inkml:trace>
  <inkml:trace contextRef="#ctx0" brushRef="#br0" timeOffset="148746.5078">2843 12156 67,'33'-1'34,"-1"-10"3,7 2-1,12 8-21,-10-22-3,17 14-1,-8-13-4,10 3-4,-1 5-8,-6-3-31,5 1 0,1 4-2,-5-8 0</inkml:trace>
  <inkml:trace contextRef="#ctx0" brushRef="#br0" timeOffset="164341.3998">14404 7592 34,'3'-23'29,"-3"23"-1,2-19-6,-2 19-3,0 0-7,-10-6-2,7 19-4,-2 0-4,3 11-3,3 9-12,6 2-18,-9-10 1,13 11-1,-8-22 0</inkml:trace>
  <inkml:trace contextRef="#ctx0" brushRef="#br0" timeOffset="165347.4573">15815 7670 36,'8'5'27,"-8"-5"2,10 23-2,-6-5-16,-3 3-11,-1 13-21,-9-15-3,16 20-2,-14-23-1</inkml:trace>
  <inkml:trace contextRef="#ctx0" brushRef="#br0" timeOffset="171968.8361">13252 8745 8,'0'0'17,"-14"12"-5,8 4-1,-6-2-2,5 18 2,-2-3-2,3 8 0,4-2 1,3 2-1,7-7 2,4-7-1,8-8 0,2-18 0,8-3-1,-6-18 1,0-1-3,-9-12-2,-7 4-4,-12-1 2,-8 6-4,-12 4 1,-6 5-3,0 12-5,-2 1-13,1 3-10,16 12 0,-2-14 0,17 5 2</inkml:trace>
  <inkml:trace contextRef="#ctx0" brushRef="#br0" timeOffset="173196.9063">13374 6768 38,'5'-14'29,"-5"14"0,0 0-5,3-18-11,-3 18-4,0 0-1,13 11-4,-12 2-2,2 11-2,0 3 1,-1 6 0,-1 3-1,-2 8 1,-4-1-1,-1 5 3,-3 4 0,0-2-1,-1-5 0,2-1 0,1-7 2,3-4-3,4-5 4,8-5-3,2-12 1,9-2-1,1-7-1,6 3-1,2-3-6,-4-8-17,0-2-9,4 5 0,-11-12-1</inkml:trace>
  <inkml:trace contextRef="#ctx0" brushRef="#br0" timeOffset="173660.9328">13178 6994 56,'-14'-7'33,"14"7"-1,-6-15 0,11-1-16,16 8-7,5-6-3,13 5-6,8 9-6,1 4-26,6-5-1,7 7 0,-7-17-2</inkml:trace>
  <inkml:trace contextRef="#ctx0" brushRef="#br0" timeOffset="174970.0077">20590 8668 39,'0'0'26,"-8"-10"2,8 10-7,0 0-5,-16-11-7,16 11-1,-9 6-4,10 6 1,-2-2-1,8 11 0,0-1 0,8 3 1,1-5 2,7 2-2,-1-12 1,6-6-2,-4-5 0,2-7 0,-9-5-1,-4 1-2,-11-4 0,-7 1-2,-8 4-3,-11 3-5,4 4-20,-7 5-7,-3-3 3,11 1-3</inkml:trace>
  <inkml:trace contextRef="#ctx0" brushRef="#br0" timeOffset="175878.0597">21187 6055 15,'-8'31'22,"-12"-7"1,7 11 1,-4 3-6,0-3-2,9 12-2,-1-13-1,12 10 0,0-14-1,15 10-2,0-14-1,14-1-2,-3-8-1,7-1-3,-2-9 1,1-3-5,-1-3-3,-9-9-5,5 3-14,-12-6-12,-7-1 1,-7-4 2,-6-1-2</inkml:trace>
  <inkml:trace contextRef="#ctx0" brushRef="#br0" timeOffset="176086.0716">20972 6194 101,'1'-12'36,"11"-1"-1,13-6-1,16 8-29,3 4-7,-3 2-27,8 3-4,-1 9-2,-7-10 0</inkml:trace>
  <inkml:trace contextRef="#ctx0" brushRef="#br0" timeOffset="176906.1185">21793 7369 74,'11'-3'32,"-11"3"-4,0 0 2,11 11-23,-13 9-5,0 0-3,1 9-4,-3 0-12,-1 0-14,8 10 1,-8-16 0,12 8-1</inkml:trace>
  <inkml:trace contextRef="#ctx0" brushRef="#br0" timeOffset="181026.3541">2165 11962 39,'-1'-11'31,"-11"-7"1,7 1-2,5 17-6,-15-25-4,15 25-3,0 0-4,0 0-4,-9 13-4,12 7-3,-6 4-1,7 10 0,-8-4-1,9 2 0,-5-2-2,2-9-2,10 7-12,-3-8-18,-9-20 0,13 5-1,-13-5-1</inkml:trace>
  <inkml:trace contextRef="#ctx0" brushRef="#br0" timeOffset="181206.3644">2082 11672 108,'-6'-18'32,"6"18"-15,0 0-14,4-24-34,-4 24-3,8-4 0</inkml:trace>
  <inkml:trace contextRef="#ctx0" brushRef="#br0" timeOffset="181760.3961">2377 12161 33,'-9'8'24,"12"14"-1,-9-7-4,4 0-6,8 4 3,-6-19-2,20 18 0,-20-18-2,27-11-1,-18-9 0,9 11-2,-13-16-2,2 8-1,-15-3-2,-2 4-3,-6 10-8,-9-1-27,4 2 0,4-1-1,1 1 1</inkml:trace>
  <inkml:trace contextRef="#ctx0" brushRef="#br0" timeOffset="184408.5476">12274 11783 83,'4'16'33,"-6"-2"-1,7 19 3,6 16-24,-7 5-3,13 23 1,-7-2 0,13 24 0,-8 6-1,11 24-1,-7 0-1,6 6-1,-7-9-5,1 3 0,-3-6 0,-3-13 0,-5-11 0,1-27 0,-5-9 0,-1-21 0,-2 3 0,-4-22 0,8-3-39,-14-17-4,0-12 1,-1-5 1</inkml:trace>
  <inkml:trace contextRef="#ctx0" brushRef="#br0" timeOffset="185085.5863">12155 11811 84,'-5'-24'31,"5"24"2,-4-11 0,-7 7-24,12 17-2,-10 0-1,10 10 1,-9-4 0,8 9 0,-7-8-1,7-3-3,-4-2 1,3 4-2,1-19 1,-2 16 0,2-16 0,0 0 0,0 0-1,0 0 0,0 0-2,7-11 0,-7 11 0,8-17 0,-2 6 0,2-2 0,2-6 0,2-3 0,4 2 0,1-4 0,2-1 0,1 2 0,0 2 0,1 2 0,-4 3 0,1 4 0,-1 0 0,1 6 0,2 8 0,1 3 0,7 12 0,-2-9-15,8 18-26,3-13 0,-2 9-3,-1 6 4</inkml:trace>
  <inkml:trace contextRef="#ctx0" brushRef="#br0" timeOffset="186065.6424">12508 13367 46,'-6'-18'29,"6"18"3,-6-21-2,3 5-10,3 16-4,3-23-3,5 18-2,-7-11-3,9 4 1,-10-2-1,0 14-2,7-21 0,-7 21-3,2-12 1,-2 12-2,0 0 0,0 0-2,0 0 0,2 12 1,-2-2-1,2 3 1,1 4-2,3 13 2,0 15-1,6 10 1,1 12 1,4 10 1,2 8-1,2 7-2,0 8 0,1 8 0,-3-3 0,1-2 0,-5 0 0,1 1 0,-3-2 0,-4 10 0,1-13 0,-1-1 0,1-7 0,-3-2 0,2-11 0,0-10 0,-1-9 0,-2-20 0,2-3 0,-8-24-8,13-6-33,-13-6 0,7-25-2,-5 3 1</inkml:trace>
  <inkml:trace contextRef="#ctx0" brushRef="#br0" timeOffset="186838.6866">11596 14792 60,'-20'-5'28,"8"13"2,-3-8 0,5 1-20,12 11-2,-2-12-2,23 15 2,-3-9-1,18 6 0,5-6-2,17 9 0,10-7-2,17 4 0,10-7-1,14 6 2,16-9-2,16 2 1,13-7 0,20 0 0,11-2 0,16 4-1,16 0 1,12 2-2,8 1 2,9 4-2,6 1 2,2 0 0,-1 0-1,-2-2 2,-7-1-2,-6-4-1,-11-5-1,-8 6 0,-16-5 0,-13 6 0,-12-2-1,-20-4-6,-11 19-17,-22-18-17,-19 8 0,-21-8 1,-12 3-2</inkml:trace>
  <inkml:trace contextRef="#ctx0" brushRef="#br0" timeOffset="187828.7432">17304 14787 61,'-10'2'34,"10"-2"0,-9 0 2,13-11-14,14 12-10,-3-13-4,15 9-2,-3-5-3,5 1-3,1 2 1,0 1-2,-2 3 2,-5 4-2,-8 1 1,-4-1 1,-6-1-1,-8-2 3,9 1-3,-9-1 1,0 0 0,-17-8 1,4 2-1,-1 5 1,-3-3 1,-1 1-3,0-1 3,1 1-2,2 3 0,0-2 0,1-3 0,0 0 0,-1 1-2,2-2 2,-2 3-1,1 1 0,-1 2 1,1 1-1,1 2 1,1-1 0,1-1 0,3 1 0,-1 0-1,9-2 1,-12 1 0,12-1 0,0 0 0,0 0-1,0 0 1,0 0-1,0 0 1,0 0-1,0 0 1,2-12 0,-2 12-3,0 0 2,3-12-1,-3 12 1,-3-12 0,3 12 1,-10-13-2,10 13 2,-14-4-1,14 4 1,-16 0 1,16 0 1,-11 1-3,11-1 0,0 0 0,11 10 0,11 0 0,7 5 0,10 6 0,7 5-1,9 6 2,3 4-3,1 1 2,-6-4-2,-8-8 2,-8-5 0,-11-4 0,-7-5 0,-19-11 1,0 0-1,-9 4 2,-14-2-2,-7 9 1,-7-2-1,-6 8 0,-6 7 0,-1 6 0,2 6 0,5 3 0,4-4 0,9 6-3,4-4-4,14 13-14,1-24-20,12 5 1,2-12-2,14 1 1</inkml:trace>
  <inkml:trace contextRef="#ctx0" brushRef="#br0" timeOffset="188435.7779">18227 15156 101,'0'0'36,"0"0"0,11 1 0,-11-1-30,2 29-2,-5-9-2,2 7 1,-4 0-1,3 0 0,-4 2 1,3 0 0,-2-1 1,4-1-2,3-1 1,6-4-1,4 0 0,5 4 0,4-7 0,4 1-1,2-5-1,1 2-1,1-4 0,-5 2-2,-1-7 0,-4 3-1,-1 0-2,-5-8-1,3 5 0,-8-13-1,6 11-3,-11-17-1,11 14-21,-14-3-3,9-19 1,-10 9 1</inkml:trace>
  <inkml:trace contextRef="#ctx0" brushRef="#br0" timeOffset="188714.7939">18100 15427 90,'11'-14'39,"14"4"0,7-8-1,13 14-24,-6-9-8,8 5-5,-1 4-10,-4-2-27,-3 0-3,-11-3 0,-6 7 0</inkml:trace>
  <inkml:trace contextRef="#ctx0" brushRef="#br0" timeOffset="189924.8631">10901 11641 65,'-1'-15'30,"1"15"3,4-15 1,-4 15-17,0 0-7,0 0-1,0 0-2,0 0-1,9 10 0,-3 1-1,8 1 0,-2 5-1,10 11 0,-2 4 0,6 10 0,0 3-1,5 9 0,-2 1 0,1 2-1,-2-6-1,0 2-1,-2-6 0,-1-5 0,-5-6 0,-1-7 0,-4-8 0,-2 0 0,-3-4 0,-2-5 0,-8-12 0,8 0 0,-5-13 0,2-4 0,0-18 0,5-18 0,4-6 0,10-11 0,5-4 0,3 9 0,7-4 0,-12-5-22,13 16-19,-3 11-2,-2-2 1</inkml:trace>
  <inkml:trace contextRef="#ctx0" brushRef="#br0" timeOffset="192660.0195">12293 15256 21,'0'0'27,"-9"-1"3,9 1 1,0 0-9,0 0-4,0 0-2,0-15-3,0 15-3,9-8-3,1 4-2,-10 4-1,21-13-1,-8 1-1,5 2 1,-1-7-2,5 0 0,-3-2 1,3-1-2,0-5 0,-1 4 0,1 0 0,-1 3 0,1-1 0,0 1-1,0 1 2,1-3-1,1 3 1,2-5-1,0 4 1,2-2 0,0 0 0,0-6-2,0 3 1,0 1 0,0 3 2,-1 3 1,-3-5-1,3 6 0,-3-9 0,1 8 1,-2-8-1,2 1 0,-2-2-1,0-7-1,2 5 1,-1-5 0,-1 4 1,2 0-2,-1 8 2,3-4-1,-1 2 0,1 0 0,0 0 1,0 0-2,1-4 1,-1 4 0,-1-9 0,-1 8 0,0-1-1,-1 0 0,-1 1 0,2 2 0,-2 2 1,1 3-1,-1-3 0,1-3 0,1 0 1,1-5-2,-2 6 2,0-5-1,2 6 0,-2-6 0,2 5 0,1 2 0,-1-1 0,1 7 0,1-7 0,1 4 0,0-8 0,2 1 0,-2-6 0,-2 2 0,0-3 0,-1 0 0,-2-3 0,-3 0 0,2 4 0,-2-4 0,0 3 0,-1 1 0,-1 0 0,0 2 0,-2 4 0,1 0 0,-4 1 0,2 1 0,2 5 0,0-5 0,2 3 0,3 1 0,0-4 0,2-5 0,1 6 0,-1 4 0,-1-3 0,0 2 0,-3 2 0,-1-1 0,-1 1 0,0 7 0,1-8 0,0 1 0,1-1 0,-1 1 0,2-1 0,-2-3 0,-1 0 0,0 3 0,-2-4 0,-1 4 0,0-7 0,-3 6 0,1 1 0,-1 0 0,0-2 0,1 4 0,-2 0 0,0-2 0,1 3 0,-2-6 0,1 1 0,0-9 0,-2 14 0,1-8 0,0 9 0,0-1 0,-1 3 0,2 2 0,-1-3 0,0 9 0,1-9 0,1 1 0,-3-4 0,3 2 0,-1-1 0,0 2 0,-1 4 0,0-2 0,0 6 0,1-5 0,0 3 0,-1-4 0,1 1 0,-2-1 0,1-6 0,0 6 0,-1-7 0,-1 6 0,-1 0 0,1 2 0,1-1 0,0 4 0,0-3 0,0 6 0,2-6 0,-1 2 0,1-4 0,1-6 0,-2 6 0,2-6 0,0 6 0,-1-6 0,3 4 0,-2 1 0,2 4 0,0 0 0,-1 0 0,1-2 0,-1-2 0,1-2 0,0-5 0,1 3 0,2-8 0,0 4 0,2-2 0,-1-1 0,-1 1 0,2 3 0,-4 4 0,1-2 0,-5 1 0,0 2 0,-1-6 0,0-2 0,0 5 0,1-10 0,0 12 0,-3-3 0,5 5 0,-6-4 0,8 15-15,-16 1-25,0 0-2,10-11-1,-10 11 1</inkml:trace>
  <inkml:trace contextRef="#ctx0" brushRef="#br0" timeOffset="194017.0971">20335 12121 82,'-3'-20'35,"3"7"1,-2-3-2,-3 3-25,5 13-3,0 0-2,12 22 3,-9-1-3,8 14 2,-3 11-1,7 16 1,-1 5-1,6 23-1,-2 8 0,7 10 0,-2 4 0,3 10-4,0 4 0,0 15 0,-4-3 0,0 5 0,-5-12 0,-1 3 0,-6-8 0,0-4 0,-5-6 0,-1-19 0,-2-8 0,-1-14 0,2-8 0,-2-16 0,8 4-8,-5-33-39,-4-22 3,12 4-2,-3-19 1</inkml:trace>
  <inkml:trace contextRef="#ctx0" brushRef="#br0" timeOffset="194777.1406">20003 14468 97,'-12'-2'39,"12"2"0,-1-10-1,17 13-27,10-9-5,20 5-3,13-2 0,14-2-1,16-6 0,17 3 0,12 1-1,10 0 0,8 4 0,17 0 0,12-1 1,18-3 0,13-4 0,9 4 1,14-13-3,7-3 0,4-4 0,1-3 0,-9-2 0,-10 7 0,-8 2 0,-12 0 0,-9 11 0,-16 1 0,-13 15-5,-24-12-36,-18 6 0,-21-7-2,-20 6 1</inkml:trace>
  <inkml:trace contextRef="#ctx0" brushRef="#br0" timeOffset="195297.1704">23839 13902 137,'0'0'42,"11"-2"-2,22 2-4,12 12-36,17 3 0,2 12 0,7 2 0,-4 11 0,-3 2 0,-12 7 0,-13 5 0,-22-2 0,-12 1 0,-10-1 0,-12-1 0,-12-4 0,-5 2 0,-6-14 0,2 5-36,5-4-9,8 0 1,7-8-2</inkml:trace>
  <inkml:trace contextRef="#ctx0" brushRef="#br0" timeOffset="195982.2095">20664 14522 99,'1'19'35,"6"9"-1,-6-4-5,6 15-51,0-6-13,-1 3-1,4-6 1,-5-12-1</inkml:trace>
  <inkml:trace contextRef="#ctx0" brushRef="#br0" timeOffset="196657.2482">20253 12272 45,'-3'17'35,"-1"-5"3,4-12 0,-1 14-13,-6-27-9,15 6-1,-9-22-3,15 7-3,-7-17-3,8 3-3,-2-6 1,6 10-2,-1 3 2,5 7-3,4 10 1,-1 4-6,10 20-25,-5-8-12,0 10 1,-3-3-2,-4-5 1</inkml:trace>
  <inkml:trace contextRef="#ctx0" brushRef="#br0" timeOffset="197428.2923">19863 11411 62,'-5'-34'29,"4"15"-1,-16-14 2,3 4-20,-4 17-3,-9-4-2,4 9 1,-6 4 1,8 20-1,-5-2 1,13 13-3,0-2 0,11 4-3,6-4 1,12 2 0,3-17 0,8-4 1,1-11-1,3-8 1,-5-6 0,-1-3 0,-7-7 1,-4 11-1,-7 3 0,-7 14 1,0 0 1,11 26-1,-11 0-3,3 13 1,0 10-2,-1 1-2,7 14-8,-7 1-29,9-8-4,2 7 4,2-4-3</inkml:trace>
  <inkml:trace contextRef="#ctx0" brushRef="#br0" timeOffset="198585.3584">23776 15330 36,'13'-9'24,"-6"-16"2,5 8 1,-3-1-6,-8-9-6,8 6 0,-10-5-1,7 8-1,-8-4-1,2 22-2,4-24-3,-4 24-1,0 0-2,-10 11 0,-3 3-2,-3 17 1,-4 7 0,-2 7 0,-3 1-1,2 9 0,1-3 0,7 4 0,3-3 0,7-4-2,5-10 0,10-2 0,5-5 0,8-5 0,4-5 0,3-4 0,3-7 0,-1-6 0,3-3 0,-4-2 0,0 0 0,-6 2 0,2-7 0,-6-4-3,6 4-5,-3-14-6,4 8-25,-8-6 1,-3 1-1,-4-11 2</inkml:trace>
  <inkml:trace contextRef="#ctx0" brushRef="#br0" timeOffset="198816.3717">23642 15329 125,'27'-6'39,"7"0"-3,7-3-2,8 9-53,-5 0-18,3-1 0,-2-2-4,-4 1 3</inkml:trace>
  <inkml:trace contextRef="#ctx0" brushRef="#br0" timeOffset="200480.4668">20526 14577 56,'0'0'31,"-11"8"3,11-8 0,0 12-14,0-12-9,0 0-2,0 0-1,13-8 0,-13 8-2,17-17-2,-6 6 1,4 1-2,0-6-1,4 3-1,0-7 1,4 4-2,2-11 2,3 4-1,1-12 1,4-1-1,1-8 0,1 3 0,1-2-1,-1 2 2,0 3 0,-2-2-1,-2 12 3,-1-6-2,0 4 0,0-1-2,-1 0 0,3-2 0,0 4 0,3-7 0,0 2 0,4 2 0,3 2 0,0 0 0,0 0 0,-2 6 0,-1-8 0,0 4 0,1-10 0,-4 1 0,2-2 0,1-5 0,2 3 0,4-5 0,-1 7 0,3 2 0,0 4 0,-2 5 0,-3 6 0,-2 1 0,-3 2 0,-3-4 0,-2-1 0,-1 0 0,0-4 0,-1-2 0,0-3 0,-1 0 0,2-1 0,0 0 0,-1 2 0,2 7 0,-1-6 0,1 2 0,0-3 0,2-1 0,-1 4 0,1-6 0,-2 9 0,-1-9 0,0 12 0,-2 2 0,0-2 0,-2 8 0,1-8 0,-1 11 0,0-12 0,-1 4 0,-1-5 0,1-1 0,-2 0 0,0-2 0,-1-1 0,0 1 0,1 1 0,1-1 0,-1 1 0,3-3 0,0-5 0,0 6 0,1 0 0,-2-1 0,-1-2 0,0 3 0,-1-2 0,-4 3 0,0 10 0,-5 2 0,-3-1 0,0 3 0,0 1 0,-5 1 0,2 12 0,-13-10-8,4 10-37,7-18 0,-7 18 0,0 0-1</inkml:trace>
  <inkml:trace contextRef="#ctx0" brushRef="#br0" timeOffset="201254.5111">23527 15415 100,'0'0'36,"-1"-12"3,4-2-7,15 17-15,-7-14-4,15 10-6,4 1-6,3-1-35,10 6-2,2-3-3,-1 3 1</inkml:trace>
  <inkml:trace contextRef="#ctx0" brushRef="#br0" timeOffset="266645.2512">6285 8094 62,'-3'-25'33,"2"6"0,1 5-3,-8-9-6,8 23-4,-7-23-7,7 23-2,-4-13-5,4 13-1,0 0-2,-1 13-3,-1 0 3,2 7-3,0 3 2,1 7-3,-1 8 2,2 10 1,0 3 0,1 11 0,3 2 0,-2 4 0,0-2-2,1 1 0,-2-5 0,1-7 0,-2-1 0,0-12 0,-2-2 0,3-5 0,-3 0 0,1 6 0,-1-14 0,0 6 0,-1-14 0,2 2 0,-2-9 0,0-1 0,1-11 0,0 0 0,0 0 0,0 0 0,-4-19 0,4 19 0,0 0 0,-11-12 0,11 12 0,-12-16 0,12 16 0,-17-15 0,5 11 0,-2-2 0,-2-4 0,-8 6 0,-5-1 0,-8 1 0,-6 2 0,-9 3 0,-8 2 0,-7 4 0,-4 0 0,-1 6 0,1-6 0,3 3 0,3-5 0,10 4 0,6-5 0,13 2 0,6-4 0,8-5 0,7 5 0,6-3 0,9 1 0,0 0 0,6 14 0,-7-27-28,13 21-13,-2-10-1,2 8 1,-2-6 0</inkml:trace>
  <inkml:trace contextRef="#ctx0" brushRef="#br0" timeOffset="267097.2771">5214 8807 93,'15'-6'36,"2"-2"1,1 3 2,6 10-26,-11-3-4,9 8-3,-10 1 0,4 7-1,-8-3 0,-1 6-1,-12 1-2,-9 6-2,-10 0 0,-6 10 0,-7-4 0,-3 8 0,-3-11 0,3 1 0,6-9 0,10 3 0,10-7 0,11-2 0,13 3 0,11-11 0,13 13 0,7 0 0,9 9 0,-2-13-1,11 9-39,-10-6-1,1 1-2,-4-9 0</inkml:trace>
  <inkml:trace contextRef="#ctx0" brushRef="#br0" timeOffset="267645.3084">6814 8770 64,'0'0'37,"0"0"0,0 0 1,0 0-18,6 34-6,-11-17-1,12 19-1,-10-4-2,9 4-3,-5-2-4,5-5-3,-3-9 0,4 1 0,-2-9 0,-5-12 0,17 15 0,-17-15 0,23 0-21,-15-18-20,3 0-1,-2-20 0,2 1 2</inkml:trace>
  <inkml:trace contextRef="#ctx0" brushRef="#br0" timeOffset="267859.3207">6884 8483 111,'0'0'35,"1"-18"-2,11 23-8,-12-5-57,23 10-3,-1-4-4,0 1 4</inkml:trace>
  <inkml:trace contextRef="#ctx0" brushRef="#br0" timeOffset="268223.3415">7384 8878 93,'-7'21'39,"1"2"2,4 5 0,2-17-26,11 20-4,-3-19-3,9 6-1,1-16-7,2-11 0,0-3 0,-3-11 0,-5 2 0,-6-4 0,-8 3 0,-5 1 0,-4 9 0,-7 8-5,9 6-31,-5 0-5,4 4-1,10-6 2</inkml:trace>
  <inkml:trace contextRef="#ctx0" brushRef="#br0" timeOffset="337042.2777">2088 14631 102,'0'0'40,"1"28"-1,3-8 2,15 17-32,-8-4-1,12 11-1,-6-1-1,6 6-3,-6-8-3,3-5 0,-3-2 0,-6-12 0,-2 4 0,-9-26 0,9 14 0,-9-14 0,0 0-29,-4-28-12,-5 1-5,-2-6 4,-5-10-3</inkml:trace>
  <inkml:trace contextRef="#ctx0" brushRef="#br0" timeOffset="337250.2896">1834 14635 133,'-16'-11'44,"14"-2"-1,9-18-8,15 7-35,12-13 0,13 4 0,6-9 0,3 6 0,3 2 0,-9 8 0,2 22-6,-22 4-36,-3 10-1,-15 1 0,-8 7 1</inkml:trace>
  <inkml:trace contextRef="#ctx0" brushRef="#br0" timeOffset="337729.317">2329 14059 110,'18'1'41,"4"20"3,-3-1-3,5 11-34,1 14-3,8 12 1,-3 12-2,5 5-3,-7 3 0,-2-4 0,-6-13 0,-2 1 0,-6-14 0,-3-9 0,-7-17 0,-3-4 0,1-17 0,-13-1 0,13 1 0,-14-27 0,10 2 0,1-2 0,4-5 0,5-2 0,5 6 0,8-3 0,6 21 0,4 4 0,3 17 0,4 8 0,2 8 0,-1 13 0,-1 0 0,-3 12 0,-3-10 0,-3 3 0,-5-12 0,-4-1 0,-1-8 0,-5 0 0,-1-4 0,-2-10 0,4 12-11,-13-22-32,9 0 0,-4-15 0,-5 15 2</inkml:trace>
  <inkml:trace contextRef="#ctx0" brushRef="#br0" timeOffset="338029.3342">3131 14886 114,'18'-7'44,"-5"-4"-2,10 7 2,0-16-34,12 0-9,-1-4-1,3 2 0,-2-4 0,-8-9 0,-8 11 0,-13-6 0,-12 13 0,-15 5 0,-6 5 0,-6 11 0,-5 11 0,2 6 0,1 12 0,8 3 0,8 5 0,12 4 0,7-2 0,10 3 0,8-10 0,10-1 0,5-13 0,4-2 0,2-4 0,-4-6 0,4 10-8,-19-18-35,7-2 2,-14-1-3,-2-12 1</inkml:trace>
  <inkml:trace contextRef="#ctx0" brushRef="#br0" timeOffset="338715.3734">3489 14746 108,'15'-7'42,"-4"-4"-2,7 12 3,-8-1-34,13 10-1,0-2-3,5 11-5,-4 0 0,2 3 0,-2 4 0,-2-3 0,-5-7 0,-2 4 0,-5-6 0,-10-14 0,11 16 0,-11-16 0,0 0 0,0 0 0,0 0 0,-9-12 0,6-5 0,1-1 0,1-3 0,7-2 0,2 0 0,8-10 0,2 10 0,4 2 0,6 4 0,0 5 0,6 5 0,-3-4 0,2 13 0,-5-8 0,1 13-1,-8-17-10,1 10-1,-12-12 2,-10 12 1,6-20 5,-9 7 1,3 13 5,-20-13 2,11 24 6,-2-8 1,10 11-1,-2 0-1,14 5-5,5-6-4,8-9 0,8-3 0,5-9 0,0-8 0,2-2 0,-4-12 0,-7-5 0,-7 0 0,-11 5 0,-12 9 0,-11 3 0,-9 16 0,-10 9 0,-3 14 0,2 16 0,5 7 0,12 13 0,11-5 0,15 1 0,16-9 0,14-10 0,10-5 0,5-20 0,6 13 0,-12-20-27,6 0-20,-7 0 3,-3-6-4,-7-14 2</inkml:trace>
  <inkml:trace contextRef="#ctx0" brushRef="#br0" timeOffset="340996.5039">5015 14771 95,'1'11'42,"-1"-11"2,2 27-2,-10-17-32,14 11-3,-2-3 1,5 2-3,-2-4-3,1 1-2,0-10 0,-8-7 0,18-8 0,-15-9-10,11 4-33,-16-17 0,1 4 0,-8-13-3</inkml:trace>
  <inkml:trace contextRef="#ctx0" brushRef="#br0" timeOffset="341237.5177">4918 14555 98,'-20'-24'38,"2"7"2,6 3-6,-1-4-38,12 3-35,5 5 0,8 5-1,6 0-1</inkml:trace>
  <inkml:trace contextRef="#ctx0" brushRef="#br0" timeOffset="341462.5305">5346 14548 114,'-5'10'40,"-2"9"0,-6-12-1,3 10-35,-1 0 0,9 7-3,2-5 3,10 4-4,8 1 2,5-4-2,3 2 0,2 1 0,-3 6-1,-8 5-1,-6 10-3,-15-4-6,0 12-30,-13-1 0,-4 5 0,-5-9-2</inkml:trace>
  <inkml:trace contextRef="#ctx0" brushRef="#br0" timeOffset="342061.5648">2487 15993 113,'-18'-11'38,"-7"16"5,-6-5-2,12 14-35,-10-1-3,9 8 0,2-2 0,10 0-3,9-2 2,14-10-2,7 0 1,6-12-1,1 3 1,1-5-1,-2-1-1,-8-4 3,-6 6-2,-14 6 0,6-14 0,-6 14 0,0 0 0,-7 18 0,7-18 0,11 21 0,6-12-1,8-2-1,12 1-6,0-17-13,9 4-21,-5-9 0,-2 0 1,-9 1 1</inkml:trace>
  <inkml:trace contextRef="#ctx0" brushRef="#br0" timeOffset="342297.5783">2883 16064 113,'14'13'41,"-2"4"0,8 0-1,-20-17-32,30 18-4,-10-14 0,0-8-4,-5-8 0,-1 0-1,-1-6-1,-3 4 2,-3 2-1,-3 1 1,-4 11 1,10-8-1,-1 10 2,0 2-2,5 4 1,2-8-4,8 6-5,-8-12-29,16 1-5,-5-9-1,3 7 0</inkml:trace>
  <inkml:trace contextRef="#ctx0" brushRef="#br0" timeOffset="342527.5915">3386 16042 108,'10'23'42,"1"-12"-1,12 0 1,2-11-36,10-4-3,2-8 1,2-2-2,-4-2 2,-2-4-4,-9 1 2,-10 1-1,-14 5-2,-12 10 1,-9 1-3,-8 7 1,1 1-8,-10-9-17,14 9-16,5-9 2,19 3-1,0 0 0</inkml:trace>
  <inkml:trace contextRef="#ctx0" brushRef="#br0" timeOffset="342858.6104">3843 15567 106,'-10'9'42,"7"15"0,0 6-1,11 13-35,3 7-2,10 12 0,1-5 0,8 1-1,0-5-1,3-4-3,-1-7 0,-4-13 0,-5 2-5,-11-23-8,-1 9-28,-11-17-1,-16 5 1,-7-8 0</inkml:trace>
  <inkml:trace contextRef="#ctx0" brushRef="#br0" timeOffset="343076.6229">3859 16098 107,'0'0'42,"12"-16"-3,16 3 2,3-13-38,7 0-2,4 1-3,-3-10-4,5 14-16,-15-21-19,-9 1 3,-16 3 0,-8-4-1</inkml:trace>
  <inkml:trace contextRef="#ctx0" brushRef="#br0" timeOffset="343601.6529">4029 15587 102,'-4'-15'37,"4"15"4,15-5 0,-2 15-29,16 21-5,2-1-3,4 13 1,0 4-4,0 10 2,-6-4-1,-5 4-2,-8-5 0,-4-7 0,-7-6 0,-3-13 0,-5-7 0,3-19 0,-10-3 0,5-15 0,3-11 0,2-5 0,1 5 0,2 1 0,4 9 0,0 7 0,6 15 0,-1 7 0,3 9 0,5 3 0,3 2 0,5-5 0,4-3 0,6-5 0,1-10 0,1-8 0,-3-3 0,-4-6 0,-8-5 0,-8-2 0,-7 4 0,-10-3-2,-8 4 0,-8 6 0,-3 8 0,-2 11 2,2 9 0,3 7 1,6-1 1,6 5 1,12 2-1,8 0-2,8-10 0,8-3 0,1-11 0,2-16 0,-2 6 0,-5-1 0,-6-7 0,-5 1 0,-7-1 0,-6-1 0,-2 2 0,-2 12 0,-4-18 0,-3 5 0,7 13-1,-12-23-1,12 23-4,-11-16-2,11 16-9,-5 11-25,6 2 0,-1-13 0,4 21 0</inkml:trace>
  <inkml:trace contextRef="#ctx0" brushRef="#br0" timeOffset="343895.6697">4823 15953 100,'-1'-15'43,"1"15"-1,3-14-1,-3 14-32,14 1-3,0 10 0,0 6-3,2 9 2,1 1-5,2-7 0,-1 6 0,-2 0 0,-2-11 0,-2-3 0,-1-7 0,1-10 0,0-9 0,4-5 0,2 2 0,3-9 0,3 3 0,2-3 0,4 0 0,0 9 0,3 5 0,-10-10-19,11 7-25,-6 1-2,5 2 0,-4-5-1</inkml:trace>
  <inkml:trace contextRef="#ctx0" brushRef="#br0" timeOffset="344717.7167">6124 15801 76,'-10'-24'41,"-6"3"1,0 2 0,-8-11-15,5 25-18,-8-3-4,3 16 2,-4-3-3,0 19-2,0-3-2,5 11 0,5 5 0,8 1 0,6 7 0,10-7-2,7 4 2,10-10 1,4 3 0,3-13-1,0-9 0,1-5 0,-5-6 0,-2-9 0,-5-9 0,-6 1 0,-2-6 0,-4 4 0,-3 3 0,-3-3 0,-3 0 0,-1 4 0,3 13 0,-6-16 0,6 16 0,-9-14 0,5 3 0,1-2 0,3 13 0,-5-23 0,5 23 0,-2-18 0,2 18 0,-2-10 0,2 10 0,0 0 0,0 0 0,4 15 0,-4-15-6,0 0-10,16 8-27,-16-8-3,7-10 3,-9-4 0</inkml:trace>
  <inkml:trace contextRef="#ctx0" brushRef="#br0" timeOffset="345025.7343">5690 15476 105,'-12'4'42,"0"7"1,10 15-1,4 2-34,7 14-3,3 10 0,3 2-2,2 9-1,0 0-2,0 2 0,-2-9 0,-3-3 0,-1-12 0,-3-9 0,0-5 0,-2-7 0,-2-5-1,7-4-9,-11-11-25,11 0-11,-1-6 2,4 0 2</inkml:trace>
  <inkml:trace contextRef="#ctx0" brushRef="#br0" timeOffset="345385.7549">6188 15728 104,'14'-39'41,"-4"10"2,-12 1-1,2 28-35,-26-7-6,2 20 2,-8 3-2,-4 16 1,-6 5 1,0 4-1,-2 1 2,4 0-3,4 3 0,8-12-1,6 4 0,13-13 0,10-2 0,12-4 0,12 0 0,8 5 0,8-7 0,3 5 0,2-7 0,-1 0 0,-3-2 0,-6-1 0,-3-3 0,-11-12-5,5 14-22,-11-24-17,-6 7 0,-5-8-1,-2-2 2</inkml:trace>
  <inkml:trace contextRef="#ctx0" brushRef="#br0" timeOffset="345618.7683">6304 16006 110,'15'11'44,"-5"-6"0,4 14 0,3-8-39,-4 10-1,3-4 0,1 0-4,1-7 0,-1-3 0,5 2-4,-22-9-39,20-11 1,-14-12-3,-3 2 1</inkml:trace>
  <inkml:trace contextRef="#ctx0" brushRef="#br0" timeOffset="345870.7827">6345 15744 112,'-6'-22'40,"5"6"-1,2-3-4,-3-2-48,12 20-29,1-3 2,3 17 1,4 0-2</inkml:trace>
  <inkml:trace contextRef="#ctx0" brushRef="#br0" timeOffset="346297.8071">6543 15945 93,'11'34'40,"3"-4"2,-5-4-1,3 7-29,-5-15-6,7-1 0,-5-8-3,2-9-1,1-7 0,-1-2-3,1-9 1,1-4-1,0 0 3,1-6-4,0 6 1,-2-3 0,2 11 0,-1 6 0,-1 9 0,2 10 2,-1-1-3,3 8 3,1-2 0,2 7 0,2-3 1,3-4-1,0-11 1,2-6 0,-2-8-2,-2-9 0,-2-4-1,-6-4-1,-3 3 2,-4 1-3,-5 5 3,-2 17-2,0 0 4,-3 14-1,7 5 1,5 7 1,6 3-1,5-5 2,8 1-4,4-10 0,4-15 0,0 0 0,0-9 0,-5-11 0,-6-14 0,-8-11 0,-12-17 0,-9-6 0,-11 8 0,-7-6 0,-8 10 0,-1 13 0,0 15 0,6 22 0,10 30 0,10 15 0,13 13 0,11 10 0,8 2 0,7-1 0,12 1 0,-4-13-1,15 1-36,-13-10-6,3-11-2,0-9-1</inkml:trace>
  <inkml:trace contextRef="#ctx0" brushRef="#br0" timeOffset="346948.8443">8031 15939 119,'-16'-10'41,"-4"-8"-1,0 30-7,-5-7-25,7 13-3,-3 6-1,7 4-2,2 4 1,10-1-3,9-3 0,9-13 0,9-13 0,3-5 0,3-6 0,-1-10 0,-2 6 0,-4-8 0,-5 14 0,-6 4 0,-2 7 0,-2-1 0,1 3 0,6 4 0,5-16 0,8-2 0,3-20 0,4-10 0,-1-20 0,-3-2 0,-7-16 0,-12 2 0,-15 10 0,-12-4 0,-11 15 0,-6 7 0,-3 20 0,-1 13 0,5 24 0,9 18 0,12 13 0,11 22 0,10 15 0,7 15 0,6 5 0,4 11 0,4-9 0,-3-2 0,7-2-15,-15-27-26,3-17-4,-5-22 3,3-10-2</inkml:trace>
  <inkml:trace contextRef="#ctx0" brushRef="#br0" timeOffset="347333.8664">9005 15940 129,'-24'-16'40,"-4"14"2,4 12 0,-1 10-40,6 15-2,5 4 0,7 7 0,7-3 0,12 3 0,10-9 0,10-7 0,5-6 0,3-12 0,5-3 0,-9-25-19,5 9-22,-13-21-1,-4-2-1,-14-6 0</inkml:trace>
  <inkml:trace contextRef="#ctx0" brushRef="#br0" timeOffset="347615.8825">9151 16064 125,'-1'23'43,"0"-2"-1,9 9-2,5-9-35,8-9-5,4 0 0,4-13 0,2-4 0,0-11 0,-3-4 0,-4-6 0,-6 4 0,-6-2 0,-5 5 0,-4 3 0,-4 5 0,1 11 0,-1 12 0,4 5 0,5 1 0,5 6 0,5-4 0,6 2 0,4-3 0,-2-11 0,12 2-24,-13-15-18,-3-11 0,-13-7 0,-4-6 0</inkml:trace>
  <inkml:trace contextRef="#ctx0" brushRef="#br0" timeOffset="347849.8959">9544 16002 123,'14'29'43,"-1"-2"0,8 6 2,2-7-44,2 6-1,-5-8 0,0-9 0,-3-8 0,0-8 0,0-6 0,1-10 0,-1-6 0,5-4 0,0-7 0,0 4 0,2-2 0,-2 0 0,0 5 0,-3 1 0,5 19-11,-14-17-34,7 16 1,-8-4 0,2 13 1</inkml:trace>
  <inkml:trace contextRef="#ctx0" brushRef="#br0" timeOffset="348797.9501">9995 16008 119,'4'21'41,"5"1"0,-2 3 3,5-2-37,-3-2-4,1-2-3,-3-8 0,5-5 0,0-13 0,2-4 0,3-17 0,3 1 0,1-7 0,1 2 0,-1-1 0,-2 2 0,-1 2 0,-5 3 0,3 15 0,-8-3-7,12 21-9,-20-7-1,23 11 4,-15 3 4,3 7 6,0 3 2,-3-2 5,4 6 4,-8-13 4,13 14 4,-7-18-4,14 0-4,-2-9-4,7 0-2,0-13-2,0 4 0,-2-5 0,-3-6 0,-8-4 0,-8 0 0,-8 4 0,-9-2 0,-6 15 0,-6-5 0,-3 11 0,1 8 0,-1 10 0,8 9 0,6 3 0,10 7 0,8-9 0,9-1 0,8-10 0,6-10 0,3-7 0,1-12 0,-2-1 0,-5-10 0,-4 8 0,-6-4 0,-6 7 0,-12 11 0,15 14 0,-9 1 0,1 10 0,2-4 0,3 2 0,5-2 0,0-4 0,6-9 0,0-15 0,-1-1 0,-2-15 0,-2 2 0,0-1 0,-6 4 0,-2 2 0,-10 16 0,13-10 0,-13 10 0,14 14 0,-5 5 0,3-4 0,2 4 0,3-5 0,1-2 0,2-9 0,-1-5 0,1-10 0,-6-15 0,3-2-7,-17-42-22,7 6-14,-8-22 2,4 9 33,-6-4 4,1 1 4,0 16 1,-1 5 10,15 44 17,-12 16 17,20 10-3,-8 15-37,5 20-5,3 10 0,4 2 0,-2 2 0,4-4 0,-4-1 0,-2-6 0,-3-3 0,-10-14 0,0 10-29,-20-24-14,-6-1 0,-12-7 1,-5-11 0</inkml:trace>
  <inkml:trace contextRef="#ctx0" brushRef="#br0" timeOffset="349055.9649">11052 15916 126,'21'-22'43,"19"-4"-3,14 1-1,23-6-40,6 15-20,-2-18-19,5 6 1,-5-7-2,-1 1-1</inkml:trace>
  <inkml:trace contextRef="#ctx0" brushRef="#br0" timeOffset="349841.0098">4629 16701 67,'0'0'42,"0"0"-2,0 0 1,0 0-17,13 13-19,-6 7-3,3 1 0,3 6-2,-1-7-8,11-2-29,-8-6-3,1-9 1,-4-7-2</inkml:trace>
  <inkml:trace contextRef="#ctx0" brushRef="#br0" timeOffset="350111.0252">4898 16794 96,'31'26'37,"-1"1"-2,3 8-8,-11-15-65,9 9 1,-6-11-3,-5-3 2</inkml:trace>
  <inkml:trace contextRef="#ctx0" brushRef="#br0" timeOffset="350618.0542">6048 17134 104,'-17'-16'41,"-13"11"2,-4 14-3,-8 16-41,3 14 3,1 13 1,5 16 0,5-5 0,10-5 0,10 1-1,14-19 2,10-8-3,10-21 3,9-12-2,4-31-1,3-5-1,2-17 0,-2-18 0,-8-4-1,-8-9-1,-14 3-2,-10 1 4,-9 4-2,-11 11 1,-7 14-1,-8 16 1,-3 17 1,0 17-2,2 16 3,6 12-4,8 19 4,11 10-1,10 14 1,16 3 0,9 6-1,13-4 0,4-12-8,14 13-21,-9-19-13,-3-18 1,-7-8-6,-7-25 5</inkml:trace>
  <inkml:trace contextRef="#ctx0" brushRef="#br0" timeOffset="350858.0679">6320 17226 115,'17'31'43,"-3"-10"2,0 9-4,-3 9-38,1-11-3,3 6-4,-10-19-23,10-16-19,-3-13 4,-4-7-3,-6-33-1</inkml:trace>
  <inkml:trace contextRef="#ctx0" brushRef="#br0" timeOffset="351286.0924">6898 17026 102,'-39'17'40,"5"10"3,1-10-3,14 8-34,6-3-3,15 4 0,10 2 3,9-8-5,4-2 3,3 0-2,-4 11-1,-6-2 1,-10 13-2,-14 2-1,-8 13-9,-18 9-19,5-6-14,-2-31-5,29-27 6,-38 41-3</inkml:trace>
  <inkml:trace contextRef="#ctx0" brushRef="#br0" timeOffset="351789.1212">7150 17145 116,'14'32'44,"5"12"-2,-5-3 1,5 14-41,-3-5-1,2-6-3,-5 0 3,-2-8 0,-4-5-2,-2-8 1,-2-5-1,-3-18 0,-7-18-5,-11-10-6,9 3-20,-22-20 6,17-1 11,-16-14 4,14 1 10,2 4-2,11 7 5,17 5 8,2-2 20,25 21-6,-10-1-11,15 16-4,-11 4-6,-1 3 2,-14 16-1,-8 19-1,-13-5-2,-11 4 0,-4 6-8,-15 5-28,10-15-6,-1 8-3,9-24 1</inkml:trace>
  <inkml:trace contextRef="#ctx0" brushRef="#br0" timeOffset="352117.14">7521 16710 115,'-10'3'46,"7"9"-3,4 5 0,1 9-42,2 10 0,2 5-1,2 2 2,0-2-3,0 1 0,4 2-5,-9-3-27,14 0-12,-1-8 3,7-4-2</inkml:trace>
  <inkml:trace contextRef="#ctx0" brushRef="#br0" timeOffset="352501.1619">8056 17150 111,'-9'-14'42,"-3"18"0,-10-10 0,0 6-38,-7 13-1,4 15-1,-4 7 1,8 2 0,4 7 0,10-8-3,7-1 0,9-14 0,10-6 0,7-11 0,4-18 0,3-3 0,-1-20 0,-3 6 0,-6-7 0,-7 9 0,-7 5 0,-9 24 0,-6-11 0,-2 27 0,-3 5 0,2 4 0,4 4 0,5 5 0,10-4 0,5-15-9,19 3-34,-5-22-1,8 2-1,-2-10 3</inkml:trace>
  <inkml:trace contextRef="#ctx0" brushRef="#br0" timeOffset="352981.1894">8873 16970 90,'-20'-8'45,"-10"8"-6,-1-3 2,-5 9-22,3 18-11,0-2-3,7 8-1,2 0 0,9 7-4,9-4 0,9 0 0,8-8 0,9-10 0,7-9 0,6-12 0,3-10 0,3-9 0,-2-5 0,-3-4 0,-8 1 0,-8 0-1,-9 9-2,-10 13 2,-9 8 1,-9 13 0,-3 2 2,-3 23 1,4-3-3,6 8 0,9 0 0,12-15 0,15 6 0,12-18 0,11 8 0,-1-28-18,14 5-27,-2-12 5,1-6-5,-9 0 2</inkml:trace>
  <inkml:trace contextRef="#ctx0" brushRef="#br0" timeOffset="354375.2691">9287 17010 105,'6'14'42,"2"12"-2,4 7 4,-2 8-39,2 3 4,-1 4-5,0-8 0,-4-2-2,0-5-2,-3-7 0,-1-11 0,-3-15 0,0 0 0,3-15 0,-1-12 0,2-8 0,3-6 0,2-8 0,6 0 0,2 5 0,3-1 0,1 6-1,5 15 0,-2 10 2,1 15 0,-2 6-1,-3 16 0,-3 3 0,-3-2 0,-3 14 0,-5 1 0,-3-3 0,-2-3 0,-2-9 0,0-6 0,1-18 0,8 2 0,5-22 0,6-3 0,4-4 0,2-2 0,5 3 0,2 10 0,1 9 0,-3 14 0,-2 1 0,-1 6 0,-1-2 0,2-6 0,-2-6 0,-3-12 0,-1-2 0,-4-12 0,-6 0 0,-8-7 0,-10 3 0,-9 4 0,-7 12 0,-5 15 0,-4-2 0,-1 12 0,5 11 0,7 1 0,8 15 0,11 3 0,11 1 0,7-20 0,9 9 0,7-16 0,3-1 0,1-10 0,-3-11 0,-3-11 0,-5 7 0,-3-13 0,-7 9 0,-4-3 0,-5-2 0,-7 20 0,13 0 0,-8 15 0,2-4 0,-1 11 0,2-6 0,2 7 0,2-8 0,0-1 0,2-18 0,0-19 0,-2 7 0,1-1 0,-1 4 0,0 13 0,-1 4 0,0 6 0,0 8 0,4 22 0,0-14 0,4 1 0,1-7 0,3-14 0,-1-11 0,-1-12 0,-1-14 0,-11-6-14,6 0-14,-16-19-17,-3 0 2,-7-10 0,-1 16 0,-2-7 33,0 17 12,6 2 7,-6 0 15,14 21 17,2 6 0,9 12 1,0 4 1,7 15-33,-1-1-5,4 16 0,0-6-2,1 6-2,-1 1-1,-2-2 0,-3 2 0,-3-9 0,-2 6 0,-6-17-1,4 15-29,-9-31-17,-17 5 6,-4-12-4,-2-15 2</inkml:trace>
  <inkml:trace contextRef="#ctx0" brushRef="#br0" timeOffset="354638.2842">10457 16973 92,'-1'-11'41,"10"5"-1,12-6-4,24-6-53,3 2-21,15-6 0,6 0-2</inkml:trace>
  <inkml:trace contextRef="#ctx0" brushRef="#br0" timeOffset="355241.3186">11444 16783 116,'-38'15'42,"7"9"1,4 11-2,14 8-35,8 18-2,14-9-1,10-3-3,10-12 0,10-5 0,5-20 0,5-12-3,-5-12-5,4-15-8,-21-9-13,6 7 0,-23-9 13,4 5 9,-12 12 5,-4-4 3,2 25 7,-12-19 5,17 36 15,-10-3 1,20 23-14,-8-1-5,9 6-6,3 1-2,3-4-2,2-7 0,1-14 0,-1-13 0,-2-11 0,-3-10 0,-5-15 0,-4-11 0,-5 4 0,-3-2 0,-3 6-1,-2 11 2,-1 0-1,3 11 0,1 12 0,8 19 0,3-1 0,2 11 0,3-3 0,1 6 0,2-10 0,-1 5 0,-3-11 0,-1 4 0,-4-9 0,1 4-4,-15-4-31,4-11-8,0 0-1,14-24 1</inkml:trace>
  <inkml:trace contextRef="#ctx0" brushRef="#br0" timeOffset="356101.3678">12213 16781 94,'-9'-4'37,"9"4"3,-8 25 1,8-5-29,14 9-6,-3 9-2,6 3 1,-2 6-1,2-4 1,-2-6-1,-2-9-1,-3-14-3,-1-10 0,-9-4 0,13-22 0,-4-3 0,3 1 0,1-5 0,2 1 0,3 3-4,-2-1-4,7 15-8,-11-7-27,7 8 3,-7 5-2,3-2 2</inkml:trace>
  <inkml:trace contextRef="#ctx0" brushRef="#br0" timeOffset="356789.4072">12552 16912 88,'9'16'38,"4"-6"-1,-3 8 1,6 9-20,-10-17-8,9 7-3,-15-17-2,18 14-4,-18-14-1,13-18 1,-8-1 0,3-3 1,1 0 0,0-4-2,4 4 3,2 0-3,2 8 4,5 5-4,4 5 0,3 1 0,7 5 0,3 0 0,4 2 0,1-1-1,0-4 0,-3 1 1,-5-11 0,-8-1 0,-8-6-1,-12 1-3,-10 0 3,-10 0 0,-8 9 0,-4-6 0,-4 20 0,-1 5 1,2 11 0,4 4 3,9 13 1,10-7-2,9 5 1,9-4-3,10-10 0,8-5 0,5-7 0,2-9 0,1-9-4,-1-2 4,-5-6-3,-5-1 3,-6 2 0,-6 0 0,-4 0 0,-3 10 0,-10 4 1,12-4-3,-5 17 2,1 0-1,0 6 2,2 5 2,2-10-2,3-12 1,-1-4-1,2 8 0,-3-19-1,2 0 0,-2-4 0,-3-2 0,0 6 0,-1 23 0,1 11 0,1-5 0,3 10 0,1 3 0,4 0 0,0-7 0,4-4 0,-3-15 0,2-20 0,-10-3-4,4-2-17,-19-22-21,2-10-4,-10-25 5,-2 3-3</inkml:trace>
  <inkml:trace contextRef="#ctx0" brushRef="#br0" timeOffset="357065.423">13539 16344 117,'-1'-20'40,"1"20"3,15 19 0,-4 10-37,10 14-2,4 9-2,2 4-2,0 9 0,1 2 0,-2 3 0,-2-12 0,-4-3 0,-6-13 0,-1 4-12,-20-17-29,0-15-2,-10-8-1,-4-16 0</inkml:trace>
  <inkml:trace contextRef="#ctx0" brushRef="#br0" timeOffset="357098.4249">13547 16791 117,'8'-28'41,"10"4"-2,11-1-1,4 2-40,-7-14-26,8 10-12,-6-7-2,0-1 1,-9 3 1</inkml:trace>
  <inkml:trace contextRef="#ctx0" brushRef="#br0" timeOffset="357374.4407">13885 15975 114,'21'9'39,"0"14"3,-7 6-2,3 8-23,-6 4-18,1 9 2,-2 0-4,-4 0-3,9 0-26,-6-28-8,2-4-2,-2-18 4,1-11-3</inkml:trace>
  <inkml:trace contextRef="#ctx0" brushRef="#br0" timeOffset="357630.4553">14145 16152 133,'13'43'41,"-1"11"-4,-2-4-21,3 13-56,0-4-2,0-13 2,-4-7-3</inkml:trace>
  <inkml:trace contextRef="#ctx0" brushRef="#br0" timeOffset="358517.506">14912 16007 121,'-15'5'38,"8"6"3,3 18 0,13 18-37,2 15 0,10 23-1,2 7 0,4 9-3,-2-7 0,1 6 0,-6-21 0,-2-10 0,-8-19 0,-3-21 0,-5-16 0,-2-13 0,2-30 0,3 2 0,7-17 0,9 3 0,10-4 0,7 4 0,7 9 0,4 14 0,2 17 0,-3 8 0,-9 22 0,-12 3 0,-14 11 0,-12-9 0,-14 8 0,-12-3 0,-12-1 0,-6-6 0,-5-10 0,1-10 0,4-2 0,6-1 0,8-6 0,12-7 0,17 5 0,0 0 0,25-11 0,8 12 0,12-5 0,10 0 0,9-2 0,7-8 0,0 1 0,0-12 0,-7-3 0,-6-5 0,-10-3 0,-15 2 0,-14-3 0,-17 11 0,-12 1 0,-15 17 0,-9 11 0,-8 15 0,-2 10 0,1 19 0,6-4 0,8 6 0,12-4 0,15-6 0,14-11 0,16-8 0,13-11 0,12-16 0,8 2 0,1-15-7,6 7-10,-16-19-24,2 2-1,-12-16 3,-8 6-1</inkml:trace>
  <inkml:trace contextRef="#ctx0" brushRef="#br0" timeOffset="358803.5224">15905 16189 124,'-14'1'43,"11"21"-2,5 8 1,12 8-41,5 17 0,5 6-2,5 7 1,1 4 1,1-6-1,-2-9 2,-1-4-4,-8-9-1,4-3-12,-17-12-25,0-13-1,-7-16-2,-12-9 2</inkml:trace>
  <inkml:trace contextRef="#ctx0" brushRef="#br0" timeOffset="359103.5396">15897 16670 114,'-28'-22'42,"13"-2"0,10-7 0,20 5-35,11-3-4,9 0-7,16 11-20,-2-7-17,4 4-1,-2 0 1,0 15-2</inkml:trace>
  <inkml:trace contextRef="#ctx0" brushRef="#br0" timeOffset="360029.5925">16428 16542 115,'-6'17'42,"3"-5"-1,12 8 1,11 1-39,2 7-2,7 4-1,4-8 1,1-8 0,2-8 0,-2-6 1,-5-10-2,-6-7 2,-4-1-2,-8-9 1,-4 8-1,-5 6 0,-2 11 0,0 0-1,-10 20 4,9-6-2,5 11-1,5-7 0,8 2 0,3-9 0,4-7 0,3-3 0,-2-9-2,-1-1 1,-5-12-4,-4 7 3,-6-1 0,-9 15-1,12-17 3,-12 17-3,12-12 3,-3 17 2,5-1-2,6-6 1,7 2 0,6-11-1,3 3 2,-1-5-2,1-6 1,-2-7-4,-6 0 4,-10 1-1,-8 2-1,-12 3 3,-8 1-2,-7 2 1,-7-3-3,-6 15 2,-2 2 0,1 15 1,3 9 1,6 4-1,10 11 1,12-3-1,13 10 3,15-11-3,10 1 0,8-16-1,9-8-1,2-10 1,1-8-1,-2-10-1,-5 3 1,-8-7 0,-3-4 0,-8-2 2,-8-6-1,-9 2 1,-7-5-1,-8 12 3,-8-5-4,-6 9 2,-9 2-1,-1 17 0,-2 14 0,1 12-1,4 19 3,5-2-2,6 13 1,7-9-1,10 5 0,6-11 0,8-15 0,3-5 0,4-23 0,1 3 0,1-18 0,-2 5 0,-3-4 0,-4 4 0,-3 1 0,-4 7 0,-2 9 0,0 5 0,1 11 0,4 5 0,1 1 0,7 0 0,2-2 0,7-6 0,0-10 0,1-5-4,-3-9-2,4-1-6,-14-16-16,6 9-12,-5 4-1,0-3 0,-3 14 1</inkml:trace>
  <inkml:trace contextRef="#ctx0" brushRef="#br0" timeOffset="360620.6263">18814 16298 123,'-9'19'44,"8"23"-4,-1 13 3,0 11-39,0 10-3,-1 1-1,-3 2 0,-1-15 0,-5-11 0,-1-18 0,-2-17 0,-3-8 0,1-20 0,-1-7 0,3-23 0,3 0 0,5-23 0,10-7 0,13-5 0,12 3 0,13 6 0,6 10 0,6 16 0,0 7 0,-3 31 0,-11 22 0,-14 6 0,-13 7 0,-18 8 0,-11 2-1,-8-2 0,-8 0-1,0-9-2,-2-19 0,11 5-10,-7-19-27,24-14-1,5-11 0,16-2 1</inkml:trace>
  <inkml:trace contextRef="#ctx0" brushRef="#br0" timeOffset="360969.6463">19246 15706 125,'8'36'45,"3"12"-2,-7 11-1,0 15-42,-2 11 0,-1 5 0,-6-3 0,0 0 0,-5-10 0,0-5 0,-2-12 0,1-5-1,3-5-2,0-13-7,15-2-21,-2-20-9,10-22-2,3-5 0,12-16 0</inkml:trace>
  <inkml:trace contextRef="#ctx0" brushRef="#br0" timeOffset="361298.6651">19510 16335 116,'0'0'42,"-16"-6"0,-1 18-2,-6-10-39,2 18 0,6-3-1,5 15 1,9-1 1,12-1 0,9-6-1,8-3 0,3-4 3,3-12-3,-3 0 0,-3-12-1,-7-9-2,-7-4 1,-10 6 0,-8-4-1,-7 11 0,-3-1 1,-3 12 1,1 1 2,2 12-1,8 4-2,9 1 1,7-1 1,10-3-3,4-7 0,9-4-3,-5-20-5,9 6-4,-20-24-20,6-7-8,-12-11 2,-4-8-1</inkml:trace>
  <inkml:trace contextRef="#ctx0" brushRef="#br0" timeOffset="361734.69">19736 15745 90,'6'65'39,"-2"9"0,5 12 0,-7-7-25,16 25-7,-6-15 0,8 4-3,-1-13 0,6 2-1,1-16-1,3-10 0,3-13-2,5-16 3,2-19-3,3-21 1,0-17-3,-2-8 2,-1-15-1,-6-4 0,-7-4 1,-11 1-1,-9 6 3,-12 7-1,-11 17 1,-9 6-2,-9 19 1,-3 9-1,0 7 0,4 6 0,4 6 0,10-3 0,11 8 0,13 1 0,12-6 0,12-2 0,7-1 0,5-3 0,6-3-1,-3-3-3,7 6-10,-17-24-21,8 4-7,-10-10 0,0-3 1</inkml:trace>
  <inkml:trace contextRef="#ctx0" brushRef="#br0" timeOffset="362041.7076">20463 16174 101,'-11'-12'39,"-5"3"0,2 5 1,-13 3-31,14 14-4,-4 2 1,6 17 0,7-4-2,7 11-1,9-1-1,11 8-1,5-5-1,6 4 0,0-5 0,0-8-2,-6 1 2,-7-8 0,-8 1 1,-12-5 0,-9 1-1,-8-8 0,-6-1 0,-5 0-2,0-5-2,-2-2-1,6 2-4,-7-22-16,10 1-19,-5-19 3,0-5 0,-9-26 1</inkml:trace>
  <inkml:trace contextRef="#ctx0" brushRef="#br0" timeOffset="362309.7229">19511 15972 114,'0'0'42,"34"-15"-2,29 10 0,27 10-42,9 4-34,24-4-2,3-2-2,5 2 0</inkml:trace>
  <inkml:trace contextRef="#ctx0" brushRef="#br0" timeOffset="364796.8652">21179 16354 62,'4'-28'34,"-4"7"1,-2-3 0,-4 13-8,-8-6-15,14 17-3,-18 11-5,13 13-1,1 7 0,5 14-1,3-1 0,10 8 0,6-8 0,5-9 0,3-8 0,3-14 1,-5-13-2,-2-16 2,-10-9-2,-9-7 1,-12-4-1,-9 5-1,-7-3 1,-7 5-2,1 9 1,0-1-6,10 15-4,-3-6-25,22 12-5,0 0 1,11-12-1</inkml:trace>
  <inkml:trace contextRef="#ctx0" brushRef="#br0" timeOffset="365180.8872">21367 16195 108,'20'10'38,"1"4"1,8 3-2,-8 4-29,14 20-3,-5 1-1,-2 1-3,-7-9 0,-4-1 1,-5-12-4,-5 2 3,-7-23-1,10 7 1,-5-28 1,2-7-2,1-4 1,4-10-1,3 7 1,2-8 0,1 10-1,-1 6 0,-1 13 0,-2 11 1,-3 17-1,-3 13-1,-3 8 2,-2 10-2,-3 7 2,-1-2-2,0 3-1,-2-7-1,5 0-5,-9-24-14,6 2-17,1-24-1,0 0 1,4-34-1</inkml:trace>
  <inkml:trace contextRef="#ctx0" brushRef="#br0" timeOffset="365649.914">21830 15922 95,'13'-12'37,"3"14"-1,3 16 0,-4 5-29,7 26 1,-9-1-2,2 14-1,-7 1-2,-1 5 0,-4-10-1,2 0-1,-3-14 1,2-12-4,1-10 2,5-12 0,3-15 1,3-5-1,0-9 0,1-10 2,-1 4-3,-1 0 1,-2 1 1,-4 15-1,-9 9 0,13 6 1,-7 5 1,4 6-1,1-1 0,6-3 0,4-3 1,4-8-2,0-14 1,1-6 1,-3-3-2,-1-5 0,-7 7 2,-1 8-2,-4 17 0,-1 18 0,-1 12 0,4 8 0,2 13 0,1 8 0,6 8 0,-11-8-15,9-2-28,0-17-1,3-6 0,4-9-3</inkml:trace>
  <inkml:trace contextRef="#ctx0" brushRef="#br0" timeOffset="394299.5527">22366 2270 90,'5'-29'38,"-3"5"0,0-2 1,-11-4-20,14 18-5,-14-7-4,8 9-4,-6-5-5,7 15-1,-6-19 0,6 19 0,0 0 0,-6 16 0,5 6 0,2 17 0,0 16 0,1 9 0,2 19 0,0 3 0,1 11 0,0 4 0,0 8 0,1-11 0,-2 4 0,1-8 0,-3-7 0,-2-10 0,1-11 0,-1-12 0,0-15 0,0-2 0,-1-18 0,1-5 0,0-14 0,3 12 0,7 5 0,-11-7-29,14-4-16,-4-1 2,6 4-1</inkml:trace>
  <inkml:trace contextRef="#ctx0" brushRef="#br0" timeOffset="394888.5863">22060 3507 64,'-10'-6'33,"-5"-10"-2,-2 5-1,6 11-6,-18-14-4,16 13-3,-16-10-6,14 15 0,-9-13-3,9 19-2,-3-15-6,7 6 0,3-5 0,8 4 0,0 0 0,10 16 0,15-6 0,17-3 0,13 3 0,15-1 0,11 5 0,8-3 0,5-2 0,-1-3 0,-5-3 0,-14 0 0,-10 1 0,-14-4 0,-11 4 0,-12-6 0,0 17-18,-27-15-24,0 0-1,-9 13 2,-8-3-2</inkml:trace>
  <inkml:trace contextRef="#ctx0" brushRef="#br0" timeOffset="395443.6181">22096 4031 75,'-35'1'36,"-4"-1"2,3 1 0,-5-9-12,18 16-8,-11-16-7,20 9-3,0-3-3,14 2-5,24 2 0,16 3 0,16-10 0,13 3 0,8 0 0,9 4 0,2-2 0,0-6 0,-9 9 0,-16-5 0,-10 8 0,-16-3 0,-3 15-9,-23-14-32,-11-4-2,0 0 1,-17 18 0</inkml:trace>
  <inkml:trace contextRef="#ctx0" brushRef="#br0" timeOffset="395901.6443">22336 4200 81,'-3'-13'37,"1"1"4,-3-3-2,5 15-10,-13-15-15,13 15-3,-4-13-8,4 13-3,-3 13 0,5 9 0,-1 19 0,3 12 0,0 31 0,4 12 0,2 10 0,3 4 0,3 8 0,-3-7 0,12-1-33,-6-25-12,2-30 0,4-22-2</inkml:trace>
  <inkml:trace contextRef="#ctx0" brushRef="#br0" timeOffset="399071.8256">23133 3403 126,'-3'-25'40,"14"13"-2,8-18-6,13 21-24,0-10-5,4 3-3,4 5-3,-6-5-4,9 18-24,-17-3-8,-8 9 0,-8-7-2</inkml:trace>
  <inkml:trace contextRef="#ctx0" brushRef="#br0" timeOffset="399356.8419">23275 3215 107,'3'10'36,"0"8"3,1 6-3,1 15-30,-3-2-2,5 12-4,-1 7-6,-7 0-31,2-3 1,1-2-3,-4-7 1</inkml:trace>
  <inkml:trace contextRef="#ctx0" brushRef="#br0" timeOffset="399639.8581">23164 4347 118,'0'0'43,"9"-8"-3,7-7 2,11 12-34,3-10-7,5-1-5,15 9-32,-8 2-5,1 4-1,-7 5 1</inkml:trace>
  <inkml:trace contextRef="#ctx0" brushRef="#br0" timeOffset="400148.8872">23866 3636 108,'-18'1'38,"0"-7"1,4 4 0,-3-7-28,16 23-4,1-14-2,24 27-2,1-5-1,5 7 1,2 6-3,0 5 0,-6 3 0,-6 0 0,-12-1 0,-8-6 0,-6-1 0,-10-10-3,1 5-9,-6-21-29,2-4 2,-2-11-3,6-9 1</inkml:trace>
  <inkml:trace contextRef="#ctx0" brushRef="#br0" timeOffset="400436.9037">23833 3665 119,'15'-14'40,"4"-8"-1,4 7 0,5-15-32,-1 17-8,7 15-15,-1-4-23,-8 4-4,-8 3 3,-5 5-1</inkml:trace>
  <inkml:trace contextRef="#ctx0" brushRef="#br0" timeOffset="400756.922">24241 3485 101,'42'16'42,"-42"-16"-2,39 45 2,-22 4-29,-17-49-3,19 103-3,-12-47-7,0 7 0,-2-12 0,-1 8 0,-4-59 0,11 74 0,-11-74 0,0 0 0,56-39 0,-56 39 0,60-90 0,-25 32 0,0 10 0,2-24-9,-37 72-36,55-79 1,-55 79-3,37-50 4</inkml:trace>
  <inkml:trace contextRef="#ctx0" brushRef="#br0" timeOffset="402308.0107">23112 1531 105,'-3'-18'40,"2"5"-1,-4-6-6,5 19-14,-4-21-7,4 21-5,0 0-7,0 0 0,-2 17 0,3 15 0,-2 10 0,2 10 0,-2 8 0,0 6 0,-1-1 0,1-8 0,-1-1 0,-1-17 0,2-5 0,-2-12 0,6 0-4,-3-22-39,0 0 1,0 0 0,-9 4 0</inkml:trace>
  <inkml:trace contextRef="#ctx0" brushRef="#br0" timeOffset="402729.0348">22952 1840 109,'-15'-14'38,"6"7"0,9 7 0,-16-13-27,16 13-1,0 0-4,-2 16-1,2-16-5,8 15 0,-3 2 0,3 6 0,1 3 0,3 3 0,-2 6 0,1-4 0,0 6 0,-2-8 0,-1-6 0,0-4 0,-3-8 0,-5-11 0,11 5 0,-11-5 0,15-21 0,-4 7 0,1-7 0,1 2 0,5-4 0,-3 0 0,16 9-7,-13-6-37,1 5-2,-2-4 2,5 4-2</inkml:trace>
  <inkml:trace contextRef="#ctx0" brushRef="#br0" timeOffset="403389.0725">23563 1370 71,'0'-24'32,"0"24"-1,-5-20 0,-2 4-18,7 26-4,-10-18 0,8 23 0,-10-8-2,12 18 0,-10-8 2,11 18-1,-8-7-1,9 7 1,-4-9-4,6 11-4,-1-13 0,3 7 0,-1-13 0,2 5 0,-1-8 0,1 4 0,1 0 0,-8-19 0,14 23 0,-14-23 0,16 15 0,-16-15 0,17 2 0,-14-14-41,3-9 0,-4-11 0,-1-4 0</inkml:trace>
  <inkml:trace contextRef="#ctx0" brushRef="#br0" timeOffset="403721.0915">23565 1101 116,'-14'-57'37,"14"57"-2,0 0-4,0 0-56,0 0-10,0 0-2,0 0 1</inkml:trace>
  <inkml:trace contextRef="#ctx0" brushRef="#br0" timeOffset="404246.1216">23884 1501 90,'0'0'38,"0"0"2,0 0 0,26 7-23,-15-13-6,16 5-2,1-5-3,3 4-3,5 2-2,-4-5-1,-32 5 0,63-7-4,-63 7-7,50 3-23,-40 1-7,-10-4 1,9 3-2</inkml:trace>
  <inkml:trace contextRef="#ctx0" brushRef="#br0" timeOffset="404554.1392">23931 1716 106,'18'2'38,"0"-2"1,6 1-1,-4-1-30,10 6-2,2 1-3,-32-7-6,70 14-8,-29-9-27,-41-5 0,50-9-1,-50 9 1</inkml:trace>
  <inkml:trace contextRef="#ctx0" brushRef="#br0" timeOffset="404868.1571">24455 1566 83,'27'61'38,"-27"-61"-4,14 52 5,-14-52-23,18 47-3,-18-47-2,0 0-3,60 42-3,-60-42-1,43-10-1,-43 10-2,0 0-1,17-78 0,-17 78 0,-31-63 0,31 63 0,-51-48 0,51 48 0,-53-29-16,53 29-24,0 0-4,0 0 3,0 0-2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4-05-06T16:09:56.2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19712 2203 86,'2'-11'35,"-4"-6"0,2 17 1,-5-35-14,5 35-10,-1-17-2,1 17-3,0 0 0,0 0-3,-5 13-3,4 1-1,-2 9 0,2 7 0,-1 6 0,1 5 0,0 0 0,1 5 0,0 2 0,0 2 0,1-5 0,-1-8 0,0-3 0,0-5 0,0-6 0,0-3 0,-1-6 0,1-14 0,-1 17 0,1-17 0,0 10 0,0-10 0,0 0 0,0 0-29,2-12-12,0 1 2,9 4 0,-3-13-2</inkml:trace>
  <inkml:trace contextRef="#ctx0" brushRef="#br0" timeOffset="434.0248">20176 2177 100,'3'-12'35,"-6"-2"2,7 3 1,-8-8-19,13 14-8,-9 5-3,0 0-3,0 0-3,0 0-2,0 25 0,2-2 0,-2 2 0,1 13 0,-1 2 0,0 10 0,-2-3 0,2 5 0,-2-6 0,1 0 0,-1-7 0,0-10 0,1-3 0,-2-11 0,4 0 0,-1-15-5,0 0-29,0 0-6,9-9 1,-8-7 0</inkml:trace>
  <inkml:trace contextRef="#ctx0" brushRef="#br0" timeOffset="840.048">19981 2103 76,'0'0'35,"-13"-3"1,13 3 0,3-16-9,16 13-10,-7-8-5,20 1-4,3 0-3,9-1-2,1-4-3,2 5 0,-3-3 0,-3 5 0,-7 1 0,-11 4 0,-4 6-5,-19-3-23,11 1-11,-11-1 0,0 0 0,-4 10 0</inkml:trace>
  <inkml:trace contextRef="#ctx0" brushRef="#br0" timeOffset="1282.0733">20622 2053 96,'-11'-17'37,"11"17"0,-8-13 0,8 13-6,0 0-24,-1 15-2,1-3-2,2 12-2,0 8 0,0 10-1,-3 8 0,1 7 0,-3 4 0,1-2 0,-3 1 0,-1-9 0,0-6 0,-1-13 0,3-7 0,-1-15 0,5-10 0,0 0 0,0 0-16,-3-22-24,7 5 2,-2-17-3,6 7 2</inkml:trace>
  <inkml:trace contextRef="#ctx0" brushRef="#br0" timeOffset="2043.1169">20571 2029 71,'-15'-1'31,"-1"-2"3,5 1 0,-4-6-9,15 8-5,-13-6-8,13 6-4,0 0-3,8-13 1,2 6-4,8 1 2,8 3-1,10-3-3,6 1 0,8 1 0,2 4 0,1 0 0,-1 1 0,-4 3 0,-4 1 0,-9 4 0,-6 4 0,-5 7 0,-7-4 0,-2 10 0,-6-7 0,-4 4 0,-5-3 0,-7 2 0,-4-2 0,-6-5 0,-3 3 0,-5-11 0,-6 3 0,-1-5 0,-3-2 0,0-4 0,1 2 0,4-5 0,3-2 0,4 1 0,6-2 0,5 5 0,12 2 0,0 0 0,0 0 0,20 1 0,-3 11 0,5 6 0,1 10 0,2 4 0,1 6 0,-2 0 0,-2 6 0,-3-9 0,-4 6 0,-1-12 0,-3 3 0,-4-10 0,3-1 0,-8-11-4,12 2-36,-14-12-2,18 12 3,-6-13-3</inkml:trace>
  <inkml:trace contextRef="#ctx0" brushRef="#br0" timeOffset="2641.1511">21537 2061 70,'-14'-9'33,"-3"6"1,0-2-1,-14-2-8,10 8-6,-16-4-6,12 7-3,-8-1-3,10 6-3,0-1-1,9 11 0,9-4-2,9 9-1,12-6 0,7 10 0,7-5 0,2 13 0,-1 3 0,-1 2 0,-7 0 0,-9 1 0,-13 2 0,-13-8 0,-9 5 0,-9-14 0,-1-2 0,-12-13-24,9 5-13,0-8-2,11-1-1,6-11 0</inkml:trace>
  <inkml:trace contextRef="#ctx0" brushRef="#br0" timeOffset="25526.46">20193 2883 90,'0'-10'39,"-3"-8"-1,3 18 1,-4-30-20,4 30-6,0 0-3,9 1-6,-9-1-1,4 27-3,-3-1 0,1 7 0,-3 13 0,-1 5 0,-4 4 0,-1-5 0,-1-8 0,-1-4 0,3-4 0,-5-15-2,13 6-17,-2-25-21,0 0-1,0 0 1,0 0 1</inkml:trace>
  <inkml:trace contextRef="#ctx0" brushRef="#br0" timeOffset="26219.4997">20242 2891 41,'-12'0'23,"12"0"4,-15 4-3,3-10-4,12 6-3,-23-14-1,23 14 0,-19-9-3,19 9 1,-13-11-4,13 11-3,1-16-1,9 8-4,0-11 1,9 4-2,2-4 1,8-3-2,2 4 3,5-3-2,-1 12 1,1 2 1,-2 9-2,-3 1 2,-5 8-3,-2 6 0,-8 4 0,-5 6 0,-5 1 0,-6 4 0,-7 1 0,-5 1 0,-6 0 0,-7-4-1,-2-1 0,-3-5 1,-4-9 0,0-11-1,2-2 0,5-15 0,4 5 1,8-5 0,6-1 1,10-4 0,8 8 1,7 5-1,7 2-1,3 10 0,0-2 0,0 9 0,0 5 0,-5 11 0,-3 0 0,-5 6 0,-3-2 0,-3 1 0,0 4 0,-3-14 0,7 8-16,-9-18-24,7 0 2,-9-15-2,17 16 3</inkml:trace>
  <inkml:trace contextRef="#ctx0" brushRef="#br0" timeOffset="26553.5188">20790 3092 65,'-12'20'31,"0"15"3,-2 4 1,3-13-15,10 23-4,-11-23-2,20 11-3,-6-24-3,14 1-1,-2-21-1,5-1-1,-3-16-3,0-1-1,-6-6-1,-5 0 0,-7 1 0,-7-2 0,-3 5-3,-4-3-1,4 25-3,-8-18-12,9 30-19,11-7-2,0 0 2,-1 20-2</inkml:trace>
  <inkml:trace contextRef="#ctx0" brushRef="#br0" timeOffset="27022.5456">21183 3058 90,'-10'-8'35,"-3"8"0,-4 7 0,0 20-20,-7-10-7,10 20-1,-4-2-3,6-1-2,1 6 1,6 0 0,4-12 0,7-2 1,3-10 0,5-14-1,1-6 1,2-9-4,0-13 0,0-3 0,-4-7 0,-1 1 0,-5 2 0,-2 4-1,-5 6 0,0 12 1,0 11 1,-3 18 0,1 5-1,4 5 0,2 0 0,4-3 0,4 11 0,1-15-6,13 8-31,-9-13-5,4-5 3,-3-3-3</inkml:trace>
  <inkml:trace contextRef="#ctx0" brushRef="#br0" timeOffset="27614.5795">21634 3070 88,'-4'-26'36,"-3"-5"-2,-3 13 2,-10-10-23,7 27-5,-12 0-1,5 20 1,-6 13-1,8 11-2,-2 6 0,9 4 0,3-5-2,10 3-3,4-10 0,9-6 0,4-20 0,2-1 0,1-15 0,2-5 0,-2-8 0,-3-8 0,-1-16 0,-5-13 0,-3-5 0,-4-11 0,-2 2 0,-5-6 0,-1 12 0,-2-1 0,0 20 0,-2 15 0,2 8 0,4 17 0,-10 11 0,8 15 0,0 2 0,3 14 0,2-1 0,2 13 0,1-2 0,1 4 0,4 1 0,-2-10 0,4 4-9,-12-21-32,8 0 2,-9-30-2,15 0 2</inkml:trace>
  <inkml:trace contextRef="#ctx0" brushRef="#br0" timeOffset="28202.6131">21820 3003 103,'10'26'38,"-2"-10"1,5 17-1,-3-25-22,8 30-8,-10-6-1,6 10-3,-5-3-2,-1-8-2,-4 0 0,-1-11 0,-2-3 0,-1-17 0,0 0 0,0 0 0,-4-15 0,0-4 0,3-3 0,-1-1 0,2 1 0,0-1 0,5 1 0,1 8 0,5-5 0,5 5 0,1 5 0,4 8 0,0 2 0,0 13 0,1 0 0,-3 0 0,-2 7 0,-4 6 0,-2-5 0,-4-4 0,-2-5 0,-5-13 0,0 0 0,0 0 0,8-37 0,-6 13 0,2-8 0,3-2 0,0 4 0,3-3 0,1 10 0,2 2 0,1 21 0,-2-6 0,0 13 0,0 7 0,-3 7 0,-1-3 0,-3 9 0,-2 9 0,-2-8 0,-1 2 0,0-4 0,-4-10 0,10 13-12,-14-5-27,13-11-2,-5-13-1,14 0 2</inkml:trace>
  <inkml:trace contextRef="#ctx0" brushRef="#br0" timeOffset="28622.6371">22671 2921 108,'-26'3'36,"-2"20"4,-6 0-2,12 15-24,-15 1-6,12 10-1,2-2-3,10 8-4,8-10 0,11-10 0,7-10 0,9-7 0,5-15 0,2-6 0,0-15 0,-2-15 0,-3-7 0,-8-14 0,-5 6 0,-7 0 0,-5-1 0,-5 14 0,-2 7 0,-2 20 0,2 20 0,1 10 0,3 11 0,3 11 0,3 9 0,3-2 0,2 0 0,0-9 0,3-2 0,-2-6 0,5 2-5,-13-36-32,12 23-4,-2-20-2,5-7 2</inkml:trace>
  <inkml:trace contextRef="#ctx0" brushRef="#br0" timeOffset="28920.6542">22927 2944 123,'0'0'42,"12"14"0,-1 3 0,-5 2-36,9 16-6,-5 8 0,1 12 0,-1 4 0,-1 0 0,-3-2 0,-3-1 0,-2-8 0,-2-6 0,0-9 0,-2-13 0,1-6 0,2-14 0,0 0 0,-8-23-3,17 9-32,-12-16-4,4 1-2,-2-13 2</inkml:trace>
  <inkml:trace contextRef="#ctx0" brushRef="#br0" timeOffset="29178.6689">22896 2984 100,'-9'-21'38,"4"1"1,8-2 0,7 1-19,16 22-10,2-5-2,14 10-7,-1 2-1,7 12 0,-5-1 0,-2 19 0,-12-10 0,-12 1 0,-16 1 0,-16 1 0,-7 4 0,-21-9-27,7-3-15,-6-8-1,6-10-1</inkml:trace>
  <inkml:trace contextRef="#ctx0" brushRef="#br0" timeOffset="42324.4208">18863 3982 105,'0'0'37,"-7"-11"0,7 11 1,-16-1-27,16 20-3,-8-3-3,6 15 0,-4 2-2,1 7 1,-2-4-2,1-1-2,0-5 0,0-7 0,2-1 0,-2-11 0,6 5-6,0-16-19,-8 1-15,8-1 1,0 0 1,1-11-3</inkml:trace>
  <inkml:trace contextRef="#ctx0" brushRef="#br0" timeOffset="42632.4384">18648 3938 100,'-15'-5'37,"6"8"1,2-13 0,20 13-21,-1-15-7,22 4-3,8-1-3,9 4-2,5 4-1,1-8-4,6 20-23,-14-12-12,-7 9-2,-13-8 0,-9 5 0</inkml:trace>
  <inkml:trace contextRef="#ctx0" brushRef="#br0" timeOffset="43196.4707">19132 4177 97,'-10'3'35,"10"-3"2,0 0-1,6 25-20,-6-25-7,32 12-1,-9-12-4,9 4 0,-1-6-1,4-2-2,-5-3 0,-5-7-1,-6 4-1,-8-8 0,-8 5-1,-10-3 0,-3 3 0,-10 4 1,-3 4-1,-4 5 0,-2 9 3,0 4-1,2 2 1,5 11-1,2 3 1,8 4 0,7-4 1,7 3 1,6-8-2,8-1 1,1 1 0,4-7-2,2 0-1,-3-15-15,3 4-22,-4 1 0,2-11-2,-5 0 0</inkml:trace>
  <inkml:trace contextRef="#ctx0" brushRef="#br0" timeOffset="43479.4869">19600 4195 103,'-12'0'34,"-1"10"3,-2 2-2,7 14-25,-10-10-2,12 14-1,-2-6-3,11 6-1,3-2 0,8 4 0,3-10-2,3-6 0,3-1-2,-2-12-5,8 2-32,-11-13 2,-1-2-3,-4-17 0</inkml:trace>
  <inkml:trace contextRef="#ctx0" brushRef="#br0" timeOffset="43890.5104">19799 4047 113,'14'-7'39,"-2"3"0,6 14 1,-6-7-26,7 19-6,-8 6-6,-2 6-2,-4 11 0,-3 7 0,-3-4 0,-2 0 0,-4-7 0,2 3 0,-1-15 0,2-2 0,4-27 0,0 0 0,1-11 0,7-15 0,3-5 0,6-7 0,4 1 0,6 2 0,2 0 0,2 12 0,-1 9 0,1 11 0,-5 4 0,-2 11 0,-7 5 0,-4 7 0,-5 6 0,-4-2 0,-5 1 0,-6 4 0,1 11 0,-16-25-30,8 7-13,-1-17 1,7-2-2</inkml:trace>
  <inkml:trace contextRef="#ctx0" brushRef="#br0" timeOffset="44830.5642">20398 4214 102,'0'0'37,"0"0"1,0 0-1,20 23-24,-17-6-4,6 12-2,-4-2 0,4 12-3,-3-10-3,0 2-1,-3-10 0,-1 0 0,-2-11 0,0-10 0,0 0 0,0 0 0,1-24 0,1 4 0,3-3 0,3-3 0,5-2 0,2-2 0,6 7 0,2 4 0,0 2 0,1 13 0,-3 7 0,-1 4 0,-6 11 0,-3 1 0,-4 1 0,-3 7 0,-3 0 0,1 0 0,-2-7 0,-1-4 0,2-3 0,-1-13 0,2 13 0,-5-26-9,16 12-32,-10-15 0,9 6 0,-1-2 1</inkml:trace>
  <inkml:trace contextRef="#ctx0" brushRef="#br0" timeOffset="45063.5775">20820 4371 100,'13'4'37,"3"5"2,-4 1 1,9 5-19,-5-9-11,15 2-2,-5-8-8,5-1 0,-4-6 0,-3-5 0,-7-6 0,-8 1 0,-12-3 0,-9 4 0,-6 2 0,-8 1 0,-1 7 0,-3 5 0,5 7 0,-1 2-1,19 6-35,-1-2-3,11-2-3,-3-10 4</inkml:trace>
  <inkml:trace contextRef="#ctx0" brushRef="#br0" timeOffset="45450.5996">21238 4045 135,'0'0'39,"0"0"1,0 21-1,5 3-37,-4 3-2,2 12 0,-3 6 0,2 6 0,-2 0 0,0-5 0,-1 0 0,-1-7 0,1 4 0,-9-21-16,9 0-26,-1-8 2,2-14-3,11 1 1</inkml:trace>
  <inkml:trace contextRef="#ctx0" brushRef="#br0" timeOffset="45868.6235">21598 4360 90,'-10'-11'38,"-4"1"1,2 5-2,-6-8-18,7 20-9,-10-3-2,8 7-4,0 6 0,8 6-1,4-1 0,10 0-3,5-5 0,7 3 0,2-16 0,3 0 0,-1-13 0,-4-5 0,-5-5 0,-8-3 0,-6-3 0,-6-2 0,-1 9 0,-7-3-7,8 10-33,-10 1 1,14 10-1,-13-4 0</inkml:trace>
  <inkml:trace contextRef="#ctx0" brushRef="#br0" timeOffset="46379.6528">21857 4368 116,'-9'-2'38,"-5"-2"-1,4 6 0,-4-2-31,6 11 0,-2 1-2,6 10 0,2-1 0,7 1-1,3-7-3,7-9 0,2-1 0,3 2 0,2-15 0,-1-6 0,-3-5 0,-3 1 0,-6-3 0,-1 6 0,-5-1 0,-2 1 0,-1 15 0,0 0 0,-5 17 0,3 5 0,0 11 0,-1 14 0,0 1 0,-2 1 0,-1-2 0,0-1 0,-2-9 0,-1-5 0,3-3 0,-5-18-16,11 0-23,0-11-1,0 0-2,0 0 1</inkml:trace>
  <inkml:trace contextRef="#ctx0" brushRef="#br0" timeOffset="46783.6759">22164 4447 104,'0'0'37,"0"0"0,9 20 1,-11-8-27,7 9-3,-7-9 0,9 6-1,-2-5-3,6 2-3,1-12-1,7-7 0,-2-10 0,3-3 0,0-4 0,-1-2 0,-3 2 0,-2 1 0,-3 9 0,-11 11 0,14 1 0,-8 17 0,-2 5 0,0 10 0,-1 5 0,0 2 0,0 4 0,-2-7 0,1 5 0,-8-15-8,8 7-33,-6-10-1,5-8-2,2-6 0</inkml:trace>
  <inkml:trace contextRef="#ctx0" brushRef="#br0" timeOffset="48541.7764">22876 4174 79,'5'-15'38,"-5"15"-1,0 0 0,0 0-11,11 14-15,-16 4-4,6 10-4,-5 2 0,0 8 0,-3-3-2,2 6 2,-3-12-1,1-1-1,2-9-1,0-8 0,5-11-1,0 0-3,0 0-2,-11-32-8,22 23-22,-10-13-2,4 2-1,-1-2 2</inkml:trace>
  <inkml:trace contextRef="#ctx0" brushRef="#br0" timeOffset="48895.7967">22882 4158 76,'0'-23'36,"2"1"3,-3 1-2,9 12-12,-12-12-10,13 12-6,-9 9-2,13-11-2,-4 12 1,2 2-6,2 12 0,3-1 0,0 12 0,3 5 0,-3 3 0,3 2 0,-6-1 0,2 4 0,-5-12 0,0 2 0,-6-15 0,-4-14 0,15-5 0,-6-14 0,2-12 0,1-4 0,1-13 0,1 0 0,2-3 0,-4 6 0,-1 12 0,-5 0 0,2 15 0,-2 7 0,11 28-6,-10-6-37,8 13 1,-3 2-1,7 5 0</inkml:trace>
  <inkml:trace contextRef="#ctx0" brushRef="#br0" timeOffset="49291.8193">23507 4287 81,'6'17'37,"-6"-17"-2,-9 18 3,2 5-12,-6-9-18,8 8 0,-7-11-1,8 6-1,4-17-3,-4 16 1,4-16-3,17-1 0,-2-10-1,2-3 0,2-1 0,-2-3 0,2-1 0,-6-1 0,-2-1 0,-5-2 0,-2 5 0,-6 0 0,-3 6 0,5 12 0,-17-8 0,6 12 0,-4 5 0,1 9 0,0-1 0,1 6 0,0-1 0,4-6 0,1 2 0,8-18 0,0 17 0,0-17-6,19 2-33,-7-7-1,5-6-2,0 0 3</inkml:trace>
  <inkml:trace contextRef="#ctx0" brushRef="#br0" timeOffset="50135.8676">23911 4265 99,'-19'-9'36,"-4"4"0,-3 4 2,5 10-26,-11 1-4,10 14-1,-4 1-1,13 9 0,1-2 0,12 0-5,7-9-1,8 1 0,6-9 0,8-8 0,8-11 0,-1-7 0,12-12 0,7-8 0,-2-3 0,-6-9 0,2-10 0,-9 1 0,-3-5 0,-7-3 0,-10 5 0,-17 0 0,-3 55 0,3-73 0,-14 56 0,-2 10 0,-9 20 0,2 14 0,-6 13 0,2 17 0,-2 4 0,5 5 0,7 1 0,8 0 0,10-8 0,8-1 0,-12-58 0,54 78 0,-54-78 0,76 25 0,-33-32 0,-3-12 0,-40 19 0,64-69 0,-64 69 0,38-84 0,-38 84 0,5-66 0,-5 66 0,0 0 0,-41-22 0,41 22 0,-34 47 0,34-47 0,-13 80 0,13-80 0,17 91 0,-17-91 0,50 65-34,-50-65-10,55 24 1,-55-24 0</inkml:trace>
  <inkml:trace contextRef="#ctx0" brushRef="#br0" timeOffset="50734.9019">24880 3790 116,'0'0'40,"0"0"1,0 0-2,12-51-20,-12 51-19,0 0 0,0 0 0,-16 62 0,16-62 0,-13 62 0,13-62 0,-11 65 0,11-65 0,-10 54 0,10-54-5,0 0-34,0 0-1,-3 52 0,3-52 0</inkml:trace>
  <inkml:trace contextRef="#ctx0" brushRef="#br0" timeOffset="51068.921">25142 3768 134,'0'0'41,"43"-18"2,-43 18-6,0 0-37,-14 51 0,14-51 0,-27 62 0,27-62 0,-31 88 0,31-88 0,-20 69-30,20-69-13,-15 51 0,15-51-1</inkml:trace>
  <inkml:trace contextRef="#ctx0" brushRef="#br0" timeOffset="51989.9737">18169 3510 112,'0'0'37,"-10"-8"2,10 8-2,-12 8-27,11 8-3,-5-2-5,2 11 1,-1-2-3,1 3 1,1-2-2,-1-1-1,3 0-2,-4-11-6,5-12-27,0 0-2,0 0 0,7-12 1</inkml:trace>
  <inkml:trace contextRef="#ctx0" brushRef="#br0" timeOffset="52150.9829">18230 3480 107,'18'3'38,"-3"3"2,2 10-1,-8-7-30,6 21-2,-7 8-3,0 13-2,0 6-6,-10-2-25,11 6-11,0-10 0,4-3 1,7-20-2</inkml:trace>
  <inkml:trace contextRef="#ctx0" brushRef="#br0" timeOffset="58888.3682">18331 8760 46,'-9'2'33,"9"-2"0,18 1 3,-3-12-18,20 9 0,-13-14-4,18 7-3,-14-13-6,7 4 0,-11-10-2,-4 3-2,-9-4 0,-7 4-2,-6-2 1,-7 2-2,-3 8 1,-10-1-1,-1 10 0,-5 2 1,-2 8-1,-1 10 3,0 5-1,2 10 3,2 0-1,7 13 2,1-1 0,11 8 0,2-3 1,11-2-1,3-2 0,9-7-2,6-1 1,3-2-4,7-8 0,-1-8-4,10 5-6,-10-14-28,11-10-1,-1-4 0,5-14 0</inkml:trace>
  <inkml:trace contextRef="#ctx0" brushRef="#br0" timeOffset="59242.3885">18992 8560 65,'-26'-9'35,"0"18"-3,-6 6 5,-1 1-21,10 20-3,-12-10-1,19 8-5,-2-7 0,19 1-3,6-12 1,16-2-1,6-14-2,7-8 3,2-7-5,1-4 4,-3-7-5,-7 3 1,-6 1-2,-9 6 1,-14 16 0,0 0-1,5 19 5,-10 15-2,-1 15 1,1 8-1,-1 9 2,2 4-2,0 5 0,1-10-1,-1-3-5,-8-13-6,7-8-29,-8-14-1,1-12 1,1-19-2</inkml:trace>
  <inkml:trace contextRef="#ctx0" brushRef="#br0" timeOffset="60059.4352">20102 8364 82,'1'-31'33,"0"2"2,-6 7-8,-10-9-12,9 14-8,-10 6-2,2 13-2,-6 15 0,1 14 1,-1 11-1,2 14 2,-1 8-1,5 7 0,0-5 0,8 6 0,3-21 0,9-4 0,4-18 1,10-14-2,3-18-2,3-7-1,0-13 0,-4-5 0,-6-5 0,-7-5-2,-8 7-2,-10 0-2,-7 17 4,-6 3 0,-1 17 0,0 4 3,4 11-2,6 4 3,8 3-3,8 0 1,14-1-9,-2-9-27,13-6-1,3-6-3,2-7 3</inkml:trace>
  <inkml:trace contextRef="#ctx0" brushRef="#br0" timeOffset="60393.4543">20444 8306 71,'-17'16'35,"2"7"3,7 0-1,12 10-18,-2-7-8,16 10-2,-1-1-3,8 3 1,-3-3-3,1 0-1,-8-4 1,-6 0-3,-9-5 0,-7-2 0,-6-5 1,-8-4-6,3 0-6,-12-10-29,5-10-1,2-13 0,4-4 1</inkml:trace>
  <inkml:trace contextRef="#ctx0" brushRef="#br0" timeOffset="60540.4627">20441 8358 94,'43'-41'36,"6"11"1,2-6-4,1 3-23,-6 14-18,-7 7-24,-3 9-4,-14 3-1,-8 10-1</inkml:trace>
  <inkml:trace contextRef="#ctx0" brushRef="#br0" timeOffset="61009.4895">20944 8455 98,'14'5'37,"-8"7"3,-2 7-2,7 9-29,-9 3-3,6 9 1,-6 0 0,2 1-2,-2-10-2,0-1 0,-2-10-1,0-2-2,0-18 0,0 0 0,0 0 0,3-12 0,4-5-1,3-4 0,4-5-2,2 3 1,5-4 0,2 1 1,1 4 2,-2 1-2,-1 13 3,-3 5-2,-2 9 3,-1 1-1,-6 12 0,-1 3-1,-5 5-1,0 7 0,-2-9 0,-1 0 0,0-6 0,-4-4-5,13 2-22,-9-17-18,0 0 6,8-17-2,0-4-1</inkml:trace>
  <inkml:trace contextRef="#ctx0" brushRef="#br0" timeOffset="61529.5193">21498 8569 82,'19'7'38,"-3"5"-2,0 9 3,-4-10-20,5 21-12,-11-10 2,5 8-4,-7-6 0,2-2-3,-3-5 2,1-6-3,-3 1 2,-1-12 1,0 0-3,0 0-1,0 0 0,7-25 0,-6 6 0,3-5 0,1-6 0,2 5 0,4-4 0,2 8 0,0 1 0,5 10 0,-2 0-1,0 10 2,-2 8-1,-3 5 0,-3 2 0,-3-1 0,-4 5 0,-2-8 0,-1 6 0,0-1 0,2-16 0,0 0 0,0 0 0,0 0 0,17-12 0,-4 3 0,4-3 0,2-2 0,3 3 0,-1 10 0,-1 3 0,-1 10 0,-3 2 0,-1 3 0,-2 2 0,-6-1 0,5 11 0,-16-18-32,15 6-10,-2-10 0,6-7-2,4-3 0</inkml:trace>
  <inkml:trace contextRef="#ctx0" brushRef="#br0" timeOffset="62479.5736">22878 8584 63,'0'-12'37,"0"12"-1,2-11 3,-2 11-13,10-1-13,-10 1-4,9 20 0,-4 1-3,4 8-1,-2 3 3,2 3-4,-4-2-4,2 1 0,-5-7 0,1-4 0,-5-9 0,2-1 0,0-13 0,0 0 0,0 0 0,-7-21 0,9 2 0,2-2 0,3-3 0,3-4 0,6-1 0,4-5 0,3 7 0,2-1 0,2 13 0,1 5 0,1 6 0,-1 8 0,-5 8 0,1 11 0,-10 0 0,0 7 0,-8-3 0,-1-2 0,-7 0 0,-3 1 0,-5-9 0,-2 3 0,3-5 0,-1-6 0,1 1 0,-3-13 0,12 3 0,-10-10 0,22 11-19,-8-16-24,10-5-1,0 1 1,10-3-2</inkml:trace>
  <inkml:trace contextRef="#ctx0" brushRef="#br0" timeOffset="62743.5887">23378 8648 80,'0'0'37,"10"18"3,-9-6-1,0 16-7,-4-17-23,14 10-2,0-10-1,8 4-3,7-6-1,1-8-2,2-8 0,-1-5 0,-4-8 0,-11-5 0,-8 2 0,-12-5 0,-11-1 0,-5 9 0,-9 4 0,-2 5 0,1 13-2,1 5-3,10 13-2,-1-5-15,16 11-15,9 1-3,10-4 0,6 4 0</inkml:trace>
  <inkml:trace contextRef="#ctx0" brushRef="#br0" timeOffset="63308.621">23740 8660 98,'5'12'39,"-10"3"2,2 5-1,-2-9-21,3 21-8,3-8-4,8 7-7,8-14 0,7-6 0,8-11 0,8-11 0,6-10 0,7-8 0,-2-14 0,0-11 0,-7-16 0,-11-2 0,-12-10 0,-14 3 0,-14 2 0,-18 3 0,-9 16 0,-7 10 0,-4 28 0,1 17 0,5 25 0,4 21 0,10 20 0,10 13 0,11 10 0,7 4 0,13-2 0,10-3 0,13-10 0,15-18 0,3-21 0,7-8 0,1-22 0,-2-13 0,-6-10 0,-6-11 0,-51 28 0,59-73 0,-59 73 0,11-82 0,-11 82 0,0 0 0,-46-44 0,46 44 0,0 0 0,-46 61 0,46-61 0,13 87 0,-13-87 0,55 84 0,-16-31 0,13-22-33,-6-4-9,4-18-2,-4-5 1</inkml:trace>
  <inkml:trace contextRef="#ctx0" brushRef="#br0" timeOffset="65003.718">20243 9711 61,'2'-20'36,"0"6"2,3-4 1,-2-5-14,10 22-8,-13 1-6,0 0-2,0 0-3,-2 21-1,-5-1-2,-1 13-1,-2-2 0,0 3-1,-2-5-1,3 7 0,4-8 0,4-1 0,6-5 0,6-7 0,7-9 0,7 0 0,6-4 0,0-5 0,4-3 0,-6-8-5,6 5-7,-17-21-24,3 4-4,-8-13-2,-4 0 3</inkml:trace>
  <inkml:trace contextRef="#ctx0" brushRef="#br0" timeOffset="65215.7301">20488 9579 84,'0'0'38,"-5"25"2,4 5 0,11 13-25,-14 2-4,10 15-1,-8 2-2,4 4-1,-7-2-5,1-6-2,-2-14 0,-3-4 0,0-8 0,2-9 0,1-8 0,6-15-1,0 0-24,0 0-17,14-26 0,-1-9 0,5-8 2</inkml:trace>
  <inkml:trace contextRef="#ctx0" brushRef="#br0" timeOffset="65446.7433">20620 9715 87,'9'-4'38,"5"16"2,8 13 0,2-12-22,12 30-6,-11-8-2,9 15-2,-9-5-6,-2 14-2,-11-8 0,-6-4 0,-9-4 0,-6-5 0,-4-9 0,-7-10 0,5 2-23,-7-23-19,1-12 1,-4-5-2,5-15 0</inkml:trace>
  <inkml:trace contextRef="#ctx0" brushRef="#br0" timeOffset="65569.7504">20708 9848 90,'36'-44'41,"3"1"-2,3 2 1,0 19-14,-9-14-22,-4-5-14,-4 20-28,-9 0-2,-10 10-1,-6 11 1</inkml:trace>
  <inkml:trace contextRef="#ctx0" brushRef="#br0" timeOffset="66168.7846">21258 10011 99,'15'28'40,"1"2"0,3 13 2,-11-13-27,15 9-4,-12-9-3,4 1-8,-8-10 0,2-10 0,-9-11 0,13-12 0,-3-5 0,1-5 0,2-9 0,1-7 0,3 3 0,1-1 0,-1 8 0,-3 6 0,0 8 0,-4 10 0,-1 12 0,0 8 0,-3 2 0,0 10 0,0 3 0,0 2 0,1-1 0,-3-4 0,5-1 0,-7-17-16,8 4-23,-10-14-4,18-2 0,-8-10 2</inkml:trace>
  <inkml:trace contextRef="#ctx0" brushRef="#br0" timeOffset="66739.8173">21741 10128 109,'14'10'42,"-1"-3"-2,2 6 4,-6-6-34,9 8-3,-10-3-4,4 2-3,-7-4 0,2 2 0,-7-12 0,9 10 0,-9-10 0,12-11 0,-3-3 0,0-3 0,3-4 0,2-3 0,1 3 0,0 4 0,1 6 0,0 7 0,-1 3 0,0 7 0,-2 2 0,1 6 0,-3-1 0,1-5 0,-2 6 0,-10-14 0,13 16 0,-13-16 0,10 12 0,-10-12 0,4 14 0,-4-14 0,1 13 0,-1-13 0,0 0 0,0 0 0,0 0 0,0 0 0,10-12 0,-10 12 0,16-23 0,-3 10 0,3 1 0,2-4 0,2 3 0,-1 1 0,-2 3 0,2 4 0,-4 7 0,1-1 0,-5 9 0,-2 8 0,-1 2 0,-1 1 0,-3 1 0,-1 4 0,-3-8 0,-2 4 0,2-4 0,-9-17-1,9-1-42,0 0-3,0 0 4,14-26-2</inkml:trace>
  <inkml:trace contextRef="#ctx0" brushRef="#br0" timeOffset="67380.854">22985 9967 94,'0'0'37,"0"0"5,-8 14-2,17 13-23,-13-3-6,11 18-2,-8-9-4,5 12-5,-2-11 0,3-5 0,-2-8 0,2-1 0,-5-20 0,11 1 0,-3-15 0,5-12 0,2-3 0,3 2 0,2-7 0,5 7 0,1 4 0,2 9 0,-2 11 0,-1 6 0,-2 12 0,-1 4 0,-4 10 0,-3 0 0,-4 1 0,-6-2 0,1-2 0,-4 1 0,-1-6 0,-1-1 0,3-7 0,-3-13 0,14 9 0,-13-19-33,11-9-11,2-7 3,2 3-2</inkml:trace>
  <inkml:trace contextRef="#ctx0" brushRef="#br0" timeOffset="67618.8676">23456 10185 119,'3'16'40,"1"7"3,3-1-1,-7-22-31,26 25-11,-6-24 0,9-2 0,-1-11 0,6-6 0,-4-9 0,-2-1 0,-13-4 0,-12 1 0,-12-2 0,-6 3 0,-10 7 0,-7 9 0,-4 6 0,0 6 0,7 14 0,3 3 0,15 14-4,-4 0-37,17-3 0,6-6-4,12-4 5</inkml:trace>
  <inkml:trace contextRef="#ctx0" brushRef="#br0" timeOffset="68442.9147">24363 9951 115,'0'0'39,"0"0"1,-20-52-2,-7 50-20,-8 5-13,-6 14-5,-4 0 0,9 13 0,-1 8 0,12 8 0,0-2 0,21-1 0,13-9 0,-9-34 0,53 44 0,-53-44 0,73 7 0,-32-17 0,11-13 0,-11-8 0,0-11 0,-4-5 0,-2-14 0,-1-8 0,-8 0 0,-4-9 0,-6 9 0,-4-1 0,-7 9 0,1 11 0,-6 50 0,-9-52 0,9 52 0,0 0 0,-38 43 0,23 5 0,3 17 0,-3 12 0,3 8 0,5-1 0,8-2 0,0-7 0,4-6 0,4-5 0,-9-64 0,33 76 0,-33-76 0,52 22 0,-52-22 0,69-21 0,-29-6 0,-40 27 0,69-89 0,-46 43 0,-7-1 0,-16 47 0,6-60 0,-6 60 0,0 0 0,-48 16 0,48-16 0,-35 71 0,25-23 0,6 1 0,12-1 0,-8-48 0,42 88 0,-42-88-26,73 55-20,-26-41 1,7-6 1</inkml:trace>
  <inkml:trace contextRef="#ctx0" brushRef="#br0" timeOffset="90382.1696">13961 10894 52,'12'-22'31,"7"2"-3,-2 9-2,-11-10-1,6 12-4,-16-11-7,4 20-2,-4-21-4,4 21-2,-21-8-2,2 9-1,-6 8-2,-1 6 0,-9 5 2,1 12-2,-7 2 3,4 11-2,-1 0 4,6 5-3,2-3 1,10 9-4,5-6 0,11 5 0,7-11 0,12 2 0,7-10 0,12-3 0,3-5 0,6-10 0,5-2 0,-1-14 0,5 7-6,-17-7-35,5-19-1,-7-2-1,-2-7 1</inkml:trace>
  <inkml:trace contextRef="#ctx0" brushRef="#br0" timeOffset="90779.1923">14303 11003 66,'-14'4'35,"14"-4"3,-10 14 0,10-14-16,17 7-8,-7-10-2,20 16-2,-3-11-5,14 9-1,3-4 0,1-2-4,1-2 0,-4-2-3,3 2-5,-17-10-6,7 3-25,-13 1 0,-8-5-2,-3 7 2</inkml:trace>
  <inkml:trace contextRef="#ctx0" brushRef="#br0" timeOffset="90995.2046">14381 11251 112,'2'19'40,"16"-12"1,15 2-1,7-19-33,17 16-3,1-3-3,3 0-3,5 18-15,-10-13-23,-8-2-3,-10-2 3,-8 10 0</inkml:trace>
  <inkml:trace contextRef="#ctx0" brushRef="#br0" timeOffset="92271.2776">15588 10288 42,'3'-15'30,"-7"4"1,4 11-5,3-12-8,-11 1 0,8 11-4,-10-8-3,10 8-3,-14 0-2,14 0-2,-20 7-1,6 0-1,-3-2-2,-1 0 0,-5 3 1,0-1 1,-3 4 0,2 2 2,-2 1-1,6 3 3,0-2-3,9 7 3,1-8-4,12 6 2,5-10-2,10 0 0,6-9 0,9 2-3,0-6 1,4-2 0,-3 4-1,-5-1 0,-4 2 0,-10 3 0,-14-3 1,1 25-1,-13-7 3,-5 9-1,-6 0 0,0 5 0,-1 0 1,4 1-1,4-2 0,10 6-1,5-8 0,8-4 0,4-5 0,5-6 0,5 3-4,-5-16-9,13 6-25,-8-18-4,1 11 1,-4-9-1</inkml:trace>
  <inkml:trace contextRef="#ctx0" brushRef="#br0" timeOffset="92591.2959">15808 10816 90,'13'7'38,"3"-3"0,4-2 2,-6-8-31,19 8-2,-6-12 2,8 1-5,-5-10 1,-2-5-3,-6 7 1,-2-4-2,-10 2 0,-7 3 2,-7 0-1,-4 9 1,-5-4-3,-3 12 0,-4-2 0,-1 6 0,-4 6 0,2 0 0,0 6 0,3-4 0,2 5-3,1 0-1,12 6-14,-6-10-23,8-4 1,3-10-2,0 0 5</inkml:trace>
  <inkml:trace contextRef="#ctx0" brushRef="#br0" timeOffset="93418.3432">16441 10292 86,'0'0'35,"12"-7"4,-12 7-2,0 0-21,10 14-5,-13-2-6,7 17 2,-9 1-4,4 13 4,-8-2-3,2 12 0,-6-8-3,1-4-1,-2-5 0,2-15 0,2-1 0,-1-13 0,6 4 0,5-11-2,0 0-24,0 0-19,11-9 3,-2 8-1,5-16 2</inkml:trace>
  <inkml:trace contextRef="#ctx0" brushRef="#br0" timeOffset="93695.3591">16530 10466 108,'0'0'41,"15"-3"-1,11-4 2,5-7-36,13-2-4,5 8-6,-6-11-22,6 5-13,-2 6-1,-10 0-2,-9 6 3</inkml:trace>
  <inkml:trace contextRef="#ctx0" brushRef="#br0" timeOffset="93980.3754">16672 10504 80,'0'0'40,"0"0"1,-6 14 0,8 16-10,-2-18-24,11 13-1,-3-1-5,4 4 0,3 7-6,-5-10-10,11 3-25,-5-2-1,0 4-1,-2-9 0</inkml:trace>
  <inkml:trace contextRef="#ctx0" brushRef="#br0" timeOffset="94752.4195">17300 10697 103,'3'13'40,"0"-2"2,2 5 1,-5-16-27,11 23-9,-11-23-3,10 29-4,-8-14 0,3-2 0,-5-13 0,5 20 0,-4-9 0,-1-11 0,-2 15 0,2-15 0,0 0 0,0 0 0,0 0 0,0 0 0,5-20 0,-3 1 0,3-3 0,-3-3 0,4-10 0,1-1 0,2-7 0,0-4 0,0 7 0,1-2 0,-1 9 0,1-6 0,-2 21 0,0-1 0,1 13 0,-9 6 0,14 13 0,-6 8 0,-1 6 0,2 7 0,0 0 0,-3 5 0,2 1 0,1-3 0,-1-2 0,-1-1 0,1-5 0,-1-7 0,0 1 0,-1-9 0,2 4 0,-8-18-6,23 27-15,-18-14-21,-5-13 2,13-5-2,-13 5 2</inkml:trace>
  <inkml:trace contextRef="#ctx0" brushRef="#br0" timeOffset="94935.43">17372 10734 104,'18'0'38,"6"-2"0,13 2 0,8-1-35,1 9-14,-2-2-25,-6-3 0,0 3-1,-12-7-1</inkml:trace>
  <inkml:trace contextRef="#ctx0" brushRef="#br0" timeOffset="95595.4677">15821 11149 94,'-8'3'39,"8"-3"3,23 4 0,26-4-26,4-17-6,41 13-2,14-7-4,28 5-4,16-3 0,14 3 0,0 1 0,-6 0 0,-7 13-3,-31-6-39,-14-3-1,-20 4 0,-24-5-1</inkml:trace>
  <inkml:trace contextRef="#ctx0" brushRef="#br0" timeOffset="96368.512">16483 11766 106,'11'-10'38,"-10"-7"1,-5 4 1,4 13-36,-27-10-1,8 15 0,-7-2-1,-3 11 0,-7-5 1,2 13 0,-4 4-1,6 11 1,1-1 1,10 14-1,3-13-3,13-3 0,8-4 0,15-4 0,8-15 0,16-4 0,9-20 0,6-19 0,4-4 0,3-2 0,-4-16 0,-5-3 0,-8-3 0,-16-13 0,-10 12 0,-15-1 0,-10 10 0,-13 11 0,-10 13 0,-8 18 0,-7 20 0,2 14 0,0 15 0,12 11 0,10 11 0,19 5 0,16-6 0,15-10 0,16-8 0,7-9 0,13 5 0,-10-30-20,10 3-24,-4-23-3,-4 4 2,-1 1 2</inkml:trace>
  <inkml:trace contextRef="#ctx0" brushRef="#br0" timeOffset="97307.5657">18184 11483 51,'-15'1'35,"15"-1"-1,-14 10 3,14-10-11,21 13-14,-7-13-4,18 11 2,-4-10-3,13 2-3,-1-6-1,3-5-6,2 6-3,-12-15-8,7 18-14,-10-4-12,-6-1 3,-4 11-4,-7-10 4</inkml:trace>
  <inkml:trace contextRef="#ctx0" brushRef="#br0" timeOffset="97564.5804">18218 11684 106,'0'0'40,"19"4"-1,7-5 1,13 5-35,0-2-3,6-2-3,4 8-6,-7-19-22,4 15-11,-4-8 1,-7 5-3</inkml:trace>
  <inkml:trace contextRef="#ctx0" brushRef="#br0" timeOffset="100842.7679">13809 6819 26,'0'0'28,"15"13"3,14-8-4,16-8-6,28 13-3,7-17-4,29 15-5,2-8-4,7 6-2,-5 2-6,-12-6-7,-5 4-21,-16 6-2,-19-8 1,-15 2-2</inkml:trace>
  <inkml:trace contextRef="#ctx0" brushRef="#br0" timeOffset="101575.8098">14853 6893 46,'-18'0'31,"19"-12"-2,8-4-4,9-12-5,22 3-6,10-18-7,21 3-5,9-4-3,6 0-5,8 10-17,-2-2-9,-14 1 1,-6 11-2</inkml:trace>
  <inkml:trace contextRef="#ctx0" brushRef="#br0" timeOffset="102062.8377">13865 6809 53,'0'0'33,"32"-29"-1,13-5 1,15 0-17,11-16-10,18 6-1,1-2-4,4 3-3,-4 8-19,-12 9-10,-19 0 0,-13 12-2,-21-2-1</inkml:trace>
  <inkml:trace contextRef="#ctx0" brushRef="#br0" timeOffset="102415.8578">14688 6398 15,'-22'-6'26,"22"6"0,0 0 1,24-5-14,17 7-2,11-6-2,16 2 0,9-1-9,4 2-10,2-2-14,4 11-3,-16-10 1,1 7-3</inkml:trace>
  <inkml:trace contextRef="#ctx0" brushRef="#br0" timeOffset="102780.8787">15424 6463 15,'-59'13'17,"14"12"-18,-2 3-5,-6-6-7,19 10 2</inkml:trace>
  <inkml:trace contextRef="#ctx0" brushRef="#br0" timeOffset="103430.9159">13881 7382 43,'-1'-11'29,"17"4"1,5-15-1,14-6-15,16 7-8,8 0-9,4 2-22,-2-9-2,12 17-2,-16-13-2</inkml:trace>
  <inkml:trace contextRef="#ctx0" brushRef="#br0" timeOffset="103895.9425">14502 7168 9,'16'-6'27,"28"13"0,2-14 0,16 5-19,11 4-4,7 2-8,11 8-15,-19-14-1,9 20-6,-25-20 0</inkml:trace>
  <inkml:trace contextRef="#ctx0" brushRef="#br0" timeOffset="104235.962">15179 7168 16,'19'11'23,"-19"-11"1,19 8 3,-19 4-14,0-12-6,-8 25 1,-10-12-3,-1 5-7,-14-8-19,10 15-3,-18-18-3,18 13-1</inkml:trace>
  <inkml:trace contextRef="#ctx0" brushRef="#br0" timeOffset="104551.98">14027 7544 27,'0'0'26,"-12"-3"2,35-1 0,10 2-11,24-12-8,25 13-1,7-1-7,11 8-14,-4-9-13,12 13-2,-19-11-3,6 16 1</inkml:trace>
  <inkml:trace contextRef="#ctx0" brushRef="#br0" timeOffset="107231.1333">19257 10841 15,'-3'-12'26,"3"12"-1,0 0-1,3-12-4,-3 12-1,-5-11-3,5 11-3,0 0-4,0 0-2,-14-9-1,14 9 1,-9 2-3,9-2 2,-1 11-2,7 2 1,0-2 0,11 13-1,2-1 2,5 11-2,-1-1 2,5 5-3,-6 0 0,-2 4-2,-7-1-1,-7-3 2,-10-2-2,-4-9 0,-6-8-2,-5-9 3,0-10-2,-1-10 1,4-10 1,2-8-3,5-12 1,5-1 0,5-2 0,6-9 1,1 6 0,2 0 0,-4 1 1,-4 9 3,-6-6-3,-6 6 3,-7 1-1,-3 15-1,-6-1 0,0 5-1,1 3 0,3 6-4,5 11-1,5 9-2,15 12-8,-7-5-21,17 6-6,5 2 0,5 4 4</inkml:trace>
  <inkml:trace contextRef="#ctx0" brushRef="#br0" timeOffset="107460.1464">19612 11016 127,'0'0'38,"-15"17"3,15-17-5,-6 23-43,6-23-32,1 14-1,-1-14-1,15 3-2</inkml:trace>
  <inkml:trace contextRef="#ctx0" brushRef="#br0" timeOffset="107939.1738">19810 10857 82,'13'9'37,"5"3"3,4 4-1,3 10-24,-4-7-4,10 12-3,-11-4 0,-1 13-4,-12-2 0,-6 5-2,-9-9-1,-4-1 0,-6-7-2,-3-8 1,-1-7-2,3-8 3,4-16-3,3-9 1,8-8-1,4-9 1,8-2 0,4-10 1,3 6-1,-1-14 1,-2 16 0,-5-1 0,-7 8 1,-7 7 1,-9 8-1,-4 11 0,-5 4 1,-2 8-3,3 8 1,0-2-5,11 13-7,-5-7-27,15 0-1,8 1-1,8-5-1</inkml:trace>
  <inkml:trace contextRef="#ctx0" brushRef="#br0" timeOffset="108269.1926">20345 10859 120,'-18'24'42,"0"5"1,-4 0-1,7 7-37,-4-3-2,9 5-3,-2-3 0,3-3 0,6-5-6,-14-21-32,17-6-4,-21-7 2,5-13-3</inkml:trace>
  <inkml:trace contextRef="#ctx0" brushRef="#br0" timeOffset="108429.2018">20088 10904 120,'24'9'39,"4"4"2,6 5-2,2 7-38,4 6-1,-3 4-4,-8-3-7,8 4-27,-11-3-2,-8-2-1,-3-7 1</inkml:trace>
  <inkml:trace contextRef="#ctx0" brushRef="#br0" timeOffset="109029.2361">20573 10869 95,'0'0'43,"11"15"-1,-4-2 1,-3 5-22,5 7-13,-7 6-5,5 9-3,-3-3 0,1 5 0,-2-9 0,2 6 0,-3-15 0,-1 6 0,0-12 0,-1-18 0,0 0-41,-6-21-2,3 6 0,-3-17-1</inkml:trace>
  <inkml:trace contextRef="#ctx0" brushRef="#br0" timeOffset="109299.2516">20704 11054 114,'22'25'42,"4"-6"2,8 1-2,-9-13-32,21 5-7,-4-13-3,3 0 0,-5-10 0,-7-9 0,-8-2 0,-12-7 0,-12 3 0,-11-5 0,-9 7 0,-9 1 0,-5 7 0,-3 9 0,-1 10 0,3 5 0,11 10 0,2-1-3,22 13-31,-3-8-9,9 1 1,5-5 0</inkml:trace>
  <inkml:trace contextRef="#ctx0" brushRef="#br0" timeOffset="110035.2937">21152 10741 98,'0'0'39,"0"0"-1,12-4 1,-1-2-28,11 6-8,1 4-3,-3-9-15,2 10-22,1 0-3,-3 2 2,-6-5-1</inkml:trace>
  <inkml:trace contextRef="#ctx0" brushRef="#br0" timeOffset="110320.31">21484 10586 123,'9'6'42,"-3"7"-1,4 11 2,-5 3-38,3 10-4,-3 0-1,1 2 0,-1-7 0,-1-2 0,1-2 0,-3-8 0,3 1-7,-5-21-20,0 0-13,0 0-2,-4-10 1,8-2-1</inkml:trace>
  <inkml:trace contextRef="#ctx0" brushRef="#br0" timeOffset="110653.329">21653 10656 81,'0'0'37,"0"0"2,0 0-5,-12-13-16,26 17-2,-10-16-4,14 17-4,-5-3-1,7 5-4,-3-7-3,0 8 0,-3 2 0,-6 11 0,-6 4 0,-4 0 0,-5 2 0,-1-5 0,0 2 0,0-4 0,3 0 0,5-20 0,7 20 0,4-14 0,7 2 0,-5-9-9,11 5-33,-7 6 0,1-8-3,-5 5 2</inkml:trace>
  <inkml:trace contextRef="#ctx0" brushRef="#br0" timeOffset="111115.3554">22023 11016 113,'3'19'43,"-1"0"-1,-1-5 3,14 2-35,-15-16-8,7 19-2,-7-19 0,7 12 0,-7-12 0,0 0 0,6-20 0,-5-1 0,-2-2 0,1-8 0,-3-10 0,-1 3 0,-1-5 0,1 2 0,1 6 0,1 10 0,2 3 0,5 5 0,4 6 0,6 4 0,6 5 0,3 3 0,3 0 0,1-3 0,3 6 0,-6-1 0,2 6 0,-17-12-17,3 7-27,-13-4-2,1 13 1,-1-13 0</inkml:trace>
  <inkml:trace contextRef="#ctx0" brushRef="#br0" timeOffset="111278.3648">22108 10873 123,'3'11'40,"10"-5"4,5-3-4,11 1-32,-2-6-8,2 4 0,5 5-18,-7-9-23,0-2 1,-3-13-4,-3 5 3</inkml:trace>
  <inkml:trace contextRef="#ctx0" brushRef="#br0" timeOffset="111484.3765">22530 10794 134,'1'28'46,"2"5"-1,-6 2-15,3 3-30,-5 4 0,0 12 0,-5-1 0,1-2 0,0-10 0,1-6 0,1-6 0,-3-7 0,10 7 0,-10-31-41,10 2-3,9-18-2,1 2 3</inkml:trace>
  <inkml:trace contextRef="#ctx0" brushRef="#br0" timeOffset="111963.4039">22644 11117 136,'13'10'43,"0"0"1,-5-13-12,8 24-32,-9-7 0,0 7 0,-3-9 0,-1 7 0,-3-19 0,4 18 0,-4-18 0,0 0 0,12 7 0,-3-13 0,1-7 0,3 1 0,2-8 0,-1-1 0,2-1 0,-3 6 0,2 1 0,-3 2 0,-1 7 0,-2 0 0,-9 6 0,14 18 0,-11-4 0,0 0 0,-4 7 0,0-7 0,1-14 0,-3 21 0,3-21 0,-3 11 0,3-11 0,0 0 0,16-16 0,-3 9 0,-1 8 0,2-3 0,3-3 0,-3 6 0,0 2 0,-2-1 0,2 5 0,0-9 0,2 13 0,0-9 0,12 23 0,-17-21-26,14 0-21,-1 6 1,4-22 0</inkml:trace>
  <inkml:trace contextRef="#ctx0" brushRef="#br0" timeOffset="123109.0414">23863 10880 74,'0'0'36,"0"0"5,-3-10-1,3 10-9,-12-7-13,12 7-4,0 0-13,-10 2-1,10-2 0,0 0 0,0 0 0,-4 18 0,4-18 0,-3 24 0,-2-6 0,-6 5 0,2 0 0,0-1 0,-4-1 0,7-4 0,-2 0 0,3-6 0,-3 0 0,8-11 0,-3 11 0,3-11 0,0 0 0,0 10 0,13 0 0,-13-10-24,18-7-22,-3 3 2,3-2 1,3-3 2</inkml:trace>
  <inkml:trace contextRef="#ctx0" brushRef="#br0" timeOffset="123459.0615">24062 10961 70,'11'-7'37,"-11"7"0,19 0 1,-19 0-7,6 11-18,-6-11 1,-7 24-3,6-11-7,5 11-4,5-6 0,2 7 0,-11-25 0,42 34 0,-42-34 0,52 8 0,-52-8 0,59-22 0,-59 22 0,45-35 0,-45 35 0,24-48 0,-24 48 0,1-46 0,-1 46 0,0 0 0,-36-47 0,13 43 0,4 0 0,-9 5 0,7 8 0,1-5 0,20-4 0,0 0-43,0 0-3,2 46 5,-2-46-3</inkml:trace>
  <inkml:trace contextRef="#ctx0" brushRef="#br0" timeOffset="127804.31">20138 11888 10,'-7'-14'22,"15"16"2,-8-2-4,-2-14-3,2 14-2,0-14 0,0 14-2,2-13 2,-2 13-3,5-14 1,5 12-1,-15-12-1,14 10-2,-13-6-2,4 10 1,0 0 0,0 0-2,0 0 0,0 0-1,0 0 1,0 0-5,6 10-1,-4 5 0,-2-2 0,2 11 0,-3 7 0,2 9 0,-3 2 0,1 10 0,-1-12 0,1-3 0,-2-9 0,0-2 0,0-11 0,3-15 0,-5 12 0,5-12 0,2-13 0,-2 13 0,0 0 0,0-27-17,9 20-28,-2-3 3,-7 10 0,14-21-1</inkml:trace>
  <inkml:trace contextRef="#ctx0" brushRef="#br0" timeOffset="129071.3825">20428 11865 43,'0'0'34,"0"0"1,2-10 0,-2 10-13,-2-16-6,2 16-5,0 0-3,0 0-2,0 0 1,0 0-3,-9 11 2,6 1-2,3-12 1,-12 22-1,3-9-2,3 7 1,-1 4-3,1 1 2,0 6-2,2 3 2,1-4-1,4 4 1,2-1 0,4-11-2,2-1 1,2-11-1,4 0 0,2-4 0,1-5 0,0-2 0,1-10 0,0 0 0,0-10 0,0 11 0,-2-18 0,-3-4 0,0-7 0,-2 1 0,-5 1 0,-2 5 0,-6 0 0,-3-2 0,-5 9 0,-4 4 0,-4 9 0,-4-1 0,-2 5 0,-1 5 0,1-1 0,2 6 0,2 2 0,4-2 0,10 12-7,-8-9-28,19 7-10,-6-12 1,21 11 1</inkml:trace>
  <inkml:trace contextRef="#ctx0" brushRef="#br0" timeOffset="129748.4212">20845 11649 61,'-14'-10'36,"5"13"5,9-3-2,0 0-12,-22-10-9,22 10-5,0 0-3,16 13-3,-1-9-4,8 0-3,3-6 0,4 5 0,1-1 0,-2-2 0,-4 2 0,-4-4 0,-6 4 0,-15-2 0,16 12-17,-16-12-26,-9 4 0,9-4 0,0 0-1</inkml:trace>
  <inkml:trace contextRef="#ctx0" brushRef="#br0" timeOffset="130543.4667">21212 11534 51,'0'0'34,"0"0"1,0 0 2,0 0-12,0 0-6,11-2-5,-11 2-4,0 0-2,0 0-2,10-7 0,-10 7-4,11-5 2,-11 5-2,16-4 0,-4 3-2,-1-1 0,2-3 0,0 1 0,-2 1 0,1-1 0,-3 6 0,-9-2 0,13 6 0,-13-6 0,10 11 0,-6 6 0,-4-17 0,6 18 0,-6-18 0,3 18 0,-3-18 0,1 15 0,-1-15 0,-6 16 0,4 2 0,-3-3 0,0 0 0,1 4 0,-1 3 0,-1 1 0,0 1 0,2 2 0,-2-7 0,1 6 0,1-4 0,0-4 0,2 1 0,0 6 0,1-7 0,0 0 0,1-17 0,0 12 0,0-12 0,0 0 0,5 12 0,-9-30-8,15 29-21,-10-24-15,-1 13 2,0 0 0,-1-17 0</inkml:trace>
  <inkml:trace contextRef="#ctx0" brushRef="#br0" timeOffset="130732.4775">21235 11702 112,'16'-8'43,"4"-3"0,8-2 0,-3 2-35,8 4-2,-3 4-9,-9-4-25,3 9-14,-7-2-2,-5 5 2,-12-5-2</inkml:trace>
  <inkml:trace contextRef="#ctx0" brushRef="#br0" timeOffset="131518.5224">21514 11997 103,'9'0'41,"-9"0"-1,9 18 1,-9-18-30,14 31-5,-11-8-2,6 6 0,-5 2-1,2 1-1,-2-5-2,1-2 0,-4-10 0,-1-15 0,3 14 0,-3-14 0,0 0 0,0 0 0,8-12 0,-3-8 0,1 6 0,2 2 0,1-7 0,3 4 0,0-1 0,2-6 0,1 4 0,-2 9 0,1-7 0,-1 11 0,0 6 0,-1 5 0,-4 4 0,1 8 0,-4 8 0,0-1 0,-3 6 0,-3-9 0,0-5 0,-1 0 0,2-17 0,0 0 0,0 0 0,0 0 0,7-20 0,3 13 0,2-12 0,5 0 0,2 3 0,3 2 0,0 8 0,2-9 0,-2 20 0,0-6 0,-4 13 0,-2 2 0,-1 5 0,-6 3 0,1 3 0,-7-7 0,13 14-10,-16-17-36,8 1 2,-8-16-2,21 19 4</inkml:trace>
  <inkml:trace contextRef="#ctx0" brushRef="#br0" timeOffset="132298.567">22470 11952 120,'8'-11'43,"0"-3"-2,-8 14 3,12-4-37,-12 4-7,-7 15 0,-3-4 0,-2 7 0,-3 1 0,-2 10 0,-2 5 0,0-2 0,1 2 0,2-3 0,1-1 0,6-9 0,2 2 0,7-23 0,-9 17 0,9-17 0,0 0-19,0 0-24,9-11-2,-6-5 2,3 4 1</inkml:trace>
  <inkml:trace contextRef="#ctx0" brushRef="#br0" timeOffset="132563.5822">22338 11914 111,'0'0'43,"10"-9"0,-10 9 0,17 18-28,-8-14-15,10 14 0,-1-3 0,4 11 0,-3 3 0,3-1 0,-3-4 0,-4 6 0,0-8 0,-10-7 0,13 0-18,-18-15-28,11 4 1,-6-20-1</inkml:trace>
  <inkml:trace contextRef="#ctx0" brushRef="#br0" timeOffset="133511.6364">23030 11946 83,'-1'-21'38,"1"21"2,-1-21 2,-6 3-18,15 24-7,-8-6-6,0 0-11,6 11 0,1 9 0,-4-4 0,2 15 0,-1 0 0,0 11 0,-5-5 0,1 6 0,-5-1 0,1-3 0,-1-6 0,1-4 0,-1-11 0,5-18 0,-5 16 0,5-16 0,0 0 0,-1-27 0,7 15-44,-3-19-5,7 6 4,-2-8-1</inkml:trace>
  <inkml:trace contextRef="#ctx0" brushRef="#br0" timeOffset="133811.6536">23182 12085 139,'6'40'44,"-5"-2"-1,8 8-14,-5-8-29,14 2 0,1-15 0,4-9 0,4-13 0,0-12 0,2-9 0,-7-11 0,-3-2 0,-10-9 0,-6-2 0,-6 1 0,-9 1 0,-3 4 0,-5 10 0,-2 9 0,-3 11 0,6 8 0,2 9 0,2 9 0,12 10 0,-7-5-4,18 4-41,0-5-1,7-7 1,-4-8 1</inkml:trace>
  <inkml:trace contextRef="#ctx0" brushRef="#br0" timeOffset="134095.6698">23474 11788 128,'0'0'45,"20"2"0,-3-5-8,4 7-37,-1-4 0,0-7 0,7 13-18,-14-9-24,-3 11-1,-10-8-1</inkml:trace>
  <inkml:trace contextRef="#ctx0" brushRef="#br0" timeOffset="134652.7017">23830 11609 120,'0'0'43,"0"0"0,14 11 1,4-15-39,9 5-5,3-1 0,3 7 0,3-4 0,2 3 0,-7-5 0,-5 0 0,-6 2 0,-6-2 0,-14-1 0,0 0 0,0 0 0,-3 19 0,1 0 0,-7 0 0,-4 4 0,2 3 0,-1 8 0,5 1 0,0-3 0,-4-7 0,0 0 0,6-11 0,5 6 0,0-20 0,-6 28 0,6-28 0,-13-10-44,3 7 0,3-11-2,-7 8 2</inkml:trace>
  <inkml:trace contextRef="#ctx0" brushRef="#br0" timeOffset="134811.7108">23918 11841 142,'20'-4'42,"9"2"0,5 1-13,-6-10-31,6 11-37,1 0-2,-3-8-2,-32 8 2</inkml:trace>
  <inkml:trace contextRef="#ctx0" brushRef="#br0" timeOffset="135451.7474">24395 12045 145,'0'0'45,"0"0"0,0 0-25,0 0-20,0 0 0,6 49 0,-6-49 0,0 0 0,5 67 0,-5-67 0,1 51 0,-1-51 0,0 0 0,-4 57 0,4-57 0,0 0 0,0 0 0,0 0 0,0 0 0,0 0 0,25-46 0,-25 46 0,0 0 0,38-56 0,-38 56 0,0 0 0,49-38 0,-49 38 0,0 0 0,42-14 0,-42 14 0,0 0 0,0 0 0,11 60 0,-11-60 0,-14 55 0,14-55 0,-13 46 0,13-46 0,0 0 0,0 0 0,0 0 0,41-31 0,-41 31 0,42-50 0,-42 50 0,43-31 0,-43 31 0,0 0 0,0 0 0,46 22 0,-46-22 0,0 0 0,0 0 0,54 39 0,-54-39-28,48-4-20,-48 4-3,56-18 4</inkml:trace>
  <inkml:trace contextRef="#ctx0" brushRef="#br0" timeOffset="136455.8048">18977 12654 72,'-14'2'32,"-7"-5"2,5 3 1,7 10-27,-11-10-5,9 5 1,-3-3 0,14-2 1,0 0 0,0 0 1,19 7-1,15-7 2,9 1-1,24 3 0,16 0-1,27 6-2,20 1 2,28 5-2,21-2 2,26 0-3,24-9-2,22 2 0,24-9 0,24-1 0,21-2 0,16-4 0,19-5 0,6 11 0,9-1 0,2 1 0,-16 4 0,-25-1 0,-23-1 0,-27-7 0,-29 9-26,-37-9-20,-46 1 1,-43-10-3</inkml:trace>
  <inkml:trace contextRef="#ctx0" brushRef="#br0" timeOffset="137199.8474">19803 12028 85,'0'0'38,"-1"-14"1,1 14 0,-21-5-24,14 32-5,-13-17-2,5 10-4,-7 0-3,2-5-2,4 10-8,-10-24-23,10 2-7,1-24-2,4 5 1</inkml:trace>
  <inkml:trace contextRef="#ctx0" brushRef="#br0" timeOffset="137394.8585">19627 11945 105,'24'0'37,"2"6"-1,9 16-7,-1 9-62,2-11-4,3 15 0,-4-8-2</inkml:trace>
  <inkml:trace contextRef="#ctx0" brushRef="#br0" timeOffset="138875.9432">19755 11903 72,'0'0'33,"-5"29"2,-6-13-1,-2 5-26,2 6-8,2 3-25,2 10-6,-7-14-3,7 10 0</inkml:trace>
  <inkml:trace contextRef="#ctx0" brushRef="#br0" timeOffset="139699.9904">20058 13310 98,'0'0'40,"0"0"2,6 18 0,2 4-31,-10 0-3,7 13 0,-8 2-3,4 7-4,-2-2-1,-1 2 0,-1-8 0,-1-4 0,1-11 0,-1-8 0,4-13 0,0 0 0,10-2-35,-9-24-9,4 7 0,-2-14-2</inkml:trace>
  <inkml:trace contextRef="#ctx0" brushRef="#br0" timeOffset="140015.0084">20241 13412 93,'5'33'40,"-1"2"-3,2 14 5,0-8-30,11 8-3,-6-13-1,13-6-1,-1-16-4,6-16-1,1-7 0,1-14-2,-2-8 0,-3-7 0,-8-5 0,-7-1 0,-9-2 0,-9 11 0,-7 2 0,-8 5 0,-3 11 0,-3 13 0,-1 11 0,0 9 0,10 12-3,-1-8-19,16 11-21,4-10 0,9-2 1,7-12 0</inkml:trace>
  <inkml:trace contextRef="#ctx0" brushRef="#br0" timeOffset="140744.0501">20837 13201 113,'0'0'42,"10"10"-2,7-13 2,12 0-39,4 2-11,3-2-30,3-3-4,0-1 1,-3 8-1</inkml:trace>
  <inkml:trace contextRef="#ctx0" brushRef="#br0" timeOffset="145071.2976">21268 13082 51,'0'0'31,"-14"-1"4,14 1-7,-11 1-8,-6-5-4,14 16-3,-12-6-2,10 9-3,-7-6-1,10 16-1,-1-8-1,11 4 0,4-6 0,8-4-1,4-10 0,8-8 0,1-5-2,2-9-2,-5-2 0,-2-4 0,-11-2 0,-6 3 0,-10-4 0,-8 11 0,-4-4 0,-6 5 0,0 10 0,-6-5-3,12 20-12,-10-3-29,12 6 3,2 4-2,4 5 2</inkml:trace>
  <inkml:trace contextRef="#ctx0" brushRef="#br0" timeOffset="145499.3221">21253 13275 74,'-14'12'37,"-1"0"0,4 1 0,9 8-23,2-21-5,2 24 0,-2-24-4,25 18-1,-7-19 1,8 1 0,-3-11 0,2-3 1,-8-5-3,-5-6 0,-9 2-1,-6 1-2,-6 4 0,-8 1 0,-1 4 0,-1 5-4,4 7-2,-4 0-11,19 1-25,-11 10 2,11-10-2,8 14 0</inkml:trace>
  <inkml:trace contextRef="#ctx0" brushRef="#br0" timeOffset="146499.3793">21615 13439 90,'0'0'42,"0"0"-1,1 13 2,-1-13-26,2 22-8,-5-2-4,5 10 0,-3 2-2,2 3-3,0-9 0,1 2 0,-3 1 0,4-12 0,-2-4 0,-1-13 0,0 0 0,11-6 0,-6-9 0,2-10 0,3-4 0,1 9 0,2-10 0,0 10 0,2-10 0,-2 3 0,2 4 0,-3 5 0,2 4 0,-1-8 0,-2 17 0,3-3 0,-1 12 0,-2 10 0,1 9 0,0 5 0,-4 5 0,0 4 0,-4-3 0,-1-4 0,-3-3 0,-1-5 0,-1-10 0,2-12 0,0 0 0,0 0 0,-2-12 0,7-2 0,1-5 0,3-4 0,4-5 0,4-2 0,1 2 0,4-6 0,-3 13 0,-1-2 0,-1 14 0,-1 9 0,-6 11 0,0 11 0,-2 5 0,-1 15 0,1-7 0,2 2 0,5-9 0,3-4 0,6-11 0,4-8 0,5-8 0,2-2 0,3-3 0,-2-11 0,12 20-12,-17-19-33,5 8 1,-4-11-2,1 9 3</inkml:trace>
  <inkml:trace contextRef="#ctx0" brushRef="#br0" timeOffset="163073.3273">884 12660 68,'-46'19'35,"46"-19"0,0 0 4,0 0-13,0 0-7,0 0-6,0 0-6,0 0-1,43 13-2,-43-13-1,39 7-3,-39-7 0,48 15 0,-48-15 0,40 22-4,-40-22-9,0 0-25,40 7 0,-40-7-1,0 0 0</inkml:trace>
  <inkml:trace contextRef="#ctx0" brushRef="#br0" timeOffset="163641.3597">867 12898 78,'0'0'37,"0"0"1,0 0 0,0 0-14,0 0-7,0 0-4,40 35-6,-40-35-4,60 20-3,-60-20 0,74 31 0,-39-21 0,-1 11-29,-4-4-14,-5-2 4,-1-5-4,-5-6 3</inkml:trace>
  <inkml:trace contextRef="#ctx0" brushRef="#br0" timeOffset="166986.5511">19464 11121 49,'-12'0'37,"2"-5"0,10 5 2,9-4-11,7-17-13,31 13-4,3-10-4,17 0-5,10 12-14,1-4-24,0-9-2,-4 9 1,-14-6-2</inkml:trace>
  <inkml:trace contextRef="#ctx0" brushRef="#br0" timeOffset="167693.5915">19246 10104 49,'0'0'33,"0"0"1,0 0 3,9 8-17,-2 10-6,-10-8-4,8 17-2,-8-2 1,6 5-3,-9-8 0,6 6-2,-8-6 1,6-2-2,-2-5-1,4-15-2,-5 14-3,5-14-3,0 0-7,0 0-26,0 0-2,12-16 1,-12 16 0</inkml:trace>
  <inkml:trace contextRef="#ctx0" brushRef="#br0" timeOffset="168018.6101">19430 10208 68,'-5'17'36,"5"10"0,4-2 2,-2-5-22,24 9-2,-6-13-5,16 4 0,-2-14-3,6-6 0,-6-18-2,-1-2 0,-11-8-2,-7-4 2,-14-3-3,-10 0 1,-12 4-2,-4 8 0,-8 1 0,1 10 0,3 5 0,4 9-4,22 14-30,-2 1-7,13 2-1,9 0-2</inkml:trace>
  <inkml:trace contextRef="#ctx0" brushRef="#br0" timeOffset="175633.0456">2002 12572 109,'-10'-19'41,"2"7"1,0-3-2,8 15-27,-17-17-3,17 17-10,-6-12 0,6 12 0,0 0 0,8 26 0,-4-3 0,4 17 0,-2 2 0,7 1 0,-5 14 0,-4 6 0,3-1 0,-5-4 0,0-3 0,0-12 0,0-1 0,-5 0 0,3-17 0,2-6 0,-1-7 0,-1-12 0,7 19 0,-7-19 0,12 6 0,-12-6-19,0 0-25,13-11-2,-2 7 0,0-4 2</inkml:trace>
  <inkml:trace contextRef="#ctx0" brushRef="#br0" timeOffset="176243.0805">2445 12732 69,'-6'-17'37,"-1"4"1,-1-2 0,-1-11-8,9 26-16,-7-23-4,7 23-3,0 0-2,0 0 1,-11-2-5,9 12-1,-2 1 0,-1 7 0,1 8 0,-2 6 0,1 10 0,0 2 0,1 9 0,7 3 0,0 1 0,5 0 0,-2-4 0,9-8 0,4-17 0,6-2 0,0-13 0,2-6 0,6-12 0,3-9 0,3-14 0,2-9 0,-11-5 0,-3-17 0,-7-5 0,-10-4 0,-14-1 0,-12 5 0,-11 9 0,-13 9 0,0 19 0,-8 10 0,-3 23 0,0 11 0,10 11 0,9 9 0,15 9 0,-4-10-27,19-5-17,6-6-1,18-12 0</inkml:trace>
  <inkml:trace contextRef="#ctx0" brushRef="#br0" timeOffset="180013.2962">23000 11026 36,'2'-22'33,"-2"22"0,5-28 2,-6 16-8,1 12-7,-8-10-4,8 10-8,-20 18-3,2 7-4,-6 6 0,-8 8-3,-2 12-3,-9-6-9,4 6-22,6-1 0,1-5 0,11-7-1</inkml:trace>
  <inkml:trace contextRef="#ctx0" brushRef="#br0" timeOffset="180465.322">21895 11882 91,'-9'-20'35,"-2"14"1,-12 4-2,-7 6-27,2 22-6,-8 11 0,-6 11-2,-1 12-4,-8-5-15,7-2-15,13-4-1,6-8 1,17-20-1</inkml:trace>
  <inkml:trace contextRef="#ctx0" brushRef="#br0" timeOffset="181562.3848">24789 12031 83,'0'0'37,"0"0"-1,35-58 1,-35 58-23,0 0-5,0 0 0,-49 22-3,49-22-1,-75 68-3,27-17-5,-4 3-25,-14 1-9,-3 10-2,1-10-2,-2 3 0</inkml:trace>
  <inkml:trace contextRef="#ctx0" brushRef="#br0" timeOffset="182128.4171">21983 13239 80,'19'-25'38,"0"2"1,-8 8 0,-14 4-27,11 25-4,-16 3-1,3 19-1,-14 7-2,0 11-1,-9 13-1,-1 6-2,-4 4-1,0-6-4,6 4-4,-5-21-25,10-6-4,8-16-3,6-19 3</inkml:trace>
  <inkml:trace contextRef="#ctx0" brushRef="#br0" timeOffset="186364.6594">2848 12233 58,'0'0'35,"-18"-1"0,6 1 2,12 0-12,-22-2-8,22 2-3,0 0-6,0 0-1,0 0-3,24 4 0,-2-5-1,4 0-1,4 1-1,-1 0-3,2 7-1,-10-8-10,5 2-26,-9 11-1,-6-4 1,-2-2-2</inkml:trace>
  <inkml:trace contextRef="#ctx0" brushRef="#br0" timeOffset="186741.681">2899 12087 51,'0'0'33,"-14"-29"3,11 15-5,3 14-7,-11-21-6,16 35-5,-5-14-4,3 37-2,-3-7-3,8 15-2,-5-1 1,4 10-1,-3-5-3,-3-13-4,6 3-25,-10-13-8,1-8 1,-2-5-1</inkml:trace>
  <inkml:trace contextRef="#ctx0" brushRef="#br0" timeOffset="187145.7041">3157 12099 100,'0'0'39,"0"0"1,2 16-1,0 11-27,-3 6-7,4 8-2,1 6-2,0 0-16,5 1-23,2-5-3,1-11 0,3-1-1</inkml:trace>
  <inkml:trace contextRef="#ctx0" brushRef="#br0" timeOffset="188221.7657">19535 9874 63,'0'0'35,"10"-19"0,-10 19-6,13-9-11,-13 9-4,0 0-3,-4 12-3,5 6-1,-8-6-3,7 13 1,-3-8-2,9 11 1,-1-10-1,10-3 0,9-5-3,10-9 0,14 3-6,1-15-33,13-4 3,5-8-4,0-9 0</inkml:trace>
  <inkml:trace contextRef="#ctx0" brushRef="#br0" timeOffset="189854.8591">3448 12216 61,'-8'5'33,"-4"-5"4,8 12-2,12-1-12,-8-11-9,34 9-5,-8-7-4,10 5-3,2-1-4,-3-6-20,2 0-12,-4 8-4,-12-5 1,-3 1-3</inkml:trace>
  <inkml:trace contextRef="#ctx0" brushRef="#br0" timeOffset="190281.8835">4021 12056 84,'-8'21'37,"4"2"-1,1 3 1,14 16-23,-17-12-5,11 11-2,-8-8-2,6 3-3,-1-1-1,1-7-1,1 1-2,-4-14-3,12 7-9,-7-11-24,5-5 1,2-2-1,0-8-1</inkml:trace>
  <inkml:trace contextRef="#ctx0" brushRef="#br0" timeOffset="190761.911">4248 12150 73,'0'0'36,"-11"-2"2,8-9-9,3 11-7,4-16-5,11 8-8,-6-12-2,8 1-2,2 8-2,4 2-1,0 13 0,2 14 0,-3 6-1,-6 13 1,-4 5-3,-7 12 2,-5-5 0,-5 1-1,-4-7 0,0-7-1,0-5 1,4-6 0,7-7 1,9-8-1,8-9 2,11-6-1,9-1 0,4-7-3,11 6-8,-9-2-29,5-3-2,-5 8 0,-6-4-3</inkml:trace>
  <inkml:trace contextRef="#ctx0" brushRef="#br0" timeOffset="191788.9697">21820 10411 48,'0'0'35,"0"0"0,0 0 1,0 0-9,-8-1-8,13 16-4,-13-9-5,10 8-1,-2-14-2,2 20-1,6-18 0,16-6-4,11-4-2,12-3 0,14-2 0,3-2 0,21 6-38,-2-3-3,4 2-2,3 1 0</inkml:trace>
  <inkml:trace contextRef="#ctx0" brushRef="#br0" timeOffset="193821.0859">4839 12300 51,'-15'3'38,"1"4"0,3-6 0,9-15-14,13 19-6,-4-18-4,20 10-6,1-6-3,7-1-3,2-4-2,4 2-1,-2 10-2,-8-9-6,8 14-22,-16-10-9,-8 9 1,-6 2 0</inkml:trace>
  <inkml:trace contextRef="#ctx0" brushRef="#br0" timeOffset="194113.1026">4931 11937 76,'-4'-23'39,"0"5"0,4 18 1,0 0-12,-10 15-20,17 18-3,-2 6 0,6 11-1,-2 5-2,4-1 1,0 4-3,-2 1 1,-1-8-2,-3-4-2,-2-6 0,-6-9-7,9 5-10,-7-7-21,2-14 0,1-2 1,-4-14 0</inkml:trace>
  <inkml:trace contextRef="#ctx0" brushRef="#br0" timeOffset="194411.1197">5323 12010 97,'19'8'39,"1"4"1,-6 11-1,3 14-27,-10 0-6,4 13 1,-4-4-4,1 3-3,1 2-8,-8-3-31,6-10-3,0-8 1,3-12-1</inkml:trace>
  <inkml:trace contextRef="#ctx0" brushRef="#br0" timeOffset="195513.1827">24247 10564 122,'0'0'38,"0"0"-1,0 0 0,0 0-27,0 0-2,0 0-5,0 0-3,0 0 0,0 0 0,0 0 0,58 12 0,-58-12 0,67-20 0,-28 2 0,2 11-19,-41 7-23,70-18 2,-70 18-4</inkml:trace>
  <inkml:trace contextRef="#ctx0" brushRef="#br0" timeOffset="196150.2191">24341 10470 109,'0'0'37,"0"0"1,0 0-2,0 0-23,0 0-3,0 0-4,0 0-6,7 66-18,-7-66-18,7 54-2,-7-54 0,-2 51 2</inkml:trace>
  <inkml:trace contextRef="#ctx0" brushRef="#br0" timeOffset="197290.2844">5632 12217 59,'0'0'35,"-13"-10"1,13 10 1,0 0-12,0 0-9,32-5-5,-9-4-5,15 12-2,3-9-1,4 8-1,2-1-6,-8-6-7,-1 8-27,-10 4 1,-10-6-2,-10 0 1</inkml:trace>
  <inkml:trace contextRef="#ctx0" brushRef="#br0" timeOffset="197881.3182">6225 12024 81,'-16'-9'37,"16"9"-2,0 0 0,2-17-20,11 21-9,-2-1-2,7 7-1,-2 1-2,5 2 1,-4-6 1,3 5-2,-6-6 1,2 0-1,-5 0 0,1 9 0,-2-12 0,-10-3-1,14 18 1,-7-7 2,-4 2-2,2 4 2,-4 2-1,0-3 2,-2 9-1,3 2 1,-2 0-2,1 8-2,-3-1 3,2 3-3,0-4 0,1-4 0,0-3 0,1-6 0,1-2 0,-3-18-4,13 20-9,-13-20-28,0 0-1,10-5 0,-10 5 0</inkml:trace>
  <inkml:trace contextRef="#ctx0" brushRef="#br0" timeOffset="198129.3323">6310 12421 96,'0'0'40,"22"-26"1,3 13-1,6 4-28,2-3-11,4-6-15,1 6-22,2-1-2,-5 2 0,-5 0-2</inkml:trace>
  <inkml:trace contextRef="#ctx0" brushRef="#br0" timeOffset="199379.4038">21150 11309 58,'2'-19'35,"-2"19"-1,7-16 2,-10 4-14,11 25-6,-8-13-4,-6 22-3,0-10 0,8 11-1,-2-23 0,-1 23-1,1-23-6,14 8-1,1-15 0,11-7 0,8-4 0,7-6 0,8 3 0,-5-7-14,11 6-29,-2-2-1,1 9 1,3-5-2</inkml:trace>
  <inkml:trace contextRef="#ctx0" brushRef="#br0" timeOffset="200614.4745">6793 12303 100,'0'0'40,"0"0"2,0 0-3,0 0-25,12 2-6,12 2-3,3-2-4,4 1-7,17 4-32,-6 2-3,0-8 0,-5-1 0</inkml:trace>
  <inkml:trace contextRef="#ctx0" brushRef="#br0" timeOffset="201206.5084">7342 12112 107,'0'0'40,"0"0"1,14-15-1,-1-1-30,12 11-4,-2-1-3,4 9 2,-1 0-5,-6 1 2,-2 3-2,-4 4-1,-6 3 2,-2 7-1,-5-3 1,-2 7-1,-4 1 0,1 2 0,-4-2 0,0 5 0,0-4 0,2 3 0,-1 0 0,1-2 0,4-4 0,-1-3 0,4 1 0,-1-3 0,5-1 0,-3-4 0,8 3-12,-9-6-29,-1-11-1,9 4 2,-9-4-3</inkml:trace>
  <inkml:trace contextRef="#ctx0" brushRef="#br0" timeOffset="201427.521">7414 12346 114,'-2'-22'42,"2"22"1,16-22-2,0 11-28,2-1-11,5 0-2,7 17-1,-6-10-40,8 10-1,-1-5 0,0-3 0</inkml:trace>
  <inkml:trace contextRef="#ctx0" brushRef="#br0" timeOffset="202514.5832">24291 11529 100,'0'0'35,"0"0"1,0 0 2,0 0-24,0 0-5,0 0-1,-18 62 0,18-62-1,0 0-7,0 0 0,0 0 0,0 0 0,0 0 0,51-12 0,-51 12 0,68-38 0,-25 10 0,3 12-41,0 14-2,-7-9 1,-39 11-1</inkml:trace>
  <inkml:trace contextRef="#ctx0" brushRef="#br0" timeOffset="204512.6975">7991 12294 112,'0'0'40,"0"0"2,-6-11-2,18 15-26,-3-9-7,8 16-7,2-10 0,3 8 0,2-5 0,-2-2 0,3 3-1,-9-7-11,8 12-17,-14-8-12,-10-2 1,8-1-1,-8 1 2</inkml:trace>
  <inkml:trace contextRef="#ctx0" brushRef="#br0" timeOffset="204740.7105">8091 12197 107,'0'0'40,"0"0"0,-5 19 1,5-19-30,-1 31-4,-1-1-2,5 4-1,-1 1-4,3 1 0,0 0 0,1-4 0,2 0-1,-4-12-11,10-1-28,-5-12 0,-9-7-1,18 5 0</inkml:trace>
  <inkml:trace contextRef="#ctx0" brushRef="#br0" timeOffset="205229.7385">8521 12251 108,'23'7'39,"-2"0"0,1 5 0,-7-1-31,8 15-2,-10-3 0,-2 3-4,-9 1 1,-4 2-3,-8-2 1,-3 1 0,-3-9 0,-2 0-1,2-17-1,0-4 1,5-17-1,5-7 1,7-9-2,4-12 0,5 2 1,2-13 2,-2 14-1,1 2 2,-6 4-1,-5 12 0,-9 7 1,-5 7 0,-6 9-2,-2 6 0,-1 8 0,2-5-4,9 16-15,1-11-21,11-11-2,3 17 1,7-16-1</inkml:trace>
  <inkml:trace contextRef="#ctx0" brushRef="#br0" timeOffset="206572.8153">21106 13580 52,'5'-16'35,"2"-1"1,-3 0-1,1-2-10,4 17-11,-9 2-5,0 0-2,-3 14-3,3 1 1,-4-1-1,5 2 2,-1-16-2,10 19 0,5-19 0,8-3-3,11-4-3,1-10-19,11 15-20,4-3 0,2 8 0,3 0-1</inkml:trace>
  <inkml:trace contextRef="#ctx0" brushRef="#br0" timeOffset="207693.8794">8540 12251 65,'-22'-11'33,"7"12"-1,-9-8 1,8 0-19,2 13-8,2 3-5,2 1-8,13 4-19,7 14-6,-1-15 0,13 9-2</inkml:trace>
  <inkml:trace contextRef="#ctx0" brushRef="#br0" timeOffset="208339.9164">8935 12661 87,'0'0'36,"14"18"3,-5 1-2,-10-2-24,16 18-3,-14-3-2,11 10 0,-9-12-3,5 10 2,-7-19-2,2-10-5,-3-11 0,0 0 0,-4-23 0,-1-7 0,-4-12 0,-4-11 0,-4-4 0,-1 3 0,-3-6 0,2 8 0,1 7 0,1 2 0,5 11 0,8 3 0,8 10 0,10 3 0,8-2 0,11 9 0,8 1 0,7 3 0,9 10 0,-5-11-15,7 14-25,-8-1-1,-5 11 0,-11-13-1</inkml:trace>
  <inkml:trace contextRef="#ctx0" brushRef="#br0" timeOffset="208609.9318">9028 12558 107,'0'0'40,"0"0"0,9 8 0,21-7-31,-1-1-6,9 0-9,7 8-31,3 3-2,1-3-1,-4 7 0</inkml:trace>
  <inkml:trace contextRef="#ctx0" brushRef="#br0" timeOffset="209767.998">9865 12449 111,'-10'1'38,"0"-4"3,10 3-8,-9-1-22,24 1-3,1-4-4,15 5-1,3 3-4,6-7 0,11 9-4,-8-14-11,6 8-25,-8 2 4,-9 1-4,-8-2 2</inkml:trace>
  <inkml:trace contextRef="#ctx0" brushRef="#br0" timeOffset="210007.0117">9879 12603 110,'2'14'39,"13"-6"0,15 3 0,23-8-33,2 5-8,1-5-24,10 7-11,4-3-3,-4 0 0,-4 5 0</inkml:trace>
  <inkml:trace contextRef="#ctx0" brushRef="#br0" timeOffset="223221.7676">1972 14081 96,'0'0'38,"-2"-11"0,2 11 0,12 10-24,-12-10-4,11 25-4,-4-1 1,3 10-2,-4 10-2,4 7-3,-3 10 0,-4 1 0,-5-5 0,-3-2 0,-3-6 0,1-8 0,-2-12 0,3-6 0,-3-13 0,9-10 0,-9 18 0,9-18 0,0 0 0,6-12-26,4 6-16,0-12-2,6 4 3,6-8-1</inkml:trace>
  <inkml:trace contextRef="#ctx0" brushRef="#br0" timeOffset="223558.7868">2244 14296 105,'0'0'39,"-6"22"2,1-2-2,2 21-27,0-1-5,8 13 1,2-1-4,7-4-4,7-6 0,9-15 0,5-10 0,7-16 0,-2-16 0,0-15 0,-3-9 0,-7-12 0,-11-1 0,-17-4 0,-15 1 0,-8 8 0,-14 4 0,-6 16 0,1-3 0,-3 16 0,5 8 0,6 10 0,15 13 0,3 1 0,24 19-27,-3-16-15,4 8-1,5-5 0,2-9-1</inkml:trace>
  <inkml:trace contextRef="#ctx0" brushRef="#br0" timeOffset="228819.0877">2777 13840 87,'11'0'38,"5"4"-2,13-1 2,-9-7-28,23 8 0,-8-7-5,6 1-2,-4-5-3,-5 2-2,0 5-6,-16-11-17,3 7-13,-5-2-1,-5 4 2,-9 2-1</inkml:trace>
  <inkml:trace contextRef="#ctx0" brushRef="#br0" timeOffset="229189.1089">2926 13570 88,'0'0'36,"-9"12"2,6 1-1,12 20-24,-12-9-5,11 10 0,-8 3-3,5 3 0,-6-2-2,2-2-2,-2-3-1,-3-8-4,5 4-5,-14-6-29,12-11-2,1-12 0,3 13 0</inkml:trace>
  <inkml:trace contextRef="#ctx0" brushRef="#br0" timeOffset="229742.1405">3432 13756 84,'0'0'39,"6"14"-2,-4-1 4,-14-7-25,17 17-6,-12-7 0,8 12-4,-6-7 0,5 1-1,-5-5-4,2-2-1,-2-4 0,5-11 0,0 0 0,-8 14 0,8-14-1,0 0-7,11 10-4,-11-10-30,13-3 0,3-6 1,3 3 0</inkml:trace>
  <inkml:trace contextRef="#ctx0" brushRef="#br0" timeOffset="230043.1577">3639 13780 92,'0'0'37,"10"23"2,-9-10 0,4 14-26,-3-14-5,12 9 1,-2-16-2,10 5-2,1-8-1,5-5-2,0-5-2,1-9 0,-4 1 0,-1-11 0,-9 4 0,-7-2 0,-7-1 0,-10 3 0,-3 3 0,-8 6 0,0 6 0,-3 11-3,4 8-1,-2-3-4,15 13-17,0-6-19,7-3 4,4 2-2,6-11 2</inkml:trace>
  <inkml:trace contextRef="#ctx0" brushRef="#br0" timeOffset="231007.2129">3669 13760 52,'-13'2'30,"13"-2"-9,-22 12-19,8-18-14,14 6-15,-24-7-1</inkml:trace>
  <inkml:trace contextRef="#ctx0" brushRef="#br0" timeOffset="232419.2936">4112 13837 97,'15'10'37,"4"-1"-1,5-8 0,5 7-36,8-3-5,13 7-25,-3-1-5,-5-1 1,1 2-3</inkml:trace>
  <inkml:trace contextRef="#ctx0" brushRef="#br0" timeOffset="241652.8217">4608 13529 31,'0'0'23,"-9"0"3,9 0-2,-9 8-4,-3-10-4,12 2-2,-15 1-3,15-1-3,-9 2-1,11 9-1,-2-11 0,0 0-1,17 2-1,0-2 0,1-1-2,3 5 1,2-6-2,0 1-1,-3 1 0,-2 6-1,-7 2 1,-5 12 0,-8-3 0,-3 7 0,-8 6 0,-3-3 1,-2 7 0,0-5 0,3-2-1,1-2 2,5-5-1,9-5 1,0-15 0,18 14-1,-1-10 1,6 2-2,1-2-1,1-4-3,7 4-19,-6 2-16,-5-11 1,-2 5-1,-6-5 1</inkml:trace>
  <inkml:trace contextRef="#ctx0" brushRef="#br0" timeOffset="242269.857">4987 13488 72,'0'0'36,"-13"-11"-2,13 11 0,-11 16-26,0-5-1,6 22-3,-3 1 1,6 12 1,-2 1-3,7 12 2,0-8-2,7 6 0,2-13-1,7-6-1,3-11 1,2-9-3,-1-13 2,1-10-1,-4-3 1,-4-11 0,-7-2-1,-8-7 0,-5 5 1,-6 0-2,-4 1 1,-1 10-1,-2-2-1,1 14 0,4 10-3,-1-5-10,13-5-24,1 25 0,6-13 1,5-3-1</inkml:trace>
  <inkml:trace contextRef="#ctx0" brushRef="#br0" timeOffset="243145.9071">5383 14349 90,'7'26'39,"1"8"0,0 15-7,-5-18-24,10 22 0,-8-29-1,6 7-2,-8-17-1,3 2-2,-6-16-1,0 0 1,0 13-2,0-13 1,-8-6 0,8 6-1,-13-10 1,13 10-1,-14-18 0,6 3 0,2-6 1,0-5-1,1 3 0,0-6 0,0 0 0,2 5 2,-1-12-1,3-5 0,-1-2-1,1 6-1,0-11 1,1 2-1,0 0 1,1-8-3,2 14 4,2 6-2,4 5 2,3 2 0,5 13 0,5-1 2,4 7-3,2-1 0,5 6-2,-2-5-4,11 15-20,-8-12-15,-2-4-1,-5 6 0,-6-2-1</inkml:trace>
  <inkml:trace contextRef="#ctx0" brushRef="#br0" timeOffset="243449.9245">5432 14196 97,'0'0'40,"8"11"2,6-11-2,2-9-36,5 0-3,4 12-5,-3-6-34,3 1-3,0 0-1,-1-2 0</inkml:trace>
  <inkml:trace contextRef="#ctx0" brushRef="#br0" timeOffset="244373.9774">6234 14182 68,'-10'2'36,"10"-2"2,0 0 1,8 2-24,-8-2-4,28-13-4,-7 6-1,9 0-4,4 0 0,1-1-3,3 7-4,-8-7-4,7 13-23,-12-1-8,-6 3 0,-5-8 1</inkml:trace>
  <inkml:trace contextRef="#ctx0" brushRef="#br0" timeOffset="244666.9941">6231 14451 97,'0'0'41,"17"2"1,8-15-1,3 1-34,13-8-4,7 8-1,1-4-2,2 12-7,-12 2-29,4 2-4,-10 13-1,-9-5 0</inkml:trace>
  <inkml:trace contextRef="#ctx0" brushRef="#br0" timeOffset="245920.0658">7166 14126 28,'0'-24'31,"2"12"0,-1 2-4,-6-12-2,5 22-4,-2-18-3,11 22-4,-14-15-2,14 18-1,-9-7-3,8 29 0,-3 2-4,4 8 0,-3 15-1,2 4 0,-2 0-2,-2 3 0,-2-5 0,0-5-1,-3-8 1,0-22-4,1-7-2,0-14-3,8-8-24,-5-19-11,2-18 1,-3-6 0</inkml:trace>
  <inkml:trace contextRef="#ctx0" brushRef="#br0" timeOffset="246190.0813">7309 14159 91,'9'46'40,"3"15"3,0-6-2,11 11-30,-2-20-4,13 5-1,-2-32-1,9-9-1,-2-22-1,0-23-4,-6-14 2,-9-9-3,-10-8 1,-15 3 0,-12 10 0,-13 5 1,-8 10-1,-7 17 1,-2 16-1,-2 8-2,11 18 1,3-6-8,23 7-30,2 8-1,10-15-1,8-6 0</inkml:trace>
  <inkml:trace contextRef="#ctx0" brushRef="#br0" timeOffset="246520.1001">7727 13737 104,'-4'14'39,"17"-13"4,9-1-3,10-1-25,4-2-14,5-4-4,7 13-10,-6-13-29,-5 4 3,-9 4-4,-7-7 3</inkml:trace>
  <inkml:trace contextRef="#ctx0" brushRef="#br0" timeOffset="246965.1256">8235 13414 109,'0'0'41,"12"10"-2,-5 7 2,-10 7-35,11 11-2,-4-5-1,2 20 1,-2-7-2,1 3 0,-2-6 1,-1-15-3,0 1 1,-3-7-2,3-2-3,-2-17-4,9 12-22,-9-12-14,11-6 4,-2 2-3,2-10 3</inkml:trace>
  <inkml:trace contextRef="#ctx0" brushRef="#br0" timeOffset="247302.1449">8520 13389 119,'8'10'41,"-10"14"-2,0 25-5,-2-5-28,9 6 0,1-1-2,9 3 0,2-6-3,6 0 0,2-21-1,3-4 0,-1-17 0,-2-8 0,-3-11 0,-8-8 0,-5-3 0,-9-12 0,-6 12 0,-6 0 0,-6 16 0,-4 5 0,-2 6 0,4 11 0,2 7 0,6 2 0,7 7-5,-1-15-16,11 10-18,4-4-3,1-2 3,1-1-3</inkml:trace>
  <inkml:trace contextRef="#ctx0" brushRef="#br0" timeOffset="247969.183">8997 13999 83,'11'21'40,"5"10"2,0-2 0,1 14-19,-5-7-13,9 14-3,-8-9-3,2 6 0,-5-6-4,0-5 0,-4-6 0,0-10 0,-4-9 0,-2-11 0,0 0 0,2-30 0,-6-6 0,0-8 0,-3-11 0,-2-13 0,-2 2 0,-2-4 0,0 2 0,-1 7 0,0 9 0,2 2 0,2 12 0,3 11 0,3 6 0,5 5 0,-1 16 0,19-15 0,2 10 0,6 9 0,7-5 0,3-1 0,4 7 0,0-6 0,1 3 0,-8-12-3,5 19-28,-17-9-12,-5 0 1,-17 0-1,10 1 0</inkml:trace>
  <inkml:trace contextRef="#ctx0" brushRef="#br0" timeOffset="248230.198">9202 13952 133,'20'3'42,"4"-4"0,7 3-4,7 1-45,-5-8-34,9 5 0,-3-2-3,-5 0 1</inkml:trace>
  <inkml:trace contextRef="#ctx0" brushRef="#br0" timeOffset="248861.234">9860 14044 84,'-14'-9'37,"2"11"4,3-6-2,9 4-19,0 0-8,0 0-4,13-14-2,5 18-4,1-3 0,6-2-4,2 6 1,2 5-4,4 1 0,-7-4-4,11 13-19,-11-12-11,-6 2-1,-5-4 0,-7 2 4</inkml:trace>
  <inkml:trace contextRef="#ctx0" brushRef="#br0" timeOffset="249098.2476">9887 14338 120,'12'11'43,"9"-8"-2,13-11 1,9-2-39,6 10-1,6-4-5,-4-19-8,4 28-28,-10-5-5,-9 8 3,-13 5-2</inkml:trace>
  <inkml:trace contextRef="#ctx0" brushRef="#br0" timeOffset="251275.3721">9886 14025 65,'0'0'36,"-10"-2"1,10 2-2,18-3-10,-8-12-6,21 12-9,0-10-6,13 12 1,2 1-3,2 2-4,6 15-16,-5-5-20,-7 1-4,-7 2 3,-6 0-2</inkml:trace>
  <inkml:trace contextRef="#ctx0" brushRef="#br0" timeOffset="271502.5291">10812 13833 42,'-11'14'31,"-7"-7"1,6 5-3,1 13-9,-7-7-4,14 18-3,-9-2-4,14 8-2,-5-3-2,12 6 0,-1-5-2,12 1 0,-1-10 1,11 6 0,2-21 0,7-4 0,1-16-1,6-9 0,-2-11 0,0-11 2,-3-6-3,-4-13 0,-7 1-1,-8 0 1,-7-8-1,-11 11 1,-9 0-2,-11 7 0,-10 5 0,-7 5 0,-7 7 0,-4 7 0,-2 11 0,-1 8 0,5 7 0,4 7-1,10 5-5,6 2 2,16 15-3,0-10-7,26 12-26,-3-1 1,7-2-1,3 5 0</inkml:trace>
  <inkml:trace contextRef="#ctx0" brushRef="#br0" timeOffset="271940.5541">11313 14109 86,'10'-8'39,"-10"8"-1,0 0-1,0 0-19,0 0-14,0 0-3,0 0-6,-13-12-12,13 12-20,0 0-1,0 0 1,10-12-2</inkml:trace>
  <inkml:trace contextRef="#ctx0" brushRef="#br0" timeOffset="272399.5804">11623 13698 90,'2'-13'36,"-2"13"2,0 0-1,16 12-20,-9 7-9,11 20-2,-2 4-1,6 13-2,-4 4-1,4 1 0,-7-3-3,-2-4 0,-4-8-1,-6-11-4,4 6-23,-8-26-11,1-15 1,0 0-2,-10-5 2</inkml:trace>
  <inkml:trace contextRef="#ctx0" brushRef="#br0" timeOffset="273561.6468">12371 14059 56,'0'0'32,"8"11"3,-8-11-2,1 12-15,10 2-4,-11-3-4,8 6 0,-5-6-3,5 5-1,-8-16-1,8 21 0,-8-21-1,3 12-1,-3-12 0,0 0-2,0 0 1,0 0-1,0 0 2,0 0-2,0 0 0,0 0-1,-10-12 1,7 0-1,-2-4 0,-1-4 0,-1-8-2,-3-1 1,-4-10 2,0-4-2,-4-1 2,-1-1-1,-1 0 0,-3 4 2,2-1-3,-4 12 3,5-4-3,0 7 2,5 6-2,0 2 0,4 6 1,3 3-2,8 10 2,-7-19 0,7 19 0,0 0 0,13 7 1,-5-4 1,6 0-1,4-5 0,3-3-1,5 4 1,5-11-1,0 6 1,4-2-1,1-1-2,0 2 0,-2-4-3,3 16-3,-10-15-6,8 12-26,-12-7 1,-4 4-2,-4-1 3</inkml:trace>
  <inkml:trace contextRef="#ctx0" brushRef="#br0" timeOffset="273968.6701">12139 13875 75,'-14'-2'37,"14"2"0,0 0 2,0 0-21,26-10-6,0 0-3,16 3-1,-1 0-3,6 3-4,1-5-4,-9 4-17,-2 7-19,-7 6-1,-8-2-1,-5 2 1</inkml:trace>
  <inkml:trace contextRef="#ctx0" brushRef="#br0" timeOffset="274564.7042">12888 13713 85,'-1'11'36,"0"-1"3,2 5-3,1 12-14,-3-5-15,9 19 1,-8-7-4,8 6-1,-5-3 0,3-9-2,-2-6 2,0-4-4,-4-5 2,0-13-3,0 0 1,0 0-3,0 0-3,-17-12-25,13-3-7,0-3 1,1-7-1</inkml:trace>
  <inkml:trace contextRef="#ctx0" brushRef="#br0" timeOffset="274899.7234">12859 13605 82,'0'0'36,"0"0"-1,10-5 2,18 7-20,-3-24-9,16 9-2,2-4-5,4-4-12,3 3-25,0 3-1,-9-2-1,-4 4 1</inkml:trace>
  <inkml:trace contextRef="#ctx0" brushRef="#br0" timeOffset="275310.7469">12996 13817 68,'0'0'36,"0"0"4,13-10-5,2 3-8,0-9-19,11 11-5,4 5-15,3 1-23,-6-4-1,1 7-1,-5 2 2</inkml:trace>
  <inkml:trace contextRef="#ctx0" brushRef="#br0" timeOffset="275993.7859">12879 13745 41,'0'0'30,"-11"2"3,11-2 1,3 18-12,-3-18-7,11 24 0,-10-9-4,11 13-2,-10 1-3,6 11-2,-9-1-1,3 5-2,-6-5 0,-1 4-3,1-2-4,-9-15-21,7 2-9,3-10-1,3-18 2,6 13-3</inkml:trace>
  <inkml:trace contextRef="#ctx0" brushRef="#br0" timeOffset="276659.824">12877 13693 55,'0'0'33,"0"0"1,-8-12-1,8-8-10,10 9-9,-4-12-7,6-4-8,7 1-30,-2 1-3,-3 2 0,3 13-1</inkml:trace>
  <inkml:trace contextRef="#ctx0" brushRef="#br0" timeOffset="342498.5898">14142 13728 73,'-7'-17'36,"-1"4"3,0-6-2,8 19-10,-17-23-13,17 23-4,0 0-2,5 12-1,-4 5-3,4 9-4,2 8 0,2 4 0,-2 2 0,2 1 0,-3-4 0,2-1 0,0-2 0,-2 5 0,0-15 0,-4-2 0,5-6 0,-7-16 0,9 15 0,-9-15 0,0 0 0,6-19-2,-6 19-15,-6-12-19,6 12-5,-13-10 0,13 10 0</inkml:trace>
  <inkml:trace contextRef="#ctx0" brushRef="#br0" timeOffset="342769.6053">13959 13898 103,'-15'-3'38,"3"-1"3,2 2-2,12 13-23,-2-11-6,11 1-5,8-2-2,11 1-3,5 0 0,4 6 0,6-3 0,-2-4 0,5 7-7,-14-17-13,6 15-19,-12-9-2,-2 8 4,-6-6-5</inkml:trace>
  <inkml:trace contextRef="#ctx0" brushRef="#br0" timeOffset="343129.6259">14597 13849 83,'0'0'35,"0"0"3,-17 5-1,10 16-22,-13-7-4,14 13-1,-6-5-1,13 9-4,3-11-1,15 4-2,3-12-1,7 1 1,1-7-1,1-9 1,-4-5-2,-3-9 0,-10 0 0,-10-4 0,-11 2 0,-10 0 0,-6-2 0,-6 3 0,-3 8 0,0 0 0,3 10 0,3 4 0,11 5-2,3-2-10,24 11-18,-5 0-11,12-8-1,3 1 3,7-4-1</inkml:trace>
  <inkml:trace contextRef="#ctx0" brushRef="#br0" timeOffset="343422.6426">14831 13990 103,'1'17'36,"0"6"4,3-1-3,1-4-30,15 5-1,-4-16-1,14 5 0,-3-9-1,6-4-1,-4-13-1,-4-4 0,-10-8 0,-7-3 0,-12 6-1,-9-5-1,-7 10 0,-8 1 0,-1 7 0,-1 3 0,1 9 0,0 7 0,14 10-12,-7-9-20,16 7-10,7-7-2,8 3 1,7-3 0</inkml:trace>
  <inkml:trace contextRef="#ctx0" brushRef="#br0" timeOffset="344174.6857">15550 13779 106,'-14'-16'37,"2"16"2,-8-7-5,5 19-24,-10-4-2,7 5-1,-2-5-1,7 9-3,7-3 0,10 8-2,9-5 0,8 8-1,6-7 0,4 8 0,-1-3 0,-1 2 0,-9 1 0,-9-2 0,-10 5 0,-8-8 0,-8 2 0,-5-5 0,-1 0 0,-1-5 0,7-5 0,3-12 0,12 4-10,-1-20-19,16 10-12,0-9 0,9-2-3,-3-1 4</inkml:trace>
  <inkml:trace contextRef="#ctx0" brushRef="#br0" timeOffset="344601.7101">15698 13909 119,'16'-20'39,"-16"20"2,21-2 1,-21 2-34,22 15-5,-6-2 0,0 8-3,-3-2 0,0 8 0,-4-7 0,-2-3 0,-5-5 0,-2-12 0,0 0 0,4-17 0,-4 1 0,4 0 0,-1-4 0,5 1 0,2 4 0,4 1 0,3 8 0,-1 3 0,3 7 0,0 6 0,-2 0 0,-2 2 0,-1 3 0,-3 0 0,-2 4 0,-2 11 0,-3-15 0,0 3 0,-4-18 0,6 16 0,-6-16 0,0 0 0,9-8 0,-2-15 0,3 12 0,-1-10 0,4 11 0,-5-8-3,11 13-21,-16-10-14,9 6-2,-5-4-2,3 6 1</inkml:trace>
  <inkml:trace contextRef="#ctx0" brushRef="#br0" timeOffset="345053.7359">16278 13840 89,'14'-5'36,"-1"3"3,-3 0-3,-10 2-9,6 11-19,-6-11-1,0 17-2,-4 2 0,-5-3-2,0 5-3,-1 1 0,3 2 0,-2 0 0,4 1 0,3-2 0,5-3 0,3-6 0,6-8 0,2-7 0,5-4 0,0-11 0,1 4 0,1-8 0,-4 1 0,-4 1 0,-4-2 0,-3 6 0,-6 0 0,0 14 0,-15-17 0,2 14 0,2 2 0,-1 7 0,2 4 0,3 8 0,7 10 0,7-5 0,8 6 0,5-7 0,4-1 0,3-7 0,2-5 0,0-5 0,-4-19 0,0 9 0,-11-15 0,10 13-25,-21-15-13,5-1-5,-4 3 1,-1-3 0</inkml:trace>
  <inkml:trace contextRef="#ctx0" brushRef="#br0" timeOffset="345327.7516">16638 13655 84,'7'-19'38,"-7"19"3,15-7-3,-5 28-9,-10-21-16,16 31-2,-10-7-10,4 12-1,-2 0 0,1 2 0,1 0 0,-2-4 0,0-2 0,-1-6 0,0 0 0,0-14 0,3-5 0,-7-21-1,11 6-24,-14-25-16,5-2-1,-3-16 0,2-10-2</inkml:trace>
  <inkml:trace contextRef="#ctx0" brushRef="#br0" timeOffset="345614.768">16830 13567 126,'9'20'42,"4"12"0,-1 3 0,6-3-39,0 14-3,2-5-1,5 19-16,-17-22-15,2 11-10,-7 0 0,-7-5 0,-12 8 1</inkml:trace>
  <inkml:trace contextRef="#ctx0" brushRef="#br0" timeOffset="346074.7943">14566 14926 113,'7'-12'39,"3"-12"2,12-5-2,-10-10-35,17-3-1,5-2-2,-6-10 0,-3 9-1,-9-10 2,-5 10-2,-7 4 2,-6 8-2,-9 10 0,-5 8 0,-5 19 3,-7 9-2,3 19 0,-4 4 2,3 17-2,-1 4 0,7 18-1,-2 10 0,3 0 0,1-3 0,3-4 0,-1-4 0,4-15 0,1-3 0,-1-21 0,8-18 0,4-17 0,8 1-19,-8-28-19,14-2-5,3-19-2,9 5 3</inkml:trace>
  <inkml:trace contextRef="#ctx0" brushRef="#br0" timeOffset="346353.8103">14769 15031 120,'30'25'39,"0"-15"2,9-4-1,-5-14-33,9-14-4,-1-6 2,-4-12-5,-9-4 0,-9 3 0,-12 4 0,-14 12 0,-11 1 0,-12 20 0,-9 3 0,-3 16 0,-3 0 0,2 6 0,7 5 0,8-3-2,12 3-3,5-22-11,22 26-16,1-19-10,8 6 2,6-10-4,4 0 4</inkml:trace>
  <inkml:trace contextRef="#ctx0" brushRef="#br0" timeOffset="346648.8272">15242 14795 112,'7'13'39,"-3"5"-1,6 10 2,-5 7-33,9 3-2,-4 2 0,5-2 0,-1-7-2,3-6-2,-1-16-1,4-7 0,0-17 0,7-5 0,-2-12 0,3 0 0,-1-3 0,2-2 0,0 11 0,-6-7 0,12 21-15,-20-10-22,9 7-7,-3 3 1,5-2-3</inkml:trace>
  <inkml:trace contextRef="#ctx0" brushRef="#br0" timeOffset="347279.8633">16105 14698 127,'-7'26'42,"2"18"-1,-5 2-1,6 15-35,-4 4-5,6 4 0,-3 0 0,3 2 0,1-13 0,3-4 0,3-14 0,0-15 0,3-4 0,-8-21-1,18 9-14,-21-37-17,7 1-10,-5-16 0,0-1 1,-7-9 1,2 6 27,-8-4 10,-2-7 12,11 19 19,-6-1 11,7 8 2,0 7 0,9 4 0,4-10-26,12 22-6,-2 0-5,4 10-2,-2 1-2,-2 6 0,-6 6 0,-7 6 0,-7 9 0,-6 2 0,-4-2 0,-2-6 0,-1 2 0,-2-13-9,13 11-16,-8-16-15,11-7-2,0 0-1,0 0 3</inkml:trace>
  <inkml:trace contextRef="#ctx0" brushRef="#br0" timeOffset="347590.8811">16379 14809 111,'7'22'42,"4"-1"-2,-4 3 3,5 8-33,-5-12-4,5-2-3,-1-13-3,4-12 0,3-9 0,2-4 0,2-10 0,-1-10 0,3 5 0,-5 0 0,2 9 0,-8 2 0,10 20-29,-23 4-15,19-6 0,-10 8 0,2 11 2</inkml:trace>
  <inkml:trace contextRef="#ctx0" brushRef="#br0" timeOffset="348129.9119">16779 14782 101,'0'0'38,"8"4"3,-8-4-1,-9 22-19,-4-10-17,2 8 0,-4-1 0,2 11-4,0-7 2,6 4-2,3-8 0,4-19 0,11 15 0,2-14 0,6-2 0,1-13 0,1 3 0,-1-9 0,-3 7 0,-4 4 0,-4 4 0,-9 5 0,0 0 0,7 29 0,-8-10 0,3 5 0,1-1 0,5 0 0,4-6 0,4-4 0,4-11 0,-1-16-7,13 10-11,-15-27-12,13 6-12,-3-12 1,3 11 1,-6-15 20,0 18 17,-5 7 7,-11-10 9,11 25 14,-19 1 14,0 0-1,-12 10 2,4 15-20,-5-11-15,7 10-2,0 1-5,7 3 0,7 1 0,7-8 0,4-3 0,5-9 0,5-3 0,-2-14 0,3-4-4,-13-24-17,12 1-14,-13-10-7,-2-6 1,-6-12-1</inkml:trace>
  <inkml:trace contextRef="#ctx0" brushRef="#br0" timeOffset="348405.9277">17328 14433 115,'-13'-3'40,"9"25"2,1 3-2,10 3-32,-2 14-4,6 2 0,0 11-2,2-1-2,4 5 0,-1-5 0,-1-8 0,-4 0 0,1-5-3,-11-19-14,7 5-18,-8-27-7,-15 1-3,-3-15 4</inkml:trace>
  <inkml:trace contextRef="#ctx0" brushRef="#br0" timeOffset="348697.9444">17257 14778 117,'6'-14'44,"13"11"-1,4-8 0,10 5-35,1-1-8,4 5 0,-3-3 0,-3 6 0,1 4 0,-19-15-24,7 16-17,-21-6-4,11 6 2,-11-6 0</inkml:trace>
  <inkml:trace contextRef="#ctx0" brushRef="#br0" timeOffset="348742.947">17536 14813 124,'8'23'43,"-3"-4"-1,8-2 0,-3 0-38,5-3-4,1-2 0,-1-9-1,10 11-21,-15-27-17,12-2-3,-9-9-1,2-14 0</inkml:trace>
  <inkml:trace contextRef="#ctx0" brushRef="#br0" timeOffset="348774.9488">17717 14433 123,'0'0'39,"-1"-18"-1,1 18-5,0 0-46,16-3-22,-16 3-5,16 20 0,-8-5 0</inkml:trace>
  <inkml:trace contextRef="#ctx0" brushRef="#br0" timeOffset="349566.9941">17999 14676 100,'-10'-2'41,"-8"-3"-2,2 11 3,-7-7-29,7 20-6,-5 0-1,7 9-3,2 5 1,8 1-4,4 3 0,9-9 0,6 1 0,4-6 0,5-6 0,3-3 0,2-9-5,-2-14-3,6-4 1,-10-8-1,7-6 0,-11-6 3,1 0 3,-7-4 1,-5 7 4,-3 9 3,-11 3 2,6 18 0,-16 0 1,11 15-1,-9 9-6,7 6-2,0 6 0,4 2 0,6-6 0,6 0 0,4-15 0,5 1 0,3-17 0,2-3 0,2-12 0,1 0 0,-5 1 0,-2 9 0,-5 4 0,-4 5 0,-4 9 0,-3-2 0,-3 17 0,1-3 0,5 4 0,2-14 0,7-2 0,3-7 0,5-20 0,0-4 0,2-26 0,-5-14-6,2-12-4,-12-22 2,-2 5 4,-3-1 5,-4 12 0,0 14 4,-3 16 0,2 45 5,0 0-4,15 58-6,-6 6 0,0 19 0,1 19 0,0 8 0,1 6 0,-12-21 0,11-1-32,-13-22-10,8-17-7,4-40-1,7-12 4</inkml:trace>
  <inkml:trace contextRef="#ctx0" brushRef="#br0" timeOffset="393929.5315">5244 16143 1,'0'0'5,"0"0"1,0 0 0,0 0-3,12-1 0,-12 1-2,8 0 0,-8 0 1,11 0-1,-11 0 2,13-4-1,-13 4 0,12-2 1,-12 2 0,16 2 1,-16-2-1,17 3 0,-9-3 0,1 2 0,0-2-1,1 0 1,-10 0 0,15-2 0,-15 2 2,14-3 1,-14 3-2,9-2 1,-9 2-1,10 3 0,-10-3-1,11-1-1,-11 1 0,13-3-2,-13 3 1,17-2-1,-8-3 1,0 4 0,-9 1 0,17-1 0,-17 1 0,18-2 0,-18 2 1,17-3-1,-8 2 0,0-1 0,-1-1-1,3 1-1,-2 1 1,0-1 1,0 0 0,1 1 0,1 0 0,-2 1 2,2-2-2,0 2 1,-1-1-2,0 1 1,0 0 0,-1 0-2,-9 0 1,17 0-1,-17 0 0,16 0 1,-6 2 0,-2-3 1,3 2-1,-1-2 0,0 0 0,-10 1 0,19 0 1,-19 0-1,17-3 0,-17 3 0,15-2 0,-6 3 0,-1 0 1,2 4 0,0-4-1,4 4 1,-3-4-2,3 1 1,-2-1 0,1 3-1,-1-4 1,-1 0-1,-2 1 1,0-2 0,-9 1 0,16 5 1,-16-5-1,11 3 2,-11-3-1,12 5 0,-12-5 0,11 0-1,-11 0 0,11 1 1,-11-1-1,13 1 0,-13-1 0,9 2 0,-9-2-1,9 10 1,-9-10 1,0 0-1,11 7 0,-11-7 0,0 0 0,12 6-1,-12-6 1,0 0 0,12 8 0,-12-8 1,10 8 1,-10-8-1,10 9 0,-10-9 0,9 7 0,-9-7 0,0 0 0,12 9-2,-12-9 0,0 0 0,9 11 1,-9-11 0,0 0 0,9 13 0,-9-13-1,7 12 1,-7-12 1,6 13-2,-6-13 1,0 0-1,11 16 1,-11-16-1,6 14 2,-6-14-2,5 20 1,-2-7 0,-3-13 1,4 19-1,-4-19-1,3 18 0,-3-8 1,0-10-1,4 18 1,-4-18 0,5 20-1,-3-10 1,0 9 0,1-5 1,0 3-1,-1-1 0,1-1 1,-1 0-1,1-3 0,-2 1 0,-1-13-1,5 17 2,-5-17-2,4 19 1,-4-19-1,5 18 1,-5-18 0,6 20 1,-3-9-1,-3-11 0,3 16 1,-3-16-1,2 13 0,-2-13 1,0 20 0,-1-7 1,0-2-2,1 1 3,-1-2-3,1 9 2,1-8-2,0 1 1,-1-12-1,2 17 0,-2-17 0,3 18-1,-3-18 0,5 19 1,-3-7 0,1-2 0,-1 2 1,1-1-1,-3-11 0,6 19 0,-6-19 1,6 20 0,-6-20-1,4 19 1,-4-19-1,4 27 0,-2-12 0,0 5 3,-1-6-3,1 3 2,0-3 0,-1 3-2,-1-3 2,2 1-2,-1-1 1,-1-14-2,4 25 2,-1-12-2,-1 8 1,1-2 1,1 3-1,-1-4 1,0 2-1,1 3 0,-2-4 0,0 2 0,-1-6 0,1 6 1,-2-3-3,1-1 3,0 1-2,0-1 1,0-1 0,0 3 1,1-3-3,-2-16 3,2 18 0,-2-18-1,0 17 0,0-4-1,0 3 1,-1-3 3,1 4-2,0-17 0,0 0 1,2 79-1,-2-79 2,1 47-1,-1-47 1,-1 47-4,1-47 4,-2 52-2,2-52 0,-4 68 0,4-68 1,-4 80-2,4-80 2,0 78-2,0-78 1,-1 74-2,1-74 3,0 66-2,0-66-1,-1 68 0,1-68 0,-2 72 1,2-72-1,-1 74 1,1-74-1,-1 48 3,1-48-3,0 0-1,0 0 2,0 0-1,5 51 1,-5-51 1,0 0-2,0 0 1,0 0 0,20 67 2,-20-67-1,0 0 0,18 52 0,-18-52-3,0 0 2,0 0-1,0 0-2,39 45 3,-39-45-4,0 0 4,0 0-2,42 52 3,-42-52-1,0 0 0,38 63 2,-38-63-2,0 0 3,39 4-4,-39-4 2,0 0-4,0 0 4,47 38 1,-47-38-2,0 0 4,0 0-3,42 52-1,-42-52 1,0 0 0,0 0 0,44 10-3,-44-10 2,0 0-3,0 0 2,41-7 2,-41 7-2,0 0 2,0 0 1,0 0-2,46 14 1,-46-14-1,0 0 2,0 0-2,45 1 2,-45-1-2,0 0-2,0 0 2,47 24 0,-47-24 1,0 0-3,41 31 4,-41-31-2,0 0-1,49-6 1,-49 6-2,0 0 2,55-31 0,-55 31 0,42-12 0,-42 12 0,45 11 2,-45-11-1,46 9 3,-46-9-3,50 7-1,-50-7 1,53-21-1,-53 21 0,51-23 1,-51 23-4,52-21 3,-52 21-2,49-7 3,-49 7-1,47 9-1,-47-9 1,48-5 1,-48 5 2,50-11-3,-50 11 2,54-26-4,-54 26 2,59 1 0,-59-1 0,60 26 1,-60-26-3,59 31-4,-59-31-3,54 26-8,-54-26-18,54-14 0,-54 14-1,51-37 0</inkml:trace>
  <inkml:trace contextRef="#ctx0" brushRef="#br0" timeOffset="395628.6287">7749 19041 28,'0'0'17,"0"0"-1,0 0-4,0 9-7,0-9 0,0 0-3,0 0 1,0 0-1,0 0 2,0 0 0,0 0 0,46-22 0,-46 22 2,0 0-2,50-26 1,-50 26-4,0 0 0,51 20 0,-51-20 1,0 0-1,42 28-1,-42-28 0,0 0 0,0 0 3,47-4-2,-47 4-2,0 0 3,0 0-3,0 0 4,42-45 1,-42 45-1,0 0-2,0 0 3,0 0 3,0 0-5,0 0 4,0 0-4,40-56 0,-40 56-1,13-62 2,-13 62-1,0 0 1,21-59-2,-17 11 3,-4 48-3,11-84 2,-11 84 1,8-115-1,-3 27 0,-3 2-1,1-9 3,-4 4-3,3-5 3,-5-8-4,2 9 2,-3 7-2,1 1 0,-1 13 3,1-1-3,0 8 1,0 9-2,0 14 1,1-4-1,-2 0 2,1-2-2,-2 1-2,1 4 2,-2 4-2,1 3 2,-2-3-1,1 8 1,1-3 0,1 7-1,0-2 0,3-2 1,1 4 1,1-9 0,1 11-1,0-6-1,0 6 2,0 0-1,-1 4 1,-2 2-1,0-3 2,-1 3-3,0-2 4,0-2-3,0 3 0,1-1 0,0-3-1,3 5 1,-1-2-1,1 5 1,1 0-2,1 1 3,-1 1-1,1 4 0,0-2 2,0 4-1,1-4 0,0-3 0,3 2-1,-1-1 2,2 2-2,-1-1 2,3 2-3,-1-6 2,0 8-2,-1 4 2,0-3-1,1 4-1,-1-1 0,0 0 1,1-2 0,1 5 0,-1-6-2,4 2 1,-1 0 0,0 2 1,3 1 0,1-1-1,2 3 2,0-1-1,1 2 2,-2-2-2,2 4 1,-1-3-1,0 1-1,-1 0 2,1 5-2,0-1-1,2 2 2,1 3 0,2-5 0,3 0 0,3-3 0,2-2 0,5-2 1,2-3 0,7 1 0,4-6-2,4 5 2,2 0-2,4 1 1,-1 1-2,4 2 0,-4-4-3,5 9-4,-13-15-17,4 8-10,-3-3-2,-3 2 2,-3-2-1</inkml:trace>
  <inkml:trace contextRef="#ctx0" brushRef="#br0" timeOffset="401358.9564">5389 15435 21,'12'-11'12,"-12"11"0,17-8-1,-17 8-2,16-6-4,-8 5-1,1 0-1,1-1-1,-1 1 2,-1-2-1,2 2 1,0 0 1,-1 1 0,2 0 0,-1 0 0,2 1-2,-2 0-1,3 4 0,-1-5 0,1 2 0,-1-4 0,3 4 1,-3-6-1,4 6 2,-5-6-2,5 6 2,-2-4-1,0 2-1,1 0 1,-2-2-2,4 2 1,-2-2-1,2-1 0,-2 1-1,0 0 0,-1-2 0,-1 3 0,-3 2 0,0 0-1,-10-1 2,16 10-1,-8-3 0,-8-7 0,20 6 1,-10-5-1,5 0-1,0-1 2,2-4-1,-1 2 1,1-1 0,-1 3 0,0-3 1,-1 3 0,0-1 0,-1 1 1,2 0-1,-2-3-1,3 3 0,-1-4 0,3 3-1,-4 0 0,4 0 1,-4-3-1,3 5 0,-4-2 0,0 0 1,-1 1-1,-2-2 1,0 0 0,-1 0-2,-10 2 1,15-6-1,-6 6 1,-9 0 1,17 3-1,-8-1 2,2-1-2,0 3 1,2-3 0,-1 5-1,2-5 1,0 1-1,-1-3 0,3 2-1,-3-2 1,1 2 0,0 3-1,0-3 2,2 0-1,-1 0 1,0 0-1,-1 0 0,1 2 1,-1-3 0,-2-3 0,0 3 0,-2 0-1,0 2 1,-1 0 0,1 5 0,-2-4-1,3 7 2,-2-7-2,2 1 0,-2-1 0,1 3 0,-10-6 1,16 6-2,-16-6 2,13 7-3,-13-7 4,13 14-3,-13-14 2,12 17 0,-12-17-2,9 14 2,-9-14-1,7 16 1,-7-16-1,6 16 0,-6-16 0,4 15 0,-2-3 2,-2-12-2,3 22 0,-1-10 0,-1-2 0,0 2 1,0 1 0,-1-13-1,1 16 0,-1-16 1,-1 14-1,1-14 1,1 18-1,1-8 2,-1 3-2,3 3 1,-2-1-1,2 6 1,0-7-1,-1 4 0,-1-3 0,0 1-1,-1 0 1,-1-4 0,1 5-1,-1-4 1,1 2 0,0-2 0,0 1 1,-1-1-1,0-13 1,3 21-1,-3-21 1,2 17 0,-2-17-1,2 20 0,-2-20 0,2 23 0,-2-10 0,0 5 2,1-6-2,0 7 1,-1-6-1,-1 3-1,0-3 2,1 0-1,-1 0 0,1-13 1,-3 21-1,3-11 2,0 1-2,1-1 3,-1 4 0,0-14-3,3 19 3,-3-19-4,3 18 2,-3-18-2,2 17 3,0-6-3,-2-11 1,0 19 0,1-7-1,0 4 1,0 1 0,0-1 0,1 2 0,-1-2-1,1 1 0,0-5 2,-1 7-2,1-6 1,0 6 0,1 0 3,-2 1-3,1-1 1,0-1-1,1 9 1,-2-7-2,2 1 2,-2-2-2,2-1-1,-1 2 2,1 0-1,1-5-1,-1 0 2,0 2 1,1-3 0,0-1-1,0-3 0,-4-10 2,6 18-2,-3-7 2,0 1-1,-3-12-1,4 23 0,-2-12 1,1 4-1,-2 0-1,1 3 2,0-7-1,1 3 1,0-3-1,-3-11-1,5 19 1,-5-19-2,6 21 2,-6-21-1,5 18 1,-3-7-1,0 4 2,0 1 0,0-2 0,-1-2 2,0 7 1,2-5-3,-3-14-1,3 21 1,-3-21-3,3 17 2,-2 1-1,1-8 1,-2-10-3,2 26 3,-1-7 0,0-1 1,1-1 1,0-2-2,-2-15 1,3 22-2,-2-12 1,-1-10 0,0 0 0,3 16 2,-3-16-2,1 11 1,-1-11-1,0 0 2,1 11-1,-1-11 0,1 15-1,-1-15-2,0 0 1,2 10 1,-2-10-2,0 19 2,0-19-1,-1 12 2,1-12 1,0 0-2,0 14 2,0-14-2,0 0 2,0 18-2,0-18 1,-1 12-1,-1 1-2,2 8 3,-1-5-3,1-16 6,-1 42-5,1-26 3,0-6-2,1 4-3,-1-14 3,1 15-3,-1-15 3,0 0-3,0 0 3,0 0-1,4 18 1,-4-18 3,0 0-2,3 11 2,-3-11-2,1 12-2,-1-12 3,0 0-2,0 0-2,0 0 1,0 0 5,0 0-3,11-7-3,-11 7 3,10-1-3,-10 1 2,18-4 2,-7 4-1,0-1-6,1-2 5,0 0 1,0-4-3,0 9 2,0 1 0,-2 3 0,-10-6-6,0 0 6,29 29-1,-29-29 2,0 0 0,0 0-1,0 0-1,36 32 1,-36-32 5,13-24-8,-13 24 5,14-10-5,-14 10 4,0 0 1,17-10-2,-17 10 4,0 0-5,12 3 6,-12-3-4,9 0 2,-9 0-3,8-7-1,-8 7 2,9-3-4,-9 3 3,10-2-1,-10 2-1,11 21 1,-11-21 2,8 2-1,-8-2 0,0 0 0,10-4-1,-10 4 1,2-19 3,-2 19-4,0 0-1,0 0 0,0 0-3,0 0-1,0 0-4,0 0-12,-2 22-17,2-22 1,0 0-2,12-4 0</inkml:trace>
  <inkml:trace contextRef="#ctx0" brushRef="#br0" timeOffset="402250.0074">7108 17405 25,'0'0'32,"-1"-18"0,1 18 1,4-19-10,-12 6-7,8 13-5,-3-15-5,3 15-2,0 0 0,0 0 0,-10 7-2,10-7-1,-4 16 0,3-3-2,-2 1 2,2-1 3,-1 4-3,2-4 0,-3 9 1,3 1 1,0-23-1,-3 67 2,3-67 0,-1 76-3,1-76 3,2 74-4,-2-74 4,7 56-3,-7-56-3,0 0 1,0 0 1,18 55 0,-18-55 0,0 0 1,0 0-2,0 0 2,22 62 3,-22-62-3,0 0 0,0 0-3,20 46 2,-20-46 2,0 0-2,19 54-3,-19-54 4,0 0-4,0 0 4,34 66-1,-34-66 0,0 0-2,0 0 2,0 0 2,39 24-2,-39-24 3,0 0-4,0 0 2,0 0 2,0 0-2,0 0 5,43 0-6,-43 0 4,0 0-5,0 0 3,0 0 0,41-8-5,-41 8 3,0 0-5,0 0 4,47 7-1,-47-7 2,0 0 0,51 12-1,-51-12 1,45-4-1,-45 4 2,47-14 1,-47 14-1,40-12 1,-40 12-3,0 0-1,43-9-6,-43 9-18,0 0-15,0 0-2,0 0 1,24-48 1</inkml:trace>
  <inkml:trace contextRef="#ctx0" brushRef="#br0" timeOffset="403850.0989">7663 18214 39,'0'0'28,"0"0"-1,0 0-5,0 0-7,0 0 0,0 0-6,-27-51 2,27 51-5,-8-57 2,8 57-1,-8-80-2,8 80 3,-8-95-4,5 32-1,-4 2-3,3-1 4,-2 1-6,2 6 3,-1 3 0,1-1 0,-3 7 2,2-1-1,-2 8 2,-1 0-3,1 0 2,-2-4-2,0-1-1,1-1 0,-2 2-3,2-6 2,-3 7 0,1-2-1,-2 5 1,0 4 1,-1-2 0,1-2 1,-3 3-1,2 3 0,2-4 1,0 1 1,2 0-1,2-5 0,1 4 0,1 0-1,1 1 1,1 0-1,0 1 3,0 0-3,1 1 2,0 1-2,-2 3-1,1 2 3,-3-1-4,2 3 3,-1-2-4,2 4 4,-2-4-3,2 4 3,2-1-1,0 1 0,2 1 2,0 0-2,1-1 1,0 0 0,1 3-1,0-5 0,1 3 1,-1-3-3,2-1 3,1 1-2,1-3 1,0 5-1,-1-5 1,1 3 0,-1 4 1,-1-6 0,0 3-1,-3-2-1,1 4 0,0 1 1,0-3-1,0 4 2,1-1 0,1 2-1,0 5 2,1-1-1,0 2 0,1 1-1,-1 2 1,1 1 0,-1-4-3,1 1 2,1 1-2,1-2 1,1 4 0,2-2 0,1 1 2,2-2-1,3 1 0,1 0 0,2 2 0,1 1 2,-1-1-2,2 2 1,0 2-1,0 2 0,1 0 0,1 5 0,1 3 1,3-1-1,4 0 2,1-1-2,2 3 0,2-2 0,-1 2-1,2-1 1,-1-2-1,1 3 1,3 0-2,4-4 3,6-1-1,4 0 1,6-1 1,4 2-1,4-7 1,4-6-1,0 3-1,-3 5 1,-3-3-1,-5 1-2,-3 3-1,-10-5-6,8 16-14,-16-3-16,0-2 0,-7-5-1,1 8 1</inkml:trace>
  <inkml:trace contextRef="#ctx0" brushRef="#br0" timeOffset="406879.2722">5282 16888 18,'0'0'27,"0"0"-2,15-2-8,1 0-5,15 2-3,4-4-4,16 3-2,4 1-5,9 1-10,6-6-16,10 9 1,-11-16 0,7 13 8</inkml:trace>
  <inkml:trace contextRef="#ctx0" brushRef="#br0" timeOffset="407263.2941">6024 16664 21,'11'2'15,"8"8"-2,1-1 1,-2-1-3,3 7-2,-8-5 0,0 7-1,-9-5-3,-4 0-2,-9 0-2,-5 4-4,-2 1-7,-3 6-17,-4-13 1,11 9-3,-2-16 16</inkml:trace>
  <inkml:trace contextRef="#ctx0" brushRef="#br0" timeOffset="407954.3336">8433 16761 23,'-30'3'31,"9"4"1,0-5-3,3-8-8,18 6-4,-2-13-6,25 8-2,4-10-4,20 3-5,15 0-3,8-6-6,23 8-12,6-7-9,-1-3-2,2-5 1,-9 4-2</inkml:trace>
  <inkml:trace contextRef="#ctx0" brushRef="#br0" timeOffset="408410.3597">8580 16528 39,'0'0'23,"-1"-12"0,1 12-7,-12 13-8,-4-6-3,-1 14 0,-7-6 1,2 13 1,-4-7 0,6 9 0,-1-15 1,12 9 0,-1-11-3,14 5 0,6-10-1,11 3-1,9-5-6,2-6-14,9 1-14,8 0 0,2-2-3,5-7 0</inkml:trace>
  <inkml:trace contextRef="#ctx0" brushRef="#br0" timeOffset="409342.413">8471 16739 37,'0'0'27,"0"0"1,8 0-9,10 4-7,-1 1-4,11 9-3,-2 0-1,7 4-3,1 1-6,-2 3-5,1-7-18,2 8 2,-9-10-2,6 2-1</inkml:trace>
  <inkml:trace contextRef="#ctx0" brushRef="#br0" timeOffset="410018.4517">9619 16412 17,'-26'3'25,"9"17"1,-10 0-4,8 1-4,5 8-5,-3-9-3,13 13-1,-4-13 0,16 5-1,-8-25 0,25 14-1,-8-28 0,8-2-1,-4-17-2,6 1 0,-8-10-2,-1 3 0,-9-5-1,-5 10 1,-11 2-1,-4 13 0,-9 5 2,-3 9-2,-3 4-1,-1 4-1,4 12-3,-2-3-5,17 14-24,0-3-3,8-1 0,11-5-1</inkml:trace>
  <inkml:trace contextRef="#ctx0" brushRef="#br0" timeOffset="410331.4696">9950 16572 67,'2'13'30,"2"5"-5,-13-8-25,-3-6-25,12-4-4,-14 7-1</inkml:trace>
  <inkml:trace contextRef="#ctx0" brushRef="#br0" timeOffset="410666.4888">10085 16271 75,'0'0'32,"11"14"3,-7-4-3,-4-10-21,-3 31-8,2-10 0,3 7 0,-5-3-3,0 4 1,0 1-4,-5-6-3,9 9-9,-4-10-19,2-11 0,1-12 1,0 0-2</inkml:trace>
  <inkml:trace contextRef="#ctx0" brushRef="#br0" timeOffset="411259.5227">10436 16784 42,'-4'14'36,"3"-1"-2,1-13 1,0 0-17,8-8-5,-7-12-4,10 1-3,-4-11-2,4-1-4,-2-8 1,4-4 0,0-4 1,-1-3-2,0 3 2,-1 1-2,-4 7 0,1 4 1,-3 5-1,-2 12-1,-2 8 0,-1 10 1,0 0-1,-6 17 1,6 4 0,0 10 0,1-1 0,4 6 3,1-14-1,4 2 0,3-19 1,5-2 1,-2-17-1,4-6 0,-2-13 1,2-3-3,-5 2 1,0-1 0,-5 6-1,-2 3 2,-4 5-3,-1 0 2,-3 7-3,-1 4 3,0-2-3,1 12 1,0 0-1,0 0 1,0 0 2,7 15-4,0 2 3,-1 3-2,5 9 1,0 0-1,0-2 1,-1-3-1,0-3-1,-1-2 2,0-9 0,2-10 0,-1-7 1,4-7 1,0-4-1,2-6 0,-1 0-1,2-6 3,-3 5-4,-1 4 4,-3 4-5,-3-1 1,-7 18-3,5-15-2,-5 15-12,4 10-22,-4-10 0,-2 13 0,2-13 1</inkml:trace>
  <inkml:trace contextRef="#ctx0" brushRef="#br0" timeOffset="412206.5769">11201 16164 77,'0'0'32,"10"-10"2,-10 10-7,14 5-12,-14-5-6,9 18-1,-7-5-3,4 11-4,-2-3 3,1 8-4,-2-6 3,0 2-4,-1-4 3,0-2-4,-1-5 3,0-3 1,-1-11-1,0 0 2,8-11-3,0-5 1,0-4-1,2 0 1,5-2-2,0 0 3,4-1-2,-1 3 2,5 6-1,-4 1 1,1 6-1,-2 2 0,0 3 0,-4 5-1,-1 2 0,-4 3-3,-5 4 3,-4-12-2,4 25 3,-3-14-1,-3 0 2,2-11-2,0 0 1,0 0 5,11-6-6,3-2 4,2-5-4,5 0 1,6 1-2,1 9 1,4 9-1,-2 5-4,3 8 1,-5 2-4,4 18-5,-14-11-26,4 4 2,-6-10-1,-1-6-1</inkml:trace>
  <inkml:trace contextRef="#ctx0" brushRef="#br0" timeOffset="412929.6182">9904 16644 66,'0'0'36,"-8"3"1,8-3 0,-12-7-16,12 7-9,0 0-4,-11-5-3,11 5-2,-9-12-5,9 12-4,0 0-24,0 0-9,0 0 1,7 15-2</inkml:trace>
  <inkml:trace contextRef="#ctx0" brushRef="#br0" timeOffset="414361.7001">4303 16119 44,'0'-12'29,"0"12"-3,0 0 5,-12-2-19,12 2-5,-4 13-2,4 0-1,-5-1 1,5 8 0,-4 0 0,7 8-3,-5 1 2,7 11-3,-2 8 2,4 7-1,0 4-2,5 10 2,-1 5 1,3 0-1,-1 2-2,2 4 2,-3 1-1,2 2 1,-4-2-2,-1-7 1,-1-3-2,0-3 1,0-1 1,-2-6-3,5-2-3,-3 0-7,9-13-23,-17-46-2,32 62 0,-16-47-1</inkml:trace>
  <inkml:trace contextRef="#ctx0" brushRef="#br0" timeOffset="414799.7252">4265 17656 45,'0'0'33,"0"0"-1,0 0-5,-10 52-9,10-52-10,15 71 1,-7-20-3,8 3-2,-6 8 2,8-13 0,-6 0 1,-12-49-5,0 0 3,59 37 0,-59-37-1,52-68-1,-20 8-3,7-13 2,3-8-6,3 0 4,3 5-5,-6 6-7,8 7-28,-7 18 1,-4-7 0,-6 23 2</inkml:trace>
  <inkml:trace contextRef="#ctx0" brushRef="#br0" timeOffset="415406.7599">4013 16156 29,'0'0'29,"0"0"2,-2 14 0,-2 3-12,4-17-6,3 20-5,-3-20 1,16 7-3,-6-14 0,10-4-1,-2-11 0,7 1 0,-4-10-1,4 9 1,-5-7-2,2 10 1,-2 0-2,3 9-1,2 8-2,-1 1-4,8 15-10,-2-3-23,3 3 1,-1 2-2,-2-2 1</inkml:trace>
  <inkml:trace contextRef="#ctx0" brushRef="#br0" timeOffset="416154.8027">1846 16113 64,'-8'-19'35,"8"19"-3,-12-3 2,12 3-21,-4 15-6,3 5-1,0 7-6,3 10 0,-1 8 0,2 7 0,1-3 1,-1 4 2,1-11-4,-1-2-2,1-12 1,-1-1-5,-3-27 0,11 16-13,-2-19-13,-3-19-1,5-1 0,-1-12 1</inkml:trace>
  <inkml:trace contextRef="#ctx0" brushRef="#br0" timeOffset="416516.8234">2059 16210 36,'22'26'29,"-17"-11"-3,11 11 4,-2 2-14,-4-10 0,15 4-5,-12-18-2,17 2 0,-12-18-3,12 2 2,-10-17-4,5 2 2,-10-9-3,-3 2 0,-10 0 0,-7 2 0,-5 5-1,-10 7-2,-2 8 1,-9 7-2,1 9-1,2 5-1,14 18-6,-8-8-14,20 11-13,13-7-1,8-3 0,14-6 2</inkml:trace>
  <inkml:trace contextRef="#ctx0" brushRef="#br0" timeOffset="417188.8618">2613 16785 55,'0'0'34,"-6"-24"3,7-9-1,1-20-22,10 2-4,-8-13-2,7 1-4,-6-7 0,1 4 1,-7-2-3,-2 5 0,-4 9-1,-1 7 0,0 10-2,-2 7 2,2 9-1,1 7-1,7 14 1,0 0-1,-4 13 0,7 6 0,4 6-1,3 4 1,1-2 1,5 1 2,-1-8-2,7-4 3,-4-11-1,7-7 1,-7-11 1,4-1-1,-5-10-1,3-6 0,-6-2 0,-3-5-2,0 3-1,-7 0-1,5 5-4,-14-13-17,11 17-14,-6 2-3,6 0 2,-2 4-2</inkml:trace>
  <inkml:trace contextRef="#ctx0" brushRef="#br0" timeOffset="417750.894">3027 15853 54,'7'10'32,"5"8"0,-6-4 0,2 0-22,5 16-3,-10-10 0,7 7-1,-8-10-1,4 2 1,-6-19 0,3 19-1,-3-19 0,0 0 0,0 0-1,1-12-1,-1 12-1,2-16-2,0 5 1,0-3-2,4 0 1,0-4-1,0 0 1,3-2-1,-1 3 0,1 2 1,0 0-2,-9 15 2,14-16-1,-5 18 1,-9-2-1,14 14 1,-6 2 1,2 4 0,0-3 0,0-2 0,0 2 0,-10-17 0,16 17 1,-8-11-1,2-10 1,1-3-2,0-5 2,4 1-2,2-5 1,1 3 0,2 2-1,1 0 0,0 3 0,2 5 0,1 7-2,-2 4 2,5 1-2,-2 1-2,7 5-6,-10-8-27,13 0 0,-4-12-3,4-1 0</inkml:trace>
  <inkml:trace contextRef="#ctx0" brushRef="#br0" timeOffset="495089.3175">24461 17335 206,'0'0'3,"-75"-71"0,36 41 1,0-3-1,1 3 1,-1 5 2,-2-6 0,12 17-6,16 11 3,13 3-1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4-05-06T15:46:08.79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9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1" timeString="2014-05-06T15:47:09.524"/>
    </inkml:context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24829 11040 39,'0'0'40,"49"-23"-1,-49 23 3,0 0-12,0 0-6,0 0-4,0 0-10,0 0-2,0 0-5,0 0-3,0 0 0,-31 57 0,31-57 0,0 0 0,-54 55 0,54-55-4,0 0-14,-35 51-23,35-51-3,0 0 2,0 0 1</inkml:trace>
  <inkml:trace contextRef="#ctx0" brushRef="#br0" timeOffset="12309.7041">1698 4747 39,'-11'-24'30,"11"24"0,-7-20 5,-1 4-7,8 16-6,-9-25-5,9 25-5,-2-20-2,2 20-3,3-11-2,-3 11-2,0-17 0,0 17-1,0 0 0,9-7-1,-9 7 0,0 0 1,-6 12-1,6-12 0,2 21 1,-3-6-2,6 5 0,-3 1 2,4 5-2,-5 2 0,5 2 0,-2 4 0,-2 0 0,-1 3 0,-1-2 0,0 1 0,-3-2 0,4-6 0,-4 5 0,4-4 0,0 7 0,-3 0 0,1 2 0,-2-2 0,3 0 0,-4 4 0,6-8 0,-6 1 0,3-8 0,1-7 0,1-5 0,0 0 0,-1-13 0,3 12 0,-3-12 0,0 0 0,4 11-2,-4-11-38,0 0 0,0 0-2,2-11 3</inkml:trace>
  <inkml:trace contextRef="#ctx0" brushRef="#br0" timeOffset="13011.7443">1357 5334 66,'-9'-16'34,"6"4"2,3 12 0,3-29-13,-3 29-6,13-18-4,-13 18-5,12-5-2,-12 5-2,0 0-2,0 0 0,0 0-1,0 0-2,0 0 1,3 13 0,-3-13 0,11 21 0,-6-5 1,4 4 0,-6 1 1,7 1-1,-4-4 1,2 7-2,-4-2 1,6 0-1,-5-3 0,3 1 0,0 2 0,-1 3 0,1-5 0,0-3 0,-1-1 0,0-4 0,0-2 0,-7-11 0,16 14 0,-7-14 0,3 1 0,4-2 0,7-2 0,6-1 0,1-3 0,6 0 0,-2-3 0,4-2 0,-3-2 0,-2 1 0,1 3 0,-11-4 0,12 13-25,-16-10-18,3-2 1,-3-8 0,1 6 1</inkml:trace>
  <inkml:trace contextRef="#ctx0" brushRef="#br0" timeOffset="14747.8436">1406 4329 51,'-23'-8'28,"1"-10"-1,-2 6-3,4 6-5,0-8-5,1 8-2,-4-3-4,7 2-2,0-2-5,16 9 5,0 0-4,-52-16 1,52 16 2,0 0-2,-57 6-1,57-6-1,-42 18 3,42-18-5,-47 32 2,47-32-2,-43 39 0,43-39 0,-41 42 1,41-42 0,-37 50 1,37-50 0,-30 57 0,30-57 2,-22 59-2,22-59 2,-19 65-2,19-65 3,-16 71-2,16-71 1,-13 74-2,13-74 1,-12 83-1,12-83 2,-13 84 0,13-84-2,-10 81 2,10-81-2,-9 81 0,9-81 1,-7 82 0,5-34-2,2-48 0,-1 93 1,0-39-1,3-1 1,5 1-1,-2 1 0,0-8 0,3-1 0,-8-46 0,22 77 0,-22-77 0,31 67 0,-31-67 0,41 56 0,-41-56 0,56 56 0,-56-56 0,67 57 0,-29-32 0,-1-6 0,7 4 0,3-4 0,-1-6 0,1 6 0,3-6 0,1 1 0,3 1 0,4-8 0,-9-2 0,-2-6 0,-1 2 0,4-6 0,-11-9 0,4-1 0,-9-5 0,0 6 0,0-7 0,2 1 0,-1-3 0,4-8 0,1 5 0,-1-6 0,4 1 0,-7-11 0,3 9 0,-4-8 0,-1 6 0,-7-2 0,1-2 0,0 4 0,-3-2 0,1 1 0,-4-6 0,2-3 0,-5 1 0,0-4 0,-5 4 0,1-5 0,-3 0 0,2 3 0,-5 1 0,-1 2 0,-3 3 0,-2 0 0,-2 3 0,-1 0 0,-3 1 0,-5 4 0,2-5 0,-4-7 0,0 2 0,-4 5 0,-1-8 0,-1 6 0,-5-3 0,5 3 0,-5 3 0,2 11 0,-4-4 0,1 1 0,-3 9 0,3-3 0,-3 6 0,0-7 0,-1 5 0,-2-2 0,7-2 0,-3 6 0,4-2 0,-8 4 0,8-1 0,-12 2 0,8 2 0,-7 2 0,-9 5 0,-1 0 0,-6-2 0,-5 4 0,-11 3 0,-2 3 0,-8 5 0,-4 5 0,4 5 0,-4-4 0,9 12 0,5-7-14,9 5-23,54-25-1,-41 41-2,51-32-1</inkml:trace>
  <inkml:trace contextRef="#ctx0" brushRef="#br0" timeOffset="16239.9289">1526 4235 65,'0'0'31,"0"0"0,14-11-3,-11 1-9,-3 10-3,0 0-6,12 1-2,-12-1-1,0 0-3,0 0-1,0 0 1,0 0-1,0 0 1,0 0 0,0 0 1,1-12-1,-1 12 1,0 0-2,0 0-2,0 0-1,0 0 0,0 0 0,0 0 0,-2-18 0,2 18 0,3-22 0,-3 22 0,8-23 0,-5 12 0,-4-5 0,8 2 0,-7-3 0,7-2 0,-8-1 0,7-4 0,-4 1 0,3-8 0,1 2 0,-2 0 0,3 3 0,-3 5 0,4-4 0,-5 9 0,0-9 0,0 5 0,1-5 0,3 2 0,-6-2 0,7-3 0,-7 4 0,6-10 0,-2 11 0,0-3 0,-1 4 0,-2-3 0,-1 2 0,1-6 0,4-2 0,-6 2 0,3-6 0,1 0 0,0-7 0,-1 4 0,1-8 0,-5 3 0,-2 0 0,2-2 0,-1 5 0,-1-2 0,-2 3 0,0-2 0,1 7 0,0-5 0,2 9 0,-3 0 0,4 4 0,-1-3 0,0 6 0,0 2 0,1-2 0,0 5 0,-2-9 0,0 0 0,-1-2 0,-3 3 0,4-10 0,-2 6 0,1-6 0,-2 2 0,5 12 0,-8-3-26,9 25-13,5-17-1,-5 17 1,20 11-2</inkml:trace>
  <inkml:trace contextRef="#ctx0" brushRef="#br0" timeOffset="20501.1726">4113 2239 29,'0'0'25,"0"0"1,-4-11 1,4 11-7,0 0-2,0 0-5,0-11-2,0 11-2,0 0-2,13-9-1,-13 9-1,13-10-1,-13 10-1,24-4-1,-7 2-1,5 8 0,4-5 1,4 6-1,1-5 0,4 0 2,-1-1-1,3-2 1,-1-1-1,2-2 0,-1 1-1,1 1 1,-2 4-1,-1 1 0,-3-1 1,-2-2-1,-6 1 2,-2-1-1,-8 1-1,0-2 1,-14 1-2,15-8 2,-15 8-1,0 0 0,0 0-1,8-8 1,-8 8 0,0 0 0,0 0 1,0 0-2,0 0-1,5-15 1,-5 15 0,0 0 0,0 0 1,9-10-1,-9 10 0,11 2 0,-11-2 0,12 4 1,-12-4-1,12 3-1,-12-3 1,9-5-2,-9 5 3,0 0-1,0 0-1,0 0 1,6-11 0,-6 11 0,0 0 2,0 0-2,0 0 0,10 5-1,-10-5 2,0 0-2,0 0 0,0 0 1,5 11-2,-5-11 2,1 15 0,0-2 0,0-3 0,0 4 1,0 1-1,-1 9 0,1-2 0,-2-2 0,0 5 0,-1-2 0,0 6 0,-1-2 0,1 8 0,1-9 1,1 9-1,1-5 1,1 1 0,0 0 0,1 1-1,0 2 1,-1-4-3,-1 9 3,-1-2 0,1 13 1,-2 2-3,1 5 3,1 1-1,1 2 0,2 1-1,2-9 0,2 5 0,0-10-2,6 8-7,-9-13-23,10-2-10,-3-14 0,1-6 0,1-3 1</inkml:trace>
  <inkml:trace contextRef="#ctx0" brushRef="#br0" timeOffset="22459.2846">1467 1135 60,'0'0'29,"-43"-59"1,43 59-1,0 0-9,0 0-6,0 0-3,-39-24-2,39 24-1,-10 35-3,16-5 0,5 9 0,3 4-1,5 3 1,7 2-2,2-2 1,2-5-2,0-10 1,-2-3 2,-3-14-3,4-3 0,-5-12-2,-2-3 0,-1-13 0,-3-2 0,-4-10 0,-3-4 0,-11 33 0,8-66 0,-8 41 0,-2 4 0,2 21 0,0 0 0,2 23 0,5 4 0,5 9 0,5 3 0,4-3 0,2-2 0,-1-10 0,5-6 0,-2-11 0,0-6 0,-4-10 0,-3-5 0,-6-10 0,-3 1 0,-6-13 0,-3 36 0,-6-76 0,-5 29 0,11 47 0,-30-73 0,30 73 0,-26-54 0,26 54-5,0 0-12,0 0-21,0 0 0,0 0 1,0 0-1</inkml:trace>
  <inkml:trace contextRef="#ctx0" brushRef="#br0" timeOffset="22744.3009">2003 912 104,'0'0'33,"0"0"1,0 0 0,29 53-22,-29-53-2,28 87-3,-16-41-2,2 10-2,-5-5 0,-2-4 0,-2-3-2,0-6 0,0-5-2,-2-10 0,1-1-2,-4-22 0,21 24-4,-11-28-5,15 9-24,-11-18 1,5 5-1,-4-17 2</inkml:trace>
  <inkml:trace contextRef="#ctx0" brushRef="#br0" timeOffset="23255.3302">1984 952 83,'0'0'31,"-22"-53"2,22 53-4,0 0-11,50-50-4,-8 32-5,6 5 0,8-1-2,-2 5-2,2 7-1,-5 3-2,-7 9-1,-44-10 0,54 36-1,-54-36 0,14 52-1,-14-52 2,-19 52-2,19-52 2,-43 40-2,43-40 1,-65 14-1,65-14 1,-68-3-1,68 3 0,-54-7 0,54 7 0,0 0 1,0 0 2,0 0 0,0 0-1,20 67 1,8-36 0,3 6 1,0-2-1,2 3-1,-7-4-1,-4 5 0,-7-5 0,-2-5 0,-5-6 0,-2-5 0,-4-1-2,-2-17-2,2 24-5,-2-24-22,0 0-7,-2-16 2,5 4-3,0-16 3</inkml:trace>
  <inkml:trace contextRef="#ctx0" brushRef="#br0" timeOffset="23521.3454">2493 865 77,'0'0'33,"0"0"0,49 5 1,-49-5-17,41 46-3,-41-46-3,46 80-3,-22-28-2,-8-5-1,4 11-1,-8-12-1,0 2-1,-6-6-1,-1-7-1,0-6-1,-1-13-1,2 5-6,-6-21-27,4-10-3,-4 10 0,12-71-1</inkml:trace>
  <inkml:trace contextRef="#ctx0" brushRef="#br0" timeOffset="23795.3611">2877 796 95,'53'-12'35,"-53"12"0,0 0 1,27 72-21,-27-72-3,31 86-5,-11-33-1,-3-4-3,2 5 0,-3-10-1,-3 0-1,-1-8-1,-4-1 1,1-16-2,-3-3 1,-6-16-3,0 0-7,0 0-27,0 0-1,20-70 0,-20 70 0</inkml:trace>
  <inkml:trace contextRef="#ctx0" brushRef="#br0" timeOffset="24023.3741">2656 756 115,'0'0'37,"0"0"-2,81 4-5,-34-1-22,18-4-1,-4 2-3,5-2-5,-5 2-1,-13-4-15,-4-1-19,-44 4-1,56-12 0,-56 12 1</inkml:trace>
  <inkml:trace contextRef="#ctx0" brushRef="#br0" timeOffset="24653.4101">3573 549 70,'0'0'29,"0"0"2,0 0 0,0 0-15,0 0-4,0 0-5,0 0-2,0 0-1,0 0-1,0 0-2,-57-6-1,57 6 0,-44 25 1,44-25 0,-45 34 0,45-34 1,0 0-1,-51 55 2,51-55 0,0 0 0,16 56-1,-16-56 0,45 27 1,-45-27-1,56 15-2,-56-15 1,51 17-2,-51-17 2,0 0-2,0 0 1,17 59-1,-17-59 1,-29 56 1,29-56 0,-30 61 2,30-61-1,-14 56 1,14-56-2,0 0 2,60 58-1,-18-45 0,9 1-1,6-6-2,5 4-1,-3-6-1,-1 3-1,-10-2-2,-3 2-4,-45-9-10,50 17-17,-41-6 2,-4 2-2,-5-13 2</inkml:trace>
  <inkml:trace contextRef="#ctx0" brushRef="#br0" timeOffset="25539.4608">4397 675 63,'-23'-48'29,"23"48"1,-40-4-5,40 4-8,-57 17-3,57-17-3,-56 42-2,56-42 0,-38 63-1,38-63-2,-8 78 0,8-78-2,29 63-1,-29-63 0,58 45-2,-58-45-1,70 26-2,-70-26-8,72-8-26,-72 8-1,56-28-1,-56 28-1</inkml:trace>
  <inkml:trace contextRef="#ctx0" brushRef="#br0" timeOffset="25803.4759">4564 610 91,'0'0'36,"41"11"0,-41-11 0,23 47-25,-23-47 0,31 69-4,-13-23-2,-18-46 0,23 88-2,-23-88 0,15 73-2,-15-73 3,8 56-4,-8-56 0,0 0-1,0 0-1,0 0-3,0 0-9,0 0-24,0 0-2,0 0 2,31-67-1</inkml:trace>
  <inkml:trace contextRef="#ctx0" brushRef="#br0" timeOffset="26251.5015">4847 599 77,'0'0'33,"0"0"0,0 0 1,0 0-19,0 0-4,50 41-2,-50-41-2,29 74 0,-17-26-2,-12-48-3,21 82 2,-21-82-3,12 68 2,-12-68-3,0 0 0,4 55-2,-4-55-5,0 0-27,0 0-4,0 0 0,-22-62-1</inkml:trace>
  <inkml:trace contextRef="#ctx0" brushRef="#br0" timeOffset="26660.5249">4806 595 94,'0'0'36,"26"-53"-2,-26 53 1,76-21-21,-33 10-5,16 5-2,-9 2-3,4 8-1,-9 2-3,-6 10 1,-39-16-1,0 0-1,38 61 1,-38-61-1,0 0 0,-57 60 0,57-60 1,-61 11-1,61-11 0,-55-8 0,55 8 1,0 0 0,0 0 0,0 0 2,0 0-1,0 0 0,0 0 0,50 41 1,-50-41-1,56 44-1,-56-44 1,49 45-3,-49-45 1,0 0-1,32 60-2,-32-60-6,0 0-15,0 0-12,0 0-2,28 48 2,-28-48 0</inkml:trace>
  <inkml:trace contextRef="#ctx0" brushRef="#br0" timeOffset="26975.5429">5536 480 80,'0'0'33,"0"0"3,0 0-1,-18 48-17,18-48-8,-18 60-2,18-60-1,-19 68-3,19-68 0,-10 64-2,10-64 1,3 52-2,-3-52 1,0 0-2,35 47-2,-35-47 0,0 0-6,60 27-15,-60-27-15,0 0-2,48-18 2,-48 18 0</inkml:trace>
  <inkml:trace contextRef="#ctx0" brushRef="#br0" timeOffset="27449.5701">5724 525 47,'0'0'30,"0"0"2,0 0 2,0 0-14,0 0-6,0 0-1,32 60-1,-32-60-2,15 58-2,-15-58-1,22 50-3,-22-50 0,0 0 0,39 44-1,-39-44-1,0 0 1,42-6-2,-42 6 1,0 0-2,49-47-1,-49 47 0,0 0 0,46-56 0,-46 56-1,0 0 2,0 0-2,0 0 2,0 0 0,0 0 0,0 0 1,0 0 0,0 0-1,0 0 0,0 0 1,0 0 0,37 51 0,-37-51 0,0 0 0,19 47 0,-19-47-2,0 0 2,0 0-3,0 0-4,42 37-13,-42-37-20,0 0-1,35-47-1,-35 47 2</inkml:trace>
  <inkml:trace contextRef="#ctx0" brushRef="#br0" timeOffset="27663.5823">6162 447 93,'0'0'35,"0"0"0,0 0 1,56 37-26,-56-37-2,25 58-3,-25-58 1,21 67-3,-21-67-1,14 69-1,-14-69-1,7 53-1,-7-53-3,0 0 0,0 0-12,0 0-21,0 0-1,0 0 0,0 0 0</inkml:trace>
  <inkml:trace contextRef="#ctx0" brushRef="#br0" timeOffset="27861.5936">6288 479 94,'0'0'35,"0"0"2,47 19-1,-47-19-26,29 53-2,-29-53-3,33 62-2,-33-62-2,31 55 1,-31-55-4,0 0-1,34 52-6,-34-52-28,0 0 0,0 0-1,0 0 1</inkml:trace>
  <inkml:trace contextRef="#ctx0" brushRef="#br0" timeOffset="28011.6022">6261 501 84,'0'0'37,"0"0"0,0 0 0,47-50-16,-3 44-14,-1 0-4,3 0 0,3 3-11,-9-4-27,3 5-2,-43 2-2,69-11 1</inkml:trace>
  <inkml:trace contextRef="#ctx0" brushRef="#br0" timeOffset="29389.681">1544 6275 43,'-18'-11'30,"8"6"1,10 5 1,-9-21-7,9 21-2,1-18-7,-1 18-2,2-11-5,-2 11-2,-1-14-3,1 14-2,-9-5 0,9 5-1,0 0 0,0 0 0,-8 11 1,8-11-1,0 0 0,0 0 0,-6 11-1,6-11 0,1 12 1,-2 0-1,1 0 1,-3 6-1,1 5 1,0 1 1,1 4 0,-5 6 0,1-3-2,2 1 0,-4 5 0,1 8 0,-2 9 0,5 16 0,1 1 0,6 6 0,-4 6 0,0 8 0,6-5 0,10-2 0,-4-5 0,-1-10 0,0-12 0,-4 7 0,1-10 0,-5 0 0,0-11 0,-7-2 0,7-11 0,-8-8 0,1 2 0,4-24 0,-12 9 0,12-9 0,0 0 0,1-14 0,-1 14-3,0 0-40,19-1 0,-6-3-1,5 7 1</inkml:trace>
  <inkml:trace contextRef="#ctx0" brushRef="#br0" timeOffset="30339.7354">1178 7862 50,'-42'-12'31,"42"12"3,0 0 0,-47-7-6,47 7-7,0 0-3,0 0-4,0 0-5,0 0-2,0 0-3,0 0 0,0 0-3,7-18-1,27 23 0,11-4 0,9 0 0,4 2 0,5-4 0,4-6 0,-9 2 0,-9 3 0,-13 2 0,-9-2 0,-9 9 0,-18-7 0,17-5 0,-17 5 0,0 0 0,0 0 0,0 0 0,0 0 0,-3-18 0,3 18 0,0 0 0,0 0 0,11 4 0,-11-4 0,0 0 0,5 11 0,-5-11 0,0 13 0,-2 2 0,-4 0 0,1 13 0,1 0 0,-1 11 0,-6-2 0,3 8 0,4-3 0,-4 0 0,-3-6 0,2-10 0,3-2 0,2-13 0,9 4 0,-5-15 0,7 16 0,-7-16 0,24 17 0,-24-17-24,21 4-18,-12 2 1,3-13 0,-2 1 0</inkml:trace>
  <inkml:trace contextRef="#ctx0" brushRef="#br0" timeOffset="30851.7647">1045 7908 67,'0'0'34,"0"0"1,0 0 2,-40-36-11,40 36-6,0 0-6,0 0-4,0 0-5,0 0 0,0 0-3,0 0-2,0 0 0,27 61 0,-3-32 0,10-2 0,6 10 0,9-2 0,1 7 0,-1-2 0,-9 0 0,4-2 0,-12-8 0,-12 6 0,-4-13 0,-11-4 0,1-7 0,-6-12-9,4-17-34,0-4 0,7 0-1,5-8 2</inkml:trace>
  <inkml:trace contextRef="#ctx0" brushRef="#br0" timeOffset="31920.8258">1574 8247 53,'-10'1'31,"10"-1"0,-12-13-4,12 13-5,-2-13-8,2 13-2,0 0-6,0 0 0,0 0-2,-6 12 1,6-12 0,-11 19 0,-1-10 0,6 2-1,-4-1 1,4 2-1,-4-4-1,10-8 0,-11 13 0,11-13-2,-12 8 1,12-8 0,-11 6-1,11-6 0,-11-14-1,7 1 0,2-2 0,2-2-1,7 1 0,-4 3 0,8 3 0,-11 10 0,18-7 1,-18 7-1,10 11 3,-10-11-2,1 26 1,-1-26-1,-8 19 1,8-9-1,0-10 0,-5 21-1,5-21-1,-6 12-7,6-12-26,17 5-3,0-11-1,-1-2 3</inkml:trace>
  <inkml:trace contextRef="#ctx0" brushRef="#br0" timeOffset="35232.0152">774 3380 24,'0'0'23,"0"0"0,-11-46 2,11 46-3,0 0 0,0 0-5,0 0-2,-7-47-4,7 47-2,0 0-2,0 0-1,0 0-1,0 0-1,0 0 1,-2 55 0,2-55 0,12 57-2,-12-57 3,15 57-3,-15-57 0,0 0-1,24 53 1,-24-53 0,0 0-1,0 0 0,0 0-2,43 27-1,-43-27-4,0 0-10,0 0-23,41-8-1,-41 8 1,0 0 0</inkml:trace>
  <inkml:trace contextRef="#ctx0" brushRef="#br0" timeOffset="35516.0314">756 2800 116,'0'0'38,"0"0"-2,-42-32 1,42 32-28,0 0-6,0 0-11,0 0-27,0 0-1,0 0-2,0 0-3</inkml:trace>
  <inkml:trace contextRef="#ctx0" brushRef="#br0" timeOffset="36251.0735">946 3484 50,'0'0'29,"0"0"2,0-48 1,0 48-7,0 0-6,0 0-7,0 0-2,0 0-4,0 0-3,0 0-1,0 0-3,0 0 2,0 0 0,9 48 2,-9-48 0,0 0 2,0 0-2,0 0 1,0 0 2,43 27-3,-43-27 0,0 0-2,29-58-1,-29 58 0,0 0 1,-2-57-2,2 57 0,0 0-4,0 0-8,-57-38-22,57 38-1,0 0 0,0 0-3</inkml:trace>
  <inkml:trace contextRef="#ctx1" brushRef="#br0">10399 16739,'0'0,"0"0,0 0,0 0,0 0,0 0,0 0,0 0,0 0,0 0,0 0,0 0,0 0,0 0,0 0,0 0,0 0,0 0,0 0,0 0,0 0</inkml:trace>
  <inkml:trace contextRef="#ctx0" brushRef="#br0" timeOffset="124338.1118">4926 2030 19,'0'0'14,"0"0"-1,-13-2-5,13 2-4,-8-3-2,8 3 0,0 0 1,-12-8 3,12 8-1,0 0 1,-12-7 0,12 7 1,-9-2-2,9 2 2,-8 0-2,8 0 0,-11 1 1,11-1 1,-12 1-1,12-1 1,-12 1-1,3-2 0,9 1 0,-14 5 0,14-5 0,-10 9-1,10-9 0,-10 6 0,10-6-2,0 0 0,-9 7 0,9-7-1,0 0-1,0 0 0,0 0 1,-9-5-1,9 5 1,0 0-1,0 0 0,0 0 1,0 0-2,0 0 1,12 6 0,-12-6 1,0 0-1,10-5 0,-10 5 1,0 0-2,11 2 2,-11-2-1,11 1 1,-11-1-2,17 1 1,-7 1 0,3-8-2,1 6 2,2-7-1,1 7 1,-1-1 1,2 1-2,0 0 1,1 0 0,-1 6 0,1-6-1,0 8 0,0-10 0,0 3-1,1-2 0,0 3 2,-1-4-2,4 4 2,-2 1-1,3-1 1,2 3 0,2-3 0,4 4 1,2-4-1,4 5 1,1-5-2,3-2 1,1 0-1,-1 0-1,2 2 1,0-2-1,3 2 1,0-3 0,6 5 1,3-7-1,6 4 1,3-8 0,3 2-2,1-2 2,-1-3 1,-5 2 0,-4-5-1,-9 6 0,-8 1 1,-9 5 0,-8-3 1,-7 6-1,-6-4-2,-12 2 0,10 2 0,-10-2 0,0 0 0,0 0-8,0 0-14,0 0-21,-9-5 2,9 5-3,0 0 3</inkml:trace>
  <inkml:trace contextRef="#ctx0" brushRef="#br0" timeOffset="125133.1572">6452 2010 35,'-9'8'32,"9"-8"0,0 0-2,0 0-5,-16-2-4,16 2-3,0 0-6,0-15-5,0-5-2,11 1-1,3-15-3,12-1 3,6-10-3,7-10 3,4-5-2,2 0 2,-2-2-1,-3 2-1,-7 3 2,-7 3-3,-8 1 1,-18 53-2,24-82 1,-24 82-1,11-64-1,-11 64-1,6-50 0,-6 50-3,0 0-5,0 0-17,0 0-12,0 0 2,0 0-1,0 0 0</inkml:trace>
  <inkml:trace contextRef="#ctx0" brushRef="#br0" timeOffset="126029.2085">7434 2033 27,'0'0'23,"-18"5"1,18-5-5,-15 6-2,4-6-5,11 0-2,-14 5 0,14-5-3,0 0 1,0 0 0,-9 9-1,9-9-2,13 3 1,3 3 0,-2-5-1,13 5 0,2-6 0,12 5-2,9-7-3,11 7 2,9-5-1,7 7 1,6-7 2,9 6-2,9-2 1,5-1 0,-4 3 1,1-5-1,-5 5 0,1-2-1,-6 0-1,-6-3-1,-10 1 0,-8-2-2,-7 7-6,-17-6-27,-1 2-2,-12-11-2,-3 5 0</inkml:trace>
  <inkml:trace contextRef="#ctx0" brushRef="#br0" timeOffset="127277.2799">9084 2025 39,'3'-13'29,"-2"-1"1,-3 2 0,2 12-7,-12-21-6,12 21-4,-22-9-4,9 14-3,-9 3-3,1 9-1,-3 7 0,5 11 0,2 8-1,8 5 1,7-1 0,14-2 2,10-11-1,17-5 0,6-22 0,8-7 1,0-23 0,-2-4 0,-7-13-2,-11 0-2,-17-1 1,-16-1 0,-18 8 0,-11 0-3,-9 12 1,-5-1-1,1 11-1,-2-2-3,21 14-22,-1-6-7,24 6-2,0 0 1,15 2-2</inkml:trace>
  <inkml:trace contextRef="#ctx0" brushRef="#br0" timeOffset="127665.3021">9859 1910 75,'0'0'32,"-6"21"-2,4-1 1,11 15-19,-12 1 0,10 15 0,-9 5-3,8 7-2,-8-7-4,4 7 1,-3-15-3,0-1 0,0-15-2,0-8-3,5-9-8,-4-15-20,6-16-2,-3-18-2,4 1 1</inkml:trace>
  <inkml:trace contextRef="#ctx0" brushRef="#br0" timeOffset="128178.3314">9734 1980 89,'-10'-8'33,"5"-4"2,13-1 0,3-7-20,25 5-1,1-3-6,17 4 1,5 3-6,8 8 2,-3 1-2,-2 9-2,-8 1 2,-9 9-4,-14-1 2,-11 4-3,-12-5 3,-13 3-2,-10-6-1,-9 2 2,-6 0-1,-6-5 0,-2-1 1,-1-4-1,4 3 1,4-5-1,7 2 2,4-5-2,8 2 1,12-1 0,-6 12 1,12-2-1,4 3 1,5 14 1,2-6-1,4 13 0,0-7 0,3 9 0,-4-7-2,-1-2 2,-3 3-2,-4-10-2,-1 7-2,-6-14-3,13 15-22,-18-28-6,12 21-2,-12-21 0,17 12 1</inkml:trace>
  <inkml:trace contextRef="#ctx0" brushRef="#br0" timeOffset="128766.365">10684 1995 99,'6'-22'33,"-6"22"-1,-16-18 1,16 18-19,-29-1-6,11 5-4,-4 5-1,1 0-2,-4 8 1,4-1-1,-2 5 0,3-2-1,-1 2-1,4 2 2,1-3-1,5 5 1,2-11 0,7 0 1,2-14 0,15 12-1,-1-15 2,7-4-1,-1-2 0,2-6 0,0 7-1,-5-2-1,-2 4 0,-6 5 0,-7 12-1,-5 3 0,-4 12 2,-1 0-2,0 6 0,1 5 0,1 1 0,4-2 1,3-7 0,5-2 1,5-8-2,4-3 1,1-4-1,1-5-3,8 3-12,-8-15-20,3-7 1,-5-4-2,0-12 1</inkml:trace>
  <inkml:trace contextRef="#ctx0" brushRef="#br0" timeOffset="129193.3895">10733 2205 111,'15'-2'35,"-15"2"0,23 22 1,-11-16-26,6 18-4,-3-4-2,4 14 0,-5-11-1,0 8 0,-4-10 0,-1 1-1,-5-2 1,-4-20-3,8 10 0,-5-25 0,-2-6 0,3-16 0,-1-7 0,1-9 0,2-1 0,0-7-2,4 10 1,-3 8 0,4 5 0,-2 9 3,0 7-2,-2 9 1,0 3-1,-7 10 2,13 0-2,-13 0 0,14 17 0,-3 1 0,1 4 0,1 7 0,2 3 0,0 4 0,-2 7 0,1-5 0,-3 6 0,0-7 0,-2-3-1,-2-5-1,1 0-4,-8-29-13,1 20-18,-1-20-1,-11-23 0,-2-1 0</inkml:trace>
  <inkml:trace contextRef="#ctx0" brushRef="#br0" timeOffset="129341.3979">10938 2157 95,'0'0'36,"21"-7"0,1 4-1,10 4-13,1 1-22,2-5-7,6 7-24,-7-4-3,-1 3 0,-8-8-1</inkml:trace>
  <inkml:trace contextRef="#ctx0" brushRef="#br0" timeOffset="129597.4126">11305 1974 124,'21'12'36,"-13"-3"0,8 10 0,-5-2-31,6 10 2,-3 0-3,1 11 0,-3-7-3,1 2 1,-5-7-2,-1-1 0,-2-5-2,-2-3 1,-3-17-4,0 0-8,0 0-24,-16-29 0,6 8 1,-10-13-1</inkml:trace>
  <inkml:trace contextRef="#ctx0" brushRef="#br0" timeOffset="129816.4251">11156 1970 114,'-19'-15'34,"19"15"3,5-18-1,31 18-23,9-7-5,21 10-4,6 3 0,7 9-2,-1 6 0,-4 6-2,-16 11 1,-17 4-1,-26 7 0,-23 4 0,-19-4 0,-19-1-3,-2 13-21,-19-18-13,6-6 0,3-16-3,17-7-1</inkml:trace>
  <inkml:trace contextRef="#ctx0" brushRef="#br0" timeOffset="131725.5343">9661 3168 98,'8'-28'35,"-3"-5"1,3 6-1,-10-6-21,11 12-7,-7-9-1,3 19-3,-5 11-2,0 0 0,13 7-1,-6 16 1,-1 5-2,4 14 2,0 12 0,2 1 1,-2 2 0,1-5-4,-2-1 4,-1-12-1,-4 1 0,0-17 0,-1-1 1,-1-5 3,-2-17-2,5 13-3,-1-26 0,3-5 0,1-19 0,5-2 0,1-20 0,0-5 0,3-4 0,-3 6 0,2 3 0,-5 11 0,6 24-12,-8-2-27,8 17 0,-5 1-1,9 12 2</inkml:trace>
  <inkml:trace contextRef="#ctx0" brushRef="#br0" timeOffset="132051.553">10308 3106 80,'-10'27'33,"-4"1"1,1 14 1,-2-16-15,13 11-11,-5-8 0,17 9-1,0-14-2,13-2 1,-1-8-2,7-10-1,-3-8 1,1-9-5,-8-10 0,-5-6 0,-10-8 0,-6-2 0,-8-2 0,-5 3 0,-1 0-3,-5 8 0,5 14-2,-3 2-1,11 25-5,-11-5-17,15 10-9,-1 9 2,7-1-1,0 1 0</inkml:trace>
  <inkml:trace contextRef="#ctx0" brushRef="#br0" timeOffset="132382.5719">10518 2912 131,'10'-18'39,"-7"-6"-2,-3 24 0,8-10-29,-8 10-5,3 29-3,-3 1 0,-2 12 0,1 6 0,-1 7 0,2 3 0,0-6 0,3 3 0,0-14 0,6-8 0,4-12 0,5-7 0,3-7 0,3-8 0,4 1 0,-1-9 0,4 7 0,-9-12-14,8 8-24,-9-6-2,2-4 0,-6-8 0</inkml:trace>
  <inkml:trace contextRef="#ctx0" brushRef="#br0" timeOffset="132640.5866">10933 2984 122,'0'0'37,"-3"-18"-1,3 18 0,0 0-28,4 20-3,-1 8-2,4 12 0,1 4-1,2 13 0,-2-5-1,2 8-1,-2-12 0,0-5 0,0-11 0,-3-9-1,2-5-5,-7-18-18,0 0-11,-5-17-4,1-11 2,-8-13-2</inkml:trace>
  <inkml:trace contextRef="#ctx0" brushRef="#br0" timeOffset="132793.5954">10778 3013 127,'1'-12'38,"19"9"-2,5-11 1,9 4-31,-1 2-3,3 2-4,2 12-10,-16-5-23,1 6-3,-12-7 1,-11 0-3</inkml:trace>
  <inkml:trace contextRef="#ctx0" brushRef="#br0" timeOffset="133451.633">11154 3024 99,'10'40'36,"2"2"0,-6 1-1,6 10-16,-14-16-8,7 10-6,-6-12-2,1-7-1,-1-5 0,0 1 0,-1-13 0,2-11-1,0 0 0,0-28 0,2-4-1,0-2 0,3-16-2,0-1 1,4-4 0,0 2 0,4 3 3,2 3-2,-1 13 2,4 1-1,-3 17-1,2 4 0,-2 9 0,2 8 0,-2 9 0,0 9 0,-2 15 0,-2 14 0,-1 1 0,0 0 0,-4-2 0,0-5 0,-5-8 0,1-6 0,-1-19 0,-1-13 0,9-20 0,0-3 0,2-14 0,3 4 0,2-4 0,2 1 0,2 6 0,-2 2 0,-1 10 0,-2 10 0,-2 19 0,-1 3 0,-4 10 0,-2 5 0,-2 3 0,0 11 0,-2-1 0,-2-1 0,0-5 0,-4-6 0,5 1 0,-11-11-28,12-2-12,-2-18-1,5 14 3,-5-14-2</inkml:trace>
  <inkml:trace contextRef="#ctx0" brushRef="#br0" timeOffset="133945.6613">11949 2887 125,'20'-11'38,"-8"-8"-1,1 8-1,-14-3-28,1 14-3,-12 2-3,-3 10 0,-6 8-2,-2 0 0,-2 11-1,1 5 1,4 0 0,2 1-1,8-4 0,6 0 0,6-8 1,6-7 0,4 1 1,1-13-1,-1-3-1,0-2 0,-2 3 1,-10-4 0,2 18-1,-11-4 1,-2-2-1,0 9 2,-1 6 0,2 5 1,4-8-1,7-3 2,7-4-2,7 1-1,3-7 0,3-2 0,2-3-2,-6-14-12,9 9-22,-11-13-4,1-1 2,-6-11-2</inkml:trace>
  <inkml:trace contextRef="#ctx0" brushRef="#br0" timeOffset="134300.6816">12185 2901 115,'10'9'37,"-4"2"-2,-4 5 2,10 20-25,-10-2-5,6 14-1,-2-4-1,3 11-4,-3-5-1,1 5 0,-3-8 0,1-11 0,-1-5 0,-2-8 0,0-2 0,-2-21 0,3 18-9,-3-18-30,-9-24 1,1-4-2,3-14 1</inkml:trace>
  <inkml:trace contextRef="#ctx0" brushRef="#br0" timeOffset="134472.6914">11975 2846 101,'0'0'39,"0"0"1,22-14-1,6 13-14,-1-3-21,7 3-1,4 6-4,-4-7-8,8 14-27,-11-8-2,0 4 0,-6-6-1</inkml:trace>
  <inkml:trace contextRef="#ctx0" brushRef="#br0" timeOffset="134881.7148">12640 2759 103,'0'0'33,"4"-12"1,-4 12-3,-20-6-21,7 22-6,-8-3-2,0 10 1,-4 1-2,5 7 2,-1-2-2,7 10 4,2-2-4,9 1 1,6-5 0,9-3 0,5-6 1,7-5-2,0-9 1,1-3-1,-2-6 1,-6-4-2,-6 6-1,-11-3 0,-5 25 1,-7 2-1,-1 4 1,-2 8 0,3-5 1,3 5 0,6-9-1,8-6-1,8-6-1,3-16-3,14 7-23,-5-25-10,4 1 1,-5-16-1,0-4 1</inkml:trace>
  <inkml:trace contextRef="#ctx0" brushRef="#br0" timeOffset="135333.7407">12745 3128 96,'3'24'35,"8"8"2,1-11-2,11 27-19,-12-17-4,10 9-4,-8-10-4,0-2-2,-5-7 0,-5-10-2,-2 4 0,-1-15 0,0 0-1,-13-8 1,6-8-3,-3-14 2,4-5-4,-2-6 2,4-11-1,0-1 1,4-5 1,4 4 1,3 0 2,5 14 1,1-4 1,7 18 2,-1 6-1,2 5 0,-3 1-2,-3 7-1,-3 5 1,-12 2-2,9 13 1,-14-2-2,-5 2 0,-5 8 1,1 8 0,-2 4-1,3 6-1,0 10 4,5-10-2,4 8 1,6-12-1,5-1 0,4-7 0,2-7-3,8 4-10,-6-25-26,9 7 2,-3-19-2,5 5 0</inkml:trace>
  <inkml:trace contextRef="#ctx0" brushRef="#br0" timeOffset="135701.7617">13335 2612 109,'4'-10'40,"5"5"-1,-9 5-1,15 0-26,-15 0-7,-3 24-3,-1-5 0,-2 6-3,0 4 2,-2-2-3,3 8-2,-6-20-10,11 4-23,0-19 0,9 9-3,-1-22 1</inkml:trace>
  <inkml:trace contextRef="#ctx0" brushRef="#br0" timeOffset="135842.7698">13440 2656 109,'0'0'37,"7"15"-1,-1 0-2,1 9-32,-1 2-6,7 13-28,-6 0-2,-1 1-3,-4-3 2</inkml:trace>
  <inkml:trace contextRef="#ctx0" brushRef="#br0" timeOffset="136641.8155">9216 2812 82,'0'0'31,"-2"12"-1,1 2 1,-5 2-22,9 9-5,-4 4 0,4 0-1,-2 2-2,1-6-5,5 6-11,-4-14-15,-3-17-2,0 0 1,10 1-1</inkml:trace>
  <inkml:trace contextRef="#ctx0" brushRef="#br0" timeOffset="136781.8235">9288 2832 96,'9'3'32,"2"0"1,1 8-2,-2 2-25,4 9-6,5 18-25,-3-7-5,1-1-2,0 1-1</inkml:trace>
  <inkml:trace contextRef="#ctx0" brushRef="#br0" timeOffset="155362.8863">12197 4343 57,'6'-10'32,"-3"-3"-1,0 1 3,-3 12-17,6-12-3,-6 12-5,0 0 0,10 2-4,-10-2-1,4 13-1,-2-3-3,3 9 2,-1 4-1,2 10 2,-1 5-2,2 12 2,-2 4-2,2 7 2,-1 3 0,1 2 1,-1-6-2,0 2-1,0-1 2,2 3-1,-3 0 1,2 12-2,-3-1 2,1 4-2,-2 4 1,0 6-1,-2-3-1,0-2 0,-3-3 0,1-5 0,-2 8 0,-1-3 0,0-1 0,0-2 0,-1-2 0,0-1 0,-1-2 0,1-2 0,1-9 0,0 7 0,2-1 0,0 4 0,-2-3 0,3 5 0,1-10 0,-1-2 0,1-12 0,0-13 0,0-9 0,0-14 0,1-3 0,-1-11 0,0 0 0,-9-33-32,7-2-12,-7-18 0,1-12-2</inkml:trace>
  <inkml:trace contextRef="#ctx0" brushRef="#br0" timeOffset="156031.9245">11993 4325 49,'9'10'29,"-5"7"2,1 4 2,-1 10-16,-7-4-4,11 9 1,-12-9-2,11 2 0,-11-9-4,8-7-1,-4-13-2,0 0 0,-3-27-2,5 4-1,-3-8 1,3-1-2,-1-8 0,1-2-2,1 3 2,0 0 1,2 4-2,1 4 2,0 6-3,3 7 3,0 7-2,3 8 3,3 7-3,2 10 1,2 8 0,2 5-1,5 3 0,0 2 0,5 6-1,-3-2-8,12 16-28,-13-9-5,1-3 1,-4-9-2</inkml:trace>
  <inkml:trace contextRef="#ctx0" brushRef="#br0" timeOffset="157722.0212">11890 6832 1,'-11'-6'18,"11"6"1,0 0-2,8 12-1,1-7 0,0-4 1,10 7 0,-3-8-2,12 3-3,-1-11 0,10 12-4,-1-17-1,8 9-2,-2-10-1,6 10 0,-4-7-2,2 7 1,-6-3-1,1 5 0,-5-1 0,2 3 0,-3-1 1,3-4-2,0-2 1,4-3-1,0 6 2,3-3-2,1 1 1,3 4 1,-1-3-2,3 8 2,1-9-2,4 10 1,2-11-1,7 6 0,5-7 0,6 1-1,4-1 0,5 2 1,1 3-1,7 0 1,3 6 0,2-6-1,2 6 1,3-5 0,2 1 0,6 1-1,2-4 1,2 1-1,-1-3 1,1 2 0,2 1-1,5 5 1,1 0-1,-2 5 2,1-6-3,4-1 2,5 1-1,2 2 0,-1-3 0,1-3-2,5 1 2,1-3-1,2 5 2,-3 5-2,1 0 2,2 0 0,0 1 0,1 0 1,1 3-2,3-2 1,1-5 0,3 6 0,-1-7-1,4 7 1,1-4-2,1 5 2,1-2-2,4 6 2,3 2-1,5 0 1,5 0 0,5-3 0,4 1 0,8-9-1,1 5 1,0-14-1,0 12 1,-4-7 0,-7 3 0,-7 4 1,-11-5-2,-10 5 0,-15-6 0,-13 10 0,-18-9 0,-16 0 0,-15 0 0,-17-3-4,-13 5-1,-17-6-3,-2 16-6,-26-14-23,9-2-2,-10-8-1,-2-4 3</inkml:trace>
  <inkml:trace contextRef="#ctx0" brushRef="#br0" timeOffset="158005.0374">21489 6587 101,'23'1'37,"5"-2"1,12-4 0,-3 6-32,18 11-3,0 4 0,4 11 2,-6 8-3,-6 9 1,-7-2-4,-6 8 2,-9 0 0,-9 2 0,-12-1-1,-10 0 0,-9-3-2,-11-3-2,3 15-9,-10-16-24,7 6-2,3-3 0,9 1 1</inkml:trace>
  <inkml:trace contextRef="#ctx0" brushRef="#br0" timeOffset="158981.0932">10922 4298 95,'4'-14'34,"-2"2"1,-2 12-3,3-17-23,8 20-3,-11-3-2,17 20 0,-7-4-2,2 11-1,1 2 2,1 5 0,-2 6-1,2 1 2,-4 2-2,2-3 0,-4-3 0,0-4 1,-3-5-1,0-4 0,-2-11 1,-3-13 0,0 0-1,9-14-2,-2-15 0,4-11 0,1-9 0,6-8 0,0-1 0,2-5 0,-1 7 0,-2 4 0,-1 18-4,-11 3-34,6 8 1,-5-1-5,1 8 2</inkml:trace>
  <inkml:trace contextRef="#ctx0" brushRef="#br0" timeOffset="159938.148">22859 7071 79,'0'0'36,"9"-18"-2,-9 18 2,-3-15-20,3 15-10,-15 19-1,4 8-1,-9 4 3,4 8-3,-7 1 1,8 5-1,-1-5 0,10 8-1,5-2 0,10 0-1,8-8-2,6 1 2,6-4 0,3 4 1,3-8-3,0-7 0,0-8 0,-2-14 0,0 3 0,-8-20-7,9 11-28,-15-18-7,-3 3 2,-8-9-3</inkml:trace>
  <inkml:trace contextRef="#ctx0" brushRef="#br0" timeOffset="160107.1576">22707 7271 87,'-13'-12'36,"13"12"3,25-17-3,14 4-22,15 14-30,3 4-18,15 5 1,-2-11-3,6 8 0</inkml:trace>
  <inkml:trace contextRef="#ctx0" brushRef="#br0" timeOffset="162821.3129">12274 6617 39,'0'0'31,"-13"3"2,13-3-4,0 0-6,-7-11-5,7 11-4,0 0-4,0 0-2,0 0-2,0 0-2,0 0 0,12 5-1,-12-5-2,11-10 1,-11 10-1,16-10 1,-6 2-1,2 5 0,0 1 0,2 0 1,1 4 1,-1-2-2,1 0 2,-1 0-3,1 2 2,-1-3-2,-2 0 1,1 0-1,-2-1 0,-1 4 0,1-2 0,0 8 1,-2-9-1,3 4 2,-1-4-1,0 0 0,0 0-1,0-4 1,0 4-1,-1-9 1,1 7-1,1-1 0,-1 1 0,3 2 1,-1 3 0,1-2-1,1 5 2,-1-4-2,1-3 1,-1 3-1,-1 0-1,1 0 0,0-1 0,0 0 1,1-2-1,0 3 1,2 4-1,-2-3 2,3-2 1,-3 3-1,2-6 0,-1 6-1,-1-3 0,0-7 0,-1 7 0,0-3 0,-2 3 0,0 3 0,-2-2 0,-1 0 0,-9-1 0,14 8 0,-14-8 0,14 4 0,-14-4 0,13-5 0,-4 0 0,0 2 0,0-4 0,0 6 0,0 2 0,1-1 0,-10 0 0,15 1 0,-15-1 0,14 3 0,-14-3 0,12 6 0,-12-6 0,10-3 0,-10 3 0,8 2 0,-8-2 0,13 12 0,-13-12 0,17 4 0,-7-4 0,2 3 0,-1-1 0,3-8 0,-1 6 0,1-9 0,1 9 0,1-2 0,4 0 0,0 4 0,5 3 0,-1 1 0,1-6 0,-1 3 0,-2 0 0,-1-1 0,-2 0 0,-5-2 0,-3 0-5,-11 0-16,0 0-21,4-12 0,-4 12-1,-8-28 0</inkml:trace>
  <inkml:trace contextRef="#ctx0" brushRef="#br0" timeOffset="163901.3747">13290 6566 30,'0'0'21,"0"0"-2,0 0-2,0 0-3,0 0-1,0 0 0,0 0-3,0 0 1,0 0-2,0 0 0,-1-13-2,9 14 0,-8-1-1,16-3-2,-5 3 1,10 4-3,-3 0 2,10-1-1,-3-6 0,7 5 1,-4 1-1,6-3 0,-5-9 0,4 7-1,-3-8 1,2 6-1,-2 3-2,-1-7-1,4 10-11,-9-2-25,4 0-1,-4 4-1,-3-8 0</inkml:trace>
  <inkml:trace contextRef="#ctx0" brushRef="#br0" timeOffset="165193.4486">12405 8950 43,'5'-27'33,"-6"0"0,2 3 0,0 8-7,-9-12-5,8 28-5,-5-29-4,5 29-5,0 0-2,0 0-1,0 0-2,0 0 0,-5 14-1,6 1-1,-2 13 0,3 7 1,-3 20 0,3 8 2,-2 12-2,2 9 0,-1 8 1,4 18 0,0 5-1,2 13 2,1-9-1,1 8-2,5 1 0,1 17 0,-2 11 0,3-4 0,-3-1 0,0 9 0,-2 2 0,-3 2 0,-8 2 0,-2-9 0,-5-7 0,-4 9 0,-3-4 0,-3-2 0,-4-10 0,1 0 0,-2-6 0,2-8 0,-1-10 0,1-12 0,3-9 0,0-24 0,7-2 0,-2-27 0,16-8-25,-5-20-18,1-17-1,13-28-1</inkml:trace>
  <inkml:trace contextRef="#ctx0" brushRef="#br0" timeOffset="165903.4892">12229 8809 94,'-7'-14'36,"-1"3"-2,0 0-2,8 11-17,-15 5-4,15-5-5,-8 12-2,7-2 1,1-10-3,0 11 2,0-11-2,10-13 2,-2-6-3,5 2 2,-2-6-1,3 6-2,-2-2 0,-2-2 0,2 10 0,-1-1 0,1 17 0,4 0 0,3 15 0,6 2 0,8 17 0,-2 2-25,13 3-15,1 6-1,3-8 0,0 3-2</inkml:trace>
  <inkml:trace contextRef="#ctx0" brushRef="#br0" timeOffset="166920.5473">12144 12280 45,'-5'10'25,"-13"-13"3,18 3-2,-19 3-6,19-3-10,0 0-3,0 0 0,30-1-1,-8-4 1,16 8 0,0-7 0,17 5-1,1-2-2,12 2 0,6 1-1,10 0 0,4 0 0,11 4 0,7 0 0,14 7-1,7-5 0,8 6 0,7-6 0,12 7-1,8-1 0,9 3-1,11-6 1,5 5-1,8-5 2,13 2-2,3 0 1,6-4 0,5-1 1,8 1 0,3-4 1,6 1-1,2-3 0,3 1-1,4-3 0,6-1-2,3-2 1,6 3-1,-1-4 1,7 0-2,2-2 3,2-2-1,3-2 0,-4 5 3,0-3-2,-4-4 1,-6 0-2,-8 0 0,-12-4 0,-14 6 0,-17-1 0,-17 1 0,-29-2 0,-21 2 0,-27 3 0,-25-2 0,-19 8-1,-26-16-11,-6 10-24,-25-5-5,-16 11 0,8-18 1</inkml:trace>
  <inkml:trace contextRef="#ctx0" brushRef="#br0" timeOffset="167261.5668">21583 12100 104,'-18'5'38,"18"-5"0,1 13-1,34 3-29,11-1-4,22 11 0,10-2 0,16 11 1,7 1-2,4 10 2,-9-5 0,-7-3-5,-18 2 0,-17 0 0,-19-5 0,-17 4 0,-21-4 0,-19 2 0,-13 1 0,-15-1-1,2 10-26,-10-12-14,2-8-2,8-6 2,14 0-1</inkml:trace>
  <inkml:trace contextRef="#ctx0" brushRef="#br0" timeOffset="167839.5999">23007 12352 80,'21'-9'33,"-21"9"1,0 0 0,0 21-19,-14-11-5,7 14-2,-10-1 0,6 12-2,-7-5 1,11 8-1,-3-9-1,13 0-1,4-8-1,7 5-1,2-8-2,5 2 0,1-3 0,1-3 0,-1 2 0,-3-8-1,2 14-9,-21-22-19,23 3-10,-10-6-1,1-6-1,-5 0 4</inkml:trace>
  <inkml:trace contextRef="#ctx0" brushRef="#br0" timeOffset="168059.6125">22900 12517 111,'-3'-12'40,"16"7"-1,9 0 1,11 5-34,9 7-20,5-2-21,1-5-3,4 2-2,0-5-1</inkml:trace>
  <inkml:trace contextRef="#ctx0" brushRef="#br0" timeOffset="169031.6681">11126 8793 70,'-1'-12'36,"1"12"0,-12-19 1,12 19-14,-23-10-8,23 10-6,-18 17-1,12 1-4,-3 3-1,8 7-1,2 1-1,6 5 1,3-3-4,4 0 4,2-5-4,1 2 1,3-5-4,-10-17-24,6-1-9,-5-10 0,-4-21 0,-2-16-1</inkml:trace>
  <inkml:trace contextRef="#ctx0" brushRef="#br0" timeOffset="169196.6775">11060 8336 123,'-12'-20'43,"0"-6"-5,2 2 0,4 4-42,-5 11-28,11 9-8,0 0 1,13 16 1</inkml:trace>
  <inkml:trace contextRef="#ctx0" brushRef="#br0" timeOffset="172773.8821">12557 12207 41,'0'0'28,"0"0"0,0 0 2,0 0-9,11-7-4,-6-7-5,10 12-3,-5-10-1,8 9-1,-5-11 0,4 9-2,-2-3-2,4 6 0,-4 1-2,6 10 2,-3-8-1,2 6 0,0-7 0,1 4 1,-3-6-1,1-1 1,-1 1-2,-1-8 0,-1 8 0,1-5 0,0 6-1,1 0 1,0 1 0,2 3 0,-1-2 2,0-3-2,-1-5 2,0 5-2,-1-4 0,0 3 0,1-2-1,0 2 0,1 1-1,0 2 1,2 6-1,0-3 2,0 1 0,3-2 0,-3 0-1,2-6 0,-3 4 0,2-5 0,0 7 0,-2-2 0,1 5 0,-2 4 0,2-3 0,-1 9 0,-1-9 0,0 8 0,-1-9 0,1 0 0,-1-7 0,0 0 0,-1 0 0,2-1 0,-4 3 0,1 2 0,0 0 0,-1 1 0,0 6 0,-1-5 0,1 0 0,2-1 0,2 1 0,3-4 0,3 0 0,3 0 0,0-3 0,1 5 0,0 0 0,-1 4 0,0-7 0,-2-4 0,-3 3 0,-3-3 0,-2 3 0,-1-7 0,-1 11 0,-5-12 0,7 24-14,-18-14-27,15 12-1,-15-12-1,15 1 0</inkml:trace>
  <inkml:trace contextRef="#ctx0" brushRef="#br0" timeOffset="183873.517">768 3505 82,'0'0'32,"0"0"1,0 0-1,0 0-17,0 0-7,-37 49-1,37-49-3,0 0 2,17 59 1,-17-59-1,0 0 1,56 11-2,-56-11 0,49-39 0,-49 39-4,40-66-1,-40 66 0,12-62 0,-12 62 0,0 0 0,-33-52 0,33 52 0,-40-6 0,40 6 0,0 0-7,-48 34-30,48-34-3,0 0 0,0 0 1</inkml:trace>
  <inkml:trace contextRef="#ctx0" brushRef="#br0" timeOffset="184992.581">865 3401 58,'-40'-24'24,"40"24"5,0 0-2,0 0-8,0 0-5,0 0-5,-43 38 0,43-38 0,0 0-2,-8 56-2,8-56 1,0 0-1,14 60 1,-14-60 1,0 0-2,50 32-1,-50-32 2,53-17-2,-53 17-2,60-45-2,-60 45 0,54-70 0,-54 70 0,31-73 0,-31 73 0,-3-64 0,3 64 0,0 0 0,-59-42 0,59 42 0,-58 18-5,58-18-7,-57 29-24,57-29-1,0 0-1,-21 58-3</inkml:trace>
  <inkml:trace contextRef="#ctx0" brushRef="#br0" timeOffset="188085.7579">5472 2563 54,'0'0'32,"0"0"6,-9-17-4,9 17-9,-10-17-9,10 17-4,-1-11-4,1 11-2,0 0-3,0 0-2,0 0 0,-6 13 0,5 0 0,0 4 1,0 2-1,1 4-1,0 3 0,0 8 1,-1 1 1,0 3 0,0-3 1,-1 4-1,-1-2 1,1-2-1,-1-1 0,0-5 0,1-9-1,1-1-1,0-4-2,1-15 1,-1 16-2,0-4 0,1-12-1,0 0-2,7 25-12,-7-25-20,0 0-1,0 0 2,0 0-2</inkml:trace>
  <inkml:trace contextRef="#ctx0" brushRef="#br0" timeOffset="188567.7855">5277 2905 72,'-3'-12'34,"3"12"2,2-14 0,-2-5-17,10 14-7,-14-5-3,4 10-3,0 0-2,12 12-1,-12-12-3,4 20 2,-1-7-3,2 11 2,0-6-1,1 17 1,-1 1 0,0 6 0,-1 0 2,-2 0-2,0-1 1,-1-9-1,-2 3 0,0-20 1,1-15-1,0 0 1,10-3-3,1-4 3,1-13-2,4-4-1,2 0 0,0 2-2,4 2-3,-10-13-12,8 17-21,-8-17 1,3 17-2,-4-3 2</inkml:trace>
  <inkml:trace contextRef="#ctx0" brushRef="#br0" timeOffset="189160.8194">5824 2714 76,'4'-22'32,"-4"22"4,-5-11-2,-9 1-21,14 10-4,-13 4-4,7 8-1,-1 3-2,3 10 2,0-2-3,4 2 3,0 0-2,4 7-1,1-5 1,4 2 0,-4-10 0,7 3 0,-1 0 0,3-12-1,2-1 0,1-7 0,0-4-3,0-4 0,2 3-2,-7-12-7,11 0-27,-13-1 0,-1 3 0,-5-6 0</inkml:trace>
  <inkml:trace contextRef="#ctx0" brushRef="#br0" timeOffset="189470.8371">5807 2399 93,'-8'-22'39,"6"4"-2,-5-4 0,14 9-28,-7 13-14,15-14-27,3 13-4,1 0 1,7-2-4</inkml:trace>
  <inkml:trace contextRef="#ctx0" brushRef="#br0" timeOffset="201524.5266">14059 12217 63,'0'0'35,"-8"-13"1,8 13-1,0 0-11,0 0-7,0 0-4,-8-16-5,8 16-1,4-14-4,-4 14 1,6-23 1,0 7-3,-2-11 1,1 2-3,0-4 0,-2 1 0,0-5 0,-1-8 0,-1 0 0,-1 2 0,-1-4 0,1 0 0,-2-1 0,1-3 0,0-1 0,0 11 0,-1-18 0,2 4 0,-1-10 0,1 1 0,0 1 0,1-5 0,0 5 0,2-5 0,0 13 0,-1-1 0,0 4 0,0 10 0,-1-1 0,0 3 0,-2 0 0,2 1 0,0 3 0,0-3 0,1 6 0,-1-2 0,5 5 0,-9-9-11,12 9-35,-6 0 2,4 5-1,-1-9-1</inkml:trace>
  <inkml:trace contextRef="#ctx0" brushRef="#br0" timeOffset="202773.598">14130 10534 53,'-6'-11'35,"6"11"-1,0 0 2,0 0-11,0 0-9,-5-19-3,5 19-3,0-12-3,0 12-3,0 0 0,0 0 0,0 0-1,0 0 2,0 0-3,0 0 2,12 5-4,-12-5 0,14 0 0,-3 2 0,1-4 0,2 5 0,0-1 0,2 6 0,-1 4 0,3-5 0,-1-4 0,2 7 0,0-7 0,1 4 0,-2-4 0,2-2 0,-3-5 0,-1 1 0,-1 4 0,0-2 0,-4 4 0,4 3 0,0-6 0,1 11 0,2-11 0,3 7 0,1-6 0,4 0 0,0 0 0,0 3 0,1-3 0,-1-9 0,-2 8 0,-2 0 0,-1 2 0,-1-2 0,-2 3 0,-1-11 0,0 4 0,0 5 0,-1-6 0,2 7 0,1 4 0,-1-3 0,1-6 0,1 8 0,1 3 0,-1-3 0,2 3 0,-1-6 0,1-8 0,2 4 0,-2 6 0,2-11 0,2 7 0,0-2 0,0 1 0,0 1 0,-1 0 0,-1-4 0,-2 5 0,0-1 0,-3-1 0,-1-4 0,-2 5 0,1-1 0,0 2 0,1 7 0,0-8 0,2 5 0,-2 1 0,2-3 0,1-1 0,1 1 0,-1-9 0,0 6 0,1-5 0,-1 1 0,1-5 0,0 0 0,-2 3 0,5 3 0,-3 2 0,0 1 0,0-2 0,1 11 0,-1-11 0,-2 4 0,1 0 0,-3 5 0,0 1 0,-2 3 0,5 6 0,-12-20-3,12 15-42,-7 0 0,3-11 0,-2-9 3</inkml:trace>
  <inkml:trace contextRef="#ctx0" brushRef="#br0" timeOffset="222585.7312">12228 5011 108,'-16'-7'37,"16"7"-1,14-13-7,15 12-56,17 2-6,9-3-4,-4-3 0</inkml:trace>
  <inkml:trace contextRef="#ctx0" brushRef="#br0" timeOffset="223533.7854">10900 5110 33,'-6'-11'28,"6"11"2,-8-15-2,2 3-8,6 12-7,0 0-1,9-7-3,-9 7-2,29-1-3,-7 3-1,8 6-1,0 3-1,3 0 1,-5 6-1,-5-1 0,-12 4-1,-11-1-1,-13 4-1,-12-8-4,0 8-16,-14-5-9,-6-12-1,0 4 2,4-13-3</inkml:trace>
  <inkml:trace contextRef="#ctx0" brushRef="#br0" timeOffset="223712.7957">10914 5026 83,'29'-21'31,"-3"-3"1,1 6-2,-3 4-24,2 3-11,-2-5-9,1 11-14,1 3-3,-6 2 3,1 5-4</inkml:trace>
  <inkml:trace contextRef="#ctx0" brushRef="#br0" timeOffset="224119.819">11339 4961 71,'0'0'29,"18"5"0,-10-2 1,2 4-21,11 8-4,-2 2 2,9 6-2,-7-6 4,5 8 0,-10-11-1,6 2-1,-9-10-1,4-2-1,-3-12-1,4-1 0,1-8-4,1-4-3,8 8-17,-4-10-17,-1 3-1,-5 0 0,-5-1-1</inkml:trace>
  <inkml:trace contextRef="#ctx0" brushRef="#br0" timeOffset="225920.922">15995 10758 6,'0'0'9,"0"0"-5,0 0-4,0 0-3,0 0 0,12-2-4,-12 2 2</inkml:trace>
  <inkml:trace contextRef="#ctx0" brushRef="#br0" timeOffset="227514.0131">15991 10773 43,'0'-15'34,"0"15"1,0 0 1,-2-25-8,2 25-9,-3-14-8,3 14-1,-1-12-3,1 12-3,0 0-1,0 0-1,0 0 0,0 0-2,0 0 3,0 0-3,0 0 2,0 0-1,0 0 0,0 0 0,-2-11 1,2 11 0,0 0 1,0 0 0,0 0-1,0 0-1,0 0-1,0 14 0,0-14 0,0 0 0,0 0 0,0-14 0,0 14 0,0 0 0,0 0 0,0 0 0,0 0 0,0 0 0,0 0 0,0 0 0,0 0 0,0 0 0,0 0 0,0 0 0,0 0 0,0 0 0,0 0 0,-4 11 0,4-11 0,-4 18 0,2-8 0,0 1 0,-1 1 0,1 3 0,1-5 0,0 2 0,0-1 0,0 3 0,-1-3 0,0 4 0,1-3 0,-1 1 0,1 3 0,0-1 0,0-4 0,0 1 0,0 2 0,1-3 0,-1 0 0,2 4 0,0 1 0,0 1 0,0 1 0,2 2 0,-1-2 0,0 1 0,0 2 0,0-2 0,-2-6 0,0 3 0,0 0 0,-1-5 0,1 7 0,-1-7 0,-1 6 0,1 0 0,1 3 0,-1-4 0,1 8 0,0-7 0,-1 4 0,1 0 0,1-6 0,-1 1 0,0 0 0,0 0 0,0-4 0,0 2 0,1 4 0,0-7 0,0 4 0,1-1 0,-1-1 0,1 2 0,1 1 0,-1-2 0,-2-14 0,6 22 0,-4-6 0,3-2 0,-3-1 0,1 3 0,1-4 0,-2 2 0,1-2 0,-2 2 0,-1-14 0,1 22 0,-1-22 0,2 18 0,-2-18 0,0 16 0,0-6 0,0-10 0,0 13 0,0-13 0,0 0 0,0 0 0,0 14 0,0-14 0,0 18 0,0-7 0,-1 6 0,0-2 0,1 3 0,0-1 0,0 1 0,0 0 0,0-8 0,0-10 0,-1 17 0,1-17 0,0 0 0,-2 14 0,2-14 0,-1 14 0,1-14 0,-2 15 0,2-15 0,-1 14 0,1-14 0,0 0 0,-2 10 0,2-10 0,0 0 0,-2 14 0,1-3 0,0 1 0,1 8 0,-2-10 0,2 4 0,0-3 0,0-11 0,-1 21 0,1-21 0,-2 12 0,2-12 0,0 0 0,-3 16 0,2-6 0,1-10 0,-2 19 0,2-19 0,-1 17 0,1-17 0,0 14 0,0-14 0,0 0 0,-3 14 0,3-14 0,0 0 0,-2 12 0,2-12 0,0 0 0,-5 16 0,5-16 0,0 0 0,-5 11 0,5-11 0,-4 10 0,4-10 0,-4 19 0,10 3 0,-23-15-33,3 0-14,-2-17 1,-2-3 1</inkml:trace>
  <inkml:trace contextRef="#ctx0" brushRef="#br0" timeOffset="228520.0706">16034 12255 37,'-11'-7'32,"11"7"1,0 0 1,-12-2-12,15 12 0,-3-10-6,0 0-3,0 0-4,1 20-2,-1-20-1,9 11-1,-9-11-2,16 7-1,-6-5-1,3 4 2,-1 2-3,5-4 3,0-3-2,3 2 1,-1 2 1,3 0-2,-2-4-1,3 2 0,-3-5 0,1 4 0,0 2 0,2-1 0,0-2 0,4 2 0,-3-2 0,1 6 0,1-9 0,-1 0 0,-2 0 0,0-1 0,-2 1 0,-1 6 0,5-4 0,0-7 0,1 6 0,3 2 0,0-1 0,0-1 0,1 1 0,-1-8 0,-1-2 0,0 7 0,0-8 0,4 5 0,1-3 0,3 3 0,2 3 0,2-1 0,2 4 0,1-1 0,-1 2 0,-1-2 0,-2 0 0,-2-7 0,1 1 0,-7-12 0,10 23-14,-12-17-31,-2-4 2,-1-18-5,0-10 4</inkml:trace>
  <inkml:trace contextRef="#ctx0" brushRef="#br0" timeOffset="247153.1364">16054 6657 90,'0'0'37,"-4"-11"0,0 0 0,4 11-26,0 0-4,1 14-2,-1 0-6,-3-2-15,6 11-20,0 4-1,-1 5 0,0-6-2</inkml:trace>
  <inkml:trace contextRef="#ctx0" brushRef="#br0" timeOffset="248110.1911">13693 6534 103,'0'0'32,"0"0"1,7 13-5,-5 21-43,3-1-20,-4 9 2,1 12-2,-4-19 1</inkml:trace>
  <inkml:trace contextRef="#ctx0" brushRef="#br0" timeOffset="250685.3384">13902 6540 57,'3'-18'33,"-3"18"-1,11-18-5,-11 1-6,15 12-4,-14-15-5,17 14-3,-9-12-2,8 12-3,-4-12 1,6 11 0,-5-10-2,4 3 0,-1-5 0,1-3-1,0-3-1,1 2 1,-1 3-2,2 1 0,0 0 2,0-2 0,0 2 2,0-3-3,-1-2 2,-1 2-3,1-8 0,-1 2 0,0 1 0,0-1 0,0-1 0,2 5 0,0 6 0,2 7 0,0-9 0,2 9 0,3-11 0,1 1 0,0-2 0,0-5 0,1 6 0,0-14 0,-2 15 0,-2-7 0,0 8 0,-5 4 0,0 1 0,-1 4 0,-2-1 0,-1 0 0,1-5 0,0 1 0,0 0 0,0-4 0,1-5 0,-1 4 0,0 0 0,0 5 0,-1 0 0,-1-2 0,2-1 0,-1 1 0,3-1 0,0-7 0,3 1 0,0-10 0,1 10 0,2 1 0,0 0 0,1 6 0,0-1 0,-2 6 0,1-4 0,0 6 0,2-8 0,-2 1 0,-1-2 0,1-5 0,-1 3 0,1 0 0,-1-4 0,-3 8 0,-1 0 0,-1 2 0,-2 1 0,-1 1 0,-1 2 0,-4-1 0,1 5 0,1-4 0,-2-3 0,1 2 0,0-2 0,1-1 0,0 2 0,1 6 0,2-9 0,-1 10 0,0-9 0,3 1 0,-4-2 0,3-3 0,-3 2 0,2-2 0,-2 1 0,1-9 0,-1 10 0,-3-1 0,2 4 0,-3 7 0,0 1 0,-2-10 0,-8 17 0,15-13 0,-15 13 0,14-21 0,-5 6 0,1 1 0,0 1 0,-2 2 0,1-6 0,-9 17 0,11-8 0,-11 8 0,0 0 0,0 0 0,0 13 0,0-13-2,-2 10-36,2-10-4,-6 11-1,6-11-2</inkml:trace>
  <inkml:trace contextRef="#ctx0" brushRef="#br0" timeOffset="268061.3323">16089 4444 54,'0'0'25,"0"0"-2,0 0-5,0 0-8,0 0-6,0 0-2,0 0-1,0 0 1,0 0 1,1 10 2,-1-10 1,0 0 0,0 0 0,0 0-1,0 0 0,0 0 0,0 0-1,9 4 1,-9-4-2,9 10 1,-9-10-1,15 13 1,-15-13-1,20 11 0,-9-10-1,4 2-1,-2-1 1,4 0 0,-2 0 1,3 4-2,-1-2 1,2-2-1,0 0 0,1 2 0,0-3 0,0 4-1,-1-3-1,0 0 1,-1-1 0,-1 2 0,-1 3 0,0 1 1,-1 0-1,3 4 2,-3-6-2,2 7 1,0-9 0,-1 5-2,-1-5 1,0-7-1,0 5 1,-1-3-2,2 2 3,1-6-1,1 3 0,1 0 2,0 6-2,0-2 2,0 0 0,-2-5-1,0-1 0,-1 5 0,-1-3 0,0 0 0,-2-2 0,3 0 0,0 0-2,4-1 3,0 3-2,5 2 1,1-2 0,1-2-2,1 0-1,-4-4-6,9 14-28,-17-3-1,1 0-1,-9-12-1</inkml:trace>
  <inkml:trace contextRef="#ctx0" brushRef="#br0" timeOffset="269039.3882">16053 4542 42,'0'0'23,"0"0"0,2-12 0,-2 12-4,4-13-6,-4 13-1,0 0-3,14 0 0,-15-10-2,1 10-1,9-9-1,0 6-1,-9 3 0,15-17-2,-15 17 0,18-12-1,-9 11 0,1 2 1,-1 1-1,0 1 0,0 3 0,0-4-1,-1 3 0,2-3 0,1-2-2,-1 2 2,2 2-1,2-2 1,0-1-1,4 4 1,4-2 1,4 2-1,5-3 3,4 0-2,4-6 0,4-3-1,4 5 0,3-4 1,0 5-1,4-2 1,-1 1-2,0 0-6,7-3-26,-6 11 0,-4-17-2,-1 2 0</inkml:trace>
  <inkml:trace contextRef="#ctx0" brushRef="#br0" timeOffset="271911.5525">13030 5469 29,'-12'2'23,"7"10"0,-6 2-1,-1-3-5,3 14-1,-4-6-3,9 14 0,-3-12-4,11 6-1,0-9 0,14 3-1,1-15-1,11-2 0,1-17-1,7-4-1,-3-9 2,2-4-4,-11-10 0,-6 5-1,-11 3-1,-12 5-1,-6 14-2,-15-6-8,3 16-25,-8 3 2,-1 14-2,5-5 2</inkml:trace>
  <inkml:trace contextRef="#ctx0" brushRef="#br0" timeOffset="273813.6613">16609 5626 89,'7'-14'35,"2"1"-2,0 8 4,-9 5-27,17 10-5,-9 13 0,0 10-8,4 26-30,-6 14-2,-3 6 1,4 0-5</inkml:trace>
  <inkml:trace contextRef="#ctx0" brushRef="#br0" timeOffset="295985.9295">18129 6676 71,'0'0'34,"-4"-16"0,4 16-8,0 0-7,0 0-7,1 20-6,7 6-5,2 17-6,-4 0-9,5 16-20,3 5 0,-4 5-1,3 7 2</inkml:trace>
  <inkml:trace contextRef="#ctx0" brushRef="#br0" timeOffset="297078.992">17383 12213 35,'0'0'23,"0"0"2,0 0-3,-10 4-4,10-4-6,0 0-2,-10 7 0,10-7-1,0 0 0,0 0-2,0 0-1,0 0 1,9 3-1,-9-3-1,13 3 0,-4 4-1,1-7-2,5 2 0,-2-1-1,7 3 0,1-3 1,5 6-2,2-5 1,2 0-1,1 2 1,1 4 1,-1-4-1,2 0 1,-1-4-1,0-1 0,1 1 0,-1 1 0,-1-2-1,0 2 0,0-1 1,-1 3-1,-1 1 3,3-4-2,-2 1 0,0 1 0,1-2-1,1-4-2,4 3-3,-10-13-9,13 8-25,-11-2 1,-1 6-1,-6-7 0</inkml:trace>
  <inkml:trace contextRef="#ctx0" brushRef="#br0" timeOffset="297574.0203">18352 12275 73,'0'0'34,"-6"12"0,0-2 0,6 5-23,2 12-15,4 6-28,2 14-1,-4-10 0,10 11-2</inkml:trace>
  <inkml:trace contextRef="#ctx0" brushRef="#br0" timeOffset="302781.3181">18262 12409 15,'0'0'17,"0"0"1,0 0 4,0 0-17,0 0 5,0 0 3,10-1 4,-10 1 0,10-8-2,-11-2 0,1 10-2,3-15-3,-3 15 0,0 0-3,9-1 1,-9 1-2,0 0 3,0 0-3,0 0 1,0 0-2,0 0 0,2-16-1,-2 16-3,0 0-1,0 0 0,0 0 0,0 0 0,0 0 0,-10 16 0,8-4 0,2-12 0,-6 21 0,4-6 0,-2 0 0,1 2 0,0 1 0,1 5 0,0 3 0,2 11 0,1-4 0,0 18 0,0-13 0,2 9 0,0-4 0,1 3 0,1-1 0,0-6 0,1 3 0,1-17 0,-1 13 0,1 0 0,-1 0 0,-2-3 0,1-5 0,-2 6 0,-1-8 0,1 11 0,-1-9 0,0 8 0,0 2 0,1 3 0,0 3 0,2 3 0,-1 1 0,1-2 0,-1 2 0,2-15 0,-1 3 0,-1-13 0,-1 13 0,0-7 0,0 4 0,0-7 0,-1 4 0,-1 5 0,1-7 0,0 10 0,0-7 0,-1-2 0,-1 0 0,-1 4 0,0-9 0,0 11 0,-1 2 0,0-4 0,1 0 0,1-5 0,-1 0 0,1-6 0,-1 6 0,2-7 0,1-7 0,-1-1 0,0 1 0,-1 2 0,1 0 0,0 5 0,2-2 0,-2 6 0,0-8 0,1 6 0,0-6 0,1 1 0,0 0 0,-1-5 0,0 4 0,-2-19 0,4 25 0,-2-11 0,1 1 0,-2-3 0,-1 7 0,2-8 0,-2-11 0,2 12 0,-2-12 0,0 0 0,0 0 0,0 0 0,0 0 0,0 0 0,0 0 0,3 14 0,-3-14 0,0 0 0,0 0 0,0 0 0,0 0 0,3-13 0,-3 13 0,8-16 0,-8 16 0,13-11 0,-5 10 0,2 2 0,3-2 0,-1 11 0,2-10 0,2 7 0,-1-13 0,4 5 0,-1-5 0,3 3 0,-3-1 0,2 0 0,0 5 0,-1-4 0,1 6 0,-3-6 0,1 5 0,0-5 0,1 4 0,2-6 0,0-1 0,3 2 0,1 0 0,1 0 0,1 1 0,-2 11 0,1-10 0,0 14 0,-1-13 0,-1 2 0,0-5 0,-2 5 0,0-4 0,3-8 0,-2 9 0,0-14 0,0 12 0,-1 0 0,1 7 0,1-4 0,0 4 0,1-6 0,3-1 0,0 3 0,3-2 0,3 0 0,1-8 0,2 6 0,-1-4 0,-2 9 0,0-4 0,-2 1 0,-2 0 0,-1 2 0,-1-2 0,0-11 0,1 7 0,-2-15 0,9 24-5,-17-22-32,5 14-8,-4-9-3,-4 7 4</inkml:trace>
  <inkml:trace contextRef="#ctx0" brushRef="#br0" timeOffset="304019.3889">19794 14736 46,'-11'4'33,"11"-4"3,0 0-2,0 0-8,13-1-13,-13 1 0,24 3-2,-10-9-3,12 8-1,-3-7-3,8 3-1,-2 0 1,8 9-1,-1-11 0,6 4-2,0-8 1,1 1 0,0-2-1,-1 1 2,-3-3-2,-4-6 0,-5 6-1,-7 2 0,-5-1 0,-4 9 0,-14 1 0,14 6 0,-14-6 0,0 0 0,5 13 0,-5-13 0,0 0 0,0 0 0,0 0 0,0 0 0,0 0 0,0 0 0,-1-13 0,1 13 0,0 0 0,8-16 0,-3 1 0,0-1 0,-1 1 0,1-8 0,0 3 0,0-6 0,0 1 0,-1 1 0,0-7 0,-1 5 0,-1-9 0,1 4 0,-2-7 0,0-4 0,0 1 0,-1-7 0,-1 2 0,0-4 0,0-2 0,0 6 0,0-11 0,0 8 0,-1-4 0,0-4 0,-1-2 0,-1-6 0,0 3 0,0-2 0,-1 4 0,1-7 0,0 6 0,0 9 0,1 5 0,0 9 0,0-1 0,0 9 0,2-12 0,1 11 0,0-15 0,2-2 0,1 1 0,1-11 0,0 13 0,-1-13 0,5 25 0,-11-12-2,14 22-44,-8 7 0,-3 16-2,0 0 3</inkml:trace>
  <inkml:trace contextRef="#ctx0" brushRef="#br0" timeOffset="304483.4155">20415 12584 100,'0'0'41,"7"-18"1,-3 5 1,-7-8-33,12 5-1,-7-9-4,4-6-2,-3 5-5,-6-13-17,0 15-21,1-4-3,-1-6-1,1 4 2</inkml:trace>
  <inkml:trace contextRef="#ctx0" brushRef="#br0" timeOffset="306901.5538">16908 4477 20,'-6'-11'25,"6"11"0,0 0-5,0 0-7,0 0-2,-9-15-1,9 15 0,0 0 0,0 0-2,0 0 0,0 0-1,0 0 1,10-4-3,-10 4-1,0 0-3,14-3-1,-14 3 1,13-5 0,-4 7 1,-9-2 1,20-2 0,-10-1 0,6-2 1,-2-1-2,4 1 1,0 1-2,0-4 1,-1 2-2,-1 1 1,-2 0 0,-2 7-1,-3-1 2,1 3-2,-10-4 3,17 9-2,-6-6 0,1-1 0,0-2-2,2 0 2,-1-2-3,-1 3 3,-1-4-3,0 3 3,-2-1-1,2 4 1,0 1 1,-1-2-1,3-2 0,1-6 0,-2 6-1,1-1 1,-1 1-1,-3-4-2,1 3 3,1 6-1,-2-6 1,1 11-1,1-11 1,0 2 0,-1 2 0,2-3 1,-1 1-1,-2-6-1,1 4-2,-1-3 2,-9 4-1,17 0 1,-9 2 0,3-1 1,0 2 0,-1 1-1,2 0 3,1 1-3,-1-1 1,1 3-1,-1-7 0,0 2 0,0-2-2,1-5 1,-2 6 1,1-2 0,-1 2 1,-1-2 0,-1 0-1,-9 1 2,14-3-2,-14 3 1,11 4-1,-11-4 0,12-3 0,-12 3-1,13-1 1,-13 1-1,14 7 2,-14-7 0,14 6 0,-14-6 0,12 3-1,-12-3 0,11 0-2,-11 0 3,14-1-3,-5 0 2,1-3-1,2 4 2,2 1-1,0-1 1,-1 2 1,1 5 1,-5-9-2,0 0 1,-9 2-1,11 0-1,-11 0 2,0 0-3,0 0 2,0 0-2,8-5 3,-8 5-2,0 0 1,0 0-1,0 0-1,9 3 0,-9-3-6,0 0-18,0 0-12,0 0-3,-9-9-2,2-6 2</inkml:trace>
  <inkml:trace contextRef="#ctx0" brushRef="#br0" timeOffset="310442.7563">18034 4422 45,'0'0'31,"0"0"3,0 0-1,0 0-7,-14-16-8,14 16-3,0 0-6,0 0-1,-7-11-3,7 11-3,0 0 1,0 0-1,0 0-1,0 0 0,0 0 1,0 0-1,0 0 0,0 0 1,0 0-1,0 0 0,0 0 1,0 0-1,-9-6-1,9 6 1,0 0-1,0 0 2,0 0-2,0 0 3,0 0-2,0 0 0,0 0-1,0 0-1,0 0 2,0 0-3,0 0 3,0 0-3,0 0 3,0 0-2,0 0 2,0 0 1,0 0-1,0 0 1,0 0-4,0 0 3,0 0-1,0 0 1,0 0-1,0 0 0,-5-11 0,5 11 0,0 0 0,0 0 0,1 12 0,-1-12 0,0 0 0,1 11 0,-1-11 0,0 0 0,0 0 0,0 0 0,0 0 0,0-11 0,0 11 0,0 0 0,0 0 0,0 0 0,0 0 0,0 0-5,10 12-35,-10-12-1,0 0-2</inkml:trace>
  <inkml:trace contextRef="#ctx0" brushRef="#br0" timeOffset="311399.8111">20669 6617 88,'-5'34'38,"-1"4"-3,2 12 2,-1 1-25,4 10-14,-2-9-20,5 0-10,5-4-4,-1-22-1,4-8-1</inkml:trace>
  <inkml:trace contextRef="#ctx0" brushRef="#br0" timeOffset="313398.9254">18123 4382 36,'0'0'27,"-11"0"-2,11 0 1,-10-2-3,-1-5-3,11 7-3,-12-10-3,12 10-3,-7-13-5,7 13 1,-3-10-4,3 10 1,0 0 0,0 0-2,0 0 3,0 0-3,0 0 1,0 0-1,-5 10-1,5-10 0,0 0-2,0 0 0,0 0-1,0 0 1,0 0 1,9 17 0,-9-17 1,9 22 1,-9-22-1,11 17 1,-6-6-2,2-1 4,-7-10-4,14 17 2,-14-17-2,18 20 1,-9-7-1,2 5 2,2 2 1,1 1-3,2 4 2,1-4-1,2 0-2,0-4 2,2-1-2,0-2 2,0-2-4,0 0 4,-2-2-2,0 1 2,-1 3 0,-1 0 0,-1 1-1,1-7 0,-1 6 0,0 3 0,1-2 0,0 3 0,2-1 0,-1 6 0,2-8 0,-1 12 0,-1-12 0,1 2 0,-2-2 0,1-4 0,-1 0 0,0-5 0,1 5 0,-1-1 0,2-3 0,3 6 0,0 3 0,5 1 0,0 2 0,4 2 0,-1-3 0,3 4 0,-2 2 0,1 1 0,-1-6 0,0 6 0,-3 0 0,-1-3 0,-1 11 0,1 0 0,-2 1 0,1-5 0,-2 7 0,-1-12 0,0 10 0,1-1 0,-3-5 0,1-7 0,0 0 0,0 5 0,1-1 0,6 4 0,1-3 0,3 0 0,2 3 0,1-2 0,2 2 0,0-1 0,-1-4 0,-2 3 0,-2-4 0,-3 10 0,-2-10 0,-1 7 0,0 0 0,-3 5 0,0-5 0,2 5 0,-1-2 0,2-7 0,0 8 0,4-1 0,1 2 0,1-3 0,-2-1 0,0-2 0,-2-3 0,-3 2 0,-1-2 0,-3-10 0,-2 1 0,-2-6 0,0 6 0,1 0 0,0 3 0,1 1 0,-1-3 0,1 6 0,-2 3 0,0-1 0,-2-2 0,-2 0 0,-1-9 0,-3-2 0,-1-3 0,-9-10 0,13 4 0,-13-4 0,10 16 0,-10-16 0,13 17 0,-4-1 0,1-1 0,0 5 0,1-5 0,1-7 0,-2 5 0,1-7 0,5-1 0,-13-29-16,6-9-28,-9-13 0,-1-15-2,-5-20 2</inkml:trace>
  <inkml:trace contextRef="#ctx0" brushRef="#br0" timeOffset="314449.9855">20632 12392 36,'0'0'30,"-18"-12"2,18 12-1,-12-2-14,1-8-5,11 10 2,-14 2-2,14-2-1,-10 4-1,10-4-2,-9 10-2,9-10-2,-11 15 4,11-15-6,-9 8 1,9-8 1,0 0-3,-2 14 2,2-14 0,16 18-1,-2-17 0,8 8 1,7-9-2,11 2-1,9-3 0,8-2 0,7-2 0,6-15 0,2 10 0,2-5 0,-4 5 0,-5 1 0,-10 2 0,-7 1 0,-9 7 0,-7-3 0,-6-3 0,-7 5 0,0-2 0,-6-2 0,9 11-6,-14-13-38,4-9-1,-5 0 0,-7 15 1</inkml:trace>
  <inkml:trace contextRef="#ctx0" brushRef="#br0" timeOffset="316894.1253">21400 5616 70,'0'0'35,"-13"-19"-2,13 19 4,-20-12-14,15 25-10,-12-1-6,9 16-1,-1 5-1,8 6-3,5 2 2,14-1-1,7-12 1,13-6-2,4-13 0,4-10 0,-2-14-3,-2-7 4,-11-11-3,-13 1 1,-18-2-2,-16 1 1,-11 6-2,-14-3-8,5 11-26,-9 4-2,8 0-1,6 1 0</inkml:trace>
  <inkml:trace contextRef="#ctx0" brushRef="#br0" timeOffset="318314.2066">20706 12392 64,'-13'-10'38,"-3"1"0,4-1 1,12 10-19,-16-19-4,25 11-1,3-7-5,25-3-2,9 5-4,16 3-3,10 12-10,1-1-30,7-4-3,-1 4-1,-9-14-1</inkml:trace>
  <inkml:trace contextRef="#ctx0" brushRef="#br0" timeOffset="357120.4262">4068 2136 39,'-22'-6'22,"13"9"0,-2-6-5,11 3-5,0 0-1,0 0-3,20 0-1,-9-3-3,9 5-1,-2-2-1,8 2-1,-2-2 2,6-1-1,-3 1 2,7-2-1,-4 1 1,6-2 1,-4 1-2,3-1 2,-5 0-2,1 0-2,-4-4 0,0 4 0,0-1-1,-2 3 0,-2-3-1,2 4 2,-2-3-1,1 4 1,-1 2 0,1-2 0,-3 1 0,2-1 0,-2-1 1,0-4-2,1 3 2,-1-6 0,0 4 0,-1-2 1,-2 1 0,0 0 1,-3 0-2,0 5 0,-3-3-1,1 8 0,-3-8-1,3 4-1,0-3 0,1 3 0,3-1 0,1 0 1,2-2-1,0 0 1,1 3 0,1-3 0,-2 4 0,1-6 0,-3 2 1,0-1-1,-3 2 1,0-4 0,-2 1 0,-2-2-1,-1 3 1,0 2-1,-10 0 1,13 3-1,-13-3-1,10 5 1,-10-5-1,0 0 0,10 5 0,-10-5 1,0 0 0,0 0 0,0 0 0,0 0 0,0 0-2,0 0-1,0 0-8,0 0-18,-5 10-6,5-10 1,-9 11 0</inkml:trace>
  <inkml:trace contextRef="#ctx0" brushRef="#br0" timeOffset="358661.5143">3986 2108 46,'0'0'26,"-10"-8"0,10 8-2,0 0-6,8-9-6,16 5-4,0 4-6,7 0-9,9 2-20,5 4-1,-6-2-1,2-1-1</inkml:trace>
  <inkml:trace contextRef="#ctx0" brushRef="#br0" timeOffset="371055.2232">1526 2375 17,'-9'21'18,"-7"-17"3,8 18 2,-1-10-4,9-12-3,-2 18 1,2-18 1,0 0-2,0 0-1,11-5-1,-9-11-4,-2 16-2,11-15-3,-11 15-1,9-22-2,-3 12 0,-2-14-1,3 4-1,-5-9 2,5-1-1,-4-2 1,4-4-1,-3 8 2,1-2-1,-4 10 1,1 0 0,-1 8-1,-1 0 0,0 12-1,2-12 0,-2 12-1,0-11 1,0 11-2,0 0 1,8-11 0,-8 11-1,0 0-5,0 0-9,-9-1-23,9 1 2,0 0-2,0 0 0</inkml:trace>
  <inkml:trace contextRef="#ctx0" brushRef="#br0" timeOffset="371871.2699">1614 2469 67,'0'0'33,"0"0"-1,0 0 3,0 0-11,0 0-12,0 0-3,0 0-3,0 0 0,0 0-2,0-11-1,0 11-2,-3-25 1,2 11-2,-5-11 0,4-1 1,-5-4-1,4-3 1,-2 3 0,4-4-1,-3 5 2,3 0-2,1 1 1,0 1 0,1 1 1,-2 2-2,3 0 2,-3 3-2,-1 2 2,1 7 1,-3-2-1,4 14-2,-6-13 1,6 13 0,0 0-1,0 0-1,0 0 0,-6-12-2,6 12 1,0 0-5,0 0-28,0 0-2,-10 9-2,10-9 3</inkml:trace>
  <inkml:trace contextRef="#ctx0" brushRef="#br0" timeOffset="372500.3058">1582 2092 84,'0'0'33,"0"0"1,0 0-1,16-8-15,9 5-7,-3-13-2,9 0-3,-1-5 1,6 1-2,-2-4-3,4 0 2,-2-1-3,0 1 1,-3 2 0,-1-1 0,-3-1 0,-2 2-2,-4 0 0,-2 2 0,-6-4 0,0 7 0,-4-1 0,-1 6 0,-10 12 0,11-13 0,-11 13 0,0 0 0,0 0 0,0 0 0,0 0-1,0 0-18,0 0-19,0 0-2,6 17 1,-6-17-4</inkml:trace>
  <inkml:trace contextRef="#ctx0" brushRef="#br0" timeOffset="373833.3821">2215 2018 35,'0'0'24,"0"0"2,0 0 3,15 11-15,-15-11 2,12 4-1,-12-4 0,13 4-1,-13-4-4,16-5-3,-16 5-3,20-7 0,-10 7-2,5-1-1,-1-4 0,2 4 0,-1 4 2,3-3-3,-5 2 2,3-2-1,-1-4 1,-2 2-1,-1 2-1,3-2 0,-2-1-1,-1 1-1,1 2 2,-1 5-1,-1-5 1,2 7-1,-1-6 1,-1 4 1,2-3-1,0 1 2,2 0-2,0-6 1,-1 3 0,3-1 0,-3 4 0,4-3 0,-4 1 0,6-1 0,-3 3 1,4-4-2,1 1 1,1-1-1,0 0-1,1 1 1,1-3 0,-2 5 0,-1-6 0,0 6 0,-2 0 1,-1 0-1,0-2 2,1 5-1,-2-2-1,1-2 1,1 3-1,0-8-1,0 8 1,1-5 0,-3 3 0,0-3-1,-1 1 1,1 1 0,-1-1 0,2 6 0,3-10 0,0 9 0,2-9 0,2 6 0,-1-5-2,0 6 2,0-5 0,-2 4 0,-2 3 1,-2-2 0,0 4 1,-1-5-1,0 4 2,1-5-3,-1 4 1,2-8-1,-1 3-1,1-1 1,-2-1-2,1 4 1,1-2 0,-2 4 1,3-4 0,0 7 0,4-7-1,0 3 1,1-3 1,1-3-1,1 2 1,1-4-1,0 4 1,0-3-1,1 4 1,0 1 0,2 6 1,1-4-1,2 0 0,-1 0-1,0 4 0,0-5 0,-1-2-2,1-1 2,-1-4-2,0 3 1,2 4-6,-11-8-26,10 0-5,-5-4-2,0-1 1</inkml:trace>
  <inkml:trace contextRef="#ctx0" brushRef="#br0" timeOffset="377687.6025">3077 2127 47,'0'0'24,"-11"-13"2,11 13-3,0 0-8,-5-12-2,5 12-1,0 0 0,0 0-2,-7-17 0,7 17-3,0 0-2,0 0-1,0 0 0,0 0-2,0 0 0,0 0 0,0 0-1,0 0 1,0 0-1,0 0 0,1 15 1,-1-15-1,2 14 1,-1 0-2,-1-4 1,1 3 1,-2 1-1,1 0 0,0-14 0,0 21 0,0-21-2,2 22 2,-2-10 0,0 7 0,2-6 0,-1 8 0,0 4 0,1 0 0,-1 4 1,1-1-2,-1 1 1,2-4-1,-3 2 0,0-12 1,0 7-2,-1 5 2,0-10 0,-2-1 0,2-1 0,-2-1 2,2 0-3,0 3 2,-1-3-1,2-14-1,-2 20 1,1-5-1,1-2 0,-1 5 0,0-1 0,0 3 0,-1 3 0,1-4 0,0 2 0,1-2 0,-3 5 0,3-4 0,-2 2 0,0 3 0,1-5 0,-1 5 0,1 4 0,0 5 0,1 0 0,-2 9 0,2-4 0,0 2 0,0-4 0,1 3 0,-2-8 0,1 0 0,-1-5 0,2-4 0,-2-1 0,1-2 0,0 3 0,0-3 0,-1 1 0,0-2 0,1 6 0,-1-8 0,2-3 0,-1 7 0,0-1 0,-1 1 0,2 0 0,-1 1 0,0-3 0,-1 3 0,0 4 0,1-2 0,0-5 0,0-1 0,-2 0 0,2-18 0,0 29 0,0-16 0,-2 10 0,-1-4 0,0 8 0,-1-6 0,3 6 0,-2 3 0,1-5 0,0 5 0,2-9 0,0 0 0,0-1 0,2 6 0,-1-4 0,0 6 0,0-3 0,0 1 0,-2 1 0,2 0 0,-1 0 0,0-2 0,-1-5 0,1 2 0,-1 0 0,0-2 0,1 4 0,-1 3 0,-1-4 0,0 8 0,2-10 0,-1 2 0,0-12 0,1 2 0,0-13 0,0 13 0,0-13 0,0 0 0,0 0 0,0 0 0,0 0 0,0 0 0,0 0 0,-1-14 0,1 14 0,0 0 0,-3-13 0,3 13 0,0 0 0,-3-10 0,3 10 0,0 0 0,0 0 0,0 0 0,0 0 0,14 17 0,-5-13 0,2 0 0,5-3 0,-2 2 0,2-4 0,2-6 0,-2 9 0,-1-8 0,-2 8 0,-2-6 0,0 6 0,-11-2 0,16 1 0,-12 10 0,-4-11 0,0 0 0,0 0 0,9 16 0,-9-16 0,-2 12 0,2-12 0,-6 17 0,-1-5 0,-1-2 0,-2 3 0,0-1 0,-5 5 0,1-4 0,-4-1 0,0 1 0,-1-1 0,-1-1 0,-1 4 0,3-1 0,0-1 0,3 0 0,2-4 0,2 2 0,11-11 0,-13 10 0,13-10 0,0 0 0,0 0 0,0 0 0,0 0 0,0 0 0,1 14 0,7-5 0,3 1 0,3 2 0,0-1 0,3 1 0,1-4 0,0 3 0,-2-4 0,-3 1 0,0 2 0,-5-4 0,-8-6 0,10 7 0,-10-7 0,0 0 0,7 13 0,-7-13 0,0 0 0,-4-10 0,4 10 0,-9 7 0,9-7 0,-13 9 0,4-4 0,-3 2 0,1-2 0,-2 8 0,0-5 0,0-1 0,-2 3 0,-2-6 0,2 5 0,0 1 0,-1 2 0,1 0 0,4-3 0,1-1 0,10-8 0,-13 16 0,13-16 0,-4 13 0,4-13 0,9 5 0,-9-5 0,17 6 0,-4-3 0,4 4 0,2 3 0,1 7 0,0-6 0,-2 5 0,-1-9 0,-1 5 0,-4-5 0,-1-3 0,-11-4 0,14 1 0,-14-1 0,0 0 0,8 12 0,-8 0 0,-1 2 0,-3 2 0,-3 4 0,0-1 0,-5-1 0,1 2 0,-3 4 0,-3-5 0,0 4 0,-2-4 0,1 4 0,-2-4 0,3 2 0,0-1 0,1-2 0,2-7 0,4-2 0,10-9 0,-15 7 0,15-7 0,0 0 0,7 11 0,4-1 0,3 4 0,3-3 0,0 6 0,4-2 0,-1 7 0,-1-4 0,-3-4 0,-1 0 0,-7 1 0,0 0 0,-2 11 0,-6-4 0,-6 1 0,-1-1 0,-2 4 0,-1-4 0,0 1 0,3 3 0,3-4 0,4-2 0,4 0 0,13 21-7,-13-20-30,10 9-7,2-10-2,2 0 2</inkml:trace>
  <inkml:trace contextRef="#ctx0" brushRef="#br0" timeOffset="378645.6573">3000 6177 37,'0'0'31,"-9"-16"0,4 4 3,5 12-10,-7-20-4,7 20-3,-2-16-4,2 16-2,1-12-4,-1 12-2,0 0-1,0 0-2,0 0 0,1 11 0,1 1 0,1-2-1,0 13 0,0 3-1,1 8 1,0 6 2,0-1-2,2 9 2,-2-2-1,0 13-1,0-9-1,0 4 0,0 3 0,2-4 0,-2-4 0,0 2 0,-1-5 0,0 2 0,-1 2 0,1-2 0,-3-5 0,1 1 0,-1 2 0,-1-7 0,-1 6 0,1-6 0,-2-9 0,1-6 0,-1-5 0,1 2 0,-1-9 0,3-12 0,-1 15 0,1-15 0,0 0-32,10-6-9,-10 6-4,12-14 2</inkml:trace>
  <inkml:trace contextRef="#ctx0" brushRef="#br0" timeOffset="379384.6996">2819 7216 118,'-16'1'35,"7"5"5,9-6-2,14 5-30,13-10-5,22 9 2,3-4-1,15 11 0,3-4-4,8 11 0,-2-9 0,-5 6 0,-12-3 0,-10-3 0,-11 1 0,-8-9 0,-9 0 0,-6-8 0,-15 7 0,9-5 0,-9 5 0,-9-3 0,-1 4 0,-1-1 0,-2 5 0,-3-2 0,-4 3 0,-1 5 0,1 7 0,-3 6 0,1 6 0,-2 11 0,0 8 0,1 11 0,3 5 0,-1 5 0,3-6 0,2-8 0,3-4 0,3-6 0,2-12 0,1-12 0,3-3 0,2-9 0,2-10 0,-1 14 0,1-14-9,0 0-18,-6-21-15,0 6 0,-3-2 2,-5-9 1</inkml:trace>
  <inkml:trace contextRef="#ctx0" brushRef="#br0" timeOffset="379628.7136">2823 7466 105,'-25'-30'38,"4"6"2,10 14-2,0-1-19,28 17-11,2 7-1,15 14-7,6 4 0,6 11 0,4 0 0,1 4 0,-2-2 0,-4 2 0,-5-7 0,-7-4 0,-2-5 0,-7-11 0,8 11-13,-13-16-29,-5-14-2,-14 0 0,13-27-1</inkml:trace>
  <inkml:trace contextRef="#ctx0" brushRef="#br0" timeOffset="380440.76">3197 4140 89,'0'0'36,"-5"-22"-3,6 12-1,-1 10-18,0 0-6,0 0-2,0 28-2,1 2-2,4 6-1,-1 10 0,1 7-1,-1 0 1,0 6 0,-2-5 0,0-1-1,-2-9 0,-1-10-2,2 0-5,-9-24-28,8-10 0,0 0 0,1-30-1</inkml:trace>
  <inkml:trace contextRef="#ctx0" brushRef="#br0" timeOffset="381010.7926">3168 4097 81,'-11'-6'32,"11"6"2,-16-10 0,16 10-18,-6-15-4,6 15-2,10-21-3,5 8-2,6-1 1,15 6-1,10-5-1,9 6 2,9-3-3,5 12-3,-1-1 0,-1 10 0,-7 1 0,-12 2 0,-12 4 0,-8-4 0,-12 2 0,-5-6 0,-10 4 0,-1-14 0,-22 17 0,-2-15 0,-7 3 0,-9-2 0,-5 0-1,-8 4 0,-3-1 0,1-1 0,1 4 2,5-1-1,5 1 0,7 3-1,7 1 2,9-1-1,7 0 2,11 3-3,9 3 1,13 3 0,12 3 2,10 5-2,12 3 0,8-2 0,8 3 0,2-4 0,8 12-4,-11-9-31,12-4-6,-4-14 0,3-6-2</inkml:trace>
  <inkml:trace contextRef="#ctx0" brushRef="#br0" timeOffset="1.19301E6">2431 10492 109,'-9'-11'37,"-3"4"0,12 7 2,-14 39-32,12-3 0,8 20-2,2 10 0,6 18-1,1 5 1,3 8-5,-3-10 0,2-7 0,-6-19 0,2-7 0,-8-14 0,1-17 0,-2-11-1,-7-27-9,9-8-30,-11-11-1,2 2 0,-4-18 0</inkml:trace>
  <inkml:trace contextRef="#ctx0" brushRef="#br0" timeOffset="1.19353E6">2349 10621 54,'-9'-24'32,"-7"-6"1,-5-2-5,3 11-3,-11-16-4,7 26-3,-12-20-5,12 22-2,-6-11-2,9 11-3,3-6-1,12 2-5,11-3 0,17-2 0,11-1 0,15-2 0,6 3 0,10 1 0,2 10 0,3 7 0,-9 9 0,-3 14 0,-14-1 0,-8 7 0,-13 0 0,-10 5 0,-13-2 0,-9-2 0,-8-2 0,-12-9 0,-2 2 0,-7 0 0,3 1 0,-2-4 0,7 3 0,7-2 0,6 2 0,12 5 0,7 3 0,11-1 0,5-1 0,10 3 0,0-1 0,2-3 0,-3 0 0,1-7 0,-1 1 0,-6-5 0,4 3 0,-12-9-1,19 3-40,-11 1-2,4-6 1,-5-4-2</inkml:trace>
  <inkml:trace contextRef="#ctx0" brushRef="#br0" timeOffset="1.19416E6">3319 10383 69,'15'-20'36,"1"5"0,-2 3 2,-10-11-19,10 15-5,-16-9-5,2 17-3,-2-14 0,2 14-3,-18-1 2,4 5-3,-7 2 1,-1 2-2,-6 5 0,-1 5 0,-2 4-2,4 6 2,-2 5-1,6 3 2,5-4-1,5 3 1,7-7-1,9-4-1,9-8 0,4 0 0,4-16 0,2-11 0,0 8 0,-2-3 0,-2 8 0,-8 11 0,-7 6 0,-7 5 0,-4 7 0,-2 12 0,0-2 0,2 0 0,3-5 0,7-9 0,8-6 0,6-6 0,5-7 0,3 1 0,4-3 0,-3-8-2,9 8-26,-11-20-13,-5-1 1,-6-12-2,-4 0 2</inkml:trace>
  <inkml:trace contextRef="#ctx0" brushRef="#br0" timeOffset="1.19458E6">3411 10525 112,'0'0'40,"20"7"2,-6 9-1,11 9-30,-4 7-5,10 4-3,-3 5-3,3 4 0,-4-4 0,-4-1 0,-4-7 0,-4-3 0,-5-7 0,-1-8 0,-9-15 0,0 0 0,0 0 0,1-16 0,-8-12 0,-4-1 0,0-16 0,-5-1 0,-1-7 0,-3-2 0,0 6 0,0 4 0,4 3 0,1 10 0,3 0 0,8 5 0,7 1 0,11 5 0,10-3 0,7 0 0,7 0 0,6-1 0,4 2 0,1 5 0,-2 2 0,-7 2 0,-3 9 0,-13-7 0,7 20-26,-17-12-16,-14 4 0,0 0 0,-3 13-1</inkml:trace>
  <inkml:trace contextRef="#ctx0" brushRef="#br0" timeOffset="1.19481E6">3670 10454 115,'1'16'42,"-1"-16"-1,23 3-1,-9-11-32,15 8-3,2-4-5,2-9-6,13 14-31,-13-2-3,0 4-1,-4 1-1</inkml:trace>
  <inkml:trace contextRef="#ctx0" brushRef="#br0" timeOffset="1.19507E6">4207 10220 114,'0'0'41,"13"5"-1,-6 7 2,15 14-36,-12 2 0,6 9-1,-3 9-4,3 7-1,-1 2 0,-1-3 0,-4-3 0,0-11 0,-2-6 0,-3-9 0,-1-13 0,-4-10 0,0 0-22,4-24-20,-8-8-3,-3-7 3,-1-1-2</inkml:trace>
  <inkml:trace contextRef="#ctx0" brushRef="#br0" timeOffset="1.19547E6">4197 10220 80,'-16'-21'38,"16"21"0,0-21-1,11-2-17,16 21-7,-6-13-2,20 8-2,-3-8-3,11 11-3,-4-4-3,3 10 0,-8 10 0,-8 2 0,-11 2 0,-11 5 0,-12 0 0,-8 0 0,-6-2 0,-7-5 0,-2-8 0,-2 0 0,3-2 0,1-2 0,6 5 0,3 3 0,6 3 0,8 9 0,9-4 0,11 6 0,9 1 0,9 4 0,4-6 0,5-4 0,2 1 0,-3-11 0,-2 4 0,-13-15-9,2 2-34,-14-10 3,-3 1-3,-6-8 1</inkml:trace>
  <inkml:trace contextRef="#ctx0" brushRef="#br0" timeOffset="1.19596E6">5084 10056 70,'4'-13'36,"-3"-2"1,-3-1-3,2 16-14,-20-17-5,8 22-3,-17-5-5,4 18-2,-10-2-2,1 11 1,-3 3 0,5 4-2,3-3 2,10 3-2,9-3-2,13-7 0,10-4 0,11-8 0,5-6 0,4-3 0,1 1 0,-3 1 0,-8-2 0,-8 7 0,-11 1 0,-7 4 0,-6 4 0,-2 0 0,2 6 0,4-9 0,6 8 0,9-12 0,10-1 0,7-4 0,11-5 0,3-10-2,11 0-9,-8-17-30,8-7-1,-3-13 0,0-2 2</inkml:trace>
  <inkml:trace contextRef="#ctx0" brushRef="#br0" timeOffset="1.19623E6">5472 9936 117,'-29'-11'41,"-4"6"-3,1 5 3,1 7-31,17 12-3,7 7-6,14 1-1,15 4 0,12 6 0,6-8 0,5 8 0,-5-10 0,-7 2 0,-16-3 0,-17 2 0,-19-5 0,-16-2 0,-14 3 0,-8-2 0,-1 2 0,1-3 0,15 3-6,4-22-18,26 7-20,12-9 3,28-6 0,9-12 1</inkml:trace>
  <inkml:trace contextRef="#ctx0" brushRef="#br0" timeOffset="1.19648E6">5635 10008 115,'7'-13'43,"-7"13"-1,16 2 1,-16-2-31,19 14-12,-10 7 0,2 10 0,-4 4 0,2 8 0,0-6 0,-4 3 0,-1-2 0,0-6 0,2-7 0,-3-10 0,8 1-8,-11-16-35,0 0-1,1-32 1,-4 10 3</inkml:trace>
  <inkml:trace contextRef="#ctx0" brushRef="#br0" timeOffset="1.19676E6">5719 10106 135,'10'-13'42,"12"-4"-1,12 11-10,5-15-25,10 8-6,1-12 0,0 4 0,-7-10 0,-7-4 0,-10 0 0,-14-1 0,-9 2 0,-7 3 0,-6 10 0,-3 16 0,-2 13 0,3 20 0,0 12 0,5 15 0,4 10 0,3 9 0,6 4 0,4-3 0,3-7 0,2-6 0,4 1 0,-11-22 0,9 8-44,-4-23 0,0-2-2,-3-20 0</inkml:trace>
  <inkml:trace contextRef="#ctx0" brushRef="#br0" timeOffset="1.20059E6">16269 4491 20,'16'0'10,"9"0"0,-7-5-1,8 4 0,-6 1-2,5-4-2,0 3-3,0-2 1,1-1-3,0 2 2,3 2-1,-4-1 1,2-2 0,-3 2 1,2-2 0,-4 1-1,2 0 2,-5-1-1,3 3 0,0-2 0,1 2-1,1-1 0,4 1 0,-1-3 2,2 3-1,1-3 0,2 3 0,1-3-2,3 3 0,-1 0 0,2-1-1,0 4 0,1 2 0,-2 0 0,0-4 0,-3 2 0,1-3 1,-3 3 0,1-1 1,-2 1-2,0-3 1,1 5-1,2 0 0,3 4 1,-1-1-2,4 0 1,-1 1 0,1-1 1,0-6-1,-3 2 0,0-3 0,-4-5-1,0 3 2,-3-1-2,-1 1 1,0-2 0,0 1 1,0 3-2,0-1 0,4 5-10,2 8-11,-9-19-3,6 12 0,-15-20-2</inkml:trace>
  <inkml:trace contextRef="#ctx0" brushRef="#br0" timeOffset="1.22161E6">17462 5686 12,'13'13'20,"23"9"-1,-13-13-6,15-2-27,9 13-2,-12-15-3,14 13 5</inkml:trace>
  <inkml:trace contextRef="#ctx0" brushRef="#br1" timeOffset="1.23593E6">12341 6534 13,'0'0'24,"0"0"3,0 0 1,0 0-10,10 4-2,-10-4-3,10-5-2,-10 5 0,11-4-2,-11 4 0,13-6-1,-13 6-2,14-1-2,-14 1 1,18 3-2,-8-3 0,2 1 1,0 0 0,4 1-1,-2-9-1,4 8-1,-2 0 0,3 1 0,0 3 1,2-2-2,1-1 0,2 3 0,1 2 1,2 0 1,0-9-2,1 3 1,-1-3-1,1-3 0,-3 6 0,-1-4 1,-1 3 0,-1-5 0,0 4 1,2-1 0,0-1-1,1 5 4,2-6-4,0 1 1,0-1-2,1 3 0,0-1 0,-1 3-1,-1 2 3,0 1-5,0 0 5,0-1-3,-1 0 1,0-3 0,2 1 1,-1-2-1,0-5-1,2 5 1,-1-5 0,-2 4 0,3 0 1,-1 1-1,1 1 2,-1 2 0,0-1-2,0 4 1,-1-5-1,0 1-1,-2-2 2,0 0-3,-3-1 1,1 6-1,0-2 2,-2-3-1,1 3 2,-1 1-1,1 1 1,1-1 2,-1-4-2,1-5 0,0 0 1,1-1-1,1-4-1,-1 4 0,0-5 0,-1 5 0,-2 3 0,-4-3-3,5 14-31,-21-7-8,11-3 0,-11 3 0</inkml:trace>
  <inkml:trace contextRef="#ctx0" brushRef="#br1" timeOffset="1.23918E6">14118 6436 32,'0'0'30,"0"0"-1,-15-3 2,15 3-11,0 0-8,0 0-4,0 0-2,0 0-3,0 0 0,-6-12-3,6 12 1,0 0 0,0 0-1,0 0 0,0 14 1,0-14-1,-2 13 1,2-13 0,-3 13 0,3-13 0,0 0 1,0 0 0,0 0 0,0 0 2,0 0 0,-10-2 0,10 2 1,0 0-1,0 0 0,0 0-1,0 0 2,0 0-3,0 0 2,0 0-1,0 0-2,0 0 1,0 0 0,0 0-1,0 0 0,0 0 0,10-14 0,-10 14 0,9-13-1,-9 13 0,13-18 1,-4 4 1,2 1-1,0-4 0,3 8 1,0-4 0,1 0-1,2-4 2,0 2 0,0-1-3,-1 2 0,1-2 0,-1-5 0,0 3 0,0 2 0,-2-2 0,2 3 0,-2-5 0,3 2 0,-1-1 0,3 1 0,-1 0 0,1-3 0,0 2 0,2-2 0,-2-1 0,4 3 0,-3-1 0,1 4 0,0 0 0,-1-1 0,0 4 0,-2-2 0,2 7 0,-5-2 0,1-3 0,-1-1 0,-2 0 0,1-3 0,-1 2 0,1 2 0,-1-2 0,0 0 0,1 2 0,-3-2 0,2 1 0,0-2 0,-1 2 0,0-5 0,1 4 0,-2-3 0,1 1 0,1 3 0,-1-1 0,1 8 0,0-5 0,-2 3 0,0 6 0,0-6 0,-1 1 0,0-3 0,0 0 0,1 0 0,-2-1 0,1-2 0,1-8 0,0 6 0,2 1 0,1-1 0,-1 1 0,2 4 0,-2-9 0,2 8 0,0-5 0,-2 1 0,1 0 0,-2 0 0,2 1 0,-1-2 0,0 3 0,0-1 0,-1 2 0,1-1 0,0 4 0,0-5 0,-1 2 0,1-6 0,0 0 0,-1 2 0,3-4 0,-3 4 0,2-4 0,-1 7 0,-2 2 0,0-1 0,1 3 0,-2 1 0,1 1 0,0-1 0,0-2 0,-2-2 0,2-3 0,0-3 0,-1 5 0,2 0 0,-1 3 0,-2-5 0,1 6 0,1-4 0,-1 3 0,-2 6 0,2-6 0,-1-2 0,1 3 0,0-1 0,0-1 0,2 7 0,-2-4 0,3 2 0,0 3 0,1-4 0,1-2 0,1 0 0,3-3 0,-3 0 0,1-8 0,1 5 0,0-8 0,-2 2 0,0 1 0,0-2 0,0 4 0,1 1 0,2-1 0,0-1 0,1-1 0,0 3 0,0-3 0,-2 6 0,-1-1 0,-2 1 0,-5 4 0,-10 11 0,14-10 0,-14 10 0,10 10-11,-10-10-19,0 0-13,0 0 2,0 0-1,17-10 0</inkml:trace>
  <inkml:trace contextRef="#ctx0" brushRef="#br1" timeOffset="1.24644E6">16110 4482 1,'0'0'0,"0"0"2,0 0 2,-8-11 2,8 11 4,0 0 2,0 0 0,0 0 1,0 0 1,0 0 2,3-14-3,-3 14-2,0 0-3,0 0-1,-1-14 2,1 14 0,0 0 3,0 0-2,0 0 0,0 0-1,0 0-1,0 0-1,0 0-3,0 0 0,0 0-3,0 0 1,0 0-1,0 0 0,0 0 1,0 0 0,0 0 1,3 10 0,-3-10-1,0 0-1,4 14 0,-4-14-1,3 18 1,0-8-2,-3-10 2,6 17-1,-6-17 1,5 19 0,-5-19 1,0 0 0,9 14-1,-9-14 3,0 0-3,0 0 0,10 0-1,-10 0 1,0 0-1,9 13 1,-9-13 1,0 0-1,12 10-1,-12-10 2,10 14-1,-10-14 0,12 7 0,-12-7-1,13 2-1,-13-2 0,11 2 1,-11-2-1,0 0 2,10 8 0,-10-8-1,0 0 2,9 2-2,-9-2 0,0 0 0,14-7 0,-14 7 0,10 2 0,-10-2 0,11 6 0,-11-6 0,9 9 0,-9-9 0,8 7 0,-8-7 0,0 0 0,13 12 0,-13-12 0,11 8 0,-11-8 0,10 1 0,-10-1 0,9 1 0,-9-1 0,0 0 0,11 4 0,-11-4 0,0 0 0,9-1 0,-9 1 0,9 4 0,-9-4 0,8 6 0,-2 6 0,-6-12 0,13 8 0,-13-8 0,11 5 0,-11-5 0,11 7 0,-11-7 0,11-2 0,-11 2 0,11 2 0,-11-2 0,10 1 0,-10-1 0,0 0 0,12 2 0,-12-2 0,0 0 0,8 13 0,-8-13 0,0 0 0,8 12 0,-8-12 0,9 3 0,-9-3 0,10 0 0,-10 0 0,11 6 0,-11-6 0,12 6 0,-12-6 0,12 8 0,-12-8 0,13 6 0,-13-6 0,14 2 0,-14-2 0,15 4 0,-15-4 0,15 8 0,-15-8 0,17 14 0,-17-14 0,15 7 0,-15-7 0,18 5 0,-9-3 0,0-2 0,2 0 0,-1-1 0,-1 0 0,1 3 0,-10-2 0,17 7 0,-8-1 0,-9-6 0,13 9 0,-13-9 0,15 6 0,-15-6 0,14 7 0,-14-7 0,12 3 0,-12-3 0,14 4 0,-14-4 0,12 7 0,-12-7 0,13 1 0,-13-1 0,13 2 0,-13-2 0,13 0 0,-4 0 0,-9 0 0,16 5 0,-16-5 0,15 5 0,-5-2 0,-10-3 0,15 14 0,-15-14 0,13 6 0,-13-6 0,12-1 0,-12 1 0,10-5 0,-10 5 0,10-2 0,-10 2 0,10 1 0,-10-1 0,12 8 0,-12-8 0,13 7 0,-13-7 0,14 6 0,-14-6 0,15 6 0,-15-6 0,16 8 0,-16-8 0,16 13 0,-6-7 0,-1-3 0,0 0 0,-9-3 0,15 2 0,-15-2 0,17-1 0,-17 1 0,15-3 0,-15 3 0,17 4 0,-8 2 0,-1-3 0,2 7 0,0-7 0,-10-3 0,15 9 0,-15-9 0,13 5 0,-13-5 0,12 0 0,-12 0 0,8 1 0,-8-1 0,11 4 0,-11-4 0,16 9 0,-8-7 0,2 0 0,-1-1 0,1 0 0,-1 2 0,1 1 0,0-4 0,-10 0 0,16 3 0,-16-3 0,17 10 0,-17-10 0,18 6 0,-9-8 0,3 6 0,0-4 0,0-4 0,1 7 0,-1-2 0,1 2 0,-1 0 0,-1-1 0,0 0 0,1 1 0,0 5 0,-2-5 0,2-4 0,1 1 0,-1 1 0,1 4 0,0-3 0,0 0 0,0 0 0,-1 3 0,0-3 0,0 3 0,-1-3 0,2-4 0,-3 3 0,1-2 0,0-1 0,1 0 0,-2 0 0,1 1 0,-1-1 0,1 5 0,-3 4 0,3-4 0,-1 4 0,-1-6 0,1 4 0,0-5 0,-1 2 0,2-2 0,0-3 0,2 2 0,-1-3 0,2 5 0,-2-1 0,1 2 0,2-4 0,0 6 0,-2-4 0,3-4 0,-1 3 0,1-1 0,1 2 0,2-1 0,1 2 0,3 0 0,3 1 0,0 5 0,2-1 0,2 1 0,2 0 0,4 10 0,-14-17-16,16 3-24,-6 3-3,7-15-1</inkml:trace>
  <inkml:trace contextRef="#ctx0" brushRef="#br1" timeOffset="1.2496E6">18456 5095 19,'0'0'31,"0"0"0,-7-11 0,7 11-5,0 0-3,-5-20-3,5 20-6,0 0-3,0 0-3,0 0 0,0 0-3,0 0-1,11 7-1,-11-7-3,0 0 2,0 0-2,10 13 2,-10-13-2,9 7 2,-9-7 0,8 12 1,-8-12 0,10 7 0,-10-7-1,12 5-1,-12-5 0,12 12-1,-12-12 0,14 14 0,-14-14 0,16 25 0,-6-14 0,0 8 0,0-9 0,1 4 0,-1-2 0,0-3 0,1-2 0,0-1 0,0-1 0,-1 4 0,1 3 0,1 3 0,0 2 0,2 3 0,-1 3 0,1 0 0,-1 1 0,1-4 0,1-2 0,0-1 0,-1-4 0,0-1 0,-1-1 0,0 6 0,-1-6 0,0 0 0,0 0 0,0-5 0,-1 5 0,2-4 0,2 6 0,0-9 0,4 10 0,0 1 0,1-1 0,2 9 0,1-2 0,2 3 0,-1-2 0,0-3 0,0-4 0,-2-2 0,-2 1 0,1-5 0,-1-2 0,0 4 0,-1-6 0,1 10 0,0-2 0,2 2 0,5 2 0,0 1 0,2-1 0,0-4 0,1 3 0,1-3 0,0 6 0,-2 1 0,-1 2 0,0 7 0,1-3 0,0 7 0,0-4 0,1 0 0,-1-1 0,1-6 0,-1-2 0,-1-6 0,-1-1 0,0 4 0,0-2 0,1 1 0,-1 1 0,1 1 0,0 0 0,2-1 0,-1 5 0,0-7 0,0 0 0,-2-1 0,1-1 0,-2 1 0,0 2 0,-2 8 0,1-7 0,-2 2 0,1-2 0,0-1 0,0 3 0,0 1 0,1 1 0,1-7 0,0 10 0,0 1 0,0 1 0,-2 7 0,-3-8 0,0 2 0,-5-3 0,-2-8 0,-4-8 0,-10-8 0,12 7 0,-12-7 0,0 0 0,0 0 0,5-13 0,-5 13 0,0 0 0,-11 5-1,18 21-19,-14-16-18,15 3-5,0 7 0,5-9 1</inkml:trace>
  <inkml:trace contextRef="#ctx0" brushRef="#br1" timeOffset="1.25002E6">20696 6906 91,'0'0'36,"0"0"2,0 0-8,0 0-14,0 0-4,11-6-3,-3-5-2,15 0-3,3 2 0,10-2-1,8-1 1,8 0-3,7 0-1,9 0 0,7-2 0,8 9 0,4-8 0,1 6 0,-2-2 0,-2 6 0,-8-1 0,-7 6 0,-15 0 0,-12-1 0,-14 1 0,-8-4 0,-6 5 0,-14-3 0,11 5 0,-11-5-11,0 0-30,-12 0-2,12 0-1,-11-4 0</inkml:trace>
  <inkml:trace contextRef="#ctx0" brushRef="#br1" timeOffset="1.29263E6">16636 5032 32,'5'15'26,"-14"-4"0,14 26-2,-12 5-19,5 18-3,3 6-5,1 5-21,10 15 0,-13-8-1,14 2 0</inkml:trace>
  <inkml:trace contextRef="#ctx0" brushRef="#br1" timeOffset="1.29336E6">16966 5175 38,'0'0'24,"-1"37"0,-5-14-2,9 19-26,-2 17-11,-2-5-7,16 18-2,-13-19 1</inkml:trace>
  <inkml:trace contextRef="#ctx0" brushRef="#br1" timeOffset="1.29393E6">17305 5106 42,'0'0'25,"0"0"-1,7 17 2,-11 5-22,8 15-6,0 3-9,-3 8-15,11 18 4,-10-17-3,14 16 0</inkml:trace>
  <inkml:trace contextRef="#ctx0" brushRef="#br1" timeOffset="1.29447E6">17610 5157 25,'0'0'21,"-9"1"1,16 19-2,-12-1-15,6 9-10,3 18-17,-10-11 0,14 20 0,-13-21 1</inkml:trace>
  <inkml:trace contextRef="#ctx0" brushRef="#br1" timeOffset="1.29497E6">17968 5186 26,'-9'14'15,"10"25"-5,-7 0-10,-4-2-20,14 19-1,-11-18 12</inkml:trace>
  <inkml:trace contextRef="#ctx0" brushRef="#br1" timeOffset="1.29546E6">18307 5091 59,'0'0'25,"18"23"-1,-18-7-5,14 20-28,-1 19-17,-11-7 0,10 19-2,-12-18 1</inkml:trace>
  <inkml:trace contextRef="#ctx0" brushRef="#br1" timeOffset="1.29604E6">16378 5145 47,'-11'17'21,"10"19"-19,-6 13 0,-10-1-28,15 18-1</inkml:trace>
  <inkml:trace contextRef="#ctx0" brushRef="#br1" timeOffset="1.32024E6">16339 4719 13,'0'0'14,"0"0"-2,0 0-4,0 0-3,7-11-5,-7 11 0,0 0-3,0 0-5,-3-16-3,3 16 1,0 0 2,0 0 3,0 0 6,0 0 4,-11-4 5,11 4 5,0 0 4,-15-3 0,15 3-1,-11 9-6,11-9-6,-10 10-10,10-10-11,0 15-9,0-15 0,0 0-2</inkml:trace>
  <inkml:trace contextRef="#ctx0" brushRef="#br1" timeOffset="1.321E6">16158 4662 24,'-20'-17'25,"11"13"-4,-3 1-1,12 3 0,-10 0-4,10 0 0,0 0-4,-9-14-2,9 14-2,0 0-3,9-6 1,-9 6-3,0 0-1,12-7-2,-12 7 1,13 9 0,-13-9 0,15 18 1,-5-6 0,0-5 1,2 2-1,1-1 1,4 1-2,-4-2 1,4 4-1,-2-2 0,2 4-1,-3-3 1,1 7 0,-3-8 0,-1 3 0,-2-2 0,1-3 0,-10-7 0,16 7 0,-7-2-1,2 2 1,-2-2-1,2 4 1,0-1 0,0 1 0,-3-2 3,2 2-2,-10-9 2,15 5-2,-15-5 1,10-3-1,-10 3-1,5-18 0,-3 8-2,0-3 1,1-1 0,-3-2 1,2-7-1,0 1 1,-1-5-1,-1-3 0,0 2 1,1-1-1,-2 3 1,1-4-2,0 8 2,-1 3-1,2 2 1,1 6 0,1 1 1,0-1-1,-3 11-2,7-15-3,2 27-9,-9-12-26,15 3-2,-5-1 1,5-3-3</inkml:trace>
  <inkml:trace contextRef="#ctx0" brushRef="#br1" timeOffset="1.32204E6">16485 4498 29,'0'0'26,"5"14"2,-5-14-7,0 0-6,0 0-1,0 0-2,0 0-4,0 0 1,0 0-4,0 0 0,0 0-2,0 0-1,11 14 0,-11-14-1,13 8 1,-13-8-1,18 8 2,-10-8-2,4 7 2,-2-2-1,0 3 0,-1-1 1,2 4 0,-11-11-1,16 21 0,-16-21 0,15 14-1,-15-14 0,14 21-1,-14-21 2,14 21-2,-14-21 2,19 19-1,-10-8 1,3 3 1,-2-5-1,2-2 1,-3 1-1,1-3 0,-10-5-2,16 8 1,-16-8 1,12 15-1,-12-15 2,12 18-2,-12-18 1,13 21-1,-7-8 2,1-2-2,-7-11 0,11 10-1,-11-10-1,9 7 1,-9-7 0,0 0 0,0 0 1,0 0 0,0 0 0,0 0 1,0 0-2,0 0 1,0 0-1,0 0 0,0 0 0,9-7-1,-9 7 0,9 8 0,-9-8 1,13 13 0,-13-13 1,14 11 0,-14-11 0,15 1 0,-15-1-2,12-8 2,-12 8-1,8-16 0,-4 1-1,-1 1 1,1 1-1,-2-6 0,2 3 1,-2-4-1,3 0 0,-2-4-1,2 4-3,-5-1-4,13 11-17,-9-5-13,1 5 0,0-7 0,-5 17 1</inkml:trace>
  <inkml:trace contextRef="#ctx0" brushRef="#br1" timeOffset="1.32274E6">16938 4542 32,'0'0'25,"-10"-12"1,10 12-5,0 0-5,-3-22 0,3 22-1,1-17-3,-1 17-3,2-17 0,-2 17-1,0 0-2,0 0 0,0 0-2,0 0-1,0 0-1,0 0-1,8-11 1,-8 11-1,0 0 1,0 0-1,7-11 0,-7 11 0,0 0-1,0 0 2,10 12-2,-4 3 3,-6-15-3,13 27 2,-5-16-1,5 10-1,-2-5 2,5 1 0,-2-1 0,3-3-2,0 4 2,0-2-1,2 5 1,-1-8 1,-1 0-3,-2 0 1,0-1 1,-1-2-1,-2-4 0,1 2 0,-4-3 0,2 2 1,-1 7 0,0-8 0,0 4-3,2 1 2,-1-2 0,0 2-1,0-4 0,0-5 0,-1-1 0,-1-7-3,2 7 1,-11 0-1,16-11-2,-13-1-2,10 15-11,-13-3-20,7-14-2,-7 14 3,3-12-1</inkml:trace>
  <inkml:trace contextRef="#ctx0" brushRef="#br1" timeOffset="1.32316E6">17353 4709 39,'0'0'33,"0"0"1,0 0 2,0 0-11,-9-11-6,9 11-3,4-11-7,-4 11 2,7-19-5,-7 19 0,7-37-2,0 14-2,-3-9 1,1-1-2,-1 0 2,0 0-4,-2 6 3,1 0-1,-2 12 0,-1 3 0,0 12 0,0 0 1,0 0-1,0 0-1,0 0 0,9 6 0,-9-6 0,12 18 0,-3-7-2,2 4 2,4 4-1,2 0 1,4-1-1,1 1 0,4-3 0,-3-1-3,6 8-4,-16-12-28,9-4-3,-7-7 0,1 5-1</inkml:trace>
  <inkml:trace contextRef="#ctx0" brushRef="#br1" timeOffset="1.32424E6">17598 4538 37,'-9'5'28,"9"-5"3,0 0 0,0 0-12,0 11-4,0-11-3,9 10-2,-9-10-2,15 21-2,-7-9-1,7 8 0,-5-5-2,8 7 2,-5-5 0,3 2-2,-3-8 1,2 0-1,-4-5 1,1-1-3,-12-5 2,13 7-1,-13-7-1,0 0 1,9 7-1,-9-7 0,0 0-1,3 13 1,-3-13-1,0 0 0,0 0 0,0 0-1,0 0 1,0 0 1,0 0 0,0 0 0,8-17 0,-5 7 0,0-5 1,0-6-2,1-7 2,1-2-2,0-5 1,-1 5-1,0-3 0,-1 1 0,-1 8 0,-1 3-1,-1 21 0,1-10 1,-1 10 1,0 0-1,0 0 0,0 0 0,0 0 0,0 0 0,0 0-1,3-19 1,-3 19 0,0 0-1,0 0 1,0 0 0,0 0 1,10 8-1,-10-8 2,9 14-2,-9-14 0,14 10 0,-6-4 0,2 2 0,1-2-2,2 5 2,3 0-3,1 4 4,3 5-1,1 2 1,3 0 1,1 0-1,2-3-1,2-5 0,2-2 0,1-8 0,1-3 0,0 1 0,-3-8 0,1 0 0,-4-7 0,-1 10 0,-6-10 0,-3 7 0,-5-2 0,-2-4 0,-10 12 0,13-17 0,-13 17 0,5-17 0,-5 7 0,0 10 0,0 0 0,1-11 0,-1 11 0,0 0-32,0 0-10,-4-14-2,17 3 0</inkml:trace>
  <inkml:trace contextRef="#ctx0" brushRef="#br1" timeOffset="1.34803E6">2591 12223 27,'-17'1'27,"17"-1"1,-19 7 2,19-7-10,-14 14-7,-2-12 0,9 14-1,-10-7-3,7 13 0,-7-9-2,7 11 1,-10-3-1,5 12 0,-4-5-1,2-1-2,-3 2 0,7-3-3,-3 2 2,5-3-4,5-5 3,10-1-2,5-12 2,11 2-1,3-12 1,6 0-1,1-3 0,-1-3 1,-4 1-2,-6 0 1,-7 4-1,-12 4 0,8 25 0,-11-7 1,-2 2 1,-3 2-1,3 2 0,3-3 0,3-1-1,2-7 1,8-13 0,3-2-2,5-7-2,5-5 0,5 2-3,-6-10-9,18 8-24,-9-12-2,0 11 0,-4 0 2</inkml:trace>
  <inkml:trace contextRef="#ctx0" brushRef="#br1" timeOffset="1.34849E6">2948 12262 91,'-9'-17'37,"9"17"-1,0 0 3,-11 0-26,19 21-5,-5 2-2,9 16-2,0 0 1,4 7 0,0-8-1,3 2 0,-5-14-1,1 4-3,-6-10 0,0-8 0,-9-12 0,12-11 0,-9-8 0,0-9 0,-3-2 0,-1-13 0,0-8 0,-4-2 0,1 2 0,-4-3 0,7 18 0,-11-18-24,12 27-19,0-5-1,3 21 3,-3 11 0</inkml:trace>
  <inkml:trace contextRef="#ctx0" brushRef="#br1" timeOffset="1.3493E6">3340 11926 84,'0'0'37,"-8"-13"0,-3 21 2,-6 11-24,-6-1-9,8 17 0,-4 0-2,6 13 2,1-9-3,7 3 1,3-11-2,10-6 1,3-12-2,9-11-1,-1-3 1,6-7-3,-3 1 2,1 2-2,-1 9 1,-7 8 1,-2 9-1,-4 7 3,-3 3 0,0-1-1,3 2 1,2-2-1,4-4 1,8-7-3,2-9-1,0-12-3,10 3-16,-8-18-19,-2-1-1,-5-9 2,-6-2-1,-7-8 21,2 14 10,-11-2 6,-1 5 16,1 9 23,2 11 0,6 17 2,3 3-1,4 12-17,-4-13-10,11 11-4,-7-11 0,2 8-3,-5-18 0,-1-2-1,-9-7 1,-1-13-3,-9-5 1,-1-7 1,-3-10-3,0-9 2,1-4-1,6-7 1,4-4-1,10 0-1,8-3 3,6 10-2,4 6 2,0 8-3,0 6 1,-3 11 0,-5 14 0,-8 12 0,-10 11-1,-5 6 2,-4 8-1,-4 12 1,-1-2-2,4 5 1,-1-2 1,7-6-1,8 0 0,7-7 0,5-7 1,11-9 0,5 3 0,2-8-1,3 0 0,-2-4-1,3 4-4,-12-10-14,2 16-20,-6-4-3,-5-4 0,-1 3 0</inkml:trace>
  <inkml:trace contextRef="#ctx0" brushRef="#br1" timeOffset="1.35013E6">4246 11651 73,'-8'-14'37,"-4"2"0,0 12-1,1 13-8,-1-4-17,13 14-5,3 2 1,10 5-3,3-5 3,8-2-3,1-11 1,8-5-5,-1-12 0,-1-5 0,-3-10 0,-5 0 0,-2-5 0,-11-10-14,-4 6-27,-10-1 1,-7 3-2,-6 0 1</inkml:trace>
  <inkml:trace contextRef="#ctx0" brushRef="#br1" timeOffset="1.35055E6">4329 11767 84,'9'77'32,"-2"-10"-8,10-2-25,9 8-27,-8-25-4,10-2 1</inkml:trace>
  <inkml:trace contextRef="#ctx0" brushRef="#br1" timeOffset="1.35095E6">5308 11389 99,'0'0'39,"0"0"0,8 20 3,-14-5-30,14 20-5,-7 3-2,6 13-2,-4-1 1,3 5-3,-2-8 1,1-3-4,0-7 0,-4-10-3,9 1-18,-10-28-16,11-1-2,-7-21 0,0-7 3</inkml:trace>
  <inkml:trace contextRef="#ctx0" brushRef="#br1" timeOffset="1.35137E6">5503 11567 111,'29'4'39,"5"0"3,-1-10 0,9-3-33,-9-12-2,5 1-3,-12-13-3,-4 4-1,-13-3 0,-9 4 0,-12 10 0,-13 2 0,-6 16 0,-3 2 0,-2 13 0,0 0 0,6 11 0,6 2 0,11 7-2,4-8-16,16-3-25,4-2 1,9-12 0,6-7 0</inkml:trace>
  <inkml:trace contextRef="#ctx0" brushRef="#br1" timeOffset="1.35195E6">6036 11086 107,'14'3'38,"-6"10"2,3 13 1,-3 5-35,7 16-1,-4 3 1,4 8 0,-4-6-1,2-4-4,-4-10-1,-3-12 0,-1-16 0,-5-10 0,5-18 0,-2-11 0,-1-12 0,2-6 0,2 0 0,1-4 0,4 7 0,3 2 0,2 7 0,2 11 0,-1 11 0,4 10 0,-3 5 0,2 17 0,-3 4 0,-1 13 0,-2 1 0,0 1 0,-2-2 0,-2-8 0,-3 1 0,0-13 0,-4-4 0,-3-12 0,6-21 0,-3-2 0,1-7 0,0 1 0,5-9 0,4-1 0,4 0 0,0 3 0,1 9 0,0 6 0,1 7 0,-1 12 0,-4 0 0,-2 14 0,-2 4 0,-2 9 0,-2 9 0,1 4 0,-3 1 0,0 3 0,-1-9 0,0-4 0,0-12 0,-3-17 0,18-1 0,-9-36-2,16 3-41,-4-26-3,7 8 3,3-14 0,7 8 32,-5-4 9,-1 6 2,-2 20 14,-15 0 25,-3 16 1,-11 4-1,-1 16 2,-24 4-31,12 15-5,-3 6-3,9 4-2,7 7 0,12 0 0,7 4 0,5 3 0,-2 5 0,-5 7 0,-9 8 0,-17-4-1,-3 12-39,-21-3-2,-8 9-2,-10-7 1</inkml:trace>
  <inkml:trace contextRef="#ctx0" brushRef="#br1" timeOffset="1.35238E6">6080 12100 114,'0'0'41,"10"28"0,-8 4 1,2 5-34,-2 10-4,5 3-1,-2 2-1,3 9-2,-2-6 0,1-10 0,-2-4 0,-1-9 0,0-5 0,-14-22-33,10-5-9,-20-11-1,1-21 0</inkml:trace>
  <inkml:trace contextRef="#ctx0" brushRef="#br1" timeOffset="1.35282E6">5783 12156 116,'13'-40'40,"12"0"3,13-7-1,7 2-34,6 1-9,6 11-3,-7 2-35,5 11-1,-8 17-1,-6 0 0</inkml:trace>
  <inkml:trace contextRef="#ctx0" brushRef="#br1" timeOffset="1.35285E6">6310 11986 109,'8'24'41,"1"-15"-1,7 10 2,-1-8-30,14 9-4,-3-8-5,9 5-3,-3-8 0,3 3 0,-4-11 0,-2 5 0,-6-20 0,-4 4 0,-7-15 0,-3-3 0,-5 1 0,-2-11 0,-4 14 0,-3-16 0,1 24 0,-7-13 0,11 29-43,-4-14 1,4 14-3,0 0 1</inkml:trace>
  <inkml:trace contextRef="#ctx0" brushRef="#br1" timeOffset="1.35328E6">6612 12146 124,'1'39'41,"-2"0"0,3 6-3,-2 3-35,2 12-2,1-5-1,1-13-4,7 5-10,-6-19-26,5-8 0,0-12 0,3-16-1</inkml:trace>
  <inkml:trace contextRef="#ctx0" brushRef="#br1" timeOffset="1.35371E6">6786 11836 102,'9'-6'42,"1"10"0,1 11 1,3 15-18,-3 9-24,7 6-1,-3 14 0,3 0 0,-3 4 0,2 0 0,-4-8 0,-5-6 0,0-18 0,-6-10 0,-2-21 0,0 0 0,-12-11-20,-5-22-23,-2-17 1,-2-5 0,1-2 0,-5-14 23,16 13 12,3-3 7,4 0 19,15 13 19,12 13 1,10 2 3,3 12-1,8 8-21,-13 0-10,5 17-4,-13 4-6,-7 21 0,-14-1 0,-10 16 0,-7-1 0,-4 5 0,-1-1 0,-2-13 0,8-1-6,-5-27-35,17-6 1,6-15-2,7-19-1</inkml:trace>
  <inkml:trace contextRef="#ctx0" brushRef="#br1" timeOffset="1.35374E6">7232 11652 127,'0'0'40,"11"29"1,-10-12 1,5 18-37,-6 1-5,4 8 0,-3 7 0,2 1 0,-1 4 0,-1-7 0,2 2 0,-3-18 0,5 11 0,-10-18-40,5-26-4,15 6 1,-1-29-2</inkml:trace>
  <inkml:trace contextRef="#ctx0" brushRef="#br1" timeOffset="1.35418E6">7672 11602 118,'0'0'41,"-24"7"-1,3 12 3,-8 13-37,5 15 0,-2 3-5,10 15-1,4-8 0,11 9 0,7-16 0,9-6 0,6-9 0,8-12 0,5-11 0,-1-23 0,15 4-30,-10-20-12,1 2 0,-4-5 0</inkml:trace>
  <inkml:trace contextRef="#ctx0" brushRef="#br1" timeOffset="1.35465E6">7999 11600 119,'8'26'43,"-3"-4"-2,3 12-1,-7 0-32,8 10-4,-8-9-4,3-2 0,-3-11 0,2-5 0,-3-17 0,0 0 0,6-31 0,-4-4 0,1-15 0,0-10 0,2-7 0,1-9 0,1 8 0,1 4 0,-1 6 0,2 9 0,0 16 0,2 21 0,-1 20 0,0 16 0,-1 12 0,-1 15 0,1 8 0,0 12 0,0-2 0,-1 1 0,1-5 0,0-2 0,-1-13 0,0-12 0,-1-10 0,1-10 0,1-7 0,-9-11 0,16-5-17,-15-16-26,-1-2-3,-6-10 3,-5 6 1</inkml:trace>
  <inkml:trace contextRef="#ctx0" brushRef="#br1" timeOffset="1.35468E6">8088 11682 122,'-8'-5'42,"8"5"-3,13-14 2,10 6-36,5-2-2,5-5 0,6 6-7,-7-9-10,7 8-26,-5-2 1,-5-4-1,-4-2-2</inkml:trace>
  <inkml:trace contextRef="#ctx0" brushRef="#br1" timeOffset="1.35511E6">8519 11176 135,'12'8'43,"-1"12"2,2 15-13,-1 8-32,4 16 0,3 7 0,3 6 0,5-4 0,3-17 0,6 2 0,6-16 0,20-1 0,-4-21-36,10-9-9,6-23 1,10 0 0</inkml:trace>
  <inkml:trace contextRef="#ctx0" brushRef="#br1" timeOffset="1.35982E6">3107 14507 87,'-17'-2'35,"-2"4"1,3 8 0,6 15-27,-1 5-2,9 14-3,2 3 1,7 15-1,-2 2 0,5 13 1,-4-8-2,3 5-1,-3-16-2,-1-5 0,-4-14-1,-3-12-2,-1-13-2,-9-32-12,5 2-21,-6-21-1,-2-5 1,-2-8 0</inkml:trace>
  <inkml:trace contextRef="#ctx0" brushRef="#br1" timeOffset="1.36029E6">2673 14467 71,'-30'-3'38,"7"-5"0,7 1-1,16 7-19,5-25-5,35 10-4,15-5-3,23 12-2,15 0-2,19 15 0,8 3-1,2 18 0,-11 7-1,-19 17 0,-22 5-1,-27 11 0,-31 4 0,-31 4 1,-26-2 1,-17-2-2,-12-5 3,-7-13-4,0-5 0,6-19-5,27 1-24,12-20-8,24-12 0,16-14-1</inkml:trace>
  <inkml:trace contextRef="#ctx0" brushRef="#br1" timeOffset="1.36075E6">3832 14223 90,'0'0'37,"-11"29"0,8-3 1,6 20-29,-2 0-2,8 16-1,-5 0-1,6 13-1,-1 4-1,1-1 0,-3-2 0,-4-3-2,0-10 0,-2-6-2,-2-7 2,-2-16-3,3-6-2,0-28-13,0 0-23,-2-19-1,7-5 0,1-14 0</inkml:trace>
  <inkml:trace contextRef="#ctx0" brushRef="#br1" timeOffset="1.36123E6">3758 14351 67,'-16'-2'38,"6"-1"-2,10 3 0,-7-30-18,27 16-4,2-16-5,25 8-3,8-6-1,10 9-4,2 1 2,4 13-1,-6 5 0,-6 18-2,-14 1 1,-18 16-2,-15 5 0,-13 3 2,-13 3-2,-11-1 2,-10-3-1,-6-8 1,-6-3 2,-1-16-3,3-4 2,5-7-1,8 2 1,11-5-1,11 5 0,10-6 0,24 20-2,7 2 2,4 1 0,5 16-1,2-7 1,1 12-2,-2 0 0,-9 5-2,-1 12-4,-13-17-21,4 16-13,-4-18-1,3 3 0,0-15-1</inkml:trace>
  <inkml:trace contextRef="#ctx0" brushRef="#br1" timeOffset="1.36197E6">4635 14665 78,'10'26'37,"2"7"0,1 1 0,7 10-26,-11-13-2,11 5-1,-12-20-1,3 2-2,-11-18 0,10 2-1,-13-17 2,-1-14-4,-8-6 0,1-14-1,-6-4-1,-2-15 0,-1-10-2,2 7 2,2-3-4,4 10 4,6 2 0,1 14-1,8 10 1,5 15 1,4 14 0,4 8-1,6 14 1,3 10 1,7 14-1,1 4 0,3 12 0,0 7 1,0 3 0,-4 4-3,-5-6 3,-4 0-3,-4-7 2,-5-3-2,-2-11 2,-5-10-3,-1-6 0,-3-10 0,-3-14-3,0 0-4,0 0-25,-12-12-7,-1-9-4,-7-6 4</inkml:trace>
  <inkml:trace contextRef="#ctx0" brushRef="#br1" timeOffset="1.36244E6">4677 14627 91,'21'-15'38,"8"3"-1,8-5-1,7 0-35,1-4-21,7 3-14,-2 4-2,-1-3-1,-2 5-1</inkml:trace>
  <inkml:trace contextRef="#ctx0" brushRef="#br1" timeOffset="1.36247E6">5267 14167 63,'3'27'39,"6"10"-1,5 7 1,5 11-11,-3-4-20,12 15 0,-7-11-4,4 1 1,-7-6-2,2-10-2,-6-13-1,-2-1-2,-2-8-1,-10-18-21,0 0-17,8-18 0,-7-7-1,-3-6 3</inkml:trace>
  <inkml:trace contextRef="#ctx0" brushRef="#br1" timeOffset="1.36293E6">5389 14138 65,'-11'-9'38,"11"9"0,0 0 0,7 27-14,-1-13-13,16 21-2,-1 3-2,9 6-1,1 7-2,4-2-1,-2 0 0,0-5-1,-4-7-2,-2-9 1,-6-9-2,-1 0 2,-4-18 0,-1-8 0,-4-7 0,-1-5-1,-4-16 2,-3-13-2,-5-9 0,-5-14-1,-6 3-1,-3 3-1,-2 2 2,-1 3-1,0 17 2,3 16-1,5 17 1,11 10 0,4 29 2,16 3 1,13 10-2,12 8 1,12 3 0,8 1-2,9-12 1,1 3-1,3-10-2,-3-9-1,2 0-11,-17-17-28,3-4-1,-11-3 0,-8 3 0</inkml:trace>
  <inkml:trace contextRef="#ctx0" brushRef="#br1" timeOffset="1.3637E6">3236 16187 88,'6'-11'37,"-6"11"1,0 0-2,9 11-28,-7 3-3,5 11-1,-3 6 0,0 12-3,-3 4 1,0 16 0,-5 5-1,0-2 1,-3-2-2,0-4 1,-1-8-1,2-10 1,2-5-1,6-13 1,-2-24 2,24 15-2,1-14 1,12-1-1,11-7 2,8 5-2,8-10 1,3 10-1,3-11-2,-3 4-1,-4-3-2,-11-4-1,-4 10-5,-20-20-24,3 14-7,-9-14-1,-4 9 0</inkml:trace>
  <inkml:trace contextRef="#ctx0" brushRef="#br1" timeOffset="1.36419E6">3974 16418 93,'0'0'39,"0"0"0,0 0 1,19-10-33,11 17-2,3-3 0,8 2-2,5 2 1,3-7-4,-3 14 0,-6 2 0,-7 12 0,-10 1 0,-10 6-2,-10 2 2,-7-1-3,-9 4 0,-3-11-5,-15-12-20,4-10-12,-5-14-1,2-8 1,-2-13 0</inkml:trace>
  <inkml:trace contextRef="#ctx0" brushRef="#br1" timeOffset="1.36423E6">4079 16469 69,'3'-22'39,"4"11"-1,3 8 2,4 20-20,-7 3-14,8 6-3,-1 6-4,-1 1-2,11 9-31,-5-14-7,3 3 1,1-11-2</inkml:trace>
  <inkml:trace contextRef="#ctx0" brushRef="#br1" timeOffset="1.365E6">5191 16257 72,'-31'-3'37,"-2"10"0,-3 6 2,5 16-30,-1 5-1,14 15-1,2 3-2,11 4 0,7 1 0,12-6-2,6-10-1,10-15 1,5-20-2,6-18 0,0-16-1,0-11 0,-6-13 1,-7-7-1,-9-9-1,-13-2 0,-12-4-1,-16 4-1,-6 8 1,-9 4 2,-2 12-2,-3 8 1,5 17 1,4 13 0,10 17 1,10 13 1,10 17 0,12 3-1,8 8 2,11 9-3,7 4 0,9 5 0,3-3-1,4-6 0,0-14-3,-3-8 1,3-8-4,-12-37-10,4-3-23,-9-19 1,-3-12 0,-9-2 3,-2 5 17,-9-7 16,-4 11 4,0 22 13,-7 13 24,0 0-1,-4 26 2,8 9-4,-1-8-13,12 11-15,-1-15-2,11-4-1,2-19-1,6-11 1,0-11-3,1-13 1,-3 0-3,-4 4 1,-6 13 1,-5 8-2,-7 16 4,-6 10-4,-1 15 1,-2 8-5,8 22-12,-2-13-23,8-4-2,2-10 1,11-8-4</inkml:trace>
  <inkml:trace contextRef="#ctx0" brushRef="#br1" timeOffset="1.36553E6">6264 16205 94,'11'27'37,"0"7"3,6 2-2,-3 0-32,6 10-1,-2-15 0,0-4 0,-4-15-4,1-9 1,-3-13-1,1-13 0,-1-8 0,-1-7 1,2 2 0,1-3-1,1 9 2,2 6-2,-1 12 0,3 14-1,-2 5 0,1 8-1,-2 6-1,2-2-2,1 6 1,-1-7-4,9 4-4,-11-24-29,16 2-2,1-13 3,4-3-1</inkml:trace>
  <inkml:trace contextRef="#ctx0" brushRef="#br1" timeOffset="1.36609E6">6950 16174 104,'-10'22'39,"0"3"0,5-2 0,0-1-35,10-3-2,4-15 1,7 0-2,5-16-2,3 2 4,1-12-3,1-1 2,-5 0-1,-5 7 1,-2 0-2,-14 16 4,10-10-3,-10 10 0,0 0 0,0 26 0,1-9 1,4 3-2,0-4 2,5-2-4,2-4 3,1 1-2,1-8 0,0-8 1,-1-5-2,-1-8 2,0 3-2,-4-3 2,1 9-3,-2-4 4,2 3-1,0 4 0,0 6 4,3 1-4,0 4 3,2 2-2,-1-5 0,1 4 1,0-4-2,1-1 2,-3-2-4,2-6 1,-1 1 1,1 2 1,1-7-1,-2 5 0,2-1 0,-1 3 2,-1 5-2,-1 1 1,-2 5-1,0-6 0,1 9 0,-1-5 0,-2-1 0,3 1-3,4-3-5,-15-2-18,22-8-18,-5 1 2,5-1 0,0-3-1</inkml:trace>
  <inkml:trace contextRef="#ctx0" brushRef="#br1" timeOffset="1.36658E6">7836 16149 118,'4'11'39,"2"3"6,-6-14-6,20 21-37,-15-11-2,-5-10-6,25 18-26,-13-23-12,6 2 4,-3-14-4</inkml:trace>
  <inkml:trace contextRef="#ctx0" brushRef="#br1" timeOffset="1.36661E6">7922 15944 90,'-21'-21'37,"2"3"-3,0-5-5,15 12-46,0-5-18,5 4-2,5 1 1</inkml:trace>
  <inkml:trace contextRef="#ctx0" brushRef="#br1" timeOffset="1.36665E6">8291 15736 112,'10'18'42,"-9"22"0,-15-6 1,-5 20-34,-9-4-4,7 6-3,0-6-2,13-4 0,18-8 0,20-15 0,20-11 0,16-13 0,34-3-24,17-23-19,29-14 1,22-20-3,31-24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1" timeString="2014-05-06T15:54:33.701"/>
    </inkml:context>
  </inkml:definitions>
  <inkml:trace contextRef="#ctx0" brushRef="#br0">8237 2926 77,'0'0'34,"-7"19"2,4-7-1,10 15-20,-9-17-6,10 26-1,-5-4-2,5 6 0,-4-5 0,2 0-2,-3-8 0,1-2 0,-4-2-1,0-21-1,0 0 0,-4-26-1,-1-2-2,2-11 1,-2-6-1,0-7 0,2-8 1,1 4 0,3-6 0,0 8 1,2 3-2,1 10 0,1 2 1,1 2 0,1 9 0,0 4-1,2 5 1,1 5-1,2 12 1,4-3 2,2 18 0,3 1-2,0 10 1,1 7-1,0 8-1,0 3 3,-1-1-4,-3 7 3,-4-5-2,-1 4 3,-4-2-3,-1 2 3,-2-10-2,-2 2 1,-1-5-1,0-6 0,2-1-5,-5-15-3,8 15-8,-8-27-25,4 12 2,-4-12-1,3-12 2</inkml:trace>
  <inkml:trace contextRef="#ctx1" brushRef="#br0">13143 7902</inkml:trace>
  <inkml:trace contextRef="#ctx0" brushRef="#br0" timeOffset="1.30439E13">8254 2937 102,'0'0'35,"-3"-12"1,17 8-1,4-8-27,14 5-4,5 2-6,2-6-6,7 7-27,-2 4 1,0-5-2,-7-3 0</inkml:trace>
  <inkml:trace contextRef="#ctx0" brushRef="#br0" timeOffset="1.30439E13">8976 2744 79,'-13'-7'35,"-9"10"0,2 1 1,-11 1-23,14 10 0,-8-3-4,12 5-2,2-7-4,13 6 1,7-3-2,9 2 0,5-6-1,3 9 0,1-1 1,-2 6-2,-7 5 1,-8 5 0,-13-3-1,-7 0 0,-11-1 0,-4-13 0,-3 3-2,-1-18 1,4 7 0,5-20-2,10 9-1,3-14-3,21 16-22,-3-5-7,9-7-1,2 5 0,8-11 1</inkml:trace>
  <inkml:trace contextRef="#ctx0" brushRef="#br0" timeOffset="1.30439E13">9280 2787 99,'0'0'38,"-17"-3"-1,-8 8-1,2 14-23,-10-10-6,9 14 1,-2-9-5,8 4 2,5 1-4,12 2 0,10-2 0,7-1-4,7 0 4,0 0-3,0 5 2,-2 7-1,-8 1 1,-9-2 1,-10 6-1,-7-6 1,-9 0-2,-3-6-1,-1-2 0,-1-12-5,14 10-15,1-18-16,12-1-2,3-11 2,12 5 0</inkml:trace>
  <inkml:trace contextRef="#ctx0" brushRef="#br0" timeOffset="1.30439E13">9458 2882 78,'0'0'35,"-9"-14"-1,9 14 0,0 0-14,-13-8-8,15 20-4,-2-12-4,0 24-1,3-4-1,3 9 0,0-1 1,3 5-1,0-4 1,0-3-1,0-2 1,0-8-1,-2-5 0,-7-11-1,12-6 0,-6-6-1,-1-3 0,-1-1-1,0-5 0,0 3 0,-1-4 0,1 6 1,0-3-1,-2 5-2,1 0 3,0-1 1,-3 15-1,6-16 0,-6 16 1,12 3-1,-4 9 1,3 2 1,1 10 0,0 0-1,1-1 0,1 2 0,-3-3 0,-1-1-1,-2-4-2,-1-3 1,1-2-6,-8-12-3,12 12-29,-12-12 1,11-7-1,-9-5 1</inkml:trace>
  <inkml:trace contextRef="#ctx0" brushRef="#br0" timeOffset="1.30439E13">9871 2964 67,'0'0'33,"14"3"1,-14-3 0,21 21-16,-21-21-6,21 34-1,-14-18-4,5 7-1,-6-7-2,3-1-1,-5-2-1,-4-13-1,5 13 2,-5-13-1,0 0 1,-3-15 0,1 1-1,2-2 0,-1-5-1,2 3 0,1-7 0,2 1-1,2-3 1,4 7-2,1-2 2,1 10 0,3 3-1,1 4 1,-1 4 0,3 7 0,-2 10-1,0 2 0,-3 7 0,-1 3 0,-2 0 0,-2-2 0,-3 0 0,-2-4 0,-1-8 0,-1 3 0,-1-17 0,0 0 0,-2-15 0,3 1 0,2-13 0,3-3 0,2 0 0,1-9 0,6 14 0,1-8 0,2 20 0,1 0 0,-1 11 0,-1 7 0,-4 10 0,-1 3 0,-3 7 0,-4 5 0,-3-5 0,-1 6 0,-1-4 0,-2-1 0,4-3 0,-2-23-3,11 25-33,-11-25-4,18-9 0,-10-10 0</inkml:trace>
  <inkml:trace contextRef="#ctx0" brushRef="#br0" timeOffset="1.30439E13">10514 2957 121,'13'-6'37,"-13"6"2,15 0-1,-12-11-28,13 11-3,-2-10-4,4 2-3,0-9 0,0 5 0,-3 2 0,-5-5 0,-3 2 0,-7 0 0,0 13 0,-14-15-1,-2 20 2,-3-1-1,-3 5 0,-1 7 0,0 9 0,6 4 0,3 1 0,11 10 0,8-16 0,12 10 0,10-20 0,7 1 0,11 2-1,-3-17-35,8-3-4,-3-17 0,3 10-2</inkml:trace>
  <inkml:trace contextRef="#ctx0" brushRef="#br0" timeOffset="1.30439E13">11495 2686 91,'-8'-16'37,"2"5"1,7-3-1,-12-3-16,11 17-7,0 0-5,0 0-3,10-16-4,-10 16-2,17 9 0,-6 8 0,5 6 0,1 5 0,4 0 0,-1 11 0,1 3 0,-2 1 0,-1 4 0,-5 0 0,-1-5 0,-3-2 0,-2 1 0,-2-7 0,-2-2 0,-1 3 0,-1-17 0,0-2 0,-1-16 0,0 0 0,0-19 0,0-13 0,2-7 0,2-22 0,5 0 0,2-13 0,5-2 0,1 2 0,1 12 0,1 4 0,-1 11 0,-2 2 0,-3 15 0,-4-1 0,1 18 0,-10-18-12,12 13-28,-6 4-3,7 4 0,-4 7 1</inkml:trace>
  <inkml:trace contextRef="#ctx0" brushRef="#br0" timeOffset="1.30439E13">12277 2577 118,'0'0'37,"6"-10"-3,-6 10 2,-9 10-28,5 13-4,-7-2 0,0 11-3,-5 6 2,2 11 0,-2 4 1,4 0-1,2-4-3,4 1 0,3-4 0,7-6 0,6-6 0,5-3 0,4-13 0,4 0 0,0-2 0,2 0 0,-2-5 0,-5 2 0,2 3 0,-20-16-36,18-6-5,-18 6-1,11-30 0</inkml:trace>
  <inkml:trace contextRef="#ctx0" brushRef="#br0" timeOffset="1.30439E13">12620 2632 113,'3'-13'36,"-3"13"1,1-10 0,-11 10-27,13 12-3,-7 3-3,3 10 1,-1 3-2,2 14 0,-2-5-3,4 5 0,-1-10 0,7 5 0,1-8 0,6 3 0,3-11 0,3 2 0,3 1 0,0-10 0,2 4 0,-5-15 0,9 13-32,-14-17-9,-1 7 1,-15-6-1</inkml:trace>
  <inkml:trace contextRef="#ctx0" brushRef="#br0" timeOffset="1.30439E13">12479 2770 121,'-9'-8'37,"9"8"1,17-8 1,10 5-28,-2-3-6,9-3-5,4 8-6,-4-13-24,8 15-9,-6-9-1,-3 9-1,-8-4 0</inkml:trace>
  <inkml:trace contextRef="#ctx0" brushRef="#br0" timeOffset="1.30439E13">13080 2713 73,'-9'2'36,"9"-2"0,-14 9 1,14-9-18,0 0-7,19 7-3,-6-5-3,8 0-1,3 0-2,2-3-3,5 3-7,-11-6-29,7 6-3,-7-5 2,-2 1-4</inkml:trace>
  <inkml:trace contextRef="#ctx0" brushRef="#br0" timeOffset="1.30439E13">13100 2912 110,'1'17'37,"-1"-17"0,14 16 1,-5-22-31,14 11-2,0-9-5,3 2-4,9 13-12,-5-17-21,2-2 0,-1-4 0,-1 3 1</inkml:trace>
  <inkml:trace contextRef="#ctx0" brushRef="#br0" timeOffset="1.30439E13">13506 2947 114,'-2'26'39,"1"-12"0,11 4-1,1-16-30,12-1-2,3-8-2,5-13-1,-1 0-1,0-8-1,-5 4 0,-6-1-1,-10 9 0,-10-3 0,-9 6 0,-9 3 0,-6 1 0,-4 10 0,1 3-1,-3 5-5,15 16-17,0-7-17,12-1 0,4-4-1,11 5 0</inkml:trace>
  <inkml:trace contextRef="#ctx0" brushRef="#br0" timeOffset="1.30439E13">13777 2601 114,'-5'-22'39,"5"22"0,13-14-1,18 19-34,-5 12-1,8 7-1,1 10-1,0 5 1,-4 11 1,-3 0-2,-9 0 2,-10-8-2,-9 5-4,-12-12-6,-3 8-28,-5-22-4,1 5 1,3-26-1</inkml:trace>
  <inkml:trace contextRef="#ctx0" brushRef="#br0" timeOffset="1.30439E13">14437 2730 103,'-13'6'39,"4"-5"2,9-1-2,17 3-29,17 6-2,2-8-3,11 1 0,3 2-2,2-3-2,0 5-1,-7-4 0,-6 5-5,-15-7-4,4 6-33,-14-6 3,-4 1-4,-10-1 3</inkml:trace>
  <inkml:trace contextRef="#ctx0" brushRef="#br0" timeOffset="1.30439E13">14517 2928 123,'0'16'41,"12"-11"0,18-3-2,8-9-33,9 12-3,5-9-3,0 10-5,7 6-26,-10-10-9,-4 4-1,-9-4 0,-5 10 1</inkml:trace>
  <inkml:trace contextRef="#ctx0" brushRef="#br0" timeOffset="1.30439E13">15325 2589 114,'15'-13'41,"3"12"2,-7-8-2,5 10-33,-6 13-2,3 8-4,-4 7-2,1 6 0,-3 8 0,3 5 0,-2 8 0,0-2 0,-2-12 0,1 4 0,-1-18 0,2-5 0,3-17 0,4-14 0,6-19 0,6-7 0,5-14 0,6-6 0,3-5 0,0-16 0,-4 19 0,-4 5 0,-4 15 0,-11 4 0,8 27-28,-26 5-20,17 10 2,-13 22 1</inkml:trace>
  <inkml:trace contextRef="#ctx0" brushRef="#br0" timeOffset="1.30439E13">16066 2868 112,'-12'7'40,"4"15"-1,-4-8 1,9 14-32,-10-4-2,8 14-2,2-9 2,9 3-6,6-10 0,7-16 0,3-11 0,3-12 0,-1-4 0,-1-12 0,-8-1 0,-5-1 0,-5-1 0,-7 14 0,2 22 0,-16-18-41,16 18 1,0 0-5,9-1 2</inkml:trace>
  <inkml:trace contextRef="#ctx0" brushRef="#br0" timeOffset="1.30439E13">16135 2880 67,'0'-20'33,"0"20"3,-9-10-1,-6-2-17,15 12-4,-16-7-9,16 7-1,-20-2-2,12 6-4,8-4-31,-5 17-3,5-17 0,-1 15 0</inkml:trace>
  <inkml:trace contextRef="#ctx0" brushRef="#br0" timeOffset="1.30439E13">1808 4444 63,'-13'-19'30,"13"19"2,-11-19-3,2 1-7,9 18-5,-3-22-5,3 22 0,1-11-5,-1 11 0,0 0-2,0 0-2,0 0 0,12 16-1,-10-4 0,5 6-2,-4 1 2,2 6 0,-4 7 0,6 7 1,-3 3-3,1 3 0,-4 2 0,2-5 0,-2 3 0,2-5 0,0-5 0,-3-7 0,3-5 0,-5-6 0,4-3 0,-2-14 0,3 16 0,-3-16 0,0 0 0,0 0 0,0 0 0,0 0 0,0 0 0,-11-2-34,11 2-6,0 0-2,0 0 2</inkml:trace>
  <inkml:trace contextRef="#ctx0" brushRef="#br0" timeOffset="1.30439E13">1589 4872 73,'-8'-4'34,"-2"-5"1,10 9 0,-6-16-15,17 18-3,-11-2-7,11-4-2,-11 4-2,17 1-1,-8 5-1,-9-6-1,13 10 2,-13-10-5,11 8 0,-11-8 0,12 11 0,-12-11 0,11 14 0,-11-14 0,6 13 0,-2 1 0,5-5 0,-3 3 0,-6-12 0,6 18 0,-4-7 0,6 1 0,-8-12 0,7 17 0,-7-17 0,5 14 0,-5-14 0,3 14 0,-3-14 0,0 0 0,0 0 0,0 0 0,0 0 0,0 0 0,0 0 0,0 0 0,18-19 0,-1 9 0,3-6 0,4 0 0,0-2 0,-2 1 0,4 6 0,-12-7-5,6 17-37,-11-11-2,2 12 0,-11 0 0</inkml:trace>
  <inkml:trace contextRef="#ctx1" brushRef="#br0" timeOffset="46647.6681">7092 19038,'0'0,"0"0,0 0,0 0,0 0,0 0,146-23,-146 23,0 0,0 0,48-12,-48 12,0 0,49-11,-49 11,49-35,9 11,0-11,1 0,-1 0,0-11</inkml:trace>
  <inkml:trace contextRef="#ctx0" brushRef="#br0" timeOffset="1.30439E13">1377 3508 19,'0'0'22,"0"0"0,0 0 0,-8-14-5,8 14-2,0 0-3,0 0-5,-9 0-1,9 0 0,0 0-2,-13 9-1,13-9 0,-16 14-3,5-3 2,-5-1-1,4 3 0,-8-1-1,4 5 2,-5 3-2,21-20 4,0 0 0,-42 58-2,37-39 2,2-2 0,10 1 0,4-2 1,10-1 0,3 3-1,10-8-1,-4 3 1,4-8-1,-1 4-1,-2-5-2,-1-1-2,-5 0-2,-10-12-6,5 13-12,-4-9-10,-5-5-3,1 3 3,-6-13-1</inkml:trace>
  <inkml:trace contextRef="#ctx0" brushRef="#br0" timeOffset="1.30439E13">1302 3142 53,'0'0'28,"-3"-15"2,3 15-2,0 0-4,-1-23-8,1 23-5,0 0-7,0 0-6,10 9-16,-10-9-12,12 9-1,-12-9-1,17-2 1</inkml:trace>
  <inkml:trace contextRef="#ctx0" brushRef="#br0" timeOffset="1.30439E13">1695 3661 27,'0'-13'15,"0"13"1,0 0-1,0 0-3,0 0-1,0 0 0,0 0 1,0 11 1,0-11-1,0 16 0,0-1-3,0-15-1,-1 28-2,-1-10 0,5 7-2,-3-1 0,0 2-1,0-5 0,2 6 1,-3-6-2,2 8 2,-3-14-1,2 2 0,-2-7-1,2 1 0,0-11-2,-3 10 0,3-10-3,0 0-3,0 0-9,0 0-18,0 0 0,0 0-2,0 0 2</inkml:trace>
  <inkml:trace contextRef="#ctx0" brushRef="#br0" timeOffset="1.30439E13">1616 3661 16,'0'0'13,"-14"0"0,14 0 0,-14 5 0,14-5-1,-8 0 1,8 0-2,0 0-1,0-15-1,0 15-2,14-13-1,-3 9-1,2-7 0,3 5-2,3-4 0,2 3 0,0 1 0,2 3 0,-5-4 0,2 3-1,-3-1-1,1 2-1,-6 3 2,0 1-1,-2 0-1,0 2 2,-2 1-1,-8-4 1,14 11-1,-14-11 2,9 14-2,-9-14 1,4 16 0,-6-5-1,2-11 2,-6 19-1,-1-8 1,0 3-3,-4 1 3,1-3-3,-5 2 1,4-4-1,-1 3-3,-1-6 2,2 1 0,0-3 0,11-5-1,-14 6 1,14-6 1,0 0 0,-12 4 2,12-4-2,0 0 1,0 0 0,0 0 1,-2 13-1,2-13 1,7 21-1,-2-8 1,3 7-2,-1-1 2,4 11 0,-3-5 0,6 1 0,-4 1 0,4-2 0,0-2 1,2-5-2,2-3-2,-2-4-5,11 3-17,-7-3-11,2-9-1,-4 2-2,0-9 3</inkml:trace>
  <inkml:trace contextRef="#ctx1" brushRef="#br0" timeOffset="55379.1675">13648 17369,'0'0,"0"0,0 0,0 0,0 0,0 0</inkml:trace>
  <inkml:trace contextRef="#ctx0" brushRef="#br0" timeOffset="1.30439E13">6628 4185 37,'-1'-12'26,"1"12"1,0 0-5,-6-10-5,6 10-3,0 0-3,0 0-1,-9-13-5,9 13 1,0 0-2,0 0-1,0 0-2,0 0 1,0 0-1,0 0 0,0 0 1,-5 14 0,5-14 0,2 16-1,-1-2 2,4 8-1,-4-1 1,3 13-1,-2-2 2,2 8-2,-5 1 2,1 11 1,-6-6-2,3 1 2,-6-7-2,0-6 1,-3-4-2,3-4 0,-2-10-1,2 0 0,1-4 1,8-12-1,-8 16-1,8-16-2,3 14 0,-3-14-5,13 18-9,-13-18-23,12 1-1,-12-1 1,0 0-2</inkml:trace>
  <inkml:trace contextRef="#ctx0" brushRef="#br0" timeOffset="1.30439E13">6342 4648 40,'3'-17'28,"-3"17"1,0 0-6,1-19-5,-1 19-2,0-14-4,0 14-3,0-12-2,0 12-2,0 0 2,0 0-3,0 0-1,0 0-1,0 0-1,0 0 0,15 12-2,-15-12 2,17 14-2,-5-4 2,1 1 0,1 3-1,2 2 1,1 5 1,-1-3 1,1 3 0,-1-4-2,-1 2 1,-1-6-1,0 2-1,-6-6 2,1 2-3,-9-11 3,13 12-3,-13-12 2,0 0 0,0 0 0,9 8 2,-9-8-1,0 0 2,0 0-3,0-17 2,-1 3-3,1 4 2,2-3-2,-1-2 1,4-2 1,0 1-2,5 0 1,2-1-4,5 14-2,-3-11-8,9 8-25,-4-1-1,1-1-3,-2-4 3</inkml:trace>
  <inkml:trace contextRef="#ctx0" brushRef="#br0" timeOffset="1.30439E13">7193 4310 47,'2'-12'31,"-2"12"2,0 0-5,-13-12-6,13 12-6,-9-8-6,9 8-2,-12 4-4,12-4-2,-13 12 0,13-12-2,-15 25 0,9-5-1,-1 5 2,4 1 0,0 2 0,3-2 2,0-5-2,3 2 1,2-5 0,4 0 1,0-5-1,3 0 0,-2-1-1,3-3 1,-1 0 0,0-3-1,1 0-1,-1 0-1,0-1-3,-3-9-1,5 9-6,-13-18-8,-1 13-18,12-8-1,-12 8 1,3-15 2</inkml:trace>
  <inkml:trace contextRef="#ctx0" brushRef="#br0" timeOffset="1.30439E13">7193 4021 87,'0'-10'37,"-4"-4"-1,4 14 1,-15-22-25,15 22-7,0 0-5,0 0-7,0 0-14,5 17-14,2-4-1,-7-13-1,11 17 1</inkml:trace>
  <inkml:trace contextRef="#ctx0" brushRef="#br0" timeOffset="1.30439E13">7654 4538 54,'4'-11'29,"-4"11"1,0 0-8,-18-13-5,18 13-5,-23 0-2,13 9-4,-10-6 0,7 9 0,-7-1-2,8 5 0,-4-2-2,8 11 2,0-5-2,8 5 1,5-11 0,8 3-1,4-9 0,9 0-2,5 0-1,2-13-8,14 12-26,-6-10-1,3 9-1,1-4-1</inkml:trace>
  <inkml:trace contextRef="#ctx0" brushRef="#br0" timeOffset="1.30439E13">11128 4205 49,'0'-16'31,"0"16"-1,-2-10-1,2 10-11,0 0-2,0 0-6,0 0 2,5 14-4,1 7-3,-6-1 1,7 15 0,-8 6 0,5 10-2,-6-2 0,1 8-2,-4-5 2,1-1-2,-2-8 1,1-4-3,0-14-1,-2-11-4,8 3-19,-1-17-13,-3-12-2,3-13 0,5 7 1</inkml:trace>
  <inkml:trace contextRef="#ctx0" brushRef="#br0" timeOffset="1.30439E13">11521 4296 72,'7'-11'30,"-7"11"1,0 0 0,0 0-17,-9 14-6,-2-8-1,5 10-1,-11-4 0,3 4-1,-7-1-2,-1 1 0,-6-6-2,0 2 0,-3-1-2,-1 5 2,0-5-1,1 3 1,2-3 0,5-3 1,5-1 0,7 2 1,12-9 0,2 19 1,13-8-1,11 4 1,6 0-2,8 11 1,2 2-2,1 1 1,0 2-3,-6-5-3,0 10-5,-19-13-28,2 3 0,-8-9-2,-2-8 2</inkml:trace>
  <inkml:trace contextRef="#ctx0" brushRef="#br0" timeOffset="1.30439E13">12158 4434 73,'14'-21'33,"-3"-1"2,0 0 2,-9-5-18,11 18-6,-14-9-4,6 8-2,-5 10-3,-11-12-2,-2 15-1,-5 8-1,-7 10 0,-7 8 0,-4 10 2,-1 6-2,0 6 1,4 0 0,4-1 0,11-1 1,6-8-2,13-2 2,10-13-2,12-2 2,5-5-1,7-4 1,3-2-2,-1-3-1,5-1-4,-12-9-20,3 4-12,-9-2-2,-4-8 0,-6-4-1</inkml:trace>
  <inkml:trace contextRef="#ctx0" brushRef="#br0" timeOffset="1.30439E13">12628 4318 96,'14'-7'36,"-6"-1"2,1 3-2,-9 5-24,0 0-2,0 0-6,0 15 1,-5 0-3,-1 5 1,0 1-2,0 5 1,-2-1-1,2 8-1,-1-4 1,3 8 0,-2-7 2,2 4-2,1-6 0,3-3 1,3-2-2,7-4 0,7-5 0,9 0 0,6-5 0,6-7 0,6 5 0,2-4 0,9 16-18,-6-13-23,3 4 1,-4-2-4,6-5 2</inkml:trace>
  <inkml:trace contextRef="#ctx0" brushRef="#br0" timeOffset="1.30439E13">3881 3916 79,'0'0'30,"2"15"-6,-2-15-16,-4-12-33,4 12-5,0 0-1</inkml:trace>
  <inkml:trace contextRef="#ctx0" brushRef="#br0" timeOffset="1.30439E13">3872 4045 81,'-8'14'28,"11"1"-11,-3-15-17,0 0-27,17 7-2,-17-7-1</inkml:trace>
  <inkml:trace contextRef="#ctx0" brushRef="#br0" timeOffset="1.30439E13">4287 4631 57,'10'-2'1,"3"-10"0,3-9-3,-2-3-26</inkml:trace>
  <inkml:trace contextRef="#ctx0" brushRef="#br0" timeOffset="1.30439E13">4511 4513 72,'22'8'22,"-8"-12"-22,10-7-1,9 7-26,-3-14-2</inkml:trace>
  <inkml:trace contextRef="#ctx0" brushRef="#br0" timeOffset="1.30439E13">4848 4398 79,'0'0'33,"9"-7"-1,-9 7-3,12-7-28,-3 4-30,6-3-3,2 2 0,2-4-2</inkml:trace>
  <inkml:trace contextRef="#ctx0" brushRef="#br0" timeOffset="1.30439E13">4992 4325 72,'0'0'31,"-4"-12"0,-1 0-4,5 12-17,9-10-36,-9 10-5,17-18-5,-9 8 4</inkml:trace>
  <inkml:trace contextRef="#ctx0" brushRef="#br0" timeOffset="1.30439E13">4937 3994 86,'-14'-19'30,"14"19"-6,-19-31-15,13 14-36,8 3-2,-1 1-2,1-1-1,-2 14 12,-10-19 13,1 9 10,-2 3 15,-2 3 10,-9-6-1,7 11 0,-9-15-6,12-1-31,12 15-11,-20-13-5,20 13-2</inkml:trace>
  <inkml:trace contextRef="#ctx0" brushRef="#br0" timeOffset="1.30439E13">4605 3750 53,'-22'6'21,"-8"-6"-19,10-8-2,20 8-17,-24-15-7</inkml:trace>
  <inkml:trace contextRef="#ctx0" brushRef="#br0" timeOffset="1.30439E13">4299 3606 47,'-20'9'27,"20"-9"-5,-22 15-21,12-16-9,10 1-11,-12 4-8</inkml:trace>
  <inkml:trace contextRef="#ctx0" brushRef="#br0" timeOffset="1.30439E13">3935 3803 57,'-28'18'1,"10"-13"-1,9-10-2,21 6-23</inkml:trace>
  <inkml:trace contextRef="#ctx0" brushRef="#br0" timeOffset="1.30439E13">3896 4026 52,'-25'28'16,"10"0"-14,3-2-1,2-10-22,11 17-3</inkml:trace>
  <inkml:trace contextRef="#ctx0" brushRef="#br0" timeOffset="1.30439E13">3843 4395 53,'-14'16'13,"4"7"-12,5 1-1,-6-5-21,20 12-5</inkml:trace>
  <inkml:trace contextRef="#ctx0" brushRef="#br0" timeOffset="1.30439E13">14689 4280 56,'-3'-10'32,"3"10"-1,-14-7-1,1 0-16,13 7-6,-20 13 0,11 0-2,-7-4-1,7 14 1,-7-3 0,9 15 0,-3 2-1,9 8 0,0-3-1,9 5 1,3-2-1,9-1 0,6-10-1,6-1 2,3-23-2,4-6 0,1-20 0,-1-7-3,-5-13 2,-5-6-3,-11-10 2,-7-7-4,-10 4 3,-11 4-1,-11 8 0,-10 4 2,-6 13-2,-4 2 2,-2 17-1,0 1-1,5 11-1,3 2-5,20 19-8,5-5-25,15 2-1,5 0 1,12 2-1</inkml:trace>
  <inkml:trace contextRef="#ctx1" brushRef="#br0" timeOffset="100197.731">20546 16143,'0'0</inkml:trace>
  <inkml:trace contextRef="#ctx0" brushRef="#br0" timeOffset="1.30439E13">11438 5419 77,'0'0'35,"1"-12"2,-1 12-2,0 0-8,-7 19-19,11-2 0,-4 2-4,4 8 0,-4 1 1,3 7-1,-3-4 0,0-1-3,-2-10-1,-1 0-2,3-1-4,0-19-6,-2 16-26,2-16-2,0 0 1,-1-17-1</inkml:trace>
  <inkml:trace contextRef="#ctx0" brushRef="#br0" timeOffset="1.30439E13">11590 5401 82,'10'15'35,"-8"-3"0,0 1 2,-7-3-25,12 15-1,-9-8-1,10 14-3,-7-9-1,7 8-2,-4-9-1,3 5-2,-3-9 1,1 2-3,-1-6 0,-4-13-1,5 16-1,-5-16-3,0 0-7,-2-15-25,1 4 0,-4-7 0,1-2 2</inkml:trace>
  <inkml:trace contextRef="#ctx0" brushRef="#br0" timeOffset="1.30439E13">11586 5462 97,'0'-12'37,"0"12"0,15-3 1,5 21-26,-5-8-4,10 12 0,-1-1-3,6 4-1,-2 2 0,2-1 0,-5-2-3,-2-6-1,-5-1 0,-1-8 0,-6-11 0,1 1 0,-3-10 0,0-5 0,-5-7 0,1-5 0,-1-7 0,-1 6 0,-1 1 0,-2 2 0,2 8 0,-5-1 0,15 13-39,-12 6-4,12 2 1,-12-2-1</inkml:trace>
  <inkml:trace contextRef="#ctx0" brushRef="#br0" timeOffset="1.30439E13">12206 5507 107,'3'11'39,"-3"-11"0,20 10 0,-8-11-29,15 7-1,-5-11-3,7 4-5,-1-2-3,-3-4-2,2 10-6,-14-15-21,3 17-8,-16-5 0,14 4 0,-14-4 1</inkml:trace>
  <inkml:trace contextRef="#ctx0" brushRef="#br0" timeOffset="1.30439E13">12360 5687 101,'0'0'40,"-13"13"-1,13-13 2,0 0-24,14 0-10,-3-1-3,5 2-3,4 2-3,-2-2-5,11 11-21,-8-2-12,3-8 2,-5 5-2,3-9 1</inkml:trace>
  <inkml:trace contextRef="#ctx0" brushRef="#br0" timeOffset="1.30439E13">12782 5598 97,'-7'11'36,"2"-1"1,-1 3 0,8 2-29,-3-2 0,12 2 0,-2-5-2,11 1-2,-1-5 0,4-4-1,-3-11-2,-2-4 0,-7-3-3,-7-4-1,-7 3 3,-7-2-3,-4 7 1,-6-2-1,2 11-2,-4-2 0,11 14-8,-8 2-24,19-11 0,-7 17-1,7-17 2</inkml:trace>
  <inkml:trace contextRef="#ctx0" brushRef="#br0" timeOffset="1.30439E13">13119 5468 96,'-9'0'36,"9"0"1,-11 15 2,-5-6-31,18 12-1,-4-1 0,7 4 1,0-6-4,6 1 1,0-9-2,5 1 0,0-8-1,4-2-2,-2-5 0,2-3 0,-3-2 0,2-3 0,-5 0 0,0-1 0,-3 0 0,-2 0 0,-9 13 0,11-16 0,-11 16 0,0 0 0,12 20 0,-7-6 0,2 5 0,0-2 0,2 2 0,-1-5 0,2 1 0,-10-15 0,18 21-7,-18-21-31,0 0-2,0 0-3,4-22 2</inkml:trace>
  <inkml:trace contextRef="#ctx0" brushRef="#br0" timeOffset="1.30439E13">13494 5343 113,'11'7'39,"-4"7"-1,-3 3-1,5 15-30,-2-5-3,3 10 2,-1-4-2,5 3-2,-4-6 0,2 2-3,-2-7 2,-1-10-3,-2 5 0,-2-9-3,2 5-4,-7-16-28,0 0-2,-12 1 1,12-1-1</inkml:trace>
  <inkml:trace contextRef="#ctx0" brushRef="#br0" timeOffset="1.30439E13">13355 5341 109,'17'-12'40,"14"0"-3,9-2-3,0-4-64,6 1-5,2-6-2,-4 2-1</inkml:trace>
  <inkml:trace contextRef="#ctx1" brushRef="#br0" timeOffset="106443.0882">21480 14988,'0'0,"-69"128,69-128,0 0,-38 59,38-59</inkml:trace>
  <inkml:trace contextRef="#ctx0" brushRef="#br0" timeOffset="1.30439E13">15359 4404 40,'-11'2'32,"11"-2"3,-11-2-6,-1-7-5,12 9-6,-10-8-4,10 8-2,0 0-4,0 0 1,0 0-4,18 7 0,-3-5-2,7 7 0,1-5-1,6-1-2,-1-2 0,1 3-1,0-4-2,-4 3-1,2 3-4,-13-10-15,5 6-16,-5-4 0,0 5 2,-14-3-1</inkml:trace>
  <inkml:trace contextRef="#ctx0" brushRef="#br0" timeOffset="1.30439E13">15322 4669 71,'-14'7'36,"4"-2"0,10-5 2,-9 0-22,29 8-4,-4-14-4,18 11-1,0-4-1,9 6-2,0-4 0,1-3-4,-2 4-1,-9-4-6,4 12-25,-16-7-9,-3 0 2,-7-6-3</inkml:trace>
  <inkml:trace contextRef="#ctx0" brushRef="#br0" timeOffset="1.30439E13">16268 4313 68,'-14'-10'34,"6"11"2,-3 1 0,-2-7-21,8 24-4,-10-10-2,10 15 0,-5-7-3,9 14 0,-1-8-2,8 6 1,1-5-2,6-5 0,-1-5-2,5 4 1,-1-12-3,1 3 1,0-3-2,-3-8-4,7 7-18,-10-19-16,0-1 1,-6-13-1,1-1 0</inkml:trace>
  <inkml:trace contextRef="#ctx0" brushRef="#br0" timeOffset="1.30439E13">16214 4018 101,'-4'-12'36,"4"12"-4,-3-12-4,12 14-59,-9-2-4,17 10 0,-6 2-1</inkml:trace>
  <inkml:trace contextRef="#ctx0" brushRef="#br0" timeOffset="1.30439E13">16713 4318 97,'0'0'38,"0"0"1,-7 25 0,0-9-30,10 17-3,-6-1 2,6 11-3,-3-2 0,2 5-2,0-2 0,0-4-2,0-9-1,-1-8-1,1-2-3,-2-21-3,4 31-12,-4-31-22,0 0 0,8-21 1,-1 8 0</inkml:trace>
  <inkml:trace contextRef="#ctx0" brushRef="#br0" timeOffset="1.30439E13">16681 4439 80,'20'-17'40,"2"7"0,6-7-2,16 9-22,-9-12-3,14 16-5,-8-6-2,2 11-3,-8-2-1,-6 7-2,-12 2 0,-10 8 0,-10 0-1,-9-2 2,-5-2-3,-5-5 2,-4 1-3,0-1 3,4-2-2,0 1 2,8 2 1,5 5 0,6 1 4,8 8-4,5 4 4,7 5-3,3 0-1,7 0-1,1-8 0,2-3 0,-1 0 0,-1-5 0,-2-1-3,-11-18-12,3 12-26,-8-6 1,1 2-2,0 1 2</inkml:trace>
  <inkml:trace contextRef="#ctx0" brushRef="#br0" timeOffset="1.30439E13">17493 4394 100,'14'2'39,"13"-2"0,3-6-2,14 11-25,-9-10-4,8 9-3,-6-9-4,-1 4-1,-7 0-2,-11-4-5,1 14-22,-19-9-10,5-11 1,-13 0-3</inkml:trace>
  <inkml:trace contextRef="#ctx0" brushRef="#br0" timeOffset="1.30439E13">17641 4179 80,'2'17'35,"2"6"3,0-2-3,4 14-24,-10-11-1,14 22 1,-13-3-4,9 12-1,-8-5-1,4 1-1,-3 1-1,1-5-3,3 1-3,-5-16-4,15-3-27,-8-15-5,4-7-1,1-13-1</inkml:trace>
  <inkml:trace contextRef="#ctx0" brushRef="#br0" timeOffset="1.30439E13">18142 4205 106,'5'14'41,"4"4"-1,-6 1 0,12 5-30,-15-3-1,7 13-1,-5-6-7,2 5-1,-3-10 0,0-6 0,1 0 0,-2-17-13,0 0-28,-10-17 0,7-6-1,-2-20-2</inkml:trace>
  <inkml:trace contextRef="#ctx0" brushRef="#br0" timeOffset="1.30439E13">18152 3923 122,'-2'-20'37,"0"6"-1,0 0-6,2 14-45,7 14-21,-2 10 0,1-3-1,3 7 0</inkml:trace>
  <inkml:trace contextRef="#ctx0" brushRef="#br0" timeOffset="1.30439E13">18798 4377 86,'-13'5'34,"-2"8"3,-2-3-1,-12 0-26,16 16 1,-11-2-2,12 17 1,-4-11-3,11 16 0,3-14-3,12 4-1,8-6-2,11-2-1,6-9 0,3-12-8,16 6-30,-6-16-3,2 2 0,-3-8 0</inkml:trace>
  <inkml:trace contextRef="#ctx0" brushRef="#br0" timeOffset="1.30439E13">14904 5756 76,'0'0'34,"3"-11"0,-3 11 1,3 13-21,-13-6-5,5 13-2,-7 1-2,5 7 1,-7 5 0,8 16 0,-5-6-1,6 7-1,0-10-1,8 1-1,2-9 0,6 6-1,4-13-1,6-5 1,2-3-1,2-8 1,1 1-1,-3-11-4,5 4-4,-16-15-31,5-6 1,-8-8-3,-4-13 0</inkml:trace>
  <inkml:trace contextRef="#ctx0" brushRef="#br0" timeOffset="1.30439E13">14900 5415 102,'-4'-10'34,"0"-2"-7,4 12-27,0 0-30,0 0-5,12 14-2</inkml:trace>
  <inkml:trace contextRef="#ctx0" brushRef="#br0" timeOffset="1.30439E13">15385 5975 107,'0'0'38,"-7"14"1,6 5 0,-2 1-34,6 20 0,-5-3-1,6 20 1,-4-10-2,4 4 1,-1-11-3,1-6 1,-1-4-4,-2-16-1,5 7-8,-6-21-29,0 0 0,0 0-1,8-21 0</inkml:trace>
  <inkml:trace contextRef="#ctx0" brushRef="#br0" timeOffset="1.30439E13">15358 6108 60,'0'0'37,"-3"-12"0,12 3 1,10 6-11,-2-10-12,20 17-5,-7-13-2,10 11-2,-5 0-5,0 8 2,-7 15-3,-10-2 1,-9 6-2,-9-1 1,-7 0 2,-7-4-3,-3-3 3,-5-8-2,-2-15 0,2 4 0,2-8-1,5 2 0,2 0-1,13 4 1,-12 4 1,15 7 0,6 2 1,7 2 1,3 2-1,6-2 2,4 7-2,0-3-2,6 5-6,-13-11-28,10 4-4,-3-6-2,-2-3 0</inkml:trace>
  <inkml:trace contextRef="#ctx0" brushRef="#br0" timeOffset="1.30439E13">16102 6007 100,'-9'3'40,"9"-3"-3,0 0 3,0 0-30,14 10-3,8-9-1,7 6-3,2-3 1,3 4-3,2-3 0,-5-2-6,4 1-8,-17 2-26,1-7-2,-6-2 1,-3 4-2</inkml:trace>
  <inkml:trace contextRef="#ctx0" brushRef="#br0" timeOffset="1.30439E13">16124 6269 96,'21'9'39,"9"-12"-1,5-5-2,0 5-30,6 0-21,0 1-20,-6-9-1,-3 6-2,-4-2 0</inkml:trace>
  <inkml:trace contextRef="#ctx0" brushRef="#br0" timeOffset="1.30439E13">17010 5941 93,'0'0'40,"0"0"-1,0 0 1,31 5-25,-11-17-5,16 16-3,1-3-4,6 4-2,1 4-2,-1-7-4,1 21-18,-12-21-17,-7 8 1,-6-10 0,-4-2-2</inkml:trace>
  <inkml:trace contextRef="#ctx0" brushRef="#br0" timeOffset="1.30439E13">17806 5799 92,'0'0'39,"-2"-16"-2,2 16 1,-11-17-22,11 17-9,-14 16-1,14-16-1,-18 29-1,11-2-2,3 6 2,5 4 0,4-2-3,6 0-1,5-4 0,2 4 0,3-8 0,2-2 0,-2-13 0,0-1 0,-1-1 0,-4-18-3,7 7-35,-12-22-2,0-2-2,-4-12 1</inkml:trace>
  <inkml:trace contextRef="#ctx0" brushRef="#br0" timeOffset="1.30439E13">17776 5480 119,'-8'-12'39,"7"-4"1,2 2-5,3-2-38,10 7-34,-3 8-2,2 5 1,-1 3-2</inkml:trace>
  <inkml:trace contextRef="#ctx0" brushRef="#br0" timeOffset="1.30439E13">18493 6058 86,'13'-20'35,"0"6"3,-3 1-1,-6-10-22,4 24-5,-8-1-3,-11 1-3,-3 4-1,1 17 0,-3-2-1,2 6 1,0 2 1,6 2 0,4-2-1,9 0-2,9-3-1,9-8 0,9-2 0,3-9-7,11 4-34,2-9 0,6-5-1,3-13-1</inkml:trace>
  <inkml:trace contextRef="#ctx1" brushRef="#br0" timeOffset="132133.5576">11528 17591,'0'0</inkml:trace>
  <inkml:trace contextRef="#ctx1" brushRef="#br0" timeOffset="133476.6344">11693 17964,'0'0,"0"0,0 0,0 0,-58-128,58 93</inkml:trace>
  <inkml:trace contextRef="#ctx0" brushRef="#br0" timeOffset="1.30439E13">7708 6670 34,'9'-7'27,"4"-5"1,1 4-2,-7-10-2,9 8-4,-14-9-3,12 16-3,-17-10-4,3 13-3,0 0-1,-14-4-2,-4 8-2,-3 13 1,-6-4-1,2 18 0,0 0-1,4 4 1,6 1 1,13-2-1,12-2 2,16-11-3,11-5 0,5-16-6,18-1-31,-6-10-4,5-8 1,-4-5-2</inkml:trace>
  <inkml:trace contextRef="#ctx0" brushRef="#br0" timeOffset="1.30439E13">1319 5535 52,'-26'3'30,"6"-7"2,-1 8-2,21-4-4,-16-3-6,29 13-5,4-13-5,15 13-1,8-12-2,13 9-1,7-7-2,-2 6-1,5 0-2,-6-1-1,-4 1-2,-15-10-17,-6 6-17,-13 1-1,-8-11 0,-1 1-2</inkml:trace>
  <inkml:trace contextRef="#ctx0" brushRef="#br0" timeOffset="1.30439E13">1374 5402 97,'-17'0'37,"5"8"-2,7 3 2,-2 3-24,13 20-5,3 1-3,0 9-1,-4 4 0,5 0-3,-2 1-2,-5-7-14,2 3-20,4-1-2,-1-2 0,3 0-2</inkml:trace>
  <inkml:trace contextRef="#ctx0" brushRef="#br0" timeOffset="1.30439E13">1562 7315 102,'-23'-2'36,"11"3"2,12-1-1,25 12-22,5-17-7,12 12-5,3 0-8,-2-1-30,8-5-3,-6-8 0,-4 3-1</inkml:trace>
  <inkml:trace contextRef="#ctx0" brushRef="#br0" timeOffset="1.30439E13">540 6260 67,'-24'-48'36,"24"48"1,0 0 0,0 0-9,0 0-11,0 0-4,0 0-5,0 0-2,0 0-1,0 0-4,0 0-1,33 70 0,-33-70 0,20 60 0,-20-60 0,31 61 0,-31-61 0,35 61 0,-35-61 0,28 55 0,-28-55 0,26 49 0,-26-49 0,0 0 0,20 50 0,-20-50 0,0 0 0,0 0 0,0 0 0,0 0 0,0 0 0,0 0 0,0 0 0,0 0 0,0 0 0,0 0 0,0 0 0,0 0 0,0 0 0,0 0 0,0 0 0,0 0 0,0 0 0,0 0 0,39-4 0,-39 4 0,7-49 0,-7 49 0,15-82 0,-8 33 0,4-7 0,-3-4 0,-2-3 0,-3 7 0,3 0 0,-6 56 0,0-74 0,0 74 0,0 0 0,0 0 0,0 0-41,0 0 0,0 0-3,0 0 4</inkml:trace>
  <inkml:trace contextRef="#ctx0" brushRef="#br0" timeOffset="1.30439E13">882 6545 115,'0'0'39,"0"0"-2,0 0 2,0 0-25,0 0-6,0 0-5,-5 78-3,5-78 0,11 88 0,-11-88 0,7 88 0,-7-88 0,4 86 0,-4-86 0,-3 64 0,3-64 0,0 0 0,0 0-8,0 0-31,0 0-2,0 0 1,0 0-1</inkml:trace>
  <inkml:trace contextRef="#ctx0" brushRef="#br0" timeOffset="1.30439E13">791 6596 99,'0'0'38,"-46"-6"1,46 6-4,0 0-15,0 0-6,0 0-4,0 0-10,14-59 0,-14 59 0,42-23 0,-42 23 0,61-17 0,-61 17 0,68-6 0,-68 6 0,62 25 0,-62-25 0,42 45 0,-42-45 0,17 56 0,-17-56 0,-6 67 0,6-67 0,-29 51 0,29-51 0,-48 34 0,48-34 0,-51 24 0,51-24 0,-45 11 0,45-11 0,0 0 0,0 0 0,0 0 0,0 0 0,0 0 0,45 43 0,-4-27 0,4 9 0,9 9 0,4-5 0,1 7 0,-2-6 0,-1 2-31,-1-1-14,-1-11 3,1-5 0</inkml:trace>
  <inkml:trace contextRef="#ctx0" brushRef="#br0" timeOffset="1.30439E13">11173 7725 86,'2'-38'37,"1"5"2,-2-2 0,8 13-17,-13-15-9,11 12-4,-9 4-3,5 9-3,-3 12-2,0 0-1,8 26 0,0 1 0,1 10 0,4 17 0,2 1 0,3 1 0,1-2 0,1-2 0,-1-2 0,0-1 0,-2-6 0,-2 0 0,-2-9 0,-1 4 0,-2-6 0,-1 0 0,-2-8 0,0-7 0,-3-5 0,-4-12 0,12-8 0,-1-17 0,2-10 0,5-16 0,3-8 0,3-3 0,2-13 0,-3 6 0,1 1 0,-6 8 0,-3 9 0,-6 8 0,-2 12 0,-4 4 0,2 17 0,-5 10 0,20 14-6,-15 2-38,7 6-1,-2 9-1,2 8 3</inkml:trace>
  <inkml:trace contextRef="#ctx0" brushRef="#br0" timeOffset="1.30439E13">12088 8004 107,'12'-23'40,"-6"-1"-2,-4 9-1,-15-5-28,13 20-3,-28 4 0,6 13-2,-4 8 4,1 9-8,-2 7 0,6 4 0,3 3 0,8 6 0,6-12 0,11-5 0,6-9 0,8 0 0,3-12 0,3-6 0,3-1 0,-2-15 0,4 11 0,-12-18-6,9 8-38,-5-12 2,4 1-1,-1-8 1</inkml:trace>
  <inkml:trace contextRef="#ctx0" brushRef="#br0" timeOffset="1.30439E13">12580 7801 71,'-21'9'38,"3"8"2,4-10-1,14-7-11,-15 11-12,29 3-6,-1-7-2,14 0-3,2 0-5,6-7 0,1-1 0,0 1 0,1-3 0,-8-1-5,5 11-17,-12-3-18,-6-7-3,-6 6 2,-10-3 1</inkml:trace>
  <inkml:trace contextRef="#ctx0" brushRef="#br0" timeOffset="1.30439E13">12568 7988 111,'-26'9'41,"12"5"4,14-14-3,0 19-26,11-23-16,19 10 0,1-6 0,6 7 0,2-1 0,1 2 0,0 5 0,-8-11 0,5 6-40,-14-9-1,-3 2 1,-4-12-2</inkml:trace>
  <inkml:trace contextRef="#ctx0" brushRef="#br0" timeOffset="1.30439E13">12993 7676 115,'2'-12'43,"-2"12"-2,4-21 0,-4 21-31,5 12-5,0 3-5,5 4 0,-1 8 0,2 3 0,2-4 0,1 12 0,-2 1 0,0 3 0,-3-1 0,0 3 0,-4-5 0,1 4 0,-3-2 0,-1-12 0,0-7 0,-1-9 0,0-2 0,-1-11 0,0 0 0,12-23 0,-3 0 0,6-10 0,3-14 0,5-5 0,0-16 0,2-4 0,0-3 0,-4 13 0,-2-4 0,-6 12 0,-2 11 0,-8 11 0,6 23 0,-16-2-17,11 25-29,-3 2 2,5 13 1,-3-1 0</inkml:trace>
  <inkml:trace contextRef="#ctx0" brushRef="#br0" timeOffset="1.30439E13">13577 7873 91,'0'0'39,"0"0"1,5 20 0,-1 13-13,-5-10-17,8 20-2,-8-2-8,4 16 0,-5-10 0,2 0 0,-3-4 0,-1-15 0,0-5 0,4-23 0,-5 13 0,3-26 0,2 13 0,-5-17-38,9-7-5,-2 2 1,6-9-1</inkml:trace>
  <inkml:trace contextRef="#ctx0" brushRef="#br0" timeOffset="1.30439E13">13612 7960 88,'-13'3'37,"1"-7"2,12 4 1,-20-18-21,20 18-8,7-20-2,6 13-3,2 1-1,9-1-4,2 4-1,5-1 0,1-5 0,2 11 0,-1 3 0,0 3 0,-5-3 0,-5 12 0,-5 0 0,-7 10 0,-7 4 0,-6 1 0,-6-9 0,-8 3 0,-4-3 0,-5-16 0,0 6 0,-1-17 0,3 11 0,4-10 0,2 6 0,7-2 0,10-1 0,-10 17 0,10-17 0,14 24 0,-1-18 0,7 13 0,2-10 0,3 11 0,4-4 0,1 12 0,1 5 0,-3-6 0,11 15-24,-11-14-19,6 2 0,-1-11 0,7-3 0</inkml:trace>
  <inkml:trace contextRef="#ctx0" brushRef="#br0" timeOffset="1.30439E13">4402 3461 5,'0'0'13,"-2"-12"0,2 12-4,0 0-3,11-6-3,-11 6-2,16-1-2,-4 2 1,1 1 0,2-1 0,2 0 1,-1 0-2,2-2 2,-2-3-1,3 4 0,-2-2 1,3 3 0,0-1 0,2 1 3,1-1 1,2 0-1,1 3 2,0-4-1,4 1 2,-2-4-1,3 1 1,-4-4-3,6 3 0,-3-3-2,4 1 3,-2 0-3,3 3 0,-3-2 0,0 2-2,-1 0 2,-5 0-1,1 2 0,-4-2 0,-1 0 1,-3-1-2,1 2 0,0 1 1,1 1-2,4 3 2,-2-1-1,4 3 0,-1-2 0,2 1 0,-2 0 2,3-2-2,-3 1 2,1-5-2,-1 4 1,2-4-1,-2 5 0,0-2 0,1 2-1,-2 0 1,3 1 0,-4-1 0,4-1 0,-3-2 0,3 0 0,0 0 0,2-2 0,3 1 0,1-2-1,3 2 1,-1 2-1,6 0 1,-1-1 0,3 2 1,-1-1-1,1-5 0,2 4 0,1-2 1,3 2-1,3 0 1,4 1 0,4 1 0,9 1-1,4 4 1,7-4 0,8 5-3,-2-5 3,3 1-4,0 3-1,0-1-16,-5-6-5,8 6-3,-14-19 0</inkml:trace>
  <inkml:trace contextRef="#ctx0" brushRef="#br0" timeOffset="1.30439E13">5334 9676 66,'20'-17'27,"6"7"0,-14 0-8,-4-2-15,0 8-3,-8 4 0,0 0 0,-15-6 0,-1 10 0,-7 5 1,-5-1-2,-7 6 1,-4 1-1,-3 9 1,-2-1-1,0 7 2,4 3 0,-1 3 1,10 10 1,1-5 1,12 12 1,1-15-1,13 6 2,1-15-2,14 2 0,0-16 0,10-4-3,-1-12 1,6-6 0,-1-9-1,2-4-1,-2-8 1,-1-3-1,-1-3 0,-2-8 1,-2 3 0,0-6-1,-4 0 1,-1 9 0,-4 2 0,0 10 0,-7 3 2,3 10-2,-6 11-1,0 0 0,8 13 0,-5 14-1,-1 8 0,-1 9 1,-3 9-4,-2 6 3,-3 9 1,-1 0-1,-2 2 1,2-6 1,4-4 0,10-10 0,10-11 0,10-6 0,11-13-3,7-6-2,14 0-15,0-18-22,0-5 0,-6-4-1,-4-3 0</inkml:trace>
  <inkml:trace contextRef="#ctx0" brushRef="#br0" timeOffset="1.30439E13">5817 10071 50,'4'-13'32,"6"6"1,-10 7 2,1-18-17,-1 18-5,-3-14-4,3 14-3,-14 3-2,5 5 1,-3 4-2,3 2 0,-2 1 1,8 4-1,5-3 0,12-1-1,7-3-3,8-3-3,12 3-18,4-6-15,-2-8 0,2-4-1,-6-2 1</inkml:trace>
  <inkml:trace contextRef="#ctx0" brushRef="#br0" timeOffset="1.30439E13">5773 10047 63,'0'0'34,"25"-13"2,-7 4-1,3-4-19,10 7-13,2-9-30,6 10-4,-8-9-3,5 5 1</inkml:trace>
  <inkml:trace contextRef="#ctx0" brushRef="#br0" timeOffset="1.30439E13">6474 9723 63,'-16'6'34,"16"-6"0,0 0-1,0 0-18,24 10-6,-1-9 0,15 6-1,-5-6-4,8-1-4,0 8-5,-7-15-8,1 0-21,-4 7-1,-10-10-2,-2 10 2</inkml:trace>
  <inkml:trace contextRef="#ctx0" brushRef="#br0" timeOffset="1.30439E13">6506 9942 91,'0'0'37,"-1"15"2,15-15-1,18 6-27,-1-12-5,12 11-2,4-1-9,1 2-31,2-1-3,3-4 1,-7-3-1</inkml:trace>
  <inkml:trace contextRef="#ctx0" brushRef="#br0" timeOffset="1.30439E13">8029 9432 74,'10'-32'33,"0"11"1,-11-5-2,-8-2-22,4 13-4,-12-5-1,-1 10-2,-9 2 0,-8 14-2,-9 6 0,-8 11 0,-4 13 2,-2 8-3,0 10 3,7 12-1,6 8 1,16 1 0,12-7 1,24 1-1,15-14 0,21-3 0,13-9-1,11-13-2,12-5-15,1-4-24,-2-18 1,-1 3-2,-12-15 1</inkml:trace>
  <inkml:trace contextRef="#ctx0" brushRef="#br0" timeOffset="1.30439E13">8618 9482 66,'3'-11'34,"-3"-3"2,1 3 1,-1 11-19,3-21-7,-3 21-1,0 0-5,10-7 0,-10 7-2,0 0-2,10 14 1,-4-3-2,2 10 2,3 4-1,1 13 2,0 10-1,2 5 1,-1-3 0,-3 1-2,1-2 4,-4-11-2,2-8 1,-9-30-4,15-11 0,-7-25 0,5-6 0,1-14 0,6-4 0,1-5 0,1-1 0,3 14 0,-13-2-13,13 19-27,-6 5-1,2 7 1,0 13-4</inkml:trace>
  <inkml:trace contextRef="#ctx0" brushRef="#br0" timeOffset="1.30439E13">9260 9844 85,'7'-16'35,"-7"16"-1,4-19 1,-9 7-20,1 27-8,-12-8-4,2 8 1,-5 1-2,3 6 0,-1-2 1,7 2 0,2-1 0,12-7-1,7 2-1,9 2 1,9-3-2,5-4-1,17 8-19,1-7-18,2-12-2,2-1 1,3-4-1</inkml:trace>
  <inkml:trace contextRef="#ctx0" brushRef="#br0" timeOffset="1.30439E13">11386 9546 36,'0'0'27,"-12"-3"-2,12 3-5,-10-4-5,1-3-3,9 7-2,-20-8-1,20 8 1,-19-6-1,19 6 0,-23 3 1,23-3-1,-16 2 0,16-2-3,0 0 0,0 0-2,12 0-1,8 1 0,6 4-1,9-2 2,4 2-1,6 4-1,1-5 0,-1 4-1,-2-6-1,-4 0-1,-5 0-1,-8-6-6,3 8-6,-18-7-23,3-1-2,-14 4 1,10 0 0</inkml:trace>
  <inkml:trace contextRef="#ctx0" brushRef="#br0" timeOffset="1.30439E13">11294 9785 53,'-15'1'33,"5"4"1,10-5-5,-17 2-7,17-2-3,0 0-3,17-3-6,0-3-3,14 7-2,4-2-1,11 2 0,3-1-1,6 12-1,-3-9 0,-2 11-1,-7-8 0,-7 1-2,-8 1-4,-13-16-12,0 4-21,-6-8 0,-5 1-2,-3 1 1</inkml:trace>
  <inkml:trace contextRef="#ctx0" brushRef="#br0" timeOffset="1.30439E13">11846 9397 58,'-20'-4'34,"6"3"0,0 3-4,-2-8-10,16 6-5,-16-5-2,16 5-5,0 0-2,0 0-3,14 15-2,0-4 0,4 1 0,4 9 0,6-6 1,2 5-2,4-2 1,3 0-1,2-1 0,-1 1 0,1 1-2,-3 2 2,-3 1 0,-3 0 1,-9 1-1,-4 1 2,-10 1 2,-5-1-3,-7-1 3,-5-3-3,-3 2-2,-5-6-4,9 12-11,-6-14-23,4 1 0,11-15 0,-11 14 0</inkml:trace>
  <inkml:trace contextRef="#ctx0" brushRef="#br0" timeOffset="1.30439E13">12975 9521 24,'0'0'24,"0"0"0,0 0 3,-4 13-13,-4-6-3,2 9 1,-8-4 0,5 15 1,-7-2-2,8 16 0,-7-4-2,9 10-1,-3-5 1,12 4-1,-3-9-1,13 2-1,2-13 0,10-5-2,-1-14-1,7-2-1,-2-7-2,1 4-1,0-5-3,-11-25-15,0 10-19,-5-3 0,-6-10-2,-5 3 3</inkml:trace>
  <inkml:trace contextRef="#ctx0" brushRef="#br0" timeOffset="1.30439E13">12988 9199 110,'0'0'40,"7"-16"0,-7 16 1,6-13-31,-6 13-6,0-10-5,3 20-7,-3-10-30,-3 14-1,3-14-1,2 15-2</inkml:trace>
  <inkml:trace contextRef="#ctx0" brushRef="#br0" timeOffset="1.30439E13">13642 9923 53,'1'-12'35,"-1"12"1,3-19 0,-5 3-14,2 16-7,-7-15-3,7 15-3,-13 0-5,13 0 0,-19 8-2,5 3-1,0-5 0,0 7-2,-2-2 2,3 0-2,0 5 3,3-2-3,5 5 3,5 2 0,6-1 0,9-3 1,5-3-1,8-1 0,7-3-2,1-10-7,16 4-30,-7-5-2,-2-9 0,-2 2-1</inkml:trace>
  <inkml:trace contextRef="#ctx0" brushRef="#br0" timeOffset="1.30439E13">14172 9552 79,'0'0'33,"-9"6"3,9-6 0,10 13-19,0-16-9,16 8-3,-2-5-2,7 1-3,4 1 0,0-3-2,3 5-1,-8-10-2,4 11-4,-15-10-6,-2 5-20,2 1 1,-9-3 0,0 3 1</inkml:trace>
  <inkml:trace contextRef="#ctx0" brushRef="#br0" timeOffset="1.30439E13">14143 9796 89,'0'0'38,"16"3"-3,6-4 3,4-6-27,13 13-5,-1-7 0,7 7-2,-1 1-2,-2-5-5,6 12-8,-12-11-26,-2 1 0,-3 2-1,-5-7 0</inkml:trace>
  <inkml:trace contextRef="#ctx0" brushRef="#br0" timeOffset="1.30439E13">15484 9540 51,'3'-13'28,"-3"13"4,0 0-2,-5-18-15,5 18-3,0 0-2,0 0-1,-17-16-2,17 16-1,-19 2-1,10 3 0,-7-5-1,0 3-2,-4-4-1,0 9-1,-4-5 1,-1 7 0,-6 3 0,-3 4 0,0 5 2,0 5-1,1 7 1,2 3-1,5 5 1,7-2 0,10 0-1,15 0 0,11-8-1,17 5 3,10-12-3,13 2 1,6-14 0,5 3-1,3-9-1,-4-6-4,8 11-24,-16-20-13,-6 9 2,-7-12-1,-6 4-1</inkml:trace>
  <inkml:trace contextRef="#ctx0" brushRef="#br0" timeOffset="1.30439E13">16571 8910 64,'3'-14'34,"-4"3"1,-6-3 0,-6-10-19,13 24-6,-20-20-2,8 18-1,-8-1-2,0 6-3,-3 1-1,-4 2-1,-1 5 0,-1 1 0,-2 4-2,1 5 2,1 2-1,3 10 1,4-2 0,4 7 1,7 4 1,6 1 0,7-6 1,9 0 1,6-10-1,10-7 1,3-3 0,10-3-2,1-13 2,5-4 1,-3-8-2,-1-3-2,-2-11 1,-4-2-1,-6-9-1,-6-13 0,-7-8 0,-6-5 0,-6-4-2,-7-2 0,-6-3-1,-6 4 1,-4-1 1,-4 11 0,-2 10 1,-1 3-2,1 8 4,1 4-2,4 13 1,0 0-2,4 13 1,1 3-1,2 10 0,2 9 0,2 12 0,4 8 0,4 10 1,6 15 2,4 3-1,8 8 0,7 3 0,7-1 2,4-2-1,4-5 1,1-10-2,2-8 0,-1-4-2,-5-13-1,5 2-16,-13-16-22,-1-5-1,-4-11 0,-4-1 0</inkml:trace>
  <inkml:trace contextRef="#ctx0" brushRef="#br0" timeOffset="1.30439E13">17102 8568 88,'-5'-15'40,"-1"-1"-1,6 16 3,-18-24-26,18 24-5,0 0-3,0 0-2,0 0-3,15 16-2,-7 2 0,2 5-2,2 6 2,3 11-1,1 2 0,2 6 0,-1 1 0,1-5 0,-1 3 0,1 2 0,-3-10 0,1 7 0,-3-4 0,-2-2 0,-1-7 0,-1-1 0,-3-5 0,-1-6 0,-1 3 0,-1-14 0,-3-10 0,0 0 0,0 0 0,0 0 0,0 0 0,10-29 0,-6-11 0,3-4 0,3-19 0,4-7 0,4-8 0,2-9 0,-1 12 0,2 0 0,-3 20 0,-2 3 0,-1 22 0,-8 5 0,12 28-17,-19-3-30,16 10 2,-8 10 0,3 3 2</inkml:trace>
  <inkml:trace contextRef="#ctx0" brushRef="#br0" timeOffset="1.30439E13">17945 9130 78,'-3'-16'35,"3"16"0,-18-10 2,3-3-12,0 28-19,-9-6 1,6 9-1,-9-7-1,11 9-1,-2 0 0,11 9 0,7-9 0,11-5 1,11 2-5,6-2 0,8-1 0,1-4-2,11 8-24,-5-16-15,-5 6-1,-9-3-1,-6-4 1</inkml:trace>
  <inkml:trace contextRef="#ctx0" brushRef="#br0" timeOffset="1.30439E13">16405 9557 38,'-19'-2'32,"7"9"2,-5-8-1,2 0-10,15 1-4,-14 4-2,23 4-4,-9-8-3,34 1-1,2-3-2,28 3 1,20-2-1,31 11-2,22-5-5,26 9 0,11-11 0,4 4 0,-8-1 0,-13 2 0,-18-1 0,-24-10-2,-12 13-30,-34-19-10,-19 8 0,-16 1 0,-11-7 0</inkml:trace>
  <inkml:trace contextRef="#ctx0" brushRef="#br0" timeOffset="1.30439E13">16836 10424 101,'-9'-17'36,"2"6"0,-4-1 0,-5-5-33,8 12 1,-6 0-2,3 5 0,-1 1 1,0 3-2,-1-4 2,1 2-2,-2 6 0,0-1-1,0 10 1,-1 5 0,1 4 0,2 11 1,0-2-1,5 12 2,2-11-2,7 6 3,1-11-1,9-5 1,3-14-1,9-9-1,3-16-2,8-1 0,1-3 0,4-13 0,-1-10 0,1-3 0,-2-4 0,-3-6 0,-7 6 0,-3-6 0,-7-8 0,-7 7 0,-6 7 0,-5 0 0,-4 10 0,-5 6 0,-3 5 0,-2 10 0,0 0 0,2 10 0,0 0 0,1 5 0,0 5 0,1 7 0,2 5 0,0-5 0,1 14 0,2 5 0,1 6 0,1 9 0,2 4 0,3-6 0,1 4 0,3 2 0,2-4 0,3-2 0,3-6 0,7-5 0,3-5 0,4-7 0,4-1 0,2-5 0,3-4 0,-1-4 0,2 4 0,-11-15-1,9 5-42,-8 7 1,-1-12-2,-4-15 0</inkml:trace>
  <inkml:trace contextRef="#ctx0" brushRef="#br0" timeOffset="1.30439E13">17678 10116 95,'0'0'37,"-11"10"1,11-10-2,-13 13-21,10 9-9,-10-2 3,5 10-2,-10-3-1,7 8-3,-4 3 0,4-2-3,2-6 0,3 5 0,2-7 0,7 1 0,4-4 0,6-1 0,4-10 0,6-4 0,3 0 0,4-14 0,3 12 0,-2-8 0,8 11-7,-17-16-32,8 3-3,-5 6-3,-1-10 4</inkml:trace>
  <inkml:trace contextRef="#ctx0" brushRef="#br0" timeOffset="1.30439E13">17520 10270 117,'-9'-5'42,"9"5"-2,12-19 1,20 15-31,1-8-8,12 5 1,2 2-8,-3-6-18,10 5-19,-2-1 0,-3 5 2,-3 4-1</inkml:trace>
  <inkml:trace contextRef="#ctx0" brushRef="#br0" timeOffset="1.30439E13">12904 11708 57,'0'0'31,"0"-11"-2,0 11 4,0 0-18,0 0-4,0 0 0,-10 0-3,10 0-1,-8 11-1,5 0 0,-7-2 0,5 9-1,-5-4 0,3 13 0,-4 4-1,5 8 1,-1-5-1,5 6 0,2-4-1,5-1-3,3-2 0,6-11 0,0 2 0,4-8 0,-1-4 0,3-5 0,-3-3 0,0-2 0,-3-3 0,-1 2 0,-2-4 0,-3-8 0,0 5 0,-8 6-5,15-5-17,-15 5-20,10-26 1,-7 11 0,-1-8 0</inkml:trace>
  <inkml:trace contextRef="#ctx0" brushRef="#br0" timeOffset="1.30439E13">12924 11097 124,'-5'-15'39,"3"5"0,2 10-3,0 0-41,0 0-31,13 2-2,-1 6 0,0 5-2</inkml:trace>
  <inkml:trace contextRef="#ctx0" brushRef="#br0" timeOffset="1.30439E13">13357 11857 96,'3'-18'39,"-3"18"2,0 0-1,0 0-18,0 0-13,4 15-5,-5 0 0,3 11-4,-2 7 0,2 8 0,-3 5 0,0 0 0,-2-5 0,2-3 0,-2-8 0,0-2 0,-1-8 0,0-5 0,4-15 0,-5 14 0,5-1 0,0-13 0,8 12-31,-8-12-12,0 0 1,13-12 0,-13 12 1</inkml:trace>
  <inkml:trace contextRef="#ctx0" brushRef="#br0" timeOffset="1.30439E13">13396 11926 57,'0'0'34,"0"0"3,0 0 1,0 0-6,6-20-15,19 20-3,-13-20-2,16 11-5,-3-7 0,7 3-7,-5 1 0,2 5 0,-2 7 0,-5 4 0,-4 5 0,-3 5 0,-6 9 0,-4 1 0,-3-8 0,-4 11 0,-3 1 0,-3 0 0,-3 1 0,-1-7 0,-3-2 0,-2-1 0,-2 9 0,0-14 0,-2-6 0,1-3 0,-1-2 0,4-4 0,1 1 0,3-7 0,3 8 0,10-1 0,-10-1 0,10 1 0,7 15 0,3 5 0,2-4 0,5 11 0,2-1 0,3 7 0,0-4 0,1 2 0,0 3 0,-2-8 0,0 0 0,-4-10 0,2 1 0,-19-17-8,26-5-33,-14-4-2,0-9 2,0 4-1</inkml:trace>
  <inkml:trace contextRef="#ctx0" brushRef="#br0" timeOffset="1.30439E13">14120 11756 104,'-11'-5'39,"11"5"1,0 0 0,0 0-27,11 6-5,9 0-2,1-5-1,8 4-5,2-4 0,2 0 0,0-6 0,-1 3 0,-3 1 0,-11-9-9,9 12-35,-15-8 2,-3 8-1,-9-2 2</inkml:trace>
  <inkml:trace contextRef="#ctx0" brushRef="#br0" timeOffset="1.30439E13">14038 11994 133,'9'7'39,"13"0"3,8-21-8,11 20-29,1-4-3,5 1-2,-2-4 0,-6-12-2,4 22-24,-15-11-15,-10 1 0,-18 1-3,0 0 3</inkml:trace>
  <inkml:trace contextRef="#ctx0" brushRef="#br0" timeOffset="1.30439E13">13442 12233 49,'-11'1'27,"11"-1"-2,0 0 2,-8 4-6,15 10-2,-7-14-2,0 20 0,-9-11-4,14 18-1,-13-10-1,5 9-5,-6-5-1,2 2-2,-3 0 0,1-12-3,2 3-1,-4-10-12,11-4-30,1 10 3,-1-10-2,11 10 1</inkml:trace>
  <inkml:trace contextRef="#ctx0" brushRef="#br0" timeOffset="1.30439E13">13264 12217 44,'0'0'30,"-6"-13"1,6 13 0,0 0-10,0 0-10,1 17 0,-1-17-1,3 24-1,-5-10-2,11 15 2,-10-3-1,11 11 0,-8-10 0,6-1-2,-7-7-1,3 0-1,-4-19-2,-2 20-2,2-20 0,0 0 0,-14 2 0,14-2 0,0 0 0,-10-9 0,9-4 0,4-3 0,2-5 0,3-5 0,-1 1 0,2 1 0,4 1 0,-6 0 0,14 16-34,-10-4-9,1 1 0,-1 0 0,5 5 1</inkml:trace>
  <inkml:trace contextRef="#ctx0" brushRef="#br0" timeOffset="1.30439E13">11777 11445 69,'-4'-15'35,"-2"-4"3,1-2-1,6 8-18,-10-10-5,9 23-5,0-16-3,0 16-4,0 0 0,9 28 0,-5 6-1,3 15 2,-2 3 2,2 12 0,-4 1 0,2 15-2,-4 0-3,2 1 0,-3-5 0,1-4 0,-2-6 0,1-12 0,-1-7 0,-1-16 0,3-11 0,-1-20 0,0 0-5,-5-21-28,8-10-8,-2-7 1,2-8-1,-1-12 0</inkml:trace>
  <inkml:trace contextRef="#ctx0" brushRef="#br0" timeOffset="1.30439E13">11661 11405 35,'-10'9'31,"-9"-13"2,6 5 0,2 6-10,-9-14-4,15 22-1,-12-23-3,15 21-3,-10-23-3,12 10-2,-6-18-1,9 4-4,0-9 2,11-10-1,4 0 1,10-7-3,8 1-1,13 3 0,7-4 0,10 9 0,5 4 0,2 9 0,-2 9 0,-5 8 0,-7 7 0,-9 11 0,-11 11 0,-12 5 0,-12 11 0,-11-2 0,-10 4 0,-12 2 0,-12-3 0,-8-4 0,-10-8 0,-6-6 0,-5-8 0,-2-8 0,5 5 0,2-10 0,10 5 0,8-6 0,11 6 0,12 2 0,13 1 0,13 11 0,13-5 0,13 5 0,10-2 0,6 9 0,6-4 0,2 6 0,-3-1 0,-6-3 0,-7-1 0,-8-1 0,-6 0 0,-8-3 0,0 13 0,-13-18-17,5 8-26,0 7 0,1-8 1,3-3-2</inkml:trace>
  <inkml:trace contextRef="#ctx0" brushRef="#br0" timeOffset="1.30439E13">15015 11451 102,'6'-14'38,"-2"3"1,-4 11 1,11-9-30,-11 9-2,0 0-3,1-10 0,-1 10-2,0 0-1,12 14 0,-8-1-1,5 11-1,-2 3 0,1 6 0,1-1 0,3 9 0,-1 0 0,3-1 0,1 6 0,1-5 0,0 6 0,1-7 0,0 6 0,-3 0 0,-1-4 0,1 1 0,-4-10 0,-1-5 0,-2-6 0,-2-5 0,-5-17 0,9 16 0,-9-16 0,0 0 0,0 0 0,0 0 0,0 0 0,0 0 0,8-12 0,-8 12 0,6-20 0,-3 0 0,1 0 0,4 3 0,1-12 0,5-15 0,2-1 0,3-13 0,2-11 0,5-10 0,2-13 0,1-3 0,-3 2 0,0 9 0,-4 4 0,-4 11 0,-2 15 0,-4 23 0,7 27 0,-19 4-36,14-3-9,-5 20 0,3 12 0</inkml:trace>
  <inkml:trace contextRef="#ctx0" brushRef="#br0" timeOffset="1.30439E13">15780 11862 118,'-3'-12'40,"3"12"2,0 0-1,-9 4-30,3 13-8,6 17-3,-2 2 0,2 17 0,-4-1 0,3 11 0,-4-8 0,1 5 0,-2-15 0,1-10 0,0-10 0,-2-12 0,7-13 0,0 0 0,0 0 0,-3-14 0,21 9-16,-9-15-27,7 5 1,1-12-2,4 3 4</inkml:trace>
  <inkml:trace contextRef="#ctx0" brushRef="#br0" timeOffset="1.30439E13">15803 11916 88,'-16'-2'39,"2"2"0,0-3 0,14 3-22,-10-1-7,10 1-2,1-15-1,-1 15-2,15-9-2,2 4-3,4-4 0,8 2 0,4-5 0,6 2 0,-1 6 0,0-6 0,-2 11 0,-3 6 0,-8 4 0,-5 10 0,-9-5 0,-7 15 0,-5-3 0,-6 8 0,-8-4 0,-4-2 0,-5-7 0,-3-5 0,-2-1 0,0-3 0,1-1 0,6-4 0,5-1 0,7 3 0,8 9 0,11-4 0,9 7 0,8-2 0,6 0 0,4-1 0,0 0 0,-1 3 0,0 1 0,-10-9 0,5 18-28,-12-16-16,-6 8 0,-4 0 0,1-5 0</inkml:trace>
  <inkml:trace contextRef="#ctx0" brushRef="#br0" timeOffset="1.30439E13">17809 11948 83,'-27'22'37,"-1"6"3,0 14-2,5-13-16,10 20-13,0-16-2,20 7-1,5-14-2,16-6 0,8-13-3,12-10 2,2-8-2,4-12-1,-7-7 0,-7-8 0,-11-6 0,-13 2 0,-15 1 0,-12 10 0,-13 2 0,-11 7 0,-8 11 0,-4 10 0,0 11 0,2 7 0,13 13-9,-4-15-27,24 6-6,12-1 1,15-6-1</inkml:trace>
  <inkml:trace contextRef="#ctx0" brushRef="#br0" timeOffset="1.30439E13">18192 11735 115,'10'-5'41,"-1"10"0,-4 9 3,4 11-35,-7 8-5,4 25-3,-4 0-1,3 5 0,-2 1 0,1-6 0,-2-5 0,2-2 0,-2-18 0,3-22 0,4-7 0,4-15 0,4-13 0,3-4 0,6-12 0,0 3 0,2 9 0,-3 3 0,-5 10 0,-4 15 0,-5 9 0,-2 14 0,-5 8 0,-2 0 0,0-3 0,0 4 0,0-3 0,0-6 0,1 0 0,-3-9 0,13 8-13,-13-22-31,0 0 0,15-7 0,-6-9 1</inkml:trace>
  <inkml:trace contextRef="#ctx0" brushRef="#br0" timeOffset="1.30439E13">18675 12081 107,'13'5'41,"0"4"4,0 5-2,-4-8-24,4 15-19,-5-2 0,1 4 0,-3-2 0,0 0 0,-4-7 0,3 0 0,-2-2 0,-3-12 0,11 10 0,-2-22 0,1-6 0,3-15 0,2 11 0,3-8 0,-1 9 0,1 3 0,-1 4 0,-1 16 0,-2-1 0,-2 21 0,-2-8 0,-3 10 0,-2-6 0,-1-2 0,-3 3 0,2-6 0,-3-13 0,7 13 0,0-1 0,2-10 0,4 1 0,0-3 0,2 0 0,0 6 0,0 3 0,-2-1 0,-1-6 0,-2 7 0,0-1 0,-1 0 0,5 3 0,-14-11-9,26-12-33,-12-1-3,4-11 1,-2-15 0</inkml:trace>
  <inkml:trace contextRef="#ctx0" brushRef="#br0" timeOffset="1.30439E13">19294 11738 115,'14'-1'44,"9"14"-3,10-1 4,11 25-36,3-4-8,3 16-1,-2 7 0,-5 7 0,-11 4 0,-14-1 0,-14 3 0,-18-13 0,-12 3-12,-20-24-27,-2-7 0,-9-7-4,-5-23 2</inkml:trace>
  <inkml:trace contextRef="#ctx0" brushRef="#br0" timeOffset="1.30439E13">17815 11470 118,'-53'53'43,"3"24"0,3 16-1,16 32-33,2-9-9,22 8 0,16-12 0,16-15 0,25-1-29,5-30-13,10-27-3,9-30 1</inkml:trace>
  <inkml:trace contextRef="#ctx0" brushRef="#br0" timeOffset="1.30439E13">3420 12940 51,'8'-12'34,"-8"12"0,4-12 1,-1 0-11,7 22-12,-10-10-2,13 17-1,-8-6-2,9 4-2,-6 1 0,9 2 0,-3 6-1,4 1-1,-3 2 1,2 2-1,0-2 0,1 5-1,-1-6 0,-1 8-1,-2-10 1,-1 1-2,0-4 0,-2-3 0,-3-1 0,2 0 0,-2 7 0,0-8 0,-1-1 0,-2-1 0,0 0 0,0-3 0,-5-11 0,6 16 0,-6-16 0,0 0 0,0 0 0,0 0 0,10 2 0,-10-2 0,4 12 0,-1 2 0,-3-14 0,2 16 0,-2-16 0,0 0 0,0 0 0,0 0 0,9 3 0,-9-3 0,3-11 0,-3 11 0,0 0 0,0 0 0,9-3 0,-9 3 0,9-15 0,-2-3 0,1-8 0,3-4 0,-1-15 0,2-2 0,-1-8 0,5-2 0,-4 0 0,2 1 0,-2 4 0,2 8 0,-2 2 0,-3 4 0,1 14 0,-3 1 0,6 16 0,-14-13-16,13 28-27,-12-8-2,18 20 3,-9 1-2</inkml:trace>
  <inkml:trace contextRef="#ctx0" brushRef="#br0" timeOffset="1.30439E13">4264 13172 102,'-1'14'39,"1"-14"1,-1 29 0,-2-13-28,6 9-6,-5 0-1,4 11 1,-4 3-1,5 1-5,-4-8 0,2 7 0,-1-8 0,1 1 0,-1-5 0,1-5 0,0-7 0,-1-3 0,3 1-1,-3-13-6,13 8-16,-7-20-20,3 4 3,-3-5 0,6-8 0</inkml:trace>
  <inkml:trace contextRef="#ctx0" brushRef="#br0" timeOffset="1.30439E13">4307 13309 56,'-11'3'35,"11"-3"4,-13 1-1,13-1-13,0 0-9,-18-17-2,18 17-6,0 0-1,0 0 0,6-14-3,6 13-2,5-6 1,8 4-2,4-4-1,8 1 0,1 2 0,5-5 0,-3 8 0,-2-3 0,-4 9 0,-7 4 0,-9 5 0,-6 6 0,-8 4 0,-10 1 0,-7-2 0,-7 0 0,-6-2 0,-6-2 0,0-5 0,-3 0 0,3-5-1,3 3 1,5-3-1,5 4 2,7-3 0,7 5-1,9-2 0,9-1 0,9-2 0,9-7 0,7 11 0,7-1 0,1 5 0,3 0 0,-2 5 0,-4 3 0,-2 2 0,-18-5-25,1-1-17,-9-6-2,-3 0 2,-12-16-1</inkml:trace>
  <inkml:trace contextRef="#ctx0" brushRef="#br0" timeOffset="1.30439E13">3621 14035 91,'-28'7'39,"11"2"0,17-9 1,12 15-24,12-15-7,28 4 1,13-6-2,25 4-5,11-5-3,15 2 0,4-2 0,2 2 0,-7 0 0,-12 3 0,-15 0 0,-15-2 0,-14 5 0,-16-7 0,-6 10-16,-24-11-26,0 6 0,-13-3-1,0 0 0</inkml:trace>
  <inkml:trace contextRef="#ctx0" brushRef="#br0" timeOffset="1.30439E13">4101 14433 116,'0'0'40,"-10"26"3,3-7-3,6 9-34,0 13-2,5 6 0,-1 4-2,1 0-2,1-1 0,1 5 0,-2-6 0,-1 5 0,-2-13 0,-1-14 0,-2-2 0,0 0 0,-1-15 0,3-10 0,0 0-4,-13-38-33,17 19-6,-4-7-1,7-4 0</inkml:trace>
  <inkml:trace contextRef="#ctx0" brushRef="#br0" timeOffset="1.30439E13">4124 14543 68,'-12'-2'36,"0"1"0,0 2-4,-7-13-13,16 23-2,-14-23-4,17 12-4,-16-8-2,16 8-2,-10-14-1,10 14 0,0 0-2,17-18 1,-1 10-3,11-5 0,7 2 0,7-3 0,7 3 0,3 1 0,0 0 0,-2 2 0,-2 14 0,-8 4 0,-6 10 0,-10 9 0,-8 1 0,-7 7 0,-9-8 0,-7 8 0,-7-8 0,-6 0 0,-7-7 0,-5-8 0,-1 1 0,1-9 0,2 4 0,4 0 0,7 4 0,8-4 0,9 14 0,11-7 0,13 1 0,11 11 0,11-1 0,8 3 0,4-8 0,0 2 0,3-7 0,-8 3 0,-1 10 0,-19-26-29,1 11-17,-11-8 2,-1 5-1,-6 5 3</inkml:trace>
  <inkml:trace contextRef="#ctx0" brushRef="#br0" timeOffset="1.30439E13">5599 13801 55,'-12'0'35,"12"0"2,-10 0-2,10 0-8,-9-3-16,9 3-1,14 3-4,3-1-2,3 0-1,12 8 1,4-7-1,5 5 0,5-1-2,1 2 1,0-5-3,-5 2-2,1 2-7,-16-15-22,4 10-6,-8-6-2,-5 3 2</inkml:trace>
  <inkml:trace contextRef="#ctx0" brushRef="#br0" timeOffset="1.30439E13">5690 14030 97,'-12'9'40,"12"-9"0,15 8 1,15-1-32,4-1-3,14-3-1,4 2-3,7-3 0,1-2-1,1 0-2,-3 2-2,-10-7-9,-3 10-29,-7-5 0,-2 4 1,-3-6-4</inkml:trace>
  <inkml:trace contextRef="#ctx0" brushRef="#br0" timeOffset="1.30439E13">6982 13826 40,'-14'-2'35,"14"2"0,-15 4 3,15-4-13,0 0-5,0 0-4,16 4-4,6-5-4,17 3-3,5 0 0,10 1-2,5-1-2,4 3-2,2 1-5,-13-3-32,3 1 0,-10 1-3,-8-1 3</inkml:trace>
  <inkml:trace contextRef="#ctx0" brushRef="#br0" timeOffset="1.30439E13">8665 13751 70,'14'-21'34,"-5"3"5,-2-1-3,-3-2-12,-10-6-13,9 8-3,-11-4-3,3 7-3,-6 3 0,-1 5-3,-3 5 1,-4 13 0,-2 1 1,-4 11-1,-5 6 0,-2 3 0,-1 4 1,0 4 2,1 1-3,7 4 2,5-4 1,11 3-2,12-4 3,14 0-2,12-7 1,13-4-1,10-9 1,10-2-3,6-3 0,5-12-2,5 5-12,-11-10-26,1-1-2,-9-13 0,-5 4-1</inkml:trace>
  <inkml:trace contextRef="#ctx0" brushRef="#br0" timeOffset="1.30439E13">9765 13215 72,'-10'-14'33,"-11"-1"2,-1 4 1,1 3-23,-14-5-6,5 8 0,-11 4 0,3 16-2,-3-1-1,4 7-2,0 9 1,9 8-1,5 5 1,11 11-1,7-4 0,13-1 2,9-4-2,13-2 1,6-9-1,10-9-1,1-17 1,5-11 0,1-12 0,2-19 0,-6-6 0,-4-11-2,-8-11 0,-7-6 0,-8-6 0,-12-7 0,-8-10 0,-9 1 0,-9 3 0,-7 1 0,-4 11 0,-2 8 0,0 11 0,1 15 0,1 12 0,3 14 0,2 8 0,5 10 0,2 10 0,5 10 0,7 16 0,6 12-2,8 16 3,6 5 0,8 11-1,4 1 0,5 0 0,2-6 0,1-13 0,-1-6 0,-5-9 0,-1-6 0,-6-13 0,-2-4 0,-6-10 0,-1-3 0,-1 3 0,-5-11 0,8 2 0,-13-19-28,12 10-15,-2-1 2,3-2-2,-2-4 4</inkml:trace>
  <inkml:trace contextRef="#ctx0" brushRef="#br0" timeOffset="1.30439E13">10235 12861 116,'10'2'38,"1"7"2,-1 0 0,7 14-34,-6-2 0,8 7-1,-3 3-1,4 4-4,-3 3 0,2-2 0,-3 2 0,0-1 0,-3-7 0,-2 3 0,-3-10 0,0 4 0,-3-5 0,0 2 0,-2-2 0,-1-2 0,-1 2 0,0-3 0,-1-1 0,1 1 0,-1-8 0,0-11 0,0 0 0,0 0 0,0 0 0,1-13 0,-1 13 0,2-26 0,1 10 0,2-9 0,1-7 0,2-2 0,3-18 0,4 4 0,1-12 0,1 0 0,0-5 0,-3 11 0,-1 10 0,-3 6 0,2 22 0,-12-3-1,11 23-44,-11-4 1,10 40 1,-6-12 0</inkml:trace>
  <inkml:trace contextRef="#ctx0" brushRef="#br0" timeOffset="1.30439E13">10970 13337 104,'0'0'37,"-5"-10"-2,-7 9 2,-1 9-31,-9-1-3,0 16 2,-9 3 0,7 14 2,-2-5-2,7 4 2,6 0-3,14-3-4,9-3 0,14-12 0,8 1 0,7-12 0,8 8-1,-7-6-41,7-7 0,-8 2 2,-8-1-3</inkml:trace>
  <inkml:trace contextRef="#ctx0" brushRef="#br0" timeOffset="1.30439E13">9598 13955 91,'-25'7'41,"14"3"0,11-10 0,39 13-18,15-19-17,43 5 3,21-6-6,27 2-3,17 1 0,9-1 0,-4 9 0,-13-9 0,-8 17-29,-38-7-15,-24 5 1,-24 2-1</inkml:trace>
  <inkml:trace contextRef="#ctx0" brushRef="#br0" timeOffset="1.30439E13">10163 14736 90,'-5'-26'36,"-4"3"0,-7 5 2,-12-7-32,5 8 0,-9 2-2,3 10 1,-8 2-2,5 13 1,-3 6 2,5 8-5,1 10 2,7 6-2,4 4 0,10 10 1,6 2 2,10 0-3,7-10-1,9-4 2,4-10 1,8-3 0,2-18-3,6-22 0,0-13 0,2-14 0,-3-6 0,-2-7 0,-7-14 0,-6-12 0,-10-2 0,-12 3 0,-10-8 0,-6 8 0,-7-1 0,-4 9 0,-2 10 0,-1 11 0,3 17 0,0 11 0,5 15 0,1 18 0,4 12 0,8 20 0,3 14 0,6 13 0,5 9 0,7 8 0,3 10 0,6-4 0,1-3 0,3-11 0,1-11 0,2-14 0,2-9 0,1-13 0,1-12 0,0-7 0,2-14 0,-7-28-13,9-2-30,-8-8 2,1-13-3,-4-10 4</inkml:trace>
  <inkml:trace contextRef="#ctx0" brushRef="#br0" timeOffset="1.30439E13">10767 14452 107,'-11'-7'38,"5"18"2,-5 4-1,9 12-32,-9 2-1,7 12 1,-4-2-1,7 13-1,0-3-5,8-6 0,0 1 0,9 1 0,0-8 0,7-3 0,1-4 0,3-4 0,4-6 0,-2 2 0,2-10 0,-5-10 0,2 3 0,-8-16-11,6 4-31,-14-14-2,-2 7 2,-7-13 1</inkml:trace>
  <inkml:trace contextRef="#ctx0" brushRef="#br0" timeOffset="1.30439E13">10682 14662 112,'-14'-3'39,"2"-4"2,12 7-6,0 0-25,24-3-2,4-7-2,12 3-2,4-1-4,3-2-4,12 14-29,-10-10-9,-3 4 3,-10 0-5</inkml:trace>
  <inkml:trace contextRef="#ctx0" brushRef="#br0" timeOffset="1.30439E13">12043 13873 90,'-16'1'36,"3"0"2,2-2 0,11 1-20,0 0-8,16 6-1,5-9-5,15 6 0,6-4-2,10 0 0,5-4-3,4-2 1,0 2-2,-5-7-3,1 15-5,-20-17-25,3 12-3,-9-4-4,-6 4 4</inkml:trace>
  <inkml:trace contextRef="#ctx0" brushRef="#br0" timeOffset="1.30439E13">12006 14052 116,'25'10'37,"9"-10"2,16 7-3,9-2-32,8-9-12,9 9-29,5-6 0,0-5-4,-2 0 1</inkml:trace>
  <inkml:trace contextRef="#ctx0" brushRef="#br0" timeOffset="1.30439E13">12585 13667 81,'-19'-22'37,"10"14"-1,1-2 1,3-1-21,14 16-5,0-6-3,20 11-1,7 3 1,16 12-4,7-1 0,10 12 0,2-5-4,2 13 2,-7 2-2,-8 1 0,-16-2-1,-12 10 2,-15-9-1,-11-2-1,-12 1 2,-7-5-1,-5 2-1,-3-12-2,7 18-12,1-26-28,9 4 3,6-6-3,11-7 3</inkml:trace>
  <inkml:trace contextRef="#ctx0" brushRef="#br0" timeOffset="1.30439E13">15006 13406 56,'3'-16'34,"1"-3"1,-4-1-1,-2-8-9,3 18-11,-15-12-3,14 22-3,-27-19-2,10 15-3,-5 4 0,0 5 0,-4 9-1,2 6 1,0 7-1,2 4 0,3 13 1,8 1 0,3 3-1,10 7 0,7-4-1,9-1 1,8-6-2,9-7 1,5-16-2,6-5 2,1-11-1,3-11 0,-3-16 0,-3-7 0,-5-14 0,-7-15 0,-9 1 0,-8-9 0,-12-3-1,-13-9-1,-8 5 0,-10 0 1,-8 5-2,-5 6 3,-2 6-2,1 7 2,4 12-1,7 7 1,4 8 0,7 13-2,7 11 3,8 17-1,8 7-1,9 9 3,6 12 0,8 10 0,8 9 1,6 6-1,2 2 1,4 1-3,-1-4 0,-2-8 0,-6-7 0,-2-6 0,-6-13 0,-3-6 0,1-11-2,-13-23-27,5-6-12,-3-5 0,-1-12 0,-5-4 1</inkml:trace>
  <inkml:trace contextRef="#ctx0" brushRef="#br0" timeOffset="1.30439E13">15512 13068 98,'0'0'37,"17"-6"4,-17 6 0,18 3-24,-9 4-10,7 11-1,-3-3 0,5 6-4,-1 2-2,6 3 0,-2 3 0,1 6 0,-2-2 0,1 2 0,-2 1 0,-1 7 0,-2-3 0,-2 9 0,-1-9 0,-3 4 0,-3-3 0,0-7 0,-2 0 0,-2-13 0,-2-5 0,0-5 0,-1-11 0,2 10 0,-2-10 0,5-16 0,-1-3 0,2-2 0,2-11 0,5-3 0,3-16 0,5-8 0,3-6 0,4 2 0,1-2 0,-2-2 0,1 11 0,-5-3 0,0 20 0,-8 2 0,8 21-18,-14-5-27,1 11 1,-10 10 0,7 11-1</inkml:trace>
  <inkml:trace contextRef="#ctx0" brushRef="#br0" timeOffset="1.30439E13">14901 14086 104,'-13'0'36,"0"1"3,13-1-2,-15 1-28,28 5-1,8-3-3,18 0 1,16 1-1,18-1 0,13-5-4,18 4-1,11-4 0,5 0 0,-3-3 0,-8-4 0,-12-1 0,-17-6-5,-10 13-36,-20-6-1,-16 0-1,-15 4 1</inkml:trace>
  <inkml:trace contextRef="#ctx0" brushRef="#br0" timeOffset="1.30439E13">15306 14854 60,'-1'-25'34,"-2"3"2,-1 7 0,-8-11-11,12 26-8,-21-27-7,8 14-2,-7 3-4,1 6 0,-4 0-1,2 1 0,-2 6-1,4 5-1,-1 2 1,3 10 0,0 1-1,5 8 1,0 6 0,3 5-1,3 3 0,2 6 0,4-1-2,5 5 2,1-4-1,5-4 0,1-9 0,3-5 0,1-8 0,4-11 0,-1-6 0,1-9 0,3-12 0,1-9 0,3-13 0,-1-9 0,2-7 0,-2 2 0,-3-13 0,-2-2 0,-7-3 0,-4 2 0,-4 0 0,-7 2 0,-4 4 0,-4-7 0,0 16 0,-2 2 0,1 10 0,1 9 0,1 4 0,8 27 0,-11-7 0,11 7 0,-3 27 0,5-2 0,2 14 0,1-1 0,0 15 0,4-1 0,0 0 0,2 3 0,0-2 0,2 0 0,2-9 0,2 4 0,1-10 0,1 2 0,2-14 0,0-6 0,1-4 0,1-11 0,0 5 0,-5-13 0,12 16-23,-13-27-23,1 9 3,-8-6-1,0 1 1</inkml:trace>
  <inkml:trace contextRef="#ctx0" brushRef="#br0" timeOffset="1.30439E13">15808 14418 112,'6'-11'39,"-6"11"1,0 0-1,0 0-30,5 26-5,-7 1 0,2 9 1,-3 5-2,2 6-3,-1 0 0,2-2 0,-2 2 0,2-3 0,3-6 0,2 1 0,1-5 0,4-2 0,1-9 0,2-5 0,3-6 0,1-7 0,3 3 0,-3-14 0,4 8-6,-14-13-35,10-1-3,-8-3 1,1 2 1</inkml:trace>
  <inkml:trace contextRef="#ctx0" brushRef="#br0" timeOffset="1.30439E13">15739 14616 117,'0'0'42,"12"-15"-2,15 14 1,6-10-30,8 8-9,5 6-1,-1-16-16,5 16-25,-6-9-1,0 6 0,-9-7-1</inkml:trace>
  <inkml:trace contextRef="#ctx0" brushRef="#br0" timeOffset="1.30439E13">16730 14185 111,'0'0'40,"-9"4"0,9-4 0,9 3-31,-9-3-5,23 1 2,-5-2-4,4 7 1,2-10-3,1 4 0,1-5-3,-2 1-3,8 11-10,-9-8-25,1 2 0,-5-5 0,-1 4 1</inkml:trace>
  <inkml:trace contextRef="#ctx0" brushRef="#br0" timeOffset="1.30439E13">16664 14447 116,'0'0'42,"12"10"-2,7-10 2,2-12-38,12 5 0,4-1-3,-1-6-6,13 8-34,-14-1-1,-2-3-1,-8 6 0</inkml:trace>
  <inkml:trace contextRef="#ctx0" brushRef="#br0" timeOffset="1.30439E13">17682 13984 117,'28'14'40,"-2"-9"1,11 1-2,-6-8-37,12-1-3,3 5 0,-5-11-4,2 18-8,-18-12-26,1 4-1,-9-3-1,-4 4 1</inkml:trace>
  <inkml:trace contextRef="#ctx0" brushRef="#br0" timeOffset="1.30439E13">18852 13200 95,'0'0'38,"0"0"1,0 0 1,11 23-29,-9 3-5,8 13-1,-2 9 0,3 8-2,-1 5 0,2 2-2,-4 0-2,-2-6-1,1 3-5,-13-21-23,8 3-9,-3-15 0,0-7-1,-3-1 1</inkml:trace>
  <inkml:trace contextRef="#ctx0" brushRef="#br0" timeOffset="1.30439E13">18522 14010 118,'-7'18'42,"7"-18"1,33 13 2,5-17-38,35-10-7,15 1 0,16-9 0,5 3 0,3 0 0,-5 3 0,-7 4 0,-18 6 0,-20 12 0,-14 7-3,-24-4-42,-10 2 0,-14-11 0,-11 22 2</inkml:trace>
  <inkml:trace contextRef="#ctx0" brushRef="#br0" timeOffset="1.30439E13">18625 14411 103,'-10'10'41,"10"-10"-2,-7 17 2,1-2-30,8 17-3,-3-2-1,4 13-4,-1-1-1,2 5-2,-2-1 0,2 7 0,-3-8 0,-1-3 0,0-3 0,0-7 0,0-11 0,0-21 0,7 13-1,-6-31-17,10 6-24,-4-14 0,5-7-1,-4-3 1</inkml:trace>
  <inkml:trace contextRef="#ctx0" brushRef="#br0" timeOffset="1.30439E13">18643 14508 43,'-15'8'36,"15"-8"0,-15 0 2,8-13-11,7 13-8,-10-2-2,10 2-5,0 0-2,8-12-4,0 7-1,9-6-2,4-2 0,9 0-3,6-8 0,8 11 0,1-3 0,2 15 0,-3-3 0,-1 7 0,-7 12 0,-7 0 0,-7 8 0,-10-10 0,-4 9 0,-8-9 0,-5 4 0,-5 0 0,-6-7 0,-5-2 0,-4-7 0,-2 6 0,-2-11 0,-2 0 0,2 1 0,-2-8 0,6 5 0,2-4 0,4 5 0,4 0 0,3-5 0,12 7 0,-10 1 0,10-1 0,8 15 0,6 0 0,3 3 0,8 8 0,4 6 0,2-1 0,1 2 0,1 0 0,-5 0 0,-1-10 0,-4 3 0,-6-6 0,0-4 0,-5-4 0,1-9 0,-4-6 0,6 1-5,-13-9-13,15-1-25,-7-4 1,2 4-1,0-8 1</inkml:trace>
  <inkml:trace contextRef="#ctx0" brushRef="#br0" timeOffset="1.30439E13">19498 14492 92,'21'-17'39,"-4"-2"-4,-5-2 4,-14 2-30,2 19-3,0 0-1,-19 2-3,-4 6 2,-1 8 0,-8 5 0,0 11-1,-4 3 2,5 1 0,2 6-2,10-1-3,8-1 0,14-7 0,14-10 0,17 3 0,8-13 0,9-1 0,5-7 0,0-1 0,0-2 0,-10-10 0,2 11-43,-19-6-1,-4 3-2,-9 0 2</inkml:trace>
  <inkml:trace contextRef="#ctx0" brushRef="#br0" timeOffset="1.30439E13">20365 13688 88,'3'-11'39,"-3"11"-1,8 12 2,-8-12-30,10 41-1,-6-17-1,10 17-1,-4-7 0,4 11-4,-1-4 1,3 3-2,-3 0-2,1-1 0,-2 1 0,0-3 0,-1 7 0,-1-7 0,-4 0 0,1-6 0,-3-3 0,-1-8 0,-1-11 0,-1 5 0,-1-18 0,2 17 0,-2-17 0,0 15 0,0-15 0,0 13 0,0-1 0,0-12 0,1 16 0,-1-16 0,0 0 0,0 0 0,0 0 0,0-18 0,0 18 0,4-14 0,1-1 0,5-4 0,8-20 0,9-9 0,10-19 0,8-10 0,6-15 0,4-3 0,1-5 0,-6 3 0,3 32 0,-16-2-44,-1 10-2,-5 11-1,1-3 1</inkml:trace>
  <inkml:trace contextRef="#ctx0" brushRef="#br0" timeOffset="1.30439E13">14159 13027 12,'0'0'13,"0"0"1,0 0-5,-13 10-1,13-10-1,-12 16 0,4-1 2,-1 9-1,1 7 2,2 8 0,-2 18 0,6 13-1,-3 10 1,10 16 0,-4-5-1,9 9 2,-8-4-1,8 12-1,-8-4 0,6 6-2,-9-9-1,5 1-2,-7-9-1,4-3-2,-4-12-2,2-13 0,1-22-1,-1-19-4,7-11-5,-8-24-12,7-13-11,-1-17 0,-2-18 2,-1-11-1</inkml:trace>
  <inkml:trace contextRef="#ctx0" brushRef="#br0" timeOffset="1.30439E13">13991 12960 11,'0'0'23,"0"0"3,0 0-6,0 0 0,13-4-2,2-3-1,-5-6-4,10 6-5,-4-7-2,7 6-2,-2 1-1,4-3-1,-1 3-1,4-3 0,3-2-1,5-1 2,2-3 0,5 0-1,1-8 1,2 6 0,-2-1 0,1 5 0,-5 2 1,-1 4-1,-5 2-1,-1 5 1,-4 2-1,4 4 1,-2-3-1,4 2-1,4-5 1,7 4-1,2-6 0,6 0 0,5-5 1,1 3-1,1-2 1,3-2 0,0 0 0,0-3 0,1-2 0,4 3 0,-1 2 0,2 0-1,2-2 1,2 5 0,0 3-1,1 2 1,-1 4-1,-2 2 1,1-4 0,4 5-1,0-4 0,4 1 0,0-1 0,3-1-1,1-1 2,2-1-1,0-1 0,0 0 2,-2-1-1,0 1 1,0-1-2,-1 3 2,1 0-1,5 3 0,1 0 0,3 3-2,4 4 1,2 2-1,3 1 1,6-1 0,1 3 0,-3-6 0,1-1 0,-1 2 0,4-3-2,0 4 2,2 1 0,-1 3 0,4-3 0,4 4-1,5 4 1,4 0 0,1-3 1,2 2 0,4-8-1,2-8 0,1 4 0,-2 0 0,0-2 0,-1-1 0,-3 1 1,-3-3-2,-8 3 1,-3 4 0,-6-5 0,-7-1 1,-12 0-1,-9-6 1,-11 6 0,-7-6-1,-10 0 1,-7 5 0,-8-1-1,-7 5 0,-7 0 1,-3 3-1,-3 3 0,-3 3 1,-3 7-1,-5-3 1,0 6-1,-2 3 0,-3 4 2,1 10-3,-1 5 3,1 10-2,0 16 2,1 12 0,3 6 0,3 9 1,0 5-2,3 9 2,-1 2-2,0 7 0,-2-17-1,1-1 1,-1-6-2,-2-4 0,1-3-3,-9-11-4,4 16-23,-26-22-9,-1-10 3,-8-25-5</inkml:trace>
  <inkml:trace contextRef="#ctx0" brushRef="#br0" timeOffset="1.30439E13">14099 14435 32,'0'0'20,"0"0"-1,0 0-5,0 0-6,0 0-1,-7 15-3,4-1 0,-3 0 2,3 9 2,-2-3 1,5 14-1,-5-6 1,7 15-1,-8-8 0,9 15-1,-10-5 0,8 12-1,-8-6-1,6 15 1,-4-5-2,5 4 1,-3-4-1,4 0-1,0-5 0,6-3-1,-1-7 2,4-5-3,-1-9 1,4-1-1,-1-3 0,1-2-1,-1-3 1,-1 3-1,-3-9-1,0 5 2,-1-10-1,1 1 0,0-3 0,3 0-1,2-2 1,2-5 1,4 6-1,2-4 0,4 7 0,2-1 1,4-1-1,2 1 1,5 4 1,5-3-2,3-2 1,5-2-1,3-3 0,2 2 1,1-3-2,4-1 1,0-6-1,0 3 1,1-2 0,6 5 0,-1-3 0,3 2 0,0-2 1,2-6-1,0 7 1,1-5-1,2 6 0,0-5 1,3 6-1,-1-4 1,2 2-1,1 10 1,0-9-1,3 5 0,2-7-1,1 3 1,1-4 0,1 2-2,4-5 1,2 3 0,5 1 0,5 1 1,2-1 0,1-1-1,1 2 1,5-4 0,4 6 2,3-4-2,-1-3 1,0-1-1,3 4 0,2 0 1,4-1-1,-1 5 0,1-3 0,5 3 1,2-8 0,3 3-1,1-9 1,4 3-2,1-3 1,2-4 1,0 6 0,0-6-1,0 8 1,0 0 0,-4 0 0,-5 2 1,-1 2 0,-3-4-1,-4-2 0,-10 1 0,-5-3 0,-4 0 0,-7 1-1,-5 0 0,-10-1-1,-10 4 1,-9 0-2,-11-1-1,-4 11-4,-18-14-12,3 11-19,-11-8-1,1-4 0,-2 0 1</inkml:trace>
  <inkml:trace contextRef="#ctx0" brushRef="#br0" timeOffset="1.30439E13">21881 14680 36,'-1'-14'17,"12"4"-1,-3-4-4,8 5-4,-4-3-2,4 3-3,-3 3-1,-1 0 0,-1 0 3,-11 6 1,16-10 1,-13-2 1,7 6 1,-9-9 0,9 7 0,-8-6-3,6 5 0,-6-6-2,7 6 1,-7-2-1,-2 11 0,9-13 0,-9 13 0,7-11 0,-7 11-1,0 0-1,9-8 1,-9 8-2,8 20 0,-2 1-1,3 8-1,1 9 2,5 14 0,1 4 0,0 13 0,-1 1 0,-1 8-1,-3-2 1,-1 2 1,-7-1-2,-4-2 2,-7-5 0,-2-3-1,-5-7 3,-1-5-3,-3-2 3,0-4-2,-7-9 2,-5-1-2,-12-12 0,-9-4 0,-11-7-2,-12 1 0,-12-4-3,-16-14-13,1 11-23,0-10 1,13-2-3,15-5 2</inkml:trace>
  <inkml:trace contextRef="#ctx0" brushRef="#br0" timeOffset="1.30439E13">2809 16286 39,'-39'3'28,"9"11"3,-3-7-2,2-2-12,18 11-7,-8-13 1,19 14-3,2-17-3,12 29 1,8-10-2,13 10 0,0-1-1,9 10 0,-3 5-1,-1 2-1,-9 3 1,-8 0-1,-16-6 0,-10-7 1,-16 0-1,-7-5 1,-9-5-2,-5-10 1,1-2-2,0-6 0,7-2-4,1-6-6,25-1-14,8 2-13,5-28 1,17 12 0,12-7 1</inkml:trace>
  <inkml:trace contextRef="#ctx0" brushRef="#br0" timeOffset="1.30439E13">3137 16676 49,'13'25'34,"-6"-7"0,3 1-1,11 9-18,-7-21-5,19 2 0,-2-16-4,10 0 0,-5-16-1,3-2-2,-11-10 1,-7-7-3,-20 6 1,-15 3-2,-13 10 0,-13 0-2,-3 18-1,-8-3-8,11 15-26,2 4 0,16 0 0,13-4-2</inkml:trace>
  <inkml:trace contextRef="#ctx0" brushRef="#br0" timeOffset="1.30439E13">3604 16010 66,'-9'-8'36,"9"8"-1,7 27 0,-3-7-19,17 18-7,-7 6-2,9 15-2,-5 12 0,3 10-3,-5 1 0,-3-4 0,-5 1 1,-2-11-2,-4-7-1,-1-17-1,-1-14-2,-3-13-1,6-6-9,-12-14-21,10-9-8,-1-7 3,3-6 0</inkml:trace>
  <inkml:trace contextRef="#ctx0" brushRef="#br0" timeOffset="1.30439E13">3838 16467 59,'14'-21'39,"5"6"0,0 3-1,6 12-14,-7-5-14,12 29-4,-5-2-3,1 15-1,-6 2-1,-6 5-2,-8-1 1,-2-2 1,-4-4-1,0-10 2,-3-10 0,3-17-1,0 0 1,4-21-1,3-7 1,6-2-2,5-9 2,5 4-3,7 4 1,3 14 0,4 9-1,0 12 0,0 16 1,-5 16 0,-5 4-1,-6 6 2,-5-1-2,-5-5 0,-5 1-1,-2-11 1,2-2-3,-6-28-4,22 19-25,-12-25-8,6-8 1,0-7 0</inkml:trace>
  <inkml:trace contextRef="#ctx0" brushRef="#br0" timeOffset="1.30439E13">4805 16257 100,'0'0'43,"10"-11"-4,-10 11 3,0 0-30,-2-13-8,2 13-4,0 0-2,0 0-7,4 21-26,-4-21-6,18 6-1,-3-2 0</inkml:trace>
  <inkml:trace contextRef="#ctx0" brushRef="#br0" timeOffset="1.30439E13">4914 16492 76,'-14'23'39,"0"1"1,1-12-5,10 0-29,3-12-33,0 0-7,0 0-3,16-5 1</inkml:trace>
  <inkml:trace contextRef="#ctx0" brushRef="#br0" timeOffset="1.30439E13">5639 16354 77,'0'0'38,"-1"-16"-3,1 16 3,10 6-26,-10-6-4,18 27-3,-4 1-1,6 5-1,1-1-1,7 13 2,-4 0-2,4 4 1,-2-3-4,-2-1 3,-4-7-2,-2 0 2,-3 1-1,-2-4 0,-2-9-1,-1-3 1,-2 0 0,0-11-1,0 8 0,1-4 1,-1 0 0,1 1-1,-2-3 1,1 4-2,-2-6 2,-2 7 1,-4-19 0,7 18-2,-7-18 3,0 0-2,9-11-3,-2-6 3,3-14-2,5-3 2,6-14 0,7-14 0,4-10-2,0-6 1,2 1 4,-4 0-5,0 11 1,-6 2-5,0 14-3,-14-1-16,8 21-18,-2-1-2,4 13 1,1-8 0</inkml:trace>
  <inkml:trace contextRef="#ctx0" brushRef="#br0" timeOffset="1.30439E13">6766 16356 60,'3'-21'35,"-4"3"-2,-2-4-2,3 22-19,-11-10-5,1 16-1,-9-2-3,4 14 1,-8 6-2,1 11 1,-1 12 0,6 12 2,4 2-2,9 1 3,6 3-3,10-4 1,8-5-2,11-6 2,6-12-4,5-10-2,7 3-8,-7-10-32,11-11 4,-1-2-4,1-14 0</inkml:trace>
  <inkml:trace contextRef="#ctx0" brushRef="#br0" timeOffset="1.30439E13">7202 16352 37,'-5'-11'33,"-4"-4"-1,9 15 0,-13-11-16,2 6-3,12 21-3,-10-2-3,9 22 0,-5-4-1,7 20-1,-3 0 1,9 10-1,-1-2-1,8-4-1,0-3 0,7-8-1,1-4-2,3-10 2,2-7-4,2-1 2,1-7-2,-3-1-1,4-3-3,-9-6-11,9-3-19,-7-5-4,-3-5 3,-3-1-4</inkml:trace>
  <inkml:trace contextRef="#ctx0" brushRef="#br0" timeOffset="1.30439E13">7080 16547 65,'7'-12'35,"7"-5"2,6 1-2,0-4-20,17 16-8,-1 6-7,3 0-5,10 14-24,-6-4-5,0-3-2,-1 1 1</inkml:trace>
  <inkml:trace contextRef="#ctx0" brushRef="#br0" timeOffset="1.30439E13">7718 16189 74,'9'18'35,"13"-7"-4,13 15 1,9 3-30,2 15-2,3 5-2,-1 14-4,-13-3-2,-3 7-17,-15 3-7,-16-16 0,-5 6 0</inkml:trace>
  <inkml:trace contextRef="#ctx0" brushRef="#br0" timeOffset="1.30439E13">8443 16516 92,'0'0'37,"0"0"-2,24-6-6,12 15-18,-3-18-5,11 8-3,1-9-1,4 0-4,0 5 1,-4-8-4,3 12-6,-17-14-11,2 7-15,-7 2 2,-6 5 0,-10 2 0</inkml:trace>
  <inkml:trace contextRef="#ctx0" brushRef="#br0" timeOffset="1.30439E13">8511 16743 84,'0'0'39,"11"7"-3,16-15 0,9 4-32,14-2-9,18 13-9,2-11-20,7 7 0,3-7-1,-2 5-1</inkml:trace>
  <inkml:trace contextRef="#ctx0" brushRef="#br0" timeOffset="1.30439E13">9620 16230 82,'-11'-6'36,"11"6"-3,0 0 2,0 0-21,-10-13-7,10 13-2,0 0-2,0 0-2,-1 11 1,1-11 1,3 20-2,1-1 0,-1 2 2,3 10-2,-1 5 3,3 1-2,0 1 1,0 1-1,-2 0 1,0-3-2,1-2 1,-1-5-1,-1-3-1,1 3 2,-1-5-2,0 3 3,0-6-3,1 1 1,-1-3-1,1-4 0,-1 0 0,-5-15 0,9 18 0,-9-18-1,7 14 1,-7-14 0,6 20 1,-4-7 0,0 0 0,0 2-1,0-2 2,0 1-2,-1 1 0,1-5 0,-2-10 0,3 19 0,-2-9-3,1 1 3,-2-11-2,1 17 3,-1-17-1,4 18 0,-2-6 2,-2-12-2,0 0 2,4 10-2,-4-10 0,0 0 0,0 0 0,0 0 0,0 0 0,13-7 0,-4-14 0,4 0 0,7-20 0,6-5 0,8-27 0,4-2 0,1-11 0,0-1 0,-4 1 0,-7 9 0,-5 11 0,-8 9 0,-1 27-15,-16-6-25,10 13-1,-2-6-2,9 11 1</inkml:trace>
  <inkml:trace contextRef="#ctx0" brushRef="#br0" timeOffset="1.30439E13">10676 16113 76,'-20'7'36,"-3"18"2,-6-1 0,9 22-20,-14-5-6,14 20-4,-3-2-3,13 11 0,3-5-2,11 1-1,6-3-1,6-11-2,9-4-1,3-13-5,15 13-14,-3-25-20,6-1 1,1-13-1,3-12-1</inkml:trace>
  <inkml:trace contextRef="#ctx0" brushRef="#br0" timeOffset="1.30439E13">11148 16372 70,'2'-11'36,"-2"11"-3,-5-12 3,-1 24-22,-8-8-3,8 22-4,-6 1-2,4 18 0,-5-4-1,7 12 2,0-7-4,5 3 2,2-3-4,5 1 3,2-8-3,4 0 2,1-4 2,4-8-5,2 0 2,2-9-3,3 3 0,-3-14-6,13 10-16,-7-21-17,-2-2-2,-3-8 3,0 1 0</inkml:trace>
  <inkml:trace contextRef="#ctx0" brushRef="#br0" timeOffset="1.30439E13">10915 16549 91,'19'-7'41,"13"0"-3,8-6-1,11 9-30,4 7-13,-8-1-29,9 0 0,-2 6-2,-2-4-2</inkml:trace>
  <inkml:trace contextRef="#ctx0" brushRef="#br0" timeOffset="1.30439E13">11652 16519 91,'-9'3'38,"9"-3"-2,0 0 2,23 10-27,-3-2-7,8 1-2,3 2-2,4 0-1,4 4-5,-7-9-6,8 1-25,-9 3 0,-3-9 0,-5 6 0</inkml:trace>
  <inkml:trace contextRef="#ctx0" brushRef="#br0" timeOffset="1.30439E13">11716 16755 99,'-1'11'40,"1"-11"-1,21 5 0,-2-9-37,8 7-1,5 1-4,-2-5-8,17 8-28,-9-6 1,2 5-2,-3-11 1</inkml:trace>
  <inkml:trace contextRef="#ctx0" brushRef="#br0" timeOffset="1.30439E13">12225 16634 77,'-8'20'36,"-1"6"0,3 8 0,2-16-24,13 17-5,-1-13-2,12-2-2,2-10 0,7-2-1,-1-13 1,0-5-1,-5-1 1,-5-12-2,-11-1 0,-11-3 0,-12 1-2,-9 3 1,-7 3-2,-4 4 0,0 3-3,-5-1-8,20 12-25,5 3 0,16-1 1,11 15 1</inkml:trace>
  <inkml:trace contextRef="#ctx0" brushRef="#br0" timeOffset="1.30439E13">12608 16250 76,'18'21'35,"16"-3"3,14 19-3,-1-1-21,16 24-4,-14-4-4,1 8 0,-18 6-4,-14 0 2,-21-2-4,-14-9 2,-13-2-4,-13-11-2,4 4-13,-8-13-23,5-19 1,8-2-1,15-20-1</inkml:trace>
  <inkml:trace contextRef="#ctx0" brushRef="#br0" timeOffset="1.30439E13">13815 16677 54,'0'0'34,"0"0"1,-8-12 1,8 12-17,0 0-6,5-11-3,10 14-3,0-9 1,10 5-4,3-6 0,8 1 0,1-8-2,5 4 1,-3-8-2,1 5 4,-4-12-4,-3 1 0,-8-7 0,-5-1-2,-6-2 2,-6-2-2,-5 5 0,-7-10-3,-5 13 3,-10-2 0,-5 13 0,-7 3 1,-10 15-1,-8 8 2,-5 14-2,-8 15 1,-1 8 0,1 23 0,1 7 1,5 8 1,9 1 2,16 2-1,16-4-1,20-10 2,19-4-1,25-20 0,21-11-2,18-16-1,17 3-2,13-19-3,22 15-18,-4-18-20,6-15 1,-2-16-2,1-15 1</inkml:trace>
  <inkml:trace contextRef="#ctx0" brushRef="#br0" timeOffset="1.30439E13">15053 16149 81,'-15'-4'37,"4"5"2,-4-9-4,15 8-18,-13 0-4,13 0-4,15 8-2,11-2-1,10-2-3,7 0 0,5 3-2,1 0-1,4 3-5,-16-9-33,4 2-1,-14-4-4,-8-4 3</inkml:trace>
  <inkml:trace contextRef="#ctx0" brushRef="#br0" timeOffset="1.30439E13">15827 15968 49,'4'-10'31,"-4"10"3,3-21-6,6 19-6,-14-12-5,15 16-4,-10-2-2,0 0-5,0 0-2,9 0-1,-9 0-1,4 19 0,-4-19-2,3 24 2,-4-10-3,-1 4 2,-2 5 0,-1 4 0,-2-2 0,0 9 2,-1-6-1,2 3 0,3-10 0,6-5 0,4-3-1,7-1 0,5-7 0,7-1-3,2-2 1,2-5-2,4 7-1,-8-4-7,10 4-28,-11-9 0,-4 2-1,-5-8 2</inkml:trace>
  <inkml:trace contextRef="#ctx0" brushRef="#br0" timeOffset="1.30439E13">15646 16019 59,'-10'1'34,"10"-1"0,0 0 1,7-18-20,18 18-3,-4-14 2,19 15-4,-3-10-2,11 9-2,-3 1-1,4 2-2,-3 0-3,-6-8-6,1 14-30,-13-11-4,-6 2 1,-6-3 0</inkml:trace>
  <inkml:trace contextRef="#ctx0" brushRef="#br0" timeOffset="1.30439E13">16469 15900 106,'10'-14'35,"-10"14"1,10-24-3,-10 24-30,-1 14 0,-2 5-1,-7 5 4,0 6-2,-8 5 0,-1 8 1,-12 3-2,0 5 0,-6-8 0,-2 6-2,-1-12-2,4-3 0,4-5-1,5-9 0,13-6-3,2-15-6,12 1-29,14-11-1,1 0 1,3-1 0</inkml:trace>
  <inkml:trace contextRef="#ctx0" brushRef="#br0" timeOffset="1.30439E13">16666 16085 113,'0'0'38,"0"0"0,-11 12 1,9 12-34,-4-5-1,3 11-2,-1-3 2,2 13-2,-2-5 0,3 8 0,-3 3 0,2-9-1,1 1-2,-1-11-1,4-2-1,-2-25-3,9 24-6,-9-24-27,4-24-3,1 0 2,3 0-1</inkml:trace>
  <inkml:trace contextRef="#ctx0" brushRef="#br0" timeOffset="1.30439E13">16703 16142 70,'0'0'31,"-20"5"6,10-4-2,10-1-19,-17 2-4,17-2-3,-10-7-2,10 7-2,6-16 0,7 3-2,2 6 1,10-1-1,2 3-1,5 4 1,0 4-2,0 7 2,-4-2-3,-3 7 1,-8-4-1,-6 6-2,-9-4 1,-6 6 0,-7-6 0,-5-3 1,-5-1 1,-4-7-2,-1 0 1,-1-9 1,1 0 2,5-3-1,4-2-1,6 3 0,6-2 0,5 11 0,11-3 1,3 14-1,5 2-1,2 13 0,2-6 0,3 9 0,-2-2 0,-2 2 0,-2 0 0,-4-8-2,-1 5 0,-4-11-2,-2 6 1,-9-21-2,14 29-2,-14-29-3,16 25-21,-16-25-8,13 4-1,-13-4 1,14-8 0</inkml:trace>
  <inkml:trace contextRef="#ctx0" brushRef="#br0" timeOffset="1.30439E13">17381 16169 106,'11'-19'40,"-2"10"0,-10-13-9,1 22-23,-13-11 0,-3 10-3,-9 4-1,-2 7 1,-7 5 0,3 4-2,-2 5-3,8 5 0,6-1 0,14 1 0,16-5 0,18-3 0,16-7 0,18-2 0,16-4 0,4-13-6,13 8-38,-9-13-2,-3 8 0,-2 3 1</inkml:trace>
  <inkml:trace contextRef="#ctx0" brushRef="#br0" timeOffset="1.30439E13">17883 16777 73,'-20'-6'38,"8"-6"-2,12 12 3,3-16-23,26 27-6,3-3-6,10 8-3,2 9 1,4 5-1,-6 10 0,-8 0-2,-12 5 4,-12-2-2,-13-2 2,-8-9 0,-6-10-2,-5-12-2,3 0-7,-4-10-26,13-1-6,7-11 0,11-4-2</inkml:trace>
  <inkml:trace contextRef="#ctx0" brushRef="#br0" timeOffset="1.30439E13">18033 16813 25,'0'0'31,"-11"-22"1,2 9-2,9 13-5,-21-23-5,21 23-5,-20-23-1,20 23-3,-19-19-3,19 19 0,-15-5-4,15 5 2,-12 12-3,10 1 1,1 3-1,5 9-1,3 10 0,5 2-2,1 19 4,2-3-2,2 12 2,-1-5-2,0-1-2,-2-3 0,-3-4 0,-2-14 0,0-22 0,-4 2 0,4-5-4,-9-13-11,14 0-31,-11-12 3,0-12-1,1-1 1</inkml:trace>
  <inkml:trace contextRef="#ctx0" brushRef="#br0" timeOffset="1.30439E13">18319 16930 76,'14'-2'35,"-3"7"1,3 3 3,-5-6-26,16 16-6,-4-6-1,5 9-1,-4-9-4,1 6 4,-7-10-1,1-2 0,-7-4 4,-2-11-5,-5-3 1,2-8-1,-3 4 3,0-6-6,-1 3 0,2-2 0,-1 2 0,2 4-3,-4 15 0,10-8-1,1 6-4,-11 2-7,27-3-18,-11 1-7,5 2-1,0-1 3,10 8 15,-14-26 7,10 21 10,-5-3 11,-8 0 18,-1 3 11,0 11 0,-5 0 2,-6 2-13,9 13-8,-11-6-6,12 2-2,-5-14-3,7 4 0,0-8-2,4-7 1,-3-14-4,2 0 3,-6-11-1,-3 5-1,-8 3 3,-5 1-3,-7-4 2,-6 9-1,-2 4-1,-5 1-1,5 9-2,0 1-5,14 11-9,-4-10-25,10-4 3,9 16-3,3-13 4</inkml:trace>
  <inkml:trace contextRef="#ctx0" brushRef="#br0" timeOffset="1.30439E13">19046 16940 94,'14'4'40,"3"-5"0,1-6-3,12-6-30,-9-3-3,4-3-2,-6-1-2,1-1-1,-7-1 2,-2 9 1,-8-4-1,-3 17 0,-15-21 0,-1 15 0,-8 6-1,-2 1 1,-4 10-2,1-10-1,3 15 0,4-5-2,15 13-6,-3-12-12,16 2-16,6-4-1,8 3 1,4-9-1</inkml:trace>
  <inkml:trace contextRef="#ctx0" brushRef="#br0" timeOffset="1.30439E13">19240 16882 75,'8'2'37,"2"0"2,2-8-2,10 10-20,-6-23-7,10 1-4,-5-9-1,3-3-3,-5-5 0,-3-2-2,-8-2 1,-7 0 0,-9-1 0,-6 7-3,-5 1 2,-5 9 0,-1 3 0,1 12 0,0 12 0,6 9-1,3 12 0,6 13 2,5 6-3,5 11 4,3 10-1,1 4 2,2-3 1,2 4-3,1 1 2,-1-8-4,5-4 2,-3-12-10,15-6-24,-5-29-8,6-3-3,1-32 1</inkml:trace>
  <inkml:trace contextRef="#ctx0" brushRef="#br0" timeOffset="1.30439E13">19735 16603 119,'9'-18'40,"-9"18"-1,-1-26-2,1 26-46,0 0-32,-8-10 1,8 10-4,0 0 3</inkml:trace>
  <inkml:trace contextRef="#ctx0" brushRef="#br0" timeOffset="1.30439E13">19788 16771 95,'6'14'39,"-6"-14"-4,18 18-17,-18-18-48,12 2-5,-12-2-3,10-9 0</inkml:trace>
  <inkml:trace contextRef="#ctx0" brushRef="#br0" timeOffset="1.30439E13">19751 17312 114,'6'-13'40,"-6"13"0,17 16-11,-8-3-25,9 18-1,-2 6-1,3 22 1,-2-4 0,-1 0 0,-5 1-2,-3-8 4,-8-48-4,8 64-2,-8-64-1,0 0-6,0 0 0,0 0-12,5-35-15,-7-2-9,-1-2 4,-2-4 1</inkml:trace>
  <inkml:trace contextRef="#ctx0" brushRef="#br0" timeOffset="1.30439E13">19548 17280 86,'0'0'37,"2"-30"3,15 7-4,2-9-26,23 1-5,2-2-1,11 1 2,-1 3-3,5 2 3,-7 10-6,-2 4 5,-8 10-3,-7 11 1,-9 5-1,-8 5-3,-11 11 3,-6 5-4,-9 5 7,-8-3-5,-6 1 3,-6-10-3,0-1-2,1-7 2,5-10-3,3-1 3,19-8-3,0 0 2,11 4 0,16 4 1,9 3 0,5 14 1,1-4 1,0 6 1,-6 4-4,-36-31 3,41 73-1,-41-73-3,-12 60 3,12-60-4,-55 45 3,55-45-4,-71 29 2,71-29-5,-61 14-5,61-14-10,-44 27-18,44-27 3,0 0 1,0 0-1</inkml:trace>
  <inkml:trace contextRef="#ctx0" brushRef="#br0" timeOffset="1.30439E13">20381 17509 87,'8'-1'38,"-8"1"6,9 14-4,8-2-24,-17-12-8,24 24 2,-11-23-4,4-8-3,-2-5 0,-1-7-4,-2-13 2,-1 7-1,-4-1 0,-3-13 0,-2 11 0,0 3 0,-2 0 0,0 12 0,0 13 0,0 0 0,0 0 0,15 21 0,-5 6 0,0 15 0,2 1 0,3 11 0,-4-1 0,1 3 0,-2-8 0,-10-48 0,15 85 0,-15-85 0,16 58-3,-16-58-29,0 0-13,0 0 1,42 36 1,-42-36 2</inkml:trace>
  <inkml:trace contextRef="#ctx0" brushRef="#br0" timeOffset="1.30439E13">21171 17001 77,'-22'13'35,"-5"-3"2,-1-9-5,7 24-19,-6-13-3,15 1-1,4-4 0,14 3-4,9-5 0,10 5-6,4-5 5,6-6-3,-3 8 0,-1 5 0,-9 1-1,-7 3 0,-9-2 0,-9 2 3,-6 4-4,-6-3 0,1-3-3,-6-2-8,12 0-27,-3-9 0,11-5-3,-11-7 2</inkml:trace>
  <inkml:trace contextRef="#ctx0" brushRef="#br0" timeOffset="1.30439E13">21290 17038 101,'17'4'39,"-3"14"0,1 5 5,-2-7-34,5 8-6,-2 1 0,3 0-1,-2-16 0,0-2-1,0-18-2,-1-10-3,-2-9 2,-3 8 1,-2-8-3,-2 9 3,-7 21-2,12-14 3,-5 26 0,1 10 0,5 13-1,2 1-1,2 3 4,2-1-5,1-11 2,-2-4-4,3-9-1,-11-11-7,7-7-7,-14-31-23,-1-2 2,-7-10 0,-4-13 1</inkml:trace>
  <inkml:trace contextRef="#ctx0" brushRef="#br0" timeOffset="1.30439E13">21577 16607 99,'12'-6'38,"6"13"-1,2 6 2,4 15-24,-3 5-8,3 6-4,-6 9 0,-5 7-1,-7-2 0,-3-4 1,-6-7-2,-1-10 1,-3-13-3,7-19 3,-13-4-1,12-14-1,3-14 1,7 1 0,5-8-1,9-3 0,8 13 0,8 7 0,0 15 0,-2 8 0,-5 11 0,-9 2 0,-10 10 0,-16 12 0,-11-4 0,-13-2 0,1-2-11,-16-9-30,14-10 1,0-4-5,11-14 5</inkml:trace>
  <inkml:trace contextRef="#ctx0" brushRef="#br0" timeOffset="1.30439E13">22184 16799 93,'-31'3'41,"3"3"-2,4 1-1,9-10-26,15 14-7,0-11-2,30 15 0,3-7 0,10 6 0,3-3-4,3 4 3,-6 0-1,-4 4 2,-15 2-1,-13-4 0,-17 3-3,-12-11 0,-12 10 1,-8-11-2,-3 7-2,-3-6-3,17 5-14,1-16-24,26 2 6,-3-12-3,26-11 4</inkml:trace>
  <inkml:trace contextRef="#ctx0" brushRef="#br0" timeOffset="1.30439E13">22435 16379 108,'22'1'39,"1"13"5,0 10-5,-4-6-18,1 26-17,-4 6-4,-4 9 0,-6 3 0,-5 1 0,-4-7 0,-3-3 0,-2-6 0,-3-7-2,2-5-4,-8-19-9,17-16-27,-22 16 3,9-25-1,-4-7 1,8 1 30,-8-9 6,1-4 6,10 9 13,-4-4 23,12-5 0,4 10 1,13 3 0,-2-7-28,20 5-8,3 0-4,2 1-5,5 5-9,-10-2-27,4-7 0,-9 2 0,-4 1-1</inkml:trace>
  <inkml:trace contextRef="#ctx0" brushRef="#br0" timeOffset="1.30439E13">22825 16503 123,'6'14'41,"3"16"0,-3-10 0,9 11-36,-7-2-4,-1 1-5,1 6-6,-14-21-30,8 6-2,-2-21 1,0 0 0</inkml:trace>
  <inkml:trace contextRef="#ctx0" brushRef="#br0" timeOffset="1.30439E13">22905 16343 114,'12'-17'7,"-10"-2"-6,0 4-3,6 3-31</inkml:trace>
  <inkml:trace contextRef="#ctx0" brushRef="#br0" timeOffset="1.30439E13">23121 16079 129,'14'1'40,"1"6"2,-2 5-3,9 16-34,-9 4-5,0 17 0,-2 0 0,-3 14 0,-3 4 0,-4 1 0,-1 1-3,-10-22-14,8 9-24,-9-26-1,2-2 0,-6-23 2</inkml:trace>
  <inkml:trace contextRef="#ctx0" brushRef="#br0" timeOffset="1.30439E13">23099 16506 121,'2'-23'41,"13"6"0,7 1 0,11 8-34,3-14-9,0-1-14,5 10-24,-3-2-1,0 5 0,-6 2 1</inkml:trace>
  <inkml:trace contextRef="#ctx0" brushRef="#br0" timeOffset="1.30439E13">23508 16403 87,'0'0'37,"-10"-12"1,10 12 0,0 0-21,6 26-7,1-8-5,8 14-1,-2-3-1,4 3 1,-1-6-1,1-6 0,-2-6-1,-1-14 0,-2-8-2,-3-19 0,-1-1-2,-4-10-1,2-1 1,-3-4-1,-1 3 2,0 9 0,-1 3 1,1 11 2,-2 17 3,8-7-1,-8 7-1,12 19-3,-4 0 0,2 5 0,2 0 0,2 7 0,-2-8 0,2 14 0,-2-14 0,-2-2 0,0-3 0,-3-1 0,3-8 0,-6-21-19,2-2-23,-4-16 1,0-4-1,-2-10 2</inkml:trace>
  <inkml:trace contextRef="#ctx0" brushRef="#br0" timeOffset="1.30439E13">23903 15959 116,'22'11'41,"-1"1"-1,3 8 1,-4 1-32,2 13-3,-2 3-4,0 3-2,-6-3 0,-3 9 0,-5-6 0,-2-6 0,-3 1 0,0-10 0,3 2-2,-4-12-8,9-5-33,-9-10 2,-8-14-1,-4 3 2</inkml:trace>
  <inkml:trace contextRef="#ctx0" brushRef="#br0" timeOffset="1.30439E13">23923 16236 101,'0'0'41,"0"0"-1,18-15 1,3-4-15,4 14-25,6-1-4,3-7-11,-34 13-23,66-12-5,-66 12 4,52-23-3</inkml:trace>
  <inkml:trace contextRef="#ctx0" brushRef="#br0" timeOffset="1.30439E13">24298 16062 129,'0'0'44,"0"0"-3,28 48 0,-28-48-41,0 0 0,6 63 0,-6-63 0,0 0 0,-9 69 0,9-69 0,0 0-22,0 0-22,0 0 1,0 0 2,0 0 0</inkml:trace>
  <inkml:trace contextRef="#ctx0" brushRef="#br0" timeOffset="1.30439E13">24348 15828 123,'0'0'37,"0"0"-8,-8-55-29,8 55-33,0 0-5,0 0 2</inkml:trace>
  <inkml:trace contextRef="#ctx0" brushRef="#br0" timeOffset="1.30439E13">24488 15901 80,'12'77'39,"-12"-77"-1,10 94 2,-10-94-9,11 83-18,-11-83-4,25 75-4,-25-75-5,40 38 0,-40-38 0,48-3 0,-48 3 0,45-30 0,-45 30 0,25-62 0,-25 62 0,2-68 0,-2 68 0,-26-58 0,26 58 0,-47-39 0,47 39 0,-50-22 0,50 22-22,0 0-20,-54 17-2,54-17 2,0 0-1</inkml:trace>
  <inkml:trace contextRef="#ctx0" brushRef="#br0" timeOffset="1.30439E13">24774 15874 115,'0'0'41,"40"-17"0,-40 17 2,42 0-28,-42 0-15,0 0 0,41 83 0,-41-83 0,14 86 0,-14-86 0,0 65 0,0-65 0,-6 47 0,6-47 0,0 0 0,0 0 0,0 0 0,0 0 0,43-65 0,-43 65 0,50-39 0,-50 39 0,61-18 0,-61 18 0,55 17 0,-55-17 0,45 40 0,-45-40 0,35 51 0,-35-51 0,0 0 0,51 45-39,-51-45-9,47 0 2,-47 0 1</inkml:trace>
  <inkml:trace contextRef="#ctx0" brushRef="#br0" timeOffset="1.30439E13">18155 626 77,'12'-63'34,"-12"63"1,6-48-1,-6 48-19,0 0-2,4-55-4,-4 55-2,0 0 0,0 0-2,0 0-1,0 0-2,11 66 2,-7-11-2,4 22 0,-1 21 0,1 30-1,0 8 1,1 25-2,-1 12 0,0 9 0,-2 1 0,-1 14 0,-3-18 0,0-12 0,-1-12 0,-1-16 0,-3-16 0,-1-9 0,-1-14 0,0-26 0,2-8 0,-2-3 0,2-19 0,-3-9 0,16-3-15,-10-32-25,5-26-3,1-17 3,7-10-3</inkml:trace>
  <inkml:trace contextRef="#ctx0" brushRef="#br0" timeOffset="1.30439E13">17788 2694 46,'-31'-1'24,"12"11"2,-8-7 1,5 3-17,10 8-1,-2-5-2,13 8 3,1-17-1,11 25 2,2-18-2,20 13 1,1-12-2,18 9 0,2-10-4,13 0 0,7-1-2,11 1-1,4-3 1,8 1-1,5-3 2,12-3-3,10 2 3,13 4-1,11-4 0,14 0 0,8-1 0,8-2 2,9 0-3,2 4 2,2-8 0,5 13-1,-2-1-2,1 5 0,3 0 0,5 5 0,-1-2 0,3 4 0,-1 5 0,-4-4 0,-8-8 0,-5 1 0,-14-3 0,-12-8 0,-13 6 0,-16-16 0,-15 9 0,-17-8 0,-9 10-4,-32-10-38,-1 2 1,-17 0 1,-10-5-1</inkml:trace>
  <inkml:trace contextRef="#ctx0" brushRef="#br0" timeOffset="1.30439E13">23159 2712 119,'0'0'40,"24"3"-2,12 2-1,8 8-33,14 9 1,7 8-2,10 5 1,1 8 0,-3 3-3,-6-5-1,-6 7 0,-14-9 0,-13 9 0,-20 0 0,-22-1 0,-18-4 0,-15 2 0,-7 8 0,-11-12-6,10 10-35,-1-7 0,14-6 0,11 2-1</inkml:trace>
  <inkml:trace contextRef="#ctx0" brushRef="#br0" timeOffset="1.30439E13">17991 468 73,'0'0'32,"-42"-37"3,42 37 0,0 0-12,-57 2-9,57-2-3,0 0-3,-40 63-3,40-63 1,-19 55-3,19-55 1,1 47-1,-1-47-1,0 0-1,53-3-1,-53 3 0,63-53 0,-63 53 0,71-81 0,-71 81 0,68-82 0,-68 82 0,59-53 0,-59 53 0,59-26 0,-59 26 0,70 33 0,-70-33 0,77 67 0,-77-67-34,66 86-7,-66-86-1,41 92 1</inkml:trace>
  <inkml:trace contextRef="#ctx0" brushRef="#br0" timeOffset="1.30439E13">16909 497 111,'6'-46'37,"-6"46"1,0 0 0,0 0-31,0 0-2,45-33-3,-45 33 1,55 49 0,-55-49-1,69 90 1,-31-41-1,-4 7 0,-34-56 0,59 89-2,-59-89 0,35 51 0,-35-51 0,0 0 0,0 0 0,33-77 0,-27 26 0,-1-1 0,2 2 0,-1-4 0,-6 54 0,15-74-13,-15 74-29,0 0 0,0 0-1,0 0-1</inkml:trace>
  <inkml:trace contextRef="#ctx0" brushRef="#br0" timeOffset="1.30439E13">22814 3633 86,'-12'14'32,"-7"-3"1,0 20 1,-3 12-18,-6 9-11,7 20 1,-5-2-1,9 11 1,-3-8 0,12 10 0,1-19-1,13 0-2,5-13 0,8-3-2,4-9 1,8-3-1,1-8-2,3 1 2,1-3-1,-1-5 0,0-4 1,-3-10-3,0 7-3,-14-22-30,6-1-2,-13-19-2,-6-11 0</inkml:trace>
  <inkml:trace contextRef="#ctx0" brushRef="#br0" timeOffset="1.30439E13">22407 4135 114,'0'0'38,"23"-2"-3,30 2 2,24-2-40,11 2-32,20-5 0,9 3-3,-1-11 0</inkml:trace>
  <inkml:trace contextRef="#ctx0" brushRef="#br0" timeOffset="1.30439E13">18096 1147 112,'0'0'33,"-42"-10"1,42 10-1,0 0-24,60 8-5,-12-1-5,5-1-11,15 0-23,2-6 2,2-1-3,-6-1 0</inkml:trace>
  <inkml:trace contextRef="#ctx0" brushRef="#br0" timeOffset="1.30439E13">16904 976 101,'0'0'37,"0"0"-1,0 0 0,0 0-26,0 0-5,0 0-2,39-28-1,-39 28 2,33 50-2,-11-13 0,-2 4 0,3 14 1,-1-9-1,-1 6-1,-2-9 0,-2 1-2,-3-13 2,-3-1 2,-3-5-1,-1-15 0,-7-10-1,11-7-1,-11 7 0,10-60 0,-10 60 0,14-89 0,-6 36 0,-1-6 0,1 11 0,-2 0 0,-6 48 0,18-48-15,-18 48-25,0 0-2,49-11 2,-49 11 0</inkml:trace>
  <inkml:trace contextRef="#ctx0" brushRef="#br0" timeOffset="1.30439E13">17451 1285 101,'0'25'35,"-4"-2"3,8 2-2,-4-25-24,13 32-3,0-26-1,14 9-2,0-12-2,7 0 0,-2-9-2,1-2-2,-5-14 0,-7 1 0,-21 21 0,15-67 0,-15 67 0,-23-64 0,23 64 0,-48-52 0,24 46 0,-4 0 0,13 34-12,-4-7-25,16 1-4,3 1 1,12-4-1</inkml:trace>
  <inkml:trace contextRef="#ctx0" brushRef="#br0" timeOffset="1.30439E13">18384 1110 78,'0'0'33,"0"0"-1,0 0 2,-22-47-16,22 47-6,0 0-2,0 0-3,0 0-2,0 0-2,0 0 0,0 0-1,0 0 1,0 0-1,0 0 0,0 0 1,0 0-1,0 0 1,0 0-2,0 0 0,0 0-1,0 0 1,0 0-1,0 0 0,0 0 0,42 61 0,-33-39 0,-1-2 0,-1-2 0,2 3 0,1-7 0,-1 8 0,-2-9 0,1 8 0,1-8 0,1 8 0,-1-3 0,0 0 0,1 0 0,0 1 0,-1-3 0,2-3 0,-1 4 0,-1-6 0,0 3 0,2-1 0,-2 0 0,1-4 0,0 5 0,-1-1 0,1-1 0,-1-2 0,1-2 0,-1 4 0,1-8 0,-2 7 0,3-8 0,0 11 0,0-4 0,1 5 0,2 2 0,-1-1 0,3 5 0,-1-2 0,1 3 0,1-12 0,-2 4 0,1-9 0,-3 7 0,3-9 0,-3 7 0,0-8 0,1 5 0,0 1 0,1 0 0,0 7 0,2-6 0,-1 3 0,1-3 0,2 2 0,-2-6 0,0 5 0,-2-3 0,1 0 0,-3 5 0,1-7 0,0 6 0,-1-5 0,2 7 0,-1-7 0,2 1 0,0 1 0,0-4 0,1 0 0,0 1 0,1 3 0,-2-1 0,1 6 0,-3-7 0,2 7 0,-2-6 0,1 2 0,-1-2 0,0 0 0,2-1 0,0-4 0,1 6 0,2-4 0,0 4 0,-2 0 0,0 3 0,1-3 0,-1-3 0,-2 2 0,2-5 0,-2 5 0,0-5 0,1 5 0,1-7 0,-1 7 0,1 5 0,1-4 0,-2 3 0,2 1 0,0-1 0,0-1 0,0 1 0,1-6 0,-1 3 0,2-8 0,-1 10 0,3-1 0,-3 0 0,2-6 0,0 8 0,0-1 0,1-1 0,-1 10 0,-1-10 0,1 2 0,-3-1 0,1 7 0,1-2 0,2 4 0,-1-7 0,1 4 0,2 3 0,-1-5 0,2 5 0,1-6 0,-2 0 0,-3-1 0,0 3 0,-3-7 0,-1-1 0,-2-1 0,1 0 0,-1 7 0,-1-6 0,2 10 0,0-10 0,1 7 0,1-7 0,2 7 0,0-6 0,2-5 0,-1 6 0,2-10 0,3 9 0,1-4 0,0 5 0,1-3 0,2 4 0,-2-3 0,1 5 0,-2-6 0,-1-2 0,-2 2 0,0-3 0,-1 2 0,0-3 0,0 2 0,1-4 0,2 8 0,-2-3 0,1 2 0,-2-1 0,0-5 0,-2 3 0,0-8 0,-3 6 0,2-10 0,-3 11 0,4-6 0,-3 6 0,2 4 0,-3-6 0,5 8 0,-2-7 0,1 8 0,1-8 0,-2 3 0,2-6 0,-1-1 0,4-2 0,-3 5 0,3 0 0,0-1 0,3 0 0,0-3 0,2 3 0,0-4 0,2 6 0,2-5 0,-1 1 0,3-3 0,0 3 0,4 0 0,4 5 0,3 8 0,5 0 0,-4-6 0,17 9-20,-3-16-24,13-7-3,11-11 8</inkml:trace>
  <inkml:trace contextRef="#ctx0" brushRef="#br0" timeOffset="1.30439E13">19145 7357 60,'-21'-2'36,"0"-1"2,1-7-7,10 15-8,-10-18-3,20 13-4,9-6-6,22 9-3,16-2-1,23 7-2,11 0 0,13 1-4,6 1 0,0-6 0,-3 2 0,-11-5-4,-15 1-3,-23-13-10,-12 2-25,-15-4 2,-12 1 0,-15-2 1</inkml:trace>
  <inkml:trace contextRef="#ctx0" brushRef="#br0" timeOffset="1.30439E13">19375 7451 73,'9'-17'34,"3"5"3,-1-1-1,-8-8-20,12 18-5,-14-9 0,10 12-3,-11 0-2,0 0-3,0 0-1,0 0-1,0 0-1,8 16 1,-8-6 0,-1 8 0,-1 4 0,0 11 1,-2 4-1,0 10 0,-2 1 0,-1 0 2,-3 8-2,-1 3 1,-1-6-1,-1 1 0,-2-2-1,2-3 0,0-4 0,2-1 0,5-5 0,5-5 0,8-4 0,12-4 0,12-10 0,16 0 0,7-9 0,7-4 0,5-3 0,0 0 0,-3 2 0,-9-3 0,-4 11 0,-23-13-42,1-5-1,-11 2-1,-1-12 0</inkml:trace>
  <inkml:trace contextRef="#ctx0" brushRef="#br0" timeOffset="1.30439E13">20271 7692 88,'-17'11'38,"10"-1"1,7-10 1,15 26-22,4-20-8,18 6-2,-1-7-4,12 4 0,-1-5-3,1-1 0,-1-3-2,-4-4 1,-8 1-1,-6-6-2,-4 9 1,-9-5-5,4 10-10,-20-5-24,13-3 1,-13 3 0,0 0 2</inkml:trace>
  <inkml:trace contextRef="#ctx0" brushRef="#br0" timeOffset="1.30439E13">20238 7970 100,'-12'10'41,"12"-10"-3,0 0 3,24-5-31,17 0-3,3-2-1,12 1-3,3 3 0,5-1-2,0 3 0,-3 4-1,-3-1-2,-11 3-1,-2 3-8,-18-4-27,2 0-1,-10-4-2,-8 1 3</inkml:trace>
  <inkml:trace contextRef="#ctx0" brushRef="#br0" timeOffset="1.30439E13">20393 8131 92,'-22'20'38,"14"1"2,13-8-1,19 7-17,5-18-13,19 14-2,4-13-4,6 4-2,2-4-3,-1-6-6,3 13-20,-12-21-11,-4 6-2,-6-13 1,-3 4 0</inkml:trace>
  <inkml:trace contextRef="#ctx0" brushRef="#br0" timeOffset="1.30439E13">21261 7520 112,'0'0'40,"0"0"-2,0 0 2,8 16-35,-13 20-1,1 3 0,-4 14 1,1 6 0,-2 6-3,2 2-2,-2-3 0,1 6 0,1-16 0,0 6 0,1-19 0,1-2 0,3-15 0,1-3 0,8-9-5,-7-12-31,14-19-7,2-7 2,9-2 1</inkml:trace>
  <inkml:trace contextRef="#ctx0" brushRef="#br0" timeOffset="1.30439E13">21222 7689 68,'-34'3'37,"2"-4"-1,5-1 1,13 8-16,-9-25-8,23 19-1,-14-8-6,14 8 0,20-14-3,9 12 2,9-8-1,17 9-1,10 1 1,9-5-4,3 7 0,1-6 0,-7 15 0,-5-6 0,-11 14 0,-15-4 0,-11 7 0,-9 5 0,-8-2 0,-9 7 0,-6-7 0,-10 3 0,-6-13 0,-7 1 0,-5-6 0,-5-3 0,-2-6 0,-3 1 0,3 2 0,4-3 0,4 6 0,5-2 0,7 4 0,9 0 0,10 8 0,9-1 0,10 0 0,5 3 0,6 4 0,3 11 0,1-1 0,0 12 0,-4-12 0,-4 6 0,-5-8 0,-4 2 0,-2-5 0,-6-23-3,12 6-39,-9-22 0,3 4-2,-1-13 2</inkml:trace>
  <inkml:trace contextRef="#ctx0" brushRef="#br0" timeOffset="1.30439E13">22549 7799 107,'3'-18'37,"-12"6"0,-7 2 2,-26 8-30,11 17-3,-11 3-1,1 10 0,-4 3-1,10 10 2,8-3-6,15 14 0,16-5 0,18 2 0,17-8 0,19-2 0,13-3 0,5-8 0,7 13 0,-8-18-28,6-18-17,-6-9 0,-1-11-4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4-05-06T16:02:19.7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4139 2551 34,'8'-22'33,"1"7"0,-5-2 0,-2 0-12,-2 17-3,2-15-4,-2 15-4,0 0-4,-1 12-1,1-12-2,-3 20 0,3-20-1,0 30 2,0-12-2,3 5 1,-2-4 0,3-2-1,-2 7 0,2-2-1,-1 6 1,0 1-1,0 7 1,1 6-1,0 2 0,0 13 0,1-4 0,2 9 0,-1-5 0,1 2 0,0-8-1,-1-1 1,0-5-1,0 0 1,-1-4 0,0 0-1,-1 0 3,-1-1-2,-2 4 1,2-1-1,-1 4 0,0-4-1,-1 2 0,1 0 0,-1-3 0,1-1 0,-2 1-1,1 0 1,-1-3 0,1 0 1,0-3-1,0-5 0,1 4 0,0-3 0,0 2 0,1-4 0,0 2 0,0 0 0,1 3 0,-1 2 0,0-2 0,2 3 0,-2 5 0,2-3 0,-1 1 0,1 2 0,-1-1 0,-1 2 0,1 2 0,-1-1 0,1-1 0,-2 4 0,0 2 0,-1 3 0,1 2 0,-1-3 0,-1 10 0,0 3 0,0 1 0,0 8 0,-1-5 0,1 2 0,-1-2 0,0 4 0,0-8 0,1-2 0,-1 2 0,1-3 0,-1 6 0,1-1 0,-1 0 0,0 8 0,-1 2 0,0 0 0,-1-4 0,0 2 0,1 1 0,0 5 0,-1 6 0,1-4 0,1 0 0,-2-2 0,0 3 0,0-7 0,0 5 0,-2 0 0,-1 2 0,1 0 0,-1 2 0,0 4 0,-1-1 0,0 9 0,-1-9 0,1 6 0,-2 3 0,-1 5 0,0 2 0,0 0 0,-1 5 0,-1-3 0,1 9 0,0-6 0,1-1 0,1-4 0,0 2 0,2 4 0,0-4 0,1 12 0,0-3 0,0 4 0,0-9 0,0 1 0,-1-1 0,0-1 0,0 8 0,0-9 0,3 3 0,0-9 0,1 9 0,2 2 0,3 10 0,3-3 0,2 0 0,1-2 0,0-5 0,2 5 0,-2 1 0,0 6 0,-4-4 0,-2 0 0,-3-5 0,-3 1 0,-4 3 0,-4-3 0,-3-3 0,-1-22 0,-3 2 0,-2-13 0,2-1 0,-1-6 0,7-11 0,-1-8 0,21 3-2,-19-14-42,17-21-3,3-7 0,6-5 1</inkml:trace>
  <inkml:trace contextRef="#ctx0" brushRef="#br0" timeOffset="1975.113">3100 12301 58,'0'0'29,"0"0"4,0 0-1,9 15-20,-9-15-2,17 12 2,-17-12-3,27 14 1,-15-13-3,11 8-1,-4-9-1,7 8-2,3-4 0,6 3-1,2-1 0,5-4 0,1-1 1,6-2-2,-2-3 0,3 3 0,-2-3-1,1 2 1,0-3 0,1 3 0,4 1-1,5 5 2,5-2 0,3 0 0,3-4 1,4-6-1,3 3-2,3-2 0,2 0 0,2 0 0,0-3 0,3 3 0,-1-3 0,2 9 0,1-9 0,4 3 0,0 0 0,1-6 0,0 2 0,0-4 0,4 2 0,4 3 0,0 10 0,-4-6 0,-1-1 0,0 5 0,-2 1 0,5-1 0,1 1 0,-2 4 0,0-13 0,0 10 0,0-6 0,5 2 0,3 0 0,-3 5 0,1-4 0,-2 1 0,1-4 0,4-2 0,3 2 0,-2-4 0,-1 3 0,-1-9 0,0 10 0,4-4 0,3 4 0,-4 2 0,-2 2 0,1 6 0,3-7 0,4 7 0,1 4 0,0-8 0,-2 0 0,5-1 0,4-2 0,2 3 0,-2-1 0,-1 0 0,2-6 0,2 5 0,-1 6 0,-2 1 0,-3 1 0,4-8 0,1 10 0,0-4 0,-2 1 0,1 3 0,2-2 0,5 0 0,4-1 0,-4 11 0,2-13 0,3 6 0,3-5 0,3 1 0,-2 0 0,3-4 0,3-2 0,1-4 0,0 5 0,5-2 0,2-2 0,2 2 0,2-1 0,4 2 0,1 4 0,3-2 0,6 3 0,-1 2 0,0-2 0,5 3 0,1-5 0,-3-1 0,0 4 0,4 7 0,-2-10 0,0-1 0,3 1 0,3 1 0,0 0 0,2 1 0,4 0 0,-3-11 0,2 13 0,4-2 0,-1-3 0,-1 2 0,3-3 0,0 5 0,2-6 0,4-1 0,5 3 0,3-8 0,4 0 0,3-4 0,2 2 0,4-4 0,4-1 0,1 0 0,-1-6 0,-4 5 0,-2 6 0,0 1 0,-6-3 0,-3-2 0,-6 7 0,-11 3 0,-8-3 0,-5 4 0,-11-2 0,-12 3 0,-10 2 0,-15 7 0,-11-5 0,-5 1 0,-9 3 0,-14 0 0,-8-3 0,-11-4 0,-11 5 0,-9-4 0,-12-8 0,-11 7 0,-12 0 0,-6-1 0,-12 1 0,0 0 0,8 16 0,-16-20-11,16 23-28,-8-19-5,0 0 2,0 0 0</inkml:trace>
  <inkml:trace contextRef="#ctx0" brushRef="#br0" timeOffset="2381.1362">23275 11758 96,'-23'-11'38,"4"-1"-1,4 1 1,15 11-23,-6-12-6,17 14-4,0-1-2,12 9 0,3 3-1,8 11 2,1-3-1,6 7-1,-2-5-2,-1 5 0,-6-1 0,-4 1 0,-6 6 0,-6-4 0,-5 12 0,-7-5 0,-7 11 0,-4 0 0,-4 1 0,-5 1 0,1 3 0,1-8 0,11 11-28,-3-5-17,7-4 1,6 1 2</inkml:trace>
  <inkml:trace contextRef="#ctx0" brushRef="#br0" timeOffset="3831.2191">3916 2413 41,'-19'-24'29,"19"24"0,-19-15-4,10 9-8,7 17-4,-7-4-4,11 22 0,-7-8-3,9 23 2,-6-16-2,7 13 1,-6-16 0,7 4-1,-5-18-1,-1-11-1,15-10 0,3-14-2,2-5 2,8-7-2,3-4 0,2-1-1,3 6 1,-4 6-1,0 9 0,-3 12 0,-3 6 0,0 20-1,0 4-1,2 8-1,5 8-4,-5-7-17,8 8-17,-3-11 1,-1 3-2,-2-12 2</inkml:trace>
  <inkml:trace contextRef="#ctx0" brushRef="#br0" timeOffset="5539.3168">1911 2008 89,'-3'-12'33,"3"2"1,1-2-1,-2-4-25,1 16 0,12-6-2,1 9 0,0 2-2,4 8 1,0 1-2,5 8 1,-3 0 0,4 10-1,-6 0-1,7 8 1,-6 1-2,3 1 0,-5 6 0,5 2-1,-4 1 1,2 2-1,-1-3 1,-1-6-2,-1-3 3,1 1-1,-5-9 1,-1-6-1,0-6-1,-7-6 0,-4-15 0,11 19 0,-11-19 0,0 0 0,0 0 0,0 0 0,4-17 0,0-3 0,-5-10 0,6-19 0,-1-18 0,3-18 0,1-7 0,4-6 0,-5 3 0,0 1 0,-1 15 0,-3 13 0,3 25 0,-8 16 0,12 19-18,-10 6-21,11 7 0,-1 9-1,9 5 0</inkml:trace>
  <inkml:trace contextRef="#ctx0" brushRef="#br0" timeOffset="5943.3399">2957 2437 60,'17'-14'31,"-8"-8"2,-8 6-1,-1 16-16,-30-20-4,10 34-1,-20-11-4,3 25 0,-7-5-3,6 15 0,2-1 1,11 4-3,15-2 0,24-8 0,21 1-2,15-12-2,20 8-9,7-13-23,18-2-4,6-11 2,3 5-3</inkml:trace>
  <inkml:trace contextRef="#ctx0" brushRef="#br0" timeOffset="7583.4337">23491 13335 65,'11'-26'37,"-3"6"-1,2 3 0,-10 17-11,2-23-13,-2 23-4,0 0-3,5 16-1,-12-3-1,1 5 2,-8 8-2,3 7 1,-5 7-2,1 10 1,-2 5 0,1-1 0,2 6-2,5-3-1,5-8 0,7-1 0,7-5 0,8-4 0,11-7 0,9 2 0,4-8 0,5-3 0,6 10 0,1-10 0,5 10-3,-6-18-24,-3 2-14,-9-6 1,-2-3-2,-7-3 0</inkml:trace>
  <inkml:trace contextRef="#ctx0" brushRef="#br0" timeOffset="7951.4548">23436 13630 78,'-12'-14'39,"4"7"1,4-10 0,14 10-17,-2-26-8,27 24-3,2-1-5,12 8-6,13 14-12,6-9-28,-2 3-1,-5-4-2,-4 14 3</inkml:trace>
  <inkml:trace contextRef="#ctx0" brushRef="#br0" timeOffset="8729.4993">23326 13652 48,'0'0'32,"-17"8"3,17-8-1,0 0-9,8-3-10,19 4-5,-5-3-6,10-2-11,1 1-25,7 6-3,-3 1 2,3 5-3</inkml:trace>
  <inkml:trace contextRef="#ctx0" brushRef="#br0" timeOffset="10570.6046">4028 5166 67,'0'0'34,"0"0"0,21-9-1,25 7-17,-1-9-8,20 10-6,5 1-5,3 2-16,4 3-15,-3 4 1,-15-3-2,-5 2-1</inkml:trace>
  <inkml:trace contextRef="#ctx0" brushRef="#br0" timeOffset="11475.6564">2277 4803 43,'0'-12'28,"0"12"-1,1-13-3,-1 13-5,0 0-3,0 0-5,0 0-2,1 13-3,10 6 0,-4 0 0,7 10-1,1 2 0,5 8 0,-3-3 0,6 8-1,-5-5 1,0 3-2,-1-3-1,-4 2 1,-2-10 0,-1 0 0,-3-9 1,-1-5-2,-3-6 2,-3-11-1,0 0 1,7-21-4,-6-6 0,4-9 0,-3-11 0,3-9 0,2-12 0,-1 3 0,2-5 0,-2 6 0,5 14-10,-11-2-12,11 25-17,0 9-3,4 13 2,1 7-1</inkml:trace>
  <inkml:trace contextRef="#ctx0" brushRef="#br0" timeOffset="11902.6808">2996 5156 30,'-16'10'27,"7"14"2,-3-1 0,4 3-12,14 13-1,-9-11 0,21 12-2,-7-20-4,20 3-1,-2-20-2,10-6-2,-4-20 0,4-10-3,-7-8 1,-6-9-2,-11 1-1,-14 0 0,-10 6-1,-12 4 2,-8 13-5,-12 12 0,5 16-14,-6 8-17,9 6 1,13 5-3,13 0 1</inkml:trace>
  <inkml:trace contextRef="#ctx0" brushRef="#br0" timeOffset="17971.0279">11676 693 118,'0'0'38,"0"0"-1,0 0 1,0 0-28,0 0-6,2-46 1,-2 46-2,0 0-1,0 0-2,0 0 0,0 0 0,0 0 0,0 0 0,0 0 0,0 0 0,39 42 0,-39-42 0,0 0 0,32 60 0,-32-60 0,30 63 0,-30-63 0,32 76 0,-32-76 0,32 72 0,-32-72 0,30 70 0,-30-70 0,25 60 0,-13-34 0,-1 1 0,0 7 0,-3-11 0,0 4 0,-1-9 0,-1 1 0,-6-19 0,0 0 0,8 12 0,-8-12 0,0 0 0,0 0 0,0 0 0,0 0 0,4 10 0,-4-10 0,0 0 0,0 0 0,0 0 0,3-10 0,-3 10 0,7-60 0,-7 60 0,19-95 0,-6 34 0,5-21 0,0 6 0,3-1 0,-4 14 0,0 7 0,-5 10 0,-12 46 0,14-64 0,-14 64 0,0 0 0,0 0 0,0 0-9,0 0-35,0 0 1,0 0 0,0 0 1</inkml:trace>
  <inkml:trace contextRef="#ctx0" brushRef="#br0" timeOffset="18759.073">12423 712 87,'0'0'37,"0"0"1,0-49-1,0 49-14,0 0-12,0 0-5,0 0 0,0 0-4,0 0 1,0 0-2,0 0 2,-14 55-2,8-7-1,-1 9 0,3 6 0,1 5 0,6 1 0,3-3 0,7-4 0,5-12 0,6-2 0,2-18 0,2 3 0,0-15 0,-3-6 0,-2-2 0,-4-4 0,-4 2 0,-15-8 0,26 10-27,-26-10-15,0-15-1,-5 1 1</inkml:trace>
  <inkml:trace contextRef="#ctx0" brushRef="#br0" timeOffset="19128.0941">12793 662 132,'0'0'37,"0"0"2,0 0-2,0 0-32,0 0-2,-9 68-1,9-68-2,3 88 0,-1-35 0,4 3 0,0-1 0,2-4 0,2-1 0,1 2 0,1-21 0,2 8 0,-1-17 0,2 2 0,-2-12 0,0 10 0,0-12 0,-4-7 0,2 11 0,-11-14 0,17 12-8,-20-24-32,3 12 0,0 0 0,0 0 0</inkml:trace>
  <inkml:trace contextRef="#ctx0" brushRef="#br0" timeOffset="19379.1084">12617 949 113,'0'0'43,"0"0"-1,0 0 0,54-28-27,-10 26-15,2-3 0,5 6 0,2-7-4,-12 9-36,0-8-2,-41 5 1,50-1-1</inkml:trace>
  <inkml:trace contextRef="#ctx0" brushRef="#br0" timeOffset="19840.1348">13366 651 113,'0'0'38,"0"0"3,0 0-2,0 0-27,32 66-5,-32-66-2,53 78-5,-53-78 0,50 99 0,-32-42 0,-8 8 0,-8-2 0,-8-5 0,-6-1 0,-4-16 0,-3 1 0,1-19 0,0-2 0,5-19 0,2 1 0,11-3-1,-7-10-32,18 6-9,-1-11 1,10 4-1,-20 11 2</inkml:trace>
  <inkml:trace contextRef="#ctx0" brushRef="#br0" timeOffset="20211.156">13893 846 94,'0'0'39,"0"0"2,0 0-1,0 0-24,0 0-8,40 5-1,-40-5-2,75 5-1,-34 0-3,-2-7-1,-39 2 0,64-8 0,-64 8 0,39 3 0,-39-3-4,0 0-7,0 0-28,0 0-2,0 0 1,0 0-2</inkml:trace>
  <inkml:trace contextRef="#ctx0" brushRef="#br0" timeOffset="20419.1679">13789 1114 120,'0'0'41,"43"46"-1,5-43 2,10-6-36,4 6-2,1-2-3,-2 7-7,-16 6-32,-2 1-3,-16 5 1,-11-5-2</inkml:trace>
  <inkml:trace contextRef="#ctx0" brushRef="#br0" timeOffset="21494.2294">14501 660 102,'0'0'40,"4"-51"-1,-4 51-1,0 0-25,0 0-5,0 0-1,41 60-3,-41-60 0,36 91-4,-13-36 0,-1 14 0,-1-3 0,-1 4 0,-3 5 0,-2-11 0,-1-1 0,-5-17 0,0 0 0,-3-21 0,-2 1 0,-4-26 0,11-7 0,-11 7 0,21-79 0,-5 27 0,6-19 0,1 5 0,2-19 0,1 13 0,-4-10 0,-1 28 0,-7-4 0,-14 58 0,16-76 0,-16 76 0,0 0-7,0 0-36,0 0-3,0 0 1,0 0 0</inkml:trace>
  <inkml:trace contextRef="#ctx0" brushRef="#br0" timeOffset="21942.255">15407 628 113,'0'0'41,"0"0"-2,-2-48 1,2 48-33,0 0-3,0 0 1,-40 42-3,40-42 2,-17 92-4,13-38 0,3 4 0,5 8 0,4-8 0,5 2 0,3-4 0,2-8 0,1-4 0,-1-8 0,-1-9 0,-3-1 0,0-7 0,-4-1 0,0-13 0,-10-5-1,20-3-41,-20 3-1,0 0 0,17-78-1</inkml:trace>
  <inkml:trace contextRef="#ctx0" brushRef="#br0" timeOffset="22259.2732">15634 707 119,'0'0'42,"0"0"-1,0 0 2,0 0-36,0 0-4,9 72-3,-9-72 0,13 92 0,-13-92 0,21 90 0,-21-90 0,25 86 0,-25-86 0,26 70 0,-26-70 0,23 43 0,-23-43 0,21 29 0,-9-20 0,-12-9 0,18 15 0,-6-21 0,1 16 0,-13-10-8,24-2-34,-24 2 0,0 0-1,0 0 1</inkml:trace>
  <inkml:trace contextRef="#ctx0" brushRef="#br0" timeOffset="22576.2913">15506 919 98,'0'0'41,"0"0"3,0 0-2,0 0-20,42-33-14,0 27-8,4 4 0,3-2 0,4 9 0,-6-6-2,6 7-36,-53-6-4,64-3-1,-64 3 1</inkml:trace>
  <inkml:trace contextRef="#ctx0" brushRef="#br0" timeOffset="22943.3123">16131 837 130,'0'0'40,"0"0"2,0 0-4,52-28-33,-52 28-5,52-9 0,-52 9 0,51 4 0,-51-4 0,42 7-3,-42-7-17,0 0-20,39 7-1,-39-7 0,0 0 0</inkml:trace>
  <inkml:trace contextRef="#ctx0" brushRef="#br0" timeOffset="23139.3235">16181 960 96,'0'0'43,"0"0"-1,0 0 1,0 0-17,0 0-21,44 52-5,-44-52 0,51 8 0,-51-8-12,63 3-28,-63-3-1,63-13 1,-63 13-1</inkml:trace>
  <inkml:trace contextRef="#ctx0" brushRef="#br0" timeOffset="23439.3407">16653 899 117,'-10'58'41,"10"-58"0,0 0 0,-4 56-33,4-56-1,39 29-7,-39-29 0,63 6 0,-63-6 0,67-22 0,-67 22 0,44-44 0,-44 44 0,4-54 0,-4 54 0,0 0 0,-60-53 0,60 53 0,-65-8 0,65 8 0,-58 17 0,58-17-5,0 0-2,0 0-18,0 0-14,-19 51-2,19-51 1,0 0-1</inkml:trace>
  <inkml:trace contextRef="#ctx0" brushRef="#br0" timeOffset="23714.3564">16890 624 108,'0'0'41,"0"0"0,0 0-1,0 0-21,0 0-14,63-3-4,-18 38-1,2 6 0,3 3 0,-4 17 0,-8 5 0,-9 4 0,-14 8 0,-13-14 0,-13-1 0,-6-7 0,-19-11-23,11-3-18,-4-10-2,12-12 0,3-6 0</inkml:trace>
  <inkml:trace contextRef="#ctx0" brushRef="#br0" timeOffset="24815.4194">17968 1023 93,'0'0'39,"0"0"4,0 0-2,0 0-6,0 0-31,47 9-4,-47-9 0,72-6 0,-31 3 0,3-8 0,-3 2 0,-2-3 0,-39 12 0,56-31 0,-56 31 0,0 0 0,24-71 0,-24 71 0,-28-49 0,28 49 0,-59-31 0,59 31 0,-78 2 0,36 17 0,2 15 0,40-34 0,-69 111 0,42-35 0,6 1 0,13 8 0,10-7 0,16-7 0,12-7 0,16-2 0,11-29 0,9-13 0,3-9 0,-1-7 0,-4-2 0,-18-5 0,0 2-40,-18-16-4,-6 13 0,-12-7-2</inkml:trace>
  <inkml:trace contextRef="#ctx0" brushRef="#br0" timeOffset="25491.458">18648 634 123,'0'0'39,"0"0"2,0 0-2,0 0-27,0 0-11,58 8-1,-58-8 0,61 14-11,-17-12-27,-3-2-4,2-1 3,-43 1-4</inkml:trace>
  <inkml:trace contextRef="#ctx0" brushRef="#br0" timeOffset="25988.4865">19396 310 122,'0'0'36,"0"0"2,0 0-1,0 0-29,0 0-3,9 53 0,-9-53-1,-1 70-4,1-70 0,12 79 0,-12-79 0,33 70 0,-33-70 0,57 54 0,-57-54 0,65 36 0,-65-36 0,64 16 0,-64-16-12,40-2-29,-40 2 0,0 0 0,0 0 0</inkml:trace>
  <inkml:trace contextRef="#ctx0" brushRef="#br0" timeOffset="26417.511">19318 442 127,'-39'-18'38,"39"18"1,0 0-1,61 18-30,-61-18-4,85 18-3,-32-9-6,-6 2-33,9-4 0,-7-6-2,-4 1 1</inkml:trace>
  <inkml:trace contextRef="#ctx0" brushRef="#br0" timeOffset="26819.534">20070 259 133,'0'0'40,"47"-20"1,-47 20-1,0 0-39,6 82-1,-10-29 0,-5-4 0,1 17 0,-3-4 0,1 6 0,-2-6 0,3-11 0,9-51 0,-19 72 0,19-72 0,-13 49 0,13-49 0,0 0-30,0 0-12,0 0-2,0 0 1</inkml:trace>
  <inkml:trace contextRef="#ctx0" brushRef="#br0" timeOffset="27169.554">20352 518 147,'39'8'42,"-39"-8"3,0 0-24,52 66-21,-52-66 0,28 66 0,-28-66 0,19 66 0,-19-66 0,9 60 0,-9-60 0,5 54 0,-5-54 0,0 0 0,2 60 0,-2-60 0,0 0 0,0 0 0,0 0-6,0 0-38,0 0 2,0 0-2,0 0 2</inkml:trace>
  <inkml:trace contextRef="#ctx0" brushRef="#br0" timeOffset="27659.582">20396 564 127,'0'0'39,"0"0"2,0 0-2,43-50-30,-43 50-9,78-24 0,-27 20 0,9 1 0,-1 10 0,-2-7 0,-6 8 0,-8-1 0,-43-7 0,54 32 0,-54-32 0,0 0 0,0 0 0,-26 61 0,26-61 0,-52 28 0,52-28 0,-65 18 0,65-18 0,-60 2 0,60-2 0,-44-12 0,44 12 0,0 0 0,0 0 0,0 0 0,0 0 0,0 0 0,0 0 0,21 65 0,-21-65 0,48 56 0,-48-56 0,55 47 0,-55-47 0,51 33 0,-51-33 0,0 0 0,61 22-23,-61-22-22,0 0 0,0 0 1</inkml:trace>
  <inkml:trace contextRef="#ctx0" brushRef="#br0" timeOffset="27983.6006">21262 495 144,'26'-55'39,"-26"55"3,0 0-12,-13-47-30,13 47 0,-44 27 0,44-27 0,-58 63 0,31-13 0,27-50 0,-37 98 0,37-98 0,8 82 0,-8-82 0,69 62 0,-12-44 0,10-6 0,5-1 0,4-2 0,-5-3 0,-1-4 0,-20 3 0,1-3-38,-51-2-5,68 9-2,-68-9-1</inkml:trace>
  <inkml:trace contextRef="#ctx0" brushRef="#br0" timeOffset="32648.8674">8276 11938 87,'0'0'38,"0"0"-2,6 13 3,-16 8-24,22 24-5,-11-5-3,8 11 0,-5 2-6,1-4-3,6 10-17,-6-14-19,-5-6-1,0-10-3,-1-4 2</inkml:trace>
  <inkml:trace contextRef="#ctx0" brushRef="#br0" timeOffset="33497.916">12537 12051 94,'0'0'36,"13"-13"2,-8 25 0,-5-12-21,15 33-8,-15-3-3,5 15-3,-2 6-4,0-4-7,6 11-31,-3-7-1,0 4 0,2-11 0</inkml:trace>
  <inkml:trace contextRef="#ctx0" brushRef="#br0" timeOffset="35011.0025">7908 13023 81,'-2'-15'38,"-2"0"0,4 15 0,-13-12-21,18 31-5,-12-4-5,9 14 0,-3 5-2,3 9-3,-3 4 1,2-1-1,-2 0 0,1 1-1,0-7 0,-1-9-3,1-3 0,-2-11-3,7-3-3,-5-14-13,-1-11-19,4-8-1,2 2 1,-2-4 0</inkml:trace>
  <inkml:trace contextRef="#ctx0" brushRef="#br0" timeOffset="35616.0371">7849 13097 32,'-19'-7'30,"19"7"2,-19-5 5,7-4-11,12 9-3,-16-9-8,16 9-3,-6-12-4,6 12-2,12-4 1,6 6-3,1 0 1,11-3-2,2-2 2,7 6-2,-1-2 0,1 2-1,-5-3-1,-5 6 0,-7-1-1,-8 5 0,-7 6 0,-7 1 0,-3 1 0,-5 0 0,-4-3 0,-1-8 0,-5 5 0,0 0 0,-2-4 0,-1 0 0,-1-2 0,2 0 0,2-2 0,2 10-1,4-10 2,12-4-1,-10 8 0,10-8 0,11 5 0,3 1 0,2-5 0,5 12 0,-1 4 0,3 3 0,-1 2 0,-2 3 0,-2 2 0,-2-3 0,-4 5 0,-1-4 0,-1-12 0,-10-13 0,17 21-1,-17-21-17,15-7-25,-8-5 1,5 10 1,-1-17-1</inkml:trace>
  <inkml:trace contextRef="#ctx0" brushRef="#br0" timeOffset="35915.0542">8562 13173 97,'5'-14'39,"-5"14"0,-4-22-5,4 22-21,-19 0-4,9 8-2,-9 1-1,3 13-1,-4 2 0,6 5-4,-1-1-1,7-5 0,5 5 0,10-7 0,9 0 0,7-6 0,7-2 0,4 1 0,8 0 0,-6-6-20,13 3-23,-3 3-1,5-6 0,2 6 3</inkml:trace>
  <inkml:trace contextRef="#ctx0" brushRef="#br0" timeOffset="36996.1161">12066 13142 72,'-17'-4'36,"17"4"-1,0 0 4,-5-27-18,24 21-5,-8-15-6,18 13 0,-3-12-5,7 6-2,-1-1 0,-1 2-3,-2 7 1,-7 7-3,-9 10 2,-10-1-2,-8 13 2,-8-1 2,-6 0-3,-3 4 3,-4-4 0,1 7-1,1-7 1,8 4-2,6-6 0,10 2 0,8-1 0,10-5 0,7 0 0,5 0 0,3-8 0,-1-5 0,2 3-4,-13-16-23,5 7-15,-9-4 2,-2 0-1,-6-11-1</inkml:trace>
  <inkml:trace contextRef="#ctx0" brushRef="#br0" timeOffset="37278.1322">12559 13055 112,'9'-14'41,"-9"14"-2,13-8 2,-13 8-33,7 20-2,-5 1 0,2 5-4,-2 2-2,1 6 0,-1 1 0,0 3 0,-2-6 0,0 2 0,0-11 0,-2-1 0,2-8 0,0-14-4,5 18-16,-5-18-20,6-14-2,-3-2 1,3 4 1</inkml:trace>
  <inkml:trace contextRef="#ctx0" brushRef="#br0" timeOffset="37702.1564">12618 13114 52,'-12'-10'35,"12"10"-1,-3-13 4,3 3-16,18 13-1,-8-15-5,20 7-5,-6-4-2,10 0-2,-6 7-1,3 5-2,-5 3-4,-5 5 0,-5 0 0,-9 8 0,-8-4 0,-5 8 0,-5-7 0,-4-8 0,-4 0 0,-3-5 0,1-5-1,-1 4-1,6 4 1,3-7 0,13 1 1,-11 2 1,11-2 0,13 12-1,1 0 3,3-1-3,1-2 0,1 5 0,-1 0 0,0 2 0,-3 3 0,-4 2 0,1-2-2,-9-5-10,9-1-29,-12-13 2,13 13-3,-13-13 4</inkml:trace>
  <inkml:trace contextRef="#ctx0" brushRef="#br0" timeOffset="37963.1714">13217 13144 94,'14'-12'37,"-14"12"1,0 0 2,0 0-24,-30 16-10,13 9 1,-6 2-1,5 8 0,-3-3-1,10-1-5,3-5 0,11-7 0,6 1 0,11-11 0,5 1 0,6-9 0,11 11 0,-7-3-41,8-8-1,-2 10-1,0-6 0</inkml:trace>
  <inkml:trace contextRef="#ctx0" brushRef="#br0" timeOffset="38739.2158">16439 12242 101,'10'-10'41,"0"-1"-1,-2 4 1,13 13-26,-21-6-6,16 8-2,-9 6-6,1 10-1,-2 1 0,-1 10 0,-2 7 0,-6-1-2,8 11-37,-11-4-3,-1 5 1,1-3-2</inkml:trace>
  <inkml:trace contextRef="#ctx0" brushRef="#br0" timeOffset="39559.2627">16348 13093 49,'-9'3'34,"-5"0"2,6 1 0,4 6-7,-9-16-10,13 6-6,0 0-4,24 4-3,-6-9-1,9 5-1,-3-1-2,4 2-2,-5 4 2,-3 4-1,-9 4 1,-9 2-1,-10 0 0,-5-2-1,-4 1 0,0 0 0,-1-3 1,5 4-1,7 1 1,8-1-1,6 4 2,6 1-1,0 4 0,-2 7-1,-4-1 0,-7-8 0,-6 1 0,-7-2-1,-5-3-1,-2-6-2,4 1-2,-2-17-4,23 15-17,3-11-12,8-5-1,5 2 1,8-6 0</inkml:trace>
  <inkml:trace contextRef="#ctx0" brushRef="#br0" timeOffset="39791.2759">16779 13243 116,'0'0'40,"0"0"2,6 20-2,-9-5-35,2 10-1,-2 8-1,0 12 1,-1-2-3,1 2-1,1-6 0,-2-5 0,5-3-4,-7-17-11,6-14-25,0 0-2,5-21 1,-4-12-1</inkml:trace>
  <inkml:trace contextRef="#ctx0" brushRef="#br0" timeOffset="40119.2947">16738 13310 81,'-7'-18'38,"1"-8"1,6 12 1,4-8-11,15 14-17,-1-9-2,15 9-5,3 5-4,4 2-1,-3 9 0,-3 0 0,-9 4 0,-11 2 0,-15 0 0,-13 1 0,-9 1 0,-7-8 0,-2 4 0,-3 0 0,5-4 0,4-2 0,8 1 0,7-2 0,8 8 0,8 6 0,8 2 0,8-3 0,3 1 0,5 8 0,1 4 0,-1-6 0,0 0 0,-10-19-8,8 2-34,-11-7 0,0 7 1,-3-17-1</inkml:trace>
  <inkml:trace contextRef="#ctx0" brushRef="#br0" timeOffset="40443.3132">17466 13203 87,'0'0'39,"5"-10"3,-5 10-2,-26-5-19,17 24-7,-16-1-5,5 10-6,-4 5-3,7 5 0,2-2 0,12 2 0,9 1 0,13-8 0,12-17 0,6-7 0,13 4 0,-10-18-39,12 2-5,-6-16 1,-1 13-1</inkml:trace>
  <inkml:trace contextRef="#ctx0" brushRef="#br0" timeOffset="69299.9637">14777 2159 54,'1'-15'36,"-1"-6"1,-1 3-1,1 18-6,-8-35-12,8 35-2,3-25-6,-3 25-4,4-15-1,-4 15-3,0 0 0,0 0-1,10 3 1,-7 8-4,1 9 4,3 4-2,1 12 0,3 5 0,0 7 0,4 7 0,0 7 0,3 1 0,0-8 0,1 7 0,-1-13 0,1 2 0,-3-4 0,0-8 0,-2-6 0,-2-1 0,-2-4 0,-2-13 0,-1 1 0,-7-16 0,0 0 0,11-17 0,-7-2 0,3-18 0,5-10 0,6-20 0,4-14 0,6-7 0,1-6 0,0 11 0,-1-6 0,-1 13 0,-6 11 0,-7 22 0,-4 10 0,-5 15 0,-5 18 0,6-14 0,7 26-39,-15 1-5,4 8 1,-7 3-1</inkml:trace>
  <inkml:trace contextRef="#ctx0" brushRef="#br0" timeOffset="69718.9877">15633 1954 122,'16'-24'43,"-2"3"-2,-11 1 2,-3 20-37,-11-18-6,-1 26 0,-6 3 0,-1 18 0,-4 6 0,3 18 0,0 8 0,4 18 0,4 1 0,7-3 0,4-1 0,7-16 0,5 0 0,5-18 0,4-2 0,0-17 0,1 1 0,-2-10 0,1 1 0,-5 1 0,0-6 0,-7 2 0,7 1-2,-15-13-41,12 0-2,-12 0 0,20-23 4</inkml:trace>
  <inkml:trace contextRef="#ctx0" brushRef="#br0" timeOffset="70060.0072">15996 2040 113,'0'0'40,"-1"-16"0,1 16 0,-10 7-31,7 19-4,-4 4-1,1 21-3,-1 9 1,0 1-1,1 10-1,3 2 0,2 3 0,4-9 0,4-4 0,2-18 0,3-4 0,4-10 0,1-12 0,2 0 0,1-15 0,2 5 0,0-4 0,-1-5 0,3-4 0,-7-5 0,8 13-25,-10-19-16,0 6-2,-9-9 2,1-4 1</inkml:trace>
  <inkml:trace contextRef="#ctx0" brushRef="#br0" timeOffset="70360.0244">15894 2184 107,'-21'6'42,"9"-2"-1,2 0 1,10-4-29,13 9-5,12 3-6,3-9-2,7 20 0,6-10 0,0 9 0,6 6-3,-9-11-37,1-3-2,-11-18-1,-2 2 1</inkml:trace>
  <inkml:trace contextRef="#ctx0" brushRef="#br0" timeOffset="71216.0733">16538 2187 103,'-8'-2'39,"-2"-10"-2,10 12 3,-1-10-31,19 13-1,3-4-2,7 6-3,1 3-1,3-4-2,1 7 0,-3-8-6,3 15-22,-16-12-11,-2 0-1,-15-6 0,13 0 1</inkml:trace>
  <inkml:trace contextRef="#ctx0" brushRef="#br0" timeOffset="71440.0861">16530 2477 119,'-4'21'41,"13"-6"0,4-8-2,11 2-33,2-9-5,4 6 1,1-6-7,-5-2-4,7 4-31,-11-6 0,-3 1 1,-5-5-3</inkml:trace>
  <inkml:trace contextRef="#ctx0" brushRef="#br0" timeOffset="71714.1018">17036 2054 125,'0'0'41,"0"0"-2,9 20 2,-9-1-37,6 16 0,-2 9-3,4 10-1,-1 7 0,0-2 0,0 5 0,-1-10 0,-1-1 0,-3-17 0,1-3 0,-3-17 0,8 0-21,-7-31-21,8-2 1,-2-24 0,7-1 0</inkml:trace>
  <inkml:trace contextRef="#ctx0" brushRef="#br0" timeOffset="72164.1275">17070 2112 97,'-15'-5'37,"1"-1"1,14 6 0,-7-22-26,28 21 0,-2-11-4,17 11-1,3-3-3,7 6-2,0-2-2,-1 4 0,-3 6 0,-7 6 0,-10 4 0,-11-2 0,-11 9 0,-8-7 0,-5 5 0,-6 2 0,-4-13 0,-5-10 0,0-3 0,2-1 0,1-7 0,6 3 0,1-6 0,5 2 0,10 8 0,0 0 0,9 22 0,6 9 0,1 3 0,5 9 0,0 3 0,1 3 0,0 7 0,-4-16 0,-1 6 0,-5-15 0,0-4 0,-4-14 0,11 6-28,-9-31-16,6 5 3,-1-21-1,9 2 1</inkml:trace>
  <inkml:trace contextRef="#ctx0" brushRef="#br0" timeOffset="72431.1428">17878 2119 128,'1'-13'41,"-1"13"-3,-21-10 1,6 20-34,-16 6-4,-2 13 2,-3 10-3,2 11 0,5-1 0,11 8 0,11-3 0,15 4 0,12-11 0,12-10 0,9-6 0,5-15 0,5-3 0,-3-8 0,7 4-1,-14-21-43,-1 4 3,-9-11-3,-2 2 3</inkml:trace>
  <inkml:trace contextRef="#ctx0" brushRef="#br0" timeOffset="72890.1691">18418 2009 75,'0'0'35,"-16"-26"2,16 26 0,-15-17-8,15 17-10,-9-8-4,9 8-7,0 0-8,0 0 0,4 16 0,10 0 0,7 4 0,4 16 0,3 12 0,1 19 0,1 9 0,-6 13 0,-6-1 0,-10-6 0,-11-1 0,-9-9 0,-6-7 0,-17-24-19,9-11-24,-2-22-1,8-2 0,7-6 1</inkml:trace>
  <inkml:trace contextRef="#ctx0" brushRef="#br0" timeOffset="73728.217">19138 2119 106,'-13'0'39,"-1"-3"-1,14 3-1,-6-11-20,27 14-5,-2-9-6,13 6-6,4-4 0,4 4 0,3 2 0,0-1 0,-3 5 0,-4-6 0,-2 5 0,-4-7 0,0 8 0,-5-9-4,6 7-6,-17-7-25,11 3-4,-8-1 0,1 3 1</inkml:trace>
  <inkml:trace contextRef="#ctx0" brushRef="#br0" timeOffset="73980.2314">19290 2274 121,'-9'0'39,"9"0"1,0 0 0,29 19-29,-5-19-7,13 15-4,3 3 0,6 2 0,8 14-11,-5-19-28,0 2-1,-7-15-1,-2-3-1</inkml:trace>
  <inkml:trace contextRef="#ctx0" brushRef="#br0" timeOffset="74928.2856">20464 2054 80,'-3'-17'37,"3"1"0,-3 3 1,3 13-11,-9-17-12,9 17-2,0 0-7,7 19-4,-4-6-2,3 15 0,2 2 0,2 12 0,0 13 0,0 6 0,0 4 0,0-6 0,-3-1 0,0-9 0,-3-4 0,1-20 0,-5-25 0,12-14 0,-4-35 0,5-8 0,4-14 0,1-4 0,3-9 0,-1 7 0,-2 3 0,-1 17 0,-3 23 0,-6 7 0,0 17 0,-8 10 0,17 6 0,-14 5-42,9 12 0,-4 0-1,9 4 1</inkml:trace>
  <inkml:trace contextRef="#ctx0" brushRef="#br0" timeOffset="75243.3037">21166 1822 126,'1'-14'36,"-1"14"3,-13-2-2,6 15-31,-12 6 1,1 11-3,-1 6-4,7 15 0,1-4 0,10 16 0,6-16 0,8 7 0,6-13 0,5 6 0,0-14 0,0-9 0,2 0 0,-5-22 0,5 19-8,-10-33-33,1 1 0,-4-17-1,5 2 0</inkml:trace>
  <inkml:trace contextRef="#ctx0" brushRef="#br0" timeOffset="75596.3239">21515 1918 130,'0'0'39,"6"15"-2,-12-2 2,10 14-29,-14 0-10,2 12 0,-2 0 0,1 5 0,1-10 0,3 7 0,3-14 0,4 7 0,4-2 0,5-8 0,3-9 0,3-5 0,3 2 0,1-12 0,2 10 0,-3-19 0,4 2 0,-13-13-30,9 10-11,-9-11 0,0 9 1,-8-2 2</inkml:trace>
  <inkml:trace contextRef="#ctx0" brushRef="#br0" timeOffset="75783.3346">21364 2059 134,'0'0'38,"26"-9"4,6 9-5,2 0-34,4 2-3,5 9-13,-7-7-24,1 2-3,-9-1 0,-2-1-2</inkml:trace>
  <inkml:trace contextRef="#ctx0" brushRef="#br0" timeOffset="76450.3727">21955 2017 103,'0'0'37,"0"0"0,0 0 1,22 4-20,-12-7-7,15 9-4,-4-6-3,8 2-4,-3-2 0,0 0-3,3 5-10,-17-4-26,4 0 0,-16-1 0,14 0 1</inkml:trace>
  <inkml:trace contextRef="#ctx0" brushRef="#br0" timeOffset="76650.3841">21983 2171 120,'-13'8'38,"12"4"1,1-12-1,27 8-28,-7-10-6,8 3-3,5 1-6,-3-10-13,9 5-21,-2-4 0,2-4 0,-6-5 0</inkml:trace>
  <inkml:trace contextRef="#ctx0" brushRef="#br0" timeOffset="76903.3986">22399 2108 115,'-8'21'39,"-1"-1"-1,9 8 2,-1-13-27,22-3-5,2-1-6,14-8-2,1-4 0,6-11 0,-5-3 0,-4-10 0,-13 0 0,-11 7 0,-15-9 0,-11 10 0,-11-5 0,-8 9 0,-2 0 0,-6 6 0,9 10 0,-4 1-17,19 10-22,3 0-2,15 0 1,4-1 0</inkml:trace>
  <inkml:trace contextRef="#ctx0" brushRef="#br0" timeOffset="77167.4137">22670 1833 126,'12'-7'39,"11"21"2,3-5-2,15 18-30,-3-3-8,3 16-1,-5 8 0,-5 4 0,-14 11 0,-7-3 0,-12 3 0,-9-7 0,-1 12-5,-12-24-37,5-12 0,-1-13-1,11-17-2</inkml:trace>
  <inkml:trace contextRef="#ctx0" brushRef="#br0" timeOffset="77931.4574">23430 1976 106,'0'0'39,"0"11"0,16-2 2,-2-14-22,22 12-8,-3-10-11,11-1 0,-2-1 0,0-4 0,-7-1 0,-7-5 0,-9 0 0,-12-3 0,-11 0 0,-10 4 0,-8 0 0,-5 5 0,-8 4 0,-3 2 0,-5 6 0,-2 11 0,-2 10 0,4 11 0,1 2 0,10 16 0,6 0 0,12 14 0,15 2 0,14-1 0,13-7 0,15-9 0,10-6 0,6-16 0,9-7 0,3-24 0,7 9 0,-6-37-28,-1 9-14,-11-17-2,0 0 0</inkml:trace>
  <inkml:trace contextRef="#ctx0" brushRef="#br0" timeOffset="78376.4829">24327 1519 112,'0'0'40,"0"0"1,0 0-1,0 0-18,0 0-22,0 0 0,49 2 0,-49-2 0,45 15 0,-45-15 0,42 18-10,-42-18-31,0 0 0,39 8 1,-39-8 1</inkml:trace>
  <inkml:trace contextRef="#ctx0" brushRef="#br0" timeOffset="78597.4955">24611 1270 124,'29'-49'40,"-29"49"0,0 0-2,35 71-27,-20-10-9,-10 28-7,10 4-35,-6 3 0,12-1-4,11-8 2</inkml:trace>
  <inkml:trace contextRef="#ctx0" brushRef="#br0" timeOffset="81615.6681">19129 3433 124,'-12'-1'37,"12"1"3,13-6-1,18 9-32,7-6-2,12 4-2,6 1-3,5 0 0,1 2 0,-4-4-1,-5 11-7,-19-12-31,0-1 1,-11-3-1,-8 1-2</inkml:trace>
  <inkml:trace contextRef="#ctx0" brushRef="#br0" timeOffset="81802.6788">19231 3666 134,'-18'26'40,"11"-11"3,21-3-5,14-3-38,23-1 0,10 2 0,6-7 0,14 5-30,-10-2-11,-1-3-2,-10-6 1</inkml:trace>
  <inkml:trace contextRef="#ctx0" brushRef="#br0" timeOffset="82591.724">20354 3474 84,'-24'14'37,"-3"0"0,2 8 0,-3-2-19,14 17-7,-8 2-2,18 10 0,3-6-4,17-2 1,9-14-4,12-6-2,7-24 0,6-3 0,-1-19 0,1-11 0,-10-11 0,-11-8 0,-15-1 0,-13 0 0,-16 8 0,-11 4 0,-8 4 0,-6 7 0,0 11 0,3 12 0,8 13 0,7 2 0,18 24-3,-2-10-37,21 17-1,5 1-1,9 2 1</inkml:trace>
  <inkml:trace contextRef="#ctx0" brushRef="#br0" timeOffset="82768.7341">20836 3804 138,'0'0'41,"1"-19"1,-3 9-8,-13-5-34,12 3 0,15 23-33,-12-11-7,19-6 1,-7-5-4</inkml:trace>
  <inkml:trace contextRef="#ctx0" brushRef="#br0" timeOffset="83456.7735">21272 3282 33,'0'0'24,"-16"-4"2,6 0 0,-1 7-1,-8-13-4,11 22-2,-17-11-2,15 12-3,-11-17-1,21 4-4,-22 10-1,22-10-1,-12 6-3,12-6 0,10-7 0,8 8-3,7-2-1,8 8 0,3 0 0,4 9 0,-2-2 0,0 3 0,-8 6 0,-9 1 0,-12 2 0,-11-3 0,-6 0 0,-6-6 0,1 0 0,-2 0 0,2-2 0,5-1 0,7 3 0,4 1 0,1 6 0,-2 3 0,-6 2 0,-6 11 0,-8-1 0,-6 1 0,-5-1 0,-6-5 0,4-3 0,-2-8 0,14 8-9,-1-20-31,20-11-1,0 0 1,23 5-2</inkml:trace>
  <inkml:trace contextRef="#ctx0" brushRef="#br0" timeOffset="83966.8026">21684 3398 105,'-22'5'39,"9"-2"2,3 3-1,15 4-15,6-8-20,14 12-5,3-9 0,7 13 0,1-13 0,0 10 0,-5-12 0,-4 3 0,-10-2 0,-5-1 0,-12-3 0,2 12 0,-9 5 0,-2 1 0,-1 10 0,-2 7 0,0 7 0,3 3 0,1 6 0,1-1 0,5-6 0,-1 1 0,4-2 0,-10-22-14,6 2-29,-9-19 1,1-7-2,-8-15 3,-1 11 30,-5-20 9,0-9 6,10 5 16,3-4 19,12-1-4,10 10 2,13 2-4,18 9-57,1 5-13,5 9-1,-3 8-1</inkml:trace>
  <inkml:trace contextRef="#ctx0" brushRef="#br0" timeOffset="84350.8246">21285 3609 105,'-9'-13'37,"9"13"1,-13-4-1,3-1-20,10 5-12,-17 16-3,5-3-3,4 11-11,-4-9-24,6-4-2,6-11 0,2 11 0</inkml:trace>
  <inkml:trace contextRef="#ctx0" brushRef="#br0" timeOffset="85275.8775">22542 3670 40,'0'0'22,"0"0"0,0 0 0,-9-5-14,9 5-5,0 0-6,0 0-19,0 0 1,0 0-2,9 7 0</inkml:trace>
  <inkml:trace contextRef="#ctx0" brushRef="#br0" timeOffset="86054.9221">22583 3396 113,'-12'1'37,"12"-1"2,-3 15 0,15 9-30,-12-5-1,14 13-4,-6 3 1,7 14-4,-2 1-1,2 1 0,0-6 0,-2-3 0,0-9 0,-4 4 0,-2-9 0,-2-5 0,-2-9 0,0-2 0,-3-12 0,0 0 0,0 0 0,4-15 0,0-12 0,3-13 0,5-4 0,2-9 0,5 6 0,-2 0 0,4-1 0,-3 12 0,4 4 0,-9-1-4,8 17-40,-7 1 2,8 10-1,-3-8 1</inkml:trace>
  <inkml:trace contextRef="#ctx0" brushRef="#br0" timeOffset="86347.9388">23340 3356 121,'0'0'40,"-27"13"-1,11 14-2,-10-4-28,6 18-1,-3-3-7,9 13-1,1-5 0,11 4 0,6-3 0,8 3 0,8-11 0,5 1 0,3-14 0,1-2 0,3-8 0,-4-11 0,4 2 0,-16-34-26,13 6-15,-6-28-1,3-5-1</inkml:trace>
  <inkml:trace contextRef="#ctx0" brushRef="#br0" timeOffset="86618.9543">23705 3329 128,'-12'16'42,"1"22"-2,-6-9 0,2 20-35,-3-2-5,4 8 0,1 2 0,6 10 0,1-9 0,6-12 0,4 3 0,1-9 0,6-4 0,3-7 0,0-5 0,1-17 0,2 0 0,-1-10 0,3 5 0,-6-27-15,2 1-29,-7-15 1,-2-8-3</inkml:trace>
  <inkml:trace contextRef="#ctx0" brushRef="#br0" timeOffset="86779.9635">23600 3515 138,'0'0'40,"1"-18"2,20 15-7,-2-6-35,16 9 0,4 2 0,1-11-3,8 15-38,-9 1 2,-2 0-3,-14-2 0</inkml:trace>
  <inkml:trace contextRef="#ctx0" brushRef="#br0" timeOffset="87151.9848">23936 3790 127,'0'0'39,"15"-3"0,4-1 0,4 3-35,-23 1-4,77 2-9,-34 11-26,-4-5-3,-39-8 1,61 21-2</inkml:trace>
  <inkml:trace contextRef="#ctx0" brushRef="#br0" timeOffset="87604.0107">24206 4017 143,'0'0'41,"0"0"-3,0 0-5,0 0-33,59-3 0,-59 3 0,65-11 0,-65 11-39,62-4-3,-62 4 3,49-3-2</inkml:trace>
  <inkml:trace contextRef="#ctx0" brushRef="#br0" timeOffset="87998.0332">24666 3738 107,'-29'47'41,"29"-47"1,0 0 0,-15 47-19,15-47-23,0 0 0,0 0 0,49 54 0,-49-54 0,65 2 0,-65-2 0,64-30 0,-64 30 0,32-56 0,-32 56 0,-12-60 0,12 60 0,-53-63 0,53 63 0,-72-32 0,72 32 0,-61 15 0,61-15-15,0 0-27,-19 49-1,19-49 3,0 0-2</inkml:trace>
  <inkml:trace contextRef="#ctx0" brushRef="#br0" timeOffset="88212.0454">24840 3574 141,'0'0'44,"52"-22"0,-12 37-18,9 3-26,3 34 0,5 1 0,-6 9 0,-7 11 0,-14 10 0,-16-2 0,-19-7 0,-12 0 0,-12-27 0,-9 16 0,38-63-5,-80 66-40,41-51-1,39-15-3</inkml:trace>
  <inkml:trace contextRef="#ctx0" brushRef="#br0" timeOffset="89450.1163">8304 11972 92,'0'0'38,"-10"11"0,11 3 2,8 15-26,-10-12-6,12 19-1,-9-4-1,7 6 0,-5-5-2,4-3-2,-5-7-2,3-4 0,-6-19 0,0 0 0,-3-20 0,1-21 0,-3-13 0,0-12 0,-1 3 0,1 0 0,0 4 0,0 6 0,2 16 0,0 13 0,3 24 0,-3 11 0,4 18 0,0 10 0,2 7 0,1 13 0,-2 5 0,3 6 0,2 0 0,-1-13 0,15-8-16,-8-14-29,6-6 0,2-19-1</inkml:trace>
  <inkml:trace contextRef="#ctx0" brushRef="#br0" timeOffset="90938.2014">4239 8366 6,'0'0'10,"-11"-19"-2,11 19-5,0 0-4,-11-3 1,11 3 2,0 0 5,-9 7 2,9-7 3,18 2-1,6-3-19,15 11-1,-3-22-5,17 12-4</inkml:trace>
  <inkml:trace contextRef="#ctx0" brushRef="#br0" timeOffset="91698.2448">4106 8981 62,'-18'-9'36,"0"-1"1,6 1 0,12 9-13,6-12-8,24 12-5,3 2-6,18 2-4,13 16-8,0-2-31,12-6 1,1 0-2,-10-8 0</inkml:trace>
  <inkml:trace contextRef="#ctx0" brushRef="#br0" timeOffset="92449.2878">2385 8840 91,'-12'-15'32,"12"15"1,-24-13 0,7 9-24,3 17-3,-2 5 1,4 14-2,-3 6 2,9 5 0,3-2 0,18-3-1,-1-9-2,17-2 1,-3-22-3,11-10-1,-4-20-1,0-1 0,-14-15 0,-6 1 0,-16-2 0,-11-1 0,-8 12 0,-8 4 0,-2 15-3,-7-5-16,13 19-21,6 5 0,11 6-2,8 5 2</inkml:trace>
  <inkml:trace contextRef="#ctx0" brushRef="#br0" timeOffset="92617.2974">2638 9210 100,'0'0'5,"-14"3"-5,14-3 1,-10-15-34</inkml:trace>
  <inkml:trace contextRef="#ctx0" brushRef="#br0" timeOffset="93229.3324">2898 8699 23,'-20'0'27,"20"0"-1,-18 0 4,8-2-6,10 2-3,-17-2-2,17 2-3,-12-5-3,12 5-1,0 0-3,0 0-1,9-8-3,7 5-1,-1-3-1,11 6 0,0 3-2,1 3-1,4 2 3,-5-2-4,-5 11 2,-5 0-1,-10 4 2,-8-1-4,-7 0 4,-3 1-2,-3-4 0,0 7 1,7-7-1,6 7 1,6 1-1,9 1 1,2 1-2,1 0 1,1 3-1,-4 1 1,-6-4 0,-9 2 1,-8-6-1,-5-2 0,-3-2 0,-4-9-4,10 8-7,-8-9-27,20-9-1,0 0-1,0 0-1</inkml:trace>
  <inkml:trace contextRef="#ctx0" brushRef="#br0" timeOffset="93615.3545">3209 8767 108,'-11'-10'40,"3"3"0,8 7-1,-2-14-25,22 19-8,1-2-2,12 4-2,1 1 0,4-1-2,-1 0 0,-1-3 0,-5 2 0,-9 3 0,-6-2 0,-9 5 0,-4-2 0,-4 1 0,-4 5 0,2 6 0,-3 3 0,0 5 0,-1 2 0,4 4 0,0 2 0,3 4 0,1 1 0,1-3 0,3 2 0,-6-15-5,13 8-24,-10-21-11,-2-14 1,-14-1-2,0-18 0</inkml:trace>
  <inkml:trace contextRef="#ctx0" brushRef="#br0" timeOffset="93806.3654">3328 9067 104,'17'-12'37,"12"-1"-2,14 9-2,-2 9-57,9-12-10,5 1 0,-7 4-2</inkml:trace>
  <inkml:trace contextRef="#ctx0" brushRef="#br0" timeOffset="94835.4243">8412 9167 71,'11'-12'33,"-3"0"3,0-4-4,5 16-10,-15-16-8,2 16-7,4-11-4,-4 11-2,-13-8 0,3 0 0,-5 8 0,-2-4 0,-4 2 0,1-3 3,-2-3-2,5 6 3,0-10-2,9 7 0,3-9-1,10 4-1,5-1 1,10 10-1,1-3-1,4 9 0,2 8-1,-3 2 2,-5 6 0,-6 0-1,-8 2-1,-9-4-1,-3 15-12,-9-15-25,-2-14 1,5-1-2,7-18-1</inkml:trace>
  <inkml:trace contextRef="#ctx0" brushRef="#br0" timeOffset="98268.6206">15073 4740 51,'6'-24'35,"2"0"0,-2 6 2,0-6-17,8 23-7,-12-9-3,12 13-3,-14-3-1,23 26-2,-9-3 0,4 9 0,-1 2-1,2 1 0,0 4 0,0 7 1,-4-5-1,0 2-1,-2-8 1,-2-8 0,-2-9 0,-2 2-1,-7-20-2,18 4 0,-7-21 0,5-7 0,3-11 0,1-7 0,1-8 0,0-3 0,-2-6 0,-3 7 0,-3 7 0,-7 0-4,8 27-21,-10-6-17,7 12-1,-2-7-1,7 15 0</inkml:trace>
  <inkml:trace contextRef="#ctx0" brushRef="#br0" timeOffset="98599.6396">15968 4466 74,'-13'14'35,"-2"5"2,-5 6 0,10 19-26,-13-2-4,10 17 2,-4-3 0,10 6-2,0-11-1,12-2-1,3-7 0,7-7-1,2-7 0,3-4-2,1-10 1,2-4-3,1-4-1,-3-4-4,2 2-5,-12-11-28,9-2-3,-1-12 0,4-2 0</inkml:trace>
  <inkml:trace contextRef="#ctx0" brushRef="#br0" timeOffset="98878.6555">16234 4670 67,'-17'18'35,"5"4"0,3 7 2,-2-2-24,17 15 1,-7-7-2,17 8-3,-3-2-2,11 2-1,-1-7 0,6-5-4,-2-4 2,2-2-3,-4-5 1,-2-3-3,-1-7-2,-11-16-8,9 3-29,-16-12 0,-1-1 0,-5-9-1</inkml:trace>
  <inkml:trace contextRef="#ctx0" brushRef="#br0" timeOffset="99062.6661">16150 4878 106,'0'0'37,"9"4"0,14-8-1,12 4-34,8 2-8,0-2-29,7-4-1,-1-7-3,-2 4 2</inkml:trace>
  <inkml:trace contextRef="#ctx0" brushRef="#br0" timeOffset="99350.6825">16891 4718 97,'0'0'35,"12"7"1,15-5-3,7-3-29,8 2-8,10 6-18,-4-3-12,-3-1 0,-6 0-2,-13-7 0</inkml:trace>
  <inkml:trace contextRef="#ctx0" brushRef="#br0" timeOffset="99554.6942">16995 4838 72,'-12'21'31,"11"-9"0,27 3-11,20-1-44,-1-15-2,18 7-4,-2-17 0</inkml:trace>
  <inkml:trace contextRef="#ctx0" brushRef="#br0" timeOffset="99807.7087">17534 4610 89,'21'-4'38,"6"3"-3,2-1 2,9 11-27,-11-4-4,3 9-2,-12 5-2,-8 6-1,-12 4 0,-6 3 2,-6-2-1,-3 3 0,0-5 0,1-1 0,5-6-1,12 1 2,7-7-2,9 0-2,8-2-1,1-12-10,12 1-24,-3-7-3,4-8 3,-5-11-3</inkml:trace>
  <inkml:trace contextRef="#ctx0" brushRef="#br0" timeOffset="100028.7213">17989 4608 103,'-3'34'38,"9"-8"0,6 15 0,2-16-29,6 23-4,-3-2 0,5 8-2,-5-7 2,-1 1-3,-4-9 1,-2-10-2,-3-5-2,-5-11-1,2-1-5,-13-14-27,9 2-7,-4-18 1,3-1 0</inkml:trace>
  <inkml:trace contextRef="#ctx0" brushRef="#br0" timeOffset="100432.7444">18012 4730 88,'6'-26'39,"5"-1"-1,12-2 1,5-2-16,16 11-12,-2-1-5,7 7-1,-2 4-2,0 12-1,-6 6-1,-3 12-1,-8 2 0,-10 7 0,-7 2 0,-7-5 0,-9 0 0,-8-8 0,-7-4 0,-8-7 0,-6-5-1,1-5 1,-1-4-1,2 1 0,5 4 0,8 3 1,7 5 2,10-6-2,9 21 0,7-8-1,6 8 1,3 5 0,3-2 1,0 1-4,0-2 1,-7 2-2,2-2-5,-18-6-27,7-6-3,-3-9-1,4-6 1</inkml:trace>
  <inkml:trace contextRef="#ctx0" brushRef="#br0" timeOffset="100710.7603">18702 4643 93,'9'11'39,"-9"1"-2,-3 2 2,1 12-13,-5-2-24,2 8-1,-1 1 2,6 0 1,1 1-1,7-3 3,2-4-4,3-1-2,1-6 0,3-8 0,0 1 0,2-3 0,0-3 0,0 0 0,5-4 0,-3-3-9,15 4-24,-9-10-8,7-5 1,-4-7 0</inkml:trace>
  <inkml:trace contextRef="#ctx0" brushRef="#br0" timeOffset="100959.7746">19008 4580 103,'26'11'39,"17"12"1,11 2-2,18 14-27,-8 2-4,6 13 0,-14-1-2,-12-2-1,-19-1-3,-19-3-2,-15 10-17,-23-16-20,-6-10-3,-5-8 0,2-8-3</inkml:trace>
  <inkml:trace contextRef="#ctx0" brushRef="#br0" timeOffset="101588.8105">19901 4924 111,'30'-2'36,"11"-2"1,8-3-2,13 2-29,-4 0-6,2 0-3,1 6-23,-12-4-10,-8 2 1,-5-1-2,-8-2 1</inkml:trace>
  <inkml:trace contextRef="#ctx0" brushRef="#br0" timeOffset="101775.8212">20105 5034 105,'-8'12'37,"16"-3"3,16-6-3,16 5-23,9-5-15,5 0-24,10 1-11,3-6-1,0 4-3,-3-4 1</inkml:trace>
  <inkml:trace contextRef="#ctx0" brushRef="#br0" timeOffset="102962.8891">20960 4682 100,'-8'8'35,"8"6"1,-1 4 1,9 14-25,-9-5-3,8 14-1,-4-2-1,7 6-2,-3-1 0,2-3-4,-1-7-1,2-5 0,-4-7 0,1-2 0,-7-20 0,9 7 0,-4-18 0,4-10 0,1-11 0,2-10 0,3-2 0,1-11 0,1 6 0,-1 1 0,-2 5 0,-3 5 0,2 12 0,-11 2-12,8 11-29,-10 13-1,14-12 0,-14 12 0</inkml:trace>
  <inkml:trace contextRef="#ctx0" brushRef="#br0" timeOffset="103278.9072">21674 4622 95,'0'0'36,"-21"19"-1,1 0 2,-16 2-28,8 18-2,-6-4 1,11 10 1,-3-5-3,11 2-1,3-2 1,10-2-4,6-8-2,7-2 0,5-5 0,3-5 0,2-5 0,-1-7 0,5-4 0,-10-11-24,7 2-19,-6-13 1,3-5-1,-3-6 2</inkml:trace>
  <inkml:trace contextRef="#ctx0" brushRef="#br0" timeOffset="103578.9244">21921 4653 109,'9'-6'35,"-9"6"2,-3 12-2,-16 3-27,6 17-3,-6 3-1,2 8 1,-5 0-1,5 6 0,2-1 0,5-4-1,4-6-1,7 0-2,4-10 0,6-2 0,2-8 0,6-4 0,0-8 0,4 1 0,-1-6 0,-2-5 0,5 2 0,-15-13-25,8 7-17,-9-9 1,-1-5 0,-9-11-1</inkml:trace>
  <inkml:trace contextRef="#ctx0" brushRef="#br0" timeOffset="103785.9362">21741 4828 120,'0'0'39,"0"0"0,21 7-2,9-4-32,1 2-6,3-3-4,17 4-32,-8-2-1,1-2-1,-4-3 0</inkml:trace>
  <inkml:trace contextRef="#ctx0" brushRef="#br0" timeOffset="104183.959">22385 4801 98,'0'0'38,"0"0"-3,0 0 1,19 1-30,12 6-1,1-3 1,10 3-4,2 1-3,-4-7-8,7 6-26,-12-5-1,-5 3 1,-11-6-3</inkml:trace>
  <inkml:trace contextRef="#ctx0" brushRef="#br0" timeOffset="104373.9698">22451 4938 106,'-10'9'36,"10"-9"1,8 14-2,15-4-27,-2-5-5,7 0-5,9 5-11,-1-10-23,5-1 1,-3-7-3,4-1 3</inkml:trace>
  <inkml:trace contextRef="#ctx0" brushRef="#br0" timeOffset="104667.9867">22917 4843 74,'3'19'35,"9"5"2,8-2-1,19 8-11,-3-15-10,21 7-3,-6-12-5,7 0-1,-6-9-2,-4-5-2,-12-7-1,-16-4-2,-20-5 1,-16 1 1,-14-3-1,-9 2-2,-7 5 1,-3-3-2,1 10-1,0-1-3,20 17-13,3-4-19,15 4 2,10-8-2,8 10 1</inkml:trace>
  <inkml:trace contextRef="#ctx0" brushRef="#br0" timeOffset="104915.0008">23316 4682 119,'49'5'39,"16"7"1,8 9-1,15 10-32,-2 12-3,0 5 0,-13 4-1,-14 7-3,-18-2 0,-17 1 0,-19-4 0,-21 0 0,-16-2 0,-15-13-20,-3 4-18,-3-15-2,4-8-1,4-9 0</inkml:trace>
  <inkml:trace contextRef="#ctx0" brushRef="#br0" timeOffset="109928.2875">24433 5051 57,'0'0'36,"0"0"-1,0 0 2,0 0-14,-39-26-1,39 26-7,0 0-4,0 0-5,0 0-1,0 0 0,0 0-3,41-33-1,-41 33-1,0 0 0,40-35 0,-40 35 0,0 0 0,3-49 0,-3 49-1,0 0-1,-39-46 0,39 46 0,-41-5 3,41 5-1,-50 30 3,50-30 0,-37 70-3,25-19 0,6 8 0,11-2 0,5 6 0,12-9 0,6 0 0,-28-54 0,62 76 0,-62-76 0,60 36 0,-60-36 0,51 9-30,-51-9-12,19-54-1,-19 54-1</inkml:trace>
  <inkml:trace contextRef="#ctx0" brushRef="#br0" timeOffset="110331.3106">24559 4597 105,'0'0'38,"0"0"-1,0 0-1,0 0-20,0 0-14,49-6-9,-49 6-30,59 14 0,-59-14-2,54 13-1</inkml:trace>
  <inkml:trace contextRef="#ctx0" brushRef="#br0" timeOffset="111136.3566">24968 4531 57,'0'0'31,"0"0"0,0 0 4,0 0-8,0 0-7,0 0-7,0 0-2,0 0-4,0 0-4,0 0 0,42-14-4,-42 14 1,0 0-2,44 5 2,-44-5 0,0 0 0,0 0 2,-8 57-1,8-57 1,0 0-1,-44 66 1,44-66-2,0 0 2,-38 64-1,38-64 2,0 0 0,26 46-2,-26-46-2,48 22-1,-48-22-5,61 17-12,-61-17-19,61 20 0,-61-20-1,0 0 3</inkml:trace>
  <inkml:trace contextRef="#ctx0" brushRef="#br0" timeOffset="112231.4193">19972 6201 74,'-12'4'33,"12"-4"1,0 0 2,0 0-25,21-2-2,-2 1-4,13 3 0,1-1-2,3-1-3,3 6-3,-6-13-10,3 8-19,-6-3-3,-5-5 1,-4 5-1</inkml:trace>
  <inkml:trace contextRef="#ctx0" brushRef="#br0" timeOffset="112486.4339">19818 6421 77,'-29'14'37,"12"-3"-1,17-11 2,0 0-14,37-1-19,0 2-7,5-2-7,9 8-25,0-2-3,-2 2 2,-6 0-1</inkml:trace>
  <inkml:trace contextRef="#ctx0" brushRef="#br0" timeOffset="114848.569">20750 6041 60,'0'0'29,"4"-16"-3,-4 16-4,3-11-12,-13 7-1,7 15 0,-14-3-1,8 15 1,-11 0-2,8 14 2,-8 1-2,9 16 0,-2-10-2,12 3 0,5-10 0,15 1-2,5-16 0,13-2 0,3-17 2,9-10-2,-3-7 0,0-12-2,-8-12 1,-11-9-2,-11-6 1,-12-1-1,-12-4 0,-12 8 0,-9 0 0,-5 12 0,-5 15 0,0 11-1,3 12 0,2 5-2,12 20-5,-3 0-21,21 6-10,7 1 0,13-3 0,8-7-2</inkml:trace>
  <inkml:trace contextRef="#ctx0" brushRef="#br0" timeOffset="115054.5807">21069 6301 120,'0'0'39,"12"10"0,-12-10-2,0 0-34,0 0-5,0 0-7,7 12-28,-7-12-2,14 2 0,-4-11 0</inkml:trace>
  <inkml:trace contextRef="#ctx0" brushRef="#br0" timeOffset="115326.5963">21449 5980 114,'0'0'39,"0"0"0,10 17-1,-10-3-29,5 16-5,-4 1 0,3 9-1,-3 1 0,3 4-1,-3-4-2,0 0 0,-1-6 0,-2-9 0,1-8 0,-1-5 0,2-13-3,0 0-10,0 0-26,3-21-2,4 7 1,0-7-1</inkml:trace>
  <inkml:trace contextRef="#ctx0" brushRef="#br0" timeOffset="116018.6359">21719 5940 31,'0'0'24,"-11"0"-1,11 0-2,0 0 0,-16-6-4,16 6 1,-9-1-2,9 1-1,0 0-2,0 0-3,-9-6-1,9 6-2,0 0-1,21-4-2,-6 3-1,9 3 0,1 1-2,4 6 1,0 3-1,0 6-1,-5 1-1,-8 9 1,-6 2-1,-6 2 0,-6-3 1,-1 0 0,-2-2 1,2-3-1,4 4 0,5-6 1,2-1-2,0 0 1,-2 2 0,-5-5-1,-7 2 0,-6-3 0,-7-1 0,-7-4-1,0 3-4,-9-11-17,8 5-14,6-1-2,12-6 1,9-2-1</inkml:trace>
  <inkml:trace contextRef="#ctx0" brushRef="#br0" timeOffset="116694.6746">22157 5868 103,'-3'-13'40,"3"13"-3,0 0 1,16-1-28,-16 1-4,10 17 1,-3 1-3,3 6 0,-1 10-1,4 11 0,-1-2-3,0 6 0,0-6 0,0 3 0,-2-9 0,-2 0 0,0-8 0,-2-10 0,-3-7 0,-3-12 0,12 7 0,-2-20 0,3-14 0,6-4 0,1-17 0,3-1 0,0-1 0,-1-3 0,-4 4 0,-2 10 0,-4 15 0,-9 6 0,-3 18 0,0 0-6,11 2-38,-11-2 3,12 21-3,-2-17 1</inkml:trace>
  <inkml:trace contextRef="#ctx0" brushRef="#br0" timeOffset="117003.6922">22868 5803 85,'0'0'34,"0"0"1,-17 2 1,10 19-26,-13-1-1,9 12 0,-10 6 0,12 11 0,-4 3-2,9 6-1,0-6-2,9-1-2,1-5-2,5-1 0,1-17 0,0-2 0,0-11 0,-3-10 0,5 4-8,-14-9-35,8-16 1,-3-6 0,3-9 1</inkml:trace>
  <inkml:trace contextRef="#ctx0" brushRef="#br0" timeOffset="117363.7128">23138 5790 95,'13'14'37,"-11"2"0,-4 0 2,3 10-26,-13 0-5,10 17 2,-11-2-3,6 9-1,-5-4-3,8-1-3,-2-6 0,7-3 0,1-11 0,6-1 0,4-8 0,3-3 0,1-5 0,2-1 0,2 1 0,-2-1 0,2 3 0,-5-10 0,4 7-7,-19-7-30,16-5-5,-8-4 1,1-5 0</inkml:trace>
  <inkml:trace contextRef="#ctx0" brushRef="#br0" timeOffset="117638.7285">23057 5941 84,'-9'-2'39,"9"2"-1,0 0 1,0 0-10,17-6-21,7 13-3,-2-4-4,3 0-1,6 5-5,-7-9-5,10 8-28,-11-8 1,0 4-2,-7-8 0</inkml:trace>
  <inkml:trace contextRef="#ctx0" brushRef="#br0" timeOffset="117929.7452">23106 6110 104,'0'0'38,"14"4"-1,2-8 2,9 6-26,-3-8-8,8 5-5,0 6-4,-7-12-9,9 11-23,-10-5-2,-2 2-1,-6 3 1</inkml:trace>
  <inkml:trace contextRef="#ctx0" brushRef="#br0" timeOffset="118782.794">23121 5909 45,'-10'8'33,"-1"-1"0,11-7 4,-2 27-13,2-27-4,25 24-3,-6-17-4,21 11-3,-4-9-3,10 3-1,-3-3-3,-1-2-1,-7-1-2,-9 1-1,-9-1-1,-17-6 1,6 19 1,-17-11-2,-7 1 2,-9-8-2,-5-1 3,-2-3-1,-1-4 0,1-3 1,3-2-1,8 2 2,6-5-1,17 15 1,-4-15 0,15 10 1,9 3-2,5-1-1,4 2 0,0-2 0,2 5 0,-7-4-5,3 15-5,-27-13-15,19 7-15,-19-7 0,9 8 0,-9-8 0</inkml:trace>
  <inkml:trace contextRef="#ctx0" brushRef="#br0" timeOffset="119091.8117">23883 6105 116,'16'2'38,"11"6"0,8-8-1,10 5-29,-2 0-3,0 1-5,-1 8-10,4-4-25,-46-10-2,45 11 1,-45-11-2</inkml:trace>
  <inkml:trace contextRef="#ctx0" brushRef="#br0" timeOffset="119301.8237">23854 6301 119,'-1'14'39,"11"0"0,11-9-1,18-1-31,-5-1-4,8 4-2,6 1-3,5-12-13,-4 6-22,-1-10 1,-4 4-1,1-11-1</inkml:trace>
  <inkml:trace contextRef="#ctx0" brushRef="#br0" timeOffset="119601.8408">24489 6204 114,'0'0'41,"0"0"-1,0 0 1,-5 63-24,5-63-15,0 0-2,52 60 0,-52-60 0,71 31 0,-30-19 0,-41-12 0,73-13 0,-73 13 0,0 0 0,32-74 0,-32 74 0,-36-58 0,36 58 0,-61-48 0,61 48 0,-63-18 0,63 18 0,0 0-6,0 0-21,0 0-11,-21 60-2,21-60 1,41 19 0</inkml:trace>
  <inkml:trace contextRef="#ctx0" brushRef="#br0" timeOffset="119818.8532">24745 5922 116,'0'0'38,"53"8"1,-53-8 2,74 77-30,-32-30-4,-2 6-4,-8 2-3,-11 6 0,-14-5 0,-12 4 0,-15-3 0,20-57 0,-72 93-41,22-56 1,-6-6-3,-6-16 0</inkml:trace>
  <inkml:trace contextRef="#ctx0" brushRef="#br0" timeOffset="120378.8853">22929 5954 70,'0'0'37,"-12"-8"2,12 8-2,16-12-8,15 16-16,2-2-6,13 6-9,12 11-30,-1-5-6,2 0 0,-2 2-2</inkml:trace>
  <inkml:trace contextRef="#ctx0" brushRef="#br0" timeOffset="123059.0386">12683 12214 84,'0'0'36,"-6"-10"4,1-5-2,15 8-21,-18-15-7,15 5-1,-10-7-3,7 2-2,-2 1 0,2-1-2,-1 1 0,-2 5-1,-1-4 1,-2 9-2,-2 0 0,4 11 0,-11-3 0,4 18 0,-2 7 0,0 11 0,1 4 0,-1 4 0,0 0 0,2-4 0,0-2 0,1-12 0,1-2 0,2-10 0,3-11 0,0 0 0,-3-18 0,5 0 0,0-16 0,-2-7 0,1-3 0,0-5 0,-1-5 0,0 11 0,-1 10 0,-1 12 0,2 21 0,0 0 0,-6 27 0,5 4 0,1 15 0,1-2 0,2 4 0,0-5 0,15 11-15,-3-8-25,2-14-1,2-7-1,1-9 0</inkml:trace>
  <inkml:trace contextRef="#ctx0" brushRef="#br0" timeOffset="124223.1052">4015 11458 1,'0'0'0,"0"0"0,-15-17 12,15 17-4,0 0 4,-10-5 5,10 5 4,-9-4 0,9 4 2,0 0-1,0 0-2,0 0-6,23 6-4,-6-9-4,15 5-8,7-2-25,7-1-7,-5-4 2,9 3-2</inkml:trace>
  <inkml:trace contextRef="#ctx0" brushRef="#br0" timeOffset="126083.2115">1012 8801 71,'0'0'34,"0"0"2,0 0 2,-9-51-12,9 51-6,0 0-6,0 0-4,44 3-4,-44-3-6,37 40 0,-14-8 0,-1-1 0,-2 4 0,1 0 0,5-1 0,-8-5 0,-3-7 0,-6-11 0,-9-11 0,0 0 0,21-18 0,-13-8 0,-9-2 0,5-12 0,-4 0 0,5 0 0,2-2 0,-14 10 0,6 0 0,-1 11 0,5 1 0,-3 20 0,2-19-5,8 23-34,6-1-1,17 6-3,-8-8 1</inkml:trace>
  <inkml:trace contextRef="#ctx0" brushRef="#br0" timeOffset="126399.2296">1567 8819 68,'-14'4'32,"2"0"2,3 6 2,14 8-18,-8-6-4,19 10-1,-16-22-1,32 27-1,-9-20-3,8 4-2,3-13-3,-5 1-3,0-13 0,-6-1 0,-7-4 0,-10 4 0,-11-2 0,-10 5 0,-10 3 0,-8-1 0,1 11-5,-8-7-9,12 11-23,4-4-1,13 3-1,11-4 2</inkml:trace>
  <inkml:trace contextRef="#ctx0" brushRef="#br0" timeOffset="127699.304">2004 8490 74,'0'0'32,"-2"-13"2,2 13-1,-11 21-17,-1-8-6,8 11-2,-9 3-1,5 5-2,-7-3 0,5 1-1,-7-5 0,6-3-3,0-2-2,2-8-4,5 6-8,-4-10-25,8-8 2,-6 16-2,6-16-1</inkml:trace>
  <inkml:trace contextRef="#ctx0" brushRef="#br0" timeOffset="128059.3246">1798 8526 110,'0'0'37,"0"0"-1,0 0-1,8 11-24,12 14-5,-1-5-3,8 9 0,4-3-2,1 5-3,10 7-6,-9-7-25,8-1-3,-1 0-2,-2-5 2</inkml:trace>
  <inkml:trace contextRef="#ctx0" brushRef="#br0" timeOffset="129591.4122">1419 11249 95,'0'0'37,"-9"-16"-1,9 16 1,0 0-22,1-17-6,-1 17-2,7 18-3,0-2-1,-2 2-1,5 5 1,-1 5-3,-1 6 4,5-1-3,-3 3 1,1-5-2,-4-3 0,2-4 0,-6-4 0,-1-5 0,5-2 0,-7-13 0,11 9 0,-11-9 0,12-21 0,-3 2 0,4-10 0,-1-5 0,-1-3 0,-5-10 0,7-3 0,-2 3 0,-3 1 0,-3 12 0,-2 0 0,9 25-7,-7-9-34,9 18 0,2 2 0,3 5 0</inkml:trace>
  <inkml:trace contextRef="#ctx0" brushRef="#br0" timeOffset="129871.4282">1835 11449 73,'1'24'33,"1"-5"3,1-3-2,11 9-12,-14-25-6,29 4-4,-12-13-1,8 4-5,-5-13 0,4 4-3,-9-11 0,0 3-4,-10-1 2,-8 9-1,-10 0 0,-2 3 0,-5 6-2,-3-3 0,3 18-4,-5-13-7,12 17-23,3-1-4,5-2 1,6 1 0</inkml:trace>
  <inkml:trace contextRef="#ctx0" brushRef="#br0" timeOffset="130283.4518">2337 11148 102,'-14'-7'36,"1"11"0,-1 7 0,-10-1-23,16 22-5,-10-2-4,7 9 0,0-2-1,2 4-1,2-7-1,2-2-2,4-5-1,-7-10-5,12 2-2,-17-12-26,13-7-3,-16-8 0,2-7-1</inkml:trace>
  <inkml:trace contextRef="#ctx0" brushRef="#br0" timeOffset="130511.4648">2010 11152 118,'13'-2'38,"8"8"1,2-3 1,7 12-33,-3-3-2,2 15-3,-5 3 0,4 2-2,-9 5 1,-3-2-1,-1 2-2,-6-7 1,1 4-5,-5-18-3,14 11-13,-13-12-17,6-7 1,-1-6-2,-1-7 3</inkml:trace>
  <inkml:trace contextRef="#ctx0" brushRef="#br0" timeOffset="130993.4924">2510 11144 73,'0'0'33,"4"13"2,-6 3 2,2-3-23,3 23-4,-6-8-2,7 17 2,-5-13-1,9 10-2,-5-14-1,7 0 0,-5-5-1,6-13-3,-2-4-2,3-10 0,1-11 0,3-5 0,-4-14 0,-4-6 0,-4-8 0,-8 7 0,-2-6 0,-6-3 0,-6 15 0,-9 5 0,3 12 0,0 8 0,0 8 0,6-3 0,4 17 0,3 4 0,15 16-21,4-7-22,5 3 1,2 3-1,8-3 1</inkml:trace>
  <inkml:trace contextRef="#ctx0" brushRef="#br0" timeOffset="131217.5052">2834 11518 136,'0'0'40,"0"0"3,0 0-7,0 0-36,0 0 0,4-11-18,-4 11-22,13-17-1,-2 4 0,-2-14-3</inkml:trace>
  <inkml:trace contextRef="#ctx0" brushRef="#br0" timeOffset="131463.5193">3101 11061 110,'0'0'40,"8"13"2,-8-13-2,0 17-28,3 1-6,-3 5-2,2 7-3,-1 2-1,2 2 0,-2 1 0,0 1 0,-1-3 0,-3-4 0,5-2 0,-7-17-14,12 3-27,-7-13-2,1-10 2,-1-12-1</inkml:trace>
  <inkml:trace contextRef="#ctx0" brushRef="#br0" timeOffset="132011.5506">3373 11035 66,'-11'-4'33,"1"-4"4,-3 2-2,-7-7-12,20 13-9,-27-7-6,18 6-1,-6-3-3,15 4 1,-14 5-2,14-5 1,0 0-1,10 0-1,1-5 1,7 3-3,2-3 1,4 1-2,0 6 1,-4 5 0,-1 5 0,-7 4 2,-4 6-3,-8 4 3,-7-1-2,-1 6 0,-2-5 0,6-5 0,2 0 0,8-3-1,6-4-1,7 4 2,2 6-1,-1-2 1,-5 3 0,-9 3-1,-7 2 2,-12-1-2,-8 3-1,-8-10-4,12 6-9,-10-3-24,14-9 1,13-16-2,1 15 0</inkml:trace>
  <inkml:trace contextRef="#ctx0" brushRef="#br0" timeOffset="135071.7257">12761 11265 53,'0'0'32,"0"0"1,0 0-4,5-10-4,-12-3-9,7 13-5,1-12-2,-1 12-4,0 0-1,-8-4 1,8 4 1,-12-3-3,3-1 1,9 4 0,-12-6-1,12 6 0,-6-12 0,6 12-1,1-11-2,-1 11 2,0 0-1,4-11 1,-4 11-2,0 0 0,0 0 0,1 13 0,-1-13 0,0 0-13,-4 14-26,4-14 0,12 3-2,2-18-1</inkml:trace>
  <inkml:trace contextRef="#ctx0" brushRef="#br0" timeOffset="136082.7835">8437 9100 64,'2'-13'36,"0"2"0,-2 11-4,-8-32-9,8 32-7,-10-23-4,6 10-5,-7-2-4,2 3-5,9 12-14,-10 6-19,10-6-3,0 0 0,0 0 1</inkml:trace>
  <inkml:trace contextRef="#ctx0" brushRef="#br0" timeOffset="137703.8762">16588 11988 23,'-2'-11'23,"2"11"-2,0 0-1,0 0 1,0 0-3,3-10 0,-3 10-3,0 0-2,0 0-2,2-16-3,-2 16 0,2-11-4,-2 11 1,0 0-2,0-12-1,0 12-2,0 0 1,0 0 1,-10 0 0,10 0 1,0 0-2,0 0 2,0 0-1,-7-10 0,7 10-1,0 0-2,0 0-5,7 14-28,-8-1-4,1-13 0,0 0-1</inkml:trace>
  <inkml:trace contextRef="#ctx0" brushRef="#br0" timeOffset="144555.2681">4488 5179 40,'0'0'26,"1"-14"1,-1 14-6,0 0-4,1-10-4,-1 10-2,0 0-2,12-5-2,-12 5-2,0 0-1,2-12-2,-2 12 1,0 0-1,0 0 1,0 0-2,9-1 3,-9 1-2,0 0 2,0 0-1,10-4-1,-10 4 0,0 0-3,0 0 1,0 0 0,10 15 1,-10-15-2,6 20 1,-1-10 0,-5-10-1,9 21 2,-9-21-2,11 21 1,-6-10-1,-5-11 2,11 18-2,-11-18 2,7 22-1,-2-9 1,-1 1 0,1-3 0,-1 4-1,1 1 1,0-1-1,1 4 0,-1-3 1,2 3-2,-1-4 2,0 5-2,0-6 2,-1 3-1,0-2 0,0-2 2,2-2-2,-1 0 1,1 2 0,-1-1 0,1-1-2,1 2 2,1 0-1,-1 1 0,-1 2 2,1 0-1,1-1-1,1 3 1,-2 2-1,3-2 1,-1 0 1,1-2-2,1 1 0,0-2 0,0 2 0,0 2 0,1 1 2,-1 0-1,3 2-1,0 0 2,0 4-2,2 5 1,0-3-1,2 1 0,-1-2 0,1 4-1,-1-1 1,3 4 0,-3-1 1,3-4-1,0 3 1,2-4 0,2 3-1,0-4 1,1-1-2,-1-2 2,1-4-2,-3 0 2,-2-4 0,-1 4-1,-3-3 0,1 3 1,-2-2 2,1 3-3,1-3 1,0 2-2,0 0 1,1 0-1,-1-3 2,1 5-3,-2-3 2,2-1 0,-2 4 0,2 0 0,-1 4 0,4-3 1,-1 6-1,1-5 1,0-5-1,0 7 0,-1-6 0,-1 2 0,-1-8-1,-1 7 1,0-2-1,-1-1 1,2 8 0,-1-4 0,2 1 0,-2-4 0,3 5 0,0-8 0,-2 2 0,0-7-1,-1 6 1,0-6 1,-1 3-1,0 0 2,-3 0 1,2 3-2,-1-3 1,1 2 0,1-4 0,-2 3-1,3-2 0,-1 2-2,2 0 0,-1 1 1,3 8-1,-2-6 1,1 6 0,-1-6 0,1 1-1,2-1 1,-2 0 0,3 1 0,0-5 1,1 5-1,2 3 0,-1 6 0,0 0 2,0 5-1,0-5-1,-3 2 1,0-6-2,-2 0 2,-2-3-2,1-5 0,-1 2 1,1-7-2,0 6 2,1-6 0,-1 8 0,3-3 1,-1 2-1,2-4 1,2 2 0,0-1 0,1 1 0,3 0 0,2-3 0,2 5 0,2-5-1,0 5 1,0-1-1,-1 2 0,-1-3 0,-2 4 0,-2-5 0,-5 2 0,-2-1 0,-2-8-1,0 7 1,-2-8 0,-1 11 0,-1-7 1,2 7-1,-1-4 0,0 3 0,0 9 0,0-9 0,1 8 0,0-5 0,1 0 0,-1-4 0,2 5 0,0-6-2,0 4 2,2 4-1,0-5 1,1 2 0,1-4 0,1 6 1,-1-5-1,1 4 1,-1-7-1,0 0 1,0 0-1,-2 2 0,-2 2 0,-1-6 0,-2 8 0,-1-7 0,-2 2 0,-2-3 0,1 3 0,-1-4 0,1-2 0,3 5 0,-1-7-1,5 7 1,0-1 1,2-3-1,0 2 0,1 3 0,2-2 0,-1 0 0,2 0 0,1-2 0,4 3 0,0 6 0,4-1 0,-1-3 0,1 5 0,0-3 0,-1 3 0,-2-1 0,-3 2 0,-2-7 0,0 4 0,-2-2 0,0-8 0,1 9 0,2-8 0,-1 9 0,1-5 0,1 5 0,2-2 0,3 1 0,2 9 0,2-10 0,1 7 0,2-9 0,0 3 0,1-2 0,0 0 0,-3-2 0,-2 2 0,-2 8 0,-1-6 0,-1 6 0,0-6 0,-2 0 0,1-1 0,-1 3 0,3-6 0,1-2 0,1 2 0,0 0 0,1 0 0,-2 3 0,0 10 0,-2-8 0,-3 9 0,-1-8 0,-4 1 0,-2-1 0,1 1 0,-2 0 0,-1-11 0,1 10 0,1-6 0,0 6 0,2 1 0,1 3 0,1 1 0,2 2 0,4-3 0,1-2 0,0 1 0,1-2 0,1-2 0,-2-2 0,0 0 0,-2-2 0,-2 4 0,-1-1 0,-1 0 0,0 1 0,0 0 0,0-2 0,1-5 0,2 4 0,1-5 0,2 4 0,2 1 0,1-1 0,3 5 0,2-5 0,-1 8 0,0-8 0,0 6 0,-2-4 0,-2-2 0,-1-1 0,-3-2 0,0 0 0,-1 4 0,0-1 0,1 5 0,-1-1 0,1 0 0,-1-1 0,3 1 0,0 1 0,1-2 0,0-1 0,-1-6 0,1 0 0,-1 2 0,-1 1 0,-1 1 0,-3-1 0,-2 1 0,-1-1 0,-1 0 0,-1-1 0,-3-6 0,0 5 0,1-8 0,-1 7 0,2-8 0,-1 3 0,1 5 0,1-2 0,2 2 0,1-2 0,2 0 0,1-2 0,0 3 0,1-1 0,1 0 0,-2-2 0,-1 1 0,0 2 0,-3-3 0,-1 0 0,0-1 0,-2 2 0,0-5 0,2 3 0,0-1 0,1-1 0,1 5 0,2 1 0,2 1 0,1 1 0,3 9 0,1-9 0,1 9 0,1-8 0,0 3 0,0 0 0,0-4 0,0-1 0,-2-3 0,-2 1 0,0 2 0,-1-2 0,1 10 0,2 1 0,1 0 0,2 8 0,3-5 0,3 1 0,1 1 0,1 1 0,0-12 0,-1 0 0,-1 3 0,-1-8 0,-5 3 0,-3 1 0,-1 0 0,0 0 0,-1-2 0,1 0 0,-1-9 0,1 6 0,2-2 0,2 0 0,0-6 0,0 5 0,-1 1 0,-1-1 0,-1 6 0,-2-2 0,-2 2 0,-1-2 0,-2 0 0,0-3 0,1 2 0,0-3 0,1 0 0,1-1 0,1 1 0,4-3 0,3 2 0,1 4 0,0 1 0,2 0 0,-1-2 0,0-2 0,-3 2 0,-2 0 0,-2 4 0,-1-5 0,1 3 0,0-3 0,2 6 0,3-7 0,4 7 0,4-3 0,0-1 0,1-3 0,-1-3 0,1 1 0,-3-3 0,-2 7 0,-4-6 0,-3 2 0,-1 0 0,0 4 0,-1-2 0,0 3 0,2-2 0,-3-5 0,3 4 0,-2-5 0,-1 1 0,-1-2 0,-2-1 0,-2 1 0,-2 1 0,-1 0 0,-5 3 0,2-3 0,-4 0 0,0-2 0,0-1 0,-3 2 0,0-5 0,-1 1 0,-1-1 0,1 1 0,-2 2 0,0-1 0,-1 4 0,1 2 0,2-4 0,-1 0 0,3-1 0,0 1 0,4-2 0,3 6 0,4-3 0,3-3 0,4 4 0,4 3 0,2 3 0,2 2 0,0 0 0,3-2 0,0 1 0,0 2 0,3 0 0,3 2 0,4 2 0,4-1 0,3 10 0,2-7 0,-1 6 0,0 0 0,-1 5 0,-1-5 0,2 6 0,4-3 0,6-2 0,4 6 0,6 3 0,6 0 0,7 0 0,14 9-6,-6-20-16,17 11-14,0-30-7</inkml:trace>
  <inkml:trace contextRef="#ctx0" brushRef="#br0" timeOffset="145695.3333">12777 11124 53,'0'0'36,"0"0"2,0 0-2,0 0-9,1-12-9,12 18-6,-13-6-5,12 3-1,-12-3-1,0 0-2,0 0-1,-7-16 0,-8 6-1,-1-2 1,-4 1 1,1-7-2,3 3-1,6-1 1,7 5-1,11-1 0,10 3 1,12 4 0,11 1-4,6 3 2,3 2 1,-3 2-1,-3 10 1,-6 3 1,-13 2-1,-13-1 3,-16 2-3,-11-3 1,-14-2-1,-6 0 0,-8-12 0,0-7 0,0-8 0,7-1 0,7-7 0,9 5 0,13-3 0,12 4 0,15 6 0,7 3 0,9 7 0,1 7 0,0 3 0,-2 6 0,-7-1 0,-7 1 0,-10-1 0,-9-1 0,-7-1 0,-3-3 0,-1 3 0,-6-12-4,15-2-37,-5 13-1,5-13-1,21-20 3</inkml:trace>
  <inkml:trace contextRef="#ctx0" brushRef="#br0" timeOffset="146888.4015">8378 9055 76,'9'-14'37,"3"4"-2,-2-1 2,-7-1-20,17 20-6,-20-8-6,16 19-1,-14-5-1,-3 6 1,-9-5 1,-3-1-1,-12-12 0,-2-5 1,-5-8-2,0-12-1,-1 2 0,5-3-2,6 1 1,9 2-1,11 1 0,12 10-2,12 3 2,10 9-1,7 5-1,2 1 2,1 3-2,-3 5 1,-6 3-1,-10 3 3,-14-1-1,-14-1 2,-13-6 0,-11-5 0,-8-7 1,-4-9-3,-2-9 0,2-10 0,5-2 0,7-5 0,12-2 0,12 1 0,11 7 0,14 8 0,12 3 0,9 11 0,5-2 0,4 11 0,-3 1 0,-2 7 0,-8 4 0,-13-2 0,-14 9 0,-14-6 0,-11 2 0,-10-6 0,-8-6 0,-2-7 0,0-7 0,3-8 0,7-6 0,9-4 0,11-2 0,9 3 0,12-1 0,4 9 0,6 1 0,-3 8 0,0 4 0,-3 6 0,-5 7 0,-7 5 0,-6 4 0,-8-2 0,2 10-4,-6-4-5,9 17-7,-14-12-18,13 6-6,1-7-2,4 6 4</inkml:trace>
  <inkml:trace contextRef="#ctx0" brushRef="#br0" timeOffset="147228.421">8444 9153 59,'-18'-13'36,"-2"-13"-1,-1-1 3,-6-15-13,15 15-8,-13-18-3,15 17-4,-4-5 0,14 12-4,7 6-1,14 6-5,9 5 0,11 11 0,4 8 0,5 6 0,-1 10 0,-7 6 0,-10 5 0,-16 2 0,-19-4 0,-16-5 0,-15-13 0,-13-10 0,-7-17 0,-3-15 0,2-9 0,5-10 0,9-2 0,11-4 0,13 2 0,15 11 0,11 8 0,11 11 0,10 16 0,-3-2-12,9 20-30,2-1 0,2 7-2,3-1 1</inkml:trace>
  <inkml:trace contextRef="#ctx0" brushRef="#br0" timeOffset="148068.469">12912 11041 68,'-12'-10'37,"3"-5"1,9 15 1,-5-12-14,-2 1-9,7 11-5,9 5-5,-9-5-2,3 14-3,-6 0 1,-9 5-1,-3 2 1,-8-3 0,-4 1 1,-7-4-3,2-8 0,-2-8 0,7-3 0,7-12 0,12-1 0,12-2 0,15-2 0,13 2 0,10 12 0,13 4 0,3 5 0,3 6 0,-6 5 0,-6 5 0,-11-3 0,-14 6 0,-15-8 0,-17 4 0,-11-8 0,-14-7 0,-6-3 0,-5-5 0,-2-6 0,1-8 0,8-4 0,6-4 0,10 0 0,11 2 0,12 3 0,16 1 0,10 10 0,10 3 0,2 10 0,6 8 0,-4 3 0,4 24-9,-16-9-35,-8 4 3,-8 0-4,-7-5 1</inkml:trace>
  <inkml:trace contextRef="#ctx0" brushRef="#br0" timeOffset="148922.5179">17017 11837 1,'-26'-14'13,"17"6"5,-12-8 4,9 7-7,12 9 2,-16-13 0,16 13 1,0 0 0,0 0 0,-14 1-2,15 9-5,-1-10-5,-9 12-2,9-12 1,-7 11-1,7-11 0,0 0 0,0 0 2,0 0-2,-5-11 1,5 11 1,10-2-3,1 4 1,1-1-2,9 3 1,6-2-1,10 0-1,7-3 0,7 1-1,4 1 0,3 3 0,1 1-2,-2 3 1,-3 6-2,-7-4-5,9 23-21,-13-9-11,-5-3 1,-5 3 0,-5-7-1</inkml:trace>
  <inkml:trace contextRef="#ctx0" brushRef="#br0" timeOffset="152215.7062">17258 11930 25,'0'0'25,"-10"-13"3,8 2-6,2 11-2,-6-13 0,6 13-2,-2-15 0,2 15-3,3-11-3,5 6-1,-9-10-4,10 5-2,-4-4-3,5 9 1,0-5-2,3 10 2,0-1 0,3 6-1,3-1 3,2 6-3,3-4 2,3 1-3,3-2 2,2-2-3,3-3 0,3 0 0,0 1-1,0 5 2,-2-3-2,0 8 2,-4-7-1,-2 5 0,-2-4 0,-1-2 0,-2 0 0,1-10 0,0 6 0,1-7 0,-1 4 0,2 1 0,-3-1 0,2 7 0,0-7 0,-2 8 0,0-4 0,1 1 0,-1 2 0,0-1 0,3 0 0,0-2 0,-1 5 0,0-5 0,1 2 0,-1 4 0,-1-6 0,-1 1 0,1-1 0,-2-1 0,0 0 0,2-6 0,-2 8 0,2-7 0,1 11 0,1-1 0,-2 0 0,-1 10 0,0-10 0,-3 8 0,0-8 0,-2 3 0,-1-5 0,3-3 0,0 3 0,3-8 0,2 5 0,2 0 0,1-3 0,3 2 0,2 1 0,-2-3 0,1-3 0,-1 4 0,-1-1 0,-2 2 0,-1 1 0,-4-5 0,-1 1 0,-1 3 0,-2 6 0,1 5 0,3-8 0,1 5 0,-1-6 0,4 1 0,-2-3 0,0 3 0,-4-3 0,1-14 0,-4 15 0,-1-6 0,3 10 0,-2-2 0,3 3 0,0-2 0,2 1 0,1 3 0,0-12 0,-1 10 0,0-7 0,-1 6 0,-3 0 0,0-2 0,-3 2 0,-1-3 0,-2 10 0,1-5 0,0-1 0,1 0 0,0-6 0,2-3 0,0 5 0,4-5 0,-1 8 0,1-5 0,2 4 0,0 6 0,2-7 0,1 15 0,1-15 0,1 8 0,-1-9 0,-2 0 0,-1-4 0,-1-3 0,-1 1 0,-1-2 0,1 13 0,-1-6 0,2-3 0,1 2 0,1 2 0,-1-4 0,0 1 0,-1 0 0,-3-8 0,1 8 0,-2 0 0,2 1 0,0-2 0,1 4 0,0 2 0,2 4 0,-1-7 0,-1 3 0,1-3 0,-4-3 0,-1 2 0,0-7 0,-2 8 0,1-11 0,0 10 0,1-3 0,0 1 0,-1 5 0,0 1 0,1 5 0,-3-9 0,0 3 0,-4-1 0,2 0 0,-3 1 0,4-1 0,-2-1 0,1 0 0,1 3 0,0-4 0,1 3 0,1-5 0,-1 7 0,-2 1 0,2-8 0,-2-4 0,1 5 0,2-1 0,-2 4 0,2 2 0,0-2 0,2 3 0,-1-1 0,0 9 0,0-8 0,-2 7 0,1-9 0,-3-1 0,0-1 0,-2-6 0,0 2 0,0 4 0,1-1 0,-1 1 0,2 1 0,0-1 0,2 4 0,-1-1 0,2 1 0,-1 0 0,0-3 0,1 3 0,-3-6 0,1 1 0,-1 1 0,-1 2 0,-1 0 0,2-2 0,-1 1 0,-1-1 0,2 2 0,0-2 0,1 1 0,1-5 0,-2 5 0,2-3 0,-1 0 0,1 1 0,-4 1 0,1 4 0,1 2 0,-1-4 0,2-8 0,-2 8 0,2 2 0,-2-5 0,3 1 0,-1 1 0,0-7 0,-2 5 0,1 9 0,2-13 0,0 6 0,3-2 0,0 1 0,3-3 0,2 2 0,3-2 0,1-2 0,2-1 0,1 2 0,3 1 0,1 2 0,5-1 0,0 2 0,1 4 0,4 0 0,-4 5 0,8 9 0,-15-23-23,13 10-18,-8-6-3,1-4 2,-2-4-1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r">
              <a:defRPr sz="1300"/>
            </a:lvl1pPr>
          </a:lstStyle>
          <a:p>
            <a:fld id="{A3813B29-E825-4092-A924-7C57488C9D00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2313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999" tIns="48501" rIns="96999" bIns="4850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6999" tIns="48501" rIns="96999" bIns="4850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r">
              <a:defRPr sz="13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552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73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24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7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46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13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18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82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42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98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63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2014 P. J. Burke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" y="6651557"/>
            <a:ext cx="672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C7840-B0D4-4BC2-A896-84E1991018A4}" type="datetime1">
              <a: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5/6/2014</a:t>
            </a:fld>
            <a:endParaRPr lang="en-US" sz="800" kern="1200" baseline="0" dirty="0" smtClean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5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loradocollege.edu/dept/PC/RepresentativePhy/Pages/Photoshop/Problem%20Pictures/Nuclear%20Plant.jpg" TargetMode="External"/><Relationship Id="rId3" Type="http://schemas.openxmlformats.org/officeDocument/2006/relationships/hyperlink" Target="http://cache4.asset-cache.net/xc/51155301.jpg?v=1&amp;c=IWSAsset&amp;k=2&amp;d=77BFBA49EF878921F7C3FC3F69D929FD5E36A0AFA7DEBA3C14B1989E644C7C3F7A3192BABEDFA279F06BF04B24B4128C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pubs.usgs.gov/circ/c1143/html/fig3.jpg" TargetMode="External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0" Type="http://schemas.openxmlformats.org/officeDocument/2006/relationships/hyperlink" Target="http://3.bp.blogspot.com/_tUGQsLoAUMs/SKDCcJcMdSI/AAAAAAAAAww/Hkpk6CcrDoA/s400/brightsource-solar-mojave2.jpg" TargetMode="External"/><Relationship Id="rId4" Type="http://schemas.openxmlformats.org/officeDocument/2006/relationships/image" Target="../media/image1.jpeg"/><Relationship Id="rId9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6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0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6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l.com/technology/45nm/hafnium.htm?iid=tech_45nm+body_animation_hafniu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7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6.wmf"/><Relationship Id="rId5" Type="http://schemas.openxmlformats.org/officeDocument/2006/relationships/image" Target="../media/image6.wmf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emf"/><Relationship Id="rId4" Type="http://schemas.openxmlformats.org/officeDocument/2006/relationships/customXml" Target="../ink/ink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10</a:t>
            </a:r>
          </a:p>
        </p:txBody>
      </p:sp>
      <p:sp>
        <p:nvSpPr>
          <p:cNvPr id="4" name="Rectangle 3"/>
          <p:cNvSpPr/>
          <p:nvPr/>
        </p:nvSpPr>
        <p:spPr>
          <a:xfrm>
            <a:off x="3861144" y="0"/>
            <a:ext cx="1787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Etc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RC circuit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13912" y="890546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V(t), q(t), </a:t>
            </a:r>
            <a:r>
              <a:rPr lang="en-US" dirty="0" err="1" smtClean="0"/>
              <a:t>i</a:t>
            </a:r>
            <a:r>
              <a:rPr lang="en-US" dirty="0" smtClean="0"/>
              <a:t>(t)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92173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92173" y="3039985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33"/>
          <p:cNvGrpSpPr/>
          <p:nvPr/>
        </p:nvGrpSpPr>
        <p:grpSpPr>
          <a:xfrm>
            <a:off x="1013912" y="1497002"/>
            <a:ext cx="2028441" cy="1542982"/>
            <a:chOff x="1013912" y="1497002"/>
            <a:chExt cx="2028441" cy="1542982"/>
          </a:xfrm>
        </p:grpSpPr>
        <p:cxnSp>
          <p:nvCxnSpPr>
            <p:cNvPr id="11" name="Straight Connector 10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8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449"/>
          <p:cNvGrpSpPr/>
          <p:nvPr/>
        </p:nvGrpSpPr>
        <p:grpSpPr>
          <a:xfrm>
            <a:off x="306654" y="1497007"/>
            <a:ext cx="670686" cy="1542982"/>
            <a:chOff x="785404" y="1743242"/>
            <a:chExt cx="670686" cy="1542982"/>
          </a:xfrm>
        </p:grpSpPr>
        <p:sp>
          <p:nvSpPr>
            <p:cNvPr id="2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85760" y="108000"/>
              <a:ext cx="8919720" cy="67460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200" y="91440"/>
                <a:ext cx="8945640" cy="6771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61080" y="86040"/>
              <a:ext cx="8721720" cy="4993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4880" y="69480"/>
                <a:ext cx="8754480" cy="501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623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25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Capacitor Problem #2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57507" y="1864190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843233" y="2088028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0"/>
          </p:cNvCxnSpPr>
          <p:nvPr/>
        </p:nvCxnSpPr>
        <p:spPr>
          <a:xfrm rot="5400000" flipH="1" flipV="1">
            <a:off x="728950" y="1592745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4"/>
          </p:cNvCxnSpPr>
          <p:nvPr/>
        </p:nvCxnSpPr>
        <p:spPr>
          <a:xfrm rot="5400000">
            <a:off x="743237" y="2607123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7083" y="705880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V(t), q(t)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999601" y="1321299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99601" y="2864282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121340" y="1321299"/>
            <a:ext cx="2028441" cy="1542982"/>
            <a:chOff x="1013912" y="1497002"/>
            <a:chExt cx="2028441" cy="1542982"/>
          </a:xfrm>
        </p:grpSpPr>
        <p:cxnSp>
          <p:nvCxnSpPr>
            <p:cNvPr id="3" name="Straight Connector 2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itle 1"/>
          <p:cNvSpPr txBox="1">
            <a:spLocks/>
          </p:cNvSpPr>
          <p:nvPr/>
        </p:nvSpPr>
        <p:spPr>
          <a:xfrm rot="16200000">
            <a:off x="-520344" y="1760545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I(t)=I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87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Phasors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4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48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Parallel Capacitors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287760" y="977620"/>
            <a:ext cx="485775" cy="1542982"/>
            <a:chOff x="288554" y="982686"/>
            <a:chExt cx="485775" cy="1542982"/>
          </a:xfrm>
        </p:grpSpPr>
        <p:sp>
          <p:nvSpPr>
            <p:cNvPr id="3" name="Oval 2"/>
            <p:cNvSpPr/>
            <p:nvPr/>
          </p:nvSpPr>
          <p:spPr>
            <a:xfrm>
              <a:off x="288554" y="1525577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 rot="5400000" flipH="1" flipV="1">
              <a:off x="374280" y="1749415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>
              <a:stCxn id="3" idx="0"/>
            </p:cNvCxnSpPr>
            <p:nvPr/>
          </p:nvCxnSpPr>
          <p:spPr>
            <a:xfrm rot="5400000" flipH="1" flipV="1">
              <a:off x="259997" y="1254132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stCxn id="3" idx="4"/>
            </p:cNvCxnSpPr>
            <p:nvPr/>
          </p:nvCxnSpPr>
          <p:spPr>
            <a:xfrm rot="5400000">
              <a:off x="274284" y="2268510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530648" y="934295"/>
            <a:ext cx="1443228" cy="1591374"/>
            <a:chOff x="530648" y="934295"/>
            <a:chExt cx="1443228" cy="1591374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30648" y="252566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3"/>
            <p:cNvGrpSpPr/>
            <p:nvPr/>
          </p:nvGrpSpPr>
          <p:grpSpPr>
            <a:xfrm>
              <a:off x="652387" y="982686"/>
              <a:ext cx="1321489" cy="1542982"/>
              <a:chOff x="1013912" y="1497002"/>
              <a:chExt cx="1321489" cy="1542982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rot="16200000" flipH="1" flipV="1">
                <a:off x="1818232" y="1984139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 flipV="1">
                <a:off x="1861439" y="266514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itle 1"/>
              <p:cNvSpPr txBox="1">
                <a:spLocks/>
              </p:cNvSpPr>
              <p:nvPr/>
            </p:nvSpPr>
            <p:spPr>
              <a:xfrm>
                <a:off x="1013912" y="199267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flipH="1" flipV="1">
                <a:off x="1846901" y="22684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 flipV="1">
                <a:off x="1846901" y="24208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2001195" y="1598394"/>
                <a:ext cx="20278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2037289" y="2974688"/>
                <a:ext cx="13059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Arrow Connector 36"/>
            <p:cNvCxnSpPr/>
            <p:nvPr/>
          </p:nvCxnSpPr>
          <p:spPr>
            <a:xfrm rot="16200000" flipH="1" flipV="1">
              <a:off x="1463258" y="1392532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8" name="Title 1"/>
            <p:cNvSpPr txBox="1">
              <a:spLocks/>
            </p:cNvSpPr>
            <p:nvPr/>
          </p:nvSpPr>
          <p:spPr>
            <a:xfrm rot="16200000">
              <a:off x="1019906" y="1008153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741060" y="929230"/>
            <a:ext cx="1443228" cy="1591374"/>
            <a:chOff x="530648" y="934295"/>
            <a:chExt cx="1443228" cy="1591374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30648" y="252566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33"/>
            <p:cNvGrpSpPr/>
            <p:nvPr/>
          </p:nvGrpSpPr>
          <p:grpSpPr>
            <a:xfrm>
              <a:off x="652387" y="982686"/>
              <a:ext cx="1321489" cy="1542982"/>
              <a:chOff x="1013912" y="1497002"/>
              <a:chExt cx="1321489" cy="1542982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 rot="16200000" flipH="1" flipV="1">
                <a:off x="1818232" y="1984139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 flipV="1">
                <a:off x="1861439" y="266514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itle 1"/>
              <p:cNvSpPr txBox="1">
                <a:spLocks/>
              </p:cNvSpPr>
              <p:nvPr/>
            </p:nvSpPr>
            <p:spPr>
              <a:xfrm>
                <a:off x="1013912" y="199267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 flipH="1" flipV="1">
                <a:off x="1846901" y="22684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 flipV="1">
                <a:off x="1846901" y="24208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2001195" y="1598394"/>
                <a:ext cx="20278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>
                <a:off x="2037289" y="2974688"/>
                <a:ext cx="13059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Straight Arrow Connector 44"/>
            <p:cNvCxnSpPr/>
            <p:nvPr/>
          </p:nvCxnSpPr>
          <p:spPr>
            <a:xfrm rot="16200000" flipH="1" flipV="1">
              <a:off x="1463258" y="1392532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6" name="Title 1"/>
            <p:cNvSpPr txBox="1">
              <a:spLocks/>
            </p:cNvSpPr>
            <p:nvPr/>
          </p:nvSpPr>
          <p:spPr>
            <a:xfrm rot="16200000">
              <a:off x="1019906" y="1008153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954576" y="931479"/>
            <a:ext cx="1443228" cy="1591374"/>
            <a:chOff x="530648" y="934295"/>
            <a:chExt cx="1443228" cy="1591374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30648" y="252566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 33"/>
            <p:cNvGrpSpPr/>
            <p:nvPr/>
          </p:nvGrpSpPr>
          <p:grpSpPr>
            <a:xfrm>
              <a:off x="652387" y="982686"/>
              <a:ext cx="1321489" cy="1542982"/>
              <a:chOff x="1013912" y="1497002"/>
              <a:chExt cx="1321489" cy="1542982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 rot="16200000" flipH="1" flipV="1">
                <a:off x="1818232" y="1984139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16200000" flipH="1" flipV="1">
                <a:off x="1861439" y="266514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itle 1"/>
              <p:cNvSpPr txBox="1">
                <a:spLocks/>
              </p:cNvSpPr>
              <p:nvPr/>
            </p:nvSpPr>
            <p:spPr>
              <a:xfrm>
                <a:off x="1013912" y="199267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 flipH="1" flipV="1">
                <a:off x="1846901" y="22684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 flipV="1">
                <a:off x="1846901" y="24208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2001195" y="1598394"/>
                <a:ext cx="20278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>
                <a:off x="2037289" y="2974688"/>
                <a:ext cx="13059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Arrow Connector 57"/>
            <p:cNvCxnSpPr/>
            <p:nvPr/>
          </p:nvCxnSpPr>
          <p:spPr>
            <a:xfrm rot="16200000" flipH="1" flipV="1">
              <a:off x="1463258" y="1392532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9" name="Title 1"/>
            <p:cNvSpPr txBox="1">
              <a:spLocks/>
            </p:cNvSpPr>
            <p:nvPr/>
          </p:nvSpPr>
          <p:spPr>
            <a:xfrm rot="16200000">
              <a:off x="1019906" y="1008153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609721" y="931479"/>
            <a:ext cx="1443228" cy="1591374"/>
            <a:chOff x="530648" y="934295"/>
            <a:chExt cx="1443228" cy="1591374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30648" y="252566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oup 33"/>
            <p:cNvGrpSpPr/>
            <p:nvPr/>
          </p:nvGrpSpPr>
          <p:grpSpPr>
            <a:xfrm>
              <a:off x="652387" y="982686"/>
              <a:ext cx="1321489" cy="1542982"/>
              <a:chOff x="1013912" y="1497002"/>
              <a:chExt cx="1321489" cy="1542982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 rot="16200000" flipH="1" flipV="1">
                <a:off x="1818232" y="1984139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 flipV="1">
                <a:off x="1861439" y="266514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itle 1"/>
              <p:cNvSpPr txBox="1">
                <a:spLocks/>
              </p:cNvSpPr>
              <p:nvPr/>
            </p:nvSpPr>
            <p:spPr>
              <a:xfrm>
                <a:off x="1013912" y="199267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 flipH="1" flipV="1">
                <a:off x="1846901" y="22684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1846901" y="24208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5400000" flipH="1" flipV="1">
                <a:off x="2001195" y="1598394"/>
                <a:ext cx="20278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>
                <a:off x="2037289" y="2974688"/>
                <a:ext cx="13059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Arrow Connector 70"/>
            <p:cNvCxnSpPr/>
            <p:nvPr/>
          </p:nvCxnSpPr>
          <p:spPr>
            <a:xfrm rot="16200000" flipH="1" flipV="1">
              <a:off x="1463258" y="1392532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2" name="Title 1"/>
            <p:cNvSpPr txBox="1">
              <a:spLocks/>
            </p:cNvSpPr>
            <p:nvPr/>
          </p:nvSpPr>
          <p:spPr>
            <a:xfrm rot="16200000">
              <a:off x="1019906" y="1008153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81" name="Straight Connector 80"/>
          <p:cNvCxnSpPr/>
          <p:nvPr/>
        </p:nvCxnSpPr>
        <p:spPr>
          <a:xfrm>
            <a:off x="4168092" y="982686"/>
            <a:ext cx="44162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4176989" y="2520604"/>
            <a:ext cx="44162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7119173" y="920549"/>
            <a:ext cx="485775" cy="1542982"/>
            <a:chOff x="288554" y="982686"/>
            <a:chExt cx="485775" cy="1542982"/>
          </a:xfrm>
        </p:grpSpPr>
        <p:sp>
          <p:nvSpPr>
            <p:cNvPr id="84" name="Oval 83"/>
            <p:cNvSpPr/>
            <p:nvPr/>
          </p:nvSpPr>
          <p:spPr>
            <a:xfrm>
              <a:off x="288554" y="1525577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Arrow Connector 84"/>
            <p:cNvCxnSpPr/>
            <p:nvPr/>
          </p:nvCxnSpPr>
          <p:spPr>
            <a:xfrm rot="5400000" flipH="1" flipV="1">
              <a:off x="374280" y="1749415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84" idx="0"/>
            </p:cNvCxnSpPr>
            <p:nvPr/>
          </p:nvCxnSpPr>
          <p:spPr>
            <a:xfrm rot="5400000" flipH="1" flipV="1">
              <a:off x="259997" y="1254132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84" idx="4"/>
            </p:cNvCxnSpPr>
            <p:nvPr/>
          </p:nvCxnSpPr>
          <p:spPr>
            <a:xfrm rot="5400000">
              <a:off x="274284" y="2268510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7362061" y="925615"/>
            <a:ext cx="1443228" cy="1542983"/>
            <a:chOff x="530648" y="982686"/>
            <a:chExt cx="1443228" cy="1542983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530648" y="252566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33"/>
            <p:cNvGrpSpPr/>
            <p:nvPr/>
          </p:nvGrpSpPr>
          <p:grpSpPr>
            <a:xfrm>
              <a:off x="861382" y="982686"/>
              <a:ext cx="1112494" cy="1542982"/>
              <a:chOff x="1222907" y="1497002"/>
              <a:chExt cx="1112494" cy="1542982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 rot="16200000" flipH="1" flipV="1">
                <a:off x="1818232" y="1984139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 flipV="1">
                <a:off x="1861439" y="266514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itle 1"/>
              <p:cNvSpPr txBox="1">
                <a:spLocks/>
              </p:cNvSpPr>
              <p:nvPr/>
            </p:nvSpPr>
            <p:spPr>
              <a:xfrm rot="16200000">
                <a:off x="1013912" y="199267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aseline="-25000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equivalent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97" name="Straight Connector 96"/>
              <p:cNvCxnSpPr/>
              <p:nvPr/>
            </p:nvCxnSpPr>
            <p:spPr>
              <a:xfrm flipH="1" flipV="1">
                <a:off x="1846901" y="22684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H="1" flipV="1">
                <a:off x="1846901" y="24208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001195" y="1598394"/>
                <a:ext cx="20278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>
                <a:off x="2037289" y="2974688"/>
                <a:ext cx="13059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1" name="Title 1"/>
          <p:cNvSpPr txBox="1">
            <a:spLocks/>
          </p:cNvSpPr>
          <p:nvPr/>
        </p:nvSpPr>
        <p:spPr>
          <a:xfrm>
            <a:off x="-249752" y="141748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2" name="Title 1"/>
          <p:cNvSpPr txBox="1">
            <a:spLocks/>
          </p:cNvSpPr>
          <p:nvPr/>
        </p:nvSpPr>
        <p:spPr>
          <a:xfrm>
            <a:off x="6655904" y="141748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225235" y="1137675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104" name="TextBox 103"/>
          <p:cNvSpPr txBox="1"/>
          <p:nvPr/>
        </p:nvSpPr>
        <p:spPr>
          <a:xfrm>
            <a:off x="6225235" y="585305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48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Series Capacitors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0648" y="2621793"/>
            <a:ext cx="53575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106352" y="1096719"/>
            <a:ext cx="44162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87"/>
          <p:cNvGrpSpPr/>
          <p:nvPr/>
        </p:nvGrpSpPr>
        <p:grpSpPr>
          <a:xfrm>
            <a:off x="7362061" y="925615"/>
            <a:ext cx="1443228" cy="1542983"/>
            <a:chOff x="530648" y="982686"/>
            <a:chExt cx="1443228" cy="1542983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530648" y="252566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33"/>
            <p:cNvGrpSpPr/>
            <p:nvPr/>
          </p:nvGrpSpPr>
          <p:grpSpPr>
            <a:xfrm>
              <a:off x="861382" y="982686"/>
              <a:ext cx="1112494" cy="1542982"/>
              <a:chOff x="1222907" y="1497002"/>
              <a:chExt cx="1112494" cy="1542982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 rot="16200000" flipH="1" flipV="1">
                <a:off x="1818232" y="1984139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 flipV="1">
                <a:off x="1861439" y="266514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itle 1"/>
              <p:cNvSpPr txBox="1">
                <a:spLocks/>
              </p:cNvSpPr>
              <p:nvPr/>
            </p:nvSpPr>
            <p:spPr>
              <a:xfrm rot="16200000">
                <a:off x="1013912" y="199267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aseline="-25000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equivalent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97" name="Straight Connector 96"/>
              <p:cNvCxnSpPr/>
              <p:nvPr/>
            </p:nvCxnSpPr>
            <p:spPr>
              <a:xfrm flipH="1" flipV="1">
                <a:off x="1846901" y="22684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H="1" flipV="1">
                <a:off x="1846901" y="2420892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001195" y="1598394"/>
                <a:ext cx="20278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>
                <a:off x="2037289" y="2974688"/>
                <a:ext cx="13059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2" name="Title 1"/>
          <p:cNvSpPr txBox="1">
            <a:spLocks/>
          </p:cNvSpPr>
          <p:nvPr/>
        </p:nvSpPr>
        <p:spPr>
          <a:xfrm>
            <a:off x="6655904" y="141748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noProof="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225235" y="1137675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104" name="TextBox 103"/>
          <p:cNvSpPr txBox="1"/>
          <p:nvPr/>
        </p:nvSpPr>
        <p:spPr>
          <a:xfrm>
            <a:off x="6225235" y="585305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1102772" y="289986"/>
            <a:ext cx="1340199" cy="1550264"/>
            <a:chOff x="3253787" y="249866"/>
            <a:chExt cx="1340199" cy="1550264"/>
          </a:xfrm>
        </p:grpSpPr>
        <p:cxnSp>
          <p:nvCxnSpPr>
            <p:cNvPr id="126" name="Straight Connector 125"/>
            <p:cNvCxnSpPr/>
            <p:nvPr/>
          </p:nvCxnSpPr>
          <p:spPr>
            <a:xfrm rot="10800000" flipH="1" flipV="1">
              <a:off x="3253787" y="1050426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H="1" flipV="1">
              <a:off x="3974894" y="1047323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itle 1"/>
            <p:cNvSpPr txBox="1">
              <a:spLocks/>
            </p:cNvSpPr>
            <p:nvPr/>
          </p:nvSpPr>
          <p:spPr>
            <a:xfrm>
              <a:off x="3337678" y="249866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 rot="16200000" flipH="1" flipV="1">
              <a:off x="3578244" y="1061861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16200000" flipH="1" flipV="1">
              <a:off x="3730644" y="1061861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4463393" y="1047323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 rot="5400000">
              <a:off x="3487787" y="11508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974894" y="113767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4" name="Title 1"/>
            <p:cNvSpPr txBox="1">
              <a:spLocks/>
            </p:cNvSpPr>
            <p:nvPr/>
          </p:nvSpPr>
          <p:spPr>
            <a:xfrm>
              <a:off x="3523140" y="1240894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2079077" y="289986"/>
            <a:ext cx="1340199" cy="1550264"/>
            <a:chOff x="3253787" y="249866"/>
            <a:chExt cx="1340199" cy="1550264"/>
          </a:xfrm>
        </p:grpSpPr>
        <p:cxnSp>
          <p:nvCxnSpPr>
            <p:cNvPr id="136" name="Straight Connector 135"/>
            <p:cNvCxnSpPr/>
            <p:nvPr/>
          </p:nvCxnSpPr>
          <p:spPr>
            <a:xfrm rot="10800000" flipH="1" flipV="1">
              <a:off x="3253787" y="1050426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rot="10800000" flipH="1" flipV="1">
              <a:off x="3974894" y="1047323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itle 1"/>
            <p:cNvSpPr txBox="1">
              <a:spLocks/>
            </p:cNvSpPr>
            <p:nvPr/>
          </p:nvSpPr>
          <p:spPr>
            <a:xfrm>
              <a:off x="3337678" y="249866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39" name="Straight Connector 138"/>
            <p:cNvCxnSpPr/>
            <p:nvPr/>
          </p:nvCxnSpPr>
          <p:spPr>
            <a:xfrm rot="16200000" flipH="1" flipV="1">
              <a:off x="3578244" y="1061861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6200000" flipH="1" flipV="1">
              <a:off x="3730644" y="1061861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4463393" y="1047323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/>
            <p:cNvSpPr txBox="1"/>
            <p:nvPr/>
          </p:nvSpPr>
          <p:spPr>
            <a:xfrm rot="5400000">
              <a:off x="3487787" y="11508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974894" y="113767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44" name="Title 1"/>
            <p:cNvSpPr txBox="1">
              <a:spLocks/>
            </p:cNvSpPr>
            <p:nvPr/>
          </p:nvSpPr>
          <p:spPr>
            <a:xfrm>
              <a:off x="3523140" y="1240894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46" name="Straight Connector 145"/>
          <p:cNvCxnSpPr/>
          <p:nvPr/>
        </p:nvCxnSpPr>
        <p:spPr>
          <a:xfrm rot="10800000" flipH="1" flipV="1">
            <a:off x="3055382" y="1090546"/>
            <a:ext cx="5687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3776489" y="1087443"/>
            <a:ext cx="2551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Title 1"/>
          <p:cNvSpPr txBox="1">
            <a:spLocks/>
          </p:cNvSpPr>
          <p:nvPr/>
        </p:nvSpPr>
        <p:spPr>
          <a:xfrm>
            <a:off x="3139273" y="28998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49" name="Straight Connector 148"/>
          <p:cNvCxnSpPr/>
          <p:nvPr/>
        </p:nvCxnSpPr>
        <p:spPr>
          <a:xfrm rot="16200000" flipH="1" flipV="1">
            <a:off x="3379839" y="1101981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16200000" flipH="1" flipV="1">
            <a:off x="3532239" y="1101981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 rot="5400000">
            <a:off x="3289382" y="119096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53" name="TextBox 152"/>
          <p:cNvSpPr txBox="1"/>
          <p:nvPr/>
        </p:nvSpPr>
        <p:spPr>
          <a:xfrm>
            <a:off x="3776489" y="117779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54" name="Title 1"/>
          <p:cNvSpPr txBox="1">
            <a:spLocks/>
          </p:cNvSpPr>
          <p:nvPr/>
        </p:nvSpPr>
        <p:spPr>
          <a:xfrm>
            <a:off x="3324735" y="128101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4547981" y="294971"/>
            <a:ext cx="1340199" cy="1550264"/>
            <a:chOff x="3253787" y="249866"/>
            <a:chExt cx="1340199" cy="1550264"/>
          </a:xfrm>
        </p:grpSpPr>
        <p:cxnSp>
          <p:nvCxnSpPr>
            <p:cNvPr id="156" name="Straight Connector 155"/>
            <p:cNvCxnSpPr/>
            <p:nvPr/>
          </p:nvCxnSpPr>
          <p:spPr>
            <a:xfrm rot="10800000" flipH="1" flipV="1">
              <a:off x="3253787" y="1050426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10800000" flipH="1" flipV="1">
              <a:off x="3974894" y="1047323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Title 1"/>
            <p:cNvSpPr txBox="1">
              <a:spLocks/>
            </p:cNvSpPr>
            <p:nvPr/>
          </p:nvSpPr>
          <p:spPr>
            <a:xfrm>
              <a:off x="3337678" y="249866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59" name="Straight Connector 158"/>
            <p:cNvCxnSpPr/>
            <p:nvPr/>
          </p:nvCxnSpPr>
          <p:spPr>
            <a:xfrm rot="16200000" flipH="1" flipV="1">
              <a:off x="3578244" y="1061861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16200000" flipH="1" flipV="1">
              <a:off x="3730644" y="1061861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4463393" y="1047323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TextBox 161"/>
            <p:cNvSpPr txBox="1"/>
            <p:nvPr/>
          </p:nvSpPr>
          <p:spPr>
            <a:xfrm rot="5400000">
              <a:off x="3487787" y="11508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3974894" y="113767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64" name="Title 1"/>
            <p:cNvSpPr txBox="1">
              <a:spLocks/>
            </p:cNvSpPr>
            <p:nvPr/>
          </p:nvSpPr>
          <p:spPr>
            <a:xfrm>
              <a:off x="3523140" y="1240894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72" name="Straight Connector 171"/>
          <p:cNvCxnSpPr/>
          <p:nvPr/>
        </p:nvCxnSpPr>
        <p:spPr>
          <a:xfrm rot="5400000">
            <a:off x="5128176" y="1856723"/>
            <a:ext cx="15200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6" name="Group 175"/>
          <p:cNvGrpSpPr/>
          <p:nvPr/>
        </p:nvGrpSpPr>
        <p:grpSpPr>
          <a:xfrm>
            <a:off x="288554" y="1128602"/>
            <a:ext cx="485775" cy="1488125"/>
            <a:chOff x="5172949" y="2484911"/>
            <a:chExt cx="485775" cy="1488125"/>
          </a:xfrm>
        </p:grpSpPr>
        <p:sp>
          <p:nvSpPr>
            <p:cNvPr id="177" name="Oval 176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9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80" name="Straight Connector 179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3" name="Straight Connector 182"/>
          <p:cNvCxnSpPr/>
          <p:nvPr/>
        </p:nvCxnSpPr>
        <p:spPr>
          <a:xfrm rot="10800000">
            <a:off x="534545" y="1087442"/>
            <a:ext cx="5682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rot="5400000" flipH="1" flipV="1">
            <a:off x="514067" y="1117197"/>
            <a:ext cx="409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" name="Oval 193"/>
          <p:cNvSpPr/>
          <p:nvPr/>
        </p:nvSpPr>
        <p:spPr>
          <a:xfrm>
            <a:off x="7119968" y="1414113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Title 1"/>
          <p:cNvSpPr txBox="1">
            <a:spLocks/>
          </p:cNvSpPr>
          <p:nvPr/>
        </p:nvSpPr>
        <p:spPr>
          <a:xfrm>
            <a:off x="7243224" y="137531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6" name="Title 1"/>
          <p:cNvSpPr txBox="1">
            <a:spLocks/>
          </p:cNvSpPr>
          <p:nvPr/>
        </p:nvSpPr>
        <p:spPr>
          <a:xfrm>
            <a:off x="7243224" y="163430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7" name="Straight Connector 196"/>
          <p:cNvCxnSpPr/>
          <p:nvPr/>
        </p:nvCxnSpPr>
        <p:spPr>
          <a:xfrm rot="5400000" flipH="1" flipV="1">
            <a:off x="7060152" y="2162789"/>
            <a:ext cx="6116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rot="5400000" flipH="1" flipV="1">
            <a:off x="7118607" y="1169865"/>
            <a:ext cx="4884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1" name="Title 1"/>
          <p:cNvSpPr txBox="1">
            <a:spLocks/>
          </p:cNvSpPr>
          <p:nvPr/>
        </p:nvSpPr>
        <p:spPr>
          <a:xfrm>
            <a:off x="-249752" y="1506016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 #4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6653" y="890546"/>
            <a:ext cx="4572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(Students) Find V(t), given that V(t=0) = 5 Volts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2408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7769" y="4757174"/>
            <a:ext cx="12898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 flipV="1">
            <a:off x="1608467" y="1984138"/>
            <a:ext cx="5687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 flipV="1">
            <a:off x="1651674" y="2665141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804147" y="199267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noProof="0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1637136" y="2268491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1637136" y="2420891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1791430" y="1598393"/>
            <a:ext cx="2027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1827524" y="2974687"/>
            <a:ext cx="1305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449"/>
          <p:cNvGrpSpPr/>
          <p:nvPr/>
        </p:nvGrpSpPr>
        <p:grpSpPr>
          <a:xfrm>
            <a:off x="96889" y="1497007"/>
            <a:ext cx="670686" cy="1542982"/>
            <a:chOff x="785404" y="1743242"/>
            <a:chExt cx="670686" cy="1542982"/>
          </a:xfrm>
        </p:grpSpPr>
        <p:sp>
          <p:nvSpPr>
            <p:cNvPr id="2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 k</a:t>
              </a:r>
              <a:r>
                <a:rPr lang="en-US" noProof="0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itchFamily="18" charset="2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33"/>
          <p:cNvGrpSpPr/>
          <p:nvPr/>
        </p:nvGrpSpPr>
        <p:grpSpPr>
          <a:xfrm>
            <a:off x="2278036" y="1518808"/>
            <a:ext cx="2085508" cy="1875191"/>
            <a:chOff x="1013912" y="1497002"/>
            <a:chExt cx="2085508" cy="1875191"/>
          </a:xfrm>
        </p:grpSpPr>
        <p:cxnSp>
          <p:nvCxnSpPr>
            <p:cNvPr id="38" name="Straight Connector 37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noProof="0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m</a:t>
              </a: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45" name="Title 1"/>
            <p:cNvSpPr txBox="1">
              <a:spLocks/>
            </p:cNvSpPr>
            <p:nvPr/>
          </p:nvSpPr>
          <p:spPr>
            <a:xfrm>
              <a:off x="2392468" y="2812957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33"/>
          <p:cNvGrpSpPr/>
          <p:nvPr/>
        </p:nvGrpSpPr>
        <p:grpSpPr>
          <a:xfrm>
            <a:off x="2278036" y="3191216"/>
            <a:ext cx="1633754" cy="1542982"/>
            <a:chOff x="1013912" y="1497002"/>
            <a:chExt cx="1633754" cy="1542982"/>
          </a:xfrm>
        </p:grpSpPr>
        <p:cxnSp>
          <p:nvCxnSpPr>
            <p:cNvPr id="49" name="Straight Connector 48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noProof="0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m</a:t>
              </a: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cxnSp>
          <p:nvCxnSpPr>
            <p:cNvPr id="57" name="Straight Connector 56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449"/>
          <p:cNvGrpSpPr/>
          <p:nvPr/>
        </p:nvGrpSpPr>
        <p:grpSpPr>
          <a:xfrm>
            <a:off x="96890" y="2909391"/>
            <a:ext cx="670686" cy="1542982"/>
            <a:chOff x="785404" y="1743242"/>
            <a:chExt cx="670686" cy="1542982"/>
          </a:xfrm>
        </p:grpSpPr>
        <p:sp>
          <p:nvSpPr>
            <p:cNvPr id="6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k</a:t>
              </a:r>
              <a:r>
                <a:rPr lang="en-US" noProof="0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itchFamily="18" charset="2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61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5" name="Straight Connector 74"/>
          <p:cNvCxnSpPr/>
          <p:nvPr/>
        </p:nvCxnSpPr>
        <p:spPr>
          <a:xfrm>
            <a:off x="1892820" y="1497001"/>
            <a:ext cx="14769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895924" y="3061791"/>
            <a:ext cx="14738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5400000" flipH="1" flipV="1">
            <a:off x="3290509" y="3137991"/>
            <a:ext cx="15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5400000" flipH="1" flipV="1">
            <a:off x="535370" y="4604775"/>
            <a:ext cx="3047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895924" y="4757174"/>
            <a:ext cx="14707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9816"/>
          </a:xfrm>
        </p:spPr>
        <p:txBody>
          <a:bodyPr/>
          <a:lstStyle/>
          <a:p>
            <a:r>
              <a:rPr lang="en-US" dirty="0" smtClean="0"/>
              <a:t>Inductors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 rot="16200000">
            <a:off x="1265496" y="841386"/>
            <a:ext cx="299055" cy="1491706"/>
            <a:chOff x="2599211" y="4506635"/>
            <a:chExt cx="378996" cy="1890454"/>
          </a:xfrm>
        </p:grpSpPr>
        <p:cxnSp>
          <p:nvCxnSpPr>
            <p:cNvPr id="4" name="Straight Connector 3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7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20" name="Arc 1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Arc 2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8" name="Arc 1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Arc 1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6" name="Arc 1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Arc 1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4" name="Arc 1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Arc 1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2" name="Arc 1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Arc 1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itle 1"/>
          <p:cNvSpPr txBox="1">
            <a:spLocks/>
          </p:cNvSpPr>
          <p:nvPr/>
        </p:nvSpPr>
        <p:spPr>
          <a:xfrm>
            <a:off x="6486892" y="659108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592524" y="2656664"/>
            <a:ext cx="1037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Henry[H]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632661" y="1095674"/>
            <a:ext cx="17700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A=area</a:t>
            </a:r>
          </a:p>
          <a:p>
            <a:r>
              <a:rPr lang="en-US" dirty="0" smtClean="0"/>
              <a:t>l=wire length</a:t>
            </a:r>
          </a:p>
          <a:p>
            <a:r>
              <a:rPr lang="en-US" dirty="0" smtClean="0"/>
              <a:t>N = # of turns</a:t>
            </a:r>
          </a:p>
          <a:p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= 4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 10</a:t>
            </a:r>
            <a:r>
              <a:rPr lang="en-US" baseline="30000" dirty="0" smtClean="0"/>
              <a:t>-6</a:t>
            </a:r>
            <a:r>
              <a:rPr lang="en-US" dirty="0" smtClean="0"/>
              <a:t> H/m</a:t>
            </a: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822697" y="68021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64" name="Group 525"/>
          <p:cNvGrpSpPr/>
          <p:nvPr/>
        </p:nvGrpSpPr>
        <p:grpSpPr>
          <a:xfrm>
            <a:off x="536495" y="761261"/>
            <a:ext cx="706952" cy="559236"/>
            <a:chOff x="5620837" y="2038275"/>
            <a:chExt cx="706952" cy="559236"/>
          </a:xfrm>
        </p:grpSpPr>
        <p:cxnSp>
          <p:nvCxnSpPr>
            <p:cNvPr id="65" name="Straight Arrow Connector 64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6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889191" y="164354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591037" y="164354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1011684" y="173676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72" name="Object 2"/>
          <p:cNvGraphicFramePr>
            <a:graphicFrameLocks noChangeAspect="1"/>
          </p:cNvGraphicFramePr>
          <p:nvPr/>
        </p:nvGraphicFramePr>
        <p:xfrm>
          <a:off x="3112132" y="1095674"/>
          <a:ext cx="1965070" cy="1205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2" name="Equation" r:id="rId3" imgW="685800" imgH="419040" progId="Equation.3">
                  <p:embed/>
                </p:oleObj>
              </mc:Choice>
              <mc:Fallback>
                <p:oleObj name="Equation" r:id="rId3" imgW="68580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2132" y="1095674"/>
                        <a:ext cx="1965070" cy="12059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48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Series Inductors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0648" y="2621793"/>
            <a:ext cx="53575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804701" y="1084495"/>
            <a:ext cx="108347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7362061" y="925615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7362061" y="2468598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itle 1"/>
          <p:cNvSpPr txBox="1">
            <a:spLocks/>
          </p:cNvSpPr>
          <p:nvPr/>
        </p:nvSpPr>
        <p:spPr>
          <a:xfrm rot="16200000">
            <a:off x="7680919" y="142128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equivalent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2" name="Title 1"/>
          <p:cNvSpPr txBox="1">
            <a:spLocks/>
          </p:cNvSpPr>
          <p:nvPr/>
        </p:nvSpPr>
        <p:spPr>
          <a:xfrm>
            <a:off x="6655904" y="141748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noProof="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225235" y="1137675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104" name="TextBox 103"/>
          <p:cNvSpPr txBox="1"/>
          <p:nvPr/>
        </p:nvSpPr>
        <p:spPr>
          <a:xfrm>
            <a:off x="6225235" y="585305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  <p:cxnSp>
        <p:nvCxnSpPr>
          <p:cNvPr id="172" name="Straight Connector 171"/>
          <p:cNvCxnSpPr/>
          <p:nvPr/>
        </p:nvCxnSpPr>
        <p:spPr>
          <a:xfrm rot="5400000">
            <a:off x="5128176" y="1856723"/>
            <a:ext cx="15200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175"/>
          <p:cNvGrpSpPr/>
          <p:nvPr/>
        </p:nvGrpSpPr>
        <p:grpSpPr>
          <a:xfrm>
            <a:off x="288554" y="1128602"/>
            <a:ext cx="485775" cy="1488125"/>
            <a:chOff x="5172949" y="2484911"/>
            <a:chExt cx="485775" cy="1488125"/>
          </a:xfrm>
        </p:grpSpPr>
        <p:sp>
          <p:nvSpPr>
            <p:cNvPr id="177" name="Oval 176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9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80" name="Straight Connector 179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3" name="Straight Connector 182"/>
          <p:cNvCxnSpPr/>
          <p:nvPr/>
        </p:nvCxnSpPr>
        <p:spPr>
          <a:xfrm rot="10800000">
            <a:off x="534545" y="1087442"/>
            <a:ext cx="5682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rot="5400000" flipH="1" flipV="1">
            <a:off x="514067" y="1117197"/>
            <a:ext cx="409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" name="Oval 193"/>
          <p:cNvSpPr/>
          <p:nvPr/>
        </p:nvSpPr>
        <p:spPr>
          <a:xfrm>
            <a:off x="7119968" y="1414113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Title 1"/>
          <p:cNvSpPr txBox="1">
            <a:spLocks/>
          </p:cNvSpPr>
          <p:nvPr/>
        </p:nvSpPr>
        <p:spPr>
          <a:xfrm>
            <a:off x="7243224" y="137531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6" name="Title 1"/>
          <p:cNvSpPr txBox="1">
            <a:spLocks/>
          </p:cNvSpPr>
          <p:nvPr/>
        </p:nvSpPr>
        <p:spPr>
          <a:xfrm>
            <a:off x="7243224" y="163430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7" name="Straight Connector 196"/>
          <p:cNvCxnSpPr/>
          <p:nvPr/>
        </p:nvCxnSpPr>
        <p:spPr>
          <a:xfrm rot="5400000" flipH="1" flipV="1">
            <a:off x="7060152" y="2162789"/>
            <a:ext cx="6116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rot="5400000" flipH="1" flipV="1">
            <a:off x="7118607" y="1169865"/>
            <a:ext cx="4884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1" name="Title 1"/>
          <p:cNvSpPr txBox="1">
            <a:spLocks/>
          </p:cNvSpPr>
          <p:nvPr/>
        </p:nvSpPr>
        <p:spPr>
          <a:xfrm>
            <a:off x="-249752" y="1506016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 rot="16200000">
            <a:off x="1435645" y="353464"/>
            <a:ext cx="299055" cy="1491706"/>
            <a:chOff x="2599211" y="4506635"/>
            <a:chExt cx="378996" cy="1890454"/>
          </a:xfrm>
        </p:grpSpPr>
        <p:cxnSp>
          <p:nvCxnSpPr>
            <p:cNvPr id="73" name="Straight Connector 72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76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92" name="Arc 9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Arc 9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88" name="Arc 8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Arc 9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8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86" name="Arc 8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Arc 8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9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84" name="Arc 8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Arc 8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82" name="Arc 8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Arc 8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75" name="Straight Connector 74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 rot="16200000">
            <a:off x="2665466" y="353059"/>
            <a:ext cx="299055" cy="1491706"/>
            <a:chOff x="2599211" y="4506635"/>
            <a:chExt cx="378996" cy="1890454"/>
          </a:xfrm>
        </p:grpSpPr>
        <p:cxnSp>
          <p:nvCxnSpPr>
            <p:cNvPr id="105" name="Straight Connector 104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6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08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121" name="Arc 12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Arc 12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19" name="Arc 11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Arc 11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17" name="Arc 11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Arc 11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15" name="Arc 11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Arc 11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13" name="Arc 11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Arc 11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07" name="Straight Connector 106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 rot="16200000">
            <a:off x="3909321" y="353059"/>
            <a:ext cx="299055" cy="1491706"/>
            <a:chOff x="2599211" y="4506635"/>
            <a:chExt cx="378996" cy="1890454"/>
          </a:xfrm>
        </p:grpSpPr>
        <p:cxnSp>
          <p:nvCxnSpPr>
            <p:cNvPr id="124" name="Straight Connector 123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5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45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176" name="Arc 17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Arc 18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1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74" name="Arc 17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Arc 17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5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71" name="Arc 17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Arc 17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5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69" name="Arc 16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Arc 16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6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67" name="Arc 16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Arc 16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35" name="Straight Connector 134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6" name="Group 185"/>
          <p:cNvGrpSpPr/>
          <p:nvPr/>
        </p:nvGrpSpPr>
        <p:grpSpPr>
          <a:xfrm>
            <a:off x="8399621" y="935566"/>
            <a:ext cx="299055" cy="1491706"/>
            <a:chOff x="2599211" y="4506635"/>
            <a:chExt cx="378996" cy="1890454"/>
          </a:xfrm>
        </p:grpSpPr>
        <p:cxnSp>
          <p:nvCxnSpPr>
            <p:cNvPr id="187" name="Straight Connector 186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8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90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209" name="Arc 20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Arc 20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1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207" name="Arc 20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Arc 20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2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205" name="Arc 20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Arc 20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3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203" name="Arc 20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Arc 20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9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200" name="Arc 19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Arc 20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89" name="Straight Connector 188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4" name="Straight Connector 213"/>
          <p:cNvCxnSpPr/>
          <p:nvPr/>
        </p:nvCxnSpPr>
        <p:spPr>
          <a:xfrm rot="5400000">
            <a:off x="8539934" y="2447935"/>
            <a:ext cx="413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3" name="Group 222"/>
          <p:cNvGrpSpPr/>
          <p:nvPr/>
        </p:nvGrpSpPr>
        <p:grpSpPr>
          <a:xfrm>
            <a:off x="1046700" y="413812"/>
            <a:ext cx="1088673" cy="1481155"/>
            <a:chOff x="1046700" y="413812"/>
            <a:chExt cx="1088673" cy="1481155"/>
          </a:xfrm>
        </p:grpSpPr>
        <p:sp>
          <p:nvSpPr>
            <p:cNvPr id="215" name="Title 1"/>
            <p:cNvSpPr txBox="1">
              <a:spLocks/>
            </p:cNvSpPr>
            <p:nvPr/>
          </p:nvSpPr>
          <p:spPr>
            <a:xfrm>
              <a:off x="1046700" y="41381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1113194" y="124250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1815040" y="1242504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218" name="Title 1"/>
            <p:cNvSpPr txBox="1">
              <a:spLocks/>
            </p:cNvSpPr>
            <p:nvPr/>
          </p:nvSpPr>
          <p:spPr>
            <a:xfrm>
              <a:off x="1235687" y="133573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2304787" y="412700"/>
            <a:ext cx="1088673" cy="1481155"/>
            <a:chOff x="1046700" y="413812"/>
            <a:chExt cx="1088673" cy="1481155"/>
          </a:xfrm>
        </p:grpSpPr>
        <p:sp>
          <p:nvSpPr>
            <p:cNvPr id="230" name="Title 1"/>
            <p:cNvSpPr txBox="1">
              <a:spLocks/>
            </p:cNvSpPr>
            <p:nvPr/>
          </p:nvSpPr>
          <p:spPr>
            <a:xfrm>
              <a:off x="1046700" y="41381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1113194" y="124250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1815040" y="1242504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233" name="Title 1"/>
            <p:cNvSpPr txBox="1">
              <a:spLocks/>
            </p:cNvSpPr>
            <p:nvPr/>
          </p:nvSpPr>
          <p:spPr>
            <a:xfrm>
              <a:off x="1235687" y="133573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3560846" y="410747"/>
            <a:ext cx="1088673" cy="1481155"/>
            <a:chOff x="1046700" y="413812"/>
            <a:chExt cx="1088673" cy="1481155"/>
          </a:xfrm>
        </p:grpSpPr>
        <p:sp>
          <p:nvSpPr>
            <p:cNvPr id="235" name="Title 1"/>
            <p:cNvSpPr txBox="1">
              <a:spLocks/>
            </p:cNvSpPr>
            <p:nvPr/>
          </p:nvSpPr>
          <p:spPr>
            <a:xfrm>
              <a:off x="1046700" y="41381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1113194" y="124250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1815040" y="1242504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238" name="Title 1"/>
            <p:cNvSpPr txBox="1">
              <a:spLocks/>
            </p:cNvSpPr>
            <p:nvPr/>
          </p:nvSpPr>
          <p:spPr>
            <a:xfrm>
              <a:off x="1235687" y="133573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http://cache4.asset-cache.net/xc/51155301.jpg?v=1&amp;c=IWSAsset&amp;k=2&amp;d=77BFBA49EF878921F7C3FC3F69D929FD5E36A0AFA7DEBA3C14B1989E644C7C3F7A3192BABEDFA279F06BF04B24B4128C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81518"/>
            <a:ext cx="5657850" cy="3762376"/>
          </a:xfrm>
          <a:prstGeom prst="rect">
            <a:avLst/>
          </a:prstGeom>
          <a:noFill/>
        </p:spPr>
      </p:pic>
      <p:pic>
        <p:nvPicPr>
          <p:cNvPr id="183300" name="Picture 4" descr="http://cache2.asset-cache.net/xc/1008183.jpg?v=1&amp;c=IWSAsset&amp;k=2&amp;d=77BFBA49EF878921F7C3FC3F69D929FD67C1A37E93E2C8350CAC242C546ADE5111CD0B023276045AE30A760B0D81129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6900" y="2743200"/>
            <a:ext cx="5657850" cy="3714751"/>
          </a:xfrm>
          <a:prstGeom prst="rect">
            <a:avLst/>
          </a:prstGeom>
          <a:noFill/>
        </p:spPr>
      </p:pic>
      <p:pic>
        <p:nvPicPr>
          <p:cNvPr id="4" name="Picture 2" descr="http://pubs.usgs.gov/circ/c1143/html/fig3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10250" y="0"/>
            <a:ext cx="2825153" cy="2819400"/>
          </a:xfrm>
          <a:prstGeom prst="rect">
            <a:avLst/>
          </a:prstGeom>
          <a:noFill/>
        </p:spPr>
      </p:pic>
      <p:pic>
        <p:nvPicPr>
          <p:cNvPr id="183302" name="Picture 6" descr="http://www.coloradocollege.edu/dept/PC/RepresentativePhy/Pages/Photoshop/Problem%20Pictures/Nuclear%20Plant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" y="4243894"/>
            <a:ext cx="2262935" cy="1495423"/>
          </a:xfrm>
          <a:prstGeom prst="rect">
            <a:avLst/>
          </a:prstGeom>
          <a:noFill/>
        </p:spPr>
      </p:pic>
      <p:pic>
        <p:nvPicPr>
          <p:cNvPr id="183306" name="Picture 10" descr="http://3.bp.blogspot.com/_tUGQsLoAUMs/SKDCcJcMdSI/AAAAAAAAAww/Hkpk6CcrDoA/s400/brightsource-solar-mojave2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09800" y="5105400"/>
            <a:ext cx="1929113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48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Parallel Inductors</a:t>
            </a:r>
            <a:endParaRPr lang="en-US" dirty="0"/>
          </a:p>
        </p:txBody>
      </p:sp>
      <p:cxnSp>
        <p:nvCxnSpPr>
          <p:cNvPr id="81" name="Straight Connector 80"/>
          <p:cNvCxnSpPr/>
          <p:nvPr/>
        </p:nvCxnSpPr>
        <p:spPr>
          <a:xfrm>
            <a:off x="4168092" y="982686"/>
            <a:ext cx="44162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4198246" y="2462084"/>
            <a:ext cx="44162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6225235" y="1137675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104" name="TextBox 103"/>
          <p:cNvSpPr txBox="1"/>
          <p:nvPr/>
        </p:nvSpPr>
        <p:spPr>
          <a:xfrm>
            <a:off x="6225235" y="585305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  <p:grpSp>
        <p:nvGrpSpPr>
          <p:cNvPr id="124" name="Group 175"/>
          <p:cNvGrpSpPr/>
          <p:nvPr/>
        </p:nvGrpSpPr>
        <p:grpSpPr>
          <a:xfrm>
            <a:off x="288554" y="982302"/>
            <a:ext cx="485775" cy="1488125"/>
            <a:chOff x="5172949" y="2484911"/>
            <a:chExt cx="485775" cy="1488125"/>
          </a:xfrm>
        </p:grpSpPr>
        <p:sp>
          <p:nvSpPr>
            <p:cNvPr id="125" name="Oval 124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7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Title 1"/>
          <p:cNvSpPr txBox="1">
            <a:spLocks/>
          </p:cNvSpPr>
          <p:nvPr/>
        </p:nvSpPr>
        <p:spPr>
          <a:xfrm>
            <a:off x="-249752" y="1506016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84" name="Group 183"/>
          <p:cNvGrpSpPr/>
          <p:nvPr/>
        </p:nvGrpSpPr>
        <p:grpSpPr>
          <a:xfrm>
            <a:off x="530648" y="858813"/>
            <a:ext cx="1359939" cy="1615579"/>
            <a:chOff x="530648" y="858813"/>
            <a:chExt cx="1359939" cy="1615579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0648" y="982686"/>
              <a:ext cx="12104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30648" y="2467149"/>
              <a:ext cx="1210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oup 82"/>
            <p:cNvGrpSpPr/>
            <p:nvPr/>
          </p:nvGrpSpPr>
          <p:grpSpPr>
            <a:xfrm>
              <a:off x="1591532" y="982686"/>
              <a:ext cx="299055" cy="1491706"/>
              <a:chOff x="2599211" y="4506635"/>
              <a:chExt cx="378996" cy="1890454"/>
            </a:xfrm>
          </p:grpSpPr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2603799" y="4709816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1" name="Group 180"/>
              <p:cNvGrpSpPr/>
              <p:nvPr/>
            </p:nvGrpSpPr>
            <p:grpSpPr>
              <a:xfrm>
                <a:off x="2599211" y="4912998"/>
                <a:ext cx="378996" cy="1085343"/>
                <a:chOff x="4616934" y="4177587"/>
                <a:chExt cx="378996" cy="1085343"/>
              </a:xfrm>
            </p:grpSpPr>
            <p:grpSp>
              <p:nvGrpSpPr>
                <p:cNvPr id="93" name="Group 167"/>
                <p:cNvGrpSpPr/>
                <p:nvPr/>
              </p:nvGrpSpPr>
              <p:grpSpPr>
                <a:xfrm>
                  <a:off x="4616934" y="4177587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17" name="Arc 116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Arc 117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5" name="Group 168"/>
                <p:cNvGrpSpPr/>
                <p:nvPr/>
              </p:nvGrpSpPr>
              <p:grpSpPr>
                <a:xfrm>
                  <a:off x="4616934" y="4394081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15" name="Arc 114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" name="Arc 115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6" name="Group 171"/>
                <p:cNvGrpSpPr/>
                <p:nvPr/>
              </p:nvGrpSpPr>
              <p:grpSpPr>
                <a:xfrm>
                  <a:off x="4616934" y="461057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13" name="Arc 112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Arc 113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7" name="Group 174"/>
                <p:cNvGrpSpPr/>
                <p:nvPr/>
              </p:nvGrpSpPr>
              <p:grpSpPr>
                <a:xfrm>
                  <a:off x="4616934" y="4827069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11" name="Arc 110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Arc 111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8" name="Group 177"/>
                <p:cNvGrpSpPr/>
                <p:nvPr/>
              </p:nvGrpSpPr>
              <p:grpSpPr>
                <a:xfrm>
                  <a:off x="4616934" y="504356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09" name="Arc 108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Arc 109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2603799" y="6193908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0" name="Title 1"/>
            <p:cNvSpPr txBox="1">
              <a:spLocks/>
            </p:cNvSpPr>
            <p:nvPr/>
          </p:nvSpPr>
          <p:spPr>
            <a:xfrm rot="16200000">
              <a:off x="970894" y="1399339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31" name="Straight Arrow Connector 130"/>
            <p:cNvCxnSpPr/>
            <p:nvPr/>
          </p:nvCxnSpPr>
          <p:spPr>
            <a:xfrm rot="16200000" flipH="1" flipV="1">
              <a:off x="1507449" y="1317050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32" name="Title 1"/>
            <p:cNvSpPr txBox="1">
              <a:spLocks/>
            </p:cNvSpPr>
            <p:nvPr/>
          </p:nvSpPr>
          <p:spPr>
            <a:xfrm rot="16200000">
              <a:off x="1064097" y="93267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86" name="Straight Connector 185"/>
          <p:cNvCxnSpPr/>
          <p:nvPr/>
        </p:nvCxnSpPr>
        <p:spPr>
          <a:xfrm>
            <a:off x="1741060" y="975443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1741060" y="2459906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8" name="Group 82"/>
          <p:cNvGrpSpPr/>
          <p:nvPr/>
        </p:nvGrpSpPr>
        <p:grpSpPr>
          <a:xfrm>
            <a:off x="2761976" y="975440"/>
            <a:ext cx="378996" cy="1491705"/>
            <a:chOff x="2599211" y="4506635"/>
            <a:chExt cx="378996" cy="1890454"/>
          </a:xfrm>
        </p:grpSpPr>
        <p:cxnSp>
          <p:nvCxnSpPr>
            <p:cNvPr id="192" name="Straight Connector 191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3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95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208" name="Arc 20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Arc 20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6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206" name="Arc 20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Arc 20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7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204" name="Arc 20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Arc 20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8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202" name="Arc 20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Arc 20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9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200" name="Arc 19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Arc 20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94" name="Straight Connector 193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9" name="Title 1"/>
          <p:cNvSpPr txBox="1">
            <a:spLocks/>
          </p:cNvSpPr>
          <p:nvPr/>
        </p:nvSpPr>
        <p:spPr>
          <a:xfrm rot="16200000">
            <a:off x="2181306" y="139209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90" name="Straight Arrow Connector 189"/>
          <p:cNvCxnSpPr/>
          <p:nvPr/>
        </p:nvCxnSpPr>
        <p:spPr>
          <a:xfrm rot="16200000" flipH="1" flipV="1">
            <a:off x="2717861" y="1309807"/>
            <a:ext cx="26450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1" name="Title 1"/>
          <p:cNvSpPr txBox="1">
            <a:spLocks/>
          </p:cNvSpPr>
          <p:nvPr/>
        </p:nvSpPr>
        <p:spPr>
          <a:xfrm rot="16200000">
            <a:off x="2274509" y="92542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10" name="Straight Connector 209"/>
          <p:cNvCxnSpPr/>
          <p:nvPr/>
        </p:nvCxnSpPr>
        <p:spPr>
          <a:xfrm>
            <a:off x="2951472" y="976896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2951472" y="2461359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2" name="Group 82"/>
          <p:cNvGrpSpPr/>
          <p:nvPr/>
        </p:nvGrpSpPr>
        <p:grpSpPr>
          <a:xfrm>
            <a:off x="3972388" y="976893"/>
            <a:ext cx="378996" cy="1491705"/>
            <a:chOff x="2599211" y="4506635"/>
            <a:chExt cx="378996" cy="1890454"/>
          </a:xfrm>
        </p:grpSpPr>
        <p:cxnSp>
          <p:nvCxnSpPr>
            <p:cNvPr id="213" name="Straight Connector 212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4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216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229" name="Arc 22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Arc 22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7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227" name="Arc 22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Arc 22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8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225" name="Arc 22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Arc 22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9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223" name="Arc 22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Arc 22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0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221" name="Arc 22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Arc 22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215" name="Straight Connector 214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1" name="Title 1"/>
          <p:cNvSpPr txBox="1">
            <a:spLocks/>
          </p:cNvSpPr>
          <p:nvPr/>
        </p:nvSpPr>
        <p:spPr>
          <a:xfrm rot="16200000">
            <a:off x="3391718" y="139354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32" name="Straight Arrow Connector 231"/>
          <p:cNvCxnSpPr/>
          <p:nvPr/>
        </p:nvCxnSpPr>
        <p:spPr>
          <a:xfrm rot="16200000" flipH="1" flipV="1">
            <a:off x="3928273" y="1311260"/>
            <a:ext cx="26450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3" name="Title 1"/>
          <p:cNvSpPr txBox="1">
            <a:spLocks/>
          </p:cNvSpPr>
          <p:nvPr/>
        </p:nvSpPr>
        <p:spPr>
          <a:xfrm rot="16200000">
            <a:off x="3484921" y="926881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34" name="Straight Connector 233"/>
          <p:cNvCxnSpPr/>
          <p:nvPr/>
        </p:nvCxnSpPr>
        <p:spPr>
          <a:xfrm>
            <a:off x="4609721" y="976896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4609721" y="2461359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6" name="Group 82"/>
          <p:cNvGrpSpPr/>
          <p:nvPr/>
        </p:nvGrpSpPr>
        <p:grpSpPr>
          <a:xfrm>
            <a:off x="5630637" y="976893"/>
            <a:ext cx="378996" cy="1491705"/>
            <a:chOff x="2599211" y="4506635"/>
            <a:chExt cx="378996" cy="1890454"/>
          </a:xfrm>
        </p:grpSpPr>
        <p:cxnSp>
          <p:nvCxnSpPr>
            <p:cNvPr id="237" name="Straight Connector 236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8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240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253" name="Arc 25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Arc 25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1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251" name="Arc 25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Arc 25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2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249" name="Arc 24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Arc 24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3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247" name="Arc 24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Arc 24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4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245" name="Arc 24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Arc 24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239" name="Straight Connector 238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5" name="Title 1"/>
          <p:cNvSpPr txBox="1">
            <a:spLocks/>
          </p:cNvSpPr>
          <p:nvPr/>
        </p:nvSpPr>
        <p:spPr>
          <a:xfrm rot="16200000">
            <a:off x="5049967" y="139354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56" name="Straight Arrow Connector 255"/>
          <p:cNvCxnSpPr/>
          <p:nvPr/>
        </p:nvCxnSpPr>
        <p:spPr>
          <a:xfrm rot="16200000" flipH="1" flipV="1">
            <a:off x="5586522" y="1311260"/>
            <a:ext cx="26450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7" name="Title 1"/>
          <p:cNvSpPr txBox="1">
            <a:spLocks/>
          </p:cNvSpPr>
          <p:nvPr/>
        </p:nvSpPr>
        <p:spPr>
          <a:xfrm rot="16200000">
            <a:off x="5143170" y="926881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58" name="Straight Connector 257"/>
          <p:cNvCxnSpPr/>
          <p:nvPr/>
        </p:nvCxnSpPr>
        <p:spPr>
          <a:xfrm>
            <a:off x="7362061" y="925615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7362061" y="2468598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0" name="Title 1"/>
          <p:cNvSpPr txBox="1">
            <a:spLocks/>
          </p:cNvSpPr>
          <p:nvPr/>
        </p:nvSpPr>
        <p:spPr>
          <a:xfrm rot="16200000">
            <a:off x="7680919" y="142128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equivalent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61" name="Title 1"/>
          <p:cNvSpPr txBox="1">
            <a:spLocks/>
          </p:cNvSpPr>
          <p:nvPr/>
        </p:nvSpPr>
        <p:spPr>
          <a:xfrm>
            <a:off x="6655904" y="141748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noProof="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62" name="Oval 261"/>
          <p:cNvSpPr/>
          <p:nvPr/>
        </p:nvSpPr>
        <p:spPr>
          <a:xfrm>
            <a:off x="7119968" y="1414113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Title 1"/>
          <p:cNvSpPr txBox="1">
            <a:spLocks/>
          </p:cNvSpPr>
          <p:nvPr/>
        </p:nvSpPr>
        <p:spPr>
          <a:xfrm>
            <a:off x="7243224" y="137531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4" name="Title 1"/>
          <p:cNvSpPr txBox="1">
            <a:spLocks/>
          </p:cNvSpPr>
          <p:nvPr/>
        </p:nvSpPr>
        <p:spPr>
          <a:xfrm>
            <a:off x="7243224" y="163430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65" name="Straight Connector 264"/>
          <p:cNvCxnSpPr/>
          <p:nvPr/>
        </p:nvCxnSpPr>
        <p:spPr>
          <a:xfrm rot="5400000" flipH="1" flipV="1">
            <a:off x="7060152" y="2162789"/>
            <a:ext cx="6116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 rot="5400000" flipH="1" flipV="1">
            <a:off x="7118607" y="1169865"/>
            <a:ext cx="4884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7" name="Group 266"/>
          <p:cNvGrpSpPr/>
          <p:nvPr/>
        </p:nvGrpSpPr>
        <p:grpSpPr>
          <a:xfrm>
            <a:off x="8399621" y="935566"/>
            <a:ext cx="299055" cy="1491706"/>
            <a:chOff x="2599211" y="4506635"/>
            <a:chExt cx="378996" cy="1890454"/>
          </a:xfrm>
        </p:grpSpPr>
        <p:cxnSp>
          <p:nvCxnSpPr>
            <p:cNvPr id="268" name="Straight Connector 267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9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271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284" name="Arc 28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5" name="Arc 28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2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282" name="Arc 28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3" name="Arc 28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3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280" name="Arc 27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" name="Arc 28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4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278" name="Arc 27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9" name="Arc 27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5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276" name="Arc 27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7" name="Arc 27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270" name="Straight Connector 269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6" name="Straight Connector 285"/>
          <p:cNvCxnSpPr/>
          <p:nvPr/>
        </p:nvCxnSpPr>
        <p:spPr>
          <a:xfrm rot="5400000">
            <a:off x="8539934" y="2447935"/>
            <a:ext cx="413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0546"/>
          </a:xfrm>
        </p:spPr>
        <p:txBody>
          <a:bodyPr/>
          <a:lstStyle/>
          <a:p>
            <a:r>
              <a:rPr lang="en-US" dirty="0" smtClean="0"/>
              <a:t>Example Inductor Problem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50079" y="2039893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735805" y="2263731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0"/>
          </p:cNvCxnSpPr>
          <p:nvPr/>
        </p:nvCxnSpPr>
        <p:spPr>
          <a:xfrm rot="5400000" flipH="1" flipV="1">
            <a:off x="621522" y="1768448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4"/>
          </p:cNvCxnSpPr>
          <p:nvPr/>
        </p:nvCxnSpPr>
        <p:spPr>
          <a:xfrm rot="5400000">
            <a:off x="635809" y="2782826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13912" y="890546"/>
            <a:ext cx="21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(Students): Find V(t).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892173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92173" y="3039985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5400000">
            <a:off x="2370026" y="181554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92468" y="249494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335401" y="2046521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2" name="Group 82"/>
          <p:cNvGrpSpPr/>
          <p:nvPr/>
        </p:nvGrpSpPr>
        <p:grpSpPr>
          <a:xfrm>
            <a:off x="1913089" y="1548280"/>
            <a:ext cx="378996" cy="1491705"/>
            <a:chOff x="2599211" y="4506635"/>
            <a:chExt cx="378996" cy="1890454"/>
          </a:xfrm>
        </p:grpSpPr>
        <p:cxnSp>
          <p:nvCxnSpPr>
            <p:cNvPr id="24" name="Straight Connector 23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28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43" name="Arc 4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Arc 4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41" name="Arc 4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Arc 4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39" name="Arc 3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Arc 3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37" name="Arc 3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Arc 3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35" name="Arc 3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Arc 3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26" name="Straight Connector 25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itle 1"/>
          <p:cNvSpPr txBox="1">
            <a:spLocks/>
          </p:cNvSpPr>
          <p:nvPr/>
        </p:nvSpPr>
        <p:spPr>
          <a:xfrm rot="16200000">
            <a:off x="1241180" y="187150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rot="5400000" flipH="1" flipV="1">
            <a:off x="2038106" y="1579756"/>
            <a:ext cx="1655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07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Inductor Problem #2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rot="5400000" flipH="1" flipV="1">
            <a:off x="621522" y="1768448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35809" y="2782826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6362" y="890546"/>
            <a:ext cx="2053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(Students): Find </a:t>
            </a:r>
            <a:r>
              <a:rPr lang="en-US" dirty="0" err="1" smtClean="0"/>
              <a:t>i</a:t>
            </a:r>
            <a:r>
              <a:rPr lang="en-US" dirty="0" smtClean="0"/>
              <a:t>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892173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92173" y="3039985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650080" y="2039892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 rot="5400000" flipH="1" flipV="1">
            <a:off x="3107492" y="1486454"/>
            <a:ext cx="101243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438144" y="1497002"/>
            <a:ext cx="3730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itle 1"/>
          <p:cNvSpPr txBox="1">
            <a:spLocks/>
          </p:cNvSpPr>
          <p:nvPr/>
        </p:nvSpPr>
        <p:spPr>
          <a:xfrm>
            <a:off x="3042353" y="70064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7168896" y="129093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1450175" y="1548280"/>
            <a:ext cx="1592178" cy="1491705"/>
            <a:chOff x="1450175" y="1548280"/>
            <a:chExt cx="1592178" cy="1491705"/>
          </a:xfrm>
        </p:grpSpPr>
        <p:grpSp>
          <p:nvGrpSpPr>
            <p:cNvPr id="38" name="Group 82"/>
            <p:cNvGrpSpPr/>
            <p:nvPr/>
          </p:nvGrpSpPr>
          <p:grpSpPr>
            <a:xfrm>
              <a:off x="1913089" y="1548280"/>
              <a:ext cx="378996" cy="1491705"/>
              <a:chOff x="2599211" y="4506635"/>
              <a:chExt cx="378996" cy="1890454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603799" y="4709816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oup 180"/>
              <p:cNvGrpSpPr/>
              <p:nvPr/>
            </p:nvGrpSpPr>
            <p:grpSpPr>
              <a:xfrm>
                <a:off x="2599211" y="4912998"/>
                <a:ext cx="378996" cy="1085343"/>
                <a:chOff x="4616934" y="4177587"/>
                <a:chExt cx="378996" cy="1085343"/>
              </a:xfrm>
            </p:grpSpPr>
            <p:grpSp>
              <p:nvGrpSpPr>
                <p:cNvPr id="43" name="Group 167"/>
                <p:cNvGrpSpPr/>
                <p:nvPr/>
              </p:nvGrpSpPr>
              <p:grpSpPr>
                <a:xfrm>
                  <a:off x="4616934" y="4177587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71" name="Arc 70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Arc 71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8" name="Group 168"/>
                <p:cNvGrpSpPr/>
                <p:nvPr/>
              </p:nvGrpSpPr>
              <p:grpSpPr>
                <a:xfrm>
                  <a:off x="4616934" y="4394081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69" name="Arc 68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Arc 69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9" name="Group 171"/>
                <p:cNvGrpSpPr/>
                <p:nvPr/>
              </p:nvGrpSpPr>
              <p:grpSpPr>
                <a:xfrm>
                  <a:off x="4616934" y="461057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61" name="Arc 60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Arc 67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0" name="Group 174"/>
                <p:cNvGrpSpPr/>
                <p:nvPr/>
              </p:nvGrpSpPr>
              <p:grpSpPr>
                <a:xfrm>
                  <a:off x="4616934" y="4827069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55" name="Arc 54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Arc 56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1" name="Group 177"/>
                <p:cNvGrpSpPr/>
                <p:nvPr/>
              </p:nvGrpSpPr>
              <p:grpSpPr>
                <a:xfrm>
                  <a:off x="4616934" y="504356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52" name="Arc 51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Arc 53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2603799" y="6193908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Box 72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75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76" name="Title 1"/>
            <p:cNvSpPr txBox="1">
              <a:spLocks/>
            </p:cNvSpPr>
            <p:nvPr/>
          </p:nvSpPr>
          <p:spPr>
            <a:xfrm rot="16200000">
              <a:off x="1241180" y="187150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3612915" y="1149906"/>
            <a:ext cx="2896655" cy="725031"/>
            <a:chOff x="5530850" y="3109645"/>
            <a:chExt cx="2896655" cy="512602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5530850" y="3109645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6108019" y="3622244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5857125" y="3360540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5400000">
              <a:off x="6434294" y="3360541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6685188" y="3109646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7011463" y="3360542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7262357" y="3622246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>
              <a:off x="7588632" y="3360543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7839526" y="3109648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697681" y="2227011"/>
            <a:ext cx="388983" cy="140562"/>
            <a:chOff x="5530850" y="3109645"/>
            <a:chExt cx="2896655" cy="512602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5530850" y="3109645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108019" y="3622244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>
              <a:off x="5857125" y="3360540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>
              <a:off x="6434294" y="3360541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6685188" y="3109646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>
              <a:off x="7011463" y="3360542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7262357" y="3622246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5400000">
              <a:off x="7588632" y="3360543"/>
              <a:ext cx="512598" cy="1080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7839526" y="3109648"/>
              <a:ext cx="5879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25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Inductor Problem #3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57507" y="1864190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843233" y="2088028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0"/>
          </p:cNvCxnSpPr>
          <p:nvPr/>
        </p:nvCxnSpPr>
        <p:spPr>
          <a:xfrm rot="5400000" flipH="1" flipV="1">
            <a:off x="728950" y="1592745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4"/>
          </p:cNvCxnSpPr>
          <p:nvPr/>
        </p:nvCxnSpPr>
        <p:spPr>
          <a:xfrm rot="5400000">
            <a:off x="743237" y="2607123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7083" y="705880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999601" y="1321299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99601" y="2838404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 rot="16200000">
            <a:off x="-520344" y="1760545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I(t)=I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539312" y="1321299"/>
            <a:ext cx="1592178" cy="1491705"/>
            <a:chOff x="1450175" y="1548280"/>
            <a:chExt cx="1592178" cy="1491705"/>
          </a:xfrm>
        </p:grpSpPr>
        <p:grpSp>
          <p:nvGrpSpPr>
            <p:cNvPr id="25" name="Group 82"/>
            <p:cNvGrpSpPr/>
            <p:nvPr/>
          </p:nvGrpSpPr>
          <p:grpSpPr>
            <a:xfrm>
              <a:off x="1913089" y="1548280"/>
              <a:ext cx="378996" cy="1491705"/>
              <a:chOff x="2599211" y="4506635"/>
              <a:chExt cx="378996" cy="1890454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 rot="5400000" flipH="1" flipV="1">
                <a:off x="2603799" y="4709816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180"/>
              <p:cNvGrpSpPr/>
              <p:nvPr/>
            </p:nvGrpSpPr>
            <p:grpSpPr>
              <a:xfrm>
                <a:off x="2599211" y="4912998"/>
                <a:ext cx="378996" cy="1085343"/>
                <a:chOff x="4616934" y="4177587"/>
                <a:chExt cx="378996" cy="1085343"/>
              </a:xfrm>
            </p:grpSpPr>
            <p:grpSp>
              <p:nvGrpSpPr>
                <p:cNvPr id="36" name="Group 167"/>
                <p:cNvGrpSpPr/>
                <p:nvPr/>
              </p:nvGrpSpPr>
              <p:grpSpPr>
                <a:xfrm>
                  <a:off x="4616934" y="4177587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49" name="Arc 48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Arc 49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" name="Group 168"/>
                <p:cNvGrpSpPr/>
                <p:nvPr/>
              </p:nvGrpSpPr>
              <p:grpSpPr>
                <a:xfrm>
                  <a:off x="4616934" y="4394081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47" name="Arc 46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Arc 47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8" name="Group 171"/>
                <p:cNvGrpSpPr/>
                <p:nvPr/>
              </p:nvGrpSpPr>
              <p:grpSpPr>
                <a:xfrm>
                  <a:off x="4616934" y="461057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45" name="Arc 44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Arc 45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" name="Group 174"/>
                <p:cNvGrpSpPr/>
                <p:nvPr/>
              </p:nvGrpSpPr>
              <p:grpSpPr>
                <a:xfrm>
                  <a:off x="4616934" y="4827069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43" name="Arc 42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Arc 43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0" name="Group 177"/>
                <p:cNvGrpSpPr/>
                <p:nvPr/>
              </p:nvGrpSpPr>
              <p:grpSpPr>
                <a:xfrm>
                  <a:off x="4616934" y="504356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41" name="Arc 40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Arc 41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35" name="Straight Connector 34"/>
              <p:cNvCxnSpPr/>
              <p:nvPr/>
            </p:nvCxnSpPr>
            <p:spPr>
              <a:xfrm rot="5400000" flipH="1" flipV="1">
                <a:off x="2603799" y="6193908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30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32" name="Title 1"/>
            <p:cNvSpPr txBox="1">
              <a:spLocks/>
            </p:cNvSpPr>
            <p:nvPr/>
          </p:nvSpPr>
          <p:spPr>
            <a:xfrm rot="16200000">
              <a:off x="1241180" y="187150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Impedance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28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LR circuit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13912" y="890546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V(t), </a:t>
            </a:r>
            <a:r>
              <a:rPr lang="en-US" dirty="0" err="1" smtClean="0"/>
              <a:t>i</a:t>
            </a:r>
            <a:r>
              <a:rPr lang="en-US" dirty="0" smtClean="0"/>
              <a:t>(t)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92173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92173" y="3039985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449"/>
          <p:cNvGrpSpPr/>
          <p:nvPr/>
        </p:nvGrpSpPr>
        <p:grpSpPr>
          <a:xfrm>
            <a:off x="306654" y="1497007"/>
            <a:ext cx="670686" cy="1542982"/>
            <a:chOff x="785404" y="1743242"/>
            <a:chExt cx="670686" cy="1542982"/>
          </a:xfrm>
        </p:grpSpPr>
        <p:sp>
          <p:nvSpPr>
            <p:cNvPr id="2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82"/>
          <p:cNvGrpSpPr/>
          <p:nvPr/>
        </p:nvGrpSpPr>
        <p:grpSpPr>
          <a:xfrm>
            <a:off x="1913089" y="1548280"/>
            <a:ext cx="378996" cy="1491705"/>
            <a:chOff x="2599211" y="4506635"/>
            <a:chExt cx="378996" cy="1890454"/>
          </a:xfrm>
        </p:grpSpPr>
        <p:cxnSp>
          <p:nvCxnSpPr>
            <p:cNvPr id="38" name="Straight Connector 37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41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54" name="Arc 5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Arc 5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52" name="Arc 5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Arc 5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50" name="Arc 4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Arc 5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48" name="Arc 4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Arc 4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46" name="Arc 4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Arc 4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40" name="Straight Connector 39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 rot="5400000">
            <a:off x="2370026" y="181554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2392468" y="249494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2335401" y="2046521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 rot="16200000">
            <a:off x="1241180" y="187150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LR problem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6653" y="890546"/>
            <a:ext cx="4572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(Students) Find V(t), given that V(t=0) = 5 Volts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2408" y="1566010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7769" y="4567402"/>
            <a:ext cx="12898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449"/>
          <p:cNvGrpSpPr/>
          <p:nvPr/>
        </p:nvGrpSpPr>
        <p:grpSpPr>
          <a:xfrm>
            <a:off x="96889" y="1566015"/>
            <a:ext cx="670686" cy="1542982"/>
            <a:chOff x="785404" y="1743242"/>
            <a:chExt cx="670686" cy="1542982"/>
          </a:xfrm>
        </p:grpSpPr>
        <p:sp>
          <p:nvSpPr>
            <p:cNvPr id="2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 k</a:t>
              </a:r>
              <a:r>
                <a:rPr lang="en-US" noProof="0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itchFamily="18" charset="2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TextBox 42"/>
          <p:cNvSpPr txBox="1"/>
          <p:nvPr/>
        </p:nvSpPr>
        <p:spPr>
          <a:xfrm rot="5400000">
            <a:off x="3634150" y="183735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3656592" y="283476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656592" y="4189163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10" name="Group 449"/>
          <p:cNvGrpSpPr/>
          <p:nvPr/>
        </p:nvGrpSpPr>
        <p:grpSpPr>
          <a:xfrm>
            <a:off x="606888" y="1570086"/>
            <a:ext cx="670686" cy="1542982"/>
            <a:chOff x="785404" y="1743242"/>
            <a:chExt cx="670686" cy="1542982"/>
          </a:xfrm>
        </p:grpSpPr>
        <p:sp>
          <p:nvSpPr>
            <p:cNvPr id="6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noProof="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k</a:t>
              </a:r>
              <a:r>
                <a:rPr lang="en-US" noProof="0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itchFamily="18" charset="2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6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5" name="Straight Connector 74"/>
          <p:cNvCxnSpPr/>
          <p:nvPr/>
        </p:nvCxnSpPr>
        <p:spPr>
          <a:xfrm>
            <a:off x="1892820" y="1566009"/>
            <a:ext cx="14769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895924" y="3061791"/>
            <a:ext cx="14738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16200000" flipV="1">
            <a:off x="-70895" y="3817363"/>
            <a:ext cx="151733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895924" y="4567402"/>
            <a:ext cx="14707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3" name="Group 82"/>
          <p:cNvGrpSpPr/>
          <p:nvPr/>
        </p:nvGrpSpPr>
        <p:grpSpPr>
          <a:xfrm>
            <a:off x="1706426" y="1570086"/>
            <a:ext cx="378996" cy="1491705"/>
            <a:chOff x="2599211" y="4506635"/>
            <a:chExt cx="378996" cy="1890454"/>
          </a:xfrm>
        </p:grpSpPr>
        <p:cxnSp>
          <p:nvCxnSpPr>
            <p:cNvPr id="74" name="Straight Connector 73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80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95" name="Arc 9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Arc 9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93" name="Arc 9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Arc 9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91" name="Arc 9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Arc 9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5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89" name="Arc 8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Arc 8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6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87" name="Arc 8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Arc 8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78" name="Straight Connector 77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82"/>
          <p:cNvGrpSpPr/>
          <p:nvPr/>
        </p:nvGrpSpPr>
        <p:grpSpPr>
          <a:xfrm>
            <a:off x="3177211" y="1570086"/>
            <a:ext cx="378996" cy="1491705"/>
            <a:chOff x="2599211" y="4506635"/>
            <a:chExt cx="378996" cy="1890454"/>
          </a:xfrm>
        </p:grpSpPr>
        <p:cxnSp>
          <p:nvCxnSpPr>
            <p:cNvPr id="98" name="Straight Connector 97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9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01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114" name="Arc 11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Arc 11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12" name="Arc 11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Arc 11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10" name="Arc 10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Arc 11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4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08" name="Arc 10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Arc 10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5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06" name="Arc 10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Arc 10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82"/>
          <p:cNvGrpSpPr/>
          <p:nvPr/>
        </p:nvGrpSpPr>
        <p:grpSpPr>
          <a:xfrm>
            <a:off x="3177211" y="3058699"/>
            <a:ext cx="378996" cy="1491705"/>
            <a:chOff x="2599211" y="4506635"/>
            <a:chExt cx="378996" cy="1890454"/>
          </a:xfrm>
        </p:grpSpPr>
        <p:cxnSp>
          <p:nvCxnSpPr>
            <p:cNvPr id="117" name="Straight Connector 116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8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20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133" name="Arc 13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Arc 13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1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31" name="Arc 13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Arc 13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2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29" name="Arc 12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Arc 12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3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27" name="Arc 12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Arc 12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4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25" name="Arc 12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Arc 12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19" name="Straight Connector 118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Title 1"/>
          <p:cNvSpPr txBox="1">
            <a:spLocks/>
          </p:cNvSpPr>
          <p:nvPr/>
        </p:nvSpPr>
        <p:spPr>
          <a:xfrm>
            <a:off x="996749" y="199267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6" name="Title 1"/>
          <p:cNvSpPr txBox="1">
            <a:spLocks/>
          </p:cNvSpPr>
          <p:nvPr/>
        </p:nvSpPr>
        <p:spPr>
          <a:xfrm>
            <a:off x="2510852" y="207045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7" name="Title 1"/>
          <p:cNvSpPr txBox="1">
            <a:spLocks/>
          </p:cNvSpPr>
          <p:nvPr/>
        </p:nvSpPr>
        <p:spPr>
          <a:xfrm>
            <a:off x="2510852" y="351848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9" name="Straight Connector 138"/>
          <p:cNvCxnSpPr/>
          <p:nvPr/>
        </p:nvCxnSpPr>
        <p:spPr>
          <a:xfrm rot="16200000" flipV="1">
            <a:off x="438389" y="3803203"/>
            <a:ext cx="151733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11165" y="203675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99945" y="339985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6" name="Group 11"/>
          <p:cNvGrpSpPr/>
          <p:nvPr/>
        </p:nvGrpSpPr>
        <p:grpSpPr>
          <a:xfrm rot="5400000">
            <a:off x="524143" y="2505299"/>
            <a:ext cx="1831977" cy="795342"/>
            <a:chOff x="2009773" y="2063194"/>
            <a:chExt cx="1831977" cy="795342"/>
          </a:xfrm>
        </p:grpSpPr>
        <p:sp>
          <p:nvSpPr>
            <p:cNvPr id="3" name="Rectangle 2"/>
            <p:cNvSpPr/>
            <p:nvPr/>
          </p:nvSpPr>
          <p:spPr>
            <a:xfrm>
              <a:off x="2428874" y="2063194"/>
              <a:ext cx="993775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rot="5400000" flipH="1" flipV="1">
              <a:off x="3508375" y="2525158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10800000">
              <a:off x="3422650" y="2191783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2009774" y="2191785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1676398" y="2525161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/>
          <p:nvPr/>
        </p:nvCxnSpPr>
        <p:spPr>
          <a:xfrm flipV="1">
            <a:off x="1190449" y="1656272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768165" y="734726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07611" y="1195502"/>
            <a:ext cx="339737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 x </a:t>
            </a: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power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8229" y="2221417"/>
            <a:ext cx="2747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Watts [W] = Volt Amp [V-A]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07611" y="2753528"/>
            <a:ext cx="2959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Note: MKSA unit system:</a:t>
            </a:r>
            <a:br>
              <a:rPr lang="en-US" dirty="0" smtClean="0"/>
            </a:br>
            <a:r>
              <a:rPr lang="en-US" i="1" dirty="0" smtClean="0"/>
              <a:t>Meters Kilogram Second Amp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75117" y="4830792"/>
            <a:ext cx="2114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Resistor:</a:t>
            </a:r>
          </a:p>
          <a:p>
            <a:r>
              <a:rPr lang="en-US" dirty="0" smtClean="0"/>
              <a:t>Energy lost to heat…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51223" y="4830792"/>
            <a:ext cx="3864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Inductor or capacitor:</a:t>
            </a:r>
          </a:p>
          <a:p>
            <a:r>
              <a:rPr lang="en-US" dirty="0" smtClean="0"/>
              <a:t>Energy </a:t>
            </a:r>
            <a:r>
              <a:rPr lang="en-US" i="1" dirty="0" smtClean="0">
                <a:solidFill>
                  <a:srgbClr val="FF0000"/>
                </a:solidFill>
              </a:rPr>
              <a:t>STORED</a:t>
            </a:r>
            <a:r>
              <a:rPr lang="en-US" dirty="0" smtClean="0"/>
              <a:t> and can be recovered…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3059"/>
            <a:ext cx="8229600" cy="777785"/>
          </a:xfrm>
        </p:spPr>
        <p:txBody>
          <a:bodyPr/>
          <a:lstStyle/>
          <a:p>
            <a:r>
              <a:rPr lang="en-US" dirty="0" smtClean="0"/>
              <a:t>Energy stored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27480" y="147160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16260" y="28347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6" name="Group 11"/>
          <p:cNvGrpSpPr/>
          <p:nvPr/>
        </p:nvGrpSpPr>
        <p:grpSpPr>
          <a:xfrm rot="5400000">
            <a:off x="-59542" y="1940154"/>
            <a:ext cx="1831977" cy="795342"/>
            <a:chOff x="2009773" y="2063194"/>
            <a:chExt cx="1831977" cy="795342"/>
          </a:xfrm>
        </p:grpSpPr>
        <p:sp>
          <p:nvSpPr>
            <p:cNvPr id="3" name="Rectangle 2"/>
            <p:cNvSpPr/>
            <p:nvPr/>
          </p:nvSpPr>
          <p:spPr>
            <a:xfrm>
              <a:off x="2428874" y="2063194"/>
              <a:ext cx="993775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rot="5400000" flipH="1" flipV="1">
              <a:off x="3508375" y="2525158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10800000">
              <a:off x="3422650" y="2191783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2009774" y="2191785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1676398" y="2525161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/>
          <p:nvPr/>
        </p:nvCxnSpPr>
        <p:spPr>
          <a:xfrm flipV="1">
            <a:off x="606764" y="1091127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184480" y="169581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140789" y="919392"/>
            <a:ext cx="339737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 x </a:t>
            </a: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power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04130" name="Object 2"/>
          <p:cNvGraphicFramePr>
            <a:graphicFrameLocks noChangeAspect="1"/>
          </p:cNvGraphicFramePr>
          <p:nvPr/>
        </p:nvGraphicFramePr>
        <p:xfrm>
          <a:off x="2104396" y="2327528"/>
          <a:ext cx="343376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50" name="Equation" r:id="rId3" imgW="1257120" imgH="279360" progId="Equation.3">
                  <p:embed/>
                </p:oleObj>
              </mc:Choice>
              <mc:Fallback>
                <p:oleObj name="Equation" r:id="rId3" imgW="1257120" imgH="2793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4396" y="2327528"/>
                        <a:ext cx="3433763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104396" y="1840938"/>
            <a:ext cx="886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Energy:</a:t>
            </a:r>
            <a:endParaRPr lang="en-US" dirty="0"/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963378" y="3821502"/>
          <a:ext cx="5169769" cy="951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51" name="Equation" r:id="rId5" imgW="2286000" imgH="419040" progId="Equation.3">
                  <p:embed/>
                </p:oleObj>
              </mc:Choice>
              <mc:Fallback>
                <p:oleObj name="Equation" r:id="rId5" imgW="228600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378" y="3821502"/>
                        <a:ext cx="5169769" cy="9516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996943" y="3452170"/>
            <a:ext cx="2550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Capacitor stored energy: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63378" y="4823770"/>
            <a:ext cx="2391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Inductor stored energy:</a:t>
            </a:r>
            <a:endParaRPr lang="en-US" dirty="0"/>
          </a:p>
        </p:txBody>
      </p:sp>
      <p:graphicFrame>
        <p:nvGraphicFramePr>
          <p:cNvPr id="27" name="Object 2"/>
          <p:cNvGraphicFramePr>
            <a:graphicFrameLocks noChangeAspect="1"/>
          </p:cNvGraphicFramePr>
          <p:nvPr/>
        </p:nvGraphicFramePr>
        <p:xfrm>
          <a:off x="951304" y="5221288"/>
          <a:ext cx="407987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52" name="Equation" r:id="rId7" imgW="1803240" imgH="393480" progId="Equation.3">
                  <p:embed/>
                </p:oleObj>
              </mc:Choice>
              <mc:Fallback>
                <p:oleObj name="Equation" r:id="rId7" imgW="180324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304" y="5221288"/>
                        <a:ext cx="4079875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3613796" y="2543202"/>
            <a:ext cx="1376847" cy="1957096"/>
            <a:chOff x="3401176" y="2255626"/>
            <a:chExt cx="1376847" cy="1957096"/>
          </a:xfrm>
        </p:grpSpPr>
        <p:grpSp>
          <p:nvGrpSpPr>
            <p:cNvPr id="4" name="Group 45"/>
            <p:cNvGrpSpPr/>
            <p:nvPr/>
          </p:nvGrpSpPr>
          <p:grpSpPr>
            <a:xfrm>
              <a:off x="3488924" y="2255626"/>
              <a:ext cx="1289099" cy="1957096"/>
              <a:chOff x="6991230" y="2385199"/>
              <a:chExt cx="1289099" cy="1957096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7985055" y="2497527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973835" y="3860634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5" name="Group 35"/>
              <p:cNvGrpSpPr/>
              <p:nvPr/>
            </p:nvGrpSpPr>
            <p:grpSpPr>
              <a:xfrm rot="5400000">
                <a:off x="6598033" y="2966075"/>
                <a:ext cx="1831977" cy="795342"/>
                <a:chOff x="2009773" y="2063194"/>
                <a:chExt cx="1831977" cy="795342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2428874" y="2063194"/>
                  <a:ext cx="993775" cy="257175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3508375" y="2525158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0800000">
                  <a:off x="3422650" y="2191783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0800000">
                  <a:off x="2009774" y="2191785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5400000" flipH="1" flipV="1">
                  <a:off x="1676398" y="2525161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Oval 43"/>
              <p:cNvSpPr/>
              <p:nvPr/>
            </p:nvSpPr>
            <p:spPr>
              <a:xfrm>
                <a:off x="6991230" y="2385199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991230" y="4217175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3401176" y="233708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46060" y="37986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56255" y="1415541"/>
            <a:ext cx="1438274" cy="3146793"/>
            <a:chOff x="6156255" y="1415541"/>
            <a:chExt cx="1438274" cy="3146793"/>
          </a:xfrm>
        </p:grpSpPr>
        <p:sp>
          <p:nvSpPr>
            <p:cNvPr id="27" name="TextBox 26"/>
            <p:cNvSpPr txBox="1"/>
            <p:nvPr/>
          </p:nvSpPr>
          <p:spPr>
            <a:xfrm>
              <a:off x="7299255" y="2717566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88035" y="408067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grpSp>
          <p:nvGrpSpPr>
            <p:cNvPr id="29" name="Group 28"/>
            <p:cNvGrpSpPr/>
            <p:nvPr/>
          </p:nvGrpSpPr>
          <p:grpSpPr>
            <a:xfrm rot="5400000">
              <a:off x="5912233" y="3186114"/>
              <a:ext cx="1831977" cy="795342"/>
              <a:chOff x="2009773" y="2063194"/>
              <a:chExt cx="1831977" cy="79534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Arrow Connector 46"/>
            <p:cNvCxnSpPr/>
            <p:nvPr/>
          </p:nvCxnSpPr>
          <p:spPr>
            <a:xfrm flipV="1">
              <a:off x="6578539" y="2337087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Title 1"/>
            <p:cNvSpPr txBox="1">
              <a:spLocks/>
            </p:cNvSpPr>
            <p:nvPr/>
          </p:nvSpPr>
          <p:spPr>
            <a:xfrm>
              <a:off x="6156255" y="1415541"/>
              <a:ext cx="1143000" cy="9215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4400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400" i="1" baseline="-25000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ab</a:t>
              </a:r>
              <a:endParaRPr kumimoji="0" lang="en-US" sz="440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305430" y="2605238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305430" y="443721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27967" y="268397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35362" y="4124833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104339" y="1611107"/>
            <a:ext cx="1584023" cy="2883058"/>
            <a:chOff x="647462" y="1416218"/>
            <a:chExt cx="1584023" cy="2883058"/>
          </a:xfrm>
        </p:grpSpPr>
        <p:grpSp>
          <p:nvGrpSpPr>
            <p:cNvPr id="59" name="Group 61"/>
            <p:cNvGrpSpPr/>
            <p:nvPr/>
          </p:nvGrpSpPr>
          <p:grpSpPr>
            <a:xfrm flipH="1">
              <a:off x="647462" y="1988417"/>
              <a:ext cx="1351398" cy="2310859"/>
              <a:chOff x="4717573" y="4200792"/>
              <a:chExt cx="1351398" cy="2310859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758751" y="429927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762477" y="6142319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63" name="Group 89"/>
              <p:cNvGrpSpPr/>
              <p:nvPr/>
            </p:nvGrpSpPr>
            <p:grpSpPr>
              <a:xfrm flipH="1">
                <a:off x="4838280" y="4432449"/>
                <a:ext cx="997934" cy="1957096"/>
                <a:chOff x="4838286" y="1493594"/>
                <a:chExt cx="997934" cy="1957096"/>
              </a:xfrm>
            </p:grpSpPr>
            <p:grpSp>
              <p:nvGrpSpPr>
                <p:cNvPr id="67" name="Group 28"/>
                <p:cNvGrpSpPr/>
                <p:nvPr/>
              </p:nvGrpSpPr>
              <p:grpSpPr>
                <a:xfrm rot="5400000">
                  <a:off x="4522560" y="2074478"/>
                  <a:ext cx="1831977" cy="795342"/>
                  <a:chOff x="2009773" y="2063194"/>
                  <a:chExt cx="1831977" cy="795342"/>
                </a:xfrm>
              </p:grpSpPr>
              <p:sp>
                <p:nvSpPr>
                  <p:cNvPr id="72" name="Rectangle 71"/>
                  <p:cNvSpPr/>
                  <p:nvPr/>
                </p:nvSpPr>
                <p:spPr>
                  <a:xfrm>
                    <a:off x="2428874" y="2063194"/>
                    <a:ext cx="993775" cy="257175"/>
                  </a:xfrm>
                  <a:prstGeom prst="rect">
                    <a:avLst/>
                  </a:prstGeom>
                  <a:solidFill>
                    <a:srgbClr val="FFC000"/>
                  </a:solidFill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3" name="Straight Connector 72"/>
                  <p:cNvCxnSpPr/>
                  <p:nvPr/>
                </p:nvCxnSpPr>
                <p:spPr>
                  <a:xfrm rot="5400000" flipH="1" flipV="1">
                    <a:off x="3508375" y="2525158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rot="10800000">
                    <a:off x="3422650" y="2191783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rot="10800000">
                    <a:off x="2009774" y="2191785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5400000" flipH="1" flipV="1">
                    <a:off x="1676398" y="2525161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8" name="Oval 67"/>
                <p:cNvSpPr/>
                <p:nvPr/>
              </p:nvSpPr>
              <p:spPr>
                <a:xfrm>
                  <a:off x="4915749" y="1493594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4915749" y="3325570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4838286" y="1572335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4845681" y="3013189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</p:grpSp>
          <p:grpSp>
            <p:nvGrpSpPr>
              <p:cNvPr id="64" name="Group 100"/>
              <p:cNvGrpSpPr/>
              <p:nvPr/>
            </p:nvGrpSpPr>
            <p:grpSpPr>
              <a:xfrm rot="16200000">
                <a:off x="4708082" y="4210283"/>
                <a:ext cx="517588" cy="498606"/>
                <a:chOff x="1835341" y="1760299"/>
                <a:chExt cx="517588" cy="498606"/>
              </a:xfrm>
            </p:grpSpPr>
            <p:cxnSp>
              <p:nvCxnSpPr>
                <p:cNvPr id="65" name="Straight Arrow Connector 64"/>
                <p:cNvCxnSpPr/>
                <p:nvPr/>
              </p:nvCxnSpPr>
              <p:spPr>
                <a:xfrm rot="16200000" flipH="1">
                  <a:off x="2103627" y="2009603"/>
                  <a:ext cx="498602" cy="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 flipV="1">
                  <a:off x="1835341" y="1760299"/>
                  <a:ext cx="517586" cy="3"/>
                </a:xfrm>
                <a:prstGeom prst="straightConnector1">
                  <a:avLst/>
                </a:prstGeom>
                <a:ln>
                  <a:tailEnd type="non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Title 1"/>
            <p:cNvSpPr txBox="1">
              <a:spLocks/>
            </p:cNvSpPr>
            <p:nvPr/>
          </p:nvSpPr>
          <p:spPr>
            <a:xfrm>
              <a:off x="1142812" y="1416218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I=5 A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Capacitors</a:t>
            </a:r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1504950" y="1276349"/>
            <a:ext cx="457201" cy="1914526"/>
            <a:chOff x="1495425" y="1276349"/>
            <a:chExt cx="457201" cy="1914526"/>
          </a:xfrm>
        </p:grpSpPr>
        <p:grpSp>
          <p:nvGrpSpPr>
            <p:cNvPr id="57" name="Group 56"/>
            <p:cNvGrpSpPr/>
            <p:nvPr/>
          </p:nvGrpSpPr>
          <p:grpSpPr>
            <a:xfrm>
              <a:off x="1495425" y="1276349"/>
              <a:ext cx="457200" cy="1914525"/>
              <a:chOff x="1495425" y="1276349"/>
              <a:chExt cx="457200" cy="1914525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rot="5400000">
                <a:off x="766763" y="2462212"/>
                <a:ext cx="145732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 flipH="1" flipV="1">
                <a:off x="1495425" y="1276349"/>
                <a:ext cx="4572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/>
            <p:nvPr/>
          </p:nvGrpSpPr>
          <p:grpSpPr>
            <a:xfrm rot="10800000">
              <a:off x="1495426" y="1276350"/>
              <a:ext cx="457200" cy="1914525"/>
              <a:chOff x="1495425" y="1276349"/>
              <a:chExt cx="457200" cy="1914525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rot="5400000">
                <a:off x="766763" y="2462212"/>
                <a:ext cx="145732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5400000" flipH="1" flipV="1">
                <a:off x="1495425" y="1276349"/>
                <a:ext cx="4572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Group 61"/>
          <p:cNvGrpSpPr/>
          <p:nvPr/>
        </p:nvGrpSpPr>
        <p:grpSpPr>
          <a:xfrm>
            <a:off x="2105026" y="1143000"/>
            <a:ext cx="457201" cy="1914526"/>
            <a:chOff x="1495425" y="1276349"/>
            <a:chExt cx="457201" cy="1914526"/>
          </a:xfrm>
        </p:grpSpPr>
        <p:grpSp>
          <p:nvGrpSpPr>
            <p:cNvPr id="63" name="Group 56"/>
            <p:cNvGrpSpPr/>
            <p:nvPr/>
          </p:nvGrpSpPr>
          <p:grpSpPr>
            <a:xfrm>
              <a:off x="1495425" y="1276349"/>
              <a:ext cx="457200" cy="1914525"/>
              <a:chOff x="1495425" y="1276349"/>
              <a:chExt cx="457200" cy="1914525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 rot="5400000">
                <a:off x="766763" y="2462212"/>
                <a:ext cx="145732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5400000" flipH="1" flipV="1">
                <a:off x="1495425" y="1276349"/>
                <a:ext cx="4572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57"/>
            <p:cNvGrpSpPr/>
            <p:nvPr/>
          </p:nvGrpSpPr>
          <p:grpSpPr>
            <a:xfrm rot="10800000">
              <a:off x="1495426" y="1276350"/>
              <a:ext cx="457200" cy="1914525"/>
              <a:chOff x="1495425" y="1276349"/>
              <a:chExt cx="457200" cy="1914525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 rot="5400000">
                <a:off x="766763" y="2462212"/>
                <a:ext cx="145732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1495425" y="1276349"/>
                <a:ext cx="4572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0" name="Group 69"/>
          <p:cNvGrpSpPr/>
          <p:nvPr/>
        </p:nvGrpSpPr>
        <p:grpSpPr>
          <a:xfrm rot="16200000">
            <a:off x="1830375" y="3512252"/>
            <a:ext cx="485775" cy="1488125"/>
            <a:chOff x="5172949" y="2484911"/>
            <a:chExt cx="485775" cy="1488125"/>
          </a:xfrm>
        </p:grpSpPr>
        <p:sp>
          <p:nvSpPr>
            <p:cNvPr id="71" name="Oval 70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3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Freeform 79"/>
          <p:cNvSpPr/>
          <p:nvPr/>
        </p:nvSpPr>
        <p:spPr>
          <a:xfrm>
            <a:off x="650081" y="2328863"/>
            <a:ext cx="864394" cy="1928812"/>
          </a:xfrm>
          <a:custGeom>
            <a:avLst/>
            <a:gdLst>
              <a:gd name="connsiteX0" fmla="*/ 692944 w 864394"/>
              <a:gd name="connsiteY0" fmla="*/ 1928812 h 1928812"/>
              <a:gd name="connsiteX1" fmla="*/ 221457 w 864394"/>
              <a:gd name="connsiteY1" fmla="*/ 1757362 h 1928812"/>
              <a:gd name="connsiteX2" fmla="*/ 7144 w 864394"/>
              <a:gd name="connsiteY2" fmla="*/ 964406 h 1928812"/>
              <a:gd name="connsiteX3" fmla="*/ 178594 w 864394"/>
              <a:gd name="connsiteY3" fmla="*/ 214312 h 1928812"/>
              <a:gd name="connsiteX4" fmla="*/ 864394 w 864394"/>
              <a:gd name="connsiteY4" fmla="*/ 0 h 192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394" h="1928812">
                <a:moveTo>
                  <a:pt x="692944" y="1928812"/>
                </a:moveTo>
                <a:cubicBezTo>
                  <a:pt x="514350" y="1923454"/>
                  <a:pt x="335757" y="1918096"/>
                  <a:pt x="221457" y="1757362"/>
                </a:cubicBezTo>
                <a:cubicBezTo>
                  <a:pt x="107157" y="1596628"/>
                  <a:pt x="14288" y="1221581"/>
                  <a:pt x="7144" y="964406"/>
                </a:cubicBezTo>
                <a:cubicBezTo>
                  <a:pt x="0" y="707231"/>
                  <a:pt x="35719" y="375046"/>
                  <a:pt x="178594" y="214312"/>
                </a:cubicBezTo>
                <a:cubicBezTo>
                  <a:pt x="321469" y="53578"/>
                  <a:pt x="592931" y="26789"/>
                  <a:pt x="864394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 flipH="1">
            <a:off x="2573558" y="2093119"/>
            <a:ext cx="864394" cy="2158152"/>
          </a:xfrm>
          <a:custGeom>
            <a:avLst/>
            <a:gdLst>
              <a:gd name="connsiteX0" fmla="*/ 692944 w 864394"/>
              <a:gd name="connsiteY0" fmla="*/ 1928812 h 1928812"/>
              <a:gd name="connsiteX1" fmla="*/ 221457 w 864394"/>
              <a:gd name="connsiteY1" fmla="*/ 1757362 h 1928812"/>
              <a:gd name="connsiteX2" fmla="*/ 7144 w 864394"/>
              <a:gd name="connsiteY2" fmla="*/ 964406 h 1928812"/>
              <a:gd name="connsiteX3" fmla="*/ 178594 w 864394"/>
              <a:gd name="connsiteY3" fmla="*/ 214312 h 1928812"/>
              <a:gd name="connsiteX4" fmla="*/ 864394 w 864394"/>
              <a:gd name="connsiteY4" fmla="*/ 0 h 192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394" h="1928812">
                <a:moveTo>
                  <a:pt x="692944" y="1928812"/>
                </a:moveTo>
                <a:cubicBezTo>
                  <a:pt x="514350" y="1923454"/>
                  <a:pt x="335757" y="1918096"/>
                  <a:pt x="221457" y="1757362"/>
                </a:cubicBezTo>
                <a:cubicBezTo>
                  <a:pt x="107157" y="1596628"/>
                  <a:pt x="14288" y="1221581"/>
                  <a:pt x="7144" y="964406"/>
                </a:cubicBezTo>
                <a:cubicBezTo>
                  <a:pt x="0" y="707231"/>
                  <a:pt x="35719" y="375046"/>
                  <a:pt x="178594" y="214312"/>
                </a:cubicBezTo>
                <a:cubicBezTo>
                  <a:pt x="321469" y="53578"/>
                  <a:pt x="592931" y="26789"/>
                  <a:pt x="864394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itle 1"/>
          <p:cNvSpPr txBox="1">
            <a:spLocks/>
          </p:cNvSpPr>
          <p:nvPr/>
        </p:nvSpPr>
        <p:spPr>
          <a:xfrm>
            <a:off x="549120" y="139820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+q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3" name="Title 1"/>
          <p:cNvSpPr txBox="1">
            <a:spLocks/>
          </p:cNvSpPr>
          <p:nvPr/>
        </p:nvSpPr>
        <p:spPr>
          <a:xfrm>
            <a:off x="2349279" y="142243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-q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4" name="Title 1"/>
          <p:cNvSpPr txBox="1">
            <a:spLocks/>
          </p:cNvSpPr>
          <p:nvPr/>
        </p:nvSpPr>
        <p:spPr>
          <a:xfrm>
            <a:off x="1504951" y="437594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67266" name="Object 2"/>
          <p:cNvGraphicFramePr>
            <a:graphicFrameLocks noChangeAspect="1"/>
          </p:cNvGraphicFramePr>
          <p:nvPr/>
        </p:nvGraphicFramePr>
        <p:xfrm>
          <a:off x="4645027" y="929980"/>
          <a:ext cx="1584702" cy="652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03" name="Equation" r:id="rId4" imgW="495000" imgH="203040" progId="Equation.3">
                  <p:embed/>
                </p:oleObj>
              </mc:Choice>
              <mc:Fallback>
                <p:oleObj name="Equation" r:id="rId4" imgW="49500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27" y="929980"/>
                        <a:ext cx="1584702" cy="6522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2"/>
          <p:cNvGraphicFramePr>
            <a:graphicFrameLocks noChangeAspect="1"/>
          </p:cNvGraphicFramePr>
          <p:nvPr/>
        </p:nvGraphicFramePr>
        <p:xfrm>
          <a:off x="4811713" y="1582211"/>
          <a:ext cx="1321751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04" name="Equation" r:id="rId6" imgW="482400" imgH="393480" progId="Equation.3">
                  <p:embed/>
                </p:oleObj>
              </mc:Choice>
              <mc:Fallback>
                <p:oleObj name="Equation" r:id="rId6" imgW="48240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1713" y="1582211"/>
                        <a:ext cx="1321751" cy="108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Rectangle 85"/>
          <p:cNvSpPr/>
          <p:nvPr/>
        </p:nvSpPr>
        <p:spPr>
          <a:xfrm>
            <a:off x="4073127" y="2664886"/>
            <a:ext cx="3392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Farads[F] = Coulombs/Volt [C]/[V] </a:t>
            </a:r>
          </a:p>
        </p:txBody>
      </p:sp>
      <p:sp>
        <p:nvSpPr>
          <p:cNvPr id="87" name="Rectangle 86"/>
          <p:cNvSpPr/>
          <p:nvPr/>
        </p:nvSpPr>
        <p:spPr>
          <a:xfrm>
            <a:off x="6546252" y="1745724"/>
            <a:ext cx="1942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A=area</a:t>
            </a:r>
          </a:p>
          <a:p>
            <a:r>
              <a:rPr lang="en-US" dirty="0" smtClean="0"/>
              <a:t>d=plate separation</a:t>
            </a:r>
          </a:p>
        </p:txBody>
      </p:sp>
      <p:graphicFrame>
        <p:nvGraphicFramePr>
          <p:cNvPr id="88" name="Object 2"/>
          <p:cNvGraphicFramePr>
            <a:graphicFrameLocks noChangeAspect="1"/>
          </p:cNvGraphicFramePr>
          <p:nvPr/>
        </p:nvGraphicFramePr>
        <p:xfrm>
          <a:off x="4004469" y="3190348"/>
          <a:ext cx="3617912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05" name="Equation" r:id="rId8" imgW="1320480" imgH="241200" progId="Equation.3">
                  <p:embed/>
                </p:oleObj>
              </mc:Choice>
              <mc:Fallback>
                <p:oleObj name="Equation" r:id="rId8" imgW="132048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4469" y="3190348"/>
                        <a:ext cx="3617912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2"/>
          <p:cNvGraphicFramePr>
            <a:graphicFrameLocks noChangeAspect="1"/>
          </p:cNvGraphicFramePr>
          <p:nvPr/>
        </p:nvGraphicFramePr>
        <p:xfrm>
          <a:off x="3915569" y="3895198"/>
          <a:ext cx="13208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06" name="Equation" r:id="rId10" imgW="482400" imgH="228600" progId="Equation.3">
                  <p:embed/>
                </p:oleObj>
              </mc:Choice>
              <mc:Fallback>
                <p:oleObj name="Equation" r:id="rId10" imgW="4824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5569" y="3895198"/>
                        <a:ext cx="1320800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2"/>
          <p:cNvGraphicFramePr>
            <a:graphicFrameLocks noChangeAspect="1"/>
          </p:cNvGraphicFramePr>
          <p:nvPr/>
        </p:nvGraphicFramePr>
        <p:xfrm>
          <a:off x="3836761" y="4893180"/>
          <a:ext cx="897400" cy="332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07" name="Equation" r:id="rId12" imgW="482400" imgH="177480" progId="Equation.3">
                  <p:embed/>
                </p:oleObj>
              </mc:Choice>
              <mc:Fallback>
                <p:oleObj name="Equation" r:id="rId12" imgW="482400" imgH="177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6761" y="4893180"/>
                        <a:ext cx="897400" cy="3322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TextBox 90"/>
          <p:cNvSpPr txBox="1"/>
          <p:nvPr/>
        </p:nvSpPr>
        <p:spPr>
          <a:xfrm>
            <a:off x="3898295" y="4523848"/>
            <a:ext cx="213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Dielectric constant: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4734161" y="4893180"/>
            <a:ext cx="213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graphicFrame>
        <p:nvGraphicFramePr>
          <p:cNvPr id="93" name="Object 2"/>
          <p:cNvGraphicFramePr>
            <a:graphicFrameLocks noChangeAspect="1"/>
          </p:cNvGraphicFramePr>
          <p:nvPr/>
        </p:nvGraphicFramePr>
        <p:xfrm>
          <a:off x="3932902" y="5366811"/>
          <a:ext cx="8255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08" name="Equation" r:id="rId14" imgW="444240" imgH="177480" progId="Equation.3">
                  <p:embed/>
                </p:oleObj>
              </mc:Choice>
              <mc:Fallback>
                <p:oleObj name="Equation" r:id="rId14" imgW="444240" imgH="177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2902" y="5366811"/>
                        <a:ext cx="82550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TextBox 93"/>
          <p:cNvSpPr txBox="1"/>
          <p:nvPr/>
        </p:nvSpPr>
        <p:spPr>
          <a:xfrm>
            <a:off x="4734161" y="5367604"/>
            <a:ext cx="213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HfO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cxnSp>
        <p:nvCxnSpPr>
          <p:cNvPr id="96" name="Straight Arrow Connector 95"/>
          <p:cNvCxnSpPr/>
          <p:nvPr/>
        </p:nvCxnSpPr>
        <p:spPr>
          <a:xfrm flipV="1">
            <a:off x="4073127" y="4338904"/>
            <a:ext cx="502842" cy="1849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rot="10800000" flipH="1" flipV="1">
            <a:off x="6486214" y="5127029"/>
            <a:ext cx="5687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10800000" flipH="1" flipV="1">
            <a:off x="7207321" y="5123925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Title 1"/>
          <p:cNvSpPr txBox="1">
            <a:spLocks/>
          </p:cNvSpPr>
          <p:nvPr/>
        </p:nvSpPr>
        <p:spPr>
          <a:xfrm>
            <a:off x="6570105" y="436401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20" name="Group 525"/>
          <p:cNvGrpSpPr/>
          <p:nvPr/>
        </p:nvGrpSpPr>
        <p:grpSpPr>
          <a:xfrm>
            <a:off x="6229729" y="4445062"/>
            <a:ext cx="706952" cy="559236"/>
            <a:chOff x="5620837" y="2038275"/>
            <a:chExt cx="706952" cy="559236"/>
          </a:xfrm>
        </p:grpSpPr>
        <p:cxnSp>
          <p:nvCxnSpPr>
            <p:cNvPr id="121" name="Straight Arrow Connector 120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22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31" name="Straight Connector 130"/>
          <p:cNvCxnSpPr/>
          <p:nvPr/>
        </p:nvCxnSpPr>
        <p:spPr>
          <a:xfrm rot="16200000" flipH="1" flipV="1">
            <a:off x="6810671" y="513846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rot="16200000" flipH="1" flipV="1">
            <a:off x="6963071" y="513846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6636599" y="532734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34" name="TextBox 133"/>
          <p:cNvSpPr txBox="1"/>
          <p:nvPr/>
        </p:nvSpPr>
        <p:spPr>
          <a:xfrm>
            <a:off x="7338445" y="532734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35" name="Title 1"/>
          <p:cNvSpPr txBox="1">
            <a:spLocks/>
          </p:cNvSpPr>
          <p:nvPr/>
        </p:nvSpPr>
        <p:spPr>
          <a:xfrm>
            <a:off x="6759092" y="542056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356880" y="-11430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1600200" y="1187122"/>
            <a:ext cx="485775" cy="1371599"/>
            <a:chOff x="600075" y="1458273"/>
            <a:chExt cx="485775" cy="1371599"/>
          </a:xfrm>
        </p:grpSpPr>
        <p:sp>
          <p:nvSpPr>
            <p:cNvPr id="77" name="Oval 76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7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7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2507552" y="1077111"/>
            <a:ext cx="402824" cy="1472873"/>
            <a:chOff x="2110935" y="1536949"/>
            <a:chExt cx="402824" cy="1472873"/>
          </a:xfrm>
        </p:grpSpPr>
        <p:sp>
          <p:nvSpPr>
            <p:cNvPr id="67" name="Rectangle 66"/>
            <p:cNvSpPr/>
            <p:nvPr/>
          </p:nvSpPr>
          <p:spPr>
            <a:xfrm rot="2700000">
              <a:off x="2110935" y="2066370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189612" y="199414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189612" y="225313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6200000" flipV="1">
              <a:off x="2080246" y="1765152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V="1">
              <a:off x="2081040" y="2780825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3462364" y="1077111"/>
            <a:ext cx="402824" cy="1472873"/>
            <a:chOff x="3409473" y="1458273"/>
            <a:chExt cx="402824" cy="1472873"/>
          </a:xfrm>
        </p:grpSpPr>
        <p:sp>
          <p:nvSpPr>
            <p:cNvPr id="85" name="Rectangle 84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oup 28"/>
          <p:cNvGrpSpPr/>
          <p:nvPr/>
        </p:nvGrpSpPr>
        <p:grpSpPr>
          <a:xfrm>
            <a:off x="5046590" y="682283"/>
            <a:ext cx="485775" cy="1889957"/>
            <a:chOff x="1576218" y="1143005"/>
            <a:chExt cx="485775" cy="1889957"/>
          </a:xfrm>
        </p:grpSpPr>
        <p:sp>
          <p:nvSpPr>
            <p:cNvPr id="19" name="Oval 18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883031" y="660027"/>
            <a:ext cx="485775" cy="1889957"/>
            <a:chOff x="6295456" y="1352289"/>
            <a:chExt cx="485775" cy="1889957"/>
          </a:xfrm>
        </p:grpSpPr>
        <p:sp>
          <p:nvSpPr>
            <p:cNvPr id="26" name="Oval 25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 rot="5400000">
            <a:off x="6428317" y="1690495"/>
            <a:ext cx="1073614" cy="214249"/>
            <a:chOff x="457201" y="2514600"/>
            <a:chExt cx="9144001" cy="1824765"/>
          </a:xfrm>
        </p:grpSpPr>
        <p:cxnSp>
          <p:nvCxnSpPr>
            <p:cNvPr id="45" name="Straight Connector 44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343400" y="956012"/>
            <a:ext cx="257175" cy="1488124"/>
            <a:chOff x="3382667" y="1835079"/>
            <a:chExt cx="257175" cy="1488124"/>
          </a:xfrm>
        </p:grpSpPr>
        <p:sp>
          <p:nvSpPr>
            <p:cNvPr id="59" name="Rectangle 5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Connector 62"/>
          <p:cNvCxnSpPr/>
          <p:nvPr/>
        </p:nvCxnSpPr>
        <p:spPr>
          <a:xfrm rot="5400000" flipH="1" flipV="1">
            <a:off x="6629400" y="1870412"/>
            <a:ext cx="137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7848600" y="1004385"/>
            <a:ext cx="160687" cy="1414811"/>
            <a:chOff x="4491655" y="3124200"/>
            <a:chExt cx="160687" cy="1414811"/>
          </a:xfrm>
        </p:grpSpPr>
        <p:grpSp>
          <p:nvGrpSpPr>
            <p:cNvPr id="65" name="Group 52"/>
            <p:cNvGrpSpPr/>
            <p:nvPr/>
          </p:nvGrpSpPr>
          <p:grpSpPr>
            <a:xfrm rot="5400000">
              <a:off x="416939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914400" y="934314"/>
            <a:ext cx="485775" cy="1509822"/>
            <a:chOff x="6422231" y="1545173"/>
            <a:chExt cx="485775" cy="1509822"/>
          </a:xfrm>
        </p:grpSpPr>
        <p:sp>
          <p:nvSpPr>
            <p:cNvPr id="96" name="Oval 95"/>
            <p:cNvSpPr/>
            <p:nvPr/>
          </p:nvSpPr>
          <p:spPr>
            <a:xfrm rot="10800000">
              <a:off x="6422231" y="2059908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126"/>
            <p:cNvGrpSpPr/>
            <p:nvPr/>
          </p:nvGrpSpPr>
          <p:grpSpPr>
            <a:xfrm>
              <a:off x="6664324" y="1545173"/>
              <a:ext cx="1588" cy="1509822"/>
              <a:chOff x="6664324" y="1545173"/>
              <a:chExt cx="1588" cy="1509822"/>
            </a:xfrm>
          </p:grpSpPr>
          <p:cxnSp>
            <p:nvCxnSpPr>
              <p:cNvPr id="98" name="Straight Arrow Connector 97"/>
              <p:cNvCxnSpPr/>
              <p:nvPr/>
            </p:nvCxnSpPr>
            <p:spPr>
              <a:xfrm rot="16200000" flipH="1" flipV="1">
                <a:off x="6507955" y="2320257"/>
                <a:ext cx="31432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96" idx="0"/>
              </p:cNvCxnSpPr>
              <p:nvPr/>
            </p:nvCxnSpPr>
            <p:spPr>
              <a:xfrm rot="5400000">
                <a:off x="6410462" y="2800339"/>
                <a:ext cx="50931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96" idx="4"/>
              </p:cNvCxnSpPr>
              <p:nvPr/>
            </p:nvCxnSpPr>
            <p:spPr>
              <a:xfrm rot="5400000" flipH="1" flipV="1">
                <a:off x="6407751" y="1802541"/>
                <a:ext cx="51473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Group 89"/>
          <p:cNvGrpSpPr/>
          <p:nvPr/>
        </p:nvGrpSpPr>
        <p:grpSpPr>
          <a:xfrm>
            <a:off x="5470606" y="2356186"/>
            <a:ext cx="485775" cy="1488125"/>
            <a:chOff x="5172949" y="2484911"/>
            <a:chExt cx="485775" cy="1488125"/>
          </a:xfrm>
        </p:grpSpPr>
        <p:sp>
          <p:nvSpPr>
            <p:cNvPr id="93" name="Oval 92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1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2290981" y="2665091"/>
            <a:ext cx="828170" cy="1665051"/>
            <a:chOff x="3877909" y="2302750"/>
            <a:chExt cx="828170" cy="1665051"/>
          </a:xfrm>
        </p:grpSpPr>
        <p:grpSp>
          <p:nvGrpSpPr>
            <p:cNvPr id="105" name="Group 5"/>
            <p:cNvGrpSpPr/>
            <p:nvPr/>
          </p:nvGrpSpPr>
          <p:grpSpPr>
            <a:xfrm>
              <a:off x="3877917" y="2427870"/>
              <a:ext cx="160687" cy="1414811"/>
              <a:chOff x="4491663" y="3124200"/>
              <a:chExt cx="160687" cy="1414811"/>
            </a:xfrm>
          </p:grpSpPr>
          <p:grpSp>
            <p:nvGrpSpPr>
              <p:cNvPr id="111" name="Group 52"/>
              <p:cNvGrpSpPr/>
              <p:nvPr/>
            </p:nvGrpSpPr>
            <p:grpSpPr>
              <a:xfrm rot="5400000">
                <a:off x="416940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14" name="Straight Connector 113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2" name="Straight Connector 111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Oval 105"/>
            <p:cNvSpPr/>
            <p:nvPr/>
          </p:nvSpPr>
          <p:spPr>
            <a:xfrm>
              <a:off x="3905189" y="230275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896230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 flipH="1" flipV="1">
              <a:off x="4038600" y="3256055"/>
              <a:ext cx="60491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4350206" y="3549368"/>
              <a:ext cx="58662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4580959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736164" y="4516374"/>
            <a:ext cx="719567" cy="1684990"/>
            <a:chOff x="736520" y="1601230"/>
            <a:chExt cx="719567" cy="1684990"/>
          </a:xfrm>
        </p:grpSpPr>
        <p:grpSp>
          <p:nvGrpSpPr>
            <p:cNvPr id="126" name="Group 525"/>
            <p:cNvGrpSpPr/>
            <p:nvPr/>
          </p:nvGrpSpPr>
          <p:grpSpPr>
            <a:xfrm rot="16200000">
              <a:off x="662664" y="1675088"/>
              <a:ext cx="706952" cy="559236"/>
              <a:chOff x="5620837" y="2038275"/>
              <a:chExt cx="706952" cy="559236"/>
            </a:xfrm>
          </p:grpSpPr>
          <p:cxnSp>
            <p:nvCxnSpPr>
              <p:cNvPr id="141" name="Straight Arrow Connector 140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42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27" name="Group 449"/>
            <p:cNvGrpSpPr/>
            <p:nvPr/>
          </p:nvGrpSpPr>
          <p:grpSpPr>
            <a:xfrm>
              <a:off x="785404" y="1743240"/>
              <a:ext cx="670684" cy="1542982"/>
              <a:chOff x="785404" y="1743240"/>
              <a:chExt cx="670684" cy="1542982"/>
            </a:xfrm>
          </p:grpSpPr>
          <p:sp>
            <p:nvSpPr>
              <p:cNvPr id="128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29" name="Group 405"/>
              <p:cNvGrpSpPr/>
              <p:nvPr/>
            </p:nvGrpSpPr>
            <p:grpSpPr>
              <a:xfrm rot="5400000">
                <a:off x="604254" y="2434387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130" name="Straight Connector 129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43" name="Straight Connector 142"/>
          <p:cNvCxnSpPr/>
          <p:nvPr/>
        </p:nvCxnSpPr>
        <p:spPr>
          <a:xfrm>
            <a:off x="1376277" y="4650175"/>
            <a:ext cx="72343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1375565" y="6193157"/>
            <a:ext cx="71588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/>
          <p:cNvGrpSpPr/>
          <p:nvPr/>
        </p:nvGrpSpPr>
        <p:grpSpPr>
          <a:xfrm>
            <a:off x="2971800" y="4650175"/>
            <a:ext cx="969184" cy="1542982"/>
            <a:chOff x="2971800" y="1743238"/>
            <a:chExt cx="969184" cy="1542982"/>
          </a:xfrm>
        </p:grpSpPr>
        <p:sp>
          <p:nvSpPr>
            <p:cNvPr id="146" name="Oval 14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7" name="Straight Arrow Connector 14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4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4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3810000" y="4650175"/>
            <a:ext cx="955385" cy="1542983"/>
            <a:chOff x="3810000" y="1743238"/>
            <a:chExt cx="955385" cy="1542983"/>
          </a:xfrm>
        </p:grpSpPr>
        <p:sp>
          <p:nvSpPr>
            <p:cNvPr id="152" name="Rectangle 151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54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55" name="Straight Connector 154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4724400" y="4650175"/>
            <a:ext cx="995797" cy="1542983"/>
            <a:chOff x="4724400" y="1743238"/>
            <a:chExt cx="995797" cy="1542983"/>
          </a:xfrm>
        </p:grpSpPr>
        <p:sp>
          <p:nvSpPr>
            <p:cNvPr id="159" name="Rectangle 158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3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676400" y="4507137"/>
            <a:ext cx="994846" cy="1686020"/>
            <a:chOff x="1676400" y="1600200"/>
            <a:chExt cx="994846" cy="1686020"/>
          </a:xfrm>
        </p:grpSpPr>
        <p:grpSp>
          <p:nvGrpSpPr>
            <p:cNvPr id="165" name="Group 451"/>
            <p:cNvGrpSpPr/>
            <p:nvPr/>
          </p:nvGrpSpPr>
          <p:grpSpPr>
            <a:xfrm>
              <a:off x="1676400" y="1743238"/>
              <a:ext cx="994846" cy="1542982"/>
              <a:chOff x="1676400" y="1743238"/>
              <a:chExt cx="994846" cy="1542982"/>
            </a:xfrm>
          </p:grpSpPr>
          <p:grpSp>
            <p:nvGrpSpPr>
              <p:cNvPr id="169" name="Group 450"/>
              <p:cNvGrpSpPr/>
              <p:nvPr/>
            </p:nvGrpSpPr>
            <p:grpSpPr>
              <a:xfrm>
                <a:off x="2185471" y="1743238"/>
                <a:ext cx="485775" cy="1542982"/>
                <a:chOff x="2185471" y="1743238"/>
                <a:chExt cx="485775" cy="1542982"/>
              </a:xfrm>
            </p:grpSpPr>
            <p:grpSp>
              <p:nvGrpSpPr>
                <p:cNvPr id="171" name="Group 439"/>
                <p:cNvGrpSpPr/>
                <p:nvPr/>
              </p:nvGrpSpPr>
              <p:grpSpPr>
                <a:xfrm>
                  <a:off x="2185471" y="2192942"/>
                  <a:ext cx="485775" cy="565091"/>
                  <a:chOff x="3259914" y="2192942"/>
                  <a:chExt cx="485775" cy="565091"/>
                </a:xfrm>
              </p:grpSpPr>
              <p:sp>
                <p:nvSpPr>
                  <p:cNvPr id="174" name="Oval 173"/>
                  <p:cNvSpPr/>
                  <p:nvPr/>
                </p:nvSpPr>
                <p:spPr>
                  <a:xfrm>
                    <a:off x="3259914" y="2231737"/>
                    <a:ext cx="485775" cy="48577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Title 1"/>
                  <p:cNvSpPr txBox="1">
                    <a:spLocks/>
                  </p:cNvSpPr>
                  <p:nvPr/>
                </p:nvSpPr>
                <p:spPr>
                  <a:xfrm>
                    <a:off x="3383170" y="219294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 fontScale="92500" lnSpcReduction="20000"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+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76" name="Title 1"/>
                  <p:cNvSpPr txBox="1">
                    <a:spLocks/>
                  </p:cNvSpPr>
                  <p:nvPr/>
                </p:nvSpPr>
                <p:spPr>
                  <a:xfrm>
                    <a:off x="3383170" y="245193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-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172" name="Straight Connector 171"/>
                <p:cNvCxnSpPr/>
                <p:nvPr/>
              </p:nvCxnSpPr>
              <p:spPr>
                <a:xfrm rot="5400000" flipH="1" flipV="1">
                  <a:off x="2147110" y="3001867"/>
                  <a:ext cx="56870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 rot="5400000" flipH="1" flipV="1">
                  <a:off x="2184109" y="1987488"/>
                  <a:ext cx="4885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0" name="Title 1"/>
              <p:cNvSpPr txBox="1">
                <a:spLocks/>
              </p:cNvSpPr>
              <p:nvPr/>
            </p:nvSpPr>
            <p:spPr>
              <a:xfrm rot="16200000">
                <a:off x="1467405" y="211659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 V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66" name="Group 525"/>
            <p:cNvGrpSpPr/>
            <p:nvPr/>
          </p:nvGrpSpPr>
          <p:grpSpPr>
            <a:xfrm rot="16200000">
              <a:off x="1675635" y="1674058"/>
              <a:ext cx="706952" cy="559236"/>
              <a:chOff x="5620837" y="2038275"/>
              <a:chExt cx="706952" cy="559236"/>
            </a:xfrm>
          </p:grpSpPr>
          <p:cxnSp>
            <p:nvCxnSpPr>
              <p:cNvPr id="167" name="Straight Arrow Connector 166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68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177" name="Group 525"/>
          <p:cNvGrpSpPr/>
          <p:nvPr/>
        </p:nvGrpSpPr>
        <p:grpSpPr>
          <a:xfrm rot="16200000">
            <a:off x="3812342" y="4646109"/>
            <a:ext cx="706952" cy="559236"/>
            <a:chOff x="5620837" y="2038275"/>
            <a:chExt cx="706952" cy="559236"/>
          </a:xfrm>
        </p:grpSpPr>
        <p:cxnSp>
          <p:nvCxnSpPr>
            <p:cNvPr id="178" name="Straight Arrow Connector 177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9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6582154" y="2891022"/>
            <a:ext cx="1466092" cy="1615790"/>
            <a:chOff x="1276675" y="1417638"/>
            <a:chExt cx="1466092" cy="1615790"/>
          </a:xfrm>
        </p:grpSpPr>
        <p:cxnSp>
          <p:nvCxnSpPr>
            <p:cNvPr id="181" name="Straight Connector 180"/>
            <p:cNvCxnSpPr/>
            <p:nvPr/>
          </p:nvCxnSpPr>
          <p:spPr>
            <a:xfrm rot="10800000" flipH="1" flipV="1">
              <a:off x="1533160" y="2180653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0800000" flipH="1" flipV="1">
              <a:off x="2254267" y="2177549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Title 1"/>
            <p:cNvSpPr txBox="1">
              <a:spLocks/>
            </p:cNvSpPr>
            <p:nvPr/>
          </p:nvSpPr>
          <p:spPr>
            <a:xfrm>
              <a:off x="1617051" y="1417638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84" name="Group 525"/>
            <p:cNvGrpSpPr/>
            <p:nvPr/>
          </p:nvGrpSpPr>
          <p:grpSpPr>
            <a:xfrm>
              <a:off x="1276675" y="1498686"/>
              <a:ext cx="706952" cy="559236"/>
              <a:chOff x="5620837" y="2038275"/>
              <a:chExt cx="706952" cy="559236"/>
            </a:xfrm>
          </p:grpSpPr>
          <p:cxnSp>
            <p:nvCxnSpPr>
              <p:cNvPr id="190" name="Straight Arrow Connector 189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91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err="1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cxnSp>
          <p:nvCxnSpPr>
            <p:cNvPr id="185" name="Straight Connector 184"/>
            <p:cNvCxnSpPr/>
            <p:nvPr/>
          </p:nvCxnSpPr>
          <p:spPr>
            <a:xfrm rot="16200000" flipH="1" flipV="1">
              <a:off x="1857617" y="2192087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 flipV="1">
              <a:off x="2010017" y="2192087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TextBox 186"/>
            <p:cNvSpPr txBox="1"/>
            <p:nvPr/>
          </p:nvSpPr>
          <p:spPr>
            <a:xfrm>
              <a:off x="1683545" y="238096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2385391" y="238096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89" name="Title 1"/>
            <p:cNvSpPr txBox="1">
              <a:spLocks/>
            </p:cNvSpPr>
            <p:nvPr/>
          </p:nvSpPr>
          <p:spPr>
            <a:xfrm>
              <a:off x="1806038" y="2474192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“High-K Dielectric”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78657" y="149840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http://www.intel.com/technology/45nm/hafnium.htm?iid=tech_45nm+body_animation_hafnium</a:t>
            </a:r>
            <a:endParaRPr lang="en-US" dirty="0"/>
          </a:p>
        </p:txBody>
      </p:sp>
      <p:pic>
        <p:nvPicPr>
          <p:cNvPr id="268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421731"/>
            <a:ext cx="40576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829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29150" y="2421731"/>
            <a:ext cx="40576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Time dependence</a:t>
            </a:r>
            <a:endParaRPr lang="en-US" dirty="0"/>
          </a:p>
        </p:txBody>
      </p:sp>
      <p:graphicFrame>
        <p:nvGraphicFramePr>
          <p:cNvPr id="269314" name="Object 2"/>
          <p:cNvGraphicFramePr>
            <a:graphicFrameLocks noChangeAspect="1"/>
          </p:cNvGraphicFramePr>
          <p:nvPr/>
        </p:nvGraphicFramePr>
        <p:xfrm>
          <a:off x="1410862" y="1009816"/>
          <a:ext cx="1117654" cy="460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51" name="Equation" r:id="rId4" imgW="495000" imgH="203040" progId="Equation.3">
                  <p:embed/>
                </p:oleObj>
              </mc:Choice>
              <mc:Fallback>
                <p:oleObj name="Equation" r:id="rId4" imgW="49500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0862" y="1009816"/>
                        <a:ext cx="1117654" cy="4602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15" name="Object 3"/>
          <p:cNvGraphicFramePr>
            <a:graphicFrameLocks noChangeAspect="1"/>
          </p:cNvGraphicFramePr>
          <p:nvPr/>
        </p:nvGraphicFramePr>
        <p:xfrm>
          <a:off x="2883619" y="985780"/>
          <a:ext cx="1791747" cy="763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52" name="Equation" r:id="rId6" imgW="927000" imgH="393480" progId="Equation.3">
                  <p:embed/>
                </p:oleObj>
              </mc:Choice>
              <mc:Fallback>
                <p:oleObj name="Equation" r:id="rId6" imgW="92700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3619" y="985780"/>
                        <a:ext cx="1791747" cy="7635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85558" y="1749287"/>
            <a:ext cx="297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q, V, </a:t>
            </a:r>
            <a:r>
              <a:rPr lang="en-US" i="1" dirty="0" err="1" smtClean="0">
                <a:solidFill>
                  <a:srgbClr val="FF0000"/>
                </a:solidFill>
              </a:rPr>
              <a:t>i</a:t>
            </a:r>
            <a:r>
              <a:rPr lang="en-US" i="1" dirty="0" smtClean="0">
                <a:solidFill>
                  <a:srgbClr val="FF0000"/>
                </a:solidFill>
              </a:rPr>
              <a:t> can depend on time !</a:t>
            </a:r>
            <a:endParaRPr lang="en-US" i="1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1519084" y="2487951"/>
          <a:ext cx="18049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53" name="Equation" r:id="rId8" imgW="799920" imgH="203040" progId="Equation.3">
                  <p:embed/>
                </p:oleObj>
              </mc:Choice>
              <mc:Fallback>
                <p:oleObj name="Equation" r:id="rId8" imgW="79992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9084" y="2487951"/>
                        <a:ext cx="1804988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96176" y="2118619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Implicit:</a:t>
            </a:r>
            <a:endParaRPr lang="en-US" dirty="0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3901194" y="2387244"/>
          <a:ext cx="2864450" cy="817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54" name="Equation" r:id="rId10" imgW="1384200" imgH="393480" progId="Equation.3">
                  <p:embed/>
                </p:oleObj>
              </mc:Choice>
              <mc:Fallback>
                <p:oleObj name="Equation" r:id="rId10" imgW="138420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1194" y="2387244"/>
                        <a:ext cx="2864450" cy="8171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85558" y="3514477"/>
            <a:ext cx="542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Will not always write (t), but it is assumed from now on.</a:t>
            </a:r>
            <a:endParaRPr lang="en-US" dirty="0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1196176" y="4062413"/>
          <a:ext cx="4335463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55" name="Equation" r:id="rId12" imgW="2095200" imgH="393480" progId="Equation.3">
                  <p:embed/>
                </p:oleObj>
              </mc:Choice>
              <mc:Fallback>
                <p:oleObj name="Equation" r:id="rId12" imgW="209520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176" y="4062413"/>
                        <a:ext cx="4335463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3402802" y="5035550"/>
          <a:ext cx="2128837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56" name="Equation" r:id="rId14" imgW="1028520" imgH="279360" progId="Equation.3">
                  <p:embed/>
                </p:oleObj>
              </mc:Choice>
              <mc:Fallback>
                <p:oleObj name="Equation" r:id="rId14" imgW="1028520" imgH="2793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2802" y="5035550"/>
                        <a:ext cx="2128837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Capacitor Problem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50079" y="2039893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735805" y="2263731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0"/>
          </p:cNvCxnSpPr>
          <p:nvPr/>
        </p:nvCxnSpPr>
        <p:spPr>
          <a:xfrm rot="5400000" flipH="1" flipV="1">
            <a:off x="621522" y="1768448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4"/>
          </p:cNvCxnSpPr>
          <p:nvPr/>
        </p:nvCxnSpPr>
        <p:spPr>
          <a:xfrm rot="5400000">
            <a:off x="635809" y="2782826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13912" y="890546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V(t), q(t)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892173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92173" y="3039985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013912" y="1497002"/>
            <a:ext cx="2028441" cy="1542982"/>
            <a:chOff x="1013912" y="1497002"/>
            <a:chExt cx="2028441" cy="1542982"/>
          </a:xfrm>
        </p:grpSpPr>
        <p:cxnSp>
          <p:nvCxnSpPr>
            <p:cNvPr id="3" name="Straight Connector 2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198360" y="375840"/>
              <a:ext cx="8696520" cy="59702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1440" y="361080"/>
                <a:ext cx="8719560" cy="5989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One-bit memory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1168" y="4067723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smtClean="0"/>
              <a:t>http://i.cmpnet.com/eet/news/07/11/DC1502_UTH_samsung.gif</a:t>
            </a:r>
            <a:endParaRPr lang="en-US" sz="1050" dirty="0"/>
          </a:p>
        </p:txBody>
      </p:sp>
      <p:pic>
        <p:nvPicPr>
          <p:cNvPr id="280578" name="Picture 2" descr="http://i.cmpnet.com/eet/news/07/11/DC1502_UTH_samsun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48272"/>
            <a:ext cx="4781550" cy="32194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42432" y="1821485"/>
            <a:ext cx="28560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Typical dimensions:</a:t>
            </a:r>
          </a:p>
          <a:p>
            <a:r>
              <a:rPr lang="en-US" dirty="0" smtClean="0"/>
              <a:t>0.1 micron x 0.1 micron area</a:t>
            </a:r>
          </a:p>
          <a:p>
            <a:r>
              <a:rPr lang="en-US" dirty="0" smtClean="0"/>
              <a:t>10 nm thickness.</a:t>
            </a:r>
          </a:p>
          <a:p>
            <a:r>
              <a:rPr lang="en-US" dirty="0" smtClean="0"/>
              <a:t>What is C?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301680" y="707400"/>
              <a:ext cx="8765280" cy="61509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5480" y="690480"/>
                <a:ext cx="8798040" cy="6177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61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 Bit Read/Write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56556" y="1062775"/>
            <a:ext cx="2028441" cy="1542982"/>
            <a:chOff x="1013912" y="1497002"/>
            <a:chExt cx="2028441" cy="1542982"/>
          </a:xfrm>
        </p:grpSpPr>
        <p:cxnSp>
          <p:nvCxnSpPr>
            <p:cNvPr id="18" name="Straight Connector 17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25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Isosceles Triangle 27"/>
          <p:cNvSpPr/>
          <p:nvPr/>
        </p:nvSpPr>
        <p:spPr>
          <a:xfrm rot="10800000">
            <a:off x="1580241" y="2605758"/>
            <a:ext cx="336181" cy="225224"/>
          </a:xfrm>
          <a:prstGeom prst="triangl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57040" y="147600"/>
              <a:ext cx="8699400" cy="59148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1200" y="139320"/>
                <a:ext cx="8731800" cy="5938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07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Problem #2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rot="5400000" flipH="1" flipV="1">
            <a:off x="621522" y="1768448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35809" y="2782826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6362" y="890546"/>
            <a:ext cx="24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(Students): Find </a:t>
            </a:r>
            <a:r>
              <a:rPr lang="en-US" dirty="0" err="1" smtClean="0"/>
              <a:t>i</a:t>
            </a:r>
            <a:r>
              <a:rPr lang="en-US" dirty="0" smtClean="0"/>
              <a:t>(t), q(t)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892173" y="1497002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92173" y="3039985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1013912" y="1497002"/>
            <a:ext cx="2028441" cy="1542982"/>
            <a:chOff x="1013912" y="1497002"/>
            <a:chExt cx="2028441" cy="1542982"/>
          </a:xfrm>
        </p:grpSpPr>
        <p:cxnSp>
          <p:nvCxnSpPr>
            <p:cNvPr id="3" name="Straight Connector 2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Oval 34"/>
          <p:cNvSpPr/>
          <p:nvPr/>
        </p:nvSpPr>
        <p:spPr>
          <a:xfrm>
            <a:off x="650080" y="2039892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690870" y="2188148"/>
            <a:ext cx="402606" cy="160687"/>
            <a:chOff x="3545969" y="1475083"/>
            <a:chExt cx="402606" cy="160687"/>
          </a:xfrm>
        </p:grpSpPr>
        <p:cxnSp>
          <p:nvCxnSpPr>
            <p:cNvPr id="42" name="Straight Connector 41"/>
            <p:cNvCxnSpPr/>
            <p:nvPr/>
          </p:nvCxnSpPr>
          <p:spPr>
            <a:xfrm rot="5400000" flipH="1" flipV="1">
              <a:off x="3626846" y="1515344"/>
              <a:ext cx="160331" cy="805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 flipH="1" flipV="1">
              <a:off x="3525839" y="1495213"/>
              <a:ext cx="80521" cy="4026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3546325" y="1515344"/>
              <a:ext cx="160331" cy="805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 flipH="1" flipV="1">
              <a:off x="3787888" y="1515344"/>
              <a:ext cx="160331" cy="805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3707367" y="1515344"/>
              <a:ext cx="160331" cy="805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V="1">
              <a:off x="3888184" y="1495569"/>
              <a:ext cx="80521" cy="4026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Straight Arrow Connector 55"/>
          <p:cNvCxnSpPr/>
          <p:nvPr/>
        </p:nvCxnSpPr>
        <p:spPr>
          <a:xfrm rot="5400000" flipH="1" flipV="1">
            <a:off x="3107492" y="1486454"/>
            <a:ext cx="101243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438144" y="1497002"/>
            <a:ext cx="3730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itle 1"/>
          <p:cNvSpPr txBox="1">
            <a:spLocks/>
          </p:cNvSpPr>
          <p:nvPr/>
        </p:nvSpPr>
        <p:spPr>
          <a:xfrm>
            <a:off x="3042353" y="70064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7168896" y="129093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3614503" y="1131793"/>
            <a:ext cx="2939915" cy="733594"/>
            <a:chOff x="3545969" y="1475083"/>
            <a:chExt cx="402606" cy="160687"/>
          </a:xfrm>
        </p:grpSpPr>
        <p:cxnSp>
          <p:nvCxnSpPr>
            <p:cNvPr id="62" name="Straight Connector 61"/>
            <p:cNvCxnSpPr/>
            <p:nvPr/>
          </p:nvCxnSpPr>
          <p:spPr>
            <a:xfrm rot="5400000" flipH="1" flipV="1">
              <a:off x="3626846" y="1515344"/>
              <a:ext cx="160331" cy="805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 flipH="1" flipV="1">
              <a:off x="3525839" y="1495213"/>
              <a:ext cx="80521" cy="4026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3546325" y="1515344"/>
              <a:ext cx="160331" cy="805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 flipH="1" flipV="1">
              <a:off x="3787888" y="1515344"/>
              <a:ext cx="160331" cy="805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3707367" y="1515344"/>
              <a:ext cx="160331" cy="805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6200000" flipV="1">
              <a:off x="3888184" y="1495569"/>
              <a:ext cx="80521" cy="4026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2754</TotalTime>
  <Words>506</Words>
  <Application>Microsoft Office PowerPoint</Application>
  <PresentationFormat>On-screen Show (4:3)</PresentationFormat>
  <Paragraphs>267</Paragraphs>
  <Slides>30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Equation</vt:lpstr>
      <vt:lpstr>EECS 70A: Network Analysis</vt:lpstr>
      <vt:lpstr>PowerPoint Presentation</vt:lpstr>
      <vt:lpstr>Capacitors</vt:lpstr>
      <vt:lpstr>“High-K Dielectric”</vt:lpstr>
      <vt:lpstr>Time dependence</vt:lpstr>
      <vt:lpstr>Example Capacitor Problem</vt:lpstr>
      <vt:lpstr>One-bit memory</vt:lpstr>
      <vt:lpstr>1 Bit Read/Write</vt:lpstr>
      <vt:lpstr>Example Problem #2</vt:lpstr>
      <vt:lpstr>RC circuit</vt:lpstr>
      <vt:lpstr>PowerPoint Presentation</vt:lpstr>
      <vt:lpstr>Example Capacitor Problem #2</vt:lpstr>
      <vt:lpstr>PowerPoint Presentation</vt:lpstr>
      <vt:lpstr>Phasors</vt:lpstr>
      <vt:lpstr>Parallel Capacitors</vt:lpstr>
      <vt:lpstr>Series Capacitors</vt:lpstr>
      <vt:lpstr>Example problem #4</vt:lpstr>
      <vt:lpstr>Inductors</vt:lpstr>
      <vt:lpstr>Series Inductors</vt:lpstr>
      <vt:lpstr>Parallel Inductors</vt:lpstr>
      <vt:lpstr>Example Inductor Problem</vt:lpstr>
      <vt:lpstr>Example Inductor Problem #2</vt:lpstr>
      <vt:lpstr>Example Inductor Problem #3</vt:lpstr>
      <vt:lpstr>Impedance</vt:lpstr>
      <vt:lpstr>LR circuit</vt:lpstr>
      <vt:lpstr>Example LR problem</vt:lpstr>
      <vt:lpstr>Power</vt:lpstr>
      <vt:lpstr>Energy stored</vt:lpstr>
      <vt:lpstr>Symbol library</vt:lpstr>
      <vt:lpstr>Symbol library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Peter Burke</cp:lastModifiedBy>
  <cp:revision>916</cp:revision>
  <dcterms:created xsi:type="dcterms:W3CDTF">2010-03-26T00:11:49Z</dcterms:created>
  <dcterms:modified xsi:type="dcterms:W3CDTF">2014-05-06T16:18:55Z</dcterms:modified>
</cp:coreProperties>
</file>