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ink/ink3.xml" ContentType="application/inkml+xml"/>
  <Override PartName="/ppt/notesSlides/notesSlide8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ink/ink4.xml" ContentType="application/inkml+xml"/>
  <Override PartName="/ppt/notesSlides/notesSlide9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ink/ink5.xml" ContentType="application/inkml+xml"/>
  <Override PartName="/ppt/notesSlides/notesSlide10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ink/ink6.xml" ContentType="application/inkml+xml"/>
  <Override PartName="/ppt/notesSlides/notesSlide11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ink/ink7.xml" ContentType="application/inkml+xml"/>
  <Override PartName="/ppt/notesSlides/notesSlide12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ink/ink8.xml" ContentType="application/inkml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notesSlides/notesSlide19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ink/ink15.xml" ContentType="application/inkml+xml"/>
  <Override PartName="/ppt/notesSlides/notesSlide20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75" r:id="rId3"/>
    <p:sldId id="490" r:id="rId4"/>
    <p:sldId id="491" r:id="rId5"/>
    <p:sldId id="505" r:id="rId6"/>
    <p:sldId id="506" r:id="rId7"/>
    <p:sldId id="476" r:id="rId8"/>
    <p:sldId id="477" r:id="rId9"/>
    <p:sldId id="478" r:id="rId10"/>
    <p:sldId id="479" r:id="rId11"/>
    <p:sldId id="480" r:id="rId12"/>
    <p:sldId id="493" r:id="rId13"/>
    <p:sldId id="507" r:id="rId14"/>
    <p:sldId id="481" r:id="rId15"/>
    <p:sldId id="482" r:id="rId16"/>
    <p:sldId id="483" r:id="rId17"/>
    <p:sldId id="484" r:id="rId18"/>
    <p:sldId id="494" r:id="rId19"/>
    <p:sldId id="495" r:id="rId20"/>
    <p:sldId id="496" r:id="rId21"/>
    <p:sldId id="497" r:id="rId22"/>
    <p:sldId id="492" r:id="rId23"/>
    <p:sldId id="498" r:id="rId24"/>
    <p:sldId id="485" r:id="rId25"/>
    <p:sldId id="499" r:id="rId26"/>
    <p:sldId id="500" r:id="rId27"/>
    <p:sldId id="501" r:id="rId28"/>
    <p:sldId id="486" r:id="rId29"/>
    <p:sldId id="502" r:id="rId30"/>
    <p:sldId id="503" r:id="rId31"/>
    <p:sldId id="504" r:id="rId32"/>
    <p:sldId id="487" r:id="rId3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207" d="100"/>
          <a:sy n="207" d="100"/>
        </p:scale>
        <p:origin x="-4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Relationship Id="rId3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7" Type="http://schemas.openxmlformats.org/officeDocument/2006/relationships/image" Target="../media/image24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8" Type="http://schemas.openxmlformats.org/officeDocument/2006/relationships/image" Target="../media/image31.wmf"/><Relationship Id="rId9" Type="http://schemas.openxmlformats.org/officeDocument/2006/relationships/image" Target="../media/image32.wmf"/><Relationship Id="rId10" Type="http://schemas.openxmlformats.org/officeDocument/2006/relationships/image" Target="../media/image33.wmf"/><Relationship Id="rId1" Type="http://schemas.openxmlformats.org/officeDocument/2006/relationships/image" Target="../media/image25.wmf"/><Relationship Id="rId2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wmf"/><Relationship Id="rId9" Type="http://schemas.openxmlformats.org/officeDocument/2006/relationships/image" Target="../media/image49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00:22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21992 16625 29 0,'-3'3'14'0,"6"-11"8"15,-3 8-15-15,0 0-2 16,0 0 1-16,0 3-2 16,0-1 1-16,0 4 0 0,0-6 1 15,0 5-2-15,0-2-4 16,0-3 0-1,0 5 5-15,0 3 1 16,0-3-5-16,0 0 0 16,4 1 0-16,-1-1 0 15,1 0 1-15,-1-2 0 16,4 5-1-16,0 0 1 16,0 0 0-16,4 0 0 15,0 0-1-15,-1 2 1 16,4-2 2-16,0 0 0 0,0 0-3 15,4 0 0-15,0 3-1 16,-1 2 1-16,1 0-1 16,3 3 1-16,0 0-1 15,-3 0 0 1,10-1 3 0,-3-1 0-16,0-6-2 15,-4 2 0-15,-4-2-2 16,-2-3 1-16,-5-2 1 15,1 2 0-15,-1-2 1 16,1-3 0-16,-1 0 1 16,5 0 0-16,-1-8-1 15,3-5 1-15,1-8-2 16,0 0 0-16,3-9-2 16,-4 4 1-16,1 2 0 15,-4-2 0-15,0-1 0 0,0-2 0 16,-3 3-13-16,-4 2 1 15,0 5-22-15,-3 4 1 16,-4 9 3-16,0-2 1 16,-4 0 19-16,-3 6 0 15</inkml:trace>
  <inkml:trace contextRef="#ctx0" brushRef="#br0" timeOffset="558.6364">22190 16316 39 0,'-4'0'19'0,"4"0"18"0,0 0-20 16,0 0-5-16,0 0 0 15,0 5-5-15,0-5 0 16,0 3-7-16,0-3 0 0,0 2 1 15,0-2 0-15,-3 3-2 16,3 0 1-16,-4-1 1 16,4-2 0-16,-3 3-14 15,-1 0 1-15,1-3-9 16,3 0 0-16,0 0-11 16,7 0 0-16,-4 0 22 15,-3 0 0-15</inkml:trace>
  <inkml:trace contextRef="#ctx0" brushRef="#br0" timeOffset="930.7918">22472 16324 46 0,'0'0'23'0,"10"-8"14"0,-6 8-22 15,-4 0-4-15,3 0 1 0,-3 0-9 16,4 0 0-16,0 0-3 16,-4 0 0-16,3 5-1 15,-3-5 0-15,4 3-9 16,-1-3 0-16,-3 2-18 16,0-2 1-16,0 3-9 15,4 0 0-15</inkml:trace>
  <inkml:trace contextRef="#ctx0" brushRef="#br0" timeOffset="1921.8555">22045 16025 30 0,'-18'-8'15'0,"8"5"5"0,6 1-15 16,1 2-3-16,-4 2 1 16,-4 1-1-16,1 0 1 0,-5 2-1 15,1 3 1-15,-3 2-2 16,-1 1 0-16,4 2-1 16,0 6 1-16,0 4-2 15,0 9 0-15,0 0 3 16,3-3 0-16,0 0 1 15,1 8 0-15,3 3-3 16,0 0 1-16,7-1 0 16,0 9 1-16,0 0 0 15,0-1 1-15,3-5 1 16,4-2 0-16,0 2-2 16,4 1 0-16,-1-1 0 15,8 0 0-15,0-2 0 16,6 2 0-16,-2 3 0 15,2-2 1-15,1-6-3 0,0-5 1 16,3-6 0-16,4 6 0 16,-1-6-1-16,1 1 1 15,0-3-1-15,0-1 0 16,3-2 0-16,0-2 0 16,4-3 1-16,-4-8 0 15,4 0 3-15,3 0 0 16,4-8-1-16,4-8 1 15,-1 0-4-15,4-8 0 16,3-5 0-16,-3 0 0 16,0 2 0-16,0-5 0 0,0-10 0 15,-4-1 1-15,-3-2-3 16,0 6 1-16,-7-4 3 16,0-7 0-16,-1 0-3 15,-2-3 1-15,-8 2 0 16,-7-4 0-16,-3-9 1 15,-4 9 0-15,-4-4-2 16,-3 6 1-16,-3 0 0 16,-8 3 1-16,-3 5-1 15,0 3 0-15,-3-1 0 16,-11-2 0-16,-1-10-1 16,-6 4 0-16,-3-2 1 15,-8 0 1-15,-4 3-2 16,-2 5 1-16,-12 2 0 15,-10 6 0-15,-11 6 1 0,-10 7 0 16,-10 5-1 0,-5 3 0-16,-6 6-1 0,7 4 0 15,10 6-22-15,7 5 1 16,11 8-16-16,14 6 0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41:12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3192 1770 24 0,'0'-8'12'0,"0"-8"6"15,0 13-12-15,0-4 0 16,0 1 1-16,0-2-1 15,0 0 1-15,-4 3-2 16,1 0 1-16,-1-6-2 16,1 3 1-16,-4 0-4 15,7 3 1-15,-4 0-1 16,1-1 0-16,-5 4 0 16,1 2 0-16,-7-8-1 15,0 8 1-15,-3 3-1 16,-5 4 1-16,5-1-1 15,-4-4 0-15,-1 6-1 16,5 0 1-16,-4 3 0 0,-1 5 1 16,1 2-1-16,-3 3 1 15,2 1-2-15,1 1 1 16,4 1-1-16,3-3 1 16,3 1 0-16,0-1 0 15,4 5 0-15,4-2 0 16,3 8 1-16,0-6 0 15,7-2-1-15,3-3 1 16,5 3-2-16,6 0 1 16,0-6 0-16,0 6 1 0,7-8-1 15,0 3 0-15,1-4 0 16,2-7 0-16,-2 0 1 16,-5-5 0-16,1-8 0 15,3-3 1-15,0-6-1 16,1-1 0-16,-1 4-1 15,0-13 1-15,-3-2-2 16,0-9 1-16,-4-7 1 16,-4 0 0-16,-3-9 0 15,-3-2 0-15,0 11-2 16,-8 0 1-16,1-8 1 16,-1 2 0-16,-3 3-2 15,4-5 1-15,-4 5 0 16,0 2 1-16,-7 4 0 15,3 2 1-15,-3 8 0 0,-4 2 0 16,1 3-2-16,-1 3 1 16,-3-3 0-16,4 6 0 15,-1-1 1-15,-3 3 0 16,3 8-4-16,1 3 0 16,-1 3 2-16,1 4 1 15,-1 11-1-15,0-5 0 16,1 14-1-16,3 9 0 15,3 12 2-15,4 9 1 16,4 15 0-16,6-1 0 16,4 3-1-16,11-1 0 0,3-2-1 15,-3-5 0-15,14 5 0 16,0-13 1-16,-1-10-3 16,1-9 1-16,-7-7-4 15,-4-4 1-15,0-7-35 16,-3-3 1-16,0 1 9 15,-8-4 1-15</inkml:trace>
  <inkml:trace contextRef="#ctx0" brushRef="#br0" timeOffset="1156.6144">4126 1828 34 0,'4'21'17'0,"10"14"7"0,-7-27-16 0,0 5-2 16,0 5 1-16,0 1 1 16,0-1 0-16,0-2-4 15,0-2 1-15,-3-1 1 16,0-5 1-16,-1 0-2 16,-3-3 1-16,0-13-6 15,0-5 1-15,-3-6-1 16,-1-5 0-16,-7-13 0 15,-3-5 1-15,0 0-2 16,-3-1 1-16,-1-7 1 16,-3 0 0-16,3 5-2 15,4 3 1-15,-4 2 0 0,1 5 1 16,-1 6-2-16,0-2 1 16,4 4 0-16,4 9 1 15,3-6-1-15,0 8 0 16,0 5-1-16,0-2 1 15,3 5-1-15,1 0 1 16,6 3 0-16,4 5 1 16,4 0-1-16,-1 0 0 15,4 0 0-15,8 0 1 16,6 0-1-16,7 0 0 0,4-8-1 16,3 3 1-16,8 2-1 15,2-5 1-15,-6 3-16 16,-7 2 1-16,-7-5-6 15,-4 6 1-15,-7 2-6 16,-3-6 0-16,-4 12 15 16,-3-6 1-16</inkml:trace>
  <inkml:trace contextRef="#ctx0" brushRef="#br0" timeOffset="1458.5544">3904 1701 46 0,'-17'3'23'0,"20"-6"14"0,4 3-22 15,4 0-3-15,10 0 0 16,4 0-6-16,13 0 1 16,12 0-7-16,-4 0 0 15,0-5-6-15,-1 2 0 16,-2 6-31-16,-4-3 1 16,-4 5 0-16,-7-5 0 15</inkml:trace>
  <inkml:trace contextRef="#ctx0" brushRef="#br0" timeOffset="1862.8815">4871 1447 44 0,'-7'-8'22'0,"-7"8"2"0,3 3-21 16,-7 5 5-16,-3 5 0 15,0 6-3-15,0 4 1 16,3 20-1-16,4-9 0 15,4 8-1-15,2-7 0 16,5 7 0-16,3-7 0 16,11-1-2-16,3-5 0 15,3-5-2-15,4 0 1 16,1-8-2-16,-5-9 1 16,-3 4-29-16,0-3 0 0,4-8-11 15,0 0 1-15,-1-8 33 16,1-5 0-16</inkml:trace>
  <inkml:trace contextRef="#ctx0" brushRef="#br0" timeOffset="2778.6253">5421 1357 49 0,'0'-2'24'0,"11"-6"10"0,-11 8-25 15,3 0-8-15,4 2 0 0,0 6 1 16,4 5 0-16,-1 9 0 16,4 7 1-16,-3 0 1 15,3 11 1-15,4 2-5 16,6 0 1-16,-2-5 0 16,2 11 1-16,-6-6-3 15,0 0 1-15,-4 1 0 16,-7-9 0-16,-7 1-10 15,0-1 1-15,-4-8-27 16,-3 9 0-16,-3-3 13 16,-8-14 0-16</inkml:trace>
  <inkml:trace contextRef="#ctx0" brushRef="#br0" timeOffset="3529.4502">2733 2511 38 0,'-14'2'19'0,"14"-4"4"0,0 2-19 16,-3-3-1-16,6 3 0 16,4 0 5-16,0 0-8 15,-7 0 0 1,53-5 26-16,18 5 0 0,10-3-20 15,28-5 1-15,32-10-3 16,29-3 0-16,20-6-3 16,32 1 0-16,15 2 4 15,13 3 1-15,-10-1-1 16,-14 7 1-16,-29-4-4 16,-24 9 0-16,-28-4-4 15,-18 6 1-15,-25 3-15 16,-14 0 1-16,-14 5-14 15,-17 5 1-15,-19-2-4 16,-13 5 1-16,-14 0 9 16,-11-6 1-16</inkml:trace>
  <inkml:trace contextRef="#ctx0" brushRef="#br0" timeOffset="4520.4023">3929 3043 43 0,'7'-24'21'0,"-21"3"7"0,10 13-22 16,-3 0 1-16,-3 2 0 15,-8-2-5-15,4 8 1 16,-4 0-3-16,-6 0 1 15,-8 11-2-15,-3 8 0 16,-1 7 2-16,5 6 0 0,6 10-1 16,4 6 0-16,7-6 1 15,3 0 0-15,8 1 2 16,6-4 0-16,11-7 3 16,11-5 1-16,7-9-2 15,-1-10 1-15,12-13 0 16,6-11 0-16,-3-5-3 15,-4-14 0-15,1-10-1 16,-5-8 0-16,-6-10-3 16,-11-1 1-16,-10-7 0 15,-11-3 1-15,-7 2-2 16,0 9 0-16,-4 2 1 16,-10 14 0-16,-7 7-1 15,-4 8 1-15,4 8 0 16,3 11 0-16,4 8-1 15,0 7 1-15,3 14 0 0,8 11 0 16,6 18 0-16,4 10 1 16,7-4-1-16,11 17 1 15,6-2-1-15,8 1 1 16,0-1-2-16,3-5 1 16,0-11 0-16,1-10 0 15,-4-6-2-15,-1-8 0 16,-6-7-29-16,-4-6 1 15,0-8-3-15,0-2 0 16,-3 2 14-16,3-20 0 0</inkml:trace>
  <inkml:trace contextRef="#ctx0" brushRef="#br0" timeOffset="5736.3448">6158 2341 48 0,'-7'0'24'0,"18"-2"10"0,-1 2-24 16,11 0 0-16,15 0 1 16,-1-6-4-16,7 4 0 0,4-3-8 15,-3 2 1 1,-5 3-1-16,-2-5 0 0,-12 2-18 16,-3 3 1-16,-3 0-7 15,-4 0 1-15,0-3-6 16,-3 3 0-16</inkml:trace>
  <inkml:trace contextRef="#ctx0" brushRef="#br0" timeOffset="5994.5221">6151 2537 55 0,'-3'3'27'0,"38"-1"15"0,-17-2-29 15,13 0-3-15,8-5 1 16,14 3-10-16,3-4 0 16,-6 4-14-16,-4-4 0 15,-8 4-32-15,1-1 1 16,-11 0 22-16,-6-5 0 15</inkml:trace>
  <inkml:trace contextRef="#ctx0" brushRef="#br0" timeOffset="6923.4767">7428 2281 37 0,'0'-16'18'0,"4"-8"7"16,-4 19-19-16,-4-3 2 15,0 0 1-15,-3 2-6 16,-3 4 1-16,-4 2-2 16,-7 0 1-16,-4 8 0 15,0 8 0-15,0 2-2 16,1 17 0-16,3-1 0 0,3 8 1 16,7-7-2-16,8-6 0 15,3-5 8-15,7-6 1 16,4-5-8-16,6-10 0 15,8 2-1-15,0-5 1 16,-1-16-2-16,-3-2 0 16,-3-3 1-16,-4-1 0 15,-7-7 0-15,-3 8 0 16,-4 3 1-16,0 2 1 16,0 8-3-16,3 0 1 15,1 11 3-15,3 10 0 0,7-3-2 16,11 14 1-16,10-3-2 15,7 3 0-15,4-3-2 16,0-2 0-16,0-9-49 16,0 1 0-16,-11 2 27 15,-14-13 1-15</inkml:trace>
  <inkml:trace contextRef="#ctx0" brushRef="#br0" timeOffset="7793.0296">8564 2347 51 0,'0'13'25'0,"10"19"11"16,-3-16-26-16,-3-6-2 15,-1 9 0-15,5-6-3 16,-5 0 1-16,1 0-3 0,-1-2 0 16,1-3 3-16,-1 0 0 15,-3-3-4-15,0-5 1 16,0 0-3-16,-3-8 0 15,-1-8-1-15,-3-10 1 16,-4-3 0-16,1-8 1 16,-4-6-2-16,0-7 1 15,-7 5 0-15,-4-5 0 16,-7-11 0-16,-3 3 0 16,3 5 0-16,0 3 0 0,-6 2 0 15,2 3 0-15,4 11 0 16,1-1 0-16,6 11 0 15,4 1 0-15,7 4-1 16,3 8 1-16,8-2 1 16,13 5 0-16,11 6-2 15,4-6 1-15,10 5 1 16,18 0 0-16,11 1-2 16,13-1 0-16,1 3 1 15,3 0 0-15,-3 0-1 16,-11 0 1-16,-11 0-6 15,-14-5 0-15,-6 5-15 16,-8-3 1-16,-7 3-10 16,-7 0 1-16,-7 0 1 15,-10 8 0-15</inkml:trace>
  <inkml:trace contextRef="#ctx0" brushRef="#br0" timeOffset="8063.0397">8130 2037 48 0,'-18'13'24'0,"54"11"14"0,-15-21-24 16,10-1-3-16,19 4 1 0,17-6-7 15,7 2 0-15,7 4-5 16,-14-6 0-16,-7 0-11 16,-7 0 1-16,-7 0-30 15,-4 0 0-15,-10 0 13 16,-11 0 0-16</inkml:trace>
  <inkml:trace contextRef="#ctx0" brushRef="#br0" timeOffset="8452.9992">9421 1942 49 0,'-11'-19'24'0,"-6"1"6"0,10 18-26 15,-4 0 0-15,-7 0 1 16,-3 5-1-16,-7 16 1 16,0 6 1-16,3-1 0 15,4 9 0-15,7 4 1 16,7 6-4-16,7-2 1 0,10-4-1 15,12-2 0-15,2 3-4 16,1-13 1-16,-4-4-2 16,0-2 1-16,0-5-32 15,1-5 0-15,2-6-2 16,-6-13 1-16,0-2 22 16,-1-6 1-16</inkml:trace>
  <inkml:trace contextRef="#ctx0" brushRef="#br0" timeOffset="9445.4661">10038 1781 42 0,'-7'-8'21'0,"11"-3"8"16,3 11-21-16,7 0 1 16,7 3 1-16,14 10-1 15,4 5 0-15,14 14-6 0,3 13 1 16,-6 8-4-16,-11 3 1 15,-8 12-7-15,-9 1 0 16,-12 11-7-16,-3-9 0 16,-21-2 0-16,-11 0 0 15,-6-9-15-15,-1 7 28 16,32-67 0 0</inkml:trace>
  <inkml:trace contextRef="#ctx0" brushRef="#br0" timeOffset="33210.513">3044 4754 6 0,'3'3'3'0,"18"-8"-1"16,-14 2-2-16,4-2-2 15,3-3 0-15,-3-3 8 16,-1-2 0-16,-3-3 2 15,0-2 1-15,0-4-3 16,0 1 1-16,0 0-1 0,-3 5 0 16,-4 0 0-16,-4 3 0 15,4-3-1-15,-3 6 1 16,-8 2-4-16,-3 2 1 16,-3 6-3-16,-5 3 0 15,-2 5-1-15,-1 16 1 16,7 10 0-16,4 6 1 15,4 15-1-15,-1 4 1 16,8-6 0-16,-1-3 0 16,4-5 2-16,7-8 0 0,7-11 5 15,4-10 0-15,7-13-7 16,-1-8 1-16,1-6-3 16,0-13 1-16,3-18 1 15,-3-6 0-15,-4-7-3 16,-4-4 1-16,-3 12 2 15,1 7 0-15,-5 8-3 16,1 6 1-16,-1 10 1 16,4 8 0-16,4 11 0 15,0 15 0-15,-1 17 0 16,5 12 1-16,-1 17-1 16,-7 2 1-16,-7 13-1 15,-7-5 1-15,-4 8 2 16,-10-8 0-16,-10-13-2 15,-8-8 1-15,-3-5-2 16,3-11 0-16,-4-8-1 0,1-11 0 16,7-10-4-16,3-8 1 15,4-5-14-15,11 2 0 16,6-2-20-16,11-5 0 16,7-9 37-16,7-7 1 15</inkml:trace>
  <inkml:trace contextRef="#ctx0" brushRef="#br0" timeOffset="33601.965">3647 4773 40 0,'-14'-13'20'15,"14"10"6"-15,3 0-20 0,4-2 0 16,7-6 1-16,4-2-5 15,0-3 1-15,-1-2-3 16,1-3 0-16,-4-1-1 16,-3 4 1-16,-4-1 0 15,-11 4 0-15,-6 1-1 16,-8 6 1-16,-3 6 0 16,-7 4 1-16,-1 12-1 15,-6 12 0-15,0 6 1 16,3 15 0-16,14 4-1 15,8-6 0-15,10-3 1 16,14-5 1-16,0-5 2 16,7-6 1-16,4-5-6 0,3-5 1 15,0-5 0-15,-3-6 0 16,-4-5-15-16,0-5 0 16,-3 0-19-16,-4-9 0 15,-7-7 23-15,0-8 0 16</inkml:trace>
  <inkml:trace contextRef="#ctx0" brushRef="#br0" timeOffset="34140.9263">3830 4627 41 0,'28'8'20'0,"36"29"8"0,-46-26-20 0,-1 7 0 16,4 9 0-16,0 5-3 15,1 5 1-15,-5-3-6 16,1 0 0-16,-4 1 2 15,-3-3 0-15,-4-9-2 16,0-4 0-16,0-6 3 16,-4-10 1-16,1-9-5 15,-4-4 1-15,3-17 0 16,-3-15 0-16,7-3-1 16,4-5 0-16,7 0 2 15,3 2 0-15,-4 6-1 16,8 13 1-16,3 5 0 15,1 8 0-15,2 0 0 16,-2 11 1-16,-5 7 1 16,-3 12 0-16,1 7-2 0,-5 8 0 15,1 5 1-15,-4 6 1 16,-3 7-3-16,-1-9 1 16,-3-1 0-16,-7-6 0 15,4-4-2-15,-4-3 0 16,0-3 1-16,0-5 1 15,0-3-2-15,0-3 1 16,0-2 0-16,0-2 0 16,0-4-3-16,-4 1 1 15,4-3 3-15,-3 0 0 16,3-3-1-16,-4 1 0 0,4-4-1 16,0 1 1-16,4 0-13 15,-1 0 1-15,8-1-9 16,3 1 0-16,11-6-2 15,-1-2 1-15,1-5 4 16,0-4 0-16</inkml:trace>
  <inkml:trace contextRef="#ctx0" brushRef="#br0" timeOffset="34576.8596">4716 4683 29 0,'-15'-29'14'0,"-2"8"14"16,13 15-16-16,1 4-8 15,-4-1 1-15,-4 6-2 16,1 5 0-16,-1 7-3 15,4 7 1-15,3 1 4 16,8 12 0-16,3 2-1 16,0 0 0-16,7-8 1 0,4-5 0 15,6-6-3-15,5-4 1 16,-1-7-2 0,-3-4 1-16,-8-8-3 0,1-8 0 15,-4-9-1-15,0-7 1 16,-7-5 0-16,0-6 0 15,-7 3-1-15,0 0 1 16,-7 8 1-16,-3 5 0 16,-8 8 0-16,-7 3 0 15,-3 11 1-15,3 9 0 16,1 12-1-16,2 13 0 0,5 10 0 16,6 8 0-16,4-2 1 15,7 0 0-15,0-3 0 16,7-3 1-16,7-2 0 15,11-9 1-15,0-4-2 16,3-9 0-16,-3-4-2 16,-4-4 1-16,0-5-17 15,0-5 1-15,4-5-21 16,-4-5 0-16,0-4 22 16,-3-2 1-16</inkml:trace>
  <inkml:trace contextRef="#ctx0" brushRef="#br0" timeOffset="34892.2712">5037 4654 44 0,'14'-13'22'0,"28"26"11"16,-28-8-21-16,7 6-7 0,0 2 1 16,-3 5-2-16,3 6 0 15,-7 5 0-15,-7 3 0 16,0 0 0-16,-7-8 0 15,0-1 1-15,-3-9 0 16,3-1-1-16,0-5 1 16,0-8-6-16,3-11 1 15,1-10 0-15,3-3 1 16,7 0-2-16,0-2 0 16,-3-3-1-16,3 2 1 15,4 4-11-15,-1-1 1 0,4 5-12 16,4 1 0-16,7 2-1 15,-4 3 0-15,7 2 3 16,8 3 1-16</inkml:trace>
  <inkml:trace contextRef="#ctx0" brushRef="#br0" timeOffset="35402.9982">5823 4543 40 0,'4'-3'20'0,"-11"3"6"15,0 0-19-15,-4 3 0 16,-7 7 1-16,-3 9-3 15,-4 7 0-15,1 3-4 16,-1 3 1-16,11 2-1 16,0 1 0-16,10-6 2 15,4-5 1-15,7-11-1 16,7-5 1-16,1-16-5 0,2 0 1 16,1-8 0-16,-4-5 0 15,-3-5-2-15,-4 2 1 16,-4 3 1-16,-3 5 1 15,-3 8-1-15,-1 13 0 16,1 6 1-16,-1 7 0 16,4 6 0-16,4 10 0 15,3-5-1-15,7 3 1 16,3-5-1-16,5-9 0 16,2-10 0-16,1-8 0 0,-4-10-4 15,-3-9 1-15,-1-13-21 16,-3-15 1-16,1-6-4 15,-5-16 0-15,4-21 12 16,0 5 1-16,0 11 94 31,-14 74-80-31,25-50 11 16,-4 24 0-16,-3 23-4 16,0 0-7-16,-18 3 0 15,17 77 7 1,-3-6 1-16,-3 3-9 15,-8 6 0-15,-3-3-16 16,-7-14 1-16,-3-2-29 16,-4-16 1-16</inkml:trace>
  <inkml:trace contextRef="#ctx0" brushRef="#br0" timeOffset="35989.0122">7054 4368 39 0,'-21'-13'19'0,"0"26"6"15,3-5-21-15,-14 10 1 16,1 9 1-16,-5-1-2 16,5 1 1-16,6 2-4 0,11 3 1 15,10 2 5-15,8 0 0 16,21-2-5-16,6 0 0 15,1-3-2-15,0-2 1 16,-8-6-2-16,-6 2 1 16,-11 1 1-16,-7-3 0 15,-17 1-2-15,-15-6 1 16,4-6 0-16,-1-7 0 16,1-3-12-16,3-8 0 15,8-8-18-15,10-3 1 16,10 1 6-16,11-3 1 0</inkml:trace>
  <inkml:trace contextRef="#ctx0" brushRef="#br0" timeOffset="36227.7654">7192 4670 37 0,'0'26'18'0,"0"16"12"16,0-26-20-16,0 8-1 16,0 0 0-16,3-3 7 15,8-2 1-15,-1-11-13 16,8-8 1-16,7-11-3 15,-1-2 0-15,-2-6-4 16,-8-5 0-16,-14-5 2 16,-11-5 0-16,-7 2-1 15,-10 3 0-15,-4 8-2 16,-3 8 0-16,3 5-20 16,1 8 0-16,10 2-5 15,6 6 0-15,15 3 6 0,15-3 0 16</inkml:trace>
  <inkml:trace contextRef="#ctx0" brushRef="#br0" timeOffset="36483.4525">7460 4133 44 0,'-4'0'22'0,"11"29"0"0,-3-11-21 15,-4 17 1-15,3 15 1 0,4 13 7 16,0 1 1-16,0 7-10 16,1 3 0-16,-1 3-1 15,-7-6 1-15,3-12-2 16,1-14 1-16,-1-8-6 16,1-8 1-16,3-11-40 15,3-4 0-15,4-20 38 16,1-18 0-16</inkml:trace>
  <inkml:trace contextRef="#ctx0" brushRef="#br0" timeOffset="36785.7231">7735 4672 58 0,'7'24'29'0,"32"26"2"16,-32-36-29-16,3 4 6 0,1-5 0 15,0 1 3-15,3-12 1 16,3-4-12-16,1-9 0 15,3-2-1-15,-3-6 1 16,-4-2-1-16,-4 3 1 16,-3 4-1-16,-3 6 0 15,-4 8 2-15,0 8 0 16,4 3-2-16,3 2 1 16,7 6 0-16,3 2 0 15,4 0 0-15,4-10 0 0,-4-9-11 16,4-4 0-1,0-9-18-15,-1-5 1 0,1-8 0 16,-11-10 0-16,0-6 18 16,-3-7 1-16</inkml:trace>
  <inkml:trace contextRef="#ctx0" brushRef="#br0" timeOffset="36980.1238">8222 4307 41 0,'0'-5'20'0,"17"26"10"15,-10-13-21-15,4 10 0 16,-4 6 0-16,0 8-3 15,4-3 0-15,-1 6-3 16,1 2 0-16,-1 5-4 16,-3 0 1-16,-3-2 0 15,-4-3 0-15,-4-3-2 16,1-5 0-16,-1-7-20 16,1-12 1-16,-1-10-6 15,-6-5 0-15,-8-11 11 16,-3-5 0-16</inkml:trace>
  <inkml:trace contextRef="#ctx0" brushRef="#br0" timeOffset="37175.0142">8133 4561 54 0,'15'-8'27'0,"41"11"10"0,-35-3-27 15,4 2-1-15,7 1 1 16,6 0-3-16,5-1 0 16,-8 4-5-16,-3-1 0 15,-11-2-3-15,-3 2 0 16,-4 0 1-16,-4 1 0 15,-3 1 0-15,-3 1 0 16,-4 0-6-16,0 0 1 0,0-2-34 16,0 2 1-16,3-1 1 15,-3-4 1-15</inkml:trace>
  <inkml:trace contextRef="#ctx0" brushRef="#br0" timeOffset="37506.214">8610 4347 63 0,'7'-3'31'0,"0"11"12"0,-7-8-32 16,0 5-6-16,0 6 1 16,-4 8-5-16,4 7 0 15,-3 0-2-15,-1 1 1 16,1 5 0-16,-4 2 0 16,3-2-1-16,-3 0 0 15,3-6-8-15,1-5 0 16,3-5-29-16,-4-3 0 15,4-5 6-15,7-5 1 16</inkml:trace>
  <inkml:trace contextRef="#ctx0" brushRef="#br0" timeOffset="37759.8419">8610 4154 56 0,'7'-21'28'0,"0"-1"2"15,-7 17-29-15,0 2-3 16,0 3 0-16,0 0-13 0,3 0 1 15,1 3-27-15,3 2 1 16</inkml:trace>
  <inkml:trace contextRef="#ctx0" brushRef="#br0" timeOffset="38076.2735">8825 4379 45 0,'-11'29'22'0,"4"47"5"0,7-60-22 0,0 8 3 16,4 3 0-1,6-1 4-15,8-2 1 0,3-8-4 16,4-8 0-16,3-8-8 16,0-8 1-16,-3-6 0 15,-7 1 0-15,-11-5-2 16,-14-11 1-16,3-3-2 15,-7-3 1-15,-6 6-2 16,-8 8 0-16,-3 3-9 16,0 7 0-16,6 6-19 15,8 13 1-15,7 10 1 16,7 1 0-16,11-6 17 16,-1 0 0-16</inkml:trace>
  <inkml:trace contextRef="#ctx0" brushRef="#br0" timeOffset="38435.0749">9128 4339 51 0,'11'-13'25'0,"10"31"7"0,-14-5-27 16,0 11 1-16,-3 8 0 16,-1-3-1-16,-3 5 1 15,0 4-2-15,0 1 0 16,0-4-4-16,0-9 1 15,0-5 8-15,0-8 0 16,4-7-9-16,6-12 1 16,8-7-1-16,7-5 1 0,3-3-2 15,0-1 1-15,-3 4 0 16,-8 10 0-16,-6 3 0 16,3 2 0-16,0 3-1 15,0 5 1-15,4 8 0 16,7 9 1-16,6 1-1 15,1 1 0-15,14-3-2 16,0 1 2 0,-46-22 0-16,84 10-68 15,-13-10 1-15,-11-8 54 16,-18-13 0-16</inkml:trace>
  <inkml:trace contextRef="#ctx0" brushRef="#br0" timeOffset="40822.581">11283 4410 36 0,'-3'11'18'0,"6"13"6"0,-3-14-17 15,4 6-1-15,-1-3 0 16,4 1-1-16,0-1 0 15,1 0-1-15,-5 0 0 16,4-2 3-16,-3-3 1 16,-1-3-1-16,1-2 1 15,-4-3-7-15,0-6 1 16,0 1-1-16,0 0 1 16,0-6-3-16,-4-5 1 0,1-10 0 15,-1-8 1-15,-3-3-2 16,0-8 1-16,-4-6 1 15,1 4 0-15,-1 7-1 16,1-8 0-16,-1-5-1 16,1 14 0-16,-1-1 1 15,0 6 0-15,1 2 0 16,-1 3 1-16,8 5-2 16,3 3 1-16,0 0-1 15,3 5 0-15,4 0 2 16,7 3 0-16,0 0-2 15,4-1 0-15,7 1 1 16,7 0 1-16,10 0-3 16,4-1 0-16,7 4-10 15,7-3 1-15,-7 5-17 0,-1 0 0 16,1 2-4-16,-3-2 0 16</inkml:trace>
  <inkml:trace contextRef="#ctx0" brushRef="#br0" timeOffset="41138.0978">10980 4154 41 0,'-11'5'20'0,"33"-8"9"16,-8 3-22-16,10-2 0 16,15 2 0-16,18-3-2 15,3-2 0-15,3-1-7 16,-3 1 1-16,-4 3-19 15,-3-1 1-15,-3 6-20 16,-8-1 0-16</inkml:trace>
  <inkml:trace contextRef="#ctx0" brushRef="#br0" timeOffset="41513.6056">12169 3926 45 0,'-7'-13'22'0,"-4"8"2"0,4 5-23 0,-7 5 0 15,-7 3 1-15,-4 5 2 16,0 11 0-16,1 10-2 16,-1 1 1-16,4 4 0 15,7 9 1-15,3 2-4 16,1 1 0 0,10-51 0-16,31 63 5 15,-6-13 0-15,3-10-7 16,-3-8 1-16,-4-14-14 15,0-7 0-15,0-11-31 16,1-8 1-16</inkml:trace>
  <inkml:trace contextRef="#ctx0" brushRef="#br0" timeOffset="42323.8056">12814 3847 49 0,'32'5'24'0,"70"35"6"15,-77-24-25-15,14 15-5 16,3 12 0-16,-3-4 1 15,-4 12 1-15,-7 2-1 16,-10 0 1-16,-7 5-1 16,-8-8 1-16,-10 3-4 15,-7-11 1-15,-4-5-23 16,-3-2 1-16,3-4-10 16,8-4 0-16</inkml:trace>
  <inkml:trace contextRef="#ctx0" brushRef="#br0" timeOffset="42879.235">13643 4135 38 0,'-7'-2'19'0,"14"2"11"0,0 0-20 15,7 0 0-15,11 0 0 16,14 0-3-16,3 0 0 16,7 2-9-16,4-2 1 15,-3 3-2-15,-4-3 0 16,-1-3-21-16,-6 1 1 15,-3-1-14-15,-5 3 0 16</inkml:trace>
  <inkml:trace contextRef="#ctx0" brushRef="#br0" timeOffset="43119.0424">13590 4289 46 0,'-35'8'23'0,"49"10"14"16,-3-13-22-16,10 1-2 15,18 2 0-15,13-6-8 16,23 1 0-16,6-3-7 16,-4 5 1-16,-3-5-25 15,-7 3 1-15,-10 2-21 16,-8-8 0-16,-7-2 41 0,-17-8 1 15</inkml:trace>
  <inkml:trace contextRef="#ctx0" brushRef="#br0" timeOffset="44546.5696">15375 3908 37 0,'14'-24'18'0,"-7"-8"6"0,-7 24-20 16,0-2-3-16,-3-1 1 15,-8-2-1-15,-7 2 0 16,-13 3-2-16,-8 6 1 0,-7 2 0 16,-10 8 1-16,-4 13-1 15,-14 8 0-15,-4 21 1 16,7 8 1-16,4 14 2 16,18 10 1-16,17 13-2 15,25-10 1-15,21-9-1 16,0 1-3-1,-14-77 0-15,173 45 1 16,-46-16 1-16,-3-13-57 16,-19-8 0-16,-13-5 54 15,-21-22 1-15</inkml:trace>
  <inkml:trace contextRef="#ctx0" brushRef="#br0" timeOffset="45641.4286">15953 4127 35 0,'-3'0'17'0,"-4"6"11"16,7-6-19-16,7 0 4 15,7 0 0-15,11 0-4 16,14 0 0-16,13-8-6 0,-2-3 1 16,3-8-3-16,-4-2 1 15,-7-5-6-15,-6 2 1 16,-15 0-6-16,-11 0 0 16,-13-2 7-16,-15 0 0 15,-3-1 2-15,-14 9 1 16,-7 4-1-16,-8 12 1 15,-3 12-1-15,-7 9 0 16,0 15 1-16,4 14 0 16,6-1 1-16,12 14 0 15,17 3 3-15,17 5 0 16,11-1 6-16,25-9 0 0,14-12-8 16,17-12 1-16,11-9-4 15,14-7 0-15,-6-4-5 16,-5-4 0-16,-6-8-34 15,-11 2 0-15,-11-8 3 16,-7-7 1-16</inkml:trace>
  <inkml:trace contextRef="#ctx0" brushRef="#br0" timeOffset="59529.1893">16878 3389 24 0,'0'-8'12'0,"3"0"7"16,1 3-12-16,-4 0 1 15,3 2 0-15,-3-2-4 16,0-1 1-16,0 4-3 16,-3-1 1-16,3 0-4 15,-4 3 0-15,1 0 2 16,-1 0 1-16,-3 3-3 16,-4 2 0-16,1 6 2 15,-1 2 0-15,-3 6-2 16,4 5 1-16,-1 2 0 0,4-2 1 15,3 5-1-15,8 0 0 16,3-3 8-16,4-4 0 16,-1-9-5-16,1-8 0 15,3-7-1-15,3-4 1 16,1-4-3-16,-4-1 0 16,-3-2 0-16,-1-3 1 15,-3 0 1-15,-3-2 1 16,0-1-2-16,-4 1 0 15,0-1 0-15,0 3 0 0,-4 3-1 16,0 2 0-16,4 1 0 16,-3 4 1-16,-1 1-2 15,1 5 1-15,-4 3-1 16,3 5 1-16,1 5 0 16,-1 3 1-16,4 5-1 15,7 0 1-15,11 6 0 16,14 2 0-16,6 0-1 15,-2-5 1-15,10 2-24 16,3-5 1-16,0-2-22 16,1-6 1-16</inkml:trace>
  <inkml:trace contextRef="#ctx0" brushRef="#br0" timeOffset="62936.997">9043 5643 31 0,'-3'-24'15'0,"-11"1"12"16,10 17-17-16,1 1-4 15,-4 0 0-15,0-1-4 16,-4 1 0-16,1 2 1 16,-5 3 0-16,-2 6-4 15,-1 4 1-15,-3 4 0 16,0 7 1-16,3 3-1 15,4-1 0-15,3 4 0 16,8-1 0-16,3 3 0 16,11 0 0-16,3-2 4 15,7-3 0-15,4-6-1 16,6-7 0-16,8-8 1 0,-4-14 0 16,8-8-3-16,-5-2 0 15,1-11 0-15,-3-12 0 16,-5-7-2-16,-6-10 0 15,-11-2 1-15,-7 7 0 16,-7 1 0-16,-10 5 0 16,-5 5 0-16,-2 8 1 15,3 15-2-15,0 12 0 16,-4 7 1-16,4 8 1 16,0 9-2-16,7 7 0 0,3 13 2 15,8 11 0-15,-1 3-2 16,8 5 1-16,10-6 1 15,4-2 0-15,6-10-1 16,5-6 0-16,-1-5-9 16,4-3 1-16,0-5-32 15,-4 0 1-15,-7-6 23 16,-7-2 0-16</inkml:trace>
  <inkml:trace contextRef="#ctx0" brushRef="#br0" timeOffset="63387.4928">8899 5977 52 0,'-28'-3'26'0,"28"3"5"16,7 0-27-16,7 3 4 15,18 2 1-15,20 0 0 16,33-5 1-16,14 0-9 16,7 3 0-16,-11 5-3 15,-3-3 1-15,-11 3-21 16,-14 3 0-16,-18-6-17 15,-10 8 1-15,-18-8 25 16,-7-5 1-16</inkml:trace>
  <inkml:trace contextRef="#ctx0" brushRef="#br0" timeOffset="64185.5106">9188 6313 27 0,'-14'-6'13'0,"3"1"10"16,8 5-13-16,-1-3-4 16,-10 6 1-16,-3 0-2 15,-8 5 1-15,-3 2-1 0,3 3 0 16,0 6-2-16,4 10 1 15,0 3 0-15,7-3 0 16,7 3-2-16,7-1 0 16,3-2 0-16,11-2 0 15,8-6 2-15,13-8 0 16,-3-7 1-16,3-9 0 16,4-5-4-16,-4-3 0 15,-3-7-1-15,-4-9 0 16,-7-10 0-16,-10-5 0 0,-8-8-3 15,-13-3 1-15,-4 11 1 16,-8-1 1-16,5 9 0 16,-1 5 0-16,4 10-1 15,0 9 1-15,3 4 0 16,4 1 0-16,4 10 0 16,6 9 1-16,4 7-1 15,7 5 0-15,4 6 1 16,3 0 0-16,4 2-2 15,0 0 1-15,-1-2-1 16,-3-8 1-16,-3-5-20 16,0-1 0-16,-4-5-15 15,0-2 1-15,0-11 17 16,0-5 1-16</inkml:trace>
  <inkml:trace contextRef="#ctx0" brushRef="#br0" timeOffset="64423.284">9710 6294 60 0,'-25'85'30'0,"15"-19"6"0,6-53-29 0,1 6-6 15,-1-4 0-15,1 1-2 16,-1-2 0-16,1-1-28 16,-1-5 0-16,-3-3-8 15,4-8 0-15</inkml:trace>
  <inkml:trace contextRef="#ctx0" brushRef="#br0" timeOffset="64589.5985">9580 6328 60 0,'3'6'30'0,"50"12"7"16,-35-12-30-16,6 4-7 16,1 6 0-16,3 5 0 15,-7 6 0-15,4-4-11 16,3-1 1-16,1-4-37 16,-8 1 1-16,-4-6 37 15,-2-13 0-15</inkml:trace>
  <inkml:trace contextRef="#ctx0" brushRef="#br0" timeOffset="65189.1114">11096 5807 43 0,'-14'-13'21'0,"-17"10"7"0,16 6-22 16,-6 8 2-16,-7 12 0 15,0 9-3-15,7 18 1 16,3 9-3-16,7-6 0 15,4-1-2-15,11 1 0 16,6-5-1-16,12-6 1 0,6-5-2 16,4-8 1-16,-4-5-30 15,4-8 1-15,3-5-8 16,0-9 1-16</inkml:trace>
  <inkml:trace contextRef="#ctx0" brushRef="#br0" timeOffset="65564.0641">11467 6170 58 0,'14'2'29'0,"49"-7"13"16,-34 0-28-16,2-6-12 0,1 1 1 15,0-12-2-15,3-1 0 16,-3-4-3-16,-11 3 1 16,-7 1-7-16,-14 1 0 15,-7 4 8-15,-11 7 1 16,-10 9-1-16,-11 4 0 16,-3 14 4-16,-4 19 0 15,4 2 3-15,7 10 0 16,13 6-4-16,22-3 1 15,15 1-2-15,13-1 0 0,14-13-2 16,7-11 0-16,15-10-14 16,3-2 1-16,-4-9-36 15,4-8 1-15,-10-10 28 16,10-11 0-16</inkml:trace>
  <inkml:trace contextRef="#ctx0" brushRef="#br0" timeOffset="66271.1762">12239 5405 34 0,'-14'-10'17'0,"0"2"8"16,10 5-17-16,-3 3-5 16,0 0 0-16,-3 3 0 15,-4 5 1-15,-4 5-1 16,7 3 0-16,1 2-2 16,10-2 1-16,3 0 4 15,1-6 0-15,7-4-3 16,3-6 1-16,0-3-4 15,0-7 0-15,0-4 0 16,-3-2 1-16,-4 1 3 0,-4 1 0 16,1 4-2-16,-4-1 0 15,0 6-3-15,0 5 1 16,7 8 0-16,3 8 1 16,4 5-1-16,4 3 0 15,3-3 0-15,0 3 0 16,-3-1-2-16,-4-1 1 15,-3-4-30-15,-1-5 0 16,1-2-5-16,-1-6 0 16</inkml:trace>
  <inkml:trace contextRef="#ctx0" brushRef="#br0" timeOffset="67171.2329">12814 5170 42 0,'-3'-6'21'0,"13"9"3"0,8 10-22 0,21 14 1 16,17 7 0-16,15 16-3 15,-8 19 0-15,-3 24 0 16,-14-3 0-16,-11 13-1 15,-21 5 1-15,-14-2-3 16,-14-8 1-16,-14 3-17 16,-14-4 1-16,-15 4-7 15,1-11 0-15</inkml:trace>
  <inkml:trace contextRef="#ctx0" brushRef="#br0" timeOffset="67545.9893">11051 5373 31 0,'-36'-16'15'0,"-24"19"13"0,43 5-16 0,-8 16-2 16,-7 18 1-16,-10 30-2 15,3 4 1-15,7 20-7 16,8 20 0-16,10-10-4 15,17 5 0-15,25-11 0 16,11-10 0-16,25-8-30 16,13-13 1-16,11-16-3 15,1-21 0-15</inkml:trace>
  <inkml:trace contextRef="#ctx0" brushRef="#br0" timeOffset="68133.7143">13816 5741 44 0,'-28'-5'22'0,"14"2"9"16,14 1-21-16,7 2-7 15,7-3 0-15,7 3-1 16,11 0 0-16,10 0-1 0,7 0 0 16,1 3-2-16,-4-1 0 15,-1 1-17-15,1-1 0 16,-7-2-17-16,-11 3 0 15,-3 0 30-15,-14-1 0 16</inkml:trace>
  <inkml:trace contextRef="#ctx0" brushRef="#br0" timeOffset="68327.7233">13851 5881 52 0,'0'3'26'0,"39"18"7"0,-14-16-26 0,17 1-6 16,14 2 0-16,8 0-4 15,-1 0 1-15,1-1-31 16,3 1 1-16,-11-2 7 16,-13-6 1-16</inkml:trace>
  <inkml:trace contextRef="#ctx0" brushRef="#br0" timeOffset="69454.7864">15710 5688 31 0,'21'-13'15'0,"18"-27"16"0,-28 27-15 16,-4-3-7-16,0 3 0 15,0-3-4-15,-7 3 0 16,-4 0-5-16,-10-1 0 16,-11 6-1-16,-6 8 0 15,-1 6 1-15,-10 12 1 16,-11 14-1-16,3 8 0 15,8 2 2-15,10 8 1 0,15 3 0 16,10-5 1-16,28-1-1 16,10-10 0-16,26-5-4 15,10-11 1-15,14-7-15 16,-3-9 1-16,6-5-39 16,-10-11 0-16</inkml:trace>
  <inkml:trace contextRef="#ctx0" brushRef="#br0" timeOffset="70939.5625">17125 5275 39 0,'-4'-13'19'0,"4"-3"7"16,0 11-20-16,-4-3 0 15,1-5 1-15,-4 2-5 16,-4 3 0-16,-3 0-2 16,-3 6 0-16,-1 4 0 15,-3 12 0-15,3 4 0 16,4 6 0-16,3-3 0 16,8-2 0-16,10-1 2 15,7-2 0-15,7-5-1 16,0-6 1-16,8-5 1 0,2 0 0 15,1-13-3-15,0-8 1 16,-4-11-1-16,-7-5 1 16,-3-6-1-16,-4-7 0 15,-7 5-1-15,-11 6 1 16,-10-4 0-16,-10 4 0 16,3 7 0-16,3 11 0 15,4 10 0-15,0 14 0 16,3 5 0-16,8 5 1 15,6 13-1-15,18 9 0 16,11 4 0-16,3 9 0 0,11 2-2 16,4-2 0-16,-5-3-33 15,-2-3 1-15,-12-2 10 16,-16-11 1-16</inkml:trace>
  <inkml:trace contextRef="#ctx0" brushRef="#br0" timeOffset="71164.6098">16729 5585 45 0,'8'0'22'0,"80"16"8"16,-50-13-24-16,22-6-5 0,29-2 0 15,9-3-1-15,5 0 0 16,-8 2-37-16,-10 6 0 16,-15-5 22-16,-20-3 0 15</inkml:trace>
  <inkml:trace contextRef="#ctx0" brushRef="#br0" timeOffset="71840.5023">16962 5982 28 0,'-28'-11'14'0,"-7"17"11"0,28-1-14 16,-7 5-4-16,-4 1 0 16,-3 5-1-16,0 10 1 15,-1-2-2-15,8 3 1 16,7-1-4-16,7 3 0 16,7-2 2-16,7-4 0 15,4-4 2-15,3-8 0 16,11-9-2-16,3-7 0 15,4-8-2-15,-4-3 1 16,-3-8-4-16,-4-10 1 16,-10-9-1-16,-4-4 0 0,-10-4 1 15,-11 1 0-15,-11 5 0 16,-3 11 0-16,3 7-1 16,0 6 1-16,1 8 0 15,-1 8 1-15,4 7-2 16,4 11 0-16,6 9 2 15,11 7 0-15,7 5-1 16,11 6 1-16,3 0-1 16,0-3 0-16,4-6-1 15,0-4 1-15,0-3-16 16,-4-9 1-16,0-1-16 16,-3-6 0-16,-4-3 3 15,0-10 0-15</inkml:trace>
  <inkml:trace contextRef="#ctx0" brushRef="#br0" timeOffset="72036.4635">17417 5844 40 0,'-10'32'20'0,"-1"34"13"0,8-42-21 15,-4 8-5-15,-1 5 1 16,1-8-5-16,4 0 1 15,-4 0-5-15,3-2 1 16,1-6-27-16,-1-3 1 16,-3-7-10-16,4-9 1 0</inkml:trace>
  <inkml:trace contextRef="#ctx0" brushRef="#br0" timeOffset="72186.4715">17220 5971 61 0,'28'6'30'0,"50"20"8"15,-50-10-32-15,4 2-6 16,3 6 1-16,4 0-1 16,-1-3 0-16,-2-2-23 15,-5-1 1-15,1 3-23 16,-4-2 1-16</inkml:trace>
  <inkml:trace contextRef="#ctx0" brushRef="#br0" timeOffset="72862.1433">17975 5709 48 0,'-4'-2'24'0,"8"15"8"15,10-10-23-15,14-3-2 16,4-6 1-16,3-4-6 16,0-6 0-16,-3-3-3 15,-4-2 1-15,-3 3 0 0,-8-1 1 16,-9 1-3-16,-12-4 0 16,-10 1 2-16,-4 5 1 15,-13 6-2-15,-8 10 1 16,3 5 0-16,-2 11 1 15,2 18 0-15,8 3 0 16,7 8 2-16,14 11 1 16,10-1 1-16,15 1 0 15,17-11-3-15,4 0 0 16,14-8-3-16,7-13 0 0,-4-8-13 16,4-8 0-16,0-8-28 15,-7-8 0-15,-7-13 23 16,-11-6 1-16</inkml:trace>
  <inkml:trace contextRef="#ctx0" brushRef="#br0" timeOffset="73342.9444">18631 5138 43 0,'-11'-19'21'0,"0"11"5"0,8 8-22 16,-4 8-2-16,0 6 1 15,0 12 4-15,-4 8 1 16,8-2-7-16,-1 0 1 16,4 0 0-16,4-6 0 15,3-7 3-15,3-6 0 16,4-5-3-16,1-6 1 15,-5-4-4-15,1-3 0 16,-8-11 1-16,-3-8 0 16,-3-8-1-16,-4 0 1 15,0 3 1-15,0 5 1 0,-1 3 0 16,5 5 0-16,-1 6-3 16,4 5 1-16,0 7 0 15,0 9 1-15,4 10 2 16,3 11 1-16,4-1-3 15,3 1 0-15,-4 5-1 16,4 0 1-16,-3-2-2 16,0-6 0-16,-4-5 0 15,3-6 1-15,-3-5-24 16,4-5 0-16,-1-2-12 16,-3-9 0-16,-3-2 23 15,0-3 0-15</inkml:trace>
  <inkml:trace contextRef="#ctx0" brushRef="#br0" timeOffset="74126.2317">19273 5757 49 0,'14'0'24'0,"35"-3"5"16,-28 3-26-16,7-2-2 16,4 2 0-16,4 0-5 15,-1 0 1-15,-3 0-19 16,-4 0 1-16,-7-3-7 15,-3 3 1-15</inkml:trace>
  <inkml:trace contextRef="#ctx0" brushRef="#br0" timeOffset="74317.7076">19318 5831 55 0,'15'3'27'0,"41"2"1"0,-35-8-28 15,14-2 0-15,8 0 0 16,3-1-54-16,-1 1 0 16</inkml:trace>
  <inkml:trace contextRef="#ctx0" brushRef="#br0" timeOffset="75113.4897">19075 4892 35 0,'-7'-11'17'0,"14"1"2"0,0 7-17 16,11 6-1-16,6 7 0 16,5 6-1-16,6 13 1 15,11 19-2-15,0 18 1 16,-11 11-1-16,-10 13 0 16,-18 13 1-16,-21 11 0 15,-15 2-17-15,-24 8 0 16,-14 1-2-16,0-17 1 0</inkml:trace>
  <inkml:trace contextRef="#ctx0" brushRef="#br0" timeOffset="75637.8555">17735 5164 30 0,'-25'-8'15'0,"7"27"11"15,11-3-16-15,-3 16-4 16,3 7 0-16,3 22-4 16,8 21 0-16,6 5-1 15,11 6 0-15,15 5-1 16,17 5 0-16,10-5-24 15,11-24 1-15,4-10-3 16,-4-14 1-16</inkml:trace>
  <inkml:trace contextRef="#ctx0" brushRef="#br0" timeOffset="76538.9659">20281 5495 37 0,'-14'-13'18'0,"-28"13"5"15,28 0-18-15,-4 5 2 16,-3 3 0-16,0 8-1 16,3 10 0-16,4 11-5 15,11 3 1-15,10-5 0 16,21-1 1-16,7 0-5 15,11-2 1-15,7-6-1 0,0 1 2 16,-53-27 0 0,63 21-56-16,-10-8 1 15</inkml:trace>
  <inkml:trace contextRef="#ctx0" brushRef="#br0" timeOffset="77350.5122">21202 5553 43 0,'-3'-13'21'0,"-8"-3"9"0,7 8-21 0,-3 3-8 15,0-3 0-15,-3 5 0 16,-4 1 1-16,-8 4-1 15,-2 9 1-15,-1 2 0 16,4 8 0-16,7 3-1 16,0 8 0-16,10 0-1 15,8-9 1-15,10-1 2 16,3-9 0-16,1-3-1 16,3-7 0-16,-3-8-3 15,-1-6 1-15,-6-5 0 16,0-5 1-16,-4 0 3 15,-4 5 0-15,1 3-3 0,-4 5 0 16,3 3-1-16,4 10 1 16,7 6 1-16,11 10 0 15,7 0-4-15,3 3 1 16,0-8-4-16,4-1 0 16,4-1-43-16,-8 2 1 15,7-3 30-15,-3-13 0 16</inkml:trace>
  <inkml:trace contextRef="#ctx0" brushRef="#br0" timeOffset="78057.047">21788 5540 37 0,'-18'5'18'0,"18"9"5"0,3-7-19 0,8 1 1 16,3 0 0-16,7-2 4 15,11-6 1-15,0-6-5 16,3 1 1-16,-3-6-5 15,-4-2 1-15,-7 0-3 16,-3-3 1-16,-11-5 0 16,-11 2 0-16,-6-2 0 15,-11 5 0-15,-11 3-1 16,-3 8 0-16,-1 5 2 16,-6 10 0-16,3 9-1 15,4 7 0-15,10 14 0 16,18 8 1-16,14-9 1 15,14 1 1-15,11-3-3 16,14-2 1-16,10-4-2 16,11-10 1-16,0-5-19 0,-3-5 0 15,-1-6-27-15,-3-5 1 16</inkml:trace>
  <inkml:trace contextRef="#ctx0" brushRef="#br0" timeOffset="78656.6911">22440 4871 26 0,'-10'-8'13'0,"2"-19"8"16,8 25-14-16,-3-4-3 16,-4 6 1-16,-4 6-1 0,-3-1 0 15,-3 11 1-15,-1 0 0 16,4 0-4-16,3-1 0 16,4 1-1-16,4 0 1 15,10-3 3-15,3-7 1 16,8-4-5-16,0-2 1 15,-1-2-1-15,-3-4 0 16,0-4 0-16,-3-9 1 16,-4 3 5-16,-3-2 0 15,-4 5-4-15,0 2 0 0,0 6-2 16,0 10 0 0,0 6 1-16,3 5 0 0,8-1-2 15,3 1 1-15,3 8 0 16,5 3 0-16,-1-4-1 15,0 1 1-15,-3-3-22 16,-1-5 1-16,-3-3-19 16,-3-7 0-16</inkml:trace>
  <inkml:trace contextRef="#ctx0" brushRef="#br0" timeOffset="79692.751">19040 6916 37 0,'-21'5'18'0,"28"-2"8"0,0-3-19 15,14 0-4-15,11-3 0 16,6 3-3-16,8 0 1 16,7 0-2-16,-3 0 0 15,-8-3-16-15,0 3 1 16,-3 3-14-16,-11-3 1 16</inkml:trace>
  <inkml:trace contextRef="#ctx0" brushRef="#br0" timeOffset="79902.0379">18955 7125 52 0,'-10'5'26'0,"45"0"11"15,-18-7-26-15,19-6-10 16,17 0 0-16,10-3-1 15,8 1 0-15,3-1-20 16,3 6 1-16,-10 5-25 16,-17 0 1-16</inkml:trace>
  <inkml:trace contextRef="#ctx0" brushRef="#br0" timeOffset="81283.5474">20458 6884 37 0,'10'-13'18'0,"-3"0"3"0,-7 10-19 16,-3 0-2-16,-4 3 1 15,-4 0-1-15,-6 3 0 16,-5 0 3-16,-2 10 0 16,-1 3 4-16,-10 0 0 15,0-1 0-15,-1 4 0 16,8 5-4-16,7 5 0 16,17 3 0-16,11-1 0 15,15-4-1-15,16-3 1 16,19 2-3-16,-1-7 0 0,11-4-1 15,-7 1 0-15,-3-5-37 16,-4 2 0-16,-8-2 12 16,-9-9 1-16</inkml:trace>
  <inkml:trace contextRef="#ctx0" brushRef="#br0" timeOffset="82650.8524">20504 6953 29 0,'-4'0'14'0,"4"-16"12"15,0 16-16-15,0-3-2 16,0 3 1-16,0 0-8 16,0 3 0-16,-3 2 0 15,3 3 0-15,0 5 2 16,7 9 0-16,3 7-1 16,1 2 1-16,3 4-1 15,11 2 0-15,6-5-2 16,1-1 0-16,-32-31 0 15,78 16-41 1,-15 5 0-16,-13-15 25 0,-8-6 1 16</inkml:trace>
  <inkml:trace contextRef="#ctx0" brushRef="#br0" timeOffset="84646.684">20564 7003 31 0,'-7'0'15'0,"3"-5"7"16,4 5-17-16,0 5-2 0,4 6 0 15,3 5 1-15,10 7 1 16,4 1-1-16,4 0 1 16,0 0 1-16,3 0 0 15,4-1-7-15,-1-1 1 16,1-4-1-16,0-2 1 15,0-5-24-15,-4-1 1 16,-3 3-7-16,-1-13 1 16</inkml:trace>
  <inkml:trace contextRef="#ctx0" brushRef="#br0" timeOffset="85278.2248">21826 6744 37 0,'-3'-24'18'0,"-1"3"7"0,4 16-18 0,-7-1-4 16,-3 1 0-16,-1 0 2 16,-7 5 0-16,-3 5-1 15,-3 8 0-15,-1 6-1 16,4 5 1-16,7 7-2 16,10 6 0-16,11-2-1 15,11-9 1-15,10-2-3 16,0-3 1-16,8-2-3 15,2-6 0-15,1-3-42 16,-4 1 0-16,-3 0 32 16,0-9 0-16</inkml:trace>
  <inkml:trace contextRef="#ctx0" brushRef="#br0" timeOffset="85773.0936">22271 6749 40 0,'7'-3'20'0,"42"-12"10"16,-28 7-21-16,1-6-7 16,-1-1 0-16,-4-1-2 15,1 0 0-15,-4 0 0 16,-3 0 1-16,-11 3-2 15,-4 0 1-15,-6 5 0 16,-8 0 0-16,-7 2 3 16,1 1-3-16,24 5 0 15,-39 42 11 1,14-2 1-16,11 2-9 0,7 9 0 16,17-9-2-1,12-5 1-15,6-5-2 0,4-11 0 16,3 0-5-16,0-5 0 15,0-5-43-15,-3-3 1 16,-7-11 31-16,-7-2 0 16</inkml:trace>
  <inkml:trace contextRef="#ctx0" brushRef="#br0" timeOffset="86342.9773">22874 6172 31 0,'-7'-5'15'0,"0"2"10"16,3 1-15-16,-3 2-3 15,-7 2 1-15,0 6-5 0,0 6 1 16,0 1-3-16,7 4 0 15,7 5 0-15,0-3 1 16,10-3 2-16,4-4 1 16,1-6-4-16,2-3 1 15,1-5-2-15,-4-5 0 16,0-6 0-16,-3-2 1 16,-4-3-2-16,-7 0 1 15,-4 0 3-15,1 3 1 16,-1 5-3-16,4 0 0 15,0 8-2-15,0 5 1 0,7 3 0 16,4 8 1-16,6 5-2 16,5 3 1-16,-1 0 0 15,0 2 0-15,-3-4-19 16,-1-1 1-16,-6-3-18 16,-4-7 0-16,-4-11 27 15,-3 0 1-15</inkml:trace>
  <inkml:trace contextRef="#ctx0" brushRef="#br0" timeOffset="87005.6471">23643 5770 49 0,'32'-16'24'0,"42"24"5"0,-46-2-24 16,7 12-5-16,4 14 0 16,-7 15 0-16,-4 22 0 15,-3 0-1-15,-8 13 0 16,-13 16-21-16,-18 0 0 15,-25 0-8-15,-14-3 1 0</inkml:trace>
  <inkml:trace contextRef="#ctx0" brushRef="#br0" timeOffset="87379.4062">21654 6315 40 0,'-78'21'20'0,"-3"64"5"0,60-53-19 15,-8 10 0-15,1 19 0 16,4 13 0-16,6 8 1 16,18-5-6-16,10 2 1 15,15-2-2-15,17-3 0 16,18-3-7-16,15-4 0 15,6-12-45-15,7-7 1 0</inkml:trace>
  <inkml:trace contextRef="#ctx0" brushRef="#br0" timeOffset="87965.4459">20236 8083 35 0,'-7'-6'17'0,"28"-4"3"16,-14 4-18-16,7 4-2 15,11-1 1-15,10 0-1 16,11 3 1-16,-4 3-8 16,7 2 0-16,4 1-24 15,-7-4 1-15</inkml:trace>
  <inkml:trace contextRef="#ctx0" brushRef="#br0" timeOffset="88176.041">20246 8194 44 0,'-10'2'22'0,"41"-2"3"0,-10 0-22 16,18-2-3-16,11-1 0 16,10 0-5-16,3 1 0 15,1 2-37-15,-1 0 1 0</inkml:trace>
  <inkml:trace contextRef="#ctx0" brushRef="#br0" timeOffset="88940.8976">21509 8053 34 0,'-28'3'17'0,"-15"-3"6"0,36-3-17 16,0 9 2-16,-3-4 0 15,-4 9-2-15,-4 0 1 16,0 2-4-16,1 3 1 16,3-1-3-16,6-4 0 0,5 0 0 15,3-3 0-15,7 0-1 16,4-1 1-16,-1-1-1 16,1-4 0-16,-4 1 0 15,0 0 0-15,0-3 0 16,-4 0 0-16,1 0 0 15,0 0 0-15,-1 0-1 16,1 0 1-16,-4 0 0 16,0 0 1-16,0 0-2 15,0 0 1-15,0 0 0 16,0 0 0-16,0 0 0 16,0 0 0-16,0 0 0 15,3 5 0 1,1 0 0-16,-1-2 0 15,4-3 1-15,4 0-1 16,-1-5 1-16,1-1 2 0,3 4 0 16,0-4-2-16,-3-4 0 15,-4-3 3-15,0-6 0 16,-4 3-2-16,-3 3 1 16,0 0-3-16,0 5 0 15,0 8 0-15,7 5 1 16,4 8-1-16,0 6 0 15,6-6 0-15,8 3 0 16,3 2 1-16,7 1 0 16,1 0-18-16,-1-4 1 0,-3-1-29 15,-4-4 1-15,4-5 33 16,-1-2 0-16</inkml:trace>
  <inkml:trace contextRef="#ctx0" brushRef="#br0" timeOffset="90006.6714">22602 7937 33 0,'-7'0'16'0,"7"3"8"0,4 2-18 0,-1 3-1 16,4 8 0-16,0 5-1 15,4 11 1-15,0-3 1 16,-1 0 0-16,-3-5 0 15,0-3 1-15,0-5 0 16,0-3 1-16,-3-5 2 16,-1-3 0-16,-3-2-10 15,0-3 1-15,0-16-2 16,-3-13 1-16,-4-8-1 16,-7-8 0-16,-11-5-5 15,-3-1 0-15,0 12 5 16,-1 4 1-16,5 3 0 15,3 6 0-15,3 5 0 16,4 5 1-16,7 5-1 16,3 3 0-16,8 3 0 15,13 0 0-15,15-3 0 0,7 0 0 16,7 5-2-16,10-5 0 16,-6 0 0-16,-1 3 0 15,-3-3-21-15,-4 3 0 16,-7 0-5-16,-10 2 0 15,-7 0 11-15,-11-2 1 16</inkml:trace>
  <inkml:trace contextRef="#ctx0" brushRef="#br0" timeOffset="90215.8232">22444 7924 43 0,'-18'29'21'0,"29"-3"11"16,-1-20-21-16,11-4-6 16,15 4 0-16,6-1-4 15,7 0 1-15,11-8-4 16,0-2 1-16,0 0-24 16,-3 0 0-16,-1-3-8 15,-14-3 1-15</inkml:trace>
  <inkml:trace contextRef="#ctx0" brushRef="#br0" timeOffset="90474.1549">23255 7739 47 0,'-32'29'23'0,"-17"5"11"0,42-18-24 16,3 10-8-16,8 4 1 16,10-1-1-16,7 5 1 15,4-2-4-15,3-3 1 16,4-5-3-16,-1-6 1 0,1-5-40 16,0-2 1-1,-7-11 24-15,-4-8 0 0</inkml:trace>
  <inkml:trace contextRef="#ctx0" brushRef="#br0" timeOffset="91193.1943">23974 7622 30 0,'50'37'15'0,"56"45"2"0,-82-61-15 16,5 16-3-16,-1 14 1 16,-11 17-1-16,-9-1 0 15,-16-4-4-15,-9 3 0 16,-11 0-20-16,-15-10 0 16</inkml:trace>
  <inkml:trace contextRef="#ctx0" brushRef="#br0" timeOffset="95246.965">2465 1363 16 0,'4'52'8'0,"17"91"4"16,-14-92-8-16,0 33-5 16,0 27 1-16,0 32-1 15,-3 13 1-15,-4 11 0 16,-4 8 1-16,1-25 1 16,-5-7 1-16,5-21-3 15,-1-21 1-15,4-33-3 16,0-17 0-16,4-25-18 15,-4-21 1-15</inkml:trace>
  <inkml:trace contextRef="#ctx0" brushRef="#br0" timeOffset="96193.3837">2525 1294 20 0,'0'-8'10'0,"0"-35"5"0,4 28-11 0,-4-4-1 16,-7 1 0-16,-4-6-2 15,-3 5 0-15,0-5 0 16,-7 1 0-16,3 4-1 15,0-7 0-15,4 2 1 16,4 0 0-16,6 5-1 16,8-4 1-16,6 4-2 15,4 1 1-15,7-9 0 16,-3 6 0-16,10 0 0 16,11 5 1-16,7 0-2 15,-4 0 0-15,15 6 2 16,6-6 0-16,1 8-2 15,17-3 0-15,4-5 1 16,17-2 1-16,7 5-1 16,4 2 0-16,18-7 0 0,3 4 0 15,0 4 0-15,14-1 1 16,10 3-1-16,1 0 0 16,7 8 0-16,7 0 0 31,194 8-2-31,-64-8 1 15,-42 0 1-15,-11-5 0 16,-17 2 0-16,-14-5 1 16,-11-2-1-16,11-3 0 15,-1 5 1-15,8 2 0 16,3 1-2-16,1 5 1 0,3 0-1 16,-8 8 0-16,-2 0 2 15,-12 0 0-15,-10 0-1 16,-14 2 1-16,-3-2 1 15,-19 0 0-15,-13 0-2 16,0 3 0-16,-8-1-1 16,-3 4 0-16,8-7 0 15,-15 9 0-15,-4-5 3 16,4 5 0-16,-14-3-2 16,-14 0 1-16,-4-5 1 15,-21 0 1-15,-7 3-2 16,-7-3 0-16,-7 0-1 15,-3 7 0-15,-11-1-1 16,-8-1 0-16,-6 3 1 16,-4 2 1-16,-6 17-1 15,-5 2 0-15,1 18 1 0,3 9 0 16,-3 20-2-16,3 25 0 16,0 10 3-16,4 24 1 15,3 13-3-15,-3-11 1 16,3 6-2-16,4 0 1 15,3-11 1-15,4-5 1 16,-4 0-3-16,-3-26 1 16,-1-6-1-16,5-11 0 15,-5-7-16-15,-2-3 1 16,-12-11-6-16,-20-18 1 16</inkml:trace>
  <inkml:trace contextRef="#ctx0" brushRef="#br0" timeOffset="97259.2481">2539 2746 18 0,'21'-5'9'0,"-7"2"1"15,-6 3-9-15,-1 6 1 16,-4 7 1-16,-6 11 1 16,-1 5 0-16,-7 2 0 0,1 14 0 15,-1 8-2-15,-3 13 0 16,-3 9 0-16,-5-7 0 15,1-2-2-15,-3 3 0 16,2 3 1-16,1-4 1 16,4-1-2-16,2-12 1 15,5-12-1-15,-1-9 1 16,8-8 0-16,-1-4 0 16,4-4 1-16,0-5 0 0,7-2-1 15,4-3 1 1,3 0-2-16,4-3 1 0,3 0-2 15,0-2 1-15,0 0 2 16,7-3 0-16,8 2-3 16,-1 1 0-16,4 2 1 15,-4-2 0-15,7-1 0 16,8 4 0-16,-1-1-1 16,11 0 1-16,14-2 0 15,0-3 0-15,14-3 0 16,8-2 0-16,9 2 0 15,15-2 1-15,7 0-1 16,14 0 1-16,15-1-2 16,20 1 1-16,18 0 0 15,18-1 0-15,20 1 0 16,36 0 0-16,4-11 1 0,35 0 0 16,-11-5-2-1,18-3 0-15,-7 3 0 0,7 5 0 16,-4-2-12-16,-13 4 1 15,2 4-15-15,-6 2 0 16</inkml:trace>
  <inkml:trace contextRef="#ctx0" brushRef="#br0" timeOffset="97963.5184">11548 2474 15 0,'7'2'7'0,"4"6"6"0,-11-8-9 16,7 0-1-16,0 3 0 15,-4 2-2-15,4-2 0 16,4 7-1-16,-1 12 0 16,1 4 0-16,0 8 0 15,3 11 0-15,-4 11 0 16,-3-3 2-16,-3 2 0 15,-1 12-2-15,-6 4 0 0,-4 6 1 16,-7-3 0-16,-8-3-3 16,-2 1 1-16,-4-6 1 15,-8-5 0-15,-10-3 5 16,1-8 0-16,-19-2-4 16,1-1-1-1,63-47 0-15,-187 45 5 16,17-15 0-16,-13-9-4 15,-18-21 1-15,-28-14 2 16,-32-15 1-16,-53 0-2 16,-46 3 0-16,-49 2 0 15,-39 13 1-15,-7 9-6 16,0 10 1-16,31 21-34 16,8 21 1-16,14 0 23 0,11-29 0 15</inkml:trace>
  <inkml:trace contextRef="#ctx0" brushRef="#br0" timeOffset="107001.6956">3216 8355 23 0,'4'-11'11'0,"7"-7"9"0,-8 10-13 15,1-3 1-15,3 1 1 16,-4-3-1-16,1-1 0 15,-1 1 0-15,-3 3 1 16,-3-1-5-16,-4 0 1 16,0 6-3-16,-8 2 0 15,1 1-1-15,-3 2 0 16,-8 5-1-16,-3 6 0 0,-4 2 0 16,-3 5 0-16,7 4 1 15,-1 1 0-15,1 1-2 16,3 8 0-16,4 2 0 15,4 3 1-15,3-5 1 16,7 0 0-16,3 2-1 16,8-2 0-16,3-3 0 15,3-2 0-15,8-4 1 16,3-4 0-16,11-6 1 16,6-10 0-16,-6-9-2 15,7-7 1-15,3-3 0 16,4-7 1-16,0-12-2 15,-11-4 1-15,8-12-3 16,-1-10 1-16,-3 3 1 16,0-5 1-16,-8-9-1 15,-13 3 0-15,-14-2 1 0,-4 5 0 16,-8 2 2-16,-6 19 0 16,-3 8-1-16,3 3 0 15,-4 5-2-15,4 8 0 16,-4 7 0-16,1 9 0 15,-1 5-1-15,4 16 0 16,0 18 1-16,7 14 0 16,7 21-1-16,0-6 1 15,3 9 1-15,8-1 1 16,3-7-2-16,0-1 0 0,7-2 0 16,7-11 0-16,4-7-4 15,0-12 0-15,0-7-27 16,-1-5 0-16,5-11-8 15,-5-14 1-15</inkml:trace>
  <inkml:trace contextRef="#ctx0" brushRef="#br0" timeOffset="107676.8114">3862 7900 25 0,'-14'-3'12'0,"0"1"7"16,10 2-12-16,1-3 1 15,3 0 0-15,0 3-1 16,-4 0 1-16,4 0-6 16,0 0 1-16,4-2 1 15,6-4 0-15,8 4-2 16,3-3 0-16,0-1-2 15,4 1 1-15,-4 2-2 16,-7 1 0-16,0 2 1 16,-3 2 1-16,-1 4 4 15,-6 4 0-15,-1 6-5 0,-6 5 0 16,-4 0 0-16,-7 8 1 16,3 1 0-16,1-4 0 15,3 0-2-15,3 1 0 16,4-3 2-16,11-6 1 15,3-5-2-15,0-7 1 16,3-4-2-16,5-2 0 16,2-2-35-16,8 2 0 15,-7 0 11-15,-4-6 0 16</inkml:trace>
  <inkml:trace contextRef="#ctx0" brushRef="#br0" timeOffset="108474.4358">4567 8302 30 0,'0'24'15'0,"14"21"7"16,-6-37-14-16,-1 10-3 16,0 1 1-16,0 2-1 15,-4 0 1-15,1-5 5 16,-1-3 0-16,1-5-7 15,-1-5 1-15,-3-8-4 16,0-11 0-16,-3-3-2 16,-1-7 0-16,-3-9 1 15,-3-7 1-15,-4 2-1 16,-4 1 1-16,-3-4-2 16,3 4 1-16,0 4 0 15,4 6 1-15,4 8 1 0,3 2 0 16,0 1-3-16,3 7 0 15,8 1 1-15,6-1 0 16,11 1 0-16,11-1 1 16,3 0-1-16,11 1 0 15,7-3-1-15,-3-1 1 16,-1 1-7-16,0 0 1 16,-3 5-22-16,-7 0 0 15,-7 5-3-15,-11 1 1 16</inkml:trace>
  <inkml:trace contextRef="#ctx0" brushRef="#br0" timeOffset="108728.6804">4366 8210 48 0,'0'15'24'0,"43"-1"9"16,-33-12-24-16,8-2-4 15,14 0 0-15,6-2-6 16,1-1 0-16,11 0 0 16,-1-2 0-16,4 0-25 15,-7-1 1-15,-4 1-9 0,0 3 0 16</inkml:trace>
  <inkml:trace contextRef="#ctx0" brushRef="#br0" timeOffset="109073.8944">5372 7921 41 0,'-25'-10'20'0,"-10"20"8"16,21-5-22-16,-11 6 1 16,-3 5 0-16,-4 10-2 15,0 1-5-15,32-27 0 16,-28 66 5-1,3-11 1-15,8-4-6 16,10-6 1-16,3-8-1 16,4-5 0-16,7-9-3 15,4-4 1-15,3-6-30 16,3-2 0-16,5-6 4 16,2-8 0-16</inkml:trace>
  <inkml:trace contextRef="#ctx0" brushRef="#br0" timeOffset="109945.2537">5767 7786 38 0,'-7'-5'19'0,"35"8"3"16,-11-1-20-16,12 11 2 16,6 14 0-16,14 13-1 15,1 5 1-15,-4 15 3 0,-11-4 1 16,-7 2-9-16,-7 6 1 15,-10-3 3-15,-1 2 0 16,-6-2-4-16,-8-3 1 16,-6-8-12-16,-1-5 1 15,-3-2-25-15,-4-1 0 16,1-5 27-16,-1-11 0 16</inkml:trace>
  <inkml:trace contextRef="#ctx0" brushRef="#br0" timeOffset="110499.7427">2684 9032 44 0,'-39'3'22'0,"21"-3"1"0,18 0-22 15,14 3 3-15,11-3 1 16,32 2 1-16,41-2 1 16,47 0-5-16,42 0 1 15,49 3-3-15,25 5 1 0,11 0-2 16,10-3 1-16,-3-8 0 16,-18-2 1-16,-18-8-3 15,-21 0 0-15,-28-1-39 16,-38 1 1-16,-26-5 24 15,-31-3 1-15</inkml:trace>
  <inkml:trace contextRef="#ctx0" brushRef="#br0" timeOffset="111416.4287">3594 9784 39 0,'-18'-19'19'0,"4"1"9"0,4 10-20 16,-12 2-8-16,-9 4 1 15,-1 2 3-15,-3 10 1 16,-8 4-4-16,1 1 1 15,0 12-3-15,10 10 0 16,4 5 1-16,6 9 1 0,8 4 0 16,11-5 0-16,13-5-1 15,12-10 1 1,9-6 3-16,8-13 1 0,14-6 0 16,-4-15 0-16,1-24-2 15,3-8 1-15,-4-13-6 16,-7-9 1-16,-10-1 0 15,-14-17 1-15,-15-8-1 16,-10 6 1-16,-7 13 0 16,0 13 1-16,-11 16-2 15,-6 8 1-15,2 7 0 16,1 9 0-16,7 13 1 16,3 16 0-16,11 11-1 15,18 12 0-15,10 11 0 16,7-2 0-16,15 2 0 15,10 6 0-15,3 2-4 16,11-2 1-16,0-3-41 16,-3 2 0-16,-1-15 26 0,-14-16 1 15</inkml:trace>
  <inkml:trace contextRef="#ctx0" brushRef="#br0" timeOffset="112467.7396">4906 9440 31 0,'11'-6'15'0,"45"4"6"0,-35 2-15 16,0 2-6-16,1 1 1 0,-5 5-2 16,-3 5 1-16,-3 3 9 15,-4 8 0-15,-7 0 2 16,0 0 1-16,-7 2-4 15,0-2 1-15,3-6-8 16,1 1 1-16,3-1 0 16,7-4 1-16,0-6-4 15,7-1 1-15,4-1 0 16,6-4 1-16,1 1-30 16,0 0 1-16,-1-1-13 15,-2 1 1-15</inkml:trace>
  <inkml:trace contextRef="#ctx0" brushRef="#br0" timeOffset="113173.6333">6578 9006 43 0,'-7'0'21'0,"28"0"5"0,-7 0-23 15,11 0-2-15,10 0 1 0,0 0-2 16,1 0 0-16,2 2-1 15,-2-2 0-15,-5 0-8 16,-2-2 1-16,-5 2-28 16,-6-3 1-16,-4 6 32 15,-7-1 1-15</inkml:trace>
  <inkml:trace contextRef="#ctx0" brushRef="#br0" timeOffset="113398.2547">6574 9199 47 0,'-3'-3'23'0,"63"9"10"0,-32-6-23 16,7-3-9-16,18 0 1 15,4 1-2-15,-4-1 0 16,-1 0-3-16,-2 1 1 15,-4 2-40-15,-7 0 0 16,-11-3 29-16,-7-2 0 16</inkml:trace>
  <inkml:trace contextRef="#ctx0" brushRef="#br0" timeOffset="116534.978">7601 8617 28 0,'-7'-11'14'16,"7"6"8"-16,0 5-14 0,0 0-9 15,3 3 1-15,1 5 5 16,3 10 0-16,3 11-1 15,8 8 1-15,-4 14 2 16,4 4 0-16,-1-7-1 16,-2-1 1-16,-1 1-2 15,0-3 0-15,-7-11-1 16,0-7 1-16,-4-6 3 16,1-5 0-16,-4-8-8 15,-4-11 0-15,1-7 0 16,3-6 0-16,3 0-1 15,5 0 0-15,2 3 0 0,11-3 1 16,4 3 0-16,10 5 0 16,8 8-1-16,-1 2 1 15,-7 1 1-15,-7 5 0 16,-10 5-2-16,-7 6 0 16,-11 4 1-16,-15 1 1 15,-9-3 0-15,-1-2 0 16,-7-3-2-16,-3-6 0 15,-4-2-12-15,4-8 1 16,3-8-28-16,4-5 1 16,-4-5 17-16,8-3 1 15</inkml:trace>
  <inkml:trace contextRef="#ctx0" brushRef="#br0" timeOffset="117931.8604">8631 8995 29 0,'14'19'14'0,"0"13"10"0,-10-25-14 15,-1 4-2-15,1-3 0 16,-1 0 2-16,1-3 1 16,-4 1-7-16,3-6 0 15,-3-3-3-15,0-2 0 16,-3-6-2-16,-1 0 1 16,-3-2 0-16,4-3 0 0,-5-5 0 15,-2-5 1-15,-1-6-2 16,-3 0 1-16,0-2 1 15,0-6 0-15,0-2-3 16,0 2 1-16,0 3 1 16,-4 5 0-16,4 6 0 15,0 5 0-15,0 0 0 16,3 2 1-16,1 6-2 16,2 5 1-16,5-3-1 15,3 1 1-15,11 2 0 16,3 5 1-16,14-2-2 15,14-3 1-15,1 0-1 16,9-3 1-16,8 1-13 16,4-3 1-16,-8 2-19 0,-3 3 1 15,-10-5 14-15,-12 5 0 16</inkml:trace>
  <inkml:trace contextRef="#ctx0" brushRef="#br0" timeOffset="118186.3103">8285 8805 46 0,'4'5'23'0,"52"-5"11"15,4 5-34 1,-60-5 0-16,67-23 6 16,18 9 0-16,-8 1-20 15,-6 5 1-15,-11 3-31 16,-11 0 1-16</inkml:trace>
  <inkml:trace contextRef="#ctx0" brushRef="#br0" timeOffset="118653.0313">9417 8643 29 0,'-24'-5'14'15,"-5"16"13"-15,19-9-15 0,-4 6 0 16,-7 8 0-16,-4 5-2 16,0 3 1-16,4 8-7 15,3 2 1-15,8 3-4 16,3-2 0-16,7-6-1 16,7-5 0-16,11-3 0 15,6-5 0-15,4-6 0 16,4-2 0-16,0-5-26 15,3 2 1-15,4 0-9 16,-7-2 0-16,-11-3 25 16,-7-5 0-16</inkml:trace>
  <inkml:trace contextRef="#ctx0" brushRef="#br0" timeOffset="119538.5408">9890 8524 48 0,'7'-16'24'0,"53"1"14"15,-46 9-24-15,11 6-12 16,10 8 1-16,4 8-3 16,0 3 1-16,-4 7-1 0,-7 11 0 15,-7 13 0-15,-6 9 1 16,-5 9-2-16,-10-9 0 15,-10 1 1-15,-8 1 0 16,-3-3-46-16,-4 3 1 16,7 0 26-16,4-11 1 15</inkml:trace>
  <inkml:trace contextRef="#ctx0" brushRef="#br0" timeOffset="124087.7299">4765 10612 40 0,'-21'-8'20'0,"-7"-19"4"0,17 25-20 16,-3 2 0-16,-7 5 0 15,-4 3-3-15,0 5 0 16,1 11-1-16,2 10 0 16,8 6-1-16,7 2 1 0,11 1 0 15,6-4 0 1,12-9 7-16,-5-17 0 0,4-13-6 15,8-8 1-15,-1-3-1 16,-4-10 0-16,-6-8-1 16,0-3 0-16,-8 0 0 15,1 1 1-15,-4 12-2 16,4 6 0-16,-1 2 0 16,4 11 1-16,-3 11 0 15,3 13 0-15,0 8 0 16,0 20 0-16,-7 4 2 15,-7 0 1-15,0 4 1 16,-14 1 1-16,-7-8-5 16,-11-13 1-16,4-8-1 15,0-9 1-15,0-4-4 16,3-8 0-16,4-11-20 0,3-8 1 16,7-6-17-16,11-2 0 15</inkml:trace>
  <inkml:trace contextRef="#ctx0" brushRef="#br0" timeOffset="124432.7805">5171 10712 50 0,'28'-31'25'16,"18"-9"2"-16,-36 32-24 0,1 3-3 15,-8-6 0-15,4-5-1 16,-3-5 1-16,-4 3 1 16,-11-1 1-16,-6 3-1 15,-8 11 0-15,-3 7-1 16,3 6 1-16,-3 11 0 16,0-1 1-16,3 12 0 15,7 9 0-15,11 6-1 16,11 3 0-16,3 2 0 15,7-2 0-15,14-6-1 16,11-8 1-16,-7-10-2 16,-4-5 0-16,-3-9-19 15,-4-4 1-15,0-9-21 16,0-13 1-16</inkml:trace>
  <inkml:trace contextRef="#ctx0" brushRef="#br0" timeOffset="124793.4081">5481 10622 47 0,'39'8'23'0,"17"32"7"0,-45-27-24 15,3 8 2-15,0 3 0 16,-7 0-3-16,0 5 0 16,-3-5-5-16,-1 0 1 0,1-3 8 15,-4-11 0-15,0-7-10 16,0-8 1-16,0-11-1 15,-4-8 0-15,8-8 1 16,3 1 0-16,0 2-1 16,10 5 1-16,-6 8 0 15,3 0 1-15,4 3-1 16,-1 7 0-16,1 6 1 16,0 8 0-16,-1 6-1 15,-3 4 0-15,1 3-1 16,-5 3 0-16,1 3 1 15,-4-1 0-15,0-2-6 16,0-3 1-16,0-8-39 16,3-5 1-16,-6-10 18 15,0-12 1-15</inkml:trace>
  <inkml:trace contextRef="#ctx0" brushRef="#br0" timeOffset="125078.9852">6014 10786 36 0,'14'0'18'0,"42"-21"13"0,-38 8-18 16,3-3-7-16,0-5 1 16,0 0-7-16,-3 0 1 15,0 5-2-15,-8-3 1 16,-10-2-1-16,-10 5 0 16,-1 0 0-16,-7 14 0 15,-6 7 1-15,-5 0 1 16,1 14-1-16,3 7 1 0,4 14-1 15,7 0 1-15,4 5-2 16,6 0 1-16,11-8 1 16,4 0 0-16,3-11-1 15,3-2 0-15,-2-11-15 16,2-2 1-16,-6-9-27 16,3-10 1-16</inkml:trace>
  <inkml:trace contextRef="#ctx0" brushRef="#br0" timeOffset="125318.6344">6412 10747 47 0,'28'16'23'0,"22"10"16"16,-43-26-24-16,0 3 3 16,-4-1 1-16,1-2-11 0,-1 0 1 15,1-8-10-15,-1 0 1 16,1-2-1-16,3-3 1 15,4-3-3-15,-4 0 0 16,3 0-14-16,8 0 0 16,7 3-2-16,6-3 0 15,5 8-5-15,-5 0 0 16,8 0 0-16,4 0 0 16</inkml:trace>
  <inkml:trace contextRef="#ctx0" brushRef="#br0" timeOffset="125633.0495">7001 10540 43 0,'-3'6'21'0,"-43"7"11"0,32-3-21 0,-7 1-4 16,3 2 0-16,-3 6-3 16,3 2 1-16,4 3-4 15,3 0 0-15,8-3 1 16,3-5 1-16,10-11-4 16,8-5 1-16,7-11 0 15,-1-5 0-15,-2 1 0 16,-5-1 0-16,-3 5 0 15,-3 1 0-15,-11 2-1 16,0 10 1-16,0 11 0 16,-4 6 1-16,8 5-1 15,0 2 0-15,3-2 0 16,3-3 1-16,4-5-1 16,7-5 0-16,4-11-3 15,3-8 1-15,1-11-22 0,-5-10 1 16,-3-5-2-16,1-14 0 15,-12-15 8-15,-3-4 1 16</inkml:trace>
  <inkml:trace contextRef="#ctx0" brushRef="#br0" timeOffset="125768.7867">7230 10273 59 0,'4'27'29'0,"3"52"4"0,-3-55-29 16,-1 8 1-16,4 5 1 15,4 5-6-15,-4 3 0 16,3 5-15-16,-3 0 0 0,-7 1-37 15,-3-6 1-15,3-14 50 16,3-7 1-16</inkml:trace>
  <inkml:trace contextRef="#ctx0" brushRef="#br0" timeOffset="126279.9744">8440 10405 45 0,'-120'27'22'0,"67"26"11"0,29-32-22 15,-4 5-10-15,6 4 1 16,5 7 0-16,13 2 0 0,15 1-1 16,14-3 0-16,3 5 1 15,7-5 0-15,-3-2-2 16,-8-6 0-16,-9 3 5 16,-15-3 1-16,-11-6-7 15,-14-7 1-15,-10 0-1 16,0-5 1-16,3-9-15 15,4-4 0-15,7-11-13 16,10-14 0-16,8 1 5 16,17-9 0-16</inkml:trace>
  <inkml:trace contextRef="#ctx0" brushRef="#br0" timeOffset="126504.6608">8532 10696 35 0,'4'22'17'0,"17"36"12"16,-11-45-19-16,1 8-6 15,7 0 0-15,6-2 9 0,1-9 1 16,3-10-8-16,7-7 1 16,-3-7-4-16,-4-4 1 15,-10-6-5-15,-11-2 0 16,-10-1 1-16,-12 1 0 16,-2 2-2-16,-11 3 0 15,-8 5-6-15,1 5 0 16,7 6-19-16,3 2 1 15,7 6-9-15,4 2 0 16</inkml:trace>
  <inkml:trace contextRef="#ctx0" brushRef="#br0" timeOffset="126775.5338">8857 10104 47 0,'14'-8'23'0,"32"63"2"16,-36-41-25-16,-3 15 11 15,4 16 1-15,-4 10-4 16,-4 17 1-16,1-3-8 16,-1 5 1-16,-3 2-2 15,0-4 0-15,0-3-1 0,0-11 0 16,4-13-15-1,-4-6 1-15,3-12-21 0,-3-9 0 16,0-12 20-16,7-17 0 16</inkml:trace>
  <inkml:trace contextRef="#ctx0" brushRef="#br0" timeOffset="127120.0841">9238 10554 43 0,'10'15'21'0,"15"15"7"0,-18-23-22 0,0 7 3 15,0 4 1-15,0 3-9 16,4 1 1-16,-1-4 5 16,1-2 1-16,3-8-7 15,-4-8 1-15,-3-8-2 16,4-5 0-16,0-6 0 15,-4 3 1-15,-4 3-2 16,4-3 0-16,-3 6 0 16,-1 7 1-16,4 3 1 15,0 8 0-15,1 5-2 16,-1 11 0-16,3 2 2 16,1 1 0-16,3-1-2 15,0-4 1-15,0-7-36 16,4-4 1-16,-4-6 2 15,3-10 1-15</inkml:trace>
  <inkml:trace contextRef="#ctx0" brushRef="#br0" timeOffset="127572.0433">10021 10321 49 0,'7'34'24'0,"17"46"15"15,-17-57-25-15,0 12-8 16,0-4 1-16,1 7-3 15,-1 1 0-15,0 1-4 16,0-3 0-16,-4-8 0 0,1-5 1 16,-1-6-20-16,-3-4 0 15,-3-12-18-15,-4-4 1 16,0-12 18-16,-4-2 0 16</inkml:trace>
  <inkml:trace contextRef="#ctx0" brushRef="#br0" timeOffset="127721.418">9901 10609 54 0,'14'-5'27'0,"53"10"13"0,-39-5-28 16,14-3-9-16,4 3 1 0,4 0-5 15,-8 0 0-15,4 0-2 16,-11 3 0-16,-7-3-37 16,0 0 1-16,-10 0 13 15,-7-3 1-15</inkml:trace>
  <inkml:trace contextRef="#ctx0" brushRef="#br0" timeOffset="127917.0187">10391 10477 62 0,'14'13'31'0,"4"35"6"16,-18-35-30-16,0 3-7 15,3-6 1-15,1 4-2 16,-1-1 0-16,1-3-1 15,-4-2 0-15,3-2-21 16,1-9 1-16,-1 0-10 0,-3-13 1 16,-3-10 20-16,-15-11 0 15</inkml:trace>
  <inkml:trace contextRef="#ctx0" brushRef="#br0" timeOffset="127976.8758">10253 10191 1 0,'0'-13'0'0</inkml:trace>
  <inkml:trace contextRef="#ctx0" brushRef="#br0" timeOffset="128291.5335">10564 10374 33 0,'3'37'16'0,"11"34"7"16,-7-50-18-16,1 3-4 15,2-3 1-15,4 0 3 16,0-2 0-16,4-6-1 16,3-2 1-16,0-6 2 15,0-5 0-15,-3-3-1 16,-7 1 0-16,-4-17-4 16,-7-7 1-16,-11-1-1 15,-3-2 0-15,-4 0-3 16,-6 3 1-16,-1 5-2 15,0 2 1-15,1 8-20 16,2 3 1-16,8 6-9 16,4 7 1-16,6-2 13 0,4 2 0 15</inkml:trace>
  <inkml:trace contextRef="#ctx0" brushRef="#br0" timeOffset="128741.0747">10892 10334 54 0,'3'-24'27'0,"4"24"-1"0,-3 5-26 0,-1 11 1 16,1 5 0-16,-1 6 6 15,-3 10 1-15,0 5-5 16,0-7 0-16,0-1-4 15,0-7 1-15,0-4 5 16,0-4 0-16,0-6 2 16,4-8 0-16,0-5-8 15,3 0 1-15,7-10-1 16,3-11 1-16,5-8 1 16,-1-3 0-16,0-3-2 15,0 4 1-15,4 4 0 16,-1 6 1-16,1 3-2 15,0 7 0-15,-4 8 1 16,4 9 1-16,-4 4-1 0,-7 6 1 16,0 11-2-1,0-4 1-15,0 1 0 0,4 3 0 16,3-6 0-16,0-5 0 16,4-3-12-16,3-5 0 15,0 0-31-15,1-3 0 16,-5-10 23-16,4-6 0 15</inkml:trace>
  <inkml:trace contextRef="#ctx0" brushRef="#br0" timeOffset="129117.8347">10444 10133 64 0,'-4'-3'32'0,"4"3"0"0,0 6-32 16,-3-1-28-16,-4 0 1 15,3 0-9-15,8 1 1 16</inkml:trace>
  <inkml:trace contextRef="#ctx0" brushRef="#br0" timeOffset="130828.6096">12835 10278 33 0,'-7'16'16'0,"11"29"6"16,-4-32-16-16,7 3-2 15,-4 0 1-15,4-3 1 16,0 1 1-16,4-1 2 16,-4-5 0-16,0-3-6 15,0-2 1-15,0-6-3 0,0-2 1 16,-3-3-4-16,-4-5 1 15,-4-8 1-15,-3-6 1 16,-3-7 0-16,-4 5 1 16,3-6-1-16,0-7 1 15,-3 0-1-15,4 2 0 16,-4 0 0-16,3 3 1 16,4 5-2-16,0 3 1 15,3 3-1-15,4 2 1 0,0 3-1 16,4 2 1-16,3 3-3 15,4 3 1-15,6 3 1 16,11-1 0-16,8 6-1 16,-1-3 0-16,7 0-3 15,8 0 0-15,3 0-38 16,0 5 0-16,-8 1 22 16,-6-6 0-16</inkml:trace>
  <inkml:trace contextRef="#ctx0" brushRef="#br0" timeOffset="131099.5276">12599 10175 48 0,'-4'-2'24'0,"29"10"6"0,-7-8-23 15,14-6-4-15,6-2 1 16,15-2-5-16,4-1 0 16,-8 3-17-16,0 3 0 15,1 5-21-15,-4 0 1 0</inkml:trace>
  <inkml:trace contextRef="#ctx0" brushRef="#br0" timeOffset="131458.1268">13795 9966 39 0,'-32'-8'19'0,"-17"6"8"16,38 4-20-16,-10 6 3 16,-7 3 0-16,-8 7-5 0,1 6 0 15,3 11-2-15,8-1 0 16,3 3-1-16,6 0 0 15,8-3-1-15,11-2 0 16,10-3 0-16,11-2 0 16,3-6-2-16,0-3 1 15,-3-4-4-15,-1-6 1 16,1-1-42-16,0-4 1 16,-4-8 25-16,-3-6 1 15</inkml:trace>
  <inkml:trace contextRef="#ctx0" brushRef="#br0" timeOffset="132209.487">14289 9834 50 0,'3'-8'25'0,"75"16"3"15,-43-3-24-15,4 14-5 16,10 7 1-16,4 6 0 0,-4 8 0 15,4 10 0-15,-7-2 0 16,-7-3-1-16,-11-1 1 16,-10 1 1-16,-1 0-1 15,-17-45 0 1,-24 45-24-16,10-8 1 16,0-5-6-16,-1-11 1 15</inkml:trace>
  <inkml:trace contextRef="#ctx0" brushRef="#br0" timeOffset="132645.8244">15266 9974 50 0,'-22'-5'25'0,"15"10"8"0,7-5-25 16,4 0-3-16,7 5 1 15,10 1-5-15,3-1 1 16,5 0-1-16,9 1 0 16,5-6-2-16,-4 0 0 15,-8 0-1-15,-3 0 1 16,-6 0-17-16,-5 0 0 15,-3 0-8-15,-3-3 1 0,-4 0 6 16,0-2 0-16</inkml:trace>
  <inkml:trace contextRef="#ctx0" brushRef="#br0" timeOffset="132869.1971">15146 10212 57 0,'-4'6'28'0,"43"-9"16"15,-14 3-29-15,13 0-13 16,19-3 1-16,10 3-5 16,3-2 1-16,5-1-3 15,-5 3 1-15,-10-3-48 16,-4 6 0-16,-3-3 33 15,-7-13 0-15</inkml:trace>
  <inkml:trace contextRef="#ctx0" brushRef="#br0" timeOffset="143650.2443">1971 7157 25 0,'-7'-3'12'16,"11"8"2"-16,-1-2-14 0,1 2 0 15,-4 3 0-15,0 8 1 16,3 10 0-16,-3 9-2 15,7-1 1-15,0 16-1 16,8 14 1-16,-1 26 0 16,7 2 1-16,-4 17-1 15,5 15 0-15,-1-5-1 16,4 11 1-16,-4 10 0 16,-7-2 1-16,0 5-1 15,-4 0 1-15,-6-1-1 0,0-7 1 16,-8-8-1-16,4-24 1 15,4-7-2 1,-4-12 0-16,3-15-25 0,1-16 0 16</inkml:trace>
  <inkml:trace contextRef="#ctx0" brushRef="#br0" timeOffset="145286.6595">2169 7395 32 0,'-28'-14'16'0,"38"4"-3"16,-3 7-16-16,4 3 2 15,6 0 1-15,8 0 1 16,3 0 0-16,15 0-1 16,13 0 1-16,15 0-1 15,6 0 0-15,11 3 0 16,11-3 1-16,21 0-2 15,7-3 1-15,4 1 0 16,13-1 0-16,11-8 0 0,11 6 0 16,11-8 0-16,17 5 0 15,10 0 0-15,18 3 0 16,1-1 0-16,6-2 1 16,4-2-1-16,-8-3 0 15,5-6 1-15,3-2 0 16,6 2 1-16,1-2 0 15,4 3-2-15,3-3 1 16,-1 2-2-16,-2 3 1 16,10 0-1-16,0 3 1 0,-7 0 0 15,-4 2 0-15,-7 3-2 16,-3 0 1-16,-7 0 2 16,-7 3 1-16,-8 0-2 15,-13 2 1-15,-15-2-1 16,-13 5 0-16,-5-3 0 15,-24 3 1-15,-3 3-1 16,-22 5 1-16,-3 2 0 16,-18 4 0-16,-13 2-1 15,-5 2 0-15,-6 3 0 16,-8 8 0-16,-10 8-1 16,-3 8 1-16,-1 6 1 15,4 20 1-15,0 19-4 16,-11 3 1-16,0 12 0 15,4 12 1-15,0-1 1 16,-4-5 0-16,1-5-2 0,-4-5 0 16,-11-6 2-16,-4-18 0 15,-2-1-1-15,-5 1 0 16,-6-5 0-16,-1 4 0 16,-6 4 0-16,-1-17 0 15,-3 3 0-15,-3-2 0 16,-1-6 0-16,1-8 0 15,-1 1 2-15,-3-4 1 16,-3-7-2-16,-4 2 1 16,-4-2-2-16,-7-6 1 0,1-7 2 15,-1-1 1-15,0 1-3 16,1 2 1-16,-8 0 0 16,0 0 0-16,-3 3-2 15,-1-3 0-15,1 3 0 16,-7-1 1-16,-8-2-1 15,-2 6 0-15,2-1-1 16,-10-5 1-16,-3-5 0 16,-4 0 0-16,-11 0 0 15,4-1 1-15,-14 4-2 16,0-1 0-16,-4 1 2 16,-7-1 0-16,0 1-3 15,1-3 1-15,-8-1 2 16,-3 4 0-16,-4-1-2 15,7-2 1-15,-11 3 0 16,12 2 1-16,-19-3-3 0,11-7 0 16,-7 2 2-16,-3 3 0 15,3-1 0-15,-11 4 0 16,4 2 0-16,-3 0 0 16,-4-2-1-16,3-1 1 15,-10 0 0-15,4 4 1 16,3 1-1-16,-11 1 0 15,8-5-1-15,6-4 0 16,-3-4-2-16,7-1 1 16,-3 4 1-16,10-7 1 15,-7-1 0-15,0-4 1 0,7-2 0 16,-4-3 0-16,8-5 0 16,-8-2 1-16,15-1-2 15,-7 3 1-15,6-2-2 16,-3-1 1-16,11-2 1 15,0 2 0-15,7 0 0 16,-1 3 0-16,1-2-1 16,10-4 1-16,-6 1 0 15,3 5 0-15,-8 0 1 16,1-3 0-16,3-2-2 16,-3 0 0-16,7-6 0 15,-11 1 0-15,11-6 0 16,-11 0 0-16,8-3 0 15,-12-2 0-15,8 3 0 16,-4 2 0-16,1-3 0 16,2-4 0-16,-2-1 3 15,2-5 1-15,-13-3 0 0,3-3 0 16,-7 9-1-16,4-8 0 16,-11-1 1-16,-18-2 0 15,15-3-2-15,-4-4 1 16,14-1-3-16,21-8 0 15,22 2-11-15,24-12 1 16,21-17-27-16,22-7 1 16,-1-8 17-16,11-29 0 15</inkml:trace>
  <inkml:trace contextRef="#ctx0" brushRef="#br0" timeOffset="151382.8476">17474 9839 39 0,'-46'3'19'0,"-35"23"15"16,63-15-21-16,-3 5-10 15,0 2 0-15,7 1-4 16,7-1 1-16,10 1 1 15,11 2 0-15,11-2-1 16,10 4 0-16,0 1 0 16,-3-3 1-16,-7 3 3 0,-11-3 1 15,-10 0 1-15,-12-5 0 16,-9 0-3-16,-8 0 0 16,-3 0-3-16,0-3 0 15,3-2-4-15,4-3 1 16,7-6-27-16,3-2 1 15,11-2-7-15,4-1 0 16</inkml:trace>
  <inkml:trace contextRef="#ctx0" brushRef="#br0" timeOffset="151592.7662">17565 10011 42 0,'11'11'21'0,"0"47"15"15,-8-47-22-15,-3 4-6 16,4 7 0-16,-1-7-8 16,1 1 1-16,-1 0-1 15,1-3 0-15,-4 1-5 16,3-6 1-16,1-6-39 16,-8-2 0-16,1-13 26 15,-4-19 0-15</inkml:trace>
  <inkml:trace contextRef="#ctx0" brushRef="#br0" timeOffset="151683.8267">17505 9800 46 0,'-3'-30'23'0,"10"1"-6"15,-3 21-22-15,-1 0-35 0,4 1 1 16</inkml:trace>
  <inkml:trace contextRef="#ctx0" brushRef="#br0" timeOffset="152102.0687">17749 9905 36 0,'7'14'18'16,"11"33"11"-16,-15-34-19 0,1 14-1 15,-4 10 1-15,3 0-4 16,1-11 1-16,-1 1-4 16,-3-6 0-16,4-2 6 15,-4-6 1-15,0-3-4 16,0-4 1-16,3-4-6 16,4-4 0-16,0-9-1 15,4-13 0-15,3-2-1 16,7 2 1-16,0 0 0 15,1 8 0-15,-5 6-1 16,4 12 1-16,-3 6 0 16,3 8 0-16,-3 5 0 15,3 1 0-15,-7-7 0 16,0 1 0-16,-3 3-7 0,-1-3 0 16,-3 2-44-16,0 1 1 15,-7-3 27-15,7-3 0 16</inkml:trace>
  <inkml:trace contextRef="#ctx0" brushRef="#br0" timeOffset="154234.9235">19096 9863 42 0,'-3'-13'21'0,"3"10"1"0,0 3-21 15,0 3 0-15,-4 2 0 16,1 8 0-16,-1 11 0 15,1 5 3-15,-1 16 0 16,1 3 0-16,3-3 0 0,3-11-2 16,4-5 0-16,7-5 0 15,7-5 0-15,4-6-3 16,0-3 0-16,-4-4-14 16,0-4 1-16,-3 1-19 15,-4 0 1-15,-4-1 23 16,1-10 1-16</inkml:trace>
  <inkml:trace contextRef="#ctx0" brushRef="#br0" timeOffset="154431.3547">18987 10019 49 0,'0'0'24'0,"28"5"11"0,-10-5-25 15,17 0-11-15,4 0 1 16,0 0-3-16,6 8 0 16,-2 0-27-16,-4 3 1 15,-4-3 3-15,-7-3 1 16</inkml:trace>
  <inkml:trace contextRef="#ctx0" brushRef="#br0" timeOffset="154729.4134">19576 9686 41 0,'11'-11'20'0,"27"9"4"16,-24 4-21-16,1 14-4 15,6 8 1-15,3 0-1 16,1 5 1-16,-7 13-2 16,-8 8 0-16,-10 19-10 15,-14 0 0-15,-7-8-17 16,-14 5 1-16</inkml:trace>
  <inkml:trace contextRef="#ctx0" brushRef="#br0" timeOffset="155091.4227">18391 9800 33 0,'-32'-11'16'0,"-14"22"9"15,32-9-16-15,-4 9-1 16,1 13 0-16,3 13 0 16,3 13 1-16,15 13-9 15,13-7 1-15,8 2-2 16,7 3 1-16,10-3-19 16,7-8 0-16,-3-5-19 15,4-13 0-15</inkml:trace>
  <inkml:trace contextRef="#ctx0" brushRef="#br0" timeOffset="155766.1596">20299 9913 38 0,'-18'-8'19'0,"18"3"9"0,0 5-20 0,7-5-5 16,8 0 0-16,13-1 0 16,11 1 1-16,3 0-5 15,4 2 1-15,-4 3-4 16,0 0 0-16,-6 0-11 15,-8 0 0-15,-7 0-18 16,-7-3 1-16</inkml:trace>
  <inkml:trace contextRef="#ctx0" brushRef="#br0" timeOffset="156006.059">20359 9686 39 0,'0'0'19'0,"32"42"5"16,-18-23-20-16,0-1 1 16,4 9 0-16,3 4 0 0,-4 12 1 15,1 7-5-15,-4 6 0 16,4-1-1-16,-4-13 1 16,4-5-3-16,-4-5 1 15,0-5-14-15,-4-6 1 16,1-3-24-16,0-7 0 15</inkml:trace>
  <inkml:trace contextRef="#ctx0" brushRef="#br0" timeOffset="156996.0531">21728 9834 34 0,'-32'-5'17'0,"0"-1"11"15,25 9-18-15,-4 5-2 16,1 8 0-16,-1 8-1 16,4 5 1-16,4 5-6 15,3 6 0-15,10-1-2 16,8-1 1-16,10-9 0 16,4-3 1-16,0-7-9 15,-8-6 0-15,5-3-35 16,-8-4 1-16,0-6 26 15,0-14 0-15</inkml:trace>
  <inkml:trace contextRef="#ctx0" brushRef="#br0" timeOffset="157522.2382">22101 9868 37 0,'-38'14'18'0,"6"36"11"15,28-34-20-15,1 10-3 16,-1 11 1-16,11 3-3 15,11-3 1-15,14-8 1 16,3-8 1-16,0-2-3 16,1-9 0-16,-1-2-3 15,-3-13 0-15,-15-11-2 16,-10-5 1-16,-10-6 0 16,-11-2 1-16,-15-2-1 0,-6 1 0 15,-4 7-2-15,4 4 0 16,7 6-12-16,3 5 1 15,8 3-11-15,6 5 1 16,4 2-7-16,10 1 1 16</inkml:trace>
  <inkml:trace contextRef="#ctx0" brushRef="#br0" timeOffset="157762.8149">22497 9876 43 0,'-36'16'21'16,"8"24"11"-16,25-30-23 0,-5 4-6 16,8 2 1-16,0 10-2 15,0-2 0-15,4 0-3 16,0 2 0-16,-4-2 1 16,0 0 1-16,-4-6-1 15,-3-2 0-15,-7-3-2 16,-4-5 0-16,-3 0-28 15,3-3 0-15,-3 3 5 16,7-2 0-16</inkml:trace>
  <inkml:trace contextRef="#ctx0" brushRef="#br0" timeOffset="158228.853">22976 9781 41 0,'-39'21'20'0,"8"8"7"16,27-10-21-16,1 10 1 15,3 8 0-15,10 13-7 16,8 6 1-16,10-11-3 16,7-6 1-16,11-2-34 0,11-2 1 15,3-6 16-15,-4-8 1 16</inkml:trace>
  <inkml:trace contextRef="#ctx0" brushRef="#br0" timeOffset="158498.4752">23950 9633 40 0,'35'29'20'0,"46"45"1"16,-56-58-21-16,3 13 0 16,0 13 1-16,-3 11-3 15,-4 16 1-15,-10-5-11 16,-11-9 1-16,-7-5-16 15,0 1 0-15</inkml:trace>
  <inkml:trace contextRef="#ctx0" brushRef="#br0" timeOffset="159113.7193">23752 9794 39 0,'4'0'19'0,"-1"11"5"0,1-6-21 15,-4 14 2-15,0 10 0 16,0 5 2-16,0 8 0 16,3 1-4-16,4-1 0 15,4 0 2-15,0 1-5 16,-11-43 0 0,42 18 0-16,-10 3 0 15,-4-2-29-15,4-8 1 16,-4-3-3-16,-3 2 1 15</inkml:trace>
  <inkml:trace contextRef="#ctx0" brushRef="#br0" timeOffset="159324.6934">23646 9972 45 0,'22'-6'22'0,"23"1"3"15,-20 2-24-15,14 1-5 16,3-1 0-16,1 3-38 16,-1-3 1-16</inkml:trace>
  <inkml:trace contextRef="#ctx0" brushRef="#br0" timeOffset="165913.7595">16535 9643 28 0,'-21'-10'14'0,"-14"7"0"15,24 6-13-15,1 5-1 16,-11 2 0-16,-4 6 1 16,-7 5 1-16,4 3 1 15,0-3 0-15,0 6 0 16,3 5 1-16,4 2-1 16,7 6 0-16,7-3 1 15,7 0 1-15,7 0-1 16,0 0 1-16,10-8-2 15,4-3 1-15,1-2-5 0,2-5 1 16,-3-9-11-16,-3 1 1 16,-4-1-31-16,0-2 1 15</inkml:trace>
  <inkml:trace contextRef="#ctx0" brushRef="#br0" timeOffset="166185.9579">16645 10009 26 0,'7'18'13'0,"7"48"5"16,-11-50-13-16,-3 3-5 16,0-4 1-16,0 4-2 15,-3 2 0-15,-1 0-29 16,1 1 1-16</inkml:trace>
  <inkml:trace contextRef="#ctx0" brushRef="#br0" timeOffset="167040.7525">21040 9657 38 0,'17'-37'19'0,"-2"0"5"16,-12 26-19-16,-3 0-3 16,-3 1 0-16,-5 2-2 15,-6 3 1-15,0 5-2 16,-3 8 1-16,-5 7 0 16,-6 15 0-16,-4 12 0 15,4-2 0-15,7 7 1 16,3 3 0-16,11 1-1 15,11-4 0-15,7 1 1 16,10-6 0-16,7-2-2 0,7-6 1 16,4-5-46-16,0-5 0 15</inkml:trace>
  <inkml:trace contextRef="#ctx0" brushRef="#br0" timeOffset="167656.6467">21170 10009 31 0,'-3'0'15'0,"13"-6"9"0,-3 4-15 15,0-1-4-15,8-2 1 16,2-1-3-16,4 1 1 16,1 5-6-16,-5 0 1 15,-3 3 1-15,-3-1 0 16,-4 4 1-16,-7 2 0 0,-7 5 0 16,-7 3 1-16,-4 2 3 15,4 3 0-15,0-5-5 16,7 3 0-16,7-6 1 15,14-5 0-15,7 3-7 16,7-4 0-16,1 1-43 16,6-5 0-16</inkml:trace>
  <inkml:trace contextRef="#ctx0" brushRef="#br0" timeOffset="174487.7936">18507 9763 18 0,'14'-8'9'0,"-3"2"4"0,-11 6-9 16,0 0 0-16,0 0 1 15,3 0-1-15,-3 0 1 16,0 0-4-16,4 0 0 16,-4 0 0-16,0 0 1 15,7 3-1-15,-7-3 0 16,4 3 3-16,-1 2 0 16,-3-2-2-16,-3 4 1 15,3-1-1-15,-4-1 0 0,0 3-2 16,1 3 0-16,3 2 1 15,3 3 0-15,1 7-1 16,0 1 1-16,3 3 0 16,0 7 0-16,0 3 1 15,3 0 0-15,1 0 0 16,-4-2 1-16,0-6-1 16,4-8 1-16,-4 0-1 15,0-2 0-15,0-4-1 16,0 1 0-16,-4-2 0 15,1-4 1-15,-1 1-1 16,1-3 1-16,-4 0-1 16,3-3 1-16,-3-2 1 15,4-1 0-15,-4-2-3 16,3-5 0-16,1-6 0 0,3 1 1 16,-7-14-2-16,0-16 1 15,-3-7-3-15,-1-14 0 16,-7 0 2-16,1 8 1 15,3 3 0-15,0-3 0 16,0 8 0-16,0 5 1 16,3 3-1-16,4 8 1 15,4 3-1-15,10-1 1 16,7 3-2-16,7 3 1 16,4 5-1-16,-4 0 1 0,0 8-20 15,4 3 1-15,-4 5-21 16,-7 0 0-16</inkml:trace>
  <inkml:trace contextRef="#ctx0" brushRef="#br0" timeOffset="175192.8508">18768 9866 25 0,'-3'-14'12'15,"6"-1"13"-15,1 12-14 0,-4-2-3 16,0 2 0-16,0 0-5 16,0 3 0-16,0 0-3 15,0 0 1-15,3 6-1 16,1 4 1-16,-1 6 0 16,4 5 1-16,0 3 3 15,-3 3 1-15,-1-1-3 16,1-2 1-16,-4 0 0 15,0-9 1-15,0-1-1 16,0-6 0-16,-4-3-5 16,4-5 1-16,0-5 0 15,4-1 0-15,3-2-1 16,7 6 0-16,4-1 0 16,7 6 0-16,-1 5 2 15,1 2 0-15,-7 9-1 0,-4 2 0 16,-4-2 0-16,-10 4 1 15,-7-4 0-15,-3-6 1 16,-12-5-3-16,5 0 1 16,-1-8-5-16,1 0 0 15,-5-5-36-15,5 2 0 16,-4-5 20-16,3-5 1 16</inkml:trace>
  <inkml:trace contextRef="#ctx0" brushRef="#br0" timeOffset="176454.5294">23096 9839 28 0,'-3'0'14'0,"6"-8"4"16,-3 8-13-16,4-2-2 15,3-1 0-15,3 0 1 16,1 3 0-16,0 3-2 15,3 0 1-15,3 2-3 16,1 3 0-16,-4 5 2 16,0 8 0-16,0 6 0 15,-3 10 0-15,-1 5-1 16,1 3 1-16,0-3 2 16,-1-7 0-16,-3-3-2 15,0-3 0-15,-3-3 4 16,-1-7 0-16,1-3 3 0,-1-6 0 15,1-5-8-15,-1-5 0 16,1-8-1-16,-1 1 1 16,1-12 1-16,-4-18 0 15,-4-8-5-15,1-8 1 16,-4-3 2-16,0 9 0 16,-4 5-1-16,-3 5 1 15,-4 5-1-15,4 5 1 16,0 3 1-16,7 9 0 15,0 1-1-15,11 1 1 16,6 3-2-16,8-4 0 0,10 1 0 16,0 0 1-1,-28 13 0-15,64-11-58 16,-29 1 0-16,-14 4 48 16,-10-2 0-16</inkml:trace>
  <inkml:trace contextRef="#ctx0" brushRef="#br0" timeOffset="177039.8634">23325 9863 34 0,'4'-13'17'0,"-4"2"7"0,4 9-16 0,-4 2-5 15,3 2 0-15,4 6 1 16,4 5 1-16,-1 6 0 16,4 7 0-16,-3 3 0 15,-4 9 1-15,-3 6-2 16,-4-6 1-16,0-9 2 15,0-8 1-15,-4-5-3 16,0-6 0-16,1-2-5 16,3-13 1-16,3-3-2 15,8-5 1-15,3-3-1 16,4 5 1-16,-1 6 0 16,1 8 0-16,-4 7-1 15,-3 6 1-15,-4 3 0 0,-7-4 0 16,-11-1-1-16,-6-4 1 15,-5 1 1-15,-2-3 0 16,-1 0-40-16,4-6 0 16,3 4 3-16,-3-14 0 15</inkml:trace>
  <inkml:trace contextRef="#ctx0" brushRef="#br0" timeOffset="196677.73">3573 12850 29 0,'-4'-13'14'0,"1"-8"13"0,3 15-15 16,-4-4-8-16,1-1 0 15,-1 1 2-15,-3-1 1 16,0 0-3-16,-4 1 1 16,-3 2-4-16,-3 0 1 15,-5 3-2-15,5 5 0 16,-4 2 0-16,-4 9 1 16,-3 2-2-16,0 6 0 15,-4 2 2-15,0 11 0 0,4 10-2 16,7 0 1-16,3-5 1 15,11 3 0-15,3 2-1 16,8 1 0-16,7-4 0 16,6-4 1-16,8-6 3 15,3-8 1-15,4-5-1 16,7-6 1-16,6-12 6 16,-2-11 0-16,-1-14-10 15,0-5 0-15,-3-7-2 16,-3-20 1-16,-8-12-1 15,-7-11 0-15,-7-3 0 16,-10-13 0-16,-8 1 1 16,-7 9 0-16,-6 19-1 15,-1 17 1-15,-3 12 0 0,-4 11 0 16,-3 5 0-16,0 8 0 16,-4 16 0-16,11 16 0 15,3 18 0-15,11 27 0 16,14 8 0-16,22 16 0 15,2-9-1-15,15 12 1 16,11-9-1-16,-4-21 1 16,10-5-51-16,8-5 1 15,-8-11 25-15,-3-8 1 16</inkml:trace>
  <inkml:trace contextRef="#ctx0" brushRef="#br0" timeOffset="220668.6146">4109 12257 34 0,'-4'3'17'0,"18"-11"5"0,-3 3-16 16,10 5 3-16,0-8 0 0,11 0-6 15,0 3 0-15,-4 2-3 16,-3 0 0-16,-4 6 2 16,-7 0 1-16,-10 2-1 15,-12 0 1-15,-6 8 0 16,0 6 0-16,-7 2 0 16,0 0 0-16,3 0-2 15,4-2 1-15,4-1 2 16,10-4 1-16,7-4-6 15,14-2 1-15,11-5-1 16,6-3 1-16,1-3-33 16,0 6 1-16,-4 0-2 15,-3-1 0-15</inkml:trace>
  <inkml:trace contextRef="#ctx0" brushRef="#br0" timeOffset="221825.5061">4761 12818 29 0,'-14'-2'14'0,"14"2"6"0,0 5-14 16,4 0-4-16,3 8 1 16,0 6 1-16,0 10 0 15,7-2-1-15,0 2 0 16,-3-6 1-16,-4-7 0 16,0 0 5-16,0-5 1 15,-4-3-1-15,-3 0 1 16,-3-6-8-16,-1-4 0 15,-10-14-2-15,0-13 1 16,-7-11-2-16,-4-10 1 16,1-3 0-16,2 8 0 0,1-5 0 15,4 2 1-15,3 8 3 16,-1 3 0-16,8 8-2 16,0 5 0-16,7 6-2 15,7-1 1-15,4 1-1 16,10-1 1-16,18-2-2 15,3-3 1-15,8 0 0 16,6 1 0-16,1-1-11 16,-5 3 1-16,1 5-11 15,-7 3 1-15,-7-1-3 16,-7 6 1-16,-11 6 0 16,-7 2 0-16</inkml:trace>
  <inkml:trace contextRef="#ctx0" brushRef="#br0" timeOffset="222096.2154">4522 12726 54 0,'7'10'27'0,"49"1"11"0,-35-14-27 0,18-2-7 15,10 0 0-15,1-3-8 16,3 2 1-16,3-2-17 16,1 0 1-16,-12 1-27 15,1 1 1-15</inkml:trace>
  <inkml:trace contextRef="#ctx0" brushRef="#br0" timeOffset="222471.4576">5446 12572 39 0,'-14'-8'19'0,"-25"32"8"0,25-13-21 16,0-1 1-16,-4 11 1 15,-7 9-3-15,8 4 0 16,2 3-2-16,5 3 1 16,3 2-2-16,10-5 0 15,4-8-2-15,0-5 1 0,8-6-2 16,2-2 0-16,4-5-24 16,4-6 0-16,0-7-13 15,-4-6 1-15</inkml:trace>
  <inkml:trace contextRef="#ctx0" brushRef="#br0" timeOffset="223161.7471">5834 12316 54 0,'28'-22'27'0,"67"28"2"0,-60 2-28 15,8 8-2-15,6 13 0 16,11 16 0-16,4 15 1 15,3 9-6-15,-4 13 1 16,-14 8-14-16,-20 0 1 16,-22-8-11-16,-21 3 0 15</inkml:trace>
  <inkml:trace contextRef="#ctx0" brushRef="#br0" timeOffset="223821.6474">3308 13464 30 0,'-28'2'15'0,"-7"-2"8"15,28 0-15-15,0 0-7 16,3 0 1-16,4 0 7 16,14 3 0-16,21 0 1 15,39-3 1-15,50-6-5 16,49 4 0-16,60-6-4 15,13-5 0-15,44-1-3 16,-8 12 1-16,-18 7-2 16,-24-2 1-16,-25-3-3 15,-35 0 0-15,-21-11-27 0,-14 3 0 16,-22 6 1-16,-17-9 1 16</inkml:trace>
  <inkml:trace contextRef="#ctx0" brushRef="#br0" timeOffset="224693.9168">4243 14035 28 0,'7'-24'14'0,"-4"-13"8"0,1 27-13 16,-4-6-3-16,-4 0 1 16,4 3-1-16,-7 0 0 15,-3-1-6-15,-8 1 1 0,-7 8-1 16,-6 0 0-16,-1 5 0 15,7 0 0-15,-6 5 0 16,-5 13 0-16,5 12 0 16,9 4 0-16,5 8 2 15,10 11 1-15,14-5-3 16,3-11 1-16,4-5 6 16,15-6 1-16,6-10-2 15,7-3 1-15,8-13-4 16,3-16 0-16,-4-8-3 15,-7-7 1-15,-6-12-3 16,-8-7 1-16,-11 0 0 16,-10-6 1-16,-17-7-1 15,-11 7 0-15,0 11 1 16,-4 11 0-16,0 10 0 16,-3 11 0-16,0 10-1 0,3 14 1 15,7 10 0-15,8 3 0 16,13 10 0-16,11 8 0 15,8 9 0-15,9-4 1 16,15 6-2-16,-7 0 1 16,3-8-8-16,1-10 0 15,-1-6-25-15,-3-8 1 16,-4-13 6-16,-10-14 1 16</inkml:trace>
  <inkml:trace contextRef="#ctx0" brushRef="#br0" timeOffset="225624.3502">5114 13858 51 0,'0'5'25'0,"7"-18"10"0,4 8-26 16,10-3-6-16,4 3 0 15,-1-1-4-15,-3 1 0 16,1 8 1-16,-8-3 0 0,0 5 0 15,-7 3 0-15,-4 5 0 16,-6 3 0-16,-8 5 1 16,-3 3 0-16,7-6 1 15,0 1 0-15,7-6 8 16,14-5 0-16,0-5-10 16,7-3 0-16,8 0-7 15,-1-3 1-15,0 3-42 16,-3 0 0-16,-8 0 28 15,-6 0 0-15</inkml:trace>
  <inkml:trace contextRef="#ctx0" brushRef="#br0" timeOffset="226718.9577">7026 13308 29 0,'-21'-3'14'0,"21"6"9"0,0-3-14 15,0 2 1-15,0 4 0 16,3-1-1-16,8 0 0 15,14 3-5-15,13-3 1 16,1 3-4-16,0-2 0 0,7 2-2 16,-4 0 1-16,-7-6-5 15,-3 1 1-15,-7-3-11 16,-4 2 0-16,-7 1-6 16,-3-3 0-16,-4-3 1 15,-4 1 0-15</inkml:trace>
  <inkml:trace contextRef="#ctx0" brushRef="#br0" timeOffset="227007.6853">7160 13115 36 0,'0'2'18'0,"14"33"3"0,-7-22-17 15,0 5 2-15,4 11 1 16,-1 11-5-16,-3 2 0 16,0-4-2-16,0-4 0 15,-3-2 0-15,0-3 0 16,-1-3-21-16,1-2 0 15,3-5-6-15,0-6 1 0</inkml:trace>
  <inkml:trace contextRef="#ctx0" brushRef="#br0" timeOffset="228626.5325">2525 13279 26 0,'4'-8'13'0,"3"2"4"16,-7 1-13-16,0-3-1 16,0 0 1-16,0 3 0 15,-4-3 0-15,4 0-2 16,-3 3 0-16,-4 2-2 15,-4 3 0-15,0 5-1 16,-10 3 1-16,0 8 0 16,0 11 1-16,0 7 0 15,3 0 0-15,4 1-1 0,3-3 0 16,8-1 2-16,3-7 0 16,7-3 5-16,7-7 0 15,4-12-5-15,3-4 0 16,0-6-2-16,-3-3 1 15,-1-2-2-15,-6-3 1 16,-1-5 1-16,-2 2 0 16,-1 6 0-16,-4 5 0 15,4 5-1-15,4 14 0 0,6 2 0 16,12-2 1-16,2 2 0 16,1 3 0-16,10 0-4 15,4-3 0-15,0-2-40 16,-7-1 1-16,0-2 33 15,-8-3 1-15</inkml:trace>
  <inkml:trace contextRef="#ctx0" brushRef="#br0" timeOffset="230472.4716">8246 12509 34 0,'-10'-21'17'0,"10"26"1"15,3 0-16-15,-3 8 0 16,4 9 0-16,3 4 6 16,3 16 0-16,5 14-2 15,-1 21 0-15,3 5 0 16,-3-3 0-16,1 3-3 15,-8-5 1-15,-4-14 1 16,-3-10 1-16,0-11 0 16,-3-12 0-16,-1-12-6 15,1-18 1-15,-1-8-1 0,4-10 0 16,7-9 0-16,7-2 0 16,14 3-1-16,4 2 1 15,10 8 0-15,4 11 0 16,0 13-1-16,-7 7 1 15,-11 15 0-15,-10 1 1 16,-15 9-1-16,-6 2 0 16,-15-2 0-16,1-8 1 15,-5-8-4-15,-2-6 0 16,-5-10-12-16,1-11 0 16,0-13-23-16,3-7 1 0,8-12 20 15,6-2 1-15</inkml:trace>
  <inkml:trace contextRef="#ctx0" brushRef="#br0" timeOffset="232019.5553">9566 12739 25 0,'0'-21'12'0,"0"5"6"0,0 8-12 16,-4 0 0-16,-3 0 0 0,0 3-3 15,-4-1 0-15,-3 4-1 16,0 2 0-16,0 0-2 16,-4 0 1-16,1 5-1 15,-1 6 1-15,-3 5-1 16,0 7 0-16,-4 4 0 16,0 2 0-16,8 11 2 15,-1 2 0-15,8 0 0 16,6-7 0-16,8-1 4 15,6-5 0-15,8-2-1 16,3-9 0-16,11-5 0 16,10-10 1-16,-7-6-4 15,4-5 0-15,0-7-2 16,0-12 0-16,-1-7 1 16,-6-11 0-16,-7-8-1 15,-7 0 0-15,-11-13-1 16,-11-14 0-16,-10 1 0 0,-4 10 1 15,1 11-1-15,-4 10 1 16,-4 14 1-16,0 13 0 16,-3 8-2-16,3 13 0 15,4 13 1-15,10 13 0 16,15 19 0-16,7 3 1 16,6 7-1-16,4 9 0 15,15-1-1-15,6 6 1 16,4 0 0-16,-4-11 1 15,8-15-23-15,-5-9 1 16,1-8-21-16,-3-18 0 0</inkml:trace>
  <inkml:trace contextRef="#ctx0" brushRef="#br0" timeOffset="235501.8327">10405 12943 35 0,'18'37'17'0,"-15"0"5"16,1-32-19-16,-1 0 5 16,1 1 1-16,-4-6 0 15,0-3 1-15,0-13-9 16,0-8 0-16,0-10-2 0,0-6 1 16,-7-5 0-16,-11-2 0 15,-3 4 0-15,-7 4 1 16,3-6-1-16,4 5 0 15,3 11 2-15,4 2 0 16,4 4-2-16,6 4 1 16,4 6-2-16,7 2 1 15,14-5 0-15,11 0 1 16,3-2-2-16,11 2 1 16,7-2-1-16,-4 2 0 0,1 2-5 15,-4 6 0-15,-1 1-13 16,-6-1 0-16,-3 2-14 15,-12 1 1-15</inkml:trace>
  <inkml:trace contextRef="#ctx0" brushRef="#br0" timeOffset="235757.1421">10200 12710 42 0,'0'0'21'0,"39"-6"7"16,-14 4-20-16,14-1-5 0,3-2 0 16,7 0-4-16,8 2 0 15,-4 3-3-15,-7 0 1 16,3 0-28-16,-7 3 1 15,-3-1 13-15,-7 1 1 16</inkml:trace>
  <inkml:trace contextRef="#ctx0" brushRef="#br0" timeOffset="236075.3472">10969 12585 37 0,'-42'27'18'0,"14"21"11"15,21-33-20-15,3 9-3 16,1 5 1-16,-1 0-5 15,4 1 1-15,7 1-2 16,7-4 1-16,8-1-3 16,2-5 1-16,4-5-9 15,1 0 1-15,-5-8-25 16,-2-13 1-16,6-8 17 0,0-9 0 16</inkml:trace>
  <inkml:trace contextRef="#ctx0" brushRef="#br0" timeOffset="236747.8975">11643 12533 36 0,'74'-6'18'0,"-21"30"1"15,-35-8-19-15,3 2 0 16,4 9 0-16,-1 10 0 16,-3 8 0-16,-3 10 0 15,-11 6 0-15,-10-8-17 16,-8-2 0-16,-10-1-2 15,0-5 0-15</inkml:trace>
  <inkml:trace contextRef="#ctx0" brushRef="#br0" timeOffset="237198.6088">9396 13390 33 0,'-21'16'16'0,"28"7"8"15,18-20-16-15,17 0-1 16,39-1 0-16,43-7 5 15,38-8 1-15,32-6-9 16,39 3 0-16,14 3-4 16,0 11 1-16,-18 7-10 15,-21 3 0-15,-28-3-10 16,-11-8 0-16,-31 3-17 16,-25-13 0-16</inkml:trace>
  <inkml:trace contextRef="#ctx0" brushRef="#br0" timeOffset="238010.1769">10211 13869 33 0,'0'-14'16'0,"-14"-4"3"0,7 15-17 16,-7-2 0-16,-7 2 0 15,-4 1 1-15,0 4 0 16,4 4 0-16,-7-1 0 16,-7 5 1-16,3 6 1 15,0 11-4-15,11 5 1 16,7 2-2-16,10 3 1 15,11 3-1-15,11-6 1 0,0-8 6 16,6-10 0-16,12-10-5 16,2-14 1-16,5-8-4 15,-8-5 1-15,0-11 0 16,-3-5 0-16,-4-3 0 16,-10-7 0-16,-11-9-1 15,-7-2 0-15,-7 2 1 16,-7 6 0-16,-4 10 0 15,-3 9 0-15,-4 9 0 16,1 12 0-16,2 10 0 16,5 10 1-16,6 12-1 15,4 12 0-15,11 14 5 16,6-6 0-16,11 0-5 16,4 8 1-16,0 1-2 15,10-9 1-15,0 0-1 16,8-7 1-16,-8-6-23 0,-3-16 1 15,3-8-18-15,0-10 0 16</inkml:trace>
  <inkml:trace contextRef="#ctx0" brushRef="#br0" timeOffset="239031.652">12437 13313 38 0,'-28'-3'19'0,"31"27"12"0,8-16-19 0,6 3-2 16,11-3 0-16,8-6-7 16,10 1 1-16,3-3-4 15,0-3 0-15,-6 3-1 16,-1-5 1-16,0-6-17 15,-6 3 0-15,-5-2-12 16,-9 2 1-16,-8 0 11 16,-11-5 1-16</inkml:trace>
  <inkml:trace contextRef="#ctx0" brushRef="#br0" timeOffset="239226.0779">12571 13085 48 0,'0'11'24'0,"10"53"5"0,-3-43-23 16,0 10-1-16,4 9 1 15,3 5-6-15,4-5 1 16,-1 2-2-16,5 3 1 16,-1-3-13-16,3-5 0 15,1-2-32-15,0-11 0 16</inkml:trace>
  <inkml:trace contextRef="#ctx0" brushRef="#br0" timeOffset="239676.7764">13770 13154 34 0,'-14'-13'17'0,"-25"21"8"0,32 0-17 16,-7 8 1-16,0 10 1 15,0 14-4-15,3 8 1 16,4-6-6-16,11 0 1 15,6-2-1-15,15-6 0 16,14-7-2-16,7-9 0 16,14-5-24-16,3-2 0 15,1-3-9-15,-5-8 1 16</inkml:trace>
  <inkml:trace contextRef="#ctx0" brushRef="#br0" timeOffset="240501.2263">14751 13456 33 0,'7'8'16'0,"-4"5"16"16,-3-13-17-16,0 0 3 0,0-5 0 15,4-1-10-15,-4-4 0 16,0-17-9-16,-4-10 1 16,1-8-1-16,-4-8 1 15,-4-5-1-15,-3 5 1 16,-11-5 0-16,-3 0 0 15,0 8 0-15,7 10 1 16,3 6-2-16,4 10 1 16,7 5-1-16,0 3 1 15,7 6 0-15,14 5 1 16,11-1-2-16,6 1 1 0,15-3-2 16,11 5 0-16,-1 1-11 15,4 2 0-15,-4-3-12 16,-6 0 0-16,-11 1-7 15,-11-1 1-15</inkml:trace>
  <inkml:trace contextRef="#ctx0" brushRef="#br0" timeOffset="240713.0945">14553 13130 49 0,'-3'11'24'0,"41"5"10"16,-16-16-26-16,6-3-8 15,14-2 1-15,11 0-4 16,0 2 1-16,0 0-29 0,3 3 1 16,1-2 5-16,-1 2 1 15</inkml:trace>
  <inkml:trace contextRef="#ctx0" brushRef="#br0" timeOffset="241059.9819">15548 13072 43 0,'-39'3'21'0,"-28"18"14"16,60-10-22-16,0 7-7 15,0 6 0-15,3 0-4 16,4 2 0-16,18 3-2 15,10 0 1-15,4-2-1 16,10-3 1-16,4-8-18 16,3-1 1-16,-6-4-16 15,-4 2 0-15,-4-13 16 16,-3-5 1-16</inkml:trace>
  <inkml:trace contextRef="#ctx0" brushRef="#br0" timeOffset="241644.074">16162 12990 36 0,'28'13'18'0,"35"17"10"0,-45-28-18 16,7 9-11-16,3 10 1 15,-7 5 0-15,-3 9 1 16,-4 2-2-16,-7 10 0 0,-7 6-13 15,-14-8 1-15,-4-2-18 16,0-6 0-16</inkml:trace>
  <inkml:trace contextRef="#ctx0" brushRef="#br0" timeOffset="242018.6709">16931 13133 52 0,'3'-10'26'0,"18"10"5"0,-7 0-26 16,11 0-2-16,3 0 0 15,7 2-3-15,8-2 1 16,-1 3-2-16,-7-3 0 0,1 2-21 15,-1-2 0-15,-7 3-15 16,-7 0 1-16</inkml:trace>
  <inkml:trace contextRef="#ctx0" brushRef="#br0" timeOffset="242198.8192">16931 13334 58 0,'49'-8'29'0,"53"8"1"16,-63-2-28-16,7-6-4 15,14 5 0-15,3 0-38 16,-3 6 0-16,0-3 23 16,0 0 1-16</inkml:trace>
  <inkml:trace contextRef="#ctx0" brushRef="#br0" timeOffset="243834.7944">18412 12935 41 0,'0'-35'20'0,"0"-2"9"0,0 27-22 15,-4-1 0-15,-3-2 1 16,-3 2-5-16,-4 3 0 16,-4 3-5-16,-3 8 1 0,0 5 2 15,0 7 0-15,6 15-1 16,5 9 0-16,3-4 1 16,7-4 1-16,7 1-2 15,7-3 1-15,4-8 4 16,3-7 1-16,-4-9-4 15,5-8 1-15,-1 1-3 16,-4-6 0-16,-3-6-1 16,1-7 1-16,-1-2 0 15,-4 9 1-15,-3 4-3 16,4 12 1-16,0 6 2 16,3 3 0-16,-7 7-1 15,0 9 1-15,-7 10 4 16,-4 5 0-16,-6 8-5 15,-8 6 1-15,-7-6 0 0,1-7 0 16,-5-9-2-16,-2-8 1 16,-1-4-6-16,4-9 0 15,3-3-15-15,4-7 1 16,7-11-7-16,7-2 1 16,3-4 5-16,8-4 1 15</inkml:trace>
  <inkml:trace contextRef="#ctx0" brushRef="#br0" timeOffset="244900.8315">18874 12726 32 0,'0'-16'16'0,"-3"5"7"15,3 9-15-15,-4-1-8 16,-3 3 0-16,3 5 2 16,-3 3 1-16,-3 11 5 15,-1 7 0-15,1 11 0 16,3 11 0-16,-1-1-6 16,8-4 0-16,4-1-1 15,3-5 0-15,4-5-2 16,6-3 1-16,1-5-11 15,7-8 0-15,-1-3-35 16,1-5 0-16,-4-3 43 16,-7-2 0-16</inkml:trace>
  <inkml:trace contextRef="#ctx0" brushRef="#br0" timeOffset="268366.8447">9774 1833 29 0,'0'-13'14'0,"7"5"8"16,-4 3-15-16,-3 2-6 16,0 3 1-16,4 0 1 15,-1 8 0-15,-3 0 1 16,-3 11 0-16,-1 5-3 16,-6 10 1-16,-4 11-2 15,-4-11 0-15,4 6 0 16,0-3 1-16,3 3-1 15,4 2 0-15,4-8 1 16,6 1 0-16,4-9 0 16,7-2 1-16,7-3 1 15,-3-5 1-15,10-8-4 0,0 0 1 16,4-5-2-16,-7-1 1 16,0-2-3-16,-4-2 0 15,-4-1-23-15,-3 0 0 16,1-2 3-16,-5-3 1 15</inkml:trace>
  <inkml:trace contextRef="#ctx0" brushRef="#br0" timeOffset="268593.515">9513 2101 46 0,'17'-8'23'0,"57"2"7"15,-35-4-23-15,3-1-9 16,11 3 1-16,11-5-3 16,-11 5 0-16,-4 6-43 15,1-1 1-15</inkml:trace>
  <inkml:trace contextRef="#ctx0" brushRef="#br0" timeOffset="269522.1454">5082 1386 28 0,'0'0'14'0,"7"-8"2"16,-7 8-13-16,0 0-1 15,4 3 1-15,-4 8 2 16,0 10 1-16,-4 0-2 15,1 11 1-15,-4 10-5 16,-4 0 0-16,4-7 2 16,4-3 1-16,3-6-2 15,3 3 1-15,4 0-1 16,0-2 0-16,7-6-1 0,8 0 1 16,2-3-1-1,4-2 0-15,1 0 0 0,-8-10 0 16,0-1-1-16,0-3 1 15,-3-2-15-15,-4-2 1 16,-3-1-19-16,3-2 0 16</inkml:trace>
  <inkml:trace contextRef="#ctx0" brushRef="#br0" timeOffset="269765.9257">4902 1667 51 0,'-3'-24'25'0,"63"-18"5"16,-35 23-26-16,10 3-4 15,14-2 1-15,4-6-3 16,4 5 1-16,-1-2-33 15,0 11 0-15,-13 2 14 16,-8 0 1-16</inkml:trace>
  <inkml:trace contextRef="#ctx0" brushRef="#br0" timeOffset="271070.2636">12564 3953 33 0,'0'0'16'0,"0"-3"5"16,0 3-18-16,-4 5 0 16,1 6 0-16,-4 10 0 15,0 3 1-15,3 0-2 16,1-1 0-16,3 4 1 16,3 2 0-16,4 0 1 15,0-2 1-15,4-1-4 16,3-2 0-16,3-3-1 0,5 0 0 15,-5-2-1-15,1-3 0 16,0-6 0-16,-1 1 0 16,1-1-7-16,-8-2 1 15,1-2-13-15,-4-4 0 16,-3 1-4-16,-4-3 1 16</inkml:trace>
  <inkml:trace contextRef="#ctx0" brushRef="#br0" timeOffset="271327.932">12409 4156 52 0,'24'-16'26'0,"79"3"4"16,-75 8-27-16,7-3-6 15,4 3 0-15,0-1-26 16,-1 4 0-16,1-4 6 16,-4 1 1-16</inkml:trace>
  <inkml:trace contextRef="#ctx0" brushRef="#br0" timeOffset="272285.1251">17329 3125 25 0,'4'-11'12'0,"3"14"2"16,-4-1-14-16,-3 4 0 15,0 7 1-15,0 11 2 16,-3 5 1-16,-1 0 0 0,-3 3 0 16,0-1-1-16,0 1 0 15,0-3 0-15,3-2 0 16,4-4 1-16,4 1 0 16,7-3-2-16,6-2 1 15,8-1-3-15,3 1 0 16,-3-6-1-16,-1-2 0 15,1-1 0-15,-4-2 0 16,0-5-25-16,-3-3 0 16,-4-3 8-16,-3-5 1 15</inkml:trace>
  <inkml:trace contextRef="#ctx0" brushRef="#br0" timeOffset="272495.8724">17121 3334 48 0,'-4'-11'24'0,"47"11"6"16,-19-3-24-16,12 3-5 16,17 0 1-16,10 0-3 15,1-2 0-15,-4 4-23 16,-4-2 0-16,-3 8-6 15,-7 0 0-15</inkml:trace>
  <inkml:trace contextRef="#ctx0" brushRef="#br0" timeOffset="273546.3913">12490 5178 28 0,'-11'-6'14'0,"-3"12"3"0,10-1-13 16,1 5 2-16,-4 12 0 16,3 4 0-16,1 1 0 15,3 4-2-15,3 1 1 16,11 2 0-16,4-4 1 0,0-4-4 16,-1-5 1-16,1-2-3 15,-4-6 0-15,0-3-1 16,-3-2 1-16,-1 0-2 15,-3-2 1-15,0-1-8 16,1-2 0-16,-1-1-11 16,-4-2 1-16,1-2-6 15,-4 2 1-15</inkml:trace>
  <inkml:trace contextRef="#ctx0" brushRef="#br0" timeOffset="273802.2648">12437 5291 46 0,'39'-16'23'0,"31"-2"2"0,-52 10-24 16,3 5-2-16,7 1 0 16,0 2-19-16,4 5 0 15,-4-2-6-15,-7-3 0 16</inkml:trace>
  <inkml:trace contextRef="#ctx0" brushRef="#br0" timeOffset="274751.0711">12391 5326 18 0,'0'-3'9'0,"-11"-2"11"16,11 5-9-16,0-3 1 16,0 3 0-16,0 0-9 15,0 0 0-15,14-8-1 16,8 8 0-16,-1-2-2 16,3 4 0-16,5 1-2 15,-5 2 1-15,1 0-6 16,0-2 0-16,3 0-30 15,7-3 0-15</inkml:trace>
  <inkml:trace contextRef="#ctx0" brushRef="#br0" timeOffset="275738.7093">18895 5117 30 0,'-3'-8'15'0,"6"-3"5"16,1 6-14-16,-4 5-4 16,3-3 0-16,-3 3-2 15,0 3 0-15,0 5 1 0,0 5 1 16,0 8 0-16,0 11 0 15,7 5-1-15,0-8 1 16,7-2 2-16,1-6 0 16,2 0-2-16,1-5 0 15,3-3-2-15,0-2 1 16,0-3-3-16,1-3 0 16,-5-3-4-16,-3 1 1 15,0 0-13-15,-3-3 0 16,-4 0-5-16,-3-3 0 0</inkml:trace>
  <inkml:trace contextRef="#ctx0" brushRef="#br0" timeOffset="275994.709">18811 5217 40 0,'-4'0'20'0,"18"-8"9"15,-3 6-21-15,13-1-2 16,8-5 1-16,3 3-7 16,1 0 0-16,2 2-4 15,-2 0 1-15,-4 3-27 0,-4 3 0 16,-7 0 9-16,-7-3 1 15</inkml:trace>
  <inkml:trace contextRef="#ctx0" brushRef="#br0" timeOffset="277104.9267">22761 4717 8 0,'-3'-5'4'0,"-4"0"1"0,7 2-4 15,0 0 12-15,0 3 1 16,-4-5-8-16,4 5 0 16,0-3-1-16,0 3 0 0,0 0-1 15,0-2 1-15,0-1-3 16,0 0 0-16,0 3-2 16,0 0 1-16,-4 6 1 15,1 2 0-15,-4 0 1 16,0 8 1-16,0 5-3 15,-4 2 0-15,1 7 1 16,3-1 1-16,3-3 2 16,4-2 0-16,7-6-3 15,11 1 1-15,6 0-2 16,5-6 0-16,2-3-2 16,1-2 0-16,0-2-12 15,-4-1 0-15,-3-2-31 16,-4-1 1-16</inkml:trace>
  <inkml:trace contextRef="#ctx0" brushRef="#br0" timeOffset="277465.7668">22560 4791 34 0,'-11'3'17'0,"26"-16"9"16,-5 10-18-16,8 6-5 15,3-3 1-15,7-3-4 16,7 6 1-16,4-1-7 16,0 6 1-16,0-2-36 15,0 2 1-15</inkml:trace>
  <inkml:trace contextRef="#ctx0" brushRef="#br0" timeOffset="279761.904">4596 2630 31 0,'0'-27'15'0,"3"11"9"0,-3 16-17 15,0 0-7-15,0 3 1 16,-3 8 2-16,-1 10 1 0,-3 5-2 16,0 14 1-16,3 10-2 15,1-7 0-15,3 7 1 16,7 3 1-16,4-3 0 15,3-5 0-15,3-3 0 16,4-5 1-16,8-5-2 16,2-8 1-16,5-6-2 15,-8-2 0-15,-7-5-2 16,4-3 1-16,-4-3-1 16,0-5 1-16,0 0-1 15,-3-8 0-15,-4 6-15 16,-3-4 0-16,-4 1-13 15,-4 0 0-15,-3-1 18 16,0-4 1-16</inkml:trace>
  <inkml:trace contextRef="#ctx0" brushRef="#br0" timeOffset="280049.0511">4525 2929 41 0,'-7'-8'20'0,"21"-11"13"0,-3 11-21 15,6-5-5-15,8-3 0 0,7-5-6 16,14-3 1-16,3 6-2 15,-10 2 1-15,0 3-5 16,-1 2 1-16,-2 6-35 16,-5 2 0-16,-13 6 18 15,-7 2 1-15</inkml:trace>
  <inkml:trace contextRef="#ctx0" brushRef="#br0" timeOffset="280529.2492">4412 2942 41 0,'-17'-5'20'0,"9"5"10"16,12-3-22-16,7-5-5 15,3 3 0-15,17-11-2 16,15 3 0-16,11-3-2 15,10 3 1-15,-7-1-18 16,-7 6 1-16,0 3-18 16,-8-3 1-16</inkml:trace>
  <inkml:trace contextRef="#ctx0" brushRef="#br0" timeOffset="282554.6459">4405 9421 30 0,'4'-16'15'0,"3"-18"10"16,-4 29-14-16,1-1-4 16,-1 1 1-16,-3 5-7 15,-3 8 1-15,-1 0 0 16,1 5 1-16,-4 11-1 15,0 10 1-15,0 6-2 16,-1 8 1-16,1 5-1 16,4-3 1-16,-1-5 0 15,4 0 0-15,0-5-1 16,4-6 1-16,3-2-1 16,7-6 0-16,0-2 1 15,4-6 0-15,7-4-2 16,6-6 0-16,1-6-1 0,0-2 0 15,-8-2 0-15,1-9 0 16,0 0-15-16,-4 1 0 16,-3 2-9-16,-4-5 1 15,-4 2 3-15,-3 3 0 16</inkml:trace>
  <inkml:trace contextRef="#ctx0" brushRef="#br0" timeOffset="282751.1836">4232 9688 46 0,'-7'-5'23'0,"18"-8"5"16,-1 10-22-16,19-5-1 16,9-2 0-16,5-3-6 15,6-1 0-15,1 1-9 16,-5 2 1-16,1 4-36 15,-7-4 0-15</inkml:trace>
  <inkml:trace contextRef="#ctx0" brushRef="#br0" timeOffset="288364.6616">5513 7998 32 0,'0'-13'16'0,"0"5"7"15,0 8-17-15,0 0-6 16,0 2 1-16,0 1 0 16,0 8 0-16,-7 12 1 15,0 9 1-15,-4 3 0 16,0 4 1-16,1 9-2 15,3-1 0-15,0-4-2 0,7-4 0 16,7-2 1-16,3-2 1 16,4-6 0-16,4-5 0 15,10-6-2-15,1 1 0 16,2-6-2-16,-6-5 1 16,0 0-1-16,-11-3 0 15,0-2-16-15,-4-3 0 16,1-3-11-16,-4-2 0 15</inkml:trace>
  <inkml:trace contextRef="#ctx0" brushRef="#br0" timeOffset="288681.0679">5294 8191 40 0,'-4'0'20'0,"12"-13"6"16,2 5-21-16,8-3 1 15,13-2 1-15,5 0-7 16,-4 2 1-16,6 3-2 0,8 6 0 16,-4 2-27-16,-3 0 0 15,0 2 5-15,-4-12 0 16</inkml:trace>
  <inkml:trace contextRef="#ctx0" brushRef="#br0" timeOffset="290481.1513">9640 8617 24 0,'7'-13'12'0,"-4"7"7"0,1 1-12 15,-4 5-5-15,0 0 0 0,0 0-1 16,0 3 1-16,0 5-1 16,-4 5 0-16,1 8 2 15,-1 8 1-15,4 0 0 16,0 3 0-16,4 2-3 15,3 3 1-15,3-5 0 16,4-5 0-16,8-6-1 16,2-3 0-16,-3-2-2 15,1-3 1-15,2-5-1 16,1 0 1-16,0 0-1 16,-4-5 1-16,-4-3-17 15,1-5 1-15,-4-1-13 16,0-4 0-16</inkml:trace>
  <inkml:trace contextRef="#ctx0" brushRef="#br0" timeOffset="290692.4178">9551 8688 47 0,'-24'-8'23'0,"10"11"7"0,14-3-24 15,7 0 1-15,3 0 0 16,15-5-4-16,17-3 0 16,4 3-5-16,0-1 0 15,10 4-37-15,1 2 0 16,-11 0 17-16,-4 0 1 0</inkml:trace>
  <inkml:trace contextRef="#ctx0" brushRef="#br0" timeOffset="294835.8177">14105 9845 29 0,'-7'-19'14'0,"7"11"9"15,0 8-14-15,0 0-6 16,4-3 1-16,-1-2-2 15,1 2 0-15,-4 3-2 16,0 0 0-16,0 6 0 16,0 7 0-16,0 11 0 15,-4 10 0-15,1 1 1 16,-1 7 1-16,-3 3-1 16,4-5 1-16,3-6-1 15,0-5 0-15,3-8 0 16,4-2 1-16,4-1 2 15,6-2 0-15,8-3-5 0,3 1 1 16,-3-4-2-16,0-2 0 16,-1 0 0-16,1-3 1 15,-4 1-1-15,-3-4 0 16,-1 1-19-16,-2-3 0 16,-5-3-4-16,-6 1 0 15</inkml:trace>
  <inkml:trace contextRef="#ctx0" brushRef="#br0" timeOffset="295225.0062">13953 10043 31 0,'-14'0'15'0,"0"-8"12"16,11 5-16-16,-1 1 0 15,1-1 0-15,3 0-9 16,3 3 1-16,11-5 3 16,18-3 1-16,7-2-5 0,10 2 1 15,4 2-5-15,-7 1 1 16,-4 5 0-16,-6 3 0 16,-5-1-23-16,-2 4 1 15,-8-1-15-15,-7-2 1 16</inkml:trace>
  <inkml:trace contextRef="#ctx0" brushRef="#br0" timeOffset="297417.2494">5724 12445 22 0,'-3'-8'11'0,"-1"8"7"0,4 0-11 15,0 0-3-15,0 0 1 16,0 0-4-16,-3 3 0 0,-4 2-2 15,0 14 1-15,0 5 2 16,0 7 1-16,-1-2-2 16,5 3 0-16,3 5 0 15,7 3 1-15,0-3 0 16,0-3 0-16,4-5 0 16,3-5 1-16,3-5-2 15,5-1 0-15,2 1-1 16,1-1 0-16,0-10-1 15,-4 3 1-15,-4-1-2 16,-2-4 1-16,-1-1-15 16,-4-5 0-16,-3-5-10 15,-3 2 1-15</inkml:trace>
  <inkml:trace contextRef="#ctx0" brushRef="#br0" timeOffset="297690.2124">5566 12718 41 0,'-22'-19'20'0,"15"14"5"0,7 5-21 16,11-3 2-16,7-2 1 0,10-3-5 15,4 0 1-15,-1 0-4 16,5 6 1-16,-1-4-2 16,0 1 1-16,-3 0-22 15,-4-1 1-15,0 1-7 16,-7-8 1-16</inkml:trace>
  <inkml:trace contextRef="#ctx0" brushRef="#br0" timeOffset="311035.5257">4853 13731 26 0,'-3'-13'13'0,"10"-14"7"16,-7 19-13-16,0 0-5 16,3 1 1-16,-3 1-2 15,4 1 0-15,-4 5 0 16,3 0 0-16,1 3-1 16,-4 10 0-16,0 8 4 15,-4 11 0-15,4 2 0 16,0 8 1-16,-3 6-2 15,-4 0 1-15,0-3-4 0,3-6 1 16,4 1 0-16,7-3 1 16,-7-5 0-16,7-8 0 15,7-6 0-15,0 1 0 16,8-9-4-16,-1-2 1 16,0 3 0-16,0-3 1 15,0-6 0-15,-3 1 0 16,-4-3-5-16,0 0 0 15,-3-3-14-15,-1-2 1 16,-6 0-12-16,-1-3 1 16</inkml:trace>
  <inkml:trace contextRef="#ctx0" brushRef="#br0" timeOffset="311263.159">4754 13914 44 0,'-7'-3'22'0,"21"-8"8"16,4 3-23-16,0 0-4 15,10-7 0-15,11-4-4 16,3 1 1-16,4 2-12 15,-4 0 0-15,1 8-30 16,-1-3 1-16</inkml:trace>
  <inkml:trace contextRef="#ctx0" brushRef="#br0" timeOffset="312220.8498">10701 13559 47 0,'-7'-29'23'0,"7"21"6"16,0 8-24-16,0-3-5 15,0 3 1-15,0 3-1 0,0 5 1 16,4 10 3-16,-8 9 0 16,1 21 0-16,-4 4 0 15,0-1 0-15,0-1 1 16,3 0-5-16,4-2 1 15,7-3 2-15,11-8 0 16,13-8-3-16,5-8 1 16,6-8-2-16,4-5 0 15,0-2-1-15,-4-6 1 16,-7-3-4-16,-3-2 0 0,-11-3-19 16,-3-3 1-16,-4-2-15 15,-7-3 0-15</inkml:trace>
  <inkml:trace contextRef="#ctx0" brushRef="#br0" timeOffset="312431.8055">10518 13707 47 0,'3'-5'23'0,"54"10"6"15,-36-5-23-15,25 0-4 16,3-2 1-16,8-1-5 16,6 0 0-16,1 3-26 15,-4 3 1-15,0-11 2 0,-11-5 0 16</inkml:trace>
  <inkml:trace contextRef="#ctx0" brushRef="#br0" timeOffset="313032.3914">11386 12488 38 0,'-4'-16'19'0,"-3"32"3"0,7-11-20 16,-3 11 2-16,-1 10 1 15,0 1 1-15,1 4 1 16,3 9-3-16,7 2 0 16,4 1-1-16,6-6 1 15,1 5-2-15,3-5 0 16,0-10-1-16,-3-9 0 16,-4-5-2-16,0-2 0 0,4 0 0 15,-4-1 0-15,0-7 0 16,-4-1 1-16,1 1-10 15,0-8 0-15,-1-3-13 16,-3 0 0-16,0 0-3 16,-7-3 1-16</inkml:trace>
  <inkml:trace contextRef="#ctx0" brushRef="#br0" timeOffset="313243.8914">11245 12712 48 0,'-8'-10'24'0,"26"-3"5"15,-7 10-23-15,6-5 1 16,8-3 1-16,7 6-7 16,3-3 0-16,0 0-3 0,-3-2 0 15,0-1-31-15,0 6 1 16,-1-6 5-16,-2-5 1 15</inkml:trace>
  <inkml:trace contextRef="#ctx0" brushRef="#br0" timeOffset="314309.1246">15865 12958 39 0,'-10'-26'19'0,"17"31"2"16,-7-5-20-16,0 14-1 15,-4 4 1-15,1 1 2 16,-1 7 1-16,1 14-1 16,3 5 1-16,7-6 1 15,3-2 1-15,8-2-2 16,7-6 0-16,-1 0-4 15,4-8 1-15,1-2-3 16,-1-6 1-16,0-5-1 16,-3 0 1-16,-4-3-18 15,0-8 0-15,-7 1-16 16,-3-3 1-16</inkml:trace>
  <inkml:trace contextRef="#ctx0" brushRef="#br0" timeOffset="314504.7317">15774 13078 52 0,'14'2'26'0,"49"-10"1"0,-35 6-26 16,8 2-2-16,2 0 1 15,8 0-4-15,0 0 1 16,0 2-15-16,3 1 0 15,1 0-13-15,3-3 1 0</inkml:trace>
  <inkml:trace contextRef="#ctx0" brushRef="#br0" timeOffset="315105.0367">19216 12760 27 0,'-17'3'13'0,"-15"10"9"15,25-8-14-15,0 8 0 16,-4 6 1-16,4 5 0 15,4 8 0-15,10-1-1 16,7 1 0-16,7-6-5 16,4-4 0-16,3-4-4 15,4-5 1-15,-4 1-1 16,0-9 1-16,-7 0-8 16,-3-5 1-16,-4 0-15 0,0-2 0 15,-7-9-11-15,-7-2 1 16</inkml:trace>
  <inkml:trace contextRef="#ctx0" brushRef="#br0" timeOffset="315286.2113">18997 12937 50 0,'0'3'25'0,"43"2"8"0,-18-13-25 16,10 3-7-16,0 2 0 0,7 1-3 15,4 2 1-15,0-3-29 16,-4 0 1-16,-3-2 1 16,0-8 1-16</inkml:trace>
  <inkml:trace contextRef="#ctx0" brushRef="#br0" timeOffset="315509.6823">19502 12485 42 0,'49'-16'21'0,"78"53"7"16,-81-18-21-16,14 10-6 16,4 8 0-16,-1 18-2 15,1 14 1-15,-1 13-1 16,-10-10 0-16,-11 4-1 15,-14-2 1-15,-10-8-46 0,-11-5 1 16</inkml:trace>
  <inkml:trace contextRef="#ctx0" brushRef="#br0" timeOffset="317280.0261">1827 11921 28 0,'14'6'14'0,"35"-1"-1"16,-17-5-14-16,7 0-3 15,14 0 0-15,10-3 5 16,1 1 1-16,10-4 0 15,3 1 1-15,15 2-1 16,0-2 0-16,14-3-2 0,10 0 1 16,14-2-1-16,15-4 1 15,10 4-1-15,4-1 0 16,0 1 3-16,6-6 1 16,12-3-3-16,10 1 0 15,0-3 4-15,14-3 0 16,3-3-2-16,12 4 1 15,9 4-1-15,8 1 0 16,18 2-3-16,13-3 0 16,4 1 0-16,14-1 0 0,8-2 1 15,2 2 0-15,19 4 4 16,-8 4 0-16,25 3-4 16,-10 3 0-16,17 5 0 15,7 2 1-15,11 1-2 16,17 0 0-16,11 2 0 15,7 0 0-15,3 1 0 16,1-1 0-16,6 5-1 16,-2 1 1-16,2 2 0 15,1 3 0-15,-4 0 0 16,3 0 0-16,1 0-1 16,7 5 1-16,3 0-1 15,0 0 1-15,4-5-1 16,-1 3 1-16,-3 4 0 15,-17-4 0-15,-11-1 0 16,-11-2 1-16,-10-5-2 0,-25 2 1 16,14 3 0-16,-24 3 1 15,-8-1-1-15,-10 3 1 16,-21 0-1-16,-29 3 0 16,-17-5 0-16,-28-1 0 15,-25 1 1-15,-32-6 0 16,-10 5-1-16,-25 1 0 15,-29 2 2-15,-13-2 1 16,-15-1-2-16,1 1-1 16,-64-19 0-1,18 31 5-15,-1 7 1 0,-17 9-5 16,-7 17 1-16,-11 20-1 16,-10 19 1-16,-7 24-1 15,-7 14 0-15,3 20-3 16,0 11 0-16,0 13-12 15,4-13 1-15,0-2-20 16,-8-12 0-16,-6-31 15 16,-4-37 0-16</inkml:trace>
  <inkml:trace contextRef="#ctx0" brushRef="#br0" timeOffset="319127.6078">1865 12112 37 0,'-7'-16'18'0,"14"0"-1"0,-7 11-18 16,0 0 0-16,4-1 0 16,-4 1 0-16,0 2 1 15,-4 1 2-15,-3 2 0 16,-10 2-1-16,-11 6 1 0,-4 11-1 16,7 7 0-16,-3 6-2 15,0 2 1-15,-1 11 0 16,5 8 0-16,3 16 0 15,3 10 0-15,0 14 1 16,4 21 0-16,0 7-2 16,0 22 0-16,3 11 1 15,1 2 1-15,3 8 4 16,0-13 0-16,3 2-2 16,-3 6 0-16,0-19-1 15,0-2 0-15,0-1-1 16,0-15 0-16,0-8-1 15,3-11 0-15,1-13 0 16,3-8 1-16,0-13 1 16,3-11 0-16,4-16-1 0,0-7 0 15,4-9 1-15,7-7 1 16,3-4-1-16,4-1 0 16,3-6-1-16,7 0 0 15,11-3 0-15,3-3 0 16,11-2 0-16,18-5 1 15,7-3-1-15,6-2 0 16,15-1-2-16,-4 3 0 16,8 3 1-16,-5 2 0 15,1 9-1-15,-3-1 1 0,2 5 0 16,1 1 0-16,7-3 1 16,-7 0 0-16,14-3-1 15,-7-2 0-15,7 2 0 16,7-2 0-16,0-3 0 15,17-6 1-15,4-2-2 16,1-7 0-16,2-4 2 16,11-5 0-16,-10-2 1 15,-7 5 0-15,6 2-2 16,-6 3 0-16,-4 3 0 16,4 2 0-16,-4 1 1 15,0 2 0-15,7-3 0 16,0 1 1-16,4-1-3 15,0-2 1-15,6 0 0 16,5 0 1-16,-8-1-1 16,0 1 0-16,14-3 0 15,1 3 1-15,-1 2-1 0,4 1 0 16,7-3 0-16,10-1 0 16,11 6-1-16,4 0 1 15,6 1 0-15,12-1 0 16,9-3 0-16,1 0 0 15,14 6 1-15,-7 2 0 16,-4-4-2-16,1 1 0 16,13 1 2-16,8 2 0 15,-1-2-1-15,-3 0 0 16,3 5-1-16,15-3 0 0,0 3 1 16,-4-3 1-16,3 1-2 15,12 4 1-15,-8-2 0 16,-11 3 1-16,8 5-2 15,3-3 1-15,-7 3 0 16,-14-2 0-16,7-6-1 16,4 2 0-16,-1-2 2 15,-6 0 0-15,-1 0-1 16,4 8 1-16,4 0-1 16,-1 0 0-16,-6-3 0 15,-4-2 1-15,3 5-1 16,1 0 0-16,-8 2 0 15,-7-2 1-15,-10 3 3 16,-7-1 1-16,0 1-2 16,-11 2 1-16,-11-2-2 15,-6 5 1-15,-8-3-2 16,-10 3 0-16,-7-3-1 0,-3-2 1 16,-22-1-1-16,-7-2 0 15,-21-3 3-15,-11 1 0 16,-10-6 1-16,-15-3 0 15,-6 3-4-15,-7-3 1 16,-8-4-1-16,-6-4 1 16,-8-5 0-16,-3-5 0 15,-4-8 0-15,-7-6 1 16,-10-17-1-16,-11-20 0 16,-10-10-2-16,-11-29 0 0,0-5-9 15,0 7 1 1,3 19-30-16,4 3 1 0,4-3 11 15,-1 8 1-15</inkml:trace>
  <inkml:trace contextRef="#ctx0" brushRef="#br0" timeOffset="320210.0323">5407 15273 36 0,'-4'-26'18'0,"-3"5"6"0,4 16-18 15,-1-3-1-15,-3 0 1 0,-3 5-3 16,-5 6 1-16,-2 7-1 16,-4 6 0-16,-4 13 0 15,-3 11 1-15,3 2-5 16,4 6 1-16,10-1 0 16,11-2 1-16,7-10 0 15,11-11 0-15,0-11 1 16,3-10 0-16,7-11-3 15,0-6 1-15,0-7 2 16,-3-11 0-16,-4 3-2 16,-7-2 0-16,-3 4 2 15,0 6 0-15,-4 2-3 16,3 14 1-16,4 10-1 16,0 17 1-16,1 4 1 15,-1 14 0-15,-7 13 1 0,0 10 1 16,-7 14 3-16,-7-6 0 15,-7-2-3-15,-8-8 1 16,-6-11-5-16,0-7 1 16,3-14-11-16,1-11 0 15,6-10-21-15,4-13 1 16,7-8-1-16,0-1 32 16,7 14 0-1</inkml:trace>
  <inkml:trace contextRef="#ctx0" brushRef="#br0" timeOffset="320598.3779">5862 15493 40 0,'-4'0'20'0,"18"-3"8"15,-6 1-20-15,2-6 1 16,4-8 0-16,-3-3-9 16,-1-4 1-16,1 1-1 15,-4 1 0-15,0 0 0 16,-3 3 0-16,-8-1-1 16,-3 6 1-16,-7 5 1 15,-7 8 0-15,-7 13-1 16,-1 14 1-16,8 4 1 0,0 4 0 15,3 4 1-15,8 4 0 16,3-4-1-16,10-2 1 16,8-7 0-16,10-4 0 15,4-2-5-15,3-6 0 16,4-7-8-16,3-6 1 16,-3-7-21-16,-1-6 1 15,-2-11 2-15,-5-7 0 16</inkml:trace>
  <inkml:trace contextRef="#ctx0" brushRef="#br0" timeOffset="321200.8638">6133 15300 52 0,'4'3'26'0,"7"49"3"16,-4-33-26-16,3 2 2 16,4 6 1-16,0 2 0 15,4 2 0-15,0 6-5 16,-1-2 0-16,-6-6 0 15,0-8 0-15,-4-5 7 16,-4-11 1-16,1-13-9 16,-1-15 0-16,1-4-1 15,3-7 0-15,3-6 1 16,4-5 0-16,4 11 0 16,3 10 0-16,4 5 0 15,3 11 1-15,0 14 0 16,-3 10 0-16,0 5-1 15,-4 0 0-15,-7 8-1 0,0 0 1 16,-3 0 0-16,-1-2 1 16,-3-6-17-16,0-5 0 15,-3-8-11-15,-1-11 1 16,1-8 14-16,3-4 1 16,0 1 16-16,0 1 0 15,4 2 9-15,-1 4 0 16,4 1 3-16,1 1 0 15,2 2-3-15,4-2 1 16,4 2-12-16,-4-5 0 16,0 1-3-16,-3-7 1 0,0-2 0 15,-11-2 1-15,-4-3-2 16,-3 0 1-16,-3 2-1 16,-4 6 0-16,0 8-1 15,-4 12 1-15,0 15 0 16,1-1 0-16,3 5-1 15,3 3 0-15,8 6 1 16,6-4 0-16,4-1-2 16,-3-7 0-16,7-7-31 15,3-5 0-15,4-6 3 16,-4-7 0-16,-4-9 17 16,1-5 1-16</inkml:trace>
  <inkml:trace contextRef="#ctx0" brushRef="#br0" timeOffset="321469.7521">6984 15295 48 0,'0'8'24'0,"21"55"2"0,-11-42-25 16,4 3 2-16,1 0 1 16,-1 2 4-16,-4-2 1 15,1-5 3-15,-4-4 0 16,0-4-2-16,7-11 0 15,4-8-9-15,3-2 1 0,0-6-3 16,4-8 1 0,6-5-3-16,-9 10 1 0,6-2-11 15,-4 0 0-15,5 2-12 16,-1 4 0-16,0 1-5 16,4 1 0-16,0-8 17 15,-1 2 0-15</inkml:trace>
  <inkml:trace contextRef="#ctx0" brushRef="#br0" timeOffset="321769.4419">7537 15353 61 0,'-49'53'30'0,"24"21"1"16,22-58-31-16,3 2 1 15,0 3 0-15,3-2 7 16,4-3 0-16,0-8-4 0,11-6 0 15,3-10-6-15,4-7 0 16,-4-4 3-16,-3 0 0 16,-4 1 0-16,0 5 0 15,-7 5-2-15,0 5 0 16,-3 6 1-16,-1 2 0 16,1 6 0-16,3 2 0 15,0 3-1-15,0-3 0 16,3-5-9-16,4-3 1 15,4-7-28-15,-4-12 1 0,-3-7 10 16,-1-21 1-16</inkml:trace>
  <inkml:trace contextRef="#ctx0" brushRef="#br0" timeOffset="321920.0743">7756 15064 61 0,'-7'22'30'0,"-4"33"0"16,11-28-31-16,7 4 1 15,8 12 0-15,-1 7-9 16,7 0 1-16,0 0-33 16,4-2 1-16,6-11 30 15,1-10 0-15</inkml:trace>
  <inkml:trace contextRef="#ctx0" brushRef="#br0" timeOffset="322324.7986">8909 15221 48 0,'-31'-45'24'0,"-22"8"1"0,35 29-25 0,-3 0 5 15,-11 8 0-15,-7 5 2 16,1 6 0-16,6 4-7 16,7 9 1-16,11 0 0 15,18 2 0-15,17 6-2 16,7 0 1-16,4 0 0 15,3-1 1-15,-7-1-2 16,-7-7 1-16,-6 4 0 16,-12-6 1-16,-6 0-2 15,-5-5 0-15,-6-5-23 16,7-9 1-16,-3-2-14 16,6-10 0-16</inkml:trace>
  <inkml:trace contextRef="#ctx0" brushRef="#br0" timeOffset="322565.9099">8934 15506 65 0,'18'11'32'0,"66"-19"1"0,-59 5-34 16,7-7-1-16,-7-6 1 15,-4-5 2-15,-14-6 0 16,-4-2-2-16,-13 8 1 15,-8 0-1-15,-14 5 1 16,1 3-6-16,-5 5 0 16,-2 8-3-16,-5 8 1 0,4 2-8 15,8 6 1-15,6-3-18 16,11 6 1-16</inkml:trace>
  <inkml:trace contextRef="#ctx0" brushRef="#br0" timeOffset="322895.9011">9449 14800 53 0,'-21'24'26'0,"25"74"2"0,-1-67-28 15,1 6 7-15,-4 16 1 16,-4 8 8-16,1 8 0 16,-5 5-13-16,1-11 1 15,4-7-5-15,-1-8 0 16,1-11-5-16,3-11 1 15,7-13-28-15,0-10 0 16,7-6-8-16,4-18 1 16</inkml:trace>
  <inkml:trace contextRef="#ctx0" brushRef="#br0" timeOffset="323256.305">9731 15099 67 0,'-7'21'33'0,"4"74"2"15,6-68-34-15,4 15 4 16,4 0 0-16,-1-2 3 16,5-3 0-16,-1-5-3 15,0-8 1-15,7-8-4 16,7-11 1-16,7-8-4 16,-3-13 0-16,3-15 0 15,1-4 1-15,-4-2 0 16,-4 5 1-16,-7 9-1 15,-3 4 0-15,-8 11-1 16,-3 11 1-16,-3 10 0 16,-4 13 1-16,0 9-2 0,-4-6 0 15,1 0 0-15,3-5 0 16,0-3-17-16,3-8 1 16,8-7-15-16,3-9 0 15,3-13 6-15,1-21 1 16,0-11 14-16,3-10 1 15</inkml:trace>
  <inkml:trace contextRef="#ctx0" brushRef="#br0" timeOffset="323421.2403">10359 14948 64 0,'0'21'32'0,"18"56"1"0,-11-59-31 0,0 14 1 16,4 13 0-16,-1 11 0 15,4 5 0-15,0-3-5 16,4-3 1-16,0-2 1 15,-1-5 0-15,1-11-7 16,-1-11 1-16,1-12-36 16,-7-14 1-16,-11-11 20 15,-7-21 0-15</inkml:trace>
  <inkml:trace contextRef="#ctx0" brushRef="#br0" timeOffset="323661.9988">10243 15263 73 0,'-4'-8'36'0,"8"8"3"15,-1 3-37-15,15-3 1 16,17 0 1-16,4-3 0 16,10-2 1-16,8-1-5 15,-4 4 1-15,-11 4-2 0,0 6 1 16,1 3 0-16,-1 10 1 16,-3 8-1-16,-4 6 0 15,-7-1-1-15,-6-5 1 16,-1-3-4-16,-4-4 1 15,-3-4-32-15,1-10 1 16,2-3 4-16,-3-10 1 16,0-16 14-16,0-24 1 15</inkml:trace>
  <inkml:trace contextRef="#ctx0" brushRef="#br0" timeOffset="323768.1247">10853 14964 67 0,'-28'-56'33'16,"14"30"-3"-16,10 18-34 0,-3-3-40 15,-3-2 1-15,-1 0 24 16,4-3 1-16</inkml:trace>
  <inkml:trace contextRef="#ctx0" brushRef="#br0" timeOffset="324066.5837">10987 15194 61 0,'25'45'30'0,"38"34"5"16,-38-60-31-16,14-1 0 16,0-4 1-16,-1-6 5 0,-2-6 0 15,-5-7-5-15,-2-8 0 16,-12-6-5-16,-10-2 1 16,-7-8-1-16,-10 0 1 15,-12-3-2-15,-6 3 0 31,-14 10-16-31,7 9 0 16,3 5 4-16,7 7 0 16,8 4-6-16,6 1 0 15,7 4-14-15,4-3 0 16,8-8 31-16,6-3 0 16</inkml:trace>
  <inkml:trace contextRef="#ctx0" brushRef="#br0" timeOffset="324367.6188">11495 15146 64 0,'11'3'32'0,"34"55"1"15,-30-42-33-15,2 5 7 16,-3 1 1-16,-3 4-2 16,-1-2 1-16,-3-6-4 15,4-7 0-15,-4-3-3 16,4-8 0-16,6-11-1 15,1-5 1-15,7-5 0 16,3-3 1-16,4 6-2 16,-1 5 1-16,-2 7 0 15,-1 6 1-15,0 8-1 16,4 3 0-16,10 5-3 0,4 5 0 16,3-3-34-16,8 1 1 15,6-8 0-15,-6-11 0 16,6-8 30-16,1-11 1 15</inkml:trace>
  <inkml:trace contextRef="#ctx0" brushRef="#br0" timeOffset="324698.9755">12959 15099 55 0,'-7'10'27'0,"38"4"3"15,-20-12-29-15,7 1-1 16,10 0 0-16,11-1 0 16,3-2 1-16,7 0-5 15,8-2 0-15,-4-1-14 16,0-2 1-16,-4-3-18 0,0 2 0 16</inkml:trace>
  <inkml:trace contextRef="#ctx0" brushRef="#br0" timeOffset="324863.9288">13019 15326 76 0,'-14'3'38'0,"74"10"-13"0,-18-15-38 15,25-4-24-15,18-2 1 0,17 0 10 16,7-2 0-16</inkml:trace>
  <inkml:trace contextRef="#ctx0" brushRef="#br0" timeOffset="325870.1909">14796 15300 52 0,'-7'3'26'0,"7"-6"1"16,0 3-26-16,0 0-2 15,0 0 1-15,0 0-10 0,4-3 1 16,3-2-34-16,11-6 1 15</inkml:trace>
  <inkml:trace contextRef="#ctx0" brushRef="#br0" timeOffset="326005.2841">15297 15117 77 0,'-24'-2'38'0,"3"10"-37"0,24-8-39 15,8 2 0-15,3-2 0 0</inkml:trace>
  <inkml:trace contextRef="#ctx0" brushRef="#br0" timeOffset="326123.3014">15724 15231 26 0,'35'0'13'0,"71"-18"-26"15,-78 4-12-15</inkml:trace>
  <inkml:trace contextRef="#ctx0" brushRef="#br0" timeOffset="361930.515">11640 1347 38 0,'-11'8'19'0,"-3"0"6"16,14-8-20-16,0 0 0 15,0 0 0-15,7-8 0 16,7-3 0-16,0-2-3 16,0 2 0-16,0-7-2 15,-3 4 1-15,0 4-1 16,-1 10 1-16,1 0 0 15,-4 3 0-15,-7 4-2 16,0 7 0-16,-4 4 2 0,-3 1 0 16,-7-1-1-1,-11-2 1-15,1-3-1 0,-1-2 0 16,0-11 2-16,1 0 0 16,2-8 2-16,5-3 1 15,6-2-5-15,8-3 1 16,6 3 3-16,11-3 0 15,15 0 2-15,2 0 0 16,1 6-6-16,3 2 1 16,-3 5-1-16,-4 6 0 15,-7 5-1-15,-10 0 1 0,-11 8 1 16,-3-3 0-16,-8 8-1 16,-3-2 0-16,-14-4-1 15,-4-7 1-15,0 0 0 16,7-8 1-16,1-8-2 15,3 0 1-15,10-7 0 16,11-1 0-16,11 5-1 16,20 3 1-16,5-2 1 15,13-6 1-15,4 3-3 16,-7 5 1-16,-11 8 0 16,-7 5 0-16,-14-2 1 15,-10 4 0-15,-15 7 0 16,-10-4 0-16,0-2-1 15,0 0 1-15,-4 0-1 16,4-8 0-16,7-8-17 16,7 0 0-16,3 0-38 0,4-16 0 15,11 3 49-15,10-10 0 16</inkml:trace>
  <inkml:trace contextRef="#ctx0" brushRef="#br0" timeOffset="465373.8566">23505 3884 29 0,'-10'-3'14'0,"6"1"11"16,4 2-14-16,0 0-9 16,0 0 1-16,0 0-3 15,-3 2 1-15,3 1 0 16,0 2 0-16,0 0 0 16,-4 1 0-16,4-4 0 0,-3 4 0 15,3-1-1-15,0-2 0 16,0-1 2-16,0 1 0 15,0 0-1-15,0-1 0 16,0 1 0-16,0-1 0 16,0 1 1-16,-4 0 1 15,4-1-3-15,-3 1 1 16,3 0 0-16,0-1 0 16,0-2-1-16,0 3 0 15,0 0 0-15,0-1 0 16,0-2-1-16,0 3 1 0,0 0 0 15,0-1 1-15,0-2-2 16,0 0 0-16,0 3 1 16,0-3 1-16,0 0 0 15,0 0 0-15,0 0 2 16,0 3 1-16,0-1-3 16,0 1 0-16,0-3 0 15,0 0 1-15,0-3-2 16,-4 3 1-16,4 0-1 15,0 3 1-15,0-1-1 16,0 1 0-16,0-3 0 16,-7-8 0-1,7 6 0-15,0 2 1 16,0 0 0-16,0 0-2 16,0 0 1-16,0 0 0 0,0 0 0 15,0 0 0-15,-4-3 1 16,4 3-1-16,0 0 0 15,0 0-1-15,0 0 0 16,0 0 1-16,0 0 0 16,0 0 0-16,0 0 0 15,0 0 1-15,0 0 0 16,0 3-2-16,0-3 0 16,0 0 1-16,0 0 0 15,0 0 0-15,0 0 0 0,0 0 1 16,0 0 0-16,0 0-2 15,0 0 0-15,0 0 1 16,0 0 0-16,0 0 0 16,0 0 0-16,0 0 0 15,0 0 0-15,0 0 1 16,0 0 0-16,0 0-1 16,0 0 0-16,0 0 0 15,0 0 0-15,0-3 0 16,0 6 0-16,0-6 0 15,0 3 0-15,0 0 0 16,-3 0 0-16,3 0 0 16,0 0 0-16,0 0 1 15,0 0 0-15,0-3-1 16,0 3 0-16,0 0 0 16,0 3 0-16,0-3 0 15,0 0 0-15,0 0-1 0,0 0 0 16,0 0 2-16,0 0 0 15,0 0-1-15,0 0 1 16,-4 0-2-16,4 0 1 16,0 0 0-16,0 0 1 15,0 0-2-15,0 0 1 16,0 0 0-16,0 0 1 16,0 0-1-16,0 0 1 15,0 0-2-15,0 0 0 16,0 0 1-16,0 0 0 0,0-3 0 15,0 3 0-15,0 0 0 16,0 0 0-16,0-2 0 16,0 2 0-16,0 0 0 15,0 0 0-15,0 0 0 16,0 0 0-16,0 0 1 16,0 0 0-16,0 0-1 15,0 0 0-15,0 0 1 16,0 0 0-16,0 0 0 15,0 0 0-15,0 0 2 16,0 0 1-16,0-3-1 16,0 3 1-16,-3 0-7 15,-1 0 0-15,4 0 3 16,0 0 0-16,0 0 1 16,0 0 1-16,0 0-2 15,-3 0 0-15,3 0-2 0,0 0 1 16,0 0 0-16,-4 0 1 15,4 0 2-15,0 0 1 16,-3 0-3-16,3 0 0 16,0 0-2-16,-4 0 0 15,1 0 3-15,3 0 1 16,-4 0-1-16,4 0 1 16,-3 3-2-16,3-3 1 15,0 0-1-15,-4 2 1 16,4-2-1-16,0 0 0 15,0 0 0-15,-3 0 0 0,3 0 0 16,-4 0 0-16,4 0 0 16,-3 0 0-16,-1 0-1 15,4 0 1-15,-3 3-1 16,3 0 1-16,0-1-11 16,0 3 1-16,0 3-6 15,0-2 0-15,3 2-4 16,1-3 0-16,3 0-6 15,3 0 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50:30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3626 1587 18 0,'3'-13'9'0,"4"-19"7"0,-3 30-10 0,-1-11 1 16,-3 5 1-16,4 0-1 15,-4 2 0-15,3-2 1 16,1 1 0-16,-1-1-1 16,-3 2 1-16,4 4-5 15,-4 2 0-15,3 0 1 16,1 0 0-16,-1 2 0 16,1 4 1-16,0 2-2 15,-1-6 0-15,4 11 2 16,-3-2 0-16,3 5-2 15,0 0 0-15,-4 2-1 16,4 3 1-16,0 1-3 16,0-7 1-16,0 4 2 15,1-3 0-15,2 2-2 0,1-2 1 16,-4 0-1-16,3 3 0 16,-3-1-1-16,0 6 1 15,0-8 0-15,1 2 1 16,-1-2 0-16,0-3 0 15,0 1-2-15,0 2 0 16,0-9 1-16,-4 4 0 16,1-8-1-16,-1 2 1 15,-3 3-1-15,4-5 1 16,-1 2 1-16,-3-2 1 16,0-1-2-16,0 1 0 0,0-1 1 15,4 1 1-15,-4-3-2 16,7-5 1-16,0-8-2 15,0-6 0-15,0-15 1 16,7-1 0-16,4-4-1 16,0-12 0-16,-4 6-1 15,-4 3 1-15,1 2 0 16,-4 3 0-16,0 6-1 16,0 1 1-16,0 7-13 15,0 4 0-15,0 3-9 16,0 0 0-16,0 8-7 15,0 8 1-15,-3 6 3 16,-1 2 1-16,-3 2 13 16,4 14 1-16</inkml:trace>
  <inkml:trace contextRef="#ctx0" brushRef="#br0" timeOffset="615.532">4292 1413 33 0,'7'-13'16'0,"-3"10"10"16,-4 3-18-16,0 0-2 16,0 0 0-16,3 3-2 15,1 4 1-15,-4 7-1 16,0-1 1-16,-4 3-1 0,1 8 0 16,-4-1-1-16,0 7 1 15,0 1-1-15,-4-4 1 16,4 5 0-16,0-6 1 15,3-2-4-15,1 2 1 16,3-5 1-16,3 3 1 16,12-5 0-16,6 2 0 15,7-8-4-15,0 0 0 16,-3-5 0-16,-4 0 1 16,-3-2-1-16,-1-1 0 15,-3-3-8-15,-3 4 1 0,0-6-15 16,-4-6 1-16,-4 1-11 15,1 0 0-15,-4-3 12 16,3 5 0-16</inkml:trace>
  <inkml:trace contextRef="#ctx0" brushRef="#br0" timeOffset="1112.5113">4574 1447 34 0,'-7'0'17'0,"4"0"8"0,3 3-18 15,-4 2-2-15,1 3 0 16,-1 3 0-16,1 5 0 0,-1 5-1 15,4 8 0-15,0-3 1 16,0 1 0-16,4-3-2 16,3-6 0-16,3-2 0 15,1-6 1-15,3 1-3 16,4 2 0-16,-4-5-1 16,0-5 0-16,4 2-1 15,-1 0 0-15,1-2-10 16,-1 0 1-16,1-1-11 15,0-2 0-15,-4 0-14 16,-4 0 0-16</inkml:trace>
  <inkml:trace contextRef="#ctx0" brushRef="#br0" timeOffset="1562.6016">4409 1643 37 0,'-7'3'18'0,"10"-11"12"16,1 5-20-16,3-5-1 15,0 5 1-15,7-4-5 16,7-1 0-16,4 2-6 16,3-2 0-16,0 0 1 15,0 3 0-15,-6 8-19 16,-5-3 1-16,-3-3-12 16,-3 3 1-16,-1 0 17 15,-6-8 0-15</inkml:trace>
  <inkml:trace contextRef="#ctx0" brushRef="#br0" timeOffset="1952.1262">4874 1413 33 0,'-24'-8'16'0,"31"8"9"16,-7 0-18-16,0 0-3 16,3 0 1-16,4 8 1 15,11 8 1-15,7 2-5 16,-1 3 1-16,1 8 0 15,0 6 1-15,-8-1-4 16,-3-5 1-16,-3 0 2 16,-8-2 1-16,-3-6-3 15,-3 0 0-15,-4-8-3 16,-4 1 1-16,4-6-9 16,0 0 1-16,0-6-8 15,4 3 0-15,-1-5-17 16,4 0 0-16</inkml:trace>
  <inkml:trace contextRef="#ctx0" brushRef="#br0" timeOffset="2358.479">5252 1569 31 0,'-18'5'15'0,"18"3"14"16,0-8-15-16,0-5-4 16,4 5 0-16,6 5-4 15,1-5 0-15,3 0-4 16,3-5 1-16,8 5-3 16,0 5 0-16,0-5-2 15,-1 0 0-15,-3 0-8 16,1 0 1-16,-5 0-8 15,-3-5 1-15,-3 2-19 0,-4 3 1 16</inkml:trace>
  <inkml:trace contextRef="#ctx0" brushRef="#br0" timeOffset="2554.1495">5283 1693 43 0,'-3'3'21'0,"24"7"13"0,-10-12-22 0,10-1-10 16,11 3 0-16,3 0-2 15,0 0 1-15,0 0-22 16,1-5 1-16,-8 5-16 16,0 5 0-16</inkml:trace>
  <inkml:trace contextRef="#ctx0" brushRef="#br0" timeOffset="3216.886">5908 1336 30 0,'-14'-5'15'0,"10"13"11"16,4-8-15-16,0 5-4 15,0 8 1-15,0 8-1 0,0 6 0 16,4 7-2-16,-4 3 0 16,3 6-1-16,-3-4 0 15,0-7-4-15,4-3 0 16,-4 3 0-16,3-11 0 16,-3 0-7-16,4-10 1 15,-4-1-13-15,0-4 1 16,0-6-21-16,0 0 0 15</inkml:trace>
  <inkml:trace contextRef="#ctx0" brushRef="#br0" timeOffset="3753.4755">5710 1357 34 0,'0'-2'17'0,"4"-9"8"16,-1 6-18-16,1 2-1 15,3-5 0-15,7 3 1 16,7-3 0-16,11 3 2 15,7-3 0-15,3 8-6 16,0-6 1-16,1 4-4 0,-1 2 0 16,-10 8 0-16,-4 0 0 15,-3 2 0-15,-4 6 0 16,-7 3 0-16,-7-4 0 16,-4 4-1-16,-10-1 1 15,-7 4-6-15,-10-4 0 16,-5-7 2-16,1-3 0 15,0 0 0-15,0-6 1 16,3 4 3-16,7-6 0 16,4 8 0-16,7-6 1 15,7 11 6-15,7 1 0 16,4 1-3-16,3 12 0 0,11-3-2 16,3 0 1-16,0-3-2 15,0-5 0-15,-6 5-2 16,-1-8 1-16,-4 3-12 15,1-3 0-15,0 0-19 16,-4 1 1-16,0-4 6 16,0 1 0-16</inkml:trace>
  <inkml:trace contextRef="#ctx0" brushRef="#br0" timeOffset="4355.4983">6567 1463 39 0,'0'-5'19'0,"-7"13"7"15,7-6-19-15,-3 6 2 16,-1 0 0-16,4 13-4 0,0 6 1 16,4-6-1-16,-1 3 0 15,1 0-2-15,3-1 0 16,0-9-3-16,0-1 0 16,0-3 0-16,0-2 0 15,4 0-8-15,-4-5 1 16,0-6-21-16,-4-5 1 15,1-2-5-15,-4-11 0 16</inkml:trace>
  <inkml:trace contextRef="#ctx0" brushRef="#br0" timeOffset="4503.3967">6553 1310 41 0,'4'-8'20'0,"6"-6"0"15,-10 14-22-15,4 6-24 16,-1-6 0-16,4 0 13 16,1 8 1-16</inkml:trace>
  <inkml:trace contextRef="#ctx0" brushRef="#br0" timeOffset="4926.7603">6814 1296 36 0,'-3'0'18'0,"-1"-2"7"0,-3-6-25 16,7 8 0-16,-3 29 16 15,-4 0 0-15,0 5-10 16,7 3 1-16,3 6-3 15,4-1 1-15,-3-2-4 16,3-11 1-16,0-3-3 16,7-4 0-16,-4-4 0 15,5-7 1-15,-5 2-24 16,4-5 0-16,-7-6-18 16,0-2 0-16</inkml:trace>
  <inkml:trace contextRef="#ctx0" brushRef="#br0" timeOffset="5255.0413">7012 1312 42 0,'3'-10'21'0,"-3"10"5"0,0 0-21 16,0 2 2-16,0 9 1 15,-3 5-2-15,3 8 1 16,0 2-3-16,0 6 1 16,0 2-2-16,0 9 0 15,0-9 0-15,0 0 0 16,3-7-1-16,1-3 0 16,6-6 0-16,5-2 1 0,-1-8-3 15,3 0 0-15,1 0-1 16,3-8 0-16,-3 0-15 15,-1-6 1-15,1 4-7 16,-4-6 0-16,-3 0-15 16,-4-5 0-16</inkml:trace>
  <inkml:trace contextRef="#ctx0" brushRef="#br0" timeOffset="5540.9161">6892 1474 54 0,'35'2'27'0,"15"-10"8"0,-33 3-28 16,8 0-7-16,3 2 0 15,0-2-21-15,0 2 1 16,-3-2-21-16,-7 2 1 0</inkml:trace>
  <inkml:trace contextRef="#ctx0" brushRef="#br0" timeOffset="5856.0408">7139 1267 44 0,'0'-8'22'0,"14"3"9"16,-4 10-21-16,8-2-2 16,7 5 0-16,7 8-6 15,6 10 1-15,-2 11-4 16,-8 3 1-16,-3 18-1 16,-8-5 1-16,-3-5-4 0,-10-1 0 15,-4-4-10-15,-7-4 1 16,-7-4-17-16,0-4 0 15,-4-4 15-15,0-11 1 16</inkml:trace>
  <inkml:trace contextRef="#ctx0" brushRef="#br0" timeOffset="12356.4917">11597 2101 19 0,'4'0'9'0,"13"-8"8"15,-13 0-10-15,-1 0-2 16,1 0 0-16,0-3 1 16,-1 3 0-16,1 0-1 15,-8-5 1-15,4 3-2 16,0 2 0-16,-3 0-2 0,-1 0 0 16,0 3-1-16,-6 5 1 15,-4 2-3-15,0-2 1 16,3 8 2-16,-3 0 0 15,-4 3 0-15,-3 5 0 16,0-1-2-16,0 4 0 16,3 5 0-16,4 5 1 15,4 0-2-15,2 0 1 16,5-5 2-16,3-8 1 16,7-8 1-16,4 0 0 15,3-8-3-15,0-8 0 0,0-8-2 16,0-5 0-16,4-1 2 15,-1 1 0-15,-3-8-2 16,1-3 1-16,-1 3 3 16,-4 3 1-16,1 2-1 15,-4 6 1-15,-4 4-4 16,1 4 1-16,-4 2-1 16,3 8 0-16,-3 2-1 15,0 12 0-15,0 2 1 16,0 5 0-16,-3 0 1 15,-8 5 0-15,1 9-1 16,-1-1 0-16,4 1 1 16,0-1 1-16,0-5-2 15,3 0 1-15,4 0-1 16,4-2 0-16,10 2 2 0,4-13 0 16,10 2-3-16,-7-10 1 15,0-3-14-15,4-2 1 16,0-3-15-16,-4-5 0 15,0 2-1-15,-7-5 0 16</inkml:trace>
  <inkml:trace contextRef="#ctx0" brushRef="#br0" timeOffset="12838.9303">11964 1910 34 0,'-7'-10'17'0,"11"7"5"16,-4-2-17-16,-4 10-2 16,-3-2 0-16,0 2 1 15,-4 13 1-15,1 1 0 16,-4 13 0-16,0-6 1 0,3 1 0 15,0 4-1-15,4 4 0 16,4-6-2-16,6 0 1 16,4-3 0-16,4-4 0 15,0-1-3-15,3-8 1 16,0 0-4-16,-4-5 1 16,1 0-7-16,0-3 1 15,-1-2-18-15,1 0 0 16,-1-3-12-16,4 0 0 15</inkml:trace>
  <inkml:trace contextRef="#ctx0" brushRef="#br0" timeOffset="13316.6262">12193 1958 43 0,'-3'-27'21'0,"3"19"13"0,0 8-22 16,0 0-9-16,0-5 0 15,0 5-3-15,-4 5 1 16,1 3 0-16,-1 11 1 16,4 5 1-16,0 2 1 15,0-2-1-15,0-3 0 16,0 3-1-16,0 0 0 15,4-3 1-15,-1 0 0 0,4 0-5 16,0 0 1 0,4-7 1-16,0-1 0 0,3-3 0 15,0 1 0-15,0-6-9 16,4 1 0-16,-4-4-15 16,0-2 0-16,-4-2-13 15,1-4 1-15</inkml:trace>
  <inkml:trace contextRef="#ctx0" brushRef="#br0" timeOffset="13664.191">12052 2072 38 0,'-14'-8'19'0,"14"10"10"0,0-2-18 15,7 0-5-15,7 0 0 0,4 0-4 16,3-2 1 0,7-1-4-16,1 0 1 0,2-2-15 15,-2 5 0-15,-5-3-26 16,-3 3 1-16</inkml:trace>
  <inkml:trace contextRef="#ctx0" brushRef="#br0" timeOffset="14069.2638">12490 1881 36 0,'3'8'18'0,"15"3"8"0,-8-6-18 16,1 3-5-16,3 5 1 15,0 3-2-15,0 10 0 16,0 1 1-16,-3-3 0 15,-7-1 2-15,-4 1 0 16,-4 3-3-16,0-1 0 0,-3 1-2 16,-3-4 0-16,-1-4-1 15,4-3 1-15,4 0-20 16,-1-8 1-16,1-3-17 16,3 0 0-16,0-5 33 15,3-2 0-15</inkml:trace>
  <inkml:trace contextRef="#ctx0" brushRef="#br0" timeOffset="14442.6594">12800 2101 40 0,'-3'0'20'0,"13"5"8"0,-3-10-20 16,7 5-2-16,4 0 1 15,3 0-5-15,4-6 0 16,-4 6-2-16,0 6 0 16,-3-6 0-16,-1 0 0 0,-3 0-7 15,1 0 0-15,-5-6-3 16,1 6 0-16,-4 0-10 16,0 0 1-16,-4 0-1 15,1 6 1-15</inkml:trace>
  <inkml:trace contextRef="#ctx0" brushRef="#br0" timeOffset="14639.4687">12804 2183 43 0,'3'0'21'0,"36"2"13"16,-18-2-23-16,7-2-11 15,1-1 0-15,2 0-2 0,-3-2 1 16,1 2-18-16,-1-2 0 16,-3 3-15-16,-8 4 1 15</inkml:trace>
  <inkml:trace contextRef="#ctx0" brushRef="#br0" timeOffset="15134.3944">13502 1982 28 0,'-18'-8'14'0,"-3"24"8"0,14-14-13 16,4 6-3-16,-4 0 1 15,-8 0 2-15,1 8 0 16,4-3-3-16,3 0 0 16,7 3 0-16,7 3 1 15,3-1-5-15,4-2 0 16,4 0-2-16,7-8 0 15,-4 3-12-15,4-4 1 16,-4 1-19-16,-4-5 1 16,-2 0 4-16,-8-1 1 15</inkml:trace>
  <inkml:trace contextRef="#ctx0" brushRef="#br0" timeOffset="15914.2621">13855 1987 41 0,'-4'-13'20'0,"8"-3"15"16,-4 8-22-16,0 3-3 15,3 2 0-15,-3 0-9 16,0 3 1-16,7 6 2 16,0 7 0-16,4 3 2 15,0 10 0-15,3-2-3 16,-4-6 1-16,1 4-1 15,-1 1 0-15,1-1-2 16,-4-1 0-16,0-3 0 0,-3-2 1 16,3-3 2-16,-4-2 0 15,1-3 2-15,-4 0 1 16,3-6-5-16,1-4 1 16,3-6-3-16,0-5 1 15,3-1-1-15,5-4 0 16,-5-6-1-16,4-2 1 15,-3-3-1-15,-1-1 1 16,-3 4-16-16,1 5 1 16,-5 2-11-16,1 3 0 15,-4 3-8-15,0 5 1 16,-4 0 11-16,1 0 1 16</inkml:trace>
  <inkml:trace contextRef="#ctx0" brushRef="#br0" timeOffset="16291.6003">14299 1855 50 0,'-7'2'25'0,"7"9"6"15,-3-6-24-15,-4 6-3 0,-4 10 0 16,-3 5 0-16,3 9 1 16,-3-1-4-16,7-10 1 15,4 2 0-15,3-2 1 16,3-3 1-16,8-2 0 15,-1-3-4-15,1-3 0 16,-1-5-2-16,1-3 1 16,3 1-18-16,-3-6 0 15,-1 0-11-15,1 0 0 16,-1-6 8-16,1 4 1 0</inkml:trace>
  <inkml:trace contextRef="#ctx0" brushRef="#br0" timeOffset="16845.0137">14454 1889 41 0,'-3'-16'20'0,"3"13"9"0,0 3-20 0,0 0-7 16,7 3 0-16,0 5 1 15,0 0 1-15,0 3-2 16,0 12 0-16,-3-1 2 15,-1 7 1-15,1-3-1 16,-1-7 0-16,-3-1-3 16,0-2 1-16,4 0-2 15,-1 0 1-15,1-6-1 16,3 1 1-16,0 2-1 16,0-5 0-16,0 0-10 15,0-5 1-15,4 2-14 16,-1-5 0-16,4 0-12 15,-3 0 0-15</inkml:trace>
  <inkml:trace contextRef="#ctx0" brushRef="#br0" timeOffset="17192.1539">14437 2016 43 0,'-11'-8'21'15,"11"-10"15"-15,0 18-22 0,4-3-9 16,3-2 1-16,3-1-4 16,4 4 1-16,4-6-2 15,-4 8 0-15,4 0-13 16,-4 0 1-16,4 0-24 16,-4 0 0-16,0 2 16 15,-4-4 0-15</inkml:trace>
  <inkml:trace contextRef="#ctx0" brushRef="#br0" timeOffset="17595.836">14747 1833 35 0,'-7'-10'17'0,"7"7"13"0,0 3-18 0,0 0-8 15,4 0 1-15,3 0-4 16,7 8 1-16,3 5 0 16,1 9 1-16,0 4-4 15,-1 11 1-15,-3 3-1 16,-7-6 1-16,-7 1 0 16,0 2 0-1,0-37 0-15,-17 50-49 16,3-3 0-16,0-12 44 15,3-11 0-15</inkml:trace>
  <inkml:trace contextRef="#ctx0" brushRef="#br0" timeOffset="19187.4253">11633 2860 26 0,'-8'-8'13'15,"1"13"10"-15,4-5-14 0,-1 3-4 16,-3 0 1-16,-3-1-1 16,3 6 0-16,0 0 0 15,3 3 0-15,1-3-1 16,3 5 0-16,7 3-1 15,0 0 0-15,3 0-2 16,4-1 1-16,-3-4-2 16,0 0 1-16,-1-6-2 15,1 3 0-15,-1-8-9 16,1 0 1-16,-4 0-17 16,0-6 1-16,-4-1 2 15,-3-4 0-15</inkml:trace>
  <inkml:trace contextRef="#ctx0" brushRef="#br0" timeOffset="19339.0567">11541 2707 39 0,'-7'-6'19'0,"10"1"-6"0,-3 0-21 15,4 2-7-15,3 3 0 16,0 0-1-16,4 0 1 15</inkml:trace>
  <inkml:trace contextRef="#ctx0" brushRef="#br0" timeOffset="19894.4446">11971 2709 34 0,'-3'-2'17'0,"-1"2"4"0,4 0-16 0,-3 2 0 15,-1 3 1-15,-3 11-3 16,0 5 0-16,0 9-1 16,0-1 1-16,3-3 0 15,4 1 1-15,4 2-4 16,3-5 1-16,0-1-1 15,0 1 0-15,0-5 0 16,0-6 0-16,0-3-20 16,0-2 1-16,-3-2-15 15,3-4 1-15</inkml:trace>
  <inkml:trace contextRef="#ctx0" brushRef="#br0" timeOffset="20268.0925">12148 2709 29 0,'-4'-2'14'0,"8"12"6"0,-4-5-14 16,0 6-2-16,0 5 0 16,0 8 1-16,-4 2 0 0,4 1-1 15,0-4 0-15,0 1 0 16,0 0 0-16,0 0-2 16,4-3 1-16,3-2 0 15,0-4 1-15,3-1-5 16,1-1 1-16,3-3 0 15,-4-4 0-15,1-1-9 16,0-2 0-16,-1-1-9 16,1 1 0-16,-4-3-11 15,0 0 0-15</inkml:trace>
  <inkml:trace contextRef="#ctx0" brushRef="#br0" timeOffset="20613.6816">11989 2863 42 0,'0'2'21'0,"35"-26"5"0,-17 19-20 0,3 0-1 16,7 0 0-16,0-3-6 15,1 5 1-15,-5-2-13 16,-3 2 1-16,1 3-27 15,-5 0 1-15</inkml:trace>
  <inkml:trace contextRef="#ctx0" brushRef="#br0" timeOffset="21019.9095">12461 2701 38 0,'-3'-2'19'0,"10"7"3"0,0-2-20 0,4 4 0 16,10 9 0-16,-4 5-2 16,5 9 1-16,-5 4-2 15,-3-8 1-15,-3 6-1 16,-4 0 0-16,-4 0 1 15,-3-1 0-15,-7-7-6 16,4-3 1-16,-1-2-29 16,1-3 1-16,-1-6 31 15,4-4 1-15</inkml:trace>
  <inkml:trace contextRef="#ctx0" brushRef="#br0" timeOffset="21395.1487">12856 2878 44 0,'-3'-5'22'15,"31"0"5"-15,-14 5-21 0,7-3-2 16,1 1 0-16,2-4-4 15,5 1 1-15,-1 2-13 16,0 3 1-16,0-5-9 16,-3 0 0-16,-4 5-2 15,-7 2 1-15</inkml:trace>
  <inkml:trace contextRef="#ctx0" brushRef="#br0" timeOffset="21590.9372">12839 2976 43 0,'14'3'21'0,"49"2"8"0,-41-5-22 16,6-2-6-16,7-1 1 15,0 0-10-15,-3 3 1 16,0 0-37-16,-7 3 1 15</inkml:trace>
  <inkml:trace contextRef="#ctx0" brushRef="#br0" timeOffset="22430.426">13583 2751 41 0,'4'-13'20'0,"-4"8"5"15,0 2-21-15,-4-2-2 0,1 5 1 16,-8 0-1-16,0 0 0 16,-6 8 0-16,-1-3 0 15,1 6 0-15,-1 7 0 16,-3 6-1-16,0 3 0 15,3-4 1-15,7 1 0 16,8 3-1-16,6-9 1 16,8 6-2-16,7-8 1 15,6 2-6-15,8-10 1 16,3 0-33-16,-3-2 1 16,3-6 19-16,-3 0 1 0</inkml:trace>
  <inkml:trace contextRef="#ctx0" brushRef="#br0" timeOffset="23315.5652">14151 2611 34 0,'-4'-10'17'0,"1"-6"5"16,3 11-18-16,-4 2 0 15,1-5 1-15,-1 0 0 16,1 3 1-16,-1-1-3 16,-3 4 0-16,-3 2-3 15,-1 0 1-15,-3 2-1 16,-4 4 1-16,1 7-2 15,-1-2 1-15,4 4 0 16,0 9 1-16,3-5-2 16,4 2 1-16,7 0 3 15,4-5 0-15,6 0 2 16,4-6 0-16,4-2-1 0,0 0 0 16,-1-8-4-16,-3-5 1 15,8 2-1-15,-5-7 1 16,1-3-2-16,0-3 0 15,-4-6 2-15,-4-7 1 16,-3 3-4-16,-3-3 1 16,-4-3 1-16,-4 6 0 15,-3-9-1-15,-3 9 1 16,-1 5-1-16,4 2 1 16,0 8-1-16,3-2 0 15,1 11 2-15,-1 10 0 16,1-1-2-16,-1 12 1 0,4-3 0 15,4 8 0-15,3 2 0 16,3 9 1-16,1-6-1 16,3 2 0-16,0-4-1 15,4-3 0-15,0-8-20 16,-4-3 1-16,-4-5-13 16,1 0 1-16,-1-8 23 15,-3-3 1-15</inkml:trace>
  <inkml:trace contextRef="#ctx0" brushRef="#br0" timeOffset="23827.1266">14331 2513 29 0,'0'-5'14'0,"3"10"7"0,-3-5-14 16,4 0-2-16,-1 0 1 15,5 3 1-15,-1 0 0 16,3 5 0-16,-3 2 1 0,4 1-2 15,-1 2 1-15,1 3-4 16,0 2 0-16,-1-2 1 16,-3-2 0-16,0-1 0 15,0-3 0-15,0 1-2 16,0-1-2 0,-7-10 0-16,7 6 6 15,-3-1 1-15,0-2-4 16,3-6 1-16,0-5-4 15,0-5 1-15,3-6-1 16,-3-7 1-16,0 2-1 16,0-2 1-16,-3-1-2 15,-1 3 1-15,1 3-3 16,-4 3 1-16,7 2-19 16,-7 8 1-16,4-3-12 0,-4 9 1 15,0 10 1-15,0-3 0 16</inkml:trace>
  <inkml:trace contextRef="#ctx0" brushRef="#br0" timeOffset="24232.4967">14786 2474 39 0,'-7'0'19'0,"-11"10"5"16,15-2-20-16,-1 0-2 16,1 0 0-16,-4 11 1 15,3-1 1-15,1 6 3 16,3 0 0-16,3 2-1 16,4-7 1-16,4-3-5 15,3-1 0-15,3-4-4 0,1 0 1 16,0-3-25-16,-4-3 0 15,0-2-10-15,-3-6 0 16</inkml:trace>
  <inkml:trace contextRef="#ctx0" brushRef="#br0" timeOffset="24609.0368">15015 2458 32 0,'0'0'16'0,"7"2"8"15,-7 1-16-15,0 0-2 16,0 5 0-16,0 2-1 16,0-2 1-16,4 8-2 15,-1 5 0-15,4 0-3 16,-3 6 0-16,-1-9-1 16,4 6 0-16,-3-8 0 15,0 3 0-15,-4-9-4 16,0 1 0-16,0-3-15 0,0-3 1 15,3-2-16-15,-3 2 1 16</inkml:trace>
  <inkml:trace contextRef="#ctx0" brushRef="#br0" timeOffset="24907.4038">14931 2527 46 0,'0'0'23'0,"14"-6"7"16,-7 6-23-16,7 0-5 15,0 0 0-15,4 6-2 16,6-6 1-16,-3 0-2 16,1 0 0-16,-5 0-29 15,-3 0 1-15,0 0 4 16,-3 2 1-16</inkml:trace>
  <inkml:trace contextRef="#ctx0" brushRef="#br0" timeOffset="25193.9273">15216 2415 31 0,'18'6'15'0,"21"15"6"0,-29-10-16 0,4 2-2 16,0 0 1-1,1 8-3-15,-1-2 1 0,-7 7-3 16,0 6 1-16,-4 2-6 16,-3-5 0-16,0 3-28 15,-7-3 0-15</inkml:trace>
  <inkml:trace contextRef="#ctx0" brushRef="#br0" timeOffset="25657.949">14052 2860 38 0,'7'0'19'0,"50"11"5"16,-26-14-19-16,22-2 3 15,32-6 1-15,24-2-5 16,15 0 1-16,-4 5-8 16,-4 0 1-16,-14 5-30 15,-17-2 0-15,-11 10 11 16,-14-5 0-16</inkml:trace>
  <inkml:trace contextRef="#ctx0" brushRef="#br0" timeOffset="26438.9029">14483 3273 37 0,'7'-21'18'0,"0"7"7"16,-7 6-20-16,0 0-4 16,-4 0 0-16,-3 1 1 15,-3-1 0-15,-5 0-1 16,-2 8 0-16,-8 2 1 15,0 4 1-15,1 2-2 16,-1 5 0-16,-3 5 1 16,3-2 0-16,0 0-1 0,8-3 0 15,6 1 1-15,4-1 0 16,11 0 6-16,6 0 0 16,8-5-5-16,7-5 1 15,6-6-1-15,5-2 0 16,-1-6-3-16,0-5 1 15,-7-10-2-15,-6-3 0 16,-5-3 1-16,-3 0 0 16,-7 3-1-16,-3 0 0 15,-4 3 1-15,-4 2 1 0,1 5-2 16,-1 6 1-16,1 0 0 16,-1 8 1-16,1 5-3 15,-1 5 1-15,1 8 1 16,3 6 0-16,0 10 1 15,7 2 1-15,-4 4-2 16,4-3 1-16,0-6-1 16,0 1 0-16,4-4 0 15,0-4 1-15,3-1-11 16,-4-4 1-16,1-6-16 16,3-3 0-16,-4-3-9 15,5-2 0-15</inkml:trace>
  <inkml:trace contextRef="#ctx0" brushRef="#br0" timeOffset="26724.7563">14821 3072 41 0,'0'8'20'0,"11"18"9"0,-8-18-21 16,1 8-1-16,3-3 0 0,-4 8-4 15,4 3 0-15,1 2-3 16,-5-7 1-16,1 0-2 16,-1-6 1-16,1 0-4 15,-1-5 1-15,-3-3-26 16,0 1 29-1,0-6 0-15</inkml:trace>
  <inkml:trace contextRef="#ctx0" brushRef="#br0" timeOffset="26935.7334">14705 3125 47 0,'10'-8'23'0,"26"0"13"0,-19 10-24 16,15-2-3 0,7 0 0-16,0 0-10 0,-4 0 1 15,0 0-12-15,-7-2 0 16,1 2-42-16,-5 0 0 16,-6-6 53-16,-4 1 0 15</inkml:trace>
  <inkml:trace contextRef="#ctx0" brushRef="#br0" timeOffset="28630.6376">14835 3069 23 0,'-3'-3'11'0,"-1"-2"7"0,4 5-12 15,0-5-1-15,0 2 1 16,0-5-1-16,0 6 0 16,0-1 0-16,0-2 0 15,0 5-2-15,0 0 0 16,0 0-3-16,0 0 0 16,4 5 0-16,3 8 1 15,0-2-1-15,0 5 0 16,0-1-1-16,0 1 0 0,0 3 0 15,-3-9 1-15,3 4-34 16,0-1 0-16,-4-5 22 16,-3-6 0-16</inkml:trace>
  <inkml:trace contextRef="#ctx0" brushRef="#br0" timeOffset="32008.5022">19139 1482 27 0,'-4'-8'13'15,"4"0"11"-15,0 8-13 0,0 0-6 16,0 0 1-16,0 0-2 15,4 0 0-15,3 0 2 16,0 8 1-16,0-6-2 16,0 12 1-16,3 1-1 15,-3 7 0-15,4 4-2 16,-4 3 0-16,0-2 2 16,-3-1 0-16,3-7-4 15,-4 4 1-15,1-7 1 16,-1-3 0-16,1 1 0 15,-4-6 0-15,0 0 2 16,3-1 1-16,1-7-4 16,-1 0 0-16,1-7-1 0,3-1 1 15,0-14-2-15,4 1 1 16,-1-13-1-16,1 2 0 16,-4 3 0-16,0 5 0 15,-4-2-1-15,4 5 1 16,-3 7-12-16,0-1 0 15,3-1-13-15,-4 5 0 16,8 6-6-16,-4 2 1 16,3 3 9-16,-3-5 1 15</inkml:trace>
  <inkml:trace contextRef="#ctx0" brushRef="#br0" timeOffset="32473.9347">19597 1413 25 0,'-3'-8'12'0,"-1"8"4"0,4 0-13 15,-3 0 2-15,-1 8 1 16,-3 0-2-16,0 2 0 15,0 9 1-15,0 13 1 16,3-3-1-16,1 8 0 16,-1-8 0-16,4-5 1 15,0-1-1-15,7-4 1 16,0-3-5-16,0-8 1 0,4 2-2 16,0-2 0-16,-1 0-8 15,1-8 0-15,-1 3-24 16,-3 2 0-16,0-5 12 15,-3 5 0-15</inkml:trace>
  <inkml:trace contextRef="#ctx0" brushRef="#br0" timeOffset="32819.3232">19816 1378 30 0,'-11'-5'15'0,"4"13"7"0,7-3-15 16,-3 1-2-16,-4 7 1 16,0 3 1-16,3 2 0 15,0 11-1-15,1 8 0 16,3-2-2-16,0-1 1 15,0-7-3-15,3-11 0 16,5 2-1-16,-1-7 0 16,3 2 0-16,1-3 0 15,-1 1-2-15,1-6 1 16,0 3-10-16,-4-8 0 16,0 3-9-16,0 2 19 15,-7-5 0-15</inkml:trace>
  <inkml:trace contextRef="#ctx0" brushRef="#br0" timeOffset="33110.7964">19647 1516 42 0,'-4'-8'21'0,"22"8"5"0,-11 0-20 16,10-3-2-16,12 3 0 15,2-5-4-15,-3 2 0 16,-3-2-21-16,0 3 0 15,-4 2-9-15,0-6 1 16</inkml:trace>
  <inkml:trace contextRef="#ctx0" brushRef="#br0" timeOffset="33525.2875">20119 1389 31 0,'-3'-3'15'0,"6"-2"9"15,1 10-15-15,3-5-5 0,7 6 1 16,3 7 0-16,8 3 0 16,-4-3-6-16,-3 11 1 15,-4 8 4-15,-3 2 1 16,-4 0-4-16,-4-7 0 15,-3-1 0-15,-3-7 0 16,-1-3-8-16,1-3 1 16,-1-3-17-16,1-2 1 15,-1 0-4-15,4-5 1 16</inkml:trace>
  <inkml:trace contextRef="#ctx0" brushRef="#br0" timeOffset="33962.162">20447 1516 40 0,'-3'0'20'0,"10"3"7"0,0-3-21 16,3 0-1-16,8 0 1 16,0 0-5-16,3 0 1 15,0 0-2-15,0 0 0 16,-3 0-6-16,-1 0 0 16,-2 5-5-16,-1-5 0 15,-7 0-15-15,0 0 0 16,-7-5 16-16,0 2 1 0</inkml:trace>
  <inkml:trace contextRef="#ctx0" brushRef="#br0" timeOffset="34171.0217">20451 1646 45 0,'21'5'22'0,"28"-10"7"16,-31 5-22-16,7 0-6 16,3-3 0-16,-3 3-5 15,-4 0 1-15,0 0-41 16,-4 3 1-16,1 2 38 16,-4-5 0-16</inkml:trace>
  <inkml:trace contextRef="#ctx0" brushRef="#br0" timeOffset="34696.378">20955 1339 39 0,'0'0'19'0,"7"5"7"16,-3-5-19-16,3 11 2 15,3 4 0-15,1 4-4 16,3 7 1-16,-3 6-1 16,-1 3 0-16,-3 2-2 0,-3 2 0 15,-4-10-2-15,0 1 0 16,0-12 1-16,0 1 1 15,0-6 1-15,7-3 1 16,0-2-1-16,7-5 0 16,4 2-5-16,3-5 1 15,3 0 0-15,5 0 0 16,-1 0-3-16,0 0 1 16,-3 0-35-16,0 0 0 15,-4 3-3-15,-7 2 1 16</inkml:trace>
  <inkml:trace contextRef="#ctx0" brushRef="#br0" timeOffset="35732.1979">21823 1225 30 0,'0'-13'15'0,"-4"2"7"0,1 11-14 15,-1-8-4-15,-3 6 0 16,-3 2 0-16,-4 2 1 16,-4-2-4-16,-3 8 0 15,0 3 4-15,3 5 0 16,4-1-5-16,0 1 1 16,3 6-1-16,8 1 1 15,3 1 4-15,7-5 0 16,3-3 2-16,8-9 0 0,3 1-5 15,0-8 1-15,0-8-2 16,4 1 1-16,3-12-1 16,0 3 0-16,-3-8-2 15,0-13 0-15,-8-10 0 16,-6-4 1-16,-7 1-1 16,-4 5 1-16,0 5 0 15,-7 6 1-15,-1 13-2 16,-6-3 1-16,4 14 0 15,-1-4 0-15,4 12-1 16,0 2 0-16,0 10 1 16,4 14 1-16,-1 5 0 15,4 13 0-15,0 6-2 16,11-3 1-16,6-5 0 16,4-3 0-16,1-5-1 0,-5-1 0 15,-3-12-16 1,0-1 0-16,-3-2-15 15,0-8 1-15,-1 0 13 0,1 0 0 16</inkml:trace>
  <inkml:trace contextRef="#ctx0" brushRef="#br0" timeOffset="36123.7184">22204 1167 41 0,'0'-8'20'0,"0"24"8"15,0-14-21-15,0 12 0 16,0-4 0-16,0 6-3 16,0-5 0-16,0 4-3 15,0-7 1-15,0 0-2 16,0 0 0-16,0 3-1 15,3-11 1-15,-3 8-28 0,0-8 0 16,0 0-3-16,-3-8 0 16</inkml:trace>
  <inkml:trace contextRef="#ctx0" brushRef="#br0" timeOffset="36258.0537">22112 955 43 0,'0'-10'21'0,"7"-4"0"0,-7 12-22 16,0 2-17-16,7 0 1 0,0 0-7 16,0 2 1-16</inkml:trace>
  <inkml:trace contextRef="#ctx0" brushRef="#br0" timeOffset="36573.1155">22461 1071 34 0,'-3'-7'17'0,"-8"14"10"16,8-4-18-16,-1 0-1 15,1 10 0-15,-1 8-2 0,1 8 0 16,3 6-5-16,0-9 1 16,0-2 1-16,3-6 0 15,4 1-1-15,4-3 0 16,3-6-4-16,0-2 0 16,0-2-26-16,0-4 0 15,-3-2-5-15,-1-2 0 16</inkml:trace>
  <inkml:trace contextRef="#ctx0" brushRef="#br0" timeOffset="36874.1588">22694 1048 39 0,'4'0'19'0,"-1"23"9"16,-3-17-19-16,0 10 2 15,7 7 0-15,-3 1-6 16,-1 11 1-16,1-14-5 16,-1 3 1-16,1-1-2 15,-4-4 1-15,0 0-2 16,3-6 1-16,1-3-1 15,-4 1 1-15,3-6-25 16,-3-2 1-16,0-3-16 0,-3-3 0 16</inkml:trace>
  <inkml:trace contextRef="#ctx0" brushRef="#br0" timeOffset="37055.1632">22595 1220 45 0,'7'0'22'0,"36"5"12"0,-29-5-23 0,3-5-10 16,12 2 1-16,-1-2-4 15,-3 2 0-15,-4-2-38 16,-4 2 0-16,1-2 25 16,0-6 0-16</inkml:trace>
  <inkml:trace contextRef="#ctx0" brushRef="#br0" timeOffset="37295.4898">22885 1000 36 0,'17'0'18'0,"15"13"8"16,-21-5-18-16,3 3-5 15,0 7 0-15,0 9-1 16,-4 12 0-16,-6-1-3 16,-4-7 1-16,-7 4-5 0,-7 4 1 15,-4-2-34-15,-3 3 1 16,-7-6 31-16,-4 1 0 16</inkml:trace>
  <inkml:trace contextRef="#ctx0" brushRef="#br0" timeOffset="37744.375">21717 1595 35 0,'-18'0'17'0,"29"0"13"16,0-2-19-16,13-1-4 0,19 0 0 15,17-2 5-15,38-3 0 16,26-5-4-16,13 5 1 16,1 5-9-16,-4 1 1 15,-21-6-3-15,-22 8 1 16,-13-8-19-16,-14 8 0 15,-19-8-16-15,-13 8 1 16,-18-8 18-16,-10 8 0 16</inkml:trace>
  <inkml:trace contextRef="#ctx0" brushRef="#br0" timeOffset="38464.5036">22017 1939 34 0,'-4'-16'17'0,"1"1"6"0,3 12-17 15,-4-2-2-15,1 2 1 16,-4 3 0-16,0 0 0 16,-4 0-1-16,-3 3 0 15,-4 2-1-15,1 5 1 16,-1 6 0-16,4 3 1 0,3 5-4 16,8 2 0-16,6-10 4 15,4 3 1-15,7-4 1 16,4-7 1-16,0-8-9 15,-1 0 0-15,5-8 0 16,-1-13 1-16,-4-5-10 16,-3-3 0-16,-3-6 1 15,-4-7 1-15,-7 2 7 16,-3 6 1-16,-4 7 1 16,-1 9 0-16,1 2 2 15,4 0 0-15,-1 6-2 16,1 4 1-16,-4 6 2 15,3 8 0-15,4 5 0 16,0 9 1-16,4 4 1 16,3 3 1-16,3 6-8 15,1 2 1-15,3-6 0 0,-3 4 0 16,-1-9-1-16,1-2 0 16,-1-11-27-16,1-5 0 15,0-3-17-15,-1-5 0 16,-3-13 44-16,0 0 1 15</inkml:trace>
  <inkml:trace contextRef="#ctx0" brushRef="#br0" timeOffset="38737.249">22274 1778 39 0,'4'0'19'0,"3"21"15"16,-4-13-21-16,4 5-4 16,1 6 1-16,2-1-4 15,-3 6 0-15,0 0-6 16,4 10 0-16,-4-7-1 16,-4-1 1-16,1-7-1 15,-1-1 1-15,1-5-11 16,-4-2 0-16,0-3-19 15,0-3 0-15,-4-2 5 16,1-6 0-16</inkml:trace>
  <inkml:trace contextRef="#ctx0" brushRef="#br0" timeOffset="39023.3872">22190 1863 47 0,'7'2'23'0,"14"-4"14"0,-11 2-24 0,5 0-8 16,6 0 1-16,3 0-7 15,5 0 1-15,-5 0-2 16,-2 0 0-16,-1 0-27 16,-4 2 1-16,-3-2-6 15,4 0 0-15</inkml:trace>
  <inkml:trace contextRef="#ctx0" brushRef="#br0" timeOffset="101401.0063">3358 5945 27 0,'-8'-13'13'0,"19"15"11"0,-11-2-13 16,0 0-5-16,0 0 1 15,0 0-2-15,0 0 0 16,0 0 1-16,0 0 1 15,0 0-5-15,0 3 1 0,0 2 2 16,4 0 0-16,-1 3-3 16,1 8 1-16,-4 5 0 15,3 9 1-15,1-1-1 16,-1-6 1-16,4 4-3 16,0 7 1-16,4 3-1 15,-1 3 1-15,1-3-2 16,0-3 1-16,-1 6 1 15,1 0 0-15,-4-3 0 16,0-3 0-16,0-5-3 16,-3-2 0-16,-1-3 2 15,1-1 1-15,-1 1-3 16,1-3 1-16,-1-2-1 16,4-1 1-16,0-2 4 0,-7 0 0 15,4-3-4-15,-1 1 1 16,1-4-1-16,3 1 1 15,-7-3 2-15,3 0 0 16,-3-3-5-16,4 0 1 16,-4 1 2-16,3-1 0 15,1-2-2-15,0 2 1 16,-4-3 0-16,7 1 1 16,-4 0-1-16,1 2 0 15,-1-2 0-15,1-1 0 0,-4 1-1 16,0 0 1-16,0-3 1 15,0 0 0-15,0 2-2 16,3-2 1-16,-3 3 0 16,0-3 1-16,0 0-1 15,0 0 0-15,4 0 1 16,-4 0 0-16,0 0-2 16,0 0 0-16,3-5 3 15,1-1 0-15,3-4-2 16,0-3 1-16,3-6 0 15,5-5 0-15,2-8-1 16,4 3 1-16,1-16 3 16,2-5 0-16,1-5-2 15,-7-4 1-15,3 1 0 16,3 11 1-16,1 2-3 16,-4 0 1-16,0 5-3 15,1 0 0-15,-8 14 1 0,-4-3 0 16,1 7 0-16,-1 4 1 15,-2 2-22-15,-1 0 0 16,0 8-17-16,-4 3 1 16,4 5 4-16,-3-3 0 15,-1-2 22-15,-3 5 1 16</inkml:trace>
  <inkml:trace contextRef="#ctx0" brushRef="#br0" timeOffset="101748.276">3770 5955 41 0,'-7'-5'20'0,"32"2"15"16,-15 3-22-16,15-2-6 0,10-1 1 15,4-2-7 1,0 0 1-16,3-1-3 0,1 4 0 15,-8-1-17-15,-3-2 1 16,-8 2-27-16,-10 3 0 16</inkml:trace>
  <inkml:trace contextRef="#ctx0" brushRef="#br0" timeOffset="102288.3954">3255 5963 38 0,'-14'-2'19'0,"14"-1"9"0,0 3-19 0,11-5-4 15,3-3 0-15,7 0-4 16,4 0 1-16,3 0-3 16,4-3 0-16,3 3-7 15,0 3 0-15,-3 0-36 16,-7 5 0-16</inkml:trace>
  <inkml:trace contextRef="#ctx0" brushRef="#br0" timeOffset="103202.5685">4126 6463 38 0,'-17'0'19'0,"6"-8"7"0,11 6-19 0,0 2-3 15,4 0 0-15,3 0 3 16,7-3 0-16,4 0-4 15,6 3 1-15,1-5-4 16,7-5 1-16,3 2-2 16,0 2 1-16,1 4 0 15,-8-6 1-15,-4 0-2 16,-2 3 1-16,-1-1-5 16,-4 1 1-16,-2 0-16 15,-5 2 1-15,-3 0-16 16,0 1 1-16</inkml:trace>
  <inkml:trace contextRef="#ctx0" brushRef="#br0" timeOffset="103474.2567">4155 6582 42 0,'7'3'21'0,"35"-8"11"0,-21-1-20 0,11 4-6 16,10-1 1-16,1-2-6 16,-1 0 0-16,-3-3-2 15,0 0 0-15,-8-3-36 16,-2 6 1-16,-8 5 13 15,-11-5 0-15</inkml:trace>
  <inkml:trace contextRef="#ctx0" brushRef="#br0" timeOffset="104524.1187">5467 5998 36 0,'-7'-11'18'0,"7"9"6"16,0 7-19-16,3 3 2 0,1 8 0 15,3 10 2-15,0-2 1 16,0 5-6-16,0 3 0 16,-3 2-1-16,-1 6 1 15,1-3-5-15,-1 0 1 16,1 3 0-16,-4-3 1 15,0-6-3-15,0-4 1 16,0-6-15-16,0-8 0 16,0-8-11-16,3-2 1 15,-3-3 5-15,0-10 0 0</inkml:trace>
  <inkml:trace contextRef="#ctx0" brushRef="#br0" timeOffset="104809.9537">5163 6138 46 0,'-45'-19'23'0,"34"27"19"16,11-8-24-16,0-2-10 15,0 2 0-15,11-6-1 16,17-2 0-16,14-7-1 15,25-4 1-15,7-5-6 16,22 3 1-16,-15 3-2 16,-4 2 0-16,-6 3-1 0,-8-1 0 15,-10 6-22-15,-14 0 0 16,-7 6-9-16,-11 4 1 16,-11 4-1-16,-10 4 1 15</inkml:trace>
  <inkml:trace contextRef="#ctx0" brushRef="#br0" timeOffset="105139.9483">5100 6596 56 0,'0'-3'28'0,"60"3"17"16,-28-3-28-16,21-5-4 16,17 0 1-16,18 1-11 15,-3-4 0-15,-4-2-2 16,-10 2 0-16,-11 1-3 15,-11 4 0-15,-10 4-20 16,-7-1 0-16,-11 3-10 16,-7 3 0-16,-7-1-2 15,-7 4 0-15</inkml:trace>
  <inkml:trace contextRef="#ctx0" brushRef="#br0" timeOffset="105471.4419">5978 6389 54 0,'0'-5'27'0,"4"10"9"15,-8 1-27-15,4 4-7 16,-3 3 0-16,-1 9-2 16,1 1 0-16,3-1-1 15,0-4 0-15,0 1-27 16,0-1 0-16,-4 1-8 15,1 2 1-15</inkml:trace>
  <inkml:trace contextRef="#ctx0" brushRef="#br0" timeOffset="105891.3941">5163 6559 37 0,'-7'-3'18'0,"7"8"5"16,-3-5-19-16,-4 0-4 15,3 6 1-15,-3 4-2 16,0 1 1-16,7-11 0 16,0 37-41-1,4-19 1-15</inkml:trace>
  <inkml:trace contextRef="#ctx0" brushRef="#br0" timeOffset="106371.0363">5936 5839 38 0,'-4'-11'19'0,"4"14"5"0,0 0-19 16,0 7-3-16,0 6 1 15,0 3-2-15,0 2 0 16,0 5-2-16,0 6 1 15,0 0-34-15,4-3 0 16,-4 0 23-16,-4-3 0 16</inkml:trace>
  <inkml:trace contextRef="#ctx0" brushRef="#br0" timeOffset="106748.4244">5241 5995 48 0,'-7'-13'24'0,"4"16"2"0,-1-3-24 15,-3 5-2-15,0 5 0 16,0 6-2-16,0 3 1 15,0 2-19-15,0 3 1 16,0-6-10-16,3 6 1 16</inkml:trace>
  <inkml:trace contextRef="#ctx0" brushRef="#br0" timeOffset="107212.9439">5139 6588 29 0,'3'-6'14'0,"4"25"7"0,-7-11-14 15,0 5-4-15,-7 11 1 16,0 2-3-16,0 9 1 16,-3-3-2-16,-1 2 0 15,0-5-18-15,1-3 0 16,-1-2-4-16,4-8 0 15</inkml:trace>
  <inkml:trace contextRef="#ctx0" brushRef="#br0" timeOffset="108051.9793">5273 6508 20 0,'-4'-2'10'0,"1"-27"12"0,3 29-10 16,0-8-1-16,0 2 0 15,-4 1 0-15,4-6 0 16,-3 11-7-16,-1 0 0 15,4 3-5-15,0 8 1 0,4 2 0 16,-1 5 0-16,1 6 0 16,-1 5 0-16,-3 6-9 15,-3-1 0-15,-1-5-11 16,-6 0 1-16,-1-5-9 16,-3-8 0-16</inkml:trace>
  <inkml:trace contextRef="#ctx0" brushRef="#br0" timeOffset="109464.5802">6574 6032 42 0,'0'-5'21'0,"-14"29"4"0,14-14-21 15,0 9 5-15,0 2 1 16,0 8-6-16,0 11 0 16,4 5-2-1,-4 10 0-15,0-4-2 0,0 4 0 16,0-15-1-16,0-6 1 16,3-10 0-16,1-8 0 15,-1-3-31-15,1-2 1 16,3-14 0-16,0-5 1 15</inkml:trace>
  <inkml:trace contextRef="#ctx0" brushRef="#br0" timeOffset="109929.845">6423 6127 30 0,'-11'0'15'0,"11"-13"8"16,4 10-14-16,6-4-2 16,4 1 1-16,11-4 1 15,0-4 0-15,10-4-2 16,11-1 1-16,3 4-6 16,-3 1 1-16,-4 6-4 15,1 8 1-15,-8 3 0 16,0 5 0-16,-3 5 0 15,-11 6 0-15,-3 2 0 16,-8-3 1-16,-6-2-1 0,-8 0 0 16,-10 0 0-16,0 0 0 15,-7 0-1-15,-7-3 1 16,-4-2 0-16,0-3 1 16,1 2-2-16,6-2 0 15,4 0 1-15,7 0 0 16,7 5 0-16,7 3 1 15,17 5 3-15,11 0 0 16,8 3 0-16,17 0 1 16,0-6-5-16,3 4 0 15,4-1 0-15,0-5 0 0,-11 2-24 16,-3-2 1-16,4 0-26 16,-12-5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6:10:32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3209 6540 8 0,'-7'5'4'0,"7"-7"3"16,0 4-4-16,4-2 4 15,3-2 0-15,0-4-2 16,4 1 1-16,3 0-3 0,3-3 1 16,4 0-3-16,1-3 0 15,-5 1-1-15,4 2 0 16,4-3 0-16,0 9 0 15,-4-1 1-15,0 0 0 16,0 1 0-16,-3 2 0 16,-4-6-1-16,-3 9 0 15,-4 0 1-15,0-3 1 16,-4 2 1-16,1 1 1 16,-4 5-2-16,0 5 1 15,-7-2 0-15,-4 2 0 16,-3-2-2-16,0 2 0 0,-7 3-1 15,3 5 1-15,-7 5-1 16,1 1 1-16,-8 2-1 16,4-3 1-16,0-2-1 15,3-3 1-15,4 0-1 16,3 1 0-16,7-4 0 16,4-2 1-16,11-3 3 15,14-2 1-15,6-1-4 16,5-4 1-16,-1-4-2 15,11 1 0-15,-4-3 1 16,4-5 1-16,-4 2-6 16,-10-2 0-16,-4 2-8 15,-4 0 0-15,-3 3-11 16,-3-2 0-16,0-1 11 0,-1-2 0 16</inkml:trace>
  <inkml:trace contextRef="#ctx0" brushRef="#br0" timeOffset="240.5293">3153 6691 32 0,'-4'-3'16'0,"36"-13"6"0,-18 11-15 0,7 0-7 16,4 0 0-16,0-1-3 16,0 1 0-16,-4 0-10 15,3-1 0-15,1 1-9 16,3 0 1-16</inkml:trace>
  <inkml:trace contextRef="#ctx0" brushRef="#br0" timeOffset="524.7213">3802 6590 21 0,'0'11'10'0,"7"29"8"0,-7-27-11 16,0 5-1-16,0 4 1 16,0-4-6-16,0 6 0 15,0 2-1-15,-4-5 1 16,1 1-2-16,3-4 0 16,-4-2-6-16,4-3 0 15,4-2-20-15,3-3 0 0</inkml:trace>
  <inkml:trace contextRef="#ctx0" brushRef="#br0" timeOffset="839.6988">4028 6561 12 0,'3'0'6'0,"8"0"13"16,-4 0-5-16,7 0-13 0,7 0 1 15,4 0-1-15,3 0 0 16,-7 0-7-16,0-5 0 16,1-3-15-16,-5 3 0 15</inkml:trace>
  <inkml:trace contextRef="#ctx0" brushRef="#br0" timeOffset="1034.5272">4045 6715 24 0,'0'10'12'16,"29"-2"7"-16,-19-8-12 0,8 0-7 16,-1-2 1-16,5-1-8 15,-1 0 1-15,-4-2-19 16,5 0 1-16</inkml:trace>
  <inkml:trace contextRef="#ctx0" brushRef="#br0" timeOffset="1275.2904">4455 6469 13 0,'3'18'6'0,"18"22"11"0,-17-32-8 16,-1 5-3-16,1 8 0 16,-4 8-4-16,0 6 0 15,-4-1-3-15,1 0 0 16,-1 1 1-16,1-6 0 16,-1-11-3-16,1-2 1 15,3-2-24-15,-4-9 0 16</inkml:trace>
  <inkml:trace contextRef="#ctx0" brushRef="#br0" timeOffset="1709.3993">4331 6543 19 0,'11'-16'9'0,"34"-19"11"16,-34 28-11-16,7-9-3 16,10 0 1-16,7 0-7 15,-3 3 0-15,0 2 0 16,-8 3 0-16,-2 6-1 16,-5 4 1-16,-3 9 2 15,-7-1 0-15,-3 1-2 16,-8 2 1-16,-6 0-4 0,-8 3 1 15,-3-5-2-15,-4-1 1 16,1 1 3-16,2-3 0 16,1 0 0-16,7-3 0 15,4 0 0-15,3 1 1 16,3-1 3-16,0 3 0 16,4 0 0-16,8 5 0 15,2 3-2-15,1 0 0 16,3 2-3-16,3 1 1 15,1-1 0-15,-4 1 0 0,0-3-3 16,0-3 1-16,0 0-36 16,1-2 0-16</inkml:trace>
  <inkml:trace contextRef="#ctx0" brushRef="#br0" timeOffset="1860.9186">4864 6762 24 0,'3'21'12'0,"22"30"1"16,-18-38-11-16,0 8-4 15,0 0 1-15,0-2-22 16,0 2 0-16</inkml:trace>
  <inkml:trace contextRef="#ctx0" brushRef="#br0" timeOffset="3301.6005">7795 7527 20 0,'-14'-8'10'0,"17"5"8"16,1 1-11-16,6-1-1 15,4-2 0-15,4-3-4 16,7 0 1-16,7 0-1 16,6 0 0-16,-2 3-2 15,-5 2 1-15,-2 0 0 16,-8 3 0-16,0 3-1 15,-7 0 0-15,0-1 1 16,-3 4 1-16,-8 2 0 0,-3 0 0 16,0 2 0-16,-7 3 0 15,-3 3-2-15,-8 0 0 16,-7 5 1-16,-3 6 0 16,0-1-1-16,0 3 0 15,-1 0 1-15,1-7 0 16,3-1 0-16,4 0 0 15,7-3-1-15,7 1 0 16,7-3 6-16,7-3 1 16,11 0-4-16,7-5 0 15,6-3-3-15,5-2 0 0,-1-3 0 16,-3-3 0-16,-1 1-5 16,1-1 0-16,0-2-10 15,-7 0 0-15,-4-1-14 16,-7 1 1-16,0 2 20 15,-4 1 0-15</inkml:trace>
  <inkml:trace contextRef="#ctx0" brushRef="#br0" timeOffset="3512.3638">7841 7651 36 0,'-14'-16'18'0,"14"24"7"16,10-8-19-16,-3 0-1 0,14 0 1 16,18-2-7-16,7-1 1 15,3 0-8-15,11 3 0 16,-7 0-27-16,-3-2 1 16,6 2 29-16,-7-13 1 15</inkml:trace>
  <inkml:trace contextRef="#ctx0" brushRef="#br0" timeOffset="3812.798">8490 7561 28 0,'-4'3'14'0,"11"5"10"16,0-8-15-16,0 3-5 16,7-1 1-16,8-2-5 15,2 3 0-15,5-3-4 16,-5 0 1-16,-3-3-12 15,1 1 0-15,-5-1-8 16,1 0 1-16</inkml:trace>
  <inkml:trace contextRef="#ctx0" brushRef="#br0" timeOffset="3991.9854">8490 7786 42 0,'17'3'21'0,"19"-8"3"0,-19 2-21 16,8-2-4-16,7-1 0 15,-8 1-17-15,1 0 0 0,7-1-7 16,0-1 0-16</inkml:trace>
  <inkml:trace contextRef="#ctx0" brushRef="#br0" timeOffset="4549.015">9576 7760 18 0,'11'21'9'0,"-1"-5"7"0,-10-11-10 0,0 3 3 15,0 0 1-15,-3 0 1 16,-1 0 1-16,-3-3-2 16,-3 0 0-16,-5-5-5 15,-9-5 0-15,-1-3-5 16,0 0 1-16,-3-2-2 16,4-1 0-16,-1 0-17 15,4-2 0-15,3-3-22 16,4-2 0-16,10-3 38 15,4-6 1-15</inkml:trace>
  <inkml:trace contextRef="#ctx0" brushRef="#br0" timeOffset="4653.2657">9463 7516 28 0,'0'-13'14'0,"7"10"-11"0,-7 3-13 15,7 0-7-15,4 0 0 16</inkml:trace>
  <inkml:trace contextRef="#ctx0" brushRef="#br0" timeOffset="5132.8869">9788 7569 24 0,'-4'13'12'0,"15"27"4"16,-11-27-12-16,0 3-3 16,3 5 0-16,1 1 5 15,-1-7 0-15,1-1 3 16,3-4 0-16,4-4-5 15,-1-4 0-15,4-7-4 16,0 0 1-16,0-6-1 16,-3-5 0-16,-4 0-1 15,0 3 1-15,0 5-1 0,-3 0 1 16,-1 6-1-16,1 9 1 16,3 4 0-16,3-3 0 15,1 0 0-15,3 0 1 16,-3-5 6-16,3-9 0 15,0-4-4-15,0-6 0 16,-3 0-1-16,-4-3 0 16,-4 1-5-16,-3-1 1 15,0 1-3-15,0-1 1 16,-3 1-23-16,-1 2 0 16,1 5 2-16,6 1 0 0</inkml:trace>
  <inkml:trace contextRef="#ctx0" brushRef="#br0" timeOffset="5388.97">10264 7429 31 0,'7'-8'15'0,"0"13"8"15,-7 1-16-15,-3 7-3 16,-1 5 1-16,0 6 2 15,1 3 0-15,-4 2-2 16,3 0 0-16,4-3 0 16,0-7 0-16,11-1-3 15,7-2 1-15,6-5-4 16,4-9 0-16,8 1-6 16,6-6 1-16,4 1-48 0,3 2 1 15</inkml:trace>
  <inkml:trace contextRef="#ctx0" brushRef="#br0" timeOffset="6530.4394">9629 3945 13 0,'7'2'6'0,"35"-4"8"0,-24 2-7 0,3-3-6 16,0 3 0-16,1 3 1 15,-1-1 0-15,-4 1-2 16,-3 0 1-16,-3-3 3 16,-4 0 0-16,-3 0-1 15,-4 2 1-15,-4 4-5 16,-3 2 0-16,-7 2 2 16,-4 9 0-16,-6 2-1 15,-5 3 0-15,5-3 0 16,-1-3 0-16,4 1 2 15,3-1 0-15,4 1-1 16,7-3 1-16,7 0 1 16,7-3 1-16,11 0-3 15,6-2 1-15,5-1-3 16,-5-2 0-16,5-3 0 16,2 1 0-16,5-6-14 15,-5 0 0-15,1-6-7 0,-4-2 0 16</inkml:trace>
  <inkml:trace contextRef="#ctx0" brushRef="#br0" timeOffset="6740.8293">9573 4133 23 0,'0'-3'11'0,"38"6"8"0,-16-6-13 0,9-2-6 16,1-1 0-1,-32 6 0-15,78-10-29 16,-22-1 1-16</inkml:trace>
  <inkml:trace contextRef="#ctx0" brushRef="#br0" timeOffset="7085.2624">10137 4000 25 0,'-11'6'12'0,"29"4"9"0,-7-13-12 15,6 1-5-15,4-1 0 16,1 1-5-16,6 2 1 0,4-3-3 15,-1-2 1 1,-3-1-15-16,-6 1 1 0,-5 0-1 16,1-3 0-16</inkml:trace>
  <inkml:trace contextRef="#ctx0" brushRef="#br0" timeOffset="7234.9976">10193 4135 26 0,'15'5'13'0,"27"-10"1"15,-21 0-13-15,11 5-27 16,-4 0 0-16</inkml:trace>
  <inkml:trace contextRef="#ctx0" brushRef="#br0" timeOffset="7536.9586">10730 3839 27 0,'0'24'13'0,"3"26"5"0,-3-39-14 0,-3 10-1 16,3 8 0-16,0 5-2 15,0-10 1-15,0 2-3 16,-4-4 0-16,4-4 1 16,0-2 0-16,-4-3-15 15,4-7 0-15,-3-4-4 16,-1-2 0-16</inkml:trace>
  <inkml:trace contextRef="#ctx0" brushRef="#br0" timeOffset="7956.7441">10620 3873 25 0,'4'-8'12'0,"20"-10"8"0,-13 10-13 15,10 0-2 1,14-3 1-16,4 1-3 0,7 2 1 16,0 3-5-16,-4 5 1 15,-6 0 0-15,-8 2 0 16,-7 6-1-16,-7 3 1 16,-10 2 0-16,-8 0 1 15,-7 0-2-15,-6 1 0 16,-4-4-2-16,-1 1 0 15,-6-3 3-15,0 0 0 16,-4-3-1-16,1 0 1 16,6-2 0-16,7 0 1 0,4 2 1 15,7 3 0-15,14 5 2 16,7 3 1-16,11 5-4 16,-4-2 1-16,4-1-1 15,3 1 0-15,0-1-1 16,-3-5 1-16,0 1-4 15,-4-4 1-15,-4 1-18 16,1-3 1-16,-4 0-4 16,-3 0 0-16</inkml:trace>
  <inkml:trace contextRef="#ctx0" brushRef="#br0" timeOffset="8510.0903">11209 4093 21 0,'0'-13'10'0,"21"21"9"16,-14-11-11-16,4-2-2 15,0-1 0-15,3 1-5 16,-4 0 1-16,1 2-3 16,-1 6 1-16,-2 2 1 15,-5 3 1-15,-6 5 1 16,-1-5 1-16,-3 3 0 15,0 2 0-15,-4 0-3 0,4 0 0 16,7 1 4 0,4-6 1-16,10-3-6 0,11-2 1 15,6-3-6-15,5-3 1 16,-1-2-18-16,4-1 1 16,-1 1-4-16,1 2 0 15</inkml:trace>
  <inkml:trace contextRef="#ctx0" brushRef="#br0" timeOffset="9698.1241">9975 4270 14 0,'-4'0'7'0,"-6"-3"5"16,10 3-6-16,0 0-3 16,0 0 1-16,-4 0-2 15,8 3 0-15,3-3-1 16,0 0 0-16,3 0-1 15,1 3 0-15,3 2 0 16,0 0 0-16,4 1 0 16,-4 2 1-16,-4 2-1 15,-6 11 0-15,-4 3 1 0,-4 3 1 16,1-4 3-16,-4-1 1 16,3-9-5-16,4 5 0 15,4-4 0-15,10-1 1 16,7-5-3-16,7-3 1 15,1 0-21-15,-1-2 0 16,11 5 7-16,-1-13 1 16</inkml:trace>
  <inkml:trace contextRef="#ctx0" brushRef="#br0" timeOffset="10914.0273">8282 7990 18 0,'-7'-3'9'0,"7"-15"7"15,0 12-8-15,3 1-5 16,1 0 0-16,-1 2-3 16,-3 3 1-16,0 0-2 15,0 3 1-15,0 2 2 0,4 3 1 16,-4 5-2-16,0 8 0 15,-4 1 0-15,1 4 1 16,3-2-1-16,-4 0 1 16,1-6-1-16,3-5 0 15,3 1 0-15,1 2 1 16,3-3 1-16,10-3 0 16,12 1-4-16,9-6 0 0,12-2 0 15,6 0 0-15,4-1-37 16,7-2 1-16</inkml:trace>
  <inkml:trace contextRef="#ctx0" brushRef="#br0" timeOffset="13224.9815">2709 10755 19 0,'7'0'9'0,"3"-3"5"0,4 0-9 15,14 3 1-15,15 0 0 16,20 0-3-16,11-2 1 15,15-1-4-15,2 3 1 0,12 3-4 16,-8-1 1-16,0-2 0 16,-3-2 1-16,-11-1-28 15,0 0 0-15</inkml:trace>
  <inkml:trace contextRef="#ctx0" brushRef="#br0" timeOffset="16498.7096">3760 10659 16 0,'-4'0'8'0,"11"24"5"0,-3-19-8 15,-1 6-3-15,1 0 1 16,3-1-1-16,-4 3 1 15,1-2 1-15,-1-3 0 16,1 0 2-16,-1-3 1 16,1 1-3-16,-4-4 1 15,3-2-4-15,1 0-1 16,-4 0 0 0,11-21 3-16,-1 0 0 0,1 5-2 15,-1-3 1-15,1 6-2 16,0 0 1-16,-4 2-2 15,0 3 1-15,3 1 0 16,1 1 1-16,3 6-3 16,4 6 1-16,-4 4 2 15,0 3 0-15,0 6-1 16,0-1 0-16,4 1 0 16,-4-1 0-16,0-2 0 15,-4-2 0-15,1-7 4 16,-4 1 0-16,4-2 0 15,-1-4 0-15,1-4-3 16,-1-6 0-16,4-5-2 16,1-3 1-16,-5-6 0 0,1 4 0 15,-1-1-1-15,1 1 1 16,-1 2 0-16,-2 5 0 16,-1 4-1-16,0 1 1 15,0 1 0-15,0 8 0 16,3 5 0-16,4 5 0 15,4 5 1-15,3 3 0 16,0 3-2-16,1-3 0 16,-5-5 1-16,-3 0 1 15,0-3 0-15,-3-5 0 16,-4 0-1-16,4-2 0 16,-4-6 0-16,0-6 1 0,0-2-2 15,0-2 1-15,0-3 0 16,0-3 0-16,0 2 0 15,-3 4 1-15,-1 2-3 16,4 3 1-16,0 7 0 16,4 4 1-16,6 7 0 15,1 3 1-15,3 2-1 16,4 3 0-16,0 3 0 16,-8-8 1-16,1-8 0 15,3-5 0-15,4-6 2 16,-4-2 1-16,0-6-4 15,-3-2 0-15,-4-3-1 16,-4-3 1-16,-3-2-3 16,-3-3 0-16,-1 3-15 15,-3-3 0-15,4 9-6 16,-4 1 0-16,7 4 11 16,4 5 1-16</inkml:trace>
  <inkml:trace contextRef="#ctx0" brushRef="#br0" timeOffset="17024.0022">4814 10599 18 0,'-21'7'9'0,"11"1"5"0,10-8-10 15,3 0 0-15,11-2 1 16,4 4-2-16,14-2 1 15,20 3 1-15,12-3 1 16,17-3-2-16,4-7 1 16,10-6-6-16,-7 3 0 15,4-6 1-15,-15 6 1 16,1-3-5-16,0 0 0 16,-8 8-21-16,-10-2 0 0,-3 4 14 15,-8-2 1 1</inkml:trace>
  <inkml:trace contextRef="#ctx0" brushRef="#br0" timeOffset="24740.9161">7865 9810 25 0,'-3'8'12'0,"3"-13"9"16,0 5-14-16,0-3-8 15,0 3 0-15,0 0 2 16,3 3 1-16,1 5 2 15,-1 2 1-15,1 4-2 0,3 4 0 16,0 1 0-16,0 2 0 16,0 3 0-16,-3-1 1 15,-1 4 0-15,-3 2 1 16,-3-5 1-16,-1 0 0 16,1-6 2-16,-4 1 0 15,0-9-4-15,-8-2 1 16,-2-5-2-16,-8-6 1 15,-3-5-4-15,3-5 0 16,-3-3 0-16,3 5 0 16,4 1-7-16,3-1 0 0,4 1-20 15,7 2 0-15,4-3-12 16,3 1 0-16</inkml:trace>
  <inkml:trace contextRef="#ctx0" brushRef="#br0" timeOffset="24937.0715">7781 9583 37 0,'-18'-11'18'0,"15"6"0"16,3 5-19-16,0 0-18 15,7 2 0-15,3 1 2 16,8 2 1-16</inkml:trace>
  <inkml:trace contextRef="#ctx0" brushRef="#br0" timeOffset="25627.6176">8102 9760 24 0,'-4'-5'12'0,"4"10"11"16,0-5-12-16,0-3-10 16,0 3 1-16,0 3-2 15,0 2 1-15,0 3 2 16,0 0 0-16,4 5 1 15,-4 3 0-15,3 5-2 16,4 3 0-16,0 0-3 16,0 0 0-16,4-3 4 0,0-5 0 15,-4-3 2-15,3-2 1 16,4-3-4-16,0-6 1 16,1-4-2-16,-1-9 0 15,3-5-2-15,-6-5 0 16,-1 0 2-16,-3 0 0 15,1-1-1-15,-5 9 0 16,1 0 2-16,-1 0 0 16,1 2-3-16,-4 11 0 15,0 3 0-15,3 2 1 0,-3 8 0 16,4 3 1-16,3 0-1 16,3-3 1-16,1-2 8 15,3-6 1-15,0-5-5 16,4-8 0-16,-4-2-3 15,0-4 0-15,-3 4-3 16,-4-6 0-16,-7-5 0 16,-4-6 1-16,-3-2-12 15,0 0 1-15,3 5-12 16,1 8 1-16,-1 3-17 16,4 5 1-16</inkml:trace>
  <inkml:trace contextRef="#ctx0" brushRef="#br0" timeOffset="26093.1441">8691 9604 43 0,'-4'-16'21'0,"4"13"6"0,0 3-21 0,0 3-7 16,0 2 1-16,0 8 6 15,-3 9 0-15,-4 9 0 16,-4 1 0-16,0-3-2 15,1 0 1-15,-1 3-1 16,-3 0 0-16,4-3-3 16,-1 0-1-1,11-29 0-15,0 29 11 16,7-5 1-16,11-6-10 16,3-10 0-16,7-2-2 15,11-6 1-15,7-6-1 16,0 1 1-16,-4 2-3 15,-3-2 1-15,-4 0-12 16,0 2 0-16,-6 3-23 0,-8 3 1 16,-4 2 2-16,-3 0 0 15</inkml:trace>
  <inkml:trace contextRef="#ctx0" brushRef="#br0" timeOffset="27536.1157">9809 9403 35 0,'-4'2'17'0,"4"-4"7"0,0 2-17 0,0 2-3 16,-3 6 1-16,-1 13 2 15,1 11 0-15,-1 8-3 16,1 8 0-16,-1 4-3 16,1-7 1-16,-1-5-2 15,1-6 0-15,-1-4 0 16,1-7 0-16,-1-1-3 16,4-7 0-16,0-4-24 15,0-6 0-15,0-5-1 16,4-5 0-16</inkml:trace>
  <inkml:trace contextRef="#ctx0" brushRef="#br0" timeOffset="28028.5041">9664 9466 31 0,'0'-5'15'0,"21"-3"8"0,-10 3-15 16,7-1-3-16,6-4 1 15,8 2-2-15,10 3 1 16,4-1-4-16,-3 4 0 0,-5 2-2 15,-2 2 1-15,-8 4 0 16,-7 4 0-16,-7 3 2 16,-7 3 1-16,-7 3-5 15,-7-1 0-15,-3 3 2 16,-8-2 0-16,-3-3 0 16,-7-3 0-16,-4-5-1 15,7-3 1-15,4-2 0 16,3 0 1-16,4-1-2 15,4 4 1-15,6 4 5 16,1 6 1-16,10 8-1 16,14 5 0-16,7 0-5 15,0-5 0-15,0-3-1 16,1 0 0-16,-1 3 0 16,-3-3 0-16,-4 0-23 0,-4 0 0 15,-2 1-9-15,-1-6 0 16</inkml:trace>
  <inkml:trace contextRef="#ctx0" brushRef="#br0" timeOffset="28839.3879">10246 9768 13 0,'-3'5'6'0,"13"-8"10"0,-10 6-6 0,4-3-5 15,3 0 0-15,7-3 0 16,-3 6 1-16,6-6-3 16,1 3 1-16,0 0-4 15,-4 0 1-15,3 0 0 16,-6 0 0-16,-1-5-2 16,1 8 0-16,-4-1 1 15,0-2 1-15,-3 0 0 16,-1 3 0-16,1 2 1 15,-4 1 0-15,0-1-2 16,-7 3 0-16,-4 2 1 16,1 6 1-16,-5 6 1 15,-2-1 0-15,3 0-2 16,3 0 0-16,8-2 4 16,3-4 1-16,10-1-3 15,8-4 0-15,3-4-3 0,4-1 0 16,6-3 0-16,5-2 0 15,-1 0-12-15,-3-2 1 16,-4-3-31-16,-7 5 0 16,0-3 41-16,-10-2 1 15</inkml:trace>
  <inkml:trace contextRef="#ctx0" brushRef="#br0" timeOffset="29604.9001">7396 10435 23 0,'-35'2'11'0,"14"1"2"15,21-1-13-15,0-2 4 16,7 0 1-16,11 0 0 15,3-2 1-15,17-1-3 16,19 1 0-16,21-4-2 16,13 1 0-16,26-3-2 15,20 3 1-15,25-3 3 16,29 0 1-16,17 3-3 16,28-1 0-16,22-2 5 15,6 0 1-15,4 0-1 0,22 3 1 16,-5-3-7-16,-6 6 1 15,-11 2-1-15,-17 2 0 16,-33 3-6-16,-31 3 0 16,-28 0-29-16,-29 3 0 15,-31 0 22-15,-32-6 0 16</inkml:trace>
  <inkml:trace contextRef="#ctx0" brushRef="#br0" timeOffset="30475.7912">7964 11014 31 0,'-7'0'15'0,"0"3"4"15,7-1-17-15,4 1 2 16,3 5 0-16,3 8 0 15,1 5 0-15,3 8 3 0,-7 0 1 16,0 3 1-16,-3-6 0 16,-4 1-1-16,-4-1 0 15,-3-2-2-15,-7-6 0 16,0-4-5-16,-4-4 1 16,0-4 0-16,1-1 1 15,-8-10-2-15,-7-3 1 16,-6-6-3-16,2 1 0 15,5 0 0-15,2 0 1 16,1 0-17-16,10-1 1 16,4-2-22-16,7 1 0 0,4-1 17 15,10-3 0-15</inkml:trace>
  <inkml:trace contextRef="#ctx0" brushRef="#br0" timeOffset="30625.6807">7936 10755 46 0,'-25'-3'23'0,"8"3"-19"16,17 0-24-16,0 3-6 16,7-1 0-16</inkml:trace>
  <inkml:trace contextRef="#ctx0" brushRef="#br0" timeOffset="31496.5401">8257 10892 26 0,'-4'0'13'0,"1"-13"11"0,3 13-13 15,0 0-9-15,0 3 0 16,-4 5 2-16,4 10 0 16,0 1-2-16,0-1 1 15,4 6-1-15,-1-3 1 16,1 3 2-16,3-3 0 0,0-2 0 16,0-6 0-16,0-5-4 15,0-6 1-15,4-2-2 16,-1-2 0-16,1-4 0 15,-4 1 0-15,0 0-1 16,0 2 1-16,0 1 0 16,-3 2 0-16,3 2-1 15,0 4 0-15,0-1 3 16,3 0 0-16,5-2 5 16,-1-6 0-16,3-2 0 15,1-3 1-15,-4-5-3 16,-3-3 0-16,-1-5-6 15,-3-6 1-15,-7 1 1 16,0-1 0-16,-3 6-4 16,-1 3 1-16,1 2-15 0,-1 5 1 15,4 3-19-15,4 6 1 16,3 7 8-16,0 3 0 16</inkml:trace>
  <inkml:trace contextRef="#ctx0" brushRef="#br0" timeOffset="31871.9718">8779 10797 38 0,'-11'-5'19'0,"4"18"5"16,4-8-20-16,-1 11-1 15,1 8 1-15,-4 2 3 16,3 6 1-16,1-3-1 16,-1 3 1-16,-3 0-4 15,4-3 1-15,3-3 4 16,0-5 1-16,3-5-6 15,8-2 1-15,6-7-5 16,4-4 0-16,8-3 0 16,2-3 0-16,-2-2-13 15,2 0 0-15,-6 0-20 0,3-1 0 16,0 1 0-16,1 2 0 16</inkml:trace>
  <inkml:trace contextRef="#ctx0" brushRef="#br0" timeOffset="32189.0859">9209 10903 47 0,'-7'10'23'0,"74"25"22"15,-39-33-24-15,1 4-20 16,-1-4 0-16,7 1-2 16,-3 0 1-16,-7-6-4 15,-4 3 1-15,-11-3-17 16,-3 3 0-16,0-2-11 15,-10-4 0-15,-4-4 17 16,-4-11 1-16</inkml:trace>
  <inkml:trace contextRef="#ctx0" brushRef="#br0" timeOffset="32353.6465">9340 10694 43 0,'0'2'21'0,"17"38"15"0,-13-24-23 15,-1 5-6-15,-3 14 0 16,0 2-7-16,0 2 1 15,-3-4-1-15,-1 2 0 16,1 2-4-16,-1 1 0 16,1-3-40-16,-1-2 1 15,1-9 27-15,-1-13 0 16</inkml:trace>
  <inkml:trace contextRef="#ctx0" brushRef="#br0" timeOffset="32819.1868">9996 10710 34 0,'-11'0'17'0,"8"34"11"0,3-21-17 16,0 8 1-16,0 11 0 15,3 8-6-15,1 0 1 16,-4-6-5-16,3 3 0 0,1 0-3 16,-1 0 1-16,-3-5-1 15,4-6 0-15,-4-5-3 16,0-5 0-16,3-2-19 15,-3-9 1-15,0-5-15 16,8-5 0-16</inkml:trace>
  <inkml:trace contextRef="#ctx0" brushRef="#br0" timeOffset="33298.0052">9869 10781 36 0,'-7'-3'18'0,"24"-2"7"0,-6 3-17 15,3-1 0-15,7 0 0 16,8 1-1-16,9 2 0 15,5 2-6-15,-1 4 0 16,-7 1-1-16,-3 4 1 16,-7 0-1-16,-8-1 0 15,-6 3 0-15,-4 9 1 16,-11-4-1-16,-10 1 0 16,-3-6 0-16,-4-5 0 15,-4 0 0-15,4-8 0 0,0-3 0 16,6 6 0-16,5-3 0 15,-1-3 1-15,4 11 2 16,4 0 0-16,6 8 0 16,8 0 0-16,10 5-3 15,4 3 0-15,3 2 0 16,0 1 0-16,-3-4-2 16,-4 4 1-16,4-6-19 15,-1-2 0-15,-3-4-24 16,-6-4 0-16,2-6 43 15,1-5 1-15</inkml:trace>
  <inkml:trace contextRef="#ctx0" brushRef="#br0" timeOffset="33673.729">10440 11030 39 0,'-7'0'19'0,"7"5"10"0,0-5-20 16,7-3 0-16,4 3 0 16,7-2-6-16,3 2 1 15,3 0-4-15,1 0 0 16,-4 5 0-16,0 0 1 0,-6 6 1 15,-8 5 1-15,-7 2 2 16,-4 4 1-16,-7-1-3 16,1 0 0-16,3-3-2 15,3-2 0-15,8-3 1 16,10-5 0-16,7-5-4 16,4-3 0-16,7-5-17 15,3-1 1-15,0-1-28 16,-3-1 0-16,-4 0 38 15,-7 0 0-15</inkml:trace>
  <inkml:trace contextRef="#ctx0" brushRef="#br0" timeOffset="35280.5467">5791 10562 20 0,'-3'10'10'0,"49"-10"7"15,-29-3-10-15,8 3 0 16,3 3 1-16,11-6-2 15,3 3 0-15,1-5-2 16,-1-3 0-16,4 0-4 16,0 0 1-16,0 6-1 15,-4 2 0-15,0 0 1 16,4 2 0-16,3 1-2 16,-3 2 0-16,-10 1-13 15,-5 2 0-15,-2-1-16 16,-5 1 0-16</inkml:trace>
  <inkml:trace contextRef="#ctx0" brushRef="#br0" timeOffset="35776.5907">6740 9924 20 0,'0'-27'10'0,"7"12"6"16,-3 9-10-16,-4 6-2 15,0 0 1-15,-4 6-5 16,1 12 1-16,3 22 1 0,3 26 0 15,4 13 0 1,4 35 1-16,-8 10-3 0,-3 11 0 16,-7 19 0-16,-3-22 0 15,-1-8-2-15,-3-23 1 16,0-14-6-16,0-13 1 16,3-18-1-16,4-19 0 15,4-19-13-15,3-15 1 16</inkml:trace>
  <inkml:trace contextRef="#ctx0" brushRef="#br0" timeOffset="36677.391">6539 9723 40 0,'-18'-50'20'0,"22"-1"2"15,3 38-21-15,4-11 0 16,-1-5 0-16,8 0-2 16,10 0 0-16,7-3 1 15,11-2 1-15,0-1-1 16,14-10 0-16,0 0-1 16,11 0 1-16,10-5 0 15,7-3 1-15,7 6-2 16,11-6 1-16,0 0 0 15,17-3 0-15,4 1-1 0,0 2 1 16,11 5 0-16,-4 3 0 16,3 8 0-16,11 8 0 15,-10 11-1-15,0 7 1 16,-1 3-2-16,8 3 1 16,-8 2 0-16,15 3 0 15,10 0 0-15,-3 3 1 16,3-3-1-16,11 2 1 15,-4 1 0-15,11 0 1 16,0 2-1-16,-3 3 0 0,-8 5 0 16,0 3 1-16,0 0-2 15,-20 5 1-15,-5 0 2 16,-10 0 0-16,-3 11-3 16,-29 5 0-16,4 3 1 15,-11-6 0-15,-3 9 0 16,-8 12 1-16,-6 22-1 15,-18 10 1-15,-4 24-1 16,-10 32 0-16,-3 8 1 16,-8 26 1-16,-3 8-1 15,-4 9 0-15,-3-20-1 16,-4-12 0-16,-7-14 2 16,-7-29 0-16,4-3 1 15,-11-15 1-15,0-3-3 16,-8-6 1-16,1-18-2 15,-3-8 1-15,-4-2-1 16,-4-6 0-16,-3-8-1 16,3-2 0-16,-3 0 2 0,-7-3 1 15,-7-6-2-15,-4-2 1 16,0-5 0-16,-14-3 0 16,-7-8-1-16,-3-5 0 15,-18 0-4-15,-11-5 1 16,-10-1 2-16,-18-4 1 15,-14-1-2-15,-8-3 1 16,-16-4 0-16,-19-14 1 16,-17-8-1-16,-28-13 1 0,-28-3 2 15,-15-7 1-15,1-3-3 16,-11 7 1-16,-1 6 0 16,1 11 0-16,0 7-1 15,0 9 1-15,10 10-8 16,19 5 1-16,20 3-36 15,18 2 0-15</inkml:trace>
  <inkml:trace contextRef="#ctx0" brushRef="#br0" timeOffset="37008.2226">6828 10696 29 0,'14'48'14'0,"15"116"6"0,-26-114-15 16,-3 27-3-16,-7 18 0 16,-3 9 0-16,3-7 1 0,-1-7-4 15,1-16 1-15,4-7-2 16,3-9 0-16,10-16-33 16,15-8 0-16</inkml:trace>
  <inkml:trace contextRef="#ctx0" brushRef="#br0" timeOffset="37638.2781">12641 10427 22 0,'-17'-3'11'0,"13"6"21"16,4-3-12-16,14-3-15 16,22-2 1-16,34-1-3 15,43-2 1-15,42-5-4 16,29-3 1-16,10 0-14 0,21 3 1 16,18 3-27-16,17 2 1 15</inkml:trace>
  <inkml:trace contextRef="#ctx0" brushRef="#br0" timeOffset="39860.8399">3957 13633 30 0,'0'-18'15'0,"-7"12"9"0,7 6-14 0,0 0-8 16,4 3 1-16,-4 2 1 15,0 6 0-15,0 13-2 16,3 13 1-16,1 2 1 16,3 6 0-16,-4 8-3 15,1 0 0-15,-1-3-1 16,1 3 1-16,-4-2-2 15,0 2 1-15,0-14-1 16,0-7 0-16,0-11-11 16,0-5 0-16,3-5-22 15,4-11 1-15,0-14 26 16,4-17 1-16</inkml:trace>
  <inkml:trace contextRef="#ctx0" brushRef="#br0" timeOffset="40355.0621">3865 13665 28 0,'-31'-5'14'0,"10"-3"8"0,17 2-15 16,0 1 0-16,1-3 1 0,-1-2-3 16,4-1 0-16,4-5-1 15,10-2 1-15,14-4 1 16,11 1 0-16,10 3-6 16,15 2 1-16,3 5-2 15,0 11 0-15,0 8 2 16,-11 3 0-16,-10 5-2 15,-10 5 1-15,-8 0 0 16,-11 3 1-16,-2 8-2 16,-15-1 1-16,-11 4-1 15,-14-1 0-15,-6-7 1 16,-8-6 1-16,-7-3-3 16,0-5 0-16,4 1 2 0,10-6 1 15,4 0-2-15,10-3 0 16,8 3 2-16,10 2 0 15,21 6 0-15,14 8 1 16,25 8-3-16,3-3 1 16,4 3-12-16,4 2 1 15,-4 6-35-15,-11 5 1 16</inkml:trace>
  <inkml:trace contextRef="#ctx0" brushRef="#br0" timeOffset="41077.409">4881 13802 28 0,'-14'-2'14'0,"32"18"13"16,-4-14-14-16,14-2-11 15,11 0 1-15,7 3-12 16,3 2 1-16,8-5-27 0,-4 3 1 16</inkml:trace>
  <inkml:trace contextRef="#ctx0" brushRef="#br0" timeOffset="42203.0193">5033 13657 23 0,'-7'-16'11'0,"3"-8"14"16,4 16-12-16,0 3-8 16,0 5 0-16,4 5-6 15,3 9 1-15,0 12-1 16,4 8 0-16,-1 9 0 15,1-9 1-15,-1 6-22 16,-3 2 1-16,0 6 4 16,1-9 1-16</inkml:trace>
  <inkml:trace contextRef="#ctx0" brushRef="#br0" timeOffset="42667.7645">4751 14371 21 0,'-4'16'10'0,"11"37"3"0,-3-40-12 16,3 14-1-16,0 2 1 15,-7 5-3-15,0-7 0 16,3-3-19-16,1-6 1 15</inkml:trace>
  <inkml:trace contextRef="#ctx0" brushRef="#br0" timeOffset="43777.9168">5082 13866 23 0,'-3'-3'11'0,"3"1"12"16,0 2-12-16,0-3-8 16,0 3 1-16,0 0-4 15,0 0 1-15,0 0-1 16,0 0 0-16,0 0 1 15,0 3 1-15,0 7 0 16,0 6 0-16,0 3-3 16,0 2 1-16,0 3 1 15,0-3 0-15,0-3-2 16,0-2 0-16,0-3-7 0,0-5 0 16,0-2-18-16,3-4 0 15,-3-2 20-15,0-5 0 16</inkml:trace>
  <inkml:trace contextRef="#ctx0" brushRef="#br0" timeOffset="43972.3329">4948 13834 34 0,'0'3'17'0,"25"-14"8"0,-11 6-18 0,11-6-4 16,14-2 1-16,3 5-4 15,4 6 0-15,0-6-3 16,3 0 1-16,4 2-22 16,-4 4 1-16,-6-1 4 15,-8-2 1-15</inkml:trace>
  <inkml:trace contextRef="#ctx0" brushRef="#br0" timeOffset="44738.8835">7156 13228 28 0,'-3'-5'14'0,"-1"-3"10"0,4 8-13 16,0 0-9-16,0 0 1 16,0 5-4-16,4 3 0 15,-1 8 2-15,1 8 0 16,-1 0-1-16,1 8 1 16,0-6 2-16,-4-5 1 15,0-2 2-15,-4-3 1 0,-3-3-4 16,0-3 1-1,-4-2-2-15,1 0-2 16,10-8 0-16,-21 3-1 16,-1-6 1-16,1-5-21 15,7-10 1-15,-4-11-14 16,8-3 0-16</inkml:trace>
  <inkml:trace contextRef="#ctx0" brushRef="#br0" timeOffset="44874.7421">7047 13030 33 0,'-7'-13'16'0,"-4"-8"6"16,11 15-17-16,0 1-6 15,-3-3 1-15,3 0-9 16,-4 3 0-16,4 5-19 0,4 0 1 16</inkml:trace>
  <inkml:trace contextRef="#ctx0" brushRef="#br0" timeOffset="45429.6399">7432 13075 36 0,'-4'-11'18'0,"0"3"6"16,4 8-18-16,-3 3-6 16,-1 2 0-16,1 9 0 15,-1 7 0-15,4 3 2 16,0 2 0-16,4-2 2 15,3 5 0-15,0-8 5 16,0-2 0-16,4-9-4 16,3-2 0-16,-4-3-5 15,4 1 1-15,-3-9-1 16,0-2 1-16,-1-3-1 16,-3 0 1-16,0 0-3 15,0 3 1-15,-3 2 0 16,-1 6 1-16,4 2-1 0,4 3 1 15,3 5 0-15,4 0 1 16,-1-5 3-16,-2-8 1 16,2-5 2-16,1-6 0 15,-4-4-5-15,-4-7 0 16,-6-1-2-16,-4-4 0 16,-4 3-2-16,1 3 1 15,-4 0-11-15,0 2 1 16,0 1-27-16,7 2 0 15,0 0 15-15,10 6 0 0</inkml:trace>
  <inkml:trace contextRef="#ctx0" brushRef="#br0" timeOffset="45924.9838">8010 12956 37 0,'0'-16'18'0,"-4"34"3"0,4-12-18 16,0 2-1-16,-3 5 1 15,-1 3-3-15,-3 0 0 16,4 5 2-16,-4 5 0 15,3 1 0-15,-3 2 0 0,4-3 3 16,3-2 1-16,3-5 2 16,4-1 0-16,7-5-1 15,11-2 0-15,7 0-6 16,10-3 1-16,4-6-4 16,-4 3 1-16,4-2-1 15,4-3 1-15,-5 0-31 16,-2 0 1-16,-8 0-2 15,4-8 1-15</inkml:trace>
  <inkml:trace contextRef="#ctx0" brushRef="#br0" timeOffset="46435.3718">8969 12779 35 0,'-3'-16'17'0,"3"24"0"15,0-3-17-15,0 8 1 16,7 8 0-16,4 22 4 16,-8-1 0-16,4 3-1 15,-3 5 0-15,-4 3-4 16,-4 0 1-16,-3-8-1 16,4-3 1-16,-1 1-2 15,0-14 0-15,1-5 0 16,3-11 0-16,0-11-16 15,0-7 1-15,0-8-11 0,3-6 1 16</inkml:trace>
  <inkml:trace contextRef="#ctx0" brushRef="#br0" timeOffset="46870.8671">8871 12847 23 0,'-11'-8'11'0,"11"-5"12"0,7 8-13 16,0-3-4-16,7 0 0 0,4-3 1 15,14-2 1-15,6 3-4 16,5 2 1-16,3 2-5 16,-4 9 0-16,-3 5 0 15,-7 3 1-15,-8 2-1 16,-6 0 0-16,-8 8-1 15,-13 0 1-15,-8-2 0 16,-3 5 1-16,-3-8-1 16,-8 2 1-16,-7-10-2 15,-3-3 1-15,7-2-1 16,6-6 1-16,5 3 0 16,6-2 0-16,4 7 1 15,11 3 0-15,13 8 2 16,12 0 1-16,-1 0-3 15,7-1 0-15,0 4-1 0,-3 2 1 16,-4 0-3-16,-3 0 1 16,-4-2-12-16,-7-1 0 15,-3 1-25-15,-4-3 0 16,0-6 33-16,-3-4 1 16</inkml:trace>
  <inkml:trace contextRef="#ctx0" brushRef="#br0" timeOffset="47260.6261">9491 13059 34 0,'-3'-3'17'0,"14"1"9"15,-4-1-17-15,0-2-9 16,3 2 1-16,1 3-1 16,-1 0 1-16,1 0-2 15,0 3 1-15,3-1 0 16,-4 1 1-16,1 5-1 16,-4 3 1-16,-7 4 2 15,0 4 1-15,-4 2 1 16,-3 3 1-16,4 0-4 15,-1-6 1-15,4-2 3 0,7-3 0 16,11-2-5-16,14-3 0 16,6-3-2-16,5-2 0 15,3 0-11-15,3-6 0 16,-7 0-27-16,-10 3 1 16,-7-2 27-16,-15-6 0 15</inkml:trace>
  <inkml:trace contextRef="#ctx0" brushRef="#br0" timeOffset="47876.9283">6546 13683 27 0,'-32'22'13'0,"36"-15"7"0,-32 23-20 16,28-30 0-16,116-27 11 16,-3 24 1-16,46-2-9 15,59 0 0-15,36 0-2 16,57-3 1-16,34 2-2 15,33 6 0-15,20-5-1 16,1 5 1-16,-4 3 0 16,-7-6 0-16,-25 11-9 15,-42 8 0-15,-31 8-23 16,-54 2 0-16,-38-5 28 16,-50 1 1-16</inkml:trace>
  <inkml:trace contextRef="#ctx0" brushRef="#br0" timeOffset="48536.9894">7171 14101 34 0,'0'-5'17'0,"3"10"2"0,1 3-17 16,-1 11 1-16,1 10 0 15,-4-3-2-15,3 6 1 16,-3 5-2-16,0 3 1 16,-3-3-1-16,3-5 1 15,-4-1-1-15,1-4 0 0,-1-1 0 16,4-10 0-16,0-5-12 16,4-6 0-16,-4-5-11 15,7-10 1-15,-4-6 16 16,-3-8 0-16</inkml:trace>
  <inkml:trace contextRef="#ctx0" brushRef="#br0" timeOffset="48899.1296">7026 14138 34 0,'-4'-7'17'0,"26"-9"7"15,-8 8-18-15,14 0 0 16,7 2 0-16,11-1-6 15,7 4 0-15,-4 3 0 16,-10 8 0-16,-11 2 0 16,-3 6 0-16,-11 0 0 15,-7 3 0-15,-10 4 0 0,-8-7 1 16,-7 3-2-16,-3-9 1 16,-3 1 0-16,2-6 1 15,1 3-1-15,7-2 1 16,4-4-1-16,2-2 1 15,12 6 5-15,10 1 1 16,14 9-6-16,8 5 0 16,-1 3-1-16,0 0 0 15,-3 0 0-15,3 0 0 16,-3-3-2-16,-4 0 0 0,-7 0-21 16,0-5 0-16,-3-3-7 15,0-2 1-15</inkml:trace>
  <inkml:trace contextRef="#ctx0" brushRef="#br0" timeOffset="50354.7807">8296 14284 40 0,'-4'-3'20'0,"43"-2"9"0,-18 2-19 16,14-2-7-16,-3 5 0 15,7 0-6-15,0 3 0 16,0-3-6-16,-4-3 0 16,0-2-11-16,-10 5 0 15,-4 0 0-15,-7-8 0 16</inkml:trace>
  <inkml:trace contextRef="#ctx0" brushRef="#br0" timeOffset="50534.9405">8486 14080 44 0,'0'19'22'0,"0"47"4"16,0-48-22-16,-3 6-3 15,-4 5 0-15,0 3-2 16,-1 5 0-16,1-5-1 16,4-3 0-16,6-3-27 15,4-2 1-15,8-3 11 16,-1-13 1-16</inkml:trace>
  <inkml:trace contextRef="#ctx0" brushRef="#br0" timeOffset="50955.1532">8998 14273 31 0,'0'19'15'0,"24"39"6"0,-17-42-16 0,0 8-2 16,0 0 1-16,-3 5 1 15,0 2 0-15,-12 6 5 16,1-10 1-16,0-3-2 16,-3-3 0-16,-1-10-8 15,1-9 1-15,-8-12-2 16,-3-6 0-16,-7-8-3 15,-4-5 1-15,4-3-22 16,3-5 0-16,7 0-15 16,15 5 1-16</inkml:trace>
  <inkml:trace contextRef="#ctx0" brushRef="#br0" timeOffset="51108.7629">9012 14054 45 0,'-21'-6'22'0,"10"-4"1"0,7 7-23 16,-3-2-2-16,4 2 0 16,-1 1-17-16,1-1 0 15,3 3-5-15,0 3 1 16</inkml:trace>
  <inkml:trace contextRef="#ctx0" brushRef="#br0" timeOffset="51525.3978">9132 14091 33 0,'7'5'16'0,"-4"-5"10"0,1 8-17 0,-4 3-4 16,0 5 0-16,0 5-3 15,3 2 0-15,4-1 0 16,0-4 1-16,0 1 1 15,1-6 1-15,2-2 2 16,1-6 0-16,3 0-5 16,0-5 1-16,0 0-3 15,0-3 0-15,0 1 0 16,-3-3 1-16,-1-1-2 16,-3 1 1-16,1 5 0 15,-5 3 0-15,4 2 0 0,0 3 0 16,0 0 0-16,0 0 1 15,4 0 12-15,-1-8 0 16,1-3-11-16,-4 0 1 16,4-2-4-16,-4-3 1 15,-4-2-2-15,1-6 1 16,-4-3-9-16,3-2 0 16,4-6-21-16,0 4 0 15,4 4-7-15,0 6 0 16</inkml:trace>
  <inkml:trace contextRef="#ctx0" brushRef="#br0" timeOffset="51779.7373">9573 14051 45 0,'-4'-5'22'0,"11"5"6"16,-7 2-24-16,0 6-1 15,0 11 0-15,0 10 0 16,0 0 0-16,4 0 1 15,-4 0 1-15,0 3 0 16,3-3 0-16,4-5 5 16,7-3 1-16,11-5-10 15,7-3 1-15,0-5-3 16,-4-2 0-16,3-1-15 16,5-3 1-16,-1 4-37 15,-7-1 1-15,0-2 42 16,1-3 1-16</inkml:trace>
  <inkml:trace contextRef="#ctx0" brushRef="#br0" timeOffset="52500.853">12070 13683 29 0,'-21'-2'14'16,"10"2"9"-16,11 0-14 0,4 2 5 15,6-2 0-15,8 6-8 16,7-1 0-16,10-5-5 15,11 3 0-15,0 2-2 16,-4-5 0-16,4 0-2 16,0-5 0-16,-1 2-13 15,-6-2 1-15,-11-1-14 16,-6 4 0-16,-1-1 20 16,-11-2 0-16</inkml:trace>
  <inkml:trace contextRef="#ctx0" brushRef="#br0" timeOffset="52695.8554">12130 13871 46 0,'18'6'23'0,"45"7"6"0,-35-11-24 16,11 1-10-16,7 0 1 15,3-3-42-15,1 0 1 0,-1 5 44 16,-3-2 1 0</inkml:trace>
  <inkml:trace contextRef="#ctx0" brushRef="#br0" timeOffset="54272.9293">14105 13271 45 0,'0'0'22'0,"0"-24"13"0,0 21-22 16,0 3-9-16,0-2 1 16,0 2-2-16,4 10 1 15,-4 14-3-15,0 8 1 16,3-1-1-16,1 9 0 15,-1 8-3-15,1 5 1 16,-1-6 1-16,1-2 0 16,-1-5-8-16,1-11 1 15,-4-5 0-15,0-11 1 16,3-13-10-16,1-5 1 16,3-11-6-16,0-11 1 0,-3-7 4 15,-8 2 0-15</inkml:trace>
  <inkml:trace contextRef="#ctx0" brushRef="#br0" timeOffset="54662.991">14049 13228 30 0,'-21'-39'15'0,"-11"2"13"16,25 29-15-16,3-3 0 15,-3-2 1-15,7 0-6 16,4-1 1-16,10-4-6 16,10-6 0-16,15 3-3 15,14 2 1-15,4 4-2 16,13 9 1-16,1 6-1 15,-4 13 1-15,3 3-1 16,-3 8 1-16,-17 3 0 16,-12 2 1-16,-13 5-2 0,-14-2 1 15,-18 2 0 1,-11-5 0-16,-7 0 0 0,-13-5 1 16,-8-5-2-16,-4-3 1 15,4-11 1-15,4 0 0 16,7-5-1-16,7 0 1 15,10 0-2-15,7 6 0 16,11 4 2-16,8 9 0 16,6 2-2-16,10 3 1 15,8 5 0-15,3 5 1 16,-3 3-2-16,-4 3 1 16,1-3-16-16,-1 5 0 0,-4-10-13 15,-2-6 0-15,-5 1 6 16,-6-9 1-16</inkml:trace>
  <inkml:trace contextRef="#ctx0" brushRef="#br0" timeOffset="54903.0546">14966 13519 57 0,'10'19'28'0,"15"39"1"0,-18-42-28 16,0 8-2-16,4 5 0 16,-1 5-10-16,1-5 0 15,0 0-34-15,-1-2 0 16</inkml:trace>
  <inkml:trace contextRef="#ctx0" brushRef="#br0" timeOffset="76132.1749">7802 14467 20 0,'-14'-3'10'0,"3"-2"7"15,11 5-11-15,0 0-2 16,0-3 1-16,4-2 0 15,3-1 1-15,0-2-4 16,7 0 1-16,0 3-3 16,-3 0 1-16,3 2-1 0,0 3 0 15,0 0 0-15,-3 6 0 16,-1 1 1-16,-3 4 0 16,0 5-2-16,-7 2 0 15,0 9 2-15,-7 2 0 16,4 0 0-16,-4-2 1 15,3-6-1-15,1-5 0 16,3-3 5-16,7-3 0 16,3-4-6-16,4-4 1 15,7-4-3-15,1-1 1 0,-1 0-35 16,0 1 1-16,-3 4 23 16,-8-4 1-16</inkml:trace>
  <inkml:trace contextRef="#ctx0" brushRef="#br0" timeOffset="77467.9702">10193 13871 25 0,'-17'-10'12'0,"-8"-1"8"16,22 6-14-16,-1 2-1 16,0-2 0-16,1 2-5 15,6 1 0-15,12 7-1 16,6 3 0-16,11 5 1 15,10 13 0-15,4 14-2 16,-4 5 0-16,-3 13-18 16,-7 1 0-16,-11 7 7 15,-11 5 0-15</inkml:trace>
  <inkml:trace contextRef="#ctx0" brushRef="#br0" timeOffset="78069.0898">6913 13993 22 0,'-25'3'11'0,"-17"20"7"0,31-15-11 16,-6 13-3-16,-4 14 1 16,-8 10-3-16,1 8 0 15,3 16-2-15,15 10 0 16,10 0 1-16,18-10 0 15,6-5-9-15,22-6 1 0,11-11-21 16,13-12 0-16</inkml:trace>
  <inkml:trace contextRef="#ctx0" brushRef="#br0" timeOffset="78804.951">10454 14223 11 0,'-3'-3'5'0,"6"-12"3"0,-3 7-5 16,0 0-3-16,0 0 0 15,0 0 3-15,0-3 0 16,0 3-1-16,0 0 1 16,0 3 1-16,0 0 1 15,0 2-6-15,4 6 0 16,3 2 2-16,4 3 1 16,3 11-1-16,3 2 1 15,-3 3-3-15,1 5 0 16,-5 10-1-16,-3 6 1 0,-3 6-21 15,-4 1 0 1</inkml:trace>
  <inkml:trace contextRef="#ctx0" brushRef="#br0" timeOffset="79345.9791">9809 12660 12 0,'7'-3'6'0,"64"13"2"16,-43 4-6-16,3 7-4 16,12 11 0-16,3 18-10 15,-11 13 1-15</inkml:trace>
  <inkml:trace contextRef="#ctx0" brushRef="#br0" timeOffset="79915.8089">6723 12749 22 0,'0'-18'11'0,"-15"23"7"0,8 3-11 15,-7 13-5-15,-7 16 0 16,0 22 1-16,-4 15 1 16,1 16-5-16,9 15 0 15,12-1-7-15,10 1 0 16,11-9-17-16,20-12 0 15</inkml:trace>
  <inkml:trace contextRef="#ctx0" brushRef="#br0" timeOffset="81267.4314">10578 14321 12 0,'3'29'6'0,"-17"29"5"15,7-42-6-15,-7 13-5 16,-4 11 1-16,-3 0-2 16,0-6 1-16,0-2-17 15,-4-3 1-15</inkml:trace>
  <inkml:trace contextRef="#ctx0" brushRef="#br0" timeOffset="82212.7424">9975 12691 13 0,'-4'-5'6'0,"-6"2"9"15,6 1-7-15,1-1-6 16,-1 0 1-16,0 1-2 15,1-1 0-15,-4 6-2 16,10-1 0-16,8 1 1 16,3 5 0-16,0 5 0 15,7 11 1-15,4 8-1 16,3 10 0-16,-3 16 1 16,-11-7 0-16,-7-1 3 0,-10 5 0 15,-11 6-1-15,-4 3 0 16,-14 2-3-16,-7-5 0 15,1-14-2-15,6-4 1 16,7-6-25-16,11-6 0 16,10-4 22-16,12-9 1 15</inkml:trace>
  <inkml:trace contextRef="#ctx0" brushRef="#br0" timeOffset="82692.9251">10627 12395 21 0,'-3'-8'10'0,"6"8"5"0,-3 3-12 16,4 5-1-16,-1 5 0 0,1 11-2 16,-1 2 1-16,1 16-1 15,-4-7 0-15,3-1-1 16,-3 1 0-16,4-1-7 15,-4-2 1-15,0-3-11 16,-4 0 0-16</inkml:trace>
  <inkml:trace contextRef="#ctx0" brushRef="#br0" timeOffset="82873.7072">10514 12985 25 0,'36'-21'12'0,"38"-11"2"15,-57 19-13-15,8 0-9 0,7 2 1 16,0 0-11-16,-4 3 0 16</inkml:trace>
  <inkml:trace contextRef="#ctx0" brushRef="#br0" timeOffset="83250.2315">10504 13170 29 0,'10'-16'14'0,"1"16"3"15,-4 3-16-15,0 7 1 16,0 9 1-16,0 5-2 15,-3 8 1-15,-1 5-2 16,-3 5 1-16,0-2-2 16,0-1 1-16,0 1-1 15,0-8 0-15,0-6-9 16,0-5 0-16,4-7-13 0,-1-9 1 16</inkml:trace>
  <inkml:trace contextRef="#ctx0" brushRef="#br0" timeOffset="83684.2668">10518 13154 22 0,'0'-10'11'0,"28"-14"4"0,-14 19-10 0,4-3-5 16,3 0 1-16,4 2-1 15,-1 6 0-15,1 3 1 16,-7 5 0-16,-1 3 0 16,-10 4 1-16,-7 1 1 15,-3 3 0-15,-4-6-2 16,-7 3 0-16,-4-3-2 15,-3-2 1-15,0-1-2 16,3-2 1-16,4-2 1 16,7-1 0-16,7 0 3 15,7 6 0-15,7 2-2 16,0 3 0-16,4 0-1 16,3 5 1-16,4 3-3 0,-1-1 1 15,1-4-1-15,0-3 1 16,-4-3-21-16,-3-2 0 15,-4-1 12-15,-4-2 0 16</inkml:trace>
  <inkml:trace contextRef="#ctx0" brushRef="#br0" timeOffset="84134.7759">10984 13400 12 0,'-4'0'6'0,"8"3"9"15,3-6-6-15,3 1-4 16,4-4 0-16,0 4-4 0,0-1 0 16,1 6 1-16,-5 2 0 15,-3 3 3-15,0 3 1 16,-7-1-1-16,-3 3 1 15,-1 1-3-15,1-4 0 16,-1-2-3-16,4 0 0 16,0-3-1-16,7-2 1 15,4-3-3-15,10-3 1 16,4 1-35-16,3-4 1 16,0 6 33-16,0 3 0 15</inkml:trace>
  <inkml:trace contextRef="#ctx0" brushRef="#br0" timeOffset="85020.2739">10860 13887 21 0,'-3'-10'10'0,"10"4"6"0,-7 6-11 0,0 0-4 16,0 3 0-16,0 5-1 16,0 5 0-16,0 3-1 15,3 2 1-15,1 4-1 16,3-1 0-16,-4 0-2 16,4-3 0-16,0-4-19 15,0 2 1-15</inkml:trace>
  <inkml:trace contextRef="#ctx0" brushRef="#br0" timeOffset="85202.4013">10754 14271 35 0,'14'2'17'0,"43"-23"5"16,-36 13-18-16,14-8-5 0,4-2 0 15,0 2-9-15,0-5 1 16,-4 10-19-16,4-2 1 16</inkml:trace>
  <inkml:trace contextRef="#ctx0" brushRef="#br0" timeOffset="85564.6599">10892 14456 25 0,'0'-5'12'0,"10"5"2"16,-3 5-12-16,-3 8 0 15,3 11 0-15,-3 5 1 16,-1 3 0-16,-3 2-2 16,0 6 1-16,-3 2-3 15,-1 1 0-15,0-4-1 16,1-7 0-16,-1-8-21 15,1 0 0-15,-1-9 16 0,4-9 1 16</inkml:trace>
  <inkml:trace contextRef="#ctx0" brushRef="#br0" timeOffset="85964.9439">10804 14496 17 0,'10'-16'8'15,"18"-8"13"-15,-21 13-10 0,11-2-8 16,7 0 0-16,3 2-4 16,0 3 0-16,-3 3 1 15,-4 5 0-15,-7 5 1 16,0 3 0-16,-7 3 3 15,-3 2 0-15,-4-2-2 16,-4-1 0-16,-6 1-3 16,-4-1 1-16,-4-2 1 15,0-2 0-15,4-4-1 16,4 4 1-16,3-4-2 16,3 4 1-16,8 7 1 15,6 5 1-15,8 3-2 16,0 6 0-16,-1-3 0 0,4 5 0 15,-3 3-3-15,0 5 1 16,-4 2-13-16,0-7 1 16,0-5-8-16,0-1 1 15</inkml:trace>
  <inkml:trace contextRef="#ctx0" brushRef="#br0" timeOffset="86445.3468">11308 14681 31 0,'0'-5'15'0,"7"5"9"15,-3-3-17-15,3-2-7 16,3-1 0-16,1 1-1 15,-1 0 1-15,1 5 0 0,0 0 1 16,-4 2 0-16,0 4 1 16,-7-1-1-16,0 3 1 15,-4 2-1-15,1 1 1 16,-1 2-1-16,1-2 0 16,3-1 0-16,0 1-1 15,0-11 0 1,28 3 1-16,-4-1 1 15,1-2-23-15,3 0 0 16,4-2-4-16,3 2 1 0</inkml:trace>
  <inkml:trace contextRef="#ctx0" brushRef="#br0" timeOffset="87287.1817">15657 13318 24 0,'-7'-8'12'0,"0"16"5"0,7-8-12 15,0 0-4-15,0 0 0 16,4 3-1-16,-1 0 0 15,4-1 0-15,4-2 0 16,3 0 1-16,7-2 1 16,0 2 0-16,4 0 1 15,-4 0-4-15,7 0 1 16,0 2-2-16,1-2 1 0,-1 0-1 16,-3 3 0-16,-4 0-9 15,-4-1 0-15,-3 6-8 16,1-3 1-16</inkml:trace>
  <inkml:trace contextRef="#ctx0" brushRef="#br0" timeOffset="88143.2156">15819 13051 24 0,'0'-5'12'0,"4"2"4"0,-4 3-12 0,0 3-5 15,0-3 1-15,0 0 1 16,0 2 0-16,0 6 0 15,0 6 1-15,0 7-1 16,-4 8 0-16,1 3-1 16,-4 7 1-16,0 6-2 15,0 0 0-15,0-5-1 16,0-8 0-16,0-3-25 16,3-5 0-16,0-3 26 15,1 0 0-15</inkml:trace>
  <inkml:trace contextRef="#ctx0" brushRef="#br0" timeOffset="89839.3648">18401 12646 14 0,'-7'-2'7'0,"7"-4"8"0,0 1-6 0,0 2-5 16,0 1 0-16,0 2-3 16,0 0 0-16,0 0-2 15,0 2 0-15,4 1 1 16,3 2 1-16,3 9 0 15,5 4 1-15,6 9-1 16,-4 2 1-16,1 5 0 16,-4 3 0-16,-3-3 3 15,-8-2 1-15,1-3 1 16,-1 0 0-16,-6-10 2 16,-4-1 1-16,-4-7-6 15,-3-8 0-15,0-11-3 16,-7-3 1-16,0-7-3 0,-4-3 1 15,-3-6 0-15,-4-2 0 16,4 0-18-16,3-3 1 16,4 3-24-16,7 3 0 15</inkml:trace>
  <inkml:trace contextRef="#ctx0" brushRef="#br0" timeOffset="89991.1891">18408 12281 33 0,'-10'-13'16'16,"10"8"0"-16,0 2-17 0,0 3-18 15,-4-3 1-15,1 3 5 16,-1 0 0-16</inkml:trace>
  <inkml:trace contextRef="#ctx0" brushRef="#br0" timeOffset="90530.0049">18592 12432 25 0,'0'-3'12'0,"7"9"1"0,-4-4-12 16,1 1-1-16,3 5 0 15,0 13 1-15,4-2 1 16,-4 2 0-16,3 5 0 16,1-2 3-16,-1-3 0 15,1-8 2-15,-4 1 1 16,0-6-1-16,4-3 0 15,-1-3-6-15,1-2 0 0,-4-5-2 16,0-3 0-16,0-5 1 16,0 0 0-16,0-3 0 15,0 5 0-15,0 6-1 16,0 2 1-16,4 9 0 16,-1-4 0-16,5 6 0 15,6 3 0-15,3-8 3 16,5-3 1-16,-5-11 5 15,1-10 0-15,0-3-5 16,-8 0 0-16,-3 0-1 16,-3-2 0-16,-7-1-4 15,-4 1 0-15,-4-1 0 16,1 1 0-16,-5 5-10 16,1 5 0-16,4 5-20 15,-4 3 0-15,3 11 8 16,1 2 1-16</inkml:trace>
  <inkml:trace contextRef="#ctx0" brushRef="#br0" timeOffset="91085.179">19340 12263 28 0,'3'-11'14'0,"4"1"6"15,-3 7-13-15,3-5-5 16,0 5 0-16,-7 3-3 16,0 0 1-16,3 0 0 15,-3 3 1-15,-3 5 0 16,3 5 0-16,-4 8 1 15,-3 6 1-15,0 4-1 16,-3 4 1-16,-1 5-1 0,-3-1 0 16,0-2-1-16,0-2 0 15,3-6 1-15,4-8 1 16,0-5 1-16,4-3 1 16,10-5 2-16,14 3 0 15,14-6-6-15,7-10 0 16,15-1-3-16,6 1 1 15,4-8-1-15,4 2 1 16,-8 3-14-16,-6 3 1 16,-8 5-29-16,-10 0 1 0</inkml:trace>
  <inkml:trace contextRef="#ctx0" brushRef="#br0" timeOffset="91716.2704">16821 13451 22 0,'-28'8'11'0,"31"-14"5"0,8 6-11 0,3-2-2 15,18-4 0-15,24-4 0 16,22 2 0-16,35-5 0 16,42-1 0-16,39-4 2 15,32 2 1-15,49 5-3 16,21-5 0-16,39 9-3 16,22-4 1-16,6 3 3 15,0 0 0-15,0 8 1 16,-3 0 1-16,-14-8-5 15,-15 0 1-15,-24 0-5 0,-24 8 1 16,-44 3-40-16,-34-3 1 16,-46 5 30-16,-32-5 0 15</inkml:trace>
  <inkml:trace contextRef="#ctx0" brushRef="#br0" timeOffset="92664.3907">11227 13898 28 0,'0'-8'14'0,"10"13"0"0,-10 6-14 0,-10 12-1 16,-11 12 0-16,-7 15-1 15,-8 11 1-15,-10 2-24 16,-3 9 0-16</inkml:trace>
  <inkml:trace contextRef="#ctx0" brushRef="#br0" timeOffset="93187.6746">7682 13906 13 0,'-32'-14'6'0,"-3"22"2"16,21 3-7-16,-14 13-1 15,-1 10 1-15,-20 32-15 16,-14 8 0-16</inkml:trace>
  <inkml:trace contextRef="#ctx0" brushRef="#br0" timeOffset="94253.3393">17523 13869 34 0,'-7'-6'17'0,"7"6"4"0,0 0-18 0,0 0-1 15,0 6 0-15,0 9 1 16,0 9 1-16,0 11-3 15,0 4 0-15,-3 9-1 16,-5 2 0-16,1-7-1 16,0-9 1-16,0-5 0 15,4-5 0-15,-1-6-16 16,1-4 0-16,3-6-11 16,7-3 0-16</inkml:trace>
  <inkml:trace contextRef="#ctx0" brushRef="#br0" timeOffset="94584.0618">17968 13948 32 0,'-15'-3'16'0,"30"6"11"0,2-3-15 16,11-3-9-16,11-2 1 15,7 0-4-15,7-1 0 0,0 1-2 16,-4 5 0-16,-3-2-6 15,-4-4 1-15,-3 1-15 16,0-6 1-16,-7 6 6 16,0-3 0-16</inkml:trace>
  <inkml:trace contextRef="#ctx0" brushRef="#br0" timeOffset="94868.8448">18218 13718 27 0,'-21'0'13'0,"14"34"8"0,7-23-15 15,0 10 1-15,0 3 0 16,0 13-5-16,0 5 1 15,0 8-2-15,-4 6 0 16,4-1-2-16,0-7 1 16,0-11-2-16,0-8 1 15,4-8-40-15,3-5 0 16,7-8 40-16,4-10 1 16</inkml:trace>
  <inkml:trace contextRef="#ctx0" brushRef="#br0" timeOffset="95695.4444">19050 13866 14 0,'0'-3'7'0,"4"1"3"16,-4 2-6-16,7 2-1 15,0 1 0-15,4 2 2 16,-1 8 0-16,4 6-2 16,0 7 0-16,1 4 5 15,-5 1 0-15,1 4-3 0,-1-1-5 16,-10-34 0-1,-3 40 20-15,3-11 0 16,-4-8-13 0,-3-5 0-16,-3-6-5 0,-8-7 1 15,-3-6-2-15,0-7 1 16,-1-6-2-16,-2 0 0 16,-1 0-2-16,-3-2 0 15,-4-3-2-15,7 2 1 16,4 1-17-16,7 2 1 15,4 2-24-15,3 4 0 0,10 2 41 16,8 0 1-16</inkml:trace>
  <inkml:trace contextRef="#ctx0" brushRef="#br0" timeOffset="96025.8719">19223 13601 47 0,'-3'-5'23'0,"-1"0"14"0,4 5-24 16,0 0-6-16,-3-3 0 16,3 3-8-16,-4 0 1 15,1 0-2-15,-1 0 0 16,1 0-16-16,-1 0 1 16,4 0-14-16,4 0 1 15,3 3 14-15,0-1 1 16</inkml:trace>
  <inkml:trace contextRef="#ctx0" brushRef="#br0" timeOffset="96775.9637">19488 13829 18 0,'-4'-3'9'0,"4"-5"7"0,0 8-9 15,0 0-2-15,0 0 0 16,0 3-2-16,0-3 0 0,0 5-3 15,0-2 0-15,4 5 2 16,-1-3 1-16,4 6 0 16,0 2 0-16,0 5-2 15,4 1 0-15,-4 2-1 16,4-2 0-16,-4-3 4 16,0-3 1-16,0 0 6 15,0-5 1-15,0-3-5 16,4-5 0-16,-1-2-6 15,1-6 0-15,-1 0-2 16,-3-6 0-16,0 1 2 16,0-3 0-16,-3 6-2 15,0-1 1-15,-1 3-1 16,-3 3 1-16,0 5 0 16,4 3 0-16,-1 2 0 15,4 6 1-15,0 2-1 16,4 0 0-16,6 0 0 15,5-2 0-15,2-9 5 0,4-7 1 16,-3-5 0-16,3-9 1 16,1 1-6-16,-8-4 0 15,-4-4-2-15,-6-6 0 16,-4-5-7-16,-7 0 0 16,-3 0-25-16,-1 5 1 15,0 6-2-15,1 5 0 16</inkml:trace>
  <inkml:trace contextRef="#ctx0" brushRef="#br0" timeOffset="97406.9127">19174 13710 20 0,'0'-3'10'0,"0"1"2"0,0 2-11 0,0 5 1 16,-4-3 1-1,1 1 2-15,-1-6 0 0,1 1 1 16,-4-1 0-16,3-5-2 16,4-2 1-16,4-4-2 15,-1 1 0-15,4 0-1 16,0 2 1-16,0 1-3 15,0 5 0-15,0 2 0 16,-7 3 0-16,-3 3 0 16,-4 2 1-16,-7 3 0 15,-4 0 0-15,4-3 0 16,0-2 0-16,3-1-2 16,4 1 1-16,4-3-37 15,6-3 1-15,8-2 26 16,3-6 1-16</inkml:trace>
  <inkml:trace contextRef="#ctx0" brushRef="#br0" timeOffset="99312.4933">20345 13517 21 0,'3'-11'10'0,"4"1"14"0,-3 4-11 16,0 4-7-16,-1-1 1 15,1 0-2-15,-4 1 1 16,0 2-5-16,0 0 0 16,0-3-2-16,0 3 1 15,0 0 0-15,0 0 0 16,3 3-1-16,-3 5 1 0,0 2 0 16,0 6 1-16,0 3-2 15,0 2 1-15,-3 3 0 16,-1-6 0-16,1-2 1 15,-1 0 0-15,0-3-2 16,4-2 1-16,0-3 5 16,8-3 0-16,2-2-3 15,4-1 0-15,7-2 0 16,1-5 0-16,-1 2-3 16,0 1 1-16,-3-1-1 15,-4 0 0-15,-4 1-8 16,1 2 0-16,-1 0-15 15,-3 0 1-15,4 0 2 16,0-3 0-16</inkml:trace>
  <inkml:trace contextRef="#ctx0" brushRef="#br0" timeOffset="99584.0571">20761 13466 29 0,'-3'0'14'0,"3"3"3"0,0 0-14 16,-4 7 0-16,-3 11 0 15,0 11 4-15,0 11 0 16,-4 9-4-16,-6 4 1 16,-4 0-4-16,-1-1 1 0,5-2-2 15,-1-5 1-15,4-9 0 16,3-4 0-16,1-11-3 15,3-6 1-15,3-7-34 16,4-3 1-16,7-6 29 16,4-7 0-16</inkml:trace>
  <inkml:trace contextRef="#ctx0" brushRef="#br0" timeOffset="99824.7202">20885 13723 34 0,'3'5'17'0,"4"38"3"16,-7-25-18-16,-3-2 2 0,-1 5 0 16,1 6-2-16,-4 4 0 15,-1 1-1-15,-2 3 1 16,3-6-3-16,0 0 0 15,0-5-14-15,0-6 0 16,3-5-12-16,4-5 0 16</inkml:trace>
  <inkml:trace contextRef="#ctx0" brushRef="#br0" timeOffset="100273.9894">20874 13755 26 0,'14'-19'13'0,"14"-5"11"15,-17 19-12-15,-1-3-7 16,1 3 0-16,7 2-4 15,-1 1 1-15,1 7-2 16,0 6 0-16,-8 2 0 16,1 5 0-16,-8 1 0 15,-3 2 0-15,-3-2 0 16,-4-4 0-16,-4-1 0 16,-3-1 0-16,0-3 1 0,0-4 0 15,0-4-2-15,0-2 0 16,3 3 2-16,0-3 0 15,4 3-3-15,4-3 1 16,-1 5 3-16,4 0 1 16,7 6-3-16,4 2 1 15,7 3-1-15,3 2 1 16,0 4-3-16,4-4 0 16,-1 1-23-16,-3-3 1 0,-3 2 4 15,0-2 0 1</inkml:trace>
  <inkml:trace contextRef="#ctx0" brushRef="#br0" timeOffset="100787.2234">21269 13945 47 0,'-7'-8'23'0,"14"0"6"0,0 3-25 16,4 0-6-16,3 2 1 16,3 1 1-16,1 4 0 15,0 4-1-15,-1 1 1 16,-3 4 0-16,1 2 0 0,-5 3 0 15,-6 3 1-15,-4 2 4 16,-4 0 0-16,-3 3-4 16,-3 2 1-16,-1-5-3 15,4 1 0-15,3-4 2 16,4-5 1-16,7-5-3 16,8-2 1-16,13-9-14 15,3-5 1-15,5-3-29 16,3-7 0-16</inkml:trace>
  <inkml:trace contextRef="#ctx0" brushRef="#br0" timeOffset="101219.8706">21664 13548 25 0,'-25'-18'12'0,"-3"2"10"0,21 11-12 0,0-1-3 16,0 4 0-16,0-3-7 16,3 5 0-16,4 2 1 15,15 3 0-15,23 9-1 16,12 7 1-16,13 8-1 15,1 8 0-15,-4 8 0 16,-7 3 0-16,-15-3-12 16,-16 2 0-16,-19 6-19 15,-24 11 1-15</inkml:trace>
  <inkml:trace contextRef="#ctx0" brushRef="#br0" timeOffset="101760.2273">20243 13509 37 0,'-29'-11'18'0,"-16"22"5"0,30-1-19 16,-2 14 0-16,-1 13 0 16,4 19-4-16,11-3 0 15,13 5-1-15,22 8 0 16,14-2-15-16,24-4 1 16,15 1-13-16,21-13 0 15</inkml:trace>
  <inkml:trace contextRef="#ctx0" brushRef="#br0" timeOffset="104718.4518">22719 11974 29 0,'-18'-55'14'0,"22"2"11"16,-4 45-14-16,0 0-10 15,0-3 1-15,0 1-2 16,0 2 1-16,0 0-2 16,0 8 0-16,-4 5 1 15,-3 8 0-15,0 19 0 16,0 16 0-16,3 26 1 16,4 5 1-16,0 24-3 15,4 24 0-15,3 24 0 16,0 16 1-16,4 15 0 15,-1 9 0-15,-6 2 1 16,-1 5 0-16,-6-23 3 16,-1-8 1-16,-3-11 1 0,0-13 1 15,0-22-1-15,0-7 0 16,0-11-6-16,3-23 1 16,1-9-2-16,3-7 0 15,0-11 0-15,-4-8 1 16,-3-8 0-16,0-6 0 15,-7-4 0-15,-7-3 0 16,-7-6 0-16,-7-2 1 16,-8 0-1-16,-10-3 0 15,-3 0 0-15,-15 1 1 0,-10-1-1 16,-14 0 0-16,-7 3-1 16,-22-3 0-16,-17 3 0 15,-14 5 1-15,-14-2-1 16,-18 5 1-16,-14-9 1 15,-8 4 0-15,-9 2-2 16,-8 3 1-16,4-6 0 16,-4-2 0-16,4 0-1 15,-4-8 1-15,-3-3 1 16,0-5 0-16,-8-2-2 16,-6 2 1-16,-4-3 0 15,0 3 1-15,0 3 0 16,0-1 0-16,-3 4-2 15,-8 2 0-15,8 5 1 16,-4 5 1-16,10 4-2 0,8 4 1 16,3 6 1-16,11 5 0 15,0 5 0-15,10-5 0 16,11 3-2-16,7 2 1 16,21 6 3-16,11-6 1 15,21-5-3-15,11-8 1 16,17-5 0-16,3-16 1 15,12-8 2-15,6-13 1 16,7-14-4-16,15-10 1 16,3-29-3-16,0-16 1 0,7-16-1 15,3-31 0-15,4-22-2 16,0-16 1-16,4-15 0 16,-4-6 0-16,7 3 1 15,7 7 1-15,4 12-1 16,3 15 1-16,4-3-2 15,7 11 1-15,3 9 0 16,4 14 1-16,4 4-2 16,-1 8 1-16,4 4 0 15,0 17 0-15,0-8 0 16,3 10 0-16,4 8 0 16,0 1 0-16,0 7 0 15,4 16 0-15,3 8-1 16,0 3 0-16,4-1-3 15,3 6 1 1,49-16 2 0,8 14 0-16,13 2 0 15,8 5 1-15,14 3-1 0,21 2 1 16,11 4 0-16,13 1 1 16,19-1-1-16,20-1 1 15,18 0-1-15,28 0 1 16,4 3-1-16,14 8 0 15,14 2 0-15,4 1 1 16,-8-4-2-16,12 4 1 16,2-9 0-16,-3 9 1 15,18-3-1-15,7-6 1 16,-4-10-2-16,11 8 0 16,-11-3 1-16,4 3 0 0,0-6 0 15,-4 6 0-15,4-5 0 16,-11 2 0-16,-3 0 0 15,-4 3 0-15,-7 2 0 16,-14 6 1-16,-21 5 0 16,-7 0 1-16,-18 6 0 15,-10 2 0-15,-25 2-2 16,-22 6 1-16,-9 13 0 16,-22 6 1-16,-22 10 0 15,-16 5 0-15,-12 3-2 16,-6-3 0-16,-11-7-2 15,-7-1 1-15,-8 1-21 16,-6-1 0-16,-7 0-30 16,-11-12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6:10:19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23992 7186 10 0,'-18'-11'5'0,"8"11"11"0,6 0-6 15,1 0-5-15,-1 0 0 16,1 0-4-16,-1 0 0 16,1 0-1-16,-1 0 0 15,4 0 0-15,0 0 1 16,0 0 2-16,0 3 0 15,0-1-2-15,0 1 1 16,4 2 1-16,-4 3 0 16,0 0-3-16,-4 0 1 0,1 5 2 15,-1-5 1-15,1 0-3 16,-1 0 1-16,1-3-2 16,-1 1 1-16,1-1-1 15,-1-2 0-15,0 2 0 16,1-2 0-16,-1-1 0 15,4 1 1-15,0 0-2 16,0-1 0-16,0-2 2 16,0 5 1-16,0-5-1 15,0 0 1-15,0 0-1 16,-3-2 1-16,3 2-2 16,-4-3 1-16,1-2 0 15,-1 2 0-15,1-2-1 16,-1 2 1-16,4 3-1 15,-3-5 1-15,3 2-2 16,0 1 0-16,0 2 1 0,0 0 1 16,0 0-2-16,0 0 1 15,0-3 0-15,0 3 0 16,0 0 0-16,0 0 1 16,0 0-1-16,0 0 0 15,0 0-1-15,-4 0 1 16,4 3 0-16,-3-6 1 15,3 3-1-15,0 0 0 16,0 0-1-16,0 0 1 16,0 0 1-16,0-3 0 0,-4 3-2 15,4-2 1-15,0 2 0 16,0 0 0-16,0 0 0 16,0-3 0-16,0 0 0 15,0 3 0-15,0 0 0 16,0 0 1-16,0-2-1 15,0 2 0-15,0 0-1 16,0 0 0-16,0 0 1 16,0 0 1-16,0 0-2 15,0 0 1-15,-3-3 0 16,3 3 0-16,0 0 0 16,-4 0 0-16,4 0 0 15,0-2 1-15,0-1-1 16,-3 3 1-16,3 3-1 15,0-3 0-15,0 0-2 16,0 0 1-16,0 0 1 16,0 0 1-16,0 2-1 0,0-4 1 15,0 2-2-15,0-3 1 16,0 6 0-16,0-3 1 16,0 0-2-16,0 0 1 15,0 0 1-15,0 0 0 16,0 0-2-16,0 0 1 15,0 0 0-15,0 0 1 16,0 0-2-16,0 0 1 16,0-3 0-16,0 0 0 15,0 3 0-15,0 0 1 0,0-2-2 16,0 2 0-16,0 0 1 16,0 0 0-16,0 0 1 15,0-3 0-15,0 6-2 16,0-3 0-16,0-3 1 15,0 3 0-15,0 3 0 16,0-3 1-16,0 0-2 16,0 0 1-16,0 0-1 15,0 0 1-15,0 0 1 16,0 0 0-16,0-3-1 16,0 3 0-16,0 0 0 15,0-5 1-15,0 5-2 16,0 2 0-16,0-2 1 15,0 0 1-15,0 0-1 16,0 0 0-16,0 0 0 0,0 0 0 16,0 0 0-16,0 0 1 15,0 0-2-15,0 0 1 16,0 3-1-16,0-6 1 16,0 3 0-16,0-2 0 15,0 2 0-15,0 0 0 16,0 0 0-16,0-3 0 15,0 3 0-15,0 0 0 16,0 0 0-16,0 0 0 16,0 0 0-16,0 0 1 0,0 0-2 15,0 0 1-15,0 3 0 16,0-3 0-16,0 0 1 16,0-3 0-16,0 6-2 15,0-3 1-15,0 0-1 16,0 0 1-16,0-3 0 15,0 3 1-15,0 0-1 16,0 0 0-16,0 0 0 16,0 0 1-16,0 0-2 15,0-3 0-15,0 3 1 16,0 0 1-16,0 0-2 16,0 0 1-16,0 0 1 15,0-2 0-15,0 2-1 16,0 0 0-16,0-6-1 15,0 6 1-15,0 0-1 16,0 0 0-16,0 0-9 16,0 0 0-16,3 3-25 0,1 2 0 15</inkml:trace>
  <inkml:trace contextRef="#ctx0" brushRef="#br0" timeOffset="235246.3612">4864 8172 24 0,'-14'-18'12'0,"24"5"7"16,-10 13-12-16,0 2-5 16,4 6 1-16,-4 6 2 15,0 9 1-15,0 12-1 16,3 10 1-16,1 18-2 0,3 1 0 16,-4 2 0-16,1 3 0 15,-4-3-4-15,0-5 1 16,0-3-1-16,0-5 1 15,0-11-3-15,0-10 0 16,-4-8-5-16,4-8 0 16,0-16-37-16,0-16 0 15</inkml:trace>
  <inkml:trace contextRef="#ctx0" brushRef="#br0" timeOffset="235758.0219">4677 8199 26 0,'-25'-5'13'0,"18"-1"14"15,7 4-14-15,0-4-5 16,4-4 1-16,6-3-2 15,11-9 0-15,18-4-1 16,3 0 0-16,11-1-7 16,7 9 0-16,-3 4 2 15,6 6 0-15,1 8-1 16,-8 8 1-16,-10 6-2 0,-11 7 1 16,-7 5-1-16,-10 1 1 15,-7 2-1-15,-15 8 1 16,-13 0 0-16,-8 0 0 15,-7-5-1-15,-3-9 0 16,-8-1 1-16,1-7 0 16,3-1-1-16,8-4 1 15,6 1-1-15,7 5 1 16,8 10 2-16,10 1 0 16,14 2-1-16,7 0 0 15,7 3 0-15,0 5 0 16,4 2-1-16,0 1 0 0,-7-6 0 15,-1 6 0-15,-3-3-2 16,-3-8 0-16,0-2-13 16,-4-6 0-16,-4-3-29 15,5-4 0-15</inkml:trace>
  <inkml:trace contextRef="#ctx0" brushRef="#br0" timeOffset="236072.2228">5774 8561 24 0,'3'22'12'0,"11"1"12"0,-10-9-13 16,-1 7-3-16,1 5 1 15,3 3-4-15,-3 3 0 16,3 0-6-16,-4-6 1 16,1 3 0-16,-1 0 0 15,1-7-8-15,3-4 1 0,0-2-33 16,0-3 0-16</inkml:trace>
  <inkml:trace contextRef="#ctx0" brushRef="#br0" timeOffset="236387.7144">6246 8397 30 0,'-17'-2'15'0,"27"10"9"15,1-6-15-15,10 6 0 0,7-2 1 16,18 4-4-16,11-7 0 15,-12 2-6-15,1-5 0 16,-3 0-2-16,-1-5 1 16,-7-1-26-16,-7-1 1 15,-6-4 0-15,-12-5 1 16</inkml:trace>
  <inkml:trace contextRef="#ctx0" brushRef="#br0" timeOffset="236582.5983">6402 8188 34 0,'3'6'17'0,"32"76"9"15,-24-59-16-15,0 7-2 16,3 15 0-16,-4 2-7 16,1-7 0-16,-1 2-2 15,-6 1 1-15,-1-1-12 16,-3-2 1-16,0-6-29 15,-3-5 0-15</inkml:trace>
  <inkml:trace contextRef="#ctx0" brushRef="#br0" timeOffset="237228.5798">8655 7360 31 0,'-7'-10'15'0,"7"2"11"0,0 8-17 15,0 5-7-15,0 0 1 16,4 11 0-16,-1 11 1 16,1 10-4-16,3 2 0 15,0 9 0-15,4 10 1 16,-1-13-4-16,1 0 0 15,-4-3-20-15,0-4 1 16,-3-4 1-16,-1-2 0 16</inkml:trace>
  <inkml:trace contextRef="#ctx0" brushRef="#br0" timeOffset="237452.7923">8059 8038 41 0,'-3'0'20'0,"49"5"14"15,-11-8-22-15,25-7-3 16,39-4 0-16,24-7-8 16,18 0 1-16,-7 8-4 15,-10 5 1-15,-11 3-20 16,-8 5 1-16,-16 5-22 15,-19 3 1-15</inkml:trace>
  <inkml:trace contextRef="#ctx0" brushRef="#br0" timeOffset="237979.3071">8310 8678 29 0,'-14'-6'14'0,"31"59"3"16,-10-34-16-16,8 7 3 15,2 11 1-15,1 6 3 16,-1-1 0-16,-2 3-8 15,-5 0 0-15,-3-5 11 0,-7-1 1 16,-3-9-3-16,-4-4 1 16,-8-10-6-16,-6-6 1 15,4-7-1-15,-15-14 1 16,-7-7-2-16,-3-6 0 16,3 3-4-16,4-5 1 15,3 2-1-15,4 0 1 16,7 3-6-16,3 2 1 15,7 3-23-15,4-2 0 16,7-1-13-16,7-2 1 16</inkml:trace>
  <inkml:trace contextRef="#ctx0" brushRef="#br0" timeOffset="238175.5647">8271 8315 57 0,'-14'-42'28'0,"10"39"-1"15,1 1-28-15,-1 2-10 16,1 2 0-16,-1 4-13 16,8 4 0-16,-1 3 4 15,4 3 0-15</inkml:trace>
  <inkml:trace contextRef="#ctx0" brushRef="#br0" timeOffset="238791.2998">8648 8426 31 0,'-7'-15'15'0,"11"15"8"15,-4 0-16-15,0 2-4 16,3 6 1-16,1 16 7 15,3 5 0-15,-3 3-9 16,3 5 0-16,0 5 3 16,0 3 0-16,0-5-3 15,0 0 1-15,0-9 2 16,-4-4 1-16,1-9 3 16,-1-7 1-16,5-11-10 15,-1-8 1-15,3-11-1 16,-3-10 1-16,0-2-3 15,-7-1 1-15,4 3 1 16,-4 5 0-16,3 3 0 16,-3 10 0-16,7 8 0 0,4 9 1 15,0 10-1-15,6 10 1 16,4 6-1-16,4-3 0 16,0-5 5-16,-1-6 1 15,1-4 1-15,0-12 1 16,-8-7-8-16,-2-6 0 15,-5-5-1-15,-10-7 1 16,-3-4-1-16,-1 1 0 16,-3-6-12-16,0-5 0 0,0 8-5 15,3 2 0-15,1 4-6 16,3 9 1-16,0 9-11 16,3 5 1-16</inkml:trace>
  <inkml:trace contextRef="#ctx0" brushRef="#br0" timeOffset="239090.8805">9513 8318 43 0,'0'-26'21'0,"-29"10"3"15,19 16-21-15,-8 8 5 16,-6 13 1-16,-12 10 1 15,1 12 0-15,7 4-1 16,3 6 0-16,7 3-5 16,8-6 1-16,13-5 1 0,11-5 0 15,8-8-5-15,2-9 0 16,8-4-2-16,7-6 1 16,-4-8-3-16,0-2 0 15,-3 0-26-15,-4-3 1 16,4 0-16-16,-4 0 1 15,1-6 34-15,-8-1 1 16</inkml:trace>
  <inkml:trace contextRef="#ctx0" brushRef="#br0" timeOffset="239421.5671">10056 8117 40 0,'-14'-5'20'0,"24"15"9"16,1-10-19-16,7 3 3 15,10 2 1-15,7 0-5 16,14-2 1-16,8-3-9 0,-11-8 0 16,-4 3-2-1,0-6 0-15,-6 1-9 0,-5-1 1 16,-6-2-16-16,-4-3 1 16,-7 0-14-16,-10-2 0 15</inkml:trace>
  <inkml:trace contextRef="#ctx0" brushRef="#br0" timeOffset="239599.8525">10197 7821 42 0,'0'2'21'0,"18"67"14"0,-11-48-21 0,0 14-9 16,-4 10 0-16,1 0-4 15,-1 2 1-15,-3 1-3 16,0 2 1-16,0-2-5 15,0 2 0-15,0-10-52 16,-3-1 1-16</inkml:trace>
  <inkml:trace contextRef="#ctx0" brushRef="#br0" timeOffset="240050.8529">11449 7881 33 0,'-14'3'16'0,"0"50"11"0,10-29-17 0,1 21-5 15,-1 0 1-15,1 5-5 16,-1 6 1-16,1-1-2 16,-1 1 0-16,4-6 1 15,0-8 1-15,0-10-4 16,4-5 0-16,-1-9-18 16,4-13 0-16,0-13-9 15,0-13 0-15</inkml:trace>
  <inkml:trace contextRef="#ctx0" brushRef="#br0" timeOffset="240486.2999">11107 7815 32 0,'-7'-16'16'0,"7"6"9"0,7 7-16 15,11 1 3-15,17-1 0 16,4-5-4-16,21 0 0 15,7 3-5-15,21-1 0 16,-7 4-2-16,0 7 0 16,-3 0-1-16,-15 3 1 15,-10 6-3-15,-11 4 1 16,-10 6 1-16,-14 2 0 16,-15 1 0-16,-17-1 0 0,-10-5-1 15,-5 1 1-15,-13-1 0 16,-7-8 1-16,-1-5-2 15,-3-5 1-15,4-1-1 16,3-2 1-16,11 5 1 16,7 6 0-16,6 5-2 15,12 8 1-15,13 2 1 16,11 3 1-16,11 8-2 16,7 6 1-16,10 2-1 15,4-3 0-15,-7 0 0 16,3-5 0-16,-3 0-5 15,0-5 0-15,-7-5-29 16,-4-1 1-16,-4-5 6 16,-6-2 1-16</inkml:trace>
  <inkml:trace contextRef="#ctx0" brushRef="#br0" timeOffset="240862.1502">12080 8350 37 0,'-7'0'18'0,"18"2"14"0,-4-2-20 0,7 3-3 15,0 0 1-15,11-1-8 16,0 4 0-16,-1 2-3 16,1-1 1-16,-4 4 0 15,-7 2 0-15,-7 6 1 16,-3-3 1-16,-1 2 0 16,1 1-2-16,-4-19 0 15,18 10 7 1,6 1 0-16,5-3-10 15,6-3 1-15,4-2-21 16,-4-1 1-16,-3 4-22 16,-4 2 0-16</inkml:trace>
  <inkml:trace contextRef="#ctx0" brushRef="#br0" timeOffset="243473.4758">12080 8501 28 0,'0'-24'14'0,"0"18"6"16,0 1-14-16,0 0-1 15,0 0 1-15,-3-3-2 16,-1 0 0-16,4 5-2 15,-3 0 1-15,3 3-2 16,3-2 0-16,8-1 0 0,3 0 0 16,4-2 4-16,6 3 1 15,8-4-5-15,3 4 0 16,4-1 0-16,-7 0 0 16,-4 3-2-16,-3 0 0 15,-4 3 1-15,-3-3 1 16,-4 8-1-16,-4 2 1 15,-3 6-2-15,-7 0 1 16,-3 8 1-16,-8-3 0 16,-6 6 0-16,-4-1 0 0,-1 3-1 15,5 0 1-15,3-2 4 16,10-1 0-16,15-2 2 16,10-3 0-16,7-2-8 15,18-6 1-15,0-5-1 16,3-5 0-16,4-3-39 15,4-3 0-15,-8-2 12 16,-3-3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54:56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21442 503 22 0,'7'-14'11'0,"4"12"9"0,-11-3-11 16,-4 2-2-16,0-5 1 0,-3 0-5 16,4-3 1-16,-4 3-3 15,3 1 0-15,-3-1 0 16,-3 8 0-16,-4 5-2 15,-8 5 1-15,-2-2 0 16,-1 11 0-16,-3-1 0 16,3 14 1-16,4-5-2 15,7 4 1-15,3-4 0 16,4-9 0-16,7-2 1 16,7 0 1-16,4-8 0 15,3-5 0-15,0-3-2 16,4 0 1-16,-1-11-1 15,1-2 1-15,0 0-3 16,-4-11 1-16,0 0 2 16,0 0-1-16,-14 24 0 15,21-21 6-15,-7 0 1 16,-3 8-7-16,-1-1 1 16,-3 4-2-16,0 2 1 15,1 8-1-15,-5 0 1 16,1 8 2-16,-4 0 0 15,-7 8 0-15,-1 2 1 16,-2 9-2-16,-1 4 1 16,1 12 1-16,-1-6 0 15,-3 5-3-15,3-2 0 0,4-6 0 16,4-7 1-16,3 4-1 16,3-9 1-16,8-4-1 15,3-2 1-15,11-3-2 16,3-2 0-16,0-3-7 15,0-8 0-15,-3 0-30 16,-4-6 1-16,0 4 21 16,-3-6 0-16</inkml:trace>
  <inkml:trace contextRef="#ctx0" brushRef="#br0" timeOffset="377.5178">21675 524 37 0,'-4'5'18'0,"18"-5"11"0,-3 0-19 16,6 0-2-16,5 0 0 0,2 0-7 16,8 0 1-16,0 0-3 15,-4 0 1-15,-3 0-5 16,-1 0 1-16,-2 0-10 15,-8 0 0-15,0-5-4 16,-4 2 0-16,-3 3-1 16,-3 0 1-16</inkml:trace>
  <inkml:trace contextRef="#ctx0" brushRef="#br0" timeOffset="600.8139">21678 648 36 0,'25'3'18'0,"31"-6"7"0,-38 3-18 16,10-5-6-16,7 2 1 15,1 3-5-15,-8-5 1 16,0 2-26-16,-7-5 0 15,1 6 14-15,-5 2 1 16</inkml:trace>
  <inkml:trace contextRef="#ctx0" brushRef="#br0" timeOffset="946.0082">22373 495 25 0,'-18'0'12'0,"-17"0"9"15,25 2-12-15,-5 6-2 16,-2 0 1-16,-1 8-3 15,4 3 0-15,4 4-4 16,-1-4 1-16,7 0 6 16,8 2 1-16,3-8-9 15,4 0 1-15,3-2-1 0,3-1 0 16,1-4-13-16,3-4 1 16,-3-2-28-16,-4-2 1 15,0-4 35-15,-3-4 1 16</inkml:trace>
  <inkml:trace contextRef="#ctx0" brushRef="#br0" timeOffset="1336.0687">22465 495 25 0,'7'0'12'16,"-7"0"5"-16,3 0-13 0,1 0 1 15,-1 2 1-15,1 6-2 16,-1 3 1-16,1 5-1 16,0 5 0-16,-1-3 2 15,1 9 1-15,-4-3-1 16,0 2 0-16,3-2-2 16,1-5 1-16,-4 10-3 15,3-8 1-15,-3-3 0 16,4-2 0-16,-1 0 4 15,1-5 0-15,6-11-5 16,4-6 1-16,8-7-2 16,2-3 0-16,1-10-2 15,-4 2 1-15,4-2-1 16,0 2 1-16,-1-3-2 0,1 1 0 16,-4 2-15-16,-3 5 0 15,-1 4-38-15,-3 7 1 16,-6 5 53-16,-5 3 1 15</inkml:trace>
  <inkml:trace contextRef="#ctx0" brushRef="#br0" timeOffset="2691.3916">21121 1720 21 0,'-7'0'10'0,"3"0"7"0,4 0-11 16,0 2 0-16,0 4 0 15,0 4 0-15,0 6 0 16,4 3-3-16,-1 4 1 15,1 1-2-15,-1-3 0 16,1 3 0-16,-4-5 0 0,3 2 0 16,1-8 1-16,0-5-3 15,3 0 0-15,3-3-2 16,-3-5 0-16,0-8-25 16,0-5 1-16,-3-5 6 15,-1-9 0-15</inkml:trace>
  <inkml:trace contextRef="#ctx0" brushRef="#br0" timeOffset="2809.1407">21005 1505 37 0,'-11'-15'18'0,"29"1"0"16,-11 12-19-16,3-4-35 16,1 4 36-16,-11 2 0 15</inkml:trace>
  <inkml:trace contextRef="#ctx0" brushRef="#br0" timeOffset="3377.6256">21389 1746 21 0,'0'-3'10'0,"0"3"8"0,0 0-10 15,4 0 1-15,3-5 1 16,3 5-6-16,4 0 1 16,11-2-3-16,0 2 1 15,-4 0-4-15,0-6 0 16,0 4-1-16,0 2 0 15,-3-6-11-15,-4 4 0 0,0 2-9 16,-3 0 0-16,-4 0 15 16,0 0 1-16</inkml:trace>
  <inkml:trace contextRef="#ctx0" brushRef="#br0" timeOffset="3603.9588">21382 1881 34 0,'18'3'17'0,"24"2"4"16,-21-5-17-16,4 0-2 15,6-5 1-15,1 5-5 16,0-3 1-16,-4 3-20 15,-3 0 1-15,-4 0 2 16,-3 0 0-16</inkml:trace>
  <inkml:trace contextRef="#ctx0" brushRef="#br0" timeOffset="4656.8597">22098 1738 20 0,'3'-2'10'0,"-3"-14"8"0,0 16-10 16,0-6-2-16,-3 4 1 15,-1-1-3-15,-3 3 0 0,-3 0 0 16,-1 3 0-16,1 5-3 16,-1-6 1-16,-3 6-1 15,0 5 0-15,3 1 0 16,4 2 0-16,4-1-1 15,3 1 1-15,3 0-1 16,4-5 1-16,4-1-1 16,6 4 0-16,1-6-9 15,3-6 1-15,4 1-30 16,0-3 0-16</inkml:trace>
  <inkml:trace contextRef="#ctx0" brushRef="#br0" timeOffset="5210.1389">22511 1524 23 0,'-18'8'11'0,"-7"-6"8"0,18 6-12 16,0 8-3-16,0 0 0 16,0 5-1-16,-3 3 1 15,6 0 0-15,0-6 0 0,8 1 2 16,3-3 1-16,4-3 0 16,6-2 0-16,4-11-8 15,1 0 1-15,2 0 1 16,-3-11 0-16,-3-2-2 15,0-6 0-15,-4-12-1 16,-7-4 1-16,-7-2-1 16,-4-3 1-16,-6 3 1 15,-4-2 0-15,0 10 0 16,-1 0 0-16,1 7 1 16,4 7 0-16,3 7-2 15,0-3 0-15,3 11 0 16,1 3 1-16,3 13 1 15,3 2 1-15,4 8-1 16,4 9 0-16,3 5 0 16,0-3 0-16,0 2 0 0,0-7 0 15,0-5-1-15,0-9 0 16,-3 1-2-16,0-6 1 16,-1 0-12-16,1 0 0 15,-4-5-15-15,0-8 1 16,0 3 14-16,-4-1 0 15</inkml:trace>
  <inkml:trace contextRef="#ctx0" brushRef="#br0" timeOffset="5614.4719">22751 1482 30 0,'-4'-6'15'0,"18"4"6"16,-7 2-15-16,-3 0-3 15,3 0 0-15,3 8 2 16,1 0 0-16,-1 2 0 16,1 14 1-16,-4-6 1 15,4 6 0-15,-4 3-4 16,3-3 0-16,-3-6 0 15,0-7 1-15,-3 2 2 16,3-5 1-16,0 2-3 16,0-10 0-16,4-10-3 0,-1-3 1 15,4-11-1-15,1-5 0 16,2-6-2-16,1 1 1 16,-4-1-1-16,0 1 1 15,0 10-3-15,-3-2 1 16,-1 10-8-16,-3-3 1 15,0 11-28-15,0 1 0 16,-7 7 12-16,-3 2 0 16</inkml:trace>
  <inkml:trace contextRef="#ctx0" brushRef="#br0" timeOffset="5945.3411">22352 1905 40 0,'67'5'20'0,"25"-15"13"15,-57 7-20-15,7-2-13 16,8 2 0-16,-5-5-1 0,-2 0 0 16,-4 3-24-16,-4 0 0 15,-3 5-2-15,-8 0 1 16</inkml:trace>
  <inkml:trace contextRef="#ctx0" brushRef="#br0" timeOffset="6652.4134">22430 2270 28 0,'-15'-3'14'0,"-16"11"3"0,20-2-15 15,-3-4 1-15,-4 11 1 16,4 6 1-16,0 5 0 15,0 2-2-15,3 1 0 16,8-1 3-16,3-7 0 16,3-3 0-16,4-6 1 15,8 1-3-15,2-9 1 16,4-2-1-16,4-5 0 16,3-8-4-16,1-11 0 0,-1-2 0 15,0-9 1-15,-3-5-1 16,-4-4 0-16,-4 1 0 15,1 9 0-15,-7 2 0 16,-4 3 0-16,-4 5 0 16,1 3 0-16,-4 8-1 15,0-1 1-15,-4 9 0 16,1 8 0-16,-1 5 0 16,1 2 0-16,-1 14 0 15,4 5 0-15,0 8 0 16,4 3 0-16,-1 2 0 15,4-2 0-15,-3 0 0 16,3-6 1-16,-4-7-6 16,4-6 1-16,0-5-20 15,4-3 1-15,-4-11-12 16,0-4 0-16</inkml:trace>
  <inkml:trace contextRef="#ctx0" brushRef="#br0" timeOffset="6906.6003">22793 2114 25 0,'0'0'12'0,"3"21"10"0,1-13-13 0,-1 11-1 15,4 2 0-15,1 8-3 16,-5-5 0-16,4 5-5 15,0 2 1-15,-3 4-1 16,-1-6 1-16,1 0-3 16,-1-3 0-16,-3-10-20 15,0-2 0-15,-3-1-2 16,-1-5 1-16</inkml:trace>
  <inkml:trace contextRef="#ctx0" brushRef="#br0" timeOffset="7072.7249">22708 2307 30 0,'32'-5'15'0,"42"-6"3"0,-56 9-14 16,3-6-19-16,0 8 0 15,0-6-3-15,-3 4 1 16</inkml:trace>
  <inkml:trace contextRef="#ctx0" brushRef="#br0" timeOffset="7403.1395">22504 2283 34 0,'-4'-2'17'0,"-14"-6"5"15,11 8-16-15,-7 0-4 16,-7 0 0-16,-4 2-2 16,-3 4 0-16,4-6-29 15,2 8 1-15,8 2 16 16,7 1 0-16</inkml:trace>
  <inkml:trace contextRef="#ctx0" brushRef="#br0" timeOffset="8948.0973">20729 3143 27 0,'-3'-5'13'0,"6"13"7"0,1-3-13 0,-1 3-3 16,4 13 0-16,8 3 0 16,-5 2 1-16,4-2 0 15,0 3 1-15,1-1 1 16,-1 1 0-16,-4-1-3 16,1-2 1-16,-4-6 2 15,0-2 0-15,-4-8 0 16,4-5 1-16,1-9-7 15,-1-4 1-15,0-6-2 16,0-2 1-16,0-6 1 16,0-8 0-16,0 0-3 15,0-5 1-15,-7 37 0 16,7-37-9 0,0 8 1-16,0 5-23 15,0 6 0-15,4 4-6 16,-1 4 0-16</inkml:trace>
  <inkml:trace contextRef="#ctx0" brushRef="#br0" timeOffset="9220.5266">21160 3191 37 0,'7'2'18'0,"21"6"8"0,-14-10-19 0,7-4-4 15,4 6 0-15,3 3-4 16,-3-6 1-16,-4 3-1 16,0-2 1-16,0-1-4 15,1 0 0-15,-5 3-30 16,-6-5 1-16,-4 8 25 15,-7-3 0-15</inkml:trace>
  <inkml:trace contextRef="#ctx0" brushRef="#br0" timeOffset="9400.491">21206 3349 30 0,'10'0'15'0,"50"-10"3"0,-39 7-14 16,4 1-4-16,7-4 0 16,3 6-31-16,0-5 1 15,1 8 28-15,-1 5 0 16</inkml:trace>
  <inkml:trace contextRef="#ctx0" brushRef="#br0" timeOffset="9834.0923">21862 2995 37 0,'-14'-19'18'0,"17"19"3"15,1 3-20-15,-1 2 0 16,8 3 0-16,-4 5 2 0,7 6 1 16,0 0-2-16,0-1 1 15,0 1-3-15,-3-1 1 16,-1 1-3-16,-3 2 1 16,0 0-6-16,-7-5 0 15,4 5-27-15,-4-3 1 16,-4-2 29-16,1 0 1 15</inkml:trace>
  <inkml:trace contextRef="#ctx0" brushRef="#br0" timeOffset="10017.3192">21706 3365 30 0,'11'-2'15'0,"45"-4"10"15,-34 1-15-15,13 0-10 16,4-1 1-16,-1 1-4 16,1 3 1-16,0-4-35 15,-4 6 0-15</inkml:trace>
  <inkml:trace contextRef="#ctx0" brushRef="#br0" timeOffset="10479.4754">22010 3513 30 0,'-14'-5'15'0,"-4"8"3"0,11-1-14 0,-7 1 2 16,-7 2 0-16,3 1 0 16,-3 7 1-16,3 8-4 15,1 0 1-15,6 3 4 16,8 0 0-16,10-3-3 16,10-8 1-16,8 0-5 15,3-2 0-15,4 0-2 16,0-9 0-16,-1 4-18 15,-2-4 0-15,-5 1-24 0,-3 0 0 16</inkml:trace>
  <inkml:trace contextRef="#ctx0" brushRef="#br0" timeOffset="11169.9423">22779 3095 18 0,'-11'-23'9'0,"-10"7"11"0,17 8-9 15,-3 0-1-15,-3-3 0 16,-4 1-5-16,0 2 1 16,-4 0-1-16,-3 3 1 15,-4 5-3-15,4 7 1 0,3 9-4 16,4 8 0-16,7 16 0 16,11 10 0-16,6-2-1 15,4 2 1-15,0 3 0 16,-3 0 1-16,-4-8-1 15,-3-3 0-15,-8-7 4 16,-3-9 0-16,-7-7-4 16,-7-6 1-16,0-5-5 15,-1-6 1-15,1 1-25 16,4-3 0-16,3 0 2 16,3 0 1-16</inkml:trace>
  <inkml:trace contextRef="#ctx0" brushRef="#br0" timeOffset="11621.9657">22937 3246 35 0,'-3'3'17'0,"3"15"8"16,0-10-17-16,3 0-5 15,1 3 1-15,3 2-2 16,-3 3 1-16,3 2-3 16,0 1 0-16,-4-3 0 15,1-3 0-15,-1-5 0 16,1 0 0-16,-1-3-5 15,-3-5 1-15,0-2-25 16,0-6 1-16,0 0 13 16,-3 0 1-16</inkml:trace>
  <inkml:trace contextRef="#ctx0" brushRef="#br0" timeOffset="11980.703">22828 3201 23 0,'0'-8'11'0,"0"14"12"0,7-6-12 15,-3 2-4-15,3-2 1 16,3 6-4-16,1 1 0 16,3-7 0-16,-3 6 0 0,-1-1 0 15,1-5 0-15,-4 5-4 16,0-5 0-16,0 0 1 15,0 0 0-15,-7 0-1 16,4 0 1-16,-1-5 0 16,-3 5 0-16,0 0-1 15,0 0 1-15,0-3-1 16,0 3 0-16,0-2 0 16,0 2 0-16,0 0-1 15,0 0 1-15,0 0 0 16,-3 0-31-1,-1 0 1-15,0 0 5 16,4 2 1-16</inkml:trace>
  <inkml:trace contextRef="#ctx0" brushRef="#br0" timeOffset="12540.8772">22948 3021 48 0,'-11'-10'24'0,"4"2"19"0,4 5-24 16,-1 1-16-16,4-4 0 16,0 4-5-16,0 2 0 15,0 0-13-15,4 2 0 16,-1 4-38-16,1 1 1 16</inkml:trace>
  <inkml:trace contextRef="#ctx0" brushRef="#br0" timeOffset="13108.7578">23290 3249 36 0,'-17'-8'18'0,"-8"16"8"0,18-5-19 16,-7 2-3-1,0 8 1-15,3-2-5 0,4 5 1 16,0 2 0-16,7 1 0 15,3-9 8-15,4 1 0 16,4-3-7-16,3-6 0 16,4-4 0-16,-1-6 1 15,1-3-4-15,0 1 1 16,-1-17-1-16,-3-7 1 16,1-3 0-16,-8-3 1 15,-4 0-1-15,1 3 1 16,-4 5 0-16,0 6 0 0,0 5 0 15,0 5 1-15,0 8-2 16,-4 11 0-16,4 7 2 16,0 14 0-16,0 0-2 15,4 16 1-15,-1 2-1 16,4-5 0-16,4-3 0 16,-1-2 0-16,1-3-2 15,0-10 1-15,-1-1-4 16,1-5 0-16,-1-7-22 15,1-9 0-15,-4 0-7 16,0-4 1-16</inkml:trace>
  <inkml:trace contextRef="#ctx0" brushRef="#br0" timeOffset="13365.7252">23548 3016 45 0,'0'3'22'0,"7"15"14"0,0-10-23 16,0 5-4-16,3 6 0 16,-3 7-5-16,4 9 1 15,0 4-5-15,-1-7 1 16,-3 0-3-16,0 0 0 16,-3-1 3-16,-1-1 1 15,-3-7-4-15,0-4 0 16,0-6-10-16,0 0 1 0,4-5-18 15,-4-2 0-15,0-4 0 16,0 1 1-16</inkml:trace>
  <inkml:trace contextRef="#ctx0" brushRef="#br0" timeOffset="13558.2503">23516 3244 46 0,'3'-8'23'0,"19"0"9"16,-8 5-22-16,7 0-6 15,7 1 1-15,4-1-5 16,0 0 1-16,-1-2-7 16,-2 3 1-16,-8-4-50 15,-7 9 1-15</inkml:trace>
  <inkml:trace contextRef="#ctx0" brushRef="#br0" timeOffset="14863.0667">23717 3257 24 0,'14'-8'12'0,"0"5"4"0,-10-2-11 16,-4 0 2-16,0-1 0 16,-4 4-2-16,-3 2 0 15,-7-3-2-15,-7 0 1 16,-4 3-5-16,0-2 0 15,4 4-21-15,4 4 1 16,-1-1 0-16,11-2 0 0</inkml:trace>
  <inkml:trace contextRef="#ctx0" brushRef="#br0" timeOffset="34350.904">1724 3918 11 0,'-7'3'5'0,"4"-8"3"16,3 5-6-16,0 0-1 15,3 0 0-15,1 2-2 16,-1 1 1-16,4 0 2 16,-3 2 0-16,3 0 0 15,-3 0 1-15,3 1 0 16,-4-1 0-16,1 0-2 15,-1 6 0-15,-3-3-1 16,7 5 0-16,-3 0 1 0,-4 0 1 16,3 6-1-1,4 0 1-15,-3-6-1 0,-1 3 1 16,1-1-1-16,3 9 0 16,0 3-1-16,-3 2 1 15,-4 5-1-15,0-2 0 16,3-6 0-16,-3 4 0 15,0-1 3-15,0 0 0 16,0-3-1-16,0 1 1 16,0-4-2-16,-3-1 1 15,-1-4-3-15,4 1 1 0,-3 2 0 16,3 3 0-16,0 2 0 16,0 6 0-16,0 2 1 15,0-5 0-15,0 3 0 16,0-5 0-16,0 4 1 15,3 4 0-15,-3-1-1 16,0-10 0-16,0-3 0 16,-3 0 0-16,3 3-1 15,0 0 0-15,-4 0-1 16,0 5 0-16,1 3 2 16,-1-1 0-16,1 4 0 15,-1-1 0-15,4 3-1 16,-3 3 1-16,3-8-1 15,0-6 0-15,0 3 0 16,-4-5 0-16,4 0 0 16,0 0 1-16,0-1-1 15,0 4 1-15,0-1-1 0,4 3 0 16,-1-2 0-16,-3 5 1 16,4 2-1-16,-1 3 1 15,1 0-1-15,-1-5 0 16,-3 0 0-16,0 2 0 15,4 0 0-15,0 1 1 16,-1-1-1-16,1-2 0 16,-4-3-1-16,0 0 1 15,0 0 0-15,3 3 0 16,1 0 0-16,-4-1 0 16,0-4 0-16,0-3 1 15,0 2-2-15,0 3 1 0,0 3 0 16,-4 2 1-16,4 1-2 15,0-3 1-15,0-3 1 16,0 2 0-16,-3 4-1 16,3-9 0-16,0 3-1 15,0-2 1-15,0-3 0 16,0-3 1-16,0 0-2 16,0 3 0-16,0 5 1 15,3 5 1-15,1 3-1 16,3-5 1-16,-4 5-2 15,4 5 1-15,0 3 0 16,0-5 1-16,-7-6-1 16,7 3 0-16,-7 1 0 15,4-1 0-15,-1 0 0 0,1-3 0 16,-4-2 0-16,0-3 0 16,0 0-1-16,4 8 0 15,-4 3-6-15,0-6 0 16,0 3-24-16,0 5 1 15,0 1 24-15,7-9 1 16</inkml:trace>
  <inkml:trace contextRef="#ctx0" brushRef="#br0" timeOffset="41890.5478">21142 4381 8 0,'-11'0'4'0,"15"-18"8"0,-4 18-3 0,4-3 1 16,3 0 0-16,7 1-7 15,3-1 1-15,8 0-4 16,0-2 1-16,3 0-2 15,-3 0 0-15,-1-1-1 16,-3 4 1-16,-3-1-14 16,3 0 0-16,-3 3 2 15,-4 0 1-15</inkml:trace>
  <inkml:trace contextRef="#ctx0" brushRef="#br0" timeOffset="42144.2446">21181 4495 22 0,'3'-3'11'0,"33"14"5"0,-19-11-11 15,8 0-5-15,3 3 0 16,4-3-1-16,3 2 1 0,4-2-10 16,0 0 1-16,-7 0-7 15,-1-2 0-15</inkml:trace>
  <inkml:trace contextRef="#ctx0" brushRef="#br0" timeOffset="42593.4351">21802 4133 18 0,'-4'2'9'0,"11"14"7"0,-3-11-9 0,-1 9-6 16,4 1 0-16,0 4-1 16,4 2 0-16,-4 3 0 15,4-6 0-15,-4 1-13 16,0 0 13-1,-7-19 0-15</inkml:trace>
  <inkml:trace contextRef="#ctx0" brushRef="#br0" timeOffset="42863.8177">21721 4469 23 0,'14'0'11'0,"42"-14"13"0,-35 9-13 15,7 2-13-15,4-2 1 16,0 0 1-16,-4-1 0 15,0 4-23-15,-3-1 0 16,-4 3 14-16,-3-2 0 16</inkml:trace>
  <inkml:trace contextRef="#ctx0" brushRef="#br0" timeOffset="43298.341">22084 4556 9 0,'-28'8'4'0,"-8"10"5"0,26-10-4 15,-8 5 6-15,-3 6 1 16,3 7-7-16,1 1 1 15,6-1 0-15,8 3 0 16,6-2-1-16,8-6 1 16,6-8-6-16,5-2 1 0,2-6-3 15,4-2 1-15,4-6-20 16,0-2 1-16,-4-6 0 16,-3-2 0-16</inkml:trace>
  <inkml:trace contextRef="#ctx0" brushRef="#br0" timeOffset="43751.3748">22486 4336 26 0,'-4'-5'13'0,"4"2"2"0,0 3-13 15,4 6 0-15,-1 2 0 0,5 7-1 16,-1 9 0-16,0 3 1 16,0-1 1-16,0-2-3 15,0-3 1-15,0 0-1 16,0-5 0-16,-4-3-3 15,1-2 0-15,0-3-17 16,-1-5 1-16,-3-3 8 16,0 0 0-16</inkml:trace>
  <inkml:trace contextRef="#ctx0" brushRef="#br0" timeOffset="43976.5124">22285 4310 19 0,'3'8'9'0,"22"-6"13"0,-11-2-11 16,11-2-3-16,10-4 0 16,8-1-7-16,2-1 0 15,1 0-1-15,-7 2 0 16,-4 1-12-16,1-3 1 15,-12 3-17-15,-3-3 1 16</inkml:trace>
  <inkml:trace contextRef="#ctx0" brushRef="#br0" timeOffset="44186.5473">22320 4521 27 0,'-28'19'13'0,"39"-22"11"16,-4 6-13-16,7-3-5 16,10 0 0-16,5 0-6 15,6-3 1-15,4 1-5 16,-1-1 1-16,-2 3-21 16,-4-3 0-16,-8 1 8 15,-6-6 0-15</inkml:trace>
  <inkml:trace contextRef="#ctx0" brushRef="#br0" timeOffset="44816.5131">22846 4521 21 0,'-11'6'10'0,"-14"2"6"16,22-6-10-16,-4 4-2 0,3 2 1 16,1 5-3-16,3 3 1 15,7 0 0-15,3-3 0 16,1-5 3-16,3-8 0 15,4-3-3-15,-4-5 1 16,0-2-2-16,-7-4 1 16,-3 4-4-16,-8-1 1 15,-3-5-1-15,-4 0 0 16,1 6-6-16,-1 2 1 0,1 3-12 16,3-1 1-16,0 1-6 15,0 5 1-15</inkml:trace>
  <inkml:trace contextRef="#ctx0" brushRef="#br0" timeOffset="45161.6984">23170 4275 28 0,'-28'-5'14'0,"-7"26"8"0,28-13-13 15,-4 5-3-15,1 6 1 16,2 7-4-16,8 1 0 15,4 5-1-15,3-6 0 16,0-5-2-16,7-5 1 16,4-5-2-16,3-3 1 15,-3 2-19-15,-1-4 0 16,-3-4-9-16,1 1 0 16</inkml:trace>
  <inkml:trace contextRef="#ctx0" brushRef="#br0" timeOffset="45521.4506">23347 4347 19 0,'-18'16'9'0,"0"26"10"16,15-26-10-16,-1 0-2 15,4 2 1-15,4-2-5 16,-1-3 0-16,4 1 0 16,8-6 0-16,2-3-4 15,4 0 1-15,0-2 1 0,-3-8 0 16,-4-1-1-16,-3 1 0 16,-4-3 2-16,-4 0 0 15,-6-3-1-15,-4 4 0 16,-4-4 0-16,-3 0 0 15,0 1-2-15,3 2 0 16,1 0-7-16,-1 3 1 16,1 5-24-16,3-6 1 15,0 6 24-15,7 0 0 16</inkml:trace>
  <inkml:trace contextRef="#ctx0" brushRef="#br0" timeOffset="45912.4241">23661 4291 18 0,'-25'-5'9'0,"-7"21"9"16,25-11-9-16,0 6-4 0,0-1 0 16,3 6-1-16,8 3 0 15,3-3-1-15,4 5 0 16,-1 0 0-16,1-5 0 15,-4-3-1-15,0-2 1 16,-7-1-3-16,-4 1 1 16,-3-1-1-16,-3-2 0 15,-1 0-12-15,4-2 1 16,0-1-22-16,3 0 1 16</inkml:trace>
  <inkml:trace contextRef="#ctx0" brushRef="#br0" timeOffset="46437.017">23745 4357 20 0,'0'8'10'0,"-3"24"10"16,3-24-9-16,0 5-5 0,3 3 1 15,1-3-2-15,3-2 1 16,0-3 0-16,3-5 0 15,5-6-3-15,-1-2 0 16,0-6-2-16,0-2 0 16,0-3-2-16,-3 0 1 15,-1 3-1-15,-3 5 1 16,0 3 0-16,0 5 1 16,4 5-2-16,-4 5 1 15,0 4 1-15,4-4 0 16,-4 1 8-16,3-6 1 0,1-5-7 15,-1-5 0-15,-3-6-3 16,0-2 1-16,-3 0-3 16,0 0 1-16,-4-3-7 15,0 0 1-15,0 0-9 16,0 3 1-16,-4 2-13 16,4 1 0-16,-4 2 15 15,1 2 1-15</inkml:trace>
  <inkml:trace contextRef="#ctx0" brushRef="#br0" timeOffset="46738.1569">24154 4238 30 0,'0'32'15'0,"-3"5"10"0,3-26-16 15,0 5-5-15,0 7 1 16,-4 4-4-16,4-1 0 16,-3-2-1-16,-1-3 1 15,4-5-2-15,-3-3 1 16,-1-5-1-16,4 0 0 0,0-5-16 15,0 0 0-15,0-3-9 16,0-6 0-16</inkml:trace>
  <inkml:trace contextRef="#ctx0" brushRef="#br0" timeOffset="46933.1739">23964 4286 29 0,'-4'-5'14'0,"15"13"12"16,-4-6-16-16,4 1-4 16,6 2 0-16,8 1-5 15,3-4 1-15,-3 1-4 16,0-1 1-16,-4-2-31 16,-4 0 1-16,1 0 17 15,-4-5 1-15</inkml:trace>
  <inkml:trace contextRef="#ctx0" brushRef="#br0" timeOffset="47263.1424">24352 4133 25 0,'0'-8'12'0,"21"8"11"16,-14-3-12-16,4 3-9 15,-1 8 1-15,1 8-3 16,-1 8 1-16,-2 7-1 15,-8 4 0-15,-4 7-4 16,-7-2 0-16,-3 2-23 16,-10 0 1-16,-12-2 18 15,1-3 1-15</inkml:trace>
  <inkml:trace contextRef="#ctx0" brushRef="#br0" timeOffset="47789.4601">23773 4199 26 0,'-7'-6'13'0,"4"-4"6"15,3 7-13-15,-4 3-7 0,1 5 1 16,-1 6 7-16,-3 8 0 15,0 4-3-15,4 6 1 16,-4 9-3-16,3 4 1 16,4 0-4-16,0-7 0 15,0-4-1-15,7-4 0 16,4-1-40-16,3-2 0 16</inkml:trace>
  <inkml:trace contextRef="#ctx0" brushRef="#br0" timeOffset="48569.6165">24549 4265 14 0,'-7'2'7'0,"-10"4"10"0,13-4-6 16,-3 6-3-16,0 3 0 0,-3 2-3 15,-1 11 0-15,4 2-1 16,3 1 0-16,1 2-1 16,3-3 0-16,3-7 2 15,8-1 1-15,0-4 0 16,3-6 1-16,-4-8-7 15,1-6 1-15,3-12-1 16,-4-6 0-16,5-10 0 16,-5-6 0-16,-3-8-1 15,0 1 1-15,-7 4-2 16,0-4 0-16,0 4 1 16,-3 6 0-16,-1 8 1 15,1 8 0-15,-1 8-1 16,4 10 1-16,-3 14 0 15,-1 5 1-15,4 10-2 16,0 9 1-16,0 7 0 0,0 5 0 16,0 1 0-16,4 2 1 15,3-2-2-15,0-11 1 16,0-5-8-16,3-8 1 16,1-6-13-16,0-7 1 15,-1-6-7-15,-3-8 1 16</inkml:trace>
  <inkml:trace contextRef="#ctx0" brushRef="#br0" timeOffset="48825.8304">24775 4156 38 0,'4'3'19'0,"-1"21"7"15,1-16-18-15,-1 8-4 16,1 7 0-16,-1 1 0 16,1 3 0-16,-1 7-4 15,1-2 0-15,-4 0 0 16,0-3 0-16,-4-3-9 16,1-5 1-16,-1-2-21 15,1-6 1-15,-4-8 12 16,-4-5 1-16</inkml:trace>
  <inkml:trace contextRef="#ctx0" brushRef="#br0" timeOffset="48944.6791">24683 4302 29 0,'32'-3'14'0,"14"-2"2"0,-32 2-15 16,7 1-5-16,4-1 1 15,0 0-23-15,-4 1 0 16</inkml:trace>
  <inkml:trace contextRef="#ctx0" brushRef="#br0" timeOffset="50926.0628">22433 4101 21 0,'4'-6'10'0,"6"-23"14"16,-6 21-12-16,-1-2-4 16,1 2 0-16,-4-8-5 15,0 0 0-15,0 3-3 16,0 2 1-16,-4 1-2 16,1 2 0-16,-1 0 1 15,-3 3 1-15,-3 2-2 16,-1 3 1-16,-3 3 0 15,0 5 0-15,-4 5 0 16,4 5 0-16,-4 6 0 16,4 0 0-16,0 8-1 15,4 13 0-15,2 10 2 16,8 14 0-16,0 0 1 0,4 5 0 16,3 5 0-16,0 1 1 15,4 7 0-15,-4-8 1 16,-4-5-3-16,1 0 0 15,-4-7 0-15,-4-9 1 16,-6-8 3-16,-4-8 0 16,-1-2-5-16,-2-13 0 15,-4-6-7-15,-8-11 0 16,-2-4-16-16,-1-4 1 16,0-4-8-16,8-1 1 0</inkml:trace>
  <inkml:trace contextRef="#ctx0" brushRef="#br0" timeOffset="51798.301">22521 4556 34 0,'14'-3'17'15,"29"-5"1"-15,-29 6-17 0,0 2-10 16,0 0 1-16,0 0-18 16,0 0 0-16</inkml:trace>
  <inkml:trace contextRef="#ctx0" brushRef="#br0" timeOffset="52413.5242">21153 5474 16 0,'-18'3'8'0,"18"2"12"0,0-5-8 16,4 0-2-16,6 2 0 15,8 1-9-15,6-3 1 16,8 0-1-16,0-3 0 16,3 3-7-16,0-2 0 15,4-1-23-15,0 1 1 16,0-4 22-16,-4 1 1 16</inkml:trace>
  <inkml:trace contextRef="#ctx0" brushRef="#br0" timeOffset="52669.2296">21163 5630 37 0,'0'11'18'0,"53"-14"6"16,-28 0-20-16,10-2-4 15,4 0 1-15,10-1-16 16,-3-2 0-16,0-2-12 16,0-1 1-16</inkml:trace>
  <inkml:trace contextRef="#ctx0" brushRef="#br0" timeOffset="55116.4966">21989 5379 26 0,'-4'-8'13'0,"8"2"5"16,-4 6-12-16,3 0-1 16,1 6 1-16,-1 2-2 0,1 2 1 15,-1 3-4-15,1 3 1 16,-1 3-3-16,1-3 0 16,-1 2 2-16,-3-2 1 15,4-3-3-15,-4-2 0 16,0-3-11-16,0-3 1 15,0-2-19-15,0-3 0 16,3-5 30-16,-3-3 0 16</inkml:trace>
  <inkml:trace contextRef="#ctx0" brushRef="#br0" timeOffset="55339.9244">21858 5347 33 0,'-14'-5'16'0,"18"7"8"16,3-2-18-16,3-2-4 15,11-1 1-15,4-2-1 16,7-1 0-16,0 1-2 16,3 2 1-16,0 1-8 15,-3-1 1-15,-4 6-20 16,-7-3 0-16,-3 0 15 15,-8 5 0-15</inkml:trace>
  <inkml:trace contextRef="#ctx0" brushRef="#br0" timeOffset="55567.0779">21939 5564 34 0,'43'-3'17'0,"6"-10"1"0,-31 10-16 16,3 1-2-16,0 2 0 0,0-3-13 16,0 3 0-16,-3 0-9 15,-4-3 0-15</inkml:trace>
  <inkml:trace contextRef="#ctx0" brushRef="#br0" timeOffset="55987.0605">22334 5564 19 0,'-17'16'9'0,"20"10"8"0,4-18-11 16,0-3 0-16,7 1 1 16,4-4-1-16,0-10 1 15,-1-5-3-15,4 0 0 0,1-6 2 16,-5-2 1-16,-3 0-5 16,-7 3 1-16,-7 2-2 15,-3 2 0-15,-8 7-4 16,1 1 0-16,-4 6-11 15,-4 3 1-15,-3 5-23 16,0 2 1-16</inkml:trace>
  <inkml:trace contextRef="#ctx0" brushRef="#br0" timeOffset="56451.8835">21939 5749 27 0,'-21'-5'13'0,"28"10"8"16,0-5-15-16,7 0 1 16,7 0 0-16,18 0-1 15,11 0 0-15,6 0-6 16,4 0 0-16,-4 3-7 16,-3-3 1-16,-7 0-30 15,-7 0 1-15,-4 5 31 16,-10 3 0-16</inkml:trace>
  <inkml:trace contextRef="#ctx0" brushRef="#br0" timeOffset="56959.9587">22257 5902 23 0,'-11'-15'11'0,"-7"-1"12"15,11 13-11-15,-3 0-9 16,-11 3 1-16,-4 3 0 15,-3 2 0-15,3 3-1 16,0 6 1-16,1 4 0 16,6-2 0-16,4 5-2 15,7 3 0-15,7 2 1 16,10-2 1-16,12 0-4 16,13-11 1-16,4-2-1 0,0-11 0 15,3-3-20-15,0-5 0 16,-3-2-15-16,-4-9 0 15</inkml:trace>
  <inkml:trace contextRef="#ctx0" brushRef="#br0" timeOffset="57293.6055">22373 5506 25 0,'-18'-3'12'0,"-10"11"12"16,21-5-12-16,-7-1-12 15,0 4 0-15,0 1-2 16,3 4 1-16,4 0-34 16,4 4 1-16</inkml:trace>
  <inkml:trace contextRef="#ctx0" brushRef="#br0" timeOffset="61690.5735">23033 5543 21 0,'-7'-14'10'0,"-4"4"7"16,8 7-12-16,-1 1-4 15,-3-1 1-15,-4 3 0 16,1 3 0-16,-8 2-1 15,1 3 0-15,-1 0 3 16,0 2 1-16,4 1-4 16,0-1 0-16,3 4 0 15,4-4 0-15,4 4 1 16,3-1 0-16,7 0 0 0,3 0 0 16,8 3-2-16,3 3 0 15,0-4 0-15,-3-1 0 16,-4-4 3-16,-7 1 0 15,-3 2-2-15,-8 0 1 16,-3-2 0-16,-3-1 0 16,-4 1-2-16,-1-3 0 15,1-3 0-15,4 1 0 16,-1-1-4-16,4-2 1 16,0-3-15-16,7 0 1 0,0 0-10 15,4-3 1-15</inkml:trace>
  <inkml:trace contextRef="#ctx0" brushRef="#br0" timeOffset="61947.384">23146 5686 28 0,'3'21'14'0,"-3"5"13"16,4-23-15-16,-4 2-6 0,0 3 1 15,0 3-7 1,3-3 1-16,-3-1-2 0,4 1 0 16,-1-2-14-16,4-6 1 15,4-3-18-15,-4-2 1 16</inkml:trace>
  <inkml:trace contextRef="#ctx0" brushRef="#br0" timeOffset="62081.8861">23177 5434 24 0,'-17'-16'12'0,"20"8"-1"0,1 8-11 0,-4 0-18 15,3 0 1-15,1 3 12 16,3 2 0-16</inkml:trace>
  <inkml:trace contextRef="#ctx0" brushRef="#br0" timeOffset="62501.2191">23343 5672 30 0,'11'29'15'0,"-4"11"10"16,-4-35-16-16,1 3-2 15,-4 0 1-15,0 5-2 0,0-2 1 16,0 0-4-16,0-3 0 16,0-3-2-16,0 0 1 15,3-2-3-15,1-6 1 16,3-2 0-16,0-3 0 15,0 0-1-15,4-3 1 16,-1 3 1-16,4-2 1 16,0-1-4-16,0 1 1 15,1 2 1-15,-1 3 0 16,0 5 1-16,3 5 0 0,-2-3-1 16,2 4 0-1,1 2 0-15,-4 0 1 0,-3 0-2 16,-1-1 1-16,-3 1-12 15,0-2 0-15,0-1-27 16,0-5 0-16,-3 0 32 16,-4 0 1-16</inkml:trace>
  <inkml:trace contextRef="#ctx0" brushRef="#br0" timeOffset="62981.341">23795 5572 27 0,'3'10'13'0,"1"30"11"0,-1-29-15 15,-3 5-2-15,4 5 1 16,-1-5-3-16,1-3 0 16,-1-3 5-16,1-2 0 15,3 0-6-15,0-2 0 16,4-6-4-16,-1-3 0 16,1-5-1-16,3-3 1 0,-4 3 0 15,1 3 0-15,0 2-2 16,-1 6 1-16,1 5 2 15,-1 0 0-15,1 0-1 16,-4 0 0-16,3-3 0 16,1 0 0-16,0-2 4 15,3 0 0-15,-4-3-4 16,1-8 0-16,0-5 0 16,-4-3 1-16,-4-3-1 15,-3-2 0-15,0-3-9 16,-3 6 1-16,3-1-11 15,0 3 0-15,0 0-19 16,0 1 0-16</inkml:trace>
  <inkml:trace contextRef="#ctx0" brushRef="#br0" timeOffset="63268.7759">24236 5363 38 0,'10'5'19'0,"-3"32"6"0,-3-24-18 16,-4 8-3-16,3 6 1 16,1 2 0-16,-1 5 0 15,1 3-5-15,-1-2 1 16,-3-6 0-16,4-5 0 0,-4-3-2 15,3-5 0-15,1-3-11 16,3-5 1-16,-4-3-29 16,5 1 0-16,-5-4 37 15,-3-7 1-15</inkml:trace>
  <inkml:trace contextRef="#ctx0" brushRef="#br0" timeOffset="63463.4332">24070 5540 41 0,'10'5'20'0,"33"1"6"16,-26-6-21-16,11 0-4 16,8 0 1-16,-1 0-5 0,0 0 1 15,-3 0-40-15,-4 0 0 16,-14-3 40-16,0-2 0 15</inkml:trace>
  <inkml:trace contextRef="#ctx0" brushRef="#br0" timeOffset="63686.8589">24511 5164 38 0,'21'6'19'16,"18"33"3"-16,-25-25-20 0,3 12-2 16,1 0 0-16,3 9 0 15,-7 10 0-15,-7 5-1 16,-7 6 1-16,-10 12-20 16,-8-7 1-16,-17 3-1 15,-11 2 1-15</inkml:trace>
  <inkml:trace contextRef="#ctx0" brushRef="#br0" timeOffset="64080.8755">23728 5408 16 0,'-15'-8'8'0,"-13"16"11"0,18 0-8 0,-4 10 0 15,-1 1-11 1,15-19 0-16,-3 92 10 16,17-12 0-16,7-6-12 15,11-11 1-15,7-7-39 16,3-3 0-16</inkml:trace>
  <inkml:trace contextRef="#ctx0" brushRef="#br0" timeOffset="65623.9094">3061 2019 8 0,'0'-16'4'0,"0"13"9"0,0 3-4 0,0 0-9 16,0 0 1-1,-3 3 4-15,-1 5 0 0,1-3-1 16,-1 6 1-16,1-6 3 16,3 5 0-16,0-7-1 15,10-6 1-15,8-15-7 16,3-11 0-16,14-8-1 15,18-11 1-15,14 1-10 16,21-4 1-16,4 4-27 16,-7-4 0-16</inkml:trace>
  <inkml:trace contextRef="#ctx0" brushRef="#br0" timeOffset="67020.8704">2952 2019 16 0,'0'-3'8'0,"3"-10"4"0,-3 10-9 15,0 6-3-15,7 2 1 16,4 3-1-16,10 0 1 16,4 3-1-16,0-1 1 15,-1 3-21-15,-3-5 0 16</inkml:trace>
  <inkml:trace contextRef="#ctx0" brushRef="#br0" timeOffset="69482.8723">20634 6392 20 0,'7'-19'10'0,"0"4"8"16,-3 7-9-16,-4 0-3 16,-4 0 1-16,1-3-4 15,-4 1 0-15,-4 2-2 16,-3 2 0-16,0 4-1 0,0 4 1 15,0 6-2-15,0 6 1 16,3 9 0-16,4 6 1 16,0 3-1-16,3 0 0 15,8-8 1-15,3-6 0 16,3-2 2-16,5-11 1 16,6-2-3-16,0-11 1 15,0-5-3-15,-3-8 1 16,-4 0 0-16,-4 2 0 15,-3 1 2-15,1 4 0 0,-5 4-2 16,-3 4 1-16,0 14-1 16,-3 8 1-16,3 8 0 15,-4 8 1-15,0-3 0 16,1 5 0-16,-4 6-1 16,3 0 0-16,1-3-1 15,-1-6 0-15,1-4-1 16,-1-3 0-16,1-6-25 15,3-2 1-15,3-11 0 16,1-2 0-16</inkml:trace>
  <inkml:trace contextRef="#ctx0" brushRef="#br0" timeOffset="69814.7439">20892 6474 23 0,'-14'11'11'0,"17"7"7"0,1-18-12 16,3 0 2-16,3 0 0 0,8 0-7 16,3-3 1-16,4 1-2 15,-4-1 0-15,4 0 0 16,-4 3 0-16,0-5-17 16,-3 3 0-16,-4 2-4 15,-4 0 1-15</inkml:trace>
  <inkml:trace contextRef="#ctx0" brushRef="#br0" timeOffset="69994.2592">20934 6657 30 0,'11'2'15'0,"24"-2"6"0,-18-2-16 16,5-4-5-1,6 4 0-15,-3-4-11 0,3 1 0 16,0 0-13-16,0 5 0 16</inkml:trace>
  <inkml:trace contextRef="#ctx0" brushRef="#br0" timeOffset="70638.5283">21713 6479 25 0,'-3'6'12'0,"-4"-20"11"0,7 14-14 15,0-2-1-15,0-1 1 16,0 3-1-16,0-5 1 16,0-3-4-16,-4 5 1 15,4 6-4-15,0 5 1 0,-3 2-1 16,-1 9 1-16,4-3-2 16,0 5 0-16,0 0-1 15,0 3 0-15,4 0 1 16,-1-3 0-16,1-3-2 15,-1-4 0-15,-3-4-2 16,4 1 0-16,-4-6-19 16,0-5 0-16,0-5-15 15,-4-6 0-15</inkml:trace>
  <inkml:trace contextRef="#ctx0" brushRef="#br0" timeOffset="70835.0314">21463 6506 37 0,'4'0'18'0,"24"-3"7"0,-18 3-19 15,4-5-1-15,8-1 0 16,6 4-6-16,4-1 1 16,3-5-1-16,-3 3 0 15,-4 0-11-15,-3-1 0 16,-4 6-22-16,-4-2 1 15</inkml:trace>
  <inkml:trace contextRef="#ctx0" brushRef="#br0" timeOffset="71060.2378">21498 6680 38 0,'-3'3'19'0,"38"10"6"16,-21-13-19-16,7 0-3 15,11-2 0-15,3-1-4 16,1 0 1-16,-1 1-13 16,-7 2 1-16,0 0-21 15,-3-3 0-15</inkml:trace>
  <inkml:trace contextRef="#ctx0" brushRef="#br0" timeOffset="71434.788">22052 6638 18 0,'-21'3'9'0,"3"20"10"0,18-15-9 0,0 0-3 15,0 6 0-15,7-1 0 16,4-3 0-16,7-4-3 15,3-1 0-15,0-5 3 16,0-5 1-16,-3-6-5 16,-4-2 0-16,-7-3-4 15,-7 0 0-15,-4 0 1 16,-6 3 0-16,-1 2-13 16,1 3 0-16,-1 6-29 15,0 2 0-15</inkml:trace>
  <inkml:trace contextRef="#ctx0" brushRef="#br0" timeOffset="79842.893">21576 6461 16 0,'0'-19'8'0,"14"6"1"15,-3 16-8-15,3-9 0 16,7 4 1-16,4-6 2 16,3 2 0-1,11 1-5 1,-4 0 0-16,-7 0-20 15,-7 5 0-15</inkml:trace>
  <inkml:trace contextRef="#ctx0" brushRef="#br0" timeOffset="80563.315">21654 6746 3 0,'24'3'1'0,"11"-3"1"0,-24-3-2 0,3 1-1 16,4-3 1-16,-1-1-2 15,5-2 1-15</inkml:trace>
  <inkml:trace contextRef="#ctx0" brushRef="#br0" timeOffset="82366.7208">21840 6678 11 0,'-10'0'5'0,"3"2"10"0,3-2-7 15,-3 3-2-15,-3 2 0 16,-8 1-2-16,-3-1 1 16,0 0-2-16,0-2 0 15,3-1-5-15,0 1 1 16,4 0 1-16,4-3 0 15,3 0-6-15,-1 0 0 16,5 0-19-16,3 2 1 16</inkml:trace>
  <inkml:trace contextRef="#ctx0" brushRef="#br0" timeOffset="98714.3216">21572 6924 12 0,'-7'-6'6'0,"7"1"8"0,0 5-5 0,0 0-7 16,0 0 0-16,0 0-1 15,7 5 0-15,0 1 1 16,8-4 0-16,13-2 1 16,11 0 1-16,10-5 0 15,14-3 1-15,-3-2-4 16,7-4 0-16,0 1-2 16,-7-3 0-16,-7 6-1 15,-7-4 0-15,-3 4-21 16,-8 5 0-16,-3-1 15 15,-8 1 0-15</inkml:trace>
  <inkml:trace contextRef="#ctx0" brushRef="#br0" timeOffset="99630.1955">21788 7080 15 0,'-4'0'7'0,"4"-8"10"16,0 8-9-16,0 0-5 0,0 0 1 16,4 0-1-16,-4 5 1 15,3 0-2-15,-3 3 1 16,4 3-1-16,-1 0 1 16,1-1-1-16,-1 1 0 15,1-3 3-15,-1-3 0 16,1 0-3-16,3-2 1 15,0-3-2-15,-4-5 1 16,4-1-2-16,-3-2 0 16,3-2-1-16,-3-1 1 15,-1 1 0-15,1-1 1 0,-1 3-1 16,1 3 0-16,-4 0-1 16,0 5 1-16,0 0-1 15,3 0 0-15,1 2 3 16,-1 1 0-16,1 2-3 15,-1-2 0-15,1-1 1 16,-1 1 0-16,1-3 0 16,-1 3 0-16,1-3 0 15,-1 0 1-15,1 0-1 16,0 2 0-16,3-2-1 16,-4 0 1-16,1 0 0 15,3-2 0-15,-4-1 2 16,1-2 0-16,-1-1 1 15,4-1 1-15,-3-1-4 16,-4 0 1-16,3 0 0 16,-3 0 0-16,0 0 0 15,0 3 1-15,0-1-1 0,0 1 0 16,0 2-1-16,0 3 0 16,0 0 1-16,0-5 0 15,0 5-2-15,0 0 0 16,0 0 0-16,0 0 0 15,0 0-2-15,0 0 1 16,7 0-37-16,1 0 1 16,2 3 25-16,4-6 0 15</inkml:trace>
  <inkml:trace contextRef="#ctx0" brushRef="#br0" timeOffset="101793.244">22415 5934 11 0,'-3'3'5'0,"6"0"4"16,-3-3-6-16,4 0 0 15,-4 2 0-15,3 1-2 0,-3 2 1 16,4 3 1-16,0 5 0 16,-1-2-1-1,4 2 0-15,-3 3 1 0,3-3 0 16,0 0 0-16,0-2 1 15,-4 0-1-15,4-6 1 16,0-2-2-16,-3-1 0 16,-1-2-3-16,1-2 1 15,0-1 0-15,-1-5 1 16,1-3-1-16,-1-2 0 0,1 0 0 16,3 0 0-1,-4-1 0-15,1 1 0 0,-1 0 0 16,1 2 0-16,-4 3 0 15,3 1 1-15,-3 1-1 16,4 6 0-16,-1 3-1 16,4 5 1-16,4 5 0 15,0 6 1-15,-1 2-2 16,1 0 0-16,-1-5 2 16,1-3 1-16,0-8 5 15,-1-2 1-15,1-6-7 16,-4-7 0-16,-4-6-1 15,1 0 0-15,-4-5 1 16,0-3 0-16,0-2-2 16,-4 2 0-16,4 0-5 15,0 5 1-15,0 4-32 16,4 4 0-16,-4 11 35 16,0 0 1-16</inkml:trace>
  <inkml:trace contextRef="#ctx0" brushRef="#br0" timeOffset="102361.5612">22281 5781 12 0,'-21'-3'6'0,"7"-2"8"0,14 2-6 16,0 3-4-16,0 0 1 15,0 0-1-15,0 0 0 16,11 0 1-16,10 0 1 16,14 0-4-16,7-2 1 15,11-1-3-15,0 0 0 16,-3 3-3-16,-1-2 1 15,0 2-25-15,-3 0 0 0,-7 2 21 16,-7 4 0-16</inkml:trace>
  <inkml:trace contextRef="#ctx0" brushRef="#br0" timeOffset="106611.8829">22676 6532 24 0,'-10'-2'12'0,"3"-1"4"0,3 0-13 15,1 3-2-15,-4 6 1 16,-4-1-1-16,-3 0 0 16,-4 3-2-16,1 3 1 15,-1 7 0-15,4 3 0 16,3 0 0-16,4 3 1 16,4 0-1-16,6-3 0 0,4-2 0 15,8-3 0-15,2-3-1 16,4-8 0-16,0 0-1 15,4-2 0-15,3-6-25 16,-3-2 1-16</inkml:trace>
  <inkml:trace contextRef="#ctx0" brushRef="#br0" timeOffset="106956.1115">22849 6701 20 0,'4'30'10'0,"24"-17"7"0,-17-13-10 16,3-3 0-16,3-2 0 15,5-3-5-15,2-5 1 16,-3-3-2-16,-3-3 0 15,-7 1 0-15,-1-3 0 16,-10 2-1-16,-3 6 1 16,-8 2-1-16,-3 1 1 15,-4 2 0-15,-3 5 0 16,0 3-3-16,3 3 0 16,1-1-2-16,3 4 0 0,3 2-12 15,4 2 0-15,3 1-2 16,4-3 0-16</inkml:trace>
  <inkml:trace contextRef="#ctx0" brushRef="#br0" timeOffset="107498.7943">23251 6490 15 0,'-14'-3'7'0,"4"-7"11"0,6 15-9 15,-3-5-2-15,-7 3 1 16,3 2-5-16,1 3 0 0,3-3-3 15,0 6 1-15,7-3-1 16,7 0 0-16,7-1 1 16,4 1 0-16,-4-2-2 15,3 4 1-15,-6-2 0 16,-1 0 1-16,-3 0 0 16,-3 0 0-16,-4 0 0 15,0 0 1-15,-7-3-3 16,0 0 1-16,0-2-2 15,0 0 0-15,0-1-22 16,0-2 0-16,3 3 12 16,4 0 0-16</inkml:trace>
  <inkml:trace contextRef="#ctx0" brushRef="#br0" timeOffset="108382.8237">23234 6530 19 0,'-4'-19'9'0,"-6"35"5"15,6-19-10-15,-3 1-1 16,0 4 1-16,0-2-1 15,-4 8 0-15,1-3-3 16,3 1 0-16,3-1 1 16,1 0 0-16,6 3-1 15,1 0 0-15,3 0 3 16,7 3 0-16,0-1-3 16,-3 1 0-16,-1-3-1 15,1 0 1-15,-4 0 0 0,-4 0 1 16,-3 0-1-1,-3-3 1-15,-4 0-4 0,0-2 1 16,0-1-20-16,3-2 0 16,1 3 13-16,3-3 1 15</inkml:trace>
  <inkml:trace contextRef="#ctx0" brushRef="#br0" timeOffset="108982.943">23512 6580 17 0,'-10'2'8'0,"10"14"5"16,0-10-9-16,0 2 2 0,3 2 0 15,4 1 1-15,4 2 0 16,3-2-3-16,4-6 1 16,6-5-2-16,1-5 0 15,-4-3-2-15,0 0 1 16,-3-3 0-16,-4 0 1 16,-3 1-3-16,-1 2 1 15,-3 3-1-15,0-1 1 16,-3 9-2-16,3 2 1 15,-3 3-1-15,3 3 1 16,0-1 1-16,0-4 1 0,3-4 4 16,1-4 1-16,-1-6-5 15,1-3 0-15,0 1-1 16,-1-1 0-16,-3-2-1 16,-3-3 0-16,-4-5-1 15,0 0 1-15,-4-3-3 16,4 5 1-16,0 3-16 15,0 3 0-15,0 3-17 16,0 4 0-16</inkml:trace>
  <inkml:trace contextRef="#ctx0" brushRef="#br0" timeOffset="109374.3108">24094 6384 26 0,'-7'-3'13'0,"0"22"4"0,7-9-12 0,-3 12 1 16,3 1 0-16,0 1-2 15,0 0 0-15,0 3-2 16,-4 2 0-16,4-3-1 16,0-2 0-16,0 0-2 15,0-6 1-15,0-5-1 16,0-2 1-16,0-3-5 15,4-3 0-15,-1-7-26 16,1-4 0-16,-4-2 25 16,0-2 1-16</inkml:trace>
  <inkml:trace contextRef="#ctx0" brushRef="#br0" timeOffset="109555.1262">23943 6567 36 0,'14'2'18'0,"32"-2"4"0,-25-2-19 15,4-1-3-15,-1-2 0 16,1 5-17-16,0-3 1 16,-1-2-7-16,-3-3 1 15</inkml:trace>
  <inkml:trace contextRef="#ctx0" brushRef="#br0" timeOffset="109779.0954">24172 6252 38 0,'21'-16'19'0,"43"29"4"15,-43-2-20-15,4 5-4 16,-4 7 1-16,0 9-2 16,0 18 1-16,-3-7-21 15,-8 2 0-15,-10 10 5 16,-10 1 0-16</inkml:trace>
  <inkml:trace contextRef="#ctx0" brushRef="#br0" timeOffset="110318.386">23541 6355 30 0,'7'-27'15'0,"0"4"5"16,-7 17-15-16,0 1-5 0,-4 2 0 15,-6 6 1-15,-4 13 0 16,-8 16-2-16,1 7 1 16,0 6 0-16,3 6 1 15,8 2-2-15,3-1 0 16,7-7 0-16,7-5 0 16,7-6-25-16,0-7 0 15,0-3 18-15,-3-6 1 16</inkml:trace>
  <inkml:trace contextRef="#ctx0" brushRef="#br0" timeOffset="110878.378">22881 6582 13 0,'-14'0'6'0,"7"-2"6"0,3 2-7 0,-3 2-6 15,0 4 1-15,0-1 0 16,4 0 1-16,3 3-18 16,0 0 0-16</inkml:trace>
  <inkml:trace contextRef="#ctx0" brushRef="#br0" timeOffset="111836.3101">22870 6574 18 0,'-7'6'9'0,"4"-1"1"0,3-2-8 16,0 2-2-16,0 6 1 16,0 2-1-16,0 3 0 15,0 0 0-15,0-1 1 16,0 1-21-16,0-2 0 15</inkml:trace>
  <inkml:trace contextRef="#ctx0" brushRef="#br0" timeOffset="144550.3459">9368 4561 13 0,'0'-8'6'0,"0"6"11"16,0 2-6-16,0 0-11 15,0 0 1-15,0 0-1 0,0 0 1 16,0 5 5-16,0 5 0 16,0 6 0-16,0 11 0 15,0 5-2-15,4 7 0 16,-4 11-3-16,-4 3 1 15,4-2 0-15,-4-1 0 16,1-2-1-16,3-3 0 16,0-8-2-16,0-6 0 15,0-7-2-15,0-3 0 16,0-8-34-16,0-5 1 0,-4 0 32 16,-3-5 0-16</inkml:trace>
  <inkml:trace contextRef="#ctx0" brushRef="#br0" timeOffset="145090.6923">9135 5127 13 0,'-7'-2'6'0,"-18"-4"14"0,22 4-8 0,-4 2-6 16,3 0 1-16,1 0-4 15,3 0 0-15,0 2 1 16,10 1 1-16,5-3 0 15,2-3 1-15,11 1-3 16,8-4 0-16,6 4-3 16,-7 2 0-16,8 2-1 15,-5-2 1-15,-2 3 0 16,2-3 0-16,-2 3 0 16,-12-3 1-16,-2 0-2 15,-5 0 1-15,-3 0-13 16,0 0 1-16,1 0-22 15,-1 2 0-15</inkml:trace>
  <inkml:trace contextRef="#ctx0" brushRef="#br0" timeOffset="145690.2959">9132 5172 15 0,'-4'-2'7'0,"15"2"8"15,-11 0-8-15,0 0-2 16,0 0 0-16,0 0-3 16,0 0 0-16,0 0-2 15,0 0 0-15,0 2 2 0,0-2 1 16,-4 3 0-16,1 2 0 16,-1 1-1-16,1 4 0 15,-4 6-1-15,3 2 0 16,-3 6-1-16,0 0 0 15,3 3 0-15,1 10 0 16,-1 5 2-16,-3 3 0 16,0 8-1-16,7 0 0 15,-7-6-2-15,4-7 0 16,3-3 0-16,3-5 1 0,1-8-19 16,3-8 1-16,3-3-2 15,1-8 1-15</inkml:trace>
  <inkml:trace contextRef="#ctx0" brushRef="#br0" timeOffset="146351.7914">9470 5151 13 0,'4'0'6'0,"-8"-8"9"15,4 8-8-15,0 0-3 16,0 0 0-16,0 0-3 16,0 0 0-16,0 0-2 15,0 3 1-15,0 5 1 16,0 2 0-16,0 6 1 15,0 5 0-15,4 6 0 16,-1-3 0-16,-3 5-1 16,0 8 0-16,4 8-1 15,-1 2 0-15,-3 6 1 16,0 3 0-16,4-3-3 16,3-3 1-16,-3 0 1 15,-1 1 0-15,1-4-2 0,-1-7 0 16,1-3-20-16,-4-8 0 15,0 0 16-15,-4-10 0 16</inkml:trace>
  <inkml:trace contextRef="#ctx0" brushRef="#br0" timeOffset="147418.0364">9047 5641 13 0,'-7'-16'6'0,"10"8"8"0,-3 8-6 15,0 0-6-15,0 0 0 16,0 0-2-16,8-3 0 16,-8 3 2-16,3 5 1 15,4 1 0-15,-3 7 0 16,-1 3-2-16,1 2 0 0,-1 1 2 15,1 2 0-15,3 3-2 16,-4 5 1-16,1 3-2 16,-1 2 0-16,1-5 1 15,3 0 0-15,-3-2-1 16,3 4 1-16,0-1 2 16,-4 1 0-16,-3-4 0 15,0-1 0-15,0-5-3 16,0-5 1-16,-3 3-1 15,3-3 1-15,0-3 1 16,0 0 0-16,0-2 0 16,0-1 0-16,0 1-2 15,0-3 1-15,0-3-2 16,0-2 1-16,0 2 0 16,0-2 1-16,0-1 4 15,0 1 0-15,-4-3-4 0,4 0 1 16,0 0 0-16,0 0 0 15,0 0-2-15,7-3 1 16,0 1-1-16,0-1 1 16,4-2 0-16,6 2 1 15,5-2 0-15,9 0 1 16,1-1-2-16,0 1 0 16,3 0-1-16,-3-1 0 15,0 4 0-15,-4-1 0 16,-7 0 0-16,0 1 1 0,-7 2-1 15,0-3 0-15,-3 3 0 16,-4 0 0-16,-3-3-2 16,-1 3 1-16,4-5-2 15,-3 3 0-15,3-1 0 16,0-5 1-16,-4-3-1 16,4 1 1-16,-7-9 2 15,4 3 1-15,-4 1-2 16,-4-7 1-16,-3 1 0 15,4 3 1-15,-4-3-1 16,0-1 0-16,-4 1 2 16,4 3 0-16,-4-1-3 15,4 3 0-15,4 6-10 16,-1-1 0-16,4 1-31 16,4 4 1-16</inkml:trace>
  <inkml:trace contextRef="#ctx0" brushRef="#br0" timeOffset="147988.0535">9301 6199 21 0,'-4'-5'10'0,"8"-3"13"0,-4 8-11 15,0 0-6-15,0 0 1 16,0 0-7-16,4 0 1 16,-1 8 2-16,1 5 1 15,3 11-2-15,0 13 1 16,0 10-2-16,-4 9 1 16,-3-1-2-16,0 6 1 15,-3 0-1-15,-1-8 1 16,1-5-3-16,-4-9 1 15,3-2-8-15,1-8 0 0,3-7-28 16,0-4 0-16</inkml:trace>
  <inkml:trace contextRef="#ctx0" brushRef="#br0" timeOffset="149098.5997">9816 5548 24 0,'-7'0'12'0,"3"-5"10"0,4 5-13 15,0 0-5-15,4 0 1 16,7-3-1-16,6-2 1 16,4 2-1-16,8 0 1 15,-1 1-4-15,-4-1 0 0,-2 3-1 16,-1-2 0-16,-4 2-1 16,1 0 1-16,-4 0 1 15,0 2 0-15,-3 1-3 16,-1-1 1-16,-3 1 2 15,1 2 0-15,-5 1-1 16,-3-1 0-16,0 3-1 16,-3 0 1-16,-5 5 1 15,1-2 0-15,0 5-1 16,-3-1 0-16,-1 1 0 16,1 5 0-16,-12-2 1 15,1-3 0-15,0 5-2 16,0-2 0-16,0-1 1 15,3 1 0-15,8-1 1 0,-1 1 0 16,7-1-1-16,4 1 1 16,8-1 4-16,6-2 1 15,7-3-6-15,0 0 0 16,4-2 0-16,-1-3 1 16,1-3-1-16,0-2 1 15,-1 0-6-15,-2-3 1 16,-5 0-14-16,-3-3 0 15,-3-2-15-15,-8-1 0 16</inkml:trace>
  <inkml:trace contextRef="#ctx0" brushRef="#br0" timeOffset="149415.4474">9862 5728 23 0,'-7'3'11'0,"10"-14"19"0,-3 11-13 15,4-3-12 1,3 3 0-16,11-2-1 0,6-1 1 16,1 3-4-16,3 0 1 15,4 3-17-15,0-3 1 16,-4 0-23-16,-3 2 1 16</inkml:trace>
  <inkml:trace contextRef="#ctx0" brushRef="#br0" timeOffset="150016.3856">10380 5635 16 0,'0'0'8'0,"-3"-2"12"0,3 2-9 0,3 0-3 16,1 0 1-16,6 0-4 15,5-3 0-15,-1 0-4 16,7 1 1-16,7 2-2 15,0-3 0-15,0 3-2 16,-3-5 1-16,0 2-12 16,-4-2 0-16,-7 2-15 15,0 1 1-15</inkml:trace>
  <inkml:trace contextRef="#ctx0" brushRef="#br0" timeOffset="150285.2945">10320 5765 23 0,'7'-5'11'0,"29"5"17"0,-22 0-13 15,7 0-8-15,7 0 1 16,7 0-7-16,1-3 1 16,-1 0-3-16,0-2 0 15,-6 0-44-15,-1-1 1 0,-4 4 43 16,-2-3 0-16</inkml:trace>
  <inkml:trace contextRef="#ctx0" brushRef="#br0" timeOffset="151084.1154">11393 5133 21 0,'-11'-11'10'0,"8"8"14"0,3 3-12 16,3 6-11-16,1 2 0 15,3 10 0-15,7 3 0 16,0 6-1-16,4 2 0 16,-4-3-2-16,0-5 0 15,0 1-9-15,-4-4 0 0,-3-2-11 16,-7 0 0-16</inkml:trace>
  <inkml:trace contextRef="#ctx0" brushRef="#br0" timeOffset="151320.5546">11223 5479 29 0,'7'8'14'0,"57"-5"14"15,-39-6-15-15,20-2-1 0,26-3 1 16,3-5-12-16,-3-6 1 16,-1 6-19-16,-6 2 0 15,-11 3-21-15,-11 3 0 16</inkml:trace>
  <inkml:trace contextRef="#ctx0" brushRef="#br0" timeOffset="152116.7951">11361 5775 17 0,'0'3'8'0,"7"0"7"16,-3 2-9-16,-1 0-1 16,1 6 0-16,-1 5 0 15,1 2 1-15,-1 4-3 16,1 1 0-16,-1-4 2 15,-3-1 0-15,0 4 0 16,-3-4 1-16,-1 3 1 16,-3-2 1-16,-3-6-1 15,-1-2 0-15,0-6-4 16,-3-8 0-16,-3-5-2 16,-1 3 1-16,-3-3-2 15,3 3 0-15,1-3-2 0,2 0 1 16,5 0-12-16,3 0 1 15,3 0-35-15,1-3 0 16,3 1 42-16,3-1 1 16</inkml:trace>
  <inkml:trace contextRef="#ctx0" brushRef="#br0" timeOffset="152388.6736">11354 5638 56 0,'-7'-5'28'0,"7"-11"3"15,0 13-28-15,0 3-6 16,0 0 1-16,3-5-21 16,1 0 0-16,3 5-10 15,0 2 1-15</inkml:trace>
  <inkml:trace contextRef="#ctx0" brushRef="#br0" timeOffset="153107.3076">11573 5723 27 0,'-4'-6'13'0,"8"9"9"16,-4-6-15-16,0 3-5 15,3 3 1-15,-3-3 1 16,0 0-4-16,0 0 0 16,11 18 12-16,-4-2 1 15,-4 0-8-15,4 3 1 16,-3-3-2-16,-1-3 0 15,4-3 1-15,0-2 1 16,1-5-6-16,2 0 1 16,-3-6-1-16,4-5 1 15,-1-3-1-15,-3-2 0 16,0 3-1-16,-3-1 1 16,-4 0 1-16,0 6 0 15,3 0-2-15,-3 2 0 16,0 3 1-16,4 3 0 15,3 2 0-15,4 3 0 16,-1 0 1-16,1-3 0 0,3-2 4 16,0-3 0-16,0-5-2 15,0-3 1-15,-3 2-4 16,-1-1 1-16,-6-7-2 16,-4-2 0-16,-4-5 0 15,1-3 1-15,-1 3-12 16,1 0 1-16,-1 5-20 15,4 3 1-15,4 5-3 16,3 5 1-16</inkml:trace>
  <inkml:trace contextRef="#ctx0" brushRef="#br0" timeOffset="153423.1802">12236 5572 33 0,'-4'-13'16'0,"-17"7"13"0,14 6-17 16,-4 0-5-16,-3 3 1 15,-7 10-3-15,-4 6 0 16,-3 10-2-16,7 0 0 15,7 3-2-15,7-1 1 0,14-2 3 16,14-2 1-16,11-9-6 16,14-4 1-16,3-6-2 15,4-3 0-15,3-5-29 16,4 0 1-16,-7 0-8 16,-3 3 0-16</inkml:trace>
  <inkml:trace contextRef="#ctx0" brushRef="#br0" timeOffset="159685.3039">13393 4334 29 0,'3'-8'14'0,"-13"8"12"0,10-3-14 16,0 3-9-16,0 0 1 15,3 3 0-15,1-1 0 16,3 6 0-16,0 11 0 16,-4 2-1-16,8 5 0 15,-1 6 1-15,5-5 1 16,-1 2-2-16,0 0 1 15,-4 3 0-15,4-1 0 16,1-2-2-16,-1 1 1 0,-4-4 3 16,1-2 1-16,-4-3-3 15,0-5 0-15,-4-3-1 16,1-2 0-16,0-3 3 16,-1-3 0-16,1-3-6 15,-1-4 1-15,4-9 0 16,4-5 0-16,3-7-1 15,0-7 1-15,7-4 1 16,0 8 0-16,0-3-4 16,1-3 0-16,-5 0 0 15,1 0 0-15,-8 1-22 16,1 4 0-16,-4 1-16 16,0 2 1-16,-3-3 14 15,-1 4 0-15</inkml:trace>
  <inkml:trace contextRef="#ctx0" brushRef="#br0" timeOffset="160076.9557">13583 4307 45 0,'-14'-5'22'0,"18"2"9"16,3 1-23-16,3-1-7 15,11-2 0-15,11-1-2 16,10 1 1-16,1-3-13 16,-1 0 1-16,-3 3-28 15,-7 2 0-15,-4 3 40 16,-11 0 0-16</inkml:trace>
  <inkml:trace contextRef="#ctx0" brushRef="#br0" timeOffset="160450.3795">13199 4283 35 0,'14'0'17'0,"39"-5"4"16,-29 2-19-16,8 1-4 15,0-1 1-15,0 3-35 16,3 3 1-16</inkml:trace>
  <inkml:trace contextRef="#ctx0" brushRef="#br0" timeOffset="161319.8832">13449 4958 13 0,'-14'3'6'0,"-7"-11"10"15,10 5-6-15,-3 3 1 16,-7 0 0-16,0 0-2 15,0 3 1-15,3-1-7 16,4 1 0-16,7 0 3 16,14-1 0-16,25 1-5 15,13-3 0-15,26 0 1 0,21-8 1 16,14 3-2-16,6-1 1 16,-6-2-19-16,0 3 1 15,-18 0-24-15,-14 5 1 16</inkml:trace>
  <inkml:trace contextRef="#ctx0" brushRef="#br0" timeOffset="161876.9706">13597 5355 37 0,'0'2'18'0,"0"-4"5"0,4 2-19 15,-4 8 1-15,7 5 1 16,-4 8 1-16,4 8 0 16,0 0-6-16,0 3 1 15,1 0-2-15,-1-6 0 0,-4-5-1 16,1-5 1-16,-1-2-2 15,-3-9 1-15,0-8-27 16,-3-5 0-16,-4-5 4 16,-4-8 0-16</inkml:trace>
  <inkml:trace contextRef="#ctx0" brushRef="#br0" timeOffset="162101.5214">13326 5334 39 0,'-18'2'19'0,"11"-4"9"16,14 2-19-16,7 2 2 15,11 1 0-15,7-3-6 16,17 0 1-16,11 0-4 0,0 0-2 16,-60 0 0-1,81-11-14-15,-21 3 1 16,-14 1-27-16,-11 4 1 15,-14 6 27-15,-7 2 1 16</inkml:trace>
  <inkml:trace contextRef="#ctx0" brushRef="#br0" timeOffset="162356.9934">13350 5693 45 0,'18'-2'22'0,"49"7"8"16,-35-5-22-16,17-5 1 16,11 0 1-16,7-1-9 15,-7-4 0-15,-4 2-3 16,-6 0 0-16,-4 3-26 15,-11-1 1-15,-10 4-6 16,-8 4 0-16</inkml:trace>
  <inkml:trace contextRef="#ctx0" brushRef="#br0" timeOffset="162716.9178">13315 5611 37 0,'4'8'18'0,"-1"40"7"16,1-40-20-16,-4 8-6 16,3-3 1-16,1 0 0 15,-1 1 0-15,4-1-5 16,0-3 1-16,0-2-33 15,4 0 1-15</inkml:trace>
  <inkml:trace contextRef="#ctx0" brushRef="#br0" timeOffset="163049.6811">13918 5566 49 0,'-3'6'24'0,"-4"7"6"0,7-8-24 0,0 6-8 16,0 2 0-16,7 3 1 15,0 0 0-15,0 2-26 16,0-4 0-16,0 1 3 16,-4-1 1-16</inkml:trace>
  <inkml:trace contextRef="#ctx0" brushRef="#br0" timeOffset="163392.1397">13714 5143 27 0,'3'0'13'0,"15"19"7"0,-11-6-14 0,3 5-8 16,1 9 0-16,0-1-1 16,-1 1 0-16,1-1-24 15,-4 3 0-15</inkml:trace>
  <inkml:trace contextRef="#ctx0" brushRef="#br0" timeOffset="163797.9024">13216 5291 32 0,'0'0'16'16,"0"24"5"-16,0-19-16 0,0 1-3 16,0 4 1-16,0 4-4 15,0-1 1-15,4 3-9 16,-4 2 0-16,3-2-20 16,1 3 0-16</inkml:trace>
  <inkml:trace contextRef="#ctx0" brushRef="#br0" timeOffset="164339.0725">14401 4910 39 0,'-3'0'19'0,"17"-13"5"15,-3 10-20-15,6 3-1 16,4-5 0-16,8 5-3 16,2 0 0-16,5 0-3 15,-1 0 0-15,-7 0-28 16,-7 0 1-16,-3 3 18 15,-4-3 1-15</inkml:trace>
  <inkml:trace contextRef="#ctx0" brushRef="#br0" timeOffset="164563.811">14373 5093 29 0,'11'5'14'0,"35"8"10"0,-29-10-15 0,4-3-4 15,11 3 0-15,7-3-5 16,0 0 1-16,-4 0-14 16,-3 0 1-16,-4 0-19 15,0 0 1-15</inkml:trace>
  <inkml:trace contextRef="#ctx0" brushRef="#br0" timeOffset="166935.6299">15446 4281 25 0,'0'-3'12'0,"3"0"5"16,1 6-14-16,-1 5-1 16,1 5 1-16,3 3-2 15,0 8 0-15,3 8-2 16,4 2 0-16,-3-8 0 16,0 4 0-16,-1-1-29 15,-6 2 1-15</inkml:trace>
  <inkml:trace contextRef="#ctx0" brushRef="#br0" timeOffset="167205.205">15273 4828 33 0,'31'6'16'0,"72"2"10"0,-61-11-18 0,22-5-5 16,10 5 0-16,-7 1-6 16,3 2 1-16,-13 0-33 15,-4 2 0-15,-11 4 28 16,-7-4 1-16</inkml:trace>
  <inkml:trace contextRef="#ctx0" brushRef="#br0" timeOffset="167761.4205">15453 5305 9 0,'0'21'4'0,"17"-3"7"0,-10-10-4 0,0 8-1 15,4 5 1-15,3 8-3 16,-3 3 1-16,-1 0 5 16,-6 0 1-16,-4-6-1 15,0 3 0-15,-4-5 1 16,-3-11 0-16,-7-2-6 16,-4-11 1-16,-3-11-4 15,-3 1 1-15,-1-6-1 16,-3 0 1-16,3 0-4 15,4 0 1-15,0 0-3 16,6 0 1-16,8 0-24 16,4 1 0-16,3-1-13 15,7 2 1-15</inkml:trace>
  <inkml:trace contextRef="#ctx0" brushRef="#br0" timeOffset="168001.9561">15446 5053 40 0,'-18'-13'20'0,"11"5"5"0,7 5-20 0,0 3-6 15,0 0 0-15,0 0-14 16,7 3 1-16,3 0-15 16,-2 5 1-16</inkml:trace>
  <inkml:trace contextRef="#ctx0" brushRef="#br0" timeOffset="168648.059">15632 5217 23 0,'-10'-5'11'0,"3"0"14"0,7 5-11 16,0-3-11-16,0 3 0 15,0 3-1-15,0 7 0 0,3 6 0 16,4 5 1-16,4 0 0 15,0-2 1-15,3 0 1 16,-4-1 0-16,1-2 3 16,-1-3 1-16,1-5-1 15,0-3 0-15,3-5-7 16,-4-2 0-16,1-4 0 16,-1 1 1-16,1-8-2 15,-4-6 1-15,-3 1-3 16,-1 2 0-16,1 3 1 15,-4 2 1-15,0 6-1 16,3 8 1-16,4 7 0 16,0 6 0-16,0-3 1 15,7-2 0-15,4-3-1 16,0-3 0-16,-1-2 2 0,1-1 0 16,-4-2-1-16,-3-8 0 15,-4-5-1-15,-4-5 0 16,-3-4-2-16,-3-1 1 15,-8-1-9-15,1 0 1 16,3 0-11-16,-1 3 0 16,5 8-16-16,-1 2 1 15,4 11 29-15,0 0 1 16</inkml:trace>
  <inkml:trace contextRef="#ctx0" brushRef="#br0" timeOffset="168962.4331">16320 5143 34 0,'-3'-10'17'0,"-4"-1"10"15,3 8-17-15,-3 1-6 16,0 4 1-16,-4 1 3 15,-3 5 0-15,-3 8-2 16,-4 10 0-16,3 9-2 16,4-6 1-16,7 0-4 15,7-3 0-15,10-2 2 16,4-3 1-16,11-2-6 16,7-6 0-16,7-5 1 15,-1-5 1-15,8-3-34 0,0 2 0 16,-3 4-1-16,-1 2 1 15</inkml:trace>
  <inkml:trace contextRef="#ctx0" brushRef="#br0" timeOffset="171500.6623">2927 2759 17 0,'-3'-13'8'0,"-1"11"8"0,4 2-9 16,0 0-7-16,0 0 1 16,4 2 0-16,3 3 1 15,0 3 0-15,10 6 0 16,19-4 1-16,2-2 0 15,12-5 2-15,13-3 1 16,-3-5-6-16,0-1 0 16,4 4 1-16,-4-6 0 15,-18 8-1-15,-7-8 0 0,-6 8-1 16,-8 0 0-16,-7 0 3 16,-11 2 1-16,-17 4-1 15,-14-4 1-15,-21 1-3 16,-18 0 1-16,-25 7-2 15,-3 1 1-15,-8 2-18 16,15-5 1-16,18 10-6 16,17 1 0-16</inkml:trace>
  <inkml:trace contextRef="#ctx0" brushRef="#br0" timeOffset="193163.6994">3347 4937 9 0,'-4'-3'4'0,"1"-7"5"16,6 4-4-16,-6-2 0 15,3-5 0-15,-4 0-2 16,1-8 0-16,-4-3-1 15,0 3 0-15,0-3 0 16,0 0 0-16,-4 0-3 16,8 1 1-16,-1-1 0 15,0 0 0-15,1 0 1 16,3 0 1-16,3 6-2 16,5-3 1-16,-1-3-1 15,7-3 0-15,0 4 1 16,-4-4 0-16,4 1-2 0,1 2 1 15,6 0 0-15,3 3 0 16,1 0 2-16,3-1 0 16,1 1-2-16,-5-2 1 15,8-1-1-15,7 0 1 16,3 0-1-16,0 3 1 16,4 0-2-16,7 8 1 15,0-1 1-15,-7 4 0 16,3-6 0-16,8-3 1 15,3 1-2-15,0 2 0 0,10 3-3 16,-3-3 0 0,0 0 4-16,11 0 1 0,-8 3 0 15,8 5 0-15,0 3-5 16,-8-1 1-16,8 1 4 16,3 2 0-16,-11 1-1 15,8 4 0-15,0 4 0 16,-8 2 0-16,4 13-1 15,0 5 0-15,-7-5 0 16,0 8 0-16,0 6 0 16,-10 2 0-16,-4 3 1 15,-4 2 0-15,-3 11-1 16,-4 2 1-16,-3-10 1 16,-11 3 1-16,-3 2 0 15,-4-2 1-15,-7-3-3 16,-3 0 0-16,-4 0-1 15,-4 0 0-15,1-6-1 16,0-1 0-16,-4-7-5 0,0-7 0 16,0-5-5-16,0-6 0 15,-4-3-6-15,0-2 1 16,-3-2 8-16,-7-6 0 16</inkml:trace>
  <inkml:trace contextRef="#ctx0" brushRef="#br0" timeOffset="193448.4901">5611 4839 19 0,'4'-16'9'0,"24"16"8"15,-14 3-10-15,0 5-2 16,1 5 0-16,2 5 0 15,1 1 0-15,-1 2-3 16,1 0 0-16,-4 0 2 16,4-2 0-16,-4-3 3 15,4-6 0-15,-1-7-4 16,4-8 0-16,1-3-3 16,-5-8 0-16,4-8-23 15,-3-10 1-15,-7-1-7 16,-1-7 1-16</inkml:trace>
  <inkml:trace contextRef="#ctx0" brushRef="#br0" timeOffset="197039.6158">9153 2339 18 0,'-4'0'9'0,"4"2"4"15,0 4-9-15,0 7-1 16,0 0-3-16,0-13 0 16,0 42 14-16,0-4 0 15,0 1-11-15,0-4 0 16,0-1-3-16,0-2 0 15,0-3 0-15,0-5 0 16,0-6-1-16,0-2 1 16,0-5-1-16,0-3 0 15,0-3-37-15,0-5 0 16,0-5 37-16,0-6 1 16</inkml:trace>
  <inkml:trace contextRef="#ctx0" brushRef="#br0" timeOffset="197412.6552">8765 2352 26 0,'-39'-5'13'0,"28"18"2"16,11-13-13-16,4 5 3 16,3-2 0-16,14 2 1 15,18-2 1-15,10 2-3 16,29-5 1-16,7-8-1 0,6 0 1 15,-2 0-6-15,-5 3 0 16,-6 0 1-16,-18 2 1 16,-14 0-8-16,-8 1 1 15,-9 2-18-15,-5-6 0 16,-10 6 7-16,1-2 0 16</inkml:trace>
  <inkml:trace contextRef="#ctx0" brushRef="#br0" timeOffset="198689.276">8793 2741 19 0,'-14'-3'9'0,"10"3"3"0,4 0-9 15,4 0 2-15,7 0 1 16,10 0-3-16,14-5 0 16,14 5-2-16,11-3 0 0,0 3-2 15,0-5 1-15,4 5 1 16,-4-3 0-16,-7 3-5 16,3 0 1-16,-3-2-24 15,-7-4 0-15</inkml:trace>
  <inkml:trace contextRef="#ctx0" brushRef="#br0" timeOffset="199228.1243">9858 2400 6 0,'-24'18'3'0,"-5"17"5"16,19-25-2-16,-4 3 5 15,-4 6 0-15,0 7-9 16,8 3 0-16,6 3-1 16,8-3 0-16,6-5 2 15,8 0 0-15,0-6-4 16,6 1 1-16,5-8-18 0,2-4 1 15,1 1 7 1,-4-8 0-16</inkml:trace>
  <inkml:trace contextRef="#ctx0" brushRef="#br0" timeOffset="199650.1934">10225 2323 19 0,'-3'-11'9'0,"3"11"3"16,-4 3-11-16,-3 0 2 16,-4 10 1-16,-3 5-1 15,-3 6 0-15,-1 11-1 16,0-12 0-16,4 6 0 16,0 3 0-16,4 3-1 15,3-9 0-15,3 1 2 16,8-4 0-16,6-1-2 15,8-7 1-15,3-1-2 16,4-4 0-16,-4-2-2 16,-4 0 0-16,8 0-30 0,-4-8 1 15,4 0 28-15,-7-5 1 16</inkml:trace>
  <inkml:trace contextRef="#ctx0" brushRef="#br0" timeOffset="199984.3248">10024 2484 35 0,'-18'-16'17'0,"18"14"8"15,0-4-18-15,-3 6-5 16,3-2 0-16,0 2-1 16,14 2 1-16,11-2-1 15,10 0 0-15,4 3-2 16,0 0 1-16,-39-3 0 15,56 10-45 1,-7-2 0-16</inkml:trace>
  <inkml:trace contextRef="#ctx0" brushRef="#br0" timeOffset="200281.0684">10574 2222 20 0,'-3'-2'10'0,"35"4"0"0,-22 4-11 0,4 4 2 16,4 9 1-16,3 7 0 15,0 9 0-15,4 7-3 16,0-5 1-16,-4 3-1 16,-7-3 1-16,-4 0-7 15,-6 2 1-15,-11-2-9 16,-4-5 1-16</inkml:trace>
  <inkml:trace contextRef="#ctx0" brushRef="#br0" timeOffset="201047.3885">11280 2450 20 0,'-7'0'10'0,"0"-11"7"0,7 11-10 0,0 0-5 15,3-2 0-15,4-1 2 16,4 3 0-16,10-3 0 15,11 6 0-15,7 2-4 16,-1 1 0-16,8 2-2 16,0-3 1-16,3-3-3 15,-10-2 0-15,-7-2-16 16,-4 2 1-16,-7 0 7 16,1 0 1-16</inkml:trace>
  <inkml:trace contextRef="#ctx0" brushRef="#br0" timeOffset="201270.9531">11266 2635 22 0,'10'-5'11'0,"36"0"6"0,-18 2-12 15,11 0-3-15,11-2 1 16,9 2-3-16,1-5 0 16,0 3-2-16,4 2 1 15,-1 1-27-15,-10 4 0 16</inkml:trace>
  <inkml:trace contextRef="#ctx0" brushRef="#br0" timeOffset="202008.1995">12465 2106 15 0,'-7'-11'7'0,"-4"-5"12"16,11 16-9-16,0 0-9 15,0 6 1-15,-3-6 0 16,-1 10 1-16,4 14 1 16,-3 5 0-16,3 11-2 0,-4 5 0 15,1 11-2-15,-4-4 0 16,0-9 0-16,0-9 0 15,3-2 0-15,0-11 1 16,-3 0-13-16,0-13 0 16,0-3-11-16,0 1 0 15</inkml:trace>
  <inkml:trace contextRef="#ctx0" brushRef="#br0" timeOffset="202607.4977">12179 2151 18 0,'-10'-8'9'0,"6"-8"6"16,4 16-9-16,4-5-2 16,-1 2 0-16,8-7 1 15,6 2 1-15,12-8-2 16,6-11 0-16,7 4-1 16,18-4 1-16,0 3-2 15,4 6 0-15,-1 5-3 0,1 10 0 16,-8 11 1-16,-7 0 0 15,-3 8 0-15,-7 5 0 16,-11 0 1-16,-10-3 0 16,-7 1 0-16,-15 5 0 15,-7-3-2-15,-10 0 1 16,-10 0-1-16,-8 0 1 16,0-7-1-16,0-4 0 15,-3 1 0-15,-1-9 1 16,8 4 0-16,7-6 0 0,3 2-1 15,8 4 1-15,6-4 0 16,11 6 1-16,11 3 1 16,6 2 1-16,8 3-2 15,0 5 1-15,3 3-2 16,0 2 1-16,0-2-1 16,-7 3 0-16,-3-4 0 15,-4-4 0-15,-3 0 0 16,-1-6 0-16,-3 0-10 15,1-5 1-15,-1 5-27 16,3-8 1-16</inkml:trace>
  <inkml:trace contextRef="#ctx0" brushRef="#br0" timeOffset="203013.8351">13033 2415 27 0,'-7'-7'13'0,"21"14"4"0,-7-7-14 16,7 0 5-16,11-5 0 15,3 5-5-15,0-2 1 0,-3-9-3 16,-7 3 0-1,-1 0-2-15,-6-5 1 0,-4 0-3 16,-11 2 1-16,-10 0 0 16,-11 4 0-16,-6 4 3 15,-1 3 0-15,-3 8 1 16,-4 8 1-16,4 5-1 16,10 5 0-16,7 1 0 15,11 2 0-15,14-5 2 16,11 2 1-16,17 1-3 15,15-9 1-15,10 6-7 16,7-8 1-16,-4 0-45 16,1 2 48-16,-64-18 0 15</inkml:trace>
  <inkml:trace contextRef="#ctx0" brushRef="#br0" timeOffset="203825.4335">14292 2122 25 0,'-3'0'12'0,"3"-3"6"16,-4 3-13-16,4 0-3 15,-3 8 0-15,-1 8 3 16,-3 3 0-16,-4 10-1 15,1 0 1-15,-1 13-1 16,1-5 1-16,-1 3-4 16,0-6 0-16,1-5-2 15,3-8 0-15,3-2 0 16,-3-3 0-16,4-8-2 16,-1 0 0-16,4 2-36 15,4-7 0-15,-1-3 37 16,-3-8 0-16</inkml:trace>
  <inkml:trace contextRef="#ctx0" brushRef="#br0" timeOffset="204080.0848">13999 2199 30 0,'-21'-11'15'0,"28"8"5"0,0 1-15 16,11-4 0-16,10-2 1 0,25 1 1 16,14-7 1-16,18 4-7 15,-1 2 1-15,-6 5-3 16,-7-5 1-16,-15 8-5 16,-10-8 0-16,-11 6-38 15,-10 2 0-15,-15 2 42 16,-10 6 1-16</inkml:trace>
  <inkml:trace contextRef="#ctx0" brushRef="#br0" timeOffset="204378.6566">13957 2484 30 0,'-14'0'15'0,"17"-8"6"0,4 6-15 16,15-1 1-16,9-2 0 15,15-3-2-15,11 0 1 16,3-3-7-16,0 6 1 15,-4 5-2-15,-7-3 0 16,-6 6-36-16,-12 8 1 16,-9-3 29-16,-12-3 0 0</inkml:trace>
  <inkml:trace contextRef="#ctx0" brushRef="#br0" timeOffset="204904.5129">13985 2418 23 0,'0'-8'11'0,"-3"6"7"16,3 2-12-16,0 0-5 15,0 2 0-15,0 6 0 16,-4 3 1-16,1 5 0 15,-4-3 1-15,0 0-3 16,-1 0 0-16,1 3-2 16,0-5 1-16,4 5-28 15,-1-6 0-15,11 3 26 16,4-2 1-16</inkml:trace>
  <inkml:trace contextRef="#ctx0" brushRef="#br0" timeOffset="205235.4201">14454 2437 24 0,'-7'2'12'0,"-7"9"2"0,11-8-13 0,-1 7-2 16,1-2 0-16,-1 5 0 15,4 3 0-15,0 3-22 16,4 2 0-16</inkml:trace>
  <inkml:trace contextRef="#ctx0" brushRef="#br0" timeOffset="205821.7048">14063 2101 17 0,'-7'8'8'0,"-4"-3"2"0,8 0-10 15,-4 6 0-15,0 5 1 16,-1 2-2-16,1 3 1 16,0 0-8-16,4-2 0 15,-1-6-1-15,4-2 1 16</inkml:trace>
  <inkml:trace contextRef="#ctx0" brushRef="#br0" timeOffset="206186.6179">14638 2085 27 0,'-4'-13'13'0,"-3"2"2"16,7 8-14-16,-3 6-1 0,-1 5 0 15,1 0 0-15,3 8 0 16,0 2-2-16,0 9 1 16,0 12-25-16,0-4 1 15</inkml:trace>
  <inkml:trace contextRef="#ctx0" brushRef="#br0" timeOffset="206724.581">14447 2445 21 0,'0'-11'10'0,"4"11"9"0,-4 3-11 16,0-1-7-16,-4 9 0 0,1-1-2 15,-1 1 1-15,1 2-4 16,-1 3 1-16,4-5-22 15,0 5 0-15</inkml:trace>
  <inkml:trace contextRef="#ctx0" brushRef="#br0" timeOffset="207156.3545">13950 1953 10 0,'-4'-22'5'0,"-17"22"6"0,11 8-6 0,-1 11-2 16,-7 5 0-16,-3 5 0 15,-3 10 0-15,-5 6 0 16,1 11 0-16,7 13-3 16,10 0 0-16,11-9 0 15,7 1 0-15,15-3-14 16,2-7 1-16</inkml:trace>
  <inkml:trace contextRef="#ctx0" brushRef="#br0" timeOffset="207741.6487">14888 2283 18 0,'4'6'9'0,"20"1"9"0,-13-7-9 0,7-5 0 16,13 3 1-16,5-6-5 16,-1-6 1-16,0 1-6 15,-3-3 1-15,-7 0-1 16,-8 0 1-16,-3 3-5 16,-7 0 1-16,-10 2-6 15,-4 4 1-15,-11-7 7 16,-3 9 0-16,-4 5 1 15,-3 0 0-15,0 0 0 16,0 8 0-16,-1 5 0 16,5 6 0-16,3 10 1 15,7 0 0-15,6 19 3 16,8-4 0-16,4 4 0 0,3-8 1 16,7-1 0-1,11 1 0-15,10-11-3 0,0-2 1 16,8-6-5-16,3-3 1 15,-1-2-25-15,-2-5 0 16,-8-3 7-16,-7-8 1 16</inkml:trace>
  <inkml:trace contextRef="#ctx0" brushRef="#br0" timeOffset="208371.9844">15498 1870 10 0,'-3'-2'5'0,"6"2"3"0,1 0-5 0,-1 2 1 15,5 4 0-15,2 2 2 16,1 13 1-16,-1 0-2 16,1 11 1-16,-4-3 0 15,0 0 0-15,-4-3-1 16,1-4 1-16,-4-1 2 16,0-5 1-16,-7-6-9 15,-4-2 1-15,-6-5-2 16,-4-3 1-16,-4-3-8 15,4-2 1-15,3 0-15 16,0-3 0-16,4-8 3 16,0-11 0-16</inkml:trace>
  <inkml:trace contextRef="#ctx0" brushRef="#br0" timeOffset="208521.8932">15438 1680 26 0,'4'-11'13'0,"7"1"-2"0,-8 10-13 15,4 0-21-15,0 2 0 16</inkml:trace>
  <inkml:trace contextRef="#ctx0" brushRef="#br0" timeOffset="209108.7663">15731 1855 19 0,'-3'0'9'0,"3"10"3"16,0-5-11-16,3 6 3 0,4 5 0 15,4 2 0-15,-1 6 0 16,5-3 7-16,-1 1 0 16,0-9-6-16,3 0 1 15,1-5-6-15,0-8 0 16,3 0 0-16,-7-8 0 16,0-5-1-16,-7 5 1 15,-3 3-1-15,-1-3 1 16,-3 8-1-16,0 0 1 15,0 8 0-15,7-6 0 16,0 4 1-16,7-4 1 16,-3-2 0-16,0-5 0 15,-1 0 0-15,1-11 1 0,-1 3-3 16,-3-1 0-16,0-2-1 16,-3-2 0-16,-4-3-3 15,0 5 1-15,0 3-22 16,3-3 1-16,1 8 4 15,0 0 20-15,-4 8 0 16</inkml:trace>
  <inkml:trace contextRef="#ctx0" brushRef="#br0" timeOffset="209487.4268">16324 1736 22 0,'-7'7'11'0,"0"23"4"0,0-17-11 0,0 5-2 16,3 4 1-16,1 7-2 15,3 0 1-15,3 0 2 16,8 0 0-16,3-3 1 16,7-7 1-16,0-6-6 15,0-5 0-15,0-5-1 16,1 2 0-16,-1-2-27 15,-4-3 0-15,-3-3 18 16,1-5 0-16</inkml:trace>
  <inkml:trace contextRef="#ctx0" brushRef="#br0" timeOffset="209830.1925">16193 1863 23 0,'11'-8'11'0,"14"2"9"0,-15 4-12 0,15 2-6 16,7 0 0-16,-1-6-3 16,1 6 0-16,0 6-14 15,-4-4 0-15,0 4-2 16,-3-6 1-16</inkml:trace>
  <inkml:trace contextRef="#ctx0" brushRef="#br0" timeOffset="210219.528">16655 1706 30 0,'-3'-5'15'0,"20"-3"0"0,-13 8-15 16,7 3 1-16,10 5 0 16,11 8-1-16,-1 13 0 0,1 10 1 15,3 22 0-15,1 3 0 16,-5 5 0-16,-10 7 0 16,-6 14 0-16,-12 0-2 15,-3-5 0-15,-7 0-12 16,-7-1 1-16,0 4-8 15,-4-9 0-15</inkml:trace>
  <inkml:trace contextRef="#ctx0" brushRef="#br0" timeOffset="224722.2101">11710 3252 23 0,'-3'-3'11'0,"-4"3"9"0,7 0-12 15,0 0-6-15,3 3 1 16,4-6-3-16,4 3 1 16,3 0-1-16,7 0 1 15,7 3-1-15,0-1 0 16,1 1 1-16,-1-3 0 16,-7 0-2-16,0 0 0 15,0 0-2-15,-3 0 0 16,0 0-20-16,-1 2 0 15,-6 1 15-15,-1-3 1 0</inkml:trace>
  <inkml:trace contextRef="#ctx0" brushRef="#br0" timeOffset="224976.7117">11678 3487 25 0,'18'0'12'0,"24"-3"6"16,-20 3-13-16,9-2 0 15,8-4 0-15,0 4-6 0,3-1 1 16,1 0-7-16,-8 3 0 15,-3 0-20-15,-8 3 0 16</inkml:trace>
  <inkml:trace contextRef="#ctx0" brushRef="#br0" timeOffset="234722.6668">17276 2162 7 0,'-17'-8'3'0,"20"8"5"0,-3 0-3 16,0 0 3-16,0 0 1 15,7 0-4-15,7 0 1 16,11 0-6-16,10 0 0 16,0 0 0-16,1 0 0 15,-1 0 0-15,-3 0 1 0,-4 0-12 16,-3 0 1-16,-4 0-5 15,-11 2 0-15</inkml:trace>
  <inkml:trace contextRef="#ctx0" brushRef="#br0" timeOffset="234962.886">17220 2339 21 0,'24'0'10'0,"36"-8"5"0,-31 8-11 16,9 0-2-16,5 0 0 16,6 0-2-16,1 0 1 15,-8 0-15-15,-7 8 1 16,-7-3-1-16,-3 3 1 15</inkml:trace>
  <inkml:trace contextRef="#ctx0" brushRef="#br0" timeOffset="235998.2355">18327 2101 6 0,'-3'0'3'0,"-4"5"5"15,7-2-3-15,0 7 2 16,0 1 0-16,-4 7-2 16,4 3 1-16,0 3-5 15,0-3 0-15,0 1 0 16,0-4 0-16,0-5-2 15,0 1 1-15,0-6-1 16,-3-1 1-16,3 1-24 16,0-2 1-16</inkml:trace>
  <inkml:trace contextRef="#ctx0" brushRef="#br0" timeOffset="236374.9604">18112 2095 17 0,'-7'6'8'0,"4"-6"6"16,10 0-8-16,3 0-2 16,4 0 1-16,4 0-2 15,10 0 0-15,7 0-3 16,1 0 0-16,-5 0 0 15,1-6 1-15,-4 6-8 16,-3 0 0-16,-4 0-16 16,-3 6 0-16</inkml:trace>
  <inkml:trace contextRef="#ctx0" brushRef="#br0" timeOffset="236643.0076">18105 2355 9 0,'0'2'4'0,"25"9"11"0,-11-11-4 15,7 0-7-15,11-3 1 16,3 3-5-16,4 0 0 0,-4 3-4 16,0-3 0-16,-3 0-15 15,-7 0 0-15</inkml:trace>
  <inkml:trace contextRef="#ctx0" brushRef="#br0" timeOffset="237063.9631">18574 2408 11 0,'-7'15'5'0,"11"30"12"0,3-37-7 16,3 0-1-16,4 0 1 15,8-8-6-15,2 3 1 16,1-6-3-16,0-5 1 0,-8-2-2 16,-6-6 0-16,-8-3-2 15,-6-5 1-15,-11 3-1 16,-4 3 0-16,-3-1-16 16,3 6 1-16,1 2-4 15,6 4 0-15</inkml:trace>
  <inkml:trace contextRef="#ctx0" brushRef="#br0" timeOffset="237860.2292">18624 2384 12 0,'10'-16'6'0,"-3"-5"6"0,-7 21-5 0,0-6-5 16,-3 4 1-16,-4 2-2 15,0 0 0-15,-4 2-2 16,4 4 1-16,0 4-1 15,3 6 1-15,1-3-21 16,-1 3 1-16</inkml:trace>
  <inkml:trace contextRef="#ctx0" brushRef="#br0" timeOffset="238399.9496">19005 2103 11 0,'-11'0'5'0,"-28"-2"6"16,32 2-7-16,-7 5 2 15,-4 8 0-15,1 3-2 16,6 11 1-16,1-1-2 15,6 6 1-15,8 2-3 0,10 3 1 16,7-5-2-16,0-6 1 16,0-2-2-16,0-11 0 15,4-2-29-15,0 0 1 16</inkml:trace>
  <inkml:trace contextRef="#ctx0" brushRef="#br0" timeOffset="238744.5606">19202 2222 12 0,'-25'11'6'0,"-3"21"8"15,21-24-5-15,4 2-3 16,-1 6 0-16,8 0 4 15,6 8 1-15,8-11-7 16,-1 0 0-16,1-10-4 16,3-3 1-16,4-3-1 15,-7-7 1-15,-4-4-1 16,-7-4 1-16,-7-3-3 16,-7 0 1-16,-4-6 1 15,-3 3 1-15,-4 6-2 16,-3 5 1-16,4 2-6 15,-1 6 1-15,7 5-14 16,4 2 1-16,7 6 1 0,0 5 1 16</inkml:trace>
  <inkml:trace contextRef="#ctx0" brushRef="#br0" timeOffset="239284.9237">19470 2162 21 0,'4'10'10'0,"3"1"10"16,-4-9-12-16,4 4-2 15,0-1 1-15,0 3-6 16,4 2 0-16,0 4-1 16,-1-4 1-16,1 1 0 0,3 2 0 15,-4-5-1-15,5 3 0 16,-5-3 0-16,1 2 0 16,-4 1 1-16,-4 2 0 15,-6 3-1-15,-4-11 1 16,-7 6-1-16,-4-1 1 15,-3-2-1-15,3-8 0 16,1 0-1-16,2 0 0 16,5 0-1-16,3 3 0 15,0 2-29-15,3-5 0 16,4 5 25-16,0-2 0 0</inkml:trace>
  <inkml:trace contextRef="#ctx0" brushRef="#br0" timeOffset="239661.6837">19467 2138 27 0,'0'-8'13'0,"17"-3"8"0,-10 11-14 16,4-8-7-16,3 6 0 16,4-4-1-16,3 4 1 15,-4 2-21-15,1 0 0 16,-4 2 9-16,-7 6 0 0</inkml:trace>
  <inkml:trace contextRef="#ctx0" brushRef="#br0" timeOffset="240185.9144">19819 2302 22 0,'4'21'11'0,"14"-5"13"0,-18-16-11 16,3 2-8-16,1-4 1 16,3-4-7-16,3 4 0 15,-3-6 2-15,0-3 0 16,0 1-1-16,0-1 1 16,0 1-2-16,-3 2 1 0,0 2-1 15,-1 9 0-15,4 2 1 16,0 3 0-16,0 0 1 15,4 3 0-15,6-1 3 16,1-4 1-16,0-1-2 16,-4-5 0-16,0-8-3 15,-3 0 0-15,-1-3-1 16,-3-2 1-16,-3-3-10 16,-4 3 1-16,0-8-29 15,0 2 1-15</inkml:trace>
  <inkml:trace contextRef="#ctx0" brushRef="#br0" timeOffset="240545.9073">20161 2109 20 0,'0'10'10'0,"11"25"5"0,-7-20-10 0,-1 1-2 16,1 11 0-16,3-6-3 16,-4 0 1-16,1-5-2 15,3 3 1-15,-4-6 0 16,4 3 0-16,0-3-28 16,-3-5 1-16</inkml:trace>
  <inkml:trace contextRef="#ctx0" brushRef="#br0" timeOffset="240772.2756">20084 2148 25 0,'25'0'12'0,"17"14"4"0,-21-14-12 16,4 0-4-16,-1 0 0 16,1 2-17-16,-4-2 1 15,-3 5 5-15,-4-5 0 16</inkml:trace>
  <inkml:trace contextRef="#ctx0" brushRef="#br0" timeOffset="241116.2383">20303 1900 18 0,'10'-8'9'0,"36"16"6"16,-25-3-10-16,4 13-3 0,3 12 0 15,0 4-3-15,-3 6 1 16,-7 10 0-16,-8 16 1 15,-17 13-16-15,-14-5 1 16,-14 6 3-16,-8-6 1 16</inkml:trace>
  <inkml:trace contextRef="#ctx0" brushRef="#br0" timeOffset="241791.9995">19777 2019 13 0,'7'-8'6'0,"-7"0"6"16,0 5-6-16,0 3-6 16,-3 0 1-16,-1 3 0 15,-3 2 1-15,-7 3 0 16,3 0 0-16,-3 5 0 15,-3 3 0-15,-1 8 2 16,0 10 1-16,1 17 0 16,10 12 1-16,7 8-6 15,10-7 1-15,8 5-2 16,10 2 1-16,7-2-34 16,1-3 0-16</inkml:trace>
  <inkml:trace contextRef="#ctx0" brushRef="#br0" timeOffset="243400.2951">19738 2275 16 0,'4'-8'8'0,"6"-5"7"15,-6 13-7-15,3-5-5 16,0 2 0-16,0-2-3 15,0 10 1-15,0-5-2 0,0 3 1 16,-7-3 0 0,0 32-17-16,-3-9 0 15,-4 12 8-15,3-14 0 16</inkml:trace>
  <inkml:trace contextRef="#ctx0" brushRef="#br0" timeOffset="244764.1553">11925 3082 18 0,'-14'-8'9'0,"4"-2"5"15,10 7-10-15,0-2-2 16,0 2 1-16,-4-2-2 15,4 0 1-15,-3 2-1 16,-1 0 1-16,0 3-1 16,1 0 0-16,-1 0 1 15,1 0 0-15,-1 3 0 0,1 0 0 16,-1 2-1-16,1 0 0 16,3 0 0-16,3 3 1 15,8 3 0-15,7 2 1 16,-1 3-2-16,8 3 1 15,10 10-2-15,7 0 1 16,-3 2-2-16,0-9 1 16,0-1 0-16,0 0 0 15,-1 0-1-15,-2 0 1 16,-8 0 0-16,-3 1 1 0,-4-1-1 16,-7 0 0-16,-3 0 1 15,-8 6 0-15,-6-1-2 16,-12 3 0-16,-9 8 2 15,-5 0 0-15,-2-8-3 16,-1 0 1-16,-3 1-17 16,7-4 0-16,6 0-2 15,12-2 0-15</inkml:trace>
  <inkml:trace contextRef="#ctx0" brushRef="#br0" timeOffset="245652.9146">13855 3130 25 0,'-4'-8'12'0,"4"8"4"16,0 0-12-16,0 0-4 16,0 8 0-16,0 2 4 15,0 12 1-15,-3 4-1 16,3 3 1-16,-4-5-4 15,1 2 0-15,-1-2-1 16,1-3 0-16,-1 1 0 16,0-9 0-16,1 0-7 15,-1 0 1-15,1-5-25 0,-1-3 0 16</inkml:trace>
  <inkml:trace contextRef="#ctx0" brushRef="#br0" timeOffset="245920.9481">13580 3148 30 0,'-11'-8'15'0,"29"6"7"0,-8-1-15 0,11 0 2 16,11 3 1-16,18-2 0 15,9 2 1-15,12 0-9 16,-4 0 0-16,-3 2-3 16,-5-2 1-16,-2 0-1 15,-8 0 0-15,-6 0-19 16,-8 0 0-16,-7 0-17 16,-7 0 1-16</inkml:trace>
  <inkml:trace contextRef="#ctx0" brushRef="#br0" timeOffset="246176.0809">13587 3458 31 0,'17'10'15'0,"57"6"12"0,-38-13-16 16,6-3-4-16,18-5 1 15,3-1-9-15,-3 1 0 16,-3 2-5-16,-4-2 0 16,-7 0-36-16,-4 0 1 15</inkml:trace>
  <inkml:trace contextRef="#ctx0" brushRef="#br0" timeOffset="246567.3768">13657 2990 11 0,'-3'-3'5'0,"-4"14"2"0,3-6-6 15,-3 5-1-15,-4 4 0 16,-3 4 0-16,0 1 1 16,0 2-9-16,0 0 0 15,0 3 4-15,7-8 0 16</inkml:trace>
  <inkml:trace contextRef="#ctx0" brushRef="#br0" timeOffset="246928.7502">14285 3053 33 0,'4'-8'16'0,"-11"19"0"0,3-6-18 15,-7 6 1-15,1 2 0 16,-8 8-20-16,1 5 0 16,-1 9 12-16,0-1 0 15</inkml:trace>
  <inkml:trace contextRef="#ctx0" brushRef="#br0" timeOffset="247467.6704">13696 3381 11 0,'0'3'5'0,"-11"13"5"15,11-11-5-15,-3 6-3 16,-4 4 1-16,-7 7-1 16,-4-4 0-16,0 9-5 15,4-6 1-15,0 0-6 16,7-5 1-16,0 0-3 15,7-6 1-15</inkml:trace>
  <inkml:trace contextRef="#ctx0" brushRef="#br0" timeOffset="247757.1832">14183 3405 16 0,'-4'3'8'0,"-10"20"2"0,11-17-9 15,-1 4-1-15,1 4 0 0,-1 4-5 16,0 3 1-16,1 11-8 16,-1-6 0-16</inkml:trace>
  <inkml:trace contextRef="#ctx0" brushRef="#br0" timeOffset="248414.143">13657 3082 11 0,'-14'13'5'0,"-11"11"1"0,18-13-6 16,-7 5 1-16,-3 10 0 15,2-7-3-15,1 4 0 16,4-7-7-16,6 0 0 16</inkml:trace>
  <inkml:trace contextRef="#ctx0" brushRef="#br0" timeOffset="249511.2784">14165 3363 6 0,'4'-6'3'0,"3"1"10"16,-4 0-2-16,1 2-4 15,-4 3 1-15,3-3-5 16,1 1-3-16,-4 2 0 15,-7 13 1-15,0 3 1 16,0 2-3-16,-4 6 1 16,0 3-26-16,4-1 1 15</inkml:trace>
  <inkml:trace contextRef="#ctx0" brushRef="#br0" timeOffset="250126.6192">13682 3408 8 0,'-7'8'4'0,"-4"15"4"16,8-17-4-16,-4 4-5 15,-4 3 1-15,-3 3-1 16,3 6 1-16,-3-1-11 16,0 0 1-16</inkml:trace>
  <inkml:trace contextRef="#ctx0" brushRef="#br0" timeOffset="250651.1326">13830 3344 20 0,'-4'-3'10'0,"12"-4"9"16,-8 7-10-16,0 0-7 15,0 0 0-15,3 0-2 16,1 2 1-16,-1 3 0 15,1 3 0-15,-4 3-1 16,0 2 1-16,0 0-1 16,0 3 0-16,0 0-5 0,0 0 1 15,3-3-24 1,1 1 0-16</inkml:trace>
  <inkml:trace contextRef="#ctx0" brushRef="#br0" timeOffset="251838.1622">14818 3320 22 0,'0'0'11'0,"7"0"7"15,0 0-11-15,7-2-3 16,7-1 1-16,4 3-4 16,10 0 1-16,0 0-2 0,4 0 1 15,-4 0-9-15,-6 0 1 16,-5 0-20-16,-3 0 0 15</inkml:trace>
  <inkml:trace contextRef="#ctx0" brushRef="#br0" timeOffset="252213.6315">14913 3408 15 0,'0'0'7'0,"18"2"11"16,-8-2-9-16,11 0-8 0,15-2 0 15,2-1-19-15,5 0 1 16,-1 3 10-16,-3 0 0 15</inkml:trace>
  <inkml:trace contextRef="#ctx0" brushRef="#br0" timeOffset="376418.9798">16638 3130 21 0,'-4'-5'10'0,"1"-6"12"0,3 11-12 16,0 0-3-16,0-3 0 0,0 3-4 15,3 6 0-15,4 2 0 16,-3 7 1-16,-1 12-2 16,1 5 1-16,-1-1-2 15,1 1 1-15,-4 3 0 16,0 2 1-16,0-8-3 15,0 0 1-15,-4-5-1 16,4-6 1-16,0 1-2 16,0-9 1-16,-3 1-3 15,3-3 1-15,0 0-19 16,-4-3 1-16,4-5-8 16,-3-3 0-16</inkml:trace>
  <inkml:trace contextRef="#ctx0" brushRef="#br0" timeOffset="376809.4093">16356 3151 13 0,'-32'-5'6'0,"0"7"13"0,25-2-7 0,3 0-8 15,1 0 1-15,-1 0 3 16,4 6 0-16,4-4-2 16,14 1 0-16,6 2 0 15,4-5 0-15,8-5 3 16,10 0 1-16,7-1-9 15,-1 1 1-15,1 0-2 16,-3 2 1-16,-4 0-2 16,-8 1 1-16,-6-3 0 15,-4-1 0-15,-3 6-2 16,-4 0 0-16,0-2-23 16,-3 2 0-16,-4 0-8 15,-3 0 0-15</inkml:trace>
  <inkml:trace contextRef="#ctx0" brushRef="#br0" timeOffset="377228.4818">16423 3487 30 0,'-4'0'15'0,"18"-8"14"16,0 3-15-16,14-3 0 15,15-3 1-15,10-2-12 16,7 2 1-16,-4 1-4 16,-6 2 0-16,-5 3-1 15,-6 2 0-15,-4 0-11 16,-6 1 0-16,-8 2-20 15,-4 2 1-15,-6 4 14 16,-4-1 1-16</inkml:trace>
  <inkml:trace contextRef="#ctx0" brushRef="#br0" timeOffset="377906.6439">17167 3376 18 0,'-14'0'9'0,"0"-5"7"0,10 5-9 16,-3 5-1-16,4 3 0 16,-1 2 1-16,0 4 1 0,4 1-3 15,4 1 1-15,7 0 5 16,6-5 1-16,4-3-4 16,1-6 1-16,-1-4-4 15,-4-6 0-15,-3 0-2 16,1 3-3-1,-15 5 0-15,-11-24 3 16,0 8 0-16,1 3-7 16,-1 2 0-16,1 3-14 15,-1 3 1-15,0 2-34 16,8 6 0-16</inkml:trace>
  <inkml:trace contextRef="#ctx0" brushRef="#br0" timeOffset="405680.8546">2793 2820 19 0,'-7'-13'9'0,"-14"-5"7"16,17 12-10-16,-3 1-2 15,0 0 0-15,0 5-5 16,4-6 1-16,3 6 1 16,0 0 0-16,10 6-1 0,19-1 0 15,13 3 1-15,14 0 0 16,11-6 2-16,-7 4 0 16,4-1-3-16,-4 3 0 15,-11-5 0-15,-7 2 1 16,-6 3-1-16,-8-3 1 15,-7 0 0-15,-3 3 0 16,-8-5 1-16,-3 2 0 16,-7-2-2-16,-7 0 0 15,-10-3-1-15,-15 2 1 0,-3 4-1 16,-18-4 1-16,-4 1 0 16,-10-1 1-16,0 1-2 15,7 2 1-15,14 1 0 16,8-1 0-16,9-2 0 15,8 2 1-15,11-5 0 16,10 0 1-16,21 3-2 16,18-3 0-16,24 0 3 15,15 0 0-15,13-3 0 16,-2 3 0-16,6-8-2 16,-18-3 1-16,-10 3-2 15,-10-2 1-15,-18 5 6 16,-15 2 0-16,-13 0-8 15,-15-2 0-15,-24 2 1 16,-14 3 1-16,-22 3-1 16,-3 8 1-16,-10-1-2 15,3-2 1-15,21 3-2 0,7-9 1 16,11 4-4-16,10-1 0 16,11 0-41-16,17 1 1 15</inkml:trace>
  <inkml:trace contextRef="#ctx0" brushRef="#br0" timeOffset="423980.8471">11939 7157 25 0,'-3'-16'12'0,"3"5"10"16,0 6-14-16,0-1-1 16,0 4 1-16,0-1-4 15,0 3 0-15,0 0-3 16,0 0 0-16,3 3 1 16,1 2 1-16,-1 3 1 15,1 5 1-15,0 8-1 16,-1 6 1-16,8 7-2 15,-4-2 1-15,10 2-1 16,1 1 1-16,3 2 1 16,0 3 0-16,0-3-1 15,-3-6 1-15,-4-2-2 16,0 3 1-16,0-5-1 0,1-1 0 16,-5 1-2-16,1-6 0 15,-1 3 0-15,1-6 0 16,-4 1-1-16,0-6 1 15,0-3-1-15,-3 1 1 16,-1-3 0-16,1-3 0 16,-1 1-2-16,-3-1 1 15,0 0 1-15,0-2 0 16,0-1 1-16,0 1 1 16,0-3 0-16,0 3 1 15,0-3 0-15,0-6 1 0,4-2-5 16,3-10 0-16,3-14-1 15,8-10 1-15,3-16 1 16,4-3 0-16,-4-16-2 16,0 6 0-16,-3 2 1 15,-1 5 0-15,-3 9 0 16,-3 7 0-16,-4 8-1 16,0 6 0-16,-3 8-6 15,-1 4 1-15,4 7-16 16,-3 1 0-16,-1-2-15 15,1 9 0-15,-8 7 9 16,1 0 0-16</inkml:trace>
  <inkml:trace contextRef="#ctx0" brushRef="#br0" timeOffset="424342.9385">12176 6974 42 0,'-11'-3'21'0,"4"6"6"16,7-3-20-16,4 0-1 15,6 0 1-15,15 0-4 16,14 0 0-16,7 0-3 16,6-3 0-16,5 1-1 15,-11 2 1-15,-7 0-28 16,-8 0 1-16,-10 5-3 15,-3 3 1-15</inkml:trace>
  <inkml:trace contextRef="#ctx0" brushRef="#br0" timeOffset="424868.5445">11742 7112 34 0,'-4'0'17'0,"11"-3"5"16,-3 3-17-16,7 0-3 0,6-3 1 15,8 1-1-15,7 2 1 16,-1-3-4-16,8 0 0 15,3 3-14-15,-3-2 0 16,-3 4-13-16,-12-2 1 16</inkml:trace>
  <inkml:trace contextRef="#ctx0" brushRef="#br0" timeOffset="425573.1172">12804 7307 18 0,'-11'3'9'0,"4"-6"14"16,3 1-10-16,1-1-5 15,3 3 0-15,0 0-6 16,0 3 1-16,0-3 1 16,7 0 0-16,4 2-3 15,6-2 1-15,4 6-2 16,8-6 1-16,2 0-2 16,-6-3 1-16,0-2-8 15,-1-1 0-15,-2 1-31 16,-5 0 1-16</inkml:trace>
  <inkml:trace contextRef="#ctx0" brushRef="#br0" timeOffset="425934.3268">12645 7458 22 0,'-7'3'11'0,"14"-6"5"15,-4 3-12-15,4 0-1 16,8 0 1-16,6 3 0 15,3-1 1-15,5 1 0 16,6 2 0-16,4 1-5 16,3-1 0-16,-7-2 0 15,1-3 0-15,-1 0-1 16,-3 0 1-16,-1 0-14 16,1 0 14-16,-32 0 0 15</inkml:trace>
  <inkml:trace contextRef="#ctx0" brushRef="#br0" timeOffset="428141.5277">13752 6680 35 0,'-10'-2'17'0,"3"18"6"0,7-6-19 0,0 6 1 16,3 13 0-16,4 13-3 15,4-2 1-15,0 0-3 16,-1-3 0-16,4 0-1 15,0-5 1-15,-3-3-1 16,-1-5 1-16,-2-3-25 16,-1-3 1-16,-4-2 3 15,-3-3 1-15</inkml:trace>
  <inkml:trace contextRef="#ctx0" brushRef="#br0" timeOffset="428426.551">13438 7217 39 0,'-10'0'19'0,"17"0"10"0,7 3-20 15,18-3 0-15,17 0 1 16,29-3-3-16,3-2 0 16,11 0-8-16,-11 2 1 15,-11 1-1-15,-3 2 1 0,-7 0-19 16,-10 0 1-16,-15 0-27 16,-7 2 1-16</inkml:trace>
  <inkml:trace contextRef="#ctx0" brushRef="#br0" timeOffset="430182.3276">13520 7614 21 0,'-4'-5'10'0,"4"13"3"0,4-8-11 0,-1 5-1 15,4 6 1-15,0 2-1 16,4 8 1-16,-1 0 2 16,1-2 0-16,-4 2 0 15,0-2 1-15,-3 2 2 16,-1 0 0-16,-3-3 1 16,-3 1 1-16,-4-6-2 15,0-2 0-15,-4-3-4 16,-3-3 0-16,-4-5 0 15,1-5 0-15,-1-1-1 16,-3-4 1-16,0 2-4 16,-1-3 1-16,1 1-1 15,4 2 1-15,6 2-2 16,4 4 1-16,0-1-23 16,7 0 0-16,7 1-15 0,0 2 1 15</inkml:trace>
  <inkml:trace contextRef="#ctx0" brushRef="#br0" timeOffset="430484.3545">13590 7458 48 0,'-14'-10'24'0,"11"4"1"16,3 6-24-16,0 0-2 15,0 0 0-15,0 0-1 16,7 0 1-16,0 3-42 15,0 2 0-15,0 6 40 16,-4-3 1-16</inkml:trace>
  <inkml:trace contextRef="#ctx0" brushRef="#br0" timeOffset="431172.7888">13728 7524 26 0,'-4'-5'13'0,"8"-3"9"0,-4 8-12 0,0 0-9 16,0 0 1-16,3 3 2 15,4 5 0-15,-3 2 2 16,6 3 0-16,1 9-1 15,0 4 1-15,-1 1-2 16,1-4 0-16,-1 1-2 16,-3 0 1-16,0-8 3 15,0-3 0-15,1-5-1 16,-1-5 0-16,-4-9-5 16,1-7 0-16,-1-5 1 15,-3-9 1-15,4 1-3 0,-1-1 1 16,-3 1-1-16,0 7 0 15,0 3-1-15,0 8 0 16,4 6 2-16,-1 7 0 16,4 8 0-16,0 6 1 15,8 5-2-15,-1-3 1 16,0-3 1-16,0 1 1 16,0-11 0-16,0-6 1 15,0-4 1-15,-3-6 0 0,-4-5-3 16,0-3 0-1,-4-3-1-15,-3-2 0 0,-3-3-2 16,-1 0 1-16,1 3-8 16,-1 3 1-16,4 2-16 15,0 5 0-15,4 3-8 16,3 6 1-16,-4 4 20 16,1 4 1-16</inkml:trace>
  <inkml:trace contextRef="#ctx0" brushRef="#br0" timeOffset="431473.9813">14405 7381 39 0,'-4'-2'19'0,"-3"4"8"0,4-2-21 16,-4 0 1-16,-4 3 0 15,-3 8-3-15,0 5 1 16,3 5-3-16,1 5 1 16,-1 1 1-16,8 2 1 15,3 0-3-15,7-3 0 16,14-2-1-16,4-5 0 16,3-4-2-16,0-4 1 15,0 0-3-15,-3-3 1 16,7-6-45-16,-4-2 1 15,0 0 29-15,-3-8 0 16</inkml:trace>
  <inkml:trace contextRef="#ctx0" brushRef="#br0" timeOffset="432238.2892">15142 7008 36 0,'-7'-5'18'0,"14"-3"11"16,-7 8-19-16,0 3-9 15,0-1 1-15,0 12 8 0,0 7 1 16,4 5-4-16,-1 6 1 16,1 8-2-16,-4-3 0 15,3 0-5-15,1-3 0 16,-1-5-2-16,1-5 1 16,-1-5-1-16,1-4 1 15,-1-1-2-15,-3-4 0 16,0-2-15-16,0-2 0 15,0-4-17-15,0-2 1 16,0 0 14-16,0-5 1 0</inkml:trace>
  <inkml:trace contextRef="#ctx0" brushRef="#br0" timeOffset="432493.7993">14775 7019 49 0,'0'0'24'0,"43"5"13"15,-22-5-25-15,14 0-3 16,22 0 0-16,6-2-2 16,18-4 0-16,-3 1-7 15,-11 0 0-15,-7-1-2 16,-11 1 1-16,-7 2-19 0,-10-2 0 15,-7 5-11 1,-11 0 0-16,-10 3 7 0,-12 2 1 16</inkml:trace>
  <inkml:trace contextRef="#ctx0" brushRef="#br0" timeOffset="432779.5975">14782 7397 41 0,'-24'6'20'0,"27"-1"15"0,4-2-22 0,14-3-2 15,11 2 1-15,7 1-2 16,17-6 0-16,4-2-8 15,-3 2 0-15,-8 1-3 16,-6-1 0-16,-1 0-11 16,-7 3 1-16,-7 0-24 15,-3 0 0-15,-7 3 5 16,-4 2 0-16</inkml:trace>
  <inkml:trace contextRef="#ctx0" brushRef="#br0" timeOffset="433111.9416">15442 7321 45 0,'-11'-3'22'0,"22"8"7"0,-11 0-22 0,-4 3-6 15,4 0 0-15,0 3-1 16,0 5 0-16,4 2-3 15,3 4 0-15,-3-1-46 16,-4 0 1-16</inkml:trace>
  <inkml:trace contextRef="#ctx0" brushRef="#br0" timeOffset="433575.1931">15142 7376 35 0,'4'5'17'0,"20"-13"10"16,-6 6-18-16,14-3-7 16,7-1 1-16,-4 6-5 15,0 0 1-15,0 0-44 16,-3 3 1-16</inkml:trace>
  <inkml:trace contextRef="#ctx0" brushRef="#br0" timeOffset="434222.4352">14811 7342 29 0,'-7'21'14'0,"3"-8"2"0,4-8-14 0,0 9-2 15,0 2 0-15,0 2-1 16,-4 1 0-16,1-4-28 15,-1-1 1-15</inkml:trace>
  <inkml:trace contextRef="#ctx0" brushRef="#br0" timeOffset="434716.7079">14758 6910 35 0,'-4'0'17'0,"4"3"2"16,0 0-18-16,4 5-3 15,-4 2 1-15,3 1-5 16,1 5 1-16,3 2-23 15,0 6 0-15</inkml:trace>
  <inkml:trace contextRef="#ctx0" brushRef="#br0" timeOffset="435137.8062">15386 6955 41 0,'-4'11'20'0,"-3"-3"1"16,10-3-21-16,1 6-6 16,3 5 1-16,0 5-30 15,4 0 1-15</inkml:trace>
  <inkml:trace contextRef="#ctx0" brushRef="#br0" timeOffset="435844.0211">15350 6937 30 0,'-3'-3'15'0,"10"-21"8"0,-4 19-15 0,1 3-5 16,-1-1 1-16,1 3-5 15,-1 3 0-15,4 4 2 16,-3 4 0-16,0 0-2 16,-1 2 1-16,1 3-2 15,-4 5 1-15,3 0-13 16,-3 3 0-16,0-3-11 15,-3-2 0-15</inkml:trace>
  <inkml:trace contextRef="#ctx0" brushRef="#br0" timeOffset="436309.575">15788 7061 28 0,'-11'0'14'0,"11"6"7"15,0-6-13-15,7 2-1 16,4 1 0-16,3 0-5 16,11-1 1-16,3 3-2 15,3-2 0-15,-2-3-2 16,-5 0 0-16,-2 0-15 16,-1 0 0-16,-7 0-13 15,-4 0 1-15</inkml:trace>
  <inkml:trace contextRef="#ctx0" brushRef="#br0" timeOffset="436547.5956">15710 7225 49 0,'14'3'24'0,"43"5"9"0,-40-11-26 0,15 1-6 16,7-4 1-16,-4 1-5 15,0 0 1-15,1 5-42 16,-1 0 1-16,0 2 31 16,-7-2 1-16</inkml:trace>
  <inkml:trace contextRef="#ctx0" brushRef="#br0" timeOffset="438378.6823">16931 6556 31 0,'-4'-5'15'0,"4"-6"13"15,0 11-16-15,0 0-8 16,0 0 1-16,4 3-1 16,-1-1 1-16,1 9 2 0,-1 5 1 15,-3 8-4-15,0 5 0 16,0 3-2-16,-3-1 0 16,-1-2-2-16,1 0 1 15,-1-2-1-15,0-3 0 16,4-8-1-16,0-3 0 15,0-3-9-15,0-4 1 16,-3-9-24-16,-1-5 1 16,1-2 10-16,3-4 0 0</inkml:trace>
  <inkml:trace contextRef="#ctx0" brushRef="#br0" timeOffset="438708.765">16610 6572 30 0,'-25'-3'15'0,"14"1"14"16,11 2-15-16,0 0-8 15,4-3 0-15,6 3 3 16,4 0 0-16,11 0-2 15,14-3 0-15,10 3 3 0,15 0 0 16,13-10-7-16,5 7 1 16,-8-8-4-16,-11 4 0 15,-13-1-1-15,-12-6 1 16,-9 9-1-16,-8-3 1 16,-4-2-21-16,-6 4 0 15,-4 6-9-15,-11 0 1 16,-6 0 2-16,-4 8 0 15</inkml:trace>
  <inkml:trace contextRef="#ctx0" brushRef="#br0" timeOffset="439009.6543">16655 6786 42 0,'-24'3'21'0,"20"2"16"16,8-5-22-16,3 5 0 15,3-2 0-15,19-3-3 16,16-3 0-16,12 1-9 16,6-1 0-16,-3 0-3 15,-10 3 1-15,-12-2-2 16,-2 2 1-16,-5 5-4 15,-6-2 0-15,-7 2-18 16,-8 0 0-16,-6 3-12 0,-4 0 1 16,-4-3 5-16,-3 1 1 15</inkml:trace>
  <inkml:trace contextRef="#ctx0" brushRef="#br0" timeOffset="439551.0357">17562 6762 17 0,'-14'-5'8'0,"7"-3"11"16,7 8-9-16,-4 0-1 15,1 3 0-15,-4 2-1 16,0 3 1-16,0 3-5 16,3 4 1-16,0 1 5 0,4 3 0 15,8-1-3-15,-1-2 1 16,10-5-1-16,4-1 1 16,8-7-2-16,-1-6 0 15,-4-7-3-15,-2-3 0 16,-8-3-3-16,-7 0 0 15,-4-3 0-15,-10 1 1 16,-10-1-2-16,-1 1 0 16,-3 5-5-16,3 2 1 15,1 6-20-15,-1 5 1 0,0 2-21 16,1 6 1-16,-1 0 37 16,4 8 0-16</inkml:trace>
  <inkml:trace contextRef="#ctx0" brushRef="#br0" timeOffset="440136.3141">16303 7127 47 0,'-39'6'23'0,"39"-9"9"16,7 3-24-16,11 0-3 16,17-3 1-16,25 1 1 15,28-4 1-15,32-4-1 16,28-1 1-16,21 1-4 16,11 4 1-16,0 6-5 15,-21-2 1-15,-22 2-1 16,-27 0 1-16,-11-3-4 15,-15 1 0-15,-17-1-21 16,-14 0 0-16,-18-2-20 16,-13 0 0-16,-15 2 34 15,-14 3 1-15</inkml:trace>
  <inkml:trace contextRef="#ctx0" brushRef="#br0" timeOffset="441081.4238">16634 7508 35 0,'0'-8'17'0,"4"3"3"16,-4 5-18-16,3 3 0 16,1 2 0-16,3 6 1 15,0 2 0-15,0 3-1 16,4 10 1-16,-1 1 2 0,1 4 0 16,-4 1 2-16,0-5 0 15,-7-6 0-15,0-5 1 16,-4-3 1-16,-3-2 0 15,0-4-5-15,-3-1 1 16,-5-4-1-16,-6-2 0 16,-3-8-2-16,-1-2 0 15,0-3-2-15,1-3 0 16,2-3-1-16,8 3 1 16,0 3-9-16,4 3 1 0,3-1-31 15,7 0 1-15,3 3 2 16,4 3 1-16</inkml:trace>
  <inkml:trace contextRef="#ctx0" brushRef="#br0" timeOffset="441383.883">16641 7344 67 0,'-7'-5'33'0,"7"2"8"0,0 3-33 16,0-5-9-16,0 5 0 15,4 0-13-15,-1 8 1 16,4-3-30-16,0 3 1 16,0-2 25-16,0 2 0 15</inkml:trace>
  <inkml:trace contextRef="#ctx0" brushRef="#br0" timeOffset="442236.9272">16881 7405 27 0,'-3'-5'13'0,"3"0"11"0,0 5-13 0,0 0-6 16,0 0 1-16,0 0-3 16,0 0 1-16,0 0-2 15,0 0 1-15,3 2 0 16,4 1 0-16,0 2-2 16,4 3 0-16,3 5-1 15,0 3 1-15,0 0-2 16,0 0 1-16,-3 0 1 15,-1-6 0-15,1-2 5 16,-4 0 0-16,0-2-3 16,4-4 1-16,-1-4-4 15,-3-4 0-15,4-2-1 16,-4-2 1-16,-4-1 0 16,1-2 0-16,-4 0 0 15,0 2 0-15,0 3-1 0,0 3 1 16,0 5 0-16,0 5 0 15,0 3 0-15,4 5 0 16,-1 1 0-16,4-1 1 16,0-3 6-16,4-2 0 15,-4-5 0-15,3-8 0 16,1-3-4-16,-4-3 0 16,0-2-4-16,0-3 0 15,-7 0-1-15,-3-2 1 16,-1 2-14-16,1 3 0 0,-1 2-23 15,1 0 0-15,3 6 14 16,0 5 0-16</inkml:trace>
  <inkml:trace contextRef="#ctx0" brushRef="#br0" timeOffset="442688.3082">17629 7358 32 0,'18'-19'16'0,"-4"-2"13"0,-11 13-15 16,-3 0-3-16,0 0 0 16,0 0-7-16,-7 0 1 15,0 0-3-15,-7 8 0 16,-4 3 0-16,-3 2 1 16,0 6-1-16,-7 5 1 15,0 0 2-15,-1 2 0 16,5 9-2-16,6 2 0 15,7 0 1-15,11 0 0 0,11-3 0 16,7-2 1-16,10-5-4 16,11-3 0-16,-1-9-3 15,-2 1 1-15,-1-5-6 16,-3 0 0-16,0-1-36 16,-4 1 0-16,-4 0 10 15,-2-6 0-15</inkml:trace>
  <inkml:trace contextRef="#ctx0" brushRef="#br0" timeOffset="455811.5501">1220 9204 45 0,'0'-5'22'0,"0"-8"13"15,0 13-23-15,0-8-5 16,0 3 1-16,0-1-1 15,0 6 0-15,0 0-7 0,0 0 1 16,0 0-3 0,4 3 0-16,-1 2 4 0,1 11 0 15,-1 8-3-15,1 5 1 16,-4 5 2-16,3-5 0 16,4 6-1-16,4 5 1 15,3-1-1-15,0 4 1 16,0-1-1-16,0 0 0 15,-3-2 0-15,3 0 0 16,4-3 0-16,-4-6 0 0,0-9 3 16,-7-4 0-1,0-2-1-15,0-3 0 0,-4-5 0 16,1-3 1-16,-4 1 2 16,7-4 0-16,0-2-5 15,-7-10 0-15,4-17 1 16,6-10 1-16,4-13-2 15,4-8 1-15,0 0-3 16,-1 2 1-16,-3 3 0 16,-3 3 0-16,-1 5-7 15,-2 8 1-15,-1 5-14 16,0 3 0-16,0 3-15 16,0 7 1-16,0 6-5 15,-4 2 1-15</inkml:trace>
  <inkml:trace contextRef="#ctx0" brushRef="#br0" timeOffset="456395.369">1950 9204 37 0,'0'-16'18'0,"4"3"14"16,-1 8-20-16,-3 0-4 16,0-1 0-16,-3 4-8 15,-1-1 0-15,1 6 0 16,-4 2 0-16,-4 3 0 15,0 10 0-15,4 9 0 16,-3 5 0-16,-4 2-1 16,-4-2 1-16,0 2 4 0,4 6 0 15,0 0 0-15,4 2 1 16,6-5 1-16,8-3 1 16,10 1-2-16,-7-6 1 15,3 3-5-15,4-11 0 16,4-5-1-16,0 2 1 15,-4-5-2-15,0-2 0 16,-3-6-17-16,-1 0 0 16,-6 3-17-16,-1 0 0 15,-6-2 10-15,3-4 1 16</inkml:trace>
  <inkml:trace contextRef="#ctx0" brushRef="#br0" timeOffset="456876.4874">2229 9220 36 0,'3'-8'18'0,"-6"8"13"0,3 0-18 15,0 0-9-15,0 0 1 16,0 6-2-16,0 4 1 16,0 9 0-16,0 7 1 15,-4 3 0-15,1 0 1 16,-4 8-1-16,0 6 0 15,0-1 0-15,0-2 0 16,-1-3-3-16,5-3 0 16,-1 0-2-16,4 1 1 15,4-6 0-15,-4-8 1 0,14 0-2 16,4-5 1 0,-1-3-1-16,-3-5 0 0,4-2-1 15,0-1 1-15,-1-5-5 16,-3 3 0-16,1-9-24 15,-5 4 0-15,1 2-17 16,-4 0 0-16,0-6 46 16,0-2 0-16</inkml:trace>
  <inkml:trace contextRef="#ctx0" brushRef="#br0" timeOffset="457162.3767">2035 9456 57 0,'-14'-3'28'0,"24"-2"11"0,1 2-29 15,6 3-4-15,19-5 1 16,10-3-5-16,3 0 0 16,0 3-10-16,-6-1 0 15,-4 4-35-15,-8 2 1 16,-6 2 18-16,-11 1 0 16</inkml:trace>
  <inkml:trace contextRef="#ctx0" brushRef="#br0" timeOffset="457552.8319">2645 9210 44 0,'-11'-3'22'0,"15"8"10"0,3-5-23 16,7 11-4-16,0 5 1 15,7 7-3-15,8 9 0 16,2-3-2-16,1 6 0 15,-7 7-1-15,-8 0 1 16,-6 1 1-16,-11 7 1 16,-7-5-4-16,-7 0 0 15,-4-3 0-15,4-13 1 16,0-2-23-16,3-3 1 16,-3-3-20-16,7-5 1 0</inkml:trace>
  <inkml:trace contextRef="#ctx0" brushRef="#br0" timeOffset="458003.6475">3347 9392 46 0,'-25'-3'23'0,"1"9"10"0,20-4-22 16,1-2-3-16,-1 3 0 16,4 0 1-16,11 2 1 15,-1 0-7-15,8 1 0 16,6-1-2-16,8-2 0 16,0-1-1-16,0 1 0 15,-32-3 0 1,35-3-14-16,-7 3 1 15,-7 0 0-15,-3-2 1 0,-4-1-6 16,-3 0 1-16,3 1-17 16,-4 2 1-16</inkml:trace>
  <inkml:trace contextRef="#ctx0" brushRef="#br0" timeOffset="458229.1165">3294 9604 59 0,'-3'0'29'0,"31"8"14"16,-14-8-29-16,3 2-12 16,15 1 1-16,11-3-1 15,-5 0 0-15,1 0-3 0,-4 0 1 16,1 0-29-16,-1 0 0 15,-7 0-18-15,-3-3 0 16</inkml:trace>
  <inkml:trace contextRef="#ctx0" brushRef="#br0" timeOffset="458962.8728">4387 9030 42 0,'-10'-11'21'0,"-1"8"10"15,11 3-22-15,-3 3-2 16,-1 8 0-16,4 10 1 15,0 13 0-15,4 14-1 16,-1 7 1-16,-3-2-3 16,0-2 1-16,-3 4-4 15,3-2 0-15,-7-8-2 16,0-5 1-16,3-11-2 16,1-3 1-16,-1-10-6 15,1-3 1-15,-1-5-28 0,4-2 0 16,0-6-10-1,4-8 1-15</inkml:trace>
  <inkml:trace contextRef="#ctx0" brushRef="#br0" timeOffset="459533.7935">4074 9112 38 0,'-7'-8'19'0,"10"-3"10"16,4 6-19-16,4-3-1 16,6-3 0-16,8-2 1 15,3 0 1-15,18 2-2 16,7-2 1-16,7 2-8 15,7 6 0-15,-4 0-3 16,-10 2 1-16,0 6-1 16,-3 5 1-16,-8 5 0 15,-7 8 0-15,-7 6 1 16,-10 2 0-16,-11 0 0 16,-14 5 1-16,-3-2-3 15,-12 5 1-15,-9-8 0 16,-5 0 1-16,-6-10-1 0,3-3 1 15,-3-6-1-15,3-2 0 16,4-5-1-16,3-1 1 16,11 4-1-16,3-9 1 15,8 8 0-15,10 3 0 16,14 0 5-16,7-2 1 16,4 2-5-16,6-1 0 15,5 7 0-15,-1 2 0 16,-3 2-1-16,-8 6 0 15,-2 0-1-15,-5 2 0 16,-3-5-6-16,-3 1 1 0,-4-7-23 16,0 4 1-16,0-1-14 15,0-2 0-15,4-8 33 16,3-2 0-16</inkml:trace>
  <inkml:trace contextRef="#ctx0" brushRef="#br0" timeOffset="459907.7776">4945 9464 53 0,'7'7'26'0,"32"7"12"0,-22-14-27 16,4-6-2-16,4-2 0 15,0-2-9-15,0-1 1 16,-4 1-2-16,-4 2 1 16,-10 0-5-16,-7 0 1 15,-10 0 2-15,-1 0 0 16,-10 8 1-16,-7 0 0 16,-7 8 1-16,-1 5 1 15,8 8 0-15,3 8 0 16,8 1 6-16,6-4 0 15,11-2-3-15,14-3 1 16,11-2-4-16,7-6 0 0,-4-8-3 16,4 0 0-16,6-5-30 15,5 0 1-15,-4-2-15 16,-1-6 1-16</inkml:trace>
  <inkml:trace contextRef="#ctx0" brushRef="#br0" timeOffset="461456.1425">6116 9104 39 0,'-4'-8'19'0,"1"-8"17"16,3 11-21-16,0 5-3 15,0-6 1-15,3 4-12 16,-3 2 1-16,0 0-2 16,4 2 1-16,-1 4 0 15,4 4 0-15,0 9 4 16,1 2 0-16,2 5-3 16,4 6 0-16,4 3-1 15,3 4 1-15,0-4-1 16,-3-6 1-16,-1 0 0 15,1 0 1-15,0-3-2 16,-4-4 0-16,0-4 2 16,-3-2 0-16,-4-3 0 15,0-2 0-15,-4-3 3 0,1-3 1 16,-1-2-4-16,-3-3 1 16,4-6-3-16,3-2 0 15,-4-5 0-15,4-3 0 16,0-10-1-16,4-17 1 15,7-2 1-15,3 1 1 16,-4-1-4-16,5 0 1 16,-1 5-1-16,-4 3 1 15,-2 8-6-15,-5 5 1 0,-3 5-16 16,0 4 0 0,0 4-15-16,0 3 0 0,4 8 1 15,-4 5 0-15,7 1 29 16,4-6 1-16</inkml:trace>
  <inkml:trace contextRef="#ctx0" brushRef="#br0" timeOffset="461741.3592">6377 8987 58 0,'0'0'29'0,"21"8"7"0,0-8-30 15,14-2-5-15,1-1 1 16,3-2-6-16,3-1 1 15,-3 1-38-15,-1 2 0 16,-6 3 20-16,-14-2 0 16</inkml:trace>
  <inkml:trace contextRef="#ctx0" brushRef="#br0" timeOffset="462087.3977">5961 9064 59 0,'0'-3'29'0,"17"-2"6"0,-6 2-30 16,7 3-5-16,10-2 0 15,0 4-10-15,0-2 1 16,4 6-45-16,3 2 0 15</inkml:trace>
  <inkml:trace contextRef="#ctx0" brushRef="#br0" timeOffset="462941.0966">7015 9170 34 0,'-21'5'17'0,"21"6"13"0,-3-9-18 0,3 1 2 16,3 0 0-16,4-1-8 16,4 4 0-16,10-1-1 15,7-5 1-15,7 0-3 16,1-3 1-16,-8-2-4 16,0 0 1-16,-7-3 0 15,-3-3 0-15,-4-5-2 16,-7 0 0-16,-3-2-1 15,-4-3 1-15,-4 0-7 16,-3 2 0-16,-7 3 6 16,-4 6 0-16,-6-1 1 15,-5 3 1-15,-2 8 0 16,6 8 1-16,-3 8-2 0,0 10 1 16,-1 9 1-16,8 10 0 15,4 8 8-15,9-6 0 16,8-2-4-16,11-2 0 15,3-6 1-15,7-6 0 16,11-7-4-16,3-8 1 16,1-5-4-16,-5-6 1 15,5-5-3-15,-1-3 1 16,-3 1-27-16,-1-4 0 16,-2 1-17-16,-5 0 0 0,-3-1 37 15,8-4 0-15</inkml:trace>
  <inkml:trace contextRef="#ctx0" brushRef="#br0" timeOffset="463481.5286">7640 8704 39 0,'-4'-2'19'0,"4"-1"2"0,4 3-19 16,-1 5 1-16,4 6 0 15,0 5 2-15,7 5 1 0,0 8 1 16,1 3 1-16,-1 7 0 15,-4-9 1-15,-3-7 2 16,-3-4 1-16,-4-1-4 16,-7-4 0-16,-4-6-7 15,1-3 1-15,-1-3-2 16,-3 1 1-16,-4-6-2 16,1-7 0-16,-1-6-3 15,0 0 1-15,1-2-18 16,6-4 0-16,-3 4-21 15,7 5 0-15,-4-3 23 16,8-3 1-16</inkml:trace>
  <inkml:trace contextRef="#ctx0" brushRef="#br0" timeOffset="463678.3459">7587 8508 65 0,'0'-13'32'0,"0"0"2"0,3 8-34 15,-3-1-2-15,0 6 0 16,0 0-20-16,4 6 0 16,-1 4-19-16,4 6 0 15</inkml:trace>
  <inkml:trace contextRef="#ctx0" brushRef="#br0" timeOffset="464322.9101">7865 8649 38 0,'0'-3'19'0,"-3"3"7"0,3 0-19 16,0 0-4-16,3 5 1 16,-3 3 1-16,0 5 1 15,0 3-2-15,4 6 0 16,-1-1 0-16,1 0-4 16,-4-21 0-1,14 29 15-15,-3-3 1 16,3-12-13-16,-4-9 0 15,4-2-3-15,1-6 1 0,-1-5-1 16,-4-3 0-16,1-2 0 16,-4-3 1-16,-4 3-2 15,1 3 1-15,-1 2-1 16,-3 8 0-16,0 2 1 16,0 6 1-16,4 5-2 15,3 3 1-15,4 0 5 16,-1-3 0-16,4-5 3 15,0-2 0-15,-3-9-7 16,-4-2 0-16,0-6 1 16,0-2 0-16,0-6-4 15,-7-2 0-15,4 0-10 16,-4-3 0-16,0 3-22 16,0 0 1-16,0 5-11 15,3 5 0-15,8 9 42 16,3 2 0-16</inkml:trace>
  <inkml:trace contextRef="#ctx0" brushRef="#br0" timeOffset="464804.4318">8454 8553 48 0,'-3'-2'24'0,"3"-3"9"16,0 5-24-16,0 0-3 15,0 5 0-15,-4 3-1 16,1 2 0-16,-4 9-1 16,0 10 0-16,0 8 1 15,0 0 0-15,3 3-4 16,4-1 0-16,7-2-1 0,4-2 1 15,3-6 1-15,3-8 0 16,-2-5-2-16,-1 0 0 16,3-8-1-16,5-3 1 15,-1 0-17-15,3-5 0 16,-2 3-11-16,-5-6 1 16,-3 1-8-16,0-4 1 15</inkml:trace>
  <inkml:trace contextRef="#ctx0" brushRef="#br0" timeOffset="465134.3897">8285 8691 49 0,'-10'5'24'0,"13"-2"19"15,4 0-26-15,4-1-12 16,13 1 1-16,15 2-4 15,0 0 0-15,3 1-3 0,1-4 0 16,-8 1-20-16,0-3 1 16,-10 3-32-16,-4-3 1 15</inkml:trace>
  <inkml:trace contextRef="#ctx0" brushRef="#br0" timeOffset="465524.1089">8793 8273 56 0,'-21'-8'28'0,"10"3"6"15,11 5-28-15,0 0-5 16,4 5 1-16,6 11 1 16,19 13 1-16,6 19-4 15,-3 10 1-15,-8 8-2 16,-2 13 1-16,-8 19 1 0,-14-5 0 15,-18 2-2-15,-17 3 1 16,-4 10-14-16,-18-15 0 16,-6-8-34-16,3-3 0 15,0-13 43-15,4-6 0 16</inkml:trace>
  <inkml:trace contextRef="#ctx0" brushRef="#br0" timeOffset="466094.0605">5901 8778 30 0,'-21'-13'15'0,"-39"26"4"0,38-2-14 16,1 21 5-16,-14 13 0 15,0 23-1-15,3 25 1 0,14 15-9 16,15 12 1 0,20-7-2-16,12-2 0 0,16-21-1 15,15-16 1-15,18-10-28 16,3-14 1-16,7-10 0 15,1-14 0-15</inkml:trace>
  <inkml:trace contextRef="#ctx0" brushRef="#br0" timeOffset="466904.8302">9146 8995 25 0,'-11'3'12'0,"1"2"13"0,6-7-13 0,8 2-1 16,3-3 0-16,3 6-4 15,11-3 1-15,15-3-5 16,10 3 1-16,-1-3-3 15,5 1 0-15,3 4-2 16,-11-2 0-16,-7 3-21 16,1-3 1-16,-8 0-11 15,-7 0 0-15,-3 3 27 16,-4 2 0-16</inkml:trace>
  <inkml:trace contextRef="#ctx0" brushRef="#br0" timeOffset="467145.0532">9135 9212 64 0,'18'3'32'0,"77"5"5"0,18 2-37 15,-113-10 0 1,-7-13-9-16,74 16 0 16,-4-3-44-16,-6 10 0 15,-8 4 49-15,-13-4 0 16</inkml:trace>
  <inkml:trace contextRef="#ctx0" brushRef="#br0" timeOffset="494965.635">10250 8641 35 0,'-11'-11'17'0,"8"1"12"0,-1 7-19 0,1 3-3 15,3 3 0-15,0 7 0 16,0 1-7-1,0-11 0-15,7 76 13 16,-4-12 1-16,1-1-11 16,-4 9 0-16,-4-3-1 15,-3-3 1-15,0 3-3 16,-3-9 1-16,3-7-2 16,-1-16 1-16,5-5-8 15,-1-11 1-15,4-2-19 16,0-11 1-16,0-8-16 15,7-11 0-15</inkml:trace>
  <inkml:trace contextRef="#ctx0" brushRef="#br0" timeOffset="495624.9811">9996 8715 28 0,'-11'-5'14'0,"1"-1"12"16,10 4-13-16,0-1-6 15,3-5 1-15,4-3-2 16,0-2 1-16,11 0-1 16,10-3 0-16,18-5 1 15,3 0 1-15,18 2-8 16,-3 6 1-16,-1 5-1 15,1 3 0-15,-4 5 0 16,-7 8 0-16,-11-3 0 16,-7 6 1-16,-6 4-1 0,-12 9 0 15,-6 3 1-15,-11 2 0 16,-11 8-1-16,-13-3 0 16,-12 6 0-16,1-6 0 15,-11-5 1-15,-3-5 1 16,-1-5-4-16,1-3 1 15,0-6 1-15,6 1 0 16,12-3-1-16,6 2 1 16,11 1 2-16,10-3 1 15,15 2 2-15,10 1 1 16,7 8-2-16,18 2 0 0,-7 5-3 16,0 6 0-16,-1 0 0 15,-2 7 1-15,-5 1-3 16,-2-6 0-16,-5-2-1 15,-2-5 1-15,-8-6-16 16,-4-3 1-16,1-7-15 16,-1-6 1-16</inkml:trace>
  <inkml:trace contextRef="#ctx0" brushRef="#br0" timeOffset="496137.4756">10878 9151 39 0,'-14'6'19'0,"10"10"14"0,4-11-21 16,4 8-3-16,-4 3 0 15,3 0-2-15,4 0 0 16,11-6-2-16,6-2 0 16,5-5-4-16,2-11 0 0,-6-3-2 15,0 1 1-15,-8-6-1 16,-2-3 1-16,-8-2-6 15,-7 0 1-15,-7-3 3 16,-11 6 0-16,-7 4 2 16,-3 12 0-16,3 10 0 15,1 13 1-15,-1 5 6 16,7 19 1-16,11 3-5 16,4-6 0-16,10 3 2 15,14-5 1-15,11-8-4 16,7-3 0-16,3-5-3 15,11-9 0-15,-4-1-11 16,-7-4 1-16,-3-2-31 16,-3 0 0-16,-5-3 13 15,-3-5 1-15</inkml:trace>
  <inkml:trace contextRef="#ctx0" brushRef="#br0" timeOffset="497083.9829">12673 8540 39 0,'-3'-16'19'0,"3"14"15"0,0 2-20 15,0 2-4-15,3 6 0 16,-3 6-2-16,4-1 1 16,-1 3-4-16,1 5 1 15,-1 3-7-15,4-1 0 16,0 1 0-16,0 0 1 16,4-3-17-16,3-2 0 15,-3-3-21-15,-1 2 1 16,1-7 17-16,-8 7 0 15</inkml:trace>
  <inkml:trace contextRef="#ctx0" brushRef="#br0" timeOffset="497501.6339">12349 9035 47 0,'-15'-3'23'0,"15"-2"12"0,4 5-25 16,7 5-2-16,20 1 1 16,22-4-2-16,32-4 1 15,21-4-4-15,14-2 1 16,7 3-6-16,-11 0 1 15,-7-3-6-15,-17 5 0 0,-14 1-20 16,-18-4 1-16,-15 4-21 16,-13-4 1-16</inkml:trace>
  <inkml:trace contextRef="#ctx0" brushRef="#br0" timeOffset="498493.1355">12553 9413 29 0,'-3'3'14'0,"10"-8"7"16,-4-1-16-16,1 9 1 16,-1 2 0-16,1 3-2 15,-1 5 0-15,4 3 1 16,-3 5 0-16,-1 1 1 15,1 1 1-15,-4 1-1 16,0 5 1-16,0-5 0 16,-4 0 1-16,1-5 0 15,-8-6 0-15,-3-3-3 16,-3-7 0-16,-5-3-3 16,-2-5 0-16,3-6-2 15,-1 1 0-15,5-1-1 16,3 0 1-16,0-2-15 0,6 0 0 15,1 0-16-15,4-1 1 16,3 4-9-16,7-1 1 16</inkml:trace>
  <inkml:trace contextRef="#ctx0" brushRef="#br0" timeOffset="498734.4307">12553 9212 61 0,'-7'-5'30'0,"-3"8"9"16,10-3-32-16,0 0-8 15,0 0 1-15,3-3-8 16,4 3 1-16,0 3-23 15,-3 5 0-15,3-1 0 16,0 4 1-16</inkml:trace>
  <inkml:trace contextRef="#ctx0" brushRef="#br0" timeOffset="499455.4989">12779 9310 26 0,'-4'5'13'0,"8"-13"13"16,-1 6-12-16,-3 2-8 15,0 0 1-15,0 5 0 16,4 6 1-16,-1 2-1 16,1 0 0-16,3 6 0 15,0-3 1-15,0 2-2 16,-3 1 0-16,3-1-3 16,-4-2 0-16,4-3 2 15,0-5 0-15,4-5-4 16,0-3 1-16,-1-8-2 15,1-3 1-15,-1 1-1 16,-3-6 0-16,0 0-1 0,-3 0 1 16,-1 3 0-16,1 2 0 15,-4 9-1-15,7 4 1 16,-3 6 0-16,3-3 1 16,7 9-2-16,-4-1 1 15,4 0 1-15,1-5 0 16,-1-3 4-16,0-5 0 15,0-2-4-15,-7-6 1 16,0 0-2-16,-7-3 1 16,0-5-3-16,-4 1 1 15,1-7-10-15,-4 4 1 16,3 5-8-16,1-3 0 0,3 5-6 16,0 3 1-16,7 6-9 15,0 4 1-15,3 1 25 16,1 0 1-16</inkml:trace>
  <inkml:trace contextRef="#ctx0" brushRef="#br0" timeOffset="499724.5498">13477 9175 43 0,'-3'-8'21'0,"-15"14"20"16,15-4-22-16,-15 3-4 15,-3 6 1-15,-7 10-7 0,-1 11 0 16,8 0-6-16,4-6 1 16,6 1 1-16,7-4 1 15,15 1-4-15,10-3 1 16,4-5-4-16,3-5 0 16,4-1-13-16,3-4 1 15,-3 2-18-15,-4-3 1 16,-7 0-17-16,-3 1 1 15,-11-4 40-15,-7 1 0 16</inkml:trace>
  <inkml:trace contextRef="#ctx0" brushRef="#br0" timeOffset="500865.193">11918 8495 22 0,'7'-10'11'0,"4"2"17"0,-8 2-12 15,-3 1-8-15,0-3 1 16,-3 3-6-16,-4-3 0 15,-7 3 2-15,-4-3 1 16,-7 0-2-16,1 8 1 16,-1-3-1-16,4 3 0 15,0 0-2-15,0 0 0 16,-1 3-2-16,8-1 0 0,4 4 1 16,-1 2 1-16,0-3-1 15,4 3 1-15,4 2 1 16,3 6 1-16,0 0-3 15,0 3 1-15,0 2 0 16,3 5 0-16,-3 14-2 16,4 8 0-16,-1 13 4 15,5 7 0-15,-8 1 0 16,0 13 0-16,0 5-3 16,-4 6 1-16,0-14-1 15,1 1 1-15,-4 2 2 16,3-5 0-16,1-3-2 15,3-6 1-15,3-17-1 16,1-4 0-16,-1-4-2 16,4-6 1-16,1-6 1 15,-1-7 0-15,3-3 1 0,4-2 1 16,11-3-4-16,7-6 1 16,3 1-2-16,0-3 0 15,4-3-12-15,7-2 0 16,3-3-17-16,-3 2 1 15,4 1-17-15,-1 2 0 16,-7 1 34-16,-10-4 1 16</inkml:trace>
  <inkml:trace contextRef="#ctx0" brushRef="#br0" timeOffset="507951.9599">12405 8553 18 0,'-18'8'9'0,"15"-5"11"0,3-3-9 0,0 0-4 16,0 0 1-16,7-3-3 15,14 3 1-15,11-5-1 16,7-3 1-16,6-2-5 16,8-1 0-16,0 6-1 15,-10-3 0-15,-8 2-1 16,-3 1 0-16,-4 3 0 16,-7-1 1-16,-7-2-33 15,-3 5 0-15,-4 0 19 16,-4 2 1-16</inkml:trace>
  <inkml:trace contextRef="#ctx0" brushRef="#br0" timeOffset="508328.6168">12539 8784 24 0,'-25'5'12'0,"4"-2"12"0,18-3-13 0,3 0-4 16,7 0 0-16,7-3-1 16,7-5 0-16,14-3-1 15,15-2 0-15,-1 0-6 16,4 2 1-16,0 1 0 16,-7 2 1-16,-8 0-31 15,-2 5 1-15,-12 3 6 16,-2 0 0-16</inkml:trace>
  <inkml:trace contextRef="#ctx0" brushRef="#br0" timeOffset="508762.1517">13058 8680 26 0,'-15'-2'13'0,"-2"20"4"0,13-12-13 0,1 4-1 16,-1 3 0-16,4 6-2 16,4-3 1-16,6-3 7 15,8-5 0-15,7-3-3 16,3-5 1-16,4-5-5 16,-8 0 0-16,-3-3 2 15,-3-3 1-15,-7-2-4 16,-11 0 0-16,-11 2-2 15,-10 1 0-15,-4 2 0 16,4 2 1-16,0 1-26 16,3 0 1-16,4 5-5 15,11-3 0-15</inkml:trace>
  <inkml:trace contextRef="#ctx0" brushRef="#br0" timeOffset="512215.0039">6095 9969 25 0,'-7'-5'12'0,"14"-1"12"16,-7 4-12-16,3-1-7 16,-3 3 1-16,0 0-6 15,0 0 1-15,0 3 0 16,4 2 1-16,6 0 2 15,-3 6 1-15,4 10-2 16,-4 3 0-16,0 2 0 0,4 3 0 16,-4-2 1-1,3-6 0-15,1 0 0 0,-4-2 0 16,0-6-2-16,0-3 1 16,-3 1 2-16,-1-3 0 15,-3-3 1-15,0-2 0 16,0 0-5-16,0-1 0 15,0-2-1-15,0 0 1 16,0 0-1-16,0 0 1 16,0 0-1-16,0 0 0 15,0 0-1-15,4 0 1 16,3 0 0-16,3-2 0 0,8-1 0 16,7 0 0-16,3 3 0 15,7-2 0-15,14-4 0 16,-3 1 0-16,4-3 0 15,-1 3 0-15,0 0 0 16,-10-1 1-16,-7 6 7 16,-4-2 0-16,-7-4-3 15,1-4 0-15,-8-9-6 16,-4-5 1-16,-6-2 0 16,-4-3 0-16,0-3-2 15,0 3 1-15,-4 3-26 16,4 4 0-16,0 6-22 15,0 6 1-15</inkml:trace>
  <inkml:trace contextRef="#ctx0" brushRef="#br0" timeOffset="513537.5043">12440 10032 37 0,'-7'-21'18'0,"-3"5"13"16,6 11-20-16,4-3-3 0,-3 3 1 15,3-3-8-15,-4 5 1 16,4 3-3-16,4 0 1 15,3 8 0-15,3 3 1 16,1 5 0-16,6 7 0 16,1 7 4-16,-4-4 1 15,0 0-5-15,0-2 0 16,-3-8 0-16,0 0 0 16,-4-3 1-16,0-2 0 15,0-3 3-15,-4-3 1 0,1 0-2 16,-1-2 1-16,-3 0-4 15,0-6 0-15,0 6 0 16,0-6 0-16,0 6-1 16,0-3 1-16,0 2-2 15,-3-2 1-15,3-2 0 16,0 4 0-16,0-2 0 16,0 0 1-16,7 3-2 15,10-6 1-15,12 1 0 16,9 2 0-16,8-3 0 15,18 0 1-15,-1 3-2 16,11 0 0-16,4-2 1 16,0 2 1-16,-4-3-2 15,-7-2 1-15,-11 2 3 16,-10 0 0-16,-11 3 2 16,-7-2 1-16,1-3 0 0,-5-1 0 15,-6-2-4-15,0 0 1 16,-4-2-3-16,-4-9 1 15,-3-5-1-15,0 1 0 16,-7-4-2-16,0-5 1 16,-3 1-27-16,-1-4 1 15,-3 1-19-15,0 7 0 16,-7-10 24-16,0-2 0 16</inkml:trace>
  <inkml:trace contextRef="#ctx0" brushRef="#br0" timeOffset="514662.1622">14169 9046 27 0,'-7'2'13'0,"17"6"12"0,-3-3-15 0,7 1-2 16,7-1 0-16,4 0 3 15,7-2 0-15,7-6-5 16,0-2 0-16,-4-6-4 16,-3 1 1-16,-4-1-3 15,-7 1 1-15,-3-4-2 16,-8-1 1-16,-6-4 0 15,-8-2 0-15,-13-3-1 16,-12 6 1-16,-2 4 0 16,-1 6 1-16,-7 11-2 15,0 0 1-15,39-3 0 16,-67 55 0 0,18-2 0-16,14 5 0 15,13 8 1-15,15-2 6 16,11-14 1-16,21-2 0 15,13-14 0-15,19-7-6 0,6-9 0 16,4-7-2-16,0-6 0 16,-7 0-1-16,-10-2 1 15,-8-3-29-15,-7 0 0 16,-3 0-23-16,-4 3 0 16</inkml:trace>
  <inkml:trace contextRef="#ctx0" brushRef="#br0" timeOffset="515339.117">14909 8511 36 0,'0'-5'18'0,"4"-19"7"0,-1 21-19 0,1 1-4 15,3 2 1-15,0 5-4 16,0 6 0-16,0 7 5 16,4-2 1-16,-4 3 1 15,0 7 0-15,-4 3 2 16,-3 0 1-16,0-2 1 15,-3-4 0-15,-4-1-3 16,-4-4 0-16,-6-5-6 16,-5-2 1-16,1-3-1 15,-3-5 0-15,-1-6-2 16,4-2 1-16,3-3-2 16,4-6 1-16,3 1-21 15,4-3 1-15,4 3-27 16,3 0 1-16,7 2 36 15,3-7 1-15</inkml:trace>
  <inkml:trace contextRef="#ctx0" brushRef="#br0" timeOffset="515534.5706">14909 8236 57 0,'-14'-16'28'0,"4"6"1"0,10 4-29 0,0 4-8 16,0 2 1-16,0 0-23 15,7 0 1-15,0 5 10 16,0 5 0-16</inkml:trace>
  <inkml:trace contextRef="#ctx0" brushRef="#br0" timeOffset="516134.5582">15139 8471 41 0,'-4'-8'20'0,"4"-5"6"0,0 13-20 16,0 3-4-16,4 5 0 15,-4 8 6-15,3 8 0 16,4-6-5-16,0 3 1 0,4 3 1 16,-1-3 0-1,5-2 3-15,2-3 0 0,1-6-3 16,3-5 0-16,0-7-6 16,0-3 1-16,-3-6 0 15,-4 3 1-15,-3-8 0 16,-1 0 0-16,-3 3-3 15,0 2 1-15,0 4 0 16,-3 7 1-16,3 5 0 16,0 3 0-16,0 0 0 15,4 0 0-15,3-3 1 16,7 0 1-16,0-5 4 16,0 0 0-16,-3-2-6 15,-4-4 0-15,-3-4-1 16,-8-6 1-16,-6-5-1 15,-1-3 0-15,-7 0-27 16,-3 0 1-16,4 0-19 0,3 6 1 16,3 2 36-16,8 0 0 15</inkml:trace>
  <inkml:trace contextRef="#ctx0" brushRef="#br0" timeOffset="516539.4578">15802 8355 33 0,'-7'-5'16'0,"-11"26"9"16,15-11-18-16,-5 14 0 16,1 8 1-16,4 0 2 15,3 2 1-15,10 3-6 16,5 0 1-16,2-2 2 15,8-1 0-15,7-8-8 16,-4-4 0-16,-3-6-1 0,-1-6 1 16,-3-2-10-16,-3 0 1 15,-4-3-22-15,-3 1 1 16,-4-4-1-16,3-2 1 16</inkml:trace>
  <inkml:trace contextRef="#ctx0" brushRef="#br0" timeOffset="516871.8892">15583 8493 39 0,'-3'0'19'0,"24"-3"14"15,-4 3-20-15,15 3-10 16,10-1 0-16,11 4-4 15,7 1 1-15,-10-1-32 0,-4 2 0 16,-1 0 10-16,-6-11 1 16</inkml:trace>
  <inkml:trace contextRef="#ctx0" brushRef="#br0" timeOffset="517740.4628">16222 8389 41 0,'-11'-2'20'0,"7"-1"15"0,4 3-21 15,0 0-5-15,4-3 0 16,3 3-9-16,7 0 1 16,7 0 4-16,11 0 0 15,0 0-2-15,-4 0 0 16,-3 0-4-16,-4 0 1 15,0 0 0-15,-7 0 1 16,0 3-2-16,-3 0 1 16,-1-1 0-16,-3 1 1 15,-3 2-2-15,-1 6 1 16,1 2 1-16,0 6 0 16,-1 4-1-16,4 4 1 0,0-3-2 15,0 8 1-15,4 7 2 16,-1 9 0-16,1 7-1 15,0 17 0-15,-4 5 0 16,-4 2 0-16,4-2-1 16,4 15 0-16,-4-12 0 15,3-9 0-15,1 3 5 16,0 0 1-16,-1-10-5 16,1-3 1-16,-1-3-1 15,1 0-1-15,-11-58 0 16,10 45 4-1,-2-3 1-15,-1-7-5 16,0-9 1-16,0-5 0 16,-4-2 0-16,1-6 2 0,-1-2 1 15,1-1-3-15,-4-2 0 16,0-3 2-16,-4 3 1 16,-3 0-4-16,-10 3 1 15,-19 2-2-15,-10 3 0 16,-6 2-8-16,-12 4 0 15,8-1-42-15,6 0 1 16,4 3 14-16,8-14 1 16</inkml:trace>
  <inkml:trace contextRef="#ctx0" brushRef="#br0" timeOffset="535351.4458">16902 9046 20 0,'0'0'10'0,"0"-3"9"15,0 3-10-15,0 0 0 16,-3-3 0-16,-1 3-3 16,-3 0 0-16,4 0-1 15,-1 3 1-15,-3 0-2 16,4-1 0-16,-1 3-1 15,4 1 0-15,4-1 3 16,6-2 1-16,11-1-4 16,11-2 0-16,3 0-3 15,1-2 0-15,2-1 0 0,5 0 0 16,-4 1 0 0,-8 2 0-16,-3-3-1 0,-3 0 0 15,-7 3-1-15,-4-2 1 16,-4 2-22-16,1 0 0 15,-4 0-17-15,-3 0 1 16</inkml:trace>
  <inkml:trace contextRef="#ctx0" brushRef="#br0" timeOffset="535651.7946">16909 9233 49 0,'-10'11'24'0,"42"-8"16"15,-11-9-26-15,14-2-10 16,14 3 1-16,11-3-6 16,-3 3 0-16,-1 2-18 15,1 6 0-15,-4 0-29 0,-8 10 1 16</inkml:trace>
  <inkml:trace contextRef="#ctx0" brushRef="#br0" timeOffset="546596.4963">20394 7482 15 0,'-60'0'7'16,"4"8"9"-16,42-8-9 0,-7 0-5 15,-4 3 0-15,4-3 1 16,0 0 1-16,3 2-3 16,4-2 1-16,3 3-1 15,4-1 0-15,4 4-1 16,-1-1 0-16,11 0 4 15,7 3 0-15,11 0 1 16,3-2 0-16,8-1 0 16,13 0 1-16,11-2-5 15,7 2 0-15,10 0-1 16,15 1 0-16,10-1 1 16,15 0 1-16,6-2 0 0,15-1 0 15,10-2 2-15,18-2 0 16,7 2-2-16,3-5 1 15,0 5-3-15,1-3 1 16,3 0 2-16,0 6 1 16,3 0 0-16,0-1 0 15,-6 3-2-15,-4-2 1 16,-1 0-3-16,5-1 1 16,-11 6-2-16,-18-5 0 0,-4 0-7 15,-24-1 1-15,-7 1-16 16,-18-3 0-16,-24-3-12 15,-18 3 1-15</inkml:trace>
  <inkml:trace contextRef="#ctx0" brushRef="#br0" timeOffset="548550.9266">20267 7593 32 0,'-7'-3'16'0,"7"1"5"16,4 2-16-16,-4 0-4 15,0 0 1-15,0 0 2 16,0-6 0-16,3-1 0 0,1-4 0 15,-1-8-2-15,-3-4 0 16,0-4 3-16,0-2 0 16,-3-5-5-16,-4-6 0 15,0-8 3-15,-4 1 1 16,1-6-4-16,-5-5 1 16,1 7 3-16,0 1 0 15,0-13-2-15,-4 2 1 16,4 0-2-16,0-3 1 0,0 4-1 15,0 4 0-15,-4-7 0 16,1-4 1-16,-1 4-2 16,1-1 1-16,-1 4 0 15,0 4 1-15,1 3 0 16,-1-10 0-16,4-1-2 16,3 3 0-16,1 0 0 15,-1 3 0-15,1 5 3 16,2 6 0-16,-2-9-3 15,-1 0 0-15,4 1 0 16,0-1 0-16,-3 3 0 16,-1 1 0-16,0 4 2 15,4 3 0-15,0-3-2 16,4-2 1-16,-1 2-1 16,4-2 0-16,0 0 0 15,0 0 0-15,4-1 1 0,-1 6 0 16,1-2-3-16,-1-6 1 15,1 0 1-15,3 3 1 16,-3-3-1-16,-1 0 0 16,4 3 0-16,0 7 0 15,0 1 0-15,-3 0 0 16,-1-9 1-16,4 6 1 16,0 3-1-16,0 0 0 15,0 2-1-15,1 0 0 16,2 3-1-16,1 0 1 0,-1 8 0 15,1-3 0-15,-1-5 0 16,1-5 1-16,0 2-2 16,-1-2 1-16,1 0-1 15,-1-3 1-15,-3 0 0 16,0 2 1-16,-3 9 0 16,0 0 1-16,-1-6-3 15,1-2 1-15,-1-1-1 16,1 4 1-16,-1-1 1 15,1 0 0-15,3 3-2 16,0 0 1-16,0 3 0 16,0 5 1-16,0-3-2 15,0 0 1-15,0 0-1 16,-3 1 1-16,3 2 1 16,0 5 0-16,0 0-1 15,0 0 0-15,7 0 0 16,0 3 0-16,0 0-1 0,0 2 0 15,0-4 1-15,0 4 1 16,1 1-1-16,-1-1 0 16,0 3-1-16,3-2 1 15,1 4 0-15,3 1 0 16,0 0 0-16,1-3 0 16,-1 0 1-16,3-2 0 15,-2-1-2-15,2 3 1 0,1-7 0 16,-4 4 1-1,7-2-2-15,4 2 0 16,0 3 1-16,-4-2 0 0,0-1 0 16,-3 1 0-16,3 2 0 15,4-3 0-15,-4 4 0 16,0-1 0-16,-3 3 0 16,0-1 1-16,-4-2-1 15,-3 3 0-15,-1 0 0 16,1 0 1-16,-4 2-1 15,-4 1 0-15,1 2 0 16,-4-11 0-16,0 6-1 16,-3-6 1-16,-1 1 0 15,1-1 1-15,-4-5-1 16,-4 1 0-16,1-4 0 16,-4 3 1-16,-4-2-2 15,0 0 0-15,-3 2 1 16,0 0 1-16,0 3-1 0,-3-3 0 15,-5 5-1-15,1 4 0 16,0-1 1-16,0 5 1 16,3-2-1-16,1-8 0 15,-5-1 0-15,1-4 1 16,0-3-1-16,3 0 1 16,1 0-2-16,-1-6 1 15,18 35 0 1,-17-61-1-16,2-2 1 15,5-1-1-15,3-2 0 16,0-2 2-16,3-1 0 0,4 3-1 16,4-19 0-16,3-2 0 15,7-14 0-15,4-2 1 16,3-6 0-16,0-2-2 16,4 8 0-16,3-16 2 15,4 0 0-15,-4 16-3 16,88-331 4-16</inkml:trace>
  <inkml:trace contextRef="#ctx0" brushRef="#br0" timeOffset="550019.5631">20945 8294 21 0,'-15'0'10'0,"1"3"14"0,14-3-11 16,0 0-6-16,0 2 1 15,7-2 2-15,7 3 0 16,18-3-4-16,7 0 0 16,3-3-6-16,1 1 0 15,3-1 0-15,-4 3 0 16,-3 0 0-16,-4 0 0 15,-7 0 0-15,-3-2 0 16,-8-1-2-16,-2-2 1 16,-5-1-21-16,-3 1 1 0,-3 0-13 15,-4 5 1-15</inkml:trace>
  <inkml:trace contextRef="#ctx0" brushRef="#br0" timeOffset="552091.9231">21096 7866 15 0,'-3'-8'7'0,"13"-3"11"0,-6 6-9 0,-4 5-4 16,0 0 1-16,0 0-6 16,7 0 0-16,0 2 3 15,-4 6 1-15,4 6-4 16,-3 1 0-16,3 4-1 16,-3 2 1-16,-1 6-2 15,1 4 0-15,-1 4-21 16,1-6 0-16,-4 0 15 15,7 0 1-15</inkml:trace>
  <inkml:trace contextRef="#ctx0" brushRef="#br0" timeOffset="552842.0376">21131 8638 10 0,'0'3'5'0,"4"2"6"0,-4-2-4 15,4 2-2-15,-1 6 1 16,1 2-2-16,3 3 0 16,0 2 0-16,-4 1 0 15,1 2 3-15,-1 3 0 16,-3-1-1-16,0 1 1 15,-3-3 2-15,-1-5 0 0,1-2-4 16,-4-1 0-16,-4-13-3 16,-3-3 1-16,-7-7-2 15,0-1 0-15,3-2 0 16,0-6 0-16,4 3-3 16,0 3 0-16,4 3-7 15,3-1 1-15,3 0-16 16,4 1 1-16,4-1-5 15,3 3 1-15</inkml:trace>
  <inkml:trace contextRef="#ctx0" brushRef="#br0" timeOffset="553083.1015">21131 8416 44 0,'-3'-5'22'0,"-1"-1"1"0,4 6-22 16,4-2-3-16,3 2 1 15,0 0-12-15,4 0 0 16,-1 2-17-16,4 4 0 15</inkml:trace>
  <inkml:trace contextRef="#ctx0" brushRef="#br0" timeOffset="553593.3603">21587 8336 30 0,'-15'6'15'0,"12"-4"6"0,6-2-14 0,4 0-2 16,11 0 1-16,10-2-4 16,8-4 0-16,2 1-2 15,5 0 0-15,-1 0 0 16,-3-1 0-16,-4 1-1 16,-7 0 1-16,-7-1-7 15,-3 1 0-15,-4 0-16 16,-3 2 1-16,-11 3 9 15,-4 3 0-15</inkml:trace>
  <inkml:trace contextRef="#ctx0" brushRef="#br0" timeOffset="553804.002">21583 8453 30 0,'-14'8'15'0,"14"5"13"0,7-10-16 16,7-6-6-16,18 6 1 16,14-6-5-16,-1 0 1 15,8 1-7-15,0 2 0 16,-10 0-20-16,-5 0 0 16,-2 0 1-16,-5 0 1 15</inkml:trace>
  <inkml:trace contextRef="#ctx0" brushRef="#br0" timeOffset="554194.8861">22430 8318 41 0,'0'0'20'0,"35"-3"9"0,-14 1-20 15,14 2-9-15,1-3 1 16,-1 3-3-16,0 0 0 16,-3 0-11-16,-4 0 0 15,-3 0-21-15,-8 0 0 16</inkml:trace>
  <inkml:trace contextRef="#ctx0" brushRef="#br0" timeOffset="554749.7964">23040 8260 31 0,'28'42'15'0,"4"11"4"0,-25-40-17 16,3 16-2-16,4 6 1 15,-3-4 2-15,-4-4 1 16,-3-6 5-16,-4-2 1 0,0-3 1 16,-7-3 1-16,0-3-6 15,-4-2 0-15,-3-2-2 16,-7-6 0-16,-4 0-3 16,0 0 0-16,1-3 1 15,-1 0 1-15,4-5-4 16,3 0 1-16,4 0-5 15,3-2 0-15,4-3-24 16,4-3 0-16,3 3-8 16,7-3 1-16</inkml:trace>
  <inkml:trace contextRef="#ctx0" brushRef="#br0" timeOffset="554902.5345">22976 8019 59 0,'-14'-13'29'0,"14"13"0"0,4 2-29 16,3 1-17-16,3 2 0 15,4 9-24-15,1-1 0 16</inkml:trace>
  <inkml:trace contextRef="#ctx0" brushRef="#br0" timeOffset="558457.6098">2151 11144 9 0,'-7'-3'4'0,"7"-2"11"16,0 5-6-16,-3-3-3 15,-1 0 1-15,-3 1 0 16,0 2 0-16,0 0 2 16,0 2 0-16,0-2-5 15,3 3 0-15,1-3-2 0,6 3 0 16,8-1 2-16,10 1 1 15,18-3-3-15,3-3 1 16,11-2-3-16,4 0 1 16,-5 2-1-16,1-5 1 15,0 3-1-15,-10-3 0 16,-8 3-1-16,-3-3 1 16,-11 2-3-16,-7 1 1 15,-4 0-24-15,-6 2 1 16,-8 0-1-16,1 3 0 0</inkml:trace>
  <inkml:trace contextRef="#ctx0" brushRef="#br0" timeOffset="558743.4119">2236 11260 34 0,'-18'5'17'0,"25"6"10"15,4-9-17-15,3 1 2 16,11-3 0-16,21 0-5 16,-1-3 1-16,12-2-8 15,3 5 1-15,-4 0-1 0,-13 3 0 16,-8-3-2-16,-7 2 0 15,-3 4-17-15,-8-4 1 16,-6 9-25-16,-4-3 1 16</inkml:trace>
  <inkml:trace contextRef="#ctx0" brushRef="#br0" timeOffset="565244.2349">3386 10741 47 0,'-7'-31'23'0,"-4"17"10"16,11 14-23-16,0 0-8 15,0 3 0-15,-3 10 5 16,-1 11 0-16,1 13 2 16,-5 19 1-16,1-1-6 15,0 11 0-15,0 3-4 16,0 8 1-16,0 2-1 16,0-18 0-16,0-5 0 15,0-9 1-15,4-10-2 16,-1-8 0-16,4-7-10 15,0-12 0-15,7-10-19 0,4-5 0 16,3-14-7-16,0-7 0 16</inkml:trace>
  <inkml:trace contextRef="#ctx0" brushRef="#br0" timeOffset="565783.3429">3125 10924 34 0,'-28'-16'17'0,"20"11"13"16,8 0-17-16,4-1-7 16,7-4 1-16,3-4-3 15,10-1 0-15,19-4 4 16,6 0 1-16,18 1-3 15,4 2 0-15,-4 6-6 16,0 7 0-16,-7 6-2 16,-11 4 0-16,-7 7 3 15,-13 7 1-15,-12 5-1 16,-13 6 1-16,-11 2-3 16,-11-7 0-16,-10-3 2 15,-7 0 0-15,-11-6-2 16,-4-5 1-16,-3-2 1 0,4-6 0 15,10 0-2-15,11-2 0 16,7 0 0-16,7-1 1 16,10 4 0-16,11 2 1 15,7 2 3-15,8 6 1 16,9 5-1-16,5 8 0 16,-1 0-3-16,-7 11 1 15,-3 8-1-15,-8-9 0 16,-3-2-1-16,-3-2 0 15,-4-9 0-15,0-5 0 0,-3-2-1 16,-1-6 0-16,1-5-22 16,-1-5 1-16,4-6-14 15,0 1 0-15,4-4 13 16,7-4 0-16</inkml:trace>
  <inkml:trace contextRef="#ctx0" brushRef="#br0" timeOffset="566144.1676">3837 11263 55 0,'11'0'27'0,"28"-3"14"16,-22 0-29-16,8-2-6 16,-4-3 0-16,4-2-6 15,-1-1 1-15,-2-2-1 16,-5-1 1-16,-3 1-2 15,-3-3 0-15,-7 0 0 16,-8 3 0-16,-7 3 1 16,-3 4 1-16,-10 9-2 0,-12 10 1 15,1 8 0-15,7 9 1 16,3 9-1-16,4 6 1 16,7-2 2-16,7-4 0 15,14-2 1-15,18 0 1 16,6-5-5-16,1-11 1 15,7-5-1-15,3-5 0 16,-3-3-13-16,0-3 1 16,-7-2-39-16,3 2 1 0,-3-5 32 15,-4-3 0-15</inkml:trace>
  <inkml:trace contextRef="#ctx0" brushRef="#br0" timeOffset="566925.0304">4906 10535 33 0,'-14'-18'16'0,"3"7"10"0,11 6-17 16,-3 2-3-16,-1 0 1 15,1 9 0-15,3 7 1 16,-4 5-2-16,1 1-6 16,3-19 0-1,3 48 10-15,-3-3 0 16,0-3-7-16,0-10 1 15,0-6-3-15,4-5 0 16,-4-5-3-16,3-3 1 16,-3 1-7-16,4-9 1 15,3-5-16-15,-4-3 1 0,1-5-9 16,-1-2 0-16,4-4 21 16,1-1 0-16</inkml:trace>
  <inkml:trace contextRef="#ctx0" brushRef="#br0" timeOffset="567226.4312">4571 10485 47 0,'-21'8'23'0,"21"8"16"15,7-14-25-15,7 6-8 16,11 0 1-16,10 0 2 16,18-5 0-16,0-1-4 15,14-2 0-15,3-5-5 0,-17 5 1 16,4-8-1-16,-8 8 0 16,-3-5-6-16,-7 0 1 15,-4 2-20-15,-7 3 1 16,-7-8-5-16,0 3 1 15,-13 7 5-15,-1-2 0 16</inkml:trace>
  <inkml:trace contextRef="#ctx0" brushRef="#br0" timeOffset="567465.5899">4532 10853 49 0,'-14'13'24'0,"42"-8"14"16,-7-5-24-16,4 0-8 16,24-5 0-16,8-3 2 15,6 0 1-15,8-3-9 16,-8 3 0-16,-13 6-1 16,-4-4 0-16,-4 1-16 15,-7 2 0-15,-7 1-17 16,-6-1 1-16,-1 1 8 15,-4-4 1-15</inkml:trace>
  <inkml:trace contextRef="#ctx0" brushRef="#br0" timeOffset="567826.1109">5372 10736 37 0,'-18'11'18'0,"4"18"10"0,14-21-19 0,-4 5 1 16,4 3 1-16,7 2-4 15,7-2 0-15,8 0 1 16,6-5 1-16,0-3-3 15,-3-8 0-15,-1-6-3 16,-6-2 0-16,-4-2-2 16,-10-1 1-16,-1-2-3 15,-10-3 0-15,-10 0 0 16,-5 3 0-16,-2 2-23 16,-1 4 0-16,0 4-22 15,1 6 1-15,2-1 35 16,1 1 0-16</inkml:trace>
  <inkml:trace contextRef="#ctx0" brushRef="#br0" timeOffset="568381.3243">4719 11130 30 0,'-49'-5'15'0,"13"10"11"15,29-5-15-15,-3 0 1 16,-1 3 1-16,4 0-4 16,4-1 0-16,10 1-3 15,10 2 0-15,29 0 0 16,18-2 1-16,27-3-1 0,15-3 0 16,4-4-4-16,-1-4 1 15,-14 0-4-15,-21 3 1 16,-7 1-1-16,-10-1 1 15,-12 0-22-15,-9 5 1 16,-12 0-28-16,-6 3 0 16,-7 3 38-16,-4 0 0 15</inkml:trace>
  <inkml:trace contextRef="#ctx0" brushRef="#br0" timeOffset="569177.1453">4712 11411 43 0,'0'-13'21'0,"4"-11"13"0,-4 18-21 16,3 1-9-16,-3 0 1 0,0 2-5 15,-3 6 1-15,6 2-2 16,4 3 1-16,0 3 3 16,4 2 0-16,3 5-1 15,0 9 1-15,0 2-2 16,4-3 1-16,-4-2 6 16,-7-5 0-16,3-6 0 15,-2-5 1-15,2-5-7 16,1-9 1-16,-1-7-3 15,4-5 1-15,0-4-2 16,-3 6 0-16,0 3 0 16,-4 3 1-16,0 2 0 15,0 0 0-15,3 8-2 16,1 5 1-16,3 6 2 16,4 2 0-16,-4-3-1 0,0-2 1 15,0 0 0-15,-3-5 0 16,-1-3 3-16,-3-5 0 15,0-6-4-15,-3-2 0 16,-4 0-1-16,0-1 0 16,-4-1-15-16,1-4 1 15,3 1-17-15,3 4 1 16,4 6-10-16,-3 3 1 16,-1 2 39-16,1 6 1 15</inkml:trace>
  <inkml:trace contextRef="#ctx0" brushRef="#br0" timeOffset="569448.8553">5597 11368 55 0,'-10'-5'27'0,"-26"0"6"16,29 5-28-16,-3 2 0 15,-4 6 1-15,-4 6-2 16,4-1 0-16,3 5-1 16,11 6 1-16,7 3-4 15,4-1 0-15,14 1 0 16,10-6 1-16,4-3-11 16,-7-4 1-16,-4-7-30 15,4-1 1-15,-4-6 14 0,-4-6 0 16</inkml:trace>
  <inkml:trace contextRef="#ctx0" brushRef="#br0" timeOffset="570888.1153">4511 10239 24 0,'32'-3'12'16,"-4"-7"10"-16,-21 7-11 0,-4 0-4 16,-3 3 0-16,0 0-4 15,0-2 1-15,-7-1-3 16,-7 0 0-16,-7-2 0 15,0 2 1-15,-4 3 2 16,-10-2 1-16,0-1-4 16,-1 3 1-16,5 0-1 15,6 0 0-15,7 3-2 16,4-1 0-16,4 4 1 16,3 7 1-16,3 11 0 15,8 13 0-15,6 8 3 16,4 21 1-16,0-3-4 15,4 11 1-15,-4 8 1 0,0 19 1 16,0-11 0-16,1 8 0 16,-8 5-3-16,0 3 1 15,-4-22 3-15,1 1 1 16,-1 0-5-16,1-6 1 16,-4 1-1-16,0-6 1 15,-4-14-1-15,1 1 0 16,-8 0 0-16,1-8 0 15,-5-5 1-15,5 2 1 16,-4-8-1-16,0-5 1 0,3-5 0 16,-3-3 0-16,3-10 0 15,4-1 1-15,4-5 1 16,-1 1 0-16,11-6-2 16,11-6 0-16,7-2-4 15,3-5 1-15,7 0-1 16,7-1 0-16,1-2-13 15,-1 3 1-15,-10 0-16 16,0-3 1-16,3 5-12 16,0 1 1-16,-7-4 23 15,-6 1 0-15</inkml:trace>
  <inkml:trace contextRef="#ctx0" brushRef="#br0" timeOffset="572510.8648">6084 11088 34 0,'-18'3'17'0,"11"-9"14"16,7 6-18-16,7-2-7 16,8-1 1-16,6 0-2 15,7-2 0-15,11 2-5 16,0 1 0-16,-1-1-1 15,-6-2 1-15,0 2-10 16,-7 1 0-16,-8 2-13 16,-3 0 1-16,-3-3-4 15,-8 3 1-15</inkml:trace>
  <inkml:trace contextRef="#ctx0" brushRef="#br0" timeOffset="572946.692">6574 10953 31 0,'4'8'15'0,"-4"-27"4"16,3 22-16-16,1 5-4 16,3 5 1-16,4 1 2 15,-1 1 0-15,4 7 2 16,-3 4 1-16,-1 6 1 16,-2 0 1-16,-5-3 2 15,-3-6 0-15,-3 1 0 16,-5-5 0-16,1-3 0 15,-3 0 1-15,-4-9-5 16,7 1 1-16,-4-2-4 16,1-6 1-16,-5-3-3 0,1 0 0 15,14 3 0 1,-14-5-26 0,7-3 1-16,4-2-26 0,6-4 1 15,4-4 45-15,0-1 0 16</inkml:trace>
  <inkml:trace contextRef="#ctx0" brushRef="#br0" timeOffset="573099.2232">6620 10794 54 0,'-17'-18'27'0,"10"-1"1"0,7 14-27 0,0 0-4 15,0-1 0-15,0 1-27 16,3 2 1-16,4 3 7 15,4 6 1-15</inkml:trace>
  <inkml:trace contextRef="#ctx0" brushRef="#br0" timeOffset="573425.0358">6864 10659 53 0,'-29'-21'26'0,"22"11"8"0,7 10-27 15,7-3-6-15,11 6 0 16,10 2-1-16,4 6 1 15,3 10-2-15,1 13 1 16,-1 8-1-16,-7 17 1 16,-10-1-2-16,-15 3 1 15,-10 5-7-15,-7 3 1 16,-18-1-14-16,-10 1 1 16,3-11-11-16,0-13 1 0</inkml:trace>
  <inkml:trace contextRef="#ctx0" brushRef="#br0" timeOffset="573847.1143">6081 10649 25 0,'-32'-5'12'0,"-25"2"4"0,47 11-13 16,-4 8 4-16,-4 13 0 15,4 10 0-15,0 22 1 16,7 0-4-16,7 11 1 16,7 4-5-16,3 1 0 15,12 0 0-15,6-8 0 0,4-19-10 16,-1-8 1-16,-2-7-28 15,2-6 0-15</inkml:trace>
  <inkml:trace contextRef="#ctx0" brushRef="#br0" timeOffset="576818.6355">7530 10771 15 0,'-7'-3'7'0,"-3"3"11"0,10 0-9 0,-4 0-2 15,4 3 1-15,0 2-1 16,4 0 1-16,3 0-1 16,7 1 1-16,3-4-2 15,5-2 0-15,-1-5-3 16,0-3 1-16,0 0-4 15,-3-5 0-15,-1 0 0 16,-3-3 0-16,-6 0-1 16,-8-3 1-16,-4 6 0 15,-7 0 1-15,-10 2-3 16,-3 6 1-16,-8 8 1 16,-3 10 1-16,3 11-1 15,-3 8 0-15,-1 15 0 16,8 11 0-16,10-10 1 0,15 0 0 15,10-6 4-15,11-5 0 16,13-8-1-16,12-5 0 16,3-6-4-16,6-4 1 15,-2-4-2-15,-4-2 0 16,-8-3-17-16,-2-2 0 16,-8 0-23-16,-3-1 0 15,-4-2 36-15,-4-2 0 16</inkml:trace>
  <inkml:trace contextRef="#ctx0" brushRef="#br0" timeOffset="577539.3145">8172 10464 33 0,'-3'-6'16'0,"10"9"4"16,-7 0-18-16,3 5 2 16,4 5 0-16,0 5-2 15,8 6 1-15,-1-3 1 16,0 3 1-16,-7 3 2 16,0-1 0-16,-7 0 3 15,-7-2 1-15,-4-5-6 16,-10-3 1-16,0-6-2 15,0-4 0-15,-4-6-4 16,0-6 1-16,1-2-3 0,-1-2 1 16,7-6-9-16,4 0 1 15,11 0-25-15,6 0 1 16,4-8 4-16,4 3 0 16</inkml:trace>
  <inkml:trace contextRef="#ctx0" brushRef="#br0" timeOffset="577706.6481">8098 10247 46 0,'-7'-14'23'0,"7"7"-1"0,0 4-23 0,0 3-8 16,0 0 1-16,4 0-11 15,-1 0 1-15,4 5 1 16,0 6 0-16</inkml:trace>
  <inkml:trace contextRef="#ctx0" brushRef="#br0" timeOffset="578186.4896">8405 10416 35 0,'-7'0'17'0,"11"24"7"0,-1-14-18 16,4 9 1-16,0 5 1 15,4 2-3-15,3 1 0 16,0-1-4-16,0-2 0 15,0-6 8-15,-3-7 0 16,-1-6-6-16,1-5 0 16,3-2-3-16,-3-4 0 15,-4-2 0-15,0 3 1 0,-4 0 1 16,-3 0 0-16,4-1-3 16,-1 9 0-16,1 0 1 15,3 2 1-15,3 0 6 16,5-8 0-16,-1 6-1 15,3-6 0-15,-3-2-5 16,-3-3 0-16,-4-5-1 16,-7-8 0-16,-3 0-2 15,-1 0 1-15,-3-1-14 16,0 1 0-16,0 0-20 16,3 5 1-16,4 3 3 15,4 2 0-15</inkml:trace>
  <inkml:trace contextRef="#ctx0" brushRef="#br0" timeOffset="578680.4406">8962 10318 41 0,'0'-16'20'0,"-7"16"1"15,7 3-21-15,0 2 2 16,-3 11 1-16,-4 3 0 16,3 7 0-16,-3 8 2 15,4 9 0-15,-1-6 0 16,4-8 0-16,4-5 2 15,3-3 1-15,3-3-7 16,11-4 0-16,4-6-2 16,0-3 1-16,-1-3-1 15,-2 1 1-15,-1-3-19 0,-4 3 1 16,1-1-14-16,-7-2 1 16,-1 0 17-16,1 0 1 15</inkml:trace>
  <inkml:trace contextRef="#ctx0" brushRef="#br0" timeOffset="578908.0423">8811 10419 52 0,'-11'-8'26'0,"22"5"6"15,-1 3-27-15,8-3-4 16,10 1 1-16,0-1-3 16,8 3 1-16,2-3-18 15,-2 3 0-15,-1-2-22 16,-3-1 1-16</inkml:trace>
  <inkml:trace contextRef="#ctx0" brushRef="#br0" timeOffset="579656.9512">9216 10138 43 0,'-31'-13'21'0,"9"2"16"0,22 9-23 0,-3-6-7 15,6 3 0-15,8 2-8 16,10-2 1-16,14 2 1 16,1 0 1-16,3 3-2 15,-1 0 1-15,5 3 0 16,-8-3 1-16,-7 3-3 16,-7 5 1-16,-3 2 0 15,-4 6 0-15,-3 2 0 16,-4-4 0-16,0 10 1 15,0 7 0-15,0 9-1 16,0 2 0-16,0 16 0 16,-4 3 0-16,1-5 0 15,0 7 1-15,-4 4 0 0,-4-4 0 16,4 11 4 0,-4-5 1-16,-3-3-4 0,0 0 1 15,4-2-2-15,-1 2 1 16,1 3 0-16,6-3 0 15,1-11 0-15,-1-7 0 16,4 2-2-16,0 0 1 16,1-2 2-16,-1-6 1 15,-4-2-3-15,1 5 1 16,-1-5 0-16,-3-8 1 16,0-6 1-16,0 0 1 15,-7-4-1-15,-11-1 1 0,-6-5-3 16,-4 0 0-16,-4-9-3 15,-7 1 1-15,-10-5-1 16,-4 0 0-16,7-6-27 16,0 0 1-16,7 1-24 15,7 2 1-15,4-6 28 16,14-9 1-16</inkml:trace>
  <inkml:trace contextRef="#ctx0" brushRef="#br0" timeOffset="583665.5317">10006 11011 28 0,'-10'-2'14'0,"17"10"9"16,-4-8-14-16,1 2-1 16,10-2 0-16,14 3-5 15,15-3 1-15,2 0 0 16,12 0 0-16,-1 0-4 15,-6 2 1-15,-4-2 0 16,-4 0 1-16,-7-2-4 16,-3-1 0-16,-7-2-9 15,-8 0 1-15,-6-3-11 0,-4 5 1 16,-7-5-1-16,-4 8 0 16</inkml:trace>
  <inkml:trace contextRef="#ctx0" brushRef="#br0" timeOffset="583919.8849">10084 11165 30 0,'-11'5'15'0,"33"0"14"0,-5-5-15 0,15 0-4 15,10 0 1-15,18-2-9 16,0-1 1-16,7 0-4 16,-3 3 1-16,-8 0-2 15,-10 0 0-15,-7 0-26 16,-7 0 0-16,-11 0 2 16,-11 0 1-16</inkml:trace>
  <inkml:trace contextRef="#ctx0" brushRef="#br0" timeOffset="585527.9885">11541 10958 31 0,'-25'8'15'0,"18"-10"10"16,7 2-16-16,4 0-2 16,3 0 1-16,14 5 1 15,18-5 0-15,3 0-9 16,14 0 0-16,1-3 0 15,-1 3 0-15,-13 3-1 16,-5-6 0-16,-6 1 2 16,-7-1 0-16,-4-2-18 15,-10 5 1-15,-4 0-24 0,-7 0 1 16</inkml:trace>
  <inkml:trace contextRef="#ctx0" brushRef="#br0" timeOffset="586652.578">12677 10620 28 0,'-4'-3'14'0,"4"-13"11"0,0 16-15 0,0-2-3 16,-3-1 1-16,3 3-8 15,-4 0 1-15,4 5 4 16,0 0 0-16,0 9 1 16,0 7 0-16,0 5-5 15,0 9 0-15,0-1-2 16,4-7 0-16,-1 2 2 15,-3-8 0-15,4-3-1 16,-4 1 0-16,0-6-2 16,0-8 1-16,0-5-31 15,-4-8 1-15,1-2 6 16,-5-6 1-16</inkml:trace>
  <inkml:trace contextRef="#ctx0" brushRef="#br0" timeOffset="586967.5671">12359 10601 27 0,'-21'3'13'0,"0"-3"16"0,17 0-15 16,1 0-10-16,3 0 1 0,3 2 6 15,11 4 0-15,11-6-9 16,17 0 1-16,8 0 3 16,10 2 0-16,3 1-7 15,-3-3 1-15,-10 0-1 16,-5 0 1-16,-6-3-2 16,-7 3 1-16,-7 0-16 15,-8 0 0-15,-6-2-10 16,-4-1 1-16,-7-2 7 15,-4 7 1-15</inkml:trace>
  <inkml:trace contextRef="#ctx0" brushRef="#br0" timeOffset="587224.0222">12384 10874 36 0,'0'-11'18'0,"14"30"12"0,7-17-19 15,11-2 0-15,7-5 0 16,17-3-9-16,4 3 1 16,-11-1-3-16,-3 6 0 15,-3-2-4-15,-8-1 1 16,0 1-36-16,-10 4 1 15,-11 3 20-15,-3-2 0 16</inkml:trace>
  <inkml:trace contextRef="#ctx0" brushRef="#br0" timeOffset="587642.8634">13213 10826 28 0,'-18'-5'14'0,"-3"7"5"15,14 1-14-15,0 5-1 0,-4 5 0 16,4 6-2-16,4 10 0 16,3-8 1-16,7 0 1 15,7 0-1-15,3-5 0 16,8-3 1-16,3-5 0 16,1-5-1-16,-1-11 0 15,-3-2 0-15,-4-9 1 16,-11 0-5-16,-10-4 1 15,-10 2-1-15,-4-1 1 0,-4 4-1 16,-3 2 1-16,0 3-24 16,-1 5 0-16,1 2-6 15,4 4 0-15</inkml:trace>
  <inkml:trace contextRef="#ctx0" brushRef="#br0" timeOffset="588259.0155">12370 11130 30 0,'-36'3'15'0,"-16"8"13"16,41-11-16-16,0 0-8 15,1 0 0-15,3 0-1 16,3 2 1-16,11 1 5 16,14-1 0-16,22 4-5 15,24-6 1-15,28 2 0 16,21-2 1-16,15-5-2 16,14 0 0-16,-4 5-7 15,-18-5 0-15,-14-1 5 16,-10 1 0-16,-21 0-4 0,-18 2 0 15,-14-2-10-15,-11 2 1 16,-7 0-14 0,-7 1 0-16,-10 2-8 0,-11 0 0 15</inkml:trace>
  <inkml:trace contextRef="#ctx0" brushRef="#br0" timeOffset="589655.6435">12370 11366 33 0,'-4'-8'16'0,"8"10"10"16,-4-7-26-16,0 5 0 15,3 8 16 1,1 5 0-16,-1 3-13 15,1 3 1-15,3 7 0 16,3 6 0-16,5 2-2 16,-1-5 0-16,3-2 3 15,1-3 1-15,0-3 1 0,-1-11 0 16,-3-4-6-16,0-6 1 16,-3-6-2-16,0-4 0 15,-4-6 0-15,-4-2 0 16,1-4 1-16,-4 4 0 15,3 5-2-15,-3 2 0 16,4 3 1-16,-4 8 0 16,3 5-1-16,4 3 0 15,4 3 2-15,3-1 0 16,0-4 2-16,0-4 1 0,4-2-1 16,0-5 1-16,-4 0-2 15,-7-6 1-15,-4-2-2 16,-3-3 0-16,-7 3-2 15,-3-8 1-15,-5 0-1 16,5-3 0-16,-1 3-12 16,8 2 0-16,3 8-16 15,7 4 1-15,7 4-16 16,0 11 0-16</inkml:trace>
  <inkml:trace contextRef="#ctx0" brushRef="#br0" timeOffset="590090.5752">13315 11358 36 0,'-11'-8'18'0,"-10"11"4"0,14-1-19 16,-3 3 5-16,-12 6 1 16,-2 0 1-16,-8-1 0 0,0 6-3 15,1 11 0-15,2 2 1 16,12 2 0-16,6 6-4 15,11-7 1-15,18 1-2 16,14-4 1-16,10-9-4 16,11-7 1-16,0-6 0 15,3-7 0-15,-3-1-3 16,-4 0 1-16,-10-2 0 16,-4 2 1-16,-10 1-16 15,-4-1 0-15,-7 3-21 16,1 0 0-16,-8 0 10 15,-7 0 1-15</inkml:trace>
  <inkml:trace contextRef="#ctx0" brushRef="#br0" timeOffset="591441.1986">14123 10789 37 0,'-14'-21'18'0,"7"8"13"0,7 7-20 16,0 6-6-16,0 0 0 16,3 6-5-16,1 7 0 15,3 5 5-15,3 17 0 16,4 7-2-16,1-2 1 15,-5 5-3-15,-3 5 1 16,-7-2-1-16,0-3 1 16,0-3-3-16,-3-10 0 15,-1-8 1-15,4-3 1 16,0-13-3-16,0-3 1 16,4-10-31-16,-1-9 1 15,-3-9 0-15,0-4 0 16</inkml:trace>
  <inkml:trace contextRef="#ctx0" brushRef="#br0" timeOffset="591922.559">13943 10736 22 0,'-25'0'11'0,"4"-3"12"15,21 3-11-15,-3-2-4 16,-1 2 1-16,4-3-5 16,4-2 0-16,3 0 3 15,7-1 1-15,14-2-1 16,11 3 0-16,10 0-3 16,11 2 0-16,4 6-5 0,3 5 1 15,-4 5 0-15,-7 5 1 16,-10 6-2-16,-10 3 1 15,-12 4 0-15,-10 1 0 16,-10 0 0-16,-11-3 0 16,-11-5 1-16,-10-6 0 15,-4-7-1-15,-10-3 1 16,-7-8-2-16,3 0 0 16,7-3 2-16,7-2 0 15,7 5-2-15,8 0 0 16,10 5 1-16,7 6 0 0,14-1 1 15,14 4 0-15,4 4-1 16,3 3 0-16,4 3 0 16,0 3 0-16,0-4-2 15,-4 1 0-15,-7-5-31 16,0-3 0-16,-7-6 2 16,-6-2 1-16</inkml:trace>
  <inkml:trace contextRef="#ctx0" brushRef="#br0" timeOffset="592403.7057">14708 11003 41 0,'-14'16'20'0,"11"-11"13"0,6-2-21 16,4 2-1-16,4 3 0 15,10 0-9-15,11-2 1 16,3-4-2-16,0-2 1 15,-3-2-3-15,-4-4 1 0,-7 1-1 16,-6 0 1-16,-5-6 0 16,-10 1 0-16,-10-6-1 15,-12 0 0-15,-6 5 0 16,0 9 1-16,0 7 0 16,7 3 1-16,-1 8-1 15,8 5 0-15,7 5 0 16,7 6 1-16,18-3-1 15,-1 0 0-15,-17-29 0 16,64 24-1 0,-11-5 0-16,-7-9-32 15,-4-5 1-15,-3-5-1 16,-4-5 1-16</inkml:trace>
  <inkml:trace contextRef="#ctx0" brushRef="#br0" timeOffset="593604.5657">15675 10472 28 0,'21'-27'14'0,"0"27"12"16,-14 3-13-16,-3-9 3 16,-4 1 1-16,-4 0-13 15,-3 2 1-15,-7-2-5 16,-7 2 1-16,-4 1 2 16,-3-1 0-16,-4 0-1 15,-3 1 0-15,3-1-1 16,4 3 1-16,3 0 2 15,4 0 0-15,7 0-5 0,0 0 1 16,3 0 1-16,1 3 0 16,3 2-2-16,3 8 1 15,-3 3 0-15,4 8 0 16,-1 8-1-16,-3-3 1 16,0 5 2-16,3 11 0 15,1 5-1-15,-1 14 0 16,1 7 0-16,-1-10 0 15,1 5 0-15,-1 3 1 16,-3 0 2-16,0-6 0 16,0 4 0-16,0-12 0 0,0-5-1 15,0-5 0-15,0-2-2 16,0-4 0-16,0-2-1 16,3-2 1-16,1-6-2 15,-1-3 1-15,1-4 5 16,-1-4 1-16,1-2-6 15,-1-3 0-15,1 0 3 16,3-5 0-16,3 0 0 16,8-2 0-16,6-1 0 15,11-3 0-15,11 1-3 16,11-3 1-16,6 0-1 16,11-5 0-16,0 2-5 15,-3 1 0-15,-4-4-28 16,0 4 1-16,-4-4-16 15,-7 1 0-15,-6-8 30 0,-5-6 0 16</inkml:trace>
  <inkml:trace contextRef="#ctx0" brushRef="#br0" timeOffset="596366.2628">16250 10921 18 0,'-7'-8'9'0,"10"8"14"0,-3-5-10 0,0 0-2 16,0 5 0-16,0 0-6 15,0-5 1-15,0 5-7 16,0 0 0-16,4 5 9 16,-1 8 1-16,1 0-7 15,-1 3 0-15,4 0 2 16,0 3 0-16,8 4 0 16,-1 6 0-16,0 1-2 15,0 1 1-15,-4-2 1 16,-3-2 1-16,1 2-1 15,-5-5 0-15,-3-3 0 16,-3-3 1-16,-5-4-1 16,-6-6 0-16,0-3-4 15,-3-10 1-15,-5-1-2 16,-2 1 1-16,-1-3 0 16,0-2 1-16,4-1-2 0,4 3 1 15,2 0-2-15,5-3 1 16,6 1-25-16,4-1 1 15,4-2-12-15,3-3 1 16,-4 0 15-16,1 3 1 16</inkml:trace>
  <inkml:trace contextRef="#ctx0" brushRef="#br0" timeOffset="596564.5821">16126 10636 49 0,'-21'-16'24'0,"11"13"2"15,10 3-25-15,0 0-2 16,3 0 1-16,8 0-12 16,3 0 1-16,0-3-26 15,3 6 0-15</inkml:trace>
  <inkml:trace contextRef="#ctx0" brushRef="#br0" timeOffset="597132.6286">16588 10853 41 0,'-10'10'20'0,"20"9"9"16,-3-14-21-16,8-2-3 15,6 5 1-15,10-6-2 16,12-4 0-16,-8-9-4 16,0 0 1-16,-3-2-1 15,-7 0 1-15,-11-3-2 16,-7-3 1-16,-11 1 0 15,-10-1 0-15,-7 6 0 16,-11 5 1-16,1 3-2 16,-1 5 1-16,-3 8 1 15,3 8 0-15,7 2 1 16,8 11 0-16,9 11 2 16,8-5 1-16,15-1-2 15,6 0 1-15,10-2-4 0,12-3 0 16,-1-5-1-16,4-6 0 15,0-4-9-15,-4-4 0 16,-3-2-41-16,-11-5 0 16,-7 0 44-16,-7-6 0 15</inkml:trace>
  <inkml:trace contextRef="#ctx0" brushRef="#br0" timeOffset="597687.975">17117 10427 28 0,'0'2'14'0,"0"-2"8"0,0 0-13 16,4 0-4-16,3 3 1 16,4 5-2-16,-1 8 0 15,4 7-1-15,0 4 1 16,-3-3 3-16,0-3 0 16,-8 3-1-16,-3-3 1 15,0 0 3-15,-3-2 1 16,-4-6-4-16,-4-3 0 0,-3-4-7 15,3-4 1-15,-6-7-1 16,-1-3 1-16,-3 0-1 16,3 0 0-16,1 0-1 15,2-5 1-15,5-3-23 16,6 0 1-16,4 3-26 16,0-5 1-16,0-1 36 15,0-5 1-15</inkml:trace>
  <inkml:trace contextRef="#ctx0" brushRef="#br0" timeOffset="597838.0416">17019 10196 53 0,'-14'-8'26'0,"10"-2"0"0,8 5-26 15,-1 2-17-15,8-2 0 16,-1 5-18-16,1 2 0 15</inkml:trace>
  <inkml:trace contextRef="#ctx0" brushRef="#br0" timeOffset="598393.022">17315 10339 38 0,'-7'-8'19'0,"3"11"6"15,4 0-19-15,0 5-1 16,4 5 1-16,3 5 2 16,0 6 0-16,7 5-8 15,4 6 1-15,3-4 4 16,4-2 0-16,-4-7 3 16,3-6 1-16,1-9-5 15,-7-1 1-15,-4-9-5 16,0-10 0-16,-7 0 0 15,0-3 1-15,-3 0-2 0,-1 5 1 16,1 3-1-16,-1 3 1 16,1 8 0-16,3 2 0 15,3 3 1-15,8 0 0 16,-4-3 3-16,0-7 0 16,4-6 0-16,-4-3 0 15,-3-2-4-15,-4 0 1 16,-7-3-2-16,-7-3 1 15,-8-2-1-15,1 0 1 16,4 0-18-16,-1 2 1 16,1 1-26-16,3 7 0 0,3 3 20 15,4 8 1-15</inkml:trace>
  <inkml:trace contextRef="#ctx0" brushRef="#br0" timeOffset="598978.6926">17964 10244 36 0,'-7'-5'18'0,"0"13"2"16,3-6-19-16,1 6 4 15,-1 11 1-15,4 5-3 16,0 5 0-16,0 2 0 16,4 6 1-16,3 3 6 15,3-3 1-15,5-5-6 16,6-8 0-16,3-6-4 16,5-2 1-16,-5-5-3 15,-2-1 0-15,-1-2 0 16,0-5 0-16,0 0-21 0,-3-6 0 15,-1 3-20-15,-6-3 0 16</inkml:trace>
  <inkml:trace contextRef="#ctx0" brushRef="#br0" timeOffset="599282.3398">17774 10363 42 0,'-15'-3'21'0,"26"-2"8"15,0 2-22-15,10 3-1 16,10 0 0-16,5 3-6 16,10 2 1-16,-1-2-3 15,-2 0 1-15,-8-1-53 16,-3 1 0-16</inkml:trace>
  <inkml:trace contextRef="#ctx0" brushRef="#br0" timeOffset="600149.3824">18352 10270 33 0,'-14'-7'16'0,"7"-1"13"16,7 8-17-16,0 0-3 16,3 0 1-16,8 0-5 15,3 2 0-15,11 4-5 16,6 1 1-16,5 1 1 15,-8 0 1-15,-3 3-4 16,-1 0 1-16,-6-1 1 0,0 3 0 16,-4 3 2-16,-4 3 1 15,-3 2 1-15,0 8 0 16,-3 3-1-16,-1 2 1 16,1 6-1-16,0 7 1 15,-4 6-1-15,3 0 0 16,-3 11-4-16,0 2 0 15,0-3 3-15,0 6 1 16,0 0-2-16,4 5 0 16,-4-5 4-16,3-3 1 0,1-13-5 15,-1-3 0-15,1-2 2 16,-1-3 0-16,1-6-4 16,-1-2 1-16,4-5 1 15,0-3 1-15,0 0-2 16,4 1 1-16,-4-4-2 15,4 3 1-15,-1-5 2 16,1 2 1-16,-1-4-4 16,1-4 1-16,-4 1-2 15,0-6 1-15,0-3 1 16,-3-2 0-16,-1 0-1 16,1 0 0-16,-4-3 0 15,-4 1 0-15,-3 2 0 16,-10-3 1-16,-8 3-1 15,-3 0 0-15,-4-5-1 16,-7 2 0-16,-7-3-27 0,4 1 0 16,7 0-29-16,6 2 1 15,5 3 37-15,3-3 1 16</inkml:trace>
  <inkml:trace contextRef="#ctx0" brushRef="#br0" timeOffset="609518.7341">2391 12982 17 0,'-14'-5'8'0,"-7"13"11"0,14-8-9 15,0 0 1-15,0 5 1 16,0-5-5-16,3 0 1 16,1 3-3-16,-5 0 1 15,8 2 0-15,4 0 0 16,17 0-2-16,14 3 1 16,8-2-3-16,17-4 1 15,0 4-4-15,-4-4 1 16,-3-2 0-16,-4 3 0 15,-3-3-1-15,-7 0 0 16,-7-3-10-16,-8 6 0 16,-6-6-18-16,-4-2 1 0,-7 0 5 15,-7-3 0-15</inkml:trace>
  <inkml:trace contextRef="#ctx0" brushRef="#br0" timeOffset="609805.1148">2444 13125 40 0,'-11'0'20'0,"25"8"8"15,-3-5-20-15,7 2 5 16,17-2 1-16,14-1-8 15,4-2 1-15,7-2-6 0,0 2 0 16,-10 0-1-16,-8-3 0 16,-3 3-1-16,-11 0 0 15,-7 0-8-15,-3 0 0 16,-8 0-29-16,-10 0 1 16,-3 5 16-16,-4-2 0 15</inkml:trace>
  <inkml:trace contextRef="#ctx0" brushRef="#br0" timeOffset="610314.0119">3841 12953 46 0,'0'-5'23'0,"42"5"6"0,-21-3-23 16,4-2 2-16,14 0 0 0,10-1-8 15,1-2 0-15,-8 1-3 16,-7 1 1-16,-3 4-33 16,-7 2 0-16,-8 2 13 15,-3-2 0-15</inkml:trace>
  <inkml:trace contextRef="#ctx0" brushRef="#br0" timeOffset="610719.9615">4744 12673 41 0,'-4'-6'20'0,"8"22"2"0,-1-5-21 16,4 7 3-16,-7 6 1 16,7 3 3-16,0-1 1 15,-3 3-8-15,-1-2 0 0,5-3-1 16,-1 2 0-16,3-5-1 16,-3-5 1-16,0-5-3 15,0-6 0-15,4-8-46 16,-8-7 0-16,-6-11 46 15,-8-6 0-15</inkml:trace>
  <inkml:trace contextRef="#ctx0" brushRef="#br0" timeOffset="610915.5703">4504 12662 40 0,'3'0'20'0,"33"0"12"16,-19 3-21-16,8-3-4 15,7 0 1-15,14 0-5 16,-1-3 1-16,1 1-4 0,-3 2 1 16,-5-3-8-16,-2 3 1 15,-5-3-37-15,-9 3 0 16,-8 0 30-16,-7 3 1 16</inkml:trace>
  <inkml:trace contextRef="#ctx0" brushRef="#br0" timeOffset="611125.4183">4564 12911 48 0,'7'18'24'15,"39"4"9"-15,-32-20-25 0,14 1-5 16,11-1 1-16,0-4-5 15,3-3 1-15,0 2-12 16,4 0 1-16,-7-2-36 16,0 0 0-16</inkml:trace>
  <inkml:trace contextRef="#ctx0" brushRef="#br0" timeOffset="611409.0364">5104 12914 41 0,'-4'26'20'0,"4"30"4"0,0-46-21 16,7 1 2-16,7-1 1 16,4 1 3-16,6-3 0 15,5-8-6-15,-5 2 1 16,-2-4 0-16,-5-6 0 15,1-8 2-15,-11 0 0 16,-4-2-9-16,-10 2 1 16,-7 2-2-16,-10 1 0 15,-5 11-25-15,5-1 0 0,-5 3-7 16,1 3 1-16</inkml:trace>
  <inkml:trace contextRef="#ctx0" brushRef="#br0" timeOffset="611770.4354">4246 13252 56 0,'4'11'28'0,"70"-6"6"0,-42-5-28 15,31 0 1-15,25 0 1 16,15-3-3-16,17-5 1 15,3 6-6-15,4-9 1 16,-3 1-3-16,-19-1 1 16,-24 6-29-16,-21-1 0 15,-14 1-13-15,-14 0 0 0</inkml:trace>
  <inkml:trace contextRef="#ctx0" brushRef="#br0" timeOffset="612642.4986">4486 13485 24 0,'-3'-5'12'0,"3"-3"8"16,0 8-13-16,0 0 4 15,0 0 1-15,0 0-9 16,0 0 1-16,0 0-3 15,0 2 1-15,0 4 4 16,3 4 0-16,1 3-5 16,3 6 1-16,3 0-1 15,5-1 0-15,-1-2 2 0,3-3 0 16,1-5 1-16,0-5 0 16,-4-3-2-16,0-6 0 15,-4-4-3-15,-3-1 1 16,0 1-1-16,-3 2 0 15,0 2 1-15,-1 4 1 16,1 7-2-16,-1 8 0 16,4 6 1-16,0-1 0 15,4-2 0-15,-1-3 1 16,4-5 0-16,-3-2 1 0,0-9 4 16,-4-2 1-16,0-6-6 15,-7-2 0-15,0-3-1 16,-4-5 0-16,1 0-3 15,-4 2 0-15,3 1-8 16,1 4 0-16,3 7-14 16,7 1 0-16,3 6-8 15,4 6 0-15</inkml:trace>
  <inkml:trace contextRef="#ctx0" brushRef="#br0" timeOffset="612926.0376">5234 13448 39 0,'18'-21'19'0,"-8"10"10"15,-10 9-21-15,-7 2 2 16,-7 2 1-16,-11 6-6 16,1-3 1-16,-1 6-3 0,0 5 1 15,4 5-2-15,4 3 0 16,2 2 2-16,8-2 1 15,7 0-2-15,4-3 1 16,14-5-3-16,10-3 0 16,11-5-2-16,-8-3 0 15,5-2-5-15,-5 0 1 16,-2-3-25-16,-5 0 1 16,-3 0-12-16,-7-3 0 15</inkml:trace>
  <inkml:trace contextRef="#ctx0" brushRef="#br0" timeOffset="614262.0177">6289 12808 27 0,'-7'2'13'0,"-7"49"4"0,14-28-13 0,0 7 6 15,0 4 0-15,-4 6-4 16,0 2 1-16,1 6-1 16,-1-1 1-16,1 3-6 15,-1-2 0-15,1-8-1 16,-1-6 0-16,1-10 0 15,3-6 0-15,-4-4-2 16,1-9 0-16,-1-13-30 16,4-10 0-16,0-9 12 15,0-2 1-15</inkml:trace>
  <inkml:trace contextRef="#ctx0" brushRef="#br0" timeOffset="614802.4265">6014 12858 22 0,'-25'0'11'0,"18"-5"9"0,3 2-11 15,1 0 1-15,3 1 1 16,0-4-6-16,7 1 0 0,3 0 3 15,12 0 0-15,2-3-4 16,12 0 1-16,6 0-4 16,11 8 1-16,0 5-2 15,0 0 0 1,-53-5 0-16,74 53 0 16,-28-16 0-16,-8-2 0 15,-17-4 0-15,-13-1 1 16,-16-4 0-16,-9-2-2 15,-4-3 1-15,-11-5-1 16,-7-8 1-16,-3-8-2 16,-1-8 1-16,12 3 2 15,3-3 1-15,6 5-3 16,15 0 1-16,4 1 0 16,10 7 0-16,7 0 1 0,14 3 0 15,4 5 1-15,7 3 0 16,3 5 0-16,0 6 0 15,-3-3-3-15,-7 2 1 16,-7 3-1-16,-4-2 1 16,-7-3-1-16,-4-1 0 15,-6-7-9-15,-1-3 0 16,1-5-25-16,0-5 1 16,-4-3 16-16,3-5 0 15</inkml:trace>
  <inkml:trace contextRef="#ctx0" brushRef="#br0" timeOffset="615253.5274">6726 13157 31 0,'-11'-3'15'0,"8"11"7"16,3-5-16-16,3 2 5 15,5 0 0-15,6-2-3 16,3 0 1-16,-3-3-6 16,1-3 0-16,6-2-3 15,-7-3 1-15,0-3-1 16,-4-2 0-16,-2 0 0 15,-12-3 0-15,-3 5-1 0,0 1 0 16,-7 2 2-16,-7 3 0 16,-4 10-2-16,-3 11 1 15,-1 5 1-15,5 8 0 16,6 8 1-16,4 8 0 16,11-3 2-16,6-2 0 15,15-8-1-15,6-6 1 16,8-7-5-16,3-3 1 15,4-3-1-15,7-5 0 16,-4-3-27-16,-3-2 1 0,0-6-13 16,-7 0 0-16</inkml:trace>
  <inkml:trace contextRef="#ctx0" brushRef="#br0" timeOffset="616394.2819">7368 12443 17 0,'32'-3'8'0,"3"-13"12"0,-28 13-8 16,0-2-2-16,0-3 0 16,-3 0-5-16,-1 0 1 15,-6 3-5-15,-1 0 1 16,-10-1 0-16,-4 4 1 16,-10 2-2-16,-3-3 1 15,2 3 1-15,1 3 0 16,0-1-1-16,3 4 0 15,4-1-2-15,3 0 1 16,4 3 0-16,4 3 0 16,3 2-1-16,0 3 1 0,3 10-2 15,4 1 1-15,0 7 2 16,4 1 0-16,-1 7 1 16,4 6 0-16,0 4-3 15,0 12 0-15,0 2 0 16,0-8 0-16,-3 3 2 15,-1 3 0-15,1 2 2 16,-4 3 0-16,0-6-2 16,0-7 1-16,-4-6 1 15,1-2 0-15,-1-3-3 16,1-3 1-16,-4-2-1 16,3-6 0-16,1-5 0 15,-1-2 0-15,1-9 1 16,3 1 0-16,-4-6 0 15,4-3 0-15,-3 1-2 16,3-3 1-16,0 0 0 16,-4-3 1-16,4 0-2 0,0 1 0 15,0 2 2-15,0-6 1 16,0 4 1-16,4-1 0 16,3 0 0-16,3-2 0 15,11-1-3-15,15 1 0 16,6-3 0-16,7 0 0 15,4-3-6-15,7 1 0 16,-7-6-21-16,4 5 0 16,3 3-28-16,0-5 0 15,7-8 44-15,-7 2 0 0</inkml:trace>
  <inkml:trace contextRef="#ctx0" brushRef="#br0" timeOffset="638750.3476">23826 1624 21 0,'-95'88'10'0,"-32"28"8"0,81-63-11 15,-17 16-4-15,-18 31 1 16,-15 19 0-16,-13 11 1 15,3 21-2-15,-10 13 0 16,3 24 0-16,0 10 0 16,11 22-3-16,0-1 0 15,6-10 0-15,5 0 0 0,-1-2 3 16,7 2 0-16,-3 5 6 16,-7 6 1-16,-8 15-9 15,1 14 1-15,7-6-1 16,0-13 0-16,10-10-5 15,7-19 1-15,8-26-10 16,10-27 0-16,11-13-27 16,6-19 0-16</inkml:trace>
  <inkml:trace contextRef="#ctx0" brushRef="#br0" timeOffset="639170.0227">21251 2206 44 0,'-56'-113'22'0,"17"-14"0"0,25 92-21 15,-4-4 0-15,1 2 1 16,-1 2-3-16,4 3 1 16,0 14 0-16,10 5 1 15,8 21-1-15,10 26 0 16,50 157 0 0,10 15 1-16,17 24 0 15,12 27 0-15,20 28 0 16,22 22 0-16,10 11-1 15,21 18 1-15,11 16-2 16,14-22 1-16,11-12 0 16,10-30 0-16,0-34-1 15,4-32 0-15,-4-47-20 16,1-37 0-16,-1-38-5 16,0-39 1-16</inkml:trace>
  <inkml:trace contextRef="#ctx0" brushRef="#br0" timeOffset="706881.6547">8091 12969 12 0,'-3'-11'6'0,"10"-2"9"16,-4 5-6-16,1 0-4 15,-4 3 1-15,3 0-4 16,1 2 0-16,6 6-1 16,-3 10 1-16,0 0 1 15,1 6 0-15,-1-1-2 16,0 6 1-16,0 5 2 15,-4 6 1-15,1 4-1 16,-4-2 0-16,-4 3 1 16,-6-6 0-16,-1-2 2 0,0-5 1 15,-3-4-4-15,-3-7 1 16,-4-5-2-16,-8-11 1 16,1-5-4-16,0-6 1 15,3 0-2-15,4-2 1 16,3 0-1-16,4-6 1 15,4 1-9-15,6-1 0 16,4 1-22-16,7-3 1 16,4 2 7-16,3 3 1 15</inkml:trace>
  <inkml:trace contextRef="#ctx0" brushRef="#br0" timeOffset="707196.3513">8038 12572 49 0,'-14'-5'24'0,"18"-3"1"0,-4 8-26 15,3-3 1 1,1 3 0-16,3-5-4 16,3 8 1-16,1-3-36 0,-1 0 1 15,1 8 32-15,0-3 0 16</inkml:trace>
  <inkml:trace contextRef="#ctx0" brushRef="#br0" timeOffset="708684.2925">9142 12776 16 0,'-3'-11'8'0,"-11"6"4"0,14 2-9 0,-4-2 1 15,-3 2 1 1,0-2-3-16,0 5 0 0,0 0-1 16,-4 3 1-16,-6-1 1 15,-1 6 1-15,0 0-2 16,1 3 1-16,3 0-1 16,-4 2 1-16,0 5-1 15,1 1 0-15,-1 2 0 16,8 3 0-16,2 2-1 15,12 1 0-15,3-4 1 16,11-4 0-16,13-3 0 16,12-6 0-16,-1 4-1 15,0-6 1-15,1 0-5 16,-1-6 1-16,-3 1-15 16,-4-3 1-16,-7 0-11 15,-6 0 1-15</inkml:trace>
  <inkml:trace contextRef="#ctx0" brushRef="#br0" timeOffset="709418.6808">9410 12906 14 0,'-14'31'7'0,"7"6"6"0,7-26-6 0,0 0-2 16,7-4 1-16,11 4-1 16,7-3 1-16,3-5-3 15,0-1 0-15,4-7 5 16,3-11 0-16,0-5-4 16,-3-3 1-16,-7 0-4 15,-11-2 1-15,-11 2-1 16,-10 0 1-16,-10 3-2 15,-4 8 0-15,-11 2 2 16,-4 9 0-16,1 2-4 16,3 2 0-16,8 4-12 15,6 1 0-15,8 4-19 16,3 5 1-16,10 2 29 16,8-4 1-16</inkml:trace>
  <inkml:trace contextRef="#ctx0" brushRef="#br0" timeOffset="710123.6654">9918 12710 22 0,'-17'-3'11'0,"-12"6"9"0,22-3-11 15,0 2 2-15,-3-2 1 16,-1 3-9-16,1 2 1 15,6 3-5-15,4 3 1 16,14 2 1-16,14 0 0 16,4 3-1-16,3-3 0 0,4 1 0 15,0-1 0-15,-4 0 0 16,-7 0 0-16,-10 3 0 16,-11 0 0-16,-10-3 0 15,-11 3 1-15,-1-3 0 16,-6-5 0-16,-7-2-5 15,0 2 0-15,3-6-23 16,4 1 1-16,3 2 9 16,8 0 1-16</inkml:trace>
  <inkml:trace contextRef="#ctx0" brushRef="#br0" timeOffset="712033.1005">11156 12726 30 0,'-10'0'15'0,"13"-6"9"0,-3 6-15 0,11 0-3 15,10 0 0-15,4 0-4 16,6-2 1-16,8-4-3 15,7 1 1-15,-4 0-1 16,-6 0 0-16,-5-1-3 16,-6 1 1-16,-4 0-19 15,-3-1 1-15,-4 1-5 16,-7 2 1-16</inkml:trace>
  <inkml:trace contextRef="#ctx0" brushRef="#br0" timeOffset="712360.9128">11283 12570 20 0,'0'-11'10'0,"-10"22"1"0,13-17-11 16,1 9 2-16,-1 0 1 15,1 7 3-15,-4 1 0 16,7 2-1-16,0 5 1 16,0 6-4-16,4 11 0 15,-1 2 1-15,1 0 1 16,3 5-3-16,-4-2 1 0,1-8-1 16,0-3 0-16,-4-6-1 15,0-1 1-15,-4-4-1 16,1-7 0-16,-4-3-15 15,0-3 1-15,0-2-14 16,3-6 0-16</inkml:trace>
  <inkml:trace contextRef="#ctx0" brushRef="#br0" timeOffset="713036.1146">11936 12720 15 0,'-4'0'7'0,"8"-2"4"16,-1 4-9-16,1 1 3 16,-1 5 0-16,5 3 0 15,2 4 1-15,4 7-1 16,4 1 0-16,-4 12 0 15,0-6 0-15,0 3-1 16,-3-3 1-16,-4-3 2 16,0-5 0-16,-7-5 6 15,0-3 0-15,-4-5-10 16,-6-2 1-16,-4-1 0 16,0-2 0-16,3-1-1 0,0-4 0 15,1-1-2-15,-1 0 0 16,1-5-2-16,-4-2 1 15,3-1 0-15,0-2 0 16,1 0-2-16,3 0 1 16,0-3-10-16,0 2 1 15,3 4-14-15,1-3 1 16,3-1-15-16,0-1 1 16</inkml:trace>
  <inkml:trace contextRef="#ctx0" brushRef="#br0" timeOffset="713263.7287">11883 12461 45 0,'-11'-5'22'0,"15"7"0"15,-4-2-23-15,0 0-1 16,0 0 0-16,0 0-24 16,7 0 1-16,0 0 9 15,0 3 0-15</inkml:trace>
  <inkml:trace contextRef="#ctx0" brushRef="#br0" timeOffset="713891.8042">12451 12654 22 0,'-14'0'11'0,"-7"0"7"16,14 0-11-16,-4 0 3 16,-7 0 0-16,-6 3-1 0,-1 0 0 15,0 2-9-15,4 0 0 16,7 0 0-16,3 3 0 15,11 0 1-15,11 3 0 16,10-1-1-16,4 6 1 16,7 0-3-16,6 0 1 15,-2 0 1-15,-5 0 0 16,-6 0 0-16,-11-3 1 16,-10 0 0-16,-11 3 1 0,-11-3-1 15,0 0 0-15,-3-5-1 16,-3-5 1-16,-1 0-1 15,7-3 0-15,1-6-7 16,6 6 1-16,7-8-22 16,4 3 1-16,8 0 10 15,2-3 0-15</inkml:trace>
  <inkml:trace contextRef="#ctx0" brushRef="#br0" timeOffset="714118.7478">12687 12779 39 0,'4'18'19'0,"3"14"4"16,-4-27-21-16,1 0 1 15,-1 3 0-15,1 0-2 0,-1 3 0 16,1-3-3-16,-4-3 1 15,3-2-16-15,1-6 0 16,0-5-10-16,-1-2 1 16</inkml:trace>
  <inkml:trace contextRef="#ctx0" brushRef="#br0" timeOffset="714267.1003">12684 12604 43 0,'-14'-26'21'0,"-4"-4"2"0,14 22-22 0,1 1-4 15,-4-4 1-15,3-5-13 16,1 5 1-16,3 1-12 16,0-1 26-1,0 11 0-15</inkml:trace>
  <inkml:trace contextRef="#ctx0" brushRef="#br0" timeOffset="714567.1326">12789 12644 20 0,'15'10'10'0,"6"27"5"16,-14-24-10-16,3 6-1 16,-3 2 1-16,0 0 7 15,1 1 0-15,-5-7-5 16,1-4 1-16,-1 0 0 16,4-4 0-16,0-9-9 15,0-9 0-15,4-5 3 0,3-2 0 16,-3-3 0-16,3 5 0 15,0 5-2-15,0 3 1 16,0 8-1-16,0 6 1 16,-3 4-1-16,-1 6 0 15,-3 3 0-15,0 2 0 16,-3 3-2-16,-1-3 1 16,1 0-7-16,-4-3 0 15,3-4-43-15,1-1 0 16</inkml:trace>
  <inkml:trace contextRef="#ctx0" brushRef="#br0" timeOffset="715918.3753">13689 12424 29 0,'3'19'14'0,"72"33"1"15,-51-28-15-15,15 8 1 16,3 13 1-16,1 13-3 16,-5 11 0-16,-9 5 0 15,-15-5 1-15,-14-3-13 16,-14 0 1-16,-11-5-4 16,-10 3 0-16</inkml:trace>
  <inkml:trace contextRef="#ctx0" brushRef="#br0" timeOffset="716564.8763">8701 12699 8 0,'-21'0'4'0,"-28"35"12"0,28-22-4 16,-1 11-4-16,1 21 1 15,0 10-4-15,7 11 1 0,11 14-7 16,10 7 0-16,24 3-2 16,12-19 1-16,13-12-28 15,11-9 1-15</inkml:trace>
  <inkml:trace contextRef="#ctx0" brushRef="#br0" timeOffset="717659.9598">13946 12363 16 0,'-14'-5'8'0,"7"-6"9"0,7 9-8 16,0-1-1-16,0-2 0 15,7-1-4-15,4-1 1 16,7-1-3-16,3 0 0 16,0 2-2-16,4-2 0 15,-4 3 0-15,0 2 0 0,0 1 1 16,-7-1 0-16,0 3-1 16,0 0 0-1,-14 0 0-15,4 3 4 16,-1 2 1-16,-3 0-6 15,0 3 1-15,0 3 1 16,4 5 1-16,-1 8-2 16,5 2 0-16,6 16 1 15,0 9 1-15,3 4-2 16,5 9 1-16,-1 5-1 16,0 13 0-16,0-8-1 15,0-3 1-15,0 0 1 16,-3-4 1-16,0-7 1 15,-1-1 0-15,-3-6-2 16,0 0 1-16,-3-14 1 16,0-2 0-16,-4-10-1 15,0-4 0-15,0-4-2 16,0-3 1-16,-4-6 0 0,1 1 1 16,-1-3 1-16,1-3 0 15,-4-2-2-15,4 0 1 16,-4-3 1-16,-4 0 0 15,-10 0-3-15,-7 0 1 16,-8 0-2-16,-6 2 1 16,-7-2-9-16,-4 3 0 15,4 0-21-15,6-1 0 16,5 3 1-16,10 3 1 16</inkml:trace>
  <inkml:trace contextRef="#ctx0" brushRef="#br0" timeOffset="718216.5503">14662 12712 26 0,'-24'3'13'0,"13"2"11"16,11-5-12-16,0 0-2 16,7 0 0-16,7 0-6 15,4 0 0-15,10 0-4 16,7 0 1-16,8-2-4 16,-1 2 0-16,-3 0-7 15,0 0 1-15,3-3-22 16,-3 0 1-16,-11 1 21 15,-3 2 1-15</inkml:trace>
  <inkml:trace contextRef="#ctx0" brushRef="#br0" timeOffset="718471.8665">14655 12845 31 0,'4'2'15'0,"49"4"9"0,-32-6-16 16,18 0-5-16,7-3 1 15,14 3-3-15,3-3 0 0,-6 1-7 16,-5 2 0-16,-2 0-31 15,-8-3 1-15</inkml:trace>
  <inkml:trace contextRef="#ctx0" brushRef="#br0" timeOffset="725183.1491">10366 12649 17 0,'-3'-8'8'0,"13"8"8"0,-10 0-10 15,0 0-2-15,0 0 1 16,0 0-3-16,4-3 1 15,-4 3 0-15,3 0 0 16,-3 0 0-16,0 3 0 16,4 2-2-16,-4 3 0 15,3 8 0-15,1 3 1 16,-1 7-2-16,1 1 1 16,3-1-1-16,-3 0 1 0,3-4-1 15,-4-4 0-15,-3-5 1 16,4 3 1-16,-1-16-2 15,4 0 1-15,0-2-1 16,0-4 0-16,-3-4 0 16,-1-6 0-16,1 3 0 15,-1-1 0-15,1 4 0 16,0 5 1-16,-1 5-1 16,4 5 1-16,0 3-2 15,4 2 1-15,-1-2 7 16,1-2 1-16,-4-4 2 15,0-4 0-15,0-9-8 16,-3-5 0-16,-4 0-2 16,0-2 0-16,-4-1-1 15,1-2 0-15,-1 5-12 16,-3-2 1-16,3 7-25 16,4-2 1-16,4 5 24 15,3-3 1-15</inkml:trace>
  <inkml:trace contextRef="#ctx0" brushRef="#br0" timeOffset="725902.1282">10677 12525 14 0,'-7'-3'7'0,"7"27"2"0,0-16-7 0,0 2 1 16,0 6 0-16,0 0-1 15,-4 0 0-15,1 2 2 16,-1 4 0-16,0 1 0 16,1 1 0-16,-1-3 0 15,1 1 0-15,3-4-4 16,3 1 1-16,4-6 0 15,4 0 1-15,3-2-2 16,7-3 1-16,0-3-2 16,1 3 0-16,-1-6-14 15,-4 4 1-15,-6-1-6 16,0-2 1-16</inkml:trace>
  <inkml:trace contextRef="#ctx0" brushRef="#br0" timeOffset="726341.65">10596 12654 16 0,'-4'6'8'0,"18"-12"6"16,-7 4-9-16,4-1 0 16,3 0 0-16,7 3-6 15,7 0 0-15,4 0-3 16,0-2 0-16,-8 2-17 15,-2 2 0-15</inkml:trace>
  <inkml:trace contextRef="#ctx0" brushRef="#br0" timeOffset="726743.6856">10779 12408 20 0,'-14'-8'10'0,"3"-5"3"16,11 10-9-16,4-2-4 15,3 0 1-15,3-1 1 16,5 4 0-16,-1 2-3 16,7 5 1-16,0 11-1 15,4 8 1-15,3 16 0 16,-3 7 0-16,-4 1 0 15,-4 7 1-15,-6 1-13 0,-11 13 1 16,-14 7-2-16,-4-12 0 16</inkml:trace>
  <inkml:trace contextRef="#ctx0" brushRef="#br0" timeOffset="727313.7365">10278 12458 16 0,'-3'-5'8'0,"-15"5"2"0,14 3-9 15,-3 5 6-15,-3 10 1 16,-4 11-3-16,3 3 0 16,4 5-4-16,7 13 0 0,11 3-1 15,-1 8 1-15,11 5-2 16,8-10 1-16,2-14 0 16,1-2 0-16,0-8-30 15,0-6 0-15</inkml:trace>
  <inkml:trace contextRef="#ctx0" brushRef="#br0" timeOffset="728500.0849">13216 12638 12 0,'0'-5'6'0,"-3"8"6"16,3-3-6-16,0-3-4 15,0 6 0-15,-4-1 1 16,1 1 1-16,-1 2-2 0,4 6 1 16,0 2-1-16,0 3 0 15,4 5 0-15,-1-2 0 16,4-3 3-16,0-3 1 16,0-8-2-16,0 0 0 15,0-5-3-15,-3-5 0 16,3 0-2-16,0-1 1 15,0 1-1-15,0 3 0 16,0 4 1-16,0 9 0 16,7 2 0-16,1 3 0 0,-1-3 0 15,3-2 0-15,-3-9 5 16,1-2 0-16,-5-5-5 16,-3-3 1-16,0-2-2 15,-3-4 1-15,-8-2 0 16,-3 3 0-16,4 0-3 15,-4 0 0-15,0-1-16 16,3 4 1-16,0 5-4 16,1 5 0-16</inkml:trace>
  <inkml:trace contextRef="#ctx0" brushRef="#br0" timeOffset="729086.8614">13534 12575 14 0,'-4'0'7'0,"1"8"5"15,3-3-7-15,-4 0-2 16,4 6 1-16,-3 0-2 15,-1 2 0-15,1 5-1 16,3 3 1-16,0 3 1 16,3-3 1-16,1 1 0 15,3-4 1-15,3-2-4 0,4-3 1 16,0-2-2-16,4-1 0 16,-4-2-1-16,0-2 1 15,0-1-23-15,-3-2 1 16,-4-1 10-16,-7-2 1 15</inkml:trace>
  <inkml:trace contextRef="#ctx0" brushRef="#br0" timeOffset="729430.1578">13435 12644 25 0,'-7'-11'12'0,"7"14"4"16,0-3-13-16,7 0 1 16,0 0 0-16,7-3-1 15,11 3 1-15,0 3-5 0,3-3 0 16,-4 2-3 0,1-2 0-16,-4 3-26 0,-7-3 0 15</inkml:trace>
  <inkml:trace contextRef="#ctx0" brushRef="#br0" timeOffset="729825.3976">13590 12535 12 0,'-7'-13'6'0,"14"24"1"16,0-4-7-16,4 1 0 15,3 8 1-15,0 0 0 16,4 3 0-16,-4 10-2 16,3 5 1-16,-2 6-1 0,-5 0 1 15,-3 5-13-15,-7 5 1 16</inkml:trace>
  <inkml:trace contextRef="#ctx0" brushRef="#br0" timeOffset="730526.4776">13110 12517 10 0,'-3'-8'5'0,"6"18"2"16,-3-7-5-16,0 2 2 16,0 8 1-16,0 3 0 15,0 6 0-15,0 1-1 16,-3 12 1-16,3 7-2 15,3 3 1-15,5 11-4 16,6-4 0-16,3-4 0 16,1-11 1-16,7-8-3 15,-1-5 1-15,8-3-27 16,0-2 0-16</inkml:trace>
  <inkml:trace contextRef="#ctx0" brushRef="#br0" timeOffset="736968.8997">15548 12739 24 0,'-14'-3'12'0,"10"11"3"0,8-8-12 16,3 0 8-16,3 3 1 0,11-3-5 16,15 0 0-16,10 0-3 15,-4-3 0-15,7 3-4 16,-3 0 1-16,-7 0-2 16,-4-2 1-16,-10 2-3 15,-4-3 0-15,-7 3-26 16,-7 0 0-16,-7 3 12 15,-7-1 0-15</inkml:trace>
  <inkml:trace contextRef="#ctx0" brushRef="#br0" timeOffset="737628.0888">16345 12321 15 0,'-4'-8'7'0,"8"-3"15"0,-4 11-9 16,0-2-4-16,0 2 0 15,0 2-8-15,0 6 0 16,3 8 3-16,1 5 1 16,0 0-3-16,-1 9 0 15,4-1-1-15,-3 2 0 16,-4 1-1-16,3-3 1 15,-3-5-2-15,4-8 1 0,-4-3-2 16,3 0 1 0,-3-7-43-16,-3-6 1 0</inkml:trace>
  <inkml:trace contextRef="#ctx0" brushRef="#br0" timeOffset="737913.6976">16102 12329 33 0,'-7'-3'16'0,"14"3"9"15,0 0-18-15,10 0 0 16,11 0 1-16,8-2-4 15,13-1 1-15,-3 0-6 0,0-2 0 16,-4 0 1-16,-3-1 0 16,-4 1-8-16,-7 2 0 15,-6-2-16-15,-5 2 1 16,-6 1 4-16,-4 2 0 16</inkml:trace>
  <inkml:trace contextRef="#ctx0" brushRef="#br0" timeOffset="738124.6627">16207 12554 42 0,'11'10'21'0,"31"4"10"0,-21-20-20 0,8-2-7 16,2-2 0-16,1-1-5 15,3 1 1-15,1 2-8 16,-5 0 1-16,-2 2-41 16,-12 9 1-16</inkml:trace>
  <inkml:trace contextRef="#ctx0" brushRef="#br0" timeOffset="738559.4378">16694 12657 25 0,'-14'10'12'16,"18"25"6"-16,-1-27-13 0,8 2 6 16,3-2 1-16,7-2-8 15,0-6 1-15,4-6 0 16,-4-4 1-16,0-4 0 15,-3 4 1-15,-8-1-5 16,-6-2 0-16,-8 3-3 16,-10-4 1-16,-7 1-1 15,-4 5 0-15,4 8-5 16,4-3 1-16,3 6-28 16,3 2 1-16,4 1 12 15,10 4 1-15</inkml:trace>
  <inkml:trace contextRef="#ctx0" brushRef="#br0" timeOffset="738951.2491">16095 12882 41 0,'-15'-3'20'0,"54"35"8"16,-14-29-21-16,17 2 3 16,22-5 1-16,24-8-7 15,7 0 1-15,4 8-6 16,-14-5 0-16,-15-3 0 16,-13 0 0-16,-12 5-21 15,-9 0 1-15,-12 3-18 16,-10 3 1-16</inkml:trace>
  <inkml:trace contextRef="#ctx0" brushRef="#br0" timeOffset="739821.2664">16130 13212 34 0,'0'-10'17'0,"0"13"2"0,0-3-16 16,0 0-3-16,3 2 1 16,4 3 1-16,0 3 1 15,4 3-1-15,0 8 0 16,3 2 3-16,-4 0 1 15,1-3 1-15,-1-2 1 16,-2 0-2-16,-1-5 0 16,0-3 0-16,-4 0 0 15,1-3-5-15,-1-8 1 0,1-7-2 16,-1-4 0-16,1-1 0 16,-1-1 0-16,1-3 0 15,-1 3 0-15,1 3 0 16,-4 2 0-16,0 1-1 15,0 2 1-15,0 5-1 16,0 3 1-16,0 6 0 16,7-1 0-16,0 3 0 15,4 8 0-15,-4 0 0 16,3-1 1-16,1 1-2 16,-1-2 1-16,-3-7 9 15,0-1 0-15,4-9-5 16,0-2 0-16,-4-6-3 15,3-2 1-15,-3-3-1 16,0-2 0-16,-3-1-1 16,-1 1 0-16,-3-4-1 15,4 7 1-15,-4 1-1 0,0 4 0 16,0 2-8-16,0 8 1 16,0 0-24-16,4 2 0 15,3 6-8-15,0 0 0 16</inkml:trace>
  <inkml:trace contextRef="#ctx0" brushRef="#br0" timeOffset="740151.3218">16793 13080 37 0,'-11'-10'18'0,"-6"12"9"16,10-2-20-16,-4 3-2 16,-3 5 0-16,0 5-2 15,0 6 0-15,-4 7 0 16,8 0 1-16,2 4 0 16,5 1 1-16,3-2 1 15,3-2 0-15,12-9-5 16,9 4 1-16,5-9-2 15,-1-3 0-15,0-4 0 16,-3-4 0-16,-1 1-2 16,-3 0 0-16,1-3-19 0,-1 0 21 15,-21 0 0 1</inkml:trace>
  <inkml:trace contextRef="#ctx0" brushRef="#br0" timeOffset="741141.5503">17428 12657 23 0,'-11'-3'11'0,"4"-7"6"0,7 10-12 16,0 0-5-16,0 0 1 15,-3 5 5-15,3 6 0 16,3 12 0-16,1 12 0 16,-1 7 0-16,1 19 0 15,-1-8-1-15,-3-6 1 0,0-2-6 16,0-8 1-16,0-2-2 15,0-9 1-15,0-5-1 16,0-5 1-16,0-8-18 16,0-5 0-16,0-8-15 15,0-3 1-15</inkml:trace>
  <inkml:trace contextRef="#ctx0" brushRef="#br0" timeOffset="741741.567">17294 12667 26 0,'-4'-2'13'0,"8"-3"9"0,-1-1-13 15,1 4-3-15,3-4 1 16,7 1-3-16,11 0 1 16,10-3 2-16,4 2 1 15,7 1-6-15,3 5 0 0,-3 0-2 16,-7 8 0-16,-4 0-1 15,-7 3 0-15,-7 5 1 16,-7 2 0-16,-6 3 1 16,-8-2 0-16,-8-1-1 15,-9 3 0-15,-11-5-1 16,-4-5 0-16,-7-3 2 16,-3-6 0-16,-1 1-1 15,8-3 0-15,3 0 0 16,11 0 0-16,4 0-1 15,10 3 1-15,7-1 1 16,14 4 1-16,7 2 0 16,7 0 0-16,4 7-1 15,7 4 1-15,-4 13-1 16,-3 2 1-16,-8-7-2 16,-3-1 1-16,-3 3-2 0,-7 0 1 15,-4-5-1-15,0-3 1 16,-4-2-2-16,-3-6 1 15,0-5-25-15,0-5 1 16,0-3-9-16,-3 0 1 16</inkml:trace>
  <inkml:trace contextRef="#ctx0" brushRef="#br0" timeOffset="742148.7174">17823 12966 30 0,'0'-8'15'0,"14"1"9"15,-3-1-14-15,3 0-5 16,3-6 0-16,1 1-4 15,-4 0 0-15,-3 0-2 16,-1-3 1-16,-3 3 0 16,-7-1 0-16,-3 4 0 15,-4 2 0-15,-7 3 3 16,-4 7 1-16,0 4-4 16,-3 9 1-16,0 9 1 15,3 8 1-15,8 2 0 16,3-2 0-16,7-3 3 0,10-5 0 15,8-3-4-15,7-5 1 16,-1-3-4-16,1-7 0 16,3-1-18-16,0-2 0 15,4-3-23-15,-4 0 0 16</inkml:trace>
  <inkml:trace contextRef="#ctx0" brushRef="#br0" timeOffset="743184.6648">18352 12231 18 0,'25'-11'9'0,"-18"6"9"15,-7 5-9-15,3-8 0 16,-3 5 1-16,-3-2-5 16,-8 0 1-16,-3 0-3 15,-7-1 1-15,-7-2 0 16,-1 3 1-16,5 2-2 16,3 1 1-16,3-4-2 15,4 6 0-15,0-2-3 16,3 2 1-16,4 2 0 0,4 4 0 15,-1 7 0-15,1 0 1 16,3 3 1-16,3 8 0 16,1 10-3-16,3 6 0 15,0 10 2-15,0 8 1 16,0 1-1-16,0 4 0 16,0 6 0-16,-4 0 0 15,1 10 2-15,-1-5 1 16,-3-13-1-16,0 0 0 15,0 0-1-15,-3-6 1 0,-4 4 0 16,0-7 1-16,0-1-3 16,0-4 0-16,3-7-2 15,1-3 1-15,-1-3 0 16,1-4 1-16,-1-4-1 16,1-5 1-16,-1-2-1 15,4-3 1-15,0-3 4 16,0-5 1-16,4 0-3 15,6-6 1-15,11-2-4 16,8-2 1-16,2-4-2 16,1 1 0-16,3 0-2 15,1-1 0-15,2 4-34 16,1-3 1-16,0 2-7 16,3 0 0-16</inkml:trace>
  <inkml:trace contextRef="#ctx0" brushRef="#br0" timeOffset="746337.2981">18959 12715 11 0,'-4'-3'5'16,"8"6"2"-16,-4 0-5 0,3 2 4 15,4 3 0-15,0 5 0 16,0 6 1-16,0 2-6 16,0 13 0-16,4 1 3 15,0 2 0-15,-1-3 0 16,-3-5 1-16,0-2 1 16,-3-4 0-16,-4-1-1 15,-4-4 1-15,1-2-2 16,-1-3 0-16,1-2 2 15,-4-6 1-15,-4-5-3 16,1 0-4-16,10 0 0 16,-18-10 7-1,4 2 0-15,-4 0-7 0,4 2 1 16,3-2-3-16,4-7 1 16,0 4-1-16,4 3 0 15,3-5-24-15,3-3 0 16,4-5-10-16,0 0 1 15</inkml:trace>
  <inkml:trace contextRef="#ctx0" brushRef="#br0" timeOffset="746562.5447">18955 12480 41 0,'-7'-27'20'0,"0"22"2"15,7 5-22-15,0-5-1 16,0 5 1-16,7 0-14 16,4 2 1-16,-1 6-14 15,1 0 0-15</inkml:trace>
  <inkml:trace contextRef="#ctx0" brushRef="#br0" timeOffset="747251.6543">19474 12657 20 0,'-4'-5'10'0,"-6"2"4"0,10 0-9 15,-4 3 0-15,1 3 0 16,-5 0-1-16,1-3 0 16,-3 5-2-16,-1 3 1 15,1 5-1-15,3 3 1 16,0 5 0-16,-1 3 0 16,8-3-2-16,0 0 1 15,8-2 2-15,2-6 0 16,1 0-5-16,3-2 1 0,3-6-2 15,5-2 1-15,-1-3-21 16,0-3 1-16,0-2-2 16,0-3 1-16</inkml:trace>
  <inkml:trace contextRef="#ctx0" brushRef="#br0" timeOffset="747567.1044">19668 12734 21 0,'-14'13'10'0,"10"19"6"16,4-24-12-16,4 2 5 16,3 1 0-16,3-1 0 15,8-2 1-15,3-3-6 0,7-5 0 16,0-5-3 0,-3-5 1-16,-4-1 0 15,-7-2 1-15,-3-3-3 0,-11-3 0 16,-11 1 0-16,-6 2 0 15,-8 3 1-15,0 2 0 16,1 3-2-16,-1 3 1 16,4 5-1-16,3 0 1 15,4 3-2-15,7 2 0 16,4 3-4-16,6 0 0 16,4 0-27-16,4 0 1 15,3-3 21-15,0 0 1 16</inkml:trace>
  <inkml:trace contextRef="#ctx0" brushRef="#br0" timeOffset="747914.0239">20010 12601 30 0,'-28'0'15'0,"-1"19"4"16,26-17-15-16,3 4-1 15,0-1 0-15,7 0 2 16,7 6 1-16,4 2-4 16,3 6 1-16,0 2-4 15,0 3 1-15,-7-3 2 16,-3 3 0-16,-8-6 3 0,-6-2 0 15,-4 0-4-15,-7-8 0 16,0-3-2-16,-1-2 0 16,1-6-7-16,4-2 0 15,6 0-27-15,4-1 1 16,7 1 26-16,0 0 0 16</inkml:trace>
  <inkml:trace contextRef="#ctx0" brushRef="#br0" timeOffset="748513.2267">20274 12654 38 0,'-3'-2'19'0,"3"2"3"16,0 2-20-16,0 6 5 15,3 3 0-15,1 5 0 0,3 2 0 16,7 1-3-16,0-1 1 15,4-2 4-15,3-5 0 16,-3-3-3-16,3-6 0 16,-4-2-3-16,-2-5 0 15,-1-6-1-15,-4-2 0 16,-3-3-2-16,0 3 0 16,-7 0 0-16,4 2 0 15,-4 3-2-15,0 3 0 16,0 5 2-16,0 5 1 15,0 6-2-15,3 2 1 16,1 3 0-16,-1 0 0 0,4 0 1 16,4-3 0-16,0-5 0 15,-1-5 1-15,1-6 0 16,-4-2 0-16,3-6-1 16,-3-5 0-16,-3 0-1 15,0-2 1-15,-4 2-1 16,0-3 0-16,0 1-2 15,0 2 1-15,0 0-6 16,0 0 0-16,0 6-28 16,0 4 0-16,-4 9-4 15,0 0 1-15</inkml:trace>
  <inkml:trace contextRef="#ctx0" brushRef="#br0" timeOffset="748903.2487">20885 12458 31 0,'-4'-2'15'0,"-10"23"5"0,10-13-17 0,-3 5-2 15,0 8 0-15,4 6 7 16,-1-3 1-16,4 5-6 16,0 2 1-16,7 1 5 15,4-3 0-15,7 0-4 16,-1-7 0-16,1-4-5 15,-1 1 1-15,1-6-2 16,0-3 1-16,-1-4-2 16,1-1 1-16,-4-2-17 15,-3-3 0-15,-1-3-23 16,-6 0 0-16</inkml:trace>
  <inkml:trace contextRef="#ctx0" brushRef="#br0" timeOffset="749160.5715">20722 12591 40 0,'-3'-3'20'0,"17"14"8"0,-4-9-21 15,12 1 2-15,9-3 0 16,8 3-7-16,0 2 0 16,-4-2-4-16,-3-1 0 0,0-2-25 15,-4 0 0-15,-10 0-2 16,-4-5 1-16</inkml:trace>
  <inkml:trace contextRef="#ctx0" brushRef="#br0" timeOffset="749399.8362">21146 12321 37 0,'31'5'18'0,"54"40"0"15,-64-29-18-15,0 8 1 16,0 10 0-16,-3 9-3 0,-7-1 0 16,-8 3-8-16,-10 5 0 15,-7 0-15-15,-14-2 1 16</inkml:trace>
  <inkml:trace contextRef="#ctx0" brushRef="#br0" timeOffset="749850.9204">20123 12538 26 0,'-11'5'13'0,"-3"19"6"0,10-13-13 15,1 4 3-15,-1 4 0 16,8 7-3-16,3 9 1 16,11 4-1-16,10-2 0 15,4 1-6-15,-1-7 0 16,1-2-2-16,0-2 0 15,-4-6-49-15,-3-8 1 16</inkml:trace>
  <inkml:trace contextRef="#ctx0" brushRef="#br0" timeOffset="750903.0939">21527 12599 25 0,'-4'-8'12'0,"8"13"13"16,3-5-13-16,3-3-5 15,11 6 0-15,11 0-6 16,7-1 0-16,0-2 0 15,-4 3 0-15,-7 0-3 16,0-1 1-16,-6-4-6 16,-1 2 1-16,-7-3-29 15,-4-2 0-15,-6-3 32 0,-4-3 1 16</inkml:trace>
  <inkml:trace contextRef="#ctx0" brushRef="#br0" timeOffset="751111.3895">21678 12406 27 0,'0'2'13'0,"4"35"7"0,-1-21-14 16,1 11-3-16,3 4 1 0,0 1-3 15,3 8 0-15,-2 2-3 16,2 0 1-16,-3-5-13 15,0-7 1-15,0-4-9 16,-7-7 1-16</inkml:trace>
  <inkml:trace contextRef="#ctx0" brushRef="#br0" timeOffset="751905.8326">21251 12625 15 0,'0'-5'7'0,"7"2"8"0,-3-2-8 15,-4 5-3-15,4 0 0 16,3-3-1-16,0 3 0 16,3 0-2-16,1 3 0 15,-1 2-2-15,-3 3 1 16,0 0 0-16,1 3 1 0,-5 2 0 16,-3 3 0-16,-3 5 1 15,-5 3 1 1,-2 2 1-16,-4-2 1 15,-4-3-3-15,1 6 1 0,-1-9-3 16,4-2 0-16,3-3-2 16,1 0 0-16,3-2-32 15,3-6 0-15,4 1 30 16,4-4 1-16</inkml:trace>
  <inkml:trace contextRef="#ctx0" brushRef="#br0" timeOffset="752701.8768">22084 12495 21 0,'3'-5'10'0,"1"-11"6"0,-4 16-10 15,3 3 2-15,1 2 0 16,3 11-4-16,0 3 0 16,4-1 0-16,-1 6 0 15,-3-3-2-15,0 3 0 16,-7 2 2-16,-3 6 1 16,-4-3 1-16,0 0 0 15,-4-2-1-15,1-6 0 0,-1-8 2 16,0-2 0-16,1-6-4 15,-4-2 0-15,0-6-4 16,3 0 1-16,-3-4-1 16,0-1 1-16,0-3 0 15,0-2 0-15,3 2-2 16,4-2 1-16,3 0-9 16,4 2 1-16,4 1-39 15,7-1 0-15,-1 0 39 16,4-4 0-16</inkml:trace>
  <inkml:trace contextRef="#ctx0" brushRef="#br0" timeOffset="752838.2332">22017 12334 36 0,'-4'-16'18'0,"8"8"-20"0,3 6-17 16,3-1 3-16,5 3 0 15</inkml:trace>
  <inkml:trace contextRef="#ctx0" brushRef="#br0" timeOffset="753452.4112">22260 12226 16 0,'0'13'8'0,"4"-26"10"0,3 10-8 16,3 3-2-16,4 0 0 16,8 0-4-16,-1 0 1 15,-4 3-4-15,-2-1 1 16,-1 4-2-16,-4-4 0 0,-3 4 1 15,-7 1 0-15,-3 9 2 16,-8 0 1-16,1 0-2 16,3-3 0-16,0 1 1 15,3-4 0-15,8 1 1 16,10-3 1-16,3-3-6 16,8-2 1-16,3-1-11 15,4 3 1-15,0 1-33 16,-8-1 1-16</inkml:trace>
  <inkml:trace contextRef="#ctx0" brushRef="#br0" timeOffset="754549.7352">23033 12421 17 0,'-11'-8'8'0,"-21"8"10"16,22 0-9-16,-4 0 0 0,-4 3 0 15,0 2-6-15,4 3 1 16,0 3-2-16,4-3 0 16,3 5-1-16,3 0 0 15,4 3 1-15,11 3 1 16,6 2-4-16,4 3 1 16,1-3 0-16,-1-3 1 15,-4 1 0-15,-6-3 0 16,-8 0 2-16,-10-3 0 15,-7 0 0-15,-7-2 1 16,0-6-2-16,-4-2 0 0,1-1-2 16,6-2 1-16,4 0-3 15,3-2 1-15,8-1-9 16,6 0 1-16,4-2-34 16,4 2 1-16</inkml:trace>
  <inkml:trace contextRef="#ctx0" brushRef="#br0" timeOffset="754761.136">23121 12546 34 0,'14'-11'17'0,"-7"32"8"16,-3-15-18-16,-1 7 0 15,1 0 1-15,-4-2 0 16,0-1 1-16,3-2-10 15,-3 0 1-15,7 0-2 0,-7 0 0 16,4-3-7-16,-1-2 1 16,-3-3-38-16,-3-3 1 15</inkml:trace>
  <inkml:trace contextRef="#ctx0" brushRef="#br0" timeOffset="754879.7722">23079 12310 28 0,'0'-8'14'0,"10"-2"-23"0,-6 7-14 0,-1 3 19 16,4 0 0-16</inkml:trace>
  <inkml:trace contextRef="#ctx0" brushRef="#br0" timeOffset="755301.2969">23297 12519 31 0,'4'27'15'0,"6"28"12"16,-6-47-17-16,-4 5-3 16,0 3 1-16,0 3-1 15,3-1 1-15,-3-2 1 16,4-5 0-16,-1-6-7 15,5-2 1-15,2-9-3 16,4-4 0-16,4-3 1 0,3-3 0 16,4-8 3-1,-1-2 0-15,1-1-1 0,-7 9 0 16,-1 2-2-16,1 5 1 16,-4 3-3-16,-3 11 1 15,-1 2 0-15,1 8 1 16,-4 1-1-16,-4 1 0 15,-3 1 0-15,0 0 1 16,0 0-1-16,-3-3 0 16,3 1-1-16,0-7 0 15,0 1-4-15,0-2 0 0,0-1-26 16,3 0 0-16,1-5-10 16,3 0 1-16</inkml:trace>
  <inkml:trace contextRef="#ctx0" brushRef="#br0" timeOffset="755780.6093">23784 12413 30 0,'7'-5'15'0,"0"18"5"0,-7-7-14 16,0 2 0-16,0 10 1 15,0 3-1-15,0 11 1 16,0-3-2-16,0-5 0 16,4-3 2-16,-1 0 1 15,4-7-1-15,4-7 0 16,-1-1-7-16,5-4 1 15,-1 1-2-15,0-3 1 16,-4-3-1-16,1 6 0 16,-4 0 1-16,0-1 0 15,0 9 0-15,0 0 1 0,0 2-1 16,0 0 0-16,4-2 5 16,-1-6 0-16,4-3 1 15,1-4 1-15,-1-6-5 16,-7-3 0-16,0 1-2 15,-7-1 1-15,3-5-2 16,-6 0 0-16,-1-7-6 16,1-4 0-16,3 1-29 15,-4 2 0-15,4 8-1 16,0 0 0-16</inkml:trace>
  <inkml:trace contextRef="#ctx0" brushRef="#br0" timeOffset="756230.2604">24345 12406 39 0,'-4'-3'19'0,"4"21"1"16,0-10-20-16,0 6 3 15,4 7 1-15,-1 10 0 16,1-1 1-16,-1-4-6 16,4 1 0-16,1-4 2 15,-1 1 0-15,-4-8-2 16,1-3 0-16,3-2-4 15,-4-3 1-15,1-6-37 16,-1-2 0-16</inkml:trace>
  <inkml:trace contextRef="#ctx0" brushRef="#br0" timeOffset="756697.9231">24218 12517 28 0,'-11'-8'14'0,"8"-3"9"16,3 11-13-16,0 0-2 16,7 0 0-16,3-5-6 15,12 10 0-15,6-5-1 16,4 5 1-16,-1 3-4 0,5-5 1 16,-5 5-35-16,-2-5 1 15,-12-3 24-15,-3 0 0 16</inkml:trace>
  <inkml:trace contextRef="#ctx0" brushRef="#br0" timeOffset="756936.4531">24518 12279 35 0,'24'-8'17'0,"29"31"3"16,-35-12-17-16,0 10-5 16,-1 8 1-16,-3 16 1 15,-3 8 1-15,-8-3-4 16,-10 3 1-16,-7 0-19 16,-7 3 0-16,-14-11 9 15,-11 2 0-15</inkml:trace>
  <inkml:trace contextRef="#ctx0" brushRef="#br0" timeOffset="757506.5583">23527 12416 10 0,'0'-3'5'0,"0"3"4"15,0 0-5-15,0 0 6 16,0 0 1-16,3 3-5 0,1 2 1 16,-4 3 0-16,3 14 0 15,1 7-1-15,-1 5 0 16,8 0-5-16,6 6 1 15,5-3-3-15,6 3 0 16,0-8-2-16,4-3 0 16,3-8-38-16,4-5 0 15</inkml:trace>
  <inkml:trace contextRef="#ctx0" brushRef="#br0" timeOffset="758768.2377">24606 11866 19 0,'-14'-5'9'0,"7"-3"11"0,7 5-10 15,-4 3-2-15,4-3 0 0,0 3-3 16,0 0 0-16,4 3-1 15,6 2 0-15,8 3-1 16,7 5 1-16,6 3-1 16,1 5 1-16,-4-2-2 15,-3 2 0-15,-4-2-1 16,0-1 1-16,-3-5 1 16,0 1-3-1,-18-14 0-15,10 18 5 16,4 3 0-16,-3 11-4 15,-4 0 1-15,-4 2 3 16,-3 14 1-16,0 7-4 16,0 14 0-16,-3 5-2 15,-4-5 0-15,3 5 0 16,-3 0 0-16,4 6 0 16,-4-6 0-16,0-8 4 15,0-8 1-15,0-2 1 0,0-4 0 16,-1-1-2-16,1-6 0 15,4-6-2-15,-1-2 1 16,1 0 0-16,-1-2 0 16,1-3-1-16,3-9 1 15,0-1-2-15,0-4 0 16,0-5 1-16,0 3 1 16,0-3-3-16,0-2 0 15,-7-3 0-15,-7 0 0 16,-11 0 0-16,-7 0 0 15,0-6-9-15,-3 4 0 0,-4-4-33 16,8 1 0-16,2 5-4 16,12 3 0-16,3-4 45 15,7-9 1-15</inkml:trace>
  <inkml:trace contextRef="#ctx0" brushRef="#br0" timeOffset="759895.0861">2275 14776 37 0,'-22'-3'18'0,"30"3"4"0,-5 0-20 15,1 0 5-15,3 0 0 16,10 0-4-16,12 0 1 16,9 0-2-16,-2 0 1 15,-1 0-4-15,0 3 0 16,0-3-1-16,1 3 1 15,-8-3 0-15,-7 2 1 16,-7-2-5-16,0 0 0 16,-3 0-35-16,-1 0 0 0,-3 3 36 15,-3-3 1-15</inkml:trace>
  <inkml:trace contextRef="#ctx0" brushRef="#br0" timeOffset="760148.9137">2303 14977 35 0,'-4'11'17'0,"11"-3"9"15,4-6-17-15,17-2 1 16,7-5 0-16,4-3-6 15,14 3 0-15,4 2-4 0,-12 0 0 16,-6 1-1-16,-3-3 0 16,-8 5-13-16,-7 2 1 15,-10 3-29-15,-4 6 0 16</inkml:trace>
  <inkml:trace contextRef="#ctx0" brushRef="#br0" timeOffset="760901.228">3597 14810 36 0,'-3'0'18'0,"17"0"2"15,-3 0-18-15,10-2-1 0,7-1 1 16,7 1-3-16,-3-4 1 16,3 1-12-16,0 2 1 15,-3 1-16-15,-7-1 0 16</inkml:trace>
  <inkml:trace contextRef="#ctx0" brushRef="#br0" timeOffset="761530.359">4412 14477 23 0,'0'-8'11'0,"7"3"9"0,-7 5-11 0,0 0-7 16,0 0 0-16,0 5-1 15,4 8 0-15,-1 3-1 16,1 8 1-16,-1-3-1 15,1 0 0 1,-4-21 0-16,0 27-1 16,3-11 1-16,-3 0-1 15,4-6 0-15,-1 1-32 16,-3-6 1-16</inkml:trace>
  <inkml:trace contextRef="#ctx0" brushRef="#br0" timeOffset="761768.7556">4116 14474 31 0,'-4'3'15'0,"33"8"12"0,-15-11-16 15,7 2-5-15,14-2 1 16,11 0-4-16,3-5 1 15,4 0-5-15,-3 2 0 16,-4 0-2-16,-8 1 1 16,-2-3-20-16,-12 2 1 0,-6 0-6 15,-11 3 1 1</inkml:trace>
  <inkml:trace contextRef="#ctx0" brushRef="#br0" timeOffset="761984.202">4271 14678 29 0,'-7'-5'14'0,"35"13"10"16,-10-3-16-16,10-5-3 15,4 3 1-15,7-3-5 16,3-3 0-16,0 3-3 15,-3-3 1-15,-4 1-41 16,1 2 0-16</inkml:trace>
  <inkml:trace contextRef="#ctx0" brushRef="#br0" timeOffset="762250.7763">4832 14683 19 0,'-7'6'9'0,"17"23"5"0,-2-24-9 16,-1 0 9-16,3 1 0 15,4-6-5-15,7-3 0 16,1-2-4-16,-1-3 0 16,-7 0-2-16,-7 0 1 15,-7 0-3-15,-11 0 0 0,-6 0-1 16,-4 3 1-16,-11 5-3 15,-7 0 1-15,4 3-23 16,6-1 0-16,8 1-7 16,4 5 1-16</inkml:trace>
  <inkml:trace contextRef="#ctx0" brushRef="#br0" timeOffset="762686.3178">4222 15017 40 0,'-7'0'20'0,"21"0"1"0,3 5-20 0,19 0 5 15,13-2 1-15,22-3 3 16,10-3 0-16,10 1-8 16,-6-4 0-16,0 1-4 15,-8-3 0-15,-13 6-1 16,-18-4 1-16,-11 6-48 16,-14 3 1-16,-10 2 44 15,-11-2 1-15</inkml:trace>
  <inkml:trace contextRef="#ctx0" brushRef="#br0" timeOffset="763422.6841">4211 15345 30 0,'0'-13'15'0,"0"21"1"15,0-6-14-15,0 4 1 16,0 7 0-16,0 3-1 16,0 2 1-16,0 3 2 15,4-5 0-15,-1 0 5 16,4-5 0-16,0-3-2 0,0-3 0 16,4-2-7-16,0-6 0 15,3-5-2-15,0-5 1 16,0-6 1-16,-4-5 1 15,1 3-2-15,-4 3 0 16,-3-1-1-16,3 6 1 16,0 5-2-16,0 5 0 15,0 9 3-15,3-1 0 16,4 8 0-16,1-2 1 16,-5-1 3-16,1-4 0 15,-1-1 3-15,1-5 0 16,-4-5-6-16,-3-3 0 0,-1-3-1 15,-3-2 0-15,0-3-2 16,0 3 0-16,-3 0-6 16,-1-1 0-16,0 1-17 15,4 5 1-15,4 3-19 16,3 2 0-16,7 3 38 16,0 0 1-16</inkml:trace>
  <inkml:trace contextRef="#ctx0" brushRef="#br0" timeOffset="763692.5685">4839 15231 40 0,'-21'-10'20'0,"-14"20"5"0,24-5-21 16,-3 1 0-16,-4 4 0 15,4 6 1-15,4 8 0 16,2 5-1-16,8 0 0 16,11 0-2-16,10-5 1 15,0-3-3-15,4-8 1 16,0 1-3-16,-1-6 0 16,-2-3-39-16,-5 0 0 15,1 1 24-15,-4-1 1 0</inkml:trace>
  <inkml:trace contextRef="#ctx0" brushRef="#br0" timeOffset="765975.7644">5954 14387 22 0,'0'-5'11'0,"3"2"10"16,-3 3-11-16,0-5-2 16,-3-3 0-16,-1 0-4 15,-3 0 1-15,-7 0-3 16,-4-2 1-16,-3 2-1 15,-4 0 0-15,1 0 1 16,-1 0 0-16,0 3-2 16,-6-1 0-16,2 4-1 15,1-1 0-15,0 3 0 16,0 3 1-16,7 2-1 16,-1 3 0-16,5 2 0 15,3 1 0-15,0 2 0 16,3 0 1-16,4-2-1 15,0 2 1-15,3-2 0 16,1-1 0-16,-1-2-2 0,4-2 1 16,-3-1 1-16,3-2 1 15,0-1 0-15,0 1 1 16,0 0 1-16,0-3 0 16,0 2-2-16,0-2 0 15,0 0-1-15,0 0 1 16,-4 0-3-16,4 0 1 15,0 0 1-15,0 0 0 16,0 0 0-16,0 0 0 0,0 0-2 16,0 0 1-16,0 0-1 15,0-2 1-15,0 2 1 16,0-3 0-16,0 3-1 16,0 0 1-16,0 0-1 15,0-5 0-15,0 5 0 16,4-6 0-16,-1 1-1 15,1 0 1-15,-4-1 1 16,0 1 0-16,0 0-2 16,0 0 1-16,0 5-1 15,0 0 1-15,0 0 0 16,0 0 0-16,0 0-1 16,0 0 0-16,0 2 2 15,3 9 0-15,-3 5-2 16,0 15 0-16,4 17 1 0,-1 0 1 15,8 13-2-15,-4 7 1 16,0 9 1-16,-3 8 0 16,-1-19-1-16,-3-3 0 15,-3-2 2-15,-1-11 0 16,1-7 1-16,-1-11 1 16,0-9-1-16,1-9 1 15,3-14-7-15,-4-11 0 16,1-8-29-16,-1-15 1 15,-3-24-11-15,0-8 1 16</inkml:trace>
  <inkml:trace contextRef="#ctx0" brushRef="#br0" timeOffset="766634.0482">5460 14398 40 0,'-11'-24'20'0,"15"3"4"16,3 15-20-16,3-1 4 15,8-7 1-15,10 6-3 16,18-2 1-16,3 7-5 16,11 3 1-16,0 8-3 15,-7 8 0-15,-10 5-1 16,-12 6 1-16,-2 2 1 16,-19 13 0-16,-17 6-1 15,-18-6 0-15,-6-5 0 16,-15 0 1-16,-11-8-1 15,4-8 0-15,-3-7-1 16,3-9 1-16,7-3 0 0,11-4 0 16,7 2 0-16,10-3 0 15,11 1 1-15,14-1 0 16,11 6-1-16,6 2 0 16,19 8 1-16,3 6 0 15,0 2 1-15,-4 3 0 16,0 2 0-16,4 3 1 15,-4 8-4-15,-6 0 1 16,-8-5 1-16,-3-3 0 16,-8-5 4-16,-3-6 0 15,-3-7-2-15,-1-3 0 16,8-3-3-16,-4-5 1 0,4-5-1 16,3-6 0-16,-3-5 0 15,3 3 0-15,3-3-1 16,-2 0 0-16,-5-2 1 15,-6 2 0-15,-4 0 1 16,0 0 0-16,-14 3-1 16,-4 2 0-16,-6 4-1 15,-8 4 1-15,4 3 0 16,3 5 0-16,4 6 0 16,0 13 0-16,7 2 0 15,0 3 1-15,14 3-1 16,7-6 0-16,11-2 0 15,3 0 0-15,0-6-14 16,4-2 1-16,3-2-46 16,-3-1 0-16,-4-5 55 0,-7-3 0 15</inkml:trace>
  <inkml:trace contextRef="#ctx0" brushRef="#br0" timeOffset="767476.572">6804 14302 28 0,'3'-2'14'0,"4"-1"12"16,-7 3-13-16,-3-5-4 0,-1 0 0 15,-6-1-3-15,-8 1 0 16,-7 2-4-16,-10-5 1 16,3 3-3-16,-7-3 1 15,-3 0 0-15,0 8 1 16,3-2-1-16,11 2 0 15,7 0-1-15,-1 2 0 16,8-2 0-16,4 0 0 16,-1 3 2-16,4 0 0 15,4-1-2-15,3 4 1 0,3-4 0 16,1 3 0-16,-1 6-1 16,1 5 0-16,3 8 0 15,0 7 1-15,0 12 0 16,0 10 0-16,-7 2 1 15,3 1 0-15,-3 5 0 16,0 2 0-16,-3 3 3 16,-1 0 1-16,1-5-7 15,-1-13 1-15,1 0 3 16,-1-1 0-16,1-5-2 16,-1-4 0-16,4-4 2 15,-3-2 1-15,3-9-3 16,0 1 1-16,0-10-1 15,-4-1 1-15,4-3-2 16,0-2 1-16,4 0 1 0,-4-2 0 16,0-1 4-16,3 0 0 15,4 3-4-15,7-3 0 16,11-5-1-16,3 3 0 16,8-3-3-16,6 3 0 15,4-3-6-15,0 2 0 16,-8 4-37-16,1-6 0 15,0 0 3-15,-4-11 1 16</inkml:trace>
  <inkml:trace contextRef="#ctx0" brushRef="#br0" timeOffset="769037.6298">7276 14699 17 0,'-28'6'8'0,"10"-4"13"16,15-2-9-16,3 0 2 0,0 0 0 16,3 3-4-16,5-6 0 15,9 3-6-15,11 0 1 16,8-2-4-16,-1 2 1 15,0-3-1-15,0 0 0 16,-6-2-3-16,-5 0 1 16,-2 5-1-16,-5-3 1 15,-6 0-17-15,-1 1 1 16,-6-1-22-16,-4 3 0 16</inkml:trace>
  <inkml:trace contextRef="#ctx0" brushRef="#br0" timeOffset="770102.833">8116 14535 16 0,'-21'0'8'0,"-25"21"13"0,28-18-9 0,-3 5 0 16,-4 3 0-16,4-1-10 15,4 6 1-15,2-3-4 16,5-2 1-16,10 2 5 16,7-2 0-16,11 2-4 15,10 3 0-15,3 0-1 16,1 2 1-16,0-2-1 15,-7 0 0-15,-4 0 2 16,-11 0 1-16,-3-3 2 16,-10-2 0-16,-4-4 1 15,-7-1 1-15,-7-4-5 16,-4-2 0-16,0 0-2 16,4-2 1-16,3-4-3 15,8-1 1-15,3-1-7 0,7 0 1 16,7 0-45-16,7 0 0 15,0 2 48-15,7 4 1 16</inkml:trace>
  <inkml:trace contextRef="#ctx0" brushRef="#br0" timeOffset="770419.2496">8349 14654 34 0,'-4'8'17'0,"4"3"8"15,0-6-16-15,0 0-2 16,0 3 0-16,0 0-3 15,0 0 0-15,0 0-3 16,0 0 0-16,-3-3-1 16,3 1 1-16,3-4-5 15,-3-2 1-15,7-5-44 16,-3-3 0-16,-1 0 43 16,1-13 1-16</inkml:trace>
  <inkml:trace contextRef="#ctx0" brushRef="#br0" timeOffset="770556.1962">8306 14419 43 0,'-10'-27'21'0,"10"17"1"0,0 5-22 15,0-1-2-15,0 1 1 16,3 0-13-16,-3-1 1 16,4 6-15-16,3 3 1 15</inkml:trace>
  <inkml:trace contextRef="#ctx0" brushRef="#br0" timeOffset="771123.1872">8483 14625 19 0,'-4'-10'9'0,"11"4"8"16,-7 6-10-16,7 0 3 15,0 6 0-15,0 4-2 0,0 1 0 16,4 2-6-16,0 3 0 16,-1 2 0-16,1 6 1 15,-1 0 2-15,-6 0 0 16,-1-3 1-16,-3-2 0 16,4-6 1-16,-4-5 0 15,0-6-8-15,-4-7 1 16,4-11 0-16,0-5 1 15,0-3-1-15,7 0 1 16,4 3-2-16,0 0 0 0,-1 5 1 16,4 3 1-16,4 10-1 15,0 6 1-15,-4 2-1 16,0 1 0-16,0 4 1 16,-4 3 0-16,1 6-1 15,0-1 0-15,-1-2 0 16,1-2 0-16,-4-1-2 15,3-3 1-15,1-2-23 16,0-2 1-16,-1-4-20 16,1-2 1-16</inkml:trace>
  <inkml:trace contextRef="#ctx0" brushRef="#br0" timeOffset="771799.628">9223 14631 26 0,'-3'-3'13'0,"10"-2"4"15,-7 2-13-15,0 3 2 16,0 3 0-16,0 2 0 16,0 3 0-16,0 2-1 15,0 4 0-15,3 2 1 16,-3 2 0-16,4 1 1 16,3-4 0-16,0-1 4 15,0-4 1-15,4-2-8 16,-1-8 1-16,4-5-5 15,1-6 0-15,-1-2-1 0,0 0 0 16,0-6 1-16,-4 3 0 16,-3 1-1-16,1 7 0 15,-5 8 0-15,1 5 0 16,-1 3 1-16,1 5 1 16,3 6-1-16,0-1 0 15,0-2 1-15,7-5 1 16,0-3-2-16,-3-6 1 15,3-4 0-15,0-4 0 16,-4-2-1-16,1-8 1 16,-4 3-3-16,-3-3 1 0,-4-7-7 15,0-1 1-15,0-5-24 16,0 0 1-16,3 7-7 16,1 9 0-16</inkml:trace>
  <inkml:trace contextRef="#ctx0" brushRef="#br0" timeOffset="772252.1063">9851 14448 14 0,'-10'-5'7'0,"-11"13"6"0,17-3-8 15,-3 6 4-15,-4 7 1 16,-3 8 0-16,0 4 1 16,4 1-6-16,2 1 1 15,8 0 2-15,8 0 0 0,6-3-2 16,0-3 0-16,7-2-4 16,4-3 0-16,-4-8-3 15,3-2 0-15,1-6 0 16,-4-2 0-16,-3-3-11 15,-4 0 0-15,0-3-28 16,-3-2 1-16,-4 0 32 16,-4-1 0-16</inkml:trace>
  <inkml:trace contextRef="#ctx0" brushRef="#br0" timeOffset="772520.9429">9622 14612 42 0,'-11'-5'21'0,"22"7"5"0,0 1-21 16,6 2 2-16,15 3 1 15,0-2-5-15,6-4 1 16,12 1-5-16,-8 2 1 16,-3-2-16-16,-7-3 0 15,-1 2-25-15,-6-4 0 0</inkml:trace>
  <inkml:trace contextRef="#ctx0" brushRef="#br0" timeOffset="772789.5238">10186 14218 40 0,'4'-16'20'0,"21"37"1"16,-15-13-20-16,11 8 0 15,8 5 0-15,-1 13-2 0,0 9 1 16,-7 10 0 0,-7 10 1-16,-14-5-4 0,-14 6 1 15,-11-1-30-15,-6-4 1 16,-15-1 24-16,-4-11 0 16</inkml:trace>
  <inkml:trace contextRef="#ctx0" brushRef="#br0" timeOffset="773152.089">9096 14355 35 0,'-10'-2'17'0,"-22"47"3"15,21-27-19-15,-6 17 2 16,3 10 1-16,0 2 2 15,7 6 0-15,14 11-4 16,21-9 1-16,7 6-4 16,7-5 0-16,11-9-6 15,4-10 0-15,3-8-33 0,7-10 0 16</inkml:trace>
  <inkml:trace contextRef="#ctx0" brushRef="#br0" timeOffset="774458.1311">10504 14594 30 0,'-7'7'15'0,"10"-14"13"0,4 7-15 16,7 0-7-16,8 0 0 16,9 0 0-16,8 0 1 15,7 0-6-15,3 2 0 16,-6-2-3-16,-1 3 1 16,0-6-5-16,-6 1 0 15,-5 2-17-15,-2-3 1 16,-8 3-4-16,-11-3 1 0</inkml:trace>
  <inkml:trace contextRef="#ctx0" brushRef="#br0" timeOffset="775058.1923">10673 14384 29 0,'-7'-10'14'0,"7"13"1"16,0-1-15-16,0 6 8 15,0 8 1-15,4 5-3 16,-1 8 0-16,1 6-4 16,-1-1 1-16,4 0-4 15,-7-2 1-15,0 0-1 16,0-3 0-16,-3 0-5 0,-1-5 0 16,1-3-32-16,-1-2 1 15</inkml:trace>
  <inkml:trace contextRef="#ctx0" brushRef="#br0" timeOffset="775642.5833">11319 14482 25 0,'-4'-10'12'0,"4"15"1"16,4-2-12-16,-1 5 7 15,4 5 1-15,4 3-5 16,3 10 0-16,0 1 0 0,0-1 0 15,0 3-2-15,0 3 0 16,-7 5 3-16,-3-3 1 16,-4-2 5-16,-7 0 0 15,-4-6-4-15,-3-7 1 16,-3-1-1-16,-1-7 1 16,-7-6-7-16,0-5 0 15,-6-5 2-15,-1-3 1 16,4-3-4-16,7-2 0 0,-1-3-2 15,8 1 1-15,4 1-6 16,3-2 1-16,3 1-24 16,4 4 0-16,7 3-12 15,4 3 1-15</inkml:trace>
  <inkml:trace contextRef="#ctx0" brushRef="#br0" timeOffset="776138.496">11223 14279 37 0,'4'-6'18'0,"-1"4"8"15,-3 4-19-15,-3 1-2 16,-1 0 1-16,1-1-7 15,3-2 1-15,-4 3-1 16,4-3 1-16,0 3-8 16,11-3 0-16,-1 0-32 15,5 5 0-15</inkml:trace>
  <inkml:trace contextRef="#ctx0" brushRef="#br0" timeOffset="777968.9356">11745 14371 23 0,'-3'-13'11'0,"-1"5"9"0,4 5-12 15,-3 3-1-15,-1 3 0 16,1 2-5-16,-4 6 1 15,0 7 1-15,0 4 1 16,0 12 0-16,7 6 0 16,0-1 0-16,3-2 0 15,4-10-3-15,0-3 0 0,4-6-2 16,3-2 1-16,4-3-3 16,3-5 0-16,0-2-10 15,4-4 1-15,-1-2-23 16,1-10 1-16,-4-9 23 15,-3 3 0-15</inkml:trace>
  <inkml:trace contextRef="#ctx0" brushRef="#br0" timeOffset="778209.804">11989 14519 22 0,'-4'8'11'0,"-6"14"7"16,10-15-11-16,0 7-1 16,3-1 0-16,8 3 2 15,6-3 1-15,8-5-5 16,3-5 1-16,4-9-1 15,-4-4 1-15,1-1-5 16,-5-5 1-16,-6-5 0 0,-11 3 1 16,-7-1-2-16,-11 3 0 15,-6 6-1-15,-12 2 0 16,-2 2 0-16,-1 4 1 16,4 4-6-16,3 1 1 15,7 2-40-15,8 3 1 16,3 3 41-16,14-3 1 15</inkml:trace>
  <inkml:trace contextRef="#ctx0" brushRef="#br0" timeOffset="778616.5353">12430 14369 36 0,'-39'8'18'0,"35"15"2"0,8-15-18 16,-1 6 4 0,15-1 0-16,7 5-4 15,6 3 1-15,-2 6-3 0,-5-3 1 16,-2 0 0-16,-8 2 1 16,-7-7-1-16,-7-4 0 15,-11-1-1-15,-6-4 1 16,-8 1-2-16,0-3 1 15,4-8-11-15,0 2 1 16,7-7-29-16,7 2 1 16</inkml:trace>
  <inkml:trace contextRef="#ctx0" brushRef="#br0" timeOffset="779185.8254">12722 14482 30 0,'-10'-10'15'0,"-4"5"3"15,10 5-15-15,1 2 0 16,-1 9 0-16,4 5 4 0,0 2 0 16,4 6-2-16,3 2 0 15,3-2 2-15,8-8 1 16,0 0-1-16,-1-5 1 15,1-4-6-15,-4-1 1 16,0-4-2-16,0-2 0 16,0-2 1-16,-7-4 1 15,0 1-5-15,0 3 1 16,-3-1 0-16,3 6 1 16,4 2 0-16,-1 3 1 0,4-6 0 15,8 4 1-15,-1-4 5 16,-4-7 1-16,-3 0-7 15,1-6 0-15,-5-5 0 16,-3-5 1-16,-3-5-3 16,-4-1 1-16,0 1 0 15,-4-1 0-15,-3 1-9 16,4 2 1-16,-1 0-27 16,1 6 0-16,3 7 0 15,3 6 1-15</inkml:trace>
  <inkml:trace contextRef="#ctx0" brushRef="#br0" timeOffset="779695.9106">13340 14310 33 0,'0'3'16'0,"-25"21"4"16,22-14-17-16,-5 6 5 15,-2 5 1-15,-1 9-2 16,4 1 0-16,0 6-2 15,7 0 0-15,4-5 2 16,6-3 0-16,8-8-5 16,7-2 0-16,-1-3-3 15,1-3 0-15,0-2 0 16,-1-3 0-16,-2-3-2 16,-1-2 1-16,-4-1-26 0,1-2 1 15,-7-2-6-15,-1-1 0 16</inkml:trace>
  <inkml:trace contextRef="#ctx0" brushRef="#br0" timeOffset="779952.6334">13209 14422 38 0,'0'0'19'0,"21"13"9"15,-10-8-20-15,10 0-5 16,11 1 1-16,0-1-5 16,-1 0 1-1,-31-5 0-15,43 3-49 16,-5 0 0-16</inkml:trace>
  <inkml:trace contextRef="#ctx0" brushRef="#br0" timeOffset="780222.7538">13650 14120 30 0,'-3'-16'15'0,"17"53"1"0,-7-24-15 16,3 11-1-16,12-3 0 16,-1 6 1-16,0 5 0 15,-4 10-3-15,-6 5 1 16,-14 14-3-16,-8 0 0 0,-7-8-22 15,-10-5 0-15</inkml:trace>
  <inkml:trace contextRef="#ctx0" brushRef="#br0" timeOffset="780656.4829">12588 14239 26 0,'-10'34'13'0,"6"22"11"0,8-32-14 0,3 7-4 15,11 20 0-15,6 4-6 16,8-4 1-16,3 4-2 16,-3 3 0-16,0-7-20 15,-1-9 1-15,1 0-1 16,-4-15 1-16</inkml:trace>
  <inkml:trace contextRef="#ctx0" brushRef="#br0" timeOffset="781497.5579">13738 14091 32 0,'-14'-21'16'0,"4"15"11"15,10 4-17-15,0-1-6 16,7-2 0-16,3-1 1 15,15 1 0-15,3 0-1 16,4 0 0-16,3-1-4 16,0 4 1-16,-3-1 0 15,-7 6 0-15,-7-3-2 16,-4 2 1-16,-4 4 2 16,-6-1 0-16,-4 0 0 0,-4 6 1 15,1 7-1-15,-1 6 0 16,1 8-1-1,-1 0 0-15,4 5 1 0,4 10 0 16,3 4 1-16,0 4 0 16,3 11 0-16,1-5 0 15,-1-3-2-15,5 1 1 16,-1-1 1-16,0-5 0 16,-4-3 1-16,1-2 0 15,-4-6-2-15,0-8 0 16,0 3 0-16,-3-5 1 0,3-8 0 15,0-8 0-15,-4-3 0 16,1 0 0-16,-4 0 2 16,-4-2 1-16,1-3-5 15,-8-3 1-15,-6-2-1 16,-5-1 0-16,-6-2 0 16,-7 3 0-16,3-6-4 15,0 1 0-15,1 4-11 16,6-4 1-16,11-1-24 15,10 1 1-15,11-4-9 16,15-2 0-16,2-5 43 16,4 3 1-16</inkml:trace>
  <inkml:trace contextRef="#ctx0" brushRef="#br0" timeOffset="781950.0495">14504 14384 42 0,'-11'-2'21'0,"18"2"9"16,0 0-20-16,4 0-2 15,14 2 0-15,13-2-3 16,5-2 0-16,6 2-5 16,0-3 1-16,-6 1-2 15,-4-1 1-15,-8-2-2 16,-6-1 1-16,-7 4-11 16,-4-4 1-16,-4 1-19 15,-3 2 0-15,-7 1 9 0,-3 2 0 16</inkml:trace>
  <inkml:trace contextRef="#ctx0" brushRef="#br0" timeOffset="782158.8887">14447 14562 45 0,'4'13'22'0,"38"3"15"0,-24-13-24 15,21-3-8-15,13 0 0 16,16 0-4-16,-1 5 0 0,-11-3-4 16,0 1 1-16,-6-3-44 15,-11 3 1 1,-8-3 29-16,-10-3 0 0</inkml:trace>
  <inkml:trace contextRef="#ctx0" brushRef="#br0" timeOffset="789201.6619">6405 15654 11 0,'7'-5'5'0,"7"2"2"0,-7 3-6 16,4 0-2-16,-1 3 0 15,1 0 1-15,0-3 1 16,-1 2-2-16,1 1 1 16,-1 0 1-16,1-1 0 0,3 1-1 15,-3-3 1-15,3 0-2 16,3 3 1-16,8-1-1 16,3-2 1-16,4 0 0 15,0 0 1-15,-4 0 0 16,4 0 0-16,7-2-2 15,3-1 0-15,-3 0 1 16,-1 1 1-16,5-1-1 16,6 0 1-16,1 1 2 15,-5-4 0-15,12 1-1 16,-1 0 1-16,-3-3-3 16,0 0 1-16,0 0-1 15,3 3 0-15,1 2 0 16,-8 3 1-16,11 0-2 15,4 0 0-15,-4-2 1 16,0-1 1-16,7 0-1 0,-4 1 1 16,1-1 3-16,6 0 0 15,-3-2-5-15,0 2 1 16,4 3 0-16,-1 3 0 16,1 2 0-16,6-2 1 15,-6-3-2-15,0 0 0 16,3 0 2-16,-4 0 0 15,-3-3-2-15,11 1 1 16,-11-4 0-16,0 1 0 16,7 2 1-16,-4 1 0 0,5 2-2 15,2-3 1-15,-6 3 0 16,3 0 0-16,3 0 1 16,-10 0 0-16,4 0 1 15,-1 0 1-15,-6-3-2 16,3 1 0-16,4 2 0 15,-1 2 0-15,-3 4-1 16,7-1 0-16,-7 3 0 16,0-3 0-16,4 1 0 15,-1 2 0-15,-6-1 0 16,6 1 0-16,1-2 0 16,-8-4 0-16,4 1 0 15,4 0 1-15,-4-1-2 16,7 1 1-16,0-3 0 15,-3 0 0-15,3 0 0 16,0 0 1-16,-11 0-1 0,1 0 1 16,3-3-3-16,-7 1 1 15,-4 2 2-15,4 0 0 16,0 0 2-16,0 2 1 16,-3-2-8-16,2 3 1 15,1-3 2-15,0 0 1 16,4 0 0-16,-1 3 0 15,-3 2 0-15,-3 0 0 16,-1 0 0-16,8-2 1 16,-4 0-2-16,3-3 1 15,4 2 0-15,-3 1 0 0,6 0 0 16,4-1 0-16,0-2 0 16,8 0 1-16,-1 3 0 15,10 0 1-15,1-3-4 16,7 2 0-16,7 1 2 15,-1 0 0-15,-2-1 0 16,3 1 1-16,-4-3 4 16,-3 0 0-16,-4 0-3 15,0 0 0-15,0 2-1 16,-6 1 0-16,-8 0-2 16,3-1 0-16,-13-2-7 15,-11 0 1-15,-11 0-22 16,-10 6 1-16</inkml:trace>
  <inkml:trace contextRef="#ctx0" brushRef="#br0" timeOffset="798839.9323">15897 14628 41 0,'-4'10'20'0,"40"-4"4"16,-19-9-22-16,8 6-2 16,14-3 0-16,3 0-2 15,4-6 1-15,-7 1-29 16,3 3 1-16,-3-1 17 15,-7-8 1-15</inkml:trace>
  <inkml:trace contextRef="#ctx0" brushRef="#br0" timeOffset="799259.5629">16617 14302 42 0,'-4'-2'21'0,"4"7"11"15,0-2-22-15,-3 7-3 16,-1 6 0-16,0 3-2 16,4 5 0-16,0-1-6 15,0 6 0-15,0 1 2 16,4-7 0-16,0-4-2 15,-1-1 0-15,1-4-7 0,-1-9 0 16,1-2-18-16,-1-9 1 16,-3-4-5-16,0-6 1 15</inkml:trace>
  <inkml:trace contextRef="#ctx0" brushRef="#br0" timeOffset="799469.8258">16377 14284 42 0,'-36'0'21'0,"36"0"7"0,7 0-21 0,8 0 4 15,2 3 1-15,15-3-9 16,14 0 1-16,3-3-5 16,8-2 1-16,-4 2-7 15,-1 0 1-15,-9 3-17 16,-8-2 1-16,-7 2-12 15,-7 0 1-15</inkml:trace>
  <inkml:trace contextRef="#ctx0" brushRef="#br0" timeOffset="799649.4018">16405 14564 42 0,'-11'14'21'0,"29"4"12"15,-7-15-20-15,10-3-11 0,10-3 1 16,12-2-3-16,3 0 1 16,3-3-25-16,4-3 0 15,-11 0-9-15,8-4 0 16</inkml:trace>
  <inkml:trace contextRef="#ctx0" brushRef="#br0" timeOffset="799889.9696">17033 14509 42 0,'-21'34'21'0,"28"30"7"0,0-56-21 16,3 0 8-16,4-3 1 0,4-2-9 16,3-9 1-16,4-7-6 15,-4-3 0-15,-3-5 1 16,-11 2 1-16,-7 4-5 15,-7-1 1-15,-7 2 0 16,-8 7 0-16,-9 4-26 16,-1 6 1-16,-3 7-26 15,3 9 0-15</inkml:trace>
  <inkml:trace contextRef="#ctx0" brushRef="#br0" timeOffset="800174.1419">16310 14927 58 0,'10'8'29'0,"96"10"4"0,-57-23-28 16,36-6 4-16,21-4 0 16,14-4-11-16,-4 3 0 15,-10-2-12-15,-11 4 0 0,-14 6-20 16,-17 6 1-16,-22 2 12 16,-17 2 0-16</inkml:trace>
  <inkml:trace contextRef="#ctx0" brushRef="#br0" timeOffset="800714.5952">16518 15165 52 0,'-7'-5'26'0,"3"21"4"0,4-9-26 16,0 9 4-16,4 3 1 15,3 5-1-15,3 7 0 16,5 1-4-16,-1 0 0 15,0-6 4-15,0-2 0 16,-4-8 0-16,1-11 0 16,0-7-7-16,-1-6 0 15,-3-11-1-15,0 1 0 0,-3-1-2 16,3 6 1-16,-4 2 0 16,1 6 1-16,3 2 0 15,-4 9 0-15,8 7-1 16,3 6 0-16,4-4 2 15,7-1 0-15,-1-9 3 16,-3-5 1-16,-3-5-4 16,-7-9 0-16,-1-4-1 15,-3 2 1-15,0-3-2 16,-7-2 1-16,-3-5-1 16,-1 2 0-16,1-2-21 15,3 2 0-15,7 5-17 16,3 6 0-16,4 8 4 15,4 5 1-15</inkml:trace>
  <inkml:trace contextRef="#ctx0" brushRef="#br0" timeOffset="800929.7898">17220 15231 58 0,'-21'16'29'0,"-18"21"17"0,32-26-29 16,0 2-7-16,3 0 1 15,1 3-7-15,6-3 0 16,15-2-4-16,6-1 1 16,5-4-7-16,-1-4 1 15,0-2-23-15,4 3 0 16,-4-3-20-16,0 5 1 16,-3-2 38-16,-4-11 1 0</inkml:trace>
  <inkml:trace contextRef="#ctx0" brushRef="#br0" timeOffset="809454.1009">17869 14779 49 0,'-7'0'24'0,"28"2"14"0,-3-4-24 0,13-4-10 16,15-2 1-16,0 1-4 15,3-1 1-15,4 0-3 16,-3 0 0-16,-12 2-18 16,-2 4 0-16,-8-1-13 15,-10 3 1-15,-4 5 15 16,-7 3 0-16</inkml:trace>
  <inkml:trace contextRef="#ctx0" brushRef="#br0" timeOffset="810024.216">18842 14588 34 0,'-10'0'17'0,"-8"11"10"15,11-6-16-15,-11 0 3 16,-3 6 1-16,-3 0-11 15,-1 2 1-15,0 5-4 16,8 3 0-16,6 1-1 16,7 1 0-16,11-1 1 15,18-1 0-15,3-3-1 16,1 1 0-16,-1-3-1 16,-7-3 0-16,-3 0 8 15,-8 0 1-15,-6 1-4 16,-8 1 0-16,-10-1-3 15,-4-1 1-15,-6 0-3 0,-1-5 0 16,4 0-1-16,3-3 1 16,8-2-33-16,6-14 1 15,11 3-8-15,7-2 1 16</inkml:trace>
  <inkml:trace contextRef="#ctx0" brushRef="#br0" timeOffset="810237.4177">19036 14705 56 0,'-10'13'28'16,"-4"21"4"-16,10-26-28 0,4 5-1 16,0 1 1-16,0-1-5 15,0 0 1-15,4-5-1 16,3 0 1-16,0-5-36 15,0-9 1-15,0-2 9 16,-4-7 0-16</inkml:trace>
  <inkml:trace contextRef="#ctx0" brushRef="#br0" timeOffset="810350.6405">18959 14506 25 0,'-4'-8'12'0,"15"0"-23"16,-4 3-13-16</inkml:trace>
  <inkml:trace contextRef="#ctx0" brushRef="#br0" timeOffset="810683.6394">19181 14641 44 0,'10'32'22'0,"-10"-3"11"0,0-16-23 15,0 6-1-15,0 5 1 0,0-1 0 16,-3 1 0-16,-1-8-4 16,1 0 0-16,-1-6 0 15,1-2 1-15,3-5-9 16,3-8 1-16,4-8 1 16,4-6 1-16,0 1-2 15,-1 2 1-15,4 0 0 16,4 3 0-16,0 5 0 15,-1 5 0-15,-3 8 0 16,0 1 0-16,-14-6 0 16,22 31-1-1,-5-7 0-15,1-5-31 16,-4 2 1-16,0-3-20 16,0-7 1-16,7-6 49 15,1-2 0-15</inkml:trace>
  <inkml:trace contextRef="#ctx0" brushRef="#br0" timeOffset="811344.6371">19696 14668 37 0,'-4'-3'18'0,"8"-5"14"15,-4 8-19-15,0 0-4 16,3 3 0-16,1-1-1 15,-4 9 0-15,0 7-2 16,0 9 0-16,0 5-3 16,3-3 1-16,5-5 0 0,-1-3 0 15,3-11 0-15,4-2 0 16,4-8-4-16,0-8 0 16,-4-2 0-16,-4-1 1 15,1 1-2-15,-4 2 1 16,0 5-1-16,0 6 1 15,0 2 0-15,0 0 1 16,4 0 2-16,-1-2 0 16,4-6 0-16,0-4 1 15,1-4-5-15,-8-5 0 16,0-2 1-16,-4-1 1 0,-6 3-2 16,-1 0 0-16,-3-5-18 15,4 0 1-15,-1 0-24 16,4 0 1-16,7 5 12 15,4 3 0-15</inkml:trace>
  <inkml:trace contextRef="#ctx0" brushRef="#br0" timeOffset="811645.9879">20232 14517 53 0,'-35'34'26'0,"-8"16"11"0,33-36-27 16,3 4-1-16,3 3 0 16,8 6-7-16,6 2 1 15,8 0-2-15,3-3 1 16,0-4-3-16,1-6 1 15,-1-6-2-15,0-2 1 16,0-5-21-16,-7-3 1 16,0-6-15-16,-3 1 0 15,-1-3 20-15,1-2 1 16</inkml:trace>
  <inkml:trace contextRef="#ctx0" brushRef="#br0" timeOffset="811825.481">20066 14670 54 0,'-28'0'27'0,"32"3"5"15,3 0-26-15,7-3-4 16,10 2 0-16,15-2-3 16,4 3 0-16,2-1-14 15,1-2 1-15,-3 0-31 16,-5 0 0-16</inkml:trace>
  <inkml:trace contextRef="#ctx0" brushRef="#br0" timeOffset="812041.0852">20454 14302 44 0,'18'-7'22'0,"31"28"4"0,-35-11-22 15,8 11-3-15,-1 6 0 16,0 5-2-16,-7 13 1 16,-10 5-4-16,-8-5 1 15,-10 5-38-15,-7-2 0 16,-8-1 38-16,-6-7 0 16</inkml:trace>
  <inkml:trace contextRef="#ctx0" brushRef="#br0" timeOffset="812364.7912">19604 14522 41 0,'-35'11'20'0,"-14"36"9"0,38-31-21 16,0 5-1-16,1 11 1 15,6 10-6-15,11 6 0 16,18 10-4-16,10 0 0 15,1-5-46-15,9-13 1 16,1-6 38-16,-7-12 1 16</inkml:trace>
  <inkml:trace contextRef="#ctx0" brushRef="#br0" timeOffset="813207.7812">17714 14265 31 0,'10'-2'15'0,"-10"2"13"15,0 0-16-15,0-3-9 16,-3-2 1-16,-4 2-1 16,-8-2 1-16,-6 0 1 15,-7-1 1-15,7 1-2 16,0 2 0-16,3 3-3 15,4-2 0-15,3 2-2 16,4 2 1-16,0 4-1 16,4-1 0-16,-1 8 2 15,4 11 0-15,0 13-1 16,0 16 0-16,4 18-1 16,-1-4 0-16,1 15 2 0,6 0 1 15,5 21 2-15,-1-16 1 16,0 6 1-16,0-6 1 15,0-2-3-15,4-3 1 16,-1-14 0-16,-3-12 0 16,4-11-2-16,0-13 1 15,6-6-5-15,8-13 1 16,7-2-1-16,3-3 1 16,1-5-24-16,9-3 0 15,-2-3-27-15,6-5 1 0,8-5 41 16,10-3 1-16</inkml:trace>
  <inkml:trace contextRef="#ctx0" brushRef="#br0" timeOffset="813971.4994">20532 14115 35 0,'-14'-14'17'0,"7"-1"13"0,7 9-19 0,0 1-2 15,0 0 1-15,3-3-10 16,4 2 1-16,7 1-1 16,4 2 0-16,3 1-1 15,0 2 1-15,1 2 0 16,-1 1 0 0,-21-3 0-16,14 35 6 15,0 4 0-15,-4-2-3 16,1 8 0-16,3 8-2 15,4 8 1-15,-1 8 4 16,1 0 1-16,0-3-8 16,-4 5 1-16,-4-2 0 15,1 0 1-15,-4 10-1 16,0-18 0-16,0-3 5 16,0 0 0-16,-3 1-5 0,-1-4 0 15,-3-2 6-15,0 0 0 16,-3-11-2-16,-1 1 0 15,1-6 2-15,-4-8 1 16,0-5-4-16,-4-3 0 16,0-5-1-16,-6-1 1 15,-8 1-3-15,-7-2 1 16,-6 1-1-16,2-1 0 16,-3-1-5-16,8-3 1 15,2 1-28-15,12-6 0 0,6 1-16 16,8-6 0-16,13-6 33 15,11-17 0-15</inkml:trace>
  <inkml:trace contextRef="#ctx0" brushRef="#br0" timeOffset="814380.9048">21361 14625 31 0,'-25'-18'15'0,"0"12"17"0,22 4-16 16,3 2-7-16,0-5 1 16,3 7-7-16,8-2 0 15,3 3-4-15,7-1 1 16,7 1 1-16,8 0 0 0,-5-3-3 15,1 2 1 1,0-4-21-16,-4 2 1 0,-7-3-15 16,-7 3 0-16</inkml:trace>
  <inkml:trace contextRef="#ctx0" brushRef="#br0" timeOffset="814529.5456">21269 14781 47 0,'21'0'23'0,"46"11"0"16,-42-11-23-16,14-3-2 15,7-2 1-15,3 0-44 16,4-1 1-16</inkml:trace>
  <inkml:trace contextRef="#ctx0" brushRef="#br0" timeOffset="815023.291">22415 14268 49 0,'0'-13'24'0,"-7"16"2"16,7-3-26-16,-3 2 4 16,3 6 0-16,0 11-1 15,3 4 0-15,1 9 2 0,-1 0 1 16,1 5-7-16,-1-5 1 15,1-8 0-15,-4-9 0 16,0 4-9-16,4-9 0 16,-4-4-38-16,0-12 1 15,-4-4 41-15,-7-9 0 16</inkml:trace>
  <inkml:trace contextRef="#ctx0" brushRef="#br0" timeOffset="815202.7374">22133 14265 47 0,'-7'-5'23'0,"11"10"11"0,3-5-25 0,10 0-3 16,12-2 1-16,13 2-3 15,11 0 0-15,7 2-4 16,3-2 1-16,1 3-3 16,-8-3 1-16,-3 0-24 15,-7 0 0-15,-14-3-15 16,-11 3 0-16</inkml:trace>
  <inkml:trace contextRef="#ctx0" brushRef="#br0" timeOffset="815384.9996">22158 14488 47 0,'0'16'23'0,"39"2"9"16,-25-15-25-16,11-6-7 0,17 0 1 15,4-5-2-15,14 1 1 16,3-1-24-16,-3 0 0 16,-7 2-6-16,0 1 1 15</inkml:trace>
  <inkml:trace contextRef="#ctx0" brushRef="#br0" timeOffset="815638.9149">22803 14472 36 0,'-31'2'18'0,"-8"41"6"0,35-35-17 0,1 5-1 15,10 0 1-15,7 6 3 16,7-6 0-16,4-5-6 16,0-8 0-16,3-5 0 15,-4-6 0-15,-6-8-3 16,-7 4 0-16,-8-4-1 15,-6 1 0-15,-8 2-2 16,-3 2 0-16,-11 7-21 16,-3 1 0-16,0 4-19 15,0 2 0-15</inkml:trace>
  <inkml:trace contextRef="#ctx0" brushRef="#br0" timeOffset="815924.2384">22087 14773 60 0,'-21'-5'30'0,"53"16"4"0,-7-9-30 15,13 1 5-15,26-3 0 16,28-3-3-16,10-2 0 16,11 0-7-16,-7-1 0 15,-1 1-15-15,-13 3 0 0,-14-1-18 16,-18 3 0-16,-25 3 7 16,-17-1 0-16</inkml:trace>
  <inkml:trace contextRef="#ctx0" brushRef="#br0" timeOffset="816450.249">22003 14945 48 0,'-7'-8'24'0,"3"16"11"0,4 0-24 16,-3 3-1-16,3 5 1 16,0 2-5-16,0-2 1 15,3 5-3-15,1 3 0 16,-1-3 3-16,4-2 1 15,4-9-2-15,3-4 1 16,0-9-6-16,4-5 0 16,-4 0-1-16,0-8 0 0,0-5 0 15,-3 3 0-15,-4 2-1 16,0 5 0-16,0 6 0 16,0 8 1-16,3 10-2 15,5-3 1-15,2 4 3 16,1-1 0-16,-4-5-2 15,0-3 1-15,0-2 5 16,-3-3 1-16,-4-3-6 16,-7 3 0-16,0-8-2 15,-4-3 1-15,-3-2-4 16,4-3 1-16,-1 1-26 16,4 1 0-16,7 4-10 15,7 4 1-15,7 9 8 16,4-3 0-16</inkml:trace>
  <inkml:trace contextRef="#ctx0" brushRef="#br0" timeOffset="816648.6924">22535 14993 64 0,'-38'-3'32'0,"-1"40"13"0,28-29-32 16,1-2-3-16,-1 2 1 15,7 5-7-15,8 3 1 16,7 0-3-16,13-3 0 15,8 0-5-15,7-2 1 16,3-6-11-16,0 0 0 16,1-2-35-16,-4-3 1 15,-8-3 16-15,-9-2 1 0</inkml:trace>
  <inkml:trace contextRef="#ctx0" brushRef="#br0" timeOffset="817094.9903">23410 14551 51 0,'-46'11'25'0,"4"18"8"0,35-21-27 15,3 8-3-15,1 0 1 16,6 5-2-16,4 8 0 15,8 0-1-15,2 3 0 16,1-3 1-16,-1-5 0 16,-6-6 6-16,-4 1 0 15,-10-1-2-15,-8-5 1 0,-7 1-6 16,1-4 1-16,-1 1-2 16,0-6 0-16,4-5-7 15,0 3 0-15,7-6-44 16,7-2 0-16,7-8 27 15,11-3 1-15</inkml:trace>
  <inkml:trace contextRef="#ctx0" brushRef="#br0" timeOffset="817261.2312">23555 14758 65 0,'-11'10'32'0,"-10"22"0"16,14-24-33-16,3 2 1 15,1 4 0-15,3-1-11 16,3-3 0-16,4-4-33 0,4-1 0 16,3-8 35-16,-3-7 1 15</inkml:trace>
  <inkml:trace contextRef="#ctx0" brushRef="#br0" timeOffset="817373.5372">23534 14636 55 0,'-11'-40'27'0,"0"-5"2"0,11 35-27 16,0-1-14-16,0 0 1 15,4 1-34-15,3-1 1 16</inkml:trace>
  <inkml:trace contextRef="#ctx0" brushRef="#br0" timeOffset="817680.7036">23745 14638 47 0,'7'22'23'0,"0"1"14"16,-7-15-24-16,0 8 0 16,-3 8 0-16,-1 3-9 15,1-1 0-15,3-5 2 16,0-5 1-16,3-3-1 16,4-5 1-16,4-8-7 15,3-8 1-15,7-5-1 16,0-3 1-16,1 0 2 15,-1 3 0-15,-4 2-4 16,-3 4 1-16,1 4 0 16,-1 3 0-16,-4 5-2 15,1 6 1-15,-1 2-27 0,1 3 1 16,3 0-22-16,4 0 0 16,-4-8 34-16,0-8 0 15</inkml:trace>
  <inkml:trace contextRef="#ctx0" brushRef="#br0" timeOffset="818836.6342">24846 14197 47 0,'35'37'23'0,"46"16"3"0,-63-32-24 16,-4 16-3 0,-4 8 1-16,-2 16 0 0,-8-8 0 15,-11 5-10-15,-14 0 1 16,-7-8-30-16,-6-2 1 15</inkml:trace>
  <inkml:trace contextRef="#ctx0" brushRef="#br0" timeOffset="819226.8319">24130 14279 51 0,'-25'-3'25'0,"-17"29"9"15,31-10-26-15,-3 16-1 16,0 10 1-16,3 17-6 16,4-1 0-16,7 5-3 0,11 3 1 15,6-7-1-15,8-9 0 16,0 0-58-16,3-7 0 15,7-12 51-15,-3-15 1 16</inkml:trace>
  <inkml:trace contextRef="#ctx0" brushRef="#br0" timeOffset="823205.4394">24172 14429 30 0,'-4'-7'15'0,"8"1"7"0,-4 6-14 0,0 0-6 16,0 0-2-1,0 0 0-15,4 8 4 16,-1 5 1-16,1 6-2 16,3 10 0-16,3 3-1 15,1 0 0-15,-1-3 0 16,-3-8 0-16,1-3 3 16,-1-2 1-16,0-5 2 15,0-3 0-15,3-6-6 16,1 1 1-16,3-6-3 15,0-7 0-15,-3-6 0 16,-1-8 1-16,-3 3 4 16,0 2 1-16,-3 4-6 15,-4 1 1-15,0 9-2 0,-4 5 1 16,1 13 0-16,3 11 0 16,0 0 0-16,3 2 0 15,4 3 0-15,4 1 0 16,3-4 1-16,4-8 0 15,3-7 4-15,0-8 1 16,-3-9-3-16,-4-4 1 16,-4-3-3-16,-6-6 0 15,-4-10-1-15,-4-11 0 16,-3 3-2-16,0 3 1 16,0 2-9-16,4 6 1 0,-1 7-22 15,4 6 0-15,4 8-10 16,-1 2 1-16</inkml:trace>
  <inkml:trace contextRef="#ctx0" brushRef="#br0" timeOffset="823670.2342">24638 14271 29 0,'3'-3'14'0,"-3"0"5"0,0 3-15 16,0 3 1-16,0-3 0 15,0 5 0-15,-3 3 1 16,-1 11-3-16,1 5 1 16,-4 7 0-16,-1 6 1 0,1 8 0 15,0-2 1-15,4-4-3 16,3-4 1-16,3-9-1 15,4-5 0-15,11-2-2 16,3-3 0-16,4-3-3 16,3 0 1-16,-3-2-5 15,-1-3 1-15,-6-3-30 16,-4 0 1-16,-3-2 12 16,-4 0 0-16</inkml:trace>
  <inkml:trace contextRef="#ctx0" brushRef="#br0" timeOffset="824059.9213">24468 14353 49 0,'-10'-6'24'0,"13"9"10"16,4-6-24-16,7 1-5 16,11-1 1-16,10 1-4 15,11-4 0-15,4 6-3 16,-5 0 0-16,5 0-2 16,-8 3 1-16,1 0-60 15,-8 2 1-15</inkml:trace>
  <inkml:trace contextRef="#ctx0" brushRef="#br0" timeOffset="879070.9988">5326 5360 6 0,'-14'8'3'0,"-4"3"5"0,11-9-4 16,-7 6 1-16,0 3 0 15,-7 2-4-15,-1 3 0 16,-2 2-1-16,3 1 0 15,3-1 0-15,0 1 1 0,1 5-2 16,-1-3 1 0,0 3 0-16,1 5 1 0,-1-3-1 15,-3 3 0 1,0-5 0-16,0 3 1 0,-1 2-1 16,8 0 1-16,0 3-1 15,4-3 1-15,-1-3-1 16,0-2 0-16,4 0 0 15,-3-3 0-15,3 3 0 16,3 0 1-16,4-1-1 16,-3 4 1-16,-1-3-1 15,-6 2 0-15,-1-2-1 16,0 0 1-16,1 0 0 16,-1 2 0-16,1 1 1 15,3-4 0-15,3 1 0 16,1-3 1-16,3 0-2 15,0-2 0-15,0 0-1 16,0 2 1-16,0 0 0 0,-4 3 1 16,1 2-1-16,-1 3 0 15,0-2 0-15,1-9 0 16,-1 1-1-16,1-1 1 16,3 1 0-16,0-1 1 15,0 1-1-15,3-1 0 16,1 3 0-16,3-2 0 15,0 2 0-15,0 0 0 16,-3-2 0-16,-1-1 0 16,4 1 0-16,0-1 0 0,-3 4 0 15,6-1 0-15,-3-3-1 16,1 1 1-16,-1 2 1 16,0 0 1-16,0-5-2 15,3-3 1-15,1 0-1 16,-1-5 0-16,1 3 0 15,3-3 1-15,0 2 1 16,0 1 1-16,0 0-5 16,1 2 1-16,-1 0 1 15,0 0 1-15,0 1 0 16,4-1 0-16,-4 0-2 16,0 0 1-16,3 0 0 15,5 1 0-15,-5-1 1 16,1 0 0-16,3 0-2 15,0-2 1-15,-3 2 0 16,3-2 0-16,-3 5 0 0,-1-3 1 16,1 0-1-16,3-2 1 15,0-1-2-15,4 1 1 16,3-3 0-16,0 0 1 16,-3 0-2-16,0-3 1 15,-4 0 0-15,4 1 0 16,3-4 0-16,3 1 1 15,5-1-1-15,-4 1 1 16,-8-3-2-16,1 0 1 16,0 0 0-16,3 3 0 15,0-1 1-15,4 1 0 0,0 0-2 16,-4-3 1-16,0 2 1 16,-7-2 0-16,4 3-1 15,-1-3 0-15,-2 0 1 16,2 0 0-16,-2-3-1 15,2 1 0-15,1-1-1 16,-4-2 1-16,0-3 0 16,-3 0 1-16,3 0 0 15,4-5 1-15,-1-3-2 16,5 3 0-16,-5-1 0 16,1-1 0-16,0-1 2 15,-4 0 0-15,-4-3-1 16,1 1 1-16,0-3 0 15,-1-1 0-15,5 1-2 16,2 0 0-16,1 3 0 16,3-4 0-16,-3-1 0 15,-4-4 0-15,4-5 0 16,-1 1 1-16,5 4 0 0,-1 1 1 16,0-1-2-16,0 1 1 15,0-1-2-15,-3 1 1 16,3-3 1-16,1 0 1 15,-1 5-2-15,4-5 1 16,-4 0 1-16,0-11 0 16,-3-2-1-16,-8 2 0 15,1-2 0-15,0-3 1 16,-4 0-3-16,0 0 1 16,0 2 0-16,0 1 1 0,-3-6 0 15,-1 1 0-15,-3 2-1 16,-3 0 0-16,-1 0 0 15,-3 5 0-15,-3 0 1 16,-1 6 0-16,1 8-1 16,-4-1 0-16,0-2 0 15,0 0 0-15,0-3 2 16,-4 3 1-16,-3 0 0 16,-4 5 0-16,-6 3-3 15,-5-3 0-15,1 0 1 16,0 1-1-16,28 23 0 15,-71-24 0 1,11 0 1-16,-3 5-2 16,-11 1 0-16,0 7 1 15,-11 6 1-15,0 8-1 0,-17 7 1 16,-4 6-2-16,-10 5 1 16,3 3-15-16,-7 3 1 15,-14 12-24-15,0-4 1 16</inkml:trace>
  <inkml:trace contextRef="#ctx0" brushRef="#br0" timeOffset="910673.9975">24341 1267 6 0,'4'0'3'0,"6"0"5"0,-6 0-3 16,-4 0 2-16,3-5 1 16,1 2-5-16,3-2 1 15,-3 5-3-15,-1-3 0 16,-3 3 4-16,0 0 0 0,0 0-3 15,0 0 0 1,-3 0 1-16,-1 0 1 0,1 3-3 16,-1 2 0-16,0-5 0 15,1 0 0-15,3 0-1 16,0 0 0-16,0 0 0 16,0 0 1-16,-4 0-2 15,4 3 0-15,-3-3 2 16,-1 5 0-16,1-2-1 15,3 0 1-15,-4-3 0 16,4 5 1-16,-3-5-2 16,3 0 1-16,0 3-2 15,0-3 1-15,-4 0 0 16,4 0 0-16,-3 0 0 16,3 0 0-16,-4 0 0 15,4 0 1-15,-3 0-1 16,3 0 0-16,-4 0 0 15,4 0 0-15,0 0 0 16,0 0 0-16,0 0-1 0,0 0 1 16,-3 0 0-16,-1 0 1 15,1 0-1-15,3 5 0 16,-4-5 0-16,4 0 0 16,0 0 0-16,0 0 0 15,0 0 0-15,0 0 0 16,0 0-1-16,-3 0 1 15,3 2-1-15,0-2 1 16,0 0 0-16,0 0 0 0,-4 0 1 16,4 0 1-16,0 0-2 15,0 0 1-15,0 0-1 16,0 0 0-16,0 0-1 16,0 0 1-16,-4-2 0 15,4 2 1-15,0 0-2 16,0-5 1-16,-3 5 0 15,-1 0 0-15,4 0 0 16,-3 0 0-16,3-3 0 16,0 3 1-16,0-5-1 15,-4 5 0-15,4 0-1 16,0 0 1-16,0 0 0 16,0-3 1-16,0 3-2 15,0-3 1-15,0 3 0 16,0 0 0-16,0 0 0 0,0 0 0 15,0 0 0-15,0 0 1 16,0 0-2-16,0 0 1 16,0 0-1-16,0 0 1 15,0 0 0-15,0 0 1 16,0 0-2-16,0 0 1 16,0 0 1-16,0-5 1 15,0 2-3-15,0 3 1 16,0 0-1-16,0 0 1 15,0 0 0-15,0-8 0 16,0 8 0-16,0 0 0 16,0 0 0-16,0 0 0 0,0 0 0 15,0 0 0-15,0 0 0 16,0 0 1-16,0 0-1 16,0 0 1-16,0 0-2 15,0 0 0-15,0 0 1 16,0 0 1-16,0 3 0 15,0-3 0-15,0 0-3 16,0 0 1-16,-3 0 1 16,3 5 1-16,-4-10-1 15,4 5 0-15,0 0 0 16,0 0 0-16,-3 0 0 16,3 0 1-16,0 5-2 15,0-5 1-15,0 0 0 16,0 3 0-16,0-3 0 15,0 0 0-15,0 0 0 0,0 0 0 16,0 0 0-16,0 0 0 16,0 0 0-16,0 0 0 15,0 0 0-15,0 0 0 16,0 0 0-16,0 0 0 16,0-3 0-16,0 3 0 15,0 0-1-15,0 0 1 16,0 0 0-16,0 3 1 15,0 2-2-15,3-5 0 16,-3 3 1-16,4-3 0 16,-1 3-2-16,4 2 1 15,-3-5-6-15,3 0 1 0,0 0-18 16,4 3 1-16,-1 2 17 16,1-5 0-16</inkml:trace>
  <inkml:trace contextRef="#ctx0" brushRef="#br0" timeOffset="1.16867E6">24779 8784 37 0,'-7'-3'18'0,"7"0"2"15,0 3-19-15,0 0-18 16,0 0 1-16,0 0-5 0,0-2 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6:16:17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23696 8413 16 0,'3'-2'8'0,"4"-1"5"16,-7 3-9-16,0 0-3 16,4 0 0-16,-4 0 2 15,0 0 1-15,3-3 0 16,-3 3 0-16,0 0-2 16,0 0 1-16,0 0 1 15,0 0 0-15,0 3-1 16,0-3 0-16,-3 3-2 15,3-1 1-15,-4 1-1 16,4 0 0-16,0-3-1 16,0 2 1-16,0 3 0 15,0-5 1-15,0 3-2 16,0-3 1-16,-3 3-1 0,-1-1 0 16,4-2-1-16,0 0 1 15,0 0 1-15,0 0 0 16,-3 3-1-16,-1-6 0 15,4 3 0-15,-3 0 0 16,3 3 1-16,0-3 0 16,0 0-1-16,0 3 0 15,0-6-1-15,0 3 0 16,0-5 1-16,0 5 1 16,-4 0-1-16,4 0 1 0,0 0-2 15,0-3 1-15,0 6 0 16,0-3 0-16,-3 0-1 15,3 2 1-15,0-2 0 16,0 0 0-16,-4 0 1 16,4 0 0-16,-3 0-1 15,3 0 0-15,0 0 0 16,0 0 0-16,0 0-1 16,0 0 1-16,-4 0 1 15,1 0 0-15,-1 0-1 16,1-2 1-16,-1 2-2 15,0 0 1-15,1-3-1 16,-1 3 1-16,1-3 1 16,-1 3 0-16,1 0-2 15,-1 0 1-15,1-2-1 16,-1-1 1-16,1 1 1 0,3 2 0 16,0 0-1-16,0 0 0 15,-4-3-1-15,4 3 1 16,0 0-1-16,0 0 1 15,0 0 1-15,0 0 0 16,0 0-1-16,0 0 0 16,0 0-1-16,0 0 1 15,0 0 0-15,0 0 1 16,0 0-1-16,0 0 0 16,0 0-1-16,0 0 1 0,0 0 0 15,0 0 1-15,0 0-2 16,0 0 1-16,0 0 0 15,0 0 1-15,0 0 0 16,0 0 0-16,0 0-2 16,0 0 0-16,0 0 0 15,0 0 0-15,0 0 2 16,0 0 0-16,0 0-1 16,0 0 0-16,0 0-1 15,0 0 1-15,0 0 0 16,0 0 1-16,0 0-1 15,0 0 1-15,0 0-1 16,0 0 0-16,0 3-1 16,0-3 1-16,0 0-1 15,0 2 1-15,0-2 0 16,0 0 0-16,0 0 0 0,0 0 1 16,0 0-1-16,0 0 0 15,0 0 0-15,0 0 0 16,0 0 0-16,0 0 0 15,0 0 0-15,0 0 1 16,0 0-2-16,4 0 1 16,-4 0 0-16,0 0 0 15,0 0 0-15,0 0 0 16,0 0 0-16,0 0 0 16,0 0 0-16,0 0 0 15,0 0 0-15,0 0 0 0,0 0 0 16,0 0 0-16,0 0 1 15,0 0 0-15,0 0-2 16,0 0 0-16,0 0 0 16,0 0 1-16,0 0-1 15,0 0 1-15,0 0 1 16,0 0 0-16,0 0-1 16,0 0 0-16,0 0-1 15,0 0 1-15,0 3 0 16,0-3 1-16,0 0-1 15,0 0 1-15,0 0-1 16,0 0 0-16,0 0 0 16,0 0 1-16,0 0 0 15,0 0 0-15,0-3-2 16,0 3 1-16,0 0 0 16,0 0 0-16,0 0 1 15,0 0 0-15,0 0-1 0,0 0 0 16,0 0 3-16,0 0 1 15,0 0-3-15,0 0 0 16,0 0-1-16,0 0 1 16,0 0-1-16,0 0 1 15,0 0-1-15,0 0 1 16,0 0-1-16,0 0 0 16,0 0-1-16,0 0 1 15,0 0-1-15,0 0 1 16,0 0 0-16,0 0 0 15,0 0-11-15,-4 0 0 0,4 5-15 16,0-2 0-16,0 2 10 16,0-2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04:29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15188 5061 24 0,'-14'-16'12'0,"10"-2"8"16,4 10-13-16,0 0 1 15,4-3 1-15,-4 1-4 16,3 2 0-16,-3 0-1 16,0 3 0-16,4-1-1 0,-1 4 0 15,1 2 2-15,3 5 1 16,0 3-4-16,0 8 0 16,4 8 4-16,-1 5 1 15,1 10-3-15,0 6 0 16,-4 3 0-16,0-6 1 15,-4 3-4-15,-3 0 1 16,0 0-2-16,0 0 0 16,0-8-1-16,-3-8 1 15,3-5 1-15,-4-5 1 16,4-6-4-16,0-3 1 0,0-2-16 16,-3-5 1-16,3-6-9 15,0-2 0-15,3-5-1 16,1-4 1-16,3 1 17 15,-4-3 1-15</inkml:trace>
  <inkml:trace contextRef="#ctx0" brushRef="#br0" timeOffset="510.2802">15156 4974 20 0,'-14'3'10'0,"7"-1"7"0,7-2-10 16,-7 0 3-16,0 0 1 16,-4-2-4-16,4-1 0 15,0 0-5-15,4-2 1 0,-1 0-2 16,8-1 0-16,6 1 3 16,1-3 1-16,7-2-2 15,13-4 0-15,12 1-3 16,-1 2 0-16,4 11-1 15,3 6 1-15,-3-1 0 16,-7 3 0-16,-7 3 0 16,-11 4 0-16,-7 7 0 15,-18 1 1-15,-10 1-1 16,-10-3 1-16,-8-2-2 16,-7-3 1-16,0-6-1 15,4-2 0-15,7-2-16 16,7-4 0-16,10-2-8 15,11-2 1-15,11-1 11 16,6 0 1-16</inkml:trace>
  <inkml:trace contextRef="#ctx0" brushRef="#br0" timeOffset="961.2272">15654 5297 38 0,'-22'-8'19'0,"8"16"5"15,11 0-20-15,-4 2 1 16,0 3 1-16,0 6-5 16,0 5 1-16,7 0 1 15,0-1 1-15,7-4 2 16,3-9 0-16,11-7-5 16,4-8 0-16,3-6-1 15,-3-2 0-15,-4-3 1 16,-3 3 0-16,-8-3-1 15,-6-3 0-15,-11-2 1 16,-7 0 0-16,-4 0-1 16,-3 10 0-16,0-2-1 15,3 5 1-15,8 3-7 0,-1 5 0 16,4 0-12-16,7 3 0 16,7 5-16-16,4-3 0 15</inkml:trace>
  <inkml:trace contextRef="#ctx0" brushRef="#br0" timeOffset="1546.7395">15918 5318 38 0,'-25'13'19'0,"18"-2"9"16,11-6-19-16,-1 8-8 16,8 6 0-16,0 4 6 15,3 1 1-15,-4-3-1 16,4-7 0-16,-3-4-2 15,3-7 1-15,0-8-6 16,4-6 0-16,0-5 1 16,-1-2 0-16,-3 2-2 15,-3-5 1-15,-1-1 0 0,-3 4 1 16,1 5-2 0,-1 2 1-16,0 8 0 0,0 9 0 15,3 4-1-15,4 9 1 16,0 5 1-16,4-1 0 15,0-4 6-15,-4-6 0 16,4-8-5-16,-1-5 1 16,1-7-3-16,-8-7 1 15,1-2-1-15,-4 1 1 16,0-9 0-16,-3-5 0 16,-4-6-2-16,-4 6 1 0,4-3-1 15,-3 6 0-15,3 5-10 16,0 2 0-16,0 6-15 15,3 5 0-15,4 5-3 16,4 6 0-16,-4 0 16 16,0-1 13-1,-7-2 0-15</inkml:trace>
  <inkml:trace contextRef="#ctx0" brushRef="#br0" timeOffset="1892.6224">16483 5294 37 0,'-4'-3'18'0,"29"14"17"16,-15-16-20-16,4-1-8 16,8 1 0-16,-1-3-6 15,0-2 1-15,-3-4-2 16,-4-2 0-16,-4 3 0 0,-3 0 0 16,-3 0 0-16,-8 0 0 15,-3 2-1-15,-7 6 1 16,-7 2 0-16,-4 3 1 15,1 8 0-15,-1 8 1 16,4 8 1-16,3 2 1 16,7 1 0-16,4-1 0 15,4-2 2-15,6 0 1 16,8-3-5-16,3-3 0 16,7-4-1-16,4-7 0 0,0-1-3 15,-1-4 1-15,-2-4-22 16,-1-4 1-16,0-4-8 15,0-3 1-15,-3 2 3 16,-1-10 1-16</inkml:trace>
  <inkml:trace contextRef="#ctx0" brushRef="#br0" timeOffset="2222.4438">16751 5167 46 0,'10'5'23'0,"25"24"12"16,-20-10-23-16,-1-1-4 15,0 6 0-15,0 0-4 16,0 3 0-16,-3 4-1 16,-4 1 0-16,0-3-3 15,-4-2 1-15,1-6 0 16,-4-5 0-16,0-3 2 16,0-8 0-16,0-10-3 15,0-8 1-15,3-6-2 0,1-5 0 16,3 3 1-16,3-3 0 15,5-2 3-15,6 2 0 16,3 6-3-16,1-1 1 16,0 0-1-16,-4 4 1 15,4 4-14-15,-4 6 0 16,-4-1-18-16,1 4 1 16,3 4-1-16,-7 1 1 15,-3-8 24-15,0-1 0 16</inkml:trace>
  <inkml:trace contextRef="#ctx0" brushRef="#br0" timeOffset="2643.2043">17520 4979 47 0,'-11'0'23'0,"11"0"10"0,4 3-25 16,6-1 2-16,8 1 0 15,10-3-4-15,7 3 0 16,-3-1-6-16,0-2 1 16,-1-2-2-16,1-1 1 15,-4 0-5-15,1 1 0 16,-8-1-15-16,-4 1 0 0,-2-1-10 15,-5 3 0-15,-6 3 14 16,-4-1 0-16</inkml:trace>
  <inkml:trace contextRef="#ctx0" brushRef="#br0" timeOffset="2988.9926">17530 5246 54 0,'-3'0'27'0,"6"8"15"0,8-8-27 16,10 0-6-16,11 3 0 16,-1-3-8-16,5-3 0 15,-1 6-2-15,0 0 0 16,4-1-5-16,-4 1 0 16,1 0-19-16,-5-1 1 15,5-2-10-15,-1 3 0 16,-3-6 21-16,-8-7 0 15</inkml:trace>
  <inkml:trace contextRef="#ctx0" brushRef="#br0" timeOffset="3963.6366">18796 4564 34 0,'7'-13'17'0,"1"5"10"16,-8 8-18-16,3-3-1 0,1 0 0 15,-4 1-3-15,-4-1 0 16,-3-2-3-16,0 2 0 16,-11 0-2-16,-3 6 1 15,-4 0 0-15,-3 2 0 16,-3 6-1-16,2 2 0 16,-2 5 2-16,-1 4 0 15,7 1-2-15,0 1 1 16,11-3-1-16,4-2 0 15,10-1 0-15,10-4 0 16,1-4 1-16,7-2 1 0,-1-3-3 16,1 1 0-16,-1-4 0 15,-2 1 1-15,-5 0 0 16,-3 5 1-16,-10 2-2 16,-4 9 1-16,-4 4 1 15,0 1 0-15,1 0-2 16,3-3 1-16,3 3 3 15,1 0 0-15,6-6-1 16,11 1 0-16,8-6-2 16,9 0 0-16,1-5-6 15,0-2 1-15,0-6-19 16,-1-6 0-16,1-2-8 16,-4-2 0-16,-3-3 26 15,-4-17 0-15</inkml:trace>
  <inkml:trace contextRef="#ctx0" brushRef="#br0" timeOffset="4384.6537">18973 4802 44 0,'10'10'22'0,"1"35"12"0,-8-29-21 16,1 3-5-16,-4 2 0 15,0 5-4-15,0 1 0 16,0-1-1-16,0-2 1 15,0-3 0-15,0-5 1 16,0-10-5-16,0-6 0 0,0-8-1 16,7-11 1-16,0-2 0 15,7-8 0-15,4-6 0 16,3-4 0-16,4 4 3 16,-4 9 1-16,0 5-3 15,-3 5 1-15,-4 5-2 16,0 6 1-16,-4 8 3 15,1 7 1-15,-4 11-4 16,0 1 0-16,0-1 0 16,-3 0 1-16,-1 0-2 15,-3 0 1-15,0 0-2 16,0 1 1-16,0-4 0 16,0-2 0-16,4-3-15 15,-1-5 1-15,1-5-13 16,3-6 0-16,4-5-1 15,3-5 1-15,0 0 8 0,0-6 0 16</inkml:trace>
  <inkml:trace contextRef="#ctx0" brushRef="#br0" timeOffset="4714.8908">19375 4879 57 0,'0'8'28'0,"21"-14"12"0,-14 6-28 15,7-8-4-15,4 0 1 16,3 0-8-16,0-5 1 15,0 0-4-15,1 2 1 16,-8-2 1-16,-4 0 1 0,-10 0-2 16,-3 2 0-16,-8 3 0 15,-3 3 0-15,-4 5 2 16,1 8 1-16,-8 8-3 16,0 0 1-1,25-16 0-15,-14 63 1 16,7-21 0-16,11-7 3 15,3-9 1-15,3-5-5 16,4-5 1-16,4-8-2 16,3-5 1-16,0-3-22 15,-3-3 1-15,-4-2-5 16,0-6 1-16,-3 1 0 16,-1-3 0-16,-3-9 16 15,-3-7 0-15</inkml:trace>
  <inkml:trace contextRef="#ctx0" brushRef="#br0" timeOffset="5000.0774">19601 4760 43 0,'-4'0'21'0,"25"13"16"0,-14-8-21 16,4 6-5-16,0 7 0 15,-1 9-3-15,4-6 1 16,0 0-8-16,0 0 1 16,-3 0-1-16,-7-2 0 15,3-3 2-15,-4-3 0 16,1-5-1-16,-4-8 0 15,3-5-3-15,1-3 1 16,-1-8 0-16,4-5 1 16,7-6-1-16,0 1 0 15,4-1-1-15,0 3 1 0,-1 3-8 16,1 3 0-16,0 2-11 16,-1 3 1-16,1 2-2 15,0 3 0-15,-1 0 0 16,4 3 0-16,1 0 2 15,-1-1 0-15</inkml:trace>
  <inkml:trace contextRef="#ctx0" brushRef="#br0" timeOffset="5391.6775">20098 4670 35 0,'0'-11'17'0,"-7"0"13"16,7 6-18-16,-4 3-4 16,1-1 1-16,-4 3-4 15,0 3 1-15,-4 4-3 16,-3 7 1-16,0 7-2 15,3 0 0-15,4 5-3 16,4 1 0-16,3-6 4 16,7-2 1-16,0-9-3 0,4-7 0 15,-1-6-2-15,1-7 0 16,-1-1 1-16,-3-5 0 16,-3-2 2-16,-4-1 1 15,0 1-6-15,0 2 1 16,-4 5 3-16,1 8 0 15,3 11 5-15,0 8 1 16,0 11-5-16,3 10 1 0,1 0-1 16,-1-3 1-1,1 1-2-15,-4 2 0 0,3-3-1 16,-3-5 0-16,0-5-1 16,0-3 1-16,0-5-17 15,0-3 0-15,0-2-4 16,4-6 1-16,-1-2-6 15,5-3 0-15,2-8 8 16,1 0 1-16</inkml:trace>
  <inkml:trace contextRef="#ctx0" brushRef="#br0" timeOffset="5991.5915">20345 4701 55 0,'0'-8'27'0,"0"6"9"0,0 2-28 16,0 2-2-16,3 6 1 16,1 3-2-16,-4 2 1 15,3 6-1-15,-3 2 0 16,4 0-2-16,-4 3 0 15,4-8-2-15,-4 0 0 16,3-6 0-16,-3 3 0 16,4-5-1-16,-1 0 0 15,1-2-1-15,3-1 1 16,0-5 1-16,0 2 0 0,0-7-2 16,0-3 0-16,0-2 1 15,4-4 1-15,-4-4-1 16,3 2 1-16,-3 0-1 15,0 0 0-15,0 0 0 16,0 1 0-16,-3 1 2 16,-1 4 0-16,1-1-2 15,0 3 1-15,-1 3-1 16,-3 0 0-16,0 2 0 16,0 3 0-16,0 0 0 15,0 5 1-15,-3 3-1 16,3 3 1-16,-4 7 1 15,4 14 0-15,-4 2-1 16,4-2 0-16,0 3-1 16,0 2 0-16,4 2 1 0,3-2 1 15,-3-2-5-15,3-6 1 16,0 0-25-16,0 0 1 16,0-8-16-16,-4 6 1 15,-10-6 21-15,0-13 1 16,-7 0 16-16,0-3 0 15</inkml:trace>
  <inkml:trace contextRef="#ctx0" brushRef="#br0" timeOffset="6427.411">18803 5405 49 0,'-31'5'24'0,"3"-5"10"16,24 0-24-16,4 0-5 16,7 0 1-16,11 0 7 15,20-5 1-15,26 0-6 0,28-6 1 16,28 1-4-16,17-1 1 16,11 0-6-16,-7 1 1 15,-10-3-2-15,-18-3 1 16,-18 0-1-16,-10 3 0 15,-15 5-17-15,-17 0 1 16,-18 0-3-16,-10 3 0 16,-14 5-10-16,-15 10 0 15,-10 3 7-15,-11-2 1 16</inkml:trace>
  <inkml:trace contextRef="#ctx0" brushRef="#br0" timeOffset="6892.7002">18923 5765 54 0,'-7'-3'27'0,"11"-2"9"0,-4 5-28 16,0 3-2-16,0 5 1 15,0 7-1-15,3 9 0 16,-3 5 0-16,0 0 0 16,0 3-4-16,-3 5 1 15,3 6-2-15,-4-9 1 16,4-2-3-16,-3-6 1 16,-1-5 0-16,1-2 0 15,3-6-7-15,0-5 1 0,0 0-12 16,7-3 0-16,-7-5-13 15,3-10 1-15,-3-12 1 16,-7-9 0-16</inkml:trace>
  <inkml:trace contextRef="#ctx0" brushRef="#br0" timeOffset="7073.1854">18740 5924 42 0,'0'0'21'0,"42"-3"18"16,-28 3-20-16,15 0-4 15,9-3 1-15,1 1-14 16,0-1 0-16,-4 0-2 16,1 1 0-16,-5-1-22 15,-6 3 0-15,-4-3-17 16,-7 3 1-16,-3-5 21 0,-4 0 1 16</inkml:trace>
  <inkml:trace contextRef="#ctx0" brushRef="#br0" timeOffset="7341.8411">19273 5813 54 0,'-4'10'27'0,"15"35"20"0,-11-32-28 0,3 6-8 16,-3-1 0-16,7 1-6 15,-3 5 0-15,-1 2-4 16,4-7 0-16,-3-3-1 16,-1-3 0-16,1-3-4 15,-1 4 0-15,1-9-24 16,-4-5 0-16,4-5-11 16,3-14 0-16,-4-7 20 15,1-9 0-15</inkml:trace>
  <inkml:trace contextRef="#ctx0" brushRef="#br0" timeOffset="7477.2537">19322 5701 60 0,'-18'-26'30'0,"22"-3"5"15,-4 21-31-15,0 0-5 16,3 0 1-16,1 0-22 16,3 0 0-16,4 8-11 0,3 5 0 15,-4 1 25-15,1 2 0 16</inkml:trace>
  <inkml:trace contextRef="#ctx0" brushRef="#br0" timeOffset="8138.3091">19484 5775 47 0,'0'0'23'0,"11"11"13"0,-8-3-24 0,4 5-4 15,0 0-8 1,-7-13 0-16,15 48 16 16,-5-8 1-16,-3-11-14 15,0-3 1-15,0-4-2 16,-3-4 1-16,-1-10-2 16,1 0 1-16,-4-3-2 15,3-13 0-15,-3-2 0 16,4-6 1-16,-1-8-2 15,1-2 1-15,3-6 0 16,0 3 1-16,0 2-2 16,4 6 0-16,-1 3 1 15,1 2 0-15,0 2 1 16,-1 6 1-16,1-2 0 16,-1 7 1-16,4 1-3 15,0 7 0-15,-3 8 4 0,0 6 0 16,-1 4-3-16,-3 1 0 15,-3 0 0-15,-1-3 1 16,1-2-1-16,-1-6 0 16,-3-5 0-16,0 0 1 15,0-8-2-15,0-8 1 16,4-8-3-16,3-8 1 16,4-2 1-16,6-1 1 15,1 4-2-15,-1 4 1 0,5 0 2 16,-1 9 0-16,0 7 0 15,-3 3 1-15,-4 8-2 16,-4 8 1-16,-3 5-3 16,-3 3 1-16,-4 0 0 15,0 0 1-15,0-6-3 16,0-2 0-16,0-3-18 16,0-2 1-16,0-6-8 15,3-5 0-15,8-8-7 16,0-2 1-16,3-9 17 15,0-2 1-15,0-13 8 16,11-1 1-16</inkml:trace>
  <inkml:trace contextRef="#ctx0" brushRef="#br0" timeOffset="8484.2673">20151 5672 57 0,'-11'-2'28'0,"18"25"14"16,-3-12-29-16,-1 0-2 15,1-1 0-15,3 3-6 0,4 3 1 16,3-2-2-16,3-4 0 15,1-2-1-15,-4-5 1 16,0-6-4-16,4-2 1 16,-4-3-2-16,0 0 1 15,-3-8-2-15,-8-5 0 16,-3 0 1-16,-3 0 1 16,-4 5 0-16,-8 5 0 15,-6 14-1-15,-3 13 1 16,-1 5 0-16,4 8 0 0,7 8 1 15,7 5 0-15,14-5 4 16,14-5 0-16,0-8-4 16,11-6 1-16,14-7-3 15,3-3 0-15,-3-5-12 16,3-3 1-16,4-6-22 16,-7 1 1-16,-7 0 2 15,-4-3 0-15,0-3 11 16,-3 1 0-16</inkml:trace>
  <inkml:trace contextRef="#ctx0" brushRef="#br0" timeOffset="32730.1345">16151 8339 21 0,'3'-8'10'0,"1"-5"8"15,0 8-11-15,-4-3 1 16,0 0 1-16,3 0-3 16,1 0 1-16,-1-3-2 15,1 1 1-15,-4 2-1 16,0 0 0-16,-4 3-4 16,1-3 1-16,-4 2-2 15,-4 4 0-15,-3 2 1 16,-4 2 1-16,1 4-3 15,-1 2 1-15,0 2 0 16,4 1 0-16,0 2 1 0,0 3 0 16,0 0-2-16,3 2 1 15,-3-2-1-15,4 3 1 16,-1 4 0-16,0 4 0 16,4 2 0-16,0 3 1 15,4-6-1-15,3-2 0 16,3 0-1-16,4-3 1 15,4 0 2-15,0-2 0 16,3-6 2-16,3-2 1 16,12-6-1-16,6-5 0 0,4-5 1 15,-1-6 0-15,8-2-1 16,0-11 1-16,-4-8-3 16,-6 0 0-16,-12-2-2 15,-2 0 1-15,-15-1-1 16,-11 1 0-16,-3 2 0 15,-11 3 0-15,1 8-1 16,-1 2 0-16,-3 6 1 16,0 5 1-16,3 3-10 15,1 5 0-15,-1 5-1 16,4 6 0-16,3 2-4 16,4 3 1-16,0 2-6 15,7 1 0-15,4-1-7 16,3-2 0-16</inkml:trace>
  <inkml:trace contextRef="#ctx0" brushRef="#br0" timeOffset="33182.216">16190 8485 34 0,'-18'-11'17'0,"15"11"11"16,3-3-18-16,0 3-8 16,0 0 0-16,3 8 3 15,4 6 0-15,7-1-2 16,0 5 0-16,4-2-2 16,3 5 1-16,0 1-2 15,1 1 0-15,-5-1 0 16,-3-1 1-16,-3-3-1 15,-1-5 0-15,-3-2-1 16,1-3 0-16,-5 0-16 16,-3-5 1-16,0-3-18 0,4-6 1 15,-1-2 28-15,4 0 1 16</inkml:trace>
  <inkml:trace contextRef="#ctx0" brushRef="#br0" timeOffset="33721.9599">16553 8363 22 0,'-18'0'11'0,"4"3"7"0,11-3-11 16,-1 0-1-16,4 2 0 15,0 1 4-15,7 0 0 16,7-1-3-16,8 1 1 15,2-1-6-15,1 4 0 16,3-4-1-16,0 1 1 16,4 0-3-16,-4-1 0 15,1-2 2-15,-8-2 0 16,-4-1-11-16,-2 0 1 16,-1 1-10-16,-4 2 0 0,-3 0-8 15,0 2 1-15</inkml:trace>
  <inkml:trace contextRef="#ctx0" brushRef="#br0" timeOffset="34080.6553">16539 8559 30 0,'-25'0'15'0,"8"-3"11"0,13 0-14 16,4 3-8-16,0 0 0 15,7-2 2-15,11 2 0 16,10 2-3-16,4 4 0 15,0-4-1-15,3 6 1 16,0 0-4-16,0 0 1 16,-6 0 0-16,-5 0 1 15,-3 0-12-15,-3-3 1 0,-4 1-13 16,-3-4 0-16,3-2 0 16,0 0 1-1</inkml:trace>
  <inkml:trace contextRef="#ctx0" brushRef="#br0" timeOffset="34456.2986">17280 8347 29 0,'0'-18'14'0,"-4"7"9"15,1 6-15-15,-4-1-5 16,-8 4 1-16,-2-1-2 0,-4 3 0 16,-4 3-2-16,-3 5 1 15,0 5 1-15,3 3 0 16,4 0 0-16,7 7 0 15,10 7 3-15,8-4 0 16,3 0 0-16,10-2 0 16,8-5-4-16,7-3 0 15,-4-6-2-15,0-4 0 16,-3-6-18-16,0 0 1 16,-4-3-20-16,0-2 0 0</inkml:trace>
  <inkml:trace contextRef="#ctx0" brushRef="#br0" timeOffset="35420.3778">17509 8254 23 0,'0'-5'11'0,"4"-3"7"16,-1 6-13-16,1-1 3 16,-1-2 0-16,-3 5-3 15,0 0 1-15,4-6-4 16,-4 6 1-16,0 0-2 0,0 0 1 16,3 3 1-16,1 0 0 15,-1 2 2-15,4 3 1 16,0 2-2-16,-3 4 0 15,3-1-2-15,0 0 0 16,0 0-1-16,0 1 1 16,0-1-1-16,4 0 0 15,-4 0 0-15,0-2 1 16,0-1 0-16,-4 1 0 16,4 0-1-16,-3-3 1 15,-1 0-1-15,1-1 0 0,-4 1 2 16,0-2 0-16,4-1-2 15,-1 3 0-15,-3-5 3 16,0-1 0-16,4-2-1 16,-4 0 1-16,7-8-3 15,3-5 0-15,1-8-1 16,-1-8 0-16,1-3 1 16,3 0 1-16,0 3-4 15,0 5 1-15,0 6 0 16,1 2 0-16,-5 0-20 15,1 3 0-15,3 5-4 16,-4 0 1-16,4 5-2 16,-3 1 0-16,-4-1 17 15,0-5 1-15</inkml:trace>
  <inkml:trace contextRef="#ctx0" brushRef="#br0" timeOffset="36694.1884">19209 8207 27 0,'-3'-8'13'0,"-4"8"10"16,3-5-14-16,-3 2-2 15,-4 0 0-15,-6 1-1 16,-4-1 1-16,-4 3 0 16,0 3 0-16,-7-1-4 15,1 4 1-15,-1 4-3 16,7 9 0-16,4 2 1 0,11 0 0 15,6 3 0-15,8-3 0 16,10-2-2-16,3-4 1 16,4-4-3-16,4 0 1 15,7-6-36-15,0-2 0 16,-4-6 10-16,-7-5 1 16</inkml:trace>
  <inkml:trace contextRef="#ctx0" brushRef="#br0" timeOffset="37969.9184">19449 8233 32 0,'-4'-2'16'0,"8"2"4"0,-4 0-15 16,0 2-4-16,0 4 0 15,0 7 3-15,4 5 0 0,-1 4 0 16,1-1 1-16,-1-3-1 16,1 1 0-1,-4-1 1-15,0-2 0 0,0-3-3 16,3-2 1-16,-3-3-3 16,0-3 1-16,0 0-1 15,0-2 0-15,0 2 0 16,0 1 1-16,0-4 0 15,0-2 1-15,0 0-2 16,0 0 0-16,0-5-1 16,4 0 1-16,-4-1 0 15,3-1 1-15,-3-7-2 16,0-2 1-16,0-2 1 16,4-6 0-16,-4 0-1 15,3 0 0-15,1 3-1 16,-1 0 1-16,1 5-1 15,3 3 1-15,0 2 0 16,0 4 1-16,-3-1-2 0,-1 2 1 16,4 1 1-16,0 2 0 15,-3 1-1-15,-1 2 0 16,4 0-1-16,0 0 1 16,0 5 0-16,0 3 0 15,0 5 0-15,4 3 0 16,-4 3-1-16,0 2 1 15,0 0 0-15,0 0 1 16,0 0-1-16,0-2 0 0,0-3-1 16,1-1 0-1,-1-1-1-15,3-4 1 0,-3-2-18 16,0-2 0-16,0-4-2 16,-3-2 1-16,3-5 2 15,0 0 1-15</inkml:trace>
  <inkml:trace contextRef="#ctx0" brushRef="#br0" timeOffset="38212.6881">19474 8313 35 0,'-4'0'17'0,"15"5"9"0,-4-5-18 16,3 0-4-16,4 0 0 16,4 0-4-16,0 0 1 15,3 0-8-15,-3 0 0 16,-1-3-27-16,1 1 1 16,-4-1 26-16,0 0 1 15</inkml:trace>
  <inkml:trace contextRef="#ctx0" brushRef="#br0" timeOffset="38510.0903">19809 8210 27 0,'0'10'13'0,"7"17"9"16,0-17-13-16,0 6-4 15,-4 0 1-15,1 2-3 16,0 1 0-16,-1-3-2 16,1-3 1-16,-1-2-2 15,1-3 0-15,-4-3 0 16,3 0 1-16,1-5-19 15,-4 0 1-15,0-5-11 16,3-6 1-16</inkml:trace>
  <inkml:trace contextRef="#ctx0" brushRef="#br0" timeOffset="38810.8928">19724 8191 38 0,'-14'-3'19'0,"14"-2"7"0,4 2-18 15,3-2-6-15,3 0 1 16,8 2 1-16,6-2 1 16,1 0-2-16,3 5 1 15,4 2-4-15,-4 1 0 0,-3 2-1 16,-7 0 1-16,-8 3 0 16,-6 0 0-16,-8 3 1 15,-6 2 1-15,-4-2-2 16,-1-1 0-16,1 1-1 15,0-3 1-15,0 0-2 16,4-3 1-16,3-2-15 16,3-3 1-16,4-3-16 15,7-2 1-15,7-1 22 16,0 4 0-16</inkml:trace>
  <inkml:trace contextRef="#ctx0" brushRef="#br0" timeOffset="38963.5805">20059 8355 36 0,'-3'-3'18'0,"17"6"2"0,-14-3-19 16,7 0-17-16,0 0 0 16,0 0-5-16,4 0 0 15</inkml:trace>
  <inkml:trace contextRef="#ctx0" brushRef="#br0" timeOffset="40389.9985">16698 9337 27 0,'-4'0'13'0,"4"5"7"15,-3 0-20 1,3-5 0-16,10 21 15 16,-10 3 1-16,0 3-13 15,0-1 1-15,0-2-1 16,0 0 0-16,0-6-3 16,0-2 0-16,0-3-2 15,0-2 0-15,0-3-3 16,0-6 0-16,0-2-15 15,0 0 0-15,4-7-4 16,3-4 0-16</inkml:trace>
  <inkml:trace contextRef="#ctx0" brushRef="#br0" timeOffset="40746.9704">16454 9310 39 0,'-14'0'19'0,"11"-8"6"0,3 8-20 0,0 0-3 15,7 3 0-15,3-3 4 16,15 2 0-16,10-2-1 16,4-2 1-16,18 2-4 15,-1-3 1-15,0 1-4 16,-6 2 0-16,-1-3 1 16,-7 3 0-16,-3-3-16 15,-7 1 0-15,-7-1-6 16,-8 3 1-16,-3-3 0 15,-6-2 1-15</inkml:trace>
  <inkml:trace contextRef="#ctx0" brushRef="#br0" timeOffset="41048.2818">16454 9556 39 0,'-3'5'19'0,"24"-7"12"0,-3-1-20 16,10 1-2-16,7 2 0 15,7 0-8-15,4 0 0 0,4 0-1 16,-8-3 1-1,0 3-2-15,-3 0 0 0,-4 0-13 16,-3-3 1-16,-4 3-22 16,-3 0 0-16,-4-2 25 15,-7-4 0-15</inkml:trace>
  <inkml:trace contextRef="#ctx0" brushRef="#br0" timeOffset="41440.8368">17544 9318 37 0,'-7'-5'18'0,"25"10"11"0,-8-5-18 16,8 3-5-16,7-6 1 0,-1-2-8 15,1 2 1-15,-4 0-1 16,0-2 0-16,1 3-9 16,-1-6 1-16,0 2-9 15,-3 4 1-15,-4-4-8 16,0 6 1-16</inkml:trace>
  <inkml:trace contextRef="#ctx0" brushRef="#br0" timeOffset="41632.4231">17551 9432 44 0,'25'0'22'0,"49"-8"8"16,-53 5-21-16,7-2-4 0,8 2 0 15,-1 1-6-15,0-1 1 16,-7 0-17-16,-3 1 1 15,-4-1-24-15,-7 6 0 16</inkml:trace>
  <inkml:trace contextRef="#ctx0" brushRef="#br0" timeOffset="42608.3607">18564 9225 25 0,'7'-13'12'0,"0"0"11"0,-7 13-13 16,0-5-4-16,0 5 1 16,0-6-3-16,-4 1 1 15,1 2-3-15,-4 1 0 16,-4-1-1-16,-7 3 0 16,1-2-3-16,-4 2 1 15,-1 0 2-15,1 5 1 16,0 0-3-16,0 3 0 15,0 0 1-15,3 11 1 0,4-1-1 16,7 3 1-16,7 3 3 16,7-3 1-16,4-2-4 15,13-3 1-15,12-3-2 16,-1-3 1-16,0-7-5 16,4 0 0-16,0-3-35 15,3 0 0-15,-10-3 27 16,-7-5 0-16</inkml:trace>
  <inkml:trace contextRef="#ctx0" brushRef="#br0" timeOffset="45206.6655">18535 9032 20 0,'-7'-5'10'0,"18"-3"7"0,-11 5-11 16,0 3-2-16,0-5 1 15,0 5-5-15,0 0 0 16,3 3 2-16,1 2 1 16,3 6-1-16,-3 5 1 15,-1 5 1-15,1 5 0 16,-1 3-2-16,1 8 0 15,-1 6 0-15,-3-1 0 16,0-8 1-16,0-7 0 16,0-3-4-16,0-6 1 15,0-2 0-15,0-3 0 16,4-2-18-16,-1-1 1 0,4-2-11 16,4-2 0-16</inkml:trace>
  <inkml:trace contextRef="#ctx0" brushRef="#br0" timeOffset="45911.9485">19068 9040 28 0,'-11'-5'14'0,"-3"-6"5"16,11 9-13-16,-4 2-4 16,0 0 0-16,-4 2-1 15,1 4 0-15,-5 4 1 16,1 6 0-16,0 8-1 16,0 5 0-16,7-3 0 15,4 6 1-15,3 0-2 16,7-6 0-16,3 1 4 15,4-9 1-15,4-4 1 16,0-9 0-16,6-2 1 16,1-9 0-16,3 1-3 15,-3-8 1-15,0-3-3 0,-8-3 1 16,-3-4-3-16,-10-7 0 16,-8 1-1-16,-6 0 0 15,-4 3 1-15,-4 2 1 16,-3 8-2-16,3 3 0 15,1 2-15-15,6 3 0 16,0 0-6-16,4 6 0 16,4 4-4-16,3 4 1 15</inkml:trace>
  <inkml:trace contextRef="#ctx0" brushRef="#br0" timeOffset="46228.153">19001 9186 39 0,'-4'0'19'0,"12"8"8"16,-1-6-20-16,3 4-6 15,8 4 1-15,7 9-2 16,-1-3 0-16,1-1-2 0,-4 4 1 16,0-3-28-16,-3 0 1 15,-8-3 11-15,-3-5 0 16</inkml:trace>
  <inkml:trace contextRef="#ctx0" brushRef="#br0" timeOffset="46693.2634">18433 9556 25 0,'-18'5'12'0,"26"9"10"0,-1-12-13 15,14 4-3-15,7-4 0 16,11 1 1-16,21-3 1 15,10-5 1-15,15-1 1 16,-7-2-11-16,-8 3 1 16,-3 5-14-16,-10 0 1 15,-12 3-16-15,-6 2 0 16,-11-2 16-16,-13-3 0 16</inkml:trace>
  <inkml:trace contextRef="#ctx0" brushRef="#br0" timeOffset="47562.821">18715 9977 23 0,'-14'-3'11'0,"-7"-7"7"0,18 10-12 0,-8-3-2 16,0 0 1-16,-3 3 0 16,0 0 1-16,0 3-5 15,-4 0 1-15,1 2-1 16,-4 3 0-16,-1 2-1 16,1 1 1-16,7 5-2 15,4 0 1-15,6 2 0 16,1 3 0-16,3-2 0 15,7-3 0-15,7-3 4 16,0 0 0-16,0-5 0 16,0-8 0-16,4-2 1 15,3-6 0-15,-4-6-5 16,5-4 1-16,-1-1-1 16,-4-4 0-16,-2-7 0 15,-5-4 1-15,-6 0-2 0,-1-1 0 16,-3 9 2-16,-3-1 0 15,-1 1-2-15,1 5 1 16,-1 5 0-16,1 0 0 16,-1 5-1-16,0 6 1 15,1 0 0-15,3 10 0 16,0 3 0-16,3 3 0 16,1 4 1-16,3 9 0 15,0 5-1-15,0 1 1 16,0-1 0-16,0-6 0 0,0 4-3 15,0-3 1-15,-3-3 1 16,3-5 0-16,0-3-14 16,0-2 1-16,0-1-16 15,0-5 0-15,-3-10 16 16,-4 5 1-16</inkml:trace>
  <inkml:trace contextRef="#ctx0" brushRef="#br0" timeOffset="47878.3541">18906 9765 32 0,'-4'-8'16'0,"15"14"9"0,-11-4-15 16,-4 6-5-16,4 0 1 15,4 8 1-15,-1 8 0 16,4 5-5-16,0 5 0 16,1-2-2-16,-1 0 1 15,0 5-1-15,-4-6 1 16,1-1-2-16,-1-1 0 16,1-8 0-16,-4-3 1 15,3-4-9-15,1-1 1 16,-4-8-14-16,0 3 0 15,3-5-3-15,-3-3 1 0</inkml:trace>
  <inkml:trace contextRef="#ctx0" brushRef="#br0" timeOffset="48119.7682">18803 9956 34 0,'4'2'17'0,"28"1"12"16,-15-8-17-16,12-1-4 16,2-2 1-16,1 0-9 15,0 1 0-15,0-1-28 16,-1 2 1-16,-2 1 1 0,-8 0 0 15</inkml:trace>
  <inkml:trace contextRef="#ctx0" brushRef="#br0" timeOffset="48585.6907">19424 9569 38 0,'0'0'19'0,"21"3"7"0,-6-3-19 16,6 0-5-16,7 0 0 16,4 3-2-16,-4-1 1 15,0 4-2-15,-3-4 0 16,-4 1-15-16,0 0 1 16,-3-3-16-16,-4-3 1 15</inkml:trace>
  <inkml:trace contextRef="#ctx0" brushRef="#br0" timeOffset="48856.2832">19393 9731 34 0,'0'0'17'0,"35"2"9"16,-21 1-18-16,11-6-5 15,6 3 1-15,5-2-3 16,-5 4 0-16,1 1-5 16,0 2 1-16,-4 1-14 15,-3-6 0-15,-4 2-9 16,0-2 0-16</inkml:trace>
  <inkml:trace contextRef="#ctx0" brushRef="#br0" timeOffset="49199.1546">20253 9432 35 0,'-17'-5'17'0,"-8"-1"5"0,18 6-17 0,-11 6 2 15,-3 1 1-15,0 7-2 16,0 7 1-16,3 5-5 15,7 1 0-15,4-1 2 16,7 3 1-16,11-2-4 16,10-1 0-16,7-10-2 15,4 0 0-15,0-8-22 16,3-3 1-16,4 0-15 16,-4-10 0-16</inkml:trace>
  <inkml:trace contextRef="#ctx0" brushRef="#br0" timeOffset="50205.4561">20832 9286 27 0,'-11'-13'13'0,"-3"-13"12"0,10 20-15 15,-3-2-1-15,-3 3 0 0,-1 0-4 16,-3 2 0-16,0 1-4 16,-4 4 0-16,-3 6-1 15,0 5 0-15,0 8-1 16,3 6 0-16,4-1 1 15,4-4 1-15,6 4-1 16,8-2 1-16,3-3-1 16,7-2 0-16,3-9 2 15,5-5 1-15,6-5 0 16,3-10 0-16,5-1-1 16,-4-5 1-16,-4-10-3 15,-4-9 0-15,-6-9-1 16,-7-7 1-16,-8-2-1 15,-6 3 1-15,-11-5 0 16,-4-4 1-16,-3 12-2 16,0 12 1-16,-1 6-1 0,5 11 1 15,3 2 1-15,3 8 0 16,0 11-1-16,4 2 0 16,4 11 0-16,3 5 0 15,3 3 0-15,4 10 0 16,8 6 2-16,9 5 1 15,8 0-3-15,3 5 1 16,-3-5-1-16,-4-5 0 16,-3-9-1-16,-4-7 0 15,-3-3-19-15,-1-10 1 16,-6-3-12-16,-4-6 0 0,-3-7 20 16,-1-8 1-16</inkml:trace>
  <inkml:trace contextRef="#ctx0" brushRef="#br0" timeOffset="50820.9598">21050 9022 30 0,'0'0'15'0,"4"-6"7"0,-4 6-16 16,7 0 0-16,0 0 0 15,0 3-1-15,0 2 1 0,0 6 1 16,-3 5 1-16,3 8-3 16,0-1 0-16,-4 1-2 15,4 5 0-15,-3 6 0 16,3-1 1-16,0 1-3 15,0-4 0-15,0-4-1 16,0-11 0-16,0 2 1 16,0-7 0-16,-3-1 3 15,-1-2 1-15,1-2-3 16,-1-4 0-16,-3-2-3 16,0-10 1-16,4-14 0 15,-1-8 0-15,5-8 1 16,2-7 0-16,8-4-2 15,-1 9 0-15,1 0 1 16,0 5 0-16,-4 8 0 16,0 5 0-16,0-3-19 15,-3 6 0-15,-4 5-10 16,0 8 0-16,-4 11 3 0,-3-3 0 16</inkml:trace>
  <inkml:trace contextRef="#ctx0" brushRef="#br0" timeOffset="51211.5454">20620 9543 43 0,'11'-3'21'0,"34"1"16"15,-27-1-22-15,21-5-3 16,17 0 0-16,11-2-7 16,0 2 1-16,-10 2-7 15,-8 1 1-15,-6 2-14 0,-8-2 0 16,-7 5-19-16,-7-3 1 16,-3 6 4-16,-4 0 1 15</inkml:trace>
  <inkml:trace contextRef="#ctx0" brushRef="#br0" timeOffset="52113.0506">20796 9995 26 0,'-7'-18'13'0,"0"2"2"0,4 11-12 16,-4-1 2-16,0 4 1 16,0-1-4-16,-4 3 0 0,0 0-1 15,1 5 1-15,-4 3 0 16,-4 3 0-16,-3 5 0 15,0 0 0-15,3 5-2 16,8 5 1-16,-1 1-1 16,7 2 1-16,4-5 3 15,4-9 1-15,3 1 4 16,4-5 1-16,3-3-6 16,3-3 0-16,5-2 0 15,-1-8 0-15,3-9-4 16,5-7 1-16,-1-5-1 15,-3-3 0-15,-1-8 0 16,-6-8 0-16,-4 0 0 16,-3 8 0-16,-8 0 1 15,-3-1 0-15,0 7-1 16,-3 2 0-16,-5 2-1 16,1 6 1-16,0 8-1 0,0 5 0 15,0 8 2 1,0 5 0-16,0 3-2 0,4 5 1 15,-1 8 3-15,4 9 0 16,4 7 1-16,-1 2 0 16,8 1-3-16,-1 0 1 15,4-3-2-15,1 0 1 16,-1-6-2-16,0-4 1 16,0-11-12-16,-4-3 1 15,5-5-26-15,-5-13 1 0,8-1 11 16,-4-20 0-16</inkml:trace>
  <inkml:trace contextRef="#ctx0" brushRef="#br0" timeOffset="52412.8703">21139 9694 48 0,'-4'5'24'0,"11"0"15"16,-3 9-25-16,-1 4-8 16,1 1 0-16,-1 7 0 15,1 6 1-15,-1 5-5 16,1 0 0-16,-4 3-2 16,0 2 0-16,0 0-1 15,0-2 1-15,0-8 0 0,0-6 0 16,0-5-16-16,0-2 0 15,0-6-5-15,3-5 0 16,-3-5-5-16,0-3 1 16,4-8 11-16,-1-8 1 15</inkml:trace>
  <inkml:trace contextRef="#ctx0" brushRef="#br0" timeOffset="52610.0662">20980 9908 51 0,'10'0'25'0,"47"11"12"0,-36-11-26 0,7 0-4 15,11-3 1-15,3 0-8 16,-3 1 0-16,-4-1-8 16,-3-5 0-16,-7 0-26 15,-4 3 1-15,-3 0 6 16,-4 2 0-16</inkml:trace>
  <inkml:trace contextRef="#ctx0" brushRef="#br0" timeOffset="54319.3478">3442 12649 30 0,'-10'8'15'0,"3"-19"3"16,7 11-14-16,0 0-3 15,0 0 0-15,3-5 2 16,4 5 1-16,4 0 0 15,3 3 0-15,3-3-1 16,1 0 1-16,3 2-2 16,7-2 1-16,8 0-3 15,6 0 0-15,0 3 7 16,1-3 1-16,-1 0-7 16,0 0 1-16,-6 0 1 15,-8-3 0-15,-7 3-2 16,-3-2 0-16,-8 2-2 15,1-3 1-15,-4 3 0 0,-4 0 0 16,1 0-1-16,-1 0 1 16,1 0-6-16,0 0 1 15,-4 0-21-15,0 0 1 16,0 0-3-16,0 3 0 16</inkml:trace>
  <inkml:trace contextRef="#ctx0" brushRef="#br0" timeOffset="56572.3988">7382 12802 16 0,'4'-2'8'0,"-1"-14"6"15,1 11-7-15,-4-1-1 16,3 1 0-16,1 0 0 16,-1-1 0-16,1 1-4 15,-4 2 0-15,0 3-2 16,0 0 1-16,0 0-1 16,0 6 0-16,0-4 0 15,0 6 0-15,-4 3 0 16,4 2 1-16,0 3 0 15,0 8 0-15,0 13 1 16,0 3 0-16,0-9 1 0,-3 4 0 16,-1-1-1-16,1 0 1 15,-1-2-1-15,-3-5 1 16,4-3 0-16,-1-6 0 16,1-2 0-16,-1-6 0 15,1-2-1-15,-1-2 0 16,0-1-3-16,4-2 1 15,0-1 0-15,0 1 1 16,0 0-2-16,0-1 1 16,0 1 0-16,0-3 1 15,0 3-1-15,4-3 0 16,0 0-1-16,3 0 0 0,0 0 1 16,0 0 1-16,3 0-1 15,1 0 0-15,-4 0 0 16,0 0 1-16,0-3 0 15,0 0 1-15,4 1-1 16,3-4 1-16,7 4-3 16,7-1 0-16,0 0 1 15,1 1 0-15,-5 2-1 16,1 0 1-16,7 2 0 16,-1-2 0-16,-2 3 0 15,6 0 1-15,-7-1-2 16,0 1 1-16,1 0 0 15,2-1 1-15,8 4-1 16,0-1 1-16,0 0-2 16,7 3 1-16,3 0 0 0,4 0 0 15,-14-3-1-15,-4 3 1 16,4 3 0-16,0-1 0 16,3-2 1-16,0-2 0 15,-3-1-2-15,-4 0 1 16,8 3-1-16,2-3 1 15,1-5 2-15,-3 0 0 16,2 3-3-16,1 0 0 16,-3-3 0-16,-1 2 1 15,-7 1 5-15,-3-3 0 0,-7 0-5 16,-8-5 1-16,1-1-1 16,0 4 1-16,3-4-2 15,0 6 1-15,0-5 0 16,4 0 1-16,-4 0 1 15,0-1 1-15,-3 1-5 16,-4 2 1-16,-4 3 1 16,1-2 0-16,0-1 0 15,-4 0 0-15,-7 3 0 16,3-2 1-16,4 2-1 16,-3 0 1-16,-1 0 2 15,4 0 1-15,0-3 4 16,0 0 0-16,4-2-3 15,0-5 1-15,3-6-6 16,0-5 0-16,0-3 0 16,-3-3 0-16,-1 3-14 15,-3-2 0-15,-3 0-25 16,-1-4 0-16,-3-4 10 0,0-8 0 16</inkml:trace>
  <inkml:trace contextRef="#ctx0" brushRef="#br0" timeOffset="58764.3909">8402 13054 21 0,'-22'8'10'0,"-2"-8"6"0,20 2-10 16,-3 1 1-16,0 0-7 16,7-3 0-1,-3 8 13-15,3-6 0 16,10-2-10-16,15-8 0 0,14-5 0 15,28-13 1-15,7-17 7 16,17-10 0-16,5-8-9 16,2 3 1-16,-16 16-3 15,-19 10 0-15,-10 0 1 16,-14 9 1-16,-8 4-2 16,-6 9 0-16,-7-4-1 15,-4 4 1-15,-4 2-3 16,-2 0 0-16,-1-3-24 15,-4 9 1-15,4-4-8 16,0 1 0-16</inkml:trace>
  <inkml:trace contextRef="#ctx0" brushRef="#br0" timeOffset="59529.857">10476 12197 25 0,'-29'13'12'0,"19"0"12"0,6-13-13 16,1 3-8-16,-1-1 1 15,4-2 1-15,0 0 1 0,11-8-2 16,17-5 1-16,14-11 5 16,15-7 1-16,13-4-6 15,-3-2 0-15,7-3-5 16,-3 3 1-16,-11 3-2 16,-7 5 1-16,-7 5 0 15,-11 8 1-15,-3-2-2 16,-8 7 0-16,-6 3-13 15,0 0 0-15,-8 3-23 16,4 2 0-16,-7-5 24 16,-3 0 0-16</inkml:trace>
  <inkml:trace contextRef="#ctx0" brushRef="#br0" timeOffset="131490.0564">20077 1995 14 0,'-7'-13'7'0,"7"18"6"0,0-5-6 16,0-5-2-16,0-1 1 15,-4 4 0-15,1 2 0 16,-1 0-1-16,1 0 1 0,-4 0-2 16,3 0 0-16,-3 2-2 15,0 4 1-15,0-4-2 16,0 6 1-16,0 0 1 16,0 3 1-16,3-3-1 15,1 2 0-15,-1-2-1 16,1 0 1-16,3 0-1 15,3 0 0-15,1 0 0 16,3-3 0-16,3 0-1 16,4 1 1-16,1-4 0 15,6-2 0-15,3 0-1 16,5 6 0-16,2-4 2 16,1-2 0-16,0 0-3 15,0 0 0-15,3 0 2 16,7 6 1-16,1-6-2 0,-1 0 1 15,4 0 0-15,3 0 0 16,0 0-2-16,-6 0 0 16,-1-6 1-16,-3 6 1 15,-4 0-2-15,0 0 1 16,-6 0-1-16,-5-2 0 16,-2-4-15-16,-1 4 0 15,-4-4-14-15,-3 4 0 16,-3 2-1-16,-4-5 1 15</inkml:trace>
  <inkml:trace contextRef="#ctx0" brushRef="#br0" timeOffset="132479.9048">20193 2429 9 0,'-3'-3'4'0,"6"-2"3"16,-3 5-5-16,0 0 4 0,0 0 1 16,0-6-3-16,-3 6 1 15,-1 0-2-15,1 0 1 16,-1 0-2-16,-3 0 1 16,-4 0 0-16,1 0 0 15,3 3 1-15,-4 0 1 16,1-1 0-16,3-2 0 15,0 6-3-15,0-4 1 16,-1 4-1-16,5-4 0 16,-4 4 0-16,3-1 1 0,1-5 1 15,3 0 0-15,0 0-2 16,0 3 0-16,0-3 1 16,7 0 0-16,3 0 1 15,12 0 1-15,13-8 0 16,7 0 0-16,22-6 1 15,6 6 0-15,15 3-6 16,-11 3 0-16,-3 2 0 16,-4 0 0-16,-4 7-2 15,-7-1 0-15,-10-1-5 16,-3 0 0-16,-8-5-14 16,-7 3 1-16,-3-3-13 15,-8-3 1-15,-2-5 23 16,-5-7 0-16</inkml:trace>
  <inkml:trace contextRef="#ctx0" brushRef="#br0" timeOffset="133545.318">20528 2066 22 0,'0'8'11'0,"0"11"7"15,4-19-11-15,-4 0-2 16,3 0 1-16,1 0 0 15,-4 0 0-15,3 2-3 16,-3 4 0-16,0-6-1 0,0 0 0 16,0 0-1-16,0 0 0 15,0 0 0-15,0 0 1 16,0 0 2-16,0 0 0 16,0 0-2-16,0 0 1 15,0 0-2-15,0 0 0 16,7 0 0-16,-3-8 1 15,-4-6-1-15,0-4 0 16,4-1-1-16,-1-4 0 16,-3 23 0-1,0-61 6-15,0 8 1 16,0 3-4-16,0-1 0 0,0-10-2 16,0-5 1-16,0 6-1 15,0-7 0-15,0 9 1 16,0 13 0-16,0 3-5 15,0 0 0-15,0 7-22 16,0 1 1-16,0 10-9 16,4 5 0-16,3-2 22 15,3 3 0-15</inkml:trace>
  <inkml:trace contextRef="#ctx0" brushRef="#br0" timeOffset="134266.6487">20585 1296 15 0,'-7'-2'7'0,"3"2"7"0,4 0-9 15,0-8-1-15,0 8 1 16,0 0-1-16,0-8 0 16,0 8 0-16,4 0 0 15,3 0 0-15,3 0 1 16,8 0 0-16,7-8 1 0,13 0 0 16,22-3 1-16,15-4-4 15,2-1 0-15,1-3-4 16,3 3 0-16,-7 0-16 15,-7 8 1-15,-14-2-18 16,-7 10 0-16</inkml:trace>
  <inkml:trace contextRef="#ctx0" brushRef="#br0" timeOffset="135736.9227">20638 2508 16 0,'0'0'8'0,"0"-3"8"15,0 3-9-15,0 0-4 16,0-2 1-16,0 2 2 16,-4-3 0-16,1-5-2 15,-1 8 1-15,1-8-2 16,-1 3 1-16,1 2-2 15,3-2 1-15,0 5-1 16,-4 0 0-16,0-3-1 16,1 3 1-16,-1 0-2 15,1 0 1-15,-1 0 3 16,1-2 0-16,3-1-4 0,0 3 1 16,0 0-1-16,-4 0 0 15,1-5-1-15,-1 5 1 16,4 0 1-16,0 2 0 15,-3-2-2-15,-1 0 1 16,4 0 3-16,0 3 1 16,0 0-2-16,-3 2 1 15,3 0-3-15,0 3 1 16,0-8 0-16,3 8 0 16,1-5 0-16,-1 2 0 15,1 6 1-15,-1 5 0 0,-3 2-1 16,4 6 1-1,-1 0-1-15,1 5 1 0,-1 3-2 16,-3 5 1-16,0 10-1 16,0-12 0-16,-3 2 0 15,-4-3 1-15,3 0 0 16,1 1 0-16,-1-3-1 16,1-1 1-16,-1-7-1 15,1-3 1-15,3-5-1 16,-4 0 1-16,4-3-1 15,-3-2 1-15,3-3-1 16,0 2 1-16,0-7 0 16,0 2 1-16,0 1-4 15,0-1 1-15,0-2 1 16,0-1 0-16,0 1-1 16,0 0 1-16,-4 2 0 15,4-3 1-15,0 4-1 0,0-1 0 16,0 0 3-16,7 1 0 15,7 2 0-15,11 2 1 16,3-2-1-16,14 3 1 16,15-6-2-16,6 3 1 15,15-5-1-15,0-1 0 16,6-2-2-16,1 0 0 16,-11-2-3-16,0 2 1 15,-3-6-42-15,-8 9 1 16,1 0 12-16,-12-3 1 0</inkml:trace>
  <inkml:trace contextRef="#ctx0" brushRef="#br0" timeOffset="148678.7018">21064 1246 15 0,'0'0'7'0,"-7"0"9"16,7 0-8-16,0-3-4 16,0-4 1-16,0 1-4 15,0 1 1-15,0 5-2 16,0 0 1-16,0 0 1 15,0-8 0-15,0 8 3 16,0-5 0-16,0 2-2 16,0 3 0-16,0 0-1 15,7-5 0-15,1 2-2 16,-1-2 1-16,3 5-1 0,1 0 0 16,-4-3 4-16,3 3 0 15,1 0-2-15,0 0 1 16,-1 3 0-16,4 2 0 15,0-5-1-15,-3 8 0 16,3-8-3-16,4 3 1 16,3 2 0-16,0 3 0 15,0-5 0-15,-3 5 0 16,3-1 0-16,-3-7 1 16,-1 8-1-16,4-5 1 15,4 2-2-15,3-2 1 0,1 2 0 16,-8-5 0-16,0 3 0 15,4 0 0-15,-1 2 0 16,4-5 0-16,1 0 0 16,2 0 0-16,1 0 1 15,3 0 0-15,-3 0-2 16,3-5 0-16,1-1 2 16,3 1 0-16,-4 2-2 15,-3-2 1-15,-1 2 0 16,-2-2 1-16,-5 2 0 15,4 3 0-15,1 0 0 16,-5-5 0-16,1 3 0 16,0 2 0-16,-4-6-1 15,-3 4 1-15,-1-1-1 16,-3 3 1-16,0-5-1 16,-3 2 0-16,0 3 0 15,-4 0 0-15,-4-5 2 0,1 5 1 16,-1-3-3-16,-3 3 1 15,0 0-1-15,0 0 1 16,0 3-1-16,0-3 0 16,0 0 1-16,0 0 0 15,0 5-1-15,0-5 1 16,-3 0-1-16,-1 3 1 16,1 2-1-16,-1-5 0 15,4 11 0-15,-3-4 1 16,3 1-1-16,-4 0 1 15,4 0-1-15,0 3 0 0,0-3 0 16,0 8 1-16,4-6-2 16,-1 6 0-16,1 3 2 15,-1-1 0-15,1 3-1 16,-4-7 0-16,3 1-1 16,-3-1 0-16,0-1 1 15,0 0 1-15,4 0-1 16,-1 1 1-16,1 1-1 15,-4-1 0-15,3 2 0 16,-3-3 0-16,4-5-1 16,-4 5 1-16,0 0 0 15,0-5 0-15,0 3 0 16,0 5 1-16,0-8-2 16,0 2 1-16,0-2 0 0,0 0 1 15,0 0-1-15,0 0 0 16,0-6 0-16,0 4 0 15,0-4 0-15,0 1 1 16,0 2-1-16,0-5 0 16,-4 0 0-16,1 0 0 15,-1 0-1-15,1 0 1 16,-4 0 1-16,0 3 0 16,0 2-2-16,-4-5 1 15,-3 0 0-15,-4 3 0 0,1 2-1 16,-1-2 1-16,0 2 0 15,4 0 1-15,0 1-2 16,3-4 0-16,1 4 2 16,3-4 0-16,0 4-1 15,3-6 0-15,1 2 0 16,6-2 0-16,4 6 0 16,7-6 1-16,1 0-1 15,2 0 1-15,4 0-1 16,-3 0 0-16,0 2 0 15,-1 3 0-15,4 1-1 16,1-1 1-16,-1 3 0 16,-4-5 0-16,1 2-1 15,0 3 1-15,-8-5 0 16,1 2 1-16,-1-5-1 16,-3 2 1-16,-3 1-2 0,0 2 0 15,-1-2 1-15,-6 2 1 16,-1-5-2-16,-3 3 1 15,-4 2 1-15,-3-2 0 16,0 2-1-16,-4 1 0 16,1 1 0-16,-4 1 0 15,0 0 0-15,-1 0 0 16,1 0-1-16,4 0 1 16,2 0-1-16,5 0 0 15,3 0 2-15,3-5 0 16,4 2-2-16,4-5 1 0,6 3 0 15,1-1 1-15,7 1-2 16,-1-1 1-16,1 1 0 16,0 2 1-16,3 3-2 15,0 0 1-15,-4-2 0 16,-2-4 1-16,-1 4-2 16,-4-1 1-16,-3 3 0 15,0-8 1-15,-3 8-2 16,-1-8 1-16,-3 2 0 15,0 4 1-15,-3-4-1 16,-4 1 1-16,-4 2-1 16,1 3 1-16,-1-5-2 15,-3 5 0-15,-4-3 0 16,1 3 1-16,-4 0 1 16,-1 2 0-16,-2-2-1 15,-1 0 0-15,0-2-1 16,8-1 1-16,-1 3 0 0,4 0 0 15,3-8 0-15,4 8 1 16,4-8 0-16,3 0 0 16,3 2-3-16,4-2 1 15,4 6 1-15,3-6 1 16,4 0-2-16,3 0 1 16,0 2 0-16,0-2 0 15,4 0 0-15,0 0 1 16,-4 0-2-16,0 0 0 15,-3 0 1-15,-4 0 1 0,-4 0 0 16,1 0 0-16,-4 0-2 16,-7 0 0-16,0 0 1 15,-4 0 1-15,-6 3-1 16,-1 0 0-16,-3 2 0 16,-4 0 1-16,1 3-2 15,-4 0 1-15,-4 0-1 16,-3 5 1-16,0 0 1 15,3 1 0-15,0 2-2 16,4-3 1-16,3 0 0 16,4-2 0-16,4-1-1 15,3-2 1-15,0 0 0 16,3 0 1-16,8-3 0 16,3 1 0-16,3-4 0 15,4 4 1-15,7-6-4 0,4 0 1 16,0 0 2-16,0 0 0 15,-4 0-2-15,0 0 1 16,0 2-1-16,-3 3 1 16,-4-5 1-16,0 3 0 15,-4 0-1-15,-3-1 0 16,-7 4-1-16,-3-1 1 16,-4 6 0-16,0-4 1 15,-7 4-1-15,-4 2 0 16,-3 3 1-16,-7-5 0 15,0 2 1-15,-1 0 1 0,8-5-2 16,0 3 0-16,7-3 0 16,3-3 1-16,4-2-1 15,0 2 1-15,7-5-2 16,0 0 0-16,4 0 0 16,-1 0 1-16,4 3-2 15,-3 2 1-15,3-5 0 16,0 5 0-16,0 3 0 15,0 0 0-15,0 5 0 16,4 8 1-16,-1 11-1 16,1 8 0-16,-1 7 1 15,-3 17 1-15,1-14 0 16,-5 3 1-16,1-3-3 16,-1 1 1-16,1-6-1 15,-1 0 0-15,-3-45 0 16,4 34 0-1,-1-5 0-15,1-2-19 0,-1-9 1 16,1-7-13-16,-4-6 1 16,0 0 6-16,-7-2 0 15,0-3 16-15,-4 3 0 16</inkml:trace>
  <inkml:trace contextRef="#ctx0" brushRef="#br0" timeOffset="149145.0182">21523 3117 22 0,'-18'0'11'0,"-3"-3"8"16,18 3-11-16,-4 0 1 16,0 0 1-16,0 0-5 15,-1 0 0-15,5 0-1 16,-1 0 1-16,4 0-3 15,0 0 1-15,0 0 0 16,4 3 0-16,3-3-1 0,7 2 0 16,7 1 1-16,4 0 0 15,10 2 0-15,15-5 1 16,6 2-2-16,8 1 0 16,3-3-3-16,-4 3 1 15,-3-3 1-15,0 2 0 16,-4-4-20-16,-6-1 1 15,-8 0-17-15,-3 3 0 16,-4-7 24-16,-3-4 0 16</inkml:trace>
  <inkml:trace contextRef="#ctx0" brushRef="#br0" timeOffset="149775.0519">21460 3143 33 0,'-11'-3'16'0,"4"6"7"16,7-3-18-16,-4 0 0 15,1-3 0-15,-1 1 0 16,1 2 0-16,-1 0 0 16,1-3 0-16,-1 3-1 15,4-3 1-15,0 3-4 16,0 0 0-16,11 0 0 16,10 0 1-16,14-2-1 15,11 2 1-15,11 0-2 16,2-5 0-16,8 5-1 15,1-3 0-15,-12 0-24 16,0 1 1-16,-3-1-12 0,-3-5 0 16</inkml:trace>
  <inkml:trace contextRef="#ctx0" brushRef="#br0" timeOffset="152958.0373">21086 1939 11 0,'-4'-5'5'0,"1"10"7"16,3-5-5-16,0 0-3 15,0 0 1-15,0-5-4 16,0 5 1-16,0-3-1 15,0 3 1-15,0-5 0 16,0 2 0-16,0 3-2 16,0-5 1-16,0 0-1 15,0 0 1-15,3 2-1 16,1-5 0-16,3 0 0 16,-4 0 0-16,4 0 0 15,0 0 0-15,0 0 0 0,0 0 1 16,0 0-1-16,1-2 0 15,-1-1 1-15,3 3 1 16,4-5-1-16,0 0 0 16,1 5 1-16,-1-5 0 15,0 2-2-15,0 0 0 16,0 4 1-16,0-1 1 16,0 0 3-16,0 2 0 15,0-2-3-15,-3 6 1 16,3-1-1-16,0-13 1 0,0 8-3 15,0-2 0-15,1 2 0 16,2 0 0-16,1 0 0 16,-4 3 0-16,4 2 0 15,-4-5 1-15,0 5-2 16,-4 3 1-16,1-7 1 16,-1 7 0-16,1-6-2 15,-4 4 0-15,0 2 1 16,-3 0 1-16,3 0-2 15,-4 0 1-15,4 2 0 16,0 4 1-16,0-4-2 16,-3 3 1-16,0 6 0 15,3-3 1-15,0 0-1 16,0 0 0-16,-4 2 1 16,1 6 0-16,-1 0-1 15,1 3 0-15,-4 4 2 0,3 4 1 16,-3-1-2-16,0-2 0 15,-3 3 1-15,-1-6 0 16,1 3-2-16,3-6 0 16,-4 3-2-16,4-7 1 15,-3-1-8-15,3-3 0 16,0-2-19-16,0 3 1 16,0-6 14-16,3 3 1 15</inkml:trace>
  <inkml:trace contextRef="#ctx0" brushRef="#br0" timeOffset="153559.0072">21505 1913 24 0,'0'-3'12'0,"4"1"7"0,3 2-12 15,0 0-1-15,0 0 1 16,0 0-4-16,0 2 1 16,4-2-2-16,-1 3 0 15,1 2-1-15,0 3 0 16,-1 5-1-16,1-2 1 16,-4 5-1-16,3 2 0 15,1-2 2-15,-1 0 0 16,-2 0-3-16,-1-3 1 15,0 0 2-15,0-5 1 16,-4 0 1-16,1-5 1 0,-1 5-2 16,1-8 0-16,-4 2 1 15,3-2 0-15,1 0-4 16,-1-2 0-16,1-9 0 16,3-5 1-16,0-7-1 15,4-1 1-15,-1 3-1 16,1-1 0-16,-1 4 0 15,-3-1 0-15,0 1-4 16,1 2 1-16,-1 8-15 16,0-5 0-16,-4 5-2 15,1 3 0-15,3 5 1 16,-7 0 1-16</inkml:trace>
  <inkml:trace contextRef="#ctx0" brushRef="#br0" timeOffset="153754.1456">21784 1865 27 0,'-39'5'13'0,"-31"9"11"0,52-9-13 16,0-5-9-16,1 8 0 15,3-8-4-15,3 3 0 16,4-3-15-16,7 0 0 15,11-3-3-15,3-5 1 16</inkml:trace>
  <inkml:trace contextRef="#ctx0" brushRef="#br0" timeOffset="234391.3405">15886 14350 22 0,'0'-8'11'0,"7"-24"20"0,-7 24-12 16,0 3-12-16,4 0 1 16,-4 0 1-16,0-1 0 15,0 1-5-15,0 5 1 16,0-3-6-16,0 3 1 16,0 0 0-16,0 3 1 0,4 0 1 15,-1-1 1-15,1 6 0 16,3 3 0-16,0 2 1 15,0 6 1-15,0 2-3 16,0 0 0-16,3 5-2 16,-3 1 0-16,1 5 1 15,-1-3 1-15,0 2 1 16,-4-9 0-16,1-1-2 16,-1-3 0-16,1-2 0 15,3-3 0-15,-4-2-1 16,1-3 1-16,-1 0-1 15,1-3 0-15,-1 3 0 16,1-3 0-16,0-2 1 0,-1 2 0 16,1-2-1-16,-1 0 0 15,1-1 0-15,-1 1 0 16,1 0 2-16,-4-3 0 16,0 0 0-16,0 0 0 15,0 2 0-15,0-2 0 16,0 0 0-16,0 0 1 15,3 0-3-15,4-2 1 16,4-12-1-16,3-10 0 16,4-13 0-16,-1 0 0 15,1-2 0-15,-1-1 1 16,-2 3-1-16,-5 5 0 0,1 6-6 16,-4-1 0-16,0 6-13 15,-4 5 1-15,1 6-19 16,-1-1 0-16,-3 11 16 15,0 3 1-15,-3 2 11 16,21-5 0-16</inkml:trace>
  <inkml:trace contextRef="#ctx0" brushRef="#br0" timeOffset="234841.9632">16578 14358 29 0,'-28'3'14'0,"-1"-1"17"0,22-2-15 16,0 0-8-16,0 3 1 16,4 0-2-16,3-1 1 15,3 1-2-15,8 2 1 0,10-2-5 16,7-1 1-16,0-2-3 15,4 3 0-15,3 0 0 16,1-3 0-16,-1 0-1 16,-7-3 1-16,-3 0-5 15,-4 1 0-15,-3-1-13 16,-4 3 1-16,-4 0-10 16,-3 0 1-16,0 0 6 15,-3 0 0-15</inkml:trace>
  <inkml:trace contextRef="#ctx0" brushRef="#br0" timeOffset="235053.007">16447 14530 34 0,'-24'11'17'0,"20"-6"13"0,8-2-17 15,3-1-2-15,7-2 0 16,17 0-5-16,15 5 1 15,7-5-7-15,7 3 1 16,-7 0-2-16,-3-1 1 16,-1-2-26-16,-3 0 0 15,0 6-12-15,-11-6 1 16</inkml:trace>
  <inkml:trace contextRef="#ctx0" brushRef="#br0" timeOffset="235923.4729">17251 14236 33 0,'0'-10'16'0,"-3"10"8"16,10 0-17-16,-3 0-3 0,3 2 0 15,0 1-1-15,-4 2 1 16,4 1-2-16,0 2 1 15,0 5 1-15,-3 3 0 16,-1 5 0-16,-3 3 1 16,0-1 0-16,-3 1 0 15,-1-5-1-15,1-1 0 16,-1-4-2-16,4-1 1 16,0-5 2-16,7 0 1 15,7-3-5-15,15 0 1 0,6-2-4 16,4 0 0-1,-4 2 2-15,0-3 0 0,1-2-21 16,-5 3 1-16,-6-3-17 16,0 0 37-1,-25 0 0-15</inkml:trace>
  <inkml:trace contextRef="#ctx0" brushRef="#br0" timeOffset="236612.8168">18324 13863 33 0,'-7'-5'16'0,"-14"-6"3"0,14 9-18 0,-4-4 1 16,-3 6 0-16,-4 3-1 15,1 0 1-15,-1 2 1 16,4 0 0-16,-4 11-1 16,8 3 0-16,3 7 2 15,3 1 0-15,0-4 2 16,8-1 0-16,3-6 1 16,7-3 0-16,11-5-3 15,3-6 0-15,4-7-4 16,0-6 0-16,-8-7 0 15,1-6 1-15,-4 0-1 16,-10-5 0-16,-4-13-1 16,-11-6 1-16,-6 1 0 15,-12 2 1-15,-6 2-1 16,0 6 0-16,0 8-1 16,0 8 1-16,6 5-1 15,5 6 0-15,-1 7 0 0,8 11 1 16,3 5 1-16,3 14 0 15,11 10-1-15,11 8 1 16,6-8 2-16,8 0 0 16,3 0-2-16,-3-3 0 15,3-2-1-15,-3-6 0 16,-4-5-2-16,1-7 0 16,-5-6-25-16,-3-6 1 15,-3-2-9-15,-7-5 0 16,-1-3 31-16,-3 0 0 0</inkml:trace>
  <inkml:trace contextRef="#ctx0" brushRef="#br0" timeOffset="236898.7823">18609 13652 33 0,'-3'-6'16'0,"10"9"8"15,0 0-18-15,0 10 3 16,4 5 0-16,-1 9 0 16,8 5 1-16,0-3-4 15,-1-3 1-15,1 3-5 16,-1-2 1-16,-2-3-2 16,-1-6 0-16,-4 1-2 15,-3-6 0-15,0-3 1 0,-3-2 1 16,-1-5-26-16,-3-3 1 15,0-8-9-15,-3-3 1 16,-4-2 22-16,-4-8 1 16</inkml:trace>
  <inkml:trace contextRef="#ctx0" brushRef="#br0" timeOffset="237108.9335">18398 13715 35 0,'-11'-13'17'0,"18"29"16"0,4-14-18 16,14-2-6-16,10-2 1 0,14-1-6 16,22 0 1-16,-1 3-5 15,4-2 0-15,-10-1 0 16,-8-2 0-16,-6 5-15 16,-11-3 1-16,-8 3-11 15,-10 0 1-15,-6 0 0 16,-5 0 0-16</inkml:trace>
  <inkml:trace contextRef="#ctx0" brushRef="#br0" timeOffset="237333.9693">18419 13914 44 0,'-14'5'22'0,"53"-2"10"0,-11-6-21 16,7 0-8-16,25-2 0 16,14 0-2-16,14-3 0 15,-6 2-13-15,-5 1 0 16,-6 2-18-16,-15 3 0 16,-17 6 14-16,-18 2 1 15</inkml:trace>
  <inkml:trace contextRef="#ctx0" brushRef="#br0" timeOffset="237738.3908">17968 14329 44 0,'-22'-5'22'0,"33"5"10"0,3 0-22 16,21-6 1-16,22-2 0 16,31-2-2-16,25-1 0 15,17-2-9-15,-6 5 1 16,-4 0-2-16,-18-2 1 16,-10 2-26-16,-18 2 0 15,-18 9-10-15,-21 0 1 16,-13 7 23-16,-12 1 0 15</inkml:trace>
  <inkml:trace contextRef="#ctx0" brushRef="#br0" timeOffset="238414.9333">18461 14697 29 0,'-10'-14'14'0,"-4"9"2"0,7 5-15 15,0 0 5-15,-4 0 1 16,-7-2-3-16,-3 2 0 16,-4 0 0-16,-3 2 0 15,0 6-1-15,0 3 1 16,3 7-3-16,4 6 1 15,7 0 3-15,7 0 0 16,7-3 2-16,10-3 1 16,15-2-3-16,7-8 0 0,0-5-2 15,3-9 0-15,0-4-3 16,0-11 0-16,-3-6 0 16,-11 1 0-16,-7-6-1 15,-7-10 1-15,-10-6-1 16,-8 8 1-16,-3 3 0 15,0 8 0-15,0 5-1 16,-4 9 1-16,4 7 0 16,0 5 1-16,4 14-2 15,3 10 1-15,7 11 0 16,3-6 1-16,8 3 4 16,3 3 0-16,7 0-3 15,4-3 0-15,3-3-1 16,-3-5 0-16,-8-2-3 15,1-6 1-15,-4-2-17 16,0-9 1-16,-3-2-22 0,-1-5 1 16,1-6 19-16,-1-4 0 15</inkml:trace>
  <inkml:trace contextRef="#ctx0" brushRef="#br0" timeOffset="238641.0737">18634 14456 42 0,'-3'3'21'0,"20"36"11"0,-6-23-22 16,-1 11 0-16,8 2 1 0,0-3-6 15,3 3 0-15,-3 3-6 16,-1 2 1-16,1 1 1 16,-4-6 1-16,-4-3-3 15,-2-4 0-15,-1-7-21 16,-7-1 0-16,-4-9-19 15,-7-8 1-15,-10-10 35 16,0-5 0-16</inkml:trace>
  <inkml:trace contextRef="#ctx0" brushRef="#br0" timeOffset="238760.557">18581 14676 48 0,'7'-3'24'0,"57"3"6"15,-39-3-23-15,6 1-5 16,5-1 0-16,6-2-17 15,-3 7 0-15,3-2-26 16,-3-2 0-16</inkml:trace>
  <inkml:trace contextRef="#ctx0" brushRef="#br0" timeOffset="239648.42">19883 14284 44 0,'-7'-5'22'0,"7"-3"3"0,0 8-21 15,0 0 2-15,0 5 0 16,-4 3-5-16,1 5 0 16,-1 6-1-16,1 5 0 15,-1-3 0-15,1 2 0 16,-1-4 0-16,-3-3 0 15,0-3-17-15,3 0 0 16,1-5-20-16,-1-2 1 16</inkml:trace>
  <inkml:trace contextRef="#ctx0" brushRef="#br0" timeOffset="240112.0109">20010 14289 33 0,'7'0'16'0,"18"27"14"16,-18-19-17-16,0 5-3 15,0 3 0-15,0 0-3 16,0 2 0-16,0 3-6 16,0 0 0-16,0 1-1 15,0-6 0-15,-3 2 0 16,-1-5 0-16,1-5 0 15,-4-3 1-15,0-12-2 16,-4-4 1-16,1-8 0 16,-1-7 0-16,-3-3-1 0,0 2 1 15,3 6-1-15,1 3 1 16,3 2 0-16,3 8 0 16,4 8-1-16,4 5 1 15,7 11 0-15,6 3 1 16,5-1 0-16,-1-2 0 15,0-5 7-15,4-6 1 32,0-21-6-32,-11-3 1 15,-7 1-5-15,-7-1 1 16,-7 1-2-16,-7 2 0 0,0 0-15 16,0 0 1-16,0 6-16 15,0 2 1-15,7 5 6 16,3-7 1-16</inkml:trace>
  <inkml:trace contextRef="#ctx0" brushRef="#br0" timeOffset="240322.837">20553 14273 42 0,'14'14'21'0,"21"28"6"16,-24-31-21-16,0 2-1 15,-1 3 1-15,4-1-5 16,-7 4 0-16,0-6-2 16,-3 0 1-16,-4-2-9 15,-4-8 0-15,-3-3-14 16,-10-8 0-16,-4-8 2 0,-1-5 0 16</inkml:trace>
  <inkml:trace contextRef="#ctx0" brushRef="#br0" timeOffset="240517.0427">20451 14268 33 0,'10'-8'16'0,"33"11"8"0,-26-3-17 16,15 0-1-16,7 0 1 16,7 2-4-16,-4 1 1 15,-3 2-3-15,-11 3 1 16,-7 3 4-16,-14 2 0 16,-14 6-5-16,-7 2 0 15,-7 3-2-15,-7-3 1 0,-4-3-12 16,4-4 0-16,3-1-13 15,4-3 1-15,7-4 3 16,7-4 0-16</inkml:trace>
  <inkml:trace contextRef="#ctx0" brushRef="#br0" timeOffset="240892.1579">20870 14234 39 0,'0'-8'19'0,"11"40"11"15,-4-30-21-15,0 9 1 16,4 5 0-16,3 5-7 0,0 3 0 16,4-6-2-16,-1-2 1 15,1-8-2-15,3-5 1 16,-3-6-1-16,-4-8 0 15,-4-2-1-15,-3-3 1 16,-3 3 0-16,-4 2 1 16,-4 1-1-16,-3 5 0 15,4-1 0-15,-1 9 0 16,4 5 0-16,7 8 0 16,4 2 1-16,3 1 0 15,0-1-2-15,0-2 1 0,4-5-12 16,0-6 1-16,-1-2-24 15,1-9 0-15,-1-4 18 16,5-3 0-16</inkml:trace>
  <inkml:trace contextRef="#ctx0" brushRef="#br0" timeOffset="241102.0611">21378 14149 46 0,'-21'16'23'0,"-3"47"7"15,20-52-24-15,0 0-3 16,1 4 0-16,3 4 0 16,7 2 0-16,4-2-2 15,-1-1 0-15,4-5-1 16,0-2 0-16,4-6-14 16,0-2 0-16,-1-6-21 0,4-5 1 15,-3-2 24-15,-7-3 0 16</inkml:trace>
  <inkml:trace contextRef="#ctx0" brushRef="#br0" timeOffset="241328.4923">21565 14123 42 0,'0'10'21'0,"25"35"10"0,-18-32-20 15,4 3-1-15,-1 0 0 16,4 3-8-16,0 4 1 0,1 7-3 15,-1-4 0-15,0-2 0 16,-4-6 1-16,1-2-2 16,-4-3 1-16,0-5-21 15,-3-5 0-15,-4-11-14 16,-4-5 0-16,-7-3 26 16,1-3 1-16</inkml:trace>
  <inkml:trace contextRef="#ctx0" brushRef="#br0" timeOffset="241478.6569">21467 14199 42 0,'-11'-8'21'0,"36"-13"6"16,-11 16-20-16,0 0-6 15,7 2 0-15,14-5-2 16,8 3 0-16,3 2-16 16,-4-2 0-16,-7 2-4 15,-3 1 1-15,0-1 9 0,-4 0 1 16</inkml:trace>
  <inkml:trace contextRef="#ctx0" brushRef="#br0" timeOffset="241702.5675">21869 14160 41 0,'-25'10'20'0,"18"43"4"0,7-42-20 15,3-1 4-15,8 4 0 16,7-1-1-16,10-3 1 16,4-4-6-16,3-6 0 15,0-3 0-15,-3 0 1 16,-7-7-1-16,-15-6 1 0,-13-8-3 15,-11-8 0-15,-4 6-1 16,-10 2 0-16,-8 6-9 16,5 2 1-16,-1 5-9 15,4 3 1-15,7 11-11 16,6 7 0-16,8-2 18 16,11-5 0-16</inkml:trace>
  <inkml:trace contextRef="#ctx0" brushRef="#br0" timeOffset="242197.4003">22101 14104 41 0,'-3'3'20'0,"14"60"8"16,-4-44-21-16,0-1 5 0,3 3 0 16,1 6-8-16,-1-1 1 15,1 1-4-15,0-6 0 16,-4-3 6-16,0-4 1 15,-4-9-8-15,-3-5 1 16,-7-8-3-16,-3-8 1 16,-1 0-4-16,0-5 0 31,8-34 4-31,6 10 0 16,8 8 0-16,7 7 1 15,6 7 0-15,12 4 1 16,6 6-1-16,0 5 1 15,-3 0-1-15,-4 8 0 0,-10 0 1 16,-11 0 1-16,-10 3-2 16,-8 5 0-16,-14 2 5 15,-10-2 0-15,0 3-3 16,0-1-2 0,28-10 0-16,-21 35 4 15,7-9 0-15,17 1-1 16,15-1 0-16,10 1-5 15,7-4 1-15,8-2 2 16,6-2 0-16,0-3-9 16,-3 0 1-16,-4-3-38 15,-3 0 1-15,-7-5 16 16,-7-5 0 0</inkml:trace>
  <inkml:trace contextRef="#ctx0" brushRef="#br0" timeOffset="245606.4136">17283 14131 26 0,'-3'-16'13'0,"3"-6"7"16,0 17-13-16,-4 0-2 15,1 0 1-15,3-1 0 16,-4 4 0-16,1-1 1 16,3 3 0-16,0 0-4 15,0-3 1-15,0 1-4 0,3 2 1 16,-3 2-2-16,4 4 0 16,-4 10 6-16,3 5 0 15,1 5-4-15,3 3 1 16,0-2-1-16,3-1 0 15,1 1 1-15,0 2 0 16,-4-5 2-16,0-1 0 16,-4-1-2-16,1-4 0 15,-1-2 1-15,1 0 0 0,-4 0-3 16,0-3 1-16,-4-3 0 16,1 1 0-16,-1-3-2 15,1 3 0-15,-1-6 2 16,1 0 0-16,-1 0 0 15,4 1 0-15,4 4 1 16,6 1 0-16,8-1-1 16,7 4 0-16,6 2-1 15,-3-6 1-15,4 1-3 16,4-3 1-16,-1-3-28 16,0 3 1-16,0 0-12 15,1-8 1-15,-1-3 30 16,-3-5 1-16</inkml:trace>
  <inkml:trace contextRef="#ctx0" brushRef="#br0" timeOffset="248774.1496">4440 16332 26 0,'-3'-16'13'15,"3"5"5"-15,0 11-12 0,0-2-4 16,-4-1 1-16,1 3 1 16,-1-3 1-16,-3 3-1 15,0 0 0-15,0 0-1 16,0 3 1-16,4 2-3 15,3 1 0-15,3 4 1 16,8 1 1-16,-1-1 0 16,8-2 1-16,10 5-1 15,11-5 0-15,0-2 0 16,-1-4 0-16,8-2-2 16,-3-2 1-16,-8-4-2 15,-3-2 0-15,-8 1-1 16,-2-1 0-16,-12 2-12 0,1 1 1 15,-8 2-23-15,-3 3 1 16,0 3 22-16,-3 2 1 16</inkml:trace>
  <inkml:trace contextRef="#ctx0" brushRef="#br0" timeOffset="250695.5129">8081 16332 29 0,'-4'-11'14'0,"4"1"9"0,4 4-14 16,-4 6-6-16,0-5 1 15,3 5-3-15,1 0 0 16,-4 0-1-16,0 0 0 16,7 5 1-16,0 6 1 15,0 10 0-15,3 8 1 0,1 5-3 16,3 11 0-16,0 6 3 16,-3-6 0-16,-1-8 1 15,-3-5 1-15,0-3-3 16,0 2 1-16,1 1-3 15,-1 0 1-15,-4 0-1 16,4-1 0-16,-3-7 0 16,-1-3 0-16,1 3 4 15,-4 0 1-15,0-6-4 16,0-2 1-16,0-5-1 16,0 0 0-16,0-4 0 15,0 1 0-15,0 0 1 16,0-2 1-16,0-1-2 15,-4-2 1-15,4-1-1 16,-3 1 1-16,3-3-2 16,0 0 0-16,0 0 1 0,0 5 1 15,0-2-2-15,0-3 1 16,3 5-1-16,4-2 0 16,4 2-1-16,-4 0 1 15,3 3 2-15,8 0 1 16,7 5-5-16,7 1 1 15,6-6 1-15,5-1 0 16,10 1-1-16,7 0 0 16,10 0 1-16,8-5 1 0,6 2-1 15,12-5 0-15,-5 0 0 16,8 0 0-16,0 0-1 16,7-8 1-16,-15 6 0 15,5-4 1-15,-5-2 0 16,-10 6 0-16,1-4 0 15,-8-1 1-15,-14 1-5 16,-7 1 0-16,-8-3 8 16,-9 5 1-16,-5 3-4 15,-9-5 1-15,-5 5-1 16,-3 0 0-16,-3 0-3 16,-4-8 1-16,-4 8 0 15,1 5 1-15,-4-5-1 16,0 0 0-16,4 0-1 15,-1 0 0-15,1-5 2 16,-1 5 0-16,1 0-2 16,-1 0 0-16,1 0 1 15,-1 0 1-15,-3 0-2 0,0 0 1 16,0 0-1-16,4 0 1 16,-1 0 0-16,1 0 0 15,-4 0 1-15,3 0 1 16,1 5-3-16,-4-5 0 15,0 0 1-15,0 3 0 16,0-3 0-16,0 0 1 16,3-3-1-16,1-2 0 15,3 5 0-15,0 0 1 16,0 0-2-16,0 0 0 0,4 0 2 16,3 0 0-16,0-2-2 15,-3-1 0-15,-1 3 1 16,4-3 1-16,4-2-1 15,3-8 0-15,-3 10 0 16,6-2 1-16,1-6-1 16,-7 3 1-16,-1 0-1 15,1 0 1-15,3 0 1 16,0 1 0-16,4 1 0 16,0-2 1-16,-1 0 0 15,-3-5 0-15,1 3-2 16,-5-14 0-16,-3 0-1 15,-3-10 0-15,-4 2-1 16,-3-13 0 0,-22-43-65-16,0 12 0 15,8 15 50-15,6-3 1 16,4-7 7-16,18 10 0 16</inkml:trace>
  <inkml:trace contextRef="#ctx0" brushRef="#br0" timeOffset="251326.7141">10715 15490 26 0,'-3'-2'13'0,"13"-4"2"0,-10 6-12 0,-3 0 6 15,-4 6 1-15,-11 7-3 16,-13 8 0-16,-15 6-4 16,0-1-3-1,46-26 0-15,-110 50-16 16,22-7 1-16,18-1-15 16,20-13 0-16</inkml:trace>
  <inkml:trace contextRef="#ctx0" brushRef="#br0" timeOffset="251716.5894">9774 16363 45 0,'3'-5'22'0,"-31"29"11"16,10-13-24-16,-13 4-3 16,-12 12 0-16,-13 2-6 15,-1 5 0-15,-3 3-19 16,0 0 1-16,4-5-24 16,7 0 1-16</inkml:trace>
  <inkml:trace contextRef="#ctx0" brushRef="#br0" timeOffset="253189.3027">9685 16356 33 0,'-14'0'16'0,"-24"10"9"0,27-5-17 0,-14 9-8 16,-14 1 0-16,-3 4-14 15,-7-3 1-15,-8 10-14 16,1-4 0-16</inkml:trace>
  <inkml:trace contextRef="#ctx0" brushRef="#br0" timeOffset="346467.0225">2814 13009 14 0,'0'-27'7'0,"11"1"4"16,-8 21-7-16,1-1-4 15,-1 6 1-15,1 3-1 16,0 0 1-16,-1 2-2 16,1 3 1-16,-1-6 1 15,1 4 1-15,-1 2 0 16,-3-6 1-16,0 12-2 15,0-7 0-15,0 4 0 16,0 5 0-16,0 0-1 16,-3 5 1-16,-1 3-1 15,1 0 1-15,-1-3 1 16,1 0 1-16,-5-3-2 0,1-2 0 16,0-2 0-16,0-1 1 15,4-5-3-15,-1 0 0 16,1 0 0-16,-1 0 1 15,1-3 1-15,3-3 0 16,0 1 0-16,3 0 0 16,4-3-1-16,4 0 0 15,-1-3 2-15,5 3 1 16,2 0-3-16,1-3 0 16,-1 3 0-16,8 0 0 15,7-2 0-15,7-1 0 0,-4-2 1 16,7 0 0-16,8-3-2 15,6 0 1-15,-7 2 0 16,8 1 1-16,3 2-1 16,0-2 0-16,3 0 0 15,4 2 0-15,4 1 0 16,-4 2 0-16,3 0 1 16,-6-3 0-16,-1-2 0 15,8-1 0-15,-4 1-1 16,-7 0 0-16,0-1 0 15,0 1 0-15,0 0 0 16,-14 2 1-16,0 1-1 16,-1-1 1-16,1 0-1 15,4 3 1-15,-4 0-2 16,3 6 1-16,7-1 1 0,1 0 0 16,-1 0-2-16,4-2 1 15,0 2-1-15,-3-2 1 16,-12 0 1-16,1-1 0 15,-3-2-1-15,-5 0 0 16,5 0 0-16,-8-2 0 16,-3 2 0-16,3-3 0 15,0 0 0-15,1 1 0 16,-1-1 0-16,0 0 1 16,-3 1-2-16,-4-1 1 15,-3 1 0-15,-1-1 0 0,1 0 0 16,0 1 0-16,-4-1 4 15,0-2 0-15,0-3-2 16,-3-5 1-16,0-3-2 16,3 0 0-16,-7-3-1 15,0-10 0-15,0-8-5 16,-3 0 1-16,-1 3-19 16,1-1 0-16,3 1 5 15,4 2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16:08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9601 12382 16 0,'3'5'8'0,"11"8"6"15,-10-10-8-15,0-3 3 16,-4 3 0-16,-4-1-4 16,-3 1 1-16,0-6-3 15,0-2 0-15,0 0-2 16,-4-1 0-16,8-2 0 16,3 0 0-16,0-2 0 15,3 2 0-15,4 3-1 16,4 2 0-16,3 3-1 0,0 3 1 15,-3 2 6-15,-8 3 1 16,-6 2-3-16,-8 4 0 16,-3-1-3-16,-7-3 0 15,-4-2-15-15,7-2 0 16,11-4-25-16,14-10 0 16</inkml:trace>
  <inkml:trace contextRef="#ctx0" brushRef="#br0" timeOffset="809.6257">13470 12374 24 0,'0'-3'12'0,"4"-2"0"15,-4 5-12-15,0 0-1 16,3 0 0-16,-3 2 3 16,0 1 0-16,-3 0 2 15,-1-3 0-15,1 0 2 16,-1-3 0-16,1-2-5 15,3-3 1-15,3-3-3 0,8 1 1 16,3-1 1-16,7 3 0 16,0 3-2-16,-3 2 1 15,-4 3 7-15,-3 0 0 16,-11 3 0-16,-8 2 0 16,-9 1-5-16,-1-1 0 15,1 0-6-15,-1-2 1 16,7-3-30-16,11-3 1 15,14 0 16-15,11-2 1 0</inkml:trace>
  <inkml:trace contextRef="#ctx0" brushRef="#br0" timeOffset="1710.8169">17304 12363 33 0,'-7'0'16'0,"11"-10"4"0,-1 4-17 16,4 1-3-16,4 0 1 16,3-3 0-16,0 3 0 15,0-1 0-15,-3 4 1 0,-4 2 4 16,-7 2 0-16,-7 6 3 16,-7 3 1-16,0-3-2 15,-4 0 1-15,4-3-7 16,0-2 0-16,3-3-7 15,8-6 1-15,3-2-38 16,10 3 0-16,8 0 24 16,7-6 1-16</inkml:trace>
  <inkml:trace contextRef="#ctx0" brushRef="#br0" timeOffset="2402.4248">21050 12339 25 0,'4'0'12'0,"10"-10"7"0,-7 7-13 15,0 3-1 1,0-2 0-16,0-1 4 0,0 0 0 16,0 1-4-16,0-4 0 15,0 4-2-15,-3-1 0 16,-1 3 3-16,-3 0 0 15,0 0-5-15,-3 0 0 16,-4 3-1-16,0-3 0 16,-4 0 0-16,8 0 0 15,3 0 0-15,7-6 0 16,3 4-7-16,4-4 1 0,8 4-20 16,2-1 1-16,5 3-2 15,-8 0 0-15</inkml:trace>
  <inkml:trace contextRef="#ctx0" brushRef="#br0" timeOffset="4713.4739">5714 10546 26 0,'-4'-8'13'0,"36"5"1"0,-11-2-13 16,14 2-2-16,4 0 0 15,14 9 1-15,11-4 1 0,-4 4-11 16,3-1 0-16,4 0-6 16,-7 1 1-16</inkml:trace>
  <inkml:trace contextRef="#ctx0" brushRef="#br0" timeOffset="5571.3309">5971 14056 31 0,'-21'-2'15'0,"21"2"6"16,4 2-15-16,10 1-4 16,10 0 0-16,12-1-1 15,-1 4 0-15,11-4-1 16,10 4 1-16,4-4-8 15,7 1 0-15,0 0-25 16,-7-6 0-16</inkml:trace>
  <inkml:trace contextRef="#ctx0" brushRef="#br0" timeOffset="6573.5859">4476 10196 16 0,'-7'-5'8'15,"0"8"5"-15,7-6-8 0,0-2-1 16,0 5 1-16,0 0-5 15,3 0 0-15,4 5 1 16,4-2 1-16,3 5-2 16,3 5 1-16,5 8 1 15,-5 6 0-15,1 2 2 16,-4 0 1-16,0-5-2 16,0-3 0-16,-3 0-1 15,-4 0 0-15,0 0-2 16,-4-5 1-16,1-3 1 15,0 1 0-15,-1-4 3 16,-3-2 1-16,0-8-4 0,0-5 1 16,4-3-1-16,-4-3 0 15,0-5-2-15,0-7 1 16,0-7-1-16,0-1 1 16,0-1-2-16,0 6 0 15,0-1 1-15,0 6 0 16,0-3-10-16,0 3 0 15,3 2-12-15,1 4 1 16,-1 4 1-16,4 3 1 16</inkml:trace>
  <inkml:trace contextRef="#ctx0" brushRef="#br0" timeOffset="7235.8127">4998 10400 24 0,'-14'-5'12'0,"14"0"2"16,0 5-13-16,3 2 0 15,1 3 0-15,-1 3 2 16,1 0 0-16,3 3 1 16,0 5 0-16,-4 2-1 0,4 1 0 15,-3-3-1-15,3-3 0 16,0-2-1-16,-3-1 0 16,3-5 0-16,-4 1 1 15,4-4-3-15,0 1 1 16,0-8 0-16,-3-1 1 15,-1-4-2-15,1-3 1 16,-1-1 1-16,-3 1 1 16,4-3-3-16,-1 6 1 15,-3-1 0-15,4 1 1 16,0-1-2-16,3 3 1 0,0 0 0 16,3 3 1-16,1-1-1 15,-1 6 0-15,1 3 0 16,0 2 1-16,-1 1-1 15,1-1 1-15,-1 0-1 16,-6-2 1-16,3 0 1 16,-4-1 1-16,4-2-1 15,-3 3 1-15,0-6-5 16,3-2 1-16,3-3 1 16,-3 3 1-16,0-1-1 15,0 1 0-15,0 2 0 16,0 3 0-16,-3 0 0 15,3 0 1-15,0 3-2 16,4 0 0-16,3 2-4 0,3-2 0 16,1-1-27-16,3 1 1 15,-3-3 21-15,-4-5 0 16</inkml:trace>
  <inkml:trace contextRef="#ctx0" brushRef="#br0" timeOffset="8526.0179">4613 13789 19 0,'-7'-10'9'0,"4"-14"6"16,3 19-11-16,0-3-1 15,0 2 1-15,0-2 0 16,0 6 0-16,0-4-4 16,0 6 0-16,7 6 2 15,0-1 1-15,3 3-1 16,-3 5 1-16,4 0-1 15,3 3 0-15,4 0-1 16,-1-3 1-16,-3 3-1 16,4 0 0-1,7 11 0-15,-1-4 1 16,-2-1-2-16,-8-4 1 16,-4-5 1-16,1 1 1 15,-4-7 0-15,0 1 0 16,-3-2 5-16,-1-4 1 15,1-4-8-15,-1-12 0 16,-3-7 1-16,4 0 0 16,-4-19-1-16,0-10 0 15,-4 5-3-15,4 3 1 0,0 0-13 16,4 5 1-16,-1 5-15 16,-3 5 0-16,7 9 11 15,4 2 0-15</inkml:trace>
  <inkml:trace contextRef="#ctx0" brushRef="#br0" timeOffset="9098.8327">4345 13956 28 0,'-28'-3'14'0,"42"-2"4"16,-3 0-15-16,10-3 0 15,3-3 1-15,12-2-5 16,6 0 1-16,0 5-10 16,-6 0 0-16,2 0-14 15,1 5 0-15</inkml:trace>
  <inkml:trace contextRef="#ctx0" brushRef="#br0" timeOffset="9786.8659">5149 13855 16 0,'0'3'8'0,"22"8"2"16,-15-6-8-16,0 3-2 15,3 2 1-15,1 4 4 16,-1-1 0-16,-3-3-2 16,1 4 1-16,-1-6-1 15,0 0 0-15,-4-3-2 16,1 0 1-16,-1-2 0 16,-3-3 1-16,0-6-4 0,0-1 1 15,0-4 0-15,-3-2 0 16,-1 0 1-16,4 2 0 15,0 0 1-15,0 3 0 16,4-2 0-16,3 2 0 16,0 0 0-16,0 3 0 15,0 5-1-15,0 0 0 16,0 0-1-16,0 2 0 16,0 1 1-16,0 2 1 15,-3-2 0-15,-1 0 1 0,1-1-3 16,-4-2 1-16,0 0-2 15,0-2 1-15,3-6 0 16,1 2 0-16,3 1 0 16,3 0 1-16,5 2-2 15,2 3 1-15,1 0 0 16,3 0 1-16,0 3-3 16,-3-3 0-16,6 0-21 15,5 0 1-15,-5-3 1 16,1-10 0-16</inkml:trace>
  <inkml:trace contextRef="#ctx0" brushRef="#br0" timeOffset="10808.7964">6257 12316 23 0,'0'-3'11'0,"-4"11"1"16,1-3-11-16,-1 3 0 16,-3 0 1-16,0 3 4 15,0-3 1-15,0-1 0 16,0-1 0-16,-3-4-5 0,-1 1-2 15,11-3 0 1,0-16 2-16,0 0 1 16,7 0-2-16,4 1 0 15,6 1-2-15,1 6 1 16,-4 0 0-16,0 3 0 16,-7 5 2-16,-3 3 1 15,-8 2-3-15,-3 0 1 16,-4 1-9-16,1-4 1 15,3 1-31-15,3-3 1 0</inkml:trace>
  <inkml:trace contextRef="#ctx0" brushRef="#br0" timeOffset="16288.6691">6183 12514 13 0,'0'-5'6'0,"0"-9"9"0,3 9-8 16,1-3-3-16,-1 3 0 16,1 0-1-16,0-3 1 15,-1 0-2-15,4-3 0 0,-3 1-3 16,3-1 0-16,0 0 1 16,0 1 0-16,3-3 0 15,1 2 0-15,0 0 1 16,-1 1 0-16,1-1-2 15,-1-2 0-15,4 3 1 16,0-4 0-16,1 1 1 16,-1-3 0-16,3 6-1 15,1 2 0-15,0-3 2 16,-1-2 0-16,1 0 0 16,-4-3 1-16,0 3-1 15,4-9 0-15,-1-1-1 16,-3 1 1-16,1 4-2 15,-5-1 1-15,1-2 2 16,-1 0 0-16,1 0-1 16,0 0 1-16,-1 0-2 15,4-3 0-15,0 3-3 0,0-1 1 16,1 4 1-16,-1 5 1 16,0-3 0-16,-4 3 0 15,1-1-2-15,-1-2 0 16,-2 1 1-16,-1 4 0 15,0-5-1-15,0-5 1 16,3 0 0-16,1 0 1 16,-4 2 0-16,4 1 0 15,-4-1-2-15,0 3 1 16,0 0-1-16,0 0 1 16,0-2 0-16,0-1 0 0,0-2-1 15,0 0 1-15,4 0 0 16,3 2 1-16,0 6-1 15,0 0 0-15,-4 0 1 16,5-1 0-16,-5-1-1 16,1-4 0-16,-1 3-1 15,4-5 1-15,-7 2-1 16,1-2 1-16,-1 0 0 16,0 5 0-16,0-2 0 15,0 2 0-15,0 0 0 16,3-2 1-16,1-1-2 15,0 0 1-15,-1 1 0 16,4-1 0-16,0 1 0 16,0-1 0-16,1 4 0 15,2-1 0-15,-3 2-1 0,0 1 1 16,4 3 0-16,0-1 0 16,-18 11 0 15,31-29 0-31,5 2 1 15,-5 4-1-15,1-1 0 16,-4 5 0-16,-10 1 1 16,0 5-2-16,-1-1 1 15,1-2-1-15,0 3 1 16,-1 3 1-16,1-1 0 0,-1-2-2 16,5 2 1-16,-1-2 0 15,0 2 0-15,0 1-1 16,0-1 1-16,-3 3 0 15,0 0 1-15,6 0-1 16,1 1 1-16,7-1-1 16,3 0 0-16,-10 0-1 15,-1 0 1-15,5 2 0 16,-1 1 0-16,4 0 0 16,-1 0 0-16,1-1 0 15,-4 1 0-15,0 0 0 16,-3 2 0-16,0 3 0 15,3 0 0-15,0 0 1 16,-3 3 0-16,-4-3-2 16,0 2 1-16,-3 1-1 15,3 0 1-15,-3-1 0 0,-4 4 0 16,0-1 0-16,0 0 0 16,0 0-1-16,0 3 1 15,0 0 0-15,1 0 1 16,2 0-1-16,1 0 1 15,-1 3-2-15,1-1 1 16,0 1-1-16,-1 0 1 16,-3-4 0-16,1 4 1 15,-1 0-2-15,0-3 1 16,-4 2 0-16,4 1 1 16,4 2-2-16,0-5 1 0,-1 8 0 15,1-3 1-15,0 6-1 16,3-4 0-16,0-1 0 15,-3 4 0-15,-4-5 0 16,3-2 1-16,-3 0-2 16,1-1 1-16,-1 1-1 15,0-1 1-15,3 3 1 16,-2-2 0-16,2 2-2 16,1 1 1-16,-1 1 0 15,1-1 0-15,0 2 0 16,-1 2 0-16,-3 1 1 15,-3-1 0-15,3 1-2 16,-3-1 1-16,3 1 0 16,0-1 0-16,4 1 0 15,-1 4 1-15,1-1-1 16,-4 4 0-16,0-10 0 16,0 2 0-16,0-4 0 0,0-1 1 15,-3 3-1-15,0-3 1 16,-1 3 0-16,1 2 0 15,-1 1-2-15,1-1 1 16,-1 1-1-16,1 2 1 16,0-2 0-16,-1 2 1 15,4 0-2-15,-3-2 1 16,3-1 1-16,0 6 0 16,-3 0-1-16,3 5 1 15,-4-3-1-15,1-2 0 16,-4-5 2-16,0-1 0 0,4 1-3 15,-4 2 0-15,0 0 2 16,0 3 0-16,3-3 1 16,-3 3 0-16,1 0-1 15,2-3 0-15,4 0-1 16,-3 5 1-16,6 1 0 16,-2 5 0-16,-1-3-2 15,7 2 1-15,0-4 1 16,-3-6 0-16,-4 3-1 15,0-3 0-15,-4 0 0 16,1 3 0-16,0-3-1 16,3 3 0-16,0-3 2 15,0 3 1-15,0-3-2 16,0-2 0-16,4 2 0 0,-4 3 1 16,0 2-1-16,4-2 1 15,-4 2 0-15,0 1 0 16,0-3-2-16,-3-6 0 15,-1 1 0-15,1-1 1 16,-1 1 1-16,-3 2 0 16,7 0-1-16,1 3 0 15,-1 0 0-15,0-1 0 16,3-1 0-16,1 1 0 16,0 1 0-16,-1-3 1 15,1 8-1-15,-4-5 0 0,-3-5-1 16,-1 2 1-16,1 0 0 15,-1-2 0-15,1-3 0 16,0-3 0-16,-1 0 0 16,1 0 0-16,-1 0 0 15,4 1 0-15,1-1 1 16,-1 3 0-16,0 2-2 16,3 1 1-16,-3-3 0 15,1 2 1-15,-1-2-2 16,0 0 1-16,0 0-1 15,0 0 1-15,-3 0 1 16,-1 2 0 0,15 14-1-1,-4 0 0-15,-3-9-1 16,3-1 1-16,-4-4 3 16,1-2 0-16,-4-3-3 0,0 0 1 15,0-2-1-15,-3 2 1 16,0 0-1-16,-1 1 1 15,1-1 0-15,-1 0 0 16,1 0-2-16,0 1 1 16,3-1 1-16,-4 0 0 15,4 0-1-15,0 1 0 16,-3-4-1-16,0 1 1 16,-1-1 0-16,1 1 1 15,-1 2-1-15,4-2 0 16,1 2 0-16,-5 0 1 0,4 0 0 15,-3 3 0-15,-1 3-1 16,1-3 0-16,3-1-1 16,0 4 1-16,0-3 1 15,0-3 0-15,4 0 0 16,0 1 1-16,-4-1 0 16,3 0 0-16,1 0-3 15,-4 3 1-15,-3 0 0 16,3-3 0-16,0 0 1 15,0 1 0-15,4-1-1 16,-1-3 0-16,1 1 0 16,3 2 1-16,0-2 2 15,1-1 1-15,-5 1-3 16,4-3 0-16,-3 0 0 16,0-3 1-16,3 0-3 15,3 1 1-15,1-4 0 16,0 4 1-16,0-4-1 0,-1 1 0 15,-3-3 0-15,1 3 0 16,-1-1-1-16,0 1 1 16,4 0 2-16,-1-1 0 15,1-2-1-15,0 0 1 16,-1 0-3-16,1 0 1 16,-4 0 0-16,-3 0 0 15,-1 3 0-15,1 0 0 16,3-1 0-16,-3-2 1 15,3 0 1-15,-3 3 1 0,-1-6-3 16,4 1 1-16,-3 2-1 16,-4-3 0-16,0 0 0 15,0 1 0-15,1-4 1 16,-1 4 1-16,3-4-2 16,1 1 0-16,3-3 1 15,0 0 0-15,0 0-2 16,1 0 1-16,-1 0 1 15,0 0 0-15,0 1-2 16,0-4 0-16,4 0 1 16,0 1 0-16,-1-1 0 15,5-5 0-15,-1 0 0 16,-4 3 0-16,1 3-1 16,0-1 1-16,0-2 1 15,-1 0 0-15,4-9-2 0,4 4 1 16,-4-3 0-16,1-3 0 15,-5 0 0-15,-3 6 0 16,4-4 0-16,3 1 0 16,1-5 0-16,2-1 0 15,1-2-1-15,-4-2 1 16,1 4 0-16,-1 1 0 16,3-4 1-16,1 4 0 15,0-6-2-15,0-2 1 16,-4-1 0-16,4-2 0 15,6-5 0-15,5-3 1 0,-1-5-1 16,-3 0 0-16,3-9-1 16,4-7 0-16,0 0-7 15,-7 8 0-15,-4 5-3 16,-7 5 0-16,-3 11-17 16,-4 8 0-16,7 3 3 15,4-3 0-15,0-6 14 16,3 1 1-16</inkml:trace>
  <inkml:trace contextRef="#ctx0" brushRef="#br0" timeOffset="17729.7325">13294 12572 23 0,'-4'0'11'0,"4"-5"5"0,0 0-12 0,4 2 3 15,-1-5 1-15,4 3-3 16,1-8 0-16,2-1-3 16,1 1 1-16,-1-3-2 15,4-2 0-15,0-3 1 16,1-3 0-16,-5-3-1 15,4-2 0-15,0 3-1 16,4 2 1-16,0 0-1 16,3 0 0-16,-7-2 0 15,7-1 1-15,-3-2-2 16,3 0 1-16,0 3 0 16,4-3 0-16,-4-1 0 15,4 1 0-15,-1-2 5 16,1-1 0-16,0 0-2 15,3 6 0-15,-3-1-2 0,-4-2 1 16,-4-3-2-16,5-7 1 16,-1 2-1-16,0 2 1 15,0-4-1-15,0-1 1 16,0 0-1-16,-3 3 1 16,0 5-1-16,-1 1 0 15,1-4 0-15,0-2 1 16,-1 3-2-16,-3-1 0 15,0 4 2-15,1 2 1 16,-1-1-4-16,3 1 1 16,-3-2 1-16,0 2 1 0,1-1-1 15,2 1 0-15,1 6 0 16,-1 1 0-16,1 4 0 16,-7-9 1-16,-1 4-2 15,1-4 1-15,-1 1 0 16,1-1 0-16,0 1 0 15,3 5 0-15,0-3-1 16,0 3 1-16,4-1 0 16,-1-1 0-16,-3 1 1 15,4-1 0-15,0 1-1 16,-1 4 0-16,1-1-1 16,0 1 0-16,3 5 1 15,0-1 1-15,4 1-1 16,3-5 1-16,3-1-2 15,-6 3 1-15,0 0-1 0,0-2 1 16,3-1 1-16,0-2 1 16,4 5-2-16,-1 3 0 15,1-3 0-15,0 3 0 16,-4 0 0-16,0 0 0 16,4-1 0-16,3 4 1 15,1-1-2-15,-5 1 1 16,5 2 1-16,3 0 0 15,10 2-2-15,4 6 0 16,7 3 0-16,3 8 1 0,-3-1-32 16,0 3 1-16,4 6 4 15,-8-8 1-15</inkml:trace>
  <inkml:trace contextRef="#ctx0" brushRef="#br0" timeOffset="18690.5508">15544 10562 28 0,'4'-11'14'0,"6"-10"1"16,-6 15-14-16,-1 1 3 16,1 0 1-16,3-3-1 15,4-3 0-15,3 1-3 16,3 2 1-16,5 3-3 16,6 2 1-16,3 3 1 15,1 8 0-15,3 2-3 16,1 4 1-16,3 2 1 15,-4-1 1-15,0 4-1 16,4-6 0-16,3 6 0 0,1-1 0 16,2 6 0-16,-6 5 0 15,4 0 0-15,-5 6 0 16,5-4 0-16,-5 1 1 16,-2 2-1-16,-8 4 1 15,0-1-1-15,0-6 0 16,-3 1 0-16,0 2 0 15,3 3 2-15,0 1 1 16,0-1-2-16,-3 0 1 16,0 8 0-16,0 0 1 15,-1 0-4-15,1-6 1 0,3 4 0 16,4-4 1-16,0 4 0 16,-4-4 0-16,-3 1-2 15,-1-3 1-15,1 3 3 16,0 2 0-16,3 0 1 15,0-5 0-15,0 3-3 16,0 2 1-16,-3 6-1 16,0 0 1-16,0 7 0 15,3 6 1 1,25 32-1 0,-11-9 0-16,0-7-3 15,1 0 0-15,-1-1-7 16,-7-15 0-16,-3-5-23 15,-4-6 1-15,-10-8 9 16,-4-7 1-16</inkml:trace>
  <inkml:trace contextRef="#ctx0" brushRef="#br0" timeOffset="19846.1735">17114 12313 28 0,'0'3'14'0,"7"-1"0"0,0 1-13 15,0 2-2-15,4 6 1 16,3 2 0-16,3 5 1 15,1 1 0-15,0 0 1 16,-1 4 2-16,1 4 0 16,0 2-1-16,3 0 0 15,0 0 0-15,0-2 1 16,4-1-2-16,-1 3 0 16,1 0-1-16,0 3 1 0,0 0 0 15,-4-1 0-15,0 4-1 16,0-6 1-16,0 3 0 15,4 5 1-15,0-3-1 16,-4-7 1-16,3 2-3 16,-2-5 0-16,-5 2 1 15,1-2 0-15,0 2-1 16,-4-2 0-16,3 0 1 16,1-3 1-16,0 0-3 15,-1-2 0-15,1-1 1 16,-1-2 0-16,1 5 1 15,0-2 1-15,-1-1-2 16,-3 6 0-16,1 3-1 16,-1-1 1-16,3-2 1 15,1 0 1-15,3 2-2 0,0 3 0 16,0 0-1-16,1 0 1 16,-1 1-1-16,-4-7 1 15,-2 4 1-15,-1-1 1 16,0 6-1-16,3-3 1 15,5 5-1-15,-1-2 1 16,0-5-1-16,0-1 0 16,0-2 0-16,0 2 0 15,1-2 1-15,-5-3 0 16,1 1-2-16,-1-4 0 16,1 3 0-16,0-2 1 0,3-3-2 15,0 2 1-15,0-5 0 16,0 3 0-16,4-3 0 15,-7 1 0-15,-1-4 0 16,1 4 0-16,0-1 0 16,-1 3 1-16,4 0-1 15,4 5 1-15,0 0-2 16,3-3 0-16,4 6 1 16,-1 0 0-16,1 0 0 15,7 2 1-15,3-2 2 16,1-3 1-16,3-2-5 15,3-1 1-15,4-2-9 16,-7-3 1-16,-4-2-23 16,4 0 0-16,0-4 4 15,-4-9 0-15</inkml:trace>
  <inkml:trace contextRef="#ctx0" brushRef="#br0" timeOffset="20973.0223">19082 14313 23 0,'0'0'11'0,"7"5"8"0,-3-5-13 0,3 0 0 16,0 3 1-16,3 0-1 16,5-3 1-16,-1 0-3 15,3 2 0-15,1 1-1 16,0 0 0-16,3-3 1 16,0 0 0-16,4 0-3 15,3 0 0-15,0 0-1 16,0 0 1-16,0 0 3 15,1 0 1-15,-1 0-2 16,4-3 1-16,-1 0-2 16,5 1 0-16,-1-4-3 15,4-2 1-15,3 0 0 16,4 1 0-16,-4 1 0 16,1-2 0-16,2 3 4 0,5-3 1 15,-1-8-5-15,4 0 1 16,0-5 0-16,0-5 1 15,-7-3-2-15,0 0 1 32,28-24 6-32,-7 5 0 15,-11 8-7-15,-3 1 0 16,-4-1 0-16,-3-10 1 16,-3 7-2-16,-8 4 1 15,-3 2 1-15,-4 0 0 0,0-3-2 16,-3 0 1-16,-1 3 0 15,-2-5 0-15,-1-8 0 16,-4-6 0-16,1-2 1 16,0-6 1-16,-1-2 0 15,4-3 1-15,1-13-2 16,-1-2 0-16,3-9 0 16,5 8 1-16,2-5-2 15,5-2 0-15,-5-1-1 16,8 11 1-16,4-2-8 15,2-4 0-15,1 9-19 16,-7-3 0-16,-4 5-5 16,-3 16 1-16,-4-2 13 15,1 2 1-15</inkml:trace>
  <inkml:trace contextRef="#ctx0" brushRef="#br0" timeOffset="21393.063">21223 12032 53 0,'32'-42'26'0,"53"-48"11"16,-47 58-27-16,19-26-3 15,20-18 0-15,8-4-9 16,-4-2 0-16,0-5-29 16,-14-6 1-16,-3 3-7 0,-4-18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17:41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5911 7469 22 0,'-3'0'11'0,"13"2"6"15,-3-2-11-15,4-2 1 16,7-1 1-16,13 0-3 16,5-2 1-16,-1 0-6 15,4-3 0-15,3 0-1 16,0 3 1-16,-3-1-15 15,-4 1 1-15,1 2-12 16,-1 3 1-16</inkml:trace>
  <inkml:trace contextRef="#ctx0" brushRef="#br0" timeOffset="1214.5283">5947 11712 18 0,'-4'0'9'0,"-3"-2"8"15,7-4-10-15,-4 4 2 16,1 4 1-16,-1-2-10 16,1 0 0-16,3 3 1 15,10 0 1-15,8 2-1 16,17-5 1-16,8-5-3 16,13-1 1-16,8 1-13 15,-4-3 0-15,10 3-11 0,-3-6 0 16</inkml:trace>
  <inkml:trace contextRef="#ctx0" brushRef="#br0" timeOffset="2296.4879">4775 7141 33 0,'-14'-16'16'0,"14"-3"9"0,0 14-17 15,0 2-6-15,0 1 1 16,0 2-4-16,7 2 1 16,4 6 2-16,3 5 1 15,0 6 0-15,0 2 0 16,-3 8 0-16,-4 3 0 15,-3 0 0-15,3-6 1 16,0-2-2-16,-4-3 1 0,1-2-2 16,-1-3 1-1,-3-3 3-15,4-3 0 0,-4-2 3 16,0-2 0-16,0-6-7 16,3-6 1-16,4-7-1 15,0-11 0-15,0-10-2 16,0 0 1-16,1-6-1 15,-1 3 1-15,-4 2-11 16,1 4 1-16,-1 2-15 16,1-1 25-16,-4 30 0 15,10-7-50 1,-3-4 1-16</inkml:trace>
  <inkml:trace contextRef="#ctx0" brushRef="#br0" timeOffset="2866.6239">5086 7281 29 0,'-4'18'14'0,"11"22"6"0,-7-35-14 16,0 3-1-16,4 3 0 15,-4 2-3-15,3 3 1 16,-3 0-1-16,0-3 1 0,4 0-1 16,0-2 1-16,-4-3-3 15,0-3 0-15,0 0 2 16,0-2 0-16,0-6-2 16,0-2 1-16,0-3-2 15,0-2 0-15,3-6 1 16,1 3 0-16,3-1 0 15,3 1 1-15,1 0-2 16,3 0 1-16,0 2 0 16,0 6 0-16,4 7 1 15,-4 4 0-15,0-1-2 16,-3 3 1-16,-4 5 2 16,0 0 1-16,-7 3-3 15,3-3 1-15,-3-2 3 16,0-3 1-16,0-5-5 15,4-9 0-15,3-7-1 16,0 3 0-16,0-1 1 0,0 0 0 16,0 1 0-16,4 2 0 15,-1 5 0-15,4 3 0 16,0 0 1-16,8 3 0 16,-1 2-2-16,0 3 0 15,4 3 0-15,-4-1 0 16,0-2-33-16,4 0 0 15,-4-3 14-15,0 1 0 16</inkml:trace>
  <inkml:trace contextRef="#ctx0" brushRef="#br0" timeOffset="3618.0629">4229 11384 43 0,'-11'0'21'0,"11"8"10"0,0-8-22 15,7-2 2-15,11-4 0 16,10 4-10-16,7-4 0 16,-3 1-3-16,-4 2 1 15,1-2-21-15,-5 0 1 16,1 5-10-16,-4 2 0 15,-7-4 21-15,-3 2 1 16</inkml:trace>
  <inkml:trace contextRef="#ctx0" brushRef="#br0" timeOffset="4277.3743">4596 11310 24 0,'0'-10'12'0,"7"10"1"0,-4-3-12 0,1 3 3 16,3 5 1-16,3 6 1 16,-3 5 0-16,0 5-1 15,1-3 0-15,2 4-3 16,4 4 1-16,0 3-1 15,0 0 1-15,1 3 1 16,-5-6 0-16,1-4 3 16,-4-6 0-16,0-3 3 15,0-8 0-15,0-5-9 16,0-11 1-16,4-10 3 16,-1-5 1-16,1-1-6 15,-1-7 0-15,1-6 0 16,-1 1 1-16,-6 7-13 15,3 3 0-15,-3 5-14 16,-1 3 1-16,1 5-7 16,3 3 1-16,3 2 26 15,4 1 1-15</inkml:trace>
  <inkml:trace contextRef="#ctx0" brushRef="#br0" timeOffset="4788.3695">5058 11472 38 0,'0'10'19'0,"0"17"7"0,0-19-20 16,0 5-4-16,3 3 1 0,-3 0 1 15,4-1 1-15,-1 1-4 16,1-2 0-16,-1-4 2 15,-3-2 0-15,4 0-1 16,-1-8 1-16,1-3-3 16,-1-5 1-16,1-2-1 15,-1-6 0-15,-3-3 1 16,8 1 0-16,2-3-1 16,8 2 1-16,3 3 0 15,0 3 0-15,4 5-1 16,-4 6 0-16,-3 4 1 15,-4 1 0-15,-4 5-1 16,-3 0 0-16,0 0 5 16,-3 0 0-16,-1-3 0 15,1-2 0-15,-4-3-5 0,3-6 0 16,1-2 0-16,-4-2 0 16,4-1-2-16,3 1 0 15,0 2 2-15,3 5 0 16,1 6 2-16,3 2 0 15,4 5-4-15,3 1 0 16,-4 5-4-16,5 2 0 16,-5-2-23-16,-3 0 0 15,0 0-6-15,-10-5 1 16</inkml:trace>
  <inkml:trace contextRef="#ctx0" brushRef="#br0" timeOffset="23029.2657">4631 9437 20 0,'0'-5'10'0,"3"-3"6"0,1 5-10 16,-4 3-1-16,3-5 1 16,-3 5 0-16,4-3 0 15,-4 3-1-15,0-2 0 16,0 2-3-16,0 0 1 16,0 0-1-16,4 2 1 15,-1 4 1-15,1 2 0 16,-1 5-2-16,1 3 0 0,-1 5 1 15,1 3 0 1,-1-1 0-16,1-1 1 0,-1-4-1 16,1 1 0-16,-4-4-1 15,0 1 1-15,3 0 0 16,-3 0 0-16,0-3 2 16,0-2 0-16,0-6-2 15,0 0 0-15,0-2-4 16,0 0 1-16,4-1 0 15,-4 1 1-15,0 0-22 16,0-1 0-16,3 1-18 16,8 0 0-16,-4-9 23 15,-3-2 1-15</inkml:trace>
  <inkml:trace contextRef="#ctx0" brushRef="#br0" timeOffset="24232.7511">4444 10133 27 0,'-14'-3'13'0,"17"-15"9"16,-3 20-14-16,0 1-5 16,0-3 1-16,0 0 0 15,0 0 1-15,7 0-4 16,0 3 1-16,8-1-1 16,2-2 0-16,1 0-3 15,-1 3 1-15,-2-3-13 16,-1 5 1-16,0-2-17 15,-4-3 1-15</inkml:trace>
  <inkml:trace contextRef="#ctx0" brushRef="#br0" timeOffset="24816.7432">4871 10048 21 0,'-7'3'10'0,"3"0"3"16,8-1-11-16,-4-2-1 15,0 3 0-15,-4-1 0 16,1 9 1-16,-1 2-1 15,4 8 0-15,-3 1 1 16,3-4 0-16,3 3 0 0,1 0 0 16,-1 1 3-16,4-1 0 15,4-5 1-15,6-6 0 16,5-7-1-16,2-6 0 16,1-2-2-16,0-3 1 15,-4-3 1-15,-7-2 0 16,-7-5-3-16,-7-3 0 15,-7 2-2-15,-11 3 0 16,-3-2 0-16,-4 2 0 16,4 5-2-16,4 6 1 0,3 0-7 15,3 5 0-15,-3 0-11 16,7 5 0-16,3 0-9 16,4 0 1-16</inkml:trace>
  <inkml:trace contextRef="#ctx0" brushRef="#br0" timeOffset="25266.2023">4895 9929 33 0,'-14'-13'16'0,"11"0"9"0,3 10-17 0,0 0-6 15,-4 1 1-15,4 7-4 16,0 6 1-16,0 7 0 16,0 14 0-16,0 10 0 15,0 3 1-15,0-5-1 16,0 0 1-16,0-1-2 15,0 1 0-15,4-3-29 16,3-3 1-16,3-4 16 16,5-15 0-16</inkml:trace>
  <inkml:trace contextRef="#ctx0" brushRef="#br0" timeOffset="26107.4166">4857 10080 22 0,'-7'-8'11'0,"17"5"3"0,-10 3-11 16,0 3 0-16,-3-3 1 15,-1 5-4-15,1 3 1 0,-1 6 1 16,1 4 0-16,-1 3 0 16,0-5 0-16,4 3-2 15,4 2 1-15,3-3 3 16,-3-4 0-16,6-4 1 15,4-5 0-15,7-5-4 16,4-5 1-16,0 0 0 16,-1-6 0-16,-6-2-1 15,-4-3 0-15,-3 0-1 16,-11-5 0-16,-7-3-1 16,-7 8 1-16,-4 3-7 15,0 3 0-15,4-1-12 16,4 6 0-16,3-1-1 15,7 1 0-15</inkml:trace>
  <inkml:trace contextRef="#ctx0" brushRef="#br0" timeOffset="26529.3707">4931 9977 24 0,'-11'-8'12'0,"11"-5"8"16,0 13-13-16,0-3-3 16,0 3 1-16,0 3-2 15,0 5 0-15,0 5 3 16,7 11 0-16,0 18-3 16,4-5 1-16,-1 5 2 15,1 9 0-15,0-1-5 16,-1 0 0-16,-3-5-2 15,0 0 0-15,0-8 1 16,0-8 0-16,-3-5-23 16,3-5 0-16,0-4-8 15,0-7 0-15</inkml:trace>
  <inkml:trace contextRef="#ctx0" brushRef="#br0" timeOffset="27053.486">4902 10146 28 0,'-14'-5'14'0,"0"-6"5"16,11 6-13-16,3 5-2 15,0 5 0-15,-7-2-2 16,-4 7 1-16,1 4-3 16,2-1 1-16,5 5-1 15,-1 6 0-15,11 5 2 0,1-2 0 16,6-1 2-16,10-7 1 16,12-6 0-16,2-8 1 15,-2-10 1-15,2-6 0 16,-2-4-5-16,-8-4 1 15,-7 6-3-15,-10 0 1 16,-15-6-1-16,-3 1 1 16,-11-6-11-16,-6 0 1 15,-1 3-15-15,-3 5 1 16,7 0-6-16,3 0 0 0</inkml:trace>
  <inkml:trace contextRef="#ctx0" brushRef="#br0" timeOffset="28013.8005">4698 9636 25 0,'0'0'12'0,"0"7"7"16,3-1-12-16,1 2-2 16,-4 2 0-16,0-2 1 15,-4 3 0-15,1-6-2 16,-1-2 0-16,1-1-1 15,-1-2 0-15,1-2-1 16,-4-9 1-16,0 1-2 16,0-1 1-16,0 0-1 15,3-2 0-15,4 0-1 16,0-3 0-16,4 0-1 16,6 3 0-16,4 5 2 0,4 3 0 15,0 5-2-15,-1 5 0 16,1 3 1-16,-4 0 1 15,-7 5 0-15,-11 0 0 16,-3 6-2-16,-7-6 1 16,0 3 1-16,0-8 0 15,0-3 0-15,-4 0 0 16,1-7 0-16,3-3 1 16,3-3-3-16,4-3 1 15,7 3-1-15,3-2 1 16,5-1 0-16,9 3 0 0,8 0 0 15,0 3 0-15,-1 2 0 16,-3 0 1-16,-7 6-2 16,-3 0 1-16,-11 7 0 15,-7-2 1-15,-7 3-1 16,-4-1 0-16,1-2-1 16,-1-2 1-16,0-4-1 15,1-2 1-15,3 0-15 16,7-5 0-16,3 0-21 15,4-3 1-15,7-5 29 16,0-3 1-16</inkml:trace>
  <inkml:trace contextRef="#ctx0" brushRef="#br0" timeOffset="29755.4927">8557 9580 23 0,'3'-8'11'16,"-3"8"4"-16,0 0-12 0,4-5 2 16,-1 2 0-16,1 0-1 15,3 1 1-15,0 2-3 16,-4 2 0-16,1 1-2 15,-4 2 0-15,0 1 0 16,0-1 1-16,-4 0-1 16,-6 1 1-16,3-1-2 15,-4 0 0-15,1-2 2 16,-4-1 0-16,-1 1-1 16,5 0 0-16,-1-6 0 15,8 0 0-15,3-2 0 0,0 0 0 16,7 0 0-1,0 2 0-15,3-2 0 0,5 2 0 16,2 0 0-16,-3 3 0 16,-3 3 0-16,-4 2 0 15,-4 1 3-15,-3-1 1 16,-7 0-1-16,-3-2 0 16,-1-1 1-16,-3 1 0 15,0-3-4-15,-4-3 1 16,1-2-1-16,3 0 0 15,0 0-11-15,-1-1 1 16,5 1-29-16,3 0 1 16</inkml:trace>
  <inkml:trace contextRef="#ctx0" brushRef="#br0" timeOffset="31016.7765">12525 9543 17 0,'-4'5'8'0,"-6"3"6"15,10-5-10-15,-7-1-2 0,3 1 1 16,-3 2 3-16,-3-2 0 16,-1 0-1-16,0-3 1 15,1-3-5-15,-1 0 0 16,1-2 2-16,3-3 1 15,0-2-3-15,0-1 0 16,3 3-1-16,4 0 1 16,0 0-1-16,7 3 1 15,4 2-1-15,3 6 1 0,0 0-2 16,0 2 1-16,-3 3 0 16,-1 0 0-16,-6 2 0 15,-8-2 1-15,-6-2-1 16,-5-1 0-16,1-5 0 15,0 0 0-15,0-3-8 16,0-2 0-16,3 0-26 16,1-3 1-16</inkml:trace>
  <inkml:trace contextRef="#ctx0" brushRef="#br0" timeOffset="31978.9261">16412 9596 21 0,'4'0'10'0,"-8"0"5"16,4 2-11-16,-4-2-2 16,1 3 0-16,-1 0-1 15,1-1 1-15,-1 1 6 16,-3 0 1-16,0-1-6 16,-3-2 0-16,-1 0 0 15,0-2 0-15,1-4 0 16,-1 1 0-16,4-3-2 15,4 3 0-15,3-3 0 16,3 3 0-16,4 2-1 16,4 3 0-16,-1 3-1 0,1 2 1 15,-4 0 0-15,0 3 1 16,-7 0-2-16,-3-5 1 16,-8-1-6-16,-3 1 0 15,-4-3-17-15,4-3 0 16,-3-2 6-16,-1-8 1 15</inkml:trace>
  <inkml:trace contextRef="#ctx0" brushRef="#br0" timeOffset="32895.4222">20430 9583 21 0,'-18'5'10'0,"4"-2"5"16,10-1-10-16,-3-2 5 0,0 0 1 16,0-2-6-16,0-4 0 15,0 1-3-15,0-3 1 16,3 0-2-16,1 0 1 15,3 3-1-15,3 0 1 16,1-1 5-16,3 4 0 16,0 2-13-16,0 2 1 15,0 4 10-15,0 2 1 16,-3-1-6-16,-4 1 0 16,-4 0 0-16,-3-2 0 0,-3-4 1 15,-1 1 1-15,-3-6-3 16,0 1 1-16,3-6-7 15,4 0 1-15,0 0-18 16,4 0 0-16,10 0 2 16,7 0 1-16</inkml:trace>
  <inkml:trace contextRef="#ctx0" brushRef="#br0" timeOffset="34519.6959">7932 9990 20 0,'-10'3'10'15,"6"-6"5"-15,4 3-11 0,0 0-1 16,7 0 0-16,7-3 5 16,1 1-8-1,-15 2 0-15,67-3 5 16,-4 0 0-16,-10 1-7 15,-4-1 1-15,-6 1-18 16,-8-1 1-16,-3 0 2 16,-8 1 1-16</inkml:trace>
  <inkml:trace contextRef="#ctx0" brushRef="#br0" timeOffset="34965.2736">8246 9903 27 0,'-14'0'13'0,"11"-3"2"16,3 3-13-16,7-5-2 15,3 2 1-15,4 3-1 16,4 0 1-16,3 3-1 15,4 2 1-15,3 0-1 16,-3 3 1-16,-4 3-1 16,-7-1 0-16,-7 1 3 15,-10 2 0-15,-11 6-3 16,-8-3 0-16,1 0-1 16,7 2 1-16,0 1-19 15,7-1 1-15,3-2 4 16,11-11 0-16</inkml:trace>
  <inkml:trace contextRef="#ctx0" brushRef="#br0" timeOffset="35614.7191">9636 9927 21 0,'-18'2'10'0,"15"-4"7"0,3 2-12 0,3 0 0 15,8 0 1-15,7 0-3 16,10 0 1-16,4 0-4 16,6 2 1-16,8 1-2 15,0-3 1-15,-7 0-13 16,-4 0 1-16,0 0-10 15,-6-3 0-15</inkml:trace>
  <inkml:trace contextRef="#ctx0" brushRef="#br0" timeOffset="35986.3643">9724 9837 25 0,'-3'-3'12'0,"-1"3"3"0,1-3-13 15,-4 3 1-15,-7 3 1 0,-4 2 0 16,-3 3 1 0,0 3-2-16,-1-1 1 15,1 4-3-15,4 1 0 0,2 1-1 16,12 0 0-16,3 0 0 16,3-3 1-16,5-2-2 15,6-1 1-15,7-2-16 16,4 0 1-16,3 0-9 15,-4-5 1-15</inkml:trace>
  <inkml:trace contextRef="#ctx0" brushRef="#br0" timeOffset="36526.9314">10394 9977 22 0,'-28'2'11'16,"-4"4"4"-16,22-4-11 0,-1 4-3 15,4-1 0-15,7 3 4 16,4 2 1-16,6 4-1 16,12-6 1-16,-1 0-1 15,0-6 1-15,4-4 0 16,3-4 1-16,-4-4 0 16,-2-1 1-16,-8-2-6 15,-7 0 0-15,-7-3-3 16,-7 0 1-16,-4 0-1 15,-3 3 1-15,-4 5-14 16,1 0 0-16,-1 5-7 0,4 3 0 16,7 3-2-16,7 0 1 15</inkml:trace>
  <inkml:trace contextRef="#ctx0" brushRef="#br0" timeOffset="36903.8013">10430 9855 30 0,'0'-16'15'0,"0"14"5"16,0 2-14-16,0 2-4 15,0 6 0-15,0 8-1 16,0 8 0-16,0 5-1 15,0 5 1-15,0 6-2 16,3 2 0-16,-6-5-10 0,3-5 0 16,0-3-16-16,-4 0 1 15</inkml:trace>
  <inkml:trace contextRef="#ctx0" brushRef="#br0" timeOffset="39603.8746">4758 9680 20 0,'-11'-2'10'0,"15"-1"5"16,-8 3-11-16,4-2-1 16,0-1 1-16,-3-2-2 15,-1-1 0-15,4 1-1 16,0 0 0-16,0 2-1 0,0-2 1 16,4 0 0-1,-1-1 1-15,-3 1-2 0,0 0 1 16,4-3-1-16,3-3 1 15,-4 1-2-15,1-1 1 16,3 0 1-16,-4-2 0 16,5 0-2-16,-1 2 1 15,3 1 0-15,1-3 1 16,-1 2-1-16,-3-2 0 16,0 2 0-16,1-2 1 15,-5 2 1-15,1 1 1 0,3 2-3 16,-4 0 0-16,1-3 0 15,-1 1 1-15,1-4-1 16,3 1 0-16,0-3-1 16,0 0 1-16,0 3 0 15,-4 0 0-15,1-3 0 16,3 3 1-16,0-3-1 16,0 3 1-16,0 0-1 15,0 2 0-15,0 0 0 16,-3 4 0-16,3-1 0 15,-4 0 0-15,1 0 0 16,-1 0 1-16,1 0 0 16,3 3 1-16,-3-1-2 15,-1 1 1-15,1 0-2 16,-1-1 1-16,-3 1 1 16,0 5 1-16,0 0-5 15,0 0 1-15,0 0-12 0,0 0 0 16,-3 0-11-16,-1 3 0 15</inkml:trace>
  <inkml:trace contextRef="#ctx0" brushRef="#br0" timeOffset="41420.6019">5075 9300 14 0,'-3'-3'7'0,"3"-24"6"16,0 22-6-16,0-3-3 15,0 0 0-15,0-2 0 16,0-1 0-16,0-2-1 16,3-3 0-16,1-3 0 15,3-2 0-15,-4-3 0 16,1 1 0-16,3 2-4 16,4-1 0-16,3 6 2 15,0 1 0-15,3-7 1 16,1 1 0-16,0-5 0 15,-1-3 1-15,-3 2-2 0,1 3 1 16,-1 3-4-16,-7 0 1 16,0 0 2-16,3 0 1 15,1 0-2-15,0 2 0 16,-1-2 0-16,1 0 1 16,-1 2 0-16,1 1 0 15,3 2-2-15,0 0 1 16,0 3 0-16,0 0 1 15,0-3-1-15,1 2 1 0,-1-1-1 16,0-7 1-16,0 4-1 16,0-1 1-16,-3-2-1 15,-1 0 1-15,1 5-1 16,3 0 0-16,3 0-1 16,1-2 0-16,3-1 1 15,0 1 1-15,-3-1-1 16,3 1 1-16,-3-1-1 15,-4-2 0-15,0 3 0 16,0-1 0-16,0 3 0 16,0 3 0-16,0 2 1 15,1-2 0-15,-1 0-2 16,0 0 0-16,0-1 1 16,0-1 0-16,0 1-1 15,0 1 1-15,4-3 0 16,-4-2 1-16,4 2-2 0,-4 0 1 15,-4 0 0-15,1 3 0 16,-1 2 0-16,-2 1 0 16,2-1 1-16,1 1 0 15,3-1-2-15,0 0 0 16,0 1 1-16,4-1 1 16,-4 3-1-16,0 0 0 15,4-2-1-15,-1-1 1 16,-3 1-1-16,-3-1 1 15,3 0 0-15,0 1 0 0,0-1 1 16,0 1 0-16,4 2 0 16,0 0 0-16,-1 0-3 15,4 0 0-15,-3 0 3 16,0 0 0-16,-1 5-2 16,1-2 1-16,0 0 0 15,3 0 1-15,3 2-1 16,5 0 0-16,-1 1 0 15,0-1 0-15,-3-5 0 16,-8 0 0-16,1 3 0 16,0-3 1-16,-4 3-2 15,0-1 1-15,4 1 0 16,-1 0 0-16,1-1-1 16,3 1 1-16,0 0 0 15,0 0 1-15,0 2-1 0,1 0 0 16,-5 1 0-1,1-4 1-15,-4 4-1 0,-3-1 0 16,3 3 0-16,0 0 0 16,-14 0 0-1,39 3 0-15,-4-1 1 16,-10-2-1-16,-8 3 0 16,1 0 0-16,-1-1 0 15,5 1 0-15,-5 2 0 16,4-2-1-16,1 2 1 15,-1 3 0-15,0-3 1 0,4 3-1 16,-4-2 1-16,-4-1-1 16,1 3 0-16,0 0-1 15,-8-6 1-15,4 1 0 16,-3 0 0-16,3 2 0 16,0 0 0-16,0 1 0 15,0 1 0-15,0 1 0 16,1 0 0-16,-1 0-1 15,-4 3 1-15,1 2 0 16,-1 0 0-16,1 1 0 16,0-1 1-16,-1 3-1 15,1-3 0-15,-1 0 0 16,-3 3 0-16,0 0 0 16,1 5 0-16,-1 0 0 15,0 3 0-15,3 2-1 16,-3 1 1-16,4-3 0 0,-4-6 1 15,3 1-2-15,1-1 1 16,0 3 0-16,3-2 1 16,0 2-2-16,0 0 1 15,0 0 0-15,4 1 1 16,-4-1-2-16,0-3 1 16,0 1 1-16,-3-1 0 15,-1 6-2-15,-3 0 1 16,0 2 0-16,4 4 1 15,3-4-1-15,-3-5 0 16,3 3-1-16,0-3 1 16,-4 0-1-16,5 3 1 0,-1 0 0 15,3 0 1-15,1 2 0 16,-4-2 0-16,4 0-2 16,-1 2 1-16,1 6 0 15,3 2 0-15,0 6 0 16,0-3 0-16,1 3 3 15,2 0 1-15,-3 4-8 16,1-1 1-16,2-6 1 16,-6 0 0-16,0 0-34 15,3-3 1-15,0-7 25 16,-3-11 0-16</inkml:trace>
  <inkml:trace contextRef="#ctx0" brushRef="#br0" timeOffset="42307.9414">7964 9040 19 0,'-10'-5'9'0,"3"2"5"0,7 3-10 16,0-5 4-16,0 2 1 16,0-2-2-16,0 0 0 15,3 2-3-15,-3 0 0 16,0 3-4-16,0 0 1 15,4 0-1-15,-1 3 0 16,4 2-1-16,0 1 0 16,0 4 1-16,4 4 1 15,-1-1-1-15,1 3 1 16,3 0-2-16,0 2 0 0,0-2 1 16,4 2 1-16,-4 1 0 15,0-1 0-15,0 4-2 16,0-1 1-16,1-3 0 15,-1 1 0-15,3-3 1 16,1 2 0-16,0 1 1 16,-1-3 0-16,-3-1-2 15,4-1 0-15,0 2 0 16,-1-1 0-16,4 4 3 16,8 2 1-16,-1 3 0 15,4 5 1-15,-1 0-5 16,-6-2 1-16,3 2-1 15,0 5 1-15,1 1-1 16,-1 2 0-16,0-6-1 0,0-4 1 16,-7 5-1-16,-3 2 1 15,0 0-19-15,3 3 1 16,0 3-17-16,0-6 0 16</inkml:trace>
  <inkml:trace contextRef="#ctx0" brushRef="#br0" timeOffset="43208.4843">8521 9649 21 0,'-3'8'10'0,"6"-19"4"0,-3 8-12 0,0 3-1 16,0 3 0-16,0 0 0 16,0 2 1-16,4 0 1 15,0 6 0-15,-1 5 1 16,1 0 1-16,6 0-4 15,1 2 0-15,-1-2-1 16,4 0 1-16,1 0-1 16,-1 2 1-16,0 3-1 15,3 6 0-15,1-3 4 16,-4-1 1-16,0 1-5 16,0-3 1-16,0 6-1 15,4 5 0-15,3-1 0 16,0 4 0-16,4-3 0 15,3-6 0-15,-3 3 0 16,0 3 0-16,-1 0 0 16,1 2 1-16,3-2-2 15,-3-1 1-15,0-4 3 16,-1-1 0-16,1 6-1 0,-4-3 1 16,0 0-3-16,1 3 0 15,-1-5-1-15,3-6 1 16,5 0 0-16,2 3 1 15,5 2-1-15,-5 6 0 16,8 5-1-16,7 0 1 16,0-3 2-16,-7 1 0 15,3-4-3-15,4-1 0 16,-4-9-1-16,1 3 0 16,-1-3-32-16,-7 0 1 0,4-5 22 15,0-8 1-15</inkml:trace>
  <inkml:trace contextRef="#ctx0" brushRef="#br0" timeOffset="44468.6459">9597 10776 18 0,'-3'-3'9'0,"10"6"1"0,0-1-10 16,0 4 1-16,0-1-1 16,-7-5 0-1,25 16 11-15,-1 0 0 16,1 0-6-16,0 0 1 15,-1-3-5-15,5 3 0 16,2-3-1-16,-2 3 0 16,2-3 0-16,1-2 0 15,-7 4-1-15,-1-1 1 16,5-9 0-16,-1 6 1 0,0-4 1 16,4 1 0-16,0-2-1 15,-1-1 1-15,-2-2-1 16,-1-1 0-16,7 1-1 15,4 0 0-15,0-3 1 16,-4 2 0-16,-3-4-2 16,3 2 0-16,4 0 4 15,0-3 0-15,-1 3-2 16,-2-3 1-16,-8 1 2 16,7-4 1-16,0 1-3 15,4 0 1-15,0-3-1 16,-7 3 1-16,0-3-1 15,-1-3 1-15,5-2-3 16,-1 0 0-16,0-1-1 16,0 4 1-16,-3-1 0 15,0 1 1-15,0-1-1 16,-1 0 0-16,1 3 2 0,3-2 1 16,-3-3-3-1,0 2 1-15,0 0-2 0,-1-2 1 16,1 0 0-16,3-3 1 15,1 3 1-15,-5-3 0 16,1-2-2-16,0 2 0 16,0 0 0-16,-4 0 0 15,4 3-1-15,3 2 1 16,-10-5-1-16,-1 3 0 16,4 0 2-16,1-3 0 15,-1-3-2-15,0-2 1 16,-3 3 1-16,-1-6 0 0,1 0 3 15,3-2 0-15,-3-9-2 16,7-4 0-16,7-4 3 16,3 6 1-16,-3-10-5 15,-4-12 1-15,4 4-3 16,0-1 1-16,-4 1-13 16,-3 4 1-16,-8 6-18 15,1-7 1-15,-7-1-3 16,-8-11 0-16</inkml:trace>
  <inkml:trace contextRef="#ctx0" brushRef="#br0" timeOffset="45595.9758">12377 9882 23 0,'-4'-8'11'0,"4"-3"5"0,4 3-13 0,-1-2 1 16,1 2 1-16,3-3-3 16,0-2 0-16,4-6 1 15,3-5 1-15,3-2-1 16,1 0 0-16,0-4-2 16,3-4 1-16,-4-3 0 15,1 0 0-15,0 0-1 16,-1 0 1-16,1-5-2 15,0-1 0-15,-1-4 0 16,1 4 1-16,-1 1-2 16,1 0 0-16,0 2 1 15,-1-2 0-15,-3 2 1 16,4 3 0-16,-4-3 0 16,0 3 1-16,0-3-1 0,-3 3 1 15,-4 0-4-15,0 3 1 16,0 2 1-16,4-2 1 15,-1-1-1-15,4 4 0 16,1 2 2-16,-1 2 1 16,3 3-3-16,1-2 0 15,0 2 0-15,-4-2 1 16,-4-1-2-16,1-2 1 16,3 3 2-16,0 2 1 15,0 0-1-15,4-2 0 16,-1-4-1-16,1 1 1 15,3 3-2-15,0-3 1 0,1 5-2 16,-1 3 1-16,0 2 0 16,7-2 1-16,0-3-1 15,8-5 0-15,-1-3-1 16,-3 1 1-16,-8-1-8 16,1 0 0-16,-4 0-20 15,0 1 0-15,0 4 9 16,4 3 0-16</inkml:trace>
  <inkml:trace contextRef="#ctx0" brushRef="#br0" timeOffset="46120.4387">13477 8011 21 0,'-10'-8'10'0,"6"3"4"0,4 0-11 0,0-3 2 16,4-3 0-16,-1-5-1 16,4-2 0-16,0-1-2 15,4-2 0-15,0-3 2 16,3 3 1-16,3 2-3 16,4-2 0-16,1-3 2 15,2-5 0-15,-3 0-2 16,4-2 1-16,7 1-1 15,0 1 0-15,-1 0-1 16,1-3 1-16,3 1 1 16,1-1 0-16,2 3 1 15,5 2 0-15,-1 6-2 16,7-3 0-16,8 1-3 16,-4-4 0-16,7-2 2 15,3 5 0-15,-3 0-10 16,-3 6 0-16,-8 7-27 0,0 9 0 15,-3-6 21-15,-7 2 0 16</inkml:trace>
  <inkml:trace contextRef="#ctx0" brushRef="#br0" timeOffset="47396.7195">6123 7971 20 0,'10'-2'10'0,"1"-25"7"16,-4 19-10-16,0-5-1 0,4-3 0 16,-1 0-6-16,1 1 1 15,0-1-1-15,-1 0 0 16,4 3 0-16,7-1 1 16,4-2-1-16,3-5 1 15,4-3 1-15,17-10 0 16,1 0-2-16,3 2 1 15,7 0-1-15,3 3 0 16,-3 3-13-16,4 4 1 16,-8 4-12-16,-7 2 1 0</inkml:trace>
  <inkml:trace contextRef="#ctx0" brushRef="#br0" timeOffset="47727.758">6440 7553 35 0,'-35'-10'17'0,"28"2"-1"15,14 5-17-15,4-2 2 16,10 0 0-16,11-3 3 15,6-6 1-15,15 1 0 16,11 0 0-16,13 0-3 0,1 7 1 16,3 4-3-16,0 12 0 15,-7 9-1-15,-10 7 1 16,-4 6 0-16,-7 8 0 16,-4 5 0-16,-10-8 0 15,-4-8-18-15,-7-3 1 16,4 1-11-16,0-3 1 15</inkml:trace>
  <inkml:trace contextRef="#ctx0" brushRef="#br0" timeOffset="49258.1217">14190 7249 23 0,'7'-8'11'0,"14"-8"3"0,-14 16-13 16,7-5-1-16,-3 0 1 15,-1-1 2-15,1 4 0 0,3-1-1 16,4 1 0-16,-1 2-1 15,4 0 1-15,1 2-2 16,6 1 0-16,0 5-1 16,0 5 1-16,1 0-1 15,2 3 1-15,5 5 1 16,2-2 0-16,-6-3-2 16,0-3 1-16,3-3 0 15,-3 1 0-15,3 2 0 16,0 0 0-16,1 3 0 15,-1 6 0-15,-7 1 0 16,7 4 0-16,4 2 0 16,4 3 1-16,-8 5-2 15,0 5 1-15,4-2 0 16,3-6 0-16,4 3-1 0,3 8 1 16,-3 8 1-16,7 8 1 15,4 10-3-15,-4-10 0 16,3 3 1-16,4 4 1 15,0-1-2-15,-7 9 1 16,0-2-30-16,0-2 0 16</inkml:trace>
  <inkml:trace contextRef="#ctx0" brushRef="#br0" timeOffset="50039.4816">15858 8604 23 0,'-14'-19'11'0,"7"-10"4"0,7 16-12 0,0 0 2 16,0-6 0-16,-3 1-1 15,-1-4 1-15,0 4-2 16,1-1 0-16,-1 4-4 16,4 1 1-16,0 4-1 15,0 2 1-15,0 2 0 16,0 6 0-16,0 0 0 16,4 3 0-16,-1 8-1 15,1 10 1-15,-4 5 0 16,4 6 0-16,3-8-1 15,3 2 1-15,1 6 0 16,3 5 1-16,3 3-1 16,1-1 1-16,0 6-2 15,-1 0 1-15,-17-45 0 16,36 80 0 0,2-1 1-16,5-5-1 0,-1 11 1 15,-3-6 3-15,0-2 1 16,7 5-3-16,3-3 1 15,4 6-2-15,3-3 1 16,4-10-3-16,-3-4 1 16,-8-4-10-16,-3-3 0 15,-7-3-26-15,0 3 1 16</inkml:trace>
  <inkml:trace contextRef="#ctx0" brushRef="#br0" timeOffset="50729.2382">16366 9786 26 0,'7'-13'13'0,"28"24"0"0,-27-9-12 15,2 1-2-15,1 0 1 0,6 5 1 16,4 2 1-16,4 9-1 15,0 4 0-15,3 7 4 16,0 1 0-16,1 9-3 16,6 5 0-16,4-3-2 15,-1-5 1-15,-2 3-1 16,2 0 0-16,1 2 0 16,0 3 1-16,0 0-1 15,0 0 0-15,-1 3 3 16,-6-1 0-16,0-4-2 15,0-12 0-15,-1 1 0 16,1-5 0-16,-4-1 0 16,1 3 1-16,-5 0 3 15,5 3 0-15,6 0-4 16,4-1 1-16,3 6 1 0,0 0 0 16,-3 1-4-16,7-1 0 15,0-8-12-15,-4-3 0 16,4-5-25-16,0 0 1 15</inkml:trace>
  <inkml:trace contextRef="#ctx0" brushRef="#br0" timeOffset="53101.5253">8892 10154 23 0,'-4'0'11'0,"15"8"4"0,-4-5-12 0,0 2-2 15,4 0 0-15,-1 1-1 16,-3-1 1-16,0 0 2 16,0 6 1-16,4 2 1 15,3 3 1-15,-3 0-3 16,3 2 0-16,3 3-1 15,4 1 0-15,-3-1-2 16,0 0 1-16,-4-5-1 16,0 2 0-16,0-5 1 15,0 9 0-15,4-1 1 16,-1 3 0-16,5-1-1 16,-1 1 0-16,0-3-1 15,-3-5 1-15,3 0-1 16,0 0 1-16,0 3-1 15,0-4 0-15,-3 4 3 0,3-1 0 16,4 1-3-16,-4-1 0 16,0 1 1-16,4 0 1 15,-4-1-2-15,-3 1 0 16,-1-1-2-16,4 3 0 16,1 3 2-16,2 3 1 15,1-4 0-15,0 1 1 16,-1-3-2-16,1 0 0 15,0-2 2-15,-4-3 0 16,0-3-2-16,4 0 1 16,-1 6-1-16,5 2 1 0,-1-2-1 15,0-1 0-15,0 1-1 16,-7-1 0-16,1-2 1 16,-1 2 1-16,3-2-1 15,1 0 1-15,0-3-1 16,3 1 0-16,0 2 0 15,-3-1 0-15,0 1 2 16,-4-2 0-16,7-4-1 16,0 6 0-1,18 5-1 1,-4-5 0-16,-3-3 1 16,0-2 0-16,0-1-2 15,0 1 1-15,-4-3 0 16,-3-3 1-16,-4 3-1 0,0-3 0 15,0 1 3 1,1-4 0-16,2 1-4 0,5 0 1 16,-5-1 1-16,-2 1 0 15,-1 0-2-15,3-1 0 16,1-2 1-16,0 0 1 16,3 0 2-16,-3 0 0 15,0-2-2-15,-1 2 1 16,5 0-2-16,-8 0 1 15,4 0 0-15,-1 0 1 16,-2 0-2-16,-1-3 1 16,-3 0 2-16,3-2 1 0,0 0 0 15,4-3 0-15,0-3-2 16,-1 1 0-16,-3-1-3 16,-3-2 0-16,0 0 2 15,3-6 0-15,0 3-2 16,1 3 1-16,2-3 3 15,-6 3 1-15,-4-6-5 16,4 1 1-16,-1-1 1 16,1-2 0-16,0-3-1 15,0-2 1-15,-1 2-1 16,1 3 0-16,0 0 0 16,-1-3 0-16,-3-3 2 15,1-4 1-15,2-6-2 16,1-3 0-16,3-13 1 15,0 0-2-15,-28 53 0 16,39-148 1-16,-11 29 0 16,-3 0-2-16,-4-3 0 15,-3 8 0-15,-4 17 0 16,-3 22-19-16,-4 9 1 16,0 8-8-16,0 18 0 15,-4 9 3-15,4 7 1 16,0 8 8-16,1-2 0 15</inkml:trace>
  <inkml:trace contextRef="#ctx0" brushRef="#br0" timeOffset="53686.9953">11075 10961 30 0,'-14'-13'15'0,"18"2"4"0,-1 1-14 15,4-6 3-15,0-5 1 16,4 2-5-16,3 1 0 15,0 2-3-15,-3 0 0 16,-1 5-2-16,-3 6 0 16,0 8 1-16,-7 2 1 15,-3 3 3-15,-4 0 0 16,0 0 0-16,3-3 0 0,4-2-3 16,7-9 0-16,14-10-1 15,8-2 1-15,-1-3-2 16,4 5 1-16,3 3 2 15,-3 7 0-15,-8 4 1 16,-6 4 1-16,-4 4-2 16,-7 4 0-16,-3 1-3 15,-4-1 0-15,0 1-36 16,3 0 0-16,8-6 12 16,-1-13 0-16</inkml:trace>
  <inkml:trace contextRef="#ctx0" brushRef="#br0" timeOffset="54797.9477">17266 10614 27 0,'-4'-2'13'0,"11"-4"7"0,-7 6-14 16,0 0-1-16,4 0 0 0,-1 0-2 16,4 3 1-16,0 0-1 15,0-1 0-15,4 4-1 16,0 2 1-16,-1 2-2 15,4 3 0-15,4 3-1 16,-1 0 1-16,5 0-1 16,-1 3 1-16,0-4 3 15,-3 4 1-15,-1-3-2 16,1-3 0-16,7 0-3 16,-4 6 1-16,3-3 1 15,1-3 0-15,0 3-3 16,-1 0 0-16,1 0 1 15,-4-1 1-15,1-1 1 16,2 4 0-16,1-2-1 16,0-3 1-16,-1-2-1 15,1-1 0-15,0 1-1 0,-4 0 0 16,0 2 0-16,-3 0 0 16,3 0 1-16,-4 1 0 15,5 1 0-15,-1 1 0 16,0 0-1-16,0 0 1 15,0 0-1-15,0 0 0 16,1 2 1-16,-5-2 0 16,4 8-2-16,4 0 0 15,3-3 8-15,4 3 0 16,3 0-4-16,-3-1 0 16,3-1 2-16,8-4 1 15,2-2 0-15,5-5 1 0,10-6-5 16,10 0 0-16,-6-2-4 15,-1-3 0-15,-3-3-17 16,-3 0 0-16,-4-4-20 16,-4-1 1-16,0 0 14 15,-6-8 0-15,-8-3 19 16,18-2 0-16</inkml:trace>
  <inkml:trace contextRef="#ctx0" brushRef="#br0" timeOffset="55848.9485">18962 11263 27 0,'11'-3'13'0,"-1"16"3"0,-6-13-13 15,-1 0 5-15,1 0 1 16,3 0-1-16,4-2 1 15,6-4-2-15,4 1 0 16,8-6-6-16,2 1 1 16,1-3-1-16,3-6 0 15,4 1-1-15,0-4 0 16,3 1 0-16,-3-3 1 16,0 1 0-16,3 1 1 15,1 1 0-15,2 0 1 16,-2-3-4-16,-4 0 1 0,-4-5 2 15,4 0 1-15,-4 3-2 16,4-6 1-16,-4-5-1 16,0-3 0-16,4 1 0 15,-4 4 0-15,1-2-1 16,-5 0 0-16,-2 0-1 16,-1-3 1-16,-4 6 0 15,-2 2 0-15,-5-2 1 16,1-3 0-16,0 0-1 15,-1-3 1-15,1 8-1 16,-4 3 0-16,4-2-1 16,-1-1 1-16,1 3 0 15,-1-6 1-15,-2 1-1 16,-5 2 0-16,-3 0 0 16,0 1 0-16,0-1 0 0,4 0 1 15,3 3-2-15,0 0 1 16,0 5 0-16,0 3 0 15,0-3 1-15,1-2 0 16,-1-9 4-16,3-2 1 16,1 0-5-16,0-5 1 15,-1 0-3-15,-3-3 0 16,0 5-8-16,-3 6 1 16,0-6-13-16,-1 3 1 15,-3-11-6-15,-3 6 1 0,-4 2 6 16,-4 3 1-16</inkml:trace>
  <inkml:trace contextRef="#ctx0" brushRef="#br0" timeOffset="57049.951">20398 9469 24 0,'0'0'12'0,"7"-3"5"0,-7 3-12 16,0-5 3-16,0 0 0 15,0-1 1-15,0-2 0 16,3-2-6-16,4-3 1 16,1-9-1-16,2-4 0 15,1-6-3-15,3 3 0 16,0 0 0-16,0-3 0 15,0-5 3-15,0 0 0 16,-3 0-2-16,-4 5 0 0,3 3-1 16,1-5 0-16,0-3 0 15,-1-3 0-15,1 6 1 16,3-1 0-16,0 1 2 16,0 0 0-16,4-3 0 15,-4 2 0-15,0 3-5 16,0 1 1-16,4 2 2 15,-1-1 0-15,4-1-1 16,1-4 0-16,-1-2 1 16,0 3 1-16,-3 2-1 15,-1-2 0-15,1-3 0 16,-4 0 1-16,0 0 0 16,-3 5 0-16,3 3-2 15,-4-6 1-15,1-2-1 16,0-8 1-16,-1 6 1 0,4-1 0 15,-3 0-4-15,3 1 0 16,4-1 2-16,-1 3 0 16,-3 8-1-16,4 2 0 15,0 1 1-15,3-3 1 16,3-8-1-16,5-3 1 16,6 0-2-16,7-2 1 15,4-3 4-15,14-3 1 16,11 6-1-16,17-3 0 15,4-2-4-15,6-6 0 0,-13 10 0 16,-4 9 0-16,0-1-17 16,0 6 0-16,0 3-25 15,4 2 1-15,-4-2 22 16,-10 4 1-16</inkml:trace>
  <inkml:trace contextRef="#ctx0" brushRef="#br0" timeOffset="63746.5475">4673 9770 17 0,'-7'6'8'0,"0"10"6"16,4-11-9-16,-4-2-2 15,-8 4 1-15,-6 9-1 16,-7 11 1-16,-4 5 0 16,-3 7 1-16,-14 12-3 15,-8 1 1-15,1-7-5 16,-1-5 1-16,4 0-10 15,8-6 0-15,9-5-12 0,8-5 1 16</inkml:trace>
  <inkml:trace contextRef="#ctx0" brushRef="#br0" timeOffset="66688.8141">12183 4307 24 0,'-18'-5'12'0,"4"0"4"0,14 5-12 16,-7 0-2-16,-7 0 1 15,-7 2 1-15,-4 1 0 16,0 0-2-16,-3 4 0 16,0 4 1-16,-7 8 0 15,-4 10-2-15,0 2 1 16,4 1-3-16,7 3 0 0,6 4 1 15,5 4 1-15,10-1-2 16,7-5 0-16,7-8 5 16,10-3 1-16,5-2-5 15,6-10 1-15,-4-4-14 16,8 3 1-16,3-7-20 16,4-6 1-16</inkml:trace>
  <inkml:trace contextRef="#ctx0" brushRef="#br0" timeOffset="66989.4635">12229 4569 18 0,'-14'8'9'0,"3"24"2"16,11-24-10-16,0 5 5 0,0 0 0 15,7 0 2-15,4 1 1 16,3-6-3-16,7-3 0 15,0-5-3-15,0-3 0 16,0-5-2-16,-3-2 1 16,-7-1-2-16,-4-2 1 15,-7 0 0-15,-7-1 1 16,-11 1-2-16,-7 3 0 16,1-1-1-16,-1 3 1 15,4 3-10-15,3-1 0 0,4 4-4 16,7-1 1-16,3 3-9 15,11 0 0-15</inkml:trace>
  <inkml:trace contextRef="#ctx0" brushRef="#br0" timeOffset="67260.854">12631 4450 29 0,'0'45'14'0,"-4"-16"9"16,4-24-14-16,0 6-3 0,-3 2 1 16,-1 3-6-1,1 3 0-15,-1-1-1 0,1-2 0 16,3-3-2-16,0-2 0 15,0-3-10-15,0 0 0 16,3-6-19-16,1-7 1 16</inkml:trace>
  <inkml:trace contextRef="#ctx0" brushRef="#br0" timeOffset="67559.0632">12588 4447 38 0,'4'0'19'0,"14"-8"3"0,-11 8-20 0,0 3-2 16,3 8 1-16,1 2 0 16,3 3 0-16,0 0 1 15,4 2 1-15,-4 3 0 16,3-2 1-16,-2-1 2 16,-1-4 1-16,0-4-1 15,-4-5 1-15,1-5-5 16,0-5 0-16,-1-5-2 15,1-6 0-15,-4 5-1 16,-4-10 0-16,-3-5 0 16,0-4 0-16,0 4-15 15,0 2 1-15,4 6-11 16,3 2 0-16,7 5 7 16,4-5 0-16</inkml:trace>
  <inkml:trace contextRef="#ctx0" brushRef="#br0" timeOffset="67846.6183">13287 4397 35 0,'-39'3'17'0,"-17"7"6"0,38-2-17 15,0 0-5-15,1 3 1 16,3-1-3-16,7 1 0 0,7 2 5 15,10 0 0 1,4-2-4-16,4 0 0 0,-1-1 0 16,-2 1 0-16,-5 2 1 15,-6 0 0-15,-4 0-2 16,-7 1 0-16,-4-1 0 16,-3-3 1-16,3 1-14 15,1-3 0-15,3-3-16 16,3 1 1-16</inkml:trace>
  <inkml:trace contextRef="#ctx0" brushRef="#br0" timeOffset="68087.1291">13488 4447 40 0,'0'6'20'0,"7"7"0"0,-4-5-19 16,-3 2 2-16,4 1 0 16,-4 2-2-16,4 0 0 15,-4 3-1-15,0-2 0 16,0-1-1-16,3 0 0 16,-3-2-14-16,4-6 1 15,-1-2-15-15,4-6 1 16</inkml:trace>
  <inkml:trace contextRef="#ctx0" brushRef="#br0" timeOffset="68295.057">13678 4474 29 0,'7'21'14'0,"18"8"2"16,-18-24-14-16,0 9 2 15,0 4 0-15,4 1-2 16,-4 2 0-16,0-3-2 15,-4 1 1-15,-3-3-2 16,0-6 1-16,-3-2-4 16,-4-5 1-16,0-8-16 15,-4-6 0-15,4-5 5 16,-3-2 1-16</inkml:trace>
  <inkml:trace contextRef="#ctx0" brushRef="#br0" timeOffset="68490.8878">13682 4455 29 0,'18'-2'14'0,"70"-4"6"0,-67 6-14 16,11 0-3-16,-1 3 0 16,1 5-4-16,-7 5 1 15,-8-2 6-15,-10-1 1 16,-10 4-4-16,-11 1 0 16,-4 4-3-16,-3-1 0 15,0-2-7-15,-4-2 0 16,4-1-11-16,-4-3 1 15,8-4-5-15,13-1 1 16</inkml:trace>
  <inkml:trace contextRef="#ctx0" brushRef="#br0" timeOffset="68911.4007">14324 4342 23 0,'-7'-3'11'0,"-11"6"2"16,15-1-13-16,-8 9 2 15,-10 2 1-15,-4 6 1 16,-3 2 0-16,7 2-4 15,3-1 1-15,4-4 1 0,3-5 1 16,8-5 1-16,6 0 1 16,12-2-4-16,2-1 0 15,4 0-3-15,-3 0 1 16,-4-2 1-16,-3 0 1 16,-4-1 0-16,-7-2 0 15,-7 6 0-15,0 4 0 16,-4 3-1-16,4 6 1 15,7 0-1-15,0 2 1 0,7-3-2 16,4-5 0 0,-1-5-9-16,4-5 1 0,0-3-21 15,1-5 1-15</inkml:trace>
  <inkml:trace contextRef="#ctx0" brushRef="#br0" timeOffset="69331.4769">14384 4611 26 0,'0'32'13'0,"10"3"5"16,-6-28-13-16,3 1 2 15,0 0 0-15,4-2-4 16,-4-4 1-16,0-4-5 16,-4-6 0-16,-3-3 0 15,-3-5 0-15,-4-2-4 16,-4-3 1-16,0-1 5 0,1 4 0 15,3-3-3-15,3 0 0 16,4-1 2-16,7 7 1 16,7-4 0-16,4 6 1 15,7 2 2-15,-4 1 1 16,4 2-6-16,-4 8 1 16,-4 2 0-16,-6 1 0 15,-7 2 0-15,-8 3 0 16,-3 0 2-16,-7 3 0 15,-4-3-1-15,4-3 1 16,4 0-3-16,-1 1 1 16,11-6 0-16,28 15 4 15,15 4 1-15,2-3-6 16,5 0 1-16,3-3-24 16,0 0 1-16,-4-5 0 15,-3-3 0-15</inkml:trace>
  <inkml:trace contextRef="#ctx0" brushRef="#br0" timeOffset="70411.702">16059 4270 30 0,'-7'-13'15'0,"7"0"9"0,0 7-15 16,0 1-4-16,0 5 0 0,0-3-4 16,0 3 0-16,4 3 0 15,3 2 0-15,0 6 2 16,0 2 1-16,0 6 0 15,4 5 1-15,3 2-2 16,0 8 0-16,0 1 0 16,0-6 0-16,-3 0-1 15,-1 0 1-15,1 0-2 16,-4 0 1-16,0 0 1 16,0-2 0-16,-4-1-3 15,1-2 0-15,-1-3 1 16,1-2 0-16,0-3-1 15,-1-3 1-15,1 0 2 16,-1-5 0-16,1 0 3 16,-4-3 1-16,0-5-6 0,0 0 1 15,3-8-2-15,4-2 0 16,0-11 1-16,4-11 0 16,14-3-2-16,3-12 1 15,0-9 0-15,-7 3 1 16,-3 6-2-16,-4 7 1 15,-4 6-3-15,-2 7 0 16,-1 6-23-16,0 5 1 16,-4 8-1-16,1 8 0 0,3 3 1 15,0 0 1-15</inkml:trace>
  <inkml:trace contextRef="#ctx0" brushRef="#br0" timeOffset="70847.4158">16952 4170 37 0,'-7'-24'18'0,"7"24"1"0,-4 0-19 15,-3 2 0-15,-4 4 1 16,-3 10 0-16,-3 10 1 16,-8 11 2-16,0 16 0 15,4 5 4-15,4-2 1 16,2-1-4-16,12 4 1 15,10-4 1-15,7-5 0 16,0-7 0-16,4-6 1 16,3-6-7-16,0-4 0 15,-3-9 0-15,-4-4 0 0,-4-6-3 16,-2-6 1 0,-5-2-12-16,-3-5 0 0,-3-3-20 15,-5 0 0-15,5-5 8 16,3-3 0-16</inkml:trace>
  <inkml:trace contextRef="#ctx0" brushRef="#br0" timeOffset="71284.452">17438 4217 44 0,'0'-8'22'0,"-10"8"0"0,6 0-21 16,1 0 0-16,-4 6 0 15,0 1-1-15,0 9 1 16,-4 6 4-16,-3 9 1 15,0 12-2-15,0 2 0 16,0-3-3-16,3-2 0 16,-3 2 1-16,3-2 0 15,4-3-2-15,0-6 1 16,7-1 3-16,7-4 1 0,7-2-5 16,11 2 1-16,7-2-1 15,0-3 1-15,-1-2-1 16,-6-3 0-16,-4-8-1 15,-3-1 1-15,-8-1-15 16,1-4 1-16,-7-2-17 16,-1-5 1-16,-6-3 11 15,-5-5 1-15</inkml:trace>
  <inkml:trace contextRef="#ctx0" brushRef="#br0" timeOffset="73340.4568">17195 4453 42 0,'-21'-3'21'0,"42"3"2"15,-10-3-21-15,6 1 2 16,4-1 0-16,15 3-4 16,6-3 0-16,4 3-9 15,-7 0 1-15,-1 6-31 16,-2-6 0-16</inkml:trace>
  <inkml:trace contextRef="#ctx0" brushRef="#br0" timeOffset="74030.2579">18049 4434 33 0,'-18'-3'16'0,"14"-4"9"16,4 1-16-16,0 6-5 15,8 0 1-15,2 0-3 16,8-5 1-16,-1 0-3 15,1 2 0-15,3 0-1 16,0-2 1-16,1 2-12 16,-1 1 1-16,0-1-12 15,0 3 0-15</inkml:trace>
  <inkml:trace contextRef="#ctx0" brushRef="#br0" timeOffset="74317.786">18035 4572 40 0,'28'-3'20'0,"35"3"0"0,-42 0-20 0,8-3-7 15,2 1 0-15,1 2-18 16,0-3 1-16,3 3 16 16,-3 3 0-16</inkml:trace>
  <inkml:trace contextRef="#ctx0" brushRef="#br0" timeOffset="77305.2159">18592 4357 35 0,'-4'6'17'0,"29"-9"8"0,-7 3-17 16,10-3-7-16,11 1 1 16,3-1-2-16,7 3 0 15,-3 0-13-15,-7-3 1 16,-7 3-19-16,-4 0 1 16</inkml:trace>
  <inkml:trace contextRef="#ctx0" brushRef="#br0" timeOffset="78070.0204">19509 4114 27 0,'-28'24'13'0,"14"5"5"16,14-18-13-16,3 4 1 15,4 1 0-15,11-3-2 16,7-2 0-16,6-6 0 16,5-5 1-16,2-5 0 0,1-8 1 15,0-6-2-15,-7 1 1 16,-8-1-2-16,-10-5 1 15,-17-5-5-15,-8 0 1 16,-6-2 0-16,-8 7 0 16,-3 0-2-16,0 8 0 15,-1 3-17-15,5 8 1 16,6 5-12-16,7 2 1 16,8 3 21-16,3 3 0 15</inkml:trace>
  <inkml:trace contextRef="#ctx0" brushRef="#br0" timeOffset="78428.4181">19604 3762 39 0,'-10'-13'19'0,"10"23"4"0,0-7-20 15,0 8 3-15,3 10 0 16,1 11-1-16,3 5 1 15,3 16-6-15,-3-3 1 16,0 3-2-16,4 0 1 16,0 2-1-16,-1 1 1 15,-3-1-22-15,0 1 1 16,0-1-10-16,-7-12 1 16</inkml:trace>
  <inkml:trace contextRef="#ctx0" brushRef="#br0" timeOffset="78684.6812">19276 4672 47 0,'4'-8'23'0,"84"11"2"16,-53-8-24-16,29-3 7 16,13-5 0-16,4 2-9 15,0-2 1-15,-3 2-18 16,-7 3 1-16,-11 6-21 0,-4-1 1 16</inkml:trace>
  <inkml:trace contextRef="#ctx0" brushRef="#br0" timeOffset="79315.0704">19445 4950 35 0,'-7'-8'17'0,"4"5"1"16,3 3-17-16,3 3 5 15,-3 0 0-15,4 7 0 16,-1 4 1-16,5 1-8 0,-1 4 1 15,3-1 4-15,4-4 1 16,4-4-4-16,7-7 1 16,-1-6-2-16,-3-2 0 15,1-3 1-15,-8 0 0 16,0 3-2-16,-4 0 0 16,-3 5 1-16,1 5 0 15,-1 5 0-15,3 6 0 16,4 0 2-16,0 0-2 15,-14-16 0-15,39-3 10 16,-11-2 0-16,-6-8-11 16,-5-3 1-16,-3-3-11 15,-7 1 0-15,0-1-25 16,-7-4 1-16,0-14 18 16,-3-11 1-16</inkml:trace>
  <inkml:trace contextRef="#ctx0" brushRef="#br0" timeOffset="79796.3141">19551 4146 31 0,'4'-8'15'0,"-8"8"7"15,1-5-15-15,-1 2 0 16,-6 0 1-16,-1 3-4 15,0 0 1-15,-3-5-5 16,4 5 0-16,3 5-2 16,0 1 1-16,3 4-22 15,8 3 1-15,3 1-3 16,7-1 0-16</inkml:trace>
  <inkml:trace contextRef="#ctx0" brushRef="#br0" timeOffset="80186.1385">20105 3937 43 0,'-11'-8'21'0,"26"24"1"15,-5-8-21-15,11 10-2 16,8 17 1-16,2-1 0 15,5 16 1-15,-1 11-1 16,0 16 1-16,-10 2-1 16,-15 1 0-16,-6-1-1 15,-8-8 0-15,-3-7-5 16,-3-9 1-16,3-4-32 16,0-9 0-16</inkml:trace>
  <inkml:trace contextRef="#ctx0" brushRef="#br0" timeOffset="82964.3687">13707 5347 29 0,'-25'3'14'0,"25"-9"12"15,0 4-15-15,0-1-6 16,0 3 0-16,3-5 4 15,4 5 1-15,15 0-6 16,9-3 0-16,5 0-5 16,9 3 0-16,1-2 0 15,0-1 1-15,-3 3 1 16,-8-3 1-16,-3 1-9 0,-4 2 0 16,-7 0-16-16,0 0 1 15,-3 0-7-15,-8 5 1 16</inkml:trace>
  <inkml:trace contextRef="#ctx0" brushRef="#br0" timeOffset="83280.3401">13714 5498 34 0,'-11'2'17'0,"11"9"8"16,7-11-16-16,7 3 2 15,11-3 0-15,3 0-5 16,11-3 0-16,10 3-6 15,1 0 0-15,-4 3-1 16,-8-1 0-16,-2 1-22 16,-5 2 0-16,-6 3-12 15,-4-5 1-15</inkml:trace>
  <inkml:trace contextRef="#ctx0" brushRef="#br0" timeOffset="84298.5321">14751 5344 33 0,'-7'-13'16'0,"14"0"12"16,-4 5-17-16,1 3-2 15,-4-3 0-15,3 0-5 16,-3 0 0-16,4 5-4 16,-4 3 0-16,7 5 0 15,3 6 0-15,1 0 0 16,3 4 0-16,4 7 1 16,-1 7 1-16,1 5 1 15,0 0 1-15,-1 4-3 0,1 1 0 16,-4-2 2-16,-3 0 0 15,-1-10-1-15,-3-3 0 16,0-6 6-16,-3-5 0 16,-1 1-4-16,-3-12 1 15,7 1-4-15,4-14 0 16,0-7 2-16,3-6 0 16,-4-3-2-16,4-4 0 15,0-6-1-15,1-3 1 0,-5 3-1 16,-3 10 0-16,0-2 0 15,-3 3 0-15,-1-3-11 16,1 2 1-16,-4 4-13 16,3 4 0-16,-3 3-9 15,7 8 0-15,0 6 12 16,-3-4 0-16</inkml:trace>
  <inkml:trace contextRef="#ctx0" brushRef="#br0" timeOffset="84825.5208">15315 5503 36 0,'0'24'18'0,"21"10"0"15,-14-26-17-15,0 5 5 16,0 3 1-16,0-3-3 0,-3 1 1 15,3-6-5-15,-4 0 1 16,1-3 6-16,0-2 1 16,-4-3-7-16,3-8 0 15,1-6-1-15,-1 1 1 16,1 0-1-16,-1-3 0 16,4 3-1-16,0 2 1 15,4 3 0-15,3 6 0 16,7 2 1-16,0 5 0 15,-3 8 1-15,-4 3 0 0,0 5-2 16,-3 0 0-16,-1 3 0 16,-3-5 1-16,0-3 4 15,-3-3 1-15,-1-8-6 16,1-10 1-16,0-8-1 16,-1-9 0-16,4-1 0 15,0 1 0-15,0 7-1 16,4 1 1-16,-1 6-1 15,5 6 1-15,-1 2 0 16,-4 5 0-16,1 3 0 16,-1 3 1-16,1 2-2 15,0 0 0-15,-4 0-24 16,3 3 1-16,1 0-9 16,-1-3 1-16,4-5 25 15,4-8 1-15</inkml:trace>
  <inkml:trace contextRef="#ctx0" brushRef="#br0" timeOffset="85621.4183">16585 5331 33 0,'-7'-21'16'0,"-7"10"4"0,10 11-18 16,-6 0 3-16,-5 3 0 0,-2 0-2 16,-1 2 1-16,-3 3 0 15,0 0 0-15,0 0-3 16,0 2 1-16,3 6-2 16,7 0 0-16,8 3 0 15,6 2 0-15,8 0 0 16,3 0 0-16,0-2 0 15,4-1 1-15,3-2-2 16,-3 0 1-16,-4 0 6 16,-7 0 0-16,-7-3-3 15,-7 3 1-15,-7-3-2 16,3 0 0-16,-10-2-1 16,0-1 1-16,-1-4-3 15,5-1 0-15,-1-2-15 16,8-3 1-16,3 0-16 15,7 0 1-15,10-8 15 0,4-3 0 16</inkml:trace>
  <inkml:trace contextRef="#ctx0" brushRef="#br0" timeOffset="85921.634">16737 5455 52 0,'-4'-10'26'0,"11"15"4"0,-3 0-26 0,3 3 7 16,-4 6 1-16,1 1-3 16,-1 1 1-16,1 3-8 15,-1 5 0-15,1-6-1 16,-1-2 0-16,1 0-1 15,-1 0 0-15,1-6-1 16,-1 1 0-16,1-6-24 16,-1-5 0-16,1-5-11 15,-4-6 1-15,0-7 17 16,-4-11 0-16</inkml:trace>
  <inkml:trace contextRef="#ctx0" brushRef="#br0" timeOffset="86087.4618">16680 5257 54 0,'-3'-32'27'0,"10"16"0"0,-7 11-27 15,0 5 0-15,0-5 1 16,0 5-18-16,3-3 0 16,4 6-14-16,4 2 0 15,3 0 25-15,0 1 0 16</inkml:trace>
  <inkml:trace contextRef="#ctx0" brushRef="#br0" timeOffset="86536.9702">16938 5344 45 0,'7'6'22'0,"28"23"4"16,-28-19-22-16,0 6 6 15,0 8 0-15,0 2-5 16,-3 1 1-16,-1 2-2 16,1-3 0-16,-4-2 1 15,0-5 0-15,0-3-2 16,0-3 0-16,0-5-1 16,0 0 1-16,0-8-4 15,3-6 1-15,1-4-1 16,-1-6 1-16,4-3-1 15,0-4 1-15,0-1-1 16,0 0 1-16,4 3 0 16,0 2 1-16,-1 6-1 0,1 2 0 15,3 9-1-15,7 4 1 16,0 9 0-16,4 2 1 16,0 8-1-16,-4 3 0 15,0 5 2-15,4 0 1 16,3 3-3-16,4-5 1 15,3-3-3-15,0-6 1 16,-3-2-32-16,3-8 1 16,4 2-1-16,-7-4 0 0,-8-14 20 15,1-8 1-15</inkml:trace>
  <inkml:trace contextRef="#ctx0" brushRef="#br0" timeOffset="87407.035">18154 5268 41 0,'8'-38'20'0,"2"7"7"0,-10 23-22 15,4 0-3-15,-4 3 1 16,-4-1-3-16,-3 4 0 15,0 12 2-15,-7 11 1 16,-4 11-1-16,-10 10 1 16,0 22 2-16,7 21 0 15,3 2-1-15,11 13 0 16,7-4 3-16,18-1 0 0,10-8 3 16,7-18 0-16,14-5-8 15,4-9 1-15,-3-10-3 16,-8-8 0-16,-3-10 0 15,0-4 0-15,-11-4-20 16,-7-6 1-16,-3-2-24 16,-8-1 0-16,-6-4 24 15,-4-6 0-15</inkml:trace>
  <inkml:trace contextRef="#ctx0" brushRef="#br0" timeOffset="88547.6547">18655 5622 34 0,'-10'-24'17'0,"6"27"9"16,4-8-17-16,0-1-4 15,0 6 0-15,0 3 1 16,4 5 1-16,3 5 0 15,0 14 1-15,3-4-5 16,1 1 0-16,0 3 1 16,-1-4 1-16,-3-4 2 15,4-3 1-15,-1-6-4 0,1-4 0 16,0-6-5-16,3-6 1 16,0-2 0-16,-4-5 1 15,1-3-2-15,0-2 1 16,-4 2 0-16,-4 3 0 15,1 2 0-15,-1 1 0 16,-3 10 0 0,4 21-1-16,6-3 1 15,8 1 0-15,3-6 1 16,4-5 0-16,-1-3 0 0,-2-5 1 16,-1-2 1-16,-4-9-3 15,-6-5 1-15,-4-2-2 16,-7-4 1-16,0-4-1 15,-7 5 1-15,0 0-8 16,3 5 0-16,1 0-22 16,3 5 0-16,0 6 2 15,7 0 0-15,11-6 11 16,-1 6 0-16</inkml:trace>
  <inkml:trace contextRef="#ctx0" brushRef="#br0" timeOffset="89089.4693">19558 5601 46 0,'-14'-11'23'0,"18"14"9"16,3-6-23-16,3 3-5 16,12 3 0-16,-1 0-3 15,3-1 0-15,1 6-1 16,0-3 0-16,3 1-18 16,-7-4 0-16,0-2-23 0,-3-5 0 15,-7-5 41-15,-1-4 0 16</inkml:trace>
  <inkml:trace contextRef="#ctx0" brushRef="#br0" timeOffset="89554.584">20087 5463 37 0,'-17'8'18'0,"6"21"8"16,11-21-20-16,7 3 0 16,4 2 0-16,10-2 2 15,11 2 0-15,3-3-2 16,-7-7 1-16,0-6-5 16,1 1 0-16,-8-6 1 0,-7-3 0 15,-7-5-3-15,-11 1 0 16,-6-1-1-16,-11 0 1 15,-4 0-1-15,0 3 1 16,4 5-7-16,4 2 0 16,2 4-11-16,5 2 0 15,6 2-6-15,8 4 1 16,6-1 4-16,5-2 0 16</inkml:trace>
  <inkml:trace contextRef="#ctx0" brushRef="#br0" timeOffset="89839.9883">20229 5328 49 0,'-18'-2'24'0,"11"10"13"15,3-3-25-15,1 8-6 16,3 8 0-16,3 8-5 16,4 6 0-16,0 2-2 15,4 3 0-15,-4-1 0 16,4-4 1-16,-4-6-8 16,-4-3 0-16,1-5-24 15,-4-2 0-15,0-6 6 16,-4-10 0-16</inkml:trace>
  <inkml:trace contextRef="#ctx0" brushRef="#br0" timeOffset="90020.7032">20077 5738 53 0,'14'-5'26'0,"42"10"5"0,-27-5-26 16,6-2-4-16,14-1 1 15,4 1-6-15,-3-1 1 0,-8 0-35 16,-3 9 0-16,-8-6 21 16,-9-3 1-16</inkml:trace>
  <inkml:trace contextRef="#ctx0" brushRef="#br0" timeOffset="90561.0852">20186 5902 51 0,'-10'-5'25'0,"6"32"10"0,4-19-26 15,0 0-2-15,4 7 0 16,6 4-3-16,4-1 1 15,4-2-2-15,-4-5 1 16,0-6-5-16,0-7 1 0,0-6 0 16,-3 0 1-16,0-3-2 15,-1 6 0-15,-3 0 1 16,-3 2 0-16,-1 3-1 16,4 5 0-16,0 8 2 15,7-2 0-15,8 0-1 16,2-1 1-16,1-2-1 15,0-11 1-15,-4-5-2 16,-4-5 1-16,-6-3-1 16,-4 1 0-16,-3-7-16 15,-4-1 1-15,-4-4-16 16,4 3 0-16,0 3 7 16,4 3 1-16</inkml:trace>
  <inkml:trace contextRef="#ctx0" brushRef="#br0" timeOffset="90800.3263">20743 5389 48 0,'22'-2'24'0,"45"23"4"0,-46-11-24 15,4 11-4-15,-1 6 1 16,-3 10-1-16,-3 8 1 15,-7 3-2-15,-15-6 1 0,-10 0-1 16,-18 3 0-16,-10 0-14 16,-11 0 0-16,-7-8-15 15,-3 0 1-15,-15-5 22 16,-3 0 1-16</inkml:trace>
  <inkml:trace contextRef="#ctx0" brushRef="#br0" timeOffset="91100.383">19410 5450 48 0,'-35'-13'24'0,"10"26"7"0,18-2-24 16,4 7 4-16,3 14 0 16,7 10-3-16,14 6 0 15,7 5-6-15,18 10 0 16,7-2-2-16,-4 5 0 16,8-8-6-16,-4-2 0 15,-8-16-40-15,-6-3 1 16,-4-11 21-16,-10-18 0 15</inkml:trace>
  <inkml:trace contextRef="#ctx0" brushRef="#br0" timeOffset="91852.1632">21174 5627 43 0,'-4'-13'21'0,"40"3"10"0,-15 10-21 16,14-3-6-16,0 3 1 15,11 0-5-15,4-3 1 16,-8 1-2-16,0-1 0 16,-7 0-15-16,-3 1 0 15,-7-4-14-15,-7 4 0 16,-8-4 20-16,-3 1 0 15</inkml:trace>
  <inkml:trace contextRef="#ctx0" brushRef="#br0" timeOffset="92123.7873">21361 5434 46 0,'-4'3'23'0,"15"47"11"16,-4-34-24-16,0 16-3 15,0 5 0-15,4 2-5 16,-1-4 1-16,1-1-3 16,-4 1 0-16,0-6-1 15,0-5 1-15,0-9-3 16,0-1 0-16,0-6-37 15,-3-6 1-15,3-4 17 16,0-1 0-16</inkml:trace>
  <inkml:trace contextRef="#ctx0" brushRef="#br0" timeOffset="92692.9884">22049 5487 37 0,'-25'5'18'0,"4"22"6"16,17-17-19-16,1 4-1 0,-1 7 0 16,4 3 3-16,4 5 1 15,6-5-5-15,11-6 0 16,8-5 3-16,2-2 0 16,1-8-1-16,0-9 0 15,-7-4 1-15,-8-6 0 16,-10-3-6-16,-10-2 1 15,-15-5-1-15,-7-1 0 16,-3 3-1-16,0 3 0 16,3 5-13-16,1 6 0 15,2 4-9-15,8 4 1 0,7 4-3 16,7 4 0-16,7-4 14 16,4-2 1-16</inkml:trace>
  <inkml:trace contextRef="#ctx0" brushRef="#br0" timeOffset="93038.988">22084 5350 41 0,'-11'0'20'0,"1"-3"12"16,10 6-20-16,-4 4 0 15,1 9 0-15,3 11-2 0,0 7 0 16,0 11-6-16,0 5 0 16,3 3-3-16,1-10 1 15,-1-1-2-15,-3-8 0 16,0-4 0-16,0-7 0 15,0-4-1-15,0-6 0 16,-3-2-32-16,3-9 1 16,-4-2-3-16,4 0 1 15,7-5 22-15,0-11 1 16</inkml:trace>
  <inkml:trace contextRef="#ctx0" brushRef="#br0" timeOffset="93443.8163">22489 5117 39 0,'36'26'19'0,"63"59"14"0,-75-59-20 15,11 9-5-15,4 12 0 16,-10 9-6-16,-12 10 1 16,-13 3-3-16,-15-8 1 15,-3-3-2-15,-7-3 1 16,-7-2-35-16,-8-2 1 0,1-9 7 16,7-2 0-16</inkml:trace>
  <inkml:trace contextRef="#ctx0" brushRef="#br0" timeOffset="94252.9873">17960 6527 33 0,'-17'3'16'0,"17"-6"6"0,3 0-16 16,4 3 3-16,18 0 0 15,10 0 1-15,18-5 0 16,18 2-8-16,-1-2 0 0,-3-3-2 16,0 3 1-1,-14 2-5-15,-7-2 1 0,-11 2-16 16,-3 3 0-16,-11 0-8 15,-3 0 0-15,-4 5 17 16,-3-5 1-16</inkml:trace>
  <inkml:trace contextRef="#ctx0" brushRef="#br0" timeOffset="94478.3849">18190 6670 44 0,'14'0'22'0,"78"2"11"16,-54-2-23-16,19-5-8 16,10 0 0-16,3 2-6 0,-3 1 0 15,-10-1-35-15,-1 0 39 16,-56 3 0-1</inkml:trace>
  <inkml:trace contextRef="#ctx0" brushRef="#br0" timeOffset="95409.6646">19311 6336 43 0,'-7'-8'21'0,"18"1"10"16,-11 7-22-16,7-3-3 15,4 3 0-15,-1 0-3 16,4 8 1-16,0 8-1 15,0 10 1-15,1 6-1 16,2 5 1-16,1 0 0 16,3 5 0-16,0 3 0 15,-3-2 0-15,-1-4-1 16,-2-4 1-16,-1-1-2 0,-4-2 1 16,-3-3-1-16,0-3 0 15,0-7 1-15,0-3 0 16,-3-6 0-16,0 4 1 15,-1-6 4-15,1-1 0 16,-1-4-6-16,4-11 0 16,0-5-2-16,4-6 0 15,-1-7 1-15,1-6 0 16,0-10-2-16,-1 2 0 16,-3 1 1-16,0-6 0 0,-3 0-1 15,-1 0 0 1,1 8-10-16,-4 5 0 0,0 8-10 15,3 5 1-15,-3 4-11 16,0 7 0-16,0 13 11 16,4 0 0-16,-1 11 3 15,4-3 0-15</inkml:trace>
  <inkml:trace contextRef="#ctx0" brushRef="#br0" timeOffset="96010.4592">19865 6664 44 0,'0'-2'22'0,"0"12"12"15,4-4-22-15,-1 7-3 0,1 3 0 16,-1 5-5-16,4 3 1 15,0 5-3-15,0-3 1 16,1-2 0-16,-5-5 0 16,1-6 2-16,-4-3 0 15,3-2-5-15,-3-8 1 16,0 0-1-16,0-8 1 16,4-10-2-16,-1-3 1 15,4-3 0-15,0 3 1 16,7-3-2-16,-3 3 1 15,3 0 0-15,0 5 1 16,0 5-2-16,0 6 1 0,1 5 0 16,-1 8 0-16,-4 0 0 15,1 5 0-15,-1 0 0 16,-3 8 0-16,-3-2 0 16,-1-6 1-16,1-2 2 15,0-3 1-15,-4-3-3 16,0-10 0-16,3-6-2 15,1-2 1-15,3-3 0 16,3 0 1-16,8 0-1 16,3 3 0-16,0 5-1 15,-3 8 0-15,-1 3 2 16,1 2 0-16,-4 6-2 16,0-3 0-16,-3 5 1 15,-1 0 0-15,1-5-19 16,0 0 1-16,3 5-20 0,0-5 0 15,3 0 17-15,1-5 1 16,3-14 13-16,4-8 0 16</inkml:trace>
  <inkml:trace contextRef="#ctx0" brushRef="#br0" timeOffset="96911.5281">21082 6416 43 0,'-3'-29'21'0,"-15"15"6"16,11 9-21-16,-7 0 2 16,0 0 0-16,-7-1-1 15,-4 6 0-15,-3 3-5 16,-4 2 1-16,7 3-3 15,8 8 1-15,6 5-1 0,11 6 0 16,7 2 0-16,7-5 0 16,7 5-1-16,0 0 1 15,-3-3 0-15,-4 3 1 16,-7-5-1-16,-3-3 0 16,-8-2 0-16,-10-6 1 15,-7-5 2-15,-4-3 0 16,4-2-4-16,0 0 1 15,7-3-3-15,3-3 0 16,8-2-20-16,6-1 1 16,8 4-10-16,3-1 1 0,0-2 19 15,0-1 1-15</inkml:trace>
  <inkml:trace contextRef="#ctx0" brushRef="#br0" timeOffset="97152.8588">21241 6545 59 0,'3'14'29'0,"4"9"15"15,-7-15-30-15,-3 6-4 16,-1 4 1-16,1-2-9 16,-1 5 1-16,1-2-3 15,-1-3 1-15,4-3-1 16,-3-3 1-16,3-2-12 15,0-5 0-15,3-3-29 0,4-8 1 16,0-5 11-16,-3-3 0 16,3-8 20-16,0-10 1 15</inkml:trace>
  <inkml:trace contextRef="#ctx0" brushRef="#br0" timeOffset="97257.2036">21244 6291 46 0,'0'-10'23'0,"4"-1"-18"0,-1 9-23 16,4-1-10-16,4 3 1 0</inkml:trace>
  <inkml:trace contextRef="#ctx0" brushRef="#br0" timeOffset="97616.8154">21530 6371 58 0,'18'26'29'0,"-8"59"8"16,-6-67-29-16,-4 6-1 16,0 11 1-16,0 2-7 15,0 0 1-15,0-3 1 16,0-10 0-16,0-6 2 16,-4-4 0-16,4-12-5 15,0-7 1-15,4-11-2 16,3-10 1-16,3-3-1 15,8-1 1-15,7-1 0 16,10-9 0-16,4 8 0 0,0 1 0 16,-39 31 0-1,38 15 0-15,1-1 0 16,0-1 0-16,-4 11 0 16,1 5-7-16,-1 3 1 15,0-6-30-15,7 0 1 16,1-4 4-16,-11-9 0 15,13-13 22-15,-2-3 1 16</inkml:trace>
  <inkml:trace contextRef="#ctx0" brushRef="#br0" timeOffset="98697.7572">20560 5823 43 0,'-3'-10'21'0,"-12"20"10"16,5-2-21-16,-15 8-4 16,-10 8 1-16,-4 2-7 15,0 6 1-15,0 2-2 16,1 6 0-16,6-3-24 0,7-10 0 16,8 2-8-16,6-3 1 15</inkml:trace>
  <inkml:trace contextRef="#ctx0" brushRef="#br0" timeOffset="99328.0758">19124 5461 32 0,'43'-48'16'0,"-26"24"9"0,-13 19-15 16,-4 5-7-16,-7 0 0 0,-14 11 1 15,-15 12 1-15,-20 12-1 16,-15 10 1-16,-24 10-1 15,11-2 0-15,2-8-3 16,12-8 0-16,10-5-2 16,14-6 0-16,11-7 1 15,10-3 0-15,11-6-13 16,14-2 0-16,7-2-19 16,4-1 0-16,3-2 20 15,0-1 0-15</inkml:trace>
  <inkml:trace contextRef="#ctx0" brushRef="#br0" timeOffset="100815.399">22567 6455 45 0,'-21'-8'22'0,"17"6"16"0,8-1-23 0,-1-2-11 15,8 0 1-15,7-1-4 16,6 4 0-16,1-4-2 16,-4 6 0-16,0 0-9 15,1-2 0-15,-1 2-23 16,0 0 0-16,-7-8 12 16,0 5 0-16</inkml:trace>
  <inkml:trace contextRef="#ctx0" brushRef="#br0" timeOffset="101160.5322">22997 6403 40 0,'-21'31'20'0,"11"20"9"16,10-38-20-16,7 0-1 0,10-2 1 15,8-1-3-15,3-2 1 16,8-5-6-16,2-1 1 16,-2-2-1-16,-5-8 0 15,-6-2 1-15,-7-9 1 16,-4-7-3-16,-14 2 1 16,-11-2-1-16,-10 2 0 15,-7 3 0-15,-4 2 1 16,0 3-2-16,1 6 0 15,2 2-10-15,8 5 0 0,11 3-13 16,10 3 1-16,7 2-9 16,3 0 1-16,4-2 28 15,8 0 1-15</inkml:trace>
  <inkml:trace contextRef="#ctx0" brushRef="#br0" timeOffset="101475.4734">23153 6170 52 0,'-7'-3'26'0,"-4"3"9"0,7 3-26 15,1 7-1-15,-1 9 0 16,1 10 0-16,-1 5 1 15,1 6-5-15,-1 8 0 16,1 2-4-16,-1-10 1 16,4-3-1-16,0-8 1 15,0-5-3-15,0-3 1 16,0-5-12-16,0-6 0 16,0 1-21-16,0-6 1 15,0 3 3-15,4 0 1 16,6 0 24-16,8-3 1 15</inkml:trace>
  <inkml:trace contextRef="#ctx0" brushRef="#br0" timeOffset="101762.0008">23368 6421 55 0,'3'-13'27'0,"54"0"9"16,-36 15-28-16,4-2-3 15,10-5 1-15,4 0-7 0,-4-1 1 16,-3 1-5-16,-8 0 1 15,-6-3-24-15,-4 0 0 16,-7 0-7-16,-7-5 1 16</inkml:trace>
  <inkml:trace contextRef="#ctx0" brushRef="#br0" timeOffset="101985.5363">23629 6175 35 0,'-4'8'17'0,"-6"40"11"0,6-33-18 0,1 12 1 16,-4 5 0-16,0 10-5 16,-4 6 1-16,4-9-5 15,0-2 0-15,0-2-3 16,0-6 1-16,3-5-1 16,1-6 0-16,3-5-17 15,3-5 1-15,4-5-17 16,7-6 1-16,0-2 22 15,4-14 0-15</inkml:trace>
  <inkml:trace contextRef="#ctx0" brushRef="#br0" timeOffset="102302.5384">23897 6355 52 0,'-18'26'26'0,"32"33"12"0,-3-44-26 16,7 4-1-16,3-1 0 15,14-7-11-15,0-3 1 16,1-8 0-16,-8 0 1 16,-4-11-2-16,-9 1 1 15,-8-14-2-15,-14 0 0 16,-18-2 1-16,-3-1 1 15,-8 1-2-15,1 5 0 16,0 2-10-16,7 6 0 0,6 8-20 16,15 2 1-16,14 8-2 15,8-2 0-15,13 0 30 16,4-3 1-16</inkml:trace>
  <inkml:trace contextRef="#ctx0" brushRef="#br0" timeOffset="102676.3715">24020 6156 55 0,'-14'-2'27'0,"7"12"10"0,4-4-27 16,3 10 0-16,-4 7 1 16,1 6-5-16,3 11 1 15,-4 8-2-15,1 5 0 16,-1-8-5-16,4-3 0 15,0 0-1-15,4-2 1 16,3-6-10-16,0-7 1 16,3-3-24-16,1-8 1 0,-1-6 4 15,-3-2 1-15,1-8 11 16,-1-3 0-16</inkml:trace>
  <inkml:trace contextRef="#ctx0" brushRef="#br0" timeOffset="103006.033">24190 5950 41 0,'-14'-24'20'0,"28"16"2"0,0 11-21 15,10 8 6-15,12 10 1 16,3 16-8-16,-4 5 1 16,0 11 0-16,-10 11 1 15,-18 7-4-15,-7 8 1 16,-21-13-9-16,-18 1 0 15,-14-1-18-15,-21 0 1 16,-4-13 15-16,-3-8 1 0</inkml:trace>
  <inkml:trace contextRef="#ctx0" brushRef="#br0" timeOffset="103322.4162">22574 6159 47 0,'-49'16'23'0,"-1"50"12"16,43-42-25-16,0 21-4 0,7 10 0 16,11-7-6-16,10 5 1 15,11 8-1-15,7-3 0 16,-1-8-33-16,12 3 1 16,6-8 1-16,1-16 1 15</inkml:trace>
  <inkml:trace contextRef="#ctx0" brushRef="#br0" timeOffset="104615.0377">22306 7442 36 0,'-3'-5'18'0,"10"10"11"0,3-5-18 16,8-2-6-16,7-1 1 16,6 0-6-16,8-2 0 0,0 2-8 15,0 1 1-15,-1 2-19 16,-2-3 1-16,-1 3 6 15,-3-3 0-15</inkml:trace>
  <inkml:trace contextRef="#ctx0" brushRef="#br0" timeOffset="104869.3494">22313 7540 52 0,'11'3'26'0,"56"-1"4"0,-39-2-27 16,14-2 0-16,8 2 0 15,-1 2-9-15,-3 1 1 16,0 0-23-16,-4-3 0 15,-7 0 3-15,-6-6 1 16</inkml:trace>
  <inkml:trace contextRef="#ctx0" brushRef="#br0" timeOffset="105393.161">22983 7117 49 0,'0'-21'24'0,"7"21"5"16,-3 0-25-16,3 5 1 16,0 6 0-16,4 2-2 15,3 8 1-15,0 5 0 16,3 9 0-16,-2 2 0 0,-5-5 1 16,4-1 0-16,-3 4 1 15,-1 2-3-15,-3-3 1 16,1-2-2-16,-1-6 1 15,-4-2 1-15,1-8 0 16,-1-3 2-16,4-5 0 16,4-10-6-16,3-12 1 15,4-9 2-15,-1-4 1 16,4-18-4-16,0-10 1 16,-3-6-3-16,-4 2 0 0,-3 7-4 15,-4 4 1-15,0 14-19 16,-4 7 1-16,1 6-13 15,0 5 1-15,-1 11 16 16,4 5 1-16,0 2 7 16,0 4 1-16</inkml:trace>
  <inkml:trace contextRef="#ctx0" brushRef="#br0" timeOffset="105920.4255">23417 7360 45 0,'11'19'22'0,"3"2"11"15,-7-13-23-15,0 5-2 16,0 6 1-16,-3 2-6 0,-1 0 1 16,1-5 4-16,-1 0 0 15,1-6-1-15,-1-2 0 16,1-5-7-16,-4-3 1 15,3-8-1-15,1-5 1 16,-4-3-2-16,3-3 0 16,1 1 2-16,3-1 1 15,0 6-1-15,0-3 0 16,0 6-1-16,4 4 0 16,3 1 0-16,0 5 0 15,0 5 0-15,-3 3 0 0,-1 5 1 16,1 1 0-16,-4-1 0 15,-4 0 0-15,-3-5 1 16,4-3 0-16,-1-5-1 16,4-5 1-16,4-6-3 15,3 1 0-15,4-3 0 16,-1-1 1-16,1 4 0 16,0 2 1-16,-1 5-1 15,1 3 0-15,-4 3 0 16,-3 5 0-16,-1 0 0 15,-3 0 0-15,0 2-5 16,0-2 1-16,0 0-28 16,-3 0 0-16,-1 3-1 15,1-3 0-15,0-6 14 16,3-2 0-16</inkml:trace>
  <inkml:trace contextRef="#ctx0" brushRef="#br0" timeOffset="106325.441">24260 7202 47 0,'-35'-14'23'0,"-11"17"12"0,35-3-24 0,-3 5-7 15,-3 6 0-15,3 5-4 16,7 2 1-16,3 9-1 16,8-6 1-16,6 0-1 15,1-3 0-15,-1-4 3 16,1-1 0-16,-4 0 4 15,-4 0 0-15,-6-2-3 16,-4 0 0-16,-7-1-3 16,-4 1 1-16,-3-3-3 15,3 0 0-15,8-3-14 16,-1 0 0-16,11-2-26 16,7-3 1-16,11 0 19 0,7-3 0 15</inkml:trace>
  <inkml:trace contextRef="#ctx0" brushRef="#br0" timeOffset="106489.4804">24260 7432 64 0,'-3'26'32'0,"-1"1"5"0,8-22-32 16,-1 3-6-16,4 2 1 15,0-2-3-15,0 0 0 16,4-5-28-16,0-6 0 0,-1-2-3 15,-3-11 1-15</inkml:trace>
  <inkml:trace contextRef="#ctx0" brushRef="#br0" timeOffset="106610.0345">24225 7141 48 0,'0'-16'24'0,"14"8"-6"15,-7 3-25-15,4 2-24 16,-1 0 0-16,1 3 21 15,-1 0 0-15</inkml:trace>
  <inkml:trace contextRef="#ctx0" brushRef="#br0" timeOffset="106880.051">24391 7331 44 0,'0'35'22'0,"10"-6"14"15,-6-21-22-15,-4 5-5 0,0-3 1 16,3-2 1-16,1-2 1 15,-1-6-12-15,4-6 1 16,4-2 1-16,0-2 0 16,3-1-1-16,0 6 0 15,0-3-1-15,0 0 0 16,-3 8 0-16,-4 0 0 16,3 5-1-16,-6 3 1 15,3 6-11-15,0-1 1 16,0-3-24-16,0 1 0 15,4-3 5-15,-1-3 0 0,4-5 21 16,4 0 0-16</inkml:trace>
  <inkml:trace contextRef="#ctx0" brushRef="#br0" timeOffset="107330.3723">24849 7225 48 0,'-14'14'24'0,"-18"41"11"0,29-39-24 16,-1 0-5-16,4 5 0 16,4 5-4-16,3 1 0 15,0-1 4-15,14-4 1 16,4-9-4-16,3-8 0 15,0-5-3-15,-3-11 0 0,-7-2 0 16,-8-3 0-16,-10-13 0 16,-17-5 0-16,-8-3-1 15,7 2 1-15,-3 6-19 16,-4 6 1-16,4 7-20 16,7 8 0-16,4 2 19 15,-1 9 0-15</inkml:trace>
  <inkml:trace contextRef="#ctx0" brushRef="#br0" timeOffset="107767.6852">24341 7170 56 0,'-10'-19'28'0,"13"11"-2"15,-3 8-28-15,4 0-33 16,3 6 1-16,-4-6 15 16,-3 0 0-16</inkml:trace>
  <inkml:trace contextRef="#ctx0" brushRef="#br0" timeOffset="108442.2207">24595 7196 38 0,'-21'27'19'0,"18"36"1"0,6-44-20 0,4 2 0 15,7 11 0-15,15 5-6 16,2 2 1-16,5-4-28 16,-5-9 1-16</inkml:trace>
  <inkml:trace contextRef="#ctx0" brushRef="#br0" timeOffset="108696.8437">25043 7077 53 0,'43'19'26'0,"48"55"1"0,-73-40-27 15,-4 6-4-15,-3 5 0 16,-4 8-21-16,-7 2 0 16,-14 11 1-16,-15 1 1 15</inkml:trace>
  <inkml:trace contextRef="#ctx0" brushRef="#br0" timeOffset="109463.2515">22320 8083 53 0,'-10'-6'26'0,"20"9"9"16,1-6-27-16,10-2-2 16,11 0 0-16,14-6-4 15,6 0 1-15,-2 4-4 0,-1-1 1 16,-6 5-13-16,-5 0 0 16,-2 3-13-16,-8 0 1 15,-11 3-5-15,-2-3 0 16</inkml:trace>
  <inkml:trace contextRef="#ctx0" brushRef="#br0" timeOffset="109686.6544">22359 8186 51 0,'-21'-3'25'0,"42"11"16"15,-7-5-27-15,11-1-4 16,17-2 0-16,15 0-8 16,6-2 0-16,1-1-14 15,-8 0 1-15,-10 3-20 16,-4 0 1-16,-7 3-5 16,-6 0 1-16</inkml:trace>
  <inkml:trace contextRef="#ctx0" brushRef="#br0" timeOffset="110768.3596">23191 8083 52 0,'-42'31'26'0,"28"20"6"0,10-44-26 16,8 7-1-16,7 2 0 16,13 2-2-16,8-5 1 15,10-7 2-15,11-9 0 16,0-5 0-16,-7-3 1 16,-11-2-5-16,-7-5 1 0,-10-9-2 15,-11 3 0-15,-10 1-1 16,-11-1 0-16,-4 5-3 15,0 1 0-15,4 2-36 16,0 3 1-16,7-1 4 16,7-1 1-16</inkml:trace>
  <inkml:trace contextRef="#ctx0" brushRef="#br0" timeOffset="111566.1247">23290 8027 43 0,'-14'-16'21'0,"-14"35"14"0,14-11-21 0,-7 2-8 16,-4 1 1-16,-7 5-8 16,4 2 1-16,3-5-14 15,8 1 0-15,6-1-30 16,11-5 0-16,14-6 40 16,7-7 1-16</inkml:trace>
  <inkml:trace contextRef="#ctx0" brushRef="#br0" timeOffset="112059.4877">23378 8085 34 0,'-3'-13'17'0,"-15"-11"14"15,11 21-17-15,-3-4-4 16,-5 1 1-16,-6 1-9 16,-10 0 1-16,2 2-3 15,1 0 0-15,10 3-22 16,4 3 0-16,14 0-17 16,11-1 1-16</inkml:trace>
  <inkml:trace contextRef="#ctx0" brushRef="#br0" timeOffset="114957.9145">4708 9651 12 0,'-14'16'6'0,"25"35"6"16,-11-44-7-16,0 1 1 15,-4 6 1-15,-3-4-1 16,4-2 1-16,-1-3-3 15,1-10 1-15,-1-5-4 16,1-12 1-16,3-1 0 16,7-1 0-16,7-5 1 0,4 0 0 15,-1-1-1-15,4 7 1 16,0 4-3-16,-3 6 1 16,-4 8-1-16,-3 7 1 15,-1 6-1-15,-3 3 0 16,1 2 0-16,-8 6 1 15,-8 2-1-15,-6 3 1 16,-7-6-1-16,-7-2 1 16,3-6-2-16,1-7 1 15,-1-6 2-15,4-7 0 0,0-1-2 16,10-2 1-16,7-5-1 16,12-4 1-16,6 1 0 15,14 0 0-15,4 3 1 16,-1 4 1-16,-6 6-4 15,-4 6 1-15,-3 4 1 16,-4 6 1-16,-7 6-1 16,-3 1 0-16,-12-1 1 15,-6-4 0-15,-7 1-2 16,-7-3 1-16,7-6-1 16,-4 1 1-16,4-3 1 15,7-3 1-15,3-2-3 16,8-3 0-16,10-2 0 15,10 2 0-15,12 0 0 16,-1 2 0-16,-7 4 0 16,-7 2 0-16,0 2 1 0,0 4 0 15,-10 2-1-15,-4 0 0 16,-4-3 2-16,-6 0 0 16,-4-5-1-16,-4-2 1 15,4-6-1-15,0-6 1 16,7-1-2-16,0-1 0 15,3 2 1-15,1 4 0 16,-1-1-2-16,1 6 0 16,-1 0 1-16,1 2 0 15,3 0-1-15,0 3 0 0,-4 3-11 16,4-3 1-16,11 3-26 16,3-1 1-16,3-4 20 15,-3-9 0-15</inkml:trace>
  <inkml:trace contextRef="#ctx0" brushRef="#br0" timeOffset="143364.8447">18849 818 27 0,'-14'-14'13'0,"14"-7"7"16,0 16-13-16,-3 2-1 16,-1-5 0-16,1 3 0 15,-4 2 1-15,-4-2 0 16,-3 2 0-16,-4 6-3 15,-3 2 1-15,-4 3 0 16,1 3 1-16,-1 7-3 16,0 4 0-16,4-7-3 15,7-4 1-15,0-3 2 16,7 8 1-16,3-3 1 0,11 0 0 16,11 6-4-16,14-9 1 15,0 6-2-15,-1 0 0 16,-6 3 0-16,-4-4 1 15,-7 4 0-15,-7 5 0 16,-14-8 2-16,-7 0 1 16,-11 2-3-16,-3-2 1 15,4 2-2-15,2-10 0 16,5 0-2-16,3-5 1 0,3-3-16 16,8-3 1-16,6 3-10 15,11-8 0-15,4 8-3 16,3-8 0-16,-3-2 20 15,-1 2 0-15</inkml:trace>
  <inkml:trace contextRef="#ctx0" brushRef="#br0" timeOffset="143724.4766">19068 945 38 0,'0'10'19'0,"4"24"17"0,-4-26-20 16,3 8-6-16,-3 3 1 15,4-1-1-15,-4 6 1 16,3 0-8-16,-3-6 1 16,4-2-4-16,-4 3 1 15,3-3 0-15,1-8 0 16,-1-8-7-16,1-6 1 16,6-2-23-16,1-2 0 0,3-1-7 15,-3-5 1-15,-4-7 22 16,-4 4 1-16</inkml:trace>
  <inkml:trace contextRef="#ctx0" brushRef="#br0" timeOffset="144039.7026">19220 574 58 0,'-7'-10'29'0,"-7"-1"11"0,10 6-29 15,0-3-10-15,1 5 0 16,3-5-1-16,-4 3 0 15,4 2-10-15,0 3 0 16,4 0-10-16,-1 3 1 16,5 5-10-16,-5 8 0 15,1-6 18-15,-8 3 0 16</inkml:trace>
  <inkml:trace contextRef="#ctx0" brushRef="#br0" timeOffset="144534.0322">19276 889 36 0,'-10'0'18'0,"24"0"8"16,-11-3-18-16,4 3 1 15,0 8 0-15,4 11-3 16,-1 5 0-16,5 5-3 15,-1 2 1-15,0 1-2 16,0 3 1-16,-4-1 0 16,1-8 1-16,-4 1-4 15,-3-3 1-15,3-14 1 16,-4 1 1-16,1-6 0 0,-4-5 1 16,0-8-4-1,0-10 1-15,0-6-1 0,0-3 0 16,3-4 1-16,4 2 1 15,4-3 0-15,3 5 1 16,4 9-2-16,-1 2 1 16,4 8-1-16,1 8 1 15,-5 3 0-15,1 13 0 16,0 7 0-16,-4 1 0 16,0-3-1-16,-4 3 0 15,-3 3-2-15,0-1 1 16,-3-2-1-16,0-8 1 0,-4 0-15 15,0-3 1-15,0-5-20 16,3-3 1-16,1-10 6 16,-1-3 0-16,8-3 16 15,3-7 1-15</inkml:trace>
  <inkml:trace contextRef="#ctx0" brushRef="#br0" timeOffset="145134.6433">20214 897 37 0,'-3'-3'18'0,"-4"-13"8"0,7 16-18 0,-7-8-4 16,0 8 0-16,-4 3 1 16,-3 2 1-16,0 3-4 15,0 8 1-15,0 3 0 16,3 7 1-16,4 6-2 16,4-3 1-16,6-3 4 15,11-2 0-15,7 0-1 16,8-13 0-16,-1-6-1 15,-4-10 0-15,1-6-2 16,-4-5 1-16,-3-2 0 16,-11-9 1-16,-7 6-3 15,-4 0 0-15,-6 0-3 16,-4 8 0-16,-7-3 1 16,-4 8 0-16,4-3-4 0,3 3 0 15,0 0-16-15,4 0 1 16,4 3-14-16,3 5 1 15,3 5 9-15,1-5 0 16,10 3 13-16,3 2 1 16</inkml:trace>
  <inkml:trace contextRef="#ctx0" brushRef="#br0" timeOffset="145464.5665">20211 683 51 0,'0'18'25'0,"14"40"13"16,-7-34-26-16,0 3-3 15,-3 10 1-15,-4 10-4 16,0 4 1-16,0 4-6 16,-4 1 1-16,1-6-2 15,-1-8 0-15,1-15-3 16,3-1 0-16,0-10-17 16,0 3 1-16,3-9-12 15,1-2 0-15,-4 5 5 0,0-7 0 16</inkml:trace>
  <inkml:trace contextRef="#ctx0" brushRef="#br0" timeOffset="145810.7881">20518 971 59 0,'0'8'29'0,"3"10"14"16,-3-10-29-16,0 3-9 15,0 5 0-15,4 0-3 16,-1 0 0-16,1 5-3 16,-1 0 1-16,4-8-19 15,0 3 0-15,1-8-23 16,2-3 1-16,1-10 23 16,-1-6 1-16</inkml:trace>
  <inkml:trace contextRef="#ctx0" brushRef="#br0" timeOffset="146186.0397">20779 894 51 0,'-11'0'25'0,"29"-5"11"15,-8 2-27-15,15 3-1 16,10 0 1-16,4-5-4 15,7 2 0-15,0-5-6 16,-11 8 1-16,-7 0-4 16,-6-8 0-16,-5 6-19 15,-3 2 0-15,-3 0-7 16,-4 0 0-16,-4-5 14 16,-6-3 1-16</inkml:trace>
  <inkml:trace contextRef="#ctx0" brushRef="#br0" timeOffset="146410.0653">20920 640 57 0,'3'27'28'0,"8"39"13"0,-8-45-29 16,5 8-3-16,-5 0 0 15,4 11-7-15,-3 2 1 16,-1 1-4-16,1-6 0 15,-1 2-1-15,-3-4 1 0,0-6-23 16,4 0 1-16,-4-8-15 16,0 0 1-16,3-10 20 15,4-11 1-15</inkml:trace>
  <inkml:trace contextRef="#ctx0" brushRef="#br0" timeOffset="146771.0341">21304 915 40 0,'-24'8'20'0,"20"24"14"15,4-21-21-15,7 5-4 16,4 2 0-16,3 3 0 15,3-10 0-15,5-3-3 16,2-6 0-16,5-4-3 0,-1-14 0 16,-4-3 0-16,-2 1 1 15,-12-3-2-15,-13 0 0 16,-11-1-2-16,-4-4 1 16,-7 2-1-16,-3 3 0 15,-4 8-7-15,1 2 1 16,-5 8-14-16,5 3 1 0,6 3-6 15,7 2 0 1,4 6-1-16,11 5 1 16,6-6 15-16,4-2 1 0</inkml:trace>
  <inkml:trace contextRef="#ctx0" brushRef="#br0" timeOffset="147071.5959">21318 590 45 0,'-21'-8'22'0,"7"27"17"15,14-6-23-15,0 5-5 16,4 25 0-16,3 2-4 15,3 2 0-15,1 4-6 0,-1 9 0 16,1 1-1-16,-4 0 0 16,0-5 0-16,-3-6 0 15,-1-16-13-15,-3 1 0 16,0-14-31-16,0 0 1 16,-3-10 20-16,-1-9 1 15</inkml:trace>
  <inkml:trace contextRef="#ctx0" brushRef="#br0" timeOffset="147551.117">21615 987 49 0,'-14'-13'24'0,"10"10"12"16,4 3-24-16,7-8-6 15,0 3 1-15,11 2-1 16,3-7 1-16,7 4-5 0,0 4 1 16,-6 2-3-16,-1 0 0 15,-7 0 0-15,-4 8 1 16,-6 2 1-16,-8 6 1 16,-6 2 2-16,-4 6 1 15,3-5-5-15,4-3 0 16,4 0 0-16,6-6 0 15,8-2-1-15,6 0 0 16,5-8-9-16,6 0 1 16,0 0-23-16,0 0 0 0,0-8-1 15,-10 0 1-15,-4-2 16 16,-7-4 1-16</inkml:trace>
  <inkml:trace contextRef="#ctx0" brushRef="#br0" timeOffset="147852.6974">21953 564 57 0,'-17'-27'28'0,"6"11"19"15,8 16-29-15,3-5-7 16,0 5 0-16,3 0-5 15,11 5 0-15,4-2-2 16,3 13 0-16,7 8-4 16,4 10 0-16,-4 8 1 0,-3 11 0 15,-7 3-2-15,-11-3 0 16,-7 7-12-16,-15 7 1 16,-6 4-24-16,0 0 1 15,-7-15 5-15,0 2 30 16,28-58 0-1</inkml:trace>
  <inkml:trace contextRef="#ctx0" brushRef="#br0" timeOffset="148333.0101">20027 675 40 0,'-35'0'20'0,"-14"16"14"0,35-9-21 16,0 15-3-16,-8 17 1 15,-2-4-2-15,-1 7 1 16,11 16-6-16,7 0 1 16,14 14-5-16,7-6 1 15,14-16 1-15,18-5 0 16,11-5-19-16,17-6 0 0,3-12-31 16,18-1 1-16,4-8 31 15,-7-24 1-15</inkml:trace>
  <inkml:trace contextRef="#ctx0" brushRef="#br0" timeOffset="148813.218">22292 659 48 0,'-25'-8'24'0,"22"8"17"0,3 0-25 0,0 0-5 15,7 5 1-15,7-5-6 16,11 3 0-16,3-6-4 15,4 3 0-15,3-5-3 16,0 2 1-16,-3 3-7 16,0-5 0-16,-8 5-14 15,-3 0 0-15,-6 0-11 16,-1 5 0-16,-11-5 9 16,-3 0 0-16</inkml:trace>
  <inkml:trace contextRef="#ctx0" brushRef="#br0" timeOffset="149054.4854">22228 897 60 0,'4'5'30'0,"42"3"10"0,-25-8-30 16,11 0-4-16,7-5 1 15,10 2-5-15,0 3 1 16,-3-5-5-16,-7 2 0 16,-7 3-18-16,-8 0 1 15,-2-5-21-15,-8 5 0 16,0-3 23-16,-4-5 0 16</inkml:trace>
  <inkml:trace contextRef="#ctx0" brushRef="#br0" timeOffset="149369.844">23029 717 88 0,'-7'-3'44'0,"0"3"8"0,7 0-44 16,0 0-8-16,-3 0 0 16,-1 0-8-16,0 3 1 15,1 0-19-15,-1-3 0 16,4 5-17-16,4-2 0 15,-1 2 24-15,1-5 0 16</inkml:trace>
  <inkml:trace contextRef="#ctx0" brushRef="#br0" timeOffset="149532.7646">23191 775 79 0,'-14'-16'39'16,"35"-2"7"-16,-17 18-40 0,3-8-11 15,4 3 1-15,-1 2-39 16,4-2 0-16,4 2 6 16,7 3 1-16,3 0 36 15,0 3 0-15</inkml:trace>
  <inkml:trace contextRef="#ctx0" brushRef="#br0" timeOffset="149623.4595">23456 812 77 0,'-7'-10'38'0,"21"12"-10"16,-7-4-40-16,4-4-38 15,-4 6 1-15,0-2 34 16,10-9 0-16</inkml:trace>
  <inkml:trace contextRef="#ctx0" brushRef="#br0" timeOffset="150899.192">18853 1995 44 0,'-7'-19'22'0,"-4"9"5"0,8 10-21 0,-4 2 1 16,-11 6 0-16,-10 3-1 16,-4 5 0-16,-3 5 0 15,0-3 0-15,3-2-3 16,4-5 0-16,6 5-2 16,8-8 1-16,11 2-1 15,10-2 0-15,14 0 0 16,14 0 0-16,8 3-1 15,2 2 0-15,1 5-1 16,-7-4 1-16,-11-1 3 16,-10 3 0-16,-11 0 4 15,-11 2 0-15,-6-2-3 16,-11-3 1-16,-4 1-6 16,-3-7 1-16,0 1-1 15,3-2 1-15,7-4-12 0,4-2 1 16,4 0-20-16,6-2 0 15,11-4 1-15,0 1 0 16,0-5 15-16,0 2 15 16,-7 8 0-1</inkml:trace>
  <inkml:trace contextRef="#ctx0" brushRef="#br0" timeOffset="151065.5338">19033 2183 53 0,'14'16'26'0,"4"18"13"0,-15-26-28 0,1 5-3 16,-1-2 1-16,1 5-9 16,-4-8 0-16,3-1-6 15,-3 1 0-15,4-5-32 16,3-3 1-16,0-8 8 16,0-10 1-16</inkml:trace>
  <inkml:trace contextRef="#ctx0" brushRef="#br0" timeOffset="151170.9576">19065 1923 51 0,'-15'-18'25'0,"15"2"-15"15,4 11-26-15,3 2-19 16,4-5 1-16</inkml:trace>
  <inkml:trace contextRef="#ctx0" brushRef="#br0" timeOffset="151500.5134">19283 2029 52 0,'21'56'26'0,"1"-22"11"0,-15-15-26 16,0 7-3-16,0 3 1 16,0-2-5-16,-4-6 1 15,1 0 1-15,-4-10 0 16,3-3-3-16,-3-8 1 0,4-16-5 15,6-3 0-15,1-7 1 16,3-1 0-16,0 6 0 16,0 3 0-16,4 7-1 15,-4 3 1-15,0 0 0 16,0 8 1-16,-3 3-3 16,-4 2 1-16,0 3-9 15,0 5 0-15,0 3-32 16,4 3 0-16,-1 2 19 15,1-8 1-15,-1-5 14 16,22-5 0-16</inkml:trace>
  <inkml:trace contextRef="#ctx0" brushRef="#br0" timeOffset="151905.4139">20116 2050 58 0,'-29'0'29'0,"-6"29"12"0,25-23-29 15,3 2-5-15,-1 8 0 16,8 5-2-16,8 3 1 15,2-1-3-15,8-4 1 0,6-9-1 16,5-4 0-16,2-6-2 16,-2-13 1-16,-5-1-2 15,-6-2 0-15,-7-2-1 16,-11-3 1-16,-15-8-1 16,-9 0 0-16,-8-1 1 15,-7 4 0-15,0 0-5 16,1 10 1-16,6 2-9 15,4 7 1-15,6 1-12 16,12 4 0-16,6 4-4 16,8 4 0-16,3 1 9 15,3-1 0-15</inkml:trace>
  <inkml:trace contextRef="#ctx0" brushRef="#br0" timeOffset="152160.8324">20105 1839 60 0,'-11'2'30'0,"11"41"10"0,4-27-30 16,-4 15-1-16,4 4 0 16,-1-1-5-16,4 3 0 15,0 5-4-15,0 6 1 16,-3-3-1-16,-1-11 1 15,1-4-5-15,-4-4 1 0,0-7-28 16,0-4 1-16,3-4-6 16,-3-8 0-16,7-9 22 15,4-2 1-15</inkml:trace>
  <inkml:trace contextRef="#ctx0" brushRef="#br0" timeOffset="152386.7175">20500 2101 65 0,'0'8'32'0,"14"2"9"16,-10-2-34-16,-1 3-4 16,4 7 1-16,-3 3-5 15,-1-2 1-15,1-1 0 16,-1 1 0-16,1-6-17 15,-4 3 0-15,3-11-24 0,5-2 0 16,-1-11 24-16,0-5 0 16</inkml:trace>
  <inkml:trace contextRef="#ctx0" brushRef="#br0" timeOffset="152581.7614">20803 2008 58 0,'25'-26'29'15,"49"4"7"-15,-60 20-29 0,7-6-9 16,4 3 0-16,3 2-28 16,1 0 1-16,-1-2-4 15,0 2 0-15</inkml:trace>
  <inkml:trace contextRef="#ctx0" brushRef="#br0" timeOffset="152910.5663">21350 1839 47 0,'-17'8'23'0,"-15"18"15"16,25-15-23-16,0 5-4 0,3 7 0 15,4 4-6 1,7 5 1-16,7-14-3 0,7-2 1 16,1-5-1-16,9-9 0 15,5-7-4-15,-5-11 1 16,-2-2 1-16,-8-4 0 16,-7-1 0-16,-14 1 1 15,-11-4-3-15,-6-1 0 16,-8 6 0-16,-3 3 0 15,-4 7-16-15,-3 3 1 16,-4 0-16-16,7 11 1 16,4 5 5-16,10-3 1 0,11-2 14 15,7 0 1-15</inkml:trace>
  <inkml:trace contextRef="#ctx0" brushRef="#br0" timeOffset="153301.14">21460 1603 63 0,'-8'-10'31'0,"5"-25"14"15,3 27-32-15,0 6-7 0,0 2 1 16,3 5-1 0,1 8 1-16,0 11-1 0,-1 3 1 15,1 10-1-15,-4 10 1 16,0 1-3-16,-4 7 0 16,1 4-2-16,-8-7 0 15,4-9-1-15,0-6 0 16,0-3-1-16,3-5 0 15,1-8-8-15,-1 1 0 16,1-9-21-16,3 0 0 0,0-10-20 16,7 2 1-16,3 3 36 15,1-8 1-15,-1-16 0 16,5 0 0-16</inkml:trace>
  <inkml:trace contextRef="#ctx0" brushRef="#br0" timeOffset="153633.0351">21696 1889 63 0,'-21'-8'31'0,"28"-3"8"16,-4 9-32-16,8-1 1 15,6 1 0-15,8 2-5 16,3 0 1-16,4 0-3 15,-4 0 0-15,-6 5 0 16,-5 3 0-16,-6 5 2 16,-8-2 0-16,-3 12 1 0,-7 4 0 15,0-3-2-15,4 2 0 16,-1-7-1-16,8-3 0 16,10-6-3-16,10-2 1 15,5-3-19-15,-1-10 0 16,7-3-24-16,0-2 1 15,-6-6 24-15,-8-13 1 16,-4-1 9-16,-2 1 0 16</inkml:trace>
  <inkml:trace contextRef="#ctx0" brushRef="#br0" timeOffset="153827.5679">22070 1601 55 0,'28'0'27'0,"50"23"2"15,-61-12-28-15,4 5-2 16,1 0 1-16,-5 5 1 16,-10 5 0-16,-7 6-1 15,-10 8 0-15,-19 5-18 16,-13 5 0-16,-11 0-16 16,-21 1 1-16,-11-4 29 15,1-7 0-15</inkml:trace>
  <inkml:trace contextRef="#ctx0" brushRef="#br0" timeOffset="154127.4014">19841 1855 58 0,'-43'42'29'0,"-24"43"17"0,57-59-30 0,3 8-3 16,3 11 1-16,15 11-8 16,13 5 1-16,12-11-6 15,16-2 1-15,12-6-3 16,17-10 0-16,4-14-37 15,10-4 1-15,7-14-4 16,1-14 0-16</inkml:trace>
  <inkml:trace contextRef="#ctx0" brushRef="#br0" timeOffset="154700.3304">22655 1609 49 0,'-28'-8'24'0,"7"8"18"15,17 0-26-15,1 0-6 16,6 0 1-16,4 8-3 15,8-6 1-15,2 11-8 16,11-10 1-16,8 5-2 16,-1-5 0-16,0 2-9 15,0-5 1-15,1 0-23 0,-5 0 0 16,1-5-3-16,-11 5 0 16,-6-3 22-16,-5-2 1 15</inkml:trace>
  <inkml:trace contextRef="#ctx0" brushRef="#br0" timeOffset="154879.8363">22662 1839 67 0,'7'10'33'0,"25"4"8"0,-14-14-34 0,10 0-7 15,0 0 1-15,4-6-13 16,3 4 0-16,4-6-34 15,0 2 1-15,-4 4 28 16,7-6 1-16</inkml:trace>
  <inkml:trace contextRef="#ctx0" brushRef="#br0" timeOffset="155059.1883">23368 1701 90 0,'-7'0'45'0,"7"0"-8"15,0 0-46-15,7-5-37 0,7 5 0 16,4 5 11-16,3-10 0 16</inkml:trace>
  <inkml:trace contextRef="#ctx0" brushRef="#br0" timeOffset="155179.9161">23639 1749 63 0,'4'-3'31'0,"31"-5"-47"0,-17 8-31 16,14-2 32-16,6-12 1 16</inkml:trace>
  <inkml:trace contextRef="#ctx0" brushRef="#br0" timeOffset="155269.4084">23960 1799 6 0,'4'5'3'0,"24"-5"-5"0,-21-5-3 0</inkml:trace>
  <inkml:trace contextRef="#ctx0" brushRef="#br0" timeOffset="156275.993">19160 2815 36 0,'-7'-13'18'0,"0"-3"11"15,7 11-19-15,0-1-2 16,-4 4 1-16,1 4-5 16,-1 4 0-16,-3 9 1 15,0 7 1-15,0-1 0 16,-4 5 1-16,4 6-4 16,0 5 1-16,7-3-3 0,0-2 0 15,4-5-1-15,-1-1 0 16,8-10-1-16,-1-3 1 15,8-8-19-15,3-2 0 16,0-8-16-16,1-6 1 16,-1-5 13-16,0-5 1 15</inkml:trace>
  <inkml:trace contextRef="#ctx0" brushRef="#br0" timeOffset="156529.7081">19297 2976 56 0,'7'24'28'0,"43"3"6"0,-33-27-28 15,8-6-2-15,14-4 1 0,7-9 1 16,-4 3 1-16,-3-2-5 16,-11 2 0-16,-10-3 3 15,-8 4 1-15,-13-1-3 16,-18 0 0-16,-8 5-3 16,-2 9 1-16,2 2-1 15,1 2 1-15,0-2-2 16,10 3 0-16,4-3-15 15,7 3 0-15,11-3-21 16,3 2 1-16,10 6 11 16,-2-3 0-16,6 1 20 15,0-6 0-15</inkml:trace>
  <inkml:trace contextRef="#ctx0" brushRef="#br0" timeOffset="156860.7244">19883 2754 55 0,'-39'29'27'0,"25"3"7"0,17-24-29 16,5 8-4-16,6-3 1 15,14 0-2-15,11-2 1 0,-1-1-1 16,-2-2 1-16,-8 0-1 16,-10 3 1-16,-8-1 2 15,-13 1 0-15,-11 2-3 16,-8-2 0-16,1-1-3 16,0-2 1-16,3-5-21 15,4 2 0-15,4 1-5 16,6-4 0-16,11 1 15 15,4 0 1-15</inkml:trace>
  <inkml:trace contextRef="#ctx0" brushRef="#br0" timeOffset="157415.7578">20842 2725 45 0,'-7'-5'22'0,"-17"2"4"16,16 3-22-16,-6 5 2 15,-3 11 0-15,-4 0-1 16,-4 16 0-16,4-3 0 15,3-3 0-15,11 1-1 16,11-3 1-16,6-8-2 16,11-6 1-16,11-5-4 15,7-5 1-15,-4-2-1 16,-3-3 1-16,-4-6 5 16,-10-2 0-16,-11-6-5 15,-14 3 1-15,-14-2-2 16,-8-1 1-16,1 6-3 0,0-3 1 15,0 6-17-15,3 2 1 16,4 2-15-16,3 1 1 16,11 5 1-16,7 0 1 15,0-16 28-15,11 0 0 16</inkml:trace>
  <inkml:trace contextRef="#ctx0" brushRef="#br0" timeOffset="157656.8785">20761 2558 59 0,'0'11'29'15,"18"39"11"-15,-11-31-30 0,7 2 2 16,0 11 1-16,0 7-9 16,0 4 1-16,0-6-5 15,-3 2 1-15,0-2-2 16,-4-2 1-16,-4-6-2 15,1-3 1-15,-4-7-25 16,0-3 1-16,0-6-16 16,0 1 0-16,-4-8 24 15,4-3 0-15</inkml:trace>
  <inkml:trace contextRef="#ctx0" brushRef="#br0" timeOffset="157897.5707">21160 2892 61 0,'-4'-8'30'0,"25"29"20"0,-14-18-30 16,4 2-16-16,-4 3 1 15,4 5-5-15,-1-2 1 16,1 2-2-16,-1 0 1 15,4 0-23-15,1-2 0 16,-1-3-21-16,3 0 1 16,-6-8 25-16,3-8 1 15</inkml:trace>
  <inkml:trace contextRef="#ctx0" brushRef="#br0" timeOffset="158137.8969">21474 2709 68 0,'24'0'34'0,"47"-10"9"16,-46 7-35-16,10-5-8 15,4 0 0-15,-4 0-3 16,-3 3 1-16,-8 0-32 15,-2-1 0-15,-5 4-2 0,-10-6 0 16,-14-8 32-16,-3 5 1 16</inkml:trace>
  <inkml:trace contextRef="#ctx0" brushRef="#br0" timeOffset="158317.6551">21639 2595 58 0,'-7'24'29'0,"14"29"6"0,-3-37-28 15,-4-5 0-15,3 10 0 16,1 3-7-16,0-1 1 16,-4 1-4-16,3 0 1 15,-3-5-27-15,0-4 0 0,4-4-11 16,6-8 0-16,1-9 40 16,-1-15 0-16</inkml:trace>
  <inkml:trace contextRef="#ctx0" brushRef="#br0" timeOffset="158615.5585">21999 2572 57 0,'-21'8'28'0,"18"50"7"16,3-42-29-16,3-1 8 16,1 12 0-16,6-3-6 15,8-3 0-15,6-5-3 16,5-8 0-16,2 0-4 0,1-14 0 15,-7-4 4 1,-4-3 0-16,-7-6-5 0,-10-5 0 16,-11-5 0-16,-15 3 0 15,-2 5-1-15,-4 2 1 16,-1 3-4-16,-2 6 0 16,-1 2-15-16,4 5 1 15,6-2-8-15,8 10 0 16,11-2-3-16,6 2 1 15,1 0 10-15,10 0 1 16</inkml:trace>
  <inkml:trace contextRef="#ctx0" brushRef="#br0" timeOffset="158857.5453">22049 2408 66 0,'3'2'33'0,"22"59"11"16,-18-48-34-16,0 11 0 16,0 8 0-16,0 5-6 15,0 5 0-15,0 1-4 16,-3-1 1-16,-1 0-3 16,-3-5 0-16,0-5-24 15,4-6 0-15,3-4-19 16,0-4 1-16,0-2 26 15,3-19 0-15</inkml:trace>
  <inkml:trace contextRef="#ctx0" brushRef="#br0" timeOffset="159157.6148">22285 2691 61 0,'-7'-16'30'0,"46"13"8"0,-25 0-30 15,7 1 0-15,0 2 0 16,-3 0-7-16,-1 2 0 16,-3 6-1-16,-3 3 0 15,-11 5 2-15,-3 5 0 16,-5 0-2-16,-2 6 0 0,-1-4 1 16,4-1 0-16,4-4-1 15,3-2 0-15,10-3 0 16,8-5 0-16,3-3-13 15,7-7 1-15,4-6-22 16,3-3 1-16,1-7 5 16,-5-14 0-16,1-8 22 15,-7-5 0-15</inkml:trace>
  <inkml:trace contextRef="#ctx0" brushRef="#br0" timeOffset="159323.5927">22691 2402 55 0,'21'13'27'0,"49"32"1"16,-56-34-27-16,0 5 0 16,1 5 0-16,-1 11-2 0,-7 5 0 15,-11 5-7-15,-13 3 1 16,-15 3-7-16,-10-1 1 16,-18 1-21-16,-11 2 1 15</inkml:trace>
  <inkml:trace contextRef="#ctx0" brushRef="#br0" timeOffset="159607.9548">20377 2849 69 0,'17'59'34'0,"47"-6"2"16,-40-32-35-16,15 8 1 15,11-3 0-15,3 3-33 16,10 0 1-16,-3-5-11 15,7-8 1-15</inkml:trace>
  <inkml:trace contextRef="#ctx0" brushRef="#br0" timeOffset="160135.5345">23008 2431 83 0,'25'-5'41'0,"49"-29"3"0,-42 28-41 15,-1 1-4-15,5 0 1 16,2 2-21-16,1 3 1 15,0-5-24-15,-4 10 1 16,-10-2 23-16,-7 2 0 16</inkml:trace>
  <inkml:trace contextRef="#ctx0" brushRef="#br0" timeOffset="160344.4524">23054 2688 64 0,'14'0'32'0,"35"0"2"15,-27 0-32-15,9-8-2 16,5 0 0-16,6-2-17 16,4 2 1-16,3 0-28 15,-7 0 0-15,8 0 39 16,-8 0 1-16</inkml:trace>
  <inkml:trace contextRef="#ctx0" brushRef="#br0" timeOffset="160509.7427">23766 2408 82 0,'-10'-27'41'0,"34"3"-5"0,-13 22-41 15,3-1-44-15,7 6 0 16,4-3 21-16,7 2 1 16</inkml:trace>
  <inkml:trace contextRef="#ctx0" brushRef="#br0" timeOffset="160613.0409">24087 2582 58 0,'-10'-5'29'16,"59"0"-40"-16,-28 2-29 0,11 3 23 15,0-8 0-15</inkml:trace>
  <inkml:trace contextRef="#ctx0" brushRef="#br0" timeOffset="160703.3975">24398 2561 13 0,'10'11'6'0,"29"7"-11"15,-32-18-7-15</inkml:trace>
  <inkml:trace contextRef="#ctx0" brushRef="#br0" timeOffset="161499.0402">21170 3461 47 0,'-17'2'23'0,"-1"22"11"0,11-16-23 0,-4 3-4 16,1 7 1-16,-1 11-1 15,4 3 0-15,4-3-6 16,3-3 0-16,7 1-1 16,3-1 0-16,1-2-1 15,3-5 1-15,4-9-13 16,3-4 1-16,7-6-15 15,4-8 1-15,3-3-7 16,-3-7 0-16</inkml:trace>
  <inkml:trace contextRef="#ctx0" brushRef="#br0" timeOffset="161739.7653">21378 3582 58 0,'-17'37'29'0,"38"3"4"0,-10-29-29 15,17-1 0-15,7-2 0 16,11-8-2-16,10-5 1 15,1-8-3-15,-11-6 0 16,-11-5 0-16,-14 3 1 16,-17-3 1-16,-19 3 1 15,-9 0-2-15,-8 5 1 16,-7 3-2-16,-3 5 0 16,7 0-3-16,3 5 0 15,4 1-23-15,10 4 0 0,7 1-10 16,11 0 1-16,11-3 27 15,7-6 1-15</inkml:trace>
  <inkml:trace contextRef="#ctx0" brushRef="#br0" timeOffset="161994.7762">21883 3347 53 0,'-50'-6'26'0,"15"30"1"16,25-16-26-16,3 5 5 15,7 1 0-15,10 4-4 16,18 1 1-16,15-1-3 16,6-2 1-16,0 0-3 15,-3-3 1-15,-10-2 2 16,-12 5 0-16,-13 2 0 16,-15 3 0-16,-6-2-1 0,-8 5 0 15,-7-3-10-15,4-3 0 16,0-2-22-16,7-3 0 15,14-2 11-15,3-3 1 16</inkml:trace>
  <inkml:trace contextRef="#ctx0" brushRef="#br0" timeOffset="162446.0614">22595 3413 57 0,'-35'-3'28'0,"-7"22"8"16,31-11-29-16,-3 8 2 15,3-1 0-15,4 9-5 16,4 3 1-16,10-1-1 16,11-7 1-16,10-3-3 15,7-8 1-15,0-6 0 16,-3-10 1-16,0-5-2 0,-8 0 0 15,-9-3-2-15,-12 0 0 16,-10-2-3-16,-7 2 1 16,-7 0-12-16,0 0 1 15,-1 3-29-15,5-1 0 16,3 6 18-16,3 1 1 16,8-7 15-16,-1-7 1 15</inkml:trace>
  <inkml:trace contextRef="#ctx0" brushRef="#br0" timeOffset="162655.7953">22549 3159 67 0,'8'29'33'0,"-1"56"11"16,-4-67-34-16,1 17-2 16,-1 7 1-16,4 11-7 15,0 5 0-15,-3 0-2 16,-1-5 0-16,1-3-8 15,-1-2 0-15,1-6-33 16,-1-5 1-16,1-7 8 16,-4-12 0-16,0-10 25 15,0-5 1-15</inkml:trace>
  <inkml:trace contextRef="#ctx0" brushRef="#br0" timeOffset="162925.373">22969 3564 67 0,'-3'0'33'0,"6"71"3"0,-3-55-34 15,-3 3-2-15,-1 2 0 0,1 3 0 16,-1-1 0-16,4 1-9 16,0-3 0-16,4-2-36 15,3-6 1-15,0-5 29 16,0-8 0-16</inkml:trace>
  <inkml:trace contextRef="#ctx0" brushRef="#br0" timeOffset="163181.9936">23209 3455 78 0,'25'-10'39'0,"35"-1"3"0,-43 6-40 16,8-1-2-16,0-1 0 16,3 1-13-16,-7 1 1 15,0-3-25-15,-7 0 0 16,-7-2 7-16,-3-4 0 16</inkml:trace>
  <inkml:trace contextRef="#ctx0" brushRef="#br0" timeOffset="163345.2299">23424 3204 53 0,'-21'16'26'0,"0"39"10"0,17-39-27 0,-3 3 0 16,0 7 1-16,0 6-7 15,4 0 0-15,-1-1-3 16,1 1 0-16,-1 0-5 16,4-6 1-16,0 3-32 15,4-10 1-15,3-6 1 16,7-7 0-16</inkml:trace>
  <inkml:trace contextRef="#ctx0" brushRef="#br0" timeOffset="163646.3724">23586 3320 62 0,'-42'8'31'0,"21"29"9"16,17-23-32-16,4 4 4 15,4 3 0-15,7 0-7 16,17-2 1-16,7-9-5 0,0-4 0 16,4-9-2-16,3-5 0 15,-6-8 2-15,-8-2 1 16,-14-3-3-16,-14 2 0 16,-14 1 0-16,-4-1 1 15,-6 6-11-15,-8 0 0 16,0 2-10-16,7 6 1 15,4 5-12-15,11 0 0 16,3 2 9-16,10 1 1 16,8-8 21-16,-1-3 0 0</inkml:trace>
  <inkml:trace contextRef="#ctx0" brushRef="#br0" timeOffset="163841.3414">23664 3045 59 0,'-7'-2'29'0,"11"41"14"15,-4-23-30-15,-4 16-1 16,0 10 0-16,1-5-6 16,-1 8 0-16,1 5-6 15,3-2 1-15,0 0-2 16,0-3 0-16,0-3-16 16,7-2 0-16,0-6-35 15,4-5 0-15,-4-5 32 16,0-8 0-16</inkml:trace>
  <inkml:trace contextRef="#ctx0" brushRef="#br0" timeOffset="164171.3164">23890 3471 56 0,'7'-16'28'0,"32"0"3"0,-29 14-28 0,1-1-2 15,-1 3 0-15,1 3 1 16,-4 2 0-16,-7 6 1 16,-3-1 0-16,-5 6 5 15,-2 3 1-15,-1 2-9 16,4-5 1-16,4-1 2 15,6-1 0-15,4-4-4 16,11-4 0-16,14-6-27 16,-1-8 1-16,1-3-8 15,0-5 0-15,-4-5 22 16,-3-8 1-16</inkml:trace>
  <inkml:trace contextRef="#ctx0" brushRef="#br0" timeOffset="164350.8531">24147 3056 45 0,'4'-11'22'0,"38"38"5"0,-24-17-23 16,7 6 1-16,-1 18 1 15,1 6-2-15,-7 2 0 16,-11 1-3-16,-14 4 0 16,-18 4-1-16,-10 2 0 15,-25 5-30-15,-14 3 1 16,-22-8-1-16,-10-8 1 15</inkml:trace>
  <inkml:trace contextRef="#ctx0" brushRef="#br0" timeOffset="164651.6761">22179 3262 67 0,'-39'11'33'0,"18"36"13"16,21-28-34-16,0 10-1 16,7 8 0-16,4 11-3 15,6 2 1-15,1 0-8 16,3-10 1-16,7 0-7 15,8-3 1-15,2-3-30 16,12-5 1-16,17 0-13 16,7-8 1-16,0-10 29 0,11-19 0 15</inkml:trace>
  <inkml:trace contextRef="#ctx0" brushRef="#br0" timeOffset="165178.2824">24567 3193 59 0,'-3'-5'29'0,"6"-8"11"0,4 13-29 15,14-3-7-15,8-5 0 16,6 3-4-16,0 0 0 16,-3 2-9-16,-8 3 0 15,1 0-22-15,-4 0 0 0,-7 5-2 16,-10 3 1-16</inkml:trace>
  <inkml:trace contextRef="#ctx0" brushRef="#br0" timeOffset="165313.7964">24500 3381 42 0,'-3'16'21'0,"41"-5"10"16,-20-14-22-16,14 0-11 15,7 1 1-15,3-1-28 16,0 3 1-16,8 0 7 16,-12 0 1-16</inkml:trace>
  <inkml:trace contextRef="#ctx0" brushRef="#br0" timeOffset="165689.2131">24176 3849 80 0,'-22'-15'40'0,"15"9"14"15,4 4-39-15,-1-1-15 16,1 3 1-16,-1 0-12 16,4 0 1-16,7 3-49 15,7-1 1-15,8 1 33 16,2 0 1-16,1-3 23 16,7 2 1-16</inkml:trace>
  <inkml:trace contextRef="#ctx0" brushRef="#br0" timeOffset="165778.4403">24401 3886 69 0,'0'-15'34'0,"46"-7"-19"16,-32 15-34-16,14-1-30 15,8 0 0-15</inkml:trace>
  <inkml:trace contextRef="#ctx0" brushRef="#br0" timeOffset="165899.0397">24687 3871 77 0,'-21'-16'38'0,"53"3"-14"0,-18 5-38 16,10 0-40-16,8 0 1 16,7 2 44-16,-4 1 1 15</inkml:trace>
  <inkml:trace contextRef="#ctx0" brushRef="#br0" timeOffset="165961.6013">24920 3849 1 0,'0'-5'0'16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25:14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3901 7310 20 0,'-18'0'10'16,"-3"-21"9"-16,17 16-10 0,-3 2-4 16,4 0 0-16,-1-2-2 15,1 5 1-15,3-3-4 16,0 3 0-16,3 0 5 15,4 3 1-15,7 2-2 16,11-5 0-16,0-2 2 16,10-4 1-16,11-2-2 15,7-5 0-15,0 3-3 16,7-4 0-16,7 1 1 16,-11 0 1-16,-3 0-2 15,-4 2 1-15,-6 3-1 16,-8 0 1-16,-7 3 0 0,-7 0 0 15,-6 2-3-15,-5 0 0 16,1 1-8-16,-4-1 0 16,-7 3-9-16,-7 3 0 15,0 2-12-15,-4 0 1 16,1 3 10-16,2-3 1 16</inkml:trace>
  <inkml:trace contextRef="#ctx0" brushRef="#br0" timeOffset="841.6506">5516 7384 29 0,'-3'3'14'0,"6"-9"6"0,1 4-14 15,6-1-2-15,15 0 0 16,14-2-3-16,7-3 1 16,10 0-1-16,4 3 0 15,0 5-3-15,0 0 1 16,0 0 2-16,-11-5 0 15,-3 2-3-15,-3-5 1 16,-5 3-11-16,-2-6 0 16,-5 3-14-16,-6 0 0 0</inkml:trace>
  <inkml:trace contextRef="#ctx0" brushRef="#br0" timeOffset="3964.6497">7650 7299 23 0,'-14'-8'11'0,"7"6"8"0,7 2-12 15,0-3-2-15,0 3 0 16,0 0-1-16,7-2 0 16,4 2 3-16,10 0 0 15,18 0-5-15,3 0 1 16,7 0-3-16,8 0 0 0,-4 2 0 15,-7-2 1-15,-1-5-13 16,5-3 1 0,-1-5-26-16,-3-3 1 0</inkml:trace>
  <inkml:trace contextRef="#ctx0" brushRef="#br0" timeOffset="21935.8548">18391 10289 11 0,'-4'0'5'0,"4"-5"3"15,0 5-6-15,0 0-3 16,0-3 1-16,0 3-1 15,-3 0 1-15,-1 0 1 16,1 3 0-16,-1-1-3 16,1 1 1-16,-1 0 2 15,1-1 0-15,-1 4-2 16,1 2 1-16,-1 2 0 16,4 3 0-16,0 1 0 15,4 1 1-15,-1-1-1 0,4-1 0 16,0-3 4-16,4-2 0 15,3-2-1-15,3-1 0 16,1-5-2-16,3 0 1 16,0-5-1-16,1-6 1 15,-5 1-2-15,1-6 1 16,0 0-2-16,-1-3 1 16,-3 1 0-16,-3-1 0 15,-4 3 0-15,-4 0 0 16,-3 3 0-16,0 5 0 0,-3-2 1 15,-1 2 0-15,1 0-1 16,-4 3 0-16,3-3-1 16,1 0 1-16,-1 5 0 15,-6 3 0-15,-1-3-1 16,0 6 1-16,-6 0-1 16,-1-1 0-16,1 6 2 15,-1 3 0-15,4 2-1 16,0 3 1-16,3 0-1 15,4 0 1-15,4 2-1 16,3-2 1-16,7-3 2 16,7-2 0-16,7-6-3 15,0 0 0-15,0-5 1 16,4-5 0-16,-4-3 0 16,4-2 0-16,-8-4-1 15,1 1 0-15,-7 0 0 16,-4-3 0-16,-7 3 0 0,-4 2 1 15,-6-5-2-15,-1 6 1 16,-10-1 0-16,-11 6 0 16,0 0-1-16,1 2 1 15,-1 6 0-15,0-1 1 16,0 1-1-16,1 0 0 16,31-3 0-1,-29 26 0-15,12-2 0 16,6 0 0-16,8-3 1 15,6-3-1-15,8-2 1 16,6-5 1-16,5-1 0 0,9-7-1 16,8-3 1-16,-4-8-2 15,4-5 0-15,-4-6 0 16,1 1 1-16,-5-1-2 16,-2 3 1-16,-8 1 0 15,-7-1 0-15,-7-3 1 16,-7 1 1-16,-7 2-4 15,-4-5 1-15,-3 7 1 16,0 4 0-16,4 5 0 16,-5 2 0-16,-2 6 0 15,-8 4 0-15,-7 7 1 16,4-1 0-16,0 0-1 16,0 3 0-16,3 11-1 15,0 4 0-15,8 4 1 16,6-4 0-16,8 1 0 15,3 3 0-15,3-4 1 0,8-2 0 16,3-5 2-16,7-11 0 16,4-10-2-16,3-8 0 15,-7-6 0-15,-3-5 1 16,-4-5-2-16,-4-5 1 16,-3-6-1-16,-10-5 1 15,-15 5-2-15,-6 11 1 16,-1 0-14-16,4 2 1 15,3 3-14-15,4 6 1 16</inkml:trace>
  <inkml:trace contextRef="#ctx0" brushRef="#br0" timeOffset="28571.6534">16366 11286 4 0,'-3'-2'2'0,"6"10"1"16,1-6-2-16,-4 1-3 15,0 0 1-15,0-1 3 16,-4 1 1-16,1-3 0 16,-4 5 0-16,-4 1 0 15,4-1 0-15,0 5-4 16,-4-4 1-16,4-1 0 16,0 0 1-16,0 1-1 15,0-1 1-15,4 0 1 16,-5-2 0-16,5-1 2 15,-1-2 0-15,4 3-3 0,-3 0 0 16,-1-1-2-16,4 1 1 16,0-3 0-16,4 0 0 15,-1 0 0-15,1 0 1 16,-1 3-1-16,-3-3 0 16,0 0 1-16,8 0 1 15,-5 0-2-15,1 0 1 16,-1 2-1-16,4-2 1 15,-3 6-1-15,3-4 1 16,0-2-1-16,0 0 0 0,-4 3-1 16,1-3 1-1,6 3 0 1,-2-3 1-16,-1 0-1 16,-4 2 0-16,-3 1 1 15,7-1 0-15,0-2 0 16,0 6 0-16,0-6 0 15,-3 0 0-15,3 2-3 16,-4 1 1-16,1-3 1 16,0-5 0-16,-4 5 1 15,3 2 0-15,1 1-2 16,-4 0 1-16,3-1 0 16,-3 1 0-16,0-3 0 15,0 0 1-15,4 3-1 16,-1-1 0-16,1-2 1 0,3 0 0 15,-4 0-1-15,1 0 1 16,-1 0 0-16,4 0 0 16,0 0 0-16,-3 3 0 15,-1-3-2-15,1 0 1 16,0 3 0-16,-1-1 0 16,1 4 0-16,-4-1 0 15,0 0 0-15,0 0 0 16,0-5 0-1,3 11 0-15,1-3 1 16,-1 0-1-16,1 0 0 0,-1 0 0 16,4 0 1-16,0 0-2 15,-3 0 1-15,3-1 0 16,-4 1 0-16,1 0-1 16,0 3 1-16,-1-3 1 15,1 2 0-15,-1 1-1 16,1-3 0-16,-1 0-1 15,1 0 0-15,-1 0 1 16,1 2 1-16,3-2-2 16,-4 3 1-16,1-1 0 15,-1-2 1-15,1 3-1 16,-1 2 1-16,1-2-1 16,-1-1 0-16,1-2 0 15,0 6 0-15,-1-4 0 16,1 1 0-16,-1-3 0 15,1 0 0-15,-1 2 0 16,1-2 0-16,-4 0 0 0,3 0 0 16,1 0-1-16,-4-5 1 15,3 2 0-15,1 0 1 16,-1 0-2-16,-3 1 1 16,4 2 0-16,-1 0 1 15,1 0-2-15,-1-1 1 16,-3 4 1-16,4 0 1 15,-4-3-3-15,3 2 0 16,-3-2 0-16,4 3 0 16,-4-1 2-16,4 1 0 0,-4-1-1 15,3-2 0-15,-3 0-1 16,4 3 1-16,-4-3 0 16,0 0 1-16,0 0 0 15,0 0 0-15,3 0-3 16,1-1 1-16,-4 1 1 15,0 3 0-15,0 0 0 16,3-1 0-16,1-2 0 16,-4 5 0-16,3-2 0 15,-3 2 0-15,4-2 0 16,-4 5 1-16,0-1-2 16,-4-1 1-16,4-1 1 15,0-2 0-15,-3-1-2 16,-1-2 0-16,4 0 0 15,-3 0 1-15,3 3 1 16,0-1 0-16,-4 1-2 0,4-1 1 16,0 1 0-16,0-1 1 15,0 1-2-15,0 0 1 16,0 2 0-16,0-3 0 16,0 1 0-16,0 2 1 15,0-2-2-15,-3 2 1 16,3-2 1-16,0-1 0 15,0 1-2-15,0 2 0 16,0 0-1-16,0 3 1 16,0-3 2-16,0-2 0 0,0-1-1 15,0 4 1-15,0 2-1 16,-4-3 1-16,1 0 0 16,-1 0 0-16,-3 3-1 15,0-3 0-15,-4 1-1 16,-3 1 1-16,0 4-4 15,-4 5 1-15,-3 2-23 16,0 6 1-16</inkml:trace>
  <inkml:trace contextRef="#ctx0" brushRef="#br0" timeOffset="32640.5254">5509 9744 21 0,'0'5'10'0,"0"-10"8"16,0 0-11-16,0 2-2 15,0-5 1-15,-3 5-1 16,-1-2 1-16,1 3-5 16,-1 2 1-16,1 0-1 15,-1 0 0-15,0 0-1 16,1 0 0-16,3 5 1 16,3-3 1-16,5 1 1 15,2 0 1-15,4-1-2 16,7-2 0-16,4-2-1 15,0-1 0-15,-1 0-1 0,1 3 1 16,-4-2-2-16,-7 2 1 16,1-3-1-16,-5 6 0 15,-3-3-10-15,-7 0 1 16,7 0-4-16,-3 2 0 16,-1-2-10-16,1 3 1 15</inkml:trace>
  <inkml:trace contextRef="#ctx0" brushRef="#br0" timeOffset="34953.9904">6130 9559 8 0,'0'2'4'0,"-4"-4"6"15,4 2-4-15,0 0-1 16,-3 0 1-16,-1 0-3 16,-3 0 0-16,0 0-2 15,4 2 0-15,-4-2-1 16,3 0 0-16,-3 0 1 16,4 3 1-16,6 0 0 15,-3-3 1-15,7 0 0 16,7 0 1-16,7 0 2 15,15 2 0-15,13 1-2 16,15 2 1-16,10 1-4 16,-7-1 1-16,3-2 1 0,1-1 0 15,-11 1-1-15,-14-1 0 16,-4-2 0-16,-3 0 0 16,0 0-3-16,-8-2 1 15,-3-1 0-15,-3 1 1 16,-4-1-9-16,-3 0 0 15,0 3-18-15,-8 0 1 16,-6 0 9-16,-4 0 0 16</inkml:trace>
  <inkml:trace contextRef="#ctx0" brushRef="#br0" timeOffset="36964.6231">5604 12062 14 0,'-3'-3'7'0,"-8"6"2"0,11-3-6 16,-3 0-1-16,-4 0 1 16,0 0-2-16,0 2 1 15,3 1-1-15,-3 0 1 16,3-1 2-16,4 1 0 16,8-3 0-16,6 0 1 15,10-3-3-15,5 1 1 0,-1-4-2 16,4 1 0-16,6 0-2 15,-2 2 0-15,-1-2-12 16,-3 5 0-16,-4 0-6 16,-14 0 0-16</inkml:trace>
  <inkml:trace contextRef="#ctx0" brushRef="#br0" timeOffset="38090.402">6899 12157 22 0,'-4'5'11'0,"47"-5"10"0,-29-3-12 16,11-2-4-16,13 0 0 15,12 0-4-15,10 5 0 16,3-3-1-16,1 3 0 15,-4 3-7-15,7-3 1 0,-4 2-15 16,-10 6 0-16,-4-3 12 16,-3 3 0-16</inkml:trace>
  <inkml:trace contextRef="#ctx0" brushRef="#br0" timeOffset="48150.0346">16229 5355 25 0,'0'-3'12'0,"3"-2"7"0,-3 5-12 0,4-8-1 16,-4 3 0-16,3-1-1 15,1 1 0-15,-4 5-2 16,0 0 1-16,0-5-2 16,0 5 0-16,3 0 3 15,-3 0 0-15,0 5-4 16,0 0 1-16,4-2-1 16,-1 5 1-16,1 3 1 15,3 4 0-15,-4 7-1 16,4 1 0-16,0 6 0 15,1 1 0-15,-1-7-1 16,0 1 1-16,0-3 0 16,0 3 0-16,-4-8-1 15,4 0 0-15,-3-8 1 16,-1 5 0-16,1-8 1 0,-4 6 1 16,3-6-3-16,-3 1 0 15,4-4-1-15,-4 1 1 16,-4-3-2-16,8 3 1 15,-4-3 1-15,0 2 0 16,0 1 0-16,0-8 0 16,0-1 0-16,0-7 1 15,0 0-2-15,3-6 0 16,-3-5 0-16,0-2 0 16,4-3-1-16,3-3 1 15,0 3 0-15,0 3 1 0,7 4 1 16,0 1 0-16,1 0-2 15,6 3 1-15,3-1-1 16,5 6 1-16,-1 2-2 16,0 6 1-16,-3 0-1 15,-1 2 0-15,-2 0-11 16,-5 3 0-16,4 3-16 16,1 2 1-16,-1 3-12 15,-4 0 0-15</inkml:trace>
  <inkml:trace contextRef="#ctx0" brushRef="#br0" timeOffset="48659.8926">17086 5347 26 0,'-18'5'13'0,"4"-2"13"16,10-3-13-16,1 0-5 15,3 0 0-15,0 0 3 16,3 2 1-16,4 1-6 15,8 0 0-15,2-1-4 16,4 1 1-16,8 0-3 16,-1-1 1-16,-3 1-2 15,-1-3 1-15,-3 0-3 16,1 0 1-16,-5 0-8 16,1-3 0-16,-4 3-10 0,0-2 0 15,0-1-14-15,-3 3 0 16</inkml:trace>
  <inkml:trace contextRef="#ctx0" brushRef="#br0" timeOffset="48857.4918">17100 5498 53 0,'0'2'26'0,"28"1"7"0,-7-6-28 15,7 1-5-15,1-4 1 0,2 1-7 16,5 2 0-16,-1 1-22 16,-3 2 0-16,-4 0 3 15,-3-3 1-15</inkml:trace>
  <inkml:trace contextRef="#ctx0" brushRef="#br0" timeOffset="50205.1434">17752 5103 37 0,'-10'-2'18'0,"6"-3"11"0,4 5-20 16,0 0-5-16,7-3 0 16,4 0-2-16,7 1 1 15,6-1-1-15,1 3 0 16,0 0-1-16,-4 0 0 15,-4 0-1-15,-2 0 0 16,-5 0 0-16,1 0 1 0,-4 3-1 16,0-3 0-16,0 2 1 15,-4 1 0-15,1 2 0 16,-1 3 0-16,1 3 0 16,-1 5 1-16,1 7 0 15,3 12 0-15,0-1-2 16,4-2 1-16,-1 2 0 15,-3 6 1-15,0 2 2 16,0 3 0-16,0 3-2 16,1-3 0-16,-1-3 0 15,0 1 1-15,0-12-2 16,0-7 1-16,0-3-1 16,-4-5 1-16,4 0 0 15,-3-3 1-15,-1-2-4 16,1-3 0-16,0-3 3 0,-1-2 1 15,1-1-2-15,3-2 0 16,-4 0-1-16,1-15 1 16,-1-12-1-16,-3-5 0 15,0-10-2-15,0-8 1 16,0-6 2-16,0 1 0 16,-3-14-1-16,-4 0 1 15,-4-5-2-15,0 5 0 16,1 14 1-16,-1 10 0 15,1 2 0-15,-4 6 0 16,3 6 0-16,0 1 0 0,4 7 0 16,0 1 0-16,4 7 0 15,3 1 0-15,3-2-1 16,15 3 1-16,3 5 1 16,7 3 0-16,18 2-1 15,0 1 0 1,-46 2 0-16,212 5 4 15,-22-2 1-15,4-3-4 16,-14 2 0-16,-32-4 2 16,-10 2 1-16,-18-6-4 15,-18 1 1-15,-3 0-2 16,-22 2 1-16,-13 0 0 16,-11-2 1-16,-11 3-2 15,-7-4 1-15,-6 4-2 16,-8-4 1-16,-7 4-21 0,-4-4 0 15,-3 9-18 1,-3-3 1-16,-4 0 13 0,-11 0 0 16</inkml:trace>
  <inkml:trace contextRef="#ctx0" brushRef="#br0" timeOffset="50717.3797">18387 5320 51 0,'-10'3'25'0,"-15"24"14"0,18-17-27 15,-7 6 0-15,-4 10 1 16,-3 6-12-16,0 3 1 16,3 4-2-16,4-4 1 15,4-4-2-15,2-4 1 16,5-3-3-16,-1-6 0 15,1-7-25-15,3-11 1 16,0-11-11-16,-4-7 0 16,4-9 30-16,0-5 0 0</inkml:trace>
  <inkml:trace contextRef="#ctx0" brushRef="#br0" timeOffset="50897.1093">18172 5352 42 0,'4'-2'21'0,"20"2"13"16,-13 0-22-16,3 5-6 15,0 3 0-15,4 8-3 16,3 5 0-16,0 3-2 16,0 2 0-16,0 1-2 15,-3-1 1-15,-4-5-6 16,4-2 1-16,-8-6-33 16,1-3 1-16,0-7 16 15,-4-11 1-15</inkml:trace>
  <inkml:trace contextRef="#ctx0" brushRef="#br0" timeOffset="51333.6614">18592 5310 49 0,'-11'-3'24'0,"11"16"13"15,0-13-25-15,4 0-8 16,10 0 0-16,7-5-1 15,7 5 0-15,1 0-3 16,-5 3 0-16,-3-1 0 16,-3 1 0-16,-7 0 0 15,-8 2 0-15,-10-2 0 16,-4 2 0-16,-6 0 0 16,3 1 0-16,0 1 0 15,3-1 0-15,4-1-1 16,7 0 1-16,7-2-9 15,7 0 0-15,4-3-16 16,3 0 1-16,0 0-9 16,0 0 0-16</inkml:trace>
  <inkml:trace contextRef="#ctx0" brushRef="#br0" timeOffset="51574.1932">18955 5397 55 0,'18'5'27'0,"31"-7"11"0,-28-1-28 0,11 1-9 16,0-1 0-16,0 0-1 15,-8 1 0-15,-3-1-14 16,-3-2 1-16,-4-1-17 15,-3-2 1-15,-4 6 7 16,-7-4 0-16</inkml:trace>
  <inkml:trace contextRef="#ctx0" brushRef="#br0" timeOffset="51786.0884">19174 5217 43 0,'0'3'21'0,"0"23"15"16,0-10-21-16,3 0-8 15,-3 5 0-15,0 6 0 16,0 7 1-16,0 3-7 16,-3 0 0-16,-1 0-2 15,1-2 1-15,-1-6-1 0,1-3 1 16,-1-2-8-16,1-8 0 16,3-3-21-16,-4-8 1 15,1-5-7-15,-1-13 0 16</inkml:trace>
  <inkml:trace contextRef="#ctx0" brushRef="#br0" timeOffset="52653.6673">18546 5154 34 0,'-11'0'17'0,"26"-8"8"15,-12 3-17-15,1-1-2 16,6 1 1-16,8 0-2 15,3-1 1-15,4 4-6 16,-1 2 1-16,-2 0-1 16,-1 2 1-16,-7 4-2 15,-4-1 1-15,-3 0 1 16,-3 3 0-16,-8 5-2 0,-3 3 1 16,-7 3 0-16,-3 2 1 15,-1 0-1-15,0 0 0 16,4 0 0-16,4-7 0 15,-1 2 1-15,4-3 0 16,3-3 4-16,8 1 1 16,7-3-2-16,6-3 1 15,8 3-5-15,0-5 1 16,-1 2-3-16,1-2 0 16,-4-1-21-16,-3 1 0 0,-4 2-18 15,4 1 0-15</inkml:trace>
  <inkml:trace contextRef="#ctx0" brushRef="#br0" timeOffset="53267.85">19424 5326 40 0,'0'0'20'0,"4"18"5"0,-1-12-21 15,1 4 1-15,3 3 0 16,4 6 2-16,3 2 1 16,3 0-1-16,4-2 0 0,1-9-2 15,-1-4 0-15,-4-6-3 16,1-6 1-16,-4-4-5 15,-3-6 1-15,-4-3-1 16,0 1 2 0,-7 18 0-16,3-19 1 15,1 1 0-15,-4 7-2 16,0 6 0-16,-4 5 4 16,4 10 0-16,0 12 0 15,0 9 1-15,0 6-1 16,0 14 1-16,-3-1-1 15,-4-2 1-15,0-6-4 16,0-5 1-16,3-5-1 16,1-8 0-16,-1-3-3 15,4-8 1-15,4-5-24 16,6-6 0-16,4-4-13 0,-3-3 0 16,10-19 24-16,4-8 0 15</inkml:trace>
  <inkml:trace contextRef="#ctx0" brushRef="#br0" timeOffset="53688.8735">19922 5249 39 0,'-18'-8'19'0,"0"3"16"0,15 5-19 0,-1-3-10 15,1 0 0-15,-1 1 0 16,4 2 1-16,4 0-4 16,6 0 0-16,8 0-2 15,7 2 1-15,-1 4-2 16,1 2 1-16,-7 2-2 15,-4 4 1-15,-7 1 2 16,-7-1 1-16,-7 2 1 16,-4 2 0-16,-3 1-3 15,4-4 0-15,6 1 0 16,8-2 0-16,6-4-1 16,8-2 0-16,3-3-1 15,0-2 0-15,-3-3-20 0,3 0 1 16,-3 0-19-16,-1 0 0 15,-6 0 20-15,-1 0 1 16</inkml:trace>
  <inkml:trace contextRef="#ctx0" brushRef="#br0" timeOffset="71074.6647">2123 1005 22 0,'7'-16'11'0,"-3"-2"9"15,-4 10-12-15,7 3 1 16,-4-1 1-16,1-1-4 16,-1 1 1-16,1 4-4 15,-4-6 0-15,-4 8 0 0,1 8 0 16,-4 0 1-16,0 10 0 15,-8 8-1-15,-2 6 1 16,-8 11-1-16,-3-1 1 16,-4 3-1-16,4-13 0 15,3 2-1-15,4-8 0 16,-4 1-3-16,8-3 1 16,-1-8 0-16,8-6 1 15,2-2-2-15,5 0 1 16,3-5-2-16,0-3 0 0,0 0-20 15,3-3 0-15,1-2-21 16,7 2 0-16</inkml:trace>
  <inkml:trace contextRef="#ctx0" brushRef="#br0" timeOffset="71451.1309">1873 1008 39 0,'0'-11'19'0,"-4"11"10"0,8 3-20 16,-1 5-2-16,4 8 1 15,4 2-3-15,3 11 1 16,0 6-3-16,4 2 0 16,-1-3-1-16,1-2 0 15,-4 2-1-15,0-4 0 16,-3-1-1-16,-1-3 0 16,-3-5 0-16,0 0 1 15,-3-5-4-15,-1-5 1 16,1-3-15-16,-1-6 0 15,1 4-8-15,-4-6 1 0,0 0 1 16,0-8 1-16</inkml:trace>
  <inkml:trace contextRef="#ctx0" brushRef="#br0" timeOffset="71750.8351">1830 1278 35 0,'-28'-11'17'0,"24"22"11"15,4-11-19-15,4 0 2 16,7 0 0-16,3-8-3 16,7 0 1-16,11 0 2 15,13 0 0-15,1 0-10 16,4 6 0-16,-1 2-1 0,-3-6 1 15,-7 4-1-15,-4-1 0 16,-10-5-1-16,-4 3 0 16,-7 2-12-16,-3-2 0 15,-1 2-16-15,-3-2 1 16,-7 5-5-16,-7 5 0 16</inkml:trace>
  <inkml:trace contextRef="#ctx0" brushRef="#br0" timeOffset="73566.4672">2698 1077 26 0,'-11'-3'13'0,"18"0"4"0,-7 6-13 0,0 0 2 15,7 5 0-15,-3 5 0 16,0 5 0-16,3 6-2 15,0-3 0-15,0 3 3 16,3-5 0-16,-3-3-4 16,0 0 1-16,-3-6-2 15,-1-2 0-15,1-3 0 16,-4 3 1-16,0-8-3 16,0-8 1-16,-4 0-2 15,1-7 0-15,-1-4 1 16,4-5 0-16,0 6 0 15,4-6 1-15,-1 5-2 16,1 3 1-16,3 1 1 0,-3 4 0 16,3 3-2-16,3 0 1 15,4 8 0-15,4 3 1 16,0 2-1-16,-1 3 1 16,1 3 1-16,-1 4 1 15,-2 1 0-15,-5 0 0 16,1-3 1-16,-4 1 0 15,0-4-1-15,-4-2 0 16,4-8-2-16,-7 0 0 16,0-2-1-16,0-14 1 15,0 2-2-15,0 4 1 16,0 10 0-16,15-32-1 16,2 11 1-16,1 0 1 15,-1 8 0-15,5 5 1 16,2 8 0-16,-6 0 0 15,0 8 0-15,-1 2-1 16,1 6 1-16,-1 5-1 16,-2 0 1-16,-5-2-2 15,1-1 1-15,-4-2-1 16,0 0 0-16,-4-8 0 16,1 3 0-16,-1-6-7 15,-3-5 1-15,4-8-24 16,-1-8 1-16,5 0-3 15,-1 0 0-15,3-2 17 0,1-6 0 16</inkml:trace>
  <inkml:trace contextRef="#ctx0" brushRef="#br0" timeOffset="73927.7011">3350 982 40 0,'-3'5'20'0,"14"5"13"0,-4-10-20 15,0 3-2-15,7 2 0 16,3-2-3-16,8-3 0 16,-4-3-9-16,4-2 1 15,-4 2 0-15,-3-5 1 16,-8-2-2-16,1-3 1 0,-11 2-2 16,-11 1 0-16,-6 2 2 15,-12 0 0-15,1 2 0 16,4 6 1-16,-5 6-1 15,5 10 0-15,2 2 2 16,12 6 0-16,10-3 2 16,10 3 0-16,8-6 0 15,14-2 0-15,7 0-3 16,-4-8 0-16,0-5-2 16,-3 2 1-16,0-5-21 15,-4 0 1-15,-3-5-21 16,-4 5 1-16,-7-3 21 15,-4-5 1-15</inkml:trace>
  <inkml:trace contextRef="#ctx0" brushRef="#br0" timeOffset="74617.2717">3749 886 41 0,'0'0'20'0,"14"0"9"0,-7 0-21 0,0 3 3 15,4 10 0-15,-4-2-7 16,3 5 0-16,8 0 0 15,0 5 0-15,-4 2-2 16,-4-7 0-16,1 0 1 16,-4-3 0-16,0-5 1 15,-3-2 1-15,-4-6-5 16,0-6 0-16,0-4-1 16,-4-14 1-16,4 5 1 15,0-4 0-15,0 2-2 16,4-1 1-16,3 1-1 15,-4 0 1-15,4 2 2 16,4 9 1-16,-1-6-1 16,8 8 0-16,-4 8-2 0,-3 0 0 15,-1 11 1-15,1 2 0 16,0-3-1-16,-4 6 0 16,0 3 1-16,-4-1 0 15,1-2-2-15,-4-2 0 16,0-4 2-16,0-2 0 15,0-5 0-15,0-3 0 16,3-8-2-16,4-5 0 16,4-3 1-16,3-3 1 15,0-5-2-15,4 8 1 16,-1-2 0-16,5 10 0 0,-1 8 1 16,-4 0 0-16,-3 8-2 15,-3 0 0-15,0 2 2 16,-4 6 0-16,0 0-2 15,-4-5 1-15,-3 5-1 16,0-8 1-16,0 0-16 16,0-6 1-16,0 6-27 15,4-8 1-15,3 0 15 16,3 0 0-16</inkml:trace>
  <inkml:trace contextRef="#ctx0" brushRef="#br0" timeOffset="75203.4213">4440 675 35 0,'-3'-8'17'0,"-1"13"1"15,4-2-18-15,-3-1 2 16,3 12 0-16,-4 4 0 16,8 6 1-16,-1 5 0 15,-3 0 0-15,7-8 4 16,4 0 0-16,3-7 1 15,7-6 1-15,4-1-6 16,0-1 0-16,-4-14-1 16,0-5 1-16,-3-6-2 15,-8-5 0-15,-10 3 0 0,-10-3 1 16,-8-2-2 0,-3 7 1-16,-4 3-2 0,4 1 0 15,-4 7-1-15,4 8 1 16,3 0-13-16,4 2 0 15,4 4-14-15,6 9 1 16,11 1 6-16,0-2 0 16</inkml:trace>
  <inkml:trace contextRef="#ctx0" brushRef="#br0" timeOffset="75848.5525">4730 685 38 0,'0'-2'19'0,"7"2"2"0,0 0-18 16,0 2 3-16,7 11 0 15,4-2 2-15,-1 13 0 0,-3-6-5 16,0 1 1-16,-3 2 1 15,-4-8 1-15,0-5 3 16,-3-2 1-16,-4-6-9 16,0-6 0-16,3-4-1 15,-3-9 0-15,4-2 2 16,-4 2 1-16,3 1-2 16,1 2 0-16,3 0-1 15,0 0 1-15,3 6-1 16,5-1 0-16,-1-2-2 15,0 5 1-15,0 3-18 16,0-3 0-16,0 8-8 16,0-6 1-16,0 6-5 15,0-2 1-15</inkml:trace>
  <inkml:trace contextRef="#ctx0" brushRef="#br0" timeOffset="76060.4944">5181 579 48 0,'7'11'24'0,"-3"5"16"0,-1-8-23 16,-3 0-6-16,0 5 1 15,4 0-11-15,-4 6 0 16,0-1-1-16,3 3 0 16,1-7 0-16,3-1 0 15,-4 3-4-15,4-14 0 16,1 1-30-16,-1-6 1 0,-4-7-6 15,1-6 1-15</inkml:trace>
  <inkml:trace contextRef="#ctx0" brushRef="#br0" timeOffset="76209.6924">5185 418 48 0,'-25'-24'24'0,"25"6"-1"16,0 12-23-16,0 6-6 15,0 0 0-15,7-2-23 16,4 2 0-16,6 0 17 16,1 2 0-16</inkml:trace>
  <inkml:trace contextRef="#ctx0" brushRef="#br0" timeOffset="76794.4444">5442 471 39 0,'-14'5'19'0,"7"-10"10"15,7 5-20-15,0 0-1 16,7-3 1-16,4 3-4 16,6-5 1-16,1 5-4 15,3-3 1-15,7 3-1 16,-3 0 0-16,0-5-2 15,-4 5 1-15,-7 0-2 16,0 0 1-16,-3 0 0 16,-1 5 0-16,-3-2-1 15,-3 5 1-15,-8 0 0 16,-3 0 0-16,-3 8 0 16,-4-3 1-16,-4 8-1 0,4-2 0 15,0-4-1-15,0 4 1 16,-1-3 1-16,5 0 1 15,3-3-1-15,3 0 0 16,8-2 5-16,-1 2 1 16,8-8-8-16,10 3 1 15,7-2 0-15,1-6 0 16,-5 0-8-16,1-8 1 16,0 2-16-16,-4 1 0 15,0-3-15-15,-3 0 1 16,3-5 31-16,-4 2 1 0</inkml:trace>
  <inkml:trace contextRef="#ctx0" brushRef="#br0" timeOffset="77186.2898">5809 482 49 0,'-7'-3'24'0,"10"6"12"16,5-3-25-16,2 0-2 15,8 5 0-15,3-5-5 16,0-5 1-16,0 2-5 16,0 0 1-16,1-2-2 15,-5-6 0-15,1 3-4 16,-11-5 0-16,-4 3-3 16,-6-9 1-16,-1 6 2 15,-3 0 0-15,-7 5 5 16,-11 8 0-16,-3 0 1 0,-7 16 0 15,3 2 0-15,8 1 0 16,2 12 2-16,5-2 0 16,10 6 6-16,7-1 1 15,14-2-1-15,14-8 0 16,4-6-7-16,0-2 0 16,6-8-4-16,5 0 1 15,-5-5-19-15,-2-3 1 16,-8 0-22-16,-3 0 1 15,-8 0 21-15,-3 0 0 0</inkml:trace>
  <inkml:trace contextRef="#ctx0" brushRef="#br0" timeOffset="78970.8836">2081 2802 37 0,'-4'-3'18'0,"8"11"8"0,-1 0-20 16,1-3 6-16,3 3 1 16,3-2-2-16,12-1 1 15,6-3-2-15,3-4 1 16,-2-9-9-16,-5-2 0 15,1-6-1-15,0 1 0 16,-4-1-2-16,-3-2 1 16,-4-3 1-16,-7 1 0 15,-7-1-3-15,-4 3 0 0,-3-3 3 16,0 5 0-16,-3 6-2 16,-8 5 1-16,-7 6-1 15,-7 4 1-15,1 6 0 16,-1 5 0-16,0 9 0 15,4 7 1-15,0 5-2 16,3 16 0-16,0 1 1 16,8 9 1-16,3-1 0 15,10 1 0-15,11-1-1 16,11-4 1-16,6-12 6 16,15-6 0-16,7-14-6 15,7-7 0-15,7-8-1 16,0-8 1-16,-11-5-3 15,-3-3 1-15,-7 3-17 16,-7-3 0-16,-4 0-26 0,-7 5 0 16,-10-10 18-16,-8 0 1 15</inkml:trace>
  <inkml:trace contextRef="#ctx0" brushRef="#br0" timeOffset="79736.7388">2751 2138 18 0,'-4'-3'9'0,"1"-5"8"0,3 3-9 16,0 2 0-16,0 3-8 16,0 0 0-1,-7-8 18-15,7 6 0 16,0-4-14-16,0 6 1 16,0 0-4-16,0 0 1 0,3 3 1 15,4 5 1-15,0 8-2 16,4 5 1-16,3 5-2 15,-3 9 1-15,-1-11-1 16,1 5 0-16,-4-3 4 16,-4-2 1-16,1 0 2 15,-4-6 0-15,-4-2-5 16,-6-8 0-16,-1-3-1 16,-3 3 1-16,-4-10-2 15,-3-1 0-15,-10 0-1 16,-1-7 1-16,4 2-2 15,6 0 1-15,5 3-3 16,-1-1 0-16,8 1-21 16,3 0 1-16,7 5-12 0,7-6 1 15,-4-1 13-15,8-4 0 16</inkml:trace>
  <inkml:trace contextRef="#ctx0" brushRef="#br0" timeOffset="80202.3188">2694 1889 42 0,'4'-13'21'0,"-1"7"20"16,-3 4-22-16,0-1-3 16,4 1 1-16,-4 2-7 0,0 0 0 15,-4-6-7-15,4 6 0 16,-3 0-4-16,3 0 0 16,-4 0 1-16,4 0 0 15,-3 0-4-15,-1 6 1 16,4-6-22-16,-3 5 0 15,3 3-17-15,3 0 0 16,-3 0 23-16,7-3 0 16</inkml:trace>
  <inkml:trace contextRef="#ctx0" brushRef="#br0" timeOffset="81014.0729">3160 1942 21 0,'-4'-3'10'0,"1"-5"8"16,3 8-11-16,0-5 0 15,-4 2 0-15,4 3-3 16,-3 0 0-16,-1 0-1 16,-3 0 0-16,-3 3-1 15,-4 2 0-15,-4 3 0 16,0 11 1-16,4-1-4 15,0 6 0-15,0 0 2 16,7-6 0-16,3 4-1 16,4 1 1-16,4 1-1 15,10 0 0-15,4-3 5 16,3-5 0-16,0-5 0 0,4-3 1 16,3-6-3-16,4-7 1 15,-1-6 0-15,-2-2 1 16,-5 0-3-16,-2 0 1 15,-12-6-2-15,-3-7 0 16,-14-3-2-16,-7 0 1 16,-7 2-2-16,0 6 1 15,-1 2-4-15,1 9 1 16,0 2-23-16,4 3 0 16,-1 10-8-16,7 3 0 15</inkml:trace>
  <inkml:trace contextRef="#ctx0" brushRef="#br0" timeOffset="81434.6486">3107 2114 39 0,'-18'-3'19'0,"8"1"11"0,10 2-21 15,0 0-2-15,7-6 1 16,7 4-5-16,0-4 1 16,7-2-4-16,4 6 0 0,0-4-12 15,-1 4 1-15,1 4-28 16,-4 4 0-16,0-6 30 15,-6 0 1-15</inkml:trace>
  <inkml:trace contextRef="#ctx0" brushRef="#br0" timeOffset="82365.5811">3403 2773 37 0,'-24'0'18'0,"27"-6"6"16,-3 12-20-16,4-6 3 16,6 2 0-16,15-2 3 15,10 0 0-15,1 0-8 16,2-2 0-16,1 2-2 15,0 0 0-15,0 0-1 16,-4-6 0-16,-7 4-11 16,-3-1 0-16,0-2-16 15,-4 2 0-15,0 0 9 16,-7 3 0-16</inkml:trace>
  <inkml:trace contextRef="#ctx0" brushRef="#br0" timeOffset="82696.5632">3453 2939 45 0,'10'6'22'0,"40"-6"7"0,-33-3-22 0,15 0 0 16,10 1 0-16,4 2-8 15,4 0 1-15,-1 0-1 16,-3 0 0-16,-4 2-20 15,-6 1 1-15,-12 0-16 16,-3 2 1-16</inkml:trace>
  <inkml:trace contextRef="#ctx0" brushRef="#br0" timeOffset="92949.2464">4469 2622 24 0,'0'-16'12'0,"3"-5"7"16,-3 16-12-16,0-3 0 16,0 0 1-16,0 0-4 15,0 0 0-15,0 0 0 16,-3 3 1-16,-1 5-1 16,1-8 1-16,-1 8-2 0,-3 0 1 15,-4 2-3-15,-6 4 1 16,-4 4 0-16,-4 9 0 15,0 4-1-15,1 9 1 16,6 3-1-16,4 2 1 16,0 10-2-16,7-10 1 15,7 3 0-15,10 2 0 16,11-7 0-16,8-1 0 16,-5-7-1-16,4-4 1 15,4-9-3-15,0-6 1 16,0-6-8-16,-4-4 1 15,0-6-27-15,-7 0 1 0,0 2 14 16,-6-2 1-16</inkml:trace>
  <inkml:trace contextRef="#ctx0" brushRef="#br0" timeOffset="93474.0942">4973 2622 29 0,'-7'-8'14'0,"-4"5"12"0,8 3-16 16,-4 0-2-16,0 3 0 15,-7 5 0-15,0 5 1 16,3 6-3-16,0 4 1 16,1 7-5-16,3 7 1 15,7 2-3-15,0-4 1 16,0-1 1-16,3-8 1 15,8-2 0-15,10-8 1 0,4-5-3 16,3-6 1-16,0-5-2 16,-3-8 0-16,-4-2 2 15,-7-4 0-15,-3-10-2 16,-4-5 0-16,-11 3 2 16,-6-3 1-16,-8 2-3 15,-3 1 0-15,-4 5-1 16,0 0 0-16,4 5-10 15,7 5 1-15,-3 3-10 16,2 8 0-16,8 3-11 16,0 5 1-16,7-6 15 15,-3 1 0-15</inkml:trace>
  <inkml:trace contextRef="#ctx0" brushRef="#br0" timeOffset="93895.7216">5417 2577 37 0,'-21'-8'18'16,"-14"16"11"-16,28-8-19 0,-4 5 0 15,1 3 0-15,-1 3-8 16,4 2 1-16,4 3-1 16,6 0 0-16,8 2-3 15,13 1 1-15,8 5-1 16,0-1 1-16,-4-4-1 15,-7 5 1-15,-7-8 0 16,-7 2 1-16,-7-2-1 16,-14 2 1-16,-7-7 0 15,-3-3 0-15,-1 0-3 16,4 0 1-16,-1-6-20 16,12 1 0-16,-1-3-18 15,4 0 0-15</inkml:trace>
  <inkml:trace contextRef="#ctx0" brushRef="#br0" timeOffset="96583.4211">6772 2683 37 0,'-18'0'18'0,"8"0"13"15,10 0-20-15,0 0-1 16,0 0 0-16,7 0-3 16,7 0 1-16,4 0-3 15,13 5 1-15,5-5-2 16,-1 0 0-16,0-5-4 16,-7 2 1-16,1 0-1 15,-5 1 0-15,-3-1-2 16,-7 0 1-16,-3 1-17 15,-4-1 1-15,0 1-16 16,-7 2 0-16,0-3 10 0,0 0 0 16</inkml:trace>
  <inkml:trace contextRef="#ctx0" brushRef="#br0" timeOffset="96898.4757">6839 2513 48 0,'3'-5'24'0,"12"10"6"0,-8-5-24 0,7 14 1 15,0 1 0-15,7 12 0 16,0 7 1-16,-3-2-3 15,-4 10 1-15,0 1-5 16,-3-4 1-16,-1-4-2 16,-3-9 0-16,0-5-1 15,-3-5 0-15,-1-2-6 16,1-7 1-16,-1 1-43 16,1-2 1-16,3-6 29 15,4-6 0-15</inkml:trace>
  <inkml:trace contextRef="#ctx0" brushRef="#br0" timeOffset="98114.6354">7678 2569 26 0,'-7'-5'13'0,"4"-1"10"0,3 6-13 16,0 0-2-16,0 0 0 15,0 0-3-15,3-5 0 16,-3 5-1-16,0 0 0 15,0 0-1-15,0-3 0 16,0 3-1-16,0 0 0 16,0 0-1-16,0 6 0 15,4 2 1-15,-1 5 0 16,1 0-2-16,3 8 1 16,4 0 2-16,-4 3 0 0,0 3 1 15,0 2 1-15,3 3-1 16,-3-3 0-16,-3-6 0 15,-1 1 1-15,-3-5-2 16,-3-1 0-16,-1-7 1 16,-3-1 1-16,0-2-3 15,-3-2 1-15,-1-1 0 16,-3-2 0-16,-7-3-3 16,0 0 1-16,-4 0-1 15,0-3 0-15,1-2 0 16,2-1 0-16,8 1 0 15,0 2 0-15,4-2-9 16,-1 3 1-16,4-1-19 16,7-2 0-16,4-1-9 15,6-2 1-15,1-2 15 16,-1-3 1-16</inkml:trace>
  <inkml:trace contextRef="#ctx0" brushRef="#br0" timeOffset="98340.0056">7618 2408 61 0,'-3'-19'30'0,"10"14"3"0,0 2-30 0,-3-5-3 16,3 8 0-16,0 0-6 15,0 3 0-15,3 2-40 16,-3-5 1-16,0 0 33 16,0 0 1-16</inkml:trace>
  <inkml:trace contextRef="#ctx0" brushRef="#br0" timeOffset="103909.7734">6059 2503 21 0,'4'-8'10'0,"-1"-3"9"0,-3 3-11 15,-3 3-1-15,-1 0 1 16,-3-3-5-16,0 3 1 16,-7 2-1-16,0 3 1 0,0 3-4 15,-4 2 1-15,-3 3 0 16,0 2 0-16,0 6-1 15,-4 3 0-15,4 10 1 16,7 8 0-16,7 0 0 16,7 5 1-16,10-2 4 15,8-3 0-15,3-5 0 16,11-11 0-16,7-8-1 16,3-13 0-16,-7-5 0 15,4-11 1-15,-4-5-2 16,-3-6 0-16,-11-2-1 15,-10-3 0-15,-8 3-2 16,-10 0 0-16,-3 5-2 16,-8 6 1-16,-7-1 0 15,-3 6 0-15,-3-3-8 16,6 6 0-16,4 4-19 16,3 4 0-16,4 2-15 0,3 5 0 15,4 0 42-15,7 9 1 16</inkml:trace>
  <inkml:trace contextRef="#ctx0" brushRef="#br0" timeOffset="105081.0692">5996 2315 23 0,'-14'-8'11'0,"10"0"8"0,4 5-13 0,0-4 2 16,-3 1 1-16,3 4-1 15,0-6 0-15,0 2-1 16,0 4 1-16,0 2-7 16,0-3 1-16,0 3-3 15,0 3 1-15,0 5 0 16,0 2 1-16,0 3-1 16,7 14 1-16,0 2 3 15,0 5 0-15,0 1-1 16,0 7 0-16,0 8 0 15,-3 1 1-15,-1 7 0 16,1 3 1-16,-1-6-1 16,-3-7 0-16,0-3 0 15,-3-3 1-15,3-5-4 16,3-5 1-16,-3-6-1 16,0-4 1-16,0-7-2 15,4-1 1-15,3-6-2 0,0-3 1 16,0-5-14-1,3-5 0-15,1-1-20 0,3-2 1 16,0 6-1-16,4 2 0 16</inkml:trace>
  <inkml:trace contextRef="#ctx0" brushRef="#br0" timeOffset="106236.2001">8267 2540 12 0,'0'-5'6'0,"11"-9"7"0,-7 12-5 16,-4 2-2-16,7-8 0 15,-7 2 0-15,3 1 1 0,1-8 0 16,-4 5 1-16,0 0-3 16,0-3 1-16,-4 4 0 15,-3 4 1-15,-7-5-2 16,-4 8 0-16,-6 3-2 16,-1 2 0-16,0 3-3 15,4 0 0-15,7 2 0 16,0 1 0-16,7 2 1 15,7 0 1-15,10 9 0 16,12-9 0-16,6 8-1 16,-3-8 0-16,-8 3-1 15,1-3 1-15,-4-2 1 16,-4-1 0-16,-2 4 3 16,-8-4 1-16,-11-2-3 15,-10 3 1-15,-4-3-2 16,0-3 1-16,1 3-4 0,3-8 1 15,3 3-1 1,4-1 1-16,3 1-9 0,4 0 0 16,7-3-17-16,4 0 1 15,10 0-17-15,0 0 0 16</inkml:trace>
  <inkml:trace contextRef="#ctx0" brushRef="#br0" timeOffset="106597.8647">8458 2513 43 0,'-4'-5'21'0,"8"8"18"16,-4-3-22-16,3 5-3 15,1 0 1-15,-4 9-7 16,0-4 0-16,0 3-5 16,0 1 0-16,0 1-4 15,0-1 1-15,0-4 0 16,4-2 0-16,-1-2-2 15,1-1 1-15,3-3-22 0,0-4 1 16,0-9-15-16,0-5 0 16,-7-2 13-16,0-6 1 15</inkml:trace>
  <inkml:trace contextRef="#ctx0" brushRef="#br0" timeOffset="106731.7096">8433 2289 55 0,'-14'-22'27'0,"11"4"2"0,3 15-28 15,0-5-2-15,3 3 0 16,4 2-5-16,0 3 0 16,0 3-20-16,4 2 0 0,-1 3 3 15,-2 0 1-15</inkml:trace>
  <inkml:trace contextRef="#ctx0" brushRef="#br0" timeOffset="107423.5882">8670 2460 33 0,'-7'-2'16'0,"24"28"14"16,-13-23-17-16,3 2-1 16,0 3 1-16,0-3-7 15,0 6 1-15,0 2-2 16,0 0 0-16,-3 1-3 15,-1-1 1-15,1-2-1 0,-4-1 1 16,0-2-1-16,3 0 0 16,-3-3 1-16,0 3 0 15,0-8-2-15,0 6 1 16,0-4-2-16,0-2 0 16,4 0-1-16,-4 0 1 15,3-2 1-15,1-4 0 16,3 1-1-16,0 2 0 15,0-7 0-15,0 2 1 16,0 0-1-16,4 0 1 16,-1-5-1-16,4 2 1 15,0 0 2-15,4 4 0 0,-4-9 1 16,0 2-4 0,-14 14 0-16,21-21 8 15,-6 3 1-15,-1 5-10 16,-7-3 0-16,3 5 1 15,1 0 0-15,-1 4 1 16,1 7 0-16,0-6-3 16,3 12 1-16,-4-4 1 15,8 9 1-15,-4-1-1 16,0 9 0-16,-3-6-1 16,-4 8 1-16,0-5 0 15,0 11 1-15,-4-4-1 16,4 4 0-16,-7-6 1 15,0 0 0-15,0-2-2 16,0-3 1-16,4-11-1 16,-4 3 1-16,0-3 0 0,0 0 0 15,0-2-5-15,0 0 0 16,0-3-22-16,0 0 1 16,7 0-14-16,0-3 1 15,4 0 20-15,-1-2 0 16,4-3 13-16,4 0 1 15</inkml:trace>
  <inkml:trace contextRef="#ctx0" brushRef="#br0" timeOffset="107827.9417">9484 2373 34 0,'-14'-29'17'0,"7"16"9"16,4 13-18-16,-4-5-1 16,0 2 1-16,0 3-3 15,0 3 0-15,-1 10-1 16,-6 8 0-16,4 8-2 16,-1-3 1-16,4 9-2 15,4-1 1-15,3-2 5 16,7 0 0-16,3-3-1 15,11-8 0-15,1-5-3 16,2-8 1-16,1-11-1 16,3-5 1-16,-3-10-2 0,3 2 0 15,-7-8-2-15,-7-8 1 16,-10-5-1-16,-8-2 0 16,1 2 0-16,-8 5 0 15,-6 5-1-15,-12 9 0 16,-2-3-16-16,2 10 0 15,8 8-19-15,4 3 0 16,-1 6 5-16,7-1 0 16</inkml:trace>
  <inkml:trace contextRef="#ctx0" brushRef="#br0" timeOffset="108668.1028">9428 2193 38 0,'-11'-16'19'0,"-6"1"13"16,17 15-18-16,0-8-6 0,3 5 0 16,-3 3-7-16,0 0 0 15,4 3-1-15,3 12 1 16,0 4 5-16,0 13 0 15,0 2 1-15,0 19 0 16,4 0-1-16,-4 5 0 16,0 8-5-16,3 0 0 15,-3 9-1-15,-3-4 0 16,-1-18 0-16,1-3 1 16,-4-8-4-16,0-5 1 0,0-5-36 15,4-3 1-15,-1 0-4 16,-3-15 1-16</inkml:trace>
  <inkml:trace contextRef="#ctx0" brushRef="#br0" timeOffset="130093.2715">4800 10035 31 0,'-14'-5'15'0,"3"10"15"15,8-8-17-15,-1 3-3 16,1-2 1-16,-1 2-7 15,4 0 0-15,7 2 1 16,8 1 1-16,2 2 1 16,-3-2 1-16,7 0-2 0,8-3 0 15,2 0-4-15,5-6 0 16,-5 1-1-16,-2 0 1 16,-5-1-3-16,-6-2 1 15,0 1-2-15,-1-1 1 16,-3 0-11-16,0 0 1 15,-3 2-10-15,0 1 1 16,-1 0-6-16,-3 0 0 16,0 5 5-16,0-3 0 15</inkml:trace>
  <inkml:trace contextRef="#ctx0" brushRef="#br0" timeOffset="130439.3165">4811 10218 42 0,'-28'2'21'0,"24"1"12"16,11-3-20-16,4 3-1 16,6-3 1-16,15-3-2 15,14 0 0-15,3-2-9 16,-6 5 0-16,-1-3-3 0,0 3 1 16,-6-5-2-16,-1 0 1 15,-11-1-15-15,-2 6 0 16,-5-5-23-16,1 5 1 15,-7-3 15-15,-1 1 1 16</inkml:trace>
  <inkml:trace contextRef="#ctx0" brushRef="#br0" timeOffset="131487.9275">5661 10038 38 0,'-4'-19'19'0,"-10"11"12"16,14 8-19-16,0-5-1 15,0 5 0-15,0-5-4 16,-3 5 1-16,3 0-5 0,3 0 0 16,1 2-2-16,3 9 1 15,0 7-1-15,3 6 0 16,1 8-1-16,0-6 0 15,-1 3 0-15,1 1 0 16,-1-1 1-16,-3-5 0 16,0-3 1-16,0-3 1 15,1-5 0-15,-5 1 1 16,1-6 1-16,-4-3 0 16,3-2-3-16,-3-6 0 15,0-5-3-15,-3-5 1 0,-1-1 0 16,1 1 1-16,-1-3 1 15,0-2 0-15,1-1 2 16,-1 3 0-16,4-5-2 16,0 3 0-16,4-1 0 15,10-2 0-15,7 0 2 16,11 0 0-16,3 0-2 16,-3 5 0-16,3 2-2 15,1 4 0-15,-5-1-1 16,-2 6 0-16,-1 0-3 15,-4 2 1-15,-2-2-20 16,-8 5 1-16,0 0-20 16,0 0 1-16,4 0 19 15,-4-3 1-15,0-2 7 16,3-3 1-16</inkml:trace>
  <inkml:trace contextRef="#ctx0" brushRef="#br0" timeOffset="133831.324">6779 9942 37 0,'-7'-2'18'0,"-4"-4"7"16,8 6-19-16,-4 0-2 15,-4 3 1-15,-3 2 1 16,-4 3 0-16,1 6-1 16,-1 1 0-16,1 12-1 15,6 5 1-15,4-1 0 16,3 1 0-16,8-5 1 16,6-6 1-16,8 0-6 15,7-5 1-15,-1 0-3 16,-2-6 1-16,2-2-8 15,-2-2 1-15,2-4-21 0,1-2 0 16,0-2-11-16,-1-1 0 16</inkml:trace>
  <inkml:trace contextRef="#ctx0" brushRef="#br0" timeOffset="134162.6251">7065 9993 30 0,'-11'2'15'0,"-3"27"12"0,10-10-15 16,1 5-1-16,3 5 0 0,7-5-5 15,0-1 1-15,7-1-3 16,4-4 1-16,3-2 4 16,4-8 1-16,-1-5-6 15,-2-6 1-15,-5 3-4 16,-3-8 0-16,-3-5-1 15,-4-11 1-15,-7-5 0 16,-7 2 0-16,-4-2-1 16,-6 3 0-16,-1 2-2 15,0 6 1-15,4 2-4 16,0 2 0-16,4 4-12 16,-1 5 1-16,4 5-10 15,3 2 0-15,4 4-5 16,4-1 1-16</inkml:trace>
  <inkml:trace contextRef="#ctx0" brushRef="#br0" timeOffset="134552.086">7569 9829 43 0,'-28'-3'21'0,"-18"8"13"0,35-2-21 0,-6 5-5 16,-4 2 0-16,3 6-8 16,7 3 0-16,4 5 1 15,14-1 1-15,0-1-1 16,8-1 1-16,6 3-2 15,3 2 0-15,-2-5 0 16,-5 0 1-16,-6-5-1 16,-11 0 0-16,-7 0 1 15,-7 0 1-15,0-3-3 16,-4 0 0-16,-3-5 0 16,0 0 1-16,3-5-12 15,7 0 1-15,8-1-20 16,10-4 0-16,3 2 7 15,8-6 1-15</inkml:trace>
  <inkml:trace contextRef="#ctx0" brushRef="#br0" timeOffset="135092.0356">7781 9834 31 0,'-14'0'15'0,"-8"13"11"16,19-5-16-16,-4 5-3 15,-4 11 1-15,8 5-1 16,6 0 0-16,8 0 2 15,7 3 0-15,3-5-4 16,0-6 1-16,4-11 2 16,-1-2 0-16,4-13-4 15,-3-6 1-15,-7 1-3 16,-4-3 1-16,-7-6-3 0,-11-2 1 16,-6-3-2-16,-8 0 1 15,1 3-1-15,-5 3 1 16,-2-1-12-16,3 6 1 15,-1 2-20-15,5 6 0 16,10 2-5-16,3 6 0 16,8 0 31-16,3 2 0 15</inkml:trace>
  <inkml:trace contextRef="#ctx0" brushRef="#br0" timeOffset="135422.4006">7865 9609 44 0,'-7'-8'22'0,"0"8"8"16,4 3-21-16,-1 5 1 15,-3 10 1-15,4 11-1 16,-1 0-10-16,4-29 0 16,-3 77 11-1,-1-11 0-15,-3 6-13 0,0-6 1 16,3-11 1-16,-3-12 0 16,4-9-19-16,3-5 1 15,0-5-24-15,0 0 1 16,3-8 24-16,1 0 0 15</inkml:trace>
  <inkml:trace contextRef="#ctx0" brushRef="#br0" timeOffset="135934.2314">8338 9892 54 0,'-11'0'27'0,"22"0"11"0,0 0-27 16,6 0-6-16,8 0 0 15,3 3-5-15,-3-1 0 16,3-2-1-16,0 0 1 16,1 0-4-16,-5-2 1 0,-6-3-13 15,-1-1 0-15,-2-2-5 16,-5 0 1-16,-3 0-9 15,0 0 1-15</inkml:trace>
  <inkml:trace contextRef="#ctx0" brushRef="#br0" timeOffset="136175.6053">8500 9696 38 0,'-10'-8'19'0,"6"16"7"15,4 0-20-15,0 8 3 16,0 0 0-16,0 8 0 16,0 8 0-16,4 5-4 15,-4 5 1-15,0 3-5 16,0-3 1-16,-4-2 0 0,1-6 0 16,-1-5-4-16,1-5 1 15,-1-5-21-15,1-3 0 16,3-6-25-16,-4-4 0 15</inkml:trace>
  <inkml:trace contextRef="#ctx0" brushRef="#br0" timeOffset="136908.2334">8980 9855 41 0,'-11'-10'20'16,"11"4"8"-16,0 6-20 0,4 0-3 16,-1 6 0-16,1 7-2 15,7 8 0-15,-1 3 0 16,1 0 0-16,-4 5 1 16,3 5 1-16,-3 0 4 15,-10-2 0-15,-8-5-2 16,1-4 1-16,-8-1-5 15,-7-7 1-15,-3-7-2 16,0 0 0-16,0-8-2 16,0 0 0-16,3-5 1 15,7 0 0-15,4-6-4 0,4-5 1 16,2 0-24-16,8 1 0 16,8-1-14-16,2 2 0 15,1-7 22-15,3-3 1 16</inkml:trace>
  <inkml:trace contextRef="#ctx0" brushRef="#br0" timeOffset="137062.5976">8945 9712 59 0,'-4'-24'29'0,"8"9"3"0,-4 9-30 0,0 1-16 15,3-3 0 1,1 3-28-16,6-1 1 0,4-1 36 15,1-1 1-15</inkml:trace>
  <inkml:trace contextRef="#ctx0" brushRef="#br0" timeOffset="137450.1904">9350 9739 59 0,'-42'-3'29'0,"-18"8"7"15,50 1-30-15,2 2-5 16,1 0 0-16,14 2 1 0,8 3 0 15,9 3-1-15,8 3 0 16,10-1-1-16,1 3 1 16,-5-2-1-16,-6-1 0 15,-11-2 3-15,-14 3 1 16,-14-3-2-16,-10 0 1 16,-11 5-3-16,-8-5 0 15,-3 5-1-15,1-5 1 16,6-8-11-16,11-3 1 0,10-2-24 15,11-9 1-15,14-2 2 16,7-5 1-16</inkml:trace>
  <inkml:trace contextRef="#ctx0" brushRef="#br0" timeOffset="137674.799">9573 9821 63 0,'7'8'31'0,"10"23"8"16,-10-17-32-16,-3 7 0 15,-1 3 0-15,-3 7-9 16,0 4 1-16,0-4 1 16,-3-4 1-16,3-3-15 15,0-11 0-15,0-2-30 0,3-6 1 16,8-10 25-16,0-17 1 15</inkml:trace>
  <inkml:trace contextRef="#ctx0" brushRef="#br0" timeOffset="137810.0161">9608 9673 63 0,'-28'-32'31'0,"28"8"1"0,0 16-31 15,0-3-4-15,0 1 1 16,3-3-31-16,4 2 0 15,7 3 5-15,4 0 1 0</inkml:trace>
  <inkml:trace contextRef="#ctx0" brushRef="#br0" timeOffset="138199.9957">9805 9707 54 0,'0'26'27'0,"7"33"12"15,-3-44-27-15,-4 12-4 16,0 7 0-16,-4 1-4 16,1-4 0-16,-1-1-1 15,1-9 1-15,-1-5 3 16,4-6 1-16,0-10-7 16,0-8 0-16,4-8-1 0,3-7 0 15,7-7 0-15,0 7 1 16,7-1 4-16,-3 5 0 15,0 3-3-15,-1 6 1 16,-3 2-3-16,-3 3 1 16,-1 7-1-16,-2 4 1 15,-5 7-2-15,1 5 0 16,-4 6 1-16,-4 3 0 16,1-4-3-16,-1-1 0 15,0-4-22-15,4-2 0 16,0-8-12-16,11 0 1 15,3-8 11-15,7-11 0 0,8-7 17 16,-1-3 1-16</inkml:trace>
  <inkml:trace contextRef="#ctx0" brushRef="#br0" timeOffset="138470.8727">10215 9786 61 0,'-32'21'30'0,"-21"14"10"16,46-25-31-16,-4 12-5 15,8 4 1-15,3 1 5 16,10-4 1-16,11-1-7 16,4-12 0-16,3-2-3 15,4-8 0-15,3-5 2 16,1-1-3-16,-36 6 0 16,7-42 2-1,-11 10 1-15,-6 3-6 16,-8 3 0-16,-7 2-16 0,-3 5 1 15,0 9-23-15,10 5 0 16,8 5 13-16,6 0 1 16,4 0 23-16,11 0 1 15</inkml:trace>
  <inkml:trace contextRef="#ctx0" brushRef="#br0" timeOffset="138815.2314">10190 9612 49 0,'-4'-6'24'0,"4"41"15"16,4-22-26-16,-1 11-7 15,1 5 0-15,-1 3 1 16,-3 5 0-16,0 8-6 16,-3-3 0-16,-4 6-2 15,0-6 1-15,0 3-17 16,0-5 0-16,7-3-26 15,3-6 0-15,4-9 28 0,11-12 1 16</inkml:trace>
  <inkml:trace contextRef="#ctx0" brushRef="#br0" timeOffset="139115.9163">10345 9456 53 0,'-14'-11'26'0,"53"27"5"16,-25-6-26-16,11 12-3 15,6 7 1-15,5 13-3 16,-5 8 0-16,-6-2-2 16,-14 8 1-16,-18 7-28 15,-15 8 0-15,-20 4 0 16,-21 7 0-16</inkml:trace>
  <inkml:trace contextRef="#ctx0" brushRef="#br0" timeOffset="139672.0047">6698 9757 28 0,'-21'-26'14'0,"-22"2"9"16,33 21-15-16,-4 9-1 0,-11 7 1 16,-10 3-3-16,-1 10 0 15,5 14-2-15,6 10 0 16,11 19-3-16,10 2 0 16,15-5 0-16,14 1 1 15,-1-4-15-15,1-7 1 16,0-9-26-16,3-7 1 15</inkml:trace>
  <inkml:trace contextRef="#ctx0" brushRef="#br0" timeOffset="140317.3327">6659 10665 41 0,'-25'0'20'0,"18"0"9"15,7 0-21-15,7 0 0 16,11 0 0-16,7 0-5 16,6-3 0-16,8 3-3 15,4 0 0-15,-1 0 0 16,-3 3 1-16,-8-1-4 16,-2 1 0-16,-5-3-10 15,-2 0 1-15,-5 0-1 16,-6-3 0-16,-4 3-8 15,-4 0 0-15,-3 3 10 16,0 0 1-16</inkml:trace>
  <inkml:trace contextRef="#ctx0" brushRef="#br0" timeOffset="140511.6153">6779 10744 41 0,'-25'13'20'0,"15"-7"15"0,13-6-21 15,4 2-1-15,7 1 0 16,8 0-6-16,20-1 0 16,0-2-7-16,4 0 0 15,3 0-8-15,1 3 0 0,-4-3-30 16,-4 2 0-16,-7-2 9 16,-3-2 1-16</inkml:trace>
  <inkml:trace contextRef="#ctx0" brushRef="#br0" timeOffset="141262.4611">7654 10628 37 0,'-11'-3'18'0,"11"-2"10"15,0 5-19-15,4 2-1 16,-1 6 0-16,4 8-3 15,0 3 0-15,4 4 0 16,-1 4 0-16,1-3 0 16,-4-3 1-16,0-5 0 15,-3-3 1-15,-1-5 1 0,1 0 0 16,-4-5-5-16,0-6 0 16,0-8 0-16,3-7 1 15,8-3-4-15,7-3 1 16,6-3 2-16,-3 6 0 15,1 5-5-15,-1 3 0 16,3-3 1-16,1 6 1 16,-4-4-20-16,0 6 0 15,1 6-10-15,-1 2 0 16,0 2-1-16,-7 4 0 16,0-1 21-16,0 0 0 0</inkml:trace>
  <inkml:trace contextRef="#ctx0" brushRef="#br0" timeOffset="141728.9721">8377 10577 53 0,'-4'-21'26'0,"-13"16"8"0,10 5-28 16,-4 0-1-16,4 5 0 15,-7 6-2-15,-4-6 1 16,1 6 1-16,2 5 0 16,1 5-4-16,4 5 1 15,6 3 0-15,4-2 1 0,11-3-3 16,-1-6 0-16,5-5-1 15,2-2 0-15,4-6-19 16,1-5 0-16,2-5-9 16,1-6 0-16,-4-5 3 15,0-2 0-15</inkml:trace>
  <inkml:trace contextRef="#ctx0" brushRef="#br0" timeOffset="141953.703">8465 10636 46 0,'-14'13'23'0,"17"24"6"15,4-24-22-15,4 0 0 16,3 1 1-16,7-1-3 16,4-5 0-16,3-3-4 15,4-8 1-15,-4-2-1 16,-7-6 0-16,-7-2-1 0,-6-3 1 16,-12 3-1-16,-7-3 0 15,-10 6-1-15,0-1 0 16,3 3-13-16,1 0 0 15,6 0-7-15,4 3 0 16,4 2-10-16,3 3 0 16</inkml:trace>
  <inkml:trace contextRef="#ctx0" brushRef="#br0" timeOffset="142210.1316">8867 10519 41 0,'-7'-8'20'0,"-11"16"6"0,11-3-20 0,-7 6 3 16,0 0 1-16,0 2-7 16,3-3 0-16,8 4-2 15,3-1 1-15,7 3-1 16,4-3 1-16,3 0-2 16,0 0 0-16,-7-2 0 15,-4 0 0-15,-6 2 0 16,-8 0 0-16,-3 0-13 15,0 1 0-15,0-4-24 16,3 1 0-16,8-6 25 16,6-5 1-16</inkml:trace>
  <inkml:trace contextRef="#ctx0" brushRef="#br0" timeOffset="142554.814">9022 10614 45 0,'-35'22'22'0,"21"-1"11"0,17-8-23 15,8 5-4-15,7 4 0 0,6-6-1 16,5-3 0-16,6-3 2 15,4-10 0-15,-1-8-1 16,-2-2 0-16,-8-6-2 16,-7-3 1-16,-10 1-4 15,-15 2 0-15,-6-5-2 16,-12 2 1-16,5-2-2 16,-4 8 0-16,-4-3-19 15,4 8 1-15,0 3-17 16,3 5 1-16,4 5 12 15,7-2 0-15</inkml:trace>
  <inkml:trace contextRef="#ctx0" brushRef="#br0" timeOffset="142915.8632">9146 10382 56 0,'-7'-6'28'0,"-4"14"8"0,11 0-29 0,0 5-2 16,4 17 1-16,-1 4-2 16,1 3 0-16,-1 0-1 15,1 5 0-15,-4 1-3 16,0-4 1-16,-4-7-4 16,1-3 1-16,-4-8-25 15,7-2 0-15,3-3-19 16,4-11 0-16</inkml:trace>
  <inkml:trace contextRef="#ctx0" brushRef="#br0" timeOffset="143365.9352">9537 10614 46 0,'-7'-5'23'0,"32"8"12"15,-18-3-23-15,7 0-6 16,14 0 1-16,8 0-6 15,-1-3 1-15,-3 3-2 16,-1 0 1-16,-2-3-8 16,-8 3 0-16,-4-5-26 15,-2 0 1-15,-12-3 6 16,-3-3 0-16</inkml:trace>
  <inkml:trace contextRef="#ctx0" brushRef="#br0" timeOffset="143575.0374">9594 10392 51 0,'0'8'25'0,"14"24"14"0,-7-16-27 16,0 10-4-16,0 3 1 16,0-2-9-16,-3 7 1 15,-4 3-1-15,0 3 1 16,0-3-6-16,0-5 0 0,3-6-37 15,4-2 0-15,4 0 16 16,3-11 1-16</inkml:trace>
  <inkml:trace contextRef="#ctx0" brushRef="#br0" timeOffset="144940.0031">9065 10723 33 0,'3'-3'16'0,"-6"-5"15"0,3 3-18 0,-4 2-3 16,4-2 1-16,-3 0-2 15,3 2 1-15,0 0-8 16,0 3 0-16,0 0-2 16,7 6 1-16,-4 7 0 15,4 6 0-15,0 2-2 16,4 3 1-16,-8-1-1 16,8 1 1-16,-7 0 0 15,3-6 0-15,-4-4-20 16,4-1 0-16,-3-5-27 15,-1-3 1-15,8-5 44 0,3-8 0 16</inkml:trace>
  <inkml:trace contextRef="#ctx0" brushRef="#br0" timeOffset="156966.7516">10091 10517 20 0,'-14'-11'10'0,"10"6"9"0,4-1-10 15,-3 4 2-15,3-4 1 16,0 4-5-16,-4-4 0 15,4 4-3-15,-3 2 1 16,-1 0 1-16,1-3 0 16,-1 3 0-16,1 3 0 0,3-1-5 15,0-2 1-15,0 0-1 16,0 3 0-16,0 2 1 16,0 1 1-16,0 4 0 15,0 1 0-15,0 2-3 16,0 3 0-16,0-3 0 15,0-2 0-15,0 2 1 16,0 0 1-16,0 0-2 16,0 1 0-16,3-1 1 15,1 3 1-15,-1 2-3 16,1 1 1-16,-1-1 0 16,1 1 1-16,-1-3 0 15,1 0 0-15,-4-3 2 16,0-3 1-16,0 1 0 15,0-3 0-15,0 0-1 0,-4-3 0 16,1-2 1 0,-4-1 0-16,-4-2-4 0,4 3 0 15,-7-6 1-15,-7 1 0 16,-4-3-2-16,1-1 1 16,2 1 0-16,5 0 0 15,3-3-5-15,3 0 0 16,8 0-17-16,3 0 0 15,7-3-11-15,7 3 0 16,7 0 6-16,0 1 0 16,4-4 24-16,-1 3 1 15</inkml:trace>
  <inkml:trace contextRef="#ctx0" brushRef="#br0" timeOffset="157496.2168">10038 10289 39 0,'-7'-3'19'0,"0"1"18"0,7 2-21 0,-3 0-4 16,3 0 0-16,-4 0-3 16,4 2 1-16,0 4-5 15,-3-1 1-15,-1 0-5 16,0 1 0-16,4-4 0 15,0 1 0-15,0-1-2 16,0 1 1-16,0 0-15 16,0-3 0-16,0 2-34 15,4 1 1-15,3-6 28 16,0 3 0-16</inkml:trace>
  <inkml:trace contextRef="#ctx0" brushRef="#br0" timeOffset="158378.6733">10289 10548 35 0,'0'-16'17'0,"-4"11"10"0,4 2-18 15,0 3-6-15,0 0-3 16,0 0 0-1,4 14 10-15,-1-1 0 16,1 0-6-16,-1 0 1 16,1 1-2-16,3-1 1 15,0 0 0-15,0 3 0 16,0 0-3-16,0-3 1 0,-3 0 0 16,-4-2 1-16,3-3-1 15,1-3 1-15,-4 0-1 16,3 1 1-16,-3-4 0 15,4 1 1-15,-4 0-3 16,0-3 1-16,3-6-2 16,-3-2 1-16,0-2-1 15,4-3 1-15,-1-1 0 16,1 1 0-16,3 5-1 16,3-5 0-16,1-3 1 15,-4 3 0-15,0 5-2 16,4-5 0-16,-1 2 1 15,1 3 0-15,-1-2-1 16,1 2 0-16,3 2-10 16,-3 1 1-16,3 0-22 0,0-1 1 15,7 6-1-15,-7 0 0 16,0-5 24-16,0 0 0 16</inkml:trace>
  <inkml:trace contextRef="#ctx0" brushRef="#br0" timeOffset="158783.2548">10839 10395 30 0,'0'-16'15'0,"-7"5"11"0,3 9-16 0,-3-1-1 15,-3 3 1-15,-8 3-1 16,-3 2 0-16,3 0-8 16,4 3 1-16,0 0-1 15,7 5 0-15,3 1 1 16,8 7 1-16,7-5-3 16,6 5 1-16,1-3-1 15,-1-2 0-15,1 3 0 16,-4-1 1-16,-7-4 2 15,-7-4 1-15,-3 3 0 16,-8 1 0-16,-3-4-2 16,-4 1 1-16,1-3-3 15,3-3 0-15,3 0-2 16,0 1 0-16,4-4-11 0,4 1 1 16,3-1-12-16,0 1 0 15,3 0-12-15,1-1 0 16</inkml:trace>
  <inkml:trace contextRef="#ctx0" brushRef="#br0" timeOffset="159115.0917">10885 10540 37 0,'0'-2'18'0,"7"10"16"16,-4 0-19-16,-3 0-5 16,0 2 0-16,0 3-4 15,0 1 1-15,0-1-6 16,0 3 0-16,0 0-1 15,0-3 0-15,0-3 0 16,0-2 1-16,0-2-3 16,0-4 0-16,0-2-23 15,4-5 1-15,-1-3-19 16,1 0 0-16</inkml:trace>
  <inkml:trace contextRef="#ctx0" brushRef="#br0" timeOffset="159263.5735">10913 10368 43 0,'-4'-10'21'0,"4"-6"2"0,4 13-23 16,-4-2-12-16,0 5 0 16,0 0-19-16,7 0 0 15</inkml:trace>
  <inkml:trace contextRef="#ctx0" brushRef="#br0" timeOffset="159639.9173">11054 10501 33 0,'7'29'16'0,"7"3"12"16,-14-19-17-16,0-3-2 15,-3 4 1-15,-1 1-4 16,1 1 0-16,-1-2-4 15,1-4 1-15,-1-2 0 16,1-5 1-16,3-6-5 16,3-8 1-16,1 4 0 15,3-4 0-15,3-5 1 16,1 0 0-16,3 0 6 16,4 0 0-16,-1 3-6 15,-3 5 0-15,0 8 1 0,1 6 0 16,-8 2 0-16,0 5 0 15,-4-3-3-15,-6 4 1 16,-1 1-1-16,1 1 1 16,-4-2-2-16,3-1 0 15,0-3-17-15,4-2 0 16,4-2-17-16,3-1 0 16,0-3 17-16,7-7 0 15</inkml:trace>
  <inkml:trace contextRef="#ctx0" brushRef="#br0" timeOffset="159970.2541">11431 10479 47 0,'-3'-15'23'0,"3"20"1"16,-4 0-24-16,1 6 2 15,-4 5 1-15,0 5 1 16,0-3 0-16,3 4-3 15,4 4 1-15,4 0-2 16,3-2 1-16,7-5 7 16,4-6 1-16,-1-5-8 15,1-8 0-15,-4-3 2 16,0-7 1-16,-3-1-1 16,-4-2 0-16,-7-8-3 0,-4-3 1 15,-6-3 0 1,-8 4 0-16,0-1-4 0,1 5 0 15,-1 6-18-15,4 2 1 16,3 6-7-16,4 5 1 16,7 5 3-16,4 3 1 15</inkml:trace>
  <inkml:trace contextRef="#ctx0" brushRef="#br0" timeOffset="160479.2534">11495 10376 47 0,'-4'-2'23'0,"1"-6"13"0,3 8-23 16,0 0-9-16,0 2 1 16,0 4 3-16,0 7 1 15,0 11-2-15,-4 7 0 0,-6 9-3 16,-1-5 0-1,-3 4-5-15,0 4 0 0,0 2 0 16,0-3 0-16,3-2-44 16,4-3 1-16,4 2 8 15,6-18 0-15</inkml:trace>
  <inkml:trace contextRef="#ctx0" brushRef="#br0" timeOffset="166003.8553">7830 11030 6 0,'-10'-3'3'0,"13"6"0"15,-3-6-2-15,0 3 0 16,0 0 0-16,0-3 5 15,0 3 1-15,0 3-8 16,0-3 1-16,0 0 0 16,0 0 1-16,0 0-2 15,7 3 1-15,0-1-1 16,4 1 1-16,3 0 0 16,3-3 1-16,5 2-1 15,-1-2 0-15,4 0 0 16,-1 0 0-16,1 0 0 0,0 0 1 15,-1 0 1-15,8 0 1 16,-4 0-2-16,8 0 0 16,-1 0-1-16,-3 0 1 15,-4 0-2-15,3 0 1 16,5 0 1-16,-1 0 0 16,0 0 1-16,1 0 0 15,2 0-2-15,8 0 0 16,7 0 1-16,-3 0 0 15,6 0-2-15,4 3 1 0,0 2 0 16,3-2 1-16,4 0-1 16,0-3 0-16,4 0-1 15,3 0 0-15,-3-3 1 16,10 3 1-16,0 0-1 16,11 0 0-16,3 0 0 15,4 0 0-15,-1 0 6 16,8-3 0-16,3 3-4 15,8-2 1-15,-4-1-1 16,7 0 0-16,0 3 0 16,0 0 0-16,-8 3-2 15,-6 0 0-15,-11-1-7 16,4 1 0-16,-11 0-19 16,-6-1 1-16</inkml:trace>
  <inkml:trace contextRef="#ctx0" brushRef="#br0" timeOffset="172430.2622">7865 11017 10 0,'0'-6'5'0,"-3"9"1"0,3-3-6 16,0-3-2-16,0-2 1 16,0 5 10-16,0 0 1 15,0 0-2-15,0 0 1 16,0 0-6-16,0 0 1 16,0 0-4-16,0 0 1 15,0 0-1-15,3 0 1 16,4 3 3-16,0-1 0 15,1 4-2-15,-1 1 1 16,0 4 1-16,-4 5 1 0,1 0-5 16,-1 2 1-1,1 1 1-15,-4-1 1 0,0-2-1 16,0-3 0-16,0-2 4 16,0-3 1-16,0 0-3 15,-4-5 0-15,4-1-3 16,-3 1 1-16,-1-3-3 15,1-3 1-15,3 3-1 16,0-2 0-16,0 2 2 16,0 0 0-16,0 0-2 15,3-3 0-15,4 0 1 16,4 1 1-16,6-1-2 16,8 3 1-16,3 0 0 15,1 0 1-15,6 3-1 16,14-1 0-16,-3-2-1 0,7 0 1 15,7 0 1-15,3 0 0 16,1 0-1-16,3 0 0 16,-4 0 1-16,4-5 1 15,8 2-1-15,-1 3 1 16,3 0-3-16,4 3 0 16,-10-3 1-16,-8 0 1 15,-3 3-1-15,-7-1 1 16,-10-2 6-16,-8 0 0 15,-7-2 0-15,-7-1 1 16,-3-2-8-16,-4-3 1 0,-7-5 0 16,0-3 0-16,-7-3 0 15,0 1-1 1,0 18 0-16,-7-37 0 16,-4 5 0-16,4 3-18 15,0 5 0-15,4 11-21 16,3 7 0-16,0 4 18 15,0-6 0-15</inkml:trace>
  <inkml:trace contextRef="#ctx0" brushRef="#br0" timeOffset="172986.8159">8828 11355 43 0,'0'-32'21'0,"4"40"1"16,-4-8-21-16,0 3 0 16,-4 5 0-16,-6 8-2 15,-8 0 1-15,-3 2 1 16,-7 3 0-16,-4 3 0 15,-7 0 1-15,4-3-2 16,7 0 0-16,3 1-7 0,0-4 0 16,8-2-23-16,3-5 1 15,3-11 19-15,0-6 1 16</inkml:trace>
  <inkml:trace contextRef="#ctx0" brushRef="#br0" timeOffset="173184.1892">8525 11355 49 0,'4'-5'24'0,"20"53"2"0,-10-41-25 0,11 7-1 16,3 7 1-16,0 3-1 16,-3 2 0-16,0-2-2 15,0 0 0-15,-1-3-22 16,8 3 0-16,0-6 0 15,6-18 1-15</inkml:trace>
  <inkml:trace contextRef="#ctx0" brushRef="#br0" timeOffset="174457.2976">10327 10895 22 0,'-28'-13'11'0,"0"-3"4"0,24 10-11 15,4 4-2-15,-3-3 0 16,3-1 1-16,0 1 0 16,0 2 3-16,0 1 1 0,0 2-6 15,0 0 0-15,0 0 3 16,-4 0 1-16,8 0-2 16,-8 5 0-16,4 0-1 15,0 3 0-15,0 5-1 16,0 1 0-16,0-1 0 15,0 3 0-15,0 0 4 16,4 5 0-16,-1-5-2 16,5 0 0-16,-1 2-1 15,3 1 0-15,1-1-1 16,-4-2 0-16,0 0 0 16,-4-6 1-16,1 1 0 15,-1-3 1-15,1-3 5 16,-1-2 1-16,-3 0-8 15,0-3 1-15,0 0-2 16,0-3 0-16,0 3 0 16,0-3 1-16,0 3-3 15,-3-2 1-15,-1-1 2 0,4 3 0 16,-3-3-2-16,3 3 1 16,7 0 0-16,7 0 1 15,4 0-2-15,10 0 0 16,18 3 0-16,10 2 1 15,8 1 1-15,10-4 0 16,3 1-1-16,8-1 1 16,-7 4-1-16,3-1 0 15,0-5 0-15,-11 0 1 16,1 0 0-16,3 0 1 16,-3 0-2-16,-11 3 0 0,-8-1 0 15,-9-2 1-15,-11 3-3 16,-8 0 1-16,-3-3 2 15,-6 0 1-15,-5 0-2 16,-10 0 1-16,-3 0-1 16,-4 0 1-16,-1-3 2 15,1-2 0-15,0-3 0 16,-3-3 0-16,-4-2-1 16,-4-6 0-16,0 6-2 15,1-13 0-15,-1-6 0 16,0-2 0-16,4 2-19 15,4 5 1-15,3 6-25 16,7 8 1-16,3-6 17 16,4 1 1-16</inkml:trace>
  <inkml:trace contextRef="#ctx0" brushRef="#br0" timeOffset="175418.2647">10666 11202 42 0,'-7'-21'21'0,"3"18"0"0,4 3-20 16,0 0-1-16,0 0 1 15,0 0-1-15,0 5 0 16,0 3 9-16,0 3 0 16,4 7-4-16,3 6 1 15,0 0-2-15,7 2 1 16,4 3-4-16,3-7 1 16,0-4 0-16,0-5 0 0,1-2-2 15,-5 0 1-15,-3-1 0 16,0 1 0-16,0-3-2 15,1 0 0-15,-1 0 1 16,0-3 0-16,0 0 0 16,4-2 0-16,-1-1 0 15,1 1 0-15,-1-3 0 16,-2-3 0-16,-1 1-1 16,-4-4 1-16,1 4 0 15,-4-3 0-15,0-1 1 16,0-4 0-16,-3-1-2 15,-1 0 1-15,1-7 0 16,-1 2 0-16,1-2 0 16,-4 2 0-16,0 0 0 15,0 3 1-15,0 2 4 0,0 0 0 16,-4 1-3-16,1 2 1 16,3 0-1-16,0 3 0 15,0 2-2-15,0 0 1 16,-4 3-1-16,1 6 0 15,-5 10 0-15,1 5 0 16,-3 8 3-16,-4 8 0 16,-4 13-3-16,-3 8 1 15,0 11-2-15,3 0 1 16,4-8-14-16,0-3 1 16,3 8-32-16,1 6 1 15,-1-35 23-15,1 0 21 16,10-37 0-16</inkml:trace>
  <inkml:trace contextRef="#ctx0" brushRef="#br0" timeOffset="211480.3268">20987 5461 9 0,'-7'13'4'0,"-4"13"4"0,8-18-6 0,-1 0 2 15,1 0 0-15,-1 0 2 16,-3-3 1-16,0-2-4 16,0 0 1-16,0-6-4 15,-4-2 0-15,4-3 1 16,-3-5 0-16,3-3-1 15,0-3 0-15,3 1 0 16,1-1 1-16,3 3 0 16,3 0 0-16,4 3 1 15,4 3 0-15,3 2-1 16,3 2 0-16,1 6-1 16,3 6 0-16,0 4 0 15,-3 6 0-15,-7 0 0 16,-4 0 0-16,-4-3 1 0,-6 0 0 15,-4-2 0-15,-4-6 0 16,-7-2-3-16,-3-6 1 16,0-2 2-16,0-6 1 15,3 1-2-15,4-4 0 16,4 4-1-16,3-1 0 16,7 6 3-16,7 0 0 15,7 5-3-15,0 2 1 16,0 4 0-16,0 2 0 15,-3 0 1-15,-4-1 0 0,0 1-2 16,-7-5 1-16,0 0-5 16,0-1 0-16,3 1-23 15,4-6 0-15</inkml:trace>
  <inkml:trace contextRef="#ctx0" brushRef="#br0" timeOffset="232439.7762">12952 12847 20 0,'3'-5'10'0,"1"-11"8"0,-4 14-11 16,0-1 0-16,0 3 0 15,0-3-1-15,0-2 1 16,-4 2-1-16,1 3 0 16,3 0-5-16,0-2 0 15,0 4-1-15,0 1 1 0,0 0-1 16,3 5 1-16,1-1 3 15,-1 4 0-15,-3 5-4 16,4-3 1-16,-1 3 0 16,4 0 0-16,0-3 0 15,-3 0 0-15,3 1-2 16,0-4 1-16,4 1 3 16,-1-1 0-16,8-2-3 15,0 0 1-15,3-2 0 16,7-4 0-16,4 1-2 15,-1 2 1-15,5-5 0 16,2 3 1-16,1-6-2 16,0-2 1-16,0 5 0 15,0-3 1-15,3 6-2 16,7-3 1-16,-3 2 0 0,0-2 1 16,14 0-1-16,-7 3 1 15,7 2-2-15,3 1 1 16,1-4-1-16,-4 1 1 15,14 0 0-15,-3 2 0 16,3-2 0-16,3-1 1 16,1 3-2-16,10-5 1 15,-3 0 0-15,-4 3 0 16,0 0 0-16,-4-1 1 16,-2 1-2-16,2-3 1 0,-6 3 0 15,-1-3 1-15,1 0-2 16,-4 0 1-16,-4 2 0 15,1-2 0-15,-1 0 1 16,-6 0 0-16,-4 0-1 16,0 0 0-16,-1 0 0 15,1-2 0-15,-7 2-1 16,0-3 1-16,-4 3 0 16,-3 0 0-16,4 0 0 15,-5 0 0-15,-2 0 0 16,-5 0 0-16,1 3 0 15,0-1 1-15,0 1 1 16,3 2 1-16,-7 3-2 16,0-2 1-16,0-1 3 15,-6 0 1-15,-1-2-1 16,-4-1 1-16,-2 1-3 16,-5 0 0-16,1-1 2 0,-4-2 1 15,0 0-2-15,-7 0 0 16,3-2-3-16,1-4 0 15,-4 4-1-15,3-4 0 16,-3 1-1-16,0 5 1 16,0 0 1-16,0 0 0 15,0 0-2-15,4 0 0 16,-1 8 0-16,1 3 1 16,3 7 0-16,0 6 0 15,0 0 0-15,4 0 0 0,-4-1-1 16,3 1 1-16,-3-5 1 15,4-1 0-15,-4-2-1 16,0-5 0-16,0-3 1 16,0-8 0-16,0-6 0 15,-3-2 0-15,3-2-2 16,0-3 1-16,-4-3-1 16,1-3 1-16,0 1 0 15,-1-1 0-15,1 3 0 16,-1 3 0-16,1 3 0 15,-4-1 1-15,0 3-1 16,0 0 0-16,0 3 0 16,3 0 1-16,1-1-2 15,-4 6 1-15,7-2 0 16,0 2 0-16,3 0-1 0,1 0 1 16,3 0 0-16,4 0 0 15,3 0 0-15,4-3 1 16,-1 3-1-16,1-3 1 15,7-2-2-15,6 0 0 16,-2-1 1-16,3 1 0 16,-1 0 0-16,5 0 1 15,-1 2-1-15,4 0 0 16,0 1-1-16,-4-4 0 16,4 6 2-16,3-2 0 15,-3 2-2-15,-4 0 1 0,4-3 1 16,0-2 0-16,-3 5-2 15,-1-3 0-15,0 3 1 16,0 0 1-16,4-3 0 16,4 3 0-16,-4-5-2 15,3 2 0-15,4-2 1 16,3 3 1-16,4 2-1 16,4 0 0-16,3 2 5 15,-4-2 0-15,1-2-1 16,-4-1 0-16,-11-5 3 15,-10 0 1-15,-7 3-4 16,-8-6 0-16,-6 1-3 16,-4-4 1-16,0-4-2 15,-3-3 0-15,-1 0-2 16,1-3 1-16,0 0-6 16,-1 0 0-16,-3 3-17 15,0 5 1-15,-3 3-27 0,-8 5 0 16,-10 5 39-16,-7 6 1 15,-4-3-9-15,-28 10 1 16</inkml:trace>
  <inkml:trace contextRef="#ctx0" brushRef="#br0" timeOffset="232935.1838">16867 13456 51 0,'-11'-11'25'0,"-3"43"14"16,7-21-27-16,-3 4-4 16,-8 7 0-16,0 1-5 15,1 4 0-15,-1-6-4 0,1 0 0 16,2-5-6-16,5-5 0 15,-1-9-20-15,1-4 0 16,-1-12-7-16,0-7 1 16,4-2 28-16,4 1 0 15,3 4 110 1,0 18-105 0,25 2 7-16,3 9 1 15,4 2-9-15,-1 3 0 16,5 0-37-16,-1 0 1 0,0-6 15 15,-3-7 1-15</inkml:trace>
  <inkml:trace contextRef="#ctx0" brushRef="#br0" timeOffset="234618.6244">18779 10302 33 0,'-4'-2'16'0,"4"-1"13"16,0 3-18-16,0 0-3 15,4-5 0-15,-1-1-2 16,1 1 0-16,3 2-2 15,0 1 1-15,0-4-3 16,4 1 0-16,3 3-2 16,0-1 1-16,0 3-2 15,4 0 1-15,-1 3 1 16,1 2 0-16,-1 3-1 16,-2 5 0-16,-1 6 0 15,-4 2 0-15,-3 5 1 16,4 14 0-16,-1 10 0 15,-2-2 0-15,2 7 2 0,-3 6 1 16,-3 8-2-16,-1-3 1 16,1-8 1-16,-1-5 0 15,-3-5-1-15,0-3 1 16,0 0-4-16,0 0 1 16,-3-3 1-16,-1-5 0 15,1 0-2-15,-1-2 1 16,4-4-1-16,0-2 0 15,0-5 1-15,0-3 0 16,0-5 0-16,-3 0 0 16,3-3 0-16,0 1 0 15,0-4-1-15,0-2 0 0,-4 0 0 16,4 0 0-16,0-3 1 16,0 1 0-16,0-1 2 15,0-3 1-15,-3-2-1 16,-1 0 0-16,1 0-3 15,-5 0 0-15,-2-2 1 16,3-1 0-16,0 1 0 16,0-1 1-16,3-2-3 15,1 5 1-15,-1 0 1 16,8 2 0-16,3-2-1 16,3 6 0-16,8-1-1 15,0 0 0-15,3 3 1 16,0 0 0-16,0 0 0 15,-3 3 0-15,-4-4 0 16,-4 1 1-16,-3 0-1 0,-10 0 0 16,-4 3-1-16,-4-1 1 15,-3 1 0-15,0-3 0 16,0 0 1-16,0 0 0 16,3 0-2-16,1 0 1 15,3-3-1-15,3 0 1 16,-3 1 0-16,4-1 0 15,3 0 0-15,3 3 0 16,4 0 0-16,0 3 1 16,4 10-3-16,-1 13 1 15,1 8 1-15,-8 1 1 0,1 12 0 16,-8 6 0-16,1 8-2 16,-8 0 1-16,4-8-1 15,-3-8 1-15,-8-1 0 16,0-1 1-16,1-6-2 15,3-6 1-15,0-7-23 16,-1-5 1-16,5-6-19 16,-1-5 0-16,4-11 26 15,-3-13 0-15,6-5-2 16,8-19 0-16</inkml:trace>
  <inkml:trace contextRef="#ctx0" brushRef="#br0" timeOffset="235141.6594">19347 11331 46 0,'-4'-10'23'0,"15"52"12"0,-4-29-23 0,0-2-2 16,7 7 0-16,-3 6-3 15,6 0 1-15,4-3 0 16,4-5 0-16,3-8-5 16,0-8 0-16,-3-5-3 15,0-8 1-15,-8 2 0 16,-2-10 0-16,-8-3 0 16,0 3 0-16,-4 2 3 15,1 6 1-15,-4 5-7 16,0 16 1-16,-4 8 3 15,1 10 1-15,-4 19-3 16,3 14 0-16,1 15-1 16,-1-8 1-16,-3 5 0 15,3 1 0-15,1-11-14 0,-1-9 1 16,1-1-38-16,3-4 1 16,0-10 26-16,-4-18 0 15</inkml:trace>
  <inkml:trace contextRef="#ctx0" brushRef="#br0" timeOffset="236928.5911">19738 7125 43 0,'-3'-29'21'0,"-29"18"11"0,25 8-22 16,-7 3-1-16,-7 3 1 16,-8 8-5-16,-2 2 1 15,-1 0-5-15,7 0 0 16,8 9-1-16,10 4 1 16,14 0 1-16,17 6 1 15,8-3-3-15,7-2 0 0,7-1-2 16,-4 1 0-16,-7-4 5 15,-7-4 0-15,-6 0 3 16,-12-1 0-16,-13-2-3 16,-15-3 1-16,-7-2-3 15,-6-6 0-15,-8 0-2 16,0-2 1-16,4 0-2 16,7-3 1-16,6 0-21 15,12-3 1-15,6-2-18 16,15-3 1-16,-1 2 17 15,5-2 0-15</inkml:trace>
  <inkml:trace contextRef="#ctx0" brushRef="#br0" timeOffset="237184.3658">19992 7191 48 0,'4'-8'24'0,"10"27"14"0,-7-14-24 16,0 11 1-16,0 5 1 16,-3 3-10-16,-1-1 0 15,1-1-6-15,-1-1 0 16,1-3-1-16,-1-4 1 16,1-1-2-16,3-5 1 15,0-6-35-15,0-4 1 0,0-6-7 16,-7-11 1-16,-7-23 37 15,0-8 0 1</inkml:trace>
  <inkml:trace contextRef="#ctx0" brushRef="#br0" timeOffset="237275.3057">20006 6895 36 0,'-7'-19'18'0,"4"-2"-35"15,3 21-19-15</inkml:trace>
  <inkml:trace contextRef="#ctx0" brushRef="#br0" timeOffset="237664.8894">20331 7146 58 0,'21'69'29'0,"-14"29"12"0,-7-80-29 15,0 9-8-15,0-1 1 16,0-2-3-16,0-3 1 16,4-5-1-16,-4-8 1 15,7-8-3-15,0-11 1 16,0-2-2-16,3-8 0 16,1-8 1-16,3-8 1 15,0 2-1-15,0 6 1 16,0 5 0-16,0 3 1 0,-3 8 1 15,-4 5 1-15,0 11-2 16,0 10 1-16,-7 5-3 16,0 9 0-16,0-3 0 15,0 0 0-15,-3 2-1 16,3-5 1-16,0 0-14 16,0-5 1-16,3-3-32 15,4-5 1-15,-3-2 15 16,6-9 1-16</inkml:trace>
  <inkml:trace contextRef="#ctx0" brushRef="#br0" timeOffset="237949.0702">20821 7175 56 0,'-14'32'28'0,"10"37"11"0,8-51-28 15,7-2-4-15,6 0 0 16,4 0-1-16,4-6 0 16,7-2-5-16,0-8 1 15,-1 0-1-15,-2-5 1 16,-8-11-2-16,-14-5 0 16,-14-6 0-16,-7-2 0 15,-11 0-1-15,-10 3 0 16,-4-1-27-16,0 6 1 15,11 8-10-15,7 5 0 0,14 0 20 16,10 0 0-16</inkml:trace>
  <inkml:trace contextRef="#ctx0" brushRef="#br0" timeOffset="238595.9809">20927 7016 54 0,'0'-16'27'0,"0"14"11"16,0 2-26-16,0 0-9 15,0 0 0-15,0 2 4 16,0 9 0-16,0 13 2 16,0 8 0-16,0 13-4 15,3 15 0-15,1 1-1 16,-1 3 1-16,5-3-5 16,-1-6 1-16,0-5 0 15,-4-5 0-15,1-13-3 0,-1-5 1 16,-3-6-3-1,0-8 1-15,0-8-30 0,-3-7 1 16,-1-4-6-16,1-4 1 16,-4-9 17-16,14 1 1 15</inkml:trace>
  <inkml:trace contextRef="#ctx0" brushRef="#br0" timeOffset="239031.7577">21417 7188 64 0,'-7'0'32'0,"11"11"13"0,6-11-31 15,8 5-9 1,10-2 0-16,4-1-4 0,3-4 0 16,0 2-2-16,1 0 0 15,-5 0 0-15,-2-3 0 16,-8 1-22-16,-4-1 1 16,-6 0-17-16,-4 6 0 15,-10-6 20-15,-5-2 0 16</inkml:trace>
  <inkml:trace contextRef="#ctx0" brushRef="#br0" timeOffset="239180.5434">21435 7387 52 0,'14'-3'26'0,"42"6"9"16,-38-3-27-16,7 0-8 15,6-3 0-15,5 0-12 16,3 1 0-16,-4 2-36 15,-3 2 1-15</inkml:trace>
  <inkml:trace contextRef="#ctx0" brushRef="#br0" timeOffset="239886.1305">22497 6813 49 0,'-11'-19'24'0,"7"16"9"15,4 9-25-15,0 2-3 16,7 8 1-16,8 7-4 15,6 1 1-15,7 0 0 16,0 0-3-16,-28-24 0 16,53 8 8-16,-14 0 1 15,-4-11-8-15,-7-10 0 16,-10-3 1-16,-7-8 1 16,-4 3 3-16,-7 2 0 15,-4 4-3-15,-3 4 0 16,0 6-3-16,-4 15 0 15,1 14 1-15,6 3 0 16,4 10-2-16,4 10 1 16,-1 6-1-16,8 8 1 0,3 2-16 15,0-10 1-15,-3-8-31 16,-4-8 1-16,-7-2 19 16,-7-6 0-16</inkml:trace>
  <inkml:trace contextRef="#ctx0" brushRef="#br0" timeOffset="240141.1145">22253 7442 60 0,'-3'0'30'0,"56"27"13"15,-22-22-29-15,26 0-5 16,20 1 0-16,22-4-5 16,10-2 0-16,1 0-5 15,-19 0 0-15,-6 0-7 0,-14 0 0 16,-15 0-32-16,-17 0 0 16,-14 3 3-16,-18 0 0 15</inkml:trace>
  <inkml:trace contextRef="#ctx0" brushRef="#br0" timeOffset="240711.854">22567 7768 48 0,'7'-6'24'0,"11"22"13"0,-11-8-23 16,0 11-4-16,3 7 0 15,1 9-2-15,0 4 0 16,-1 12-3-16,-3-4 1 16,0-7 0-16,-3-8 0 15,-1-9 4-15,1-7 1 16,-1-3-8-16,1-5 1 15,-4-16-4-15,0-7 0 16,0-12 0-16,3-5 1 16,1-2 0-16,0-3 0 0,6 3 0 15,8-1 0-15,6 6 1 16,8 8 0-16,3 0-2 16,4 2 0-16,4 3-1 15,-1 3 0-15,-7 3-6 16,-3-1 1-16,-7 6-34 15,-4 2 0-15,-4 3 0 16,1 3 1-16,-4-9 17 16,-3-2 1-16</inkml:trace>
  <inkml:trace contextRef="#ctx0" brushRef="#br0" timeOffset="241762.3275">19890 8633 38 0,'-28'-3'19'0,"-8"6"9"0,22 2-18 16,-10 8 1-16,-5 14 1 15,-2 5-5-15,-5 13 1 16,5 7-5-16,6-1 0 15,7 2-3-15,15 0 0 16,6-6 2-16,8-7 1 16,3-8-4-16,0-6 1 15,7-10-14-15,4-8 0 16,3-8-26-16,4-11 0 0,3-7 23 16,-3-9 1-16</inkml:trace>
  <inkml:trace contextRef="#ctx0" brushRef="#br0" timeOffset="242034.0567">20066 8966 45 0,'-3'32'22'0,"17"18"16"16,-7-37-23-16,3 6-2 16,12-3 0-16,9-6-9 15,5-7 1-15,-1-8-2 16,0-6 0-16,0-5-3 15,-6-2 0-15,-12 2 0 16,-10-8 0-16,-10-5-1 16,-8 0 0-16,-6 2 0 15,-5 1 0-15,-2 5-8 0,-1 2 0 16,4 6-13 0,3 5 0-16,4 3-6 0,4 7 0 15,-1 4 9-15,7 2 0 16</inkml:trace>
  <inkml:trace contextRef="#ctx0" brushRef="#br0" timeOffset="242378.8649">20849 8678 38 0,'-42'-6'19'0,"-25"28"18"16,46-12-19-16,-11 3-9 15,4 3 1-15,7 6-8 16,3 4 0-16,15 3-2 16,17 3 1-16,7 0-1 15,7-6 0-15,4-2 1 16,-8-6 0-16,-6 4-1 15,-11-4 1-15,-10 3 1 16,-8-5 0-16,-17 0-4 16,-4-5 1-16,0-4-11 15,8-4 0-15,2 0-19 16,12-3 1-16,6 0 3 16,15 0 1-16</inkml:trace>
  <inkml:trace contextRef="#ctx0" brushRef="#br0" timeOffset="242843.1222">21149 8781 47 0,'-21'3'23'0,"-11"31"14"15,22-18-24-15,-4 5-5 16,6 8 1-16,5 0-5 15,10 0 1-15,7 0 0 16,7-7 0-16,11-7-3 16,7-7 1-16,0-8 0 15,-1-2 1-15,-6-4 1 16,0 1-5-16,-32 5 0 16,-25-53 8-16,1 16 0 15,-5 6-9-15,1 4 0 16,0 3-8-16,0 6 0 15,10 2-18-15,4 5 1 16,7 3-11-16,10 6 1 16,1-1 15-16,6-5 1 15</inkml:trace>
  <inkml:trace contextRef="#ctx0" brushRef="#br0" timeOffset="243084.7646">21167 8598 67 0,'3'11'33'0,"1"52"13"16,-1-39-33-16,1 16-4 15,3 10 0-15,0 1-8 16,-3 1 1-16,-4 7-2 16,0 1 1-16,-4-4-1 15,0-8 1-15,1-3-7 16,-1-14 0-16,4-7-41 15,4-8 1-15,3-11 10 16,4-15 1-16,3-9 33 16,0-2 0-16</inkml:trace>
  <inkml:trace contextRef="#ctx0" brushRef="#br0" timeOffset="243911.3245">20161 8889 35 0,'-10'-2'17'0,"3"15"10"16,3-8-18-16,1 3-2 15,-4 8 1-15,0-3-6 16,0 6 0-16,0 2-4 16,0 3 0-16,-1 0-10 15,5-3 0-15,3-5-27 0,3-3 0 16</inkml:trace>
  <inkml:trace contextRef="#ctx0" brushRef="#br0" timeOffset="244316.3465">21872 8699 49 0,'-32'0'24'0,"29"3"13"16,3-3-24-16,7 2-2 15,4 1 0-15,10-3-8 16,7 0 1-16,7-3-3 16,4 1 0-16,3-1-3 15,1 0 0-15,-5 1-25 16,-2-1 0-16,-4 0-11 15,-8 3 1-15,-3 0 27 0,-7 3 1 16</inkml:trace>
  <inkml:trace contextRef="#ctx0" brushRef="#br0" timeOffset="244481.0047">21890 8900 59 0,'-11'3'29'0,"32"2"9"0,-6-8-30 15,6 3-8-15,10-2 1 0,12 2-3 16,10-6 0 0,-4 4-19-16,4-6 1 0,3 3-24 15,-6-1 0-15</inkml:trace>
  <inkml:trace contextRef="#ctx0" brushRef="#br0" timeOffset="244826.8584">22920 8403 65 0,'-11'-3'32'0,"-10"14"16"0,14-6-32 16,-7 13-10-16,-7 14 1 15,0-5-5-15,-4 2 0 16,4 5-3-16,3 3 1 16,4-2 0-16,3-4 0 15,4-7-12-15,0-5 1 16,0-6-29-16,4-8 1 15,-4-8 5-15,-4-10 1 16,0-5 30-16,1-11 0 0</inkml:trace>
  <inkml:trace contextRef="#ctx0" brushRef="#br0" timeOffset="244990.9295">22652 8450 60 0,'10'13'30'0,"22"38"14"15,-18-38-30-15,4 0-9 16,7 3 1-16,3 5-7 15,-4 3 1-15,-2 0-1 16,-1 2 0-16,-4-2-23 16,-3 0 1-16,1-3-21 15,-5-8 1-15,1-10 32 16,-1-3 1-16</inkml:trace>
  <inkml:trace contextRef="#ctx0" brushRef="#br0" timeOffset="245245.3541">22422 8897 74 0,'8'16'37'0,"66"13"7"0,-39-26-37 15,11 2-2-15,21-2 1 16,14-3-7-16,4-3 0 16,-11 3-9-16,-11-2 1 15,-10-4-45-15,-11 6 1 0,-17-8 31 16,-14-5 1-16</inkml:trace>
  <inkml:trace contextRef="#ctx0" brushRef="#br0" timeOffset="245712.3389">22624 9175 65 0,'0'-8'32'0,"7"35"5"0,-4-14-32 16,-3 11 5-16,0 7 0 15,0 1-8-15,0 5 0 16,-3 3 3-16,-1 0 1 15,1-6 1-15,-1-8 0 16,0-4 0-16,1-9 0 16,-1-10-8-16,4-11 1 15,0-8 0-15,4-3 1 0,3-2-2 16,7-5 1-16,0-4 0 16,7 4 1-16,4 0-1 15,3 4 0-15,4 7 2 16,3-4 0-16,8 3-4 15,-8 6 1-15,0-1-19 16,0 3 0-16,-3 0-37 16,-4 3 0-16</inkml:trace>
  <inkml:trace contextRef="#ctx0" brushRef="#br0" timeOffset="247408.9525">20930 10281 30 0,'-10'-16'15'16,"-18"3"13"-16,14 10-15 0,-8 3-4 15,-6 3 1-15,-4 0-2 16,1 5 1-16,-1-1-6 16,4 4 0-16,7 5-2 15,10 2 1-15,14 4-1 16,12-1 0-16,13 5-2 16,11 6 1-16,3 2 1 15,-3 1 0-15,-8-6-2 16,-6-8 0-16,-7-5 10 15,-11-3 1-15,-11 0-6 16,-13-5 0-16,-8 0-3 16,-3-5 1-16,0 2-2 15,3-5 1-15,7 0-5 16,4-2 0-16,4-6-29 16,6 0 1-16,8 0-7 0,6-8 0 15,4-3 33-15,0-7 1 16</inkml:trace>
  <inkml:trace contextRef="#ctx0" brushRef="#br0" timeOffset="247589.2834">21029 10342 61 0,'18'21'30'0,"-1"19"7"0,-9-32-30 0,-1 10-3 15,0 9 0-15,0-4-6 16,0 1 1-16,0-5-1 15,0-1 1-15,-4-4-38 16,1-6 1-16,-4-11 8 16,-7-13 1-16</inkml:trace>
  <inkml:trace contextRef="#ctx0" brushRef="#br0" timeOffset="247694.2132">20983 10136 33 0,'7'-22'16'0,"29"1"-31"16,-22 19-18-16</inkml:trace>
  <inkml:trace contextRef="#ctx0" brushRef="#br0" timeOffset="248098.4136">21304 10244 53 0,'29'21'26'0,"-12"43"13"0,-13-46-27 16,-1 9-3-16,1 2 1 15,-4 3-4-15,0-11 0 16,0-3-1-16,0-2 1 16,-4-3-5-16,1-5 1 15,-4-2-2-15,0-12 0 0,0-4-1 16,3-6 1-16,4-5 0 15,4-8 0-15,6-3 0 16,4 0 1-16,0 6-2 16,8 2 1-16,2 5 0 15,4 6 1-15,-3 8 0 16,-4 7 0-16,-3 6 0 16,-4 6 1-16,-3 1-1 15,-4 7 0-15,0-4-1 16,-7 6 0-16,0 0-1 15,0-3 0-15,0-3-14 16,0-2 0-16,0-3-36 16,7-5 0-16,0-8 28 15,0-5 0-15</inkml:trace>
  <inkml:trace contextRef="#ctx0" brushRef="#br0" timeOffset="248759.3057">20733 10739 53 0,'-18'5'26'0,"29"-13"13"0,3 5-27 16,21-2 1-16,22 0 0 15,27-6-3-15,33-2 1 16,10 0-6-16,-4 0 1 15,-6 2-9-15,-19 0 1 0,-24 6 0 16,-14 0 0-16,-17 2-13 16,-12 3 0-16,-13-2-20 15,-7 2 0-15,-15 2 8 16,-10 1 0-16,0 2 15 16,-18-2 0-16</inkml:trace>
  <inkml:trace contextRef="#ctx0" brushRef="#br0" timeOffset="249269.8343">20814 11011 30 0,'-11'-13'15'15,"1"18"9"-15,6-5-16 0,1 0-1 16,-4 3 0-16,0 0 1 16,0-1 1-16,0 4-3 15,-4 1 1-15,4 7-1 16,-4 4 0-16,1 6-1 15,6 5 1-15,1 0-3 16,3-5 0-16,3 3 1 16,8-12 1-16,6-1-5 15,8-6 1-15,3-3-9 16,1-5 1-16,-1-3-38 16,0-2 0-16,-3-6 18 0,-1-5 1 15</inkml:trace>
  <inkml:trace contextRef="#ctx0" brushRef="#br0" timeOffset="249599.5736">21057 11043 59 0,'-24'24'29'0,"20"18"11"0,8-31-30 16,6 2-2-16,4 3 0 0,4-6-6 15,7-2 1-15,-1-5 1 16,5-6 0-16,-1-5-2 16,0-5 0-16,-7-3-1 15,-7-2 0-15,-10-1-2 16,-11 1 0-16,-7-3 0 16,-4 5 1-16,0 0-4 15,1 8 1-15,-1 3-7 16,4-1 0-16,0 4-2 15,3 4 1-15,1 1-7 16,3 0 1-16,3-1-9 16,1 1 0-16,3 2 10 15,0 0 0-15</inkml:trace>
  <inkml:trace contextRef="#ctx0" brushRef="#br0" timeOffset="249885.2705">21463 10927 50 0,'-3'-8'25'0,"-15"-3"6"0,11 14-24 15,-4 2 0-15,1 3 0 16,3 3-5-16,0-1 1 16,7 3-1-16,7-2 0 15,10 2 0-15,8 0 0 16,3 1-2-16,-7-1 0 15,-3 0 4-15,-7 3 0 16,-11 0-2-16,-8 2 1 16,-9 1-5-16,-1-3 1 0,1-6-18 15,2-2 1-15,5-2-23 16,6-6 0-16,11-6 26 16,11-4 0-16</inkml:trace>
  <inkml:trace contextRef="#ctx0" brushRef="#br0" timeOffset="250410.1008">21978 10218 45 0,'-18'8'22'0,"-3"26"14"0,18-21-23 0,3 6-6 16,7 4 0-16,3-4 5 16,4-3 0-16,4-6-4 15,0-4 1-15,3-9-3 16,0-5 0-16,-7-5-1 15,-7-3 1-15,-7-2-6 16,-7-1 0-16,-7 3-1 16,-7 0 1-16,-4 3-2 15,8 5 1-15,-1 0-15 16,4 6 0-16,3-4-10 16,8 6 0-16,3 6-8 15,7 1 1-15,0 1 14 0,0 0 0 16</inkml:trace>
  <inkml:trace contextRef="#ctx0" brushRef="#br0" timeOffset="250711.4349">22006 10043 53 0,'-7'-8'26'15,"4"11"12"-15,3 10-27 0,0 8-2 16,3 11 0-16,1-3-6 16,-1 5 1-16,1 9-3 15,-1 2 1-15,1 0-3 16,-1 2 0-16,1-4-3 15,-1-4 1-15,1-7-49 16,-1 2 1-16,-3-15 29 16,4-9 1-16</inkml:trace>
  <inkml:trace contextRef="#ctx0" brushRef="#br0" timeOffset="251011.0724">21583 10633 65 0,'-11'-3'32'0,"22"-2"11"0,0 2-33 15,17 3-3-15,18-5 1 16,24 2-5-16,11-2 1 16,11 2-7-16,-4 1 1 0,-10 4-9 15,-11-2 1-15,-11 3-35 16,-13 0 0-16,-15 5 18 16,-11-3 0-16</inkml:trace>
  <inkml:trace contextRef="#ctx0" brushRef="#br0" timeOffset="251626.3363">21911 11024 41 0,'-14'0'20'0,"14"-7"13"0,-4 4-21 0,1 3-5 16,-4 0 1-16,-4 0-3 15,1 3 0-15,-1 4-2 16,4 7 1-16,0 4 0 16,3 3 0-16,8 1 0 15,7-1 1-15,6-8 0 16,8-2 1-16,0-9-3 16,-1-7 1-16,1-6-2 15,-4-5 1-15,-7-5-1 16,-10 3 0-16,-8-6-2 15,-10 0 0-15,-7-2-2 16,-4 5 0-16,4-1-10 0,3 6 1 16,4 9-17-16,4 1 0 15,6 6-2-15,11 8 0 16,0-3 11-16,4 1 1 16</inkml:trace>
  <inkml:trace contextRef="#ctx0" brushRef="#br0" timeOffset="251942.8944">21978 10860 60 0,'-11'6'30'0,"8"36"16"16,3-18-30-16,0-3-6 15,0 3 0-15,0 8-7 16,-4 2 0-16,4 0-4 16,0 1 1-16,0-35 0 15,0 29-8 1,-3-5 0-16,3-6-51 15,10-10 0-15,1-10 38 16,10-9 0-16</inkml:trace>
  <inkml:trace contextRef="#ctx0" brushRef="#br0" timeOffset="252530.9505">22504 10577 57 0,'-7'3'28'0,"10"-6"16"0,4 1-28 15,7 4-9-15,7-2 1 16,4-2-7-16,3-1 0 16,-3-2-3-16,0 5 1 15,3 0-10-15,-7 0 0 16,0-3-15-16,-3-2 1 0,-4 8-8 16,-7 2 0-16,0-5 23 15,-7 0 1-15</inkml:trace>
  <inkml:trace contextRef="#ctx0" brushRef="#br0" timeOffset="252738.9703">22497 10715 62 0,'3'3'31'0,"50"7"13"16,-32-10-32-16,7 0-9 15,8 0 1-15,2 0-6 16,1-2 1-16,-3 2-17 16,-5 0 1-16,-6 0-25 15,-4 2 1-15,-3-2 24 0,-11 0 0 16</inkml:trace>
  <inkml:trace contextRef="#ctx0" brushRef="#br0" timeOffset="253698.4453">22433 10860 54 0,'4'-2'27'0,"41"4"10"0,-16-4-27 0,9-1-10 15,5 3 1-15,6 3-6 16,1 2 1-16,-5-2-28 15,1 2 0-15,0 6 4 16,-7-6 1-16</inkml:trace>
  <inkml:trace contextRef="#ctx0" brushRef="#br0" timeOffset="254074.6655">23287 10360 57 0,'0'6'28'0,"3"31"14"0,1-21-29 16,-1 7-5-16,1 14 0 15,3-7-7-15,-4 1 1 16,1 6-1-16,-1 0 0 16,-3-5-2-16,0-5 1 15,0-4-2-15,0-4 1 0,0-6-30 16,-3-5 1-16,-1-5-8 15,1-6 0-15,-8-7 29 16,1 2 0-16</inkml:trace>
  <inkml:trace contextRef="#ctx0" brushRef="#br0" timeOffset="254226.1092">23142 10620 61 0,'28'-3'30'0,"39"-5"6"15,-46 3-31-15,15 0-5 16,6-3 0-16,4 5-18 16,-7 3 0-16,3 0-30 15,-3 0 1-15</inkml:trace>
  <inkml:trace contextRef="#ctx0" brushRef="#br0" timeOffset="254614.0831">23802 10490 53 0,'-11'-29'26'0,"-10"21"5"0,14 11-26 16,-4 7 2-16,-6 3 1 16,-5 3-3-16,1 8 0 15,0-5-4-15,3 2 1 16,8-3-2-16,6 1 1 0,8-3 3 15,6-6 1-15,5-4-6 16,-1-6 1-16,0-6 0 16,0 1 0-16,0-6-1 15,-3-2 1-15,-4-3 1 16,-4 6 1-16,-3 5-2 16,0 5 0-16,0 5 2 15,0 5 1-15,4 1-3 16,3 5 1-16,0 2 0 15,3 1 1-15,5-1-4 16,-5-2 1-16,1-3-11 16,-1-2 0-16,1-6-27 15,-1-7 1-15,-2-4 9 16,-1-4 1-16</inkml:trace>
  <inkml:trace contextRef="#ctx0" brushRef="#br0" timeOffset="254974.2753">23922 10511 44 0,'3'-13'22'0,"4"53"14"0,-3-27-21 16,-1 3-2-16,1-3 1 16,-1 3-8-16,1 2 1 15,-4 4-6-15,0-7 0 16,0-1 0-16,3-4 1 16,1-4 0-16,-4-6 1 15,7-8-4-15,0-6 1 16,4 4 1-16,3-1 0 0,0 1 1 15,0 2 0-15,4 0 0 16,-4 8 1-16,0 0-3 16,-4 0 1-16,-3 5-1 15,-3 6 0-15,-4 2 0 16,0 0 0-16,0 0-1 16,-4-2 0-16,1-3-2 15,3 0 0-15,0-8-31 16,0 0 1-16,7-8 0 15,0 0 0 32</inkml:trace>
  <inkml:trace contextRef="#ctx0" brushRef="#br0" timeOffset="255259.8734">24419 10435 60 0,'-14'29'30'0,"3"29"8"0,15-45-30 16,3 3-3-16,3 0 0 15,15 2-2-15,3-4 0 16,1-4 1-16,-1-5 0 16,3-5-3-16,-2-2 1 15,-8-9 2-15,-11-5 1 16,-13-2-4-16,-8-11 1 0,-13-3-1 15,-12 0 1-15,5 3-5 16,-1 3 1-16,4 7-13 16,7 6 1-16,10 8-22 15,7 7 1-15,15 9 2 16,3-3 1-16,11 0 28 16,7 5 1-16</inkml:trace>
  <inkml:trace contextRef="#ctx0" brushRef="#br0" timeOffset="255620.184">24433 10170 57 0,'-3'-32'28'0,"-1"35"12"0,8-1-28 16,-1 6 2-16,1 3 1 16,-1 10-9-16,4 14 1 15,0 12-2-15,-3 14 0 16,-1 5-6-16,-3-5 1 15,-7 5 0-15,-3 0 0 16,3-7-7-16,0-9 1 0,-1-5-51 16,1-8 1-16,-3-5 30 15,-4-17 1-15,10-4 20 16,15-6 1-16</inkml:trace>
  <inkml:trace contextRef="#ctx0" brushRef="#br0" timeOffset="256266.2057">22077 11786 55 0,'-14'3'27'0,"35"-8"13"15,-4 5-29-15,15 0-3 0,7 2 0 16,14-2-7-16,0 0 0 16,0 0-2-16,-4 0 1 15,-3 3-15-15,-7-3 1 16,-11-3-10-16,-3 1 0 16,-11-1-12-16,-7 3 1 15</inkml:trace>
  <inkml:trace contextRef="#ctx0" brushRef="#br0" timeOffset="256476.5981">22112 11874 58 0,'4'0'29'0,"52"2"13"0,-31-2-28 0,21 0-10 16,14-2 0-16,14-1-5 15,3 3 0-15,-3 0-12 16,-3-3 1-16,-8 3-37 16,-13 3 0-16,-4 0 36 15,-18-3 1-15</inkml:trace>
  <inkml:trace contextRef="#ctx0" brushRef="#br0" timeOffset="257227.1689">24398 10416 28 0,'-4'-8'14'0,"-6"-5"8"0,6 10-14 0,-3 1-3 15,-4-1 1-15,-3 6-1 16,4 2 1-16,-1 5-3 16,4 4 0-16,7 12 1 15,11 6 1-15,6 0-3 16,15-11 1-16,7 0-1 15,0-5 0-15,-4-3-2 16,-7-5 0-16,-3 0-15 16,-11-5 1-16,-7-6-30 15,-3-5 0-15</inkml:trace>
  <inkml:trace contextRef="#ctx0" brushRef="#br0" timeOffset="261445.727">23135 11355 31 0,'0'-10'15'0,"-7"-1"8"16,7 11-17-16,0 3-3 16,-4 2 0-16,1 6-2 15,3 2 1-15,0 3 1 16,0 0 1-16,7 2-2 0,0 1 0 15,0-1 6-15,7-2 0 16,4-8-3-16,-1-5 1 16,1-6-5-16,0-5 1 15,-1-3-2-15,1-4 1 16,-4-9-1-16,0-3 0 16,-7-2 5-16,0 3 0 15,0 5 1-15,-3 2 1 16,-4 3-6-16,0 6 0 15,0 2-1-15,-4 2 0 16,1 17 0-16,3 10 1 0,0 8-1 16,0 6 0-16,0 7 0 15,3 6 1-15,-3 4 1 16,4 1 1-16,-1-5-3 16,1-3 0-16,-1-5 0 15,1-11 0-15,0-8-13 16,-1-8 1-16,1-8-35 15,3 1 1-15,-4-9 27 16,1-5 0-16</inkml:trace>
  <inkml:trace contextRef="#ctx0" brushRef="#br0" timeOffset="262091.5532">22955 11892 35 0,'-28'3'17'0,"10"0"12"0,18-3-17 15,0 2-2-15,4 1 0 16,13 2-3-16,15 3 0 16,7 0-2-16,24 0 1 15,8-3 0-15,10-2 0 16,-7 2-7-16,-10 0 0 15,-11 1-3-15,-11-4 0 16,-7-2-25-16,-7 0 1 0,-6-2-13 16,-8-6 1-16</inkml:trace>
  <inkml:trace contextRef="#ctx0" brushRef="#br0" timeOffset="262617.6245">23308 12249 58 0,'-21'6'29'0,"-18"12"11"0,28-10-29 0,-10 5-4 15,-4 6 0-15,1-1-4 16,-1 4 1-16,4-4-4 15,3-2 0-15,4-3-1 16,0-2 0-16,7-3-14 16,0-3 1-16,3-8-23 15,4-5 0-15,-3-5 11 16,-1-5 0-16</inkml:trace>
  <inkml:trace contextRef="#ctx0" brushRef="#br0" timeOffset="262781.329">23040 12212 49 0,'3'6'24'0,"40"15"24"0,-19-13-25 16,12 5-16-16,-1 8 0 15,7 6-8-15,4 4 0 16,3 6-4-16,-3-2 1 16,-3-9-50-16,-5 3 0 15,1-2 35-15,-4-17 0 16</inkml:trace>
  <inkml:trace contextRef="#ctx0" brushRef="#br0" timeOffset="267330.7636">18744 14570 34 0,'-4'-14'17'0,"4"-7"4"0,0 19-16 16,-7-4-1-16,0 4 0 16,-7 7 1-16,-4 3 0 0,-3 8 0 15,-4 5 0-15,1 3-3 16,-1 5 0-16,-3 8 1 16,7 8 0-16,3-3-2 15,14 9 0-15,15-4 0 16,7-2 0-16,13-10 1 15,19-9 1-15,6-18-1 16,15-19 1-16,-8-10 5 16,-3-8 1-16,-10-5-1 15,-19-1 0-15,-17-2-6 16,-21 5 1-16,-24-7-4 16,-8 4 0-16,-18 1 1 15,1 8 0-15,7 2-5 16,6 0 1-16,11 8-25 15,11 3 1-15,11 2-8 0,10 6 1 16,10 0 22-16,8 2 0 16</inkml:trace>
  <inkml:trace contextRef="#ctx0" brushRef="#br0" timeOffset="267722.1934">18705 14226 48 0,'-7'-11'24'0,"17"35"3"16,-3-19-23-16,4 14 5 15,7 15 1-15,3 19-2 16,-4 26 0-16,-3-4-1 16,-3 7 0-16,-4 2-3 15,-3-4 1-15,-4-4-5 16,0-20 1-16,-4-8-2 15,1-11 1-15,3-8-9 16,0-8 1-16,0-8-46 0,3-2 1 16,11-6 35-16,4-5 1 15</inkml:trace>
  <inkml:trace contextRef="#ctx0" brushRef="#br0" timeOffset="268202.2426">19400 14710 60 0,'-4'-3'30'0,"8"1"7"0,3 2-31 15,7-3-1-15,14 0 0 16,14 1-3-16,4-1 1 16,4 0-4-16,-1-2 0 15,-10 2 0-15,-4 1 0 16,-7-1-7-16,-7 1 1 15,-3 2-21-15,-7 0 0 16,-4 2-8-16,-11 1 0 16</inkml:trace>
  <inkml:trace contextRef="#ctx0" brushRef="#br0" timeOffset="268411.6925">19357 14863 63 0,'-3'3'31'0,"27"-3"11"16,-9-3-32-16,9 1-5 15,19-4 0-15,9-2-5 16,5 3 0-16,3 0-4 16,-7-3 0-16,-7 5-43 15,-8 3 0-15,-6 0 20 16,-4-2 1-16</inkml:trace>
  <inkml:trace contextRef="#ctx0" brushRef="#br0" timeOffset="268892.7442">20352 14411 54 0,'0'-8'27'0,"0"13"1"16,0 1-27-16,0 7 6 16,0 16 1-16,3 11-1 15,1-1 1-15,0 6 0 16,-4 8 1-16,0 3-7 15,0-3 1-15,0 2-4 16,-4-2 0-16,4-8 0 16,0-10 1-16,0-12-1 0,0-7 1 15,4-11-40-15,-1-10 1 16,-3-11 0-16,-3-7 0 16</inkml:trace>
  <inkml:trace contextRef="#ctx0" brushRef="#br0" timeOffset="269027.8964">20186 14718 58 0,'11'-21'29'0,"35"5"7"0,-25 13-30 15,14-5-6-15,18-5 0 16,0-3-2-16,3 3 1 0,4-3-45 16,-3 5 1-16,-4 1 28 15,-8-1 0-15</inkml:trace>
  <inkml:trace contextRef="#ctx0" brushRef="#br0" timeOffset="269643.0131">20874 14654 57 0,'-7'-13'28'0,"-14"24"9"0,14-9-30 15,-4 4-3-15,-3 2 1 16,0 7 0-16,3 9 1 0,4 5-5 16,7 3 1-16,7-3 0 15,4 0 0-15,3-10 2 16,4-6 1-16,-1-8-4 15,-3-7 0-15,4-12-1 16,-7-7 0-16,-4-5-1 16,-4-6 0-16,1 3 1 15,-4-3 0-15,0 6 1 16,0 5 1-16,0 5-3 16,3 5 1-16,4 16 2 15,0 6 0-15,4 8 1 16,0 7 0-16,-4 8-2 15,0 3 0-15,0 1-2 16,0 1 1-16,0-4-2 16,-4-6 1-16,1-5-12 15,-1-11 1-15,4-11-35 16,4-4 0-16,0-6 20 16,-4-19 0-16,0-2 26 0,0-3 1 15</inkml:trace>
  <inkml:trace contextRef="#ctx0" brushRef="#br0" timeOffset="269989.0743">21153 14676 56 0,'14'0'28'0,"0"26"9"0,-11-18-29 16,4 5 1-16,1 6 1 16,-5 4-6-16,1 1 0 15,-1-3-2-15,-3-2 1 0,0-3 3 16,0-3 1-16,0-8-6 15,0-5 1-15,7-10-3 16,0-9 0-16,7-5 1 16,4 1 0-16,3 1 0 15,0 4 0-15,0 5 0 16,1 5 0-16,-1 8 2 16,0 8 0-16,0 8 2 15,-3 7 0-15,-4 1-3 16,0 0 0-16,0 2-1 15,4-2 0-15,3-10-5 16,-4-7 1-16,8-7-32 16,0-2 1-16,3-6-1 15,-3-5 0-15,-4-6 18 16,-3 3 1-16</inkml:trace>
  <inkml:trace contextRef="#ctx0" brushRef="#br0" timeOffset="270424.1257">21728 14400 58 0,'-25'-10'29'0,"11"2"15"15,14 8-30-15,0 0-5 16,10-5 0-16,12 2-4 16,6 0 1-16,18-2-5 15,7-3 0-15,-1 0-1 16,1 3 1-16,-3 0-4 0,-11 2 0 16,-8 0-17-16,-10 3 1 15,-10 3-13-15,-7 0 1 16,-8 2-3-16,-3-3 0 15</inkml:trace>
  <inkml:trace contextRef="#ctx0" brushRef="#br0" timeOffset="270860.1325">22285 14091 55 0,'7'-13'27'0,"4"7"12"16,-4 6-27-16,3 6 0 16,1 7 0-16,3 11-3 15,0 7 0-15,0 1-3 0,-3 3 1 16,-1 4-7-16,-3 1 1 15,0 0-4-15,-3-6 1 16,-1-10-11-16,-3-6 1 16,4-4-42-16,3-4 0 15,0-7 29-15,4-9 1 16</inkml:trace>
  <inkml:trace contextRef="#ctx0" brushRef="#br0" timeOffset="272300.7084">23026 14128 39 0,'-7'-24'19'0,"-4"13"11"0,11 11-20 16,0 3-4-16,-4 2 1 15,4 9-2-15,4 2 1 16,7 7 0-16,3-2 1 16,3 1-1-16,4-6 0 0,4-1 1 15,0-7 1-15,7-2-5 16,-4-4 1-16,-3-10-3 16,-4-8 1-16,-4 1-1 15,-3-12 0-15,1 3-1 16,-5 1 1-16,-3 4-1 15,0 6 0-15,0 5-1 16,0 8 1-16,4 18 1 16,0 14 0-16,3 0-2 15,0 8 1-15,-4 7-1 16,1 3 0-16,-4-2 1 16,-4 5 0-16,-3-5-10 15,-3-6 0-15,-1-5-44 16,1-8 1-16,-4-2 31 15,3-14 0-15</inkml:trace>
  <inkml:trace contextRef="#ctx0" brushRef="#br0" timeOffset="272751.9504">22842 14530 56 0,'-3'-13'28'0,"-1"2"12"16,11 6-28-16,11 0 1 15,21-1 0-15,17 1-5 16,25-6 0-16,25 1-6 15,3-3 0-15,11-3-2 16,-7 0 1-16,-7 0-4 0,-18 3 1 16,-17 2-17-16,-22 3 0 15,-14 6-29-15,-17 4 1 16,-14 4 25-16,-11-4 1 16</inkml:trace>
  <inkml:trace contextRef="#ctx0" brushRef="#br0" timeOffset="273201.7684">23329 14686 49 0,'-4'3'24'0,"-17"5"9"0,14 0-24 15,-7 7 2-15,-7 9 1 16,-7 5-2-16,0 1 0 16,-1 4-8-16,1 0 0 15,3 3-2-15,8-13 0 16,3 0-6-16,3-6 0 15,4-10-35-15,3-5 0 16,1-11 7-16,3-16 1 16</inkml:trace>
  <inkml:trace contextRef="#ctx0" brushRef="#br0" timeOffset="273351.6579">23079 14773 66 0,'17'19'33'0,"29"26"4"0,-28-35-33 0,10 4-6 15,0 2 1-15,0 2-5 16,1 1 0-16,-5-1-44 16,-6 1 0-16,0-9 38 15,-1-2 1-15</inkml:trace>
  <inkml:trace contextRef="#ctx0" brushRef="#br0" timeOffset="274268.6142">23710 13919 44 0,'-11'-8'22'0,"-3"0"14"16,14 3-21-16,4-1-9 0,3 1 0 16,7 0-5-16,11 2 1 15,10 1 0-15,0-4 1 16,0 1 2-16,-3 2 0 16,-7-2-3-16,-4 0 1 15,-7 2-3-15,-3 3 1 16,-1 3 3-16,-6-1 0 15,-1 1-4-15,1 5 1 16,-4 8 1-16,3 10 0 16,1 11-1-16,-1 16 0 15,1 11-1-15,0-9 1 0,3 9 2 16,-4 5 1-16,1 7-2 16,-1 1 1-16,1-13 0 15,-4 2 1-15,0 2 0 16,0 1 0-16,0-3-3 15,0 1 0-15,-4-4 1 16,4-15 1-16,0-1-1 16,0-4 1-16,0-12 1 15,0-2 1-15,4-2-1 16,-1-6 1-16,4-2 2 16,-3-6 0-16,3-3-4 15,0 1 1-15,0-3-2 16,-3-3 0-16,-1 0-1 15,-3 1 1-15,0-4-2 16,-7 1 0-16,-4 0-1 16,1-1 0-16,-8-2-7 15,-10 0 1-15,-11 0-26 0,0 0 0 16,1 0-23-16,2-2 1 16,8-4 46-16,3 1 1 15</inkml:trace>
  <inkml:trace contextRef="#ctx0" brushRef="#br0" timeOffset="275227.3207">22740 13919 30 0,'3'-3'15'0,"12"-2"12"15,-15 0-16-15,3 2 0 16,-3-2 0-16,0-1-7 16,-3 1 0-16,-8 0-1 15,0 0 1-15,-3-1-4 16,-3 4 0-16,-8-4 2 16,0 4 0-16,4-1-3 15,0 3 0-15,3 0 2 16,8 3 1-16,-1-3-2 15,4 0 1-15,0 2 1 16,4 4 0-16,3 7 1 16,3 8 1-16,4 11 2 15,4 13 1-15,-1 18-5 0,1-5 1 16,-1 16 1-16,1 1-4 16,-11-75 0-1,4 158 10-15,-4-31 1 16,-4-13-4-16,0-8 0 15,-3-24-5-15,4-13 0 16,-4-6 1-16,0-5 0 16,0-10 0-16,3-3 1 15,-3-11-4-15,4-2 1 0,-1-3-1 16,4-5 1-16,0-3 2 16,7 3 0-16,4-5 1 15,6-9 0-15,5-7-5 16,16-6 1-16,8-2-2 15,4 0 1-15,10-6-20 16,3 6 0-16,-7-3-43 16,4 0 1-16,-3-5 54 15,-11-3 0-15</inkml:trace>
  <inkml:trace contextRef="#ctx0" brushRef="#br0" timeOffset="293289.0826">3389 13154 45 0,'-10'-5'22'0,"10"10"9"0,0-2-22 16,0 5-1-16,0 10 1 16,0 6 0-16,0 13 1 15,0 8-1-15,-4 0 0 0,1 11-1 16,3 2 0-16,0 3-6 15,0-6 0-15,-4-2-2 16,1 3 1-16,-1-14-1 16,1-7 0-16,-1-9-1 15,4-7 0-15,0-4-16 16,0-12 1-16,0-11-15 16,4-10 1-16,3-9-1 15,0-7 0-15,0-1 20 16,3 1 0-16</inkml:trace>
  <inkml:trace contextRef="#ctx0" brushRef="#br0" timeOffset="293904.0138">3181 13107 34 0,'-21'5'17'0,"17"-8"7"0,4 3-16 16,-3-5-2-16,3 0 0 15,0-3 1-15,0 2 0 16,3 1-3-16,5 0 1 15,2-3 0-15,8-8 1 0,6 0 1 16,12-8 0-16,3 3-4 16,6-5 0-16,12 7-3 15,-15 9 1-15,0 7-1 16,1 8 0-16,-1 6 0 16,-3 5 1-16,-7 5-2 15,-8-3 1-15,-6 4 1 16,-11 7 0-16,-10 2-2 15,-12 1 1-15,-2-3 1 16,-8 0 1-16,-3-7-1 16,-4-4 0-16,-7-7-3 15,8-6 0-15,2-2 2 16,8-1 0-16,4 1-1 16,9 2 0-16,5 11 5 15,10 5 0-15,18 11-1 0,6 0 1 16,1 5-3-16,0 2 0 15,3 1-1-15,0 2 1 16,-3-4-1-16,-4-7 0 16,-3-7-2-16,-4 0 1 15,-3-8-14-15,-4-3 1 16,-3-5-8-16,-4-5 0 16,0-3-5-16,-4 0 0 15,-3 0 9-15,0-6 0 16</inkml:trace>
  <inkml:trace contextRef="#ctx0" brushRef="#br0" timeOffset="294295.985">3975 13522 57 0,'-4'0'28'0,"25"3"9"16,-17-3-28-16,7-3-5 16,3 0 0-16,7-2-1 15,4-3 0-15,-4-2-3 16,0 2 0-16,-4-6 0 16,-6-1 1-16,-7-1-3 15,-11-6 1-15,-8 4 2 16,-6 2 1-16,-3 8 1 0,-8 8 0 15,0 11 2-15,-7-1 1 16,8 14-3-16,6 11 0 16,18 4-3-16,10 1 1 15,15 2-1-15,0-5 1 16,10-8-3-16,4-5 1 16,3-8-16-16,0-8 1 15,-3-5-29-15,0-1 0 16,-8-10 23-16,-6-5 1 15</inkml:trace>
  <inkml:trace contextRef="#ctx0" brushRef="#br0" timeOffset="294731.4072">4783 13062 59 0,'-15'-6'29'0,"-16"4"9"0,17 2-30 16,-4 5 2-16,-7 14 0 15,1 18-1-15,-5 10 1 16,5 22-6-16,6-6 1 16,4 6-2-16,10-3 1 15,11-10-5-15,8-3 1 16,2-8 1-16,-3-13 0 15,4-6-8-15,0-7 1 16,-1-11-28-16,1-6 1 0,-1-2-3 16,-2-10 0-16,-8-6 18 15,0-8 0-15</inkml:trace>
  <inkml:trace contextRef="#ctx0" brushRef="#br0" timeOffset="295240.6884">4881 13223 56 0,'-17'-5'28'0,"17"7"5"16,0-2-27-16,3 0 1 15,8 0 1-15,13 0 0 16,12-2 1-16,3-4-5 0,-1 1 0 15,1 3-4-15,-7 2 1 16,0 0-1-16,-11 0 0 16,-4 0 0-16,1 5 0 15,-7 3-1-15,-4 0 1 16,-7 2 0-16,-7 9 1 16,-4 2 0-16,-3 8 0 15,-4 3-2-15,-3-6 0 16,-7 3 3-16,-4 3 1 15,0 0-2-15,4-3 0 16,7-3 1-16,3 1 0 0,8-3 2 16,6-3 0-16,11-3 0 15,7 1 0-15,11-6-3 16,0-5 1-16,7-3 0 16,3 1 0-16,4-4-3 15,-4-2 1-15,-3-2-2 16,-11-1 0-16,0 0-10 15,-7 1 0-15,-3-1-13 16,-1 3 1-16,-3-3-2 16,0 3 1-16,-3-2 7 15,-4 2 0-15,3-6 2 16,-3 1 0-16</inkml:trace>
  <inkml:trace contextRef="#ctx0" brushRef="#br0" timeOffset="295482.498">4969 13437 60 0,'-35'-5'30'0,"32"-3"10"0,6 11-30 16,8-1 1-16,10 1 0 15,11 0-8-15,14-1 1 16,10 1-4-16,-7-6 1 15,1 1-4-15,-1-1 3 16,-49 3 0 0,39-16-82-16,-11 3 1 15,-10 2 79-15,-4 1 1 0</inkml:trace>
  <inkml:trace contextRef="#ctx0" brushRef="#br0" timeOffset="295781.6169">5509 13062 60 0,'4'-6'30'0,"27"-2"6"15,-9 8-29-15,13 6 0 16,0 7 1-16,4 16-4 15,3 11 1-15,-3 15-4 16,-7 11 1-16,-11-5-3 0,-14 11 1 16,-7-3-1-16,-14-9 1 15,0 1-5-15,0-8 0 16,0-5-21-16,-4-9 0 16,4-9-9-16,-4-7 0 15,8-4 23-15,6-11 0 16</inkml:trace>
  <inkml:trace contextRef="#ctx0" brushRef="#br0" timeOffset="298139.7601">6144 13337 43 0,'-11'2'21'0,"8"-9"15"0,3 7-22 16,7-3-8-16,-3-5 0 15,10-3-2-15,14 1 0 16,7-1-5-16,4 6 1 15,3-3-1-15,-3 5 1 16,-4 1 0-16,-3 2 1 16,-4-3-3-16,-7 0 1 15,-6 3-6-15,-1 0 1 16,-4-5-18-16,-3 0 0 16,0 0-10-16,-3-1 1 15</inkml:trace>
  <inkml:trace contextRef="#ctx0" brushRef="#br0" timeOffset="298440.1187">6179 13435 59 0,'4'-6'29'0,"31"9"15"15,-14-3-31-15,8 0-12 16,2-3 1-16,5 3-2 0,-1-2 0 16,0 4-1-16,0 1 1 15,-3-3-12-15,-7 3 1 16,-8-1-28-16,-2 4 0 15,-5-1 17-15,-3 0 0 16</inkml:trace>
  <inkml:trace contextRef="#ctx0" brushRef="#br0" timeOffset="299069.7941">7005 12903 48 0,'-7'-3'24'0,"7"43"7"0,3-24-24 0,1 2 0 16,-1 9 0-16,1 10-1 16,-1 8 0-16,1 5-2 15,-1 6 0-15,1 2-4 16,-4-8 1-16,0-2-4 16,0-9 1-16,3-7 0 15,-3-8 0-15,4-8-22 16,-1-8 1-16,1-8-17 15,0-5 1-15,3-14 35 16,-4-10 0-16</inkml:trace>
  <inkml:trace contextRef="#ctx0" brushRef="#br0" timeOffset="299550.5533">6825 13038 46 0,'-11'-11'23'0,"18"6"3"0,0 0-22 16,15-6 4-16,13-5 0 15,0-2 2-15,14-6 0 16,8 3-6-16,-4 8 1 16,-4 5-6-16,-3 5 1 15,-4 8 0-15,-6 8 0 16,-8 6 0-16,-14 2 0 15,-7 0 2-15,-7-2 0 0,-11 2-2 16,1 0 0-16,-8 0 0 16,-3-5 0-16,-7-3 0 15,-4-2 1-15,4-6-2 16,3-2 1-16,4 0 0 16,7-1 0-16,3 1-1 15,4 2 1-15,7 8 6 16,7 3 1-16,11 3-1 15,7 2 0-15,-1 3-4 16,1 2 1-16,3 3-3 16,0-2 0-16,1 2 0 15,-8-3 1-15,0-5-2 16,-7-2 0-16,0-6-6 16,-3-2 1-16,-4-1-20 0,3-4 1 15,1-1-11-15,3 0 0 16,0-7 17-16,7-6 0 15</inkml:trace>
  <inkml:trace contextRef="#ctx0" brushRef="#br0" timeOffset="299880.7442">7516 13435 60 0,'14'-8'30'0,"46"-16"9"0,-42 11-30 15,0-3-8-15,3-3 0 0,0-2-1 16,-4 3 0-16,-2-4 0 16,-5 1 0-16,-6 0-1 15,-11 0 0-15,-4 5 1 16,-3 6 1-16,-7 10-1 16,-4 7 1-16,-3 7 1 15,0 10 1-15,7 7-1 16,3 4 1-16,7-4-3 15,8-2 0-15,10 1 0 16,7-7 1-16,4-1-2 16,3-7 1-16,0-1-26 15,4-6 1-15,3-3-8 16,4-5 1-16,3-5 15 16,-3-3 1-16</inkml:trace>
  <inkml:trace contextRef="#ctx0" brushRef="#br0" timeOffset="300285.9471">7996 13247 35 0,'-4'5'17'0,"-13"6"6"0,10-6-19 16,0 11 3-16,-4 2 1 16,0 4 1-16,1 4 1 15,-1 0-8-15,1 1 0 16,6-3-2-16,1 0 1 15,6-9 2-15,4-4 0 16,11-8-1-16,3-6 0 16,0-2-2-16,4-8 0 0,-4-11-1 15,-3-11 0-15,-8 1 2 16,-6 2 0-16,-4 6 10 16,-7 5 0-16,0 5-7 15,-4 8 1-15,4 8-1 16,0 5 0-16,3 14-1 15,1 4 1-15,6 6-4 16,5-2 1-16,2-3-2 16,4 0 0-16,-3-3 1 15,-1 0 0-15,-3-3-12 16,0-4 1-16,1-6-11 16,-1-8 1-16,0-6-6 15,-4-4 0-15,-3-11 1 16,-3-30 1-16</inkml:trace>
  <inkml:trace contextRef="#ctx0" brushRef="#br0" timeOffset="300465.876">8084 12808 59 0,'0'2'29'0,"21"33"11"0,-14-17-31 16,7 9-8-16,4 7 1 15,0 0-2-15,6 6 0 16,1 8-2-16,-4-1 1 15,-3 6-10-15,-1 0 0 16,-2 0-28-16,-1 0 0 16,-4-3 21-16,4-7 1 0</inkml:trace>
  <inkml:trace contextRef="#ctx0" brushRef="#br0" timeOffset="302133.2769">8677 12890 41 0,'-7'-24'20'0,"-8"16"14"0,12 8-22 16,-1 0-10-16,1 3 0 15,-4 7 3-15,-4 14 0 16,4 10 2-16,-3 1 0 0,-1 12 0 16,4 12 1-16,0 4-6 15,3 6 1-15,4-11-1 16,7-10 0-16,1-3-1 15,6-6 0-15,0-4-1 16,3-6 1-16,1-5-5 16,0-6 1-16,-1-5-29 15,4-5 1-15,1-5 0 16,-1-3 1-16,0-5 15 16,0-3 0-16</inkml:trace>
  <inkml:trace contextRef="#ctx0" brushRef="#br0" timeOffset="302673.2816">8906 13046 49 0,'-25'13'24'0,"22"-16"7"0,6 1-25 0,4 2 1 15,7 0 0-15,11 0-5 16,17-3 1-16,4 3-1 15,0-5 0-15,0 7-2 16,-7-2 0-16,-4 0 0 16,-10 3 1-16,-8 2 0 15,-6 3 0-15,-11 3-1 16,-7 5 0-16,-7 2 3 16,0 3 1-16,0 3-2 15,-8 0 1-15,-2 3-1 16,-1-1 0-16,7-2 1 15,1 2 0-15,3-2-3 16,7-3 1-16,7 0 1 16,10-2 0-16,8-1-1 15,3-4 0-15,11-6-2 0,3 0 0 16,4-3-1-16,-4 0 1 16,-3-5-24-16,-4 0 0 15,-10 3-10-15,-1-3 0 16,-6 0 15-16,-1-8 1 15</inkml:trace>
  <inkml:trace contextRef="#ctx0" brushRef="#br0" timeOffset="303199.2781">8980 13181 43 0,'-21'5'21'0,"24"3"15"0,-3-5-22 16,7-1-7-16,15 4 1 0,9-4-5 16,8-4 0-1,7-4-3-15,3 1 1 0,-3 0-6 16,-7 2 0-16,-7 0-36 15,-8 3 1-15,-6 0 18 16,-11 3 0-16</inkml:trace>
  <inkml:trace contextRef="#ctx0" brushRef="#br0" timeOffset="303604.1162">9424 12879 44 0,'-17'0'22'0,"20"-5"3"0,1 5-23 15,14 2-1-15,13 9 0 16,1 8 4-16,3 4 1 16,4 4-4-16,-7 7 1 15,-7 14-1-15,-15 5 0 0,-10 2 0 16,-14 11 1-16,-4-10-3 15,-10 0 0-15,-7-6-1 16,0 0 0-16,6-8-33 16,5-5 1-16,3-7 8 15,3-12 0-15</inkml:trace>
  <inkml:trace contextRef="#ctx0" brushRef="#br0" timeOffset="304384.9893">9978 13144 42 0,'-14'2'21'0,"7"-4"12"0,7 2-22 16,4 2-4-16,6 4 0 16,-3-1-1-16,7-2 1 15,8-1-2-15,9 1 0 16,5-1-7-16,-1 4 0 0,-3-1 2 15,-4 0 0-15,0-2-1 16,0 0 0-16,-7-1-9 16,1-2 0-16,-8 0-9 15,0 0 0-15,-7-2-5 16,0-1 1-16,-4 0 7 16,-3 1 1-16</inkml:trace>
  <inkml:trace contextRef="#ctx0" brushRef="#br0" timeOffset="304624.4803">9918 13337 48 0,'-14'10'24'0,"35"1"13"15,-3-8-24-15,3 2-9 0,14 3 1 16,15-6-3-16,-1 1 0 15,8 0-4-15,6-3 1 16,-14 0-18-16,-3 2 1 16,-7-2-16-16,-4 3 1 15,-3-3 20-15,-7-3 0 16</inkml:trace>
  <inkml:trace contextRef="#ctx0" brushRef="#br0" timeOffset="305073.9903">10973 13072 60 0,'0'-18'30'0,"0"15"12"0,0 0-30 16,-7 6-7-16,-7 0 0 16,-4 5 0-16,-7 8 0 15,-10 7-3-15,-7 6 1 16,7 1-2-16,-1-1 0 16,5 5-3-16,-1 6 0 15,7-3 1-15,0-8 0 16,8-3-22-16,6-5 1 0,4-2-10 15,4-6 0-15,-1-2 4 16,4-11 1-16</inkml:trace>
  <inkml:trace contextRef="#ctx0" brushRef="#br0" timeOffset="305301.1134">10581 13062 68 0,'0'-3'34'0,"32"14"19"16,-18-6-33-16,7 8-11 16,18 11 1-16,4 2-10 15,-1 3 0-15,4 6 0 16,0 5 1-16,-4 2-3 16,-3-2 1-16,-8-11-23 15,-2-6 1-15,-8-1-27 16,-7-1 0-16,-7-3 28 0,11-15 1 15</inkml:trace>
  <inkml:trace contextRef="#ctx0" brushRef="#br0" timeOffset="311366.3962">3393 14173 48 0,'-14'-19'24'0,"17"14"8"0,-3 5-24 16,0 0-7-16,4 5 1 0,-1 9 6 16,-3 1 1-16,4 1-1 15,-1 11 1-15,4 12-2 16,0 6 0-16,0 8-6 16,-3 8 1-16,-4-5-1 15,0-6 1-15,0 0-2 16,0-7 0-16,0-6 0 15,-4-8 1-15,4-5-2 16,0-9 0-16,4-4-19 16,0-8 0-16,6-9-15 15,4-2 0-15,4-2 6 16,3-3 1-16</inkml:trace>
  <inkml:trace contextRef="#ctx0" brushRef="#br0" timeOffset="311980.4382">3689 14429 54 0,'14'-7'27'0,"-3"20"4"0,-4-8-27 16,0 8-3-16,3 8 1 16,1 6 2-16,-4 7 1 15,0-2-2-15,0-5 0 16,-3-1 0-16,-1-2 0 15,1-3 0-15,-4-5 0 0,0-3 7 16,0-5 0 0,0-5-9-16,0-9 1 0,0 1-1 15,3-6 0-15,1-7-2 16,3-3 0-16,0-8 1 16,7-3 1-16,11 3-1 15,7 2 1-15,-1 4 0 16,-6 4 0-16,0 11-2 15,-4 5 1-15,0 6 0 16,0 10 0-16,0 8 0 16,-7 11 1-16,-3-3-1 15,-4-2 0-15,-7-1 0 16,0-7 1-16,0-3 1 16,-3-3 0-16,3-8-2 15,0-5 1-15,3-5-1 16,8-11 1-16,6-3-1 15,4-4 0-15,8 4 0 0,-5 1 0 16,1 7 0-16,3 6 0 16,0 5 0-16,-6 5 1 15,-1 6-2-15,-4 5 1 16,-2 2 0-16,-5-5 1 16,-6 3 0-16,-1 3 0 15,-3-1-1-15,0 1 0 16,0-3-1-16,0-3 0 15,0 0-16-15,4-5 1 0,6-3-32 16,8-2 1 0,3-8 26-16,0-19 0 0,7-19 16 15,1 6 1-15</inkml:trace>
  <inkml:trace contextRef="#ctx0" brushRef="#br0" timeOffset="312371.9908">4899 14202 49 0,'-7'-61'24'0,"3"16"12"0,4 37-25 15,0 6-9-15,-3 4 0 16,-1 11 2-16,1 19 0 16,-8 3 8-16,-3 17 0 15,0 9-4-15,3 24 1 16,-3-8-8-16,7-1 1 15,0-1-2-15,7-7 1 16,4-12-1-16,10-3 1 16,0-8-8-16,11-8 1 0,10-13-51 15,7-6 0-15,-7-15 32 16,11-22 0-16</inkml:trace>
  <inkml:trace contextRef="#ctx0" brushRef="#br0" timeOffset="313001.4194">5125 14340 40 0,'-25'-6'20'0,"21"6"10"0,4 0-20 16,0 0 3-16,0 0 1 16,11 0-9-16,10-2 1 0,11-4-3 15,0 4 0-15,-1-1-3 16,1 0 1-16,-4 6-1 16,-3 2 0-16,-4 1-1 15,0 4 1-15,-6 6 1 16,-5 3 0-16,-6-1-1 15,-8 6 0-15,-3 8 0 16,-7 2 1-16,3 3-2 16,-6-5 1-16,-4-6 0 15,3-2 1-15,0-3-2 16,8-5 1-16,3-3 2 16,3-2 1-16,8 0 2 15,6-1 1-15,4-2-6 16,11-3 0-16,7-2 0 15,0 0 0-15,-1-3-1 16,-2 0 0-16,-8 0-11 16,-4 0 0-16,1-3-12 0,-4 0 0 15,0-2-6-15,-7 2 0 16,0 1 16-16,-3-6 1 16</inkml:trace>
  <inkml:trace contextRef="#ctx0" brushRef="#br0" timeOffset="313227.9306">5093 14485 63 0,'0'-3'31'0,"7"-2"5"0,7 2-31 0,18-2-3 16,14-5 0-16,21-4-2 15,-4 4 1-15,8 2-11 16,-1 0 1-16,-6-3-25 16,-11 1 1-16,-7-1 7 15,-8 3 0-15</inkml:trace>
  <inkml:trace contextRef="#ctx0" brushRef="#br0" timeOffset="313513.0848">5643 14101 56 0,'18'-5'28'0,"38"8"9"0,-31 2-27 16,10 11-9-16,8 8 0 15,-5 5-1-15,5 0 1 16,-1 8-1-16,-7 5 0 16,-6 3 0-16,-12 3 0 15,-10 10-2-15,-10-5 0 16,-4-8-33-16,-7-5 0 16,-1-3 6-16,15-11 0 0</inkml:trace>
  <inkml:trace contextRef="#ctx0" brushRef="#br0" timeOffset="313979.3203">6543 14403 43 0,'-18'13'21'0,"11"0"16"0,14-10-21 16,4 0-9-16,10-1 0 0,11 1-4 15,13 0 1-15,-2-3-4 16,-1 2 0-16,-3 1 0 15,0-3 0-15,-4-3-8 16,-7 3 0-16,-3 0-18 16,-8 0 0-16,-2-2-8 15,-5-1 0-15</inkml:trace>
  <inkml:trace contextRef="#ctx0" brushRef="#br0" timeOffset="314188.8464">6567 14633 49 0,'-14'5'24'0,"28"3"16"0,-7-2-24 16,15-4-8-16,16-2 0 16,8 3-8-16,11 0 0 15,3-1-8-15,-7 1 1 16,-1-3-38-16,-2 0 1 15,-8 5 24-15,-7-7 1 16</inkml:trace>
  <inkml:trace contextRef="#ctx0" brushRef="#br0" timeOffset="314878.7287">7336 13996 43 0,'-3'-3'21'0,"20"29"5"15,-6-12-21-15,3 12-1 16,4 16 0-16,-4 1-1 15,0 10 0-15,4 5-1 16,-4 3 0-16,0 5-2 16,0-5 0-16,-4-8 0 15,-2-16 0-15,-1-6-27 16,0-4 1-16,3-3-3 0,4-6 0 16</inkml:trace>
  <inkml:trace contextRef="#ctx0" brushRef="#br0" timeOffset="315750.0328">7650 14300 40 0,'0'2'20'0,"14"30"3"0,-7-19-21 15,4 9-1-15,7 1 1 16,3 12-2-16,-4 2 0 16,1 3 3-16,-4-9 1 15,-3-4 4-15,-1-6 0 16,-3-5 0-16,-3-8 0 16,-1-6-8-16,-3-4 1 15,-3-14-2-15,-1-5 1 0,-3-3 0 16,0 0 0-16,4-5 1 15,-1 3 1-15,8-1 1 16,3 1 0-16,3 2-3 16,4 3 0-16,1 7-1 15,-1 6 1-15,0 8 1 16,3 6 1-16,1 7-2 16,0 3 0-16,-4 5 4 15,-4 3 0-15,1 5-3 16,-4-3 0-16,0-4 2 15,-3-4 1-15,-4-5 3 16,0-5 0-16,0-8-6 16,3-13 1-16,4-3-2 15,4-5 0-15,3-3 1 16,7 3 0-16,0 2 1 16,0 6 0-16,4 5-2 15,0 8 0-15,-1 6 0 16,-2 4 0-16,-5 1 0 0,-3-1 0 15,-7-2-1-15,0 0 0 16,1 3 1-16,-1-3 0 16,-4-3-20-16,4 3 0 15,-3 0-21-15,10-3 0 16,-7-2 15-16,0-14 0 16</inkml:trace>
  <inkml:trace contextRef="#ctx0" brushRef="#br0" timeOffset="316304.9414">8529 14342 38 0,'-8'-8'19'0,"-16"21"4"0,17-5-19 15,-7 8 0-15,-4 8 1 16,0 5 5-16,4 8 0 16,0 6-4-16,7-6 1 15,7-8 4-15,7-8 0 16,7-8-8-16,4-5 0 16,-1-8-3-16,1-8 1 15,-4-10-1-15,0-4 1 16,0-4-1-16,-6 2 1 15,-1 6 3-15,0 2 1 0,-4 5-5 16,4 3 1-16,-3 8-1 16,3 3 0-16,3 5 0 15,8 5 0-15,0 6 0 16,6 2 0-16,-3-5-8 16,-3-1 0-16,3-1-29 15,4-6 0-15,0-3-1 16,-4-10 1-16,0-6 37 15,-3 0 0-15</inkml:trace>
  <inkml:trace contextRef="#ctx0" brushRef="#br0" timeOffset="316786.085">9033 14334 42 0,'-28'-16'21'0,"-1"16"8"0,26 3-22 15,-8 5 1-15,-3 5 1 16,0 8-3-16,4 3 0 16,-1 8-4-16,11 8 1 15,4-1 3-15,6-7 1 16,1-8-3-16,-1-8 0 15,1-8-4-15,3-8 1 0,-3-14-1 16,3-7 1-16,-11-5 0 16,4-3 0-16,-7 0-2 15,4-1 1-15,-4 7 0 16,7 1 1-16,0 9-1 16,3 8 0-16,5 10 0 15,6 11 0-15,-4 11 0 16,1 15 1-16,-4 8 1 15,-7 3 0-15,-10 13 1 16,-19 0 0-16,-13 6-2 16,-4-3 1-16,-10-9-3 15,0-17 1-15,3-11-5 16,10-11 1-16,8-5-40 16,7-14 1-16,7-12 11 15,3-22 0-15,15-5 27 16,7 2 1-16</inkml:trace>
  <inkml:trace contextRef="#ctx0" brushRef="#br0" timeOffset="317205.3487">9481 14070 56 0,'-11'0'28'0,"-31"34"6"16,35-10-28-16,-4 5 4 15,-3 8 0-15,4 13-3 16,3 3 0-16,3 8-4 16,8 5 1-16,-1-10-4 15,4-14 1-15,14-5-2 16,4-5 0-16,3-6-17 15,-3-5 0-15,3-5-25 0,0-5 1 16,4-3 21-16,3-5 1 16</inkml:trace>
  <inkml:trace contextRef="#ctx0" brushRef="#br0" timeOffset="317640.6443">9721 14194 37 0,'-28'-16'18'0,"13"27"14"0,15-9-20 0,7 4 0 16,11-4 1-16,10 6-6 16,8 0 1-16,13 0-4 15,-3 0 0-15,-4 0-4 16,-3-3 1-16,-4 3-2 15,-7 0 1-15,-10 5 0 16,-7 6 1-16,-11 5-1 16,-7 2 0-16,-4 6 0 15,-14 2 1-15,-6 3 0 16,-1-2 1-16,4-4 1 16,3-4 0-16,4-3 2 15,10-3 1-15,4-3-1 16,4-4 1-16,13-1-6 15,15-5 1-15,7 0-1 16,6-3 0-16,5-2-1 0,-1-1 1 16,0 4-12-16,-6-4 0 15,-8-2-9-15,-7 0 0 16,-3 0-15-16,-4 0 1 16,-11-8 14-16,-3-5 0 15</inkml:trace>
  <inkml:trace contextRef="#ctx0" brushRef="#br0" timeOffset="317881.7915">9742 14459 64 0,'-18'0'32'0,"22"-3"13"16,3 0-32-16,7 1-10 15,7-1 1-15,18-2-3 16,7-1 0-16,3 1-2 16,1 2 0-16,2 1-23 15,-2-1 1-15,-4-2-17 16,-15 0 1-16,5-6 22 16,-8 0 0-16</inkml:trace>
  <inkml:trace contextRef="#ctx0" brushRef="#br0" timeOffset="318122.0886">10193 13974 51 0,'22'3'25'0,"48"37"8"0,-35-27-27 16,1 19-5-16,6 13 0 15,0-3-1-15,-6 8 1 16,-12 11 0-16,-13 0 0 16,-15 10-1-16,-10-4 0 15,-7-9-15-15,-7-3 0 0,-4-7-30 16,4-6 1-16</inkml:trace>
  <inkml:trace contextRef="#ctx0" brushRef="#br0" timeOffset="319354.1507">10687 14070 47 0,'-14'-3'23'0,"11"0"10"0,3 3-23 0,3 3-1 16,15 2 0-16,17 3-5 15,4-2 1-15,7-1-5 16,3 3 0-16,-3 0-2 15,-4 0 1-15,-6-8-3 16,-8 2 0-16,-7 1-24 16,-3-3 1-16,-4-3-10 15,-7-7 1-15</inkml:trace>
  <inkml:trace contextRef="#ctx0" brushRef="#br0" timeOffset="319547.4802">10673 14271 53 0,'-3'2'26'0,"6"-2"12"0,8 6-27 16,17-1-8-16,7-2 0 16,15-1-4-16,10-2 1 15,-1 0-13-15,1 0 0 16,4 3-40-16,-1 0 1 15</inkml:trace>
  <inkml:trace contextRef="#ctx0" brushRef="#br0" timeOffset="320568.4002">11530 14011 40 0,'-7'-5'20'0,"-3"3"8"16,6 4-21-16,1 1-2 16,-1 5 1-16,0 5 0 15,4 5 0-15,8 12-1 16,-1 4 0-16,10 0 0 16,8-5 1-16,3-2 4 0,0-6 1 15,-3-5-4-15,0-5 1 16,-4-6-5-16,0-5 1 15,0 0-3-15,0-8 0 16,-3-8-2-16,0-5 1 16,-4-8 0-16,-4 2 0 15,-3 1 2-15,-3-1 0 16,-4 6-4-16,0 3 1 16,0 4 0-16,-4 4 1 0,1 2-1 15,-1 3 0-15,1 5 1 16,3 5 0-16,7 8-1 15,7 11 1-15,4 13 0 16,3 3 1-16,3 10-2 16,-2 16 1-16,-1 21 0 15,-4 1 0-15,-9-1 1 16,-5 0 0-16,-14 1-1 16,-17-1 0-16,-18-16 0 15,-10-2 0-15,-15-8-6 16,-10-5 1-16,-3-11-53 15,2-8 1-15,5-16 37 16,13-8 0-16</inkml:trace>
  <inkml:trace contextRef="#ctx0" brushRef="#br0" timeOffset="325388.0954">3375 15557 54 0,'-7'-8'27'0,"11"5"5"0,-4 3-26 16,3 3 1 0,1 7 1-16,-1 14 1 0,1 8 0 15,3 21-5-15,0 0 1 16,3 18-4-16,-10 3 0 15,0 3-1-15,0 7 0 16,-3-17 0-16,-1-7 0 16,1-1-1-16,3-14 1 15,0-11-16-15,3-10 0 16,4-16-28-16,8-11 1 0,-5-13 22 16,-3-15 1-16</inkml:trace>
  <inkml:trace contextRef="#ctx0" brushRef="#br0" timeOffset="325898.7002">3319 15617 36 0,'-28'0'18'0,"-15"3"8"16,33-3-18-16,-5 0 0 16,1 0 1-16,4 0-1 15,-1 0 0-15,4 0-3 16,4-3 0-16,-1-2-4 0,8-5 1 16,17-4 5-16,18 1 0 15,21 0-2-15,10 0 1 16,11 7-7-16,0 9 1 15,-10 10-1-15,-11 6 0 16,-11 5 1-16,-13-1 1 16,-15 9-1-16,-11 13 1 15,-17-5-1-15,-14-6 0 16,-14 1 0-16,-8-6 1 16,-6-6-1-16,-4-7 0 0,4-5 5 15,14-6 0-15,6 0-5 16,15 1 1-16,14 2 0 15,21 5 1-15,11 8-2 16,17 11 1-16,11 2-1 16,-7 3 0-16,7 11-1 15,0 0 1-15,-10-11-25 16,-8-3 1-16,-7 3-16 16,-7 0 1-16,-10-13 17 15,-7-8 0-15</inkml:trace>
  <inkml:trace contextRef="#ctx0" brushRef="#br0" timeOffset="333224.2044">4162 15938 27 0,'-14'-3'13'0,"10"0"9"0,4 3-13 16,4-2-4-16,3-1 0 16,3 3-1-16,4 0 0 15,0 0 5-15,1 0 0 16,2-3-2-16,-3-5 1 16,0 3-4-16,1-3 0 15,-8 3-3-15,0-3 0 16,-4-3-2-16,-3-5 0 15,-7-5 1-15,4 0 0 0,-8 5 0 16,-3 0 0 0,-4 6 0-16,-6 4 0 0,-5 14 0 15,-2 14 0-15,6-1 0 16,0 5 0-16,8 9 2 16,6 4 0-16,4 1 0 15,7 2 1-15,11 3 0 16,10-8 1-16,7-5-4 15,0-3 0-15,4-8 0 16,-4 0 0-16,4-2-31 16,-4 0 1-16,4-9-12 15,-7 1 1-15</inkml:trace>
  <inkml:trace contextRef="#ctx0" brushRef="#br0" timeOffset="333751.9162">4839 15609 40 0,'-14'-34'20'0,"14"16"8"15,-4 12-21-15,-3 6-7 16,-3 3 0-16,-8 5 1 16,-7 5 0-16,4 6 5 15,0 10 1-15,-7 10-3 16,0 12 0-16,3-9-2 15,7 6 0-15,4 2-2 0,7-3 1 16,11-4-1-16,3-4 0 16,7 4-1-16,0-1 1 15,0-2-32-15,4-3 1 16,6-5 2-16,-6-3 0 16</inkml:trace>
  <inkml:trace contextRef="#ctx0" brushRef="#br0" timeOffset="334592.1868">5005 15678 30 0,'-21'-5'15'0,"21"2"7"15,0 3-16-15,7 0-3 16,7 0 1-16,7-2-1 15,0 4 0-15,7-2 0 16,8 0 0-16,2 0-3 16,-6 0 1-16,-7 3-1 15,-4 0 0-15,-7 2 0 16,-3 3 0-16,-4 5 3 16,0 3 0-16,0 2-1 15,-4 1 0-15,-6 2-1 16,-4 3 0-16,-4-6 0 15,-3-2 1-15,-7 3-1 16,-4 2 0-16,4 5 1 0,-4 1 1 16,1 2-3-16,-1 0 1 15,0-2 0-15,8-6 0 16,3-3 0-16,10 1 1 16,11-1 0-16,7-2 0 15,7-3-2-15,11-2 1 16,7-6-1-16,-4 3 0 15,0-5-8-15,-3-3 1 16,0 0-17-16,-7 0 0 16,-8 3-7-16,-6-1 0 15</inkml:trace>
  <inkml:trace contextRef="#ctx0" brushRef="#br0" timeOffset="334876.2025">4902 15890 56 0,'-7'3'28'0,"32"-9"5"15,-7 6-28-15,17 0-3 16,11 0 1-16,14-2-2 0,0 2 0 16,0 0-2-16,-4 0 1 15,-6 0-26-15,-8 0 1 16,-7 2-13-16,-14-2 1 16</inkml:trace>
  <inkml:trace contextRef="#ctx0" brushRef="#br0" timeOffset="335192.5725">5544 15480 44 0,'-14'-21'22'16,"7"-1"16"-16,7 15-22 0,0 1-14 15,11 4 0-15,14-1-2 16,10 16 1-16,11 3-1 16,3 11 0-16,4 15 0 15,-7 13 1-15,-11 19-1 16,-14-5 1-16,-17 8-1 16,-11 2 0-16,-11 3 0 15,-3-5 1-15,3-13-9 16,4-11 1-16,-3-6-30 15,6-10 0-15,0-8 18 16,4-10 0-16</inkml:trace>
  <inkml:trace contextRef="#ctx0" brushRef="#br0" timeOffset="339320.4225">6451 15697 40 0,'-32'5'20'0,"18"-5"14"0,11 0-20 15,3 0-6-15,3 0 0 16,11-3-1-16,11 1 1 0,7-4-3 16,10-1 0-16,14-1-2 15,4 0 0-15,-7 0-4 16,4 2 1 0,3-7-4-1,-11 3 0-15,-10 2-17 16,-7 0 1-16,-11 2-5 15,-4 1 1-15,-2 3-3 16,-5-1 0-16</inkml:trace>
  <inkml:trace contextRef="#ctx0" brushRef="#br0" timeOffset="339590.5565">6546 15871 48 0,'-14'-5'24'0,"39"8"18"0,-15-6-24 16,19 0-6-16,16-5 0 16,19 1-8-16,6-12 0 15,8 1-4-15,0-1 0 16,-11 8-1-16,-7 3 1 15,-18 1-13-15,-10-4 0 16,-4 8-14-16,-10 3 1 0,-8 3-15 16,-10 2 0-16</inkml:trace>
  <inkml:trace contextRef="#ctx0" brushRef="#br0" timeOffset="340881.7757">7573 15818 12 0,'-53'-31'6'0,"46"12"-2"16,7 11-6-16,0 0 12 0,0-2 1 16,0-4-2-16,0-1 0 15,3-4 5-15,1 1 0 16,-1-1 1-16,4 1 0 16,0-1-10-16,4 3 1 15,3 8-3-15,7 6 0 16,4 10 3-16,7 10 0 15,6 3-5-15,1 8 0 16,-3 8 2-16,-8-2 0 16,-7-4 2-16,-3-7 0 0,-4-8 4 15,-7-3 0-15,0-7-6 16,-7-12 0-16,-7-15-2 16,-4-3 0-16,1-2 1 15,-1-3 0-15,4 0-2 16,3 0 1-16,8 2-2 15,6 1 1-15,1 5-1 16,0 5 1-16,3 2-17 16,3 7 0-16,1 1-8 15,0 6 0-15,3 8-6 16,0 8 0-16,-3 0 8 16,-1-5 1-16</inkml:trace>
  <inkml:trace contextRef="#ctx0" brushRef="#br0" timeOffset="341183.4228">8285 15599 53 0,'-7'3'26'0,"14"44"8"0,-3-36-26 16,-4 10-1-16,7 5 1 15,7-2 2-15,11-3 1 16,10-7-5-16,4-12 0 15,-1-7-4-15,1-8 1 16,-4-3 4-16,-10-3 1 16,-11-5-8-16,-14-2 1 15,-7 0-5-15,-10 2 1 16,-8 5 0-16,-3 3 0 16,-4 8-14-16,0 6 1 0,7 7-11 15,4 6 1-15,7 2 1 16,4 5 0-16,10-2 5 15,7 8 1-15</inkml:trace>
  <inkml:trace contextRef="#ctx0" brushRef="#br0" timeOffset="341738.6966">8105 15522 36 0,'-21'5'18'0,"3"19"6"15,15-11-18-15,-1 9 4 16,1 4 0-16,6 11-5 15,8 3 0-15,3-3-3 16,14-3 1-16,15-7-4 16,-5-6 1-16,1-5-31 15,0 0 0-15,0-3 3 16,-7-8 1-16</inkml:trace>
  <inkml:trace contextRef="#ctx0" brushRef="#br0" timeOffset="342248.7997">8842 15549 31 0,'-10'-3'15'0,"-8"-2"12"15,11 5-15-15,-3 2-2 16,-1 4 1-16,-3 2-4 16,3-1 0-16,4 4-4 15,0 0 1-15,4 2-1 16,10 3 0-16,10 0-4 0,12 5 1 16,2 5 0-16,1 1 0 15,-7-4 0-15,-1 4 0 16,-6-3 5-16,-11-6 1 15,0-2-6-15,-10-3 0 32,-18-2-23-32,-1-3 0 15,1 0-3-15,7-3 0 16,0 3 4-16,10 0 0 16</inkml:trace>
  <inkml:trace contextRef="#ctx0" brushRef="#br0" timeOffset="342654.6278">9163 15588 50 0,'-21'-5'25'0,"-18"24"11"16,25-9-25-16,-7 3-3 15,0 6 1-15,10 7-5 16,8 6 0-16,6 2-1 0,15-4 1 16,7-12-2-16,7-5 1 15,10-10-2-15,4-14 0 16,-4-7 3-16,-7-3 1 15,-10-1-3-15,-11 1 0 16,-14-2-3-16,-14 1 0 16,-7 4 1-16,-4 2 0 15,4 5-19-15,-4 6 0 16,1 2-13-16,2 6 1 16,5 2-2-16,3 3 0 0,7-5 31 15,7-3 1-15</inkml:trace>
  <inkml:trace contextRef="#ctx0" brushRef="#br0" timeOffset="343044.069">9185 15342 53 0,'-4'-10'26'0,"4"20"14"0,0-2-27 15,0 11 0-15,0 4 1 16,4 12-7-16,-1 10 0 16,8 8-6-16,-1 13 1 15,1 5-1-15,-1-10 0 16,5-3-4-16,-5-2 1 16,1-3-35-16,-4-5 1 15,0-4 1-15,-7-4 1 0,0-11 19 16,0-10 1-16</inkml:trace>
  <inkml:trace contextRef="#ctx0" brushRef="#br0" timeOffset="344935.8022">10994 15416 42 0,'-7'-16'21'0,"11"-7"13"15,-1 17-21-15,1 4-6 16,3 2 0-16,3 10 7 15,4 11 0-15,0 3-5 0,4 5 1 16,3 11-6-16,4 5 0 16,0 5-3-16,-4 1 1 15,0-6-2-15,-7-3 1 16,-3-5-1-16,-1-13 1 16,-3-6-6-16,0-5 0 15,-3-2-22-15,-4-6 0 16,-4-10-10-16,4-6 0 15,-7-7 15-15,4-9 0 16</inkml:trace>
  <inkml:trace contextRef="#ctx0" brushRef="#br0" timeOffset="345491.0498">11301 15588 54 0,'11'3'27'0,"24"29"19"15,-25-22-27-15,8 6-10 16,0 8 0-16,-4 5-5 15,0 3 1-15,0 0-4 16,-3-9 1-16,-4-1 1 16,-4-7 1-16,1-1 1 15,-4-4 0-15,0-5-5 16,-4-7 0-16,-3-9-1 16,0-10 0-16,0-5 0 15,3-3 0-15,4-3 2 16,4 3 0-16,3 2-2 15,4 3 1-15,3 9 1 0,3 4 0 16,5 6 2-16,-1 7 0 16,0 4-2-16,0 4 1 15,0 3 2-15,-3 1 0 16,-4 4-3-16,-3 1 0 16,-4-3-1-16,0-3 1 15,-4 0-1-15,1-5 1 16,-4-8-1-16,7-3 0 15,0-7 0-15,3-6 0 16,-3-3-1-16,8-2 0 0,2 3 1 16,4 2 0-16,4 8 0 15,0 8 1-15,-4 5 1 16,-3 6 0-16,-1 7-2 16,-3 9 1-16,-3-1 0 15,-4-2 0-15,-4 5-2 16,1-10 0-16,-4-1-7 15,0-2 1-15,0 0-18 16,3-3 1-16,1-5-12 16,3-3 0-16,4 1 18 15,-1-12 0-15,4-4-4 16,8-17 1-16</inkml:trace>
  <inkml:trace contextRef="#ctx0" brushRef="#br0" timeOffset="345732.8146">12274 15260 72 0,'-3'-37'36'0,"-15"35"4"0,11 9-36 15,-10 12 5-15,3 18 0 16,-4 5-2-16,7 11 0 16,4 11-3-16,4 5 1 15,10 2-4-15,10-5 1 16,8-10-1-16,3-11 0 15,1-14-3-15,-1-4 0 16,0-6-29-16,7-2 0 16,1-6-10-16,6 0 0 15,0-5 16-15,1-19 1 0</inkml:trace>
  <inkml:trace contextRef="#ctx0" brushRef="#br0" timeOffset="346436.4251">12557 15459 55 0,'-11'-3'27'0,"29"-18"9"0,-11 16-28 0,10-3 3 15,15-3 0-15,14-2-3 16,7-3 1-16,7 0-8 15,-7 3 0-15,-4 5-1 16,-14 3 0-16,-3 2 0 16,-7 3 0-16,-7 5 0 15,-11 6 0-15,-7 10 0 16,-7 3 0-16,-11 2 1 16,-10 3 0-16,-1 3-1 15,-6 5 1-15,-4 3 0 16,1-6 0-16,2 3-1 15,12-2 1-15,6-4 3 16,11-7 0-16,14-3 1 0,11-2 1 16,6-3-3-16,19-3 0 15,2-8-3-15,5 1 0 16,3-4-1-16,0-4 0 16,-7-1-20-16,-4-5 1 15,-7 0-20-15,-10-3 0 16,-15-7 20-16,-10-3 0 15,-10-3 3-15,-4 0 0 16</inkml:trace>
  <inkml:trace contextRef="#ctx0" brushRef="#br0" timeOffset="346586.9352">12645 15620 72 0,'10'-3'36'0,"75"9"6"15,-57-9-35-15,18-2-7 16,11-3 1-16,13-3-15 15,1 3 0-15,3 0-28 16,0 3 1-16,-11 2 18 16,-6-2 0-16</inkml:trace>
  <inkml:trace contextRef="#ctx0" brushRef="#br0" timeOffset="347067.2992">13379 15176 72 0,'-15'-14'36'0,"47"22"8"16,-14-2-35-16,17 9-6 16,14 12 1-16,1 13-4 15,10 10 0-15,-4-3 0 16,-10 9 1-16,-11 5-1 16,-13-3 0-16,-19 0-3 15,-10-2 0-15,-11-3-30 16,-6-11 1-16,-5-5-3 15,-2-2 0-15,10-6 21 16,6-14 1-16</inkml:trace>
  <inkml:trace contextRef="#ctx0" brushRef="#br0" timeOffset="348166.6755">13992 15512 44 0,'-21'-14'22'0,"11"6"17"0,10 6-22 0,0 2-12 15,7-3 0-15,7-2 2 16,14 5 0-16,11-3-6 16,7 1 0-16,-1 2-3 15,-6 0 1-15,0 0-9 16,-4 0 0-16,-3 0-14 16,-7 0 1-16,-4 2-5 15,-11 1 0-15,-2 2 17 16,-8-2 1-16</inkml:trace>
  <inkml:trace contextRef="#ctx0" brushRef="#br0" timeOffset="348329.4207">13982 15689 57 0,'10'0'28'0,"57"5"4"0,-42-5-28 16,17-3-4-16,8-4 0 15,10-1-17-15,0 0 0 16,-4 0-26-16,-7 0 0 16</inkml:trace>
  <inkml:trace contextRef="#ctx0" brushRef="#br0" timeOffset="348734.0753">14670 15480 62 0,'10'8'31'0,"22"13"11"16,-22-13-31-16,1 8-5 15,0 2 0-15,-1 1-2 16,1-1 0-16,-4 1-3 15,0-6 0-15,0-2 7 16,-4-3 0-16,-3-3-8 16,0-5 0-16,0-8 0 15,0-8 0-15,4-2-1 16,3-6 1-16,4 0 0 16,3 0 1-16,3 0 0 15,5 0 1-15,-1 3-2 0,0 3 1 16,-7 2-4-16,0 3 0 31,4 5-41-31,-4 2 1 16,-4 4 18-16,4 4 0 15,-3 1 3-15,7-8 0 16</inkml:trace>
  <inkml:trace contextRef="#ctx0" brushRef="#br0" timeOffset="349034.797">15400 15199 51 0,'-4'-5'25'0,"-21"18"16"0,15-7-26 0,-8 4-4 15,-3 6 0-15,0 0-8 16,7 10 0-16,7 3-4 16,10 1 0-16,11-1 1 15,8-6 1-15,-1 1-1 16,3-3 0-16,1 1 0 15,-7-4 0-15,-8 1 5 16,-10-3 0-16,-3-1-4 16,-8-1 1-16,-6-1-3 15,-8 0 0-15,-3-5-12 16,3-3 0-16,4 1-20 16,3-6 1-16,11 0-5 15,4-6 0-15,6-2 35 0,4-13 0 16</inkml:trace>
  <inkml:trace contextRef="#ctx0" brushRef="#br0" timeOffset="349230.4854">15562 15427 87 0,'10'13'43'0,"5"16"8"0,-8-26-45 15,0 5-6-15,0 5 1 16,0 3-3-16,0 2 0 0,0 1-10 15,0-1 0-15,0-2-21 16,0-5 1-16,-3-8 0 16,-4-11 1-16,-4-8 16 15,1-21 0-15</inkml:trace>
  <inkml:trace contextRef="#ctx0" brushRef="#br0" timeOffset="349320.904">15555 15131 64 0,'10'-27'32'0,"1"11"-25"15,-7 16-31-15,3-2-15 16,3 2 1-16</inkml:trace>
  <inkml:trace contextRef="#ctx0" brushRef="#br0" timeOffset="349679.3206">15872 15247 79 0,'39'34'39'0,"-7"14"10"0,-22-29-40 16,-6 4-2-16,-1 4 1 15,-6-1-8-15,-1-2 1 16,-3-3-1-16,0-2 0 16,0-9 0-16,0-4 1 15,7-6-2-15,4-6 1 16,6-7-1-16,4-8 1 0,-3 0 0 15,3 5 1-15,0 0-2 16,0 8 1-16,0 3 0 16,-3 10 1-16,-4 3 0 15,-7 5 1-15,0 3-3 16,0 0 0-16,-3 3-10 16,-1-1 0-1,15 6-53 1,6-6 0-16,8-10 43 15,17-5 1-15</inkml:trace>
  <inkml:trace contextRef="#ctx0" brushRef="#br0" timeOffset="349937.16">16468 15355 78 0,'-35'-5'39'0,"0"66"0"15,24-48-39-15,4 8 3 16,4 6 0-16,10-1-2 15,10-2 0-15,8-5-2 0,17-9 1 16,4-10 0-16,0-5 0 16,0-6 0-16,-7-2 1 15,-15-11 6-15,-16-10 0 16,-12-3-8-16,-17 5 1 16,-14 0-2-16,-8 11 0 15,-6 5-23-15,-8 8 1 16,8 0-2-16,7 11 0 15,10 8-10-15,7 2 1 16</inkml:trace>
  <inkml:trace contextRef="#ctx0" brushRef="#br0" timeOffset="350296.4323">16486 15107 66 0,'-11'8'33'0,"-6"74"14"0,13-53-32 15,1 21-14-15,-1 6 0 16,1 10-1-16,-1 8 0 16,1 11-13-16,-1-3 1 15,-3-11-34-15,-3-5 0 16,2-10 24-16,1-14 0 15</inkml:trace>
  <inkml:trace contextRef="#ctx0" brushRef="#br0" timeOffset="351675.7916">16352 15340 24 0,'-7'-27'12'0,"14"22"8"0,-7 0-12 16,0 5-7-16,0-3 1 0,-4 3-2 15,-3 3 0-15,-3 4 5 16,-4 12 0-16,3 2-1 16,4 8 0-16,0 0-1 15,4 0 1-15,-1 9-1 16,8 1 0-16,13-4 3 15,11-6 0-15,1-5 1 16,6-11 0-16,7-8-1 16,-3-8 1-16,-4-7-2 15,-10-9 1-15,-7-5-5 16,-15-5 0-16,-13-8-3 16,-12-2 1-16,-2-1-1 15,-1 11 0-15,0 8-28 16,1 5 0-16,2 13-11 15,15 6 0-15</inkml:trace>
  <inkml:trace contextRef="#ctx0" brushRef="#br0" timeOffset="362726.7522">24546 2527 23 0,'-11'0'11'0,"4"8"8"0,4-8-11 16,3 0 1-16,0 0 1 15,0 0-5-15,0 0 0 16,0 0-3-16,3 0 1 15,-3 0-1-15,7 0 0 16,-3 0-2-16,-1 2 0 0,1 1 5 16,-1-1 1-16,1 1-1 15,-4 0 0-15,0-3-1 16,0 0 1-16,0 2-4 16,0-2 1-16,-4 0-1 15,1 0 0-15,-1 0 0 16,4 0 0-16,0 0-1 15,0-5 0-15,0 5-1 16,0-5 0-16,0 2 2 16,0 1 0-16,0-4-2 15,0 6 1-15,0 0 1 16,0-2 1-16,0 2-2 16,0 0 0-16,0 0 0 15,0 0 0-15,0 0-1 0,0 0 0 16,0 0 2-1,4-6 0-15,-4 6-2 0,0-2 1 16,0 2 0-16,0-3 0 16,0 3 0-16,0-3 1 15,0 3-2-15,0-2 1 16,0 2 0-16,0 0 0 16,3-3 0-16,-3 3 0 15,0 0 0-15,0 0 1 16,4-3-1-16,-4 3 0 15,3-5-1-15,1 0 0 16,-4 5 1-16,0 0 0 16,0 0 0-16,0 0 0 15,0 0 0-15,0 0 1 0,0 0-1 16,0 0 0-16,0 0-1 16,0 0 1-16,0 0 0 15,0-3 0-15,0-5 0 16,0 3 1-16,0-3-2 15,0 8 1-15,0-5 0 16,0 5 1-16,4-8-2 16,-4 3 1-16,0 5 0 15,0-3 0-15,0-8 0 16,0 11 0-16,0-2-1 16,0-1 0-16,0 3 1 15,0-5 0-15,0 5 0 16,0-6 1-16,0 4-1 15,0 2 0-15,0 0 0 16,0 0 1-16,0-3-1 16,0 3 0-16,0 0 0 0,0 0 1 15,0 0-2-15,0 0 0 16,0-3 0-16,0 3 1 16,0 0 0-16,0 0 1 15,0 0 0-15,0-5 1 16,0 5-3-16,0 0 1 15,0 0-1-15,0 0 1 16,0-2-1-16,0 2 0 16,0 0 1-16,0 0 0 15,0 0 0-15,0 0 0 16,0 0-1-16,0 0 1 0,0 0-2 16,0 0 0-16,0-6 1 15,0 4 1-15,0 2-2 16,0 0 0-16,0-6-3 15,0 4 0-15,0 2-10 16,0-3 0-16,0 3-5 16,0 0 0-16,0 0-1 15,7-3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33:01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18045 6215 22 0,'-10'-6'11'0,"-1"1"10"16,7 2-11-16,-3 1-2 16,0 2 1-16,4 2-3 15,-1 6 0-15,4 3 0 16,7 2 0-16,4-2 0 16,7-1 1-16,6-2-2 15,-3-5 0-15,4-6-3 16,0-2 1-16,-1-3-2 15,-2-5 0-15,-1 0-2 16,-4-1 1-16,-2-4 0 0,-8-1 0 16,-7-4 0-16,-4 1 0 15,-3 4 0-15,-7 5 0 16,0 5 0-16,-7 10 0 16,-8 6 0-16,-9 8 1 15,2 3-1-15,1 10 0 16,-4 10 2-16,4 9 1 15,10 8 0-15,11 4 0 16,7-9 3-16,11-6 0 16,6-3-2-16,11-5 1 0,11-5-4 15,3-8 1-15,-3-3-3 16,3-8 1-16,1-2-16 16,-1-3 1-16,0-3-34 15,-3-2 1-15,-14-6 28 16,-4-10 1-16</inkml:trace>
  <inkml:trace contextRef="#ctx0" brushRef="#br0" timeOffset="496.5409">18662 5656 45 0,'-10'-10'22'0,"10"2"4"15,0 8-23-15,-4 5 4 16,1 8 1-16,-4 9 0 15,-4-4 0-15,-3 6-6 16,3 5 1-16,-3 3-2 16,-3-3 0-16,3 0-2 15,-1-3 0-15,1-4 0 16,0-4 1-16,4-2-6 16,3-3 1-16,0-2-20 15,0-3 1-15,3-6-11 16,0-7 0-16</inkml:trace>
  <inkml:trace contextRef="#ctx0" brushRef="#br0" timeOffset="711.6722">18394 5752 48 0,'4'2'24'0,"24"-12"10"0,-17 12-24 15,6-2-5-15,4 6 0 16,1 4-4-16,-1 3 1 15,0 6-2-15,0 2 0 16,0 3 0-16,0-3 0 16,-3 0-10-16,3 0 0 0,-3-2-31 15,0 2 1 1,-8-2 26-16,1-3 1 0</inkml:trace>
  <inkml:trace contextRef="#ctx0" brushRef="#br0" timeOffset="1260.7928">18609 6479 38 0,'4'-2'19'0,"17"23"10"0,-7-19-18 15,7 1-1-15,11-3 1 16,3-5-6-16,8-8 1 16,-1-1-5-16,-3-7 1 15,-7-3-1-15,-8 1 1 0,-6-4-3 16,-7 1 1-16,-15 2-1 16,-3 3 1-16,-11 5-1 15,-3 5 1-15,-3 9 0 16,-5 7 1-16,-6 13-1 15,0 9 0-15,3 15-1 16,7 6 1-16,8-3 1 16,10 5 0-16,7 0 4 15,10-5 0-15,8-8-3 16,7-5 0-16,-1-8-2 16,4-6 0-16,8-4-6 15,-1-4 0-15,-3-7-23 16,-1-6 1-16,1-5-11 15,0-8 0-15</inkml:trace>
  <inkml:trace contextRef="#ctx0" brushRef="#br0" timeOffset="2011.4988">19248 5786 38 0,'-4'-5'19'0,"4"-1"7"0,0 6-19 16,0 0-4-16,0 3 1 15,4 8 3-15,-1 5 0 16,5 7-2-16,2 4 1 15,4-1-3-15,0 1 1 16,4-3 0-16,-4-6 1 16,4-7-4-16,-4-6 0 0,0-2 1 15,-4-3 0-15,1-8-4 16,0-3 0-16,-4-5 4 16,0-5 0-16,-4-3-3 15,1 3 1-15,-4 3 0 16,0 2 0-16,3 5 0 15,-3 6 0-15,4 10 1 16,-1 11 1-16,4 8 1 16,1 5 1-16,2 16-3 15,1 0 1-15,-1-3-2 16,1-5 0-16,-4-5-1 16,0-3 1-16,-4-2-2 15,5-1 0-15,-1-2-35 16,0-3 1-16,0-3-3 15,0-4 1-15</inkml:trace>
  <inkml:trace contextRef="#ctx0" brushRef="#br0" timeOffset="2298.5321">19872 6228 43 0,'21'-3'21'0,"85"-15"18"0,-78 12-22 0,1 1-17 16,-5 0 1-16,1 0-3 15,-4-1 1-15,-7 4-15 16,0 2 0-16,-3 0-26 16,-4 2 0-16</inkml:trace>
  <inkml:trace contextRef="#ctx0" brushRef="#br0" timeOffset="2492.8336">19812 6445 43 0,'-14'5'21'0,"46"3"20"16,-21-8-21-16,10-3-13 15,14 1 1-15,7-4-5 16,-3 1 0-16,0-5-6 0,0 2 0 16,-1 2-28-16,-2 1 1 15,-5 0-9-15,-6 5 1 16</inkml:trace>
  <inkml:trace contextRef="#ctx0" brushRef="#br0" timeOffset="2927.0088">20549 6273 44 0,'-3'-3'22'0,"6"9"11"15,1-4-21-15,7 3-2 16,10 1 1-16,7-4-2 16,4-2 0-16,-1-2-8 15,-2-6 0-15,-1-3 0 16,-7-2 1-16,-3 0-4 15,-11-3 1-15,-11 0 0 16,-6 5 0-16,-4 1 0 16,-15 2 0-16,-6 5 1 0,3 9 0 15,-3 9 1 1,3 12 0-16,4 5-1 0,10 5 1 16,8 5 4-16,10-2 0 15,7-3-1-15,14-8 0 16,7-5-5-16,1-3 0 15,2-5-24-15,1-6 1 16,3 1-19-16,-7 5 0 16,-3-16 27-16,-4-6 1 15</inkml:trace>
  <inkml:trace contextRef="#ctx0" brushRef="#br0" timeOffset="3589.4438">21301 5715 49 0,'7'-11'24'0,"-7"14"10"16,-4 2-25-16,-6 3-2 15,-4 0 0-15,-4 2-2 16,-7 9 0-16,4 2-5 15,0 3 0-15,0 2 1 16,0 1 1-16,-4-3-4 16,7-3 1-16,1-5-3 15,3-3 0-15,-1-5-29 16,5-5 0-16,-1-6 0 0,1-13 1 16</inkml:trace>
  <inkml:trace contextRef="#ctx0" brushRef="#br0" timeOffset="3753.1526">20976 5667 47 0,'18'11'23'0,"52"10"8"0,-55-16-24 15,6 6-6-15,3-3 0 16,1 2 0-16,0 3 0 16,0 3-5-16,-1 3 1 15,-3 5-21-15,1-3 1 0,-5-3-6 16,-3-2 1-16</inkml:trace>
  <inkml:trace contextRef="#ctx0" brushRef="#br0" timeOffset="4084.6487">21445 5778 44 0,'4'3'22'0,"38"-3"11"0,-24-3-23 16,3 0-9-16,11 1 1 16,3-1-2-16,4 1 0 15,-4-1-19-15,-7 0 0 16,-3 3-17-16,-7 0 0 16</inkml:trace>
  <inkml:trace contextRef="#ctx0" brushRef="#br0" timeOffset="4282.3834">21625 5609 37 0,'-3'13'18'0,"-1"27"10"16,4-24-20-16,0-1-1 16,0 4 0-16,0 5-6 15,0 8 0-15,-3 5-2 16,3-3 0-16,0 0-10 15,0 3 1-15,0-7-31 16,7-7 0-16</inkml:trace>
  <inkml:trace contextRef="#ctx0" brushRef="#br0" timeOffset="4758.2648">22003 5678 45 0,'-14'-29'22'0,"14"18"10"0,0 11-23 0,-4-3-8 16,1 6 1-16,3 5-1 16,0 2 1-16,3 4 0 15,4 2 1-15,4-3 1 16,-1-3 1-16,8 1-2 16,3-6 1-16,4 1-3 15,-1-4 1-15,1-4-2 16,-4-4 1-16,1-4-1 15,-5-4 0-15,1 1 0 16,-8 5 1-16,1 0-2 16,-4 8 1-16,0 14 0 15,-3 1 0-15,-1 9-1 16,1 13 1-16,-4 8 0 16,3 6 0-16,-3 1-2 15,0 4 1-15,0-8-35 0,0-3 1 16,-3 0 3-16,3-14 1 15</inkml:trace>
  <inkml:trace contextRef="#ctx0" brushRef="#br0" timeOffset="9848.0013">14465 9979 22 0,'-7'0'11'0,"3"-2"1"0,4 2-11 15,0 0 1-15,0-3 1 16,0 3 3-16,0 0 0 16,0 0-4-16,0 0-2 15,0 0 0 1,11-2 3-16,0-1 1 16,-1 0-4-16,1 1 1 15,-1-1 1-15,1 0 0 0,3 1-2 16,0 2 0-16,4-3 0 15,3 3 0-15,4 0 0 16,-4 0 1-16,0-3-2 16,4 3 1-16,-1 0 0 15,4-2 0-15,1 2 1 16,-1 0 0-16,0 0-2 16,0 0 0-16,1 0 2 15,-5 2 0-15,1 1 0 16,0 0 0-16,-1-1-1 15,5 1 1-15,2-3 0 16,-6 0 0-16,0 0 0 16,3 0 0-16,4 0 0 15,3-3 1-15,0 3 0 16,0-2 0-16,1-4-1 16,3 4 0-16,6-1 0 0,1-2 0 15,-7-3-1-15,0 3 0 16,0 2-1-16,-1 0 1 15,1 1 0-15,-3 2 0 16,-1 0 0-16,0 0 0 16,-3 0 0-16,3 0 0 15,7 0 1-15,-3 0 0 16,-4 0-2-16,1 0 1 16,-1 0 1-16,0 0 1 15,-3 2-3-15,0 1 0 0,3 2 0 16,-3 3 1-16,-4 0 0 15,0 0 1-15,4-3 2 16,0 3 1-16,3 0-3 16,0-5 0-16,1-1 0 15,-1 1 0-15,4 0-1 16,-1-1 0-16,5-2 0 16,-4 3 0-16,-4 0 0 15,0 2 0-15,0-2 0 16,4-1 0-16,-4-2 0 15,1 0 1-15,-1-2-2 16,0-1 1-16,4 0 0 16,3 1 0-16,-3-1 0 15,-4 0 0-15,-3 3 0 16,3 0 0-16,1-2 1 16,3 2 0-16,-1 0-2 0,1-3 0 15,7 0 1 1,7 3 0-16,3 0 4 0,4 3 1 15,4 0-4-15,-8-3 0 16,1 0-1-16,-8 0 0 16,-3 0 0-16,-7 2 0 15,-4-2-4-15,-7 0 1 16,-3 3-21-16,-4 0 0 16,0-1-8-16,-3 1 0 0</inkml:trace>
  <inkml:trace contextRef="#ctx0" brushRef="#br0" timeOffset="20987.7049">3876 11384 24 0,'-7'-5'12'0,"7"-11"6"0,4 13-12 16,-4 3-3-16,0 3 0 15,-4 0 0-15,-3 5 1 16,0 2 0-16,-4-2 0 15,1 5 1-15,-4 3 0 16,-4 6-3-16,-3 1 1 16,0 1-4-16,-1-3 1 15,5 0-1-15,3-2 1 16,0-6-2-16,3 0 1 16,4-5-20-16,0 0 1 0,3-2-4 15,1-4 0-15</inkml:trace>
  <inkml:trace contextRef="#ctx0" brushRef="#br0" timeOffset="21484.3609">3693 11363 20 0,'-4'-13'10'0,"8"5"8"0,-4 8-9 16,0 0-2-16,0 0 1 15,3-5-7-15,1 7 1 16,3 6 1-16,0 5 0 0,0 1 1 15,3 2 0 1,5 2-4-16,-1 3 1 0,0 0-2 16,-7-2 1-16,3 2 0 15,4-5 0-15,-3-3-2 16,0-2 0-16,-1-3-32 16,1-3 1-16,-1 0 25 15,1-2 0-15</inkml:trace>
  <inkml:trace contextRef="#ctx0" brushRef="#br0" timeOffset="21859.9435">4003 11527 27 0,'0'0'13'0,"7"13"13"0,-3-7-15 0,-1 2-11 16,1 0 0-16,-1 0 0 15,1-3 0-15,-1 0-1 16,1-2 1-16,3-1-22 16,-4 1 1-16,4 0 5 15,0-1 1-15</inkml:trace>
  <inkml:trace contextRef="#ctx0" brushRef="#br0" timeOffset="22431.54">4296 11432 35 0,'-4'-8'17'0,"18"16"11"16,-3-5-18-16,7-3-3 16,6 2 0-16,1 1-7 15,0-3 1-15,3 0-1 16,-3 0 0-16,-4-3-3 0,0 1 0 15,-3 2-9 1,-4-3 1-16,0 0-13 0,-7-2 0 16,0 0 11-16,-7-6 0 15</inkml:trace>
  <inkml:trace contextRef="#ctx0" brushRef="#br0" timeOffset="22835.3628">4366 11347 21 0,'-7'-2'10'0,"11"-6"8"15,-4 5-11-15,0 3-4 16,3 0 0-16,1 3 2 16,-1-1 0-16,1 4 0 15,3 7 1-15,-4 0-4 16,5-2 1-16,-1 2-1 15,0 3 0-15,0 2-1 0,0 1 1 16,-4-1-3-16,1 3 1 16,-1 1 0-16,-3-6 0 15,0-1-20-15,4-1 1 16,-1-6-8-16,4-3 1 16</inkml:trace>
  <inkml:trace contextRef="#ctx0" brushRef="#br0" timeOffset="24080.4821">4860 11337 16 0,'7'10'8'0,"-10"-26"4"15,3 16-8-15,3 0-1 16,-3 8 0-16,0 0 1 15,0 3 0-15,0 2 0 0,4-2 1 16,-1-3-2 0,1 2 0-16,-1 3-1 0,1-2 1 15,-1 2 1-15,-3 0 0 16,0-2 1-16,-3 0 0 16,-1-3 0-16,1-1 1 15,-1-1-3-15,-3-4 1 16,-7-2-3-16,0-5 1 15,-4 0-2-15,1 0 0 16,3-3-1-16,-1 0 0 16,5 2-7-16,-1 1 1 15,8 0-24-15,-1 2 0 0,4 3 14 16,0 0 1-16</inkml:trace>
  <inkml:trace contextRef="#ctx0" brushRef="#br0" timeOffset="24276.516">4850 11162 43 0,'-7'-8'21'0,"-1"3"-1"16,8 5-21-16,8 0-22 15,-1 0 1-15,0 2 3 16,0 1 1-16</inkml:trace>
  <inkml:trace contextRef="#ctx0" brushRef="#br0" timeOffset="24877.2002">5093 11239 26 0,'-7'0'13'0,"10"0"6"16,-3 0-13-16,0 2 2 16,0 4 0-16,4 2-2 15,-1 8 0-15,-3 5-2 16,4-3 0-16,0 3 1 15,-1-2 0-15,1-3 0 16,3-6 1-16,3-2-4 16,1-8 1-16,-1-2-3 15,1-6 1-15,0-8-1 0,3-5 1 16,-7-3-2-16,0 3 0 16,0 0 1-16,-4 2 1 15,1 1-1-15,-1 2 1 16,1 8-1-16,-4 0 0 15,0 8-1-15,0 2 1 16,3 4 1-16,5 4 0 16,-1 6-2-16,0 0 1 15,-7-16 0 1,3 45 1-16,4-16 0 16,-3-2-2-16,3-4 0 0,-4-1-32 15,4-1 1-15,-3-3 1 16,-1-2 0-16</inkml:trace>
  <inkml:trace contextRef="#ctx0" brushRef="#br0" timeOffset="25252.3869">5417 11363 30 0,'-3'3'15'0,"3"-3"7"0,3 0-16 16,1 5-2-16,0 6 1 15,3-1-3-15,0 1 0 16,0 5-1-16,0 0 0 16,0 2-2-16,3 1 1 0,-3-1-11 15,0 3 1-15,1-2-22 16,-5-3 0-16</inkml:trace>
  <inkml:trace contextRef="#ctx0" brushRef="#br0" timeOffset="25987.7118">3696 11831 20 0,'-7'3'10'0,"0"-6"7"16,7 3-10-16,0-2 1 16,0 2 0-16,0 0-3 15,7 0 0-15,0 0-4 16,7 0 1-16,7-3 0 0,-3 3 1 16,17 0 1-16,11 0 1 15,4 0-1-15,20 0 1 16,11-3 0-16,25 3 0 15,10-5-1-15,18 0 0 16,4 0 2-16,21-6 0 16,3-7-2-16,-7-9 1 15,-14 3-9-15,-21 3 1 16,-17 5-11-16,-19 3 1 16,-20 2-19-16,-15 3 0 15,-14 6 9-15,-6-1 1 0</inkml:trace>
  <inkml:trace contextRef="#ctx0" brushRef="#br0" timeOffset="26573.5885">4091 12088 30 0,'-7'-3'15'0,"-10"35"3"16,9-24-14-16,1 8 1 15,-3 2 1-15,3-2 1 16,0 3 0-16,-7 2 0 15,-4 0 1-15,0-2-6 16,4-3 1-16,0-3-5 16,0-3 0-16,0-4-33 15,3-6 0-15,1-3 16 16,-1 0 1-16</inkml:trace>
  <inkml:trace contextRef="#ctx0" brushRef="#br0" timeOffset="26770.2019">3855 12101 49 0,'10'3'24'0,"29"21"4"0,-28-14-24 15,6 9-1-15,1-3 0 16,0 2-2-16,-1 1 0 16,1 2-1-16,0 5 1 15,-1-2-2-15,-3-3 1 16,1-2-21-16,-5-3 1 15,-3-3-15-15,0-5 0 0</inkml:trace>
  <inkml:trace contextRef="#ctx0" brushRef="#br0" timeOffset="27189.3629">4359 12244 41 0,'-3'3'20'0,"3"-6"15"0,7 3-21 15,3 0-6-15,4-2 0 16,1-4-8-16,-1 1 0 16,0 5 0-16,-4 0 0 15,1 0 0-15,-4 0 0 16,-3 3 1-16,-4 2 0 16,0 3-1-16,-4-3 1 15,4 3-2-15,0 0 1 16,0 0 1-16,4 0 1 0,3-3-2 15,0 0 0-15,3-2-5 16,1-3 0-16,3 0-26 16,0 0 1-16,0-3 1 15,4 3 0-15</inkml:trace>
  <inkml:trace contextRef="#ctx0" brushRef="#br0" timeOffset="27687.1355">4758 12107 43 0,'17'2'21'0,"19"9"6"16,-22-11-22-16,-4 2-3 15,5 1 0-15,-1 0-4 16,3-1 1-16,1 1 1 15,-4-3 0-15,0-3-7 16,-3-2 0-16,-1 0-15 16,-6 0 1-16,-4-1 1 15,-4-2 1-15</inkml:trace>
  <inkml:trace contextRef="#ctx0" brushRef="#br0" timeOffset="27909.8269">4857 11929 38 0,'0'3'19'0,"0"18"9"0,0-16-20 16,3 6-1-16,-3 5 1 15,0 2-4-15,4 4 0 16,-1 7-4-16,4 0 1 16,0 0 0-16,0 0-1 15,-7-29 0 1,0 21-5-16,4 0 1 15,-1-2-30-15,1-3 1 16,3-3 13-16,0 0 0 16</inkml:trace>
  <inkml:trace contextRef="#ctx0" brushRef="#br0" timeOffset="31887.789">5294 11413 12 0,'-11'-8'6'0,"22"11"6"16,-11-3-6-16,4-3-1 15,-4 3 0-15,-4 0-2 0,0 0 0 16,1 0 1-16,-1 0 1 16,4 0-3-16,-3-2 1 15,-1 2-1-15,1-3 0 16,-1 3-1-16,4 0 1 15,-3-2-1-15,3 2 0 16,-4 2-1-16,4-2 0 16,0 5 0-16,0-5 0 15,0 3 0-15,4 0 1 16,-4-1-2-16,3 1 1 16,-3-3 0-16,7 5 0 15,-3 3 0-15,-1 3 1 0,1-1-1 16,-4 6 1-16,3 0-1 15,-3-3 1-15,0 1-1 16,4-1 1-16,-4-3 4 16,0 1 0-16,0 0-2 15,-4-1 1-15,-6 1-4 16,-4-3 0-16,-4-3 0 16,-3 3 0-16,-4-3-1 15,4 1 1-15,3-4-7 16,4 1 0-16,4-1-33 15,6 1 1-15</inkml:trace>
  <inkml:trace contextRef="#ctx0" brushRef="#br0" timeOffset="34681.2959">5241 12006 17 0,'-7'0'8'0,"11"0"12"0,-4 0-10 0,0 0-7 16,0 0 1-1,0 0-4-15,0 0 0 0,0 0 2 16,3 3 0-16,-3 2 0 16,4 3 1-16,-4 2-1 15,3 9 1-15,-3 0-1 16,4 4 1-16,-4 4-1 15,0-3 1-15,0-6 1 16,0-2 0-16,-4-3 2 16,1-2 0-16,-1-3-2 15,-3-3 1-15,-4 3-2 16,1-3 1-16,-1 1-1 16,1-4 0-16,-1 1-1 15,1-6 0-15,-1 3-3 16,0 0 1-16,1 0 0 15,3 0 0-15,0 0-6 16,3-2 1-16,1 2-18 0,3-6 0 16,-4 4-13-16,4 2 0 15</inkml:trace>
  <inkml:trace contextRef="#ctx0" brushRef="#br0" timeOffset="34927.7302">5220 11858 26 0,'-14'-11'13'0,"17"6"4"0,-3 5-13 0,0 0-4 16,0 0 1-16,0 0-1 15,0 0 0-15,4 3-14 16,-1 2 0-16,1 3-2 16,-4 2 0-16</inkml:trace>
  <inkml:trace contextRef="#ctx0" brushRef="#br0" timeOffset="35505.9925">5428 11964 22 0,'-11'0'11'0,"8"-3"4"0,3 6-11 0,0 2 1 16,0 3 0-16,0 0 2 15,3 2 0-15,5-2-2 16,-1-2 0-16,3-4-1 15,1-2 0-15,-1-2-2 16,1-6 0-16,-1-5-2 16,1-1 1-16,-4-2 1 15,-3-2 0-15,-1-1-1 16,1 4 0-16,-4 1 0 16,0 4 0-16,0 2 0 15,0 0 0-15,0 8-2 16,0 5 0-16,0 8 1 15,3 9 0-15,-3 4 0 16,4 6 1-16,-4 2 3 16,3 3 1-16,-3 5-4 0,0-7 1 15,0-9-2-15,0-2 0 16,0-3 0-16,0-5 1 16,0-3-5-16,0-2 1 15,0-3-21-15,0-3 1 16,4-2-10-16,3 0 0 15</inkml:trace>
  <inkml:trace contextRef="#ctx0" brushRef="#br0" timeOffset="35942.5104">5714 12091 33 0,'-4'-8'16'0,"8"8"9"15,-4 0-17-15,0 0-3 16,3-3 0-16,-3 3-2 16,4 0 0-16,3 3-3 15,3-1 1-15,-3 1-1 0,1 2 0 16,-1 3 0-16,-7 6 1 16,0 1 2-16,-7 4 1 15,3-3-2-15,-3 0 0 16,3-6-2-16,4 1 1 15,0-3 0-15,4 0 0 16,7-3-3-16,10-5 1 16,0 3-21-16,4-1 0 15,-4 1-11-15,-7 2 0 16</inkml:trace>
  <inkml:trace contextRef="#ctx0" brushRef="#br0" timeOffset="36617.4402">5379 11855 24 0,'-4'-5'12'0,"1"0"8"16,3 5-12-16,0-6-4 15,0 6 0-15,0 0-4 16,0 0 1-16,0 0-1 16,3 3 1-16,1 2 0 15,-4 3 1-15,0 0-2 16,0 3 0-16,0-1-1 16,0 4 0-16,3 1-6 0,1 1 0 15,3 0-23-15,3 0 0 16</inkml:trace>
  <inkml:trace contextRef="#ctx0" brushRef="#br0" timeOffset="37384.4274">6186 11638 28 0,'-17'-5'14'0,"10"5"14"15,7 0-14-15,0 0-9 16,-4 0 1-16,4 3-2 16,4-1 0-16,3-2-2 15,7 3 0-15,7 0-2 16,4-1 0-16,-1 4 1 16,1-4 0-16,-4 3-8 0,-3 1 1 15,-4-4-9-15,0-2 1 16,0-2-19-16,0 4 1 15</inkml:trace>
  <inkml:trace contextRef="#ctx0" brushRef="#br0" timeOffset="37790.1947">6179 11842 36 0,'-3'3'18'0,"-1"-9"12"16,4 6-19-16,7 0-4 15,4 0 0-15,7 0-8 0,3-2 1 16,3 2 0-16,5 2 1 15,2 1-14-15,1 0 0 16,0 5-28-16,3 0 1 16</inkml:trace>
  <inkml:trace contextRef="#ctx0" brushRef="#br0" timeOffset="44258.6635">6758 11440 8 0,'0'-3'4'0,"0"3"6"15,0 0-5-15,0 0 3 16,3-5 0-16,-3 2-4 16,0 3 1-16,0 0 0 15,0 0 1-15,0-5-1 16,0 0 1-16,0 5-2 15,0 0 0-15,4-3-2 16,-1-2 0-16,-3-1 0 16,4 6 0-16,-1 0 0 15,5 3 0-15,-5 0 2 16,4 2 1-16,0 0-4 16,-3 1 0-16,3 2 1 15,-4 2 0-15,8 3-1 0,-4 3 1 16,3 3-1-16,-2-1 1 15,2 1 0-15,1-3 1 16,-4 0-2-16,0-3 1 16,-4 0-1-16,1-2 1 15,-1-3-2-15,1-3 1 16,-1 0 0-16,1-2 1 16,-4-1 0-16,0 1 0 15,3-3 0-15,-3 3 0 16,0-3-1-16,0 0 0 15,0-3 1-15,-3-2 0 0,-1-1-4 16,1-1 0-16,3-1 4 16,-4-3 0-16,4-2-2 15,0-3 0-15,-3-3-2 16,-1 1 0-16,4-1 3 16,0 3 1-16,0 6-4 15,0-1 0-15,0 1 2 16,0 2 1-16,7 0-2 15,0 0 1-15,0-5 2 16,4 2 0-16,3-2-2 16,4 2 0-16,-4 3-2 15,0 0 1-15,4-2 1 16,-1-1 0-16,4 3-2 16,1 3 0-16,2-3-21 15,-3 3 1-15,1 2-7 0,-1 3 1 16,-7 3 12-16,-3-1 0 15</inkml:trace>
  <inkml:trace contextRef="#ctx0" brushRef="#br0" timeOffset="45191.7651">7199 11601 24 0,'0'-2'12'0,"3"-9"9"0,-3 11-11 16,0 0-1-16,4-5 0 16,-1 2-5-16,1 0 1 15,-1 3-3-15,1 3 0 16,-1 2-1-16,1 1 0 15,-1 2 1-15,1 0 1 16,-4-1-6-16,4 1 0 16,-4 0-20-16,7 6 1 0,0-6-5 15,0-3 1-15</inkml:trace>
  <inkml:trace contextRef="#ctx0" brushRef="#br0" timeOffset="46165.5828">7611 11387 29 0,'-14'5'14'0,"0"-7"12"0,11 7-14 16,-1-5-7-16,1 3 0 16,-1-1-1-16,4 3 0 15,4-2 4-15,3 0 1 16,3 2-6-16,4-2 1 15,0 2 1-15,4-5 0 16,3-3-4-16,0 1 0 16,1-6 0-16,-1 0 0 15,-4-3-2-15,1 1 1 16,-4-4-1-16,-3-1 1 0,-4-7-1 16,-7 4 1-16,-4 2-2 15,-3 0 0-15,-7 6 1 16,-4 2 1-16,1 2 0 15,-1 6 1-15,1 8-2 16,-1 3 1-16,0 10 0 16,1 5 0-16,3 1 0 15,3 2 0-15,4 8 0 16,3 0 1-16,8-3 4 16,3-2 0-16,7-3-2 15,4-5 0-15,6-8-2 16,1-3 0-16,3-5-2 15,1-3 0-15,-1-2-30 16,-4-6 0-16,1-2-11 0,0-8 1 16</inkml:trace>
  <inkml:trace contextRef="#ctx0" brushRef="#br0" timeOffset="46767.0864">8042 11080 24 0,'0'0'12'0,"3"-3"7"0,-3 3-13 16,0 0 2-16,4 3 1 16,-1 5-4-16,4 3 1 15,0 4 2-15,0 4 1 16,4 5-3-16,0-6 0 15,-4 9-1-15,0-3 1 16,0 2 1-16,-4 0 0 16,-3 1-1-16,-3-3 0 15,-1-6-5-15,-3-2 1 16,0-3-2-16,0-5 0 0,-3-5-1 16,-1-3 1-1,0-5-15-15,-3-6 1 0,7-5-14 16,-3-2 0-16,6-3-8 15,-3-6 1-15</inkml:trace>
  <inkml:trace contextRef="#ctx0" brushRef="#br0" timeOffset="46902.3998">8006 10940 46 0,'-10'-35'23'0,"10"-7"1"16,0 37-23-16,3-3-11 15,1 0 1-15,3 0-28 16,4 0 1-16</inkml:trace>
  <inkml:trace contextRef="#ctx0" brushRef="#br0" timeOffset="47576.7309">8391 10948 36 0,'-18'-8'18'0,"-3"24"6"0,14-14-18 16,0 6-3-16,-4 0 0 15,4 3 0-15,4 5 0 16,-1 5 1-16,1 3 0 15,3 2-1-15,7 1 1 16,3-4 2-16,8-1 1 16,7-7-1-16,3-7 0 15,0-8 0-15,0-8 1 16,-3-2-5-16,-4-9 1 16,0 1-2-16,-10-1 0 0,-11-2-1 15,-3-5 1-15,-12-6-1 16,-6 5 0-16,-7 1-1 15,0 2 1-15,3 6-2 16,0-1 2 0,25 19 0-16,-10-2-44 15,3 2 0-15,3 7 12 16,4 1 0-16</inkml:trace>
  <inkml:trace contextRef="#ctx0" brushRef="#br0" timeOffset="48043.2333">8380 10789 38 0,'-10'-11'19'16,"3"-4"9"-16,7 15-19 0,0-6-6 16,0 6 0-16,3 6 2 15,4 4 0-15,0 9 1 16,4 10 1-16,0 5-3 16,-1 3 0-16,1-2-2 15,-4 4 0-15,-4 4-4 16,1-4 1-16,-4-2-1 15,3-2 0-15,1-4-26 16,-1-4 1-16,4-3-9 16,0-6 1-16</inkml:trace>
  <inkml:trace contextRef="#ctx0" brushRef="#br0" timeOffset="48357.8495">8740 11027 54 0,'4'0'27'0,"-1"11"2"15,1-3-27-15,3 8-4 16,0 5 1-16,0 8-26 16,3 5 0-16,1 6 0 15,-4 2 1-15</inkml:trace>
  <inkml:trace contextRef="#ctx0" brushRef="#br0" timeOffset="49064.1828">6938 11850 34 0,'-21'3'17'0,"-4"-6"13"0,18 0-17 16,3 3-8-16,1 0 0 15,3 0-2-15,0 0 1 16,10 0 3-16,15-2 0 16,10-1 3-16,32-2 1 15,36-6-2-15,24-7 1 16,28-1-2-16,28 9 1 16,1 10-9-16,-19 10 0 15,-16-5 0-15,-26 6 0 16,-10 0-9-16,-7-4 1 15,-25-1-10-15,-14-4 0 0,-11-2-11 16,-13 0 0-16,-12 3-5 16,-13 0 1-16,-7-6 31 15,-15 0 1-15</inkml:trace>
  <inkml:trace contextRef="#ctx0" brushRef="#br0" timeOffset="53086.7887">6994 12197 25 0,'-7'5'12'0,"11"-5"6"0,-4-3-13 15,0 3-2-15,3 0 0 16,-3 0 0-16,4 5 1 15,-1 3-2-15,-3 0 1 16,0 0-1-16,4 6 1 16,3 4 0-16,0 1 0 15,0 2-1-15,-4 3 1 16,4-1-2-16,1-2 1 0,-5-5 2 16,1 0 0-1,-1-3-3-15,1-5 0 0,-4-2 1 16,0-1 0-16,0 0 1 15,0-2 1-15,0 0-4 16,0-3 0-16,0-6 1 16,-4-2 0-16,4-2-1 15,-3-6 0-15,3-3 3 16,0 1 0-16,0-1-3 16,0 1 0-16,3 2 0 15,1 0 0-15,3 0 0 16,3-2 1-16,4-1-1 15,8-2 1-15,-1 0-2 16,0 2 0-16,-3 6 0 16,-1 2 0-16,4 1-11 15,-7 5 0-15,4 2-14 0,3 3 0 16,-3 0 3-16,-8 0 0 16</inkml:trace>
  <inkml:trace contextRef="#ctx0" brushRef="#br0" timeOffset="53658.9334">7322 12363 25 0,'-10'-5'12'0,"13"2"9"16,-3 3-13-16,0-5-5 16,4 0 1-16,3-1 2 15,3-2 0-15,1 3-4 16,3-3 0-16,0 3-2 16,-3 2 1-16,-1 1 0 0,-3 2 0 15,0 2 5-15,0 4 0 16,-3 2-2-16,-1 2 0 15,-3 3-2-15,-3 3 1 16,-1 0-1-16,1-3 0 16,-1-2-2-16,1-1 0 15,6 1 1-15,4 0 1 16,0-3-2-16,4 0 0 16,0-6-1-16,-1 3 0 15,4-5-1-15,4 6 1 0,0-9-20 16,-1 3 0-16,1-5-16 15,0-3 1-15,-1-3 34 16,-3 1 1-16</inkml:trace>
  <inkml:trace contextRef="#ctx0" brushRef="#br0" timeOffset="54153.2804">7707 12249 36 0,'-14'-5'18'0,"31"10"6"0,-10-5-17 15,7 0-2-15,4 0 0 16,3 0 0-16,0-2 0 16,0-6-4-16,-3-3 1 15,0-2-2-15,-8-3 1 16,-3 0-2-16,0 0 1 16,-7 16 0-1,-17-26 3-15,-8 5 1 16,-3 5-3-16,0 5 0 0,3 11-1 15,4 6 1-15,0 10 0 16,7 10 1-16,3 3-1 16,7 5 1-16,4 4 0 15,11 1 0-15,10-2 1 16,4-5 1-16,0-6-3 16,-1-2 0-16,-3 3-1 15,-3-11 0-15,3-1-3 16,-3-9 0-16,-1-1-19 15,1-2 0-15,3-1-21 16,-3-7 1-16</inkml:trace>
  <inkml:trace contextRef="#ctx0" brushRef="#br0" timeOffset="54619.6914">8081 12077 33 0,'-4'0'16'0,"8"11"7"16,-1-6-16-16,4 3-5 16,0 0 1-16,4 11 0 15,-4-1 0-15,3 1 2 16,-3-1 0-16,-3-2 4 15,-4 3 0-15,0-3-3 16,-7-3 1-16,0 0-5 16,-4-5 0-16,1-3-2 15,-4-2 0-15,-1-3-2 16,1-5 1-16,4-3-9 16,-1 0 1-16,4-5-19 15,4-1 1-15,6 4-1 16,1-9 0-16</inkml:trace>
  <inkml:trace contextRef="#ctx0" brushRef="#br0" timeOffset="54799.5381">8095 11940 53 0,'-18'-11'26'0,"7"-2"9"0,11 8-28 16,0 2-8-16,0 1 0 0,0-1-12 15,4-2 1-15,-1 2-18 16,1 6 1-16,0 5 12 16,3-1 0-16</inkml:trace>
  <inkml:trace contextRef="#ctx0" brushRef="#br0" timeOffset="55279.3338">8349 12064 47 0,'-25'24'23'0,"14"18"3"0,15-28-24 15,3-4 1-15,4 3 0 16,6 1-1-16,8-6 1 15,0-8 2-15,-1-8 0 0,1-6-3 16,-7-1 1-16,-4-4-1 16,-4 1 1-16,-10-4 0 15,-3 4 1-15,-11-1-3 16,-4 1 0-16,-3 2-2 16,0 0 1-16,-1 5-3 15,5 4 0-15,6-1-20 16,4 5 0-16,4 6-4 15,3 2 1-15,7 0 10 16,0-2 1-16</inkml:trace>
  <inkml:trace contextRef="#ctx0" brushRef="#br0" timeOffset="55655.7161">8327 11911 43 0,'-7'-3'21'0,"11"-7"6"0,-4 10-22 0,3 5 1 15,5 8 1-15,-1 6-4 16,3 7 1-16,1 8-3 16,3 3 0-16,0 3-2 15,-3-3 0-15,-1-5-2 16,4-3 1-16,-3-2-29 15,-1-4 1-15,-3 1 6 16,0-3 0-16</inkml:trace>
  <inkml:trace contextRef="#ctx0" brushRef="#br0" timeOffset="56134.4183">8698 12101 43 0,'0'-5'21'0,"10"-14"5"16,-6 14-22-16,3 0-3 15,0 2 0-15,4 3-1 16,-1 3 1-16,1 2-2 15,-4 0 1-15,0 6 7 16,-4 2 1-16,-6 3-2 16,-1 0 0-16,1 0-3 15,-1 0 0-15,1-3-3 16,3-2 1-16,7-1 0 16,7-5 0-16,4-5-3 15,6-2 0-15,1-3-23 16,0-1 1-16,-1-2-15 15,-2 0 0-15</inkml:trace>
  <inkml:trace contextRef="#ctx0" brushRef="#br0" timeOffset="56632.6035">9389 11776 46 0,'-7'0'23'0,"4"5"4"0,3-5-23 16,3 3 2-16,4 2 0 16,4-2-2-16,10-1 1 15,0 1-5-15,0 0 1 16,0 2-2-16,-6-2 1 16,2 2-7-16,-3-2 0 15,-3-3-22-15,3 2 1 16,0-2 4-16,0 0 0 15</inkml:trace>
  <inkml:trace contextRef="#ctx0" brushRef="#br0" timeOffset="56887.3468">9389 11956 43 0,'-3'2'21'0,"41"4"12"15,-16-9-22-15,6 0-8 16,-3-2 0-16,3 0-4 16,0 2 0-16,0 3-9 15,-3 0 0-15,-4 3-21 16,-3-1 1-16,-4 1 15 15,-4 0 0-15</inkml:trace>
  <inkml:trace contextRef="#ctx0" brushRef="#br0" timeOffset="59843.209">10430 11294 36 0,'-4'-5'18'0,"11"42"4"0,-3-21-18 15,-1 2-2-15,8 1 1 16,-1 2 3-16,5 3 0 15,-1 5 0-15,-4-2 0 16,1-6-3-16,-4-3 1 16,0-5 5-16,-4-5 0 15,-3-2-8-15,0-6 1 16,-3-6-3-16,-1-2 1 16,1-5 2-16,-1-5 0 15,4-1-3-15,0-5 0 16,4-2 3-16,6-3 1 0,1-3-3 15,3 3 1-15,4 5-2 16,-1 3 1-16,1 2 0 16,0 6 0-16,-1 3-12 15,1 2 0-15,3-3-17 16,0 6 0-16,4 2-1 16,-4-2 0-16</inkml:trace>
  <inkml:trace contextRef="#ctx0" brushRef="#br0" timeOffset="60042.7505">10860 11498 47 0,'0'29'23'0,"18"3"3"0,-11-24-24 16,0 2-4-16,3 1 0 15,4 0-19-15,4 2 1 16,0 3-6-16,-4-8 0 16</inkml:trace>
  <inkml:trace contextRef="#ctx0" brushRef="#br0" timeOffset="60355.0458">10260 11916 45 0,'15'-3'22'0,"80"-4"3"16,-60-1-22-16,25-6 8 15,25 1 1-15,10-5-13 16,11 4 0-16,-8 9-14 16,-6 0 0-16,-7 2-27 15,-22 0 0-15</inkml:trace>
  <inkml:trace contextRef="#ctx0" brushRef="#br0" timeOffset="60923.7419">10461 12030 41 0,'-10'2'20'0,"20"22"3"16,-2-10-20-16,2 4 5 16,8 11 1-16,-1-2-4 0,5 4 1 15,-1 6-1-15,0 0 0 16,0 0-1-16,-7-5 1 15,0-11 5-15,-3-7 0 16,-4-12-9-16,0-10 0 16,-4-10-1-16,1-3 0 15,0-6 0-15,-1-2 1 16,1 0 1-16,-1-3 1 16,8 0-2-16,-1 6 0 15,4 5-2-15,4 2 1 16,7 1-1-16,-1 5 1 15,-2-1-11-15,-1 4 0 0,0 2-25 16,0 3 1-16,4 5 1 16,-4-3 1-16</inkml:trace>
  <inkml:trace contextRef="#ctx0" brushRef="#br0" timeOffset="61316.1147">10987 12210 58 0,'-14'0'29'0,"21"-6"2"0,-3 4-28 15,6-3-1-15,4-3 0 16,4 5-1-16,-1-2 0 16,1 7-2-16,0 4 1 15,-4 2 0-15,-4 2 0 16,-6 3 0-16,-1 3 0 16,-3 5 8-16,0 3 0 15,0-3-6-15,0-2 0 16,8-6-1-16,6-5 0 15,7-5-3-15,11-6 1 16,-4 0-24-16,-4-2 1 0,-2 0-15 16,-1 2 0-16,-4 3 31 15,1-2 0-15</inkml:trace>
  <inkml:trace contextRef="#ctx0" brushRef="#br0" timeOffset="62936.749">11975 11252 36 0,'-14'3'18'0,"14"2"10"0,3 0-18 16,-3 1-7-16,0 1 0 15,11 1 0-15,13-5 0 16,5-3-2-16,-1-3 0 16,0-2-2-16,-3-3 1 15,-4-2-1-15,-3-1 1 16,-8-5-1-16,-3 0 1 15,-7-2-2-15,-7 2 0 16,-14 0 2-16,-7 3 0 16,-4 7 2-16,0 9 1 15,-7 8-3-15,1 7 1 0,2 11 4 16,12 11 1-16,6 2-2 16,14 9 0-16,12 2-2 15,9-1 0-15,18-9 0 16,11-9 0-16,0-10-2 15,-4-8 0-15,4-6-3 16,-3-4 1-16,-8-9-42 16,0-2 1-16,-10-6 23 15,-11 1 1-15</inkml:trace>
  <inkml:trace contextRef="#ctx0" brushRef="#br0" timeOffset="63327.6169">12437 10921 35 0,'-4'3'17'0,"15"23"8"0,-4-18-18 0,0 3 0 16,3 0 0-16,5 7 0 15,-5 3 1-15,-6 6-2 16,-4-1 1-16,0-2-3 15,-7 0 0-15,-4-6-4 16,-7-5 0-16,4-5-8 16,0 0 8-1,14-8 0-15,-28-29-62 16,7 5 0-16</inkml:trace>
  <inkml:trace contextRef="#ctx0" brushRef="#br0" timeOffset="63448.1266">12306 10723 57 0,'-17'-13'28'0,"13"2"-1"16,4 8-28-16,0-2-24 15,4 2 1-15,3 3-7 16,0 3 1-16</inkml:trace>
  <inkml:trace contextRef="#ctx0" brushRef="#br0" timeOffset="63822.3659">12603 10813 40 0,'-18'18'20'0,"11"46"7"15,10-48-20-15,1 8-5 16,3-1 0-16,7-1 3 16,7-7 0-16,4-1 1 15,3-9 1-15,0-2-3 16,-3-6 1-16,0-10 1 16,-8-8 1-16,-3-6-5 15,-10-2 0-15,-8 0-2 16,-10 0 1-16,-10 2-1 15,-5 1 0-15,1 7-2 16,4 3 0-16,2 6-22 16,5 5 1-16,-1 5-5 0,8 2 1 15,2 4 7-15,12-1 0 16</inkml:trace>
  <inkml:trace contextRef="#ctx0" brushRef="#br0" timeOffset="64123.6679">12659 10644 46 0,'-7'0'23'0,"7"21"9"15,0-13-22-15,0 7-5 16,7 9 0-16,0 5-5 16,4 11 1-16,3 5-1 15,0 0 0-15,-4-5-1 16,1-6 0-16,-4-2-19 16,-3-6 1-16,-4-5-14 15,0-5 1-15,0-2 25 16,-4-6 0-16</inkml:trace>
  <inkml:trace contextRef="#ctx0" brushRef="#br0" timeOffset="64333.6729">12948 10895 54 0,'4'-3'27'0,"10"27"1"0,-4-13-28 16,-3 2 0-16,4 3 0 15,3 0-9-15,0-1 1 16,4 9-38-16,-4 3 1 0</inkml:trace>
  <inkml:trace contextRef="#ctx0" brushRef="#br0" timeOffset="64754.4261">11865 11665 48 0,'-46'13'24'0,"29"-10"1"0,17-3-24 16,10 2 3-16,15-2 1 16,17 0 1-16,22-2 0 15,31-9 1-15,25 3 0 16,18-5-2-16,10 2 0 16,7 3-8-16,-21-2 1 15,-14 2-34-15,-25 0 1 0,-17 5 2 16,-18-5 0-16</inkml:trace>
  <inkml:trace contextRef="#ctx0" brushRef="#br0" timeOffset="65473.3188">12080 12115 48 0,'-3'7'24'0,"38"9"5"16,-24-16-24-16,3-2 3 15,7-6 0-15,4-3-5 16,3-2 0-16,-3 0-3 16,-4-1 0-16,-7 1-1 15,-7-3 0-15,-7 0 2 16,-7 1 0-16,-11 1-2 0,-3 6 0 16,0 8 0-16,-4 8 1 15,-3 8 0-15,3 11 1 16,4 12-1-16,7-7 1 15,7 5-1-15,11 0 0 16,6 0 2-16,4-8 0 16,7-5-3-16,8-8 0 15,2-5 0-15,1-6 1 16,0-5-27-16,-7-5 0 16,3-1-10-16,-3-2 1 15</inkml:trace>
  <inkml:trace contextRef="#ctx0" brushRef="#br0" timeOffset="65864.8359">12620 11882 38 0,'0'-3'19'0,"7"8"10"15,-3-2-19-15,-1 2 1 0,4 6 0 16,0 2-6-16,0 6 0 15,0-1 3-15,1 3 1 16,-5-2-6-16,-3-3 0 16,0 0-2-16,-3-6 0 15,-1-2-2-15,-3-3 0 16,-4-2-29-16,1-3 1 16,3-5-14-16,0-6 1 15,-4-10 39-15,-3 0 0 16</inkml:trace>
  <inkml:trace contextRef="#ctx0" brushRef="#br0" timeOffset="65984.4069">12585 11771 60 0,'-4'-11'30'0,"8"8"-11"16,-1 3-30-16,1 0-14 16,3 3 1-16,4 2 0 15,-1 1 1-15</inkml:trace>
  <inkml:trace contextRef="#ctx0" brushRef="#br0" timeOffset="66283.4709">12825 11842 45 0,'-11'3'22'0,"15"23"6"0,3-18-23 16,3 3 2-16,4-1 1 15,4-4-4-15,3-1 1 16,4-5-3-16,-4-5 0 16,0-3-2-16,-7-3 0 15,-3 3 2-15,-8-3 0 16,-13 1 0-16,-11-3 0 16,-7-1-2-16,-1 4 0 15,1 5-2-15,3 2 1 16,4 0-12-16,4 3 0 15,6 3-6-15,7 2 0 0,8 0-15 16,3-2 1-16</inkml:trace>
  <inkml:trace contextRef="#ctx0" brushRef="#br0" timeOffset="66588.195">12902 11662 53 0,'-14'3'26'0,"18"39"9"0,-1-26-28 16,4 5-2-16,4 0 0 15,3 6-5-15,0 2 0 16,0 3-1-16,0-1 0 16,-3-4-2-16,-4-3 1 15,0-6-31-15,0-5 0 16,0-5 4-16,0-5 1 16</inkml:trace>
  <inkml:trace contextRef="#ctx0" brushRef="#br0" timeOffset="66945.0357">13195 11855 55 0,'4'-8'27'0,"17"3"3"15,-14 5-27-15,-4 0-4 16,4 0 0-16,-3 3 1 16,-4 2 1-16,0 6 5 15,-4 2 0-15,1 3 0 16,-1 0 1-16,1-3-5 0,-1 0 1 15,4-5-3-15,7 0 0 16,7-6-4-16,8-2 0 16,2-2-37-16,8-3 0 15,-7-1 14-15,-1 1 1 16</inkml:trace>
  <inkml:trace contextRef="#ctx0" brushRef="#br0" timeOffset="67397.3789">13703 11556 57 0,'-14'3'28'0,"14"0"6"0,7-1-29 15,4-2-3-15,6 0 0 16,8 0-3-16,0-2 0 16,-4 2 0-16,0-3 0 15,-3 0-15-15,-4 1 0 16,0-1-2-16,-4 0 1 15,-3 1-11-15,0-1 1 16</inkml:trace>
  <inkml:trace contextRef="#ctx0" brushRef="#br0" timeOffset="67638.397">13675 11720 61 0,'-11'3'30'0,"18"10"7"16,-3-13-31-16,10 0 1 15,11-2 1-15,10-4-7 16,-7 1 0-16,4-3-3 16,0 3 1-16,-1-3-14 15,-2 2 0-15,-5 1-21 16,-3 3 0-16,-3 4 13 15,-7-2 1-15</inkml:trace>
  <inkml:trace contextRef="#ctx0" brushRef="#br0" timeOffset="69902.2997">14105 11321 35 0,'4'18'17'0,"10"30"3"0,-7-40-17 16,0 0 3-16,3 2 1 0,1 1-2 15,0 0 0-15,-4-3 8 16,3-6 0-16,1-2-10 15,3-8 0-15,-3-8 1 16,3-15 1-16,-4-1 1 16,1-3 1-16,-1 1-4 15,5 2 0-15,-1 3-4 16,0 5 1-16,3 6-1 16,-3 2 1-16,4 3-3 15,0 5 0-15,-1 5-29 16,1 3 0-16,0 5-5 15,-4 3 1-15,-7-5 30 16,-4 0 0-16</inkml:trace>
  <inkml:trace contextRef="#ctx0" brushRef="#br0" timeOffset="70036.5611">14532 11355 42 0,'3'21'21'0,"12"24"10"0,-12-39-21 15,1 2-9-15,-1 5 1 16,1 3-2-16,3 2 0 15,3-2-28-15,1-3 1 16,-1-2 1-16,1-6 1 16</inkml:trace>
  <inkml:trace contextRef="#ctx0" brushRef="#br0" timeOffset="70277.6873">14098 11678 48 0,'14'24'24'0,"81"-35"7"16,-66 3-23-16,24-5-1 15,7 0 0-15,7-3-9 16,0 0 0-16,-11 3-24 15,-7 5 0-15,-6 3-8 16,-12-1 1-16</inkml:trace>
  <inkml:trace contextRef="#ctx0" brushRef="#br0" timeOffset="70744.1932">14218 11858 46 0,'-4'8'23'0,"26"42"1"0,-15-34-22 0,0 8 1 15,0 5 0-15,3 5-1 16,1 3 1-16,0-5 0 16,-4-3 1-16,0-5 7 15,-4-8 1-15,1-11-7 16,-4-5 0-16,0-16-5 15,0-10 1-15,0-6 0 16,3-5 1-16,4 0 2 16,4 0 0-16,7 5-5 15,3 6 0-15,0-1 0 16,0 9 0-16,-3-1-17 16,3 6 0-16,-4 8-20 0,-2 2 0 15,-5 6 18-15,-3 2 0 16</inkml:trace>
  <inkml:trace contextRef="#ctx0" brushRef="#br0" timeOffset="71087.2223">14543 12040 48 0,'-11'-2'24'0,"11"4"13"0,0-2-24 0,3 0-7 16,5 0 1-16,6 0-2 16,10-2 1-16,-3 2-6 15,1 0 1-15,-5 5-1 16,1 3 0-16,-4 5 1 16,-3 3 0-16,-8 5 2 15,-3 3 1-15,0-5-3 16,4-4 1-16,-4 1-2 15,7-5 1-15,0-3-1 16,0 0 0-16,7-8-3 16,0-3 0-16,4 1-28 15,-1-4 1-15,4 4-7 16,-3-1 1-16,-4-10 26 16,0-1 1-16</inkml:trace>
  <inkml:trace contextRef="#ctx0" brushRef="#br0" timeOffset="71719.3717">15142 11712 52 0,'-3'3'26'0,"13"8"8"16,1-9-26-16,6-4 3 15,12-1 1-15,6-8-8 0,0-2 0 16,-7 3-4-16,1-4 1 15,-5-2-2-15,-6-2 1 16,-7-3-2-16,-8 2 1 16,-3 1 0-16,-7 2 1 15,-11 8 0-15,-13 8 0 16,-8 11-1-16,4 10 1 16,-1 13 1-16,5 6 0 15,2-1-1-15,12 6 1 16,10 3-1-16,7-6 1 15,10-7 2-15,11-6 1 0,8-8-4 16,2-5 0-16,5-8 0 16,-5-3 0-16,-2-5-20 15,-5-3 0-15,1-2-21 16,-7 0 0-16,-4 0 24 16,-4-1 1-16</inkml:trace>
  <inkml:trace contextRef="#ctx0" brushRef="#br0" timeOffset="72876.2628">15583 11300 35 0,'-3'2'17'0,"3"-2"4"0,3 3-19 15,4 2 2-15,0 11 0 16,4 5-2-16,-1-2 0 16,1 2 2-16,-4 3 0 0,0-3 3 15,-3-5 1-15,-4 0-3 16,-4-6 0-16,-3-2-6 16,0-5 0-16,-4-6-19 15,1-7 0-15,-1-1-19 16,1-7 1-16</inkml:trace>
  <inkml:trace contextRef="#ctx0" brushRef="#br0" timeOffset="72994.5735">15565 11133 53 0,'0'-21'26'0,"-3"2"1"16,3 14-27-16,0 0-13 15,0-1 1-15,0 1-28 16,7 5 1-16</inkml:trace>
  <inkml:trace contextRef="#ctx0" brushRef="#br0" timeOffset="73461.2898">15989 11083 39 0,'-29'0'19'0,"-20"5"8"15,39 0-20-15,-5 6-1 16,5 7 1-16,3 4-6 16,0 1 0-16,14 6 2 15,7-2 0-15,11-6 2 16,-1-8 1-16,1-5 4 16,0-8 0-16,-4 0-4 15,-4-5 0-15,-2-3-5 16,-8-3 0-16,-11-4-1 15,-3-4 0-15,-11 1-1 16,-10-1 0-16,0 3-12 16,3 0 0-16,4 3-8 0,3 5 0 15,8 3 0-15,3 5 0 16,3 5-1-16,11 0 0 16</inkml:trace>
  <inkml:trace contextRef="#ctx0" brushRef="#br0" timeOffset="73806.7629">15936 10956 49 0,'-14'5'24'0,"24"8"7"16,-6-2-25-16,-1-3-1 16,4 10 1-16,-3 6-3 15,-1 10 1-15,1 4-3 16,-1-4 1-16,1 8-2 15,-4-2 0-15,4-3-3 16,-1-3 0-16,-3-10-35 0,4-3 1 16,3-7 12-16,0-1 1 15</inkml:trace>
  <inkml:trace contextRef="#ctx0" brushRef="#br0" timeOffset="74166.9778">16123 11260 42 0,'3'0'21'0,"15"0"3"15,-11 8-21-15,0 2-2 16,0 4 1-16,0 7-3 15,0-3 1-15,0 1-3 16,0-3 0-16,-3-3-39 16,-4 3 0-16</inkml:trace>
  <inkml:trace contextRef="#ctx0" brushRef="#br0" timeOffset="74977.2171">16426 11657 42 0,'-7'-3'21'0,"7"11"3"0,0-8-21 0,4 5 5 15,6-7 0-15,4-1-1 16,7 0 0-16,1 1-5 15,-1-6 1-15,-4 0-3 16,-2 0 0-16,-5-5 0 16,-3 0 0-16,-10-1-1 15,-4 1 1-15,-11 3 0 16,0 4 0-16,-6 4 1 16,-5 10 0-16,-6 5-1 15,7 8 0-15,0 13 1 16,3 9 0-16,11-9 0 15,10 6 0-15,8-1 6 16,13-4 1-16,5-9-4 16,6-5 1-16,7-7-5 15,4-6 0-15,0-3-11 0,0-2 0 16,-4-1-25-16,4-2 0 16,-4 0 7-16,-3-2 0 15</inkml:trace>
  <inkml:trace contextRef="#ctx0" brushRef="#br0" timeOffset="75291.5553">16705 11278 52 0,'-7'0'26'0,"28"-10"3"15,-3 7-27-15,10 1 0 16,0-1 0-16,7-2-6 15,4-1 1-15,3 4-35 16,1-1 1-16,-8-2 22 16,0-3 1-16</inkml:trace>
  <inkml:trace contextRef="#ctx0" brushRef="#br0" timeOffset="76298.1091">17170 11117 42 0,'0'-3'21'0,"-3"1"2"0,10 4-21 16,7 4 1-16,4 4 0 15,-1 6-3-15,1 5 0 16,-4 6 1-16,0 2 1 16,-7 3 6-16,-3 2 0 15,-4-2 0-15,-4-8 1 16,-6-3-1-16,-5-3 0 16,-2-2-5-16,-4-5 1 15,3-3-4-15,0-3 1 0,4-2-1 16,4-3 0-1,-1 2-13-15,4-2 0 0,4-5-24 16,-1-3 1-16,1-10 9 16,6-12 0-16</inkml:trace>
  <inkml:trace contextRef="#ctx0" brushRef="#br0" timeOffset="76432.9478">17100 10972 53 0,'-7'-27'26'0,"17"9"-1"16,-6 12-26-16,-4 6-16 16,3-5 0-16,4 5-17 15,4 5 1-15</inkml:trace>
  <inkml:trace contextRef="#ctx0" brushRef="#br0" timeOffset="76854.0081">17608 11027 35 0,'-32'-5'17'0,"-10"21"13"0,35-8-18 0,-4 5-6 16,0 8 1-16,4 6-6 15,7 2 1-15,4 8 1 16,7 0 0-16,3-6 3 16,14-4 1-16,4-9 3 15,-4-10 1-15,0-10-5 16,0-9 1-16,-3-2-3 15,-4-6 0-15,-7-4-5 16,-10-9 1-16,-8-3-1 16,-6 6 1-16,-12 3-2 15,-6-1 0-15,4 6-20 16,-1 3 1-16,0 4-10 16,4 12 0-16,3-1 1 15,4 6 1-15</inkml:trace>
  <inkml:trace contextRef="#ctx0" brushRef="#br0" timeOffset="77153.3138">17608 10860 53 0,'-4'-5'26'0,"8"-3"2"0,-4 21-27 0,3 9 5 15,1 9 0-15,3 1-3 16,0 8 1-16,0 7-4 16,0 1 1-16,-3 5-2 15,-4 5 1-15,0-8-7 16,0-7 0-16,-4-4-34 15,0-4 0-15,4-6 26 16,4-8 0-16</inkml:trace>
  <inkml:trace contextRef="#ctx0" brushRef="#br0" timeOffset="77633.9579">17890 11321 49 0,'0'-11'24'0,"14"11"6"16,-3-2-24-16,-1-1-3 16,8 3 1-16,-1 0-4 15,1 3 0-15,-4 2-1 16,0 8 0-16,-7-5 3 15,-10 11 0-15,-4-4 5 16,0-1 0-16,-4-1 1 16,1 0 1-16,3-2-8 15,3-3 1-15,4 0 0 16,7-3 0-16,7 0-5 16,4-2 0-16,6-1-27 15,1 1 1-15,0 2-16 0,3 3 0 16,-3 0 45-16,-4 0 1 15</inkml:trace>
  <inkml:trace contextRef="#ctx0" brushRef="#br0" timeOffset="78222.0901">18398 11786 38 0,'-14'-7'19'0,"3"12"12"0,8-8-20 16,3 3-1-16,-4 0 0 16,4 0-4-16,0 0 0 15,0 0-3-15,7-2 1 16,0-1-4-16,0 3 0 15,4 0 0-15,3 0 0 16,0 3-1-16,4-3 0 16,3 0 0-16,0 0 0 15,-3-3-14-15,-1 0 1 0,1 1-15 16,0 2 0-16,-1 0 6 16,1-3 0-16</inkml:trace>
  <inkml:trace contextRef="#ctx0" brushRef="#br0" timeOffset="78416.6704">18324 11839 53 0,'0'6'26'0,"28"2"8"15,-14-8-27-15,14 2-6 16,11-2 1-16,3 0-4 0,4 0 1 15,0 0-17-15,0 0 0 16,-7 0-24-16,-7 3 1 16</inkml:trace>
  <inkml:trace contextRef="#ctx0" brushRef="#br0" timeOffset="79691.6845">19079 11247 33 0,'0'24'16'0,"17"31"10"16,-10-39-18-16,0 2 0 16,0 4 0-16,0 1-1 15,1-1 0-15,-1-6 1 16,-4-3 0-16,1-5-1 15,-1-6 1-15,1-4-8 16,-4-6 0-16,0-8 0 0,0-8 1 16,0-10-1-16,0 2 1 15,3 3 2-15,1 2 1 16,3 1-3-16,3 2 1 16,8 0-1-16,3 6 0 15,11-1-2-15,3 3 0 16,-3 3-1-16,0 3 0 15,-4 2-6-15,4 2 1 16,-4 4-24-16,-3 2 0 16,-4 5-4-16,-7 3 1 15,-4-3 32-15,-3 0 0 0</inkml:trace>
  <inkml:trace contextRef="#ctx0" brushRef="#br0" timeOffset="80006.606">19417 11416 43 0,'-3'11'21'0,"10"-3"14"15,-7-6-21-15,0 1-14 0,3 2 1 16,-3 0-1-16,4 1 1 16,-1-1-7-16,4 0 0 15,0-2-36-15,1 0 1 16,-1 2 31-16,-4-2 1 15</inkml:trace>
  <inkml:trace contextRef="#ctx0" brushRef="#br0" timeOffset="80262.323">19082 11583 48 0,'18'5'24'0,"63"-2"8"16,-46-6-23-16,15-2-3 16,10-3 1-16,7-3-9 15,0 3 0-15,-11 3-13 16,-7 2 1-16,-6 3-32 15,-8 0 1-15</inkml:trace>
  <inkml:trace contextRef="#ctx0" brushRef="#br0" timeOffset="80667.8855">19191 11834 55 0,'4'-3'27'0,"21"6"11"0,-15-3-28 0,4-3-9 15,8 3 1-15,-1 0-3 16,0-2 0-16,0 4 1 16,-7 1 1-16,-7 2-2 15,-7 3 1-15,-7 6 1 16,0-1 1-16,-7 0-2 16,3 0 1-16,4 0-1 15,4 1 1-15,3-4-2 16,10-2 1-16,8 0-3 15,3-5 1-15,4-1-31 16,3-2 0-16,4-2 1 16,3-4 1-16</inkml:trace>
  <inkml:trace contextRef="#ctx0" brushRef="#br0" timeOffset="81613.3078">19283 11752 48 0,'-7'-11'24'15,"11"-2"12"-15,-4 13-23 0,3 0-8 16,-3 0 1-16,0 0-7 16,7 3 0-16,-3 7 5 15,3 6 1-15,0 0 0 16,-4 0 1-16,-3 8-2 15,4 2 0-15,-4 3-3 16,3 3 1-16,1-3 0 16,0-5 1-16,-4-8-1 15,0 0 1-15,0-6 1 16,0-2 1-16,0-2-3 0,3-6 0 16,4-8-3-16,0-8 1 15,0-5 0-15,4-6 1 16,-1 3 1-16,1 6 0 15,0 2-1-15,-1 0 0 16,4 0 0-16,4 6 0 16,0-4-2-16,-1 7 0 15,1 1-5-15,3 1 0 16,0 5-25-16,0 3 0 16,-3-1-5-16,3 4 0 15,-7 1 14-15,7 1 1 0</inkml:trace>
  <inkml:trace contextRef="#ctx0" brushRef="#br0" timeOffset="81958.0779">19671 11940 61 0,'-3'3'30'0,"10"-1"3"16,-4-2-31-16,8 0 0 15,6 0 0-15,5 3-2 16,-1-1 0-16,-4 4 0 16,-2 2 0-16,-5 2 3 15,-3 4 0-15,-7-1 6 0,0 0 1 16,-3-2-7-16,3-4 0 15,0 1-1-15,3 0 0 16,8 0-4-16,-1-2 0 16,4-4-13-16,4 1 0 15,-4 0-30-15,4 2 1 16,-4-5 23-16,0-8 1 16</inkml:trace>
  <inkml:trace contextRef="#ctx0" brushRef="#br0" timeOffset="82619.5058">20179 11739 52 0,'-14'5'26'0,"10"8"5"0,8-10-26 16,3 2 2-16,11 1 0 15,6-1 3-15,12-2 0 16,6-9-7-16,4-2 1 0,-4-5-5 15,-3-3 0 1,-7 0 0-16,-8 0 1 0,-9-2-3 16,-8-3 0-16,-11 0-1 15,-10-1 0-15,-11 4 4 16,-10 7 1-16,3 9-1 16,-10 7 0-16,0 6 3 15,3 15 0-15,7 8 0 16,14 1 1-16,11 2 3 15,14 3 0-15,11-1 1 16,7-4 1-16,14-9-4 16,10-5 1-16,0-5-8 15,4-5 0-15,4-3-8 16,-12-6 0-16,-2-2-30 16,-4-2 0-16,3-4 11 15,-7 1 1-15,-3 0 12 16,-7-6 0-16</inkml:trace>
  <inkml:trace contextRef="#ctx0" brushRef="#br0" timeOffset="83324.3791">20867 11196 48 0,'-4'0'24'0,"8"-2"6"0,3 2-23 0,4 2-3 16,3 4 1-16,0-1-2 15,0 6 1-15,-4 10 3 16,-2-3 1-16,-5 6 2 16,-3 0 0-16,-7 0-5 15,-7 0 1-15,-7-9-3 16,-4-1 1-16,0-4-4 15,1-2 1-15,3 0-3 16,-1-5 1-16,5-3-31 16,3-6 1-16,7-4-7 15,3-3 0-15,11-9 20 16,4-17 1-16</inkml:trace>
  <inkml:trace contextRef="#ctx0" brushRef="#br0" timeOffset="83434.0802">20811 11030 54 0,'-4'-11'27'0,"8"-7"-20"0,-1 10-28 16,4-3-12-16,4 1 0 15</inkml:trace>
  <inkml:trace contextRef="#ctx0" brushRef="#br0" timeOffset="83880.4508">21470 11009 41 0,'-35'-8'20'0,"-4"13"9"16,28-2-20-16,-6-1-2 15,-4 9 1-15,-1 5-6 16,8 10 0-16,7 3-1 16,11 0 0-16,10-2 3 15,7-6 0-15,7-2 4 16,8-9 0-16,-1-7-3 15,-3-6 1-15,-4-7-2 0,-11-6 0 16,-6-6-3-16,-11-4 0 16,-14 5-2-16,-7-6 1 15,-4-4-1-15,-3-1 1 16,-4 3-14-16,-3 8 1 16,3 2-8-16,7 6 0 15,4 5-7-15,4 5 0 16,6-2 9-16,8 0 1 15</inkml:trace>
  <inkml:trace contextRef="#ctx0" brushRef="#br0" timeOffset="84121.3958">21378 10802 63 0,'4'27'31'0,"-1"36"10"16,-3-42-33-16,0 3-3 15,0 0 0-15,0 8-3 16,0 5 0-16,0 2-3 16,0-1 1-16,0-9 1 15,0 0 0-15,0-3-5 16,0-7 1-16,0-1-24 16,0-5 1-16,0 1-5 15,0 2 1-15,0-11 12 16,0 0 0-16</inkml:trace>
  <inkml:trace contextRef="#ctx0" brushRef="#br0" timeOffset="84375.2948">21728 11178 52 0,'7'11'26'0,"3"15"4"0,-6-21-27 0,-1 3-3 16,1 3 0-16,-1-3-1 16,-3 2 1-16,0 1-17 15,4-3 0-15,-4 0-20 16,0-6 0-16</inkml:trace>
  <inkml:trace contextRef="#ctx0" brushRef="#br0" timeOffset="84602.7605">22087 11040 61 0,'29'-5'30'0,"55"8"0"0,-66-6-30 16,7 3-18-16,6-3 0 16,5 3-24-16,-1 3 0 15</inkml:trace>
  <inkml:trace contextRef="#ctx0" brushRef="#br0" timeOffset="84946.5338">22465 10953 48 0,'-71'66'24'0,"68"-34"9"16,10-19-25-16,3 8-3 16,8 1 1-16,10-4 0 15,7-5 0-15,4-2 0 16,0-9 0-16,-7-4-2 16,-4-9 0-16,0-5-2 15,-7-5 1-15,-10 3-3 16,-11-11 0-16,-7-8 0 15,-14 0 0-15,-7 2-2 16,-4 6 1-16,-3 3-22 0,-1 10 1 16,1 5-6-16,3 6 1 15,11 7-2-15,7 1 1 16</inkml:trace>
  <inkml:trace contextRef="#ctx0" brushRef="#br0" timeOffset="85200.4803">22557 10741 49 0,'0'-5'24'0,"10"47"11"0,-6-26-25 0,-4 16 4 15,-4 8 0-15,1-3-9 16,-1 5 0-16,1 6-5 15,-1 2 1-15,-3-5-2 16,0-3 1-16,3-2-11 16,1-8 1-16,-1-6-36 15,4 1 0-15,0-14 25 16,4-10 1-16</inkml:trace>
  <inkml:trace contextRef="#ctx0" brushRef="#br0" timeOffset="85636.5273">22789 11099 54 0,'7'-6'27'0,"25"12"3"15,-21-6-28-15,6 5-1 16,4 3 0-16,-3 2-2 15,-4 4 0-15,-3-1 1 16,-11 3 1-16,-4-3 8 16,-6 0 0-16,-1 0-5 15,4-2 0-15,0 0-2 16,3-3 0-16,12-3-4 16,6-3 0-16,10 1-8 15,8 0 0-15,0-3-29 16,0 0 1-16,-4-6 17 15,0-4 0-15</inkml:trace>
  <inkml:trace contextRef="#ctx0" brushRef="#br0" timeOffset="85861.7551">23004 10720 57 0,'18'6'28'0,"42"25"8"0,-35-17-29 16,10 9-5-16,0 12 0 15,-3 4-4-15,-7 4 1 16,-8 2 1-16,-10 8 0 16,-17 0-24-16,-18 2 0 0,-15 9-16 15,-17-6 0-15</inkml:trace>
  <inkml:trace contextRef="#ctx0" brushRef="#br0" timeOffset="86417.1408">21276 10773 39 0,'-18'-18'19'0,"-3"10"10"16,14 5-21-16,-3 3 2 15,-4 3 1-15,-4 7-3 16,-3 6 0-16,-7 16 1 16,-1 16 0-16,1-1-7 15,10 17 0-15,15 4-2 16,21 4 1-16,13-1-3 15,19-10 0-15,10-11-54 16,7-5 0-16,10-10 37 16,1-25 1-16</inkml:trace>
  <inkml:trace contextRef="#ctx0" brushRef="#br0" timeOffset="87408.3675">19230 11839 28 0,'4'0'14'0,"3"-8"3"16,-7 3-15-16,3 0 4 15,1 0 1-15,-1-3 0 16,-3 0 0-16,4 0 1 0,0 0 1 16,-1 0-2-16,1 3 1 15,-4-1-5-15,0 1 1 16,0 2-4-16,0 3 0 15,3 3 0-15,1 2 1 16,3 6 0-16,0 2 0 16,0 6 7-16,0 7 1 15,-4 8-7-15,-3 1 1 16,4-3-2-16,-4-6 0 16,3-5-1-16,-3-5 1 15,0-3-1-15,4-2 0 0,3-6-14 16,0-2 1-16,4-1-31 15,3 1 1-15,-4-6 23 16,-3-4 0-16</inkml:trace>
  <inkml:trace contextRef="#ctx0" brushRef="#br0" timeOffset="117795.4361">3756 13808 37 0,'-3'-19'18'0,"3"-7"14"0,0 18-20 16,0 3-2-16,0-3 1 15,0 2-5-15,0 1 0 16,0 2-5-16,3 6 0 0,4 8 1 16,4 10 0-16,-4 0-2 15,3 3 1-15,4 7-1 16,1 9 1-16,-1 0-1 16,0-3 0-16,-7-5-1 15,3-6 1-15,-2-5-7 16,-1-5 1-16,-4-5-20 15,4-3 1-15,0-3-8 16,-3-5 0-16,3 0 29 16,-4 0 1-16</inkml:trace>
  <inkml:trace contextRef="#ctx0" brushRef="#br0" timeOffset="118096.7774">3269 14258 54 0,'-53'7'27'0,"25"12"6"0,25-16-27 15,-1 2 12-15,11 0 0 16,21-5-7-16,25-5 1 16,32 0-4-16,31-6 0 15,18 0-7-15,-3 4 1 16,-4-1-2-16,-18 2 0 15,-3 4-1-15,-18 2 1 16,-24 0-7-16,-18 0 0 16,-8 0-17-16,-9 2 0 0,-8 1-19 15,-7 0 0-15,-11-6 20 16,-10 6 0-16,-3-3 22 16,-4 0 1-16</inkml:trace>
  <inkml:trace contextRef="#ctx0" brushRef="#br0" timeOffset="119326.6512">3255 14488 26 0,'0'2'13'0,"-3"-7"11"16,3 5-12-16,0 0-7 16,0 0 0-16,3 0-2 15,4 5 0-15,0 9 3 16,7 1 1-16,1 4-2 15,2 5 1-15,-3 0-4 16,4-9 1-16,0 4 1 16,-4-1 0-16,3-2-1 0,-3 0 1 15,1 0 0 1,-5-5 1-16,-3-3-3 0,0 0 1 16,0-3 2-16,-3 0 1 15,-4-2-2-15,-4-3 1 16,1-3-3-16,-8-2 0 15,1-3-1-15,-1 0 1 16,0 0-2-16,1-3 0 16,-1 1 2-16,4-6 1 15,0 0-2-15,7-2 1 16,4-1 0-16,-1-7 1 0,18 2-3 16,8 3 0-1,-1-1-1-15,-3 4 1 0,-4 5-2 16,-4 2 0-16,1 1-11 15,-4 2 1-15,0 2-6 16,0 1 1-16,0 5-3 16,-3 0 1-16,3 5-3 15,0 3 0-15,-3 6 2 16,-1-1 1-16</inkml:trace>
  <inkml:trace contextRef="#ctx0" brushRef="#br0" timeOffset="119732.7038">3696 14681 37 0,'-3'0'18'0,"10"0"12"0,-4 2-20 0,4 4 0 15,0 2 1-15,0 2-5 16,0 1 0-16,0 2-6 16,1 0 1-16,-1 1-1 15,0-4 1-15,0-2-4 16,-4 0 1-16,4-3-25 16,0-2 0-16,0 0-8 15,4-1 0-15</inkml:trace>
  <inkml:trace contextRef="#ctx0" brushRef="#br0" timeOffset="124176.0146">4049 14511 36 0,'-7'6'18'0,"7"4"5"15,3-7-18-15,4 2 1 16,4 1 0-16,3-6 1 16,4 0 1-16,-1-6-5 15,1-2 1-15,-4 0-2 16,-3 3 0-16,-1-3-2 16,-6 0 0-16,-4 0 2 15,-4 0 0-15,-3-2 0 16,-3 2 0-16,-8 0-2 15,0 3 0-15,1 5-1 16,-1 2 1-16,4 9-1 16,3 5 1-16,1 10 1 0,-1 9 0 15,4-9-1-15,7 6 0 16,-3 0 1-16,6-1 1 16,11-2 2-16,11-5 1 15,3-3-5-15,7-2 0 16,1-1-1-16,-1-4 0 15,0-4-11-15,-6-2 0 16,-1-5-26-16,-4-6 1 16,-2-7 18-16,-12-1 0 15</inkml:trace>
  <inkml:trace contextRef="#ctx0" brushRef="#br0" timeOffset="124897.4608">4469 14437 33 0,'-4'0'16'0,"8"0"1"15,-1 0-16-15,1 6 0 16,-1-1 1-16,4 0 0 15,0 6 1-15,-3 2 6 16,-1 3 0-16,-3 2 2 16,-3-2 0-16,-4 3-4 15,-4-1 1-15,1-4-4 0,-12-4 0 16,1-2-3-16,0-3 0 16,3-2-4-16,1-3 1 15,-1 0-8-15,4-5 1 16,11-6-20-16,10-2 1 15,3 0-1-15,8-6 0 16</inkml:trace>
  <inkml:trace contextRef="#ctx0" brushRef="#br0" timeOffset="125151.6395">4504 14271 45 0,'-18'2'22'0,"8"-4"0"16,10 2-22-16,0 0-15 15,3-3 1-15,4 3-15 16,4 0 0-16</inkml:trace>
  <inkml:trace contextRef="#ctx0" brushRef="#br0" timeOffset="125707.3371">4818 14239 30 0,'-14'-3'15'0,"0"22"4"15,10-19-16-15,-3 3 0 16,0-1 0-16,3 6-2 15,-3 5 0-15,4 6 1 16,3-1 0-16,7 1 3 16,3-3 0-16,5-3 3 0,2-2 0 15,-3-6-1 1,-3-3 0-16,0-4 0 0,-1-6 0 16,-3-5-1-16,0-3 0 15,-7 0-3-15,0 3 1 16,-7-3-4-16,-7 5 1 15,0-2-3-15,-7 5 1 16,3 0 0-16,0 0 0 16,4 3-14-16,7 0 0 15,4 2-16-15,3 6 0 16,3-1 4-16,4 4 0 16</inkml:trace>
  <inkml:trace contextRef="#ctx0" brushRef="#br0" timeOffset="126188.2271">4814 14152 30 0,'-7'-11'15'0,"-7"-15"9"0,14 20-14 16,0 1-4-16,-3 0 1 16,3 2-7-16,3 6 1 15,1 7-1-15,3 12 0 0,0 7 0 16,3-6 1-16,1 7-3 15,-4 4 1-15,0 0 0 16,0 3 0-16,0-2-24 16,-3-4 1-16,3 9 5 15,0-13 0-15</inkml:trace>
  <inkml:trace contextRef="#ctx0" brushRef="#br0" timeOffset="126520.2668">5079 14342 34 0,'0'32'17'0,"7"5"-2"0,-4-29-16 0,1 5-2 16,-1 0 3-1,-3-13 0-15</inkml:trace>
  <inkml:trace contextRef="#ctx0" brushRef="#br0" timeOffset="127178.3085">4197 14276 16 0,'0'8'8'0,"4"-5"7"15,-4-3-9-15,0 0-3 16,3 0 0-16,1 2 1 16,-1-2 1-16,1 0-1 15,3-2 1-15,0-1 1 16,0-2 0-16,7-1-4 15,0 4 0-15,-3-1 0 16,3 0 0-16,0-2-1 16,7-5 0-16,4-4 3 15,-4-2 0-15,4-2-1 16,10-6 1-16,11 3-3 16,-4 8 1-16,14 2-2 0,1 3 0 15,-4 3 0-15,-7 0 0 16,-1 2 0-16,1-2 1 15,-7 2-4-15,0-2 0 16,-4-1-41-16,-3 1 0 16,-4-8 36-16,0-3 1 15</inkml:trace>
  <inkml:trace contextRef="#ctx0" brushRef="#br0" timeOffset="127808.9752">5742 14056 35 0,'-18'0'17'15,"15"6"5"-15,3-6-17 0,3 0-1 16,4 2 0-16,4-2 2 16,10 3 0-16,7 2-4 15,4-2 0-15,0-3-2 16,-7 3 0-16,-1-1-2 15,1-2 0-15,0 3-6 16,-4-3 0-16,-4 0-14 16,-2 0 0-16,2 5 3 15,-3-7 0-15</inkml:trace>
  <inkml:trace contextRef="#ctx0" brushRef="#br0" timeOffset="128006.8177">5753 14260 42 0,'0'-5'21'0,"31"13"7"0,-17-8-22 16,15 2 0-16,2-2 0 16,12 0-7-16,17 0 0 15,-7 0-25-15,3 0 1 16,0 0-3-16,-6 0 1 15</inkml:trace>
  <inkml:trace contextRef="#ctx0" brushRef="#br0" timeOffset="128608.4676">6839 13712 42 0,'-7'-23'21'0,"0"17"-1"16,7 14-20-16,3 3 0 15,-3 5 1-15,7 8 1 16,0-1 0-16,8 1-3 16,-1 0 1-16,3 5-2 15,4 3 1-15,-3 0-2 16,-4-3 0-16,-3-3-31 16,-1-2 1-16,-3-5 28 15,-10-6 1-15</inkml:trace>
  <inkml:trace contextRef="#ctx0" brushRef="#br0" timeOffset="128770.0248">6747 14144 51 0,'11'5'25'0,"38"-13"7"0,-17-2-26 16,10-6-5-16,11 0 1 15,7 0-4-15,0 0 0 16,0 5-16-16,-3 1 0 15,-8 2-20-15,-3 3 1 16</inkml:trace>
  <inkml:trace contextRef="#ctx0" brushRef="#br0" timeOffset="129265.9675">6881 14350 30 0,'4'19'15'0,"31"18"9"16,-24-27-16-16,3 3-6 16,0 9 1-16,0 1 1 0,-3 1 0 15,-1 0 4-15,-3 0 1 16,0-8 1-16,-3 0 1 16,-1-6-3-16,-3-7 1 15,0-8-10-15,-3-14 0 16,3-2 5-16,0-3 0 15,0-2 2-15,3-1 0 16,11-2-1-16,4 3 1 16,3 2-7-16,0 0 1 15,4 5 0-15,-4 4 0 0,0 1-1 16,-3 4 0-16,3-1-6 16,0 1 1-16,4 7-20 15,0-2 1-15,-4 2-8 16,4-2 0-16,-15 7 13 15,1 4 1-15</inkml:trace>
  <inkml:trace contextRef="#ctx0" brushRef="#br0" timeOffset="129447.5278">7432 14461 45 0,'0'24'22'0,"0"18"8"15,0-28-24-15,0 4-6 0,3 6 0 16,-3-8-2 0,0 0 0-16,0 0-22 0,0-3 1 15,7 0-2-15,4-5 0 16</inkml:trace>
  <inkml:trace contextRef="#ctx0" brushRef="#br0" timeOffset="130107.3512">8066 14054 35 0,'-3'8'17'0,"17"5"13"0,-7-10-19 16,4 2 1-16,6 0 0 16,12-5-4-16,2-5 1 15,-3 0-7-15,4-6 0 16,-7-2 1-16,0 0 0 15,-8-6-4-15,-3-2 0 16,-7 0 0-16,-7 0 1 16,-3 2-2-16,-11 1 1 15,-14 2 0-15,-8 2 1 0,1 9 0 16,-4 5 1-16,0 11-2 16,1 13 1-16,9 10 0 15,8 16 1-15,14 8 0 16,11-5 0-16,10 5 0 15,7 1 1-15,14-6 5 16,8-11 0-16,6-8-6 16,11-7 1-16,0-9-2 15,-11-4 0-15,8-7-25 16,-1-4 0-16,1-6-18 16,-12-7 1-16,1-6 30 15,-7-8 0-15</inkml:trace>
  <inkml:trace contextRef="#ctx0" brushRef="#br0" timeOffset="130543.3191">8701 13670 48 0,'-7'0'24'0,"14"-2"11"16,0-4-25-16,4 1-6 15,10 0 1-15,7-3-7 16,8 2 0-16,-5 1-3 15,-2 0 1-15,-1 0-20 16,0-1 1-16,-7 4-10 16,0-4 1-16</inkml:trace>
  <inkml:trace contextRef="#ctx0" brushRef="#br0" timeOffset="130827.2125">9132 13469 28 0,'17'5'14'0,"8"19"1"0,-14-16-14 15,10 8 5-15,3 5 1 16,5 6 1-16,-5 2 0 16,-2 10-2-16,-5 1 0 0,-6-3 5 15,-8-5 0-15,-3 0-5 16,-10-6 1-16,-4-2-6 15,-8-6 0-15,-2-4-2 16,-1-6 0-16,0-6-11 16,1-7 0-16,-1-3-31 15,4-11 1-15,3-12 30 16,4-14 0-16</inkml:trace>
  <inkml:trace contextRef="#ctx0" brushRef="#br0" timeOffset="130947.1402">9142 13263 49 0,'-3'-6'24'0,"-18"-4"-2"0,17 5-25 15,1-1-43-15,10-2 1 16</inkml:trace>
  <inkml:trace contextRef="#ctx0" brushRef="#br0" timeOffset="131382.8091">9576 13453 39 0,'-39'13'19'0,"11"46"6"16,25-43-20-16,3 5-2 16,10 3 0-16,1-6 5 15,10-2 1-15,11-6 0 16,6-4 0-16,5-12 0 15,-4-7 1-15,-8-5-7 16,-10-6 1-16,-6 0-3 16,-8 0 0-16,-18 3-2 15,-17-5 0-15,-7-1-1 16,-4 1 1-16,-4 10-2 0,1 0 0 16,7 3-26-16,7 7 0 15,10 6 1-15,11 6 1 16,10 2 11-16,8 2 1 15</inkml:trace>
  <inkml:trace contextRef="#ctx0" brushRef="#br0" timeOffset="131698.1604">9555 13170 43 0,'-14'-8'21'0,"17"37"5"15,1-13-22-15,3 13 2 16,0 14 1-16,-3 2-5 15,3 2 1-15,-4 9-4 16,4 5 1-16,0-6-1 16,4 3 0-16,-1-2-9 15,-3-8 1-15,1-11-35 16,-5-8 0-16</inkml:trace>
  <inkml:trace contextRef="#ctx0" brushRef="#br0" timeOffset="131938.6739">9985 13660 52 0,'0'21'26'0,"-3"53"-2"0,3-53-26 0,3 0-13 16,-3 11 0-16,4 10-19 15,-4 1 0-15</inkml:trace>
  <inkml:trace contextRef="#ctx0" brushRef="#br0" timeOffset="137148.5527">4437 15617 26 0,'-4'-10'13'0,"4"-14"9"15,0 16-13-15,0-3-2 16,0 4 0-16,0-1-5 16,-3 0 1-16,-1 2-3 15,1 4 1-15,-4 7 0 16,-7 8 0-16,-4 14 1 15,-3 15 0-15,-4 19 6 16,4 13 0-16,0 21-5 16,7 11 1-16,3-5-3 15,4-4 0-15,7-12 2 16,14-11 1-16,7-8 1 0,11-10 0 16,0-14-5-16,3-10 0 15,0-8-10-15,-3-8 0 16,-4-3-27-16,-3-3 1 15,-7-2 14-15,-11-8 1 16</inkml:trace>
  <inkml:trace contextRef="#ctx0" brushRef="#br0" timeOffset="138109.2739">4814 15914 32 0,'-3'-3'16'0,"-4"-2"3"15,7 5-15-15,0 0-1 16,3 2 0-16,1 6 2 16,3 6 1-16,0 7 0 15,3 5 0-15,-2 3 0 16,2 11 0-16,1 2-2 16,-1 3 0-16,4-8 0 15,-3-5 0-15,0-5-1 0,-4-6 0 16,0-3 0-16,0-5 0 15,-4-2 3-15,-3-3 1 16,0-5-7-16,-3-1 1 16,-1-2-1-16,1-2 1 15,-4-1-2-15,0-2 1 16,-1-6 0-16,1-2 1 16,4-11-1-16,-4-8 1 15,3 3-1-15,1 3 0 0,3-3 0 16,7 0 0-16,10-1 0 15,8 1 1-15,3 6-2 16,1 4 1-16,-1 6-1 16,-3 0 1-16,-1 2-10 15,1 3 1-15,0 3-14 16,3 2 1-16,0 0-6 16,0 3 0-16,4 0 11 15,-4 0 0-15</inkml:trace>
  <inkml:trace contextRef="#ctx0" brushRef="#br0" timeOffset="138725.3982">5294 16221 37 0,'-4'-24'18'0,"8"24"7"15,0 0-19-15,3 8 3 16,0 2 1-16,3 6-6 0,-3-3 0 15,0 3-1-15,-7 5 0 16,0 3-2-16,0 0 0 16,-3-3-3-16,-1-2 1 15,4-1-11-15,0-5 0 16,4-2-15-16,3-3 1 16,7-3 6-16,4-7 1 15</inkml:trace>
  <inkml:trace contextRef="#ctx0" brushRef="#br0" timeOffset="139325.2211">5848 16078 41 0,'-32'0'20'0,"14"13"6"16,15-10-22-16,-1-1 0 15,1 6 0-15,-1 0 7 0,8 3 0 16,6-6-3-16,8-5 1 16,3-5-7-16,4-6 0 15,-4-2-1-15,-3-3 1 16,-1-5-5-16,-3-6 1 16,-7-2 0-16,1 3 1 15,-5 2 0-15,1-2 1 16,-4-1 0-16,0 6 0 15,-4 8-3-15,-3 2 1 16,-7 11 0-16,-4 5 1 0,-6 11 1 16,-1 16 1-16,0 16 0 15,4 18 0-15,7 3-1 16,3 7 0-16,8-2 0 16,6-7 0-16,11-12 9 15,11-2 1-15,0-11-8 16,0-10 1-16,-1-8-4 15,4-14 1-15,4-7-8 16,-4-8 0-16,1-8-16 16,-5 2 0-16,-3-7-10 15,-6 2 1-15,-5-6 22 16,1 4 0-16</inkml:trace>
  <inkml:trace contextRef="#ctx0" brushRef="#br0" timeOffset="139970.0141">6232 15586 32 0,'-3'-11'16'0,"10"3"6"16,-7 8-15-16,3-3-4 0,4 3 0 16,0 3 1-16,4 5 1 15,7 5 0-15,-1 6 1 16,1 2-3-16,-4 8 0 16,0 5 1-16,0 1 0 15,-3-6 4-15,-8-3 1 16,-3-4-3-16,-3-4 1 15,-8-5-5-15,-3-2 0 16,-7-1-2-16,-4-4 0 16,1-4-2-16,-1-2 1 0,4-2-15 15,7-4 1-15,0-4-11 16,6-1 1-16,1-5-7 16,7-5 0-16</inkml:trace>
  <inkml:trace contextRef="#ctx0" brushRef="#br0" timeOffset="140180.0803">6239 15260 56 0,'-21'-13'28'0,"18"5"4"16,3 5-28-16,-4 1-6 15,1-1 0-15,-4 3-20 16,3 0 1-16,-3 5-15 16,3 1 0-16,4-1 36 0,4-5 0 15</inkml:trace>
  <inkml:trace contextRef="#ctx0" brushRef="#br0" timeOffset="141022.7782">6733 15496 24 0,'-10'2'12'0,"-12"-2"1"16,15-2-12-16,-3 2 2 16,-4 2 1-16,-4 9 1 15,0 7 0-15,4 6 0 16,4 5 0-16,3 0-2 16,3 6 1-16,4-3 7 15,11-9 1-15,10-4-3 16,11-9 0-16,3-7-5 15,-7-8 0-15,7-3 3 16,-3-5 1-16,-4-6-7 0,-10-5 1 16,-11-5-2-16,-11-5 1 15,-3 5-2-15,-10 0 1 16,-8 2-7-16,-3 3 0 16,-4 9-12-16,4 1 1 15,0 6 3-15,10 6 0 16,0 2-6-16,4 5 0 15,7 3 7-15,7 0 1 16</inkml:trace>
  <inkml:trace contextRef="#ctx0" brushRef="#br0" timeOffset="141336.2991">6705 15239 44 0,'-18'-8'22'0,"18"16"-1"16,0 0-21-16,4 5 4 15,3 14 1-15,3 10 1 16,5 2 0-16,-1 12-3 15,0 10 0-15,0 2-3 16,-4 1 1-16,-2-6-2 16,-1-8 1-16,-4-10-5 0,1-9 1 15,-4-7-19-15,0-5 1 16,0-3-7-16,0-3 0 16</inkml:trace>
  <inkml:trace contextRef="#ctx0" brushRef="#br0" timeOffset="142148.1212">7033 15676 32 0,'3'2'16'0,"8"6"9"16,-7-5-15-16,-1-1-2 15,1 6 1-15,-1 8-6 0,1 0 1 16,-1 0-6-16,-3 5 1 16,0-2-3-16,0-1 1 15,4-5-8-15,-4 1 1 16,3-9-6-16,4-2 0 15,4-9-5-15,-1-2 0 16</inkml:trace>
  <inkml:trace contextRef="#ctx0" brushRef="#br0" timeOffset="142417.6279">7065 15371 46 0,'3'-8'23'0,"50"-2"6"16,-28 12-22-16,10 12-1 15,22 2 1-15,-1 7-8 16,4 12 1-16,-4 12 0 16,1 17 1-16,-11 15-2 15,-15-5 1-15,-13 8 0 16,-11-5 0-16,-10 2-7 15,-4-7 1-15,-8-11-25 16,5-3 0-16,-1-8 11 16,4-7 0-16</inkml:trace>
  <inkml:trace contextRef="#ctx0" brushRef="#br0" timeOffset="143214.2922">7865 15234 41 0,'0'-6'20'0,"0"4"3"16,0 4-22-16,4 4 0 15,-4 4 0-15,0 6 1 16,0 5 0-16,0 8-3 16,0 6 1-16,0-6-1 15,0-5 1-15,-4-6-14 16,1-4 1-16,-1-1-17 0,1 0 0 16</inkml:trace>
  <inkml:trace contextRef="#ctx0" brushRef="#br0" timeOffset="143469.4571">8091 15334 38 0,'0'29'19'0,"-10"56"7"0,6-66-19 0,-7 12-4 15,-6 12 1-15,-1 10-4 16,-7 10 0-16,4-7 0 16,0-9 0-16,4-7-6 15,2-8 0-15,5-9-18 16,3-4 0-16,3-8 6 16,8-3 0-16</inkml:trace>
  <inkml:trace contextRef="#ctx0" brushRef="#br0" timeOffset="144264.3248">8264 15662 32 0,'-4'-10'16'0,"15"7"10"0,-7 0-15 15,-4 1-5-15,0-1 0 16,0 1-5-16,0 2 0 16,3-3-1-16,-3 3 1 15,4 3 0-15,-1 2 1 16,1 0-4-16,-4 6 1 15,0-1 3-15,0 11 0 0,0 3 2 16,-4 3 1-16,1 2-1 16,-4-5 0-16,-1-6-4 15,5-2 0-15,-1-3 2 16,8 0 1-16,3 1-2 16,4-1 0-16,3-2-3 15,3-4 1-15,5 1-23 16,2 0 0-16,1 0-14 15,0-2 0-15</inkml:trace>
  <inkml:trace contextRef="#ctx0" brushRef="#br0" timeOffset="144957.285">8112 15646 36 0,'-3'-5'18'0,"56"3"-7"0,-32 2-18 0,0 0-21 16,0 2 0-16</inkml:trace>
  <inkml:trace contextRef="#ctx0" brushRef="#br0" timeOffset="145391.4516">8627 15908 38 0,'-3'3'19'0,"6"2"7"0,4-5-19 0,4 6-2 16,7-1 0-16,-1 0-3 16,4-2 0-16,4 0-8 15,3-3 1-15,0 0-12 16,1 0 1-16,-1 2-14 15,-3-2 1-15</inkml:trace>
  <inkml:trace contextRef="#ctx0" brushRef="#br0" timeOffset="145616.147">8592 16168 56 0,'0'8'28'0,"46"13"3"0,-29-21-29 15,8 8-4-15,14-3 0 16,7 0-10-16,0 1 1 16,7-4-7-16,-4-2 1 15,0 0-10-15,4-2 0 16</inkml:trace>
  <inkml:trace contextRef="#ctx0" brushRef="#br0" timeOffset="146486.4183">9597 15811 35 0,'-7'0'17'0,"11"47"7"16,-1-39-19-16,1 11-2 15,3 10 0-15,0 5 5 16,-4 3 0-16,1 5-2 15,0 1 0-15,-4-6-1 16,0-11 1-16,0-7-3 0,0-3 1 16,0-11-4-16,-4-5 1 15,0-11-1-15,1-7 0 16,-1-9 1-16,1-12 0 16,3-4-2-16,0 1 0 15,7-6 4-15,0 3 0 16,11 3 0-16,3 5 1 15,7 8-3-15,0 5 0 16,-3 6-2-16,0 4 0 16,-1 4-1-16,-3 2 1 15,1 3-8-15,2-1 0 0,-3 6-13 16,8 6 0-16,-8 4-5 16,0 11 0-16,0-2 13 15,0-6 1-15</inkml:trace>
  <inkml:trace contextRef="#ctx0" brushRef="#br0" timeOffset="146697.6344">10052 16012 53 0,'11'23'26'0,"3"17"9"16,-14-32-27-16,0 13-7 15,0 3 1-15,-4 2-2 16,-3 4 0-16,4-7-2 16,-1-4 1-16,1-6-30 0,-1-5 1 15,4-3 0-15,7-18 0 16</inkml:trace>
  <inkml:trace contextRef="#ctx0" brushRef="#br0" timeOffset="146983.5734">10218 15199 54 0,'14'6'27'0,"-7"31"0"16,-7-24-28-16,0 11 1 15,-3 2 0-15,-4 11-10 16,0-5 1-16,0 0-12 16,0-3 1-16,3 0-3 15,-3-5 1-15</inkml:trace>
  <inkml:trace contextRef="#ctx0" brushRef="#br0" timeOffset="147207.218">10430 15297 58 0,'14'8'29'0,"0"61"0"0,-14-45-29 15,0 2 0-15,-4 6 0 16,-3 10 0-16,-7 9 1 16,-7 4-2-16,0-2 0 15,3-5-17-15,4-9 1 16,4-7-23-16,3-8 1 16</inkml:trace>
  <inkml:trace contextRef="#ctx0" brushRef="#br0" timeOffset="147493.3403">10620 15612 59 0,'28'-10'29'0,"4"2"2"16,-25 8-30-16,0 0-2 15,-3 5 1-15,-4 3 0 16,-4 5 0-16,-6 6 4 15,-8 4 0-15,-3 4-1 16,0 2 0-16,3-5-3 16,8 5 1-16,6-5 1 0,11-6 1 15,7 1-3-15,7-9 0 16,4 3-12-16,7-2 1 16,3-6-20-16,-3 3 1 15,-11-2 3-15,-7-1 0 16</inkml:trace>
  <inkml:trace contextRef="#ctx0" brushRef="#br0" timeOffset="148032.0074">9569 15707 38 0,'4'-16'19'0,"-8"14"8"0,4 2-19 16,-3 2-8-16,-1 1 0 15,0-3 2-15,1 3 1 16,-4 2 2-16,0 0-5 16,7-5 0-16,-4 35 2 15,1-4 1-15,-1-7-5 16,4-3 0-16,0-2-26 15,7-1 0-15,4 1 5 16,7-3 0-16</inkml:trace>
  <inkml:trace contextRef="#ctx0" brushRef="#br0" timeOffset="148484.1171">10578 15562 43 0,'-11'-8'21'16,"8"3"3"-16,3 5-22 0,0 0-2 16,7 0 0-16,3 0 0 15,5 0 0-15,-1 2-3 16,0 1 0-16,3 0-27 16,5-1 1-16,6 1 17 15,7-3 1-15</inkml:trace>
  <inkml:trace contextRef="#ctx0" brushRef="#br0" timeOffset="149805.1934">11386 15853 30 0,'-14'8'15'0,"14"-14"5"0,0 9-16 0,3 0 5 16,8-1 1-16,6 1-3 15,8-6 1-15,3 1-5 16,0-4 1-16,1 1-2 16,-5-5 0-16,1 2-2 15,-4-8 0-15,0 0-1 16,-10-3 1-16,-4 4 0 15,-7-1 0-15,-7 0-1 16,-7 3 1-16,-4 5-1 16,-7 5 1-16,-6 11 1 15,-8 13 0-15,0 11-1 16,4 2 0-16,7 11 2 16,6 5 1-16,8 1-1 15,7 2 0-15,18-3 6 0,17-8 1 16,7-7-9-16,4-12 1 15,7-1-7-15,7-9 0 16,-7-8-23-16,3-8 1 16,4-2-7-16,-7-11 0 15</inkml:trace>
  <inkml:trace contextRef="#ctx0" brushRef="#br0" timeOffset="150434.8932">11946 15231 29 0,'0'3'14'0,"11"15"4"0,-7-12-16 0,-1 7 4 15,1 8 0-15,-1 5 2 16,4 4 1-16,0-1-1 16,-7-3 1-16,0 3-2 15,-3-5 1-15,-1-3-5 16,1-5 0-16,-4-3-3 15,-4-2 1-15,0-3-2 16,1-3 0-16,-1-5-26 16,1-5 0-16,-1-3-10 15,4-3 0-15</inkml:trace>
  <inkml:trace contextRef="#ctx0" brushRef="#br0" timeOffset="150571.7692">11897 15088 49 0,'-3'-8'24'0,"3"8"-20"0,0 0-24 15,-4-2-8-15,0-1 1 16</inkml:trace>
  <inkml:trace contextRef="#ctx0" brushRef="#br0" timeOffset="151124.7751">12345 15107 26 0,'-11'-6'13'0,"-10"9"1"15,14-3-13-15,-3 5 3 16,-4 6 1-16,-1 8 1 0,1 7 0 16,4 3 1-16,6 8 0 15,8 5 1-15,13-2 1 16,8-3 0-16,0-10 0 16,3-4-3-16,4-12 1 15,-1-11 0-15,-2-3 0 16,-8-13-6-16,0 1-1 15,-21 15 0 1,-14-64 0-16,-4 11 0 0,-3 11-3 16,-7 5 1-16,-7 2-12 15,-1 9 1-15,1 5-2 16,3 5 0-16,11 11 5 16,4 2 0-16,2 3-7 15,5 5 1-15,3 6-2 16,7 2 0-16</inkml:trace>
  <inkml:trace contextRef="#ctx0" brushRef="#br0" timeOffset="151457.1022">12384 14903 36 0,'-4'-8'18'0,"1"11"2"0,3 2-17 16,-4 11 6-16,1 10 0 16,-1 3 1-16,1 1 0 15,3 12-8-15,-4 8 0 16,1 3-2-16,-1 5 0 15,-3-5 0-15,0-5 1 16,0-11-2-16,0-8 0 16,0-5-4-16,0-8 0 15,3-3-22-15,1-3 1 0,3-4-1 16,3-4 1-16</inkml:trace>
  <inkml:trace contextRef="#ctx0" brushRef="#br0" timeOffset="151847.2251">12659 15371 45 0,'7'14'22'0,"0"15"8"0,-7-21-24 16,0 2-5-16,-3 1 0 16,-1-1-2-16,-3-2 1 15,3 0-5-15,1-2 0 0,-1 1-25 16,4-1 0-16,7-1 13 16,4 0 1-16</inkml:trace>
  <inkml:trace contextRef="#ctx0" brushRef="#br0" timeOffset="152297.0404">12782 14916 33 0,'-21'-21'16'0,"18"21"2"0,3 0-18 0,10 11 2 16,4 7 0-16,11 11 2 15,14 0 1-15,3 16-4 16,4 19 0-16,-4 13-3 15,-6 7 1-15,-12 14-10 16,-13 11 1-16,-11 4-18 16,-11-9 0-16</inkml:trace>
  <inkml:trace contextRef="#ctx0" brushRef="#br0" timeOffset="152821.712">11280 15213 17 0,'-32'0'8'0,"-38"45"14"16,52-24-9-16,-14 21 0 15,-10 11 1-15,-8 21-6 16,5 24 0-16,9 0-7 15,12 13 0-15,6 8-3 16,14-5 1-16,19-8-5 16,13-11 0-16,14-16-24 15,18-10 1-15,18-27 14 0,10-23 0 16</inkml:trace>
  <inkml:trace contextRef="#ctx0" brushRef="#br0" timeOffset="153737.8036">13033 15522 19 0,'-4'-3'9'0,"-3"1"5"16,7 2-10-16,-3-3 1 15,-1 1 0-15,1 2 3 16,-1-3 1-16,1 0-1 16,-1-2 1-16,1 2-2 15,3-2 1-15,0 5-7 16,0 0 0-16,0 0-1 16,0 0 0-16,0 0 0 0,0 5 1 15,3 9-2-15,1 7 1 16,3 10 1-16,-4 14 0 15,1 11 0-15,-4 2 1 16,-4 14 0-16,-6 4 0 16,-15 9 1-16,-14 0 1 15,-3-14-5-15,-1-2 1 16,1-11-3-16,3-2 1 16,8-14-30-16,6-8 0 15,7-12 6-15,11-9 1 0</inkml:trace>
  <inkml:trace contextRef="#ctx0" brushRef="#br0" timeOffset="154204.2676">13343 14964 40 0,'7'-5'20'0,"4"23"2"0,-8-7-21 0,1-3-3 16,-1 8 1-16,1-3-2 16,0 0 1-16,3 3-10 15,0-3 1-15,0 0-15 16,0-2 1-16</inkml:trace>
  <inkml:trace contextRef="#ctx0" brushRef="#br0" timeOffset="154428.0332">13604 15030 38 0,'-7'37'19'0,"-14"-5"1"0,14-16-20 16,-7 8 3-16,0 7 1 15,-4 4-4-15,-3 15 1 16,7 0-2-16,3-7 1 15,1-12-3-15,3-7 1 16,0-3-32-16,7-8 0 16,7 1 29-16,3-12 0 15</inkml:trace>
  <inkml:trace contextRef="#ctx0" brushRef="#br0" timeOffset="154758.8528">13685 15361 47 0,'-3'-11'23'0,"10"6"7"16,-4 2-23-16,5 3-5 15,-1 0 0-15,0 0-2 16,0 6 0-16,0 1 0 15,-4 7 0-15,-3 4 1 16,0 1 1-16,-3-1 2 16,-1-5 0-16,1 3 0 15,-1-2 1-15,8-1-3 16,6-3 1-16,8 1-4 16,7 0 0-16,-1-4-13 15,4-1 1-15,1-1-17 0,2 0 1 16,1 1 5-16,-4-1 1 15</inkml:trace>
  <inkml:trace contextRef="#ctx0" brushRef="#br0" timeOffset="155495.2986">14246 15773 38 0,'0'14'19'0,"25"-20"3"15,-18 6-19-15,4 0-3 16,3 3 0-16,7 2 0 16,4-5 0-16,-1 3 0 15,1-3 0-15,0 3-2 16,-1-3 1-16,-3 0-9 16,-3 2 1-16,-4-2-13 15,-3 3 0-15,-4-3 15 16,-4-5 0-16</inkml:trace>
  <inkml:trace contextRef="#ctx0" brushRef="#br0" timeOffset="155690.3613">14112 15903 46 0,'4'0'23'0,"52"5"2"0,-31-2-23 15,10-3-3-15,11 0 1 0,7 3-2 16,-4-1 1-16,-3-2-12 16,4 6 0-16,-8-4-19 15,-3 1 0-15</inkml:trace>
  <inkml:trace contextRef="#ctx0" brushRef="#br0" timeOffset="157311.3519">15068 15562 39 0,'0'-16'19'0,"4"16"2"0,3 5-19 15,0 8-1-15,7 6 0 16,-4 5 4-16,1 13 1 16,0 5-3-16,-1 0-3 15,-10-42 0 1,11 45 13-16,-4-15 1 15,0-7-9-15,-4-7 0 16,-3-5-5-16,-3-6 0 16,-1-8-1-16,1-12 0 15,-1-17 1-15,1-10 1 0,3-9-1 16,3-2 1-16,8 8-2 16,3 3 0-16,11 2 0 15,6 9 0-15,-2 2 1 16,-5 10 0-16,1 6-9 15,-4 5 0-15,0 3-7 16,0 7 1-16,4 1-6 16,-4 5 0-16,4 2 2 15,-7 1 1-15</inkml:trace>
  <inkml:trace contextRef="#ctx0" brushRef="#br0" timeOffset="157612.0599">15449 15792 30 0,'-7'-3'15'0,"14"25"12"0,-3-12-14 16,3 3-7-16,0 1 1 16,-4-1-7-16,1 0 1 15,-1 8 1-15,1-8 0 16,-1 1-5-16,1-4 1 0,-1-2-13 16,4-5 0-16,0-6-19 15,-3-2 1-15</inkml:trace>
  <inkml:trace contextRef="#ctx0" brushRef="#br0" timeOffset="158031.4151">15717 15075 38 0,'-10'-3'19'0,"10"11"2"0,0-2-20 0,0 4-2 16,-4 6 0-16,0 5 1 15,1 3 0-15,-1 0-2 16,1 0 0-16,-1-6-11 15,1 1 0-15,-1-3-10 16,4-3 1-16</inkml:trace>
  <inkml:trace contextRef="#ctx0" brushRef="#br0" timeOffset="158468.0181">16042 15086 29 0,'0'0'14'0,"-7"-3"6"0,3 8-14 0,1 6 2 15,-5 10 0-15,-6 8-2 16,-7 3 0-16,-7 10-5 15,0 6 1-15,0-1-1 16,3-10 1-16,4-5-2 16,3-11 0-16,4-2-4 15,3-6 1-15,4-2-20 16,4-3 1-16,3-6-3 16,3-2 0-16</inkml:trace>
  <inkml:trace contextRef="#ctx0" brushRef="#br0" timeOffset="158812.1753">16045 15305 41 0,'4'-5'20'0,"17"2"12"0,-11 3-22 15,8 0-9-15,3 0 1 16,4 3-3-16,-4 2 1 15,0 0 1-15,0 6 1 16,-10 0-2-16,0 5 1 16,-4-3-1-16,-4 8 1 15,-10 0 4-15,-3-2 0 16,-5-1-2-16,-2-2 1 16,3 0-4-16,3-3 1 0,11 3 6 15,11-3 1-15,6 0-7 16,19-2 1-16,9 2-3 15,5-5 0-15,3 0-26 16,3 0 0-16,-3 3-9 16,-11-3 0-16,1-6 27 15,-4-2 1-15</inkml:trace>
  <inkml:trace contextRef="#ctx0" brushRef="#br0" timeOffset="159533.6913">16973 15562 51 0,'10'-3'25'0,"29"-5"7"15,-25 3-26-15,4-3-3 16,3 0 1-16,0 0-5 16,4-2 1-16,0-4 0 15,-4-4 1-15,-4-3-1 16,-2 2 0-16,-5-5-1 16,-3 0 1-16,-7 3-1 0,-10 5 0 15,-8 3 1-15,-3 5 1 16,-7 8-1-16,-15 16 0 15,-6 11 0-15,0 2 0 16,-4 16 3-16,0 13 1 16,3 8-1-16,15 3 0 15,21-8 5-15,17-11 0 16,15-2-3-16,21-3 0 16,21-6-5-16,7 1 0 15,10-11-1-15,-2-5 0 16,2-3-22-16,-3-5 1 0,-10-6-17 15,-8-2 0-15,-6-13 23 16,-12-3 0-16</inkml:trace>
  <inkml:trace contextRef="#ctx0" brushRef="#br0" timeOffset="160673.8046">17601 14787 30 0,'0'-3'15'0,"7"6"1"0,-4-1-14 16,1 4 5-16,3 2 0 15,3 5-7-15,-3 3 1 16,1 5 1-16,-1 0 0 16,-7 5 3-16,-4 6 0 15,1-5 3-15,-8-4 0 16,-3-7-4-16,-4 0 0 16,-3-8-3-16,-4-3 0 15,1-5-2-15,-1 0 1 16,0-2-1-16,8-4 1 15,3-1-16-15,3-4 1 16,7-2-23-16,8-6 0 0,-1-5 34 16,5-2 0-16</inkml:trace>
  <inkml:trace contextRef="#ctx0" brushRef="#br0" timeOffset="160810.2971">17530 14501 42 0,'-3'-19'21'0,"-8"6"-34"16,11 8-21-16,0-3 27 15,0 0 0-15</inkml:trace>
  <inkml:trace contextRef="#ctx0" brushRef="#br0" timeOffset="161440.2517">17872 14575 26 0,'-39'13'13'0,"1"8"2"15,34-13-12-15,1 3 3 0,-1-1 0 16,11 4 2-16,11-1 0 16,6 3 1-16,8-6 1 15,4-2-5-15,2-5 0 16,5-6-4-16,-8-2 0 16,-10-3 3-16,-11-5 0 15,-14-8-5-15,-14-8 0 16,-8-6 1-16,-9-2 0 15,-5 5-5-15,-2 6 1 16,2 5-17-16,5 8 0 16,6 5-6-16,7 5 0 0,11 6 19 15,4 2 1-15</inkml:trace>
  <inkml:trace contextRef="#ctx0" brushRef="#br0" timeOffset="161800.8408">17879 14350 41 0,'0'13'20'0,"-7"40"4"0,4-37-20 16,-1 13 1-16,-3 11 0 16,0 0 0-16,0-3 0 15,0 2-5-15,0 1 0 16,7-6-1-16,0-5 1 15,3-5-7-15,5-3 1 16,2-5-30-16,1-2 1 16,-1-6 24-16,-3-6 0 0</inkml:trace>
  <inkml:trace contextRef="#ctx0" brushRef="#br0" timeOffset="162491.1862">17872 14543 22 0,'-17'-8'11'0,"-15"3"6"15,21 5-11-15,-3 0-1 16,0 5 1-16,0 1-3 16,0 7 0-16,-4 0-3 0,1 3 0 15,3 0-1-15,6 0 0 16,5-3 2-16,3-3 0 16,3-4-15-16,8 2 1 15,3-3-10-15,7 3 1 16</inkml:trace>
  <inkml:trace contextRef="#ctx0" brushRef="#br0" timeOffset="163496.4032">18087 14779 29 0,'-3'2'14'0,"-4"14"4"16,7-10-15-16,0 4-2 15,-4 3 0-15,4-2-3 16,-3 2 1-16,-1 0 1 16,1-2 0-16,-4-6-8 15,0 1 1-15,7-6-17 16,-4 0 1-16</inkml:trace>
  <inkml:trace contextRef="#ctx0" brushRef="#br0" timeOffset="163826.3782">18306 14440 31 0,'4'-5'15'0,"6"13"10"0,-6-3-16 0,-4 14-1 15,0 10 0-15,-4 8-3 16,-3 0 0-16,-3 5-3 15,-8 6 0-15,0 2-3 16,1 3 1-16,3 2-1 16,-1-2 0-16,5-10-14 15,3-9 0-15,3-8-23 16,8-4 0-16</inkml:trace>
  <inkml:trace contextRef="#ctx0" brushRef="#br0" timeOffset="164262.1387">18394 14861 47 0,'-3'-6'23'0,"10"6"8"0,0 0-25 16,11 0-1-16,13 0 0 0,1 3-6 15,0 0 1-15,-8 5-1 16,1 2 1-16,-7 3 0 15,-8 14 0-15,-10 2-1 16,-3-3 1-16,-4-4 1 16,-4-1 1-16,1 0-2 15,6-3 1-15,4 1 5 16,11-6 0-16,6 0-7 16,15-2 1-16,7-3-11 15,3-3 0-15,1 1-26 16,-1-1 1-16,-3-5 19 15,-8 0 1-15</inkml:trace>
  <inkml:trace contextRef="#ctx0" brushRef="#br0" timeOffset="199032.7879">24638 7516 33 0,'0'-13'16'0,"14"-3"11"0,-11 11-17 0,4-3 1 15,-3 3 1-15,3 2-4 16,-4 3 1-16,1 3-4 15,-1 5 0-15,1 2-4 16,3 3 0-16,0 1 0 16,4-1 0-16,3-2 1 15,0-1 0-15,0-5 0 16,0 1 0-16,-3-4 1 16,-1 1 1-16,-3 0 5 0,0-1 0 15,-3 1-2-15,-1 0 0 16,1-3-4-16,0 2 0 15,-4 1-2-15,0-3 1 16,0 2-2-16,0-2 0 16,3 3 1-16,-3-3 0 15,0 0 2-15,0 0 0 16,0 0-2-16,0 0 0 16,0 0-1-16,-3-3 1 15,-5 1-1-15,-6-1 0 0,0 1 0 16,-7-1 1-16,3-2-1 15,-3 2 0-15,4 0 0 16,3 1 0-16,3-1 0 16,0 3 0-16,1 0-1 15,3 0 1-15,0 0 0 16,0 0 0-16,0 0 0 16,0 3 1-16,-1-3-2 15,1 2 1-15,0 1 0 16,4-3 1-16,-1 3-1 15,1-3 0-15,-1 0-1 16,4 0 1-16,0 0 0 16,-3 2 0-16,3-2 0 15,0 0 0-15,0 0 1 16,-4 0 0-16,1 0-2 16,3 0 0-16,-4 3 1 0,4 0 0 15,-3-3 0-15,3 2 0 16,-4-2 1-16,1 3 0 15,-1-3-1-15,0 0 0 16,-3 0-1-16,0 0 0 16,0 0 1-16,0 2 1 15,0-2-2-15,4 3 1 16,-1-3 0-16,1 3 0 16,-1-3 1-16,1 2 0 15,-1-2-2-15,4 0 0 16,0 0 1-16,0-2 1 0,0 2-1 15,0 0 1-15,0 0-1 16,-3 0 0-16,3 0 0 16,0 0 0-16,0 0 0 15,-4 0 0-15,0 0 1 16,4 0 0-16,0 0 0 16,0 0 0-16,0 0-1 15,0 0 1-15,0 0 0 16,0 0 0-16,-3 0-1 15,-1 0 1-15,1-3-1 16,-4 3 1-16,0-3-1 16,-4 3 0-16,1-5 0 15,-1 5 0-15,0-2 0 16,4 2 1-16,-3-3-1 16,3 3 0-16,-4 0 1 0,4 0 0 15,0 0 0-15,0 0 0 16,0 0-2-16,0 0 0 15,0 0 1-15,3 0 0 16,-3 0 0-16,4 0 1 16,-1 0-1-16,1 0 0 15,-1-3-1-15,1 3 1 16,-1 0-1-16,1-2 1 16,-1-1-7-16,1 3 0 15,-1-5-18-15,0-1 0 0,1-7-25 16,3-8 0-16,-4 0 39 15,-3-8 1-15,0-6-7 16,-10 4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37:26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8052 11474 23 0,'-3'-10'11'0,"3"-1"8"0,0 6-12 15,0 2 0-15,0-2 0 16,0 0-2-16,0 2 0 15,0 0-2-15,-4 1 0 16,4 2-2-16,0-3 0 16,0 0 1-16,0 6 1 15,0 0 2-15,0 7 1 16,0 9-2-16,0 5 0 0,0-1-3 16,0 1 0-16,4 0 0 15,-4-3 0-15,3-2 0 16,1-3 0-16,-1 2-1 15,1-2 0-15,-1-3 0 16,1 6 1-16,-1-6-1 16,1-3 1-16,-4 1 0 15,4-6 1-15,-4 3 2 16,0-2 0-16,0-4 1 16,0 1 0-16,0 0-5 15,0-3 0-15,0 2 0 16,0-2 0-16,0 3-1 15,0-3 1-15,7 2 0 16,-4 1 0-16,8 0 0 16,-1 2 0-16,8-2-1 15,3-1 1-15,7 1 0 16,-7-3 1-16,4-5 0 16,3-1 0-16,8 1-2 0,2-3 0 15,5 0 3-15,-1-2 0 16,11-1-2-16,3 0 0 15,-10 1-1-15,0-1 1 16,4 6 0-16,2 0 1 16,5-1-1-16,-4 4 0 15,7-1 1-15,0 1 0 16,-4-1 0-16,1 0 1 16,-1 1-1-16,0-1 0 0,1 3 0 15,6 0 1-15,1-3-2 16,-8 1 0-16,4-1 0 15,4 0 0-15,3 1 0 16,-4-1 1-16,8 0-1 16,-8-2 1-16,-3 2-1 15,0 1 0-15,7-1 4 16,0-2 1-16,4 2-6 16,3 1 1-16,-7-4 0 15,3 1 1-15,8 0-2 16,-7-1 1-16,6 4 0 15,-6-6 0-15,-4 0 0 16,3 0 0-16,1 0 0 16,-8 3 0-16,1-1 0 15,-1 4 1-15,-3 2-1 16,-3 2 0-16,3 1 0 0,3 0 1 16,-3 2-2-16,-7 0 1 15,7 1 0-15,-4-1 0 16,-6-2-1-16,-1-3 1 15,1 0 0-15,6 0 1 16,-3 2-1-16,-4 4 0 16,-3-1-1-16,-3 3 1 15,2 0 1-15,1-3 0 16,-3-2-2-16,-5 2 0 16,5-5 1-16,-1 0 1 15,-3 0-1-15,0 0 1 0,-4 0-2 16,0 3 1-16,0-1 0 15,-3 1 1-15,3 2-2 16,1 0 1-16,-5 1 0 16,-6 2 0-16,0 2 1 15,0-2 0-15,-1 3-1 16,-3-6 0-16,1 3 2 16,-1 0 0-16,0-3 0 15,0 0 0-15,-3 1 4 16,-1-4 0-16,-3 1 0 15,1-3 0-15,-1 3-3 16,0-3 1-16,0-3-1 16,0-5 0-16,0 0 0 15,-3 0 0-15,6-2-1 16,-3-4 0-16,1-1-2 16,-5-4 0-16,1-5-6 0,-1 0 1 15,-6-2-22-15,-1-3 0 16,-6 8-27-16,-1-6 1 15,-3-7 43-15,0 2 1 16</inkml:trace>
  <inkml:trace contextRef="#ctx0" brushRef="#br0" timeOffset="1740.8528">5322 12231 24 0,'-14'0'12'0,"4"-5"10"0,10 7-13 15,-4-2-1-15,0 3 0 16,1-3-1-16,-1 0 0 15,-3 3-6-15,7-3 1 16,4 0 3-16,-1 2 0 0,8 1-3 16,10-3 1-16,14 0-1 15,4 0 0-15,0-3-4 16,0 3 1-16,-4 0-2 16,0 0 0-16,-6 0-13 15,-5-2 1-15,-6 2-8 16,-4 0 1-16,-3-3 6 15,-8 3 0-15</inkml:trace>
  <inkml:trace contextRef="#ctx0" brushRef="#br0" timeOffset="1984.0587">5266 12453 41 0,'7'3'20'0,"21"5"8"0,-10-11-21 16,13 0-4-16,8 1 1 16,4 2-6-16,2-3 1 15,1 3-20-15,-3-2 0 16,-8-1-7-16,-3-2 0 15</inkml:trace>
  <inkml:trace contextRef="#ctx0" brushRef="#br0" timeOffset="2746.3084">6098 12183 28 0,'-10'-16'14'0,"6"8"8"0,4 11-13 0,0-6-7 15,0 3 1-15,0 0 2 16,4 6 0-16,3-1 0 16,0 8 1-16,0-2-1 15,3 2 0-15,1 3-3 16,0 5 0-16,3 6 0 15,-4 4 1-15,4 1-1 16,0-3 1-16,1 8-1 16,-1 0 1-16,0-5-3 15,0 0 0-15,-4 0 4 16,1-6 0-16,-4-5-5 16,0-5 0-16,0 0 2 15,0-3 0-15,-3-2 1 16,-1-1 0-16,1-2 2 15,-1-2 0-15,1-1 2 0,-1-5 0 16,1-3-6-16,3-2 1 16,0-16 0-16,4-16 0 15,-4-3 1-15,0-2 0 16,0-3-3-16,-4 2 0 16,1 6-4-16,-1 0 1 15,1 11-19-15,-1 5 1 16,1 2-13-16,7 1 0 15,-1 4 15-15,4 1 1 16</inkml:trace>
  <inkml:trace contextRef="#ctx0" brushRef="#br0" timeOffset="3604.0114">6603 12604 35 0,'-4'0'17'0,"4"16"8"0,0-14-19 16,4 4-1-16,-1 2 0 16,4 5 1-16,-3 3 1 15,-1 0-2-15,4 2 1 16,-3-2-3-16,-1-3 1 0,1-2-2 16,-1-3 0-16,1-3 1 15,-4-2 0-15,0-3-3 16,3-11 0-16,1-2 0 15,3-3 0-15,0 0-1 16,0 3 0-16,0 2 2 16,0-2 0-16,4 0-1 15,-1 0 0-15,1-1 2 16,0 4 1-16,-1 2 1 16,1 3 0-16,-1-1-3 15,4 6 1-15,-3 6 0 16,-4 2 1-16,4 0-2 15,-1-3 0-15,-3 5 0 16,0-2 0-16,4 3 3 16,-8-6 0-16,1 1-1 0,0-4 1 15,-1 1-3-15,1-8 1 16,-1-3-3-16,4 0 0 16,0 0 0-16,4-3 1 15,3-5 0-15,0 8 0 16,4 3 0-16,-4 5 1 15,3 8-2-15,-2 0 1 16,-1 2 0-16,0 4 0 16,0-1 0-16,-4 3 0 15,1 0-4-15,-4-3 1 16,4 0-32-16,-4-5 1 0,3 3 2 16,-3-3 1-16,0-6 14 15,0 1 1-15</inkml:trace>
  <inkml:trace contextRef="#ctx0" brushRef="#br0" timeOffset="4205.1789">6472 12197 25 0,'7'-16'12'0,"-10"5"8"15,6 3-13-15,-3 0 1 16,4-5 1-16,-4 2 0 16,0 1 0-16,0-3-4 15,-4 2 1-15,4 3-6 16,0 3 1-16,0-1 0 15,0 9 0-15,4 10 2 16,-8 11 1-16,4 5-4 16,0 0 0-16,-7 8-1 15,-3 3 0-15,2 0-9 16,1-6 1-16,0-7-14 0,4-6 0 16,-1-3-3-16,4-7 0 15</inkml:trace>
  <inkml:trace contextRef="#ctx0" brushRef="#br0" timeOffset="5013.7132">7710 12244 39 0,'-3'-10'19'0,"3"-1"9"16,0 8-20-16,0 3-4 15,0-5 1-15,3 8-2 16,1-1 0-16,-1 6 2 16,4 11 1-16,0 10-1 15,-3 8 0-15,3 5-3 0,0 3 0 16,-7 3-3-16,0-3 0 16,-4-8 1-16,1-5 1 15,-1-9-3-15,1-4 0 16,-1-3-19-16,4-3 1 15,0-8-7-15,7-2 0 16,0-3 10-16,4-16 1 16</inkml:trace>
  <inkml:trace contextRef="#ctx0" brushRef="#br0" timeOffset="5660.1603">7594 12294 27 0,'-21'0'13'0,"14"-2"11"15,7-1-14-15,-4 0-3 16,4 1 0-16,4-3-4 16,3-3 1-16,3 0 3 15,8 0 1-15,3-5 0 16,7-6 1-16,11-2-4 16,3-6 1-16,-3 1-3 0,3 2 1 15,4 3-4-15,-3 5 0 16,-5 3 0-16,-2 5 0 15,-5 5-1-15,-6 6 1 16,0 10 0-16,-4 6 0 16,-3 7 0-16,-8-5 0 15,-3 3 0-15,-7 5 0 16,-7 3 1-16,-3 0 0 16,-8-1-5-16,-7 1 1 15,-6-3 0-15,-1-8 0 0,0 1 1 16,-3-7 1-16,-4-4 0 15,0-3 1-15,4-3 0 16,7-2 0-16,7-3-1 16,6 0 1-16,12-3 1 15,10 3 0-15,11 0 4 16,6 3 0-16,8 2-3 16,3 8 0-16,8 6-2 15,-5 10 1-15,-2 0-2 16,-5-5 0-16,1 5-1 15,-4-2 0-15,-6-4-10 16,-5 1 0-16,1-5-24 16,0 2 0-16,-8-5 15 15,1-6 1-15</inkml:trace>
  <inkml:trace contextRef="#ctx0" brushRef="#br0" timeOffset="6411.5578">8359 12495 38 0,'-3'-2'19'0,"-4"4"3"0,7-2-19 16,7 0 3-16,3 6 0 15,4-1 2-15,4-5 1 16,7 5-4-16,-1-5 1 16,-2 0-6-16,-5-2 0 15,-3-6 0-15,0-3 0 16,-3 3 0-16,0-2 0 0,-11-4-1 15,0-4 0-15,-7 2 0 16,-11 3 1-16,-3 5 0 16,-11 5 0-16,0 11 0 15,4 11 0-15,3 15 0 16,8 6 1-16,6 10-1 16,4 3 0-16,14-3 4 15,11-5 0-15,10-5-2 16,4 0 1-16,6-14-4 15,8-7 1-15,0-6-20 16,-7-5 0-16,-4-3-17 16,1-5 1-16,-1-8 27 15,-3-5 1-15</inkml:trace>
  <inkml:trace contextRef="#ctx0" brushRef="#br0" timeOffset="7912.3308">9227 11998 26 0,'3'-18'13'0,"1"4"9"15,-4 9-14-15,0 0-1 0,-4-1 0 16,4 1-3-16,-3 0 1 16,-1 2-3-16,-3 3 0 15,-3 6-2-15,-1 4 1 16,-6 9 0-16,-8-1 1 16,-7 17 1-16,-3 10 1 15,0 2-2-15,3 17 0 16,0 20 3-16,4 12 0 15,7 20 3-15,14 14 1 16,3-3-5-16,11-3 1 16,11-13-2-16,6-10 1 0,15-11 1 15,-3-19 1-15,-1-15-5 16,4-14 1-16,-4-5-1 16,-3-11 1-16,-8-4-2 15,-2-7 1-15,-8-4-2 16,-4-6 0-16,-3-2-5 15,-7-3 0-15,-3-3-24 16,-1-2 1-16,4-3-4 16,0 3 0-16,0-8 17 15,0-6 1-15</inkml:trace>
  <inkml:trace contextRef="#ctx0" brushRef="#br0" timeOffset="8888.7649">9685 12657 30 0,'-3'3'15'0,"6"-9"8"16,5 6-16-16,2 3-1 15,4 0 1-15,7-1-3 16,4-2 1-16,3 0-2 15,4-2 0-15,0-1-1 16,-8 0 0-16,1-2-2 16,-4-11 1-16,-3 0-1 15,-4-8 0-15,-7-2 0 16,-3 2 0-16,-8 0-1 16,-6-2 1-16,-8-1-1 15,-7 6 1-15,4 5 0 16,-4 6 0-16,-3 4 0 15,0 12 1-15,3 10-2 16,1 13 1-16,6 13 1 0,7 3 1 16,4 11 3-16,11 4 1 15,10 15 0-15,4-1 0 16,-1-24-3-16,11-8 1 16,4-5-1-16,3-8 0 15,-3-5-4-15,-7-5 0 16,0-3-5-16,-4-6 1 15,0-2-23-15,0-3 1 16,0-2-11-16,0 0 1 16</inkml:trace>
  <inkml:trace contextRef="#ctx0" brushRef="#br0" timeOffset="9563.5116">10349 12178 29 0,'0'-11'14'0,"0"14"2"15,0-3-14-15,0 0 2 16,7 8 1-16,0 5 1 16,3-2 1-16,4 10-1 15,-3 5 0-15,-4 6 2 16,-3 3 0-16,-4-4-3 15,-4 1 0-15,-3 2-3 16,-4-15 1-16,1 2-3 16,-4-8 0-16,3-7-16 0,-3-4 0 15,3-4-18 1,1-6 0-16,-1-13 21 0,1-9 1 16</inkml:trace>
  <inkml:trace contextRef="#ctx0" brushRef="#br0" timeOffset="9698.361">10225 12038 47 0,'0'-16'23'0,"7"-8"0"0,-3 16-24 15,3 0-26-15,-4-2 1 0,8-1 7 16,-1 3 1-16</inkml:trace>
  <inkml:trace contextRef="#ctx0" brushRef="#br0" timeOffset="10419.4386">10694 12109 33 0,'-3'-2'16'0,"10"-4"6"0,-7 1-16 0,0 5-6 15,0 8 1-15,3 5 4 16,4 11 1-16,0-3-3 16,4 0 1-16,0 6-1 15,3-3 1-15,0-3 1 16,3-3 1-16,1-5-2 16,-4-7 0-16,0-6-3 15,-3-6 0-15,-1-1-2 16,-2-1 0-16,-5-3 2 15,-3 3 0-15,0 0-2 16,0 3 0-16,0 5 0 16,4 3 0-16,3-1 1 15,0 1 1-15,3 2-1 16,4-5 0-16,4 0 1 0,3-3 1 16,-3-4 0-16,-4-4 1 15,-3-2-2-15,-4-6 0 16,-7-5-2-16,-4-2 0 15,-3-1-5-15,-4 1 0 16,4 0-14-16,4 2 0 16,3 5-7-16,3 6 1 15,4 2 14-15,0 3 1 16</inkml:trace>
  <inkml:trace contextRef="#ctx0" brushRef="#br0" timeOffset="10810.4549">11241 11969 38 0,'0'3'19'0,"7"18"6"0,-3-16-19 16,-4 6-2-16,0 5 0 16,0 10 0-16,3 3 1 15,1 0-3-15,3-2 0 16,0-1 1-16,0-7 0 15,0-1-3-15,3-5 1 16,1 1-1-16,0-6 0 16,3 2-10-16,0-2 1 15,0 0-15-15,0-3 1 16,-3 1-1-16,-1-1 0 16</inkml:trace>
  <inkml:trace contextRef="#ctx0" brushRef="#br0" timeOffset="11097.3706">11255 12144 48 0,'21'-6'24'0,"4"-7"4"16,-11 8-25-16,4 2-7 16,3 1 1-16,0-1-35 0,4 6 0 15,-8-1 29-15,-6-4 0 16</inkml:trace>
  <inkml:trace contextRef="#ctx0" brushRef="#br0" timeOffset="11680.8913">11227 12146 32 0,'-4'-2'16'0,"1"-4"10"0,3 6-15 16,7-5-6-16,3 0 0 0,1-3 0 15,0 3 1-15,3 2-7 16,0 0 1-16,3 3-3 16,5-2 1-16,-1 4-30 15,0 1 1-15,-3 0 13 16,-4-3 1-16</inkml:trace>
  <inkml:trace contextRef="#ctx0" brushRef="#br0" timeOffset="12012.7308">11562 12128 38 0,'-4'0'19'0,"33"21"7"0,-12-21-19 16,4 3-4-16,4-1 0 15,3-2-3-15,1 3 1 16,-5-1-2-16,1-2 0 0,-4-5-17 15,-3 0 1-15,-8 0-13 16,-3-3 1-16</inkml:trace>
  <inkml:trace contextRef="#ctx0" brushRef="#br0" timeOffset="12252.0708">11707 11900 40 0,'0'-5'20'0,"0"18"9"16,3-2-20-16,-3 10 2 16,0 3 1-16,0 10-6 15,0 6 1-15,0 2-8 16,0-2 1-16,0-3-1 16,0 0 1-16,0-3 0 15,4-7 0-15,-4-6-13 16,0 0 1-16,0-5-15 0,3-5 0 15,1-4 1-15,3-4 0 16</inkml:trace>
  <inkml:trace contextRef="#ctx0" brushRef="#br0" timeOffset="12580.945">11939 12236 36 0,'0'16'18'0,"18"3"9"15,-11-11-17-15,7-1 2 16,4-1 1-16,3-4-4 16,4-4 1-16,-1-6-8 15,-2 0 1-15,-5 0-1 16,-3-8 0-16,-3-2-2 15,-4-6 0-15,-7-5 0 16,-7 2 0-16,-7 3 0 16,-7 6 1-16,-8 2-9 15,1 5 0-15,-4 3-4 16,4 8 0-16,4 6-15 16,6 7 1-16,7 6 0 15,4-1 1-15</inkml:trace>
  <inkml:trace contextRef="#ctx0" brushRef="#br0" timeOffset="12989.2363">11982 11982 39 0,'0'0'19'0,"-4"29"11"15,4-18-21-15,0 10-2 16,0 8 0-16,0 8-7 16,4-8 0-16,-4 8-2 0,3 6 0 15,1 2-27 1,3 0 1-16,3-8 3 15,1-8 1-15</inkml:trace>
  <inkml:trace contextRef="#ctx0" brushRef="#br0" timeOffset="13332.7012">12250 11895 37 0,'-7'-3'18'0,"17"24"3"16,-3-7-18-16,7 9-2 16,4 7 0-16,3 12-2 15,-3 6 0-15,0-3 1 16,-8 5 0-16,-3 3-12 16,-7 0 1-16,-7 0-16 15,-10 2 0-15</inkml:trace>
  <inkml:trace contextRef="#ctx0" brushRef="#br0" timeOffset="13812.6936">10691 12022 37 0,'-21'16'18'0,"-4"29"9"15,18-21-20-15,0 7-4 0,7 6 1 16,3 11-4-16,8 8 1 16,17 2-5-16,18 3 0 15,0-8-22-15,10-9 1 16,4-4 6-16,14-8 1 16</inkml:trace>
  <inkml:trace contextRef="#ctx0" brushRef="#br0" timeOffset="14517.9005">12525 11887 31 0,'-21'-8'15'0,"10"-3"15"0,8 6-16 16,-1 0-6-16,1 0 1 15,-1-1-4-15,1 4 0 16,-1-1-5-16,0 0 1 0,4 3-1 16,0 0 0-16,0 3-1 15,-3 0 1-15,3 5 0 16,3 0 1-16,1 5-2 15,3 3 1-15,7 7-1 16,4 9 1-16,-1 13 0 16,8 16 1-16,7 13-1 15,10 27 0-15,4 15-1 16,-4 14 1-16,-6 15-1 16,-15-18 0-16,-14 0 0 15,-14-10 1-15,-21-4 1 16,-15-12 1-16,-13-3-1 15,-11-11 0-15,-7-8-20 16,0-7 1-16,7-1-22 16,14-15 0-16</inkml:trace>
  <inkml:trace contextRef="#ctx0" brushRef="#br0" timeOffset="21063.9523">6839 13117 29 0,'-4'-8'14'0,"1"-2"2"15,3 10-15-15,0 0-2 16,0 0 1-16,0 2 0 16,3 4 0-16,1-1 0 0,3 3 1 15,-3 0 0-15,3 0 0 16,0 2-1-16,-4 4 1 16,4 1-2-16,7 4 1 15,4-1 0-15,3 6 1 16,0 5-1-16,4 6 1 15,3-1-2-15,4-2 0 16,3 0 6-16,4 5 1 16,0 2-3-16,3 4 0 15,4-4 0-15,3 6 0 0,-6-2-3 16,-1-1 1-16,4-2 0 16,7-6 1-16,-7-5-1 15,-4-5 1-15,4 2-2 16,3-2 0-16,-3 0 1 15,-4-3 0-15,1 0-1 16,-1-2 1-16,4-1 1 16,-4-2 1-16,1-2 0 15,-5-4 1-15,12-5-4 16,6-5 1-16,-10-2-1 16,0 2 0-16,0-3 0 15,0 3 1-15,-1 0-2 16,-6 0 0-16,-3 0 2 15,-5 0 0-15,5 0-2 16,-1 0 1-16,0-2-1 0,4-4 1 16,-7-4 1-16,-1-1 1 15,5 0-2-15,2-2 1 16,-2 3-1-16,3-1 0 16,-4 1 0-16,-3 2 1 15,-4-3 1-15,-4 3 1 16,1 0-1-16,0 0 1 15,3-5 0-15,0-8 1 16,0 0-2-16,-6-8 1 16,-1 2 0-16,0-2 0 15,0-3 0-15,0-2 0 0,4 2-2 16,0-2 1-16,-4 5 0 16,0 5 0-16,-3 0 0 15,-1 0 1-15,-3 0-2 16,1-5 1-16,2-5-2 15,-3-1 0-15,0 1 0 16,-3 0 1-16,3 5-1 16,-3-3 1-16,-1 3-2 15,1 0 1-15,-4 2 0 16,0 1 1-16,0 7 1 16,-7 1 1-16,0-1-3 15,0 3 1-15,0-8-2 16,-4 6 1-16,8-11 0 15,-4 2 0-15,-4 1 0 16,4 5 1-16,-3 0 0 0,-1-1 0 16,1 4 0-1,-1 2 1-15,1 0-2 0,-1 3 0 16,1 2-2-16,-1 1 1 16,-3 2 1-16,0 3 1 15,4 5-1-15,-4 0 1 16,-1 0-3-16,1 5 1 15,0 3 1-15,0 2 1 16,-3 4-1-16,-1 7 0 16,4 3 1-16,0 5 1 15,0-3-3-15,3 1 1 0,1-6 0 16,3-5 0-16,0-3-1 16,0-3 0-16,0-4 2 15,3-1 0-15,1-2-1 16,3-6 0-16,0-5 0 15,0-10 0-15,0-4 0 16,-3-7 0-16,-1-2-1 16,1 1 0-16,-4 1 2 15,0 3 0-15,0 2-1 16,0 3 1-16,0 2-2 16,0 6 0-16,0 3 0 15,0 4 0-15,3 6 1 16,4 11 1-16,0 5-1 15,0 8 1-15,8 10-2 16,2 3 0-16,-3 0-6 16,-3-5 0-16,3-6-15 15,4-2 1-15,-4 0-12 16,0 0 0-16,0-3 10 0,-3-3 0 16</inkml:trace>
  <inkml:trace contextRef="#ctx0" brushRef="#br0" timeOffset="22624.3669">14433 11736 2 0,'11'-8'1'0,"21"6"1"0,-22 2-2 16,1 0 0-16,3-3 0 15,7 6 9-15,4-3 1 16,6 0-5-16,-2-3 1 16,6 0-3-16,0-2 0 15,4 0-4-15,0-1 1 16,3 4 0-16,-3-4 1 0,0 4-1 15,10 4 1-15,-3-2-1 16,3-2 1-16,11 2 3 16,7 0 1-16,-3 0-3 15,10 2 1-15,-4-2-1 16,8-2 1-16,7 4-1 16,-1-2 1-16,15-2-1 15,3 2 0-15,15 0-2 16,10 0 0-16,0-3 0 15,7 1 0-15,14-4 0 16,11-2 1-16,6 3-2 16,8 0 1-16,11-3 0 15,6 0 0-15,18 3 0 16,0-1 1-16,8 4-2 16,2-6 1-16,1 5 0 0,7-2 0 15,-4 2 0-15,-3-2 0 16,-8 2-10-16,-10-2 1 15,0 5-17-15,-7-11 1 16</inkml:trace>
  <inkml:trace contextRef="#ctx0" brushRef="#br0" timeOffset="31617.9016">18881 7366 27 0,'-25'-6'13'0,"29"6"5"16,3 0-14-16,7-2 1 15,7 2 1-15,4-6 0 16,7 4 0-16,10-12-3 16,0 4 1-16,1-6-5 0,-5-3 1 15,-6 1 0-15,-4-1 1 16,-3-2-1-16,-7 0 0 16,-8 0-1-16,-10 0 0 15,-7 2 1-15,-10 3 1 16,-12 11-2-16,-6 8 1 15,0 10 0-15,-7 19 1 16,-1 10 0-16,4 3 0 16,4 13 1-16,7 8 0 0,14-2 1 15,14-3 0-15,14-6 1 16,7-10 0-16,11-13-3 16,7-11 0-16,7-10-2 15,-4-6 0-15,-7-5-18 16,0-11 0-16,-3 1-17 15,-4-14 0-15</inkml:trace>
  <inkml:trace contextRef="#ctx0" brushRef="#br0" timeOffset="32040.3578">19579 6688 26 0,'-10'-5'13'0,"-8"23"5"0,15-10-14 0,-4 8 4 16,-4 8 1-16,-3 10-4 15,0 6 1-15,0-8-5 16,3-3 1-16,1-3-3 15,3-2 1-15,0-5-3 16,3-3 1-16,0-3-10 16,1-5 1-16,-1-8-20 15,4 0 1-15</inkml:trace>
  <inkml:trace contextRef="#ctx0" brushRef="#br0" timeOffset="32190.6784">19385 6754 31 0,'0'0'15'0,"25"8"7"16,-14-5-16-16,6 0-6 16,8 2 0-16,7 13 0 15,0 1 0-15,-1 7-7 16,-2 4 1-16,-8-7-24 0,-7 6 0 16</inkml:trace>
  <inkml:trace contextRef="#ctx0" brushRef="#br0" timeOffset="32788.919">19805 7392 27 0,'0'0'13'0,"25"3"13"0,-18-3-14 16,7-6-8-16,4 1 1 15,3-8-4-15,4 2 0 16,-1-5-2-16,-3-2 1 15,-6-3-1-15,-5-3 0 16,-10 3 1-16,-7 2 1 16,-7 1-1-16,-4 4 1 15,1 7-1-15,-1 7 1 16,-3 15 1-16,0 12 1 0,3 2-1 16,8 5 0-1,6 3 0-15,8 3 1 0,6-3 0 16,15-3 0-16,7-7-3 15,6-3 0-15,1-8-7 16,0-6 0-16,0-7-34 16,-4-3 1-16,-3-11 33 15,-8-2 1-15</inkml:trace>
  <inkml:trace contextRef="#ctx0" brushRef="#br0" timeOffset="33615.4541">20169 6717 25 0,'-11'0'12'0,"14"16"6"0,5-8-12 16,2 0 1-16,4 3 1 16,4 2-4-16,0 0 1 15,-1-2 0-15,1-6 0 16,3-5-3-16,-3-3 0 16,-1-2-3-16,1-6 1 15,-8-4 0-15,-3-4 0 0,1-2 0 16,-8 0 1-16,-4 0-2 15,-3 5 0-15,0 3 1 16,0 7 1-16,3 12-1 16,1 9 1-16,3 9 1 15,0 11 0-15,7 12-4 16,0-2 0-16,3-2 4 16,1-1 0-16,0 0-4 15,-1-2 0-15,-3-6-11 16,4-2 1-16,-4-6-25 15,4-10 1-15</inkml:trace>
  <inkml:trace contextRef="#ctx0" brushRef="#br0" timeOffset="33979.044">20687 7030 37 0,'18'-3'18'0,"20"-13"5"16,-23 11-19-16,6 2-5 16,0-2 1-16,0-1-6 15,0 1 0-15,0 3-28 16,-6-1 1-16</inkml:trace>
  <inkml:trace contextRef="#ctx0" brushRef="#br0" timeOffset="34156.286">20666 7273 40 0,'7'11'20'0,"14"-22"5"0,-10 0-21 15,6-2-7-15,12 0 0 16,6-3-35-16,4 3 0 16,-1-3 35-16,-2 0 1 15</inkml:trace>
  <inkml:trace contextRef="#ctx0" brushRef="#br0" timeOffset="34695.3995">21227 7045 51 0,'3'-2'25'0,"47"-6"8"16,-33 3-26-16,8-3-2 0,3-3 0 15,4 3-5-15,0 0 1 16,-4-2-2-16,-3-4 1 16,-11 1-1-16,-7 0 0 15,-11-6 1-15,-6 3 0 16,-4 3-2-16,-8 5 0 16,-6 6 1-16,-4 10 1 15,-3 7 0-15,0 4 1 16,3 13 0-16,7 7 0 0,11 6 0 15,14 6 1 1,14-4-2-16,11-4 1 0,7-6-1 16,7-8 0-16,7-3-1 15,-8-10 0-15,1 0-28 16,-4-8 0-16,-6 0-3 16,-5-13 0-16</inkml:trace>
  <inkml:trace contextRef="#ctx0" brushRef="#br0" timeOffset="35102.4442">21601 6416 31 0,'-11'-8'15'0,"0"40"8"0,11-22-16 0,-3 9-2 16,3 2 0-16,-4-5-3 15,1 2 0-15,-1 1-2 16,1 2 0-16,-1-3-2 16,-3 1 0-16,-3-6-39 15,-1-2 1-15,-3-9 38 16,0-2 1-16</inkml:trace>
  <inkml:trace contextRef="#ctx0" brushRef="#br0" timeOffset="35221.2955">21474 6561 37 0,'53'6'18'0,"3"4"1"16,-38-7-18-16,3-1-2 15,3 6 0-15,1 0-35 16,-7 3 1-16</inkml:trace>
  <inkml:trace contextRef="#ctx0" brushRef="#br0" timeOffset="35448.7543">21809 6514 45 0,'24'-16'22'0,"40"-11"9"0,-43 19-23 0,-7-2-9 15,4-1 1-15,-4 3-8 16,0 0 1-16,-3 0-37 16,-4-2 0-16</inkml:trace>
  <inkml:trace contextRef="#ctx0" brushRef="#br0" timeOffset="35627.3391">21907 6336 37 0,'11'37'18'0,"-4"16"6"16,-3-34-20-16,3 5-4 15,-4-6 1-15,-3 6-2 16,4 0 1-16,-4 0-2 15,0-3 0-15,3 0-37 16,-3-5 1-16</inkml:trace>
  <inkml:trace contextRef="#ctx0" brushRef="#br0" timeOffset="35971.7217">22165 6381 39 0,'-4'6'19'0,"15"28"5"0,-4-26-20 0,4 5 2 16,3 3 0-16,3 3 1 16,5-9 0-16,2-5-8 15,1-5 1-15,0-2 0 16,-4-9 0-16,-4-5-1 15,-6-2 1-15,-4 2-1 16,-7 3 1-16,-3 2 0 16,-1 3 1-16,1 11-2 15,-1 7 1-15,0 9 0 16,8 7 1-16,3-4-2 16,0 4 1-16,0 8-20 15,-3 3 0-15,-4 1-14 16,-4-9 0-16</inkml:trace>
  <inkml:trace contextRef="#ctx0" brushRef="#br0" timeOffset="36422.4848">21512 6577 26 0,'0'0'13'0,"-7"16"6"15,4-8-13-15,-1 5-3 16,-3 8 0-16,4 3-5 0,-1 3 1 16,4-1-11-16,0-5 0 15,7 6-9-15,-3-14 0 16</inkml:trace>
  <inkml:trace contextRef="#ctx0" brushRef="#br0" timeOffset="36844.4102">21417 6490 29 0,'-10'2'14'0,"27"20"14"0,-3-14-16 15,8 0-9-15,2-1 1 16,8 4-4-16,3 0 0 16,4 4-11-16,0 4 1 15,0 0-24-15,-11-4 0 16</inkml:trace>
  <inkml:trace contextRef="#ctx0" brushRef="#br0" timeOffset="40355.8451">19996 8405 35 0,'-4'11'17'0,"18"13"8"16,-3-19-18-16,3-2-1 15,4-3 1-15,10-6-1 16,7-2 1-16,4-10-4 15,-4-3 1-15,-3-3-5 16,0-3 1-16,-8 1-1 16,-6 2 1-16,-4 3-1 15,-7 2 1-15,-7 4 0 16,-7-1 0-16,-3 3-1 16,-12 5 1-16,-6 5 1 15,-4 6 0-15,-3 7-2 16,0 14 1-16,3 13 3 0,0 16 0 15,11 10 0-15,7 1 0 16,7 5-2-16,11-3 1 16,10-5 0-16,7-6 1 15,14-12 1-15,4-9 1 16,-4-8-7-16,0-10 1 16,4-5-19-16,0-6 0 15,0-5-15-15,-4 0 1 16,-10-10 19-16,-8-9 1 0</inkml:trace>
  <inkml:trace contextRef="#ctx0" brushRef="#br0" timeOffset="41182.2322">20557 7881 23 0,'-15'3'11'0,"8"-3"7"15,7 0-13-15,0 0-2 16,0 0 1-16,0 0 4 16,0 0 1-16,7-3-7 15,8 1 0-15,2-1 2 16,8-2 1-16,0 0-5 16,-4-1 1-16,0 4 0 15,-3-1 0-15,-1 3-2 16,-3 3 0-16,-3-1 2 0,-4 4 0 15,0 2-1 1,-7 5 0-16,0 0 0 0,-4 3 1 16,1 2-2-16,-4 6 1 15,-7 5-1-15,-4 3 1 16,-3 2 2-16,0-4 0 16,3-9-1-16,4-3 1 15,3 1 1-15,8-6 0 16,6 0 0-16,12-5 1 15,6 0-4-15,0-5 1 16,4-3-2-16,-1 0 0 16,1 0-10-16,-4 0 0 0,0 0-11 15,-3-3 1-15,-4 3-3 16,-7-5 0-16</inkml:trace>
  <inkml:trace contextRef="#ctx0" brushRef="#br0" timeOffset="41438.6788">20553 8022 35 0,'0'-3'17'0,"25"-2"8"0,-11 2-17 16,11-2-5-16,-1-1 1 16,1 1-6-16,0 3 1 15,-1-1-12-15,-3 3 0 16,-3-3-18-16,-4 3 0 16</inkml:trace>
  <inkml:trace contextRef="#ctx0" brushRef="#br0" timeOffset="41707.0894">21001 7995 40 0,'0'8'20'0,"4"32"2"16,-1-27-20-16,4 8-1 15,0 0 0-15,0-5-2 16,4 3 1-16,-4-3-19 16,0 0 0-16,0-1-4 15,-4 1 0-15</inkml:trace>
  <inkml:trace contextRef="#ctx0" brushRef="#br0" timeOffset="42324.4997">21237 8469 43 0,'11'13'21'0,"38"-21"6"15,-31 5-21-15,3-2 0 16,0 0 1-16,7-6-6 15,1 1 0-15,-5-4-2 16,1-4 1-16,-7 2 1 16,-4-2 0-16,-7-1-6 0,-11-5 0 15,-6 0 5-15,-8 9 0 16,-3 4 0-16,-7 8 0 16,-4 11 0-16,0 11 0 15,0 10 5-15,4 16 0 16,11 2-1-16,6 1 0 15,11 0-2-15,14-1 1 16,7-4-1-16,4-6 0 16,7-6-1-16,3-7 0 15,4-8-2-15,-7-5 0 0,-1-6-27 16,1-5 1-16,0 0-10 16,-7-8 0-16</inkml:trace>
  <inkml:trace contextRef="#ctx0" brushRef="#br0" timeOffset="43073.8748">21484 7781 28 0,'-21'3'14'0,"14"-6"8"16,7 3-13-16,4-3-3 15,3 1 0-15,7 4-1 16,3-2 0-16,1 0-1 15,7 0 0-15,-1 0-2 16,5 0 0-16,-5 0-3 16,-3 0 1-16,-3 0 0 0,-4 0 1 15,-3 3-2-15,-8 2 1 16,-3 3 0-16,-7 5 1 16,-3 6-2-16,-1 5 0 15,-3 2 1-15,0 1 1 16,0-1-1-16,3 1 0 15,4-1 1-15,4-5 0 16,3-5 1-16,7-3 1 16,7-5-4-16,7-3 0 15,4-2-8-15,3-3 1 16,0 3-20-16,0-6 1 0,-7 3 8 16,-3-3 1-16</inkml:trace>
  <inkml:trace contextRef="#ctx0" brushRef="#br0" timeOffset="43467.525">21534 7897 38 0,'7'-8'19'0,"14"-7"7"0,-14 9-20 15,7 1-6-15,0 0 0 16,4 2-2-16,3 0 1 16,0 3-35-16,0 3 0 0,-3 0 30 15,-8-1 0-15</inkml:trace>
  <inkml:trace contextRef="#ctx0" brushRef="#br0" timeOffset="44124.4509">21911 7998 36 0,'-4'-5'18'0,"19"-3"6"16,-5 5-18-16,4 0-4 15,-3 1 0-15,3-1-4 16,0 3 1-16,-3 3 0 16,-1 2 0-16,-6 0 2 15,-4 6 1-15,-4 5-2 0,1 2 1 16,-1-2 2 0,4 0 1-16,0 0-3 0,0 0 1 15,4-3-1-15,3 0 0 16,3-5-10-16,4 3 1 15,1-6-33-15,2 6 1 16</inkml:trace>
  <inkml:trace contextRef="#ctx0" brushRef="#br0" timeOffset="44485.368">22116 8593 30 0,'3'-5'15'0,"32"-3"9"16,-20 5-14-16,2 1-11 0,1-1 1 15,3 0-10-15,-3 1 0 16,3 2-19-16,-4 0 1 15</inkml:trace>
  <inkml:trace contextRef="#ctx0" brushRef="#br0" timeOffset="44679.7332">22183 8702 37 0,'28'-6'18'0,"25"-7"1"0,-39 10-20 0,3-2-8 15,5 0 1-15,-5 2-20 16,1 1 1-16</inkml:trace>
  <inkml:trace contextRef="#ctx0" brushRef="#br0" timeOffset="45191.2891">22564 8408 47 0,'0'3'23'0,"38"7"14"0,-24-10-24 15,8 0-6-15,6-2 1 0,7-6-3 16,0-3 1-16,-3-2-6 15,-7 0 0-15,0-3-1 16,-8 0 0-16,-6 0-15 16,-8-3 1-16,-6 1 6 15,-11 2 1-15,-8 5 8 16,-6 6 0-16,-7 10 0 16,-4 11 0-16,0 11 6 15,8 10 1-15,9 13-2 16,8-2 0-16,7-1-2 15,14 1 1-15,7 0-1 16,4-9 0-16,10-2-2 16,8-10 0-16,-1-11-3 15,0-3 1-15,0-5-26 16,1-6 0-16,6-4-11 0,-7-9 1 16</inkml:trace>
  <inkml:trace contextRef="#ctx0" brushRef="#br0" timeOffset="45716.9366">22694 7741 37 0,'-3'-13'18'0,"13"2"10"15,1 9-19-15,3 2-2 16,11-3 0-16,-1 0-5 16,4 3 0-16,1 6-2 15,-1 2 0-15,0 2 0 16,0 1 0-16,-28-11 0 16,4 21 0-1,-4 3 1-15,-4 2-2 0,-6 1 1 16,-1-1 2-1,1-2 0-15,2-3-1 0,5-2 0 16,-1 2 3-16,8 0 0 16,7-2-3-16,3-6 1 15,7-3-2-15,4-2 0 16,-1-2-6-16,-3-1 1 16,1-2-16-16,-8-6 0 15,0-2-16-15,-7-3 1 16</inkml:trace>
  <inkml:trace contextRef="#ctx0" brushRef="#br0" timeOffset="45899.6106">22740 7900 42 0,'11'-8'21'0,"27"8"7"15,-24-3-21-15,4-2-3 16,3 0 0-16,0 2-6 15,1 1 1-15,-1 2-15 16,-4 0 0-16,1 0-19 16,-4 2 1-16</inkml:trace>
  <inkml:trace contextRef="#ctx0" brushRef="#br0" timeOffset="46166.3016">23230 7847 53 0,'4'-8'26'0,"3"13"9"0,-4 1-27 15,1 2-6-15,3 5 0 16,-4 3-3-16,1-3 1 15,-1 5-4-15,1-2 1 0,0 0-14 16,-1-5 0-16,1-3-12 16,-1-3 1-16,4-5 15 15,-7-8 0-15</inkml:trace>
  <inkml:trace contextRef="#ctx0" brushRef="#br0" timeOffset="46406.1227">23287 7784 56 0,'7'-6'28'0,"21"-2"9"15,-10 8-29-15,6-5-8 16,4 2 1-16,1 3-2 15,-5 0 0-15,-2 0-20 0,-5 0 1 16,1 0-13-16,-1 0 1 16,-2-8 22-16,-5-2 0 15</inkml:trace>
  <inkml:trace contextRef="#ctx0" brushRef="#br0" timeOffset="46648.5101">23414 7524 40 0,'0'8'20'16,"0"32"12"-16,3-24-20 0,-3 8-3 16,0 10 0-16,0-5-7 15,0 3 1-15,4 2-3 16,-1 3 1-16,1-2-4 15,3-6 0-15,0-3-30 16,0-5 1-16,0-7 4 16,-4-9 1-16</inkml:trace>
  <inkml:trace contextRef="#ctx0" brushRef="#br0" timeOffset="47142.4898">23565 7601 37 0,'18'3'18'16,"38"-14"13"-16,-38 6-18 0,3 2-4 15,4 0 0-15,-4 3-11 16,-3 0 1-16,-4 3 5 15,-4 5 1-15,-6 5-3 16,-8 3 0-16,-3 11-2 16,-3 2 0-16,-1-5 1 15,-3 2 0-15,3 0-1 16,4-2 1-16,4 0 0 16,3-3 0-16,7-2 0 15,4-6 0-15,6-2-1 16,4-6 0-16,0-2-15 15,4-3 0-15,-4 0-20 0,1 0 1 16,-12-3 17-16,-3 0 0 16</inkml:trace>
  <inkml:trace contextRef="#ctx0" brushRef="#br0" timeOffset="47354.273">23594 7784 59 0,'21'-6'29'0,"35"-12"3"16,-42 18-30-16,4-3-20 15,3 3 1-15,4 3-26 16,-1 2 0-16</inkml:trace>
  <inkml:trace contextRef="#ctx0" brushRef="#br0" timeOffset="48028.2795">24049 7794 35 0,'-7'5'17'0,"10"-18"8"16,-3 11-18-16,0 2-2 15,7-3 0-15,0 3 0 16,7 0 1-16,0 3-4 16,0-3 1-16,1 0-3 0,-5 2 0 15,1 3 0-15,-8 3 1 16,-3 0 2-16,-7 6 1 16,-3-1-1-16,-4 5 0 15,-1-2-3-15,5-3 0 16,6 1 0-16,11-4 0 15,4-4-2-15,3-1 1 16,4 0-28-16,-1-2 0 16,4-1-2-16,1 1 0 15</inkml:trace>
  <inkml:trace contextRef="#ctx0" brushRef="#br0" timeOffset="53612.8228">18320 14250 28 0,'-7'-6'14'0,"4"-7"9"0,3 8-14 16,0-1-4-16,-4 1 1 15,4-3 0-15,-3 0 0 0,3 0 1 16,0 3 0-16,0-3-5 16,0 3 0-16,0 0-3 15,0-1 1-15,0 4 0 16,0 2 1-16,0 0-1 15,0 0 1-15,0 0 2 16,0 8 1-16,0 2-2 16,3 3 1-16,-3 3-3 15,4-5 0-15,-1 2 0 16,1-2 0-16,-1-1 0 16,1 1 0-16,-4-3 3 15,3 0 0-15,-3-3-2 16,0 3 1-16,0-3-1 15,0 0 0-15,0 1 1 0,0-1 1 16,0 0-5-16,0 1 0 16,0-4 4-16,0 4 0 15,0-4 0-15,0 1 1 16,0 0-2-16,0-1 1 16,0-2-1-16,0 0 0 15,0 0-1-15,0 3 1 16,0-3-2-16,0 0 1 15,0 0 1-15,0 0 1 16,0 0-2-16,0 0 0 16,4 0 1-16,3 0 0 0,0-3-1 15,4 1 0-15,3-1 1 16,3-2 0-16,4 2 0 16,4 0 0-16,0 1 0 15,0-1 0-15,-4 0 0 16,0-2 0-16,0 2-1 15,0-2 0-15,4 0 0 16,7 0 1-16,-1 2-1 16,5-2 1-16,-5-1-2 15,5 4 1-15,-1-1 0 16,0 0 1-16,0 3-1 16,-6-2 0-16,-5 2-1 15,1 0 1-15,-4 0 0 16,0-3 0-16,1 0 0 15,-1 3 1-15,0 0-2 16,0 0 1-16,4 3 0 16,-1-3 0-16,-2-3 0 0,-5 3 1 15,1 3-2-15,-4-6 1 16,0 3 1-16,0 0 1 16,4-2-2-16,-4 4 1 15,4-4-1-15,-1 2 1 16,4 0-1-16,4 0 1 15,-4 0-1-15,0 0 0 16,1 0-1-16,-1 0 1 16,0-3 0-16,-3 3 1 15,-1 0-1-15,-3-2 0 0,0-1 0 16,-3 3 0-16,0-3 0 16,-1 3 0-16,1 0-1 15,-1 0 1-15,1 0 0 16,3 3 1-16,-3 0-2 15,-1-3 1-15,1 2 9 16,-1-2 1-16,1-2-4 16,3-4 0-16,-3-7-4 15,-1-8 0-15,-3-6-3 16,0-2 0-16,-3-2-12 16,-1-4 1-16,1 3-25 15,-4 3 1-15,7 5 3 16,0 9 0-16,-4 4 13 15,5 3 0-15</inkml:trace>
  <inkml:trace contextRef="#ctx0" brushRef="#br0" timeOffset="57172.329">16013 14477 20 0,'-3'-3'10'0,"-1"-4"4"0,1 4-10 16,3 3 0-16,0-5 0 16,0 2 2-16,0 0 1 15,0 3-4-15,0-2 1 16,0 2-4-16,0 0 1 16,0 0-1-16,0 0 1 15,0 0 2-15,0 0 1 0,0 2-2 16,-4-2 1-16,4 0-2 15,0 3 1-15,0 2-1 16,0-2 0-16,0 2-1 16,-3 6 1-16,3 2 0 15,0 3 1-15,0 5 1 16,3 0 1-16,1 3-3 16,-1-3 1-16,1-5-2 15,-1 0 0-15,1 0 2 16,-1 2 0-16,1 1-2 15,0 2 1-15,-4 0-1 16,0 0 0-16,0-2 1 16,3-1 0-16,1 1-2 15,-1-3 1-15,1 0 2 16,-4-3 0-16,0 0 0 16,3-5 0-16,-3 0-1 15,0 0 0-15,0 0-1 0,0-6 1 16,0 1-1-16,0 0 1 15,0-1-1-15,0-2 1 16,0 3-1-16,0-3 1 16,0 3 0-16,0-3 0 15,0 0 0-15,0 0 0 16,0 0-1-16,0 0 1 16,0 0-1-16,4 0 0 15,-1 0-1-15,1 0 0 16,3 0 2-16,0 2 1 0,3 1-3 15,1 0 1-15,3-1 0 16,4-2 0-16,-1 3-1 16,5 0 0-16,-1-1 2 15,-4-2 0-15,-3 3-2 16,1 0 1-16,2-1 0 16,-3 1 1-16,7-1-1 15,-3 4 0-15,3-4 0 16,0 4 0-16,-3-4 0 15,3 1 0-15,0 0 0 16,4-3 1-16,0 0 0 16,-1 0 1-16,1 0-1 15,0-3 0-15,0 6 0 16,-1-3 1-16,-3 2-4 16,1 1 0-16,-5-6 4 0,4 6 1 15,4-6-4-15,3 3 1 16,1-2 0-16,-5-1 0 15,-3 3 0-15,1 0 1 16,-5 0-1-16,1 0 0 16,-4-3 1-16,0 1 1 15,0 2 2-15,-3-3 0 16,-4 3-4-16,0-3 1 16,0 3-2-16,-4-5 1 15,1 5 0-15,-4 0 1 16,3 3-1-16,-3-3 0 0,0 0 0 15,0 2 1-15,0-2-2 16,-3 3 0-16,-1 2 1 16,1 3 1-16,-1 0-2 15,1 5 1-15,-1 6-1 16,1-3 1-16,3-3 0 16,0-2 1-16,0-1-1 15,-4 3 0-15,4 1-1 16,0 7 1-16,0 3 0 15,-3-1 1-15,3 1-1 16,0 0 0-16,0-5 0 16,0-1 1-16,0 1-2 15,-4-6 1-15,4 0 0 16,0-2 0-16,0-3-1 16,0 0 0-16,0-3 2 0,0 3 1 15,0 0-3-15,0 0 1 16,4-3 0-16,-4 3 1 15,3 0-2-15,1 2 1 16,-1 1 0-16,1-6 1 16,-1-2-1-16,1 2 0 15,-4 3 0-15,3-5 0 16,-3-1 0-16,0-2 0 16,0 3-1-16,4 0 1 15,-1-3 0-15,5 0 1 16,-1 0-1-16,0-3 1 0,0-2-1 15,3-1 1-15,1 1-2 16,-1-3 1-16,1-2-1 16,0-1 1-16,-1-2 0 15,1 2 1-15,-1-5-2 16,1 3 1-16,-1-5 0 16,1-1 0-16,0-2 0 15,-1 0 1-15,-3-3-1 16,0-2 1-16,-3 4-1 15,3 7 0-15,-4-1 0 16,-3 2 0-16,4 1-1 16,-4 5 0-16,0 0 1 15,0 3 1-15,0-3-1 16,4-3 0-16,-4 1 1 16,0 2 1-16,0-3-3 15,0 6 0-15,0-3 2 0,0 3 0 16,0 2-3-16,0 3 0 15,0 0 2-15,0 0 1 16,0 0-1-16,0 0 0 16,3 0-1-16,4-2 1 15,4 2 1-15,-1 2 0 16,4-2-2-16,4 6 1 16,3-4 0-16,-3 3 0 15,-1-2 1-15,5-3 0 16,-1 3-2-16,3-6 1 15,5-2 1-15,2 0 0 0,1-1-2 16,3 1 1-16,-3 0-1 16,3 2 1-16,1 3 2 15,3 0 0-15,-4 3-4 16,-7-3 0-16,-3 0 2 16,-4 0 1-16,-3 0-1 15,-4 0 0-15,-4 2 0 16,1-2 1-16,-1-2-2 15,4-1 0-15,1-2 1 16,2-1 1-16,1-2 0 16,-1 1 0-16,1-7-2 15,0 1 1-15,-4 0 3 16,0 0 1-16,0-3-1 16,-3-3 1-16,-1-5 0 15,-3-5 0-15,0-2-4 16,0-1 1-16,-3-11-1 0,-4-7 1 15,0 3-2-15,-4 2 1 16,1 2-17-16,-1 9 1 16,1 10-36-16,-4 6 1 15,0 2 28-15,21 2 0 16</inkml:trace>
  <inkml:trace contextRef="#ctx0" brushRef="#br0" timeOffset="74901.8318">12186 10331 20 0,'0'-18'10'0,"7"2"6"0,-7 11-11 0,0-1-3 15,0 1 1-15,0 0-1 16,0-1 1-16,0 1-2 16,0 0 0-16,-3 0-1 15,-1-1 1-15,-3 4-2 16,0-1 1-16,0 3 1 15,0 0 1-15,-3 0-2 16,-1 3 0-16,0-1 2 16,1 4 1-16,-4-1-4 15,0 0 1-15,-4 6-1 16,4-1 1-16,0 4 0 16,0-1 0-16,-1-3 0 15,5 4 0-15,-1-1 0 16,4 0 0-16,0-2 0 0,0-1 0 15,0 3 0-15,4 3 0 16,-4 3 0-16,3 2 1 16,-3 0-2-16,0 3 1 15,-4 0 1-15,4-6 0 16,0 1-2-16,0-1 1 16,0 1 0-16,0-1 0 15,0 1 1-15,0 2 1 16,0 0-1-16,0 0 0 15,0 1-3-15,0-1 1 0,0-3 2 16,0 9 1-16,0-1-3 16,-1 6 1-16,1 0 0 15,0-1 0-15,4-1-1 16,-1-7 1-16,1 1 0 16,-1 0 1-16,1 0-1 15,-1 0 1-15,4-1-2 16,0-1 1-16,0 1 0 15,4-1 1-15,-1-4-1 16,1 1 1-16,3 4-1 16,0-4 1-16,0-1 0 15,0-2 1-15,4 0-2 16,-1 0 1-16,1 3 0 16,-1-4 0-16,1-1-1 15,3-4 0-15,-3 1 1 0,3-3 0 16,0 2-1-16,0 1 0 15,0 0 0-15,0-9 1 16,0 6-2-16,4-3 1 16,0 1-1-16,3-1 1 15,0-2 2-15,0-1 0 16,-3 1-1-16,-1-3 1 16,1 3 0-16,0-3 1 15,3 0-3-15,0 0 0 16,0-3 0-16,0 0 1 15,4 1 0-15,0-4 0 16,-4-2-1-16,0 0 0 16,-3 1 2-16,-1-1 1 0,4 2-2 15,1-2 1-15,-1-5-2 16,0-3 1-16,0-2 0 16,0-1 0-16,-3 3-1 15,-1-2 1-15,-2-1-1 16,-1 1 1-16,0-1 0 15,3-2 1-15,1 3-1 16,-4-1 0-16,0 1 0 16,0-1 0-16,-3 1-1 15,0-1 1-15,-1 3 0 16,-3 0 0-16,0-5-1 16,0 0 0-16,-3-6 0 15,-1-4 0-15,-3-1 0 16,0 6 1-16,0-6-1 15,-3 0 0-15,-1 0 0 16,1 1 0-16,-1 1 0 0,-3 4 1 16,0 2 1-16,0-8 1 15,0-5-3-15,-4 0 0 16,-3 0 4-16,0 0 0 16,-3-2-4-16,-8-6 0 15,-7 0 0-15,-7 8 1 16,-10-3-3-16,-15 5 1 15,-3 6-17-15,-10 6 0 16,3 4-16-16,-7 16 1 16,10 1 17-16,18 2 1 0</inkml:trace>
  <inkml:trace contextRef="#ctx0" brushRef="#br0" timeOffset="80561.9344">16035 13062 12 0,'-7'-3'6'0,"-1"3"1"0,8-3-5 16,-3 3 3-16,-1-2 0 15,1-1-2-15,-4 0 1 16,0 1-3-16,-4 4 1 16,1-4-2-16,-1 2 1 15,-3 2-1-15,-4-4 1 16,4 4-1-16,-3-4 0 0,2 4 0 15,1-2 1-15,4 3-1 16,-1 0 1-16,1-1-1 16,-1 4 1-16,4-1 0 15,0 3 1-15,-4 2-2 16,1 4 1-16,-1 2 0 16,1-1 0-16,-1 4-1 15,0 2 1-15,1 0-1 16,3 6 1-16,0 5 0 15,0 2 0-15,0 3-1 16,3-8 0-16,1 3 1 16,-1-3 1-16,-3 3-1 47,0-1 0-47,3 1 0 0,-3 0 1 0,4-3 0 0,-1 0 0 0,1 3-1 15,3 2 0-15,0-2-1 16,3 0 1-16,1-3 0 0,3-5 0 15,0-1 0-15,0 1 0 16,4 3-1-16,-1 2 0 16,1 0 1-16,-1-3 0 15,1 1-2-15,-1-3 1 16,5-1 0-16,-1 4 1 16,-4-1 0-16,1 1 0 15,3-1 1-15,0 1 0 16,7-3-1-16,4-1 0 15,0-7 0-15,-4 0 1 16,0 0-3-16,4 0 0 16,-4 0 1-16,3 0 1 0,-2-1-1 15,2-1 0-15,-3-1 0 16,1 0 1-16,-1-2-1 16,0-1 0-16,0 4-1 15,0-4 1-15,-3 1 1 16,7-1 0-16,3-2-1 15,0 0 1-15,0-3-2 16,-3-2 1-16,0 0 0 16,-4-1 0-16,0-2 0 15,0 0 0-15,0 0-1 16,0 0 1-16,1 0 0 16,-1 0 1-16,0 3-2 15,0-3 1-15,0 0 0 16,0 0 1-16,-3-3-1 15,3 3 1-15,-3 0-1 0,3 0 0 16,4-2-1-16,-1-4 1 16,1 1-1-16,-4 0 1 15,0-3 0-15,-3 0 1 16,0-3-1-16,-1-2 1 16,1 0-1-16,-4 0 1 15,0-3-1-15,4 0 0 16,0 3 0-16,-4-6 1 15,0-2-2-15,0-3 1 16,0-5 0-16,0-3 0 16,-3 6 0-16,-1 0 0 0,-3-1 0 15,0 1 1-15,0-4-2 16,-3 1 1-16,-1 3 0 16,1-1 0-16,-4 4 0 15,0-6 1-15,-4-6-1 16,1-2 0-16,-4-3-1 15,-4 1 1-15,1-4 1 16,-4-2 0-16,-1 6-2 16,1 2 0-16,-3 5 2 15,-1 0 0-15,0-2 3 16,4-8 0-16,0-1-2 16,-3 1 0-16,-8-3 1 15,-7-5 0-15,0-1-3 16,-3 6 1-16,-14 3-1 15,-8 5 0-15,4 3-1 0,-7 12 1 16,-3 4-3-16,7 7 1 16,-4 9-9-16,3 2 0 15,1 8-25-15,10 2 0 16,14 9 28-16,11 2 0 16</inkml:trace>
  <inkml:trace contextRef="#ctx0" brushRef="#br0" timeOffset="82378.5056">6747 10067 15 0,'-10'-21'7'0,"3"-6"3"0,3 22-9 16,1-6 3-16,-5 1 0 0,-2-4 0 16,-4 1 0-16,0 0 1 15,0 0 0-15,-1 2-5 16,-2 3 0-16,3 0-1 15,-4 3 1-15,-3 2 1 16,0 3 0-16,-4 3-2 16,-7 0 1-16,8 2 0 15,-5 6 0-15,1 2 1 16,0 3 0-16,-4 2-2 16,0 9 0-16,1 7 1 15,3 6 1-15,3-6-2 16,4 3 1-16,7 3 0 15,-4 2 0-15,0-2-1 16,4 0 1-16,0-3 1 16,3 8 0-16,4-3 0 0,0-2 1 15,0-11-3-15,4-3 1 16,3 3 1-16,0 3 0 16,3 0 0-16,4 5 1 15,0 0-3-15,0-3 1 16,-3 6 0-16,0 0 1 15,-1-6-1-15,4 3 1 16,0-5 0-16,4-8 1 16,-4-1-1-16,3 1 0 15,-3 0-1-15,4 8 0 0,3 2-1 16,0 1 1-16,4-1 1 16,0 6 1-16,-1-3-3 15,4 2 1-15,-3-4 2 16,0-4 0-16,3-7-1 15,0-3 0-15,4 3-1 16,-1 0 1-16,5-3-1 16,-1-2 0-16,-7-1 1 15,4-2 1-15,3 0 0 16,4 0 0-16,3-6 0 16,-3 1 0-16,3-3-2 15,-7 0 1-15,7-3-1 16,8 1 1-16,3-1-1 15,-8-3 1-15,1-2 0 16,0 0 0-16,3-5 0 0,4 0 0 16,-4 0-1-16,1-1 1 15,-1-2 0-15,4 0 1 16,0-2 0-16,-4-1 0 16,-3 1-1-16,0-4 0 15,0 1 1-15,-1 3 0 16,1-6-2-16,0-3 1 15,-11-2 0-15,0-5 1 16,4-9-1-16,-4 1 1 16,4-6-2-16,0-5 0 15,-7-2 1-15,-1 7 0 0,-3 0 0 16,-7-7 0 0,1-6-1-16,-8 2 0 0,-4 1 0 15,1-3 0-15,-8 3 1 16,-3 5 1-16,-3 0-2 15,-5-13 1-15,-2 0-1 16,-8-1 0-16,0-2 1 16,-3-2 0-16,-14 5 0 15,-11-11 0-15,0-2 1 16,-18 2 0-16,-6 5-2 16,-18 6 0-16,-18 13-2 15,-21 5 1-15,-25 17-1 16,-21 9 0-16,-3 14-32 15,3 14 1-15,14 7 3 16,28 8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5:39:13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15696 14231 20 0,'-14'-16'10'0,"3"3"1"0,8 8-10 15,-4 2-1-15,-4 0 1 0,-3 3 1 16,0 3 1-16,0 5-4 15,0 3 1-15,-8-1 0 16,1 1 0-16,0 5 0 16,0 7 1-16,0 1-2 15,0 3 1-15,3 2 0 16,-3 0 0-16,3 0 0 16,-3 5 1-1,-4 19 0 1,8-10 1-16,3-1-2 15,3-2 0-15,4 2 1 16,3 0 0-16,4 1 0 16,0 4 0-16,4 6-2 15,0-3 1-15,3 1 0 16,0 2 0-16,0 2 1 16,0-2 1-16,3-5-1 15,4 2 0-15,4 0 3 0,3 0 0 16,4-5-3-16,3 0 0 15,0 0-1-15,1 0 1 16,2 0 0-16,8-5 0 16,0-3-2-16,0 3 1 15,0-6 1-15,-1-2 1 16,1-3 0-16,3-8 1 16,1-2-2-16,-4-1 1 15,-1 1-1-15,8-11 0 0,0-3-1 16,0 0 0-16,0-2 1 15,3-3 0-15,4 0-1 16,-7-5 0-16,0-6 1 16,3-5 1-16,4-5-1 15,0-3 0-15,0 0-2 16,3-5 1-16,4-2 0 16,-3-4 1-16,-4 1-1 15,-4 2 1-15,0-8 1 16,1-2 0-16,-1-8-2 15,-3 5 1-15,7-8 0 16,0-3 0-16,-4 3-2 16,1 6 0-16,-1-9 1 15,-3 1 0-15,-4 4 0 16,-3-2 0-16,-7 1 1 0,-4-1 1 16,-7 5 2-16,0-2 0 15,-3-11-5-15,0 0 1 16,-4-5 1-16,0-6 0 15,-4 9-1-15,-6-6 0 16,-1-2 3-16,-6 5 1 16,-8-3 2-16,-3 3 0 15,-3 7 0-15,-8 4 0 16,-10 2-3-16,-8 3 0 16,-13 2-2-16,-15 11 0 15,-27 16-1-15,-22 16 0 0,-32 20-2 16,-24 9 0-16,-22 27-12 15,11 9 1-15,14 14-15 16,18 3 0-16,25 5-2 16,17-8 0-16</inkml:trace>
  <inkml:trace contextRef="#ctx0" brushRef="#br0" timeOffset="1590.4137">16461 5453 14 0,'-3'-32'7'0,"-1"0"5"16,4 24-7-16,-3 0-3 15,-4 0 1-15,-7-2-3 16,0-1 0-16,-4-2 0 16,-10 2 0-16,3 4 0 15,-3 1 1-15,-4 4-2 0,-7 4 1 16,0 4 1-16,1-1 0 15,-1 0-1-15,0 3 0 16,-7 3 0-16,0 2 1 16,4 8 0-16,3 3 0 15,0 8-2-15,1-3 1 16,-1 10 0-16,0 9 0 16,4 0 1-16,-1 2 1 15,8 11-2-15,0 5 0 16,-4 8 1-16,4 5 1 15,3-7-2-15,4 2 0 0,4-3 1 16,9 1 1-16,8 2 0 16,0-11 0-16,11-2 2 15,3 0 1-15,0 0-1 16,7-6 0-16,11 1-1 16,0-1-3-1,-32-55 0-15,92 64 4 16,-15-6 1-16,1-10-5 15,3-3 0-15,-7-6 1 16,11 1 0-16,-4-8 0 16,-4-6 0-16,8-7 1 15,0-3 0-15,10-8-1 16,-3-8 0-16,3-6-1 16,0-7 0-16,4-5 3 15,-4-4 0-15,-3-4 0 16,3-11 0-16,-7-8-2 15,-3-3 1-15,0-5-1 16,-11-2 0-16,-7 2 0 0,0-3 1 16,-4-7-2-16,-3-1 0 15,-3-4-1-15,-4-6 1 16,-1 7 1-16,-6-12 1 16,-7-6-2-16,-4-7 0 15,-3 5 3-15,-4-14 1 16,1 3-3-16,-1 0 0 15,-4 14 5-15,1 2 0 16,-7-8-2-16,-4 13 0 16,-11 3-3-16,-13 8 1 0,-18 7-3 15,-25 9 1-15,-32 10-2 16,-42 11 1-16,-53 13-11 16,-39 19 1-16,-52 24-11 15,-18 25 0-15,-36 28-7 16,4 5 0-16,28 2 18 15,39 13 0-15</inkml:trace>
  <inkml:trace contextRef="#ctx0" brushRef="#br0" timeOffset="6889.8152">15721 6858 12 0,'-18'-19'6'0,"0"6"4"15,11 8-7-15,0-1-2 16,-3 4 0-16,-1 2-1 16,1 0 1-16,-1 0-1 15,4-3 0-15,0 6 1 16,3-1 1-16,1 1 1 16,3 0 0-16,0-3 0 15,0 0 0-15,0 0-3 16,7 0 1-16,0-3 1 0,7 0 0 15,0 1-2-15,7 2 0 16,4 0 0-16,0 5 1 16,-1 3-1-16,5-6 1 15,2 1 0-15,5 0 0 16,-1-1 1-16,-3-2 0 16,-1 3-2-16,5 0 1 15,2-3 0-15,8-3 1 16,0 6-2-16,0-3 0 15,10 0-1-15,1 2 0 16,3-2 2-16,10 0 0 0,1 3-3 16,-4 2 0-16,7 3 4 15,-7 3 0-15,0-1-2 16,4 4 1-16,-4 1-3 16,-7-1 0-16,3-4 2 15,1 1 1-15,-8-3-2 16,0 0 1-16,-3-3 2 15,0 0 0-15,-3 1-3 16,-5-1 1-16,-2 0 0 16,-4-2 1-16,-4 2-2 15,0-2 1-15,-3-1 0 16,-4 1 1-16,-3 0-1 16,-4-3 0-16,-3 2 0 15,-1-2 0-15,1 0 0 16,-4 0 0-16,0-2 0 0,-3-4 0 15,-4 4 2-15,-4-4 1 16,1-1-4-16,-8 1 1 16,-3 1 1-16,0-3 1 15,-10-5-2-15,-5-3 1 16,-6 0-1-16,-4-5 1 16,-6 0-1-16,-8-3 1 15,-7 3-1-15,0 2 0 16,-21 3 0-16,-7 0 0 15,-22 3 0-15,-2 3 1 0,-5-1-1 16,1 3 0-16,7 3-19 16,20 5 1-16,5 5-2 15,10-5 0-15</inkml:trace>
  <inkml:trace contextRef="#ctx0" brushRef="#br0" timeOffset="46976.4905">3044 4125 22 0,'-32'-3'11'0,"21"-2"2"15,11 2-12-15,-3 0-1 16,3 3 1-16,0 0 0 0,0 0 0 15,7-2-1-15,0-1 1 16,0 0-1-16,3 3 0 16,1 0-1-16,3 3 1 15,7-3 0-15,-3 0 1 32,31 3 1-32,4-3 1 15,-3 0-2-15,6 0 0 16,4-3 0-16,0 0 1 0,4-2-2 15,3-3 0-15,-4 0 1 16,4 3 0-16,7 0 1 16,-7-1 0-16,11-4-2 15,6 5 0-15,1 2 2 16,7-2 0-16,-4-6-2 16,7 3 1-16,-7 3 0 15,11-6 1-15,-14 1-2 16,3 2 0-16,4-3 0 15,-15 6 0-15,8 0 0 16,0-1 0-16,3 4 0 16,7 2 0-16,-7 2 0 15,11-2 0-15,-7 0 0 16,3 3 1-16,-3 0-1 16,-1 2 1-16,1-3-1 15,-7 4 0-15,3-1 0 16,0-2 1-16,-3 2-2 0,3 0 1 15,-7-2-1-15,7 2 1 16,-3 0-1-16,-1 1 1 16,8-1 1-16,-7 0 0 15,7 1 1-15,-8-4 0 16,11 9-2-16,-10-6 1 16,3-2-1-16,8 2 0 15,-5 0 0-15,8 1 1 16,-7-4-1-16,3 6 0 15,-3-2 0-15,-8-1 0 0,8 0 0 16,-11 0 0-16,7-2 0 16,0 0 0-16,1-1 0 15,2 1 0-15,-2-3 0 16,6 3 1-16,-3-1-1 16,13 1 1-16,-6 0 0 15,7-3 0-15,0 0-2 16,3 0 1-16,-7 2 0 15,4 1 0-15,-7 0 1 16,7-1 0-16,-4 1-1 16,7-3 0-16,-6-3 0 15,10 3 0-15,-8 0 2 16,8-2 1-16,-3-1-6 16,6 0 1-16,-3 6 3 15,3-3 0-15,4 0-1 16,-3 0 0-16,3 0-1 15,-11 0 0-15,11 0 1 16,-14-3 0-16,-1 1 0 0,1-1 1 16,-10 3 0-16,2-3 0 15,-6 1-2-15,0-1 0 16,-4 6 0-16,-11-3 1 16,1 2 0-16,-7-2 1 15,-15 0-1-15,-7-2 0 16,-3-6 1-16,-3 0 0 15,-5 0-2-15,1-3 0 16,-4-2 1-16,1-3 1 16,-8 0-1-16,7 0 0 0,11 1-1 15,0-1 1-15,-4 0 0 16,1 0 0-16,2-3 1 16,1-2 1-16,0 0-3 15,-3 0 0-15,-5-3 0 16,-2-2 1-16,2 2 2 15,-2 3 0-15,-5-3-1 16,-2-5 1-16,-5-6-2 16,-6-4 0-1,-18-33 0 1,-4 9 0-16,1 5 0 16,-4-6 0-16,0 1 0 15,0 2 1-15,0 2-2 16,3-7 1-16,1 13 0 15,-1-7 0-15,1-4 0 0,-1 1 0 16,-3-1 0-16,3-2 1 16,-3 5-2-16,0 3 1 15,0-3 0-15,0-2 0 16,4-1 0-16,-4 1 1 16,0 2-1-16,0 10 0 15,-1 4-1-15,1 4 1 16,-3 1 0-16,-8-3 1 15,-10-2-1-15,-7 10 0 16,-4 5-1-16,-14 3 1 16,-7-6 0-16,-14 6 0 0,-11 3-1 15,-10-1 1-15,-11 3 1 16,-17 3 1-16,-15 5-3 16,-3-2 1-16,-7 2-1 15,-11 3 1-15,-14 2 0 16,-10 1 0-16,-7 2-1 15,-15 0 1-15,-7 2 0 16,-3 4 1-16,-11-1-1 16,-10-2 0-16,0 2 0 15,-15 3 0-15,-3 0 0 16,4 0 0-16,-1 3-1 16,1 2 1-16,-4-5 1 15,0 0 0-15,11 0-1 16,-4 0 0-16,7 0-1 15,11 0 0-15,6-5 1 0,-6 2 1 16,0-5-2-16,7 0 1 16,3 0 0-16,7-7 1 15,4-4-1-15,14 1 1 16,-3-12-2-16,17 9 1 16,4-3 0-16,10 6 0 15,-4-1 0-15,15 4 0 16,11-1-1-16,3 5 0 15,17 3 1-15,4 8 1 16,11 0-1-16,10 8 1 0,0 3-1 16,11-1 1-16,0 11-1 15,3 6 0-15,11-1-1 16,7 6 0-16,4-3 1 16,6 3 0-16,4-3 0 15,11 11 0-15,3 2 0 16,4 3 0-16,0 18 0 15,-1-2 1-15,-2 8-1 16,2 10 0-16,1 22 0 16,7-8 1-16,3 15 0 15,4 3 0-15,-4-2 2 16,8-1 1-16,3-2-5 16,10 8 1-16,8-14 1 15,-1 1 0-15,8-3-2 16,10 21 0-16,14-3-26 15,7 19 1-15,11 21 0 16,0-26 1-16</inkml:trace>
  <inkml:trace contextRef="#ctx0" brushRef="#br0" timeOffset="51375.3727">2243 10858 14 0,'-4'-16'7'0,"1"3"6"15,3 7-6-15,0 4-5 16,0-4 0-16,-4 4 0 15,1-3 0-15,-1 2-2 16,1 0 0-16,3 3-2 16,0 3 1-16,0 0 1 15,-4 4 0-15,4 9-1 16,7 8 1-16,-3 5 1 16,6-2 0-16,1 4-1 15,0 7 0-15,-1 4 0 16,1 5 0-16,-1 9 0 0,1 8 0 15,-1-4 0-15,-2 7 1 16,-1 4-1-16,0 11 1 16,0 8-1-16,-4-11 0 15,4 6 0-15,0 2 0 16,0 3 0-16,4-8 1 16,0-2-1-16,-1-1 0 15,1-2 0-15,-1 5 1 16,1 0-1-16,-4-13 1 15,0-6-2-15,0 3 1 16,-3-2 0-16,-1-9 0 0,1 6 0 16,-4-8 0-16,3-3 0 15,1-7 0-15,3-9 1 16,3-2 0-16,1-3 1 16,3 0 0-16,11 0 3 15,3-3 0-15,7-4-2 16,0-1 0-16,4-3-1 15,11-2 1-15,3 0-5 16,-1 0 1-16,12 0 2 16,-1-6 0-16,4 4-1 15,8 2 0-15,-5-3 0 16,4 5 0-16,11 3-1 16,-11-5 0-16,14 3 1 15,-3-9 1-15,10 4-1 0,0-6 0 16,11-3 1-16,0 3 0 31,17 0-2-31,-3-6 1 0,0 6 0 0,11 3 0 16,-4-6 0-16,7 3 0 15,0-3 0-15,3 3 0 16,4 3 0-16,18 2 0 16,-4-2 1-16,4 2 0 15,10-2 0-15,11-9 0 16,7-2 0-16,7-5 1 15,4-3-4-15,-8 0 0 0,-10 0-12 16,-18-5 1-16,-17 0-13 16,-25-1 0-16</inkml:trace>
  <inkml:trace contextRef="#ctx0" brushRef="#br0" timeOffset="53057.7069">1675 10517 18 0,'-4'-24'9'0,"40"32"1"0,-22-6-8 0,7-2-1 15,11 3 1-15,-4 0-1 16,14-1 1-16,11 4-1 15,4-1 0-15,10 5 1 16,7-2 0-16,14 0-1 16,0 3 1-16,18-3-1 15,-4-6 0-15,15 4 0 16,3-4 1-16,3-2-2 16,15 0 0-16,3 3 1 15,3 0 0-15,4 2-1 16,25 0 1-16,-7 1-1 15,7-1 1-15,0 0 1 16,0-5 1-16,6 3-6 0,5-1 1 16,10 1 4-16,-4 0 1 15,8-3-2-15,-1 0 0 32,195 0-1-32,-89 0 0 15,-38 0-1-15,-22 0 1 16,-10 0 0-16,-4 2 0 15,-3 1 1-15,-7 0 1 16,-4-1-3-16,-7-2 1 0,-7 3 0 16,0-6 1-16,-3 3 0 15,-8 0 1-15,1 3-3 16,-1-3 1-16,-7 0 1 16,-10 3 0-16,-3-1-1 15,-5-2 0-15,-6 3 2 16,-11 0 1-16,-3-1-3 15,-8 1 0-15,-6 2 0 16,-1 0 0-16,-10 1 0 16,0-1 1-16,-7-2-1 15,0 2 0-15,-7 0 0 16,-4-2 0-16,-3-3 0 16,-7-5 1-16,-1 2-1 15,-2 0 0-15,-5-2 0 16,-3 0 1-16,-7-1 0 15,-10 1 0-15,-4 2-1 0,-7 1 0 16,-7 2 0-16,-4 0 0 16,-7 2 0-16,-7 1 0 15,-3 5 1-15,0 3 0 16,-8 2-2-16,1 3 1 16,-4 0-1-16,4 2 1 15,-1 3 0-15,5 0 0 16,-1 6 0-16,0 5 0 15,4-1 0-15,-1 4 0 16,-2-1 0-16,2 3 0 0,1 6 0 16,0 4 0-16,-1 6 0 15,-3 3 1-15,1 2 0 16,-1-8 1-16,-4 0-2 16,1 6 0-16,0 2 0 15,-1 0 0-15,-3 9 0 16,-3-7 1-16,3 4-1 15,4 5 0-15,-4-1 0 16,0 7 0-16,-3 7 0 16,-4-16 1-16,-4 2-2 15,-3 4 1-15,-3-1 2 16,-4-2 0-16,-1-3-2 16,-2-5 0-16,-1-5 0 15,-3 2 0-15,-3-3-1 16,-8-2 1-16,-3 8 0 15,-8 0 0-15,5-3 1 16,-8-13 0-16,-7 5 0 16,0 1 1-16,-3-1-3 0,-11-2 1 15,-7 2 1-15,0 0 0 16,-11 0-2-16,4-7 1 16,-7-6-1-16,-4-8 0 15,-3-3 4-15,-4-4 0 16,-3-7-3-16,-7 1 1 15,0-2-1-15,-8-4 1 16,-6 1-2-16,3-3 0 16,-18-3 2-16,1-2 0 15,-11-3-1-15,-4 0 0 0,-13 0 0 16,-8 0 1-16,-7 0-3 16,-11 0 1-16,-13 0 1 15,-11 2 1-15,-14-2-2 16,-22 3 1-16,1-1 1 15,-29 1 0-15,-13 2-4 16,-19-2 1-16,-17 0 4 16,-21-3 0-16,-18 5-2 15,-14 6-32 17,-1298 187-3-17,995-129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0T16:00:09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1880 14797 26 0,'-7'-5'13'0,"10"0"4"0,-3 5-13 0,0 0-3 15,0 2 0-15,0 6 1 16,0 0 1-16,0 5 0 15,0 1 0-15,0 4-1 16,0-2 0-16,-3 3 0 16,3 2 0-16,0-5-1 15,3-1 0-15,1-1-2 16,3-4 0-16,-4-2-5 16,4-3 0-16,0-5-28 15,0-2 0-15</inkml:trace>
  <inkml:trace contextRef="#ctx0" brushRef="#br0" timeOffset="194.9284">1865 14451 43 0,'0'-16'21'0,"0"5"0"0,0 9-22 16,-3-1-29-16,3 0 1 16,3 1 17-16,1-1 1 15</inkml:trace>
  <inkml:trace contextRef="#ctx0" brushRef="#br0" timeOffset="1605.2075">2278 14652 19 0,'-3'-6'9'0,"10"9"6"0,-7-8-10 16,0 5-2-16,0 0 1 15,0 0-3-15,0 0 1 16,0 0 0-16,0 0 0 16,3-3-2-16,-3 3 0 15,0 0 3-15,4 3 1 16,-4-6 0-16,0 3 0 16,-4 0-2-16,4 3 0 15,0-1-2-15,0 1 1 16,0 0 1-16,-3-1 0 15,3-4 1-15,0 2 0 0,-4 2-2 16,4-2 1-16,0 0-1 16,-3 3 0-16,-1 0-1 15,-3-1 1-15,-4-2-2 16,4 3 1-16,-3 2 1 16,-1 6 0-16,-3 5-2 15,0 0 1 1,14-16 0-16,-3 45 2 15,-1-14 1-15,8 1-3 16,6-6 0-16,4 1-2 16,4-11 0-16,-1-3-1 15,-2-5 1-15,-1-3-21 16,-4-5 0-16,1-2 0 16,-1-1 0-16</inkml:trace>
  <inkml:trace contextRef="#ctx0" brushRef="#br0" timeOffset="1965.2736">2490 14612 22 0,'-4'-3'11'0,"1"9"6"0,3-6-11 16,-4 5-3-16,1 3 0 0,-1 2 1 15,-3 4 1-15,4 7-1 16,-1 5 1-16,1 3-3 16,-1 3 0-16,8-5-2 15,-1 2 0-15,4-3 1 16,0-5 0-16,4 3-1 15,-1-3 1-15,1-2-2 16,0-9 0-16,3 6-4 16,0-8 0-16,0-5-17 15,0 0 0-15,0-3 7 16,0 0 0-16</inkml:trace>
  <inkml:trace contextRef="#ctx0" brushRef="#br0" timeOffset="2255.235">2356 14752 33 0,'-7'0'16'0,"21"6"7"0,-4-6-16 0,8-3-4 15,7 0 0-15,3-2-3 16,7 2 0-16,4-2-9 16,-4 0 0-16,-6 2-24 15,-1-2 1-15</inkml:trace>
  <inkml:trace contextRef="#ctx0" brushRef="#br0" timeOffset="2566.7485">2807 14498 20 0,'11'-2'10'0,"35"10"4"0,-32-3-10 16,3 8-3-16,1 6 0 15,3 7 3-15,0-2 1 16,-3 8 1-16,-7 5 0 15,-11 5-7-15,-7 0 1 16,0 1-19-16,-8 2 1 0,-2 0 2 16,3-8 0-16</inkml:trace>
  <inkml:trace contextRef="#ctx0" brushRef="#br0" timeOffset="3092.0253">3499 14683 31 0,'0'0'15'0,"21"-2"4"15,-7-1-15-15,4 3-3 16,3 0 1-1,28 0-5 1,-7-2 1-16,-6 2-1 16,-1 0 1-16,-3-3-13 15,-4 0 0-15,-3 3-1 16,-4-2 1-16</inkml:trace>
  <inkml:trace contextRef="#ctx0" brushRef="#br0" timeOffset="3303.2547">3467 14853 33 0,'0'5'16'0,"53"-8"8"0,-32-2-18 16,14 0-8-16,15-6 0 15,3 1-24-15,3-1 1 16,7 3 13-16,-3-2 1 16</inkml:trace>
  <inkml:trace contextRef="#ctx0" brushRef="#br0" timeOffset="4173.7176">4176 14903 31 0,'14'5'15'0,"42"9"5"0,-31-14-15 0,10-6-6 16,4 1 0-16,0 0-27 15,3-3 1-15,1 0 20 16,-8-3 1-16</inkml:trace>
  <inkml:trace contextRef="#ctx0" brushRef="#br0" timeOffset="9141.7466">4416 14422 25 0,'-11'-3'12'0,"11"-2"7"0,0 5-13 16,0 0-7-16,0 0 0 16,4 2 1-16,-1 6 0 15,1 0 1-15,-1 8 0 16,1 8 2-16,-1 2 1 15,1 9 0-15,-1-4 0 16,1-1 0-16,-4-1 1 16,-4 2-2-16,1-2 1 15,-1-2-2-15,1-6 0 0,-1-5-3 16,1-3 1-16,-1-2-1 16,4-3 0-16,-3-3-15 15,3 0 1-15,0-2-16 16,0 2 1-16</inkml:trace>
  <inkml:trace contextRef="#ctx0" brushRef="#br0" timeOffset="9731.6693">4208 14506 24 0,'-22'-13'12'0,"12"13"6"15,10 0-11-15,0 3-2 16,7-6 0-16,11 0 2 15,24-2 1-15,11-8-6 16,10 0 0-16,1 2-3 16,-8 3 0-16,-6 3-10 0,-5 2 1 15,-6 0-15-15,-11 3 1 16,-6-2 16-16,-12 2 0 16</inkml:trace>
  <inkml:trace contextRef="#ctx0" brushRef="#br0" timeOffset="10119.1206">4236 14892 14 0,'-7'3'7'0,"10"-3"11"16,-3 0-7-16,7 0-3 16,7-3 1-16,15-2-4 15,6-3 0-15,0 0-6 0,4 0 0 16,-4 3-8-16,-3 0 0 16,0-1-19-16,-8 6 1 15</inkml:trace>
  <inkml:trace contextRef="#ctx0" brushRef="#br0" timeOffset="10598.7619">4716 14781 17 0,'-25'8'8'0,"7"21"2"16,18-21-10-16,0 3 1 15,0 2 1-15,7 0 2 0,4 6 1 16,10-9 3-16,7-7 0 16,0-6 0-16,-6-4 1 15,-1-7-5-15,-4-2 0 16,-2-2-3-16,-5-1 1 15,-6-2-2-15,-4 0 1 16,-11 5-3-16,-7 3 1 16,1 0-7-16,-4 2 0 15,3 3-22-15,0 6 1 16,4 7 23-16,7 0 0 16</inkml:trace>
  <inkml:trace contextRef="#ctx0" brushRef="#br0" timeOffset="11288.4368">5421 14628 16 0,'-14'-11'8'0,"-14"-15"5"16,21 21-9-16,-4-1-4 15,0 6 1-15,1 6 0 16,-11 2 1-16,-4 2-2 16,0 6 0-16,1 0 1 15,-5 2 0-15,5 6 0 16,6 3 0-16,4 2-1 0,3 0 0 16,8-3 1-16,3-5 0 15,7 3-2-15,7-3 1 16,7-2-6-16,4-6 1 15,-4-2-14-15,4-3 0 16</inkml:trace>
  <inkml:trace contextRef="#ctx0" brushRef="#br0" timeOffset="11603.8484">5580 14654 12 0,'-29'6'6'16,"5"17"1"-16,20-15-5 0,1 6 0 16,-1 1 0-16,4 1 0 15,4 0 0-15,10-5 3 16,7-3 0-16,4-8 0 16,3-6 0-16,0-4-1 15,-3-6 0-15,-4 3-4 16,-7 0 0-16,-3-6 4 15,-8 1 0-15,-6-1-2 16,-15 3 1-16,-3 6-3 16,-7 2 0-16,-1 5-1 15,5 3 0-15,3 5-22 16,6 6 0-16,5 2 9 0,6 0 1 16</inkml:trace>
  <inkml:trace contextRef="#ctx0" brushRef="#br0" timeOffset="12085.1773">5999 14623 19 0,'-42'-3'9'0,"-4"19"6"16,36-14-10-16,-4 1-6 15,3 2 1-15,4 1 2 16,7-1 1-16,11 0-1 16,6 3 0-16,11 3-2 0,8 2 1 15,-5 0-2-15,-2 0 1 16,-12 3 3-16,-3 0 0 15,-14 3-3-15,-14-1 1 16,-3 1-2-16,-8-3 1 16,-7-3-12-16,0-3 1 15,4 4-8-15,7-4 0 16</inkml:trace>
  <inkml:trace contextRef="#ctx0" brushRef="#br0" timeOffset="12761.8203">6437 14686 21 0,'0'0'10'0,"-7"-8"2"0,7 8-10 15,0 0-2-15,0 5 1 16,3 6 0-16,1 5 1 0,-1 2-1 15,-3 1 0-15,4-3 3 16,-1 0 1-16,1-6 4 16,3 1 1-16,4-8-8 15,3-6 1-15,0-2-3 16,-4-3 1-16,4-6-1 16,1-1 0-16,-8 1 0 15,0 4 0-15,0 2-1 16,-4 2 0-16,1 6 1 15,-1 6 0-15,4-1-1 16,-3 3 1-16,7-3 3 16,-1-5 0-16,4-2 0 15,0-6 0-15,0-3-1 16,1 1 0-16,-5-1-4 16,-3 3 1-16,-3-5-10 15,-4 0 1-15,0-1-27 16,0-4 1-16</inkml:trace>
  <inkml:trace contextRef="#ctx0" brushRef="#br0" timeOffset="13121.1345">7005 14443 21 0,'3'0'10'0,"-17"31"5"16,14-23-11-16,-7 11 0 15,4 5 0-15,-4 5 1 16,3-5 0-16,-3-1-2 15,0 1 1-15,7-3-4 16,0-5 1-16,3 0 0 16,8-3 0-16,0 1-2 15,-1-1 1-15,4-5-5 16,0 0 0-16,4-3-27 16,0-2 1-16,-1 2 30 15,1-2 0-15</inkml:trace>
  <inkml:trace contextRef="#ctx0" brushRef="#br0" timeOffset="13376.872">6927 14633 31 0,'-7'-13'15'0,"32"8"7"0,-11 2-16 0,0-5-6 16,4 0 1-16,6 3-1 15,5 5 0-15,2 0-2 16,1 5 0-16,-4 0-27 16,0-2 0-16,-6 0 23 15,2-3 0-15</inkml:trace>
  <inkml:trace contextRef="#ctx0" brushRef="#br0" timeOffset="13934.4636">7195 14366 27 0,'4'-13'13'0,"20"10"0"16,-13 3-13-16,14 8 0 15,13 8 0-15,1 5 1 16,0 13 1-16,-4 11-5 0,1 0 3 15,-36-45 0 1,10 80-26-16,-13-9 0 16</inkml:trace>
  <inkml:trace contextRef="#ctx0" brushRef="#br0" timeOffset="14291.5271">6507 14392 23 0,'-24'-2'11'0,"-19"44"5"16,33-21-11-16,-8 22 5 16,-3 7 0-16,0 16-8 15,3 11 1-15,8 10-4 16,10-13 0-16,10 0-3 15,15-8 1-15,17-5-32 16,11-8 1-16</inkml:trace>
  <inkml:trace contextRef="#ctx0" brushRef="#br0" timeOffset="27880.1574">3379 16009 19 0,'-4'5'9'0,"8"16"7"0,-4-10-9 16,0 0-3-16,3 2 1 15,-3 8-2-15,4-3 1 16,-4-2-4-16,0 0 0 16,0-3 1-16,0-2 0 15,0-3-1-15,0-3 1 16,0-2-5-16,0 0 0 16,0-3-25-16,0-6 1 15,0-2 26-15,0-2 0 0</inkml:trace>
  <inkml:trace contextRef="#ctx0" brushRef="#br0" timeOffset="28194.065">3089 15985 26 0,'-14'8'13'0,"21"3"10"15,4-9-14-15,3 1-2 16,7-3 0-16,15 0-2 16,9-3 1-16,8-2-2 0,11-6 1 15,-4 1-5-15,-7-1 1 16,-4 3-2-16,-7 0 0 15,-3 0-11-15,-7 3 0 16,-4 0-18-16,-7 0 0 16,-7 5 21-16,-7 2 0 15</inkml:trace>
  <inkml:trace contextRef="#ctx0" brushRef="#br0" timeOffset="28465.1703">3206 16260 34 0,'17'3'17'0,"51"8"9"16,-47-11-18-16,14-3-2 15,18-2 0-15,-4-3-6 16,-3-3 1-16,-4 3-3 16,-3 0 0-16,-7 0-28 15,-7 6 0-15,-11 2 13 16,-4 0 1-16</inkml:trace>
  <inkml:trace contextRef="#ctx0" brushRef="#br0" timeOffset="29260.9126">3954 16104 17 0,'0'3'8'0,"0"-8"7"15,7 7-9-15,0 3 0 16,3 3 0-16,-3 6-2 16,0-1 1-16,-3 5-1 15,-1 4 1-15,1-9-3 16,-4 5 1-16,4-2-3 16,-1-8 1-16,-3 5 1 0,0-5 0 15,0 0-1-15,4-2 0 16,-4-1 4-16,0-3 0 15,0 1-6-15,0-3 1 16,0-10 0-16,3-4 0 16,1-7 0-16,-1 5 0 15,1-2 0-15,3-3 0 16,0 2 0-16,0 3 0 16,3 0 0-16,1 3 1 15,0 0-2-15,-1 2 1 16,4 3 0-16,0 3 0 15,1 5 0-15,-1 3 0 0,0 7 0 16,0 3 0-16,-4 6 0 16,-3 0 0-16,1-4-1 15,-1 1 1-15,-4-3 1 16,1-2 1-16,-1-6 7 16,1 1 1-16,-1-9-10 15,1-10 0-15,3 0 0 16,0-1 0-16,3-2-1 15,1 6 1-15,-11 10 0 16,25 5 0 0,-8 0 0-16,-3 11 0 15,1 0 0-15,-5 8-1 16,1-5 1-16,-1-4 0 16,-3-1 0-16,0-1-32 0,0-3 0 15,1 1 6-15,-1 0 1 16</inkml:trace>
  <inkml:trace contextRef="#ctx0" brushRef="#br0" timeOffset="29909.9171">4737 15885 26 0,'-18'0'13'0,"18"-6"10"0,7 6-12 0,4 0-2 16,3 3 1-16,7-3-7 15,0 0 0-15,7 0-3 16,4-3 0-16,3-2 0 16,1 5 0-16,-5-5-3 15,-2 2 1-15,-5-2-22 16,-3 7 0-16,-6-4 2 15,-5 4 0-15</inkml:trace>
  <inkml:trace contextRef="#ctx0" brushRef="#br0" timeOffset="30117.7846">4775 16067 39 0,'36'-3'19'0,"24"-12"5"0,-36 7-21 15,15-3-3-15,0 1 1 16,10 2-9-16,-3-3 1 16,-3 3-28-16,-5 5 0 15</inkml:trace>
  <inkml:trace contextRef="#ctx0" brushRef="#br0" timeOffset="30793.5343">5696 15842 17 0,'0'-2'8'0,"7"31"9"16,-3-29-8-16,-1 5-3 15,1 3 1-15,-1 5-6 16,1 3 1-16,-1 3-2 16,-3-1 0-16,0 1 0 15,0-4 0-15,0-4 0 16,0 5 0-16,4-5-1 0,-4-1 1 15,0-5-33-15,0-5 1 16</inkml:trace>
  <inkml:trace contextRef="#ctx0" brushRef="#br0" timeOffset="31046.9988">5368 15882 27 0,'-11'-3'13'0,"22"3"7"0,0 0-13 0,10 0-1 15,7 0 0-15,4 3-2 16,17-3 0-16,1-8-3 16,2 8 1-16,8-5-3 15,-3 5 1-15,-8-3-1 16,-6 0 1-16,-8 1-9 15,-7-4 0-15,-7 6-26 16,-3-2 1-16</inkml:trace>
  <inkml:trace contextRef="#ctx0" brushRef="#br0" timeOffset="31317.8984">5467 16027 17 0,'-11'16'8'0,"43"-2"16"0,-21-9-9 16,10 0-10-16,14 3 0 15,4-5-1-15,0 2 0 16,3-10-4-16,4 5 1 15,-4-3-2-15,-3 0 0 16,-7-2-38-16,-4 2 0 16,-7 1 38-16,-7-1 1 0</inkml:trace>
  <inkml:trace contextRef="#ctx0" brushRef="#br0" timeOffset="31601.3445">6130 16057 10 0,'-18'21'5'0,"11"10"12"15,11-23-5-15,-1 8-4 16,8-2 0-16,-4-1 4 16,7-3 0-16,4-7-6 15,6-6 1-15,5-7 2 16,-5-1 1-16,-6-2-9 15,-7-3 0-15,-8-2-1 16,-10 2 1-16,-11 5-4 16,-3 6 1-16,-3 5-1 15,-5 2 1-15,-2 4-27 0,-5 18 1 16,5 2 2-16,-5 0 1 16</inkml:trace>
  <inkml:trace contextRef="#ctx0" brushRef="#br0" timeOffset="32322.6381">4229 16848 20 0,'-11'-6'10'0,"-6"6"2"0,9 0-9 15,-2 0 0-15,-8 6 0 0,1-4-2 16,-5 6 1-16,1 3 1 16,0 5 0-16,4 7-1 15,-5 12 0-15,5 2 2 16,6-8 0-16,8 0 2 15,3-5 1-15,7 0 3 16,7-11 0-16,14-5-7 16,7-8 0-16,4 0 0 15,7-8 1-15,-4-19 0 16,1 6-4-16,-43 21 0 16,-4-55 3-1,-3 12 0-15,-11 9-4 16,-13 5 1-16,-5 8-2 15,1 5 1-15,7 5-6 16,3 11 1-16,4 0-23 16,3 11 1-16,8-1 1 0,6 1 1 15</inkml:trace>
  <inkml:trace contextRef="#ctx0" brushRef="#br0" timeOffset="32653.6993">4193 16686 25 0,'-3'13'12'0,"-4"-5"9"0,7 0-13 0,0 8 0 16,0 11 1-16,0 4-6 15,0 12 0-15,0 2-2 16,0 2 0-16,0-4-1 16,0-9 1-16,-4 0-1 15,1-4 1-15,-1 4-15 16,4-5 1-16,-3-2-19 15,-1-6 0-15</inkml:trace>
  <inkml:trace contextRef="#ctx0" brushRef="#br0" timeOffset="33045.2394">4578 16877 20 0,'-4'-8'10'0,"26"16"6"16,-12-3-10-16,4-2-6 15,7 5 1-15,15-6-1 16,3 1 0-16,-4-3 0 15,0 0 0-15,-3-5-26 16,-4-3 1-16</inkml:trace>
  <inkml:trace contextRef="#ctx0" brushRef="#br0" timeOffset="33314.7085">4649 17051 24 0,'-8'8'12'0,"26"5"17"0,-11-15-12 15,11 2-16-15,14 0 0 0,3-5-1 16,0-3 0-16,7-3-1 15,4-5 1-15,-3 8-32 16,-5-2 1-16,-6 2 22 16,-7 0 0-16</inkml:trace>
  <inkml:trace contextRef="#ctx0" brushRef="#br0" timeOffset="33763.9624">5280 17004 19 0,'-18'53'9'0,"25"-14"10"0,0-36-11 15,0 5 5-15,4-3 0 16,7-2-4-16,3-3 1 0,7-3-2 15,4-2 1-15,-4-6-1 16,-3-5 0-16,-8-2-5 16,-3-6 1-16,-7-2-2 15,-10 2 0-15,-11 5-4 16,-7 3 0-16,-4 3-1 16,0 5 1-16,1 11-27 15,-1 2 1-15,0 16-11 16,4 3 1-16</inkml:trace>
  <inkml:trace contextRef="#ctx0" brushRef="#br0" timeOffset="40505.0209">7812 15898 10 0,'0'2'5'0,"11"-12"13"16,-11 10-5-16,0-3-8 16,4 3 0-16,-4 0 1 15,0 3 1-15,3 5-5 16,-3 8 0-16,4 8 3 15,-4 7 0-15,0 6-4 0,-4 8 1 16,-3 3 0-16,0-3 0 16,0-11-3-16,-4-7 1 15,4-3 0-15,4-6 1 16,-1 1-2-16,1-6 0 16,-1-3-20-16,1-4 1 15,3-4-3-15,0 1 1 16</inkml:trace>
  <inkml:trace contextRef="#ctx0" brushRef="#br0" timeOffset="40881.0944">7481 15911 18 0,'-18'-3'9'0,"11"6"2"16,7-3-9-16,0 0 12 15,7 0 0-15,11 0-4 16,14 0 0-16,10-3-4 15,25 1 0-15,11-6 1 0,6 3 0 16,-3-9-7-16,-3-2 0 16,0 1-1-16,-15-1 1 15,-6 0-2-15,-8 0 1 16,-10 3-2-16,-8 2 0 16,-9 3-32-16,-8 6 1 15,-11 7 17-15,-3 3 1 16</inkml:trace>
  <inkml:trace contextRef="#ctx0" brushRef="#br0" timeOffset="41180.886">7424 16297 19 0,'-14'6'9'0,"28"7"15"15,-3-8-10-15,10 0-4 16,14-2 0-16,11 0 0 16,14-1 0-16,11-2-9 15,3-5 1-15,0 2-2 16,-11 1 1-16,-6-6-3 15,-8 5 1-15,1 1-27 0,-15-1 1 16,-7 3 2-16,-10 3 0 16</inkml:trace>
  <inkml:trace contextRef="#ctx0" brushRef="#br0" timeOffset="41511.537">8271 16147 28 0,'-11'-16'14'0,"15"37"2"15,-4-13-15-15,-4 13 8 16,1 0 1-16,-1-2-6 16,-3 4 1-16,-3 4-4 15,-1 2 1-15,1 3-3 16,-1-6 1-16,0 1-2 16,4-6 1-16,4-3-9 15,-1-7 1-15,1-3-24 16,-1-11 0-16</inkml:trace>
  <inkml:trace contextRef="#ctx0" brushRef="#br0" timeOffset="41873.6755">8257 15673 26 0,'3'-8'13'0,"19"8"3"16,-19 3-13-16,1 5-2 16,-4 2 0-16,0 9-1 15,3 2 1-15,-3 8-2 16,4 3 0-16,-1-8-8 16,-3 2 0-16,0 3-11 15,0-5 0-15</inkml:trace>
  <inkml:trace contextRef="#ctx0" brushRef="#br0" timeOffset="42216.3954">7580 15866 21 0,'-11'13'10'0,"-3"-5"2"16,10-5-12-16,-3 2-1 16,-3 3 0-16,-1 5-8 15,-3 3 0-15,0 5-2 16,3-2 0-16</inkml:trace>
  <inkml:trace contextRef="#ctx0" brushRef="#br0" timeOffset="42629.3418">7481 16311 23 0,'7'-14'11'0,"0"14"4"15,-3 0-12-15,-1 3-3 16,1 5 0-16,-4 0 3 16,-4 8 0-16,1 0-3 15,-5 2 1-15,1-2-2 16,4 0 1-16,-4-3-10 16,3-2 0-16,1-3-9 15,6-6 1-15</inkml:trace>
  <inkml:trace contextRef="#ctx0" brushRef="#br0" timeOffset="43014.4201">7541 15805 29 0,'0'-2'14'0,"3"-4"0"15,1 12-15-15,-4 2 1 16,0 7 0-16,0-1-1 16,3 1 0-16,-3 9-5 15,0 3 0-15,0 5-15 16,4-3 1-16</inkml:trace>
  <inkml:trace contextRef="#ctx0" brushRef="#br0" timeOffset="43762.9843">8536 16062 18 0,'-22'-5'9'0,"8"10"6"16,11-5-10-16,3 0 5 15,0 2 0-15,7 1-4 16,0 0 1-16,7-1-5 16,7 1 1-16,7-3-3 15,4 0 0-15,-4-3-1 16,1 1 1-16,-5-4-5 16,1 1 0-16,0 0-24 15,-4 0 1-15,-4-1 20 16,-6-2 0-16</inkml:trace>
  <inkml:trace contextRef="#ctx0" brushRef="#br0" timeOffset="43913.4786">8521 16197 16 0,'-3'5'8'0,"17"-5"10"0,-3 0-9 15,17 0-9-15,7-5 0 16,7-3-1-16,11 0 0 15,7-3-23-15,0 1 1 16</inkml:trace>
  <inkml:trace contextRef="#ctx0" brushRef="#br0" timeOffset="44574.7247">9424 15895 17 0,'0'-2'8'0,"11"12"6"16,-4-2-8-16,-3 5-1 15,3 6 0-15,0 2 0 16,-4 3 1-16,4-3-5 15,-3 3 0-15,-4 5-2 16,0-5 0-16,0-1-3 16,0-1 1-16,0-4-26 15,-4-5 0-15</inkml:trace>
  <inkml:trace contextRef="#ctx0" brushRef="#br0" timeOffset="44888.4924">9096 15903 22 0,'-21'0'11'15,"28"3"12"-15,4-3-12 0,3 2-1 16,14-2 0-16,18 0-6 16,7 0 1-16,14-2-4 15,4-4 1-15,-4 4-2 16,-4-3 0-16,-3 2-2 16,-7-2 1-16,-11-6-12 15,-6 11 1-15,-12-3-23 16,-10 3 0-16</inkml:trace>
  <inkml:trace contextRef="#ctx0" brushRef="#br0" timeOffset="45115.8341">9114 16197 24 0,'28'16'12'0,"25"-19"9"0,-25 3-12 16,11-5-4-16,7-3 1 15,7 0-6-15,0-3 0 16,-4 3-1-16,1-8 0 16,-5 11-36-16,-2-3 0 15</inkml:trace>
  <inkml:trace contextRef="#ctx0" brushRef="#br0" timeOffset="45535.2082">9915 16117 23 0,'-14'0'11'0,"-11"43"5"0,21-38-12 16,4 11 2-16,0 0 1 15,7 5-2-15,8-8 1 16,6 0 0-16,3-2 1 16,5-6 0-16,2-5 0 15,1-5-2-15,-7-6 1 16,-8-4-5-16,-9-7 0 16,-12 1-1-16,-3 3 1 15,-7 2-3-15,0 5 1 16,-4 6-9-16,-3 5 1 15,0 8-39-15,-4 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6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7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7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35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3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9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2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6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20" Type="http://schemas.openxmlformats.org/officeDocument/2006/relationships/oleObject" Target="../embeddings/oleObject37.bin"/><Relationship Id="rId21" Type="http://schemas.openxmlformats.org/officeDocument/2006/relationships/image" Target="../media/image49.wmf"/><Relationship Id="rId22" Type="http://schemas.openxmlformats.org/officeDocument/2006/relationships/customXml" Target="../ink/ink6.xml"/><Relationship Id="rId23" Type="http://schemas.openxmlformats.org/officeDocument/2006/relationships/image" Target="../media/image55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44.w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45.wmf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46.wmf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47.wmf"/><Relationship Id="rId18" Type="http://schemas.openxmlformats.org/officeDocument/2006/relationships/oleObject" Target="../embeddings/oleObject36.bin"/><Relationship Id="rId19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customXml" Target="../ink/ink7.xml"/><Relationship Id="rId13" Type="http://schemas.openxmlformats.org/officeDocument/2006/relationships/image" Target="../media/image6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1.w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52.wmf"/><Relationship Id="rId10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customXml" Target="../ink/ink8.xml"/><Relationship Id="rId13" Type="http://schemas.openxmlformats.org/officeDocument/2006/relationships/image" Target="../media/image63.emf"/><Relationship Id="rId14" Type="http://schemas.openxmlformats.org/officeDocument/2006/relationships/customXml" Target="../ink/ink9.xml"/><Relationship Id="rId15" Type="http://schemas.openxmlformats.org/officeDocument/2006/relationships/image" Target="../media/image6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53.w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54.wmf"/><Relationship Id="rId10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60.wmf"/><Relationship Id="rId14" Type="http://schemas.openxmlformats.org/officeDocument/2006/relationships/customXml" Target="../ink/ink15.xml"/><Relationship Id="rId15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6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hyperlink" Target="http://pubs.usgs.gov/circ/c1143/html/fig3.jpg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://www.coloradocollege.edu/dept/PC/RepresentativePhy/Pages/Photoshop/Problem%20Pictures/Nuclear%20Plant.jpg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11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20" Type="http://schemas.openxmlformats.org/officeDocument/2006/relationships/oleObject" Target="../embeddings/oleObject59.bin"/><Relationship Id="rId21" Type="http://schemas.openxmlformats.org/officeDocument/2006/relationships/oleObject" Target="../embeddings/oleObject60.bin"/><Relationship Id="rId22" Type="http://schemas.openxmlformats.org/officeDocument/2006/relationships/oleObject" Target="../embeddings/oleObject61.bin"/><Relationship Id="rId23" Type="http://schemas.openxmlformats.org/officeDocument/2006/relationships/oleObject" Target="../embeddings/oleObject62.bin"/><Relationship Id="rId24" Type="http://schemas.openxmlformats.org/officeDocument/2006/relationships/oleObject" Target="../embeddings/oleObject63.bin"/><Relationship Id="rId25" Type="http://schemas.openxmlformats.org/officeDocument/2006/relationships/oleObject" Target="../embeddings/oleObject64.bin"/><Relationship Id="rId26" Type="http://schemas.openxmlformats.org/officeDocument/2006/relationships/oleObject" Target="../embeddings/oleObject65.bin"/><Relationship Id="rId27" Type="http://schemas.openxmlformats.org/officeDocument/2006/relationships/oleObject" Target="../embeddings/oleObject66.bin"/><Relationship Id="rId10" Type="http://schemas.openxmlformats.org/officeDocument/2006/relationships/oleObject" Target="../embeddings/oleObject54.bin"/><Relationship Id="rId11" Type="http://schemas.openxmlformats.org/officeDocument/2006/relationships/image" Target="../media/image20.wmf"/><Relationship Id="rId12" Type="http://schemas.openxmlformats.org/officeDocument/2006/relationships/oleObject" Target="../embeddings/oleObject55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56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57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58.bin"/><Relationship Id="rId19" Type="http://schemas.openxmlformats.org/officeDocument/2006/relationships/image" Target="../media/image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61.w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62.wmf"/><Relationship Id="rId8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64.w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65.w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6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0" Type="http://schemas.openxmlformats.org/officeDocument/2006/relationships/customXml" Target="../ink/ink2.xml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icrosoft.com/library/media/1033/windowsxp/mediacenter/images/en-us/wireless_04.jpg" TargetMode="External"/><Relationship Id="rId12" Type="http://schemas.openxmlformats.org/officeDocument/2006/relationships/image" Target="../media/image14.jpeg"/><Relationship Id="rId13" Type="http://schemas.openxmlformats.org/officeDocument/2006/relationships/hyperlink" Target="http://hwcargill.is-a-geek.com/Pics/Networking/TrendnetWirelessCard.jpg" TargetMode="External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wmf"/><Relationship Id="rId4" Type="http://schemas.openxmlformats.org/officeDocument/2006/relationships/image" Target="../media/image10.gif"/><Relationship Id="rId5" Type="http://schemas.openxmlformats.org/officeDocument/2006/relationships/hyperlink" Target="http://www.merrittcentennials.com/leagues/3359/graphics/Image/radio.GIF" TargetMode="External"/><Relationship Id="rId6" Type="http://schemas.openxmlformats.org/officeDocument/2006/relationships/image" Target="../media/image11.gif"/><Relationship Id="rId7" Type="http://schemas.openxmlformats.org/officeDocument/2006/relationships/hyperlink" Target="http://www.sciencedaily.com/images/2007/07/070726210108-large.jpg" TargetMode="External"/><Relationship Id="rId8" Type="http://schemas.openxmlformats.org/officeDocument/2006/relationships/image" Target="../media/image12.jpeg"/><Relationship Id="rId9" Type="http://schemas.openxmlformats.org/officeDocument/2006/relationships/hyperlink" Target="http://www.letsgomobile.org/images/news/strategyanalytics/cell-phone-antenna.jpg" TargetMode="External"/><Relationship Id="rId10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6" Type="http://schemas.openxmlformats.org/officeDocument/2006/relationships/hyperlink" Target="http://www.ntia.doc.gov/osmhome/allochrt.PDF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23.w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24.wmf"/><Relationship Id="rId18" Type="http://schemas.openxmlformats.org/officeDocument/2006/relationships/customXml" Target="../ink/ink3.xml"/><Relationship Id="rId19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20" Type="http://schemas.openxmlformats.org/officeDocument/2006/relationships/oleObject" Target="../embeddings/oleObject20.bin"/><Relationship Id="rId21" Type="http://schemas.openxmlformats.org/officeDocument/2006/relationships/image" Target="../media/image32.wmf"/><Relationship Id="rId22" Type="http://schemas.openxmlformats.org/officeDocument/2006/relationships/oleObject" Target="../embeddings/oleObject21.bin"/><Relationship Id="rId23" Type="http://schemas.openxmlformats.org/officeDocument/2006/relationships/image" Target="../media/image33.wmf"/><Relationship Id="rId24" Type="http://schemas.openxmlformats.org/officeDocument/2006/relationships/customXml" Target="../ink/ink4.xml"/><Relationship Id="rId25" Type="http://schemas.openxmlformats.org/officeDocument/2006/relationships/image" Target="../media/image37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7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8.w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29.wmf"/><Relationship Id="rId16" Type="http://schemas.openxmlformats.org/officeDocument/2006/relationships/oleObject" Target="../embeddings/oleObject18.bin"/><Relationship Id="rId17" Type="http://schemas.openxmlformats.org/officeDocument/2006/relationships/image" Target="../media/image30.wmf"/><Relationship Id="rId18" Type="http://schemas.openxmlformats.org/officeDocument/2006/relationships/oleObject" Target="../embeddings/oleObject19.bin"/><Relationship Id="rId19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38.wmf"/><Relationship Id="rId14" Type="http://schemas.openxmlformats.org/officeDocument/2006/relationships/oleObject" Target="../embeddings/oleObject27.bin"/><Relationship Id="rId15" Type="http://schemas.openxmlformats.org/officeDocument/2006/relationships/image" Target="../media/image39.wmf"/><Relationship Id="rId16" Type="http://schemas.openxmlformats.org/officeDocument/2006/relationships/oleObject" Target="../embeddings/oleObject28.bin"/><Relationship Id="rId17" Type="http://schemas.openxmlformats.org/officeDocument/2006/relationships/image" Target="../media/image40.wmf"/><Relationship Id="rId18" Type="http://schemas.openxmlformats.org/officeDocument/2006/relationships/customXml" Target="../ink/ink5.xml"/><Relationship Id="rId19" Type="http://schemas.openxmlformats.org/officeDocument/2006/relationships/image" Target="../media/image4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6.wmf"/><Relationship Id="rId10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26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 #1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48720" y="5737680"/>
              <a:ext cx="528480" cy="475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0440" y="5726520"/>
                <a:ext cx="547560" cy="49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algebra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1" y="465137"/>
          <a:ext cx="2449902" cy="5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9" name="Equation" r:id="rId4" imgW="1168200" imgH="241200" progId="Equation.DSMT4">
                  <p:embed/>
                </p:oleObj>
              </mc:Choice>
              <mc:Fallback>
                <p:oleObj name="Equation" r:id="rId4" imgW="1168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65137"/>
                        <a:ext cx="2449902" cy="507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158286" y="465137"/>
          <a:ext cx="2647291" cy="50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0" name="Equation" r:id="rId6" imgW="1257120" imgH="241200" progId="Equation.DSMT4">
                  <p:embed/>
                </p:oleObj>
              </mc:Choice>
              <mc:Fallback>
                <p:oleObj name="Equation" r:id="rId6" imgW="12571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286" y="465137"/>
                        <a:ext cx="2647291" cy="50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5712" y="1212944"/>
          <a:ext cx="4802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1" name="Equation" r:id="rId8" imgW="1803240" imgH="228600" progId="Equation.DSMT4">
                  <p:embed/>
                </p:oleObj>
              </mc:Choice>
              <mc:Fallback>
                <p:oleObj name="Equation" r:id="rId8" imgW="18032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1212944"/>
                        <a:ext cx="48021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5712" y="90814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Addition: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25712" y="2062812"/>
          <a:ext cx="4768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2" name="Equation" r:id="rId10" imgW="1790640" imgH="228600" progId="Equation.DSMT4">
                  <p:embed/>
                </p:oleObj>
              </mc:Choice>
              <mc:Fallback>
                <p:oleObj name="Equation" r:id="rId10" imgW="17906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2062812"/>
                        <a:ext cx="47688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5712" y="1822544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Subtraction: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54314" y="3041744"/>
          <a:ext cx="8548508" cy="64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3" name="Equation" r:id="rId12" imgW="3695400" imgH="279360" progId="Equation.DSMT4">
                  <p:embed/>
                </p:oleObj>
              </mc:Choice>
              <mc:Fallback>
                <p:oleObj name="Equation" r:id="rId12" imgW="36954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4" y="3041744"/>
                        <a:ext cx="8548508" cy="646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712" y="2672412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Multiplication: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41288" y="4057521"/>
          <a:ext cx="11160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4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057521"/>
                        <a:ext cx="11160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5712" y="36881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Division: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41288" y="4955491"/>
          <a:ext cx="881062" cy="52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5" name="Equation" r:id="rId16" imgW="380880" imgH="228600" progId="Equation.DSMT4">
                  <p:embed/>
                </p:oleObj>
              </mc:Choice>
              <mc:Fallback>
                <p:oleObj name="Equation" r:id="rId16" imgW="3808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955491"/>
                        <a:ext cx="881062" cy="529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5712" y="4586159"/>
            <a:ext cx="109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Inversion: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66688" y="5592857"/>
          <a:ext cx="9096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6" name="Equation" r:id="rId18" imgW="393480" imgH="266400" progId="Equation.DSMT4">
                  <p:embed/>
                </p:oleObj>
              </mc:Choice>
              <mc:Fallback>
                <p:oleObj name="Equation" r:id="rId18" imgW="393480" imgH="266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92857"/>
                        <a:ext cx="90963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4867" y="533474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Square root: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867" y="6210395"/>
            <a:ext cx="20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Complex conjugate: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2163128" y="6210395"/>
          <a:ext cx="2673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7" name="Equation" r:id="rId20" imgW="1155600" imgH="228600" progId="Equation.DSMT4">
                  <p:embed/>
                </p:oleObj>
              </mc:Choice>
              <mc:Fallback>
                <p:oleObj name="Equation" r:id="rId20" imgW="11556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128" y="6210395"/>
                        <a:ext cx="2673350" cy="528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1145160" y="2019240"/>
              <a:ext cx="7790760" cy="3949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5080" y="2014920"/>
                <a:ext cx="7814880" cy="395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relationship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1519" y="792596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1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519" y="792596"/>
                        <a:ext cx="3561092" cy="68421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48002" y="1761331"/>
          <a:ext cx="3987711" cy="80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2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002" y="1761331"/>
                        <a:ext cx="3987711" cy="800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77925" y="3468329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3" name="Equation" r:id="rId8" imgW="2336760" imgH="304560" progId="Equation.DSMT4">
                  <p:embed/>
                </p:oleObj>
              </mc:Choice>
              <mc:Fallback>
                <p:oleObj name="Equation" r:id="rId8" imgW="23367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468329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50166" y="2915729"/>
            <a:ext cx="8229600" cy="55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Phasors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60061" y="4520242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4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061" y="4520242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917723" y="5014617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8763" y="5600148"/>
            <a:ext cx="23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91164" y="6246479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26547" y="5558084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1895760" y="2280960"/>
              <a:ext cx="6813000" cy="326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91080" y="2276640"/>
                <a:ext cx="6820200" cy="328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2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3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4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5" name="Equation" r:id="rId10" imgW="1002960" imgH="279360" progId="Equation.3">
                  <p:embed/>
                </p:oleObj>
              </mc:Choice>
              <mc:Fallback>
                <p:oleObj name="Equation" r:id="rId10" imgW="1002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01560" y="523800"/>
              <a:ext cx="5977440" cy="518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600" y="516240"/>
                <a:ext cx="5992200" cy="51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70320" y="5166000"/>
              <a:ext cx="2959200" cy="1017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4200" y="5160600"/>
                <a:ext cx="2974320" cy="10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0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5600" y="212400"/>
              <a:ext cx="8199720" cy="554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320" y="206640"/>
                <a:ext cx="8213760" cy="55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19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166760" y="334440"/>
              <a:ext cx="7113960" cy="2138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9200" y="324360"/>
                <a:ext cx="7129440" cy="215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(instructor)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0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 rot="5400000">
            <a:off x="2838640" y="643049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oup 82"/>
          <p:cNvGrpSpPr/>
          <p:nvPr/>
        </p:nvGrpSpPr>
        <p:grpSpPr>
          <a:xfrm rot="5400000">
            <a:off x="2912280" y="1648766"/>
            <a:ext cx="378996" cy="1491705"/>
            <a:chOff x="2599211" y="4506635"/>
            <a:chExt cx="378996" cy="1890454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5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68" name="Arc 6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 txBox="1">
            <a:spLocks/>
          </p:cNvSpPr>
          <p:nvPr/>
        </p:nvSpPr>
        <p:spPr>
          <a:xfrm>
            <a:off x="2623338" y="191343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2031887" y="2088851"/>
            <a:ext cx="64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575223" y="2089206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98906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47630" y="2412891"/>
            <a:ext cx="51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75240" y="1366920"/>
              <a:ext cx="7269840" cy="427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40" y="1359720"/>
                <a:ext cx="7275960" cy="429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(students)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H="1" flipV="1">
            <a:off x="2313663" y="2090681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 flipV="1">
            <a:off x="3034770" y="2087577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397554" y="132766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26381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27905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1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31"/>
          <p:cNvGrpSpPr/>
          <p:nvPr/>
        </p:nvGrpSpPr>
        <p:grpSpPr>
          <a:xfrm rot="5400000">
            <a:off x="3810782" y="953955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1672200" y="2583000"/>
              <a:ext cx="6965280" cy="709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5000" y="2577600"/>
                <a:ext cx="6975360" cy="72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39200" y="0"/>
              <a:ext cx="8565480" cy="5654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60" y="-11520"/>
                <a:ext cx="8583840" cy="5670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7755892" y="2487467"/>
            <a:ext cx="1388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q</a:t>
            </a:r>
            <a:r>
              <a:rPr lang="en-US" sz="1000" i="1" dirty="0" smtClean="0"/>
              <a:t> should be sin not </a:t>
            </a:r>
            <a:r>
              <a:rPr lang="en-US" sz="1000" i="1" dirty="0" err="1" smtClean="0"/>
              <a:t>cos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89506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3245197" y="1524082"/>
          <a:ext cx="50911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3" name="Equation" r:id="rId4" imgW="2997000" imgH="279360" progId="Equation.DSMT4">
                  <p:embed/>
                </p:oleObj>
              </mc:Choice>
              <mc:Fallback>
                <p:oleObj name="Equation" r:id="rId4" imgW="299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524082"/>
                        <a:ext cx="50911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5197" y="1974549"/>
          <a:ext cx="949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4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974549"/>
                        <a:ext cx="9493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5197" y="2302985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voltage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9718" y="2688578"/>
            <a:ext cx="128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5197" y="3150243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v(t) from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226855" y="3519575"/>
          <a:ext cx="5170611" cy="7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5" name="Equation" r:id="rId8" imgW="3441600" imgH="482400" progId="Equation.DSMT4">
                  <p:embed/>
                </p:oleObj>
              </mc:Choice>
              <mc:Fallback>
                <p:oleObj name="Equation" r:id="rId8" imgW="344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5" y="3519575"/>
                        <a:ext cx="5170611" cy="72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07083" y="4365266"/>
          <a:ext cx="6499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6" name="Equation" r:id="rId10" imgW="4508280" imgH="482400" progId="Equation.DSMT4">
                  <p:embed/>
                </p:oleObj>
              </mc:Choice>
              <mc:Fallback>
                <p:oleObj name="Equation" r:id="rId10" imgW="4508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3" y="4365266"/>
                        <a:ext cx="64992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2" name="Object 2"/>
          <p:cNvGraphicFramePr>
            <a:graphicFrameLocks noChangeAspect="1"/>
          </p:cNvGraphicFramePr>
          <p:nvPr/>
        </p:nvGraphicFramePr>
        <p:xfrm>
          <a:off x="757507" y="5259388"/>
          <a:ext cx="712470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07" name="Equation" r:id="rId12" imgW="4940280" imgH="393480" progId="Equation.3">
                  <p:embed/>
                </p:oleObj>
              </mc:Choice>
              <mc:Fallback>
                <p:oleObj name="Equation" r:id="rId12" imgW="4940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" y="5259388"/>
                        <a:ext cx="7124701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502480" y="3025800"/>
              <a:ext cx="34560" cy="12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94920" y="3019320"/>
                <a:ext cx="4896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45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/>
          <a:lstStyle/>
          <a:p>
            <a:r>
              <a:rPr lang="en-US" dirty="0" smtClean="0"/>
              <a:t>Phase vs. impedance (Z)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7910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04555"/>
            <a:ext cx="407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real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“in phase”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56208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31353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2007265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4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5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2680821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55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67113" y="1208088"/>
            <a:ext cx="4837064" cy="2306637"/>
            <a:chOff x="2931582" y="886432"/>
            <a:chExt cx="8116594" cy="387053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56" name="Equation" r:id="rId8" imgW="520560" imgH="203040" progId="Equation.DSMT4">
                    <p:embed/>
                  </p:oleObj>
                </mc:Choice>
                <mc:Fallback>
                  <p:oleObj name="Equation" r:id="rId8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57" name="Equation" r:id="rId10" imgW="203040" imgH="152280" progId="Equation.DSMT4">
                    <p:embed/>
                  </p:oleObj>
                </mc:Choice>
                <mc:Fallback>
                  <p:oleObj name="Equation" r:id="rId10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58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59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0" name="Equation" r:id="rId16" imgW="215640" imgH="177480" progId="Equation.DSMT4">
                    <p:embed/>
                  </p:oleObj>
                </mc:Choice>
                <mc:Fallback>
                  <p:oleObj name="Equation" r:id="rId1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1" name="Equation" r:id="rId18" imgW="228600" imgH="177480" progId="Equation.DSMT4">
                    <p:embed/>
                  </p:oleObj>
                </mc:Choice>
                <mc:Fallback>
                  <p:oleObj name="Equation" r:id="rId18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1" y="3514725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4051370"/>
            <a:ext cx="439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“out of phase 					by 90 degrees”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056209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731354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680821" y="4884691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2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4884691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007266" y="4884691"/>
          <a:ext cx="409575" cy="30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3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6" y="4884691"/>
                        <a:ext cx="409575" cy="303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567114" y="4054903"/>
            <a:ext cx="4837064" cy="2306637"/>
            <a:chOff x="2931582" y="886432"/>
            <a:chExt cx="8116594" cy="387053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4" name="Equation" r:id="rId22" imgW="520560" imgH="203040" progId="Equation.DSMT4">
                    <p:embed/>
                  </p:oleObj>
                </mc:Choice>
                <mc:Fallback>
                  <p:oleObj name="Equation" r:id="rId22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5" name="Equation" r:id="rId23" imgW="203040" imgH="152280" progId="Equation.DSMT4">
                    <p:embed/>
                  </p:oleObj>
                </mc:Choice>
                <mc:Fallback>
                  <p:oleObj name="Equation" r:id="rId23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6" name="Equation" r:id="rId24" imgW="139680" imgH="139680" progId="Equation.DSMT4">
                    <p:embed/>
                  </p:oleObj>
                </mc:Choice>
                <mc:Fallback>
                  <p:oleObj name="Equation" r:id="rId24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7" name="Equation" r:id="rId25" imgW="228600" imgH="177480" progId="Equation.DSMT4">
                    <p:embed/>
                  </p:oleObj>
                </mc:Choice>
                <mc:Fallback>
                  <p:oleObj name="Equation" r:id="rId25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8" name="Equation" r:id="rId26" imgW="215640" imgH="177480" progId="Equation.DSMT4">
                    <p:embed/>
                  </p:oleObj>
                </mc:Choice>
                <mc:Fallback>
                  <p:oleObj name="Equation" r:id="rId2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69" name="Equation" r:id="rId27" imgW="228600" imgH="177480" progId="Equation.3">
                    <p:embed/>
                  </p:oleObj>
                </mc:Choice>
                <mc:Fallback>
                  <p:oleObj name="Equation" r:id="rId27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5400000">
            <a:off x="6128659" y="4474030"/>
            <a:ext cx="239486" cy="1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5603" y="416437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437556" y="4661205"/>
            <a:ext cx="440097" cy="26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83543" y="4236035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9938" y="6361540"/>
            <a:ext cx="78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problem: Find relationship between phase shift and impedance (Z).</a:t>
            </a:r>
            <a:endParaRPr lang="en-US" dirty="0"/>
          </a:p>
        </p:txBody>
      </p:sp>
      <p:sp>
        <p:nvSpPr>
          <p:cNvPr id="396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0050" y="4935538"/>
            <a:ext cx="3614738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603750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2039938"/>
            <a:ext cx="3614737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1698625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phasor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9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 (students)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786486" y="1959854"/>
            <a:ext cx="255521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6100" y="3885406"/>
          <a:ext cx="209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9" name="Equation" r:id="rId3" imgW="1231560" imgH="279360" progId="Equation.DSMT4">
                  <p:embed/>
                </p:oleObj>
              </mc:Choice>
              <mc:Fallback>
                <p:oleObj name="Equation" r:id="rId3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" y="3885406"/>
                        <a:ext cx="2093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3" y="762063"/>
            <a:ext cx="341799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4850" y="2017713"/>
          <a:ext cx="9493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0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017713"/>
                        <a:ext cx="9493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9781" y="2503912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current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4850" y="2864283"/>
            <a:ext cx="26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7081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</a:t>
            </a:r>
            <a:r>
              <a:rPr lang="en-US" i="1" dirty="0" err="1" smtClean="0"/>
              <a:t>i</a:t>
            </a:r>
            <a:r>
              <a:rPr lang="en-US" i="1" dirty="0" smtClean="0"/>
              <a:t>(t) from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99367" name="Object 2"/>
          <p:cNvGraphicFramePr>
            <a:graphicFrameLocks noChangeAspect="1"/>
          </p:cNvGraphicFramePr>
          <p:nvPr/>
        </p:nvGraphicFramePr>
        <p:xfrm>
          <a:off x="3259718" y="1524082"/>
          <a:ext cx="4676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1" name="Equation" r:id="rId7" imgW="3111480" imgH="279360" progId="Equation.3">
                  <p:embed/>
                </p:oleObj>
              </mc:Choice>
              <mc:Fallback>
                <p:oleObj name="Equation" r:id="rId7" imgW="3111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718" y="1524082"/>
                        <a:ext cx="4676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770741" y="180979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091" y="1931972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2377" y="2579927"/>
            <a:ext cx="56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69380" y="1565548"/>
            <a:ext cx="488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5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4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029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7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78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78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7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78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78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4" imgW="1257120" imgH="279360" progId="Equation.3">
                  <p:embed/>
                </p:oleObj>
              </mc:Choice>
              <mc:Fallback>
                <p:oleObj name="Equation" r:id="rId4" imgW="1257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6" imgW="2286000" imgH="419040" progId="Equation.3">
                  <p:embed/>
                </p:oleObj>
              </mc:Choice>
              <mc:Fallback>
                <p:oleObj name="Equation" r:id="rId6" imgW="2286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8" imgW="1803240" imgH="393480" progId="Equation.3">
                  <p:embed/>
                </p:oleObj>
              </mc:Choice>
              <mc:Fallback>
                <p:oleObj name="Equation" r:id="rId8" imgW="1803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006920" y="414360"/>
              <a:ext cx="7169760" cy="574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1160" y="410040"/>
                <a:ext cx="7178040" cy="57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36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Radio: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Telecom: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 data:</a:t>
            </a:r>
            <a:endParaRPr lang="en-US" dirty="0"/>
          </a:p>
        </p:txBody>
      </p:sp>
      <p:pic>
        <p:nvPicPr>
          <p:cNvPr id="390146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use sine waves (</a:t>
            </a:r>
            <a:r>
              <a:rPr lang="en-US" i="1" dirty="0" err="1" smtClean="0"/>
              <a:t>phasors</a:t>
            </a:r>
            <a:r>
              <a:rPr lang="en-US" i="1" dirty="0" smtClean="0"/>
              <a:t>) as way to describe signals and circuits.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032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19" name="Acrobat Document" r:id="rId4" imgW="28803465" imgH="18430672" progId="AcroExch.Document.7">
                  <p:embed/>
                </p:oleObj>
              </mc:Choice>
              <mc:Fallback>
                <p:oleObj name="Acrobat Document" r:id="rId4" imgW="28803465" imgH="184306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http://www.ntia.doc.gov/osmhome/allochrt.PDF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2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Sine waves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40888" y="1142999"/>
          <a:ext cx="2942327" cy="67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5"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888" y="1142999"/>
                        <a:ext cx="2942327" cy="676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4395556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4433977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2257425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6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2257425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4570413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7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4570413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4586288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8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586288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4552950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59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4552950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4568825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60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4568825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4586288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61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4586288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1554120" y="3658320"/>
              <a:ext cx="6348240" cy="1536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49440" y="3655800"/>
                <a:ext cx="6355440" cy="154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54300" y="804862"/>
          <a:ext cx="3516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7"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804862"/>
                        <a:ext cx="35163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3410557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3448978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1272426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8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1272426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3585414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9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3585414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3601289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0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601289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3567951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1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567951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3583826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2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583826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3601289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3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3601289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01242" y="5081588"/>
          <a:ext cx="62896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4" name="Equation" r:id="rId18" imgW="2361960" imgH="253800" progId="Equation.DSMT4">
                  <p:embed/>
                </p:oleObj>
              </mc:Choice>
              <mc:Fallback>
                <p:oleObj name="Equation" r:id="rId18" imgW="236196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42" y="5081588"/>
                        <a:ext cx="6289676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662818" y="5650721"/>
          <a:ext cx="1575495" cy="77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5" name="Equation" r:id="rId20" imgW="876240" imgH="431640" progId="Equation.DSMT4">
                  <p:embed/>
                </p:oleObj>
              </mc:Choice>
              <mc:Fallback>
                <p:oleObj name="Equation" r:id="rId20" imgW="87624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18" y="5650721"/>
                        <a:ext cx="1575495" cy="775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41888" y="5821363"/>
          <a:ext cx="1597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66" name="Equation" r:id="rId22" imgW="888840" imgH="241200" progId="Equation.DSMT4">
                  <p:embed/>
                </p:oleObj>
              </mc:Choice>
              <mc:Fallback>
                <p:oleObj name="Equation" r:id="rId22" imgW="88884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821363"/>
                        <a:ext cx="15970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1489320" y="185760"/>
              <a:ext cx="7592760" cy="403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86800" y="173520"/>
                <a:ext cx="7601760" cy="405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11260" y="2071613"/>
          <a:ext cx="1690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2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071613"/>
                        <a:ext cx="16906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90882" y="973137"/>
          <a:ext cx="1454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3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882" y="973137"/>
                        <a:ext cx="14541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43947" y="804862"/>
          <a:ext cx="90849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4" name="Equation" r:id="rId8" imgW="469800" imgH="419040" progId="Equation.DSMT4">
                  <p:embed/>
                </p:oleObj>
              </mc:Choice>
              <mc:Fallback>
                <p:oleObj name="Equation" r:id="rId8" imgW="469800" imgH="419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947" y="804862"/>
                        <a:ext cx="908491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492883" y="3647106"/>
            <a:ext cx="21583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40710" y="4569394"/>
            <a:ext cx="29032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17544" y="2198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43947" y="4726258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572035" y="3683479"/>
            <a:ext cx="2076689" cy="887503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4573624" y="3683479"/>
            <a:ext cx="20751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205767" y="4126437"/>
            <a:ext cx="8859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06699" y="45709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98684" y="349881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1530277">
            <a:off x="5339751" y="3999321"/>
            <a:ext cx="646982" cy="8427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311260" y="2952518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5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952518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311260" y="3866761"/>
          <a:ext cx="1452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6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3866761"/>
                        <a:ext cx="1452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017957" y="4028057"/>
          <a:ext cx="237386" cy="38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7"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57" y="4028057"/>
                        <a:ext cx="237386" cy="38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365795" y="3868145"/>
          <a:ext cx="3032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18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95" y="3868145"/>
                        <a:ext cx="3032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647280" y="132480"/>
              <a:ext cx="8214840" cy="5747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080" y="125640"/>
                <a:ext cx="8233920" cy="575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643</Words>
  <Application>Microsoft Macintosh PowerPoint</Application>
  <PresentationFormat>On-screen Show (4:3)</PresentationFormat>
  <Paragraphs>174</Paragraphs>
  <Slides>32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Equation</vt:lpstr>
      <vt:lpstr>Acrobat Document</vt:lpstr>
      <vt:lpstr>EECS 70A: Network Analysis</vt:lpstr>
      <vt:lpstr>PowerPoint Presentation</vt:lpstr>
      <vt:lpstr>Power</vt:lpstr>
      <vt:lpstr>Energy stored</vt:lpstr>
      <vt:lpstr>Wireless Communications</vt:lpstr>
      <vt:lpstr>Frequency Allocations</vt:lpstr>
      <vt:lpstr>Sine waves</vt:lpstr>
      <vt:lpstr>Phase</vt:lpstr>
      <vt:lpstr>Complex numbers</vt:lpstr>
      <vt:lpstr>Complex algebra</vt:lpstr>
      <vt:lpstr>Euler relationship</vt:lpstr>
      <vt:lpstr>Phasors</vt:lpstr>
      <vt:lpstr>PowerPoint Presentation</vt:lpstr>
      <vt:lpstr>Circuits</vt:lpstr>
      <vt:lpstr>Series/Parallel Impedances</vt:lpstr>
      <vt:lpstr>Example problem #1</vt:lpstr>
      <vt:lpstr>Example problem #2</vt:lpstr>
      <vt:lpstr>Phasor to voltage conversion</vt:lpstr>
      <vt:lpstr>Phasor to voltage conversion</vt:lpstr>
      <vt:lpstr>Phase vs. impedance (Z)</vt:lpstr>
      <vt:lpstr>Example phasor problem</vt:lpstr>
      <vt:lpstr>Trick #1</vt:lpstr>
      <vt:lpstr>PowerPoint Presentation</vt:lpstr>
      <vt:lpstr>Example problem #3</vt:lpstr>
      <vt:lpstr>PowerPoint Presentation</vt:lpstr>
      <vt:lpstr>PowerPoint Presentation</vt:lpstr>
      <vt:lpstr>PowerPoint Presentation</vt:lpstr>
      <vt:lpstr>Example problem #4</vt:lpstr>
      <vt:lpstr>PowerPoint Presentation</vt:lpstr>
      <vt:lpstr>PowerPoint Presentation</vt:lpstr>
      <vt:lpstr>PowerPoint Presentation</vt:lpstr>
      <vt:lpstr>Low pass filter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972</cp:revision>
  <dcterms:created xsi:type="dcterms:W3CDTF">2010-03-26T00:11:49Z</dcterms:created>
  <dcterms:modified xsi:type="dcterms:W3CDTF">2014-05-20T18:44:13Z</dcterms:modified>
</cp:coreProperties>
</file>