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2.xml" ContentType="application/inkml+xml"/>
  <Override PartName="/ppt/notesSlides/notesSlide10.xml" ContentType="application/vnd.openxmlformats-officedocument.presentationml.notesSlide+xml"/>
  <Override PartName="/ppt/ink/ink3.xml" ContentType="application/inkml+xml"/>
  <Override PartName="/ppt/notesSlides/notesSlide11.xml" ContentType="application/vnd.openxmlformats-officedocument.presentationml.notesSlide+xml"/>
  <Override PartName="/ppt/ink/ink4.xml" ContentType="application/inkml+xml"/>
  <Override PartName="/ppt/notesSlides/notesSlide12.xml" ContentType="application/vnd.openxmlformats-officedocument.presentationml.notesSlide+xml"/>
  <Override PartName="/ppt/ink/ink5.xml" ContentType="application/inkml+xml"/>
  <Override PartName="/ppt/notesSlides/notesSlide13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524" r:id="rId3"/>
    <p:sldId id="545" r:id="rId4"/>
    <p:sldId id="546" r:id="rId5"/>
    <p:sldId id="525" r:id="rId6"/>
    <p:sldId id="517" r:id="rId7"/>
    <p:sldId id="527" r:id="rId8"/>
    <p:sldId id="528" r:id="rId9"/>
    <p:sldId id="520" r:id="rId10"/>
    <p:sldId id="516" r:id="rId11"/>
    <p:sldId id="541" r:id="rId12"/>
    <p:sldId id="547" r:id="rId13"/>
    <p:sldId id="532" r:id="rId14"/>
    <p:sldId id="550" r:id="rId15"/>
    <p:sldId id="551" r:id="rId16"/>
    <p:sldId id="543" r:id="rId17"/>
    <p:sldId id="540" r:id="rId18"/>
    <p:sldId id="533" r:id="rId19"/>
    <p:sldId id="534" r:id="rId20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971" autoAdjust="0"/>
    <p:restoredTop sz="94980" autoAdjust="0"/>
  </p:normalViewPr>
  <p:slideViewPr>
    <p:cSldViewPr snapToGrid="0" snapToObjects="1">
      <p:cViewPr varScale="1">
        <p:scale>
          <a:sx n="197" d="100"/>
          <a:sy n="197" d="100"/>
        </p:scale>
        <p:origin x="-40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9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-3468" y="-102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5" Type="http://schemas.openxmlformats.org/officeDocument/2006/relationships/image" Target="../media/image5.wmf"/><Relationship Id="rId6" Type="http://schemas.openxmlformats.org/officeDocument/2006/relationships/image" Target="../media/image6.wmf"/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3169920" cy="480060"/>
          </a:xfrm>
          <a:prstGeom prst="rect">
            <a:avLst/>
          </a:prstGeom>
        </p:spPr>
        <p:txBody>
          <a:bodyPr vert="horz" lIns="96944" tIns="48474" rIns="96944" bIns="4847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6"/>
            <a:ext cx="3169920" cy="480060"/>
          </a:xfrm>
          <a:prstGeom prst="rect">
            <a:avLst/>
          </a:prstGeom>
        </p:spPr>
        <p:txBody>
          <a:bodyPr vert="horz" lIns="96944" tIns="48474" rIns="96944" bIns="48474" rtlCol="0"/>
          <a:lstStyle>
            <a:lvl1pPr algn="r">
              <a:defRPr sz="1300"/>
            </a:lvl1pPr>
          </a:lstStyle>
          <a:p>
            <a:fld id="{05B7173A-86B1-4F76-8A79-299130E6DC91}" type="datetimeFigureOut">
              <a:rPr lang="en-US" smtClean="0"/>
              <a:pPr/>
              <a:t>6/5/14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44" tIns="48474" rIns="96944" bIns="4847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44" tIns="48474" rIns="96944" bIns="48474" rtlCol="0" anchor="b"/>
          <a:lstStyle>
            <a:lvl1pPr algn="r">
              <a:defRPr sz="13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183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5:04:55.3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24828 5387 35 0,'0'2'17'0,"4"-10"10"0,-1 8-19 15,1 0-5-15,3 3 0 16,0 2 1-16,-4 1 0 16,-3-1 0-16,0 0 0 15,0 0-4-15,-3 3 0 16,-4-2 1-16,0-1 1 16,0 0-2-16,-4 0 1 15,0 1 1-15,1-1 1 16,-1-2-2-16,1-1 0 15,-1 1-1-15,-3 0 1 0,0-3 0 16,0 2 1-16,3-2-1 16,1 0 0-16,-1 0 0 15,0 0 0-15,4 0-1 16,0 0 0-16,4 0-1 16,-1 0 0-16,1 0 2 15,-1 0 0-15,1 0-1 16,-1 0 1-16,1 0-1 15,-1 0 0-15,1 0 1 16,-1 0 0-16,4 0 0 16,-3 0 0-16,-1 0-1 15,4 0 0-15,0 0 0 16,0 0 0-16,0 0 0 16,0 0 0-16,0 0 0 15,0 0 0-15,0 0 0 0,0 0 0 16,0 0-1-16,-3 0 1 15,3 0 0-15,0 0 0 16,0 0 0-16,0 0 1 16,0 0-2-16,0 0 1 15,0 0 1-15,0 0 1 16,0 0-3-16,0 0 0 16,0 0 0-16,0 0 1 15,0 0 0-15,0 0 1 16,0 0-1-16,0 0 0 0,0 0 0 15,-4 0 0-15,4 3 0 16,-4-3 0-16,4 0-1 16,0 0 1-16,0 0 1 15,0 3 0-15,0-3-2 16,0 2 0-16,0 1 1 16,4-3 0-16,0 0 0 15,-1 0 0-15,1 3 0 16,-4-3 1-16,0 0-2 15,0 0 0-15,0 0 2 16,0 2 0-16,0-2-1 16,0 0 0-16,0 0 0 15,0 0 0-15,0 0 0 16,0 0 1-16,3 0-2 16,-3 3 1-16,4-3 0 15,-4 0 1-15,0 0-2 0,0 0 1 16,3 0 0-16,-3 0 0 15,0 0 0-15,0 0 0 16,0 0-1-16,0 0 1 16,0 0 1-16,0 0 0 15,0 0-2-15,0 0 1 16,0 0-1-16,0 0 1 16,0 0 0-16,0 0 1 15,0 0-2-15,0 0 1 16,0 0 0-16,0 0 0 15,0 0 0-15,0 0 0 0,0 0 0 16,0 0 1-16,0 0 0 16,0 0 0-16,0 0-3 15,0 0 1-15,0 0 1 16,0 0 1-16,0 0 0 16,0 0 0-16,0 2-4 15,0-2 1-15,0 0 4 16,0 0 0-16,0 0-3 15,0 0 0-15,0 0 1 16,0 0 1-16,0 0-1 16,0 0 1-16,0 0-2 15,0 0 0-15,0 0 1 16,0 0 1-16,0 0-1 16,0 0 0-16,0 0 0 15,0 0 1-15,0 0-2 0,0 0 0 16,0 0 1-16,0 0 0 15,0 0 0-15,0 0 0 16,0 0 0-16,0 0 1 16,0 0-1-16,0 0 1 15,0 0-2-15,0 0 0 16,0 0 2-16,0 0 0 16,0 0 0-16,0 0 0 15,0 0-1-15,0 0 0 16,0 0-1-16,0 0 1 15,0 0-2-15,0 0 0 0,0 0-10 16,0 0 0-16,0 3-16 16,0 2 0-16,4 1 3 15,-1-1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5:25:09.4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24500 6265 13 0,'-3'-8'6'0,"6"-3"10"0,1 9-8 15,-4 2-2-15,0 0 1 0,0 0-2 16,0-3 0 0,0-2-1-16,0 5 1 0,0 0-3 15,0-5 1-15,-4-1-2 16,1 4 1-16,-1-1 1 15,0 0 0-15,-3 1-1 16,4-1 0-16,-1 0-2 16,1 3 1-16,-4 0-1 15,0 0 1-15,0 0-1 16,0 0 0-16,0 6 0 16,-4-4 0-16,4 4 1 15,0-4 0-15,0 4-1 16,0-4 1-16,3 1 0 15,1-1 0-15,-1 1-2 0,1 0 0 16,-1-1 1-16,1 4 1 16,-1-4-2-16,1 4 1 15,-1-1 0-15,0 0 0 16,1 1 0-16,-1-1 0 16,1 0 0-16,3 0 1 15,0 1-1-15,0-1 0 16,0-2 0-16,0 2 0 0,0-2-1 15,0-1 0-15,0 1 2 16,0 0 0-16,0-1-1 16,0 1 1-16,0-1-1 15,0 1 0-15,0 0-1 16,0-1 1-16,-4 1 0 16,4 0 0-16,0-1 0 15,0 1 0-15,0 0 2 16,0-1 0-16,-3 1-4 15,3 0 0-15,0-1 4 16,0 1 0-16,0-1-4 16,0-2 0-16,0 0 2 15,0 3 0-15,0-3 2 16,0 3 0-16,0-1-2 16,0 1 0-16,0-3-2 15,-4 0 0-15,4 0 4 16,0 3 1-16,-3-3-4 0,3 0 1 15,0 2 0-15,0 1 0 16,0 0 0-16,0-1 0 16,-4-2 0-16,4 0 0 15,0 0 0-15,0 0 0 32,0 3-2-32,0-3 0 15,0 0 4-15,0 0 0 16,0 3-4-16,0-3 0 15,0 0 4-15,0 0 0 16,0 0-4-16,0 0 1 0,0 0 0 16,0 0 1-16,0 0 0 15,0 0 1-15,0 0 0 16,0 0 1-16,0 0-2 16,0 0 0-16,0-3 0 15,0 3 1-15,0 0-2 16,0-3 1-16,-3 3 1 15,3-2 0-15,0 2-1 16,0 0 0-16,0 0-1 16,0 0 1-16,0 0 0 15,0 0 1-15,0 0-1 16,0 0 0-16,0 0 0 16,0 0 0-16,0 0 0 15,0 0 0-15,0 0-1 16,0 0 0-16,0 0 2 15,0 0 0-15,0 0-1 0,0 0 0 16,0 0 0-16,0 0 0 16,0-3 0-16,0 3 0 15,0 0-1-15,0 0 0 16,0 0 2-16,0 0 0 16,0 0-1-16,0 0 0 15,0 0 0-15,0 0 0 16,0 0-1-16,0 0 1 15,0 0 0-15,0 0 0 16,0 0 0-16,0 0 1 0,0 0-2 16,0 0 0-16,0 0 1 15,0 0 0-15,0 0 1 16,0 0 0-16,0 0-1 16,0 0 0-16,0 0 0 15,0 0 0-15,0 0-1 16,0 0 1-16,0 0 1 15,0 0 0-15,0 0-2 16,0 0 1-16,0 0 1 16,0 3 0-16,0-3 2 15,0 0 0-15,0 2-2 16,0-2 0-16,0 0 0 16,0 0 1-16,0 0-3 15,0 0 1-15,0 0-1 16,0 3 1-16,0-3 1 15,0 0 1-15,0 0-3 16,0 0 0-16,-4-3 2 0,4 3 0 16,-3-2-2-16,3 2 0 15,-4-3 0-15,4 3 0 16,-3 0-11-16,3 3 1 16,0-1-13-16,3 1 0 15,4-3 2-15,0-5 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5:26:05.0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23957 3770 9 0,'-4'0'4'0,"4"-5"5"0,0 5-5 0,0 0-2 16,0 0 1-16,0 0-3 15,0 0 1-15,-3 0-1 16,-1 0 0-16,1 2 0 15,-1 1 1 1,1 0 2-16,-1-3 0 0,4 0-1 16,-3 2 1-16,3 1-1 15,0 0 0-15,-4-1 1 16,4-2 1-16,0 0-5 16,-3 3 1-16,-1 0 1 15,1-1 0-15,-1 1 1 16,0-3 0-16,1 3-3 0,3-1 1 15,-4-2 0-15,4 0 1 16,-3 0 2-16,-1 0 0 16,1 0-3-16,-1 0 1 15,1 0 1-15,-1 0 0 16,1 0-2-16,-4 0 1 16,3 0 1-16,1 0 0 15,-1 0-2-15,1 0 1 16,-1 0-2-16,-3 0 0 15,0 0 1-15,0 3 0 0,0-1 0 16,0 1 1-16,0-3-2 16,3 3 1-16,1-3 0 15,-1 0 0-15,1 0 0 16,-1 0 0-16,1 0 1 16,3 0 0-16,0 0-2 15,0 0 1-15,0 2-1 16,0-2 1-16,0 3 0 15,0-3 0-15,0 0 0 16,0 0 0-16,0 0 0 16,0 0 0-16,3 0 0 15,-3 0 1-15,4 0-2 16,-4 0 1-16,0 0 0 16,0 0 0-16,0 0 0 15,3 0 1-15,1 0-1 16,-4 0 1-16,0 0-2 15,0 0 1-15,0 0 0 0,3 0 0 16,-3 0 0-16,4 0 1 16,-4 3-2-16,0-1 1 15,0 1 0-15,0 0 0 16,0-1 0-16,0 1 1 16,0 0-2-16,0 2 1 15,0 0 0-15,0-2 0 16,0 2 0-16,0 0 0 15,0 1-1-15,0-1 1 16,0 0 0-16,0-2 1 16,0 2-1-16,0 0 0 0,0-2 0 15,0 0 0-15,3-1 0 16,-3 1 0-16,0 0 1 16,0-1 0-16,0 1-2 15,0 0 1-15,0-1-1 16,0-2 1-16,0 0 0 15,0 3 1-15,0 0-2 16,0-1 1-16,0-2-1 16,0 0 1-16,0 0 1 15,0 0 0-15,0 0-2 16,0 0 1-16,0 0 0 16,0 0 1-16,0 3-2 15,0 0 1-15,0-1 0 16,0 1 0-16,4-3 0 15,-1 2 0-15,1 1-1 16,-4-3 1-16,0 3 0 0,0-1 1 16,0-2-1-16,3 0 0 15,-3 0-1-15,0 0 1 16,0 0 0-16,4 3 1 16,-1-3-1-16,-3 3 0 15,0-3 0-15,0 0 0 16,0 0 0-16,0 0 1 15,0 0-2-15,0 0 1 16,0 0 0-16,0 0 0 16,0 0-1-16,0 0 1 0,0 0 0 15,0 0 0-15,0 0 2 16,0 0 0-16,0 0-4 16,0 0 1-16,0 0 1 15,0 0 1-15,0 0-1 16,0 0 0-16,0 2 0 15,0-2 0-15,0 0 0 16,0 3 0-16,0-3-1 16,0 0 1-16,0 0 0 15,0 0 0-15,0 0 1 16,0 0 1-16,0 0-3 16,0 0 0-16,0 0 1 15,0 0 0-15,0 0 0 16,0 0 0-16,0 0 0 15,0 0 0-15,0 0 0 16,0 0 0-16,0 0 0 0,0 0 0 16,0 0 0-16,0 0 0 15,0 0 2-15,0 0 0 16,0 0-2-16,0 0 0 16,0 0 1-16,-3 0 1 15,3 0-2-15,0 0 1 16,-4-3-1-16,4 3 0 15,0 0 0-15,0 0 1 16,-3 0-2-16,3 0 0 16,0-2 2-16,0-1 0 0,0 3-1 15,-4-3 0-15,1 3-1 16,3 0 0-16,-4 0 1 16,4 0 1-16,0 0-7 15,0 0 0-15,0 0-12 16,0-2 0-16,0 2 0 15,0-3 1-15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5:32:53.7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16560 3188 15 0,'4'-16'7'0,"6"0"9"0,-3 11-8 0,0-3-1 16,0 0 1-16,0-2 0 16,-3-4 0-16,0 1-5 15,-1 0 0-15,1 0-2 16,-1 2 0-16,1 3 0 16,-4-5 1-16,0 5 0 15,0 0 0-15,-4 0-2 16,1 3 1-16,-4-1-1 15,-4 1 1-15,0 3-1 16,-3-1 1-16,0 3-1 16,0 3 0-16,0-1 1 15,0 3 1-15,0 1-3 16,0 2 1-16,-1 2-1 0,5 1 1 16,-4 2 0-16,3 3 1 15,-3 2-2-15,0 4 1 16,0 1 0-16,0 7 0 15,0 4 0-15,3-8 0 16,0 6 0-16,8 0 1 16,-1 5-2-16,4 3 0 15,4-3 2-15,3-3 0 16,4 3-2-16,3 3 1 16,0-6 3-16,3 1 1 15,8-6-1-15,7-5 0 0,3-3-1 16,0-5 1-16,1-6-1 15,3-2 1-15,3-8-1 16,4-8 1-16,-4-5 0 16,0-16 0-16,4-8-2 15,0-6 0-15,0-4-1 16,-7-1 1-16,-8 1 0 16,-6-6 1-16,-7 2 1 15,-8 1 1-15,-10 2-3 16,-7 6 1-16,-10 0-4 15,-12 7 1-15,1 9 1 16,-3 5 1-16,-8 8-5 16,0 5 1-16,0 8-9 15,4 5 0-15,3 8-9 16,4 6 0-16,7 7-5 16,7 3 1-16,3-5 15 15,4 0 1-15</inkml:trace>
  <inkml:trace contextRef="#ctx0" brushRef="#br0" timeOffset="1245.4968">17026 3376 17 0,'-7'3'8'0,"3"-6"6"16,4 3-8-16,0 0-2 15,0 0 1-15,0 0-2 16,0 0 0-16,0 0-2 0,0 0 0 16,0 0 1-16,0 0 0 15,4 0-2-15,3 0 0 16,0 0 2-16,0 3 1 16,3-1 0-16,5 1 0 15,2-3-1-15,8 0 1 16,7 0-2-16,-1 0 0 0,1-3-1 15,3 1 1-15,4-1-1 16,7 0 0-16,0 1 0 16,3-1 1-16,4 0-1 15,7-2 0-15,4 0 3 16,6-1 0-16,4 1 0 16,7 0 1-16,4 2-1 15,0 1 0-15,6-4-1 16,1 1 0-16,7 5-1 15,-4 0 0-15,11 0 1 16,0-5 0-16,7 2-3 16,7 0 1-16,-1-5 0 15,12-2 0-15,-11-1-10 16,3-5 0-16,-10 1-16 16,-3 4 0-16,-12 0 6 15,-6-5 0-15</inkml:trace>
  <inkml:trace contextRef="#ctx0" brushRef="#br0" timeOffset="2364.4147">19770 3318 19 0,'-7'0'9'0,"-4"5"7"15,8-8-9-15,-1 3-2 16,1-2 1-16,3 2-1 16,0-3 1-16,-4 3-3 15,1-3 1-15,-1 3-2 16,1 0 0-16,-1 0-2 15,1 0 1-15,-1 3-1 16,1-3 1-16,3 3-1 16,0 5 0-16,3 7 1 0,-3 12 1 15,4 7 1-15,-4 9 0 16,0 7 0-16,0 3 0 16,0 0-2-16,3 10 0 15,4 6-1-15,-3 5 1 16,-1 3-1-16,1-11 0 15,-1 0 1-15,1 3 0 16,-1-6 0-16,1 1 1 16,-1-9-2-16,1-4 0 15,-1-4 0-15,1-10 1 0,-1-2-3 16,1-3 1-16,0-3-22 16,3-3 1-16,-4-2-9 15,1-6 1-15</inkml:trace>
  <inkml:trace contextRef="#ctx0" brushRef="#br0" timeOffset="3639.9593">19777 4490 20 0,'-7'2'10'0,"0"-10"5"0,7 6-10 0,0 2 0 16,0-3 0-16,0 3-4 15,0 0 1-15,0 3 1 0,0-1 0 16,0 1 0-16,0 5 0 16,3-3-2-16,-3 1 1 15,4 2 0-15,3 5 1 16,-3 5-1-16,3 6 0 0,0 3 0 16,-4 4 1-16,4 1-1 15,4 5 1-15,-4 3 0 16,0-3 1-16,0 0 0 15,-3-8 1-15,-1-5-4 16,1-3 0-16,-1-3-1 16,1 1 0-16,-4-3 0 15,3-3 0-15,-3-5 1 16,0 0 1-16,0-3 0 16,0-2 0-16,0 0-1 15,0-3 0-15,0 0-1 16,0 0 0-16,0 0 0 15,0-3 0-15,0-2 0 16,-3-1 0-16,-1 1-1 16,1 2 1-16,-1 1-1 15,-3-1 1-15,0 0 0 0,-7 3 0 16,-4-2 0-16,-3 2 0 16,0 0 0-16,-7-3 0 15,-8 0 0-15,-6 3 0 16,0 0-1-16,-1-2 0 15,-6 2 1-15,-11 0 1 16,4 0-1-16,-11 0 1 16,-4 2-1-16,4-2 0 15,-4 0 0-15,4 0 0 16,11 3 0-16,7 0 0 16,3 2-9-16,11-2 1 0,3-1-15 15,11 1 0-15,3 2-6 16,7 3 0-16</inkml:trace>
  <inkml:trace contextRef="#ctx0" brushRef="#br0" timeOffset="4436.8032">18860 4982 20 0,'-11'-5'10'0,"15"-6"8"0,-4 11-10 15,0-3 1-15,0 3 0 16,0 0-6-16,0 0 1 15,0 0-4-15,0 0 0 16,-4 0 1-16,4 6 1 16,0 4 3-16,-3 11 1 15,3 8-1-15,0 11 0 16,3 16-2-16,1-3 0 16,3 7-4-16,-4 4 1 0,1-3 0 15,0-6 0-15,3-4-1 16,0 2 1-16,0-6-14 15,0-7 0-15,0-8-25 16,0-6 0-16,0-2 38 16,-4-3 0-16</inkml:trace>
  <inkml:trace contextRef="#ctx0" brushRef="#br0" timeOffset="5302.1737">18585 5720 12 0,'0'3'6'0,"10"-9"6"0,-6 6-6 15,-1-2-1-15,4-1 1 0,4 0-2 16,3 3 1-16,7 0-2 16,8 0 1-16,2 0 1 15,8 6 0-15,14-6-1 16,0 2 0 0,7 1-5-16,3 2 1 15,1 1 0-15,-4-1 1 16,0-3-3-16,-7 1 0 15,-7-3-30-15,-8 0 0 16,-2-3 26-16,-8-4 0 16</inkml:trace>
  <inkml:trace contextRef="#ctx0" brushRef="#br0" timeOffset="5744.9524">19322 5746 33 0,'-7'-2'16'0,"7"10"7"0,0-6-18 0,0 14-3 16,3 16 0-16,5 8-2 16,2 20 1-16,1 4-1 15,-1 2 0-15,-3 3-13 16,0-3 0-16,-7 0-13 16,0-2 1-16,-3-9 23 15,-4-10 1-15</inkml:trace>
  <inkml:trace contextRef="#ctx0" brushRef="#br0" timeOffset="6713.7002">18613 5770 25 0,'-4'-5'12'0,"1"2"5"15,3 3-12-15,0 0-4 0,0-2 0 16,0 2-2-16,0 0 1 15,0 0 0-15,0 0 1 16,0 0 0-16,3 5 0 16,-3 5-2-16,0 6 1 15,4 8 3-15,0 8 0 16,-1 5-3-16,1 8 1 16,-1 5 0-16,1-5 1 15,-4 3-1-15,0 2 1 16,0 3 1-16,0 3 0 0,0-1-1 15,0-2 1-15,0 0-1 16,-4-8 1-16,1-3-2 16,3-2 1-16,-4-3 0 15,4-3 1-15,0-2-1 16,-3-5 0-16,-1-6-2 16,0-5 0-16,1-1 0 15,3-4 0-15,-4-3 0 16,1 0 0-16,-1-3-2 15,1-2 0-15,-1 0 4 16,1-1 0-16,-1 1-2 16,1-1 0-16,-1-2-2 15,1 3 0-15,-1-3 4 16,4 0 0-16,-3 0-2 16,3 3 0-16,0-3 0 15,0 0 1-15,10 0 0 16,11-6 1-16,15-1 2 0,10-1 0 15,13-3-3-15,5 3 0 16,-8-3-6-16,-3 1 0 16,4-1-21-16,-4 1 1 15,-4-1-3-15,-7 3 1 16</inkml:trace>
  <inkml:trace contextRef="#ctx0" brushRef="#br0" timeOffset="7213.7472">19393 6186 27 0,'-11'-14'13'0,"11"14"9"15,0-2-13-15,0-1-5 16,0 0 0-16,0 3-4 16,0 0 0-16,0 0 2 15,0 6 0-15,0 4 0 16,0 11 0-16,7 9 1 0,0 4 0 15,0 11-2-15,-3 13 0 16,3-10-1-16,-4 2 0 16,4-2 1-16,-3-3 0 15,-1-3 2-15,1-5 0 16,-4-8-2-16,0-5 0 16,0-6 0-16,-4-2 0 15,1-2-1-15,-4-4 1 16,-11-5-2-16,-10 1 1 15,-4-4-1-15,-14 1 1 0,-10-3-1 16,-4 3 1-16,-4 2-10 16,-3 0 1-16,14 3-17 15,4-3 0-15,3 3 9 16,11-5 1-16</inkml:trace>
  <inkml:trace contextRef="#ctx0" brushRef="#br0" timeOffset="8088.7755">19008 6799 17 0,'-3'-8'8'0,"3"0"4"16,0 3-8-16,0 3-3 15,0-1 1-15,0 0 1 16,0 3 1-16,0-2 1 15,0 2 0-15,0-3-1 16,0 3 0-16,0 0-4 0,0 0 0 16,0 0 0-16,0 0 1 15,0 5 0-15,0 1 1 16,0 4 0-16,0 9 1 16,0 7-1-16,3 3 0 15,1 3-2-15,-1 8 1 16,1 2-1-16,3 3 1 15,-4 3-1-15,4 2 0 16,0-5 0-16,0 0 0 16,-3-8 5-16,-1-3 0 0,1 1-1 15,0 2 1-15,-1 2-4 16,1 1 0-16,3-6 0 16,-4-2 0-16,4 0 0 15,-3-6 1-15,-1-2-2 16,1-5 1-16,-1-3 0 15,-3-1 0-15,0-4-2 16,0-3 0-16,0-5-15 16,0 2 0-16,0-5-12 15,0 0 0-15,7-5 17 16,-3-1 1-16</inkml:trace>
  <inkml:trace contextRef="#ctx0" brushRef="#br0" timeOffset="9537.6383">19191 7601 23 0,'-21'3'11'0,"7"-3"6"0,14 0-12 16,0 0 1-16,7 2 1 16,7 4-3-16,8-6 1 15,20 8-5-15,11-3 1 16,21 0-1-16,7 0 0 15,14 3-39-15,-3-2 1 16</inkml:trace>
  <inkml:trace contextRef="#ctx0" brushRef="#br0" timeOffset="10480.9551">19848 4990 15 0,'-7'-3'7'16,"-11"0"10"-16,14 1-9 0,4-1-5 15,-3 1 1-15,-1-1-1 16,1 3 1-16,-1 0-2 15,4 0 1-15,4 3 0 16,6-1 0-16,1 1-1 16,7-1 1-16,6 1 0 15,12 0 1-15,6-1 1 16,7 1 0-16,15-3 3 16,6-3 0-16,15-2-5 15,0 0 0-15,3 2-2 16,-11 1 0-16,-10-1-1 15,-10 3 0-15,-1-3 0 16,-6 1 1-16,-5 2-3 0,-2 0 1 16,-4 0-16-16,-1-3 0 15,-2 6-19-15,-5-1 0 16,-6 4 31-16,-7-1 1 16</inkml:trace>
  <inkml:trace contextRef="#ctx0" brushRef="#br0" timeOffset="11184.0894">20952 5021 23 0,'0'-2'11'0,"0"-3"5"16,0 5-13-16,0 0-2 15,0 0 1-15,0 0-1 16,0 2 0-16,0 3 1 16,0 9 0-16,3 7 1 15,1 16 1-15,-1 18-3 16,1 9 0-16,-1 15-1 16,1 11 1-16,3 0-1 15,0-10 1-15,-4-1-1 16,1-5 0-16,-4-8 0 15,3-5 0-15,1-3-11 16,-4-2 1-16,4-11-16 16,-1-6 1-16</inkml:trace>
  <inkml:trace contextRef="#ctx0" brushRef="#br0" timeOffset="11887.1765">20796 5974 20 0,'-17'5'10'0,"-1"-7"9"15,15-1-9-15,3 3-5 16,0 0 0-16,3 0-1 16,11 0 1-16,14 3-2 15,11-6 0-15,18 0 2 16,6-7 0-16,8-1-6 16,-4 3 1-16,-4-2-13 15,-10 2 0-15,-11 0-20 16,-10 2 1-16</inkml:trace>
  <inkml:trace contextRef="#ctx0" brushRef="#br0" timeOffset="12402.8022">20698 6024 26 0,'0'-13'13'0,"0"0"8"15,0 13-13-15,3-6-7 16,-3 6 1-16,4 0 2 15,3 11 1-15,3 10 1 16,4 11 1-16,1 5-4 16,-5 16 0-16,4 2 0 15,0 9 0-15,-3-1-2 16,0-12 0-16,-1-6-1 16,-3-6 0-16,0-4-1 0,0-6 1 15,0-8-20-15,0-2 0 16,0-6-12-16,0-3 0 15</inkml:trace>
  <inkml:trace contextRef="#ctx0" brushRef="#br0" timeOffset="13012.2403">21234 5902 29 0,'-11'-13'14'0,"8"3"9"15,3 7-15-15,0 3-7 16,-4 0 0-16,1 5 3 16,3 9 0-16,0 4 1 15,3 9 0-15,4 18-1 16,0-3 1-16,0 5-3 16,4 9 0-16,-1 2-2 0,1 6 0 15,0 10 0 1,-1-16 1-16,1-2-1 0,-4-4 0 15,0-1 1-15,-4-9 1 16,4-8 1-16,-3-7 0 16,0-6-1-16,-1-2 0 15,-3-6-2-15,0-3 1 16,4-2-1-16,-4-2 1 16,3-1-2-16,-3-2 1 15,0-1 0-15,0 1 1 0,0-3-1 16,0-3 0-16,-3 1 0 15,-1-1 1-15,-3 0-2 16,-4-2 0-16,-6 2 1 16,-4 1 0-16,-8 2 0 15,-2 2 0-15,-8 4-4 16,-7 2 1-16,0-3-12 16,4 0 1-16,7 0-6 15,3-2 0-15,7 0-3 16,7-6 1-16</inkml:trace>
  <inkml:trace contextRef="#ctx0" brushRef="#br0" timeOffset="13449.7459">20729 6381 23 0,'0'0'11'0,"4"22"6"0,-4-15-12 16,3 9 3-16,4 8 0 0,1 3-4 15,-1-1 1-15,0 6-3 16,-4 2 0-16,1 1 0 16,-1-4 0-16,1-2 0 15,-4-5 0-15,0-3 1 16,0-5 1-16,0-2 3 16,0-7 0-16,7 1-5 15,7-5 0-15,11-3-2 16,6-5 0-16,8-1 0 15,7-1 0-15,0-4-18 16,-4 3 1-16,-3 0-15 16,-4 5 1-16,1-2 22 15,-8 0 0-15</inkml:trace>
  <inkml:trace contextRef="#ctx0" brushRef="#br0" timeOffset="13840.3377">21029 6807 37 0,'-3'6'18'0,"3"23"5"15,0-13-19-15,3 7 1 16,4 12 0-16,0 18-4 15,4 15 0-15,-4 17-2 16,-4-8 1-16,1 2-10 16,0-2 0-16,-4 5-17 15,-4-5 0-15,0-9 18 16,-6-9 0-16</inkml:trace>
  <inkml:trace contextRef="#ctx0" brushRef="#br0" timeOffset="14396.7064">19618 7598 26 0,'-14'-5'13'0,"11"5"8"15,3 0-14-15,0 0-3 16,0 0 0-16,0 0-2 15,7 0 0-15,7 5 0 16,3-2 0-16,15 2-1 16,11 3 0-16,16 0 0 15,19 3 1-15,17 2-3 16,4 3 1-16,14-3 0 16,0 0 1-16,3-5-5 15,-10-2 0-15,0-9-10 16,-4-5 1-16,-7-5-13 15,-6 2 1-15</inkml:trace>
  <inkml:trace contextRef="#ctx0" brushRef="#br0" timeOffset="14990.4572">21057 7490 18 0,'-7'21'9'0,"11"21"1"0,-1-34-8 16,1 6-1-16,-1 4 0 15,-3 3 2-15,4-2 0 16,0-1 0-16,-4 1 1 15,0-6 3-15,0-2 1 16,0-3-2-16,0-6 0 16,-4-2-3-16,-7-2 1 15,-6-4-3-15,-4-4 0 0,-4-1-2 16,-10 6 0 0,-1-1-39-16,-2 6 0 0,9 3 37 15,-6-6 0-15</inkml:trace>
  <inkml:trace contextRef="#ctx0" brushRef="#br0" timeOffset="18653.2731">18796 6032 5 0,'-3'-3'2'0,"-1"11"3"15,4-8-3-15,0 6 3 16,0-6 1-16,-3 0-2 16,-1 2 0-16,1 1-1 0,3 0 0 15,-4-3 1-15,4-3 1 16,0 3-3-16,0 0 1 16,4 0-1-16,3 0 0 15,0-5 0-15,3-1 0 0,-2 6 1 16,-1-5 0-16,3-3-1 15,1 3 0-15,-1 0-2 16,1-1 1-16,0 6 0 16,-4-2 1-16,3-1-1 15,-3 0 1-15,0 1-1 16,-3-1 1-16,-1 3-1 16,1 5 0-16,-1 1 0 15,1-4 0-15,-4 6-2 16,0 0 0-16,0 0 2 15,0-3 0-15,0 6-2 16,0-3 1-16,-4 5 0 16,-3 0 1-16,-3 3 0 15,-1-5 0-15,1-1-1 16,-1 1 0-16,-3 0 0 0,0-1 1 16,0 3-2-16,3-2 1 15,-3 2 0-15,3-2 1 16,1-1-1-16,3 1 0 15,0-3 0-15,3 0 0 16,1 0 1-16,3 0 0 16,0 0 1-16,3 0 1 15,4 0-1-15,4-1 0 16,3 1-2-16,0-2 0 16,4-1-1-16,-1 0 1 15,1 1-1-15,0-1 0 0,-1-2-22 16,-3-1 1-16,0 1-3 15,-3-1 1-15</inkml:trace>
  <inkml:trace contextRef="#ctx0" brushRef="#br0" timeOffset="19340.7282">18761 6170 23 0,'-3'-3'11'0,"20"3"9"0,-10 0-13 15,7-3-6-15,8 1 0 16,2 2-2-16,5 0 1 16,-5 0-13-16,1 0 1 15,-4 2-6-15,0 1 0 16</inkml:trace>
  <inkml:trace contextRef="#ctx0" brushRef="#br0" timeOffset="19943.266">19047 6257 29 0,'-7'-3'14'0,"7"1"8"0,0 2-14 16,0 2-8-16,0 4 1 16,0 2-1-16,3 5 0 15,1 0 0-15,-1 3 1 16,1-3-3-16,-1 0 1 15,1-2-26-15,0-3 0 16,3-3 18-16,-4-2 1 16</inkml:trace>
  <inkml:trace contextRef="#ctx0" brushRef="#br0" timeOffset="21396.4404">20920 6196 21 0,'-18'0'10'0,"4"-2"10"0,11 2-11 15,-1 0-2-15,1-3 1 16,3 3-5-16,0 0 1 0,0 0-4 16,7-3 1-16,0 3-2 15,3-2 1-15,4-1 0 16,0 3 1-16,4-3-1 15,0 3 1-15,-4 0-2 16,0 0 1-16,-3 3 1 16,-4-3 0-16,0 3 0 15,-7 2 1-15,0 0-2 16,-4 3 1-16,-3 3 0 16,0 2 1-16,0 0-4 15,0 3 1-15,0 0 1 16,0 0 1-16,0 0 0 15,0 0 0-15,3-1 1 16,4 4 0-16,0-1-1 16,4-2 1-16,3 8 0 15,3-11 0-15,4 3-4 16,1-3 1-16,-1-2 0 0,0-3 1 16,0 0-7-16,0-5 0 15,-3-3-9-15,-4 2 1 16,0 3-11-16,-7-5 0 15</inkml:trace>
  <inkml:trace contextRef="#ctx0" brushRef="#br0" timeOffset="21583.9058">20895 6318 31 0,'-3'-5'15'0,"13"-3"7"16,-3 2-15-16,4 4-6 16,-1 2 0-16,8-3-12 15,3 3 1-15,4 0-18 16,-4 3 1-16</inkml:trace>
  <inkml:trace contextRef="#ctx0" brushRef="#br0" timeOffset="22349.5989">21131 6408 20 0,'-3'10'10'0,"6"-20"8"0,-3 10-10 15,0-5-2-15,0 2 0 16,0 3-2-16,0-3 1 16,0 3-4-16,4-2 0 15,-4-4-1-15,0 6 0 16,4 0 0-16,-1 3 0 16,1 0 1-16,-4 5 0 0,3-1-1 15,-3 7 1-15,0-1 1 16,0 0 1-16,-3-2 1 15,3-1 1-15,0-2-5 16,0 0 1-16,0-3 0 16,3-2 0-16,4 5-3 15,4-8 1-15,3 0-22 16,4-3 1-16,3 1-3 16,0-1 1-16</inkml:trace>
  <inkml:trace contextRef="#ctx0" brushRef="#br0" timeOffset="25156.4959">21456 5678 20 0,'-4'8'10'0,"4"-14"7"16,0 6-10-16,8-2-2 15,-1-4 0-15,7 1 3 16,3-3 1-16,1-5-4 16,3 0 1-16,4 2-5 15,0 0 1-15,-4 4 0 16,0 1 0-16,-4-2-2 16,1 3 1-16,-4 0 1 15,0 2 0-15,-3 0-4 16,-4 3 0-16,0 0 3 15,0 0 1-15,0 3-4 16,0 2 1-16,-3 6 2 0,-1 0 1 16,-3 4-2-16,0 1 0 15,-3 0 1-15,-8 3 0 16,-3-3-2-16,0-1 1 16,-4 7-1-16,1-1 1 15,-1 3 0-15,0-1 0 16,1 1 0-16,-1 0 1 15,4-5 0-15,0-4 0 16,3-1-3-16,8-4 1 16,6-2 3-16,4-3 1 0,7 1-4 15,8-1 1-15,2-2 0 16,1 2 0-16,0-2-1 16,-1-1 0-16,-2 1-10 15,-5 0 1-15,1-1-15 16,-4 1 0-16,-3-1 9 15,-4-2 0-15</inkml:trace>
  <inkml:trace contextRef="#ctx0" brushRef="#br0" timeOffset="25719.057">21544 5786 31 0,'0'0'15'0,"11"-8"5"15,-4 5-17-15,7-2-3 16,7 3 0-16,11-4 0 16,0 1 0-16,-1 5-19 0,-2-3 0 15,-5 6 4-15,-6 0 1 16</inkml:trace>
  <inkml:trace contextRef="#ctx0" brushRef="#br0" timeOffset="26332.4522">21964 5868 26 0,'3'0'13'0,"8"-5"8"0,-7 0-13 0,3-1-4 15,3 1 1-15,1 0-5 16,-1-1 1-16,1 1-2 16,-4 0 0-16,0 2 2 15,0 0 1-15,-7 3 1 16,0 0-3 0,0 0 0-16,-7 16 4 15,0-2 0-15,0-1-4 16,0-3 0-16,3 1 0 15,1-3 0-15,6 0 2 16,4-3 0-16,4 0-2 16,3-2 0-16,7-3-14 15,0 0 1-15,1-3-20 16,-1 1 0-16</inkml:trace>
  <inkml:trace contextRef="#ctx0" brushRef="#br0" timeOffset="26770.0039">22260 5699 26 0,'4'-3'13'0,"6"6"5"15,-3-6-13-15,7 0-3 16,8-2 1-16,-1 0-2 16,4-3 0-16,-1 5-1 15,-3-2 0-15,4 0-16 0,-4-1 1 16,-3 6-4-16,-1-5 1 15</inkml:trace>
  <inkml:trace contextRef="#ctx0" brushRef="#br0" timeOffset="26957.5074">22250 5773 32 0,'7'2'16'0,"42"-7"2"0,-28 3-15 0,7-1-4 15,8 0 1-15,6-2-33 16,4 2 0-16</inkml:trace>
  <inkml:trace contextRef="#ctx0" brushRef="#br0" timeOffset="27801.2206">22782 5582 25 0,'-7'-8'12'0,"7"8"2"0,4 0-13 16,-1 3 4-16,4 8 1 16,0 7-3-16,4 6 0 15,0 0-1-15,-1 0 1 16,-3-1 1-16,0 4 1 0,-3-1 1 15,-1-2 0-15,1 0 6 16,-4-6 1-16,0-2-4 16,-7-2 0-16,-4-4-2 15,1-2 0-15,-5-5-2 16,1-3 1-16,-3 0-5 16,3-3 1-16,0-2-2 15,-1-3 0-15,1 0-7 16,4-3 1-16,-1 1-21 15,4-3 0-15,0 2-8 16,3 3 0-16,4-11 21 16,8-4 1-16</inkml:trace>
  <inkml:trace contextRef="#ctx0" brushRef="#br0" timeOffset="27910.6446">22729 5410 14 0,'-3'-15'7'0,"13"-1"-14"0,-3 13-6 16</inkml:trace>
  <inkml:trace contextRef="#ctx0" brushRef="#br0" timeOffset="28582.5288">22983 5527 40 0,'-3'-5'20'0,"-1"-1"5"15,4 6-20-15,0 0-6 16,0 0 0-16,0 6 1 16,0 1 1-16,4 7 2 15,-1 12 1-15,4 3 1 16,0 3 0-16,0-6-1 15,1-7 0-15,-1-3-2 0,0-3 1 16,0-2-1-16,0-3 0 16,3-3-2-16,1 0 1 15,-1-2-1-15,1-3 1 16,0-5-1-16,-4-3 0 16,0-3 0-16,0-2 0 15,0-3 0-15,-4 0 0 16,1 5-1-16,-1 1 1 15,-3 2 0-15,0 8 0 16,0 0 0-16,8 5 0 0,-5 3-1 16,1 5 0-16,-1-5 2 15,4 0 0-15,4-5 7 16,-1 2 0-16,-3-7-3 16,4-4 1-16,0-2-4 15,-1-5 0-15,-3-5-2 16,-3 2 1-16,3 0 0 15,-4-3 0-15,-3 3-9 16,0 1 1-16,-3-1-15 16,-1 2 0-16,4 4-12 15,-3 2 1-15,-1 3 18 16,4-1 0-16</inkml:trace>
  <inkml:trace contextRef="#ctx0" brushRef="#br0" timeOffset="29035.6206">23385 5357 40 0,'-3'-2'20'0,"3"2"5"0,0 0-21 0,0 2 0 16,0 4 1-16,0 2 1 15,0 8 0-15,0 2 0 16,0 6 1-16,0 2-4 16,-4 1 0-16,4-1-3 15,0 6 0-15,0 2 0 16,-3 1 0-16,3-6 2 15,-4-3 0-15,4-7-2 16,-3-3 1-16,3-3 6 16,0-5 1-16,0 0-1 15,7-3 0-15,7 0-7 16,7-2 0-16,7-3 0 16,4-3 0-16,3 1-1 15,4 2 0-15,-4-3-15 16,-3 1 1-16,-4 2-19 15,1 0 0-15,-8 0 3 16,3 0 1-16</inkml:trace>
  <inkml:trace contextRef="#ctx0" brushRef="#br0" timeOffset="30395.0536">16719 6125 16 0,'-4'-11'8'0,"-6"6"6"0,6 2-7 0,1 1-3 16,-1-4 0-16,1 1 2 15,-1 0 1-15,1 2-1 16,-1 0 1-16,1-5-3 15,3 3 1-15,0 0-3 16,3-3 0-16,4 3 0 16,7-1 0-16,7-2-3 15,8-2 1-15,-1-1 0 16,4 3 0-16,3 0 0 16,0 3 1-16,0 2-1 15,-6 3 0-15,-5 0-1 16,-3 0 1-16,-6 6 1 15,-5-1 1-15,1 0-3 16,-4 3 1-16,-7-2 0 16,-4 7 1-16,-3 3-1 0,-3 2 0 15,-4 1 0-15,-4-3 0 16,0-1 0-16,1 4 0 16,-1 2 0-16,4 0 1 15,-4 0-2-15,1 1 0 16,-1-1 2-16,4 0 1 15,3 0 1-15,1-2 1 16,6-3-1-16,11-3 1 16,0-3-3-16,4 1 1 15,6-3-1-15,8-6 0 16,7 1-2-16,0-3 1 0,-1-3-1 16,-6 1 1-16,-4-3-17 15,-3 2 1-15,-4 0-8 16,0-2 1-16,-3 0 5 15,-8-3 1-15</inkml:trace>
  <inkml:trace contextRef="#ctx0" brushRef="#br0" timeOffset="30660.6279">16684 6231 38 0,'31'-8'19'0,"50"-16"1"0,-59 16-19 15,9 0-1-15,8 0 1 16,0 0-19-16,0 0 0 15,-4 3-3-15,-3-3 0 16</inkml:trace>
  <inkml:trace contextRef="#ctx0" brushRef="#br0" timeOffset="31113.7587">17297 6149 27 0,'-7'0'13'0,"4"2"8"0,3-4-14 16,0 2-5-16,0 0 1 16,0 2 1-16,0 1 0 15,0-1 1-15,0 6 0 16,0 0-2-16,0 6 0 15,0 4-2-15,0 1 1 16,0-1 0-16,0 3 1 16,0-2-3-16,0-3 0 15,0-3-1-15,0-2 1 16,0-4-8-16,3-1 1 0,1-4-22 16,-4-2 0-16,7-8 14 15,3-2 1-15</inkml:trace>
  <inkml:trace contextRef="#ctx0" brushRef="#br0" timeOffset="31504.4442">17484 5998 29 0,'14'-6'14'0,"18"-4"12"0,-11 5-16 15,4-3-7-15,7-3 1 16,-4 0-4-16,0 4 0 16,-3-4-1-16,-4 3 1 15,-3 0-21-15,-4 3 0 0,-4-1 0 16,-6 4 0-16</inkml:trace>
  <inkml:trace contextRef="#ctx0" brushRef="#br0" timeOffset="31691.9472">17548 6146 37 0,'7'-5'18'0,"28"5"7"15,-21 0-18-15,7-6-8 16,-3 1 0-16,0-3-5 16,-1-5 0-16,1 5-30 15,0 0 1-15</inkml:trace>
  <inkml:trace contextRef="#ctx0" brushRef="#br0" timeOffset="31957.527">17879 5844 31 0,'0'6'15'0,"4"28"11"0,-1-23-16 15,1 4-3-15,-1 12 0 0,1 10-2 16,-4 3 1-16,0-6-7 15,0 0 0-15,-4 1 1 16,4-6 0-16,0-5-4 16,0-3 0-16,0-5-11 15,4-8 0-15,3-8-18 16,0-6 0-16</inkml:trace>
  <inkml:trace contextRef="#ctx0" brushRef="#br0" timeOffset="32410.7066">17798 5863 25 0,'7'-13'12'0,"36"-9"11"0,-29 14-13 15,10 1-1-15,8-4 1 16,7 0-6-16,0 3 1 16,-8 3-5-16,-6 2 0 15,-4 6 0-15,-7 2 1 16,-3 3-1-16,-11 3 0 16,-7 7 0-16,-7 1 0 15,-7-3-1-15,0 0 1 0,-1-3-1 16,1-2 1-16,0-1 0 15,3-2 0-15,8-3-1 16,-1 1 1-16,8 2 1 16,3 0 1-16,7 5 4 15,7 5 0-15,14 9-3 16,7 2 0-16,-3 3-4 16,0-6 0-16,0-2 2 15,-1 2 0-15,-2 1-16 16,-5-3 0-16,-3-3-24 15,-3 0 0-15,-7-5 35 16,-4-6 1-16</inkml:trace>
  <inkml:trace contextRef="#ctx0" brushRef="#br0" timeOffset="33316.9753">20059 7776 26 0,'0'0'13'0,"4"-11"11"16,-1 6-13-16,-3-3-3 16,0 3 0-16,0-3 0 15,0 2 0-15,0 4-7 16,0-4 1-16,0 6 0 16,4 8 1-16,-4 0 1 15,3 11 0-15,1 12-3 0,-4 14 0 16,3 11-2-16,-3 8 1 15,0-6-14-15,0 0 0 16,4 0-21-16,-1-2 0 16,1-14 23-16,7-13 1 15</inkml:trace>
  <inkml:trace contextRef="#ctx0" brushRef="#br0" timeOffset="41835.5252">20031 8125 15 0,'-4'-3'7'0,"8"6"7"15,0-6-9-15,-4 3-2 16,0 0 0-16,0 0 1 15,3-2 1-15,1-1-3 16,-1 3 1-16,1 0-3 16,-1 0 0-16,1 0 1 15,-1 0 1-15,1 3-1 16,-1 2 1-16,1 3-2 16,-1 2 0-16,-3 1 0 15,0 0 0-15,0 2 0 16,0 5 0-16,4 9 1 15,-4 4 1-15,3 4-2 0,1 7 0 16,-1 8 0-16,1-2 1 16,-4 0-1-16,0-1 0 15,0 6 2-15,0 0 0 16,0 5 2-16,0 1 0 16,0-7 0-16,-4-4 0 15,1-3-2-15,-1-8 1 16,1-2 0-16,-1-6 1 15,1-6 1-15,3-7 0 0,0-2-5 16,0-7 0-16,0-1-9 16,0-6 1-16,0 0-23 15,0 0 1-15,3 2 13 16,1 1 0-16</inkml:trace>
  <inkml:trace contextRef="#ctx0" brushRef="#br0" timeOffset="44722.8268">20042 9006 11 0,'0'0'5'0,"0"0"8"0,0 0-7 16,0 0-2-16,0 0 0 15,0 0-2-15,0 0 0 0,0 0 1 16,0 0 0-16,0 0-3 16,0 0 1-16,0 0-1 15,0 0 1-15,0 0 0 16,0 0 1-16,0 0-1 16,0 0 1-16,0 0-2 15,0 0 1-15,0 2 1 16,3 4 1-16,-3-1-3 15,4 3 0-15,-1 3 2 16,-3 2 0-16,4 3-2 16,-4 2 1-16,3 3-1 15,1 1 0-15,-4-22 0 16,0 47 1 0,3-2 1-16,1-3 1 15,-1-10 0-15,-3 0 1 0,4-3 1 16,-1 0-3-16,-3 3 1 15,4-3-2-15,-4 0 0 16,0-2-1-16,3-1 0 16,1-2 0-16,-4-3 1 15,3-5-2-15,-3-3 1 16,0 0 0-16,0-2 1 16,0-6-1-16,0 3 0 15,0-3 1-15,0-2 0 16,0 2-2-16,0-2 0 15,0 0 1-15,0-3 1 0,0 2-1 16,0-2 0-16,0 0 0 16,0 0 1-16,-3-2-1 15,-1-1 0-15,1-2-1 16,-4 5 0-16,-4-3 1 16,1 6 0-16,-4-6 0 15,-8 3 1-15,-6 0-1 16,-4 0 0-16,-13 0-1 15,-8 3 0-15,-18-3 1 16,-14 0 1-16,1 2-2 16,-8-2 1-16,7 3 0 15,1 0 0-15,13 5-19 16,15 0 0-16,10 2-10 16,11 1 0-16</inkml:trace>
  <inkml:trace contextRef="#ctx0" brushRef="#br0" timeOffset="45626.9099">19230 9749 18 0,'-3'-2'9'0,"3"-12"6"0,0 14-9 0,0 0 0 15,0-5 0-15,0 2-2 16,0-2 0-16,0 3-1 15,0-4 1-15,-4 4-1 16,1-1 1-16,3 0-2 16,0 3 1-16,0-2-2 15,0 2 0-15,0-3-2 16,-4 3 1-16,1 5 0 16,3 3 0-16,0 11 0 15,0 2 0-15,0 13 3 16,3 17 1-16,1 17-2 15,-1 9 0-15,1 0-2 16,-4 2 0-16,0-10 2 16,3-6 0-16,1-10-1 0,-4-10 0 15,3-9-5 1,-3-5 1-16,4-8-23 0,-1-2 0 16,1-11 4-16,-4-6 0 15</inkml:trace>
  <inkml:trace contextRef="#ctx0" brushRef="#br0" timeOffset="46449.7082">18962 10575 19 0,'-21'0'9'16,"7"0"11"-16,10 0-11 0,1 0-4 16,-4 0 0-16,3 0-2 15,1 0 1-15,3-6-2 16,10 4 1-16,8-1 0 16,7 3 0-16,21-2 6 15,10 2 0-15,18 2-3 16,0-7 0-16,-3 5-6 15,-4 3 0-15,-11-3 0 16,-6 0 1-16,-8-3-18 16,-7 3 0-16,-3-3-24 15,-7 6 1-15</inkml:trace>
  <inkml:trace contextRef="#ctx0" brushRef="#br0" timeOffset="47137.1625">19527 10622 32 0,'-7'-2'16'0,"7"2"8"0,0 0-17 15,0-3-6-15,0 3 1 0,0 0-2 16,0 0 1-16,0 8 0 16,0 8 1-16,3 18-3 15,1 14 1-15,-1 21-1 16,1-8 0-16,-1 2-10 16,1 6 1-16,-4 0-13 15,-4-1 1-15,1 1 14 16,-1-8 0-16</inkml:trace>
  <inkml:trace contextRef="#ctx0" brushRef="#br0" timeOffset="48059.0775">18902 10625 17 0,'-3'-3'8'0,"6"-10"8"0,-3 10-10 16,0-2-3-16,0 0 0 16,0 5 2-16,0 0 0 15,0 0-1-15,0 0 0 16,0 0-4-16,0 0 0 16,0 3 1-16,0-1 0 15,0 1-2-15,0 5 0 16,0 8 1-16,0 7 1 15,0 9 0-15,4 8 1 0,-1 13 0 16,1 5 0-16,-1-2 0 16,4 7 1-16,-3 3-2 15,3 0 1-15,0 0-3 16,0 1 1-16,-3-12 2 16,-1-2 0-16,4 0 0 15,-3-3 0-15,-4-5-1 16,3-8 0-16,-3-5 0 15,4-8 0-15,-1-3 3 16,1-8 1-16,-1 0-3 16,1 1 0-16,-4-6-1 15,0-3 0-15,3-2-1 16,-3-1 1-16,0 4-1 16,0-4 0-16,0 1-1 15,0-3 1-15,0 0-1 16,0 0 1-16,-3 0-11 15,3 2 0-15,-4-2-21 0,1 0 0 16,3-5 19-16,3-5 1 16</inkml:trace>
  <inkml:trace contextRef="#ctx0" brushRef="#br0" timeOffset="48762.2385">19498 10995 24 0,'-3'-2'12'0,"3"-6"5"16,0 8-13-16,0 0 0 15,0 0 1-15,3 2-4 0,-3-2 1 16,0 6 0-16,4-1 0 16,-4 6 4-16,3 10 1 15,1 11-3-15,-1 10 0 16,5 8-4-16,-1 8 0 16,-4-7 1-16,1-4 0 15,-1 1-1-15,1-3 0 16,-1-3-1-16,1-5 1 15,-4-5 0-15,0-6 0 16,0-4 0-16,0-7 0 16,0 1 0-16,0-2 0 0,0-1 0 15,0-3 1-15,0-2-1 16,0-2 1-16,0-1-1 16,0-2 1-16,0-1-2 15,0 1 1-15,0-1 0 16,0-2 1-16,0 3 0 15,0 0 0-15,-4-1 4 16,-3 1 1-16,-3 0-6 16,-8-1 0-16,0 1 0 15,-20 0 0-15,-15-1-1 16,-21 4 1-16,-8 1-10 16,1 1 1-16,0 3-14 15,14 8 1-15,14-6-1 16,11 0 1-16</inkml:trace>
  <inkml:trace contextRef="#ctx0" brushRef="#br0" timeOffset="50841.7888">18994 10990 19 0,'-4'0'9'0,"4"8"8"0,4-11-10 0,-4 3-5 16,3-5 0-16,5 0 0 15,2 2 0-15,4 1 2 16,0-4 1-16,4-2-3 15,-4 3 0-15,0 0-2 16,0-1 0-16,0 4 1 16,-3-1 0-16,0 0-1 15,-1 6 0-15,1 0-1 16,-1-1 1-16,-3 4 0 16,0 2 1-16,-3 0-1 15,-1 0 1-15,1-1-2 16,-4 1 1-16,0 3 1 15,-4 0 0-15,1 2-1 16,-4 0 1-16,0 3 2 0,-7 2 1 16,0 1-2-16,-4-3 1 15,4 2-2-15,-4 1 0 16,4-1-1-16,4-2 0 16,3 0 1-16,3-5 1 15,8 5-1-15,3-6 0 16,10 1-1-16,4-1 1 15,4 1-1-15,0-1 0 16,-4 1 0-16,-3-6 1 16,-4 1-2-16,0-4 0 0,-4 1-17 15,1 0 1-15,-8-6-14 16,-3 3 1-16</inkml:trace>
  <inkml:trace contextRef="#ctx0" brushRef="#br0" timeOffset="51029.2934">19015 11120 36 0,'-3'-11'18'0,"20"3"6"16,-10 3-19-16,7 0-6 15,8-3 1-15,6 2-4 16,0 1 1-16,0 5-34 15,0 3 0-15</inkml:trace>
  <inkml:trace contextRef="#ctx0" brushRef="#br0" timeOffset="51935.4976">19311 11382 16 0,'-10'5'8'0,"-1"-13"8"0,8 8-9 0,3 0 0 16,0 0 0-16,-4-5 0 15,4 7 0-15,0-7-1 16,0 8 1-16,7-6-3 16,0 0 1-16,4-2-2 15,3 0 1-15,0 5-2 16,0-5 1-16,0 2-4 16,0 0 1-16,-7 3 0 15,1 3 1-15,-1 0 0 16,-4 2 0-16,-3 3 1 15,-3 2 1-15,-1-2 0 16,1 0 0-16,-1-2-4 16,-3-4 0-16,7 3 1 15,3 1 0-15,8-1-1 16,0-2 1-16,3-1-1 0,0 4 1 16,0 2-3-16,-3 0 1 15,-4 2 2-15,-7 1 0 16,-4 2-9-16,-3-3 0 15,0 1-17-15,-7 0 1 16,0-3 3-16,-4-3 1 16</inkml:trace>
  <inkml:trace contextRef="#ctx0" brushRef="#br0" timeOffset="61194.3673">23780 5741 11 0,'-3'-3'5'0,"10"-4"8"16,-3 1-5-16,-1 1-3 15,-3 5 0-15,0-5 0 0,0 5 1 16,0-8-1-16,0 2 1 15,4 1-3-15,-4 0 0 16,0 2 0-16,3-2 0 16,-3 5 0-16,0 0 0 15,4 0 1 1,-1 5 1-16,-3 3 0 16,0 3 1-16,0-1-5 15,0 1 1-15,-3 2-2 16,-1 6 1-16,1 4-1 15,-1 4 0-15,4-1-3 16,0 3 1-16,0-2-30 16,7 2 1-16,4 0 10 15,-1-5 0-15</inkml:trace>
  <inkml:trace contextRef="#ctx0" brushRef="#br0" timeOffset="63428.9439">18285 6135 13 0,'-4'-8'6'0,"8"-5"7"15,-4 13-6-15,0-5-2 16,0 0-5 0,0 5 0-16,0-3 4 15,4 8 1-15,-1 6-5 16,4-1 1-16,0 6-2 15,4 8 1-15,-1 13-8 16,4 8 1-16,-3 13-11 16,-11 8 0-16</inkml:trace>
  <inkml:trace contextRef="#ctx0" brushRef="#br0" timeOffset="69892.9756">16200 11064 24 0,'-7'0'12'0,"4"-2"4"0,3 2-11 16,0 0-1-16,0 0 1 0,7-6-4 15,0 1 1-15,3 0-3 16,5 2 1-16,2 0 0 16,8-5 0-16,0 8 0 15,-4-2 1-15,0 2-2 16,-3-3 1-16,-4 3 1 16,0 0 0-16,-4 3-2 15,-3-3 1-15,0 2 1 16,1 1 0-16,-5 2-1 15,1 1 0-15,-1 2 1 16,1 2 1-16,-4 3-1 16,0 3 1-16,-4 3 0 15,-3 2 1-15,-4 3-1 16,-3-3 0-16,-3 5 1 16,-4 1 0-16,-1-1-1 0,5-2 0 15,3-3-1-15,3-2 0 16,8-3 2-16,3 0 0 15,10-1 1-15,11-4 0 16,4-3-4-16,0-3 0 16,3 1 0-16,4-4 0 15,3 1 0-15,0-1 1 16,0-2-18-16,-6 0 0 16,-5-2-1-16,-6 2 0 15,-4-3-3-15,-7-2 0 16</inkml:trace>
  <inkml:trace contextRef="#ctx0" brushRef="#br0" timeOffset="70127.3447">16222 11218 37 0,'0'-3'18'0,"38"-13"6"15,-17 11-19-15,8-3-6 16,-1 0 0-16,4 3-12 16,-1-1 0-16,5 4-14 15,-1 2 0-15</inkml:trace>
  <inkml:trace contextRef="#ctx0" brushRef="#br0" timeOffset="70877.3679">16789 11265 25 0,'-10'-10'12'0,"3"4"9"15,7 6-13-15,-4 0-6 16,1 0 1-16,-1 0-2 15,1 0 1-15,-1 0-2 16,-3 0 1-16,4 6 2 16,-1-1 0-16,1 0-2 15,-5 3 1-15,1 0 2 16,0 0 0-16,0 0-1 16,0 5 1-16,4-5-1 15,-1 0 0-15,1-3 2 16,-1 1 0-16,4-4-4 0,0-2 1 15,0 0-2-15,7-2 1 16,0 4-1-16,0-7 0 16,4 2-1-16,-1 3 0 15,1-2 1-15,0 4 0 16,-1 4 0-16,-3-1 1 16,0 0-2-16,-3 3 1 15,-1 0 1-15,-3 3 0 16,-7-3 0-16,0 0 0 15,0 0-3-15,0-6 1 16,0 6 2-16,0-5 0 0,0-3-1 16,3 0 0-16,4 5-1 15,4-2 1-15,7 2-1 16,3-2 1-16,3-1 0 16,1 4 0-16,-4-1 0 15,-3 0 1-15,-1 3-1 16,-3 0 0-16,-10 3-1 15,-4 2 1-15,-7 0 1 16,-4 0 0-16,-3-2-2 16,3-1 1-16,4-2-3 15,3 0 0-15,4-2-17 16,0-1 0-16,11 0-8 16,3-2 0-16,7-3 20 15,-3-3 1-15</inkml:trace>
  <inkml:trace contextRef="#ctx0" brushRef="#br0" timeOffset="71252.4157">16888 11149 25 0,'0'2'12'0,"21"-2"5"16,-7-2-13-16,8-1-3 15,-1-2 0-15,3 0-2 16,1-1 0-16,-4 4-11 16,-3-4 1-16,0 1-6 15,-4 2 1-15</inkml:trace>
  <inkml:trace contextRef="#ctx0" brushRef="#br0" timeOffset="71439.9184">16938 11228 34 0,'0'-2'17'0,"24"-1"4"0,-10 3-17 15,8-3-6-15,6-2 1 16,0 2-9-16,7 1 1 16,1-4-17-16,-1 1 0 0</inkml:trace>
  <inkml:trace contextRef="#ctx0" brushRef="#br0" timeOffset="71877.3906">17294 11088 23 0,'3'8'11'0,"11"5"7"0,-6-8-12 16,2 6-2-16,1 2 0 15,-1 6-1-15,1-1 1 16,-1 3 2-16,-3-2 0 16,-3 5 4-16,-4 0 0 15,-4-3 0-15,-6-5 1 16,-4 2-7-16,0-5 0 15,3 1 1-15,-3-6 0 16,0-3-3-16,3 0 1 16,1-5-3-16,-1 0 1 0,4-3-4 15,0 3 0-15,0-5-26 16,3-5 1-16,4-4-5 16,7-4 0-16,-3-9 23 15,0-4 1-15</inkml:trace>
  <inkml:trace contextRef="#ctx0" brushRef="#br0" timeOffset="72002.3713">17209 10908 13 0,'-10'-5'6'0,"13"-3"-12"15,4 5-6-15</inkml:trace>
  <inkml:trace contextRef="#ctx0" brushRef="#br0" timeOffset="72908.6902">17424 10966 36 0,'-10'-2'18'0,"6"-4"2"15,4 4-18-15,0 4-2 16,0 6 0-16,4-2 2 16,3 4 0-16,0 1 0 15,3-1 1-15,1 4 0 16,0-1 0-16,-4 3 0 16,0-3 0-16,0 0 1 15,0-2 0-15,-4-3 0 16,1-3 1-16,-1 0-4 15,1-2 0-15,-1-3-3 16,1 0 1-16,0-3 2 16,-4 3 0-16,3-5-1 0,1 0 0 15,-1-1-1-15,-3 1 1 16,0 0 1-16,0 2 1 16,4-2-4-16,-1 0 2 15,-3 5 0 1,-3 5 0-16,3-5 0 15,0 0 1-15,3-3 0 16,1-2 2-16,-1 0 1 16,1-1-4-16,-1 1 0 15,1 2 0-15,-1-2 0 0,-3 5 1 16,0 0 0-16,0 0-2 16,4-5 1-16,-1-1 0 15,1 4 0-15,-1-6 2 16,1 0 1-16,-4 3-3 15,0 2 1-15,0-2-1 16,0 5 1-16,0 0-2 16,0 0 0-16,-4 0 1 15,4 2 0-15,4 4 0 16,-4-1 0-16,3 0-1 16,5 3 0-16,-1 3 1 15,3-3 1-15,1 0 0 16,-1-3 0-16,1-2 8 15,-1-3 1-15,-2-6-6 16,2-2 0-16,-3 3-3 0,0-6 1 16,-3-4 0-16,-1-4 0 15,-3 1-2-15,0-1 0 16,0 1-1-16,-3-1 0 16,-1 3-23-16,1 6 0 15,-1 4-12-15,4 6 0 16,4 11 15-16,-4-6 1 15</inkml:trace>
  <inkml:trace contextRef="#ctx0" brushRef="#br0" timeOffset="73408.6949">17731 10778 49 0,'-3'-15'24'0,"-1"-1"12"16,4 16-26-16,0-3-7 16,0 0 1-16,0 3-4 0,0 0 0 15,4 6 0-15,-1 4 0 16,4 6 0-16,0 8 0 16,0 8 1-16,4 10 0 15,-4-8 3-15,0 1 1 16,-3-1-4-16,-1 3 0 15,1-2 1-15,-4-4 1 16,3-4-1-16,1-3 0 16,3-8 5-16,3-3 0 15,4-5-7-15,8-6 0 0,-1-2-1 16,0-5 1-16,4 0-5 16,-1-3 0-16,-3 3-23 15,1-1 1-15,-1 1-8 16,0 2 1-16,-3 1 21 15,-4-4 0-15</inkml:trace>
  <inkml:trace contextRef="#ctx0" brushRef="#br0" timeOffset="74189.9573">18126 11030 21 0,'-3'2'10'0,"-1"-7"8"16,4 5-11-16,0 0-1 15,0-3 1-15,0 6 1 0,0-3 1 16,0 0-3-16,0-3 0 16,0 6-2-16,4-3 1 15,3 0-6-15,0-3 1 16,3 3 0-16,1 0 1 15,0-2-1-15,-1 2 0 16,1 2-1-16,-4 1 0 16,0 2 1-16,-7 3 1 15,-4 6-1-15,1-1 0 16,-1 0-1-16,1 0 1 16,-1 1 1-16,4-1 0 0,0-3 0 15,7-2 0-15,4-2-1 16,6-1 1-16,1-3-9 15,3 1 1-15,0 0-31 16,1-1 1-16,-1-2 27 16,0-2 1-16</inkml:trace>
  <inkml:trace contextRef="#ctx0" brushRef="#br0" timeOffset="75268.0448">20024 9617 4 0,'0'3'2'0,"0"-9"9"0,0 6-2 16,0 0-2-16,0 0 1 0,0 0-3 15,-4 0 0-15,4 0-3 16,0 0 1-16,-3 0-2 16,3 0 0-16,0 0 2 15,3 0 0-15,4 0 2 16,4 0 0-16,3 0-2 16,4 3 1-16,6 0-2 15,12 2 1-15,-5-2 3 16,8-3 1-16,7-3-4 15,11 3 0-15,-1 0-1 16,0 0 0-16,1 11-2 16,-4-1 0-16,0 1 0 15,0-1 0-15,3 3 0 16,0 3 1-16,-6-5 5 16,-8-6 1-16,-7 1-3 0,-6-1 1 15,-5 0-5-15,-6-2 1 16,-4-6-1-16,-3-2 1 15,-1 0-1-15,-3-1 0 16,0-2 0-16,-3 0 0 16,3 3-1-16,-3 0 1 15,-4-1-1-15,0 6 1 16,0 0-2-16,-4-2 0 16,4 2-11-16,-4 2 1 15,1 1-10-15,-1 0 0 0,-3 2-7 16,0-2 0-16</inkml:trace>
  <inkml:trace contextRef="#ctx0" brushRef="#br0" timeOffset="75900.4021">20959 9784 25 0,'-4'-8'12'0,"1"-3"10"0,3 11-14 0,0 0 0 16,0-5 1-16,0 5-5 15,3-3 1-15,1 1 1 16,-1-1-6 0,-3 3 0-16,18 0 11 15,3-3 1-15,0 1-13 16,0 2 1-16,0 0 0 16,-6 0 1-16,-1 0-1 15,0 0 1-15,-4-3-2 16,-3 3 1-16,0-3 1 15,1 3 1-15,-5 0-4 16,-3 0 1-16,4-5 2 16,-4 2 1-16,0 1-3 15,0 2 0-15,0-3 0 16,0-2 1-16,0 2 1 0,0 3 0 16,0-2-2-16,0 2 0 15,0 0 1-15,-4 7 0 16,4 4-1-16,0 2 1 15,0 3 0-15,4 11 1 16,-1 12-1-16,4 17 0 16,0 13 0-16,0-6 0 15,0 9 3-15,-3 2 0 16,-1-6 0-16,-3 4 1 16,0-6-4-16,0-10 1 0,4-14-2 15,-1-5 1-15,1-3-28 16,3-7 1-16,0-1-13 15,4-7 1-15</inkml:trace>
  <inkml:trace contextRef="#ctx0" brushRef="#br0" timeOffset="76587.8603">20930 10606 29 0,'-17'-7'14'0,"6"-1"9"15,11 8-14-15,0-3-7 16,0 3 1-16,7 3 3 0,4-1 1 16,14 1 3-16,17-6 0 15,11-2-1-15,17-3 0 16,4-3-9-16,0 6 1 15,-3 0-2-15,-15 2 1 16,-10 1-6-16,-7 2 1 16,-7 2-18-16,-7 4 0 15,-8-1-13-15,1 3 0 16</inkml:trace>
  <inkml:trace contextRef="#ctx0" brushRef="#br0" timeOffset="77087.9206">20803 10620 28 0,'-7'0'14'0,"7"-6"11"0,0 6-15 16,0 0-8-16,0 0 1 15,0 0-3-15,4-2 0 16,3 7 2-16,0 8 1 16,7 14 3-16,0 12 0 15,0 20 0-15,0 4 0 16,-3 6-2-16,-4 10 0 0,-3 11-2 15,-8 3 0-15,1-16-1 16,-4-6 0-16,-1-8-3 16,1-10 0-16,4-8-20 15,-1-8 0-15,4-7-16 16,4-15 0-16</inkml:trace>
  <inkml:trace contextRef="#ctx0" brushRef="#br0" timeOffset="77863.1108">21456 10596 27 0,'-14'-19'13'0,"7"14"11"0,7 0-13 16,0-3-3-16,0 0 0 15,-4 3-1-15,1-3 1 16,3 0-6-16,0 2 1 16,0 1-4-16,0 5 1 15,0 3 0-15,-4 7 0 16,4 6 0-16,0 0 1 0,4 13-2 15,3 16 0-15,0 5 2 16,0 14 0-16,0-1-2 16,0 4 0-16,0 1 3 15,0 1 0-15,0 0-2 16,-3 5 1-16,-1-10-2 16,1-9 1-16,-1-5 0 15,1 1 1-15,-1-6-1 16,-3-6 1-16,4-10 2 15,-4-5 1-15,3-5-2 16,-3-3 1-16,0-3 2 16,0-3 0-16,0-4-2 15,0-1 0-15,0-2-3 16,0-1 0-16,0 1 0 16,0-3 0-16,-3 3-2 15,-11-1 1-15,-4 1 3 0,-3 2 0 16,-14 0-3-16,-18 1 1 15,-7-1-2-15,-18 0 0 16,-3-2 2-16,-7-3 1 16,7 0-13-16,14 3 1 15,10-1-19-15,15 1 1 16,10 2 0-16,15-2 1 16</inkml:trace>
  <inkml:trace contextRef="#ctx0" brushRef="#br0" timeOffset="78238.0599">20807 11453 31 0,'-7'3'15'0,"10"23"6"16,1-15-15-16,3 7-4 0,4 6 0 15,3 0 0-15,0-6 1 16,3 4-1-16,1-7 0 16,0-1-2-16,-1-6 0 15,5-6-25-15,2 1 1 16,4-3 6-16,-3-8 0 16</inkml:trace>
  <inkml:trace contextRef="#ctx0" brushRef="#br0" timeOffset="80507.9591">21005 10853 28 0,'0'0'14'0,"0"2"8"0,7-4-13 0,0-1-4 16,7-2 1-16,0-1 1 15,3 1 1-15,1-3-4 16,0 3 1-16,-4-1-2 16,0 1 1-16,0 0-4 15,-3 0 1-15,-4 2 0 16,0 0 0-16,0 1-1 16,-4 2 0-16,4 0 0 15,-3 2 1-15,-1 4-1 16,-3 2 1-16,4-1-2 15,-4 4 1-15,0 5-1 16,-4 2 1-16,1 4 0 16,-4-1 1-16,0 0-1 15,0 3 1-15,0-8-2 16,-4 2 1-16,-3 3 0 16,-4 0 1-16,1 3-2 15,-4 0 0-15,-1 0 2 0,8-3 1 16,0-2-3-16,4-6 0 15,3 0 4-15,3-2 1 16,4-1-1-16,7-2 0 16,4 0-2-16,6-3 1 15,4-2-3-15,-3 0 1 16,0-1-1-16,-1-2 1 16,-3 0-10-16,1 0 1 15,-5 0-20-15,1 0 1 16,-4 3 0-16,0-8 1 0</inkml:trace>
  <inkml:trace contextRef="#ctx0" brushRef="#br0" timeOffset="80726.6927">20945 11035 44 0,'0'-5'22'0,"21"-16"5"16,-4 13-23-16,12-3-4 15,2-2 0-15,8 0-24 16,7 7 0-16,3 1 0 16,-10 0 1-16</inkml:trace>
  <inkml:trace contextRef="#ctx0" brushRef="#br0" timeOffset="81502.4636">21184 11310 33 0,'7'-13'16'0,"1"-3"9"0,-5 11-16 16,-3 2-7-16,0 1 0 15,0 2-1-15,0 2 0 16,-3 1 0-16,-1 7 0 16,-3 4 2-16,0 2 0 15,0-1 0-15,3 1 1 16,1-3 1-16,-1 1 0 15,4-1 0-15,4-5 1 0,-1 2-4 16,4-2 1-16,4 0-3 16,0-2 0-16,-1-1 0 15,4 0 0-15,0-2-8 16,0 0 0-16,-3-1-23 16,0-4 0-16,-4 2 6 15,-4-6 0-15</inkml:trace>
  <inkml:trace contextRef="#ctx0" brushRef="#br0" timeOffset="81674.3218">21241 11247 30 0,'0'5'15'0,"10"32"8"16,-6-29-16-16,-1 11-3 16,1 2 0-16,0 0-3 15,-1 0 0-15,1 3-1 0,-1 0 0 16,1-1-22-16,-1-1 0 15,4-4 2-15,0-7 1 16</inkml:trace>
  <inkml:trace contextRef="#ctx0" brushRef="#br0" timeOffset="82953.8021">21262 11490 24 0,'-4'5'12'0,"15"11"10"16,-7-13-13-16,-1 2 2 16,1 1 1-16,-1-1 1 15,1-3 0-15,-1 1 1 0,-3 0 0 16,0-3-8-16,0-6 1 16,0-7-4-16,-3 0 1 15,-1-3-4-15,1 3 1 16,-1 0-1-16,1-6 0 15,-1 1-27-15,1 4 0 16,3-1-15-16,3 1 1 16,4 1 27-16,0-3 1 15</inkml:trace>
  <inkml:trace contextRef="#ctx0" brushRef="#br0" timeOffset="83750.7454">21809 10744 20 0,'-21'5'10'0,"6"1"6"16,15-6-9-16,0 0 1 16,4-3 1-16,3 0-4 15,4 1 1-15,3-1-4 16,3-2 1-16,8-1 1 16,3 4 1-16,-3-1-1 15,-4 1 0-15,-3 2-4 16,-4 2 1-16,0 1 0 15,-3 2 1-15,-4 6-2 16,-4 2 0-16,-3 0 1 16,0 3 0-16,-10 10 0 15,-8 1 0-15,-3 2 1 16,0 3 0-16,-1-3-2 0,-2-5 1 16,-1 0-1-16,4-1 0 15,3-2 0-15,4-2 1 16,7 0 3-16,4-4 0 15,3 1-1-15,7-2 1 16,0-4-3-16,3 1 1 16,4-3-2-16,4 0 0 15,3-3-1-15,0-3 1 16,0 1-11-16,-3 0 1 16,-4-3-14-16,0 0 1 15,-3 0-9-15,0 0 0 0</inkml:trace>
  <inkml:trace contextRef="#ctx0" brushRef="#br0" timeOffset="83985.1227">21668 11003 40 0,'10'-18'20'0,"40"-3"5"16,-33 15-21-16,8-4-3 16,10-3 0-16,4 2-2 15,-4 6 1-15,-3-1-27 16,-4 4 1-16,-3 4 8 16,-4 4 0-16</inkml:trace>
  <inkml:trace contextRef="#ctx0" brushRef="#br0" timeOffset="84391.3487">22087 10903 60 0,'7'-19'30'0,"8"11"3"0,-12 8-29 0,1 6-5 15,3 4 0-15,-4 3 3 16,1 6 0-16,-1-1 0 16,1-2 1-16,-1 3 2 15,-3-3 0-15,0 0-1 16,0-1 0-16,0-1 1 15,0-6 0-15,0 0-2 16,4 0 1-16,3-3-3 16,3-3 1-16,5 1-3 15,-1-3 1-15,0 0-1 16,0-3 0-16,-4-2-26 16,1-3 1-16,0 0-13 0,-4 3 1 15,-4 0 19-15,4-16 0 16</inkml:trace>
  <inkml:trace contextRef="#ctx0" brushRef="#br0" timeOffset="84578.8839">22239 10853 49 0,'4'13'24'0,"-1"42"12"0,-3-41-25 16,4 4 0-16,-4 6 1 15,0 5-7-15,0 5 1 0,0 1-3 16,0-1 0-16,0-5-4 15,0-2 0-15,0-6-7 16,0 0 1-16,3-5-26 16,1-8 0-16,3-5-5 15,3-11 1-15</inkml:trace>
  <inkml:trace contextRef="#ctx0" brushRef="#br0" timeOffset="84875.7047">22500 10720 47 0,'-21'0'23'0,"24"0"13"0,1 0-24 16,7 0-6-16,10 0 0 15,10-2-3-15,1-4 1 16,3 1-4-16,1 0 0 16,-5-1-2-16,-2 1 0 15,-8 2-26-15,-3 1 1 16,-4 4-8-16,0 1 35 16,-14-3 0-1</inkml:trace>
  <inkml:trace contextRef="#ctx0" brushRef="#br0" timeOffset="85016.3324">22500 10903 54 0,'4'0'27'0,"24"-3"4"16,-14 3-27-16,7-5-5 16,7 0 1-16,-3 2-21 15,3-2 0-15,4 2-15 16,0-8 0-16</inkml:trace>
  <inkml:trace contextRef="#ctx0" brushRef="#br0" timeOffset="85250.7651">22955 10651 58 0,'0'-10'29'0,"14"28"6"0,-10-7-28 15,-1 7-7-15,4 6 1 16,0 8-1-16,0 10 0 16,-3 9 0-16,-1-6 0 15,-3 0-1-15,-3-6 1 16,-1-2-18-16,1-10 0 16,3-6-12-16,-4-8 0 15,8-8 14-15,-1-5 0 16</inkml:trace>
  <inkml:trace contextRef="#ctx0" brushRef="#br0" timeOffset="85625.7179">22927 10686 48 0,'-4'-21'24'0,"18"0"15"15,-3 15-24-15,7-2-6 16,6 6 1-16,8-1-4 15,7 0 1-15,0 1-7 16,0-1 1-16,-8 3-3 16,-3 0 1-16,-6 3 1 15,-8 5 0-15,-11 2 0 16,-13 9 0-16,-11-1-1 16,-1 6 1-16,-2-3 0 15,-1-2 1-15,0-1-2 0,8-2 1 16,3 3 1-16,10 2 0 15,11 3-1-15,7 2 1 16,14-2-2-16,8 0 1 16,2-3 0-16,1-3 0 15,0-2-13-15,-4-5 1 16,-3-1-35-16,-4 4 1 16,-7 2 27-16,-6-1 0 15</inkml:trace>
  <inkml:trace contextRef="#ctx0" brushRef="#br0" timeOffset="86406.9766">21124 11599 36 0,'-7'-11'18'0,"4"-10"11"15,3 16-18-15,0-1-10 16,0 6 1-16,3 0-2 15,1 6 0-15,-1 7 6 0,1 3 1 16,3 13-3-16,0 10 0 16,-3 4 1-16,-1-6 0 15,1 5-6-15,-1 6 1 16,-3-1 0-16,0-4 1 16,0-1-16-16,0-5 1 15,0-5-27-15,0-3 0 16,-7-5 33-16,-7-16 0 15</inkml:trace>
  <inkml:trace contextRef="#ctx0" brushRef="#br0" timeOffset="87425.8892">19259 11715 25 0,'0'-11'12'0,"0"3"13"16,0 6-13-16,0-3-3 15,0-3 0-15,0 2-6 32,0 6 0-32,3 0-3 15,-3 6 1-15,4 7-1 16,3 11 0-16,3-1 0 15,4 7 1-15,0 7 0 0,1 8 1 0,-5 0 2 16,-3-6 0-16,-3 4 1 16,-4-6 1-16,-4-3-4 15,-3-2 1-15,0-6-3 16,0-2 1-16,3-5-1 0,1-6 1 16,-1 0 1-16,4-8 1 15,-3 3-1-15,3-5 0 31,0 2-3-31,0-5 0 0,10 3 1 0,8-3 1 32,3 0-2-32,15-3 1 15,20-5 0-15,11 0 1 0,25-2-1 0,28-4 0 16,24-1 8-16,11-1 1 16,-3-3-6-16,-7 3 1 0,-18 3-3 15,-11 3 0-15,-14-1-1 16,-17 3 0-16,-11 3 0 15,-10 2 0-15,-11 0 0 16,-11 1 1-16,-10-4-2 16,-8 6 0-16,-3-2 1 15,-6-1 1-15,-5 3-1 32,-3 0 0-32,0-2-1 0,-3 2 1 0,-4 0 0 15,7 0 1-15,-7 0-1 31,0 0 0-31,0 0-1 16,0 0 1-16,0 0 0 0,0 0 1 0,0 0 0 31,0 2 1-31,0-2 0 16,0 0 0-16,0-2-2 0,0-4 1 0,0-2-1 0,0-2 1 16,0-3-12-16,0-3 1 15,3 0-32-15,-3-3 0 16,0 3 15-16,4 8 1 15,-8 1 19-15,1 1 1 16</inkml:trace>
  <inkml:trace contextRef="#ctx0" brushRef="#br0" timeOffset="88160.2507">20151 12231 25 0,'0'-13'12'0,"-4"-1"10"0,4 12-12 0,0-3-4 0,0-3 1 16,0 0 1-16,0 2 0 15,0-2 1-15,0 3 1 0,0 0-4 16,0 0-6-1,0 5 0-15,-3-14 11 16,3 6 0-16,-4 8-11 16,4-5 0-16,0 0 0 15,-3 5 1-15,-1 2-1 32,1 6 0-32,-1 8 0 0,1 3 0 0,3 10 0 15,0 11 0-15,3 7 1 31,1 11 0-31,3 6-3 0,-4-6 1 0,4 0 1 32,-7 3 1-32,0-3 0 15,0-5 0-15,0 0 3 16,-3-5 1-16,-1-11-5 0,1-3 1 0,3-7-2 16,0-9 0-16,0-2-18 0,3-8 0 15,1-3-24-15,3-2 1 16,0-8 26-16,0-14 1 15</inkml:trace>
  <inkml:trace contextRef="#ctx0" brushRef="#br0" timeOffset="88879.0597">19925 12948 42 0,'0'-13'21'0,"-7"15"4"0,7-2-21 0,-3-5 2 15,-1 0 1-15,1-1-3 16,-5 4 1-16,5-3-2 16,-4-1 1-16,0 1-4 31,0-3 1-31,-4 3-1 0,-6-1 0 0,-12 1 0 31,-6 0 0-31,-18 2 0 0,-21 1 0 0,-25-4 5 16,-31 6 0-16,-22 8-1 31,-14 3 0-31,4-1-1 16,-4 1 1-16,4-8-5 0,35-1 1 0,21 1-6 31,18-3 0-31,21-8-14 0,21 0 0 0,22-3-7 16,9 3 1-16,12-2 6 0,6-1 0 15</inkml:trace>
  <inkml:trace contextRef="#ctx0" brushRef="#br0" timeOffset="89832.1456">20073 12863 24 0,'7'-5'12'0,"7"8"3"15,-10-3-12-15,0 8-3 16,-1-8 0-16,1 5 4 15,-1-3 1-15,1 4 1 0,-1-6 1 16,-3 2-3-16,0-2 1 16,0 3-2-16,0 0 0 15,0-3 3-15,0 2 0 16,-3 1 1-16,-4-3 1 16,-4 0-4-16,-7-3 0 15,-10 1-1-15,-11 2 1 16,-7 2-3-16,-17-7 1 15,-22 10-2-15,-13-5 0 16,-29 6-1-16,-25-6 0 0,-3 0-20 16,0-6 0-16,-1 6-24 15,-6 0 0-15,17-10 45 16,26-1 0-16</inkml:trace>
  <inkml:trace contextRef="#ctx0" brushRef="#br0" timeOffset="90596.6131">18274 12863 28 0,'7'-2'14'0,"1"-9"11"0,-8 11-14 15,0-5-3-15,0-1 1 0,-4 1-4 0,-7-3 1 16,-6 0-6-16,-11 6 0 15,-22-1-1-15,-13 3 1 16,-26 3 0-16,-13 5 0 16,-11-3-13-16,-7-3 0 15,15 1-24-15,2 2 1 16,12-5 33-16,9 0 1 0</inkml:trace>
  <inkml:trace contextRef="#ctx0" brushRef="#br0" timeOffset="91346.6076">17301 12784 17 0,'-21'-8'8'0,"-18"8"6"16,21 0-10-16,-3 0-1 16,-4 3 0-16,-3 5-1 15,-7 5 1-15,-4 3 0 16,4 15 1-16,3 4 1 15,11 2 1-15,10-5-5 16,11-1 1-16,18-2 2 16,10-5 1-16,4-5 3 15,14-11 0-15,0-8 3 16,0-8 1-16,-4-6-1 0,-3-9 1 16,-8-4-8-16,-9-2 0 15,-15 0-6-15,-11 0 1 16,-6 2 1-16,-5 6 1 15,-9 3-3-15,-8 5 1 16,4 5-22-16,0 5 1 16,3 6-18-16,4 5 0 15,0-3 29-15,10 5 0 16</inkml:trace>
  <inkml:trace contextRef="#ctx0" brushRef="#br0" timeOffset="96944.4407">15548 4400 20 0,'-14'10'10'0,"3"11"3"0,11-18-9 0,4 2-3 31,-4 1 1-31,7 4 2 0,0 4 0 16,0-1 4-16,0 0 1 16,3 3-5-16,1 2 1 15,3 6-3-15,4 3 1 0,-1-1-2 16,5 1 0-16,-1-6 1 16,0 0 0-16,-3-5-1 15,-1 0 1 1,-3-6 1-16,0 1 1 0,-3-3-3 15,0 0 0-15,-1 0 0 16,-3 0 1-16,0-3-2 16,0 3 1-16,-3-3 1 15,-1 0 0-15,1 1-1 16,-1-4 0-16,1 4-1 16,-4-4 1-16,3 4-1 15,-3-1 1-15,4 0-1 16,-4 3 0-16,4-3 0 15,-4-2 1-15,0 2 3 16,0 1 0-16,0-6-1 16,0 0 1-16,0-8-3 15,-4-3 1-15,-3-5-3 16,0-8 1-16,-4-5 0 16,1-5 0-16,-4-3 0 15,3 5 0-15,0 6-2 16,1-1 1-16,-1 3-9 0,1 3 0 15,3 3-7-15,7-1 1 16,3 3-5-16,8 3 0 16,3 2 2-16,-4 4 1 15</inkml:trace>
  <inkml:trace contextRef="#ctx0" brushRef="#br0" timeOffset="98122.9668">15745 4302 12 0,'0'-3'6'0,"4"3"0"16,-4 3-5-1,3 0 4-15,-3 2 0 16,4 3 0-16,-1 2 1 15,1 9-2-15,3 13 1 0,-3 2-4 16,-1 3 1-16,1 8-1 16,-1 3 1-16,1-3-3 15,-1-6 0-15,1-7 1 16,-1-3 0-16,1 0-4 16,-4 0 1-16,3-5-22 15,1-5 0-15</inkml:trace>
  <inkml:trace contextRef="#ctx0" brushRef="#br0" timeOffset="98841.7276">16059 4603 20 0,'-7'8'10'0,"7"11"2"0,4-11-10 16,-4 5-1-16,3 3 1 15,1 0 0-15,-1-3 1 0,-3 0-3 16,4 1 1-16,-4-4-1 16,0 1 0-1,0-11 0-15,3 5-26 16,4-2 0-16</inkml:trace>
  <inkml:trace contextRef="#ctx0" brushRef="#br0" timeOffset="99435.4844">16183 4548 18 0,'-11'3'9'0,"18"7"3"0,-3-5-9 16,3 3-1-16,0 0 1 16,0 3-1-16,3-1 0 15,1 1 1-15,0 0 0 16,-1-1 0-16,1 1 0 16,-1-3-1-16,-3 0 1 15,0-3-2-15,-3 0 1 16,0 1 0-16,-4-6 0 0,-4-3-1 15,0-2 0 1,-3-3-1-16,0-3 0 0,0 1-1 16,0-4 1-16,0 4 0 15,4-1 1-15,-1 1-1 16,1-1 0-16,3 0 1 16,-4 3 0-16,4 3-2 15,4 0 0-15,6 2 2 16,8 3 0-16,3 5-1 15,7 6 0-15,-3 2 1 16,0 1 0-16,-1 1 2 16,1-1 0-16,-4-1 5 15,-3-5 0-15,-4-3 1 16,-4-10 1-16,-2-11-10 16,-5-3 1-16,-6 1-1 15,-1-9 0-15,-3-4 0 16,0-6 1-16,0 5-8 0,3 0 1 15,1 0-19-15,-1 1 1 16,4 2-6-16,7-1 0 16</inkml:trace>
  <inkml:trace contextRef="#ctx0" brushRef="#br0" timeOffset="105236.0459">20070 9218 11 0,'-11'0'5'0,"4"2"6"0,7 1-5 0,-3-3 0 16,-1 0 0-16,1 0-2 15,-4 0 0-15,3 0 0 16,0 0 0-16,1 0-3 15,-1 2 0-15,4-2-1 16,7 0 0-16,4 0 2 16,3 0 0-16,7 0-1 15,4 0 1-15,10 0-2 16,-3 3 1-16,0 0-1 16,7 2 0-16,6 8 1 15,8 0 1-15,0 3-4 16,4-2 1-16,6-4 2 15,-10-2 1-15,4-3-3 16,2-5 1-16,5 0 1 0,-4 6 0 16,3-6-1-16,4 0 0 15,4 0 1-15,7 0 0 16,3 0-2-16,7 5 1 16,0-5 2-16,14 0 0 15,4 0 1-15,11-3 0 16,6-2 1-16,11 0 0 15,11-6-1-15,24 3 0 16,4 3-1-16,7 0 1 16,-11 10-3-16,-14 6 0 15,-3 2-1-15,-15 5 0 0,1 1-23 16,-11-6 0-16,-4 0-3 16,-13-2 1-16</inkml:trace>
  <inkml:trace contextRef="#ctx0" brushRef="#br0" timeOffset="106767.3149">20165 12580 12 0,'-21'-5'6'0,"3"18"6"0,15-16-6 16,-1 6-2-16,1-6 1 0,-1 3 0 15,4-2 0-15,0 2 1 16,0 0 0-16,4 0-4 15,3-3 0-15,3 1-1 16,4-1 1-16,0-2-2 16,4-1 1-16,3 4 2 15,-3-4 1-15,0-2 0 16,3 0 0-16,7 1 0 16,11-1 0-16,3 0-1 15,0-3 1-15,11 0 2 16,4 4 1-16,3-1-3 15,3-3 1-15,4 0-5 16,-3 4 1-16,3-1 1 16,3 0 0-16,1 0-2 15,6 0 1-15,8 0-1 0,0 3 1 16,3-1 5-16,7-2 1 16,4 0-7-16,-4 8 1 15,4 3-1-15,-7 0 0 16,6-1 0-16,1 6 1 31,95-8 5-31,-25-5 0 16,-17-6-3-16,0-2 1 15,-4 5-4-15,-7 0 1 16,4 8-1-16,-15 3 0 0,-6 2 0 16,-26-2 1-16,-13-3-1 15,-14 0 0-15,-11 0-1 16,-11-3 1-16,-7 1 0 15,-10 2 0-15,-7 0-6 16,-8 0 0-16,-6 0-3 16,-4-3 1-16,-7 3 5 15,0-3 0-15,-4 1 3 16,1-1 1-16,-1 0-3 16,1-2 1-16,-1 0 1 15,-3-1 0-15,0 1 0 16,0 0 0-16,-3-3 1 15,-1 0 0-15,-3 0 0 16,-4 0 0-16,-3 5 0 16,-7 3 0-16,-7 8 0 15,-1 6 0-15,1 4 2 0,0 9 0 16,3-1-3-16,7 11 0 16,11 0 0-16,7 0 1 15,14-8 3-15,11-5 0 16,17-3-3-16,4-15 1 15,3-6-1-15,4-8 0 16,-4-6 1-16,-6-7 1 16,-19 0-2-16,-13-5 0 15,-15-3-1-15,-10-1 0 16,-14-1-1-16,-11 2 1 0,-3 5-22 16,-8 3 0-16,4 5-20 15,7 8 1-15,8 2 22 16,24-4 0-16</inkml:trace>
  <inkml:trace contextRef="#ctx0" brushRef="#br0" timeOffset="107751.649">23671 9276 22 0,'-7'-8'11'0,"4"-13"4"0,3 15-11 15,0-2 1-15,-4 3 0 16,4 0-1-16,0 0-4 16,0 5 0-1,-14-3 6-15,3 3 1 16,4-3-2-16,-3 3 1 16,-1 0-2-16,1 0 1 15,-1-2-3-15,-3 2 0 0,-4-3-1 16,-3 3 0-16,-7 0-1 15,-4 8 1-15,0 2-1 16,4 4 1-16,0 9 0 16,3 7 0-16,8 1 0 15,6-4 0-15,7-1 3 16,15-5 1-16,17-5-1 16,11-8 0-16,14-5-3 15,3-14 0-15,-6 1 2 16,-4-11 0-16,-11-6 2 15,-10-7 1-15,-15-6-5 16,-10 6 0-16,-10-1-2 16,-15 6 1-16,-3 5-1 15,-4 8 0-15,-3 6-13 16,3 10 1-16,4 5-18 0,7 11 1 16,3 13 1-16,11 0 1 15</inkml:trace>
  <inkml:trace contextRef="#ctx0" brushRef="#br0" timeOffset="108595.4084">23724 9718 38 0,'7'-11'19'0,"7"3"7"0,-7 5-20 15,4 9 2-15,3 4 0 16,4 9-1-16,-1-3 0 0,4 10-1 16,1 8 1-16,-5 6-1 15,1 0 0-15,-4 5-3 16,-3-3 1-16,-1 0-1 16,-3-2 1-16,-3-3-3 15,-1-10 1-15,1-4-1 16,-1-1 0-16,1-6 0 15,-1-3 0-15,1 0 1 16,-1-5 0-16,1-3 1 16,-1 1 1-16,1-6-4 15,3 0 1-15,4-6 0 16,6-10 1-16,11-21 2 16,-3-5 1-16,3-16-5 15,4-3 1-15,-4 8-2 0,-3 3 1 16,-4-1-1-16,-3 4 1 15,-8 5-16-15,1 10 1 16,0 5-9-16,-1 6 1 16,-3 5-11-16,0 6 1 15,-3 7 12-15,-4-8 1 16</inkml:trace>
  <inkml:trace contextRef="#ctx0" brushRef="#br0" timeOffset="108767.3431">24077 9614 51 0,'56'-8'25'0,"47"-7"2"16,-68 9-26-16,11 1-7 16,3 0 1-16,-7-1-21 15,-3 1 0-15,-7 2 6 16,-14-4 1-16</inkml:trace>
  <inkml:trace contextRef="#ctx0" brushRef="#br0" timeOffset="109126.6674">23579 9704 54 0,'0'-26'27'0,"25"2"13"0,-11 16-28 0,7 0-12 15,4-2 1-15,3 2-2 16,4 2 0-16,3 4-38 16,1 4 0-16,-8 4 13 15,-7-1 0-15</inkml:trace>
  <inkml:trace contextRef="#ctx0" brushRef="#br0" timeOffset="109662.7888">24221 10233 30 0,'-21'8'15'0,"11"32"7"0,13-27-15 0,4 8-1 16,7 1 1-16,4-4 6 15,10-5 0-15,0-5-5 16,1-8 1-16,-1-5-1 15,-3-8 0-15,-4-6-4 16,-4-2 0-16,-13 0-4 16,-4 2 1-16,-7 4-2 15,-7 1 1-15,0 4-1 16,-8 2 0-16,1 3-9 16,4-1 0-16,-1 9-10 15,4 5 1-15,3 5-3 16,8 6 1-16,3 2-3 15,7-5 0-15</inkml:trace>
  <inkml:trace contextRef="#ctx0" brushRef="#br0" timeOffset="110084.7422">24479 10226 31 0,'-11'7'15'0,"8"15"13"16,3-14-16-16,0 7-7 16,0 1 1-16,7 3 4 15,3-3 0-15,5-3-5 16,-1-5 0-16,0-6-4 15,0-4 1-15,0-6-2 16,4-5 0-16,-4-1 2 0,0-1 0 16,-4-1-3-16,-3 2 0 15,1 4 2-15,-5 2 0 16,-3 5-1-16,0 3 0 16,0 6 0-16,4 4 0 15,3 6 1-15,0 3 0 16,3-4 0-16,1-1 1 15,-1-1-3-15,1-5 1 16,0-3-1-16,-1-2 0 16,1-3-21-16,-1-3 1 0,1-5-12 15,-4-2 0-15,0-6 20 16,0 0 1-16</inkml:trace>
  <inkml:trace contextRef="#ctx0" brushRef="#br0" timeOffset="110319.1226">24810 10138 45 0,'0'-5'22'0,"4"5"11"16,-4 3-22-16,4 2-3 15,-1 8 0-15,1-2-3 16,-1-1 0-16,4 3-1 16,4 3 1-16,-1 6-5 15,1-1 0-15,-1 2-1 16,1 4 0-16,0-1-6 15,-1-2 0-15,-3-3-17 16,-3-5 0-16,-4 5-12 16,-7-13 1-16,0-8 30 0,0-10 1 15</inkml:trace>
  <inkml:trace contextRef="#ctx0" brushRef="#br0" timeOffset="110444.0666">24779 10173 46 0,'39'-11'23'0,"10"6"1"0,-24-1-24 16,3-2-33-16,7 3 0 16,11-11 20-16,-4-2 1 15</inkml:trace>
  <inkml:trace contextRef="#ctx0" brushRef="#br0" timeOffset="111734.9247">15689 4342 27 0,'0'0'13'0,"18"-6"4"0,-11 1-14 16,3-3-4-1,4-3 0-15,4-4-2 0,0-7 0 16,10-1-23-16,0 1 1 16</inkml:trace>
  <inkml:trace contextRef="#ctx0" brushRef="#br0" timeOffset="112297.4684">15382 4572 29 0,'-21'8'14'0,"14"-22"3"15,7 9-14-15,7-8-4 16,3-8 0-16,12-11-13 15,6 3 1-15,4-3-3 16,3-5 0-16</inkml:trace>
  <inkml:trace contextRef="#ctx0" brushRef="#br0" timeOffset="145587.392">1957 15072 4 0,'-10'-2'2'0,"3"10"4"0,7-11-2 15,-4 3 4-15,1 0 1 16,-5 0-3-16,5-3 1 16,-4 3-1-16,0-2 1 15,0 2 4-15,0 0 0 16,3 0-4-16,-3 0 1 15,4 0-6-15,-1 0 0 16,1 2 0-16,-1 1 1 16,4 0 0-16,0-1 0 0,0 1 0 15,0 0 0-15,4 2 0 16,3-2 1-16,3-1-2 16,8 1 1-16,7-3 0 15,10 0 1-15,0 0 2 16,21-3 1-16,8 1-1 15,14-6 1-15,13 5-1 16,19-2 1-16,17-9-2 16,17-1 1-16,8-4-1 15,14-2 0-15,14 5-3 16,14 0 0-16,-7 0-1 16,-15-2 1-16,-23 5-2 15,-12 2 1 1,4 3-6-1,-35 3 0-15,-21 2-15 0,-22-2 1 16,-13-1-18-16,-12 4 0 16,-13-3 8-16,-14-6 0 15,-8-5 18-15,-10 0 1 16</inkml:trace>
  <inkml:trace contextRef="#ctx0" brushRef="#br0" timeOffset="146384.2244">1904 15049 31 0,'-14'-8'15'16,"-3"2"12"-16,17 6-16 0,-4 0-4 15,-3 0 0-15,-4 0-7 16,-3 0 1-16,-7 3 2 16,-4 2 0-16,4 1 0 15,0 4 0-15,3 11-1 16,8 11 1-16,3 5-1 16,7-3 1-16,14-4 4 15,7-7 1-15,7-7-2 16,1-8 1-16,6-8-6 15,4-10 1-15,-8-6 2 16,-2-8 1-16,-12-3-6 0,-10 4 1 16,-10 4 0-16,-8 6 0 15,-3 0-1-15,0 2 1 16,-14 8-16-16,-1 1 1 16,5 4-19-16,3 6 0 15,3 3 4-15,11-6 1 16</inkml:trace>
  <inkml:trace contextRef="#ctx0" brushRef="#br0" timeOffset="147406.991">4447 14847 39 0,'-14'0'19'0,"7"3"14"0,7-3-21 15,0 0-7-15,0 0 1 16,0 0 4-16,7 3 0 15,7-1-3-15,15-2 0 0,6 3-4 16,0 0 0-16,0-3 0 16,4 2 0-16,0-2-3 15,0 0 0-15,-4 0 0 16,-7-2 1-16,-6-1 3 16,-5 0 0-16,-3 1-3 15,-3 2 1-15,-1-3-1 16,-2 0 0-16,-1 3 0 15,-4-2 0-15,1-1-2 16,-4 3 0-16,3-2 1 16,-3 2 1-16,0 0 0 15,0 0 0-15,0 0-2 16,0 0 0-16,4 2 1 16,-1 3 0-16,1 6 0 15,-1 13 0-15,4 13 6 16,4-3 0-16,3 11-3 15,4 11 0-15,-1-3 0 0,1 2 0 16,-4-4-1-16,0-4 1 16,-3-4-2-16,-1-6 0 15,-3-6-2-15,0-10 0 16,0 1 0-16,1-4 1 16,-1 1-29-16,0-3 1 15,0-1-27-15,-4 1 1 16,8-2 36-16,3-22 0 15</inkml:trace>
  <inkml:trace contextRef="#ctx0" brushRef="#br0" timeOffset="148575.1072">4920 15519 25 0,'-14'-5'12'0,"7"-3"9"0,3 6-13 16,1 2-1-16,-1-3 0 15,1 3-1-15,-1-3 1 16,1 3 0-16,-1 0 0 15,4 3 1-15,7 0 1 16,4 2-3-16,10-2 0 0,14 2 2 16,1-5 0-16,17 0-6 15,6-5 0-15,-9 2-1 16,-4-2 1-16,0-1-3 16,-4 1 1-16,-7 0 1 15,-7-1 0-15,-3 1 4 16,-7 0 0-16,-4 5-5 15,-4-3 0-15,-3 1 0 16,-3-4 0-16,-4 6 0 16,-4 3 0-16,1-3-1 15,-1 3 1-15,1-3 0 16,-1 2 0-16,-3 4 0 16,0 4 0-16,4 11 0 15,-1 11 0-15,4 2 0 16,4 11 0-16,3 3-1 0,3-3 1 15,1-8-19-15,0-8 0 16,-1-5-23-16,-3-3 1 16,-7-10 18-16,0-17 1 15</inkml:trace>
  <inkml:trace contextRef="#ctx0" brushRef="#br0" timeOffset="149200.079">4846 15504 27 0,'0'0'13'0,"0"-6"16"0,4 4-15 15,-4 2-2-15,0 0 0 16,0 0-4-16,0 0 1 16,0-6-5-16,0 6 0 15,3 0-3-15,-3 0 1 16,4 0-3-16,-4 0 1 15,3 8 2-15,1 3 1 16,3 10 3-16,0 8 1 0,3 8-2 16,4 13 0-16,4 3-2 15,0-5 0-15,-1 2-1 16,-3 1 1-16,-3-4 2 16,0-4 0-16,-4-6-5 15,-4-8 0-15,1-8 0 16,-1-3 0-16,-3-4-5 15,4-4 0-15,-4-5-34 16,3-2 1-16,4-3 1 16,0-8 1-16,1-8 25 15,13 0 0-15</inkml:trace>
  <inkml:trace contextRef="#ctx0" brushRef="#br0" timeOffset="149918.8794">5421 15623 39 0,'-4'-3'19'0,"1"-8"7"0,3 9-20 0,0-1 2 15,-4 1 0-15,1-1-1 16,-1 3 0-16,4 0-2 15,0 0 1-15,0 0-3 16,0 0 0-16,0 0-3 16,0 5 1-16,0 3 0 15,0 5 0-15,4 6 5 16,3 13 0-16,0 7-3 16,4-2 1-16,-1 3 0 15,1 5 0-15,-1 0-1 16,1 0 0-16,-1 0-1 15,1-3 0-15,-4 1-1 16,0-9 0-16,0 0 1 0,0-5 0 16,-3-5 0-16,-1-5 0 15,1 2-1-15,-4-10 0 16,0-1-4-16,0 1 1 16,3-6 5-16,-3-2 0 15,0 2-1-15,0-2 1 16,0-1-3-16,0 1 1 15,0-3-1-15,0 0 0 16,-3-5 0-16,-8-1 1 16,-6 4-2-16,-12-4 0 0,-9 4 1 15,-1 2 1-15,-11 5-2 16,-6-5 1-16,14 0-4 16,3 3 1-16,7-1-23 15,7-2 0-15,8 0-6 16,3 3 1-16,7-3 7 15,0-3 1-15,0-5 11 16,7 0 0-16</inkml:trace>
  <inkml:trace contextRef="#ctx0" brushRef="#br0" timeOffset="150371.9559">4991 15916 36 0,'-11'-10'18'0,"11"2"11"0,0 8-18 16,0 0-1-16,0-5 0 16,0 5-6-16,4-3 0 15,-4 3-1-15,7 0 0 0,0 5 3 16,0 6 0-16,3 7 0 16,1 6 0-16,0 8-3 15,3 0 0-15,-4 10-2 16,1-2 0-16,-4-3 2 15,0-3 1-15,-4-10-3 16,1-3 0-16,-1-8-1 16,-3-5 1-16,4 0-9 15,-4-3 1-15,0-5-37 16,0-5 0-16,0-3 14 16,4 0 0-16,3-2 27 15,3 2 1-15</inkml:trace>
  <inkml:trace contextRef="#ctx0" brushRef="#br0" timeOffset="151559.3515">6056 15641 24 0,'-18'5'12'0,"1"1"12"0,13-6-12 16,-3 0 0-1,0 2 0-15,0-2-4 0,3 3 1 16,1 0-5-16,-1-1 1 16,4-2 0-16,7 0 0 15,4-2-3-15,10-4 1 16,7 1-2-16,-3 0 0 15,3 0-1-15,0 2 0 16,4 0-1-16,0 3 1 16,-4 0 2-16,-3 3 1 15,-4 2-3-15,-3 0 1 16,-4 1-1-16,-4-1 0 0,-3 3 2 16,-3-3 0-16,-4 9-1 15,-7 1 0-15,-7 4 2 16,-4 2 0-16,-3-5-2 15,0 10 0-15,0-4 0 16,7-7 1-16,-1-1-2 16,1-4 1-16,4 1 0 15,6-1 1-15,1 1 4 16,6 2 0-16,15-5-5 16,14-3 0-16,6 1-1 15,1-6 0-15,4 0-14 16,-1-3 0-16,-7 0-23 15,0 1 0-15,-10-1 9 16,-7 1 1-16,-11-6 16 16,-7-3 1-16</inkml:trace>
  <inkml:trace contextRef="#ctx0" brushRef="#br0" timeOffset="152159.4681">6141 15811 44 0,'-4'2'22'0,"8"-2"11"16,-1-5-22-16,1-3 2 15,10-3 0-15,10-2-13 16,5 0 0-16,-1 2 0 16,4 6 0-16,-4 0-16 15,0 5 1-15,4 0-25 16,-4 5 1-16,-3-5 27 15,-4-5 0-15</inkml:trace>
  <inkml:trace contextRef="#ctx0" brushRef="#br0" timeOffset="152753.1899">6677 15808 55 0,'-4'0'27'0,"4"-3"4"0,0 3-29 16,4 6 0-16,-1 1 1 16,1 7-2-16,3-1 1 15,-4 0-1-15,4 3 0 16,-3-3-3-16,-1 3 0 16,1-3-41-16,-1 6 1 15,1-9 25-15,-4-2 0 0</inkml:trace>
  <inkml:trace contextRef="#ctx0" brushRef="#br0" timeOffset="153222.0019">7001 15440 31 0,'0'8'15'0,"4"16"16"0,-4-16-16 16,3 8-1-16,-3 13 0 15,4 5-8-15,-1 9 1 0,4 7-6 16,0 0 0-16,0-5-1 15,1-8 1-15,-1-8-1 16,0-5 0-16,-4-3-6 16,1-8 1-16,-1-5-37 15,1-5 1-15,-1-11 21 16,1-8 0-16</inkml:trace>
  <inkml:trace contextRef="#ctx0" brushRef="#br0" timeOffset="153471.9497">7142 15374 51 0,'0'8'25'0,"36"32"13"16,-26-27-27-16,4 8 1 0,4 16 1 16,7 8-8-16,3 11 1 15,0 15-5-15,0-13 0 16,-7 0-1-16,-3-5 0 15,0-8-1-15,-8-8 1 16,1-8-25-16,-4-7 1 16,0-9-20-16,-4-11 1 15,-3-9 31-15,-3-17 0 16</inkml:trace>
  <inkml:trace contextRef="#ctx0" brushRef="#br0" timeOffset="154027.7398">7484 15525 43 0,'-35'-6'21'0,"32"4"11"0,3 2-22 15,7 0-1-15,3 0 0 0,11 2 1 16,11-2 1-16,3 3-1 15,4 0 0-15,0-1-9 16,3 4 0-16,-10-1-2 16,0 0 0-16,-11 3 1 15,0 5 0-15,-10 6 1 16,-4 2 0-16,-7 0-1 16,-7 3 0-16,-7 11 1 15,0 4 1-15,-4-7-1 16,4 0 1-16,-4-8-3 15,8-6 1-15,3 1 1 0,3-4 1 16,0 1 1-16,12 0 1 16,9-3-3-16,11 1 0 15,1-6-2-15,-1-3 1 16,4 0-10-16,-1-2 1 16,1-3-23-16,-4-3 0 15,-7 1-5-15,-10-4 1 16,-4 1 23-16,-7-6 0 15</inkml:trace>
  <inkml:trace contextRef="#ctx0" brushRef="#br0" timeOffset="154184.042">7537 15755 57 0,'4'-3'28'0,"59"-7"1"16,-45 7-29-16,17 3-3 15,11 0 1-15,-4-3-40 16,1 3 0-16,6 0 30 16,-7-5 0-16</inkml:trace>
  <inkml:trace contextRef="#ctx0" brushRef="#br0" timeOffset="154605.9218">8126 15731 65 0,'7'-3'32'0,"32"-4"16"0,-21 4-32 0,3 0-11 16,-7 3 0-16,4 0-4 15,-4 3 0-15,0 2-1 16,-3 3 1-16,-4 8 4 16,-7 3 0-16,3 2 2 15,-3 0 1-15,0-5-6 16,0-3 0-16,0-2-3 15,4-4 1-15,3-1 0 16,7-1 0-16,7-2-9 16,7-1 0-16,4 1-27 15,0-3 1-15,-8 5-5 16,-2 1 1-16,-5-4 23 16,-6-7 0-16</inkml:trace>
  <inkml:trace contextRef="#ctx0" brushRef="#br0" timeOffset="155215.2513">5982 15863 52 0,'-14'3'26'0,"10"-6"11"0,11 3-26 16,11 0-4-16,10-2 0 15,7-1-8-15,4-2 1 16,3 0-16-16,4-3 0 16,0 0-29-16,-7 5 1 15,-4-2 35-15,-3-6 1 16</inkml:trace>
  <inkml:trace contextRef="#ctx0" brushRef="#br0" timeOffset="156112.0031">5410 16363 22 0,'-3'-5'11'0,"-4"-3"8"16,7 8-11-16,0-2 0 15,-4-1 1-15,4 0 0 16,-3-2 1-16,3 2-1 16,0 1 0-16,0-1-2 15,0 3 1-15,0 0-7 16,0 0 0-16,0 3 3 16,0 7 1-16,0 11 1 15,3 9 0-15,4 12-5 16,4 11 1-16,0 0-2 15,3 2 1-15,-4 9-1 16,1-9 0-16,-4-4-2 0,0-4 0 16,0-7-34-16,0 0 0 15,-3-6-2-15,-1-8 1 16,-3-4 35-16,7-12 0 16</inkml:trace>
  <inkml:trace contextRef="#ctx0" brushRef="#br0" timeOffset="156987.0113">5156 17078 31 0,'-17'0'15'0,"13"-19"12"16,1 19-17-16,10 0-4 15,10 0 1-15,15 3 3 16,3-8 0-16,18 2-8 16,0 0-2-16,-53 3 0 15,110 6 2 1,-22-4 0-16,-11-2-1 15,-10 3 0-15,-10 0-1 16,-11-6 0-16,-11 3 5 0,-10-3 0 16,-8-2-4-16,-6-3 1 15,-8 0-3-15,-6 0 1 16,-4 0 0-16,-4 3 0 16,1-3 0-16,-1 3 1 15,1 5-1-15,-1 5 0 16,-3 8 3-16,3 3 1 15,1 18-3-15,-1 9 0 16,4 7-1-16,3 11 0 16,4 8-3-16,4-14 0 15,0-2-26-15,3-3 1 0,0-2-10 16,0-11 0-16,0-13 36 16,-4-6 0-16</inkml:trace>
  <inkml:trace contextRef="#ctx0" brushRef="#br0" timeOffset="157518.3053">5283 17128 43 0,'-3'-13'21'0,"-4"5"14"0,7 8-21 16,0 0-9-16,0 0 1 0,0 0-5 16,0 0 0-16,0 0 0 15,0 8 0-15,7 13 9 16,-4 13 0-16,1 11-5 15,-1 8 0-15,1 5 0 16,-4 9 0-16,0-4-3 16,0-5 0-16,0-2-3 15,0-8 0-15,0-9-12 16,0-4 0-16,4-12-24 16,-1-7 1-16,8-13 2 15,3-11 1-15,3-8 32 16,-3-2 0-16</inkml:trace>
  <inkml:trace contextRef="#ctx0" brushRef="#br0" timeOffset="158117.3996">5675 17192 45 0,'-11'5'22'0,"22"5"8"15,-8 1-22-15,1 2-2 16,3 6 1-16,0 7-1 0,0 17 0 16,0-1 3-16,4 0 1 15,-1 6-5-15,1-1 1 16,3 4-5-16,0-9 1 15,0 8-1-15,-3-2 0 16,-1-6 0-16,-2-7 0 16,-1-9-1-16,0-7 0 15,-4-3 0-15,1-1 0 16,-1-7 1-16,1-5 0 16,-1 8-2-16,-3-4 1 0,-3-7 1 15,-8-2 1-15,-6-3-1 16,-1 5 0-16,-10-6 2 15,-11 1 1-15,-7-3-3 16,-3 0 1-16,-8 0-3 16,1 8 1-16,6 0-4 15,12 0 1-15,6 5-29 16,7-5 0-16,4 0-7 16,10 0 0-16,4-5 23 15,7-5 1-15</inkml:trace>
  <inkml:trace contextRef="#ctx0" brushRef="#br0" timeOffset="158508.0305">5273 17549 47 0,'-14'-19'23'0,"3"17"6"0,11 2-24 0,0 2-4 15,4 3 1-15,-1 9 4 16,4 7 1-16,0 5-2 16,0 3 1-16,0 6-6 15,-3 2 0-15,-1-8 0 16,1 5 0-16,0 1-17 16,3-11 0-16,0-1-24 15,3-4 0-15,1-11 34 16,3-6 0-16</inkml:trace>
  <inkml:trace contextRef="#ctx0" brushRef="#br0" timeOffset="159632.9889">6169 17107 52 0,'-14'0'26'0,"14"-5"7"16,7 5-26-16,7-6-2 15,11-2 0-15,10 0-3 0,7 0 1 16,7 8-4-16,1 6 0 15,-4-4 1-15,-11-2 0 16,-7 8-1-16,-3-2 1 16,-7 4 1-16,-8 6 1 15,1 8-1-15,-11 5 0 16,-11 3 2-16,-14 2 1 16,-3 3 1-16,-4 3 1 15,1-6-3-15,-1 1 0 16,7-9-2-16,8-2 0 15,3-8 5-15,10-3 0 16,11 3-4-16,7-3 1 0,18-2-3 16,7-3 1-16,0-6-3 15,-4-2 0-15,4 0-18 16,-1-2 1-16,1-4-23 16,-11-4 1-16,-10-6 18 15,-7-8 0-15,-11-2 20 16,-7-3 0-16</inkml:trace>
  <inkml:trace contextRef="#ctx0" brushRef="#br0" timeOffset="159789.2411">6155 17319 53 0,'-7'-8'26'0,"49"8"2"16,-21-3-26-16,14-2-3 15,11 2 0-15,11-2-36 0,-1 2 0 16,8-5 21-16,-4-8 0 15</inkml:trace>
  <inkml:trace contextRef="#ctx0" brushRef="#br0" timeOffset="160304.9295">6835 17276 45 0,'-28'6'22'0,"28"-4"15"16,0-2-23-16,0 0-9 16,0 0 1-16,4 0-3 15,6 0 0-15,4 0-2 16,8 0 1-16,-1 0-2 16,7 0 0-16,-7 5 0 15,-3 1 0-15,-4-1 0 16,-4 6 0-16,-2 4 5 0,-1 1 0 15,-7 3 0-15,-4-6 0 16,1 0-4-16,-5 1 1 16,1-7-2-16,4 7 0 15,6-6 0-15,8 0 0 16,0 0-1-16,-4 5 0 16,3-8 0-16,-6 8 1 15,-1-5 0-15,-3 0 0 16,-3-3-3-16,-8 3 1 15,-3 0-16-15,-4-2 0 0,4-4-12 16,-3-2 0-16,3 0 2 16,3 6 0-16</inkml:trace>
  <inkml:trace contextRef="#ctx0" brushRef="#br0" timeOffset="160754.0417">7248 16972 40 0,'0'-19'20'0,"-3"19"13"0,3 6-21 16,3 4-2-16,1 9 1 15,6 7-5-15,1-2 0 16,-1 16-1-16,1 5 0 16,0-3-4-16,-1 0 1 15,-3 1-2-15,0-9 0 16,4-2-3-16,-4-8 0 16,0-3-31-16,-4-8 1 15,1-8-5-15,-4-23 0 16</inkml:trace>
  <inkml:trace contextRef="#ctx0" brushRef="#br0" timeOffset="160972.79">7379 16866 63 0,'10'16'31'0,"15"26"13"15,-18-15-32-15,0 7-6 16,4 3 1-16,-1 11-6 15,4 5 0-15,0 8-1 16,4 2 0-16,-4-7 0 16,0-9 0-16,0-12-18 15,0-9 1-15,1-7-27 16,-1-3 1-16,-7-16 22 16,0-16 0-16</inkml:trace>
  <inkml:trace contextRef="#ctx0" brushRef="#br0" timeOffset="161441.6046">7657 16916 44 0,'-14'-10'22'0,"14"12"9"0,7-2-21 0,4 0 0 16,10 0 0-16,14 0 0 16,8 0 1-16,6 0-11 15,0 0 0-15,1 3 1 16,-8 2 0-16,-7 6-2 16,-6 2 0-16,-5 6 2 15,-10 5 0-15,-3-3-1 16,-11 5 0-16,-7 1 3 15,-11 2 0-15,-6 0 0 16,-8-3 1-16,4-2-1 16,3 3 1-16,0-6-2 15,8-8 0-15,2 8 5 16,12-8 0-16,3 3-3 16,10 0 0-16,15-5-3 15,14 2 0-15,-4-5-2 16,4-6 0-16,3 4-11 15,4-6 1-15,-3-6-19 0,-12 4 1 16,-2-6-10-16,-8-5 1 16,-11 2 20-16,-6-5 1 15</inkml:trace>
  <inkml:trace contextRef="#ctx0" brushRef="#br0" timeOffset="161597.7999">7710 17120 64 0,'-21'0'32'0,"70"-5"1"0,-27 5-31 0,6-3 0 16,11-2 1-16,10 5-4 15,4 0 0-15,-4 0-35 16,4 0 1-16,-3 0 4 16,-1 0 0-16</inkml:trace>
  <inkml:trace contextRef="#ctx0" brushRef="#br0" timeOffset="161910.3602">8543 17009 75 0,'21'-29'37'0,"7"2"5"15,-24 25-39-15,3 2-3 0,-11 2 0 16,-3 6 0-16,-4 11 0 16,-3 2 0-16,-3 0 1 15,-1-5-1-15,4 3 1 16,0-4 2-16,3 1 0 16,4-2-3-16,4-1 0 15,3 0-1-15,7 0 0 16,0-5-22-16,3-2 1 15,1-6-21-15,3-6 1 16,4-4 26-16,-1-14 0 16</inkml:trace>
  <inkml:trace contextRef="#ctx0" brushRef="#br0" timeOffset="162066.5734">8645 16924 73 0,'0'3'36'0,"21"45"13"15,-14-27-36-15,4 5-12 16,-1 6 0-16,8 8-2 15,7 10 0-15,10 5-25 16,0 1 1-16,-3 0-20 16,-7-6 1-16,-11-8 29 15,-11-7 1-15</inkml:trace>
  <inkml:trace contextRef="#ctx0" brushRef="#br0" timeOffset="162988.482">8479 17115 46 0,'-10'-3'23'0,"17"-2"12"16,0 5-24-16,3-5-4 16,15 2 0-16,14 3-6 0,3-3 0 15,7 3-1-15,8 0 0 16,-8 3-23-16,-3 0 1 16,-11 2-20-16,1 3 0 15</inkml:trace>
  <inkml:trace contextRef="#ctx0" brushRef="#br0" timeOffset="179562.5953">5456 17028 20 0,'0'-11'10'0,"7"24"8"16,-7-13-10-16,4-2 0 16,-4 2 1-16,3-3-4 15,1-2 1-15,-4 5-4 0,0 0 0 16,3-3 2-16,-3-2 0 16,0 5-4-16,0 0 1 15,0-3-1-15,-3 3 1 16,-1 0-1-16,-3-5 1 15,0 5-2-15,0 0 0 16,-3 0 2-16,-1 0 1 16,0 0-2-16,-3 0 1 15,0 5 1-15,4-5 0 16,-4 3-1-16,-1-1 0 0,5 1-1 16,3 0 0-16,0-1 3 15,0 1 1-15,3 0-1 16,1-1 0-16,-1-2-3 15,1 0 1-15,-1 0-2 16,1 0 1-16,-1 5 0 16,0-2 1-16,1-3-1 15,-4 5 0-15,3-2 0 16,1 2 0-16,-1-2 0 16,4 8 0-16,-7-4 0 15,0-1 1-15,4 4-1 16,-4 1 0-16,0 5-1 15,0 0 1-15,3 2 0 16,0 3 1-16,4 1-1 16,-3 1 1-16,-1-4-1 15,4 5 1-15,0 2 0 16,0-7 0-16,0 4 1 0,4 4 1 16,-4-6-2-16,0 0 1 15,0 3-1-15,3-5 1 16,1-4-2-16,0-4 0 15,-1-3-1-15,1 5 1 16,3-2 0-16,-4-1 0 16,1 4 0-16,-1-4 1 15,1 1-1-15,-1-3 1 16,-3 8 0-16,7-8 0 16,-3 7 1-16,-4-4 0 0,3 2 0 15,1-5 0-15,-1 3-1 16,1-1 0-16,-4-2-1 15,3 3 0-15,-3-3 0 16,0 5 1-16,0-2-1 16,0-1 0-16,4 3 0 15,-4 3 1-15,0-3-2 16,0-5 1-16,0 8 0 16,0-8 1-16,0-5 0 15,0 5 0-15,0-3 1 16,0-2 0-16,0 5-2 15,0-3 0-15,0-2 0 16,0 5 0-16,0-6-1 16,0-2 1-16,4 6 1 15,-4-6 0-15,0 0-1 16,0 0 0-16,0 0-1 0,0 2 1 16,0-2 0-16,0 0 1 15,3 5-1-15,1-5 0 16,3 3 0-16,3 2 0 15,4-2 0-15,0-3 1 16,1 0-1-16,-1 5 1 16,0-2-1-16,0-3 0 15,0 5 0-15,0 1 0 16,0-1 0-16,0-3 0 16,0 6 0-16,-3-2 0 0,3-4 0 15,-3 4 0-15,-1-4 4 16,1 1 0-16,-1-3-3 15,1 5 1-15,-4-5-2 16,0 0 1-16,0 0 0 16,0 0 1-16,-3 0-2 15,-1 3 0-15,1-3 1 16,3-3 1-16,-7 3-1 16,3-5 1-16,4 5-1 15,-3 0 0-15,-4 0 1 16,0-3 0-16,4 1-2 15,-4 2 0-15,0 0 0 16,0 0 1-16,0-6-1 16,3 12 1-16,-3-12-2 15,0 6 1-15,4-8 0 16,-4 8 0-16,0 0-1 16,0 0 1-16,0 0 0 0,-4 6 0 15,4-4-1-15,-3 6 1 16,3-5 0-16,0 2 1 15,3-2-3-15,-3 5 1 16,0 0 2-16,0 8 1 16,-3-6-2-16,3 3 0 15,-4-2 0-15,4 5 0 16,-4-6-1-16,4-2 1 16,0 3 0-16,0 2 0 15,0-2 0-15,0 2 1 0,0-2-2 16,0-1 1-16,0-2 1 15,0 0 0-15,0-3-1 16,0 1 1-16,0-6-2 16,0 8 0-16,0-8 1 15,0 5 0-15,0-2-2 16,0-3 1-16,0 7 0 16,0-7 1-16,0 8 2 15,0 0 0-15,0-5-2 16,-3-3 1-16,3 5-2 15,0-2 0-15,0-3 4 16,0 0 1-16,0 0-4 16,0 0 1-16,-4 0-1 15,1 5 1-15,-1-5-1 16,1 0 0-16,-4 0 2 16,-4 0 1-16,1 3-6 15,3-3 0-15,-4-3 3 0,0 3 1 16,-3-5-1-16,-3 5 0 15,-5-3 1-15,1-2 0 16,0 2-2-16,0-2 1 16,0 2 0-16,0 3 0 15,3-2 0-15,-3 2 0 16,-4-6 0-16,-3 6 1 16,3 0-1-16,-6 0 1 15,2 0-2-15,8-2 1 16,0-3 0-16,0 5 0 0,0 0 1 15,-1 0 0-15,1 0-2 16,4 0 1-16,-1 0 0 16,0 0 0-16,-3 0-1 15,-7-3 0-15,3-2 2 16,-6 5 0-16,-12 0-2 16,1 0 1-16,0 0 0 15,-1 0 1-15,-3 0-2 16,1 5 1-16,-1-5 1 15,7 0 0-15,-3 0-2 16,-4 0 0-16,0 0 2 16,4-5 0-16,-1 2-1 15,4-2 0-15,1 5-1 16,-1-6 1-16,0 1 0 16,4 2 0-16,-1-2 1 0,12 2 0 15,-8-2-2-15,-3 3 1 16,-8-4-1-16,5-2 1 15,-1 6-1-15,-3-6 1 16,-4 8 1-16,-7-8 0 16,10 8-2-16,-6-8 1 15,-7 8 0-15,-1-8 0 16,4 5 0-16,0-5 0 16,-3 8 0-16,-1-2 0 15,5 2 0-15,-5 0 0 16,-6-6 0-16,6 6 0 0,-3-2 0 15,-3-4 0-15,-1 6-1 16,8 0 1-16,-4 6 0 16,0-6 1-16,3 2-1 15,5-2 1-15,-1 6-1 16,0-4 0-16,3-2 0 16,4 8 0-16,11-5 3 15,3 2 1-15,-3-2-4 16,0-3 1-16,7 0-2 15,-1 0 1-15,8 0 0 16,0 0 1-16,4 0-1 16,2 0 1-16,-2 0-1 15,6 5 0-15,1-5 0 16,-1 3 0-16,4-3 0 16,0 0 0-16,0 0 0 15,3 0 0-15,1 0 0 16,-1 0 1-16,1 0-2 0,3 0 1 15,-4 0-1-15,4 0 1 16,0 0 0-16,0 0 0 16,0 0 0-16,0 0 1 15,0 0-1-15,0 0 0 16,-3 0 0-16,3 0 1 16,0 0-1-16,0 0 0 15,0 0 0-15,0-8 1 16,-4 5-2-16,1-2 0 0,-1-6 0 15,-3 3 1-15,-4-2 0 16,1-3 1-16,-4 2-1 16,0 3 0-16,-4 0 0 15,-3 0 1-15,0 8-2 16,0 0 0-16,-8 0 0 16,1 8 1-16,0 0 1 15,0 8 0-15,7 0-2 16,-1 2 0-16,12 6 1 15,6-5 0-15,15 7 0 16,6-7 0-16,15-3 1 16,18-11 1-16,-1-10-3 15,7-3 0-15,-6-3 2 16,-11-5 0-16,-8 0-2 16,-6 3 1-16,-18-3 0 15,-14 0 0-15,-7 0-1 16,-11 8 1-16,-7 1-28 0,1-1 0 15,3 8-24-15,10 0 1 16,18 0 38-16,25-22 1 16</inkml:trace>
  <inkml:trace contextRef="#ctx0" brushRef="#br0" timeOffset="182615.6963">5590 16586 17 0,'-3'-3'8'0,"10"8"4"0,-7-5-9 16,0 0 2-16,0 0 1 15,0 0-4-15,-4 0 1 16,1 6 6-16,-4-4 1 16,3-2-5-16,-6 8 1 15,6-5-4-15,-3-3 0 16,3 3 0-16,1-3 0 0,3 0 0 16,-4-3 0-16,4 3 0 15,7 3 1-15,1-1 0 16,2 3 0-16,8-2 0 15,3 0 1-15,7-3 0 16,-3-3 0-16,10-2-2 16,14-3 0-16,4-3-2 15,14 3 1-15,0-2-1 16,11-6 1-16,10 8 0 16,0 0 0-16,11-3-1 15,0 3 0-15,10 1 0 16,-3-1 0-16,0 5-1 15,3-2 1-15,1 2 1 16,2 3 0-16,-6 0-2 0,7 3 0 16,-3-3 2-1,13 0 0-15,-3-3-2 0,7 3 1 16,0 0 0-16,0 0 1 16,10 5 1-16,8 6 0 15,-4-3 2-15,18 2 1 16,0-10-3-16,17 0 1 15,-7 0 0-15,-10-5 1 16,0-5-4-16,-29 2 0 16,-6 5-1-16,-29-2 1 15,-10 2-1-15,-8 3 0 0,-10 0-38 16,-10 0 0-16,-15 8 4 16,-21-5 1-16,-10 2 30 15,-11-16 1-15</inkml:trace>
  <inkml:trace contextRef="#ctx0" brushRef="#br0" timeOffset="187459.9489">5590 17059 15 0,'-14'-21'7'0,"0"26"5"0,11-10-8 15,-1 2-2-15,0-2 0 0,4 3 1 16,-3-1 1-16,-1-5 1 15,4 5 1-15,0 1-7 16,0 4 0-16,0-2 1 0,0 3 0 16,0-3 1-16,0 0 1 15,0-3 3-15,0 6 1 16,0-3-3-16,0 0 1 16,-3 0-3-16,3 0 0 15,0 0-1-15,-4-5 1 16,4 5-1-16,0 0 1 15,0-3 0-15,0 3 1 16,0-5-2-16,0 5 0 16,-3 0 1-16,3 5 0 15,7-2-1-15,0-1 0 0,4 4 1 16,3-4 0-16,3 1 0 16,4 0 0-16,-3-1 3 15,3-2 0-15,-3-2-2 16,-4-4 1-16,0 1-3 15,0 0 0-15,4 2 0 16,-1-5 0-16,1 3 0 16,0-3 0-16,-1 5-1 15,-2 3 0-15,-5-2 2 16,1-1 1-16,-4 0-2 16,0 3 0-16,0 0 0 15,-4 0 0-15,-3 0 0 16,0 0 1-16,4 3-1 15,-4-3 0-15,0 3 1 16,0 2 0-16,0 3-1 0,-4 0 1 16,1 5-1-16,-1 0 1 15,1 0-2-15,-1-2 1 16,1 0 0-16,3 4 1 16,-4 1-1-16,4 0 1 15,-3 3 0-15,3-1 1 16,-4 3-1-16,1 1 1 15,-1-7 0-15,1 4 0 16,3-3-2-16,0-3 1 16,0-2-1-16,0-1 1 15,0-2 0-15,0 8 0 0,0 0-2 16,0 0 0-16,0-3 2 16,3 3 0-16,-3 0 1 15,0 0 1-15,0-1-4 16,0-4 1-16,0 0 0 15,0-3 0-15,4 0 0 16,-1 5 0-16,-3-8-1 16,0 3 1-16,0 0 1 15,4 0 0-15,-4 2-2 16,3-2 1-16,-3 0 0 16,4 0 0-16,-1 5 0 15,1-2 1-15,-1 0-2 16,1 2 1-16,-1 0 0 15,1 0 1-15,-1-2-1 16,1 5 1-16,-4-6-1 0,0 6 0 16,0-5 0-16,0 5 0 15,3-8 0-15,1 5 0 16,0 0 0-16,-4 0 0 16,0-2 0-16,3 5 1 15,1-6-2-15,-4 6 1 16,0 3 0-16,0-3 1 15,0 0-1-15,0-1 0 16,0 1 0-16,0-3 0 16,0-5 0-16,0 0 1 15,0-2 7-15,0-4 1 0,0 1-8 16,0 5 1-16,0-8-2 16,3 0 0-16,-3 5-1 15,0-5 0-15,0 3 2 16,0-3 0-16,0 0-2 15,0 5 0-15,0-5 1 16,-3-5 0-16,-1 10 0 16,1-5 0-16,-1 0 1 15,-3 0 0-15,0 0-2 16,0-5 0-16,-4 5 1 16,1 0 0-16,-1 0 0 15,-3 0 0-15,3 0 0 16,1 0 1-16,-1 0-3 15,4 0 1-15,0 0 2 16,0 0 0-16,0 0-1 16,0 0 0-16,3 0 0 15,1 0 0-15,-1 0 0 0,1-3 0 16,-1 3 0-16,1 0 0 16,-1 0 0-16,1 0 0 15,-1 0 0-15,-3 0 0 16,4 0-1-16,-1 3 0 15,1-3 2-15,-1-3 0 16,-3 3-1-16,3 3 0 16,1-3 0-16,-1 0 0 15,-3 0 0-15,4 0 0 16,-4 8 0-16,0 0 1 16,0 2-2-16,0 4 0 0,0-4 1 15,0 6 0-15,-1 0 0 16,5-6 0-16,-1 6 0 15,1-5 1-15,-1 5-1 16,1-6 0-16,-1 4 0 16,1-7 0-16,-1 1 0 15,4-5 0-15,-3 5 0 16,3-5 1-16,0 2 0 16,0-2 1-16,0-3-2 15,0 5 1-15,0-2-2 16,0-3 1-16,-4 5-1 15,1-3 1-15,-1 6 0 16,1 3 1-16,3-3-2 16,0-3 1-16,0-2 0 15,0-3 1-15,0 8-1 0,0-8 1 16,0 5-1-16,-4-2 0 16,4-3-1-16,0 0 1 15,0 2 0-15,0-2 1 16,0 0-1-16,0 0 0 15,0 0 0-15,0 0 0 16,7-2 0-16,0-1 1 16,4-2 0-1,-1 2 0-15,1-2-1 16,3-3 0-16,4 5-1 16,-4-2 1-16,0-3 0 15,-4 5 0-15,1 3 0 16,-4-2 1-16,4-4-1 15,-1 6 0-15,4-7-1 16,0 4 1-16,4-2 0 16,3-3 1-16,0 5-1 15,4-5 1-15,0 8-1 16,0-3 0-16,-8 3-1 16,4 0 1-16,4-5 0 15,3 5 1-15,4 0-2 16,0 0 1-16,-4 0 0 0,0-3 0 15,4-2-1-15,3 5 1 16,4-2 0-16,3 2 1 16,-3 0-1-16,10 0 0 15,4 0 1-15,-7 0 0 16,4 0-1-16,10 0 0 16,3-6-1-16,1 6 0 15,6 0 1-15,-3-8 1 16,4 6-2-16,6-1 0 15,-3-2 1-15,11 2 1 0,-4-2-1 16,-3-3 0-16,-1 5 1 16,4-5 0-16,-3 0-2 15,3 0 1-15,-3 0 0 16,-1 1 1-16,5 4-2 16,-8-5 0-16,7 5 2 15,-4-5 1-15,-3 3-3 16,4-3 1-16,0 6 3 15,-1-4 1-15,-3-2-4 16,-3 6 0-16,-1-6 0 16,8 8 0-16,-4-3 0 15,-3-2 1-15,3 5-2 16,-7-3 1-16,-4-2 0 16,1 2 1-16,-4 3-2 15,-4 0 1-15,-7-5 0 16,8 5 0-16,-1-3 0 15,-6-5 1-15,-1 6-2 0,0-6 1 16,1 0 3-16,-1 2 0 16,-3-1-3-16,-7-4 1 15,-7 8 1-15,-4-2 0 16,0-3-2-16,4 5 1 16,0-2-2-16,-1-3 1 15,-2 8 1-15,-5-2 1 16,-3-6 1-16,-7 5 0 15,1 3-4-15,-5-5 1 0,-3 5 0 16,0 0 1 0,0-8 0-16,-3 8 0 0,-1 0-2 15,-3 0 1-15,0 0-1 16,0 0 1-16,4-8 1 16,-8 0 0-16,1 5-3 15,-11-5 1-15,0 6 1 16,-4-4 1-16,-3 4-2 15,0-4 1-15,3 12-1 16,4-4 1-16,0 6 0 16,0 8 1-16,3-5-1 15,8 10 0-15,3-3 0 16,10-2 1-16,18-2-1 16,1-7 0-16,-5 1 0 15,-3-8 0-15,1-8 0 16,-5 6 1-16,-6-14-1 15,-8 0 1-15,-6 0-2 16,-15-2 0-16,-6 2-13 0,-5 5 1 16,5-5-43-16,-5 8 1 15,5-2 40-15,13-6 0 16</inkml:trace>
  <inkml:trace contextRef="#ctx0" brushRef="#br0" timeOffset="188246.2174">9820 16448 27 0,'-11'19'13'0,"0"34"1"15,11-38-13-15,4 9 7 16,-1 0 1-16,12 0-1 0,6-8 1 16,10 0 2-16,5-8 0 15,2-8-4-15,5-8 1 16,-4-6 1-16,-8-9 0 15,-9-4-6-15,-12-2 0 16,-13-5-2-16,-8-1 0 16,-7 3-1-16,-6 9 0 0,-8 7 0 15,-7 8 0-15,4 10-19 16,0 17 1-16,3 10-22 16,7 24 0-16,11 0 23 15,21-5 1-15</inkml:trace>
  <inkml:trace contextRef="#ctx0" brushRef="#br0" timeOffset="190418.1242">9968 17731 25 0,'-18'0'12'0,"0"-5"13"0,15 5-14 0,-4 0-6 15,0 0 1-15,0 0-4 16,-4 8 1-16,1 2 2 16,2 4 0-16,1 4 0 15,4 6 1-15,3-3 1 16,3-5 0-16,8 0-2 16,7 2 0-16,6-4 0 15,5-6 0-15,6-3-1 16,7 0 1-16,4-10-4 15,-4 0 0-15,-13-9 1 16,-5-1 0-16,-3-4-2 16,-6-7 1-16,-8-1-1 15,-14-5 0-15,-18 6-1 16,-7 2 1-16,0 6-1 16,-3 7 0-16,0 3-9 0,0 8 1 15,3 3-19-15,4 5 0 16,10 8-3-16,7 2 1 15,15-10 20-15,3 8 1 16</inkml:trace>
  <inkml:trace contextRef="#ctx0" brushRef="#br0" timeOffset="193286.6226">11876 14842 42 0,'3'-10'21'0,"15"18"3"16,-11-3-22-16,4 5 7 15,-1 12 1-15,1 9-2 16,-4 6 1-16,4-8-4 15,-1 9 1-15,4 4 0 16,4 5 0-16,3-4-5 16,0 10 1-16,0 0 1 15,0 0 0-15,-3-8-3 16,-4-11 1-16,-3-2 1 16,-1-9 1-16,-3-4-1 15,1-3 1-15,-5-3 8 16,1-5 0-16,3-3-8 15,0-10 1-15,7-8-3 16,7-19 0-16,11-18-1 16,6-16 0-16,1 0-1 15,4-17 1-15,-5 4-1 0,-6 8 0 16,-4 5-17-16,1 10 1 16,-8 11-8-16,-4 8 1 15,-2 8-2-15,-1 5 1 16,-4 8 3-16,4 8 0 15,4 3 14-15,0 0 0 16</inkml:trace>
  <inkml:trace contextRef="#ctx0" brushRef="#br0" timeOffset="193536.6256">12306 14779 48 0,'-32'-11'24'0,"50"8"5"15,0 1-23-15,14-1-4 16,20-2 0-16,19-6-1 16,14 1 0-16,-1 2-2 15,4 0 1-15,-17 3-14 16,-11-3 1-16,-14 2-18 15,-14 1 1-15,-15 5 18 16,-17 0 1-16</inkml:trace>
  <inkml:trace contextRef="#ctx0" brushRef="#br0" timeOffset="193833.4511">11569 14866 57 0,'-28'-5'28'0,"38"-1"7"0,5 1-29 0,9-5-2 16,8-9 1-16,10-2-6 15,11 0 1-15,0 2 1 16,-4 3 0-16,8 3-20 16,-4 2 0-16,-4 6-9 15,-6 5 1-15,-8 5 6 16,-3 6 1-16</inkml:trace>
  <inkml:trace contextRef="#ctx0" brushRef="#br0" timeOffset="194302.2636">12624 15247 34 0,'-7'0'17'0,"-7"16"3"0,10-8-18 15,0 10 4-15,4 14 0 0,0 0-4 16,8-3 1-16,2 0 5 15,4-5 1-15,7-3-3 16,4-8 1-16,0-2-5 16,-4-9 0-16,0 1-1 15,-3-6 0-15,-4-7-1 16,-7-9 0-16,-7-4 0 16,-4-7 0-16,-10 1-1 15,-3 6 1-15,-1-1-2 16,0 10 1-16,1 1-18 15,3 8 1-15,-1 2-4 16,8 9 0-16,7 2 2 16,7-1 1-16</inkml:trace>
  <inkml:trace contextRef="#ctx0" brushRef="#br0" timeOffset="194755.3935">12888 15266 32 0,'-10'0'16'0,"10"7"9"0,0-1-17 15,7-4 0-15,0 9 0 0,3 2 3 16,8-5 0-16,-4 0-10 15,4-5 1-15,3-6 0 16,0-2 0-16,0-3-2 16,0 0 1-16,1-3 0 15,-5 1 0-15,-3-3 0 16,-3 2 1-16,-4 0-2 16,0 3 1-16,0 0-3 15,-3 3 1-15,-4 5 1 16,0 8 0-16,3 3 0 15,1 5 1-15,3 7 0 16,0 1 1-16,3-3-1 16,-3-2 0-16,0-3 0 15,4-3 0-15,0-2-1 16,-1 2 0-16,1-3-9 16,-4-4 0-16,0-1-18 15,0-8 1-15,0-2-7 0,-7-11 1 16</inkml:trace>
  <inkml:trace contextRef="#ctx0" brushRef="#br0" timeOffset="194989.7448">13371 15141 38 0,'11'3'19'0,"-4"15"8"0,0-10-19 0,0 5 1 16,0 6 1-16,-3 0-6 15,3 4 1-15,0 12-5 16,3 2 1-16,1-3-2 16,0-2 1-16,3-6 0 15,-4-7 0-15,1-1-7 16,-4-2 1-16,-3-2-27 16,-8-7 0-16,-3 1 13 15,-7-5 0-15</inkml:trace>
  <inkml:trace contextRef="#ctx0" brushRef="#br0" timeOffset="195130.3427">13167 15303 44 0,'21'-11'22'0,"43"6"0"16,-33 5-21-16,5-3-1 16,6 0 0-16,7 3-20 15,1 0 1-15,-4 3-5 0,-11-3 0 16</inkml:trace>
  <inkml:trace contextRef="#ctx0" brushRef="#br0" timeOffset="195567.8482">11862 15691 48 0,'-88'-5'24'0,"45"10"10"16,40-5-24-16,3 0 1 16,24 3 0-16,26 2 1 15,45-2 1-15,60 0-5 16,60-6 0-16,39-2-3 16,39-1 1-16,3 1-6 15,-6 0 0-15,-33 0 0 0,-45-1 0 16,-32 1-13-16,-36 2 1 15,-20 3-22-15,-33 0 0 16,-27 3-1-16,-29 0 1 16,-31-1 20-16,-18-2 1 15</inkml:trace>
  <inkml:trace contextRef="#ctx0" brushRef="#br0" timeOffset="196395.9927">12324 16178 41 0,'-7'-39'20'0,"10"12"6"0,-3 24-21 0,0 3-2 16,4 3 0-16,3 16 4 15,0 4 1-15,4 12-2 16,-1-1 1-16,1 11-4 16,3 8 1-16,3 3-2 15,8 12 1-15,0-7-1 16,0-8 1-16,-1 0-6 15,-3-3 1-15,-6-10 3 16,-5-8 0-16,-3-11 6 16,0-2 0-16,0-9-5 15,0-10 0-15,4-8-2 16,-4-10 0-16,0 2-1 16,0-13 1-16,4-11 0 15,3-2 1-15,3-6 1 16,1-2 1-16,0 2 1 0,-1-2 0 15,1 13-3-15,0 5 1 16,-1-2-2-16,-3 2 0 16,0 0 0-16,4 3 0 15,7 0-2-15,-1 5 1 16,1 0-15-16,0 9 0 16,-4-1-8-16,-3 2 0 15,-4 1-6-15,-4 3 1 16,1-6 14-16,-8 8 0 15</inkml:trace>
  <inkml:trace contextRef="#ctx0" brushRef="#br0" timeOffset="196536.6162">12617 16147 44 0,'7'-11'22'0,"88"-13"2"15,-60 24-21-15,22-5-4 16,6-6 0-16,11 3-21 15,-3-2 0-15,-11 4-1 16,-11-7 1-16</inkml:trace>
  <inkml:trace contextRef="#ctx0" brushRef="#br0" timeOffset="196786.6145">11946 16072 53 0,'-7'-10'26'0,"25"-17"2"0,3 25-27 16,14-6-2-16,8 0 1 15,6 3-10-15,4 2 1 16,0 3-27-16,-7 8 0 15,3-5 29-15,-3-1 0 16</inkml:trace>
  <inkml:trace contextRef="#ctx0" brushRef="#br0" timeOffset="197177.2577">12962 16501 47 0,'-7'-3'23'0,"7"17"2"0,0-6-24 15,-3 5 5-15,-4 8 1 16,0 3-4-16,-4 2 1 16,0-7-3-16,-3-3 0 15,0 7-2-15,0-7 0 16,4 0-9-16,2-3 1 15,1 1-27-15,0-6 1 16,7-6 22-16,0-2 1 0</inkml:trace>
  <inkml:trace contextRef="#ctx0" brushRef="#br0" timeOffset="197567.9315">13082 16551 45 0,'28'16'22'0,"29"32"11"16,-43-32-24-16,0 0 0 16,4-6 0-16,-1 1-4 15,-3-1 1-15,1-2 4 16,-5-2 1-16,1-4-10 16,-1-4 0-16,-3-4-1 15,0-7 0-15,-7-11-1 16,0-10 0-16,0 7 2 15,0 9 1-15,0-1-4 16,0 9 0-16,4 10 3 0,3 13 0 16,4 8-2-16,10 6 0 15,3 2 2-15,8-6 0 16,0-4 5-16,7-3 1 16,-4-8 0-16,0-11 1 15,-3-2-8-15,-7-14 0 16,-4-12 0-16,-7-1 0 15,0-16-10-15,-3-5 1 16,-4 3-26-16,-4 0 0 16,4-6-1-16,-3 1 1 15,10 4 22-15,7 4 0 0</inkml:trace>
  <inkml:trace contextRef="#ctx0" brushRef="#br0" timeOffset="198208.5081">15086 15559 32 0,'-18'3'16'0,"8"13"10"15,17-11-15-15,3 0 3 16,8 1 0-16,10-1-6 16,18 0 0-16,3-2-4 15,4-1 1-15,7 1-6 16,-7-6 0-16,-4-2 1 15,4 3 0-15,0-1-2 16,-3 0 1-16,-5 3-18 16,-6 0 1-16,-7 0-14 15,-7 3 0-15,-11-3 17 0,-7 0 0 16</inkml:trace>
  <inkml:trace contextRef="#ctx0" brushRef="#br0" timeOffset="198380.3862">15110 15903 26 0,'43'3'13'0,"84"-6"0"0,-88 3-12 0,24 0-4 16,8-3 0-16,10 3-20 15,-4 0 0 1</inkml:trace>
  <inkml:trace contextRef="#ctx0" brushRef="#br0" timeOffset="206504.8833">15301 15961 25 0,'-18'3'12'0,"-6"-8"16"0,20 2-12 0,1 0-4 16,-1-2 1-16,8 0-10 16,10 0 1-16,14-1-3 15,14 1 0-15,15 2-9 16,3 1 1-16,7 2-39 16,-4 2 0-16,-10 4 43 15,3-20 0-15</inkml:trace>
  <inkml:trace contextRef="#ctx0" brushRef="#br0" timeOffset="207723.6607">16694 16091 31 0,'-14'-5'15'0,"7"10"16"16,7-5-17-16,0 0-7 15,7 0 0-15,7 0-5 16,11-5 0-16,7-3 3 15,3 2 1-15,7-4-3 0,8 2 0 16,-5 0-4-16,-2 3 1 16,-8-1 0-16,-3 4 1 15,-4 2-2-15,-7 0 1 16,-7 0 0-16,-3 2 1 16,-4-2-1-16,-4 8 1 15,-3 0-2-15,-3 0 1 16,-1 3 0-16,-3 5 0 15,-7 2 1-15,-3 6 0 16,-8 2-2-16,-3 6 0 16,-1-5 2-16,1-1 1 0,4 9 0 15,-5-4 1-15,5 1-1 16,2-3 0-16,5-5 2 16,6-3 0-16,4 0 7 15,14-5 0-15,7-5-8 16,15-1 0-16,13-2-1 15,4-2 0-15,10-1-3 16,4 0 1-16,-7-2-2 16,-7-3 1-16,-7 0-24 15,-4 0 1-15,-10-3-21 16,-8-5 0-16,-6-2 28 16,-4-4 1-16</inkml:trace>
  <inkml:trace contextRef="#ctx0" brushRef="#br0" timeOffset="208208.0816">16779 16340 51 0,'3'0'25'0,"57"-8"6"15,-39 2-27-15,15 1-4 16,6-3 0-16,0 3-13 16,1 0 0-16,-1 5-21 0,-7-3 1 15,-3 6 25-15,-11-1 0 16</inkml:trace>
  <inkml:trace contextRef="#ctx0" brushRef="#br0" timeOffset="208935.2805">17668 16326 24 0,'-11'-2'12'0,"8"2"7"0,-1 0-13 0,1 0 2 16,-1 0 0-16,-3 0-3 16,0-3 1-16,0 3 4 15,-4 0 0-15,4 0-4 16,0 0 0-16,4 0 2 15,-1 0 1-15,4 0-2 16,0 0 0-16,11 0-5 16,3-5 1-16,7 2-2 15,0 1 0-15,0 2-2 16,4-3 0-16,0 3 1 0,-4 3 0 16,-7 2-1-16,-7 11 1 15,-7 0 0-15,-4-1 1 16,-6 1-1-16,-1-2 0 15,1 4-1-15,-1-5 1 16,4-5 1-16,4 0 0 16,6-3-2-16,8 1 1 15,3 2 0-15,0 0 0 16,-4 0 0-16,-6 7 0 16,-8 1 0-16,-6 3 0 15,-4-1 0-15,-4 1 0 0,-3-9-23 16,-4 4 0-16,8-6-18 15,3-6 0-15,10-2 28 16,8-8 0-16</inkml:trace>
  <inkml:trace contextRef="#ctx0" brushRef="#br0" timeOffset="209612.2554">18045 15927 35 0,'4'-19'17'0,"-1"11"16"15,1 3-19-15,-4 5-8 16,3 0 0-16,4 8-1 16,7 11 1-16,1 12 1 15,-5 14 0-15,4 14 4 16,-3 4 1-16,-4 8-9 0,-4 4 0 15,-3-1-3-15,0-14 0 16,0-1 1-16,0-12 0 16,0-12-2-16,0-6 0 15,0-16-20-15,0-8 0 16,0-5-24-16,4-10 0 16,6-17 29-16,5 1 0 15</inkml:trace>
  <inkml:trace contextRef="#ctx0" brushRef="#br0" timeOffset="210331.0149">18380 15908 39 0,'-7'-10'19'0,"11"5"18"0,-4 5-20 16,3 0-9-16,1 2 0 16,3 11 1-16,0 14 0 15,0 13 1-15,11 15 0 16,-4 9-4-16,3-4 0 16,1 15-3-16,-4-4 0 15,-3-2-2-15,-4-6 1 16,-4-5-2-16,-3-13 1 0,0-10-4 15,0-9 1-15,-3-7-21 16,-1-6 1-16,1-10-27 16,-1-11 0-16,-3-5 29 15,4-25 1-15</inkml:trace>
  <inkml:trace contextRef="#ctx0" brushRef="#br0" timeOffset="210987.273">18638 15975 38 0,'-18'-8'19'0,"11"0"14"0,7 8-18 15,0 0-8-15,4-3 0 16,3 3-3-16,10 3 1 15,4 2-1-15,15 0 0 16,2 3 2-16,15 0 0 0,-3-3-4 16,-4 3 0-16,-4 0-1 15,-7 3 0-15,-7-1-2 16,-6 4 1-16,-8-1 0 16,-7 3 0-16,-7 5-1 15,-7 0 1-15,-4 11 0 16,-7 2 1-16,-6-10-2 15,-8 3 1-15,0 2 0 16,1 5 0-16,-5 0 2 16,5-2 0-16,6 3 1 15,7-6 0-15,4-6 3 16,14 1 1-16,7 0-3 16,7 0 1-16,7-6-3 15,15-7 0-15,6-3-2 16,7-3 1-16,11-2-1 0,0-3 0 15,-10 0-1-15,-8-8 0 16,-3 8-21-16,-11-8 1 16,-7 0-15-16,-7 3 1 15,-10-3 10-15,-8-5 1 16,-3-1 13-16,-3 1 0 16</inkml:trace>
  <inkml:trace contextRef="#ctx0" brushRef="#br0" timeOffset="211205.9875">18694 16297 47 0,'-10'-13'23'16,"38"3"20"-16,-14 4-24 0,7 1-7 15,4 2 1-15,14-5-12 16,3 6 1-16,0-1-5 15,-3 6 0-15,0-3-26 16,-7 2 0-16,-4 6-12 16,-11-2 0-16,1-6 35 15,-7 0 0-15</inkml:trace>
  <inkml:trace contextRef="#ctx0" brushRef="#br0" timeOffset="211540.9393">19287 16213 64 0,'7'-16'32'0,"-7"34"13"0,0-12-32 15,-4 4-6-15,-3-2 0 16,0 11-3-16,-7-3 0 15,3 7 2-15,1 1 0 16,3-3-3-16,3-5 0 16,4 3 0-16,4-3 0 0,3-3-4 15,0 0 0-15,7-2 1 16,4-6 1-16,3-5-11 31,0 0 1-31,-3-3-19 0,-1-7 0 16,-6-12-13-16,-1 4 1 15,-3-6 19-15,1-5 0 16</inkml:trace>
  <inkml:trace contextRef="#ctx0" brushRef="#br0" timeOffset="211681.5667">19396 16112 55 0,'-11'-5'27'0,"8"39"19"0,3-21-28 16,0 14-14-16,0-3 0 15,3 10-4-15,5 11 0 16,-1 8-3-16,3 10 1 0,-3 6-25 15,0-11 0 1,0-5-12-16,0-8 1 16,4-10 29-16,3-14 1 0</inkml:trace>
  <inkml:trace contextRef="#ctx0" brushRef="#br0" timeOffset="212025.3217">19421 15594 51 0,'0'-16'25'0,"10"32"11"0,1-11-27 16,7 11-3-16,13 21 1 15,12 13-5-15,-1 8 0 16,0 19-2-16,-3 16 1 16,-11-1-3-16,-14 6 1 15,-14 3-16-15,0-1 17 16,0-100 0-1,-120 146-59-15,11-43 1 0</inkml:trace>
  <inkml:trace contextRef="#ctx0" brushRef="#br0" timeOffset="212478.3983">16546 15916 37 0,'-46'0'18'0,"-10"32"19"0,38-11-20 15,-7 16-5-15,-3 21 1 16,11 6-5-16,9 21 1 0,16 13-9 16,13-3 0-1,10-16-2-15,15-10 0 0,7-3-29 16,14-5 1-16,11-13-13 16,7-19 1-16</inkml:trace>
  <inkml:trace contextRef="#ctx0" brushRef="#br0" timeOffset="213003.7018">19950 16149 57 0,'0'3'28'0,"35"-6"9"0,-17 3-29 16,10-5-6-16,14 0 0 16,8 5-1-16,-1-6 1 15,-3 1-10-15,-4 2 1 0,-10 3-36 16,-4 3 0-16,-14-11 26 16,-7 0 0-16</inkml:trace>
  <inkml:trace contextRef="#ctx0" brushRef="#br0" timeOffset="213191.2445">20049 15916 68 0,'7'14'34'0,"3"36"6"16,-6-32-34-16,6 9-5 15,-3 18 1-15,0 2-4 16,1 4 1-16,2 2-32 15,-3-3 1-15,0-5-9 16,0-5 0-16</inkml:trace>
  <inkml:trace contextRef="#ctx0" brushRef="#br0" timeOffset="213784.9499">20860 15848 37 0,'14'-32'18'0,"-14"5"10"0,-4 22-20 15,-3 0-6-15,-7 5 0 16,-7 13 4-16,-4 8 1 16,1 3 2-16,-1 13 1 15,0 16-5-15,4 5 1 0,7 6-2 16,7-6 0-16,7-11-5 16,4-4 1-16,6-1-2 15,1-7 0-15,3-1-44 16,3-5 1-16,-2-8 20 15,-1-10 1-15</inkml:trace>
  <inkml:trace contextRef="#ctx0" brushRef="#br0" timeOffset="214566.2629">21043 15900 30 0,'-21'6'15'0,"14"-22"11"16,7 16-15-16,0 0-4 15,4 3 1-15,3-3-1 16,10 0 0-16,4 0-3 16,4 2 1-16,7-2-1 15,3 0 1-15,0 3-6 0,-3-1 1 16,-7 1 1-16,-4 2 0 16,-3 1-1-16,-4 2 0 15,-4 2 0-15,-6 3 1 16,-8 3 0-16,-3 5 0 15,-10 6-1-15,-4 7 0 16,-8 6 0-16,5 2 1 16,-5-5 1-16,1-8 1 15,3-2 0-15,4-6 1 16,7 3-1-16,11-3 0 16,3-2 1-16,10-1 1 0,4-2-5 15,8-3 0-15,9-5 0 16,5 0 0-16,-1-5-13 15,0-3 0-15,-7-6-26 16,-7-1 0-16,-6-1 11 16,-12-11 0-16</inkml:trace>
  <inkml:trace contextRef="#ctx0" brushRef="#br0" timeOffset="214722.5159">21040 16170 48 0,'-11'-10'24'0,"29"10"11"15,-4-6-24-15,4 6-9 16,10-5 0-16,18 0-3 16,3 2 0-16,-3 3-46 15,-7 0 1-15,-1 8 33 0,-2-8 1 16</inkml:trace>
  <inkml:trace contextRef="#ctx0" brushRef="#br0" timeOffset="215378.774">21590 16239 26 0,'0'-3'13'0,"4"14"18"0,-4-6-13 0,3 3-4 16,1-2 0-16,-1 2-5 15,1 10 0-15,-4 1-5 16,-4 4 1-16,1 1-5 16,-1 8 1-16,1-8-3 15,-1-6 0 1,8-5-54 0,3-7 0-16,3-9 42 15,4-5 1-15</inkml:trace>
  <inkml:trace contextRef="#ctx0" brushRef="#br0" timeOffset="215753.7291">22013 15837 49 0,'11'-24'24'0,"10"24"16"0,-14 8-25 16,0 5-5-16,-3 3 0 16,-1 8-5-16,1 13 1 15,-4 5-4-15,-4 11 1 0,1 13-1 16,-1-10 0-16,-3-3-2 15,0-5 0-15,0-6 0 16,3-8 0-16,1-7-1 16,-1-3 1-16,1-9-15 15,-1-1 0-15,1-6-15 16,3-8 0-16,0 0-6 16,7-6 0-16,3-7 34 15,1-11 0-15</inkml:trace>
  <inkml:trace contextRef="#ctx0" brushRef="#br0" timeOffset="216003.7261">22310 15747 74 0,'28'26'37'0,"0"38"13"15,-21-51-36-15,-3 16-4 0,-1 16 0 16,-3 8-9-16,0 16 1 15,0-6-2-15,-3 4 0 16,-1-4 0-16,-3-2 0 16,4-16 0-16,-5-3 0 15,1-7-14-15,4-9 1 16,-1-13-30-16,4-5 0 16,0-8 10-16,7-16 1 15,4-10 22-15,3-8 1 0</inkml:trace>
  <inkml:trace contextRef="#ctx0" brushRef="#br0" timeOffset="216441.2509">22599 15789 45 0,'0'-21'22'0,"35"21"15"16,-21 3-24-16,11 10-4 16,14 3 1-16,3 2-5 15,7-4 0-15,1 7-4 16,-8 0 1-16,-10 5-3 16,-14 6 1-16,-15 3 1 15,-14 4 1-15,-6 12-2 0,-8-1 1 16,-14-10 3-16,1-6 0 15,2 0 2-15,5-10 1 16,2 3-4-16,8-6 0 16,7-3 2-16,3 1 1 15,8-3-2-15,6-6 0 16,12 6-4-16,9-5 0 16,8-3 0-16,7-3 1 15,7-2-5-15,-1-3 1 16,-2 0-25-16,-8 0 1 0,-7-3-21 15,-7-2 1-15,-13-3 27 16,-5 0 0-16,-3-13 20 16,-3-3 0-16</inkml:trace>
  <inkml:trace contextRef="#ctx0" brushRef="#br0" timeOffset="216597.4873">22616 16104 65 0,'22'5'32'0,"20"-2"5"16,-21-3-33-16,11 5-5 16,7 1 0-16,10 2-27 15,0 0 0-15,-3 5-11 16,-7-5 0-16</inkml:trace>
  <inkml:trace contextRef="#ctx0" brushRef="#br0" timeOffset="216972.5078">23241 16186 63 0,'14'-13'31'0,"0"10"8"0,-7 1-33 0,4 2-2 16,3 5 1-16,3 3-5 15,1 5 1-15,-7 3-2 16,-8 0 1-16,-6 2 1 16,-8 1 0-16,-3 5 1 15,-4-3 1-15,1 0-1 16,6-2 1-16,4-4-2 15,7-1 0-15,7-4-1 16,11-4 0-16,6 1-17 16,12-7 1-16,-1 0-26 15,0-2 1-15,-3-6 18 16,0-3 1-16</inkml:trace>
  <inkml:trace contextRef="#ctx0" brushRef="#br0" timeOffset="217269.3791">23530 15533 65 0,'4'-14'32'0,"24"7"13"0,-11 7-33 15,15 7-3-15,10 17 1 0,18 13-5 16,4 22 0-16,-8 4-3 16,-10 8 0-16,-14 9-2 15,-14 10 1-15,-22 0-3 16,-17-11 0-16,-14 0-17 16,-4-7 0-16,-3-6-33 15,-8-2 0-15,-6-17 32 16,6-12 0-16</inkml:trace>
  <inkml:trace contextRef="#ctx0" brushRef="#br0" timeOffset="218361.2684">16102 15475 16 0,'17'5'8'0,"11"-16"7"0,-21 9-9 0,8 2-3 16,-1 0 0-16,7-3 2 15,0 6 1-15,4-1 1 16,3-2 0-16,7 0-3 15,4-2 0-15,3 4-4 16,8-4 0-16,6 2 0 16,1 0 0-16,10 2 0 15,-4 1 0-15,8-3 0 16,6 0 0-16,-3 3 0 16,15-3 1-16,2-3 0 15,12 0 0-15,2-2 5 16,12-3 0-16,13-3 0 15,1 1-6-15,-131 10 0 16,254-11 3 0,-43-2 1-16,-10 2-2 15,-10-2 1-15,10 0 1 16,0-3 1-16,14 0-4 0,0 3 0 16,18 0-1-16,11 5 0 15,17 3 0-15,14-1 0 16,14 4-1-16,7-1 1 15,25 3 1-15,7 0 0 16,11 0-2-16,-8 3 1 16,1 2 0-16,-22 3 0 15,-6 0-5-15,-15 5 0 16,-14 0-33-16,-28-2 0 16,-18-9 18-16,-24-12 0 0</inkml:trace>
  <inkml:trace contextRef="#ctx0" brushRef="#br0" timeOffset="237277.8142">18109 14678 25 0,'-36'0'12'0,"5"-2"13"0,24 2-13 16,-4 2-3-16,0-2 0 16,4 3 0-16,0-3 1 15,4 0-4-15,10 0 1 16,7-3-6-16,11 3 1 15,3-2-1-15,11-6 0 0,10-3-2 16,7-2 1-16,1-3-1 16,-1 0 1-16,-3 5 1 15,-10 4 0 1,-5-1-2 0,-6 5 1-16,-11 3 0 15,-3 0 1-15,-8 5-1 16,-2 1 1-16,-1 4 0 15,-4 3 0-15,-3 1 0 16,-7-4 0-16,-4 3-3 16,-3 3 1-16,0 5 2 15,-3 3 1-15,-5 5-3 16,1 3 0-16,0 2 6 16,0 3 1-16,0 3-3 15,0 0 1-15,-1-11-2 0,5-3 1 16,6-2 0-16,4-3 1 15,11-2 2-15,6-3 1 16,11 0-6-16,15-3 1 16,3-3-2-16,3-4 0 15,0-4 0-15,4-2 1 16,0 0-12-16,0-2 1 16,-7-1-12-16,-8-2 0 15,-6 2-17-15,-11-2 0 16,-7 0 22-16,-7-3 0 15</inkml:trace>
  <inkml:trace contextRef="#ctx0" brushRef="#br0" timeOffset="237527.8151">18243 14906 47 0,'-11'0'23'0,"39"-6"9"16,-10 1-25-16,10 0-7 16,14-3 1-16,8-5-1 15,-1-1 0-15,1 1-24 16,3 3 1-16,-1 2-8 15,-9-3 0-15</inkml:trace>
  <inkml:trace contextRef="#ctx0" brushRef="#br0" timeOffset="238277.833">18994 14953 25 0,'-7'3'12'0,"-11"-14"13"0,15 11-14 16,-4-2-1-16,0 2 1 16,0 2-3-16,0 1 1 15,-1 0-3-15,5-3 1 16,3-6-5-16,11 6 0 15,-1-5-1-15,8-3 0 16,6 0-2-16,5 0 0 16,2 0 1-16,1 3 1 15,-4 0-1-15,-6 2 0 0,-1 3 1 16,-7 5 0-16,-7 3 1 16,-11 3 0-16,-3 2-1 15,-7 0 0-15,0-2-1 16,0 0 0-16,3-1-2 15,4 1 1-15,11-1 1 16,6 4 1-16,8-1-2 16,0-3 1-16,-1 1 0 15,-6-6 0-15,-4 3 0 16,-11-3 1-16,-3 3-1 16,-10 0 1-16,-4 0-7 15,-4 0 0-15,4 0-26 16,3-3 0-16,8 1 2 15,10-4 1-15</inkml:trace>
  <inkml:trace contextRef="#ctx0" brushRef="#br0" timeOffset="238871.6408">19520 14504 33 0,'-4'-27'16'0,"4"9"9"0,4 15-18 16,-1-2-6-16,1-1 1 16,3 4 1-16,3 4 0 15,1 6 1-15,3 11 0 16,0 10-1-16,-3 8 1 15,-1 3 0-15,-3 2 0 16,0 8-3-16,-3 0 1 16,-1 6-2-16,1-11 0 15,-4-5 1-15,0-9 1 0,0-12-5 16,0 2 0-16,0-13-28 16,3-5 1-16,-3-3 4 15,4-8 1-15</inkml:trace>
  <inkml:trace contextRef="#ctx0" brushRef="#br0" timeOffset="239152.8373">19805 14406 39 0,'-7'-11'19'0,"18"30"7"15,-4-6-21-15,0 5 6 16,3 22 1-16,8 2-4 16,3 11 1-16,4 11-6 0,3 5 0 15,0 7-4-15,1-7 0 16,-8-16 0-16,0-5 1 16,-3-9-11-16,-4-7 0 15,-4-6-33-15,-3-2 1 16,0-13 32-16,4-16 0 15</inkml:trace>
  <inkml:trace contextRef="#ctx0" brushRef="#br0" timeOffset="240019.0871">20186 14522 42 0,'-17'-13'21'0,"20"29"13"0,8-19-22 16,6-2-5-16,8-1 1 16,17-1-4-16,18 1 0 15,4 6-3-15,10-2 0 16,-14 2-1-16,-7 2 0 15,-11 4 1-15,-10 4 0 16,-11 1-2-16,-10 7 1 0,-11 1-1 16,-18 5 1-16,-7-3 1 15,-3 0 1-15,-11 0-2 16,-3 3 1-16,0 2 5 16,3-2 0-16,7-3-5 15,7 0 0-15,11-2 6 16,11 0 0-16,10-4-3 15,17-1 1-15,8-4-5 16,7 3 0-16,14-7 0 16,-4-1 1-16,-3-2-2 15,-4-1 0 1,1 1-29 0,-15 0 1-16,-7-3-2 15,-7 0 0-15,-7-3 5 16,-3-5 1-16</inkml:trace>
  <inkml:trace contextRef="#ctx0" brushRef="#br0" timeOffset="240253.4828">20257 14705 55 0,'-25'-8'27'0,"36"8"9"0,-1-3-28 16,8 0-6-16,17-2 1 0,14 5-3 15,4-3 1-15,11 1-14 16,-4-1 0-16,0 3-25 16,-4-2 1-16,-3 4 22 15,-14 3 1-15</inkml:trace>
  <inkml:trace contextRef="#ctx0" brushRef="#br0" timeOffset="240923.588">20913 14718 46 0,'3'-19'23'0,"4"14"10"15,-7 5-22-15,0 0-7 0,0 0 1 16,0 3-1-16,-3 5 0 16,-4 5-1-16,-4 5 0 15,-3 6 4-15,0 0 1 16,3-3-2-16,1-2 0 0,3-3-4 15,3-6 0-15,4 3 1 16,11-2 1-16,3 0-4 16,4-1 1-16,3-2-2 15,0-5 0-15,4-3 0 16,3-6 0-16,-3-2-23 16,-1-5 1-16,-6-5-12 15,-1-11 0-15,-6 0 16 16,-7-1 1-16,-1 9 28 15,-6-3 0-15,-1 1 9 16,-3 9 1-16,0 6-4 16,-4 6 1-16,1 2-10 15,3 8 1-15,0 13-5 16,3 13 0-16,8 9-2 16,6 7 0-16,1 5-2 0,3-10 0 15,0-5-12-15,0-5 1 16,-3-9-23-16,-1-5 1 15,-6-8 17-15,10-5 0 16</inkml:trace>
  <inkml:trace contextRef="#ctx0" brushRef="#br0" timeOffset="241204.8422">21047 14263 47 0,'7'-5'23'0,"53"7"17"16,-35 1-25-16,17 7-5 16,11 19 1-16,10 14-11 15,4 18 0-15,-3 7 0 16,-11 7 0-16,-11 9-2 15,-17 6 1-15,-18-3-19 16,-18-18 0-16,-21-3-22 16,-17-7 1-16,-7-14 31 15,-22-11 1-15</inkml:trace>
  <inkml:trace contextRef="#ctx0" brushRef="#br0" timeOffset="241814.1807">17879 14533 29 0,'29'-51'14'0,"-19"36"17"0,-10 12-14 16,-7 3-15-16,-11 5 1 16,-6 16 6-16,-8 22 0 15,0 4-1-15,1 19 1 16,6 16-7-16,18 3 0 15,14 2-2-15,28 3 1 0,22-10-11 16,24-6 1-16,24-8-45 16,8-13 1-16</inkml:trace>
  <inkml:trace contextRef="#ctx0" brushRef="#br0" timeOffset="249991.8993">17287 17123 36 0,'-14'-8'18'0,"3"8"7"16,18-3-18-16,0 3 3 15,14-5 1-15,22 5-6 16,10-3 1-16,17 6-6 0,-3-3 0 16,0 0-1-16,-3 0 1 15,-4 5-7-15,-4-5 0 16,-7 3-18-16,-6-3 1 16,-8 0-3-16,-3 0 1 15</inkml:trace>
  <inkml:trace contextRef="#ctx0" brushRef="#br0" timeOffset="250273.1156">17301 17377 47 0,'-21'-11'23'0,"56"6"6"15,-10 5-23-15,17 0-2 16,21-3 0-16,5-2-3 16,6 2 1-16,3 3-12 15,-3-5 1-15,-3 5-29 16,-8 0 1-16,1-3 27 15,-11-7 0-15</inkml:trace>
  <inkml:trace contextRef="#ctx0" brushRef="#br0" timeOffset="250819.9959">18426 16977 33 0,'4'-8'16'0,"3"-2"7"16,-7 10-17-16,7 0 0 0,-4 2 1 15,1 14 0-15,-1 8 0 16,1 0 0-16,-4-3 1 16,0 19-6-16,-4 2 0 15,-3 3-2-15,0 3 0 16,4 5-1-16,-4-1 0 15,3-9-5-15,1-11 0 16,3-6-19-16,3-7 0 16,-3-4-5-16,7-7 1 15</inkml:trace>
  <inkml:trace contextRef="#ctx0" brushRef="#br0" timeOffset="251007.5113">18401 17255 54 0,'22'0'27'0,"62"0"3"16,-66-5-28-16,3 5-2 15,4 0 1-15,-1-3-16 16,8-2 1-16,-4-6-11 16,1-5 0-16,-5-2 8 15,-3-6 0-15</inkml:trace>
  <inkml:trace contextRef="#ctx0" brushRef="#br0" timeOffset="251179.4331">18796 16906 40 0,'-10'13'20'0,"-4"51"13"0,10-51-21 16,-3 13-7-16,-3-2 1 16,-5 10-5-16,-2 6 0 15,-4 5-1-15,3-3 1 16,0 9-3-16,4-6 1 15,0-6-21-15,4-2 1 16,3-8-15-16,7-7 1 16</inkml:trace>
  <inkml:trace contextRef="#ctx0" brushRef="#br0" timeOffset="251476.2947">19005 17078 28 0,'-11'24'14'0,"-17"15"13"15,21-23-14-15,0 19-1 16,3 4 1-16,1 12-9 15,3-1 1-15,3-8-5 16,8 0 0-16,-1-5 0 16,1-5 0-16,3-11-14 15,0-5 1-15,0-3-28 16,4-10 0-16,-1-11 38 0,-2-16 1 16</inkml:trace>
  <inkml:trace contextRef="#ctx0" brushRef="#br0" timeOffset="251913.8165">19202 17184 32 0,'0'8'16'0,"11"15"12"0,-8-15-16 0,4 3-2 16,0 10 1-16,4 0-4 15,3 6 0-15,0 2-1 16,4 0 1-16,-1-3-4 15,1-10 1-15,0 0-1 16,-1-8 1-16,-3-8-4 16,4-8 0-16,0-16-1 15,-1 3 1-15,-3-8 0 16,1-5 0-16,-5 7-1 16,-3 9 1-16,0 2-1 15,0 8 0-15,-3 13 1 16,3 8 1-16,3 11-2 15,5 8 0-15,2-3 5 16,4 3 1-16,0-14 1 16,-3-2 0-16,0-5-5 15,-4-6 1-15,0-10-3 16,-3-6 1-16,-4-5-1 0,-4-5 0 16,-6-8-10-16,-1 3 1 15,1-9-16-15,-1 6 1 16,-3 0-9-16,-4 2 0 15,8-2 21-15,-1 0 1 16</inkml:trace>
  <inkml:trace contextRef="#ctx0" brushRef="#br0" timeOffset="252070.016">19971 17057 59 0,'123'50'29'0,"4"27"2"0,-98-48-30 0,2 13-1 15,-2 6 1-15,-15 7 0 16,-14 3 0-16,-11 3-14 16,-17-3 0-16,-25 11-35 15,-14-8 1-15</inkml:trace>
  <inkml:trace contextRef="#ctx0" brushRef="#br0" timeOffset="296215.3856">23604 3320 28 0,'0'-2'14'0,"4"4"4"0,-4-7-15 0,0 2 1 16,0-2 0-16,0 0 1 15,0 5 1-15,3 2-5 16,1-4 1-16,-4 2-1 15,3 0 0-15,1 2-1 16,6 1 1-16,-3-3-1 16,4 0 0-16,0 3 2 15,-1-1 0-15,-3 1 0 16,0-3 0-16,0 3 2 16,0-3 1-16,-3 0-4 15,-1 2 1-15,1-2-3 16,-4 0 1-16,0 0 1 15,0 0 0-15,0 0-1 16,3 0 1-16,-3 0 0 16,0 0 1-16,0 0 0 15,4 0 0-15,0 0-2 0,3-2 1 16,-4 2-1-16,1 0 0 16,-1 0 1-16,1-3 1 15,-4 3 1-15,3 0 1 16,-3 0-4-16,0 0 1 15,0 0-1-15,4 0 0 16,-4 0 0-16,3 0 0 16,1-3 0-16,-1 1 1 15,1 2-1-15,-1-3 0 16,1 3 1-16,-4 0 1 16,3-3 0-16,-3 3 1 15,4-5-1-15,-4 5 1 0,0 0-5 16,0 0 1-16,0 0 3 15,0 0 1-15,3-2-4 16,-3 2 1-16,0 0-1 16,4-3 1-16,-4 3-2 15,0 0 1-15,0 0 2 16,0 0 1-16,0 0-2 16,0 0 1-16,0 0-2 15,0 0 1-15,4-3 0 16,-4 3 0-16,3 0 1 15,-3 0 0-15,0 0-2 16,0 0 1-16,4 0 0 16,-4 0 0-16,0 3-1 15,0-3 1-15,0 0 2 0,0 0 0 16,0 0-1-16,0 0 0 16,0 0-1-16,0 0 0 15,0 0 0-15,3 0 1 16,1 3-2-16,-1-6 1 15,-3 3 1-15,0 0 1 16,4-3-3-16,-4 3 1 16,3 0 0-16,-3 0 1 15,0 0-2-15,0 0 1 16,0 0 0-16,0 0 1 16,0 0-2-16,0 0 0 0,0 0 0 15,0 0 1-15,0 0 2 16,0 0 0-16,0 0-3 15,0 3 1-15,0-3-1 16,0 0 1-16,0 0 0 16,0 0 1-16,0-3-1 15,0 3 0-15,0 0 0 16,4 0 0-16,-4 0 0 16,0 0 1-16,0 0-2 15,0 0 0-15,0 0 2 16,0 0 1-16,0 0-3 15,0 0 1-15,0 0 0 16,0 0 1-16,0 0-1 16,0 0 0-16,0 0-2 15,0 0 0-15,0 0 2 0,0 0 1 16,0 0-1-16,0 0 1 16,0 0 0-16,0 0 0 15,0 0-2-15,0 0 1 16,0 0 0-16,0-5 1 15,0 5-2-15,0 0 1 16,0 0-1-16,0 5 1 16,0-5 1-16,0 0 0 15,0 0-1-15,0 0 0 16,0 0 0-16,0 0 0 16,0 0-1-16,0 0 1 0,0 0 0 15,0 0 1-15,0 0-1 16,0 0 0-16,0 0 0 15,-4 0 0-15,4 0-1 16,-3 0 1-16,3 3 0 16,-4-3 1-16,4 3-2 15,-3-3 1-15,3 0 0 16,0 0 1-16,0 0 0 16,0 0 0-16,0 0 1 15,0 2 1-15,0-2-2 16,-4 0 0-16,1-2-1 15,3 2 0-15,0 0 0 16,-4 0 0-16,4 2-14 16,0-4 1-16,0-4-21 15,0 6 1-15,4 3-1 16,-1-6 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5:59:02.86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3280 6662 17 0,'3'-5'8'0,"-3"-3"9"0,0 8-10 0,0-3-2 16,0 3 1-16,0-3-2 15,0 1 1-15,0-4-2 16,0 6 1-16,0 0-2 16,0 0 1-16,0 0-1 15,0 0 0-15,0-2-1 16,0 2 1-16,-3 5 0 15,-1 3 0-15,1 5 0 16,-1 6 1-16,4 4-3 16,0 9 0-16,0 5 3 15,0 3 0-15,0-3 2 16,0-5 1-16,0-1-4 16,0 4 1-16,0-3-4 15,0-1 1-15,0-2 0 0,0-2 1 16,0-3-2-16,0-3 1 15,0-5-4-15,0-3 0 16,4-2-16-16,3-3 0 16,0-3-15-16,0-3 1 15,-3 1 34-15,-4-3 0 16</inkml:trace>
  <inkml:trace contextRef="#ctx0" brushRef="#br0" timeOffset="546.8897">3164 7125 25 0,'-11'-6'12'0,"11"1"14"15,0 3-14-15,0-1-6 16,-4 0 1-16,1 1-4 16,3-1 0-16,0 3-2 15,7-3 1-15,4 1-1 16,10 2 0-16,3 0-2 16,5 2 1-16,-5 1 2 0,1 2 1 15,-4 1-3-15,-3-4 0 16,-4 3 0-16,0-2 0 15,-3 0 1-15,-4-1 0 16,0 1-1-16,-4-3 0 16,-3 0 0-16,4 0 0 15,-4 3 1-15,0-1 0 16,0 1-2-16,0 2 0 16,0 3 2-16,-4 0 0 15,1 5 1-15,-4 3 0 16,-4 3-1-16,0 5 0 0,1-3-1 15,-1 5 0-15,1-2 0 16,3-8 1-16,0 2-2 16,0-4 1-16,3-1-1 15,1-3 1-15,-1 1-6 16,0-3 0-16,4-3-9 16,0-2 1-16,0-3-9 15,4-5 1-15,0-1 9 16,-1 1 1-16</inkml:trace>
  <inkml:trace contextRef="#ctx0" brushRef="#br0" timeOffset="781.2666">3164 7130 35 0,'-4'-5'17'0,"11"5"6"16,0 0-19-16,4 2 0 0,3 4 1 15,3 4 0-15,1 1 0 16,3 5-5-16,0 2 0 16,-3 6 1-16,0 0 0 15,-4-3-3-15,0 3 0 16,-4-6-18-16,1-4 0 16,-4-1-8-16,0 3 1 15</inkml:trace>
  <inkml:trace contextRef="#ctx0" brushRef="#br0" timeOffset="3796.9282">2098 1548 8 0,'-7'-16'4'0,"7"11"11"0,0 5-5 15,0-3-8-15,0-2 1 16,4 2-2-16,-4 3 1 16,7 0-1-16,3 0 0 15,-3 3 0-15,1 5 1 16,2-1-1-16,-3 7 1 15,0 4-1-15,4 3 0 16,-1 1-1-16,1-7 1 16,0 4 8-16,-1-8 1 15,1 2-9-15,-1 5 1 16,-3-2-2-16,4 3 0 0,-4-3 0 16,4 2 1-16,-4 6-1 15,0-6 0-15,0 1 0 16,-7-1 1-16,7 4-1 15,-4-7 0-15,-3-1 0 16,0-1 1-16,0-2-1 16,0-1 1-16,4-2-1 15,-4 0 1-15,0 0 2 16,0-3 0-16,3-2 11 16,-3 0 0-16,0-3-13 15,4-8 1-15,3-6-2 16,0-2 0-16,0-10-1 15,4-8 1-15,3-1 0 16,0-15 1-16,7-14-1 16,-3 4 0-16,-1 1-1 0,1 6 1 15,-4 9-1-15,0 1 1 16,-3 11-19-16,-4 6 1 16,0 7-15-16,0-2 0 15,0 11 29-15,-4 7 0 16</inkml:trace>
  <inkml:trace contextRef="#ctx0" brushRef="#br0" timeOffset="4390.6863">2687 1751 10 0,'-3'6'5'0,"13"15"9"16,-6-13-4-16,-4 2-10 16,3 6 1-16,-3-2-2 15,0 7 1-15,0-5 0 16,0-3 1-16,4 16-18 16,-8-3 1-16</inkml:trace>
  <inkml:trace contextRef="#ctx0" brushRef="#br0" timeOffset="5534.6498">6377 1773 11 0,'0'-16'5'0,"0"2"12"16,0 7-5-16,0 7-11 15,0-6 0-15,0 6-1 16,0 0 0-16,0 0 0 0,3 6 1 16,1-4-1-16,3 9 1 15,0 2 1-15,4 6 0 16,-1-1-1-16,1 3-1 15,-11-21 0 1,21 45 9-16,-3-5 1 16,-1-6-7-16,-3 1 1 15,0-9-2-15,-3-7 1 0,-4-1-2 16,0-5 1-16,0-5-1 16,0-2 1-16,-3 2 4 15,-1-3 1-15,1-3 3 16,-4 4 0-16,3-6-9 15,-3-13 0-15,4-14-1 16,6-7 1-16,1-11-2 16,3-11 0-16,0 9-1 15,0-1 1-15,0 3-19 16,-3 3 1-16,3 2-10 16,0 6 0-16,0 10 17 15,0 3 1-15</inkml:trace>
  <inkml:trace contextRef="#ctx0" brushRef="#br0" timeOffset="6190.9067">6885 1934 11 0,'10'-3'5'0,"4"3"3"15,-6-5-6-15,-1 5-2 16,0 0 1-16,0-3-1 15,3 3 0-15,-3 0 3 16,0 0 0-16,-3 0 4 16,-1 0 0-16,1 3-3 0,0 2 1 15,-4-2-4-15,0 5 0 16,0 0 0-16,0 0 1 16,0 8-3-16,0-6 1 15,-4 6 1-15,0-5 1 16,1 2-2-16,3-2 0 15,-4 4 1-15,4-7 1 16,-3-2-2-16,3 2 1 16,0-1 1-16,3-1 0 15,4-6 5-15,4 0 0 0,3 2-5 16,0-2 1-16,4-2-5 16,3-4 1-16,-3 4 1 15,-1 2 1-15,-3-5-16 16,1 2 1-16,-5 3-15 15,1 3 1-15</inkml:trace>
  <inkml:trace contextRef="#ctx0" brushRef="#br0" timeOffset="8081.5588">11294 1905 13 0,'-4'5'6'0,"1"-5"11"16,3 0-7-16,0 0-4 16,0 0 1-16,0 0-3 15,0 0 1-15,0 0-1 16,0 0 1-16,3-5-4 15,1 0 0-15,-1 2 0 16,4 3 0-16,1-8 0 16,2 8 0-16,1-5-1 15,-1 5 0-15,1 0-1 0,-4 5 1 16,0-2 0-16,-3 2 0 16,-1 3 1-16,-3-3 0 15,-3 8-2-15,-1-5 1 16,0 3 0-16,1-3 1 15,-1 0-3-15,4 0 1 16,4 0 2-16,3 2 0 16,7 6-2-16,4 0 1 15,-1 0 0-15,-6-3 0 16,0 0 0-16,-8-2 0 16,-3 5 1-16,-11-6 0 0,-6 4-1 15,-1-4 0-15,1 1-2 16,-1 2 0-16,4-5-13 15,3 3 0-15,-3-4-9 16,4 1 0-16</inkml:trace>
  <inkml:trace contextRef="#ctx0" brushRef="#br0" timeOffset="10644.0917">4860 3259 17 0,'-3'-7'8'0,"24"14"10"16,-7-4-10-16,11-3-1 15,10 5 0-15,4 3-1 16,7-2 0-16,3-1-5 15,0 0 1-15,-6 1-2 0,-1-4 1 16,-3-2-1-16,0 3 0 16,-4-3-5-16,-7 0 1 15,-3 0-22-15,-4 0 0 16,-3-3 17-16,-4 3 0 16</inkml:trace>
  <inkml:trace contextRef="#ctx0" brushRef="#br0" timeOffset="11019.117">5382 3111 19 0,'-25'-8'9'0,"11"6"8"16,14-1-11-16,-3 3-7 16,3 0 1-16,7 3 6 15,7 2 1-15,11 3-3 16,6 8 1-16,1-3-5 15,7 8 1-15,-4-2-1 0,-3 2 0 16,-4 0 0-16,-7-2 0 16,-6-4 1-16,-8-1 0 15,-11-1-9-15,-10 0 1 16,0 3-22-16,-7 5 0 16</inkml:trace>
  <inkml:trace contextRef="#ctx0" brushRef="#br0" timeOffset="11769.1264">4423 3662 24 0,'-4'-14'12'0,"4"12"4"16,0 2-12-16,0 2-4 15,0 12 0-15,0-1 2 16,4 0 0-16,-1 3-1 15,1 5 0-15,-1 3-1 16,1 0 0-16,-4-3 0 16,3-3 0-16,1-2 0 0,-4 0 0 15,0-5-10-15,3-3 0 16,1-3-11-16,0-2 1 16</inkml:trace>
  <inkml:trace contextRef="#ctx0" brushRef="#br0" timeOffset="12034.7396">4109 3696 18 0,'-18'-3'9'0,"25"6"10"16,0-3-9-16,11-5-5 15,10-1 1-15,14-4 0 16,15-3 0-16,3-3-5 16,7 0 0-16,-4 3-2 15,-6 5 1-15,-15-3-8 16,-7 1 1-16,-3 4-6 16,-4 1 0-16,-6 0-6 15,-8-1 0-15</inkml:trace>
  <inkml:trace contextRef="#ctx0" brushRef="#br0" timeOffset="12300.3657">4193 3881 19 0,'-7'8'9'0,"39"3"15"0,-18-11-11 16,18-3-6-16,10-5 0 15,4-2-3-15,11-6 1 0,-4 2-4 16,-8 4 0-16,-6-1-7 16,-7 1 0-16,-7 4-19 15,-4 1 0-15,-7 0 11 16,-7 7 1-16</inkml:trace>
  <inkml:trace contextRef="#ctx0" brushRef="#br0" timeOffset="12597.817">4906 3752 15 0,'0'7'7'0,"7"15"8"0,-7-17-9 15,0 6-7-15,4 2 1 16,-4 3-1-16,3 0 1 16,1-1-20-16,-1 1 0 0</inkml:trace>
  <inkml:trace contextRef="#ctx0" brushRef="#br0" timeOffset="14738.4695">7608 3302 7 0,'-4'-8'3'0,"4"5"3"16,4-2-4-16,-4 5-2 16,3 8 0-16,1 0 9 15,-1 10 1-15,5 14-4 16,-1 8 1-16,0 13-3 16,0 8 1-16,-4-6-4 15,1-5 1-15,-1 1-3 16,1-4 1-16,-4-4 0 15,0-9 0-15,0-8-1 16,0-2 1-16,0-8-15 16,0-3 1-16,-4 1-1 15,-3-7 0-15</inkml:trace>
  <inkml:trace contextRef="#ctx0" brushRef="#br0" timeOffset="15129.1067">7495 3765 16 0,'0'-3'8'15,"0"6"5"-15,4 2-7 0,-1 6-2 16,4 2 1-16,0 5 2 16,0 1 0-16,0-1-3 15,4 1 1-15,-1-1-1 16,1-4 0-16,-4 2-3 16,4 2 0-16,-4-2-1 15,3-3 1-15,-3-2 5 16,4-3 1-16,0-6-5 15,3-2 1-15,0-5-4 16,3-3 1-16,-3-2-2 16,4-9 1-16,0-5-14 15,-1-2 0-15,-2-3-19 16,2 0 0-16</inkml:trace>
  <inkml:trace contextRef="#ctx0" brushRef="#br0" timeOffset="15535.3773">8102 3492 21 0,'0'-5'10'0,"0"10"3"15,0-2-12-15,0 5 1 16,0 5 1-16,0 3 1 15,0 8 0-15,0 2-3 16,3 1 1-16,1-3-2 16,-4-6 0-16,0-5-1 15,3-2 1-15,-3-1 0 16,0-2 0-16,0-2-18 16,0-4 0-16,0 1 7 0,0-8 0 15</inkml:trace>
  <inkml:trace contextRef="#ctx0" brushRef="#br0" timeOffset="15722.8576">7925 3484 21 0,'0'3'10'0,"11"-3"10"0,0 0-11 15,6 0-6-15,11 0 0 16,4 0-3-16,7 3 1 0,3-1-4 15,-3 1 1-15,-4-3-29 16,-10 3 1-16,-4-1 30 16,-3-2 1-16</inkml:trace>
  <inkml:trace contextRef="#ctx0" brushRef="#br0" timeOffset="15910.3832">7964 3730 23 0,'11'0'11'0,"28"3"8"15,-25-3-12-15,3 0-7 16,11 0 0-16,4 0-5 16,4 0 1-16,-5 0-21 0,-3 0 0 15</inkml:trace>
  <inkml:trace contextRef="#ctx0" brushRef="#br0" timeOffset="16425.9943">8592 3728 19 0,'4'5'9'0,"-1"-13"9"15,4 5-18-15,-7 3 0 16,4 3 8 0,3-6 0-16,0 3-8 15,3 0 0-15,-3-2-1 16,0 2 1-16,-7 2 1 0,0 1 0 15,-3 2 2-15,-4-2 0 16,0 2-2-16,0-2 0 16,0 2-1-16,3 1 0 15,4-1 1-15,4 0 0 16,6 0 1-16,4 1 0 16,4-1-3-16,-4 0 1 15,4-2-11-15,-4 0 0 16,0-1-16-16,0 1 1 15</inkml:trace>
  <inkml:trace contextRef="#ctx0" brushRef="#br0" timeOffset="18738.5243">8588 3717 7 0,'0'3'3'0,"8"-1"7"15,-8-2-4-15,0 0 0 16,0 0 0-16,7 0-2 16,-7 0 0-16,7 0-1 15,0-2 1-15,0 4-3 16,3-4 1-16,1 2 0 16,3 0 1-16,-3 2-4 15,-1 1 1-15,1 0 0 16,-4-1 0-16,0 4 2 15,0-1 0-15,-4 3-1 16,-6 0 0-16,-4 5-1 16,-4 3 1-16,-3 2 0 0,-7 4 1 15,0-1-1-15,0-3 1 16,3-2-2-16,4-3 1 16,3-2-1-16,4 0 1 15,4-3 2-15,10-3 1 16,3 0-3-16,15 0 0 15,3 1-1-15,-3-4 0 16,3-2-8-16,8 3 0 16,-1 0-25-16,4-1 0 15</inkml:trace>
  <inkml:trace contextRef="#ctx0" brushRef="#br0" timeOffset="19285.4093">8772 3318 11 0,'-21'-3'5'0,"17"11"7"0,4-8-7 0,0 0 6 16,11 0 0-16,10-3-7 15,14 3 0-15,8-2 1 16,24 2 1-16,14 0 1 15,14 0 1-15,4 2-8 16,-4-2 1-16,-14-2-1 16,-10-1 0-16,-11 0-2 15,-11 3 0-15,-10-2-12 16,-7-4 0-16,-11 4-14 16,-7 2 0-16</inkml:trace>
  <inkml:trace contextRef="#ctx0" brushRef="#br0" timeOffset="19660.4179">9534 3159 30 0,'-11'0'15'0,"25"0"3"0,-14 0-14 0,11 0-3 16,-4 3 1-16,7-1 0 15,4 6 0-15,3 3-3 16,4 2 0-16,-1 5 1 15,1 1 1-15,-4 0-2 16,-3-6 1-16,-8 0 1 16,-3 3 0-16,-7-3-1 15,-3 0 1-15,-4 1-2 16,-4-1 0-16,1 0-17 16,3 3 0-16,0 2 0 15,7 1 0-15</inkml:trace>
  <inkml:trace contextRef="#ctx0" brushRef="#br0" timeOffset="20097.9183">10088 3233 28 0,'0'-19'14'0,"7"14"6"16,-7 5-13-16,0 0-8 16,0 5 0-16,3 6 5 15,-3 8 1-15,0-1-2 16,4 1 1-16,-4 4-3 16,0 1 0-16,0 0-2 15,3-3 1-15,-3-2 1 16,0-3 0-16,0-3-1 15,4-3 0-15,-4-4-12 16,0-4 1-16,0-2-20 16,0-5 0-16</inkml:trace>
  <inkml:trace contextRef="#ctx0" brushRef="#br0" timeOffset="20285.4213">9865 3191 30 0,'0'-14'15'0,"36"25"7"0,-19-14-14 16,4 1-6-16,15 2 1 16,13-3-3-16,4 3 1 15,-11-3-2-15,-3 3 0 16,0 0-20-16,-7 0 1 16,-8 0 1-16,-6 0 1 15</inkml:trace>
  <inkml:trace contextRef="#ctx0" brushRef="#br0" timeOffset="20504.1739">9911 3445 44 0,'-7'13'22'0,"35"0"10"16,-10-10-22-16,0-1-10 15,10 1 1-15,11 0-2 16,3-3 1-16,-3 0-17 16,-4 0 0-16,-10 2-20 15,-1-2 1-15</inkml:trace>
  <inkml:trace contextRef="#ctx0" brushRef="#br0" timeOffset="21316.6876">10402 3471 12 0,'-8'3'6'0,"12"-3"11"0,-4 0-6 16,0 0-3-16,0 0 1 16,4 0-4-16,-4 0 0 15,7-3-1-15,0 0 1 16,0 1 0-16,0 2 0 16,0 0-3-16,3 0 1 15,-3 0-3-15,4 0 0 16,-4 0 0-16,0 0 1 15,-3 2-1-15,-1 4 0 0,-3-1 0 16,0 3 1-16,-3 0-1 16,-1 0 1-16,-3 0 0 15,0 0 1-15,0-3-2 16,3 0 1-16,1 3-2 16,-1-2 1-16,1-1-2 15,-1-3 0-15,4 4 4 16,0-1 1-16,7 6-5 15,0-1 0-15,0 3 4 16,1 1 0-16,-1-1-5 16,0 0 1-16,0 0 2 15,-4-2 1-15,-3 0-1 16,-3-4 0-16,-4 1 2 16,0 0 0-16,0 0-9 0,-4-5 0 15,-3 0-10-15,3 2 0 16,-3 0-10-16,-3 3 0 15</inkml:trace>
  <inkml:trace contextRef="#ctx0" brushRef="#br0" timeOffset="26426.1321">1668 8752 19 0,'-4'-24'9'0,"8"-2"10"16,-4 18-10-16,3 0-4 15,-3 0 0-15,4 2-3 16,-4 1 1-16,0 0-2 16,0 5 0-16,4 0-2 0,3 5 1 15,-4 6 1-15,1 5 1 16,3 5-1-16,-4-3 1 15,1 6-1-15,-4 11 1 16,0-1-1-16,0-2 0 16,0-3-2-16,-4-5 1 15,1-6 0-15,-1-2 0 16,4 0-12-16,0-3 0 16,0-2-16-16,0-6 1 15,0 0 26-15,0 1 1 16</inkml:trace>
  <inkml:trace contextRef="#ctx0" brushRef="#br0" timeOffset="26785.5107">1696 8691 7 0,'0'0'3'0,"7"3"8"15,-7-1-4-15,4 4 3 16,-1 2 1-16,1 2-4 16,-1 6 1-16,1 0-4 15,3 2 1-15,3 9-1 16,1-1 0-16,0-2-1 16,-1 3 1-16,1-4-2 0,-1-4 1 15,-3-6 8-15,1-2 0 16,-1-1 0-16,0-4 0 15,0-14-10-15,0-6 1 16,0-12 2-16,0-6 0 16,0-7-4-16,0-4 0 15,0 1-2-15,0 7 1 16,-3 6-16-16,-1 6 0 16,1 1-9-16,3 4 1 15,0 5-4-15,7 7 0 16</inkml:trace>
  <inkml:trace contextRef="#ctx0" brushRef="#br0" timeOffset="27098.0141">2102 8590 31 0,'-11'-2'15'0,"29"10"7"16,-18 0-16-16,3 8-4 16,-3 2 1-16,0 3-1 0,4 3 1 15,3 0-4-15,-7-3 0 16,4-5 1-16,-1-3 0 15,4-2-15-15,-7-1 0 16,-3-4-11-16,-4-6 1 16</inkml:trace>
  <inkml:trace contextRef="#ctx0" brushRef="#br0" timeOffset="27629.2765">1541 8469 8 0,'-35'37'4'0,"6"21"9"15,26-45-5-15,-4 11 0 16,3 10 1-16,1 9-2 16,3 12 0-16,0 9 0 15,3-3 0-15,8 2-4 16,7 3 1-16,6-7-1 16,8-1 0-16,3-5 0 15,8-6 0-15,6-10 2 16,0-8 0-16,4-13 0 0,21-13 0 15,8-19-5-15,13-13 0 16,0-16 2-16,0-3 0 16,-17 1-1-16,-11-6 1 15,-7-5-2-15,-7-3 0 16,-14-3 0-16,-11 1 0 16,-18 13 1-16,-13-9 0 15,-11-2 0-15,-22 3 0 16,-9 3-1-16,-12 4 0 15,-13 4-1-15,3 10 1 0,-8 10-4 16,5 6 0 0,-8 8-39-1,15 8 0-15,6 7 27 16,15 1 0-16</inkml:trace>
  <inkml:trace contextRef="#ctx0" brushRef="#br0" timeOffset="56400.5716">10765 1582 14 0,'-4'-16'7'0,"11"24"9"16,-3-13-6-16,-4 2-7 16,0 3 0-16,0 0 0 15,0-5 1-15,0 2-2 16,0 3 0-16,0 0-1 15,3 0 1-15,4 3 1 16,1 2 0-16,2 6-1 16,1 5 0-16,-1 8 0 15,1-6 0-15,-4 6-2 16,3 2 1-16,1 1-1 16,0 4 1-16,-1-4-2 15,1-1 1-15,-1-2 1 0,-3-5 1 16,0-1-1-16,1-2 0 15,-1-5 0-15,0 2 0 16,0-5 0-16,-4 0 0 16,4 2-2-16,-3 1 1 15,-1-3 1-15,1-3 0 16,-1 6-2-16,1-11 1 16,-1 8 1-16,-3-8 1 15,0 8-3-15,4-6 1 16,-4 4 0-16,4-6 1 0,-1 5-2 15,1 0 1-15,-4-2 1 16,0 2 1-16,3-5-2 16,-3 3 1-16,0 2 4 15,0-5 0-15,0 0-2 16,4-8 1-16,3-5-4 16,3 0 0-16,4-11 2 15,0-11 0-15,8-10 0 16,2 1 1-16,1-12-3 15,-7 6 1-15,-1-1-1 16,-3 6 0-16,1-2-3 16,-5 4 0-16,1 1-11 15,-1 5 1-15,-3 3-10 16,0 2 1-16,-3 13-1 16,-4 4 1-16</inkml:trace>
  <inkml:trace contextRef="#ctx0" brushRef="#br0" timeOffset="56744.3241">11043 1392 26 0,'-7'0'13'0,"22"-6"4"16,-5 1-13-16,8-3 0 15,17-2 1-15,7-4-6 16,-3 1 0-16,0 5-22 16,0 0 0-16,-8 3 13 15,-6 2 1-15</inkml:trace>
  <inkml:trace contextRef="#ctx0" brushRef="#br0" timeOffset="57275.5797">10663 1609 23 0,'0'-14'11'0,"31"-12"5"0,-13 18-12 16,10-3-5-16,4 1 0 15,0 2-24-15,3 0 0 16,4 3 24-16,-1-3 1 16</inkml:trace>
  <inkml:trace contextRef="#ctx0" brushRef="#br0" timeOffset="58463.0994">6592 1643 22 0,'-11'3'11'0,"11"2"10"0,0-5-11 16,8-8-6-16,2-8 0 15,11 0-5-15,11-2 1 16,3-1-13-16,1 11 1 15,6-5-11-15,0 8 1 16</inkml:trace>
  <inkml:trace contextRef="#ctx0" brushRef="#br0" timeOffset="58963.1036">6246 1788 29 0,'18'-18'14'16,"45"-22"1"-16,-41 32-14 0,13 0-8 15,7 0 1-15,-6-2-16 16,2 7 0-16</inkml:trace>
  <inkml:trace contextRef="#ctx0" brushRef="#br0" timeOffset="59853.7567">2356 1407 18 0,'0'-2'9'0,"53"-30"4"16,-32 22-8-16,14-9-3 15,11 3 1-15,3-10-5 16,-10 10 0-16,0-3-21 16,0 3 1-16</inkml:trace>
  <inkml:trace contextRef="#ctx0" brushRef="#br0" timeOffset="60275.6302">1869 1669 21 0,'0'-10'10'0,"7"-22"2"15,14 16-12-15,15-2-1 16,9-1 0-16,15 3-19 0,4-2 0 16</inkml:trace>
  <inkml:trace contextRef="#ctx0" brushRef="#br0" timeOffset="61213.1558">4007 3519 17 0,'-4'2'8'0,"11"6"1"0,-7-5-9 16,4 10-1-16,3 3 1 0,0 3-11 15,0 2 1-15,3-3 5 16,-3 3 0-16</inkml:trace>
  <inkml:trace contextRef="#ctx0" brushRef="#br0" timeOffset="61556.8887">4680 3479 22 0,'-10'0'11'0,"6"21"-5"0,4-13-10 15,4 3-13-15,-1 10 0 16</inkml:trace>
  <inkml:trace contextRef="#ctx0" brushRef="#br0" timeOffset="61931.8947">4310 3849 24 0,'-7'16'12'0,"-11"21"-1"0,11-26-11 16,0 0-1-16,0 2 1 16,4 3-5-16,-1 7 1 15,0-4-14-15,1-1 1 16</inkml:trace>
  <inkml:trace contextRef="#ctx0" brushRef="#br0" timeOffset="62119.3973">4649 3834 13 0,'0'21'6'0,"0"24"1"16,0-35-7-16,0 11-12 15,0 6 0-15</inkml:trace>
  <inkml:trace contextRef="#ctx0" brushRef="#br0" timeOffset="63213.1627">8303 3738 16 0,'-4'0'8'16,"1"14"0"-16,3-9-9 0,0 3 1 15,0 2 0-15,0 4 0 16,0 1 0-16,0 1-7 15,0 0 1-15,0 0-3 16,0-3 1-16</inkml:trace>
  <inkml:trace contextRef="#ctx0" brushRef="#br0" timeOffset="63541.2909">7876 3717 16 0,'-4'5'8'0,"8"3"0"0,-4-2-7 0,0 2-1 15,0 2 0-15,0 3-3 16,-4 1 1-16,4-4-11 16,0 1 0-16</inkml:trace>
  <inkml:trace contextRef="#ctx0" brushRef="#br0" timeOffset="63853.7964">7961 3371 21 0,'-4'0'10'0,"-3"13"2"0,4-5-12 16,-1 5 0-16,-3 3 0 15,3 2 0-15,-3 1 0 16,4-1-10-16,-1-2 0 16,1-5-1-16,-1-1 0 0</inkml:trace>
  <inkml:trace contextRef="#ctx0" brushRef="#br0" timeOffset="64010.0481">8229 3490 8 0,'-4'23'4'0,"1"4"-7"16,3-17-5-16</inkml:trace>
  <inkml:trace contextRef="#ctx0" brushRef="#br0" timeOffset="64681.9315">9939 3376 25 0,'-10'0'12'0,"6"18"1"0,4-10-13 16,-3 3-1-16,-1 2 0 0,1 3-4 16,-1 0 1-16,1 0-15 15,-1 0 0-15</inkml:trace>
  <inkml:trace contextRef="#ctx0" brushRef="#br0" timeOffset="64916.3101">10299 3386 33 0,'4'-7'16'0,"-8"1"2"16,8 6-18-16,-8 6 2 0,4 1 1 15,0 1-6-15,-3 6 0 16,3 1-10-16,-4 4 1 16,1 0-8-16,-1 4 0 15</inkml:trace>
  <inkml:trace contextRef="#ctx0" brushRef="#br0" timeOffset="65213.1909">10289 3053 31 0,'0'-16'15'0,"-11"14"1"15,11 2-15-15,4 2-3 16,-1 6 1-16,1 5-12 15,3 3 0-15,0 5-3 16,0 3 0-16</inkml:trace>
  <inkml:trace contextRef="#ctx0" brushRef="#br0" timeOffset="65463.1943">9901 3087 30 0,'-14'11'15'15,"-8"21"-14"-15,19-24-15 0,-1 16-1 16,1 5 0-16</inkml:trace>
  <inkml:trace contextRef="#ctx0" brushRef="#br0" timeOffset="72213.2905">4818 8540 28 0,'0'-18'14'0,"17"-6"8"0,-13 16-13 0,3 3-9 15,-3 5 0-15,-1 2 0 16,4 6 1-16,7 11 1 15,4-1 1-15,3 6-1 16,4 8 0-16,-1 5-1 16,1 3 1-16,0 2-1 15,-4 3 1-15,-3 0 8 16,-4-5 0-16,-4-3-7 16,-3-14 1-16,-3 1-2 15,-1-5 1-15,1-3 1 16,-1-6 0-16,1-2 11 15,-4-3 0-15,4-2-15 16,3-14 0-16,0-15 0 16,7-14 0-16,7-10 0 15,4-8 0-15,-4 10-1 16,0 3 1-16,-3-2-16 16,-4-1 1-16,-4 11-6 0,-3 3 1 15,0-1-1-15,4 9 1 16,3 5 0-16,0 5 1 15</inkml:trace>
  <inkml:trace contextRef="#ctx0" brushRef="#br0" timeOffset="72432.0572">5171 8395 42 0,'-8'-11'21'16,"47"-2"3"-16,-18 5-21 0,8-3 0 15,20-5 1-15,4-2-3 16,0 2 1-16,3 3-11 16,-3 2 1-16,-10 1-13 15,-12 2 0-15,-6 2 1 16,-11 4 1-16</inkml:trace>
  <inkml:trace contextRef="#ctx0" brushRef="#br0" timeOffset="72713.3081">4613 8564 45 0,'-7'3'22'0,"39"-11"3"0,-14 2-24 15,13-1 1-15,12-1 0 16,-5-3-10-16,5 6 1 0,-1-1-25 15,0 9 0-15,-3 2 23 16,-11-5 1-16</inkml:trace>
  <inkml:trace contextRef="#ctx0" brushRef="#br0" timeOffset="73119.5469">5689 8911 27 0,'11'2'13'0,"-22"19"6"0,8-10-15 16,-1 0-1-16,4-1 0 0,-4 9-3 15,4-3 0 1,-3 7 0-16,3-1 0 0,-4-1-10 16,8-5 0-16,-4-3-14 15,11-5 0-15</inkml:trace>
  <inkml:trace contextRef="#ctx0" brushRef="#br0" timeOffset="73447.679">6084 8604 27 0,'-14'2'13'0,"25"-4"10"0,-1 2-14 15,4 2-6-15,11 1 1 16,14 0 0-16,7-3 0 16,-1 0-5-16,5 2 0 15,-4 1-6-15,-4 0 0 16,-7-3-10-16,-3 0 1 15,-7-3-2-15,-4 0 0 16</inkml:trace>
  <inkml:trace contextRef="#ctx0" brushRef="#br0" timeOffset="73619.5593">6126 8749 37 0,'22'13'18'0,"73"-10"1"16,-56-3-18-16,24-5-11 16,8 0 1-16,13-1-19 15,1 4 1-15</inkml:trace>
  <inkml:trace contextRef="#ctx0" brushRef="#br0" timeOffset="78916.5047">14807 5156 16 0,'0'-8'8'0,"7"3"11"16,-7 5-8-16,0 0-6 15,0 0 1-15,4 0-3 16,3 3 0-16,3-1 1 16,1 6 1-16,3 6-3 15,4 9 0-15,-1 7 0 16,1-1 0-16,0 5 1 0,-1 6 0 15,4 5 1-15,-3 0 1 16,-4 5-1-16,4 0 0 16,-4 0 0-16,-4-7 1 15,5-9-3-15,-5-7 0 16,-3-1-1-16,0-5 0 16,-3-2 1-16,-1-6 0 15,1-2 4-15,-1-3 1 16,1-3-4-16,3-8 0 15,3-5-4-15,1-10 1 0,7-25 1 16,13-9 0-16,8-15-3 16,4 1 1-16,-8 0-4 15,-3 3 1-15,-1 4-12 16,-2 6 1-16,-5 6-14 16,-3 7 1-16,1 6 3 15,-5 5 1-15</inkml:trace>
  <inkml:trace contextRef="#ctx0" brushRef="#br0" timeOffset="79150.8799">15294 4998 41 0,'-7'-8'20'0,"28"0"7"0,-3 5-21 16,13-2-5-16,19 0 0 16,6-1-1-16,8 1 0 15,-4 2-15-15,-7 1 1 16,-11 2-19-16,-10 2 0 16</inkml:trace>
  <inkml:trace contextRef="#ctx0" brushRef="#br0" timeOffset="79510.2603">14733 5114 19 0,'-4'0'9'0,"4"0"13"16,0 0-10-16,4 0 0 0,3-5 1 15,7 2-8-15,7-2 0 16,11-3-4-16,0 3 0 16,0-1-15-16,-4 6 1 15,4 0-22-15,-4 6 0 16</inkml:trace>
  <inkml:trace contextRef="#ctx0" brushRef="#br0" timeOffset="85510.5147">7036 8183 17 0,'-10'3'8'15,"-1"-6"8"-15,8 3-9 0,3 0-3 16,0 0 0-16,0 0-1 16,0 0 0-16,-4 0 1 15,4 0 1-15,0 0-1 16,0 0 0-16,0 0-2 15,0 0 0-15,0 0 1 16,0 0 0-16,0 0-1 16,0 0 1-16,7-3-2 15,4-2 1-15,7-3-3 16,10 3 1-16,11-6 1 16,3 3 0-16,14 3-1 15,1 0 1-15,-1 5-1 16,8 0 0-16,-4 2-1 15,-11 4 0-15,-10 2 2 16,-7 0 0-16,-8 2-1 0,-10 1 0 16,-10 5 2-16,-11 2 0 15,-14 6-2-15,-8 0 1 16,-6 2 2-16,-11 1 1 16,-7-4-3-16,8 1 1 15,2-5-2-15,8-1 0 16,7-2 0-16,7-3 0 15,10 1 0-15,11 4 0 16,14 1 0-16,18 5 1 0,10-1-1 16,1 1 0-16,-5 5-1 15,1 3 1-15,-14 2 1 16,-8 1 0-16,-13-3-1 16,-11 5 0-16,-14 0 0 15,-18-8 0-15,-7-3 4 16,-7-7 0-16,-7-6-4 15,0-8 0-15,14-5 0 16,-3-10 0-16,7-1-8 16,6-5 1-16,15 0-17 15,18 3 1-15,6 0-8 16,11 0 1-16</inkml:trace>
  <inkml:trace contextRef="#ctx0" brushRef="#br0" timeOffset="87057.4122">8006 8400 19 0,'-21'3'9'0,"4"5"7"16,17-3-10-16,3 5-1 15,8 4 1-15,6-4 2 16,5 1 0-16,2-9-3 0,12-2 1 16,2-5-2-16,1-8 1 15,0 0-4-15,-4-3 1 16,-7-3-2-16,-3-2 0 16,-4 0-1-16,-7-3 1 15,-7 0 2-15,-7 1 1 16,-3 1-4-16,-4 7 1 15,-11-1-2-15,-6-3 0 16,-12 3 4-16,5 6 0 16,-1 4-4-16,-7 6 0 15,0 3 2-15,-3 8 0 0,0 12 0 16,3 17 1-16,3 5 1 16,5 19 0-16,10 2 3 15,6 8 0-15,8-3-5 16,7-5 1-16,18-2 4 15,14-3 0-15,14-8 0 16,14-11 1-16,7-8-7 16,0-10 1-16,17-8 1 15,-6-16 0-15,-1-5-2 16,-10-3 1-16,-7-5-14 16,-14-1 1-16,-10 4-27 15,-5-3 0-15,-6-1 26 16,-4 1 1-16</inkml:trace>
  <inkml:trace contextRef="#ctx0" brushRef="#br0" timeOffset="87963.6737">8849 7694 14 0,'-3'2'7'0,"10"-2"8"16,-3 8-7-16,3 5-3 15,0 1 0-15,3-1-2 16,4 5 1-16,0 6-1 16,1 3 1-16,-1 4-1 15,-4 1 1-15,1-3 1 16,-4-2 1-16,-4-1-1 15,-3 1 0-15,0-4 4 16,0-4 0-16,-3-6-1 16,-4-2 1-16,-7-9-6 15,-7-2 1-15,-8-5-1 0,-2-5 1 16,-1-1-3-16,7 3 0 16,0-3-2-16,1 1 0 15,-1-1-12-15,7 1 1 16,4-4-21-16,7 1 0 15,7-3 6-15,4 0 1 16</inkml:trace>
  <inkml:trace contextRef="#ctx0" brushRef="#br0" timeOffset="88104.2998">8666 7477 44 0,'-7'-27'22'15,"7"14"-19"-15,4 10-22 0,3-2-6 16,3 5 1-16</inkml:trace>
  <inkml:trace contextRef="#ctx0" brushRef="#br0" timeOffset="89135.5669">9079 7479 23 0,'-21'3'11'0,"-11"2"12"0,28-5-13 16,1 0-3-16,-1 0 0 16,1 0-3-16,-1 0 1 15,4 0-1-15,0 0 1 16,11 0 1-16,-1-2 0 16,8-4-3-16,3 1 1 15,11 0-2-15,7-3 1 0,7 2-3 16,-4 1 1-1,-3 3-1-15,0 2 0 0,-1 5 0 16,-6 0 0-16,-4 3 0 16,-7 0 0-16,-3 5 0 15,-11 3 0-15,-7 0 1 16,-10 3 0-16,-5-4-2 16,-2-1 1-16,-8-1 0 15,4 3 0-15,3-8 0 16,1-3 1-16,3 3-2 15,7-5 0-15,7 2 1 16,10 5 0-16,8 1 0 16,-1 5 0-16,8 2 0 15,0 4 0-15,-8-7 1 16,1-1 0-16,-11-1-2 16,-10 3 1-16,-12-3 0 0,-6-2 1 15,-7-1-1-15,-7-2 1 16,3-3-2-16,4-2 1 15,3 0-8-15,4-1 0 16,7-2-11-16,7 0 1 16,7 0-13-16,10 0 1 15,5 0 25-15,2 3 0 16</inkml:trace>
  <inkml:trace contextRef="#ctx0" brushRef="#br0" timeOffset="89526.1985">9693 7630 29 0,'-29'0'14'0,"-2"45"13"16,27-32-16-16,1 6-3 15,-1-3 1-15,4 2-2 16,7 1 0-16,7-1-1 16,11-2 1-16,3-3-4 15,4-7 1-15,3-9-1 16,7-5 0-16,1 0-1 0,-8-5 1 16,-10-6-2-16,-4-7 0 15,-11-3-1-15,-10 0 1 16,-14 0 1-16,-7 0 0 15,4 5-4-15,-5 5 1 16,-6 3 1-16,0 8 0 16,0 3-10-16,-1 5 1 15,5 3-10-15,3 5 0 16,7 5-8-16,3 0 1 16,7 6 8-16,4 2 1 15</inkml:trace>
  <inkml:trace contextRef="#ctx0" brushRef="#br0" timeOffset="89916.8259">10126 7392 17 0,'-21'-3'8'0,"-3"11"8"16,20-2-8-16,-3 7-1 16,3 3 1-16,8 2 2 15,7 1 0-15,6-3-1 16,8-3 1-16,3-8-6 0,-3-5 1 15,-1-8-2-15,1-5 0 16,-4-3-3-16,-7-2 1 16,-7 4-1-16,-10 1 1 15,-1 0-1-15,-6 0 0 16,-4-1-3-16,-4 9 1 16,0-3-21-16,1 8 1 15,-1 0-12-15,1 3 0 16</inkml:trace>
  <inkml:trace contextRef="#ctx0" brushRef="#br0" timeOffset="90502.5655">10102 8426 34 0,'-25'-7'17'0,"29"12"8"0,6-8-17 15,8 1-3-15,10-1 0 16,4 3 1-16,17 0 0 15,4-3-4-15,3 3 1 16,1 0-6-16,-1 0 1 16,-3 3-12-16,-10-3 1 15,-12 0-7-15,-6 0 1 16,-7 3 0-16,-4-1 0 16</inkml:trace>
  <inkml:trace contextRef="#ctx0" brushRef="#br0" timeOffset="90736.9428">10176 8633 38 0,'21'2'19'0,"39"-2"1"16,-32 0-19-16,11-2 0 15,10-1 1-15,11 1-13 16,0 2 1-16,0 0-20 16,0 0 30-16,-60 0 0 15</inkml:trace>
  <inkml:trace contextRef="#ctx0" brushRef="#br0" timeOffset="91565.0856">10807 8149 11 0,'-25'-3'5'0,"4"8"13"0,18-7-6 16,-4-1-7-16,0 3 0 15,0 3 0-15,0-3 1 16,-1-3 0-16,5 3 1 16,3 0-2-16,0 0 0 15,11-3 3-15,3 1 0 16,10-4-2-16,5-4 0 16,9-1-1-16,15 1 1 15,4 2-4-15,10 2 0 0,0 6-2 16,-14 6 1-16,-4 7-1 15,-7 3 0-15,-6 0 0 16,-12 5 0-16,-10 5 0 16,-10 6 0-16,-15 5 0 15,-13-2 0-15,-12-1 0 16,1-2 1-16,0-6-2 16,3-5 1-16,11-7 0 15,7-9 0-15,14 0-1 16,10 0 0-16,22 6 1 15,7 2 0-15,7 6-7 16,0 5 0-16,-4 2 6 16,-10 0 0-16,-18 9 1 15,-14 2 0-15,-14-3 0 16,-22 1 1-16,-9-1-1 16,-12-5 1-16,-6-5-2 0,6-11 1 15,8-2-25-15,14-3 0 16,3-8-8-16,11-6 0 15</inkml:trace>
  <inkml:trace contextRef="#ctx0" brushRef="#br0" timeOffset="93038.5902">11872 8400 15 0,'-3'0'7'0,"10"0"10"0,0 3-9 0,0-1 0 15,7 1 0-15,0 2-3 16,0-2 1-16,4-3-1 16,10 0 1-16,4-3-2 15,0-2 1-15,-4-8-4 16,-3-1 1-16,-4-1-3 15,-4-4 1-15,-2 1 0 16,-5-1 0-16,-3-2 1 16,-7 2 1-16,-3 1-3 15,-4 5 1-15,-11 2-1 16,-7 0 0-16,-7 9 1 16,1 4 0-16,-8 9 0 15,-3 10 0-15,-4 14 1 16,0 12 0-16,11 14 3 15,6-8 0-15,8 5 0 0,18-2 0 16,17-6 3-16,18-8 0 16,10-7-6-16,18-6 1 15,7-13-3-15,7-8 1 16,0-6-14-16,-7-2 1 16,-3-5-38-16,-4-3 0 15</inkml:trace>
  <inkml:trace contextRef="#ctx0" brushRef="#br0" timeOffset="93788.5915">12423 7609 26 0,'3'-11'13'0,"15"6"6"16,-18 5-13-16,7 0 0 16,0 0 1-16,3 11-4 15,8 7 0-15,0 11 0 16,-4 0 1-16,-4-2-1 16,1-1 1-16,-4 3 4 15,-3-2 0-15,-4-3-1 16,-7-6 0-16,-8-2-2 15,-2-3 0-15,-8-5-1 0,0-5 0 16,-3-6-3-16,0-2 1 16,-4-3-1-16,4-3 0 15,3 1-2-15,4-3 0 16,4 2-24-16,-1 0 25 16,18 11 0-1</inkml:trace>
  <inkml:trace contextRef="#ctx0" brushRef="#br0" timeOffset="93897.9719">12250 7376 35 0,'-4'-3'17'16,"18"-2"-33"-16,-7 0-18 0</inkml:trace>
  <inkml:trace contextRef="#ctx0" brushRef="#br0" timeOffset="94491.7334">12687 7366 18 0,'7'-6'9'0,"4"12"11"15,-8-4-10-15,4 6-4 16,0 3 0-16,1 7-1 16,-1 3 0-16,0 3-3 15,0 3 1-15,-4-4-4 16,4 1 1-16,-3 0 0 15,-1-8 1-15,1-3-2 16,-1-5 1-16,-3 0-23 16,0-8 0-16,-3-3 5 0,-1-5 1 15</inkml:trace>
  <inkml:trace contextRef="#ctx0" brushRef="#br0" timeOffset="94726.1039">12832 7276 29 0,'7'-8'14'0,"18"10"9"0,-18 1-15 15,3 10-3-15,1 3 1 0,3 0-4 16,0 8 1-16,0 5-1 16,0 5 0-16,0 3-4 15,-3-2 0-15,-4-9 2 16,0-2 1-16,-3-6-6 15,-1-2 0-15,-3-5-29 16,-3-8 1-16,-8-6 27 16,-10-10 0-16</inkml:trace>
  <inkml:trace contextRef="#ctx0" brushRef="#br0" timeOffset="94913.6073">12528 7342 38 0,'8'-8'19'0,"44"-3"9"16,-27 11-19-16,17 0-3 16,18-2 1-16,11-1-5 0,3 0 0 15,-3-2-9-15,-8-3 0 16,-7 3-21-16,-10-3 0 16,-14 0 8-16,-14-3 0 15</inkml:trace>
  <inkml:trace contextRef="#ctx0" brushRef="#br0" timeOffset="95226.112">13220 6990 44 0,'17'-19'22'16,"-6"22"3"-16,-4-6-22 0,-3 6 2 15,-4 10 1-15,0 14 2 16,0 10 1-16,0 13-3 16,-4 16 0-16,-3-2 0 15,-4 7 1-15,-3 0-4 16,-3 1 0-16,-1-1-3 16,0-10 1-16,1-13-2 15,3-9 1-15,0-4 0 16,3-6 1-16,4-5-13 15,0-6 0-15,3-2-12 16,4-8 1-16,4-3-18 16,3-2 1-16</inkml:trace>
  <inkml:trace contextRef="#ctx0" brushRef="#br0" timeOffset="95648.0163">13498 7339 35 0,'-3'-3'17'0,"6"1"2"0,-3 10-17 0,-7 5 9 16,-3 11 0-16,-1 13 3 15,-3 16 1-15,-7 18-9 16,3-7 0-16,1 2-5 16,10 0 0-16,10-5 5 15,8-11 0-15,-1-2-3 16,11-11 0-16,8-13-4 16,6-11 1-16,0-11 0 15,1-7 1-15,-8-8-9 16,-7-8 0-16,-7-3 5 15,-7 0 1-15,-7 3 2 16,-11 2 0-16,-6 9 0 16,-4 2 1-16,0 5-5 15,-1 6 1-15,5 5-20 0,6 8 0 16,8 2-18-16,13-2 1 16</inkml:trace>
  <inkml:trace contextRef="#ctx0" brushRef="#br0" timeOffset="96335.5018">12172 7381 28 0,'7'3'14'0,"14"-6"7"16,-14 1-13-16,1 2-3 16,2 0 1-16,1 0 1 15,3 0 0-15,-4 0-1 16,1 0 0-16,-4 0-3 16,-3 0 1-16,-4 0-5 15,-4-3 1-15,0 3 0 16,-3-3 1-16,0 3-19 15,0 0 0-15,4 3-21 16,-1 2 0-16</inkml:trace>
  <inkml:trace contextRef="#ctx0" brushRef="#br0" timeOffset="96835.5155">12320 7548 24 0,'0'0'12'0,"14"5"10"15,-6-2-13-15,2 2-6 16,1 3 1-16,3 3-4 16,3 2 1-16,-2 0-1 0,-1 3 0 15,0 0-1-15,-4-3 1 16,1 0-29-16,-1 1 29 15,-10-14 0 1</inkml:trace>
  <inkml:trace contextRef="#ctx0" brushRef="#br0" timeOffset="102038.7048">1746 10699 21 0,'-11'-8'10'0,"7"5"2"0,4 3-11 16,0 0 1-16,0 0 1 16,4 0 2-16,-1 0 1 0,1 8 1 15,-4 6 1-15,4 7-3 16,-4 3 0-16,0 10 0 15,0 3 0-15,0 5-1 16,-8-5 1-16,5 0-4 16,-8 1 1-16,4-7-2 15,0-2 0-15,0-7-2 16,4-7 0-16,-1-4-26 16,1-8 1-16,6-9 4 15,4-2 0-15</inkml:trace>
  <inkml:trace contextRef="#ctx0" brushRef="#br0" timeOffset="102444.9625">1837 10699 37 0,'0'-5'18'0,"14"-3"2"0,-7 8-19 16,-3 2 3-16,3 4 1 15,0 4 0-15,7 6 0 16,0 3 0-16,4 2 0 16,0 5-3-16,-1 3 1 15,1-5-1-15,-4 0 0 0,0-3 3 16,-3-2 1-16,-4-6-2 15,0 0 0-15,0-7 5 16,0-1 0-16,0-10-8 16,3-11 0-16,1-5-1 15,0-11 1-15,-1-8 0 16,8-2 0-16,-4 2-13 16,0 11 0-16,0 2-10 15,0-2 0-15,0 3-2 16,1 5 1-16,2 2 3 15,1 9 1-15</inkml:trace>
  <inkml:trace contextRef="#ctx0" brushRef="#br0" timeOffset="102882.4681">2490 10554 35 0,'14'-16'17'0,"18"8"6"0,-18 5-19 0,3 3-2 15,1 3 1-15,-4 2-3 16,-3 6 0-16,-4 2 2 16,-4 0 0-16,-13 11-1 15,-8 8 0-15,0 2 6 16,-6-2 1-16,-1-3-2 16,0-3 0-16,11-4-5 15,0-9 0-15,14 0-1 16,7-2 0-16,4-4 0 15,14-1 1-15,6-6-7 16,5 2 1-16,-5-4-7 16,-3-6 0-16,1 0-7 15,-5-3 0-15,-2-5-4 16,-5 1 1-16</inkml:trace>
  <inkml:trace contextRef="#ctx0" brushRef="#br0" timeOffset="103382.4741">2423 10228 8 0,'-39'-5'4'0,"-10"-3"3"0,38 8-4 16,-14-3 7-16,-10 1 1 0,-7 2-3 15,-11 2 0-15,-14 9-3 16,3 5 0-16,-10 15-4 16,0 9 1-16,4 5 1 15,3 11 0-15,7 2-2 16,7 8 1-16,14 11 0 16,11 10 1-16,14 0 0 15,14 3 0-15,17 0 0 16,11-13 1-16,18-3 2 15,11-13 0-15,13-13-1 16,8-14 0-16,35-16 0 16,7-25 0-16,17-17 2 15,18-24 0-15,15-13-6 16,6-21 0-16,-10-10-2 16,-25-6 1-16,-28-5 0 15,-25-3 1 1,-46-48 6-16,-27 30 1 15,-37 29-8-15,-16 23 0 16,-33 17-13-16,-21 18 0 16,-10 16-11-16,-14 18 0 15,-15 21-19-15,4 11 0 16</inkml:trace>
  <inkml:trace contextRef="#ctx0" brushRef="#br0" timeOffset="106835.6468">5781 10165 26 0,'0'-14'13'0,"7"22"1"16,-4 3-13-16,4 0 3 16,-3 7 1-16,-1 9 4 15,1 10 0-15,0 2-6 0,-1 6 1 16,-3-5-4-16,4-6 1 16,-4-5-1-16,0-7 0 15,0-9 0-15,0 0 0 16,0-10-20-16,0 2 0 15,0-10-4-15,-4-3 0 16</inkml:trace>
  <inkml:trace contextRef="#ctx0" brushRef="#br0" timeOffset="107195.0267">5386 10297 43 0,'-39'0'21'0,"42"-8"8"16,4 5-22-16,8-2-8 15,16-3 1-15,15-2 5 16,18-1 1-16,20 0 3 15,8 3 1-15,14 1-9 16,-7-9 0-16,-4 8-2 16,-3-6 1-16,-15 1-1 15,1 3 1-15,-1-1-2 0,-13-2 1 16,-18 5-19-16,-7-3 1 16,-11 6-7-16,-7 0 0 15,-7 5 9-15,-10 0 0 16</inkml:trace>
  <inkml:trace contextRef="#ctx0" brushRef="#br0" timeOffset="107460.6545">5354 10424 35 0,'-49'16'17'0,"45"-6"5"16,11-4-18-16,14-4 2 15,22 4 0-15,17-4-2 16,14-7 1-16,24-3 7 16,8 0 0-16,11-5-12 15,-8 0 1-15,-3-1-4 16,-18 4 1-16,-7-1-17 15,-10 1 1-15,-15 2-23 16,-10 2 1-16</inkml:trace>
  <inkml:trace contextRef="#ctx0" brushRef="#br0" timeOffset="107991.9126">5389 10395 30 0,'0'-13'15'0,"-3"13"4"16,3 0-16-16,0 0-1 16,-4 2 0-16,1 6 2 0,-4 5 0 15,-4 9-4-15,0 1 0 16,1 1-2-16,3 3 1 15,0-4-1-15,3-4 1 16,1-3-29-16,3-3 0 16,7-2 24-16,7-3 1 15</inkml:trace>
  <inkml:trace contextRef="#ctx0" brushRef="#br0" timeOffset="108382.5438">6345 10382 35 0,'-7'8'17'0,"-4"18"2"0,8-21-18 15,-4 3-2-15,-4 8 1 16,1 3 0-16,-1-6 0 16,1 3-11-16,3-11 1 15,3-2-14-15,0-3 0 16</inkml:trace>
  <inkml:trace contextRef="#ctx0" brushRef="#br0" timeOffset="108648.1737">6592 9977 26 0,'-3'-3'13'0,"3"16"0"16,0-7-13-16,0 4 0 15,-4 3 1-15,-3 6-3 16,0 7 1-16,0-2-23 16,-4 3 0-16</inkml:trace>
  <inkml:trace contextRef="#ctx0" brushRef="#br0" timeOffset="109038.8011">5534 10022 17 0,'-4'0'8'0,"8"18"9"16,-4-10-9-16,-4 8 0 16,-3 3 1-16,-7 2-7 15,-3 0 1-15,-5 0-4 16,1-2 0-16,0-1-9 16,0 1 1-16,7-3-16 15,0 2 0-15</inkml:trace>
  <inkml:trace contextRef="#ctx0" brushRef="#br0" timeOffset="109554.4314">6804 10437 29 0,'-4'3'14'0,"-3"47"5"0,4-34-15 16,-4 2-3-16,-4 1 0 15,-3 2 0-15,-4 3 1 16,-3 2-4-16,3-2 1 16,1-3-20-16,6-5 1 15,4-3 7-15,7-5 1 16</inkml:trace>
  <inkml:trace contextRef="#ctx0" brushRef="#br0" timeOffset="110679.4515">7312 10241 26 0,'-11'3'13'0,"18"5"13"16,4-8-13-16,13-3-9 15,8-2 0-15,14 2 1 0,10-2 0 16,8 0-2-16,6 0 1 16,-6 5-6-16,-11-3 0 15,-7 3 2-15,-11 0 0 16,-7 3-11-16,-7-1 0 16,-10 1-18-16,-8 2 1 15,-6 0 18-15,-8 3 1 16</inkml:trace>
  <inkml:trace contextRef="#ctx0" brushRef="#br0" timeOffset="110945.0776">7414 10427 39 0,'-14'0'19'0,"35"2"9"16,-7-2-21-16,14-2 2 15,18-1 0-15,25-2-7 16,13-1 0-16,19 4-3 16,-5 2 1-16,5-3-14 15,-15 3 1-15,-11 0-18 16,-13 5 0-16,-18 1 19 15,-14 2 0-15</inkml:trace>
  <inkml:trace contextRef="#ctx0" brushRef="#br0" timeOffset="111616.9643">9245 10064 33 0,'-7'3'16'0,"66"-6"7"0,-34-2-17 0,32 5-1 15,17-8 0-15,21-3 1 16,28 1 0-16,8-4-4 15,-11 4 0-15,-4 2-7 16,-17-3 0-16,-18 1-19 16,-17 2 1-16,-19 0 0 15,-16 3 1-15</inkml:trace>
  <inkml:trace contextRef="#ctx0" brushRef="#br0" timeOffset="111976.3464">9763 9987 37 0,'-7'3'18'0,"-4"26"10"0,8-13-19 0,-4 8 3 16,-4 8 0-16,1-1-10 16,-1 4 1-16,1 4-4 15,2 9 1-15,1-3-3 16,0 0 1-16,4-5-18 15,3-9 1-15,0-4-16 16,0-11 0-16,-4-3 32 16,-3-8 1-16</inkml:trace>
  <inkml:trace contextRef="#ctx0" brushRef="#br0" timeOffset="112167.1329">9417 10530 44 0,'18'-6'22'0,"81"-1"3"16,-64 4-22 0,25-2 5-16,14-1 1 15,0-2-10-15,4-2 1 16,-4-1-17-16,-4 3 0 16,-10 3-13-16,-14 0 1 15,-14 2 21-15,-14-2 1 16</inkml:trace>
  <inkml:trace contextRef="#ctx0" brushRef="#br0" timeOffset="112464.009">9432 10408 36 0,'-11'13'18'0,"-14"24"7"16,18-23-17-16,-10 4-2 15,-12 9 0-15,1-4-6 16,0-1 0-16,3-4-1 0,4-2 0 15,7-6-24-15,7-2 0 16,7-5 2-16,7 0 1 16</inkml:trace>
  <inkml:trace contextRef="#ctx0" brushRef="#br0" timeOffset="112651.5171">10081 10400 56 0,'3'5'28'0,"-28"27"0"0,15-19-28 0,-8 6 0 15,-10 2 1-15,-4 3-10 16,0 0 1-16,8-6-19 16,-1-2 0-16,0-3 7 15,4-2 0-15</inkml:trace>
  <inkml:trace contextRef="#ctx0" brushRef="#br0" timeOffset="112948.391">9139 9829 36 0,'-4'8'18'0,"-28"34"3"0,22-24-17 15,-8 4-5-15,1 4 1 16,-5 11-2-16,8-5 0 15,0-3-29-15,14-5 1 16,4 0 24-16,10-11 1 16</inkml:trace>
  <inkml:trace contextRef="#ctx0" brushRef="#br0" timeOffset="113245.2693">10469 9852 35 0,'-8'14'17'0,"-9"28"11"16,13-31-18-16,-6 4-6 15,-8 4 0-15,-3 2-3 16,-4 0 0-16,1 6-3 0,6-9 0 16,4-4-28-16,3-1 1 15,4-3 11-15,7-4 1 16</inkml:trace>
  <inkml:trace contextRef="#ctx0" brushRef="#br0" timeOffset="113714.0252">10451 10424 28 0,'0'-3'14'0,"39"1"7"16,-22-1-15-16,8 0 0 15,3 3 0-15,0 3-6 0,-3 2 0 16,-4-2 0-16,-3 2 0 16,-11 6 1-16,-7 5 1 15,-14 7 5-15,-11 1 0 16,-7 0 0-16,4-3 0 16,4-5-7-16,6-3 0 15,7-2-1-15,11-3 1 16,14-3-14-16,11-2 0 15,10-1-27-15,11 1 0 16</inkml:trace>
  <inkml:trace contextRef="#ctx0" brushRef="#br0" timeOffset="113995.2842">11216 10294 48 0,'11'-2'24'0,"35"-1"1"15,-29 3-24-15,12 0-1 0,9-3 1 16,5 3-2-16,-1-2 1 16,0-1-12-16,1-2 0 15,-4-3-25-15,-8-3 1 16</inkml:trace>
  <inkml:trace contextRef="#ctx0" brushRef="#br0" timeOffset="114182.7846">11364 9990 38 0,'-7'19'19'0,"0"49"5"0,7-46-18 0,0 1 0 16,-3 6 1-16,-1 6-6 16,-3 5 1-16,0-1-4 15,-3 1 0-15,6 2-15 16,1-2 1-16,3-8-16 15,7-9 0-15</inkml:trace>
  <inkml:trace contextRef="#ctx0" brushRef="#br0" timeOffset="114510.918">12151 10099 51 0,'-21'-6'25'0,"39"9"2"0,-4-8-27 15,24 5 0-15,12 0 1 16,27 0-1-16,15-8 1 16,14 2-1-16,10 1 0 15,-3-3-15-15,4 0 0 16,-15 0-20-16,-7 3 1 0,-14-3 31 16,-17 0 1-16</inkml:trace>
  <inkml:trace contextRef="#ctx0" brushRef="#br0" timeOffset="114854.6667">12627 10114 51 0,'-3'6'25'0,"-11"23"7"0,10-16-27 16,1 0-5-16,-1 8 0 15,4 9 0-15,0 4 1 16,0 3-1-16,0 3 1 16,-4 2-21-16,4-5 1 15,0 0-19-15,-3-5 1 16</inkml:trace>
  <inkml:trace contextRef="#ctx0" brushRef="#br0" timeOffset="115042.1697">12211 10620 41 0,'0'5'20'0,"78"-5"7"16,-47-3-22-16,26-2-4 15,20 5 0-15,19-3 3 16,13 3 0-16,-3-2-7 16,-4-4 0-16,-10 1-23 15,-22 0 0-15,-13-3 4 16,-22 0 0-16</inkml:trace>
  <inkml:trace contextRef="#ctx0" brushRef="#br0" timeOffset="115323.4235">12236 10442 45 0,'0'-2'22'0,"-4"41"11"0,-3-25-23 16,-7 7-4-16,-4 0 1 16,-13 0-6-16,-8-2 1 0,4 5-2 15,-1-3 0-15,8-3-13 16,7-7 0-16,7-3-20 15,10-3 0-15,4-2 17 16,14-3 0-16</inkml:trace>
  <inkml:trace contextRef="#ctx0" brushRef="#br0" timeOffset="115542.1808">13248 10530 68 0,'0'8'34'0,"-39"37"0"15,22-37-34-15,-8 2-13 16,-7 6 1-16,4 5-5 16,-4 3 0-16,4-3-10 0,3-5 1 15,8-3 14-15,6-7 1 16</inkml:trace>
  <inkml:trace contextRef="#ctx0" brushRef="#br0" timeOffset="115776.5547">13343 9821 44 0,'0'0'22'0,"0"29"-1"15,-3-16-21-15,-1 6-2 16,-6 7 1-16,-4 0-14 16,-8 14 1-16,-6 5-13 15,-11 0 1-15</inkml:trace>
  <inkml:trace contextRef="#ctx0" brushRef="#br0" timeOffset="115995.3065">12267 9913 46 0,'-17'8'23'0,"-26"35"-2"0,33-33-24 16,-8 3-12-16,1 9 1 15,-1 4-15-15,0 0 1 16</inkml:trace>
  <inkml:trace contextRef="#ctx0" brushRef="#br0" timeOffset="116651.5659">13520 10604 28 0,'-7'-5'14'0,"10"-1"3"0,4 6-13 0,7 0 3 15,7 3 0-15,4 0-4 16,-4-1 0-16,0 1-3 16,1-1 0-16,-8 4 1 15,-7-1 0-15,-7 3 2 16,-11 0 0-16,-10 0 4 16,-4 0 0-16,1-3-7 15,6 0 0-15,4 3 0 16,14 0 0-16,14 5 1 15,11 6 0-15,-1 2-2 16,5 0 1-16,-5 3-1 16,-6-3 1-16,-7-2 0 15,-11-3 0-15,-4-6-10 16,-10-2 0-16,-7 0-22 16,-4 3 1-16,-3-1 21 0,7 1 0 15</inkml:trace>
  <inkml:trace contextRef="#ctx0" brushRef="#br0" timeOffset="119901.6163">4691 11757 32 0,'-7'-5'16'0,"10"2"5"16,-3 3-15-16,0 3-1 16,4 0 1-16,3 2 2 15,0 6 1-15,4 2-3 16,-1-3 0-16,1 9-3 15,3 7 0-15,0 6 0 0,4 8 0 16,-1-1-1 0,-3 9 1-16,-3-6 0 0,-1 1 0 15,1-6 1-15,0-11 1 16,-1 1-3-16,1-3 0 16,-4-1-1-16,0-1 0 15,0-7 0-15,-4 1 1 16,1-5 1-16,0-3 1 15,-1-3 3-15,1-5 0 16,3-8-8-16,3-5 1 16,11-14 0-16,8-20 1 15,2-14-2-15,5-5 0 0,2 8-8 16,8 10 1-16,-3 0-20 16,-12 1 1-16,1 4-24 15,0 1 1-15</inkml:trace>
  <inkml:trace contextRef="#ctx0" brushRef="#br0" timeOffset="120432.8676">5188 11839 39 0,'-10'-2'19'0,"34"2"3"16,-10 0-20-16,8 0-2 15,16-3 0-15,12-2-11 16,-4 2 0-16,3 0-18 15,-3 1 0-15</inkml:trace>
  <inkml:trace contextRef="#ctx0" brushRef="#br0" timeOffset="120932.877">4522 11747 37 0,'-8'-8'18'0,"40"21"5"0,-11-13-20 16,15-5-3-16,10-3 1 15,3 0-34-15,0-3 0 16,-3 3 26-16,-7-2 0 15</inkml:trace>
  <inkml:trace contextRef="#ctx0" brushRef="#br0" timeOffset="121479.7587">5481 12152 34 0,'0'-3'17'0,"7"29"11"0,-7-15-17 16,0 0-2-16,-4 4 1 0,-3 9-6 15,-3 5 0-15,-4 3-4 16,0 2 0-16,0-4 0 15,3-7 1-15,0 1-16 16,4-11 0-16,4-2-27 16,3-6 0-16,3-10 40 15,4-6 1-15</inkml:trace>
  <inkml:trace contextRef="#ctx0" brushRef="#br0" timeOffset="121870.3877">5894 12038 25 0,'10'-3'12'0,"36"6"3"16,-25-6-13-16,18-2 0 16,0 0 1-16,3-1-16 15,4 1 1-15,0 0-5 16,-7 2 1-16</inkml:trace>
  <inkml:trace contextRef="#ctx0" brushRef="#br0" timeOffset="122417.2702">6811 11734 30 0,'3'-3'15'16,"1"8"6"-16,-4-2-14 0,3 5 1 16,1 8 0-16,3 0 2 15,0 7 0-15,4 14-4 16,-1 8 0-16,4 3-1 16,0 5 0-16,0 5-5 15,1-16 1-15,-1-5 8 16,0-10 1-16,0-9-6 15,0-7 0-15,7-19-3 16,4-10 0-16,3-12-1 16,4-12 0-16,-4-11-1 15,0 6 1-15,-3-12-12 16,-4 1 1-16,-3 8-5 16,-4 8 0-16,0 5-9 15,0 7 0-15,0 7-2 0,0 7 0 16</inkml:trace>
  <inkml:trace contextRef="#ctx0" brushRef="#br0" timeOffset="122636.0339">7163 11633 50 0,'-3'-5'25'0,"35"-1"8"0,-18 4-25 0,14-4-4 16,14-1 1-16,4-4-4 16,4 3 1-16,-5 0-5 15,-2 0 0-15,-8 3-19 16,-10 0 1-16,-11-1-18 16,-7 4 1-16</inkml:trace>
  <inkml:trace contextRef="#ctx0" brushRef="#br0" timeOffset="122839.1527">6578 11699 56 0,'-4'-8'28'0,"57"11"2"0,-24-8-29 16,6-3-2-16,7 2 1 15,8-2-18-15,2 3 1 16,-6 0-22-16,-3 0 0 16</inkml:trace>
  <inkml:trace contextRef="#ctx0" brushRef="#br0" timeOffset="123589.1617">7569 12070 20 0,'-18'2'10'0,"4"-7"11"16,11 5-11-16,-1 0-1 15,1 0 0-15,3 0-3 16,0 0 1-16,7-3-4 15,7 1 1-15,4 2 0 16,3 0 0-16,0 0-4 16,0 2 0-16,0 4 2 15,-7 7 0-15,0 0 0 16,-10 6 0-16,-4-1 1 16,0 3 0-16,0-5-3 15,0-5 0-15,0 2 0 16,14-5 1-16,7 2-3 0,4-4 1 15,7-4-22-15,-4 1 0 16,-3 2-13-16,-4-2 1 16</inkml:trace>
  <inkml:trace contextRef="#ctx0" brushRef="#br0" timeOffset="124167.295">4197 12580 22 0,'-4'-5'11'0,"22"10"1"0,-4-2-10 16,22-3 13-16,9 0 0 15,26-8 4-15,31 0 0 16,36 0-8-16,42-3 0 15,38 6-11-15,33-8 0 0,27 0 0 16,22 10 1-16,11-2-1 16,-15-3 0-16,4 10 0 15,-18 4 0-15,-21-6 0 16,-25 5 1-16,-31 6-6 16,-36-3 0-16,-21 2-18 15,-28 3 1-15,-32 1-20 16,-31-6 1-16</inkml:trace>
  <inkml:trace contextRef="#ctx0" brushRef="#br0" timeOffset="125745.4403">5185 12808 29 0,'0'-8'14'0,"-11"0"15"0,11 8-15 15,0-3-10-15,0 3 1 0,0 5-3 16,0 6 0-16,4 5 4 16,-1 8 0-16,1 13-1 15,3 2 1-15,-7-2-4 16,3 3 0-16,-3 2-2 15,0-2 1-15,0-5-1 16,0-4 0-16,-3-7-21 16,-1-5 1-16,4-6-17 15,4-5 1-15,3-8 30 16,3-5 0-16</inkml:trace>
  <inkml:trace contextRef="#ctx0" brushRef="#br0" timeOffset="126090.723">5668 12813 39 0,'0'-3'19'0,"18"24"3"0,-15-13-21 0,1 6 1 16,-4 9 0-16,0 7 5 16,-4 1 0-16,1 1-1 15,-1 0 1-15,0 2-8 16,-3 1 1-16,0-6-6 15,4-5 0-15,-1-9-21 16,1-1 1-16,3-9 4 16,3-2 0-16</inkml:trace>
  <inkml:trace contextRef="#ctx0" brushRef="#br0" timeOffset="126418.8452">5922 12845 28 0,'17'-6'14'0,"-9"6"5"0,-8 0-14 16,0 3 1-16,0 2 1 16,0 9-1-16,-8-1 1 15,-6 11-1-15,-3-3 1 16,-4 0-1-16,-1 0 0 15,1-8-1-15,4 1 1 16,-1-4-6-16,7 1 0 0,4-3 2 16,0 0 1-16,4 2-3 15,3 3 1-15,3 3-2 16,8 0 1-16,3 0-10 16,4 0 0-16,3-3-20 15,3-2 1-15,5-6 2 16,-1-2 1-16</inkml:trace>
  <inkml:trace contextRef="#ctx0" brushRef="#br0" timeOffset="127215.7346">6419 13003 21 0,'4'0'10'0,"-4"0"11"16,0 0-12-16,3 0-1 16,4-5 0-16,0 3-4 15,0 4 0-15,0-2 0 16,1 0 1-16,-5 5 2 16,4 1 0-16,0-4 0 15,-3 6 0-15,3 0-4 16,0-2 0-16,0-1-1 15,0 3 0-15,0-3 0 16,4 0 1-16,-1-2 2 0,4-3 0 16,0-3-6-16,0-2 1 15,1-11 0-15,-1 0 0 16,-4-7 0-16,1-4 1 16,-1 1-2-16,1-1 1 15,-4 1 1-15,4 2 0 16,-1 3-2-16,1 2 0 15,3 3 1-15,0 3 1 16,4 5-2-16,-4 8 1 16,0 5 0-16,-4 6 0 0,1 5 0 15,-4 10 0-15,-7 6 1 16,0 0 0-16,0-3 4 16,0-5 1-16,4-6-6 15,3-2 0-15,3-3 0 16,15-5 0-16,7-2-10 15,-1-1 0-15,8 0-22 16,7-5 0-16,11 0-5 16,-5-2 0-16</inkml:trace>
  <inkml:trace contextRef="#ctx0" brushRef="#br0" timeOffset="127746.9884">8825 12482 30 0,'-4'3'15'0,"18"0"8"16,0-6-16-16,8 6 0 15,-1-3 1-15,7 2-7 16,4-2 0-16,0 0-1 15,3 0 1-15,-7 0-2 16,-3 0 0-16,-1 0-8 16,-2 3 0-16,-5-1-3 0,-6-2 1 15,-1 0-13-15,-6 3 0 16</inkml:trace>
  <inkml:trace contextRef="#ctx0" brushRef="#br0" timeOffset="127934.4906">8818 12654 38 0,'7'3'19'0,"35"2"3"0,-24-5-20 0,6 0-2 16,15 0 0-16,11 0 0 15,6 0 0-15,8 0-10 16,-1 3 1-16,4-3-22 15,0 2 1-15</inkml:trace>
  <inkml:trace contextRef="#ctx0" brushRef="#br0" timeOffset="130653.2786">9950 11868 39 0,'-4'-10'19'0,"19"13"7"0,-8-1-21 15,0 3 3-15,0 6 0 16,3 8-2-16,1 7 0 16,0 8 1-16,-1 14 0 15,1 5-3-15,-1-11 0 16,1-2-1-16,3-3 1 16,-3-8 0-16,-1-2 1 15,1-9 0-15,-1-5 1 16,-3-5-4-16,4-2 1 0,-1-6-1 15,5-8 1-15,6-8-2 16,0-19 1-16,7-15-3 16,7-13 1-16,1-1 0 15,-5 6 0-15,-6 2-24 16,-7 6 1-16,-1 8-7 16,-6 2 0-16,3 8-5 15,0 6 1-15</inkml:trace>
  <inkml:trace contextRef="#ctx0" brushRef="#br0" timeOffset="130997.0338">10345 11786 50 0,'21'0'25'0,"43"-5"-1"0,-40 0-25 16,15 2 1-16,4-5 0 0,2-2-23 16,5 10 1-16,-4-6-4 15,-11 1 0-15</inkml:trace>
  <inkml:trace contextRef="#ctx0" brushRef="#br0" timeOffset="131238.0372">9946 11842 47 0,'0'5'23'0,"36"-15"1"0,-22 7-24 16,11 3-2-16,17-8 1 15,0 5-44-15,1-2 1 0</inkml:trace>
  <inkml:trace contextRef="#ctx0" brushRef="#br0" timeOffset="131831.7979">10511 12199 35 0,'0'0'17'0,"25"-10"4"15,-11 10-17-15,7-3-3 16,0 3 1-16,4 3-1 15,-1-1 0-15,-2 4-2 16,-1 1 1-16,-7 1 0 16,-11-2 1-16,-6 4 2 15,-11 4 1-15,-7 1 4 16,-1-1 1-16,1-1-5 16,4-3 1-16,2 1-6 0,12-3 1 15,6-3-3-15,12 1 1 16,6-1-22-16,14-3 1 15,4-2-7-15,3 0 0 16</inkml:trace>
  <inkml:trace contextRef="#ctx0" brushRef="#br0" timeOffset="132144.3034">11096 12077 42 0,'4'-15'21'0,"21"12"1"16,-11 0-21-16,14 1 0 16,7-1 0-16,11 0-2 15,7 1 1-15,0-1-23 16,-4 3 0-16,1-3 3 16,-5-2 0-16</inkml:trace>
  <inkml:trace contextRef="#ctx0" brushRef="#br0" timeOffset="132613.0701">11975 11950 32 0,'-18'8'16'0,"-14"32"10"15,25-29-16-15,0 12-3 16,7 1 0-16,7 3 1 16,4-3 1-16,14-1-6 15,10-9 0-15,7-9 0 16,0-13 1-16,1-8 0 16,-4-2 1-16,-8-6-1 15,-13-5 0-15,-11-3-5 16,-11-2 1-16,-6 2 0 0,-15 5 0 15,-7 4-15-15,-6 4 0 16,-1 6-13-16,-7 2 1 16,0 6-2-16,4 8 1 15</inkml:trace>
  <inkml:trace contextRef="#ctx0" brushRef="#br0" timeOffset="133003.6876">10035 12419 55 0,'21'-3'27'0,"116"3"8"16,-73-5-29-16,45 0 11 15,61-3 1-15,59 2-11 0,28 4 0 16,29 2-7-16,0 5 0 15,-1 6-1-15,-6-1 1 16,-18 3-10-16,-32 1 1 16,-31 1-18-16,-32 1 0 15,-39 5-21-15,-32-13 0 16</inkml:trace>
  <inkml:trace contextRef="#ctx0" brushRef="#br0" timeOffset="134581.8342">10913 12633 38 0,'3'-13'19'0,"5"-3"11"0,-5 11-19 16,-3 5-2-16,4 2 0 15,-1 4-4-15,1 2 0 16,-1 2-4-16,1 3 0 16,-1 6-1-16,1-1 1 15,-1 4-4-15,1-1 1 16,-1-3-22-16,1-2 0 15,-4-3-14-15,0-2 1 16</inkml:trace>
  <inkml:trace contextRef="#ctx0" brushRef="#br0" timeOffset="134909.9654">10754 12940 52 0,'50'5'26'0,"94"-29"4"0,-84 17-27 16,25-7-3-16,14 4 0 15,-1 2-13-15,8 0 1 16,-14 0-23-16,0 3 0 16,-15-3 28-16,-17 0 0 15</inkml:trace>
  <inkml:trace contextRef="#ctx0" brushRef="#br0" timeOffset="135878.7342">10733 13197 20 0,'0'-6'10'0,"0"14"8"0,0-5-10 16,0 2-1-16,0 3 1 15,-3 5-2-15,6 9 1 16,1 7-2-16,-1 8 1 16,-3-6 1-16,0 4 0 15,-3 2 1-15,-8 0 0 16,0 0-2-16,1-8 1 0,-4-5 1 16,-4-6 1-16,-3-4-7 15,0-6 1-15,-4-8-2 16,0-8 1-16,4-6-2 15,0-4 0-15,7 2-8 16,3-3 1-16,8 4-14 16,3-1 0-16,7-3-14 15,3 3 0-15,1 3 17 16,0 2 1-16</inkml:trace>
  <inkml:trace contextRef="#ctx0" brushRef="#br0" timeOffset="136144.377">10719 13070 55 0,'-7'-8'27'0,"14"2"-7"0,-7 6-27 16,0 0-25-16,7 0 0 16,-3 0 17-16,3 3 0 0</inkml:trace>
  <inkml:trace contextRef="#ctx0" brushRef="#br0" timeOffset="146827.7839">10987 13075 29 0,'0'-3'14'0,"0"3"9"16,0 0-15-16,0 0-2 16,0 0 1-16,0 0-2 0,0 0 0 15,4 3 4-15,-1 0 0 16,1 4-6-16,-4 1 0 16,3 6 0-16,-3 2 0 15,0-1-2-15,0 4 1 16,0-1-2-16,0 1 1 15,4 2 1-15,3-2 1 16,0-1-3-16,3-5 1 16,1-2 3-16,0-6 0 15,-1-2-4-15,1-8 1 0,-4-1-1 16,0-2 0-16,3-5-1 16,-3 0 1-16,-3 2 0 15,-1 3 1-15,1 3-6 16,0 8 1-16,3 5 4 15,0 5 1-15,3 5-2 16,1 4 1-16,10-7 4 16,-3-7 1-16,3-8-3 15,-4-8 0-15,1-5-2 16,-4-3 1-16,-3-2-1 16,-4-3 0-16,-4-3-1 15,1 3 1-15,-1 0-15 16,-3-1 0-16,4 7-9 15,-1 1 1-15,-3 6-12 16,4 6 0-16</inkml:trace>
  <inkml:trace contextRef="#ctx0" brushRef="#br0" timeOffset="147796.5463">10310 12935 31 0,'-4'-8'15'0,"43"18"3"0,-21-10-16 15,13 3 6-15,22-3 1 16,11 3 4-16,24-3 0 15,21 0-9-15,18 8 0 16,7-1-5-16,18 1 1 16,7-5 0-16,0-3 0 15,-4-5 0-15,-4-1 1 16,-6-1-2-16,-14 4 0 16,-26-5-7-16,-27 5 1 0,-22 6-16 15,-13 2 0-15,-19-2-3 16,-13 2 0-16</inkml:trace>
  <inkml:trace contextRef="#ctx0" brushRef="#br0" timeOffset="148515.3079">11022 12940 12 0,'-10'-8'6'0,"24"13"-1"16,-4-7-5-16,5 2 6 0,6 2 0 16,10-2 2-16,12 0 0 15,10 0 2-15,21-2 1 16,17 2-4-16,15 0 1 15,18 5-4-15,3-2 1 16,-7-3-4-16,3 2 0 16,-14-2-2-16,-10 6 1 15,-11-6-2-15,-10 0 0 16,-18 0-9-16,-14-3 0 0,-14-2-24 16,-8 5 0-16</inkml:trace>
  <inkml:trace contextRef="#ctx0" brushRef="#br0" timeOffset="150324.6924">11470 13146 31 0,'-7'-5'15'0,"14"2"7"0,0 1-17 16,0-1 0-16,4-2 1 15,0 0 2-15,6-1 0 16,8 1-3-16,0 0 1 16,-1 2-5-16,-3 0 0 15,-3 1-1-15,0-1 0 16,-18 3 0 0,3 5 2-16,4-2 0 0,-7 5-1 15,-3 0 0-15,-8 2-1 16,-3 6 0-16,-4 3 1 15,1-3 0-15,-1 2 3 16,4-2 0-16,3 0-1 16,4 0 1-16,4 0 2 15,-1-3 1-15,11 0-6 16,4-2 1-16,7-1-2 16,3-2 1-16,0 0-3 15,0-5 0-15,-7 0-12 16,0 2 1-16,0-3-13 15,-3 4 1-15,0-4-10 16,-4 4 0-16</inkml:trace>
  <inkml:trace contextRef="#ctx0" brushRef="#br0" timeOffset="151137.2039">11816 13199 22 0,'7'-2'11'0,"0"2"8"15,-7 0-11-15,4 2 1 16,-4 1 1-16,3 2-4 15,-3 3 1-15,0 3-5 16,0 2 0-16,0 3 0 16,0 2 0-16,0-2 0 15,0 3 1-15,-3-3-1 16,3-3 0-16,0 0 3 0,0-8 0 16,0-5-6-16,0-2 1 15,0-4 1-15,3-4 0 16,4-6-1-16,4 3 0 15,-1-3-1-15,1 0 1 16,3 5 0-16,0-2 1 16,0 3-1-16,-3 2 1 15,3 0 1-15,-3 5 1 16,3 6-3-16,-4-1 0 16,1 4 0-16,-4-1 1 0,3 6 0 15,-10-1 0-15,4 1 0 16,-4-1 1-16,-4 1 2 15,4-6 0-15,0-2-3 16,0-3 1-16,4-6-2 16,3 1 1-16,4-3-1 15,3 3 0-15,3 0-1 16,-3-1 1-16,1 6 0 16,-1 0 1-16,-4 6-1 15,1 2 1-15,-4 5-2 16,0-3 0-16,0 4 1 15,0-4 1-15,-3-2-4 16,-1-3 0-16,1-5-14 16,-4 0 0-16,0 0-13 15,0 0 1-15,3-5 7 16,1-3 0-16</inkml:trace>
  <inkml:trace contextRef="#ctx0" brushRef="#br0" timeOffset="151637.2095">12331 13157 40 0,'14'0'20'16,"0"13"9"-16,-14-8-21 0,0 6 1 16,0 5 0-16,0 0-3 15,0 5 0-15,0 3-2 16,0 2 1-16,0-2-1 16,-3-3 1-16,3-2-4 15,0-6 0-15,-4-3 0 16,4-2 1-16,0-5-3 15,0-3 0-15,0 0 1 16,0-11 0-16,0-4 0 16,0-7 0-16,0-1-1 15,-3-1 1-15,-1-3-1 16,-3 1 1-16,0 5 0 16,3 0 0-16,1 5 0 0,-1 2 1 15,1 4-1-15,3-1 1 16,7 3-2-16,3 0 0 15,5 3 2-15,-1-3 0 16,14 3-7-16,4 0 1 16,-1-1-22-16,1 4 1 15,-4-1-5-15,-3 0 1 16,0 3 19-16,-4 3 1 16</inkml:trace>
  <inkml:trace contextRef="#ctx0" brushRef="#br0" timeOffset="152090.3411">12405 13220 42 0,'-7'-8'21'0,"18"6"5"0,-1-1-20 0,11 3-1 16,7-2 0-16,8-4-5 15,6 1 0-15,0 2-21 16,-3 3 0-16,-4-2-10 16,-3 2 1-16</inkml:trace>
  <inkml:trace contextRef="#ctx0" brushRef="#br0" timeOffset="152559.1044">12267 12958 35 0,'0'3'17'0,"43"-13"4"16,-22 10-19-16,14-3-3 15,18 6 0-15,14-6-12 16,11 0 0-16,-8 9-10 15,11-6 1-15</inkml:trace>
  <inkml:trace contextRef="#ctx0" brushRef="#br0" timeOffset="153652.8796">13784 12458 29 0,'-21'3'14'0,"10"2"11"0,15-5-14 16,3 0 1-16,11 3 0 15,-1-3-4-15,19 0 0 16,13 3-4-16,7-3 1 15,8 2-5-15,3-2 1 16,-11 3-2-16,-6-3 1 16,-4 0-1-16,-8-5 1 0,-6 2-9 15,-7 0 0-15,-8 1-8 16,-6-1 1-16,-7-2-3 16,-4 0 0-16,-4 2 0 15,-3 0 1-15</inkml:trace>
  <inkml:trace contextRef="#ctx0" brushRef="#br0" timeOffset="154121.6202">14024 12244 46 0,'-4'-2'23'16,"4"2"8"-16,0 0-24 0,0 5-2 16,0 8 0-16,0 11-1 15,0 10 1-15,0 11-4 16,0 11 1-16,-3-3-3 15,-4 0 0-15,0 0 1 16,0-1 1-16,3-4-14 16,1-8 1-16,3-9-24 15,-4-7 0-15,8-5 21 16,-4-9 1-16</inkml:trace>
  <inkml:trace contextRef="#ctx0" brushRef="#br0" timeOffset="159316.7799">15132 11747 24 0,'0'-11'12'0,"3"1"9"16,-3 10-12-16,0-3-2 15,0 3 1-15,0 0-3 0,0 3 0 16,4 2-1-16,-1 5 0 15,1 4 1-15,3 2 0 16,0 5-2-16,0 8 0 16,3 5-1-16,1 6 1 15,0 2-2-15,-1 3 1 16,-3 0 2-16,0 3 0 16,-3-8-1-16,-1-11 1 0,-3-3-2 15,0-2 1-15,0-6 1 16,0-4 1-16,4-9-4 15,6-5 1-15,15-11-2 16,7-15 1-16,17-11-2 16,4-16 1-16,-3-3-8 15,-5 1 1-15,-6 10-6 16,-4 3 0-16,-3 4-9 16,-4 4 1-16,-3 5-12 15,-7 3 0-15,-1 10 31 16,1 0 2-16,-18 16 0 15</inkml:trace>
  <inkml:trace contextRef="#ctx0" brushRef="#br0" timeOffset="159504.2816">15558 11646 44 0,'14'-5'22'0,"43"5"0"0,-29-3-22 16,11 1 0-16,3-1 1 16,1 0-7-16,2-2 0 15,-9 0-11-15,-5-1 0 16,-9 1-4-16,-12-3 0 16</inkml:trace>
  <inkml:trace contextRef="#ctx0" brushRef="#br0" timeOffset="159754.2911">14931 11665 41 0,'-4'10'20'0,"32"-4"2"16,-14-4-21-16,11-4-1 16,7 2 0-16,3-6-12 15,4 4 1-15,0 7-19 16,3-5 1-16</inkml:trace>
  <inkml:trace contextRef="#ctx0" brushRef="#br0" timeOffset="160223.0436">15671 12152 28 0,'4'-8'14'0,"28"16"3"16,-22-8-14-16,8 2 2 15,-1 3 1-15,1 1-6 16,0 4 0-16,-4 4 4 16,-7-1 0-16,-4-3 2 15,-6 1 1-15,-4 2 3 16,-7 0 0-16,-4 1-3 16,0-4 0-16,8-2-6 0,6-3 1 15,8-2-3-15,6 0 0 16,8-3-8-16,7-3 0 15,6 0-22-15,5-2 1 16,-1 3 5-16,0 2 1 16</inkml:trace>
  <inkml:trace contextRef="#ctx0" brushRef="#br0" timeOffset="160410.5483">16264 11990 57 0,'35'-5'28'0,"53"8"-16"16,-63-9-28-16,10 6-24 15,8 0 0-15</inkml:trace>
  <inkml:trace contextRef="#ctx0" brushRef="#br0" timeOffset="160973.0522">17068 11797 37 0,'0'0'18'0,"4"37"6"16,-1-21-19-16,4 13 4 16,0 8 1-16,4 5-2 15,-8 14 1-15,4-6-2 16,0-10 0-16,4-6 0 15,-4-5 0-15,4-5 6 16,-1-5 1-16,4-11-12 16,4-6 1-16,3-4-2 15,-3-9 0-15,-1-13 0 16,5-10 0-16,2-8 1 16,1-3 0-16,0 0-6 15,-1 2 1-15,-2 9-12 16,-1 2 0-16,-4 3-12 0,1 0 1 15,-4 8-2-15,-3 2 0 16,-4 6 8-16,-4-3 0 16</inkml:trace>
  <inkml:trace contextRef="#ctx0" brushRef="#br0" timeOffset="161129.3043">17170 11704 48 0,'39'-13'24'0,"53"11"0"0,-53 2-25 0,10-6 0 16,11 6 1-16,0-2-37 15,-11-4 0-15,1-2 27 16,-8-5 1-16</inkml:trace>
  <inkml:trace contextRef="#ctx0" brushRef="#br0" timeOffset="161363.6821">16814 11675 46 0,'28'0'23'0,"36"-8"-7"0,-32 8-24 16,3 3-30-16,-3 0 0 15</inkml:trace>
  <inkml:trace contextRef="#ctx0" brushRef="#br0" timeOffset="161926.1953">17463 12048 19 0,'-14'-2'9'0,"-7"-1"11"16,14 0-10-16,0 3-1 0,0 0 0 15,3-2-2-15,1 2 0 16,6 0 0-16,8 2 1 16,3 1-6-16,7 2 0 15,0 6-2-15,-3 0 0 16,-4 2-1-16,-3 5 1 16,-4-2 1-16,-7 8 0 15,-7-6 3-15,-4-2 1 16,0-2-6-16,4-4 1 15,7 1 3-15,11-3 0 0,7 2-3 16,17 4 1-16,4-1-2 16,-8 0 1-16,-6 0-1 15,-7 0 0-15,-8-2 1 16,-17 2 0-16,-10-2-12 16,-8-1 0-16,-10-2-8 15,-1 3 1-15,-2-1-10 16,2 4 0-16</inkml:trace>
  <inkml:trace contextRef="#ctx0" brushRef="#br0" timeOffset="162441.8227">14648 12445 41 0,'-53'8'20'0,"71"-3"2"15,3-2-22-15,18 0 3 16,35 7 1-16,39-4 5 15,53 4 1-15,60 3-4 16,31 1 1-16,39 4-7 16,1 1 0-16,-297-19 0 15,691 45 6 1,-257-14 0-16,-89-1-7 16,-66-4 0-16,-57 0-12 15,-45-2 1-15,-47-3-15 16,-38-5 0-16,-43-2 1 15,-31-7 0-15</inkml:trace>
  <inkml:trace contextRef="#ctx0" brushRef="#br0" timeOffset="164129.3454">15548 12929 27 0,'-14'-15'13'0,"10"17"5"0,4-2-14 15,0 0 4-15,0 0 0 16,0-5-3-16,0 5 1 0,4-5 1 16,3-1 0-16,3-2-2 15,1 0 1-15,7 0-3 16,3 1 0-16,7 1-4 15,0 1 1-15,0-3 0 16,-3 3 1-16,-4 2-1 16,0 3 1-16,-7 0-1 15,1 3 0-15,-1 2 0 16,-7 6 0-16,0 4 0 16,-4-1 0-16,-6 10 0 15,-8-3 1-15,-10 0 0 16,-4-3 0-16,1-2-1 15,-1-3 0-15,4-2 0 16,7-3 1-16,3-3-2 16,11 1 1-16,7-1 1 0,11 0 0 15,7 8-2-15,3 3 1 16,0 5-2-16,-3 3 1 16,-8-3 2-16,-10 3 0 15,-3-3-1-15,-11-2 0 16,-14-3 1-16,-15 2 0 15,-2-4-1-15,2-7 0 16,1 1-7-16,7-5 1 16,7 0-18-16,10-3 1 15,11 0-10-15,7-3 1 16</inkml:trace>
  <inkml:trace contextRef="#ctx0" brushRef="#br0" timeOffset="164504.3505">16154 12895 47 0,'4'-16'23'0,"3"13"2"0,-3 9-25 16,-1 10 6-16,-3 7 1 16,-3 4-1-16,-1-1 0 15,-3 6-2-15,-4 2 0 16,-3 4-3-16,0-1 0 15,4-3-2-15,-1-5 0 16,4-5-5-16,3-6 0 16,1-4-17-16,10-6 1 15,4-8-13-15,3-6 1 16</inkml:trace>
  <inkml:trace contextRef="#ctx0" brushRef="#br0" timeOffset="164691.8539">16359 13051 39 0,'0'0'19'0,"-28"0"8"16,17 0-21-16,-3 3 5 16,-3 5 1-16,-1 5-5 15,0 3 1-15,8-3-4 16,3 3 1-16,10 0-5 16,8 0 1-16,17-1-1 15,7-4 1-15,0-3-29 16,4-3 1-16,0 1-15 15,0-4 0-15</inkml:trace>
  <inkml:trace contextRef="#ctx0" brushRef="#br0" timeOffset="165644.9911">16585 13107 20 0,'-4'13'10'0,"18"16"7"0,-7-21-10 0,4 2-1 15,0 1 0-15,-1 0 0 16,-3 2 0-16,0-5 0 16,0 0 0-16,0-3 2 15,0 0 0-15,-3-2-6 16,0-3 0-16,-1-3-2 16,1 1 0-16,-4 2 0 15,3-27-1 1,1 1 1-16,-1-1-1 15,4 4 1-15,0 7 0 16,-3 2 1-16,-1 1-1 16,4 3 0-16,0-1 0 15,4 3 1-15,7-3 2 16,3 1 0-16,4-1-3 16,-1 11 1-16,-3-2-3 0,1 7 1 15,-1 0 1-15,-4 3 1 16,-3 5-1-16,-3 6 1 15,0 2 5-15,3 3 0 16,3-3-3-16,8 0 1 16,3 0-5-16,11-5 0 15,10-2-9-15,-3-7 0 16,-3-1-21-16,-5-1 0 16,-2-2 6-16,-5-9 0 15</inkml:trace>
  <inkml:trace contextRef="#ctx0" brushRef="#br0" timeOffset="169520.0463">2088 14448 37 0,'-4'0'18'0,"4"13"3"0,4-5-19 15,-4 11 2-15,0 12 0 16,0 6 4-16,0 11 1 15,-4 8-9-15,1 2 1 16,-1 0 0-16,1 3 1 16,-4-11-1-16,7-5 0 15,-4-10-3-15,4-14 0 16,-4-3-17-16,4-7 0 0,0-11-14 16,4-16 0-16</inkml:trace>
  <inkml:trace contextRef="#ctx0" brushRef="#br0" timeOffset="169895.0484">2102 14493 35 0,'-7'-8'17'0,"14"3"4"16,-7 5-19-16,0 0 5 15,7 2 1-15,7 12 1 16,4 7 1-16,3 8-5 16,0 3 0-16,4 10 0 0,-4 8 0 15,0 0-5-15,0 6 1 16,-3-6 4-16,-4 1 0 16,0-12 3-16,-3-10 0 15,-4-7 0-15,0-9 0 16,0-16-7-16,-4-10 1 15,1-11-3-15,-1-18 1 16,4-9 0-16,0-7 0 16,0-5-17-16,1 5 0 15,2 7 2-15,1 9 1 0,-1 5-15 16,1 5 0-16,3 6 3 16,-3 5 0-16</inkml:trace>
  <inkml:trace contextRef="#ctx0" brushRef="#br0" timeOffset="170535.6835">2589 14477 31 0,'-18'3'15'0,"18"2"11"0,0-5-17 16,0 0-3-16,0 0 0 16,7-3-3-16,7 3 0 0,7-2-3 15,4-4 0-15,3 4 0 16,4 2 0-16,-4 2 2 15,-3 4 0-15,-8 4-4 16,-6 9 1-16,-11 2 0 16,-7 3 1-16,-4 0 4 15,-6-3 1-15,-8-3 0 16,7-7 0-16,1-3-4 16,3-3 0-16,10 3-2 15,8-5 1-15,10 2-1 16,3 3 1-16,8 0 0 15,3 2 1-15,1 6-4 16,-5 5 1-16,-6 6 1 16,-11-3 1-16,-11 0-3 15,-6-3 1-15,-8 3-5 0,1-6 1 16,-8-2-13-16,-7-5 1 16,0-4-11-16,-3-4 1 15</inkml:trace>
  <inkml:trace contextRef="#ctx0" brushRef="#br0" timeOffset="170988.8142">2007 14260 26 0,'-106'24'13'0,"-14"55"12"16,88-50-12-16,-17 30-4 16,-4 9 1-16,7 14-9 15,11 14 1-15,17 2 5 16,25-11 0-16,21-2 1 15,36-11 0-15,24-14-4 16,32-12 1-16,39-21 3 16,31-27 1-16,15-24-8 15,10-16 0-15,-7-18 1 16,-32-14 0-16,-24-12 0 16,-36-14 0-16,-34-3 1 0,-40-2 0 15,-35 18-4-15,-32 3 1 16,-38 19-1-16,-40 13 1 15,-38 13-13-15,-46 13 1 16,-35 27-20-16,-14-1 1 16,-4 11-9-16,25 11 1 15</inkml:trace>
  <inkml:trace contextRef="#ctx0" brushRef="#br0" timeOffset="174505.2075">4959 14480 16 0,'0'-3'8'0,"-4"-5"12"15,4 6-9-15,0-4-1 16,0 1 0-16,0 2-1 0,0 1 0 16,0-1-2-16,0 0 0 15,0 3-7-15,0 3 1 16,4 5 0-16,3 18 0 16,0 11 3-16,0 3 0 15,0 10-1-15,0 6 0 16,-3-1-2-16,-1 9 0 15,1-11-1-15,-4-5 0 16,3-11 0-16,-3-11 0 16,0-5-15-16,0-5 0 0,0-13-20 15,0-9 1-15,0-4 21 16,0-11 1-16</inkml:trace>
  <inkml:trace contextRef="#ctx0" brushRef="#br0" timeOffset="175604.5718">4719 14591 26 0,'-39'-5'13'0,"25"-3"12"0,11 5-14 15,-1 0-6-15,4 3 0 16,0 0-5 0,11-2 0-16,13-4 1 15,15-2 1-15,11-7 0 16,13-1 0-16,-3 2-3 15,3 1 0-15,-3 3 0 16,-7-1 1-16,-3 1-14 16,-11 2 1-16,-8 2-18 15,-6 1 1-15</inkml:trace>
  <inkml:trace contextRef="#ctx0" brushRef="#br0" timeOffset="175847.146">4645 14911 43 0,'-7'5'21'0,"25"-13"2"0,-8 3-22 15,18 2-1-15,11-7 0 16,7-3 0-16,10-3 0 0,1 2-1 15,-4 4 0-15,0 2-17 16,3 0 0-16,1 5-6 16,-12 3 0-16</inkml:trace>
  <inkml:trace contextRef="#ctx0" brushRef="#br0" timeOffset="176491.7967">5548 14797 19 0,'-11'3'9'0,"8"2"13"15,-1-5-9-15,1 3-3 16,3-1 0-16,0-2-7 16,0 0 1-16,0 0-4 15,7 0 1-15,7-2 2 16,11-1 0-16,-4 1-4 16,7 4 1-16,-3 1 0 0,-8 2 0 15,-3 3 1-15,-3 3 0 16,0 2 3-16,-4 5 0 15,-14 1 0-15,0-3 1 16,-4 0-4-16,-3-3 1 16,7-3-3-16,0 4 0 0,0 2 1 15,3-3 1-15,4 3-2 16,0 0 1-16,0-3 0 16,-3-3 0-16,-1 4 0 15,-6-1 0-15,-5 0-1 16,-2-2 1-16,3-1-10 15,0-5 1-15,3-2-11 16,4-6 0-16,7-4-7 16,7 1 1-16,11 1 25 15,10-3 0-15</inkml:trace>
  <inkml:trace contextRef="#ctx0" brushRef="#br0" timeOffset="176882.4258">6225 14567 49 0,'-3'0'24'0,"41"-8"1"16,-16 3-25-16,9-6-1 15,15 3 1-15,4 3-2 16,-8 2 0-16,4 3-9 16,0 0 0-16,0-2-8 15,-4-1 1-15,-7 3 1 16,-7 3 1-16</inkml:trace>
  <inkml:trace contextRef="#ctx0" brushRef="#br0" timeOffset="177054.3018">6268 14776 42 0,'10'-5'21'0,"61"-6"0"0,-36 3-22 16,14-2-1-16,18-6 0 16,11 3-19-16,7-1 1 15,3-2 1-15,7 3 1 16</inkml:trace>
  <inkml:trace contextRef="#ctx0" brushRef="#br0" timeOffset="177366.8057">7428 14271 59 0,'7'8'29'0,"18"29"1"16,-18-24-29-16,0 8-2 16,-4 6 1-16,-3 7 3 15,0 6 0-15,0 2-4 16,-3-2 0-16,3-9 0 15,0-9 0-15,0-4-13 0,-4-5 0 16,4-7-19-16,-3-9 1 16,-1-8 19-16,-3-10 0 15</inkml:trace>
  <inkml:trace contextRef="#ctx0" brushRef="#br0" timeOffset="177523.06">7171 14302 41 0,'24'-2'20'0,"61"-11"1"0,-50 7-21 16,15-2 0-16,17-2 0 0,-4 2-8 15,-3 0 1-15,0 0-14 16,-4 0 0-16,-10 8 9 16,-10 0 0-16</inkml:trace>
  <inkml:trace contextRef="#ctx0" brushRef="#br0" timeOffset="177742.3018">7223 14662 49 0,'11'19'24'0,"67"-17"2"15,-43-4-26-15,18-6 2 16,14-3 0-16,17-2-4 15,5-5 0-15,6-6-4 16,-7 5 0-16,-10 3-20 16,-4-2 0-16,-11 5 9 0,-17 5 0 15</inkml:trace>
  <inkml:trace contextRef="#ctx0" brushRef="#br0" timeOffset="178117.3317">7163 14625 40 0,'-10'29'20'0,"-11"-10"2"15,14-11-19-15,-4 8 0 16,0 7 1-16,-3 4-6 15,4-1 1-15,-1-2-2 16,8-5 0-16,3-6-19 0,10-5 0 16,8-5 3-16,7-9 1 15</inkml:trace>
  <inkml:trace contextRef="#ctx0" brushRef="#br0" timeOffset="178304.8124">8141 14414 60 0,'-11'13'30'0,"-3"45"0"0,10-42-30 0,1 5-1 16,-1 8 0-16,-6 0-7 16,-4-2 1-16,-1-1-10 15,1-7 1-15,0-6-19 16,-3-5 1-16</inkml:trace>
  <inkml:trace contextRef="#ctx0" brushRef="#br0" timeOffset="178507.9381">7858 14080 61 0,'-10'24'30'0,"10"53"-25"0,-4-59-32 16,-3-2-1-16,4 8 0 15,-4 2 22-15,-4 1 0 16</inkml:trace>
  <inkml:trace contextRef="#ctx0" brushRef="#br0" timeOffset="178679.8137">7227 14236 46 0,'-4'29'23'16,"11"-13"-11"-16,-3-10-24 0,0 7-22 15,3 5 1-15,7 6 32 16,0-5 1-16</inkml:trace>
  <inkml:trace contextRef="#ctx0" brushRef="#br0" timeOffset="179164.1984">8518 14641 35 0,'-11'0'17'0,"11"3"2"0,4-3-18 16,3 0 0-16,0 0 1 15,11 2 3-15,10 1 1 16,7 0-5-16,-7-1 0 0,-3 6 4 16,-4 0 0-16,-3 3 3 15,-8 5 0-15,-3 2-3 16,-3 3 0-16,-4-2-4 15,0-1 1-15,4-2-1 16,3 0 0-16,0 0-2 16,0-3 0-16,-4 6 1 15,-6 10 1-15,-8-5-13 16,-17 7 1-16,-11 1-21 16,-3-5 0-16,-8 2 12 15,5-3 1-15</inkml:trace>
  <inkml:trace contextRef="#ctx0" brushRef="#br0" timeOffset="179820.4573">5301 14678 27 0,'-7'8'13'0,"-18"21"8"0,22-21-13 16,-4 8-1-16,-4 5 0 0,1 3-7 16,3 2 1-16,-1 4-2 15,5-1 1-15,-1-3-22 16,4 3 0-16,-3-5 3 15,-4-3 0-15</inkml:trace>
  <inkml:trace contextRef="#ctx0" brushRef="#br0" timeOffset="180179.8368">4761 14781 27 0,'-7'14'13'0,"-28"23"1"0,24-27-14 15,-3 6 2-15,-7 11 1 16,-3 4-2-16,-1 1 0 16,0-8-6-16,4-3 1 15,7-8-22-15,7-5 1 0</inkml:trace>
  <inkml:trace contextRef="#ctx0" brushRef="#br0" timeOffset="180539.4344">4747 14332 29 0,'-31'13'14'0,"-15"32"8"0,32-32-16 16,-4 3-4-16,-7 10 0 15,-3-2-3-15,3 5 0 16,8-5-7-16,3 0 0 16,3-8-20-16,7-8 1 0</inkml:trace>
  <inkml:trace contextRef="#ctx0" brushRef="#br0" timeOffset="180726.9366">5252 14321 42 0,'-11'19'21'0,"-28"47"0"16,22-50-21-16,-1 7-1 15,-7 6 1-15,-3 3-23 16,0 0 1-16,0-3 4 16,7-2 0-16</inkml:trace>
  <inkml:trace contextRef="#ctx0" brushRef="#br0" timeOffset="181398.8212">9534 14461 29 0,'-7'3'14'0,"31"0"7"0,-13-6-14 0,7 0-5 15,10 1 0-15,11-1-2 16,-1 0 0-16,1 1 0 16,4-1 0-16,-1-2-6 15,0-1 1-15,-6 1-18 16,-8 0 0-16,-4 2 15 16,-6-2 0-16</inkml:trace>
  <inkml:trace contextRef="#ctx0" brushRef="#br0" timeOffset="181586.3285">9424 14633 53 0,'39'13'26'0,"74"-28"-11"0,-74 12-28 16,10-2-10-16,22-1 1 15,-1 6 5-15,8-2 0 16</inkml:trace>
  <inkml:trace contextRef="#ctx0" brushRef="#br0" timeOffset="182355.312">10045 14205 22 0,'-21'0'11'0,"14"2"5"16,11 4-11-16,6-1 2 31,11 3 1-31,15 2-8 0,2 6 0 16,8 8-1-16,4 2 1 16,-5 1 0-16,-2-1 1 15,-8-2-1-15,-7 0 0 16,-10 2 6-16,-4 4 1 15,-14 1-6-15,-14 1 0 16,-11 2-2-16,-3-7 0 16,-4-6-37-16,1 0 1 15,2 3 34-15,5-3 1 16</inkml:trace>
  <inkml:trace contextRef="#ctx0" brushRef="#br0" timeOffset="184105.3326">12564 14279 34 0,'-7'-3'17'0,"10"-5"3"0,1 5-17 16,-1 6 1-16,4 2 1 16,4 9 0-16,3 9 1 15,4 14 0-15,3 8 1 0,3 8-2 16,1 0 1-16,-4-2 2 15,1-1 0-15,-5 0-3 16,1-5 1-16,-4-8 0 16,0-8 0-16,0-8 0 15,4-10 0-15,6-14-5 16,12-18 0-16,3-11-1 16,13-26 0-16,5-13-1 15,-8-9 0-15,-6 9-5 16,-12 5 1-16,-10 10-10 15,1 3 0-15,-8 11-8 16,-4 5 0-16,-3 10-5 16,0 6 1-16,-3 13 14 15,-4 0 1-15</inkml:trace>
  <inkml:trace contextRef="#ctx0" brushRef="#br0" timeOffset="184292.8351">12902 14223 53 0,'11'-13'26'0,"67"13"0"0,-47-5-26 16,19-1 0-16,10-4 0 15,10-6-16-15,-10 3 0 0,-7-1-20 16,0 4 1-16</inkml:trace>
  <inkml:trace contextRef="#ctx0" brushRef="#br0" timeOffset="184714.7925">12377 14313 42 0,'32'8'21'0,"56"8"-20"0,-67-16-22 0,11 3 0 16,6 2 0-16</inkml:trace>
  <inkml:trace contextRef="#ctx0" brushRef="#br0" timeOffset="185246.4966">13463 14673 28 0,'28'0'14'16,"57"-5"7"-16,-60 5-14 0,-1 2-8 16,1 1 1-16,0 0 0 15,-8 4 0-15,-6 4 1 16,-11 2 1-16,0 3 5 16,-11 3 0-16,-6-1 1 15,-4-2 1-15,-4 0 0 16,0 0 0-16,4-6-7 15,7-2 1-15,7-2-4 16,10-1 1-16,12-2 0 16,6-1 1-16,0 1-22 15,4-3 1-15,10 0-22 16,0 0 1-16</inkml:trace>
  <inkml:trace contextRef="#ctx0" brushRef="#br0" timeOffset="185824.633">14394 14549 55 0,'-10'-8'27'0,"31"5"2"0,-7 3-29 15,11-3 0-15,-1 1 0 16,19-1-1-16,3 3 1 15,3 0-26-15,4 0 1 0,-4 5-4 16,1 3 1-16</inkml:trace>
  <inkml:trace contextRef="#ctx0" brushRef="#br0" timeOffset="186621.518">15269 14432 31 0,'0'-3'15'0,"18"30"8"0,-11-14-17 16,3 11 3-16,1 10 0 16,3 1 1-16,0 2 0 15,0 5-1-15,0 3 1 16,1-8 1-16,-1-8 1 16,3-8-3-16,4-7 0 15,1-12-6-15,2-10 1 16,1-8-4-16,-4-5 0 15,0-3-1-15,-3-18 1 16,-4-8-16-16,0-3 1 16,-3 0-11-16,-4 8 1 0,0 11-11 15,0 10 1-15,4 11 22 16,-1 7 1-16</inkml:trace>
  <inkml:trace contextRef="#ctx0" brushRef="#br0" timeOffset="187137.1501">15844 14707 42 0,'0'-8'21'0,"11"11"1"0,-1-3-21 16,8 3 0-16,7-1 0 15,3 6-2-15,0 3 0 16,4 2 1-16,-4 3 1 15,-7 2 2-15,-7 4 0 16,-14-4 6-16,-7 3 0 16,-3 0-3-16,3-2 1 0,0-3-7 15,-1-3 1-15,5-2-2 16,-1-1 1-16,4 3 1 16,4 3 0-16,3 3-2 15,-3-6 0-15,-4 0 1 16,-4 1 0-16,-3-1 0 15,-7-3 0-15,-7-4-8 16,3-6 1-16,0-3-19 16,4-2 0-16,4-9-2 15,3-1 0-15</inkml:trace>
  <inkml:trace contextRef="#ctx0" brushRef="#br0" timeOffset="187324.6513">15428 14490 37 0,'10'-26'18'0,"54"18"1"0,-39 3-18 16,17-3-2-16,14 2 0 15,1 1-24-15,6-3 1 16,-3 6 12-16,-10-4 1 16</inkml:trace>
  <inkml:trace contextRef="#ctx0" brushRef="#br0" timeOffset="187590.2855">15139 14321 37 0,'7'3'18'0,"67"-3"1"15,-42-3-19-15,6 3-15 16,8 0 1-16,4 0-8 16,-1 5 0-16</inkml:trace>
  <inkml:trace contextRef="#ctx0" brushRef="#br0" timeOffset="188137.1629">12585 15049 28 0,'-39'5'14'0,"60"3"8"0,7-6-13 16,29-2 6-16,49-5 1 15,63 5-5-15,60-5 0 16,75 5-10-16,34 5 0 15,8 0-2-15,-7 3 0 16,-26 6-2-16,-16-1 1 16,-29 5-11-16,-42 1 0 15,-32-1 3-15,-50 1 0 0,-41-3-10 16,-36-6 0-16,-36-2 3 16,-34 0 0-16</inkml:trace>
  <inkml:trace contextRef="#ctx0" brushRef="#br0" timeOffset="189059.0505">13043 15525 31 0,'-17'-3'15'0,"20"-5"12"0,4 3-17 16,11 2 3-16,10-2 1 15,8 0-7-15,9-1 0 16,8 6-7-16,-3 0 0 15,-4 0 0-15,-8 0 0 16,-2 6 1-16,-8-1 0 16,-11 6 0-16,-6 2 0 15,-11 3-2-15,-4 2 1 16,-10 1 0-16,-3-3 0 16,-1-1 0-16,4-1 1 0,7-4-1 15,7 3 0-15,14 11 0 16,0 8 0-16,-3 2 1 15,-1 1 0-15,-6-6-2 16,-4 0 0-16,-14 3 1 16,-11-6 0-16,-3-2 0 15,0-5 1-15,-1-6-2 16,8-8 1-16,4-2-9 16,6-6 0-16,4-2-10 15,10-3 1-15,8 0-14 16,10-3 0-16,4 11 28 15,3-2 1-15</inkml:trace>
  <inkml:trace contextRef="#ctx0" brushRef="#br0" timeOffset="189605.9326">13685 15493 45 0,'0'-3'22'0,"18"3"5"0,-18 0-22 0,7 6 4 15,-3 10 1-15,-4 7-4 16,-4 9 1-16,1 3 0 16,-1 4 1-16,1 6-5 15,-1-3 0-15,0-7-2 16,1-9 0-16,3-4-1 16,0-9 0-16,0-3 0 15,7-7 1-15,4-8-2 16,10-11 1-16,3-11-1 15,1-2 0-15,0-3 1 16,-8 1 0-16,-2 7 0 16,-5 3 0-16,-3 8-1 15,-3 7 1-15,-8 9-1 0,-3 5 1 16,0 5 1-16,-4 11 0 16,4 0-1-16,7-1 0 15,7 1 0-15,4 0 1 16,3-5-2-16,4-1 1 15,3-5-17-15,7 1 1 16,4-6-18-16,3-6 0 16,-3-4 9-16,7-4 0 15</inkml:trace>
  <inkml:trace contextRef="#ctx0" brushRef="#br0" timeOffset="190465.3227">14222 15805 30 0,'7'40'15'0,"24"-6"11"15,-20-28-15-15,3-1 3 16,7 0 0-16,4-2-6 16,0-3 1-16,-4-3-5 15,-4-5 1-15,1-8-6 16,-4-10 1-16,-7-6 1 16,-3-2 0-16,-4-6-3 0,-7-2 1 15,3 5 1-15,1 5 1 16,3 8-1-16,3 3 0 15,4 5-1-15,11 3 1 16,3 13-1-16,0 8 0 16,4 8 2-16,0 8 0 15,-8 5-1-15,-3 8 0 16,-10 2 3-16,-4-2 0 16,0-5 1-16,0-8 0 15,3-6-2-15,4-2 1 16,7-5-4-16,4-3 0 0,7-6-14 15,10-7 0-15,18 0-33 16,3 2 0-16,15-7 36 16,17-1 1-16</inkml:trace>
  <inkml:trace contextRef="#ctx0" brushRef="#br0" timeOffset="190952.3267">16867 14977 29 0,'-4'11'14'0,"40"-11"11"16,-15 2-15-16,14 1 1 16,4 2 0-16,17 1-6 15,8-4 1-15,-1 1-7 16,1 0 0-16,-4-1-2 16,-11-2 0-16,-6-2-11 15,-12-4 0-15,-10 1-4 16,-10 0 0-16,-7-1-1 15,-11 1 0-15</inkml:trace>
  <inkml:trace contextRef="#ctx0" brushRef="#br0" timeOffset="191124.2062">16899 15083 40 0,'24'8'20'0,"68"-5"3"0,-60-3-19 16,24 2-5-16,11 1 1 16,11 2-11-16,0 0 1 15,-1 1-22-15,-6-1 1 16</inkml:trace>
  <inkml:trace contextRef="#ctx0" brushRef="#br0" timeOffset="193941.0213">18052 14469 31 0,'-14'-16'15'0,"7"-8"11"0,11 19-17 15,-4 0-6-15,0 0 1 16,0 2-2-16,3 0 1 16,1 3-1-16,3 3 1 15,3 2 3-15,4 6 0 16,0 2 0-16,1 14 1 15,2 12 0-15,4 1 1 0,4 2-8 16,3 6 0-16,0 2 0 16,4 0 0-16,-4 9 5 15,-3-4 0-15,-4-2-5 16,-7-13 1-16,1-11 1 16,-5-5 1-16,-3-6 1 15,0-5 0-15,-3 1-1 16,-1-6 1-16,1-3-1 15,-1-3 1-15,4 1-4 16,0-6 1-16,8-18 0 16,6-13 0-16,3-11-1 15,5-16 0-15,2-5-1 16,5-16 0-16,-8 5 0 16,-7-2 0-16,-7 7-22 15,-7 9 0-15,-3 7-4 0,-4 3 0 16,-4 6-10-16,1 10 0 15</inkml:trace>
  <inkml:trace contextRef="#ctx0" brushRef="#br0" timeOffset="194222.276">18475 14271 44 0,'0'0'22'0,"46"-6"7"15,-28 6-21-15,10-5-8 16,22-5 1-16,10 2 0 15,10 0 0 1,4 0-54 0,-17 8 1-16</inkml:trace>
  <inkml:trace contextRef="#ctx0" brushRef="#br0" timeOffset="194456.6533">17788 14414 48 0,'14'-19'24'0,"67"16"1"0,-49 3-25 16,21-2-1-16,10-4 1 15,4 1-27-15,-3 3 1 16,-8 4 5-16,0-2 1 16</inkml:trace>
  <inkml:trace contextRef="#ctx0" brushRef="#br0" timeOffset="195159.7897">18821 14726 16 0,'-10'-6'8'16,"2"4"16"-16,8 2-9 0,0 0-4 16,0-3 1-16,0 3-9 15,0 0 1-15,4-2-1 16,3-1 0-16,7 3 2 15,4 0 0-15,-1 3-5 16,1-1 1-16,-4 1-2 16,-3 2 1-16,-4 3 4 15,-7 0 1-15,-4 3-2 16,-3-1 0-16,-3 1-2 16,-1-3 0-16,8 0-2 15,10-3 1-15,10 3 0 16,8 0 0-16,10 0-1 15,0 5 1-15,1 0 0 0,-12 6 0 16,-9-1 0-16,-19 6 1 16,-7 0-2-16,-6 5 1 15,-11-8 0-15,-1 0 0 16,1-7-23-16,3-4 0 16,8-5-16-16,3-2 1 15</inkml:trace>
  <inkml:trace contextRef="#ctx0" brushRef="#br0" timeOffset="195550.4393">19290 14538 41 0,'-14'-5'20'0,"71"21"4"0,-36-16-22 15,14-3-2-15,14 0 0 16,11-2-2-16,0 2 1 16,11-2-28-16,-8-6 0 15,1 3 16-15,-8-2 1 16</inkml:trace>
  <inkml:trace contextRef="#ctx0" brushRef="#br0" timeOffset="196116.7809">20257 14321 37 0,'-28'8'18'0,"-18"26"13"0,39-20-20 0,0 7-1 15,3 10 1-15,18 12-7 16,11-1 0-16,14-2-3 16,17-11 0-16,4-5 6 15,0-11 1-15,3-2-2 16,-10-9 0-16,-10-15-1 16,-8-16 1-16,-14 0-6 15,-10-8 0-15,-18-3-1 16,-7-5 1-16,-8 8-1 15,-6 5 1-15,-7 3-15 16,-7 5 0-16,-1 6-15 16,4 10 1-16,4 3-8 15,3 5 0-15</inkml:trace>
  <inkml:trace contextRef="#ctx0" brushRef="#br0" timeOffset="196710.5514">17611 15213 39 0,'-42'2'19'0,"38"4"10"0,8-6-20 16,10-3 0-16,14 0 0 15,18-2-4-15,28-3 0 16,36-3 6-16,45-4 0 16,49-4-5-16,57 3 0 15,53 6-3-15,25 2 0 16,10 8-4-16,-10 8 1 16,-36 0 0-16,-28 5 1 15,-42-3-2-15,-43 1 0 16,-27-1-29-16,-40 1 1 0,-21-3-20 15,-20 0 1-15,-22-3 45 16,-18-7 1-16</inkml:trace>
  <inkml:trace contextRef="#ctx0" brushRef="#br0" timeOffset="200777.1637">18331 15609 29 0,'-4'0'14'0,"8"-7"8"15,-4 7-16-15,0 0-3 16,3 2 0-16,-3 1 0 15,4 2 1-15,-1 6-2 16,-3 2 0-16,4 3 1 16,-1 10 1-16,1 6-1 15,0 5 0-15,-1-5 2 16,-3-3 1-16,0 3-1 0,-3-1 1 16,-1 1-3-16,-3-5 1 15,0-1 1-15,-4-5 0 16,-3-5 1-16,0 0 0 15,0-5-1-15,-4-6 1 16,1-3-5-16,-1-4 1 16,4-3-2-16,0-6 0 15,0 0-1-15,3-2 1 16,4 0-18-16,0-3 1 16,4 3-18-16,3 2 0 15,0-5 5-15,7-5 1 0</inkml:trace>
  <inkml:trace contextRef="#ctx0" brushRef="#br0" timeOffset="200933.4167">18214 15353 47 0,'-14'-19'23'0,"18"17"-6"16,-1 2-25-16,4-3-31 15,8 6 0-15</inkml:trace>
  <inkml:trace contextRef="#ctx0" brushRef="#br0" timeOffset="201652.1731">18567 15501 40 0,'-3'-5'20'0,"3"-9"12"16,0 14-21-16,0 0-10 15,0 0 0-15,3 3 4 16,1 0 0-16,-1 5 2 15,-3 8 0-15,4 7-4 16,-4 9 1-16,0 10 0 16,3 9 1-16,-3-6-4 15,4-3 0-15,-1-5 0 16,1-5 1-16,-1-6 2 16,8-5 0-16,0-10-2 15,3-3 0-15,0-8-2 0,7-11 0 16,0-15 0-16,4-11 0 15,-4-5 0-15,-3-6 0 16,-8 6-1-16,-3 7 0 16,0 9 1-16,-3 10 0 15,-1 8-1-15,1 13 1 16,-1 8 1-16,4 6 0 16,0 10-1-16,1 3 0 15,2-8 5-15,1-6 1 16,3-13-2-16,3-2 0 0,1-14-4 15,0-2 0-15,-1-8 0 16,-6-5 0-16,-8-3-2 16,-3-1 1-16,-7 1 2 15,0-2 0-15,0 1-33 16,-3 4 1-16,3 8-19 16,3 10 1-16,4 0 41 15,0 5 0-15</inkml:trace>
  <inkml:trace contextRef="#ctx0" brushRef="#br0" timeOffset="203015.6838">19368 15482 25 0,'-4'-10'12'15,"8"-6"11"-15,-4 16-14 0,3-5-2 16,-3-1 1-16,4-2-2 15,-1 6 1-15,1-6-3 16,7 3 0-16,-1-1 2 16,4 1 0-16,7 0-1 15,11 2 1-15,7 0-1 16,3 6 1-16,4 2-7 16,4 9 1-16,-8-1 1 15,-3 0 0-15,-11 8-3 16,-7 3 1-16,-7 5 2 15,-14 3 1-15,-14 2-3 16,-7 1 0-16,-11 4 1 0,-10-2 0 16,-8-2-1-16,1-9 1 15,-4-7 1-15,4-11 1 16,3-14-4-16,11-9 1 16,6-1 1-16,15 0 0 15,14 0 0-15,11 0 0 16,6 3 0-16,8 2 0 15,7 9 0-15,7 2 0 16,3 5 0-16,-3 8 1 16,-11 8 0-16,-3 3 0 15,-4 5-13-15,-3-5 0 0,-8-3-17 16,-3 0 1-16,-3-2-1 16,-4-1 0-16</inkml:trace>
  <inkml:trace contextRef="#ctx0" brushRef="#br0" timeOffset="203625.0671">19936 15514 27 0,'-21'0'13'16,"-1"0"12"-16,22 0-14 0,0 0-7 15,0 3 1-15,7 2 1 16,8 3 1-16,9 3-3 16,4 2 1-16,4 3-1 15,0 2 1-15,0 3-2 16,-11 1 0-16,-3 1 0 16,-8 4 1-16,-6 2-1 15,-8-3 1-15,-3 1-2 16,-11-3 0-16,-6-6 0 15,-1-2 1-15,0 0-4 16,1-8 1-16,2-8-15 16,5-5 1-16,3-17-27 0,3-7 0 15,4-5 25-15,4 0 1 16</inkml:trace>
  <inkml:trace contextRef="#ctx0" brushRef="#br0" timeOffset="203750.0701">19936 15461 50 0,'17'-10'25'0,"29"7"10"0,-28 0-25 16,3 1-8-16,4 2 0 16,10 0-4-16,4 0 0 15,-4 0-44-15,-7 2 0 16,1 4 32-16,-1-1 1 0</inkml:trace>
  <inkml:trace contextRef="#ctx0" brushRef="#br0" timeOffset="204703.2086">20197 16022 33 0,'-11'13'16'0,"4"22"12"15,11-30-17-15,3 8-3 16,3-5 1-16,-3-2-2 0,4-6 1 16,3-3-6-16,0-5 1 15,0-8 2-15,4-8 0 16,3-5 1-16,4-3 0 15,-1-2-5-15,1-14 1 16,0-2-1-16,-4 5 0 16,-3 5-2-16,-4 6 0 15,-4 5 1-15,1 5 0 16,-4 8 0-16,-4 8 0 16,-3 8-1-16,4 6 1 0,0 15-1 15,3 5 1-15,0 3 1 16,0 0 1-16,0-5-4 15,3-5 1-15,1-6 2 16,3-2 1-16,4-9 0 16,-1-12 1-16,1-9 0 15,-4-2 0-15,0-5-3 16,-3-1 1-16,-4-5-3 16,0-2 0-16,-4 2-3 15,-3 3 0-15,0 8-21 16,0 5 1-16,0 5-12 15,0 6 0-15,0 5 26 16,0 3 0-16</inkml:trace>
  <inkml:trace contextRef="#ctx0" brushRef="#br0" timeOffset="205125.0885">20934 15437 35 0,'3'0'17'16,"1"22"14"-16,0-14-17 0,-1 2-1 16,-3 6 1-16,0 8-8 15,0 5 1-15,0 0-2 16,0 3 1-16,-3 5-6 16,-1 5 1-16,0-7-1 15,1-6 0-15,-1-3-2 16,-3-2 1-16,4-8-27 15,-4-6 0-15,0-7-16 16,0-11 0-16</inkml:trace>
  <inkml:trace contextRef="#ctx0" brushRef="#br0" timeOffset="205218.8385">20909 15644 44 0,'21'5'22'0,"11"0"4"0,-18-5-22 16,7 0-3-16,4 0 0 15,-7-2-16-15,3-4 1 16,-3-4-20-16,-1-3 1 16</inkml:trace>
  <inkml:trace contextRef="#ctx0" brushRef="#br0" timeOffset="205375.0911">21160 15387 42 0,'-7'5'21'0,"-4"62"17"0,4-51-20 0,-4 10-11 15,-3 8 0-15,0 3-6 16,4 8 1-16,6 3-3 16,4 2 0-16,4-13-38 15,-1-5 1-15,1 2 10 16,3-2 1-16</inkml:trace>
  <inkml:trace contextRef="#ctx0" brushRef="#br1" timeOffset="228397.4865">6733 11085 16 0,'-18'-21'8'0,"-6"11"2"0,17 7-7 0,0 0-4 16,-4 3 1-16,-3 3 1 15,0 2 1-15,-4 6-2 16,-6 2 1-16,-5 6 2 16,-9 7 0-16,-1-2-2 15,-4 10 0-15,-2 6 0 16,-1 2 0-16,0 1-1 16,7 7 0-16,-3 3 3 15,6-3 0-15,5 0-3 16,2 6 1-16,8 5-2 15,7-8 0-15,4 5 1 16,10 3 1-16,7-3-1 16,3 8 1-16,1 0-2 15,6-2 1-15,5-1 0 0,2 3 1 16,8-7-2-16,7-7 1 16,7-1 2-16,14-1 0 15,0-2 3-15,14-9 0 16,7 1-5-16,7-8 1 15,4-3 0-15,3-3 0 16,4-5 0-16,3-2 0 16,0-8-1-16,8-9 0 15,-1-4 1-15,14-9 0 16,-6-10-1-16,3-14 1 16,-11 1 1-16,11-11 0 0,-11-11-1 15,4-2 0-15,-10-5-1 16,-5-11 1-16,-6-3-2 15,-18-2 1-15,-7 7 0 16,-10-5 1-16,-12-7-1 16,-9 2 1-16,-19 0 0 15,-10 10 0-15,-10-7-1 16,-8 0 1-16,-13 2 0 16,-15 0 1-16,-4 3 0 15,-2 8 0-15,-12 0-1 16,-6 2 0-16,-18 9-1 15,-15 4 1-15,-24 9-1 16,-31 13 1-16,-33 13-2 16,-38 16 0-16,-18 19-4 15,0 12 0-15,18 4-11 0,35-1 0 16,29 8-11-16,41 6 0 16</inkml:trace>
  <inkml:trace contextRef="#ctx0" brushRef="#br1" timeOffset="229585.0027">10162 11247 12 0,'-50'13'6'0,"-6"24"6"15,49-24-7-15,-14 11-4 16,-8 0 1-16,-2 0-1 0,-5 5 1 16,-2 3-1-16,-5 7 0 15,-6 9 1-15,3 7 1 16,4 6-3-16,3-3 1 15,4 11 0-15,6 0 0 16,1 16 0-16,11-6 1 16,6 3-1-16,11 5 0 15,7-2 0-15,4 2 0 16,13-10 3-16,15-3 0 16,7-5-2-16,14-8 1 15,3-11-1-15,8-10 0 0,14-9-2 16,3-15 0-16,11-13 2 15,6-16 0-15,8-14-2 16,18-7 0-16,-15-14 2 16,4-10 1-16,0-8-1 15,0-5 0-15,-14-1 0 16,3-13 0-16,-17 3-3 16,-11-5 1-16,-14 10 0 15,-11-2 0-15,-6-11-1 16,-15 0 1-16,-17 0 0 15,-15 11 0-15,-17-9 0 16,-7 6 1-16,-18-2-2 16,-10 4 1-16,-8 14 1 15,-17 11 0-15,-17 4-2 16,-8 17 0-16,-28 13 1 0,-28 13 0 16,-18 11 0-16,-14 23 1 15,-4 16-7-15,15 14 0 16,14 15-10-16,14 9 0 15,21 2-7-15,10 8 1 16</inkml:trace>
  <inkml:trace contextRef="#ctx0" brushRef="#br1" timeOffset="230948.5613">15601 10913 18 0,'-29'-21'9'0,"-16"45"4"15,27-21-10-15,-7 7-4 16,1 1 1-16,-5-1-1 16,-2 4 1-16,-8 2 0 15,0-1 0-15,0 9 0 16,-3 5 0-16,-4 8 0 15,-3 0 0-15,3 16 1 16,0 11 0-16,0-1 1 0,-7 19 1 16,4 11-1-16,7 2 0 15,3 8 0-15,10 1 0 16,8 12-2-16,7-13 0 16,4 3 0-16,3 0 0 15,7 2 1-15,10-15 0 16,4-9 3-16,11-1 0 15,7-15-2-15,7 4 1 16,10-11-2-16,7-6 0 16,4-10 0-16,11-13 0 0,3-19-2 15,14-13 1-15,4-18 2 16,17-17 0-16,8-15-1 16,-1-8 0-16,4-19-2 15,0-13 0-15,7-5 1 16,-11-14 1-16,-6-12-1 15,-12-1 0-15,-17 3 1 16,-6-3 1-16,-16 3 1 16,-13 3 0-16,-21 2-1 15,-21 8 0-15,-19 6-3 16,-27 15 0-16,-21 11 0 16,-22 2 0-16,-35 12-1 15,-18 15 1-15,-10 13-5 16,11 16 1-16,-4 11-7 15,24 13 0-15,18 7-12 16,18 12 0-16</inkml:trace>
  <inkml:trace contextRef="#ctx0" brushRef="#br1" timeOffset="231729.8258">17530 11144 20 0,'-25'-8'10'0,"-38"29"2"0,42-11-10 15,-7 4-1-15,-15 15 0 16,-6 5 0-16,3 6 1 16,0-1-2-16,-3 9 0 15,-1 10 0-15,1 6 1 16,7 13-2-16,3-3 1 15,7 10 0-15,11 11 1 16,3 11 3-16,11-5 1 16,7 5-4-16,18 5 0 15,10-5 1-15,11-11 1 0,3-3-3 16,18-7 0-16,-3-8 0 16,10-8 1-16,7-14 2 15,0-12 0-15,14-14 0 16,0-19 0-16,18-18-1 15,3-10 0-15,8-19-1 16,6-14 0-16,-6-4-1 16,6-24 1-16,-21-17-2 15,-6 1 0-15,-8-19 6 16,-14 3 1-16,-18 3 1 16,-13-3 0-16,-19-1-4 15,-24-1 0-15,-28 9-3 16,-25 1 0-16,-35-3-1 15,-39 11 1-15,-46 8-9 16,-38 16 1-16,-12 18-10 16,5 18 1-16,10 27-14 0,17 21 1 15</inkml:trace>
  <inkml:trace contextRef="#ctx0" brushRef="#br1" timeOffset="233432.9707">13340 13855 16 0,'-18'-34'8'0,"8"-14"4"0,6 32-8 15,-3 1-3-15,-4-7 1 16,-3 4 1-16,-3-1 0 16,-8 4-4-16,-7 4 0 15,0 6 1-15,1 5 0 16,-1 2 0-16,0 12 0 16,-7 7 1-16,-6 10 1 0,6 4-4 15,0-1 1-15,-3 6 1 16,-1 8 0-16,-6 10 1 15,3 11 0-15,7-6-1 16,0 3 0-16,8 8-1 16,2-5 1-16,5 13 0 15,6-8 1-15,4-5 0 16,0 0-1 0,14-69 0-16,25 111 8 15,-4-11 0-15,7-26-5 16,11-13 1-16,3-13-2 15,11-11 0-15,11-8-2 16,-1-13 0-16,11-8 0 16,4-8 0-16,10-19 1 15,7-18 1-15,11-10-2 16,3-14 1-16,11 0 0 16,0-21 0-16,-3-8 0 0,-1-5 1 15,-10 7 2-15,-15-12 1 16,1-6-6-16,-7 0 1 15,-15 11 2-15,-17-11 1 16,-14 8-1-16,-14 6 0 16,-15 12-4-16,-17 9 0 15,-21 5 1-15,-14 10 0 16,-22 6-1-16,-20 13 0 16,-15 16-7-16,-21 13 1 15,-18 18-2-15,11 12 0 16,-3 9-8-16,13 17 1 0,8 18 7 15,21 0 1-15</inkml:trace>
  <inkml:trace contextRef="#ctx0" brushRef="#br1" timeOffset="234353.3867">15650 13850 23 0,'-28'-16'11'0,"0"-5"2"16,21 16-13-16,-8 5-2 0,-9 8 0 0,-8 2 1 15,-7 3 1-15,-3 9-1 16,-11 12 1-16,-3 8 1 16,6 14 0-16,-6 13-1 15,-1-6 0-15,4 14 0 16,11 2 0-16,3 14-1 16,8-11 0-16,9 0 3 15,12-3 0-15,10 1-1 0,7-6 1 16,14-3 2-16,14-10 0 15,8 0-1-15,17-3 0 16,7-5 0-16,17-3 1 16,1-15 0-16,17-12 0 15,4-12 0-15,3-14 1 16,8-15-4-16,-4-9 1 16,0 4-2-16,-4-20 1 15,-3-10-1-15,3-7 0 16,-10-7 0-16,-4 4 0 15,-10-11 0-15,-11-13 0 16,-11-3 1-16,-13 8 0 0,-19-11 1 16,-13-2 1-16,-18 2 1 15,-11 3 1-15,-24 16-5 16,-18 0 1-16,-31 3-2 16,-29 12 0-16,-39 14-3 15,-10 11 0-15,3 10-2 16,18 24 1-16,18 16-10 15,6 11 1-15,8 15-10 16,6 13 1-16,15 14 18 16,14 8 1-16</inkml:trace>
  <inkml:trace contextRef="#ctx0" brushRef="#br1" timeOffset="235165.9047">18236 13861 33 0,'-22'-45'16'0,"12"-3"3"16,10 40-18-16,-4 0-1 16,-3 3 0-16,-3 2-4 15,-11 9 0-15,-8 7 2 16,-6 5 1-16,0 3 1 15,-4 1 0-15,0 12-1 0,0 11 0 16,1 13 1-16,2 16 0 16,5-2 0-16,6 10 0 15,4 8-2-15,7 2 1 16,7-2 2-16,3 3 0 16,11 2-1-16,11 3 1 15,10-8 1-15,7-3 0 16,8-2 2-16,13-3 1 15,4-8-2-15,21-5 1 16,11-16-4-16,17-8 1 0,11-24 0 16,11-21 1-16,6-24 4 15,8-13 0-15,-1-16 0 16,-6-5 1-16,-1-22-3 16,-17 4 0-16,-14-9-2 15,-14 3 1-15,-14-13-3 16,-22-6 1-16,-24 3-1 15,-29-2 0-15,-24-3 1 16,-42-6 1-16,-47 3-3 16,-49 16 0-16,-63-5 1 15,-42 13 0-15,-43 19-15 16,-21 31 0-16,0 29-10 16,-11 30 1-16,1 20 4 15,-12-2 0-15</inkml:trace>
  <inkml:trace contextRef="#ctx0" brushRef="#br1" timeOffset="241861.4604">1428 16617 29 0,'-3'-15'14'0,"-4"1"3"16,10 12-14-16,-3 2 2 16,4-8 0-16,-1 0-3 15,1 0 1-15,-4 0 0 0,7-3 0 16,3 6-2-16,8-3 1 15,10-2 1-15,7 7 0 16,-3-2-3-16,14 13 1 16,7 7-1-16,-4 12 1 15,-10 5-1-15,-4-1 1 16,-3 9-1-16,-7 10 1 16,-11 9 0-16,-7 1 0 15,-7 7-1-15,-14-9 0 16,-14-5 2-16,-11-6 0 0,-7-4-2 15,-10-12 0-15,-1-7 0 16,1-11 0-16,-4-13 0 16,0-5 0-16,10-3-2 15,12-2 1-15,9 4 2 16,12-2 1-16,10 3 0 16,14 0 0-16,17 2 1 15,5-2 1-15,6 5-4 16,7 5 0-16,1-2-1 15,-1 7 1-15,-3 1-1 16,3 2 1-16,0-5-22 16,1 3 1-16,-5-6-13 15,-2-5 0-15</inkml:trace>
  <inkml:trace contextRef="#ctx0" brushRef="#br1" timeOffset="242423.9664">2176 16885 28 0,'-18'8'14'16,"11"10"7"-16,11-10-13 0,3 8 3 15,7 0 0-15,7 0 0 16,4-3 1-16,-1-5-6 16,5-8 0-16,2 0-6 15,1-11 0-15,-4-5 0 16,-3 6 1-16,-4-9-3 15,-7-2 1-15,-7 0-5 16,-10-3 1-16,-8 0 3 16,-6 3 1-16,-1 5 0 15,0 3 1-15,-10 13-1 16,0 5 0-16,-7 11 1 16,-1 5 0-16,5 6 0 15,6 7 1-15,4 9-1 16,7-6 1-16,3-8 3 0,8 5 1 15,10-7 3-15,10 2 0 16,8-8-3-16,0-5 0 16,3-6-5-16,0-4 0 15,4-4-4-15,3-4 0 16,4-1-17-16,-4-5 1 16,4 0-9-16,3 0 1 15,1-13 8-15,-5-6 1 16</inkml:trace>
  <inkml:trace contextRef="#ctx0" brushRef="#br1" timeOffset="242806.0304">2737 16781 39 0,'-14'-2'19'0,"-29"28"6"16,29-15-20 0,0 5 0-16,-4 5 1 0,1 11-1 0,3 2 1 15,10 6-3-15,4-11 1 16,7 0 5-16,11-11 0 15,3-7-6-15,-3 0 1 16,-1-17-6-16,1-15 1 16,0 0 0-16,-4-5 1 15,-4-4 0-15,-3 1 0 16,-3 0 4-16,-1 3 0 16,1 10-8-16,-4 3 0 15,0 7 4-15,0 12 0 0,0 7-1 16,0 8 1-16,0 16 6 15,0 3 1-15,3 2-4 16,-3 0 0-16,0 1-2 16,0-1 1-16,0-5-1 15,0-2 1-15,0-6-3 16,0-8 1-16,0 3-7 16,0-8 1-16,0-3-39 15,0-5 0-15,4-14 16 16,3-7 1-16</inkml:trace>
  <inkml:trace contextRef="#ctx0" brushRef="#br1" timeOffset="242915.4001">3033 17107 30 0,'14'-11'15'0,"11"14"-29"0,-18-3-16 15</inkml:trace>
  <inkml:trace contextRef="#ctx0" brushRef="#br1" timeOffset="243743.5334">3576 16660 27 0,'-3'-11'13'0,"-22"-7"11"0,21 15-13 16,1 0-3-16,-1-2 1 16,4 0-2-16,0 0-7 15,0 5 0 1,11-14 11-16,7 1 0 0,10 5-9 15,11 5 0-15,-1 9 0 16,5 2 1-16,6 8-2 16,1 2 0-16,-5 1-1 15,-9-1 0-15,-12 11 1 16,-13 8 1-16,-15 6-3 16,-17 7 0-16,-7-3 2 15,-7 1 1-15,-11-6-3 16,0-10 0-16,4-5 1 15,-4-11 0-15,7-14 0 16,4-2 0-16,3-13-1 16,11 0 0-16,14-3 1 15,7 0 0-15,10 5 0 16,5 1 0-16,2-1 1 16,8 6 0-16,7 5-1 0,-1 5 0 15,1 6 0-15,-4 7 0 16,-7 6-1-16,-3 0 0 15,3-6-12-15,-3-7 1 16,0 8-23-16,-4-12 0 16,7 1 17-16,0 0 0 15</inkml:trace>
  <inkml:trace contextRef="#ctx0" brushRef="#br1" timeOffset="244118.5424">4059 16856 38 0,'0'2'19'16,"4"25"7"-16,-4-19-19 0,4 7 3 15,3 9 1-15,3 5-5 16,1-2 1-16,3-1 0 16,3-5 0-16,1-5-2 15,0-5 1-15,-1-8-5 16,-3 2 0-16,-3-10-1 15,3-6 1-15,-3-5-3 16,-4-5 0-16,0 0 2 16,-4 5 0-16,1 3 0 15,-1 5 0-15,-3 2 0 16,4 14 0-16,0 8 0 16,3 3 0-16,0 2 0 15,0-8 1-15,0 3-2 0,0-3 0 16,3-2 1-16,-3-9 0 15,0 6-24-15,4-2 0 16,0-12-8-16,3-9 0 16,3-15 15-16,-3-1 1 15</inkml:trace>
  <inkml:trace contextRef="#ctx0" brushRef="#br1" timeOffset="244415.4219">4469 16834 32 0,'-4'0'16'0,"18"32"15"0,-10-21-17 16,-1 2-1-16,4 8 1 0,4 8-8 15,-4-2 0-15,0-1-4 16,0-2 0-16,0-6 6 16,0-7 0-16,-3 2-4 15,3-7 1-15,0-9-5 16,0-8 1-16,0-5-3 16,3-5 1-16,1 3 1 15,3 7 0-15,-3-2 0 16,3 2 0-16,-4 17 0 15,-2 2 1-15,2 5-2 16,4 3 1-16,-3-3 0 16,-1 0 0-16,1-5-2 15,0 0 1-15,-4 0-18 16,0-8 1-16,3-3-19 16,1-5 0-16,-1-7 15 15,4-12 1-15</inkml:trace>
  <inkml:trace contextRef="#ctx0" brushRef="#br1" timeOffset="244852.9249">4878 16382 39 0,'-4'-8'19'0,"8"8"5"0,-4 3-20 15,3 2 6-15,1 6 1 16,3 10-2-16,0 5 1 15,0 19 0-15,0 3 0 16,4-1-5-16,-4 4 0 16,0 4-2-16,0-5 0 0,0-5 0 15,-4 6 0-15,4-9-4 16,-3-5 1-16,-1-2 0 16,1-12 0-16,0-4 1 15,-4-11 1-15,3 0-3 16,4-19 1-16,4-7-2 15,-1-11 1-15,1 2 1 16,-4 3 0-16,0 3-1 16,0 5 1-16,-3 6 0 15,-1 4 0-15,-3 12 0 16,4 4 0-16,3 6 0 16,3 3 1-16,-3-1-1 15,4 3 1-15,10 0-2 16,0-5 1-16,7-2-21 0,1-9 0 15,-8 3-27-15,0-11 0 16,-3-5 34-16,3-8 1 16</inkml:trace>
  <inkml:trace contextRef="#ctx0" brushRef="#br1" timeOffset="245431.0565">5435 16715 56 0,'21'8'28'0,"0"27"13"0,-17-19-28 0,-1 2-2 15,-3 9 0-15,0-4-9 16,-3 12 1-16,-4-1-2 16,0-5 1-16,0-10 2 15,3-3 1-15,1-6-5 16,3-10 0-16,7-10-1 15,3-6 1-15,1-8 0 16,0-3 0-16,3 4-1 16,-4 4 1-16,1 6 0 15,-1 2 0-15,-3 11 0 16,-3 6 1-16,-1 4-1 16,-3 6 0-16,0 3 0 15,-3-1 1-15,3 3-3 16,3-2 0-16,5-3-3 0,2-3 1 15,8-5-18-15,-1-8 0 16,8-5 2-16,0-9 0 16,-1-2 14-16,-2 6 1 15,-5-1 8-15,-3 6 0 16,-3-3 6-16,-4 8 1 16,0 8-8-16,0 0 1 15,4 3 6-15,3-4 1 16,7 1-4-16,7-10 1 15,0-4-6-15,-3-1 1 0,-7-7-1 16,-8-2 1-16,1-5 1 16,-8 0 1-16,-10 3-4 15,-7-4 0-15,-3 12-7 16,-5-1 0-16,1 6-11 16,4 5 0-16,-1 5-8 15,4 3 1-15,3 3 4 16,8-3 1-16</inkml:trace>
  <inkml:trace contextRef="#ctx0" brushRef="#br1" timeOffset="245774.8112">5975 16800 28 0,'7'11'14'0,"0"34"9"16,-4-35-13-16,1 1-3 15,3 7 0-15,4-2 2 16,-1 0 0-16,4-3-3 0,7-7 1 16,1-12-5-16,-5 1 0 15,4-3-1-15,-3 0 0 16,0 0-2-16,-8 3 1 16,1 0-1-16,-4 7 1 15,0 1 2-15,-4 7 0 16,5-2 1-16,-1 3 1 15,0-3 3-15,3-5 1 16,1-3-8-16,3-6 1 16,4-7-1-16,-4 5 0 15,0-8-12-15,0-2 1 0,0-1-31 16,-3-5 1-16,3 6 19 16,-4-6 1-16</inkml:trace>
  <inkml:trace contextRef="#ctx0" brushRef="#br1" timeOffset="246102.9407">6469 16750 52 0,'0'39'26'0,"14"4"15"16,-14-33-26-16,3 4-10 16,-3-1 0-16,7 0-1 15,0-5 1-15,0-3-4 16,4-5 1-16,0-5-3 15,-1-8 1-15,1-8 0 16,3-1 0-16,0 1 4 0,0 5 0 16,-3 3 1-16,-4 5 1 15,0 6-3-15,-7 7 1 16,0 5-3-16,-4 1 0 16,1 8-1-16,-1-4 1 15,1 7-2-15,-1-9 1 16,4 0 0-16,-3-5 0 15,3 0-11-15,3-5 1 16,4-1-22-16,7-4 0 16,11-6-17-16,3-11 1 0</inkml:trace>
  <inkml:trace contextRef="#ctx0" brushRef="#br1" timeOffset="246352.9445">7005 16594 42 0,'-18'-14'21'0,"-38"57"14"15,42-30-20-15,-4 3-9 16,7-3 0-16,8 3-5 16,6 10 1-16,8-2 2 15,7 3 1-15,3 7 0 16,-4-7 0-16,-3-4 3 16,-6 9 0-16,-12-3-5 15,-14-5 0-15,-6 2-4 16,-1-2 1-16,0-5-10 15,4-11 0-15,3 0-41 16,8-6 0-16,6-7 29 0,11-8 0 16</inkml:trace>
  <inkml:trace contextRef="#ctx0" brushRef="#br1" timeOffset="246477.948">7051 16938 57 0,'0'-14'28'0,"-15"6"0"0,8 8-29 16,-3 3-43-16,-8-3 0 15,-10 8 32-15,0 3 12 16,28-11 0 0</inkml:trace>
  <inkml:trace contextRef="#ctx0" brushRef="#br1" timeOffset="246837.3275">5065 16911 41 0,'-11'-3'20'0,"8"-7"23"0,3 10-21 15,0-5-7-15,3-3 0 16,4-3-8-16,0-2 0 16,0-6-6-16,4 3 1 15,3 3-4-15,-3 0 0 16,3 5-30-16,0 0 1 15,7 8-21-15,7 3 0 16</inkml:trace>
  <inkml:trace contextRef="#ctx0" brushRef="#br1" timeOffset="247712.3484">8264 16877 38 0,'0'8'19'0,"21"18"12"16,-14-18-19-16,0 11 2 16,4-4 0-16,3 1 0 15,0-8 1-15,0-2-11 16,-3-12 1-16,-1-2-5 0,-3-8 1 16,-7-5-1-16,-3-5 0 15,-8-11 0-15,-3 0 1 16,-7-3-2-16,-11-2 0 15,0-1 1-15,-6 1 0 16,9 5 0-16,8 5 1 16,7 11-2-16,4 0 1 15,17 0-1-15,17 0 1 16,8-3 1-16,25-3 0 0,6 1-1 16,18 5 0-16,-3 0-2 15,-4 2 1-15,-7 3-15 16,-4 6 0-16,-10 2-9 15,-7 2 0-15,-11 4-15 16,-13 2 0-16</inkml:trace>
  <inkml:trace contextRef="#ctx0" brushRef="#br1" timeOffset="247899.8433">8409 16694 58 0,'14'-2'29'0,"49"-9"3"16,-45 8-29-16,14-2-5 15,6 0 1-15,-2 2-34 16,-5-2 1-16,1-1 10 0,0 1 0 16</inkml:trace>
  <inkml:trace contextRef="#ctx0" brushRef="#br1" timeOffset="248102.9681">9005 16736 73 0,'38'30'36'0,"1"12"7"0,-25-34-37 0,-3 2-5 15,-4-2 0-15,4 0-2 16,-4 0 1-16,0-2-11 15,0-4 1-15,0-2-39 16,-4-5 1-16,1-6 28 16,-11-5 0-16</inkml:trace>
  <inkml:trace contextRef="#ctx0" brushRef="#br1" timeOffset="248212.3467">8913 16400 52 0,'0'-37'26'0,"7"16"-44"15,-3 13-27-15,-4 6 38 16,0 2 1-16</inkml:trace>
  <inkml:trace contextRef="#ctx0" brushRef="#br1" timeOffset="248524.8497">9283 16707 46 0,'25'35'23'0,"14"42"15"0,-32-62-24 15,0-1 0-15,0-4 1 16,0-2-6-16,0-5 1 16,-3-9-10-16,-1-9 0 15,4-9 0-15,4-8 0 16,3 6-1-16,4-1 0 16,6-5 1-16,1 6 0 0,0 10 0 15,-1 3 0-15,-3 10 0 16,1 8 0-16,-1 6 1 15,-4-3 0-15,-2 11-2 16,-1 4 1-16,-4 1 0 16,1 3 1-16,-4-4-9 15,3-1 0-15,5-9-25 16,2-5 1-16,1-6-11 16,3-10 0-16</inkml:trace>
  <inkml:trace contextRef="#ctx0" brushRef="#br1" timeOffset="248884.2292">10028 16575 60 0,'-11'8'30'0,"8"48"12"15,3-43-29-15,0 3-1 16,0 2 1-16,0 9-8 0,7-1 1 16,10 1-2-16,11-4 0 15,4-7-4-15,3-8 1 16,-6-5-1-16,2-11 0 15,5-11-4-15,-5-4 0 16,-2-12-8-16,-15-23 0 16,-7-13 7-16,-18-6 0 15,-3-3 5-15,-7-2 1 16,-7 19-1-16,-8 13 1 16,-6 18 1-16,10 27 0 15,-10 18 7-15,0 11 0 0,6 18-2 16,15 16 1-16,25 22-2 15,13-14 1-15,22 0-7 16,14-3 1-16,21-7-1 16,-3-3 0-16,6-13-25 15,5-9 1-15,-12-4-37 16,1-17 1-16</inkml:trace>
  <inkml:trace contextRef="#ctx0" brushRef="#br1" timeOffset="250087.3779">11707 16520 38 0,'-4'-27'19'0,"8"35"7"0,-1-3-19 16,1 9 3-16,-4 12 0 16,3 6-2-16,8 0 0 15,-1 5 1-15,4 8 0 16,4 2-3-16,0-5 0 16,3 3-2-16,-3-2 1 15,-4-14-4-15,0-3 0 16,-4-7 3-16,-3-3 0 0,0-3 1 15,0-8 0-15,1-7-7 16,-5-12 1-16,1-4 1 16,3-14 0-16,3-10 0 15,4-1 0-15,-3-17-1 16,7-4 1-16,-1 1 0 16,1 10 0-16,-1 2-13 15,-2 6 1-15,-1 11-11 16,0 5 0-16,-4 8-9 15,4 5 0-15,1 8 10 16,-5 8 0-16</inkml:trace>
  <inkml:trace contextRef="#ctx0" brushRef="#br1" timeOffset="250353.8888">11851 16385 56 0,'4'-6'28'0,"56"-4"7"0,-39 4-28 16,21-1-7-16,11-4 0 0,11 0-3 15,-1 1 1-15,-6 2-33 16,-12 5 1-16,-9 1 9 16,-15 4 0-16</inkml:trace>
  <inkml:trace contextRef="#ctx0" brushRef="#br1" timeOffset="250619.5136">11424 16490 42 0,'7'3'21'0,"43"5"3"0,-33-8-21 16,19 0-17-16,6 0 0 16,0 5-16-16,1 1 0 15</inkml:trace>
  <inkml:trace contextRef="#ctx0" brushRef="#br1" timeOffset="251166.3956">12232 16853 39 0,'-3'0'19'0,"10"-5"14"0,0-1-21 15,10 6-6-15,5 0 0 16,2 0-6-16,-3 0 0 16,-3 8 0-16,0 3 0 15,-4-3-1-15,-11 8 0 16,1 0 6-16,-8-1 1 15,1 7 0-15,-4-7 1 0,0 4-3 16,3-6 1-16,8 3-4 16,3-5 1-16,7-1-3 15,7 3 1-15,4-2-10 16,3-3 0-16,0 0-18 16,-7-5 0-16,0 4-7 15,1-7 0-15</inkml:trace>
  <inkml:trace contextRef="#ctx0" brushRef="#br1" timeOffset="251432.0388">13050 16969 52 0,'0'-16'26'0,"-7"51"6"0,4-19-27 15,-1 2-3-15,1-2 1 16,-1 8-4-16,1 2 0 16,3 1-58-16,0 7 1 15,10-10 58-15,4-8 1 16</inkml:trace>
  <inkml:trace contextRef="#ctx0" brushRef="#br1" timeOffset="252103.9076">13946 16512 43 0,'4'-3'21'15,"21"29"16"-15,-15-12-22 0,8 12-6 16,-1 3 0-16,5 6 2 16,-1 12 0-16,0 3-5 15,-3 1 0-15,-1 4-2 16,-3-2 1-16,-3-10 0 15,0-9 1-15,-4-10-2 16,0 0 1-16,-4-6-2 16,1-5 1-16,-4-13-4 15,3-13 0-15,8-5 0 16,6-9 0-16,5-13-1 16,2-10 0-16,15 0 0 15,10-6 1-15,1-5-16 16,-8 3 1-16,1 5-12 15,-5 8 1-15,-6 6-14 0,0 7 0 16,-8 8 22-16,-6 3 1 16</inkml:trace>
  <inkml:trace contextRef="#ctx0" brushRef="#br1" timeOffset="252291.4115">14211 16366 53 0,'-35'-10'26'0,"70"10"7"0,-14-6-27 0,18 6-5 15,21-5 1-15,17 0-3 16,5-1 1-16,-5-2-22 16,-6 3 1-16,-15 0-17 15,-21 5 0-15</inkml:trace>
  <inkml:trace contextRef="#ctx0" brushRef="#br1" timeOffset="252557.0388">13749 16393 41 0,'21'0'20'0,"64"-3"2"0,-50 0-21 16,14 3-18-16,8 0 0 16,10 3-8-16,3 0 1 15</inkml:trace>
  <inkml:trace contextRef="#ctx0" brushRef="#br1" timeOffset="253197.6726">14606 16816 35 0,'-28'-3'17'0,"7"1"19"0,17-1-19 15,4 3-8-15,0 0 1 16,0 0-4-16,7 0 1 16,11 0-6-16,10 3 0 15,4 2-1-15,3 3 0 0,0 2 0 16,-3 4 1-16,-7-4 0 16,-11 1 1-16,-14 13 4 15,-14-1 0-15,-14 4 1 16,-11-3 0-16,3-8-5 15,12-3 0-15,3 5-3 16,6-2 0-16,8 0 1 16,11-5 1-16,3 4-1 15,4-1 0-15,-4 2-1 16,0-3 1-16,-7 3-1 16,-7-3 0-16,0-2-26 15,-4-1 1-15,0-2-31 16,4-3 1-16,4 1 55 15,6-6 0-15</inkml:trace>
  <inkml:trace contextRef="#ctx0" brushRef="#br1" timeOffset="253838.3068">14535 17165 50 0,'0'-3'25'0,"4"3"11"0,-4 3-25 16,0 5-4-16,-4 3 1 0,-3 10-5 16,-3 0 1-16,-8 3-3 15,-6 2 0-15,-5 1-5 16,1 4 1-16,3-4-30 15,4-1 0-15,7-2-3 16,4-5 0-16</inkml:trace>
  <inkml:trace contextRef="#ctx0" brushRef="#br1" timeOffset="254057.0619">15079 17231 61 0,'-7'-16'30'0,"28"8"-27"0,-14 8-30 15,-4 6-6-15,4-6 0 16</inkml:trace>
  <inkml:trace contextRef="#ctx0" brushRef="#br1" timeOffset="263432.7008">16419 6424 23 0,'0'8'11'0,"4"-24"4"0,-4 24-12 16,3 5 5-16,1 8 1 31,3 6-3-31,0 4 1 0,-4 9-3 16,1 2 0-16,-4 1-2 15,-4 2 1-15,1 0-3 16,-1-3 1-16,4 0-2 16,-3-13 1-16,3-5-1 15,0-8 1-15,0-3-26 16,0-5 0-16,3-8 5 15,1-5 1-15</inkml:trace>
  <inkml:trace contextRef="#ctx0" brushRef="#br1" timeOffset="263712.4096">16003 6540 38 0,'-7'5'19'0,"46"-15"7"15,-4 5-19 1,21-9 0-16,32-7 1 0,32-16-2 0,18 5 1 16,-18 1-8-16,-7 7 0 15,-18 3-9-15,-17 5 1 16,-18 3-18-16,-11 5 0 15,-21 2 6-15,-14 6 1 16</inkml:trace>
  <inkml:trace contextRef="#ctx0" brushRef="#br1" timeOffset="263965.8701">16020 6953 35 0,'-24'13'17'0,"41"-10"16"16,1-3-19-16,24-3-10 31,18-2 0-31,21-14-3 0,18-2 1 16,0 0-3-16,-4 0 1 15,-10 8-18-15,-22 2 0 16,-13 3-18-16,-15 5 0 16</inkml:trace>
  <inkml:trace contextRef="#ctx0" brushRef="#br1" timeOffset="264293.9868">15992 6815 37 0,'-7'21'18'0,"0"22"7"16,0-27-19-16,-4-1-1 15,-3 4 0-15,0 2-5 16,4 0 0-16,-1 3-2 16,8-3 1-16,3 0-26 15,10-7 0-15,8-6 8 16,6-6 0-16</inkml:trace>
  <inkml:trace contextRef="#ctx0" brushRef="#br1" timeOffset="264528.3676">16772 6754 42 0,'-46'27'21'0,"7"-9"4"15,32-7-20-15,0 5-6 16,0 2 1-16,3 4-9 16,1-4 1-16,6-2-29 15,1 0 0-15</inkml:trace>
  <inkml:trace contextRef="#ctx0" brushRef="#br1" timeOffset="264762.7407">17082 6133 33 0,'-14'8'16'0,"0"2"4"0,7-7-17 15,-4 7-18-15,-3 6 1 16,-3 5-7-16,-5 11 0 16</inkml:trace>
  <inkml:trace contextRef="#ctx0" brushRef="#br1" timeOffset="265153.3714">16038 6429 28 0,'-7'18'14'0,"-4"30"12"15,8-35-15-15,-4 1-5 16,-11 7 0-16,-3 8-7 0,-4 5 1 15,4-2-14-15,4-3 1 16,6-5-18-16,7-6 1 16</inkml:trace>
  <inkml:trace contextRef="#ctx0" brushRef="#br1" timeOffset="265700.2526">17156 6786 35 0,'-3'-8'17'16,"3"11"4"-16,-4-1-19 0,-3 6 1 16,4 11 1-16,-1 2-2 15,-3 8 1-15,0-5-2 16,3 0 0-16,1-3-2 15,-1 0 0-15,4 0-42 16,0-5 0-16</inkml:trace>
  <inkml:trace contextRef="#ctx0" brushRef="#br1" timeOffset="266215.8855">17647 6358 31 0,'-36'-6'15'0,"15"12"9"16,21-6-15-16,0 0-5 15,4 2 0-15,6 1 5 16,11-1 0-16,11 1-8 16,14 2 0-16,10-2-1 15,1 0 1-15,3 2-1 16,-4 3 0-16,-6-5-16 15,-15 2 1-15,-7 5-4 16,-7-2 0-16,-3-2 0 16,-7-1 1-16</inkml:trace>
  <inkml:trace contextRef="#ctx0" brushRef="#br1" timeOffset="266387.7633">17689 6596 41 0,'21'2'20'0,"64"-7"6"0,-50 2-21 0,14 1-3 15,15-4 0-15,3 4-6 16,7-4 0-16,-4 1-39 16,-6 5 0-16</inkml:trace>
  <inkml:trace contextRef="#ctx0" brushRef="#br1" timeOffset="267471.2483">19019 5905 24 0,'0'-26'12'0,"7"-3"7"16,-4 21-12-16,1 0-1 0,-1 2 1 15,4 1-4-15,-3 2 0 16,-1 3-1-16,4 6 1 16,1 2 0-16,-1 5 1 15,3 5-3-15,1 6 1 16,3 8-1-16,0 5 0 15,0 5 1-15,0-5 1 16,0 0-3-16,-3-2 0 16,-1-1 5-16,-3-5 0 15,1-2 2-15,-1-9 1 0,0-4 3 16,-4-9 0-16,4-10-11 16,4-11 0-16,3-5 1 15,4-17 0-15,3-9-2 16,0-6 0-16,-3 0-11 15,3 5 1-15,-4 6-14 16,-3 10 0-16,-3 6-13 16,0 7 1-16</inkml:trace>
  <inkml:trace contextRef="#ctx0" brushRef="#br1" timeOffset="267861.8859">19608 6162 38 0,'-4'0'19'15,"-3"5"7"-15,7-2-19 0,-3 7-5 16,3 9 0-16,0 2-2 15,3 5 0-15,1 1 0 16,3-1 0-16,0 3-23 16,0 1 0-16,-7-12-1 15,-4-2 1-15</inkml:trace>
  <inkml:trace contextRef="#ctx0" brushRef="#br1" timeOffset="268205.6338">19283 5863 33 0,'28'0'16'0,"64"-16"3"0,-60 8-17 0,14 0-3 16,3-3 1-16,4 4-34 15,0 1 0-15</inkml:trace>
  <inkml:trace contextRef="#ctx0" brushRef="#br1" timeOffset="268518.1381">18821 5934 30 0,'0'0'15'0,"14"3"9"0,0-3-16 15,8-3-8-15,6 1 0 16,0-1-5-16,4 0 1 16,3 1-30-16,0 4 1 0</inkml:trace>
  <inkml:trace contextRef="#ctx0" brushRef="#br1" timeOffset="268908.7671">19957 6029 36 0,'3'-15'18'0,"54"9"-1"0,-39 4-17 16,6 2-9-16,11 2 1 0,1 1-19 15,-1 2 1-15</inkml:trace>
  <inkml:trace contextRef="#ctx0" brushRef="#br1" timeOffset="269361.9001">20313 5762 26 0,'0'3'13'0,"14"15"10"0,-7-7-12 16,0 13-4-16,4 8 1 15,0 5-1-15,6 13 1 16,-3 0-4-16,0-2 0 16,1-1-2-16,-5-4 0 15,1-9 5-15,-1-5 0 16,-3-8 5-16,0-7 0 16,4-12-11-16,3-7 0 15,0-11-1-15,4-2 1 16,3-22-1-16,7-8 0 15,0-7-9-15,-3 2 0 0,-4 5-12 16,0 6 1-16,-3 10-8 16,-4 3 1-16,0 5 7 15,-3 8 0-15</inkml:trace>
  <inkml:trace contextRef="#ctx0" brushRef="#br1" timeOffset="269549.4142">20560 5757 38 0,'11'0'19'0,"56"-5"7"16,-46 2-20-16,11-2-6 16,10-1 1-16,7-1-2 0,-6 1 1 15,-8 1-44-15,-3 2 0 16</inkml:trace>
  <inkml:trace contextRef="#ctx0" brushRef="#br1" timeOffset="269752.5291">20200 5768 40 0,'21'-6'20'0,"50"6"-1"0,-46 0-20 0,10 0-10 16,7 0 1-16,-3 0-18 15,3 3 1-15</inkml:trace>
  <inkml:trace contextRef="#ctx0" brushRef="#br1" timeOffset="270205.6629">20726 6175 25 0,'3'0'12'0,"19"-5"10"0,-12 2-12 16,4 3-6-16,7-3 0 0,1 3-4 15,-5 3 1-15,1 2 0 16,-8 1 1-16,-3 2 2 16,-7 7 0-16,-7 4 1 15,-3-1 1-15,3-2-2 16,0 0 1-16,3-3 1 16,11-2 0-16,7 0-6 15,8-3 0-15,2 0 0 16,4-3 0-16,1 3-30 15,-1-3 0-15,-7 0 0 16,-10 1 0-16</inkml:trace>
  <inkml:trace contextRef="#ctx0" brushRef="#br1" timeOffset="270603.19">19315 6609 36 0,'-21'5'18'0,"21"-5"17"16,14 0-19-16,18 0-2 15,35-5 1-15,46 0-7 0,45-3 1 16,40 0-8-16,28 0 1 16,24 2-2-16,0 4 0 15,-17-1-5-15,-32 1 1 16,-31 2-15-16,-29-3 0 15,-28 3-9-15,-32 0 0 16,-28 0 3-16,-25 3 0 16</inkml:trace>
  <inkml:trace contextRef="#ctx0" brushRef="#br1" timeOffset="271697.6084">19664 6948 37 0,'0'10'18'0,"4"17"6"16,-1-20-18-16,1 9 0 16,-1 8 0-16,1 0-2 15,-1 2 1-15,-3 1-5 16,0-3 0-16,4-6-1 0,-4 1 1 16,0-3-9-16,0 0 9 15,0-16 0 1,10 5-48-16,-3 0 1 15</inkml:trace>
  <inkml:trace contextRef="#ctx0" brushRef="#br1" timeOffset="272010.1097">19943 6903 46 0,'3'15'23'0,"15"22"13"16,-11-29-23-16,0 8-4 15,0 5 1-15,-3 6-4 16,-1 5 0-16,-3-3-5 15,0 0 0-15,-3 0-2 16,-4 0 0-16,0-5-9 16,-1-3 0-16,-2-2-16 15,3-6 0-15,0-11-12 16,0-7 0-16</inkml:trace>
  <inkml:trace contextRef="#ctx0" brushRef="#br1" timeOffset="272260.1127">20123 6987 36 0,'10'-10'18'0,"-17"15"2"0,0-2-17 16,-3 2 3-16,-5 3 0 16,-6 2 3-16,-3 6 0 15,-1 3-4-15,4 2 1 0,3 0-3 16,8-5 0-16,6 0-1 15,8 0 0-15,10 0-2 16,7-1 0-16,4-1 0 16,3-6 0-16,7 0-22 15,0-3 0-15,1-5-20 16,-1-3 1-16</inkml:trace>
  <inkml:trace contextRef="#ctx0" brushRef="#br1" timeOffset="273163.7698">20408 7053 26 0,'-3'3'13'0,"-1"5"9"16,4-5-12-16,0 5-3 16,4 5 1-16,3 0-3 0,0 3 1 15,0-3 0-15,4 3 0 16,-1 0-1-16,1 2 0 16,-4-4-1-16,3-4 1 15,1-5-5-15,0-5 1 16,-1-5-2-16,-3 0 1 15,0-3 0-15,0-5 0 16,0-3 0-16,0-5 0 16,0-6 0-16,1 1 0 15,2-1 0-15,4 6 1 0,4 3 3 16,7 2 1-16,-4 0-5 16,-4 5 0-16,-3 3 0 15,-3 6 0-15,0 2-1 16,-8 5 1-16,-3 8 0 15,-3 6 0-15,-4 2 0 16,3 3 1-16,4 0 0 16,7-6 0-16,11-2-1 15,13-3 0-15,12-2 0 16,3-1 0-16,3-2-19 16,4 0 1-16,-4-3-33 15,-3-5 0-15</inkml:trace>
  <inkml:trace contextRef="#ctx0" brushRef="#br1" timeOffset="273960.6562">16472 8064 37 0,'0'24'18'0,"7"34"6"16,-3-45-19-16,-1 8 1 15,1 9 1-15,-1 4-1 16,1 0 0-16,-1 1-5 16,1-6 0-16,-1 3-2 15,1-6 1-15,-4-5-2 16,0-5 1-16,0-5-21 15,3-9 1-15,-3-7-10 16,-3-8 0-16</inkml:trace>
  <inkml:trace contextRef="#ctx0" brushRef="#br1" timeOffset="274163.7835">16137 8151 36 0,'0'-5'18'0,"35"10"10"0,-17-10-18 16,17 2-1-16,14-10 1 16,22-3-5-16,10-5 1 15,4 5-6-15,-1 0 0 16,-13 8-15-16,-11 0 1 16,-7 8-25-16,-7 0 1 0,-15 3 31 15,-9 0 0-15</inkml:trace>
  <inkml:trace contextRef="#ctx0" brushRef="#br1" timeOffset="274366.9152">16098 8463 45 0,'-11'16'22'0,"75"-13"14"16,-39-6-24-16,21-5-9 15,13 0 1-15,23-7-3 16,-1 1 0-16,7 4-17 16,-7-1 0-16,-14 3-29 15,-10 3 0-15</inkml:trace>
  <inkml:trace contextRef="#ctx0" brushRef="#br1" timeOffset="275217.4392">17142 8442 35 0,'-17'6'17'0,"45"-12"7"0,-18 1-19 15,8 0-3-15,7 2 0 16,-4 3-4-16,0-3 1 16,-3 6 2-16,-4 0 1 15,-4 5-2-15,-10 2 0 16,-3 6 5-16,-4 3 0 16,-4-1 0-16,1-2 1 15,6-3-3-15,8-2 0 0,6-6-2 16,8-2 0-16,6-6-10 15,8 1 0-15,0-4-25 16,0-2 0-16,-8 0 20 16,-6 0 1-16</inkml:trace>
  <inkml:trace contextRef="#ctx0" brushRef="#br1" timeOffset="275545.5691">16846 7881 36 0,'-4'-5'18'0,"-3"8"2"0,7-1-19 16,0 6-1-16,0 6 0 0,0 1-15 15,4 4 1-15,-1 13-9 16,1-1 1-16</inkml:trace>
  <inkml:trace contextRef="#ctx0" brushRef="#br1" timeOffset="275842.4482">16740 8360 33 0,'4'16'16'0,"-11"16"0"0,7-19-18 16,0 8-8-16,-4 6 1 15,0-1-8-15,-3-2 0 16,-3 3 13-16,-8 2 0 16</inkml:trace>
  <inkml:trace contextRef="#ctx0" brushRef="#br1" timeOffset="276139.3332">16049 8445 17 0,'-11'29'8'0,"4"40"7"16,7-56-9-16,-3 0-6 15,3 6 0-15,-4-1-4 16,4-2 1-16,0 0-16 16,4-3 1-16</inkml:trace>
  <inkml:trace contextRef="#ctx0" brushRef="#br1" timeOffset="276404.9585">16236 7866 22 0,'-11'29'11'0,"-10"37"1"16,17-48-11-16,1 14-2 16,-1 8 0-16,4-3-20 15,0 5 0-15</inkml:trace>
  <inkml:trace contextRef="#ctx0" brushRef="#br1" timeOffset="277128.3348">17996 8149 28 0,'-4'-3'14'0,"4"3"9"16,11 3-13-16,10-1-5 15,11 1 1-15,7 0-4 16,10 2 0-16,0-2-2 16,-3-1 0-16,0 3-23 15,0 1 1-15,-11-4 0 16,-7 4 1-16</inkml:trace>
  <inkml:trace contextRef="#ctx0" brushRef="#br1" timeOffset="277347.0921">18038 8387 36 0,'11'2'18'0,"56"1"4"0,-39-3-17 15,14 0-4-15,8 0 0 0,-1 0-15 16,11 3 1-16,-4-3-15 16,-6-3 1-16</inkml:trace>
  <inkml:trace contextRef="#ctx0" brushRef="#br1" timeOffset="280327.9114">19509 7781 31 0,'-7'-3'15'0,"7"3"5"0,0 0-16 15,3 0 4-15,4 6 0 16,8 4-3-16,2 9 1 0,4 4-2 16,1 7 0-16,-1-1-2 15,-4 5 1-15,1 3 0 16,-4 3 1-16,0-3-1 16,0-3 1-16,0-5-1 15,1-2 0-15,-5 2-2 16,1-3 0-16,3 1 2 15,-4-3 0-15,1-6-2 16,-4-2 0-16,0-3 1 16,0-2 1-16,0-3 0 15,0-6 1-15,4-10-4 16,-1-7 1-16,5-7-2 16,-1-7 1-16,7-16 1 15,0-5 0-15,-3 0-4 16,-1 2 1-16,1 3-25 15,-1 8 1-15,-2 5-22 16,-1 9 1-16</inkml:trace>
  <inkml:trace contextRef="#ctx0" brushRef="#br1" timeOffset="280749.7891">20161 8154 26 0,'-7'-8'13'0,"-3"5"14"15,10 3-14-15,3-2-7 16,4-1 1-16,8 0-4 16,6 1 0-16,0 2-2 15,0 0 0-15,0 0-2 16,-3 8 1-16,-4 2 0 16,-7 1 0-16,-7 5 3 15,-7 2 0-15,-7 6 3 16,-4 0 0-16,4-3-5 15,7-2 1-15,7-4-2 16,7-4 0-16,7-6-1 0,7-2 1 16,8-3-25-16,6-5 1 15,-3-1-10-15,-8 1 0 16</inkml:trace>
  <inkml:trace contextRef="#ctx0" brushRef="#br1" timeOffset="280968.5374">19893 7889 31 0,'29'-10'15'0,"55"-9"5"15,-59 14-16-15,14 0-18 16,3 2 1-16,-3 3-8 16,-7 3 1-16</inkml:trace>
  <inkml:trace contextRef="#ctx0" brushRef="#br1" timeOffset="281218.5417">19456 7815 38 0,'21'-13'19'0,"81"2"0"0,-70 9-18 15,14-1-14-15,0 3 0 16,0 0-12-16,-4 3 1 16</inkml:trace>
  <inkml:trace contextRef="#ctx0" brushRef="#br1" timeOffset="281737.9726">19093 8601 50 0,'-43'3'25'0,"65"5"10"16,2-6-24-16,26-2-6 16,34-2 1-16,36-4-2 15,32 1 0-15,31 2-3 16,8-2 1-16,6-5-2 15,-13 4 0-15,-15 4-17 16,-21 4 0-16,-28 1-31 16,-21 0 1-16,-22 2 40 15,-20 0 1-15</inkml:trace>
  <inkml:trace contextRef="#ctx0" brushRef="#br1" timeOffset="282659.8756">19749 8731 38 0,'-11'-16'19'0,"4"8"18"0,7 8-20 15,0 3-13-15,0 2 1 16,4 8-4-16,3 3 0 16,0 2-2-16,3 9 1 15,8 7-5-15,-4 3 1 16,0-5-41-16,0 0 0 16,-7 2 34-16,-7-2 1 15</inkml:trace>
  <inkml:trace contextRef="#ctx0" brushRef="#br1" timeOffset="283050.4957">19237 9289 44 0,'4'-19'22'0,"42"14"20"0,-11 2-22 16,36-2-11-16,31-3 1 16,28-2-6-16,11 2 0 15,8 0-4-15,-1 3 0 16,-18 2-5-16,-13 3 1 16,-22 0-20-16,-21 0 1 15,-21 5-11-15,-18-5 0 16,-21 5 19-16,-14 3 1 15</inkml:trace>
  <inkml:trace contextRef="#ctx0" brushRef="#br1" timeOffset="283972.66">19558 9580 28 0,'-3'-5'14'0,"3"5"3"0,3 2-13 15,1 4 6-15,3 2 1 16,-4 7-7-16,1 4 1 0,-4 5 3 16,-4 0 1-16,-3-1 0 15,0 1-9 1,7-24 0-16,-28 21 19 16,7-5 1-16,0-5-19 15,-4-6 0-15,4 3-2 16,0-3 1-16,3-7-1 15,4-6 0-15,3-3-28 16,8 1 0-16,6-4-20 16,8-9 1-16</inkml:trace>
  <inkml:trace contextRef="#ctx0" brushRef="#br1" timeOffset="284097.6617">19449 9453 23 0,'0'-11'11'0,"18"-2"-21"0,-11 11-12 16</inkml:trace>
  <inkml:trace contextRef="#ctx0" brushRef="#br1" timeOffset="284675.7955">19668 9559 30 0,'-7'-8'15'0,"7"5"12"16,0 3-15-16,0 0-8 16,0 3 0-16,0 2 1 15,0 6 1-15,0 2-1 16,3 5 1-16,1 6-3 15,-1 0 0-15,1 0 1 16,-1-6 0-16,1 1 1 0,-1-6 1 16,4-5-4-16,4-8 0 15,0-10-2-15,3-6 1 16,-4 0-1-16,1 0 0 16,-4 5-2-16,0 3 0 15,0 0 3-15,0 11 1 16,0 2-5-16,0 3 1 15,0 3 4-15,4-3 1 16,-4-3-2-16,3-5 0 16,-3-5 3-16,1-6 1 15,-1-2-5-15,0 0 1 0,0 0-3 16,-4-3 1-16,-3 0-11 16,0 0 0-16,0 0-19 15,4 0 1-15,3 3-3 16,0 2 0-16</inkml:trace>
  <inkml:trace contextRef="#ctx0" brushRef="#br1" timeOffset="285160.178">20020 9498 34 0,'-3'0'17'0,"21"0"7"0,-8 0-18 15,4 3-4-15,4 2 1 0,3 0-3 16,0 3 0-16,-3 3 1 16,-1-1 1-16,-6 4-2 15,-7-1 1-15,-4 3 7 16,-8-1 1-16,1 4-2 15,-3 2 0-15,3-2-3 16,3-3 1-16,4-3-4 16,7-5 1-16,7-3-2 15,8 0 0-15,2-5-11 16,-3 0 1-16,1-2-20 16,-5-4 1-16,1 4 3 15,-4-4 0-15</inkml:trace>
  <inkml:trace contextRef="#ctx0" brushRef="#br1" timeOffset="285628.9335">20317 9538 31 0,'0'0'15'0,"10"2"12"0,-6 4-15 16,3 2-6-16,0 5 0 15,-4 5 2-15,1 6 0 16,-1 0-5-16,-3-3 0 15,0-2-3-15,0-6 1 16,0 0 4-16,0-5 0 16,0-8-5-16,8-8 1 15,-1-5-1-15,0-3 0 0,3 0 1 16,1 0 0-16,-1 3 1 16,5 2 1-16,-5 3-2 15,1 8 0-15,-1 3-1 16,1 5 0-16,-4 3 1 15,0 2 1-15,-4 3-2 16,5-6 1-16,-5-2 2 16,4-8 0-16,0-5-3 15,4 0 0-15,-4-6 1 16,0 0 0-16,0 1-3 16,3 2 1-16,1 3 2 15,0 5 0-15,-1 2-1 16,4 4 0-16,-3 7-1 15,0-5 1-15,-1 2 0 16,-3 4 0-16,0-7-16 16,0-1 1-16,0-1-10 15,0-2 1-15,0-6-11 0,-3-8 1 16</inkml:trace>
  <inkml:trace contextRef="#ctx0" brushRef="#br1" timeOffset="285925.8135">20691 9614 41 0,'-4'6'20'0,"11"4"15"0,-3-4-21 16,-4 4-6-16,3 3 1 16,-3-2-4-16,4 2 1 15,-4 0-3-15,0-5 1 16,3 0 0-16,-3-2 1 0,4-12-5 16,-4-4 0-16,3-9-1 15,-3-5 1-15,0-5-1 16,0-5 0-16,0 2 1 15,0 0 1-15,0 9 0 16,4-4 0-16,-1 9-1 16,4 2 0-16,4 2-1 15,3 1 1-15,7-3-1 16,0 8 1-16,1-2-13 16,-1 5 0-16,-4 2-17 15,-3 6 0-15,-6 2-3 16,-12 0 1-16</inkml:trace>
  <inkml:trace contextRef="#ctx0" brushRef="#br1" timeOffset="286066.4485">20701 9543 44 0,'7'-5'22'0,"32"-19"5"0,-18 16-23 16,7-3-4-16,8 1 1 15,-1-1-39-15,0 1 0 16,-3 4 27-16,-7 4 1 15</inkml:trace>
  <inkml:trace contextRef="#ctx0" brushRef="#br1" timeOffset="287332.0797">19435 10223 40 0,'-4'-3'20'0,"4"35"13"0,0-19-21 16,4 8-6-16,-1 6 1 15,1 5-4-15,-1 5 1 16,1 5-2-16,3-2 0 16,0-9-3-16,0-4 1 15,-3-6 0-15,-1-5 0 0,1-3-18 16,-1-5 0-16,-3-3-20 15,-3-5 0-15,-8-8 30 16,-6-15 1-16</inkml:trace>
  <inkml:trace contextRef="#ctx0" brushRef="#br1" timeOffset="287505.2849">19135 10249 44 0,'4'-10'22'0,"41"2"12"16,-27 3-22-16,21 2-5 15,14 0 0-15,17 1-4 16,8-6 0-16,0 2-4 16,-4 6 1-16,-11 0-22 15,-6 0 1-15,-8 0-23 16,-10 3 1-16</inkml:trace>
  <inkml:trace contextRef="#ctx0" brushRef="#br1" timeOffset="287724.0383">19227 10569 54 0,'24'8'27'0,"79"-5"7"0,-64-11-27 0,24-2-6 16,22-4 0-16,-1-2-1 15,-3 3 0-15,-3 5-35 16,-11 6 1-16,-14 2 7 16,-18 2 0-16</inkml:trace>
  <inkml:trace contextRef="#ctx0" brushRef="#br1" timeOffset="288067.7965">19132 10530 40 0,'3'-11'20'0,"-10"38"2"0,7-17-19 15,0 3 0-15,-4 3 1 16,1 3 3-16,-4 7 0 16,0 1-7-16,-4-1 1 0,4-2-12 15,4 0 1-15,3-8-32 16,3-3 1-16,8-8 40 15,3-5 0-15</inkml:trace>
  <inkml:trace contextRef="#ctx0" brushRef="#br1" timeOffset="288302.1896">19960 10419 53 0,'-3'-8'26'0,"-1"18"2"16,1-4-27-16,-4 7 0 15,0 8 0-15,3 3-1 16,-3 2 1-16,4-5-7 0,-1 3 0 16,1-3-26-16,-1-2 1 15,1-1 13-15,-5-2 1 16</inkml:trace>
  <inkml:trace contextRef="#ctx0" brushRef="#br1" timeOffset="288567.8012">19227 10136 19 0,'-21'23'9'0,"-8"25"13"16,22-37-10-16,-3 7-6 16,-4 6 0-16,0 5-7 15,3 0 1-15,0-5-20 16,8-3 0-16,3-2 4 15,7-11 0-15</inkml:trace>
  <inkml:trace contextRef="#ctx0" brushRef="#br1" timeOffset="288770.9285">19876 10075 45 0,'-11'-14'22'0,"4"36"1"0,4-14-23 16,-1 0 0-16,-3 10 0 15,0 1-11-15,0-4 1 16,3 7-24-16,-3 4 1 16</inkml:trace>
  <inkml:trace contextRef="#ctx0" brushRef="#br1" timeOffset="289442.8174">20200 10591 35 0,'-14'2'17'0,"18"-4"15"0,-4 2-19 0,0 0-7 15,3 0 0-15,4-6-2 16,7 1 1-16,1-3-1 16,-1 3 0-16,3 2-5 15,-3 3 1-15,0 8 0 16,-6 0 0-16,-5 0 0 16,-3 0 1-16,-3 0-1 15,-5 0 0-15,1 0 0 16,0 0 1-16,4-3-2 15,6 0 1-15,1 1 0 16,6-4 0-16,1 3 0 16,0 3 0-16,-1 3 0 15,-6 5 0-15,-8 2-1 16,-3 1 1-16,-3-1 0 16,-5 1 1-16,-2-6-7 0,3-2 0 15,3-3-29-15,8-3 1 16,6-5 12-16,8-5 0 15</inkml:trace>
  <inkml:trace contextRef="#ctx0" brushRef="#br1" timeOffset="289802.1999">20673 10247 44 0,'-35'5'22'0,"21"-2"13"16,14-3-23-16,7 0-6 16,7 2 1-16,7 1-7 15,7-3 0-15,7 0 0 16,8 0 0-16,-1 0-7 16,-3 0 0-16,-7 0-16 0,-8 0 0 15,-3 0-9 1,-10 0 0-16</inkml:trace>
  <inkml:trace contextRef="#ctx0" brushRef="#br1" timeOffset="289974.0691">20740 10424 47 0,'21'3'23'0,"57"-6"9"0,-54 3-25 16,8-3-5-16,10-2 0 0,4-3-3 15,0 0 1-15,-3 3-51 16,-1 0 51 0,-42 5 0-16</inkml:trace>
  <inkml:trace contextRef="#ctx0" brushRef="#br1" timeOffset="291158.7915">22613 9979 45 0,'0'-2'22'0,"0"-1"4"16,0 3-23-16,3 3 1 15,1 5 1-15,3 5-1 16,0 11 1-16,4 10 1 15,-1 1 0-15,1-4-1 16,-1 4 0-16,1 2-1 16,0 0 0-16,-4-3-1 15,0-5 0-15,0-5 1 0,0-3 0 16,-4-5 4-16,1-3 1 16,-1-7-6-16,8-9 0 15,0-10-3-15,6-11 1 16,4-5-2-16,4-11 0 15,3-10 2-15,0 2 0 16,1 3-9-16,-8 6 0 16,0 4-23-16,-7 9 1 15,0 5-22-15,-7 5 0 16</inkml:trace>
  <inkml:trace contextRef="#ctx0" brushRef="#br1" timeOffset="291346.2992">22832 9956 48 0,'17'-16'24'0,"43"-3"7"16,-32 14-25-16,11-3-6 15,7 0 1-15,0 3-28 16,0 2 1-16,-4 1-2 16,-7 2 1-16</inkml:trace>
  <inkml:trace contextRef="#ctx0" brushRef="#br1" timeOffset="291549.4219">22440 9979 46 0,'4'-5'23'0,"49"8"0"0,-29-6-23 15,12-2-6-15,6 5 1 16,7 0-35-16,1 0 0 0</inkml:trace>
  <inkml:trace contextRef="#ctx0" brushRef="#br1" timeOffset="292127.5539">23110 10244 29 0,'-10'-3'14'0,"-8"1"11"0,15-1-14 16,-5 3-2-16,1 0 0 15,4 0-2-15,-1 3 1 0,8-3-5 16,3 0 1-16,4 2-4 15,3-2 0-15,0 3-1 16,0 0 1-16,0 2 0 16,-3 3 1-16,-8 0 2 15,-3 5 1-15,-3 0 0 16,-4 1 0-16,-1-4-4 16,1-2 1-16,4 0-1 15,6 0 1-15,8 0-1 16,7 0 0-16,-1 2-2 15,1 1 1-15,-4 0 1 16,-7 2 0-16,-7 0-4 16,-11 0 1-16,-3 6-16 15,0-6 1-15,0-5-26 16,4 2 0-16</inkml:trace>
  <inkml:trace contextRef="#ctx0" brushRef="#br1" timeOffset="292471.3091">22087 10651 49 0,'-67'8'24'16,"39"8"13"-16,28-13-25 0,4 0 3 15,20-1 0-15,36-2-4 16,57-10 1-16,66-6-3 16,64 3 0-16,53 2-9 15,49 0 0-15,4 6-12 16,-29 5 0-16,-41 0-16 15,-44 0 0-15,-48 0-1 16,-43 0 1-16,-46 0 0 16,-42-3 1-16</inkml:trace>
  <inkml:trace contextRef="#ctx0" brushRef="#br1" timeOffset="293143.1945">22366 11130 31 0,'0'-16'15'0,"0"6"13"0,4 7-16 16,-1 3-11-16,1 0 1 16,3 6 3-16,3 7 0 15,1 5 0-15,-1 3 0 16,-3 11 2-16,1 0-7 16,-8-32 0-1,-11 48 23-15,-10-17 1 16,-4-2-20-16,-3-5 0 15,0-5-3-15,-4-9 0 16,4-7-6-16,3-8 0 0,4-11-24 16,7-11 1-16,7-2-24 15,7-8 0-15</inkml:trace>
  <inkml:trace contextRef="#ctx0" brushRef="#br1" timeOffset="293299.4467">22243 10969 45 0,'3'-19'22'0,"4"9"-1"16,-3 7-22-16,3-2-34 16,3 2 1-16,4 3 26 15,4 0 0-15</inkml:trace>
  <inkml:trace contextRef="#ctx0" brushRef="#br1" timeOffset="293830.7031">22553 11046 46 0,'-7'-6'23'0,"7"4"8"0,0 2-22 0,0 0-4 15,0 5 1-15,0 3-1 16,3 5 0-16,1 6-1 16,3 2 0-16,0 0 3 15,4 0 0-15,-1-2-4 16,1-3 1-16,-1-6-2 15,1 1 0-15,0-6-1 16,-1-2 0-16,-3-9 0 16,4 1 1-16,-4-5-4 15,0-4 1-15,0 1 1 16,0 0 0-16,0 2 0 16,-3 3 0-16,-1 6 0 15,4 2 0-15,-3 8 1 16,-1 5 0-16,4 5-2 15,0-2 0-15,4 3 0 16,0-6 1-16,-1-5 5 0,1 0 1 16,-1-8-4-16,4-3 1 15,0-5-3-15,-3-5 1 16,0-3-1-16,-4-2 0 16,-4-1-1-16,-3-5 1 15,-3 1-10-15,3 4 0 16,-4 3-18-16,4 6 1 15,4-4-25-15,-1 6 1 16,4 0 50-16,-7 3 1 16</inkml:trace>
  <inkml:trace contextRef="#ctx0" brushRef="#br1" timeOffset="294823.8183">23167 11006 29 0,'-4'3'14'0,"25"-3"11"15,-10 0-14-15,3 0-2 16,4-6 1-16,3-2-4 16,0 0 1-16,0 3-8 0,0 3 0 15,-3 2 1-15,-7 2 0 16,-4 6 0-16,-4-3 0 15,-6 6 1-15,-8 2 0 16,-3 6 1-16,0 5 1 16,-4-1 2-16,1 4 0 15,6-3 0-15,0-3 1 16,11-5 1-16,7 0 1 16,4 2-8-16,3-5 1 15,7-2-1-15,4-1 0 0,0-4-15 16,-1-1 1-16,1 3-21 15,-4-5 0-15,-3-3 8 16,-8 0 1-16</inkml:trace>
  <inkml:trace contextRef="#ctx0" brushRef="#br1" timeOffset="295323.8285">23502 11040 44 0,'3'0'22'0,"15"-8"16"0,-7 8-22 0,6 3-11 16,4 2 0-16,1 6-3 16,-5 0 0-16,-3 4-1 15,-7 7 1-15,-3-1 2 16,-8 3 0-16,-6-6-5 16,-4-2 1-16,0 0-2 15,-1-3 0-15,1-5-19 16,0-5 0-16,0-3-23 15,0-6 0-15,-4-7 40 16,1-5 0-16</inkml:trace>
  <inkml:trace contextRef="#ctx0" brushRef="#br1" timeOffset="295495.7037">23456 11035 46 0,'21'-8'23'0,"21"-26"10"16,-27 26-24-16,13-8-9 0,4 5 1 15,-4-5-12-15,-4 6 1 16,1-1-35-16,-4 6 1 15,-7 5 43-15,-3 5 1 16</inkml:trace>
  <inkml:trace contextRef="#ctx0" brushRef="#br1" timeOffset="295855.0841">23668 11506 58 0,'0'16'29'0,"10"-16"16"15,-3-8-29-15,4-5-13 16,3-3 1-16,4-8-1 16,6-2 0-16,1-11-3 15,0 2 0-15,-1-2 0 16,-2-3 0-16,-8 3-1 15,-4 8 1-15,-3 5 0 16,0 9 1-16,-7 7-2 16,0 10 1-16,-3 9-1 15,3 2 1-15,0 3 0 16,3 3 0-16,4-1 1 16,4-7 1-16,3-9 0 15,0-4 1-15,0-4-2 0,0-4 1 16,4-6-3-16,-4-5 1 15,-3-6-7-15,-4-2 0 16,0 3-24-16,-7 2 1 16,0 0-17-16,3 0 1 15</inkml:trace>
  <inkml:trace contextRef="#ctx0" brushRef="#br1" timeOffset="296167.5871">24207 10935 57 0,'0'-11'28'0,"4"35"14"15,-1-11-42-15,-3-13 0 16,4 21 17 0,-4 6 0-16,0 2-17 15,0 2 0-15,0-1-1 16,0-1 1-16,-4 0-28 16,1-3 1-16,-4-2-23 15,0-5 0-15,0-9 48 0,0-10 1 16</inkml:trace>
  <inkml:trace contextRef="#ctx0" brushRef="#br1" timeOffset="296433.2162">24151 11183 51 0,'17'-13'25'0,"29"-3"12"0,-28 11-26 16,7-3-9-16,-1-3 1 16,1-2-4-16,-4 0 0 15,-3-3-18-15,-1 3 1 16,-2-3 2-16,-1-8 0 15,-4-5 9-15,-3 0 1 0,0 2 22 16,-3 4 0-16,-4 7-1 16,0 10 0-16,0 12-4 15,0 10 1-15,-4 5-7 16,1 5 0-16,-1 9-3 16,1 7 0-16,-4 3-4 15,0 8 0-15,-4 0-29 16,1 0 1-16,-1-6-9 15,-3 1 1-15</inkml:trace>
  <inkml:trace contextRef="#ctx0" brushRef="#br1" timeOffset="312824.2408">20278 2995 22 0,'0'-8'11'0,"0"0"10"16,0 5-12-16,0 3-3 15,0 0 1-15,0-5-6 16,0 5 0-16,-4 5 3 31,1-2 1-31,-4 5-3 0,0 5 1 16,-4 6 0-16,4 5 1 15,0-1 0-15,0 9 0 16,3 5 0-16,8 3 0 16,3-8 2-16,4-6 1 15,-1 0-3-15,4-4 0 16,4-6-3-16,3-6 0 16,4-2-1-16,-1-3 1 15,1-2-2-15,-4-3 0 16,-3 0-18-16,0-3 0 15,-4 1-13-15,-4-4 1 0,-3-2 14 16,-3-5 0-16</inkml:trace>
  <inkml:trace contextRef="#ctx0" brushRef="#br1" timeOffset="313152.3545">20313 2696 47 0,'-10'-16'23'0,"6"8"1"0,4 5-24 16,0 1-6-16,0-3 0 15,4-1-33-15,6 4 1 16,1 2 36-16,3 2 1 16</inkml:trace>
  <inkml:trace contextRef="#ctx0" brushRef="#br1" timeOffset="313496.1113">20542 3148 31 0,'-7'-13'15'0,"11"13"9"16,-1 3-17-16,1 5-1 15,-1 8 1-15,5 5 0 16,-5 10 0-16,1-9-4 0,-4 1 1 15,0 4-4-15,0-1 0 16,0 1-1-16,0-3 0 16,0-3-37-16,0-5 0 15,0-6 22-15,3-4 1 16</inkml:trace>
  <inkml:trace contextRef="#ctx0" brushRef="#br1" timeOffset="313966.2537">20793 2820 30 0,'0'-13'15'0,"-4"13"7"0,4 0-15 15,-3 8-6-15,-1 3 0 16,1 4 1-16,-4 4 0 16,-4 2 4-16,1 6 0 15,-1 4-1-15,4 6 1 16,0-2-4-16,3 2 1 16,4 2 1-16,7-1 1 15,4-12-4-15,3-2 1 16,7 0-2-16,0-9 0 0,1-1 0 15,-1-4 0-15,-4-4-18 16,1-4 1-16,-4-2-25 16,0-8 1-16</inkml:trace>
  <inkml:trace contextRef="#ctx0" brushRef="#br1" timeOffset="314278.758">20962 2892 25 0,'-3'0'12'0,"-8"16"9"16,11-14-13-16,0 6 0 0,0 8 0 15,0 5 0-15,0 8 0 16,4 6-3-16,-1-1 1 15,1 8-4-15,-1-2 1 16,4-3-1-16,0-8 0 16,4-2-3-16,-1-9 1 15,5-2 0-15,-1-5 0 16,0-1 0-16,0-2 1 16,0-2-27-16,0-4 1 15,-3-4-8-15,-4-4 1 16</inkml:trace>
  <inkml:trace contextRef="#ctx0" brushRef="#br1" timeOffset="314466.261">20828 3029 38 0,'25'-13'19'0,"49"0"5"16,-49 10-20-16,10 3-4 15,0 0 0-15,0 3-11 16,1 5 0-16,-5 0-20 16,-6 2 1-16</inkml:trace>
  <inkml:trace contextRef="#ctx0" brushRef="#br1" timeOffset="314747.5166">21248 2873 41 0,'18'-8'20'0,"27"27"4"0,-31-11-21 15,1-3-1-15,-1 11 0 16,0 10-2-16,-4 11 1 15,-3 0 2-15,-7 14 0 0,-3-4-3 16,-4-2 0-16,0-8-1 16,0-10 1-16,-4-3-13 15,4-9 0-15,0-1-22 16,0-4 0-16</inkml:trace>
  <inkml:trace contextRef="#ctx0" brushRef="#br1" timeOffset="315153.7781">21632 2982 35 0,'-7'-3'17'0,"11"3"9"0,-4 0-19 31,32 0 11-31,-1 0 1 0,5 0-19 16,-1-3 0-16,0 3 0 16,-3 0 0-16,0 0-1 15,-8 0 0-15,-3 0-13 16,-3 0 0-16,-4 0-6 16,-3 0 1-16,-8 0-7 15,-6 0 0-15</inkml:trace>
  <inkml:trace contextRef="#ctx0" brushRef="#br1" timeOffset="315325.6465">21668 3167 43 0,'17'13'21'0,"40"-18"6"15,-40 2-22-15,8-5-5 16,7 3 1-16,3 0-10 0,0-1 1 15,-6 1-32-15,-1 2 1 16</inkml:trace>
  <inkml:trace contextRef="#ctx0" brushRef="#br1" timeOffset="315700.6709">22204 2677 43 0,'-4'-10'21'0,"8"10"2"16,-4 5-22-16,0 6 8 16,0 5 1-16,0 15-5 15,3 4 1-15,1 2-6 16,-4 2 1-16,3 6-1 16,1 3 1-16,-1-6-1 15,1-2 0-15,-1-3-14 16,-3-5 0-16,0-6-22 15,0-7 1-15,0-11 25 0,-3-11 0 16</inkml:trace>
  <inkml:trace contextRef="#ctx0" brushRef="#br1" timeOffset="316294.4119">22066 2675 28 0,'4'-6'14'0,"20"-7"14"16,-13 11-14-16,3-6-2 16,4 0 1-16,3 0-6 15,4 0 1-15,3-3-5 16,0 6 0-16,0 0-2 16,0 2 0-16,1 6-2 15,-5 2 1-15,1 3 0 16,-4 5 0-16,-3 6 0 15,0-6 0-15,-8 3 0 0,-3 5 1 16,-3-3-2-16,-8 6 0 16,1-3 1-16,-11 3 0 15,-4-8 0-15,-7 0 0 16,1-11-1-16,-1 3 1 16,4 0-2-16,-1 0 1 15,5-3 1-15,3 3 0 16,3-5 0-16,4 5 0 15,7 0 1-15,4 0 0 16,3 0 3-16,7 2 0 16,3 6-2-16,5 0 0 15,-1 3-2-15,0-1 0 0,-3 1 1 16,-4 2 1-16,0 3-10 16,-4-3 1-16,-3-3-19 15,0 3 1-15,-3-5-13 16,3-2 0-16</inkml:trace>
  <inkml:trace contextRef="#ctx0" brushRef="#br1" timeOffset="316778.7944">22585 2998 35 0,'0'2'17'0,"3"-4"12"0,4 2-18 16,0 2-1-16,4 1 1 15,3-3-5-15,0 0 1 16,4-3-5-16,-1-2 1 15,1 0-3-15,0-3 1 16,-4 2-1-16,-4-7 1 16,-3 3-3-16,-7 2 1 0,-3-3 1 15,-4 3 1-15,-4-2-2 16,1 2 0-16,-4 8 0 16,-4 0 1-16,-3 8 0 15,3 5 0-15,1 8 1 16,6 5 0-16,7 1 10 15,8-1 0-15,3-2-6 16,7 0 0-16,0-6-4 16,11-2 1-16,0-5-2 15,-1-3 1-15,5-3-24 16,-5 3 0-16,1-5-36 16,3-3 0-16,0-11 59 15,1 6 0-15</inkml:trace>
  <inkml:trace contextRef="#ctx0" brushRef="#br1" timeOffset="317513.1794">23541 2527 36 0,'-18'-6'18'0,"11"12"9"0,7-12-18 0,0 6-6 16,-4 6 0-16,1 2 7 16,3 5 0-16,0 11-5 15,3 5 0-15,4 5-4 16,1 8 1-16,-1-2-2 15,-4-3 1-15,1-5-1 16,-1-3 0-16,1-10 0 16,-1-4 0-16,-3-1-1 15,0-4 0-15,4-5-23 16,-4 1 0-16,0-9-16 16,-4-7 1-16</inkml:trace>
  <inkml:trace contextRef="#ctx0" brushRef="#br1" timeOffset="317747.5623">23216 2564 47 0,'14'5'23'0,"53"-2"17"0,-31-6-23 16,13 3-7-16,21-11 0 15,1 6-7-15,0-3 0 16,-1 3-5-16,-10 0 0 16,-7 5-15-16,-11-8 0 15,-10 8-23-15,-7 0 0 0,-15 0 23 16,-10 2 1-16</inkml:trace>
  <inkml:trace contextRef="#ctx0" brushRef="#br1" timeOffset="317981.9337">23181 2929 61 0,'39'10'30'0,"35"-7"15"15,-43-6-30-15,15-2-9 16,11 5 0-16,6-8-6 15,-3 3 0-15,-7-3-9 16,-4 3 1-16,-6 2-29 16,-1 0 37-16,-42 3 0 15</inkml:trace>
  <inkml:trace contextRef="#ctx0" brushRef="#br1" timeOffset="318502.2246">23886 2945 48 0,'-7'5'24'15,"-7"8"11"-15,11-8-23 0,-1 3-12 16,1-2 1-16,-1 7-1 16,4 3 1-16,0-3-21 15,4 6 1-15,3-4-22 16,-4-7 1-16</inkml:trace>
  <inkml:trace contextRef="#ctx0" brushRef="#br1" timeOffset="318836.2865">23865 2463 33 0,'-10'21'16'16,"-5"-5"3"-16,15-11-18 15,0 6-25-15,4 8 1 0,0 7 13 16,-1-5 0-16</inkml:trace>
  <inkml:trace contextRef="#ctx0" brushRef="#br1" timeOffset="319195.6677">23325 2453 30 0,'0'-3'15'0,"0"21"0"16,0-10-15-16,-3 3-1 15,-1 5 0-15,-3 8-13 16,4 2 1-16,-4 8-2 15,0 4 1-15</inkml:trace>
  <inkml:trace contextRef="#ctx0" brushRef="#br1" timeOffset="319648.7989">23611 2953 36 0,'-7'8'18'0,"0"21"1"15,7-24-18-15,4 5-8 16,-1 6 1-16,4 3-24 16,-3-3 1-16</inkml:trace>
  <inkml:trace contextRef="#ctx0" brushRef="#br1" timeOffset="320148.8058">23287 2918 25 0,'0'5'12'0,"-11"22"5"0,8-16-13 16,-5 7-4-16,-2 6 0 15,-1 2-9-15,1 1 0 16,-4-3-11-16,0-3 1 16</inkml:trace>
  <inkml:trace contextRef="#ctx0" brushRef="#br1" timeOffset="321039.4472">23146 2299 19 0,'-22'-10'9'0,"-2"-9"9"16,13 14-10-16,-7 2 1 15,-3-5 1-15,0 3-1 0,4 2 1 16,2 3-9-16,5 0 1 15,-1 0-2-15,4 0 1 16,4 8-1-16,-1 0 0 16,4 5 0-16,4 14 1 15,3 12 3-15,0 1 1 16,3 5-4-16,1 16 0 16,0 8 2-16,-4 13 0 15,-4-6-3-15,-3 6 0 16,0 0 2-16,-3 8 0 0,-1-5-1 15,1-16 1-15,-1-6-1 16,0-7 1-16,4-6-2 16,4-7 1-16,3-12 3 15,7-4 1-15,7-9-5 16,0 1 0 0,-21-19 0-16,85-11-67 15,-14 3 1-15</inkml:trace>
  <inkml:trace contextRef="#ctx0" brushRef="#br1" timeOffset="321773.8306">23943 2717 28 0,'0'0'14'0,"7"13"15"15,0-13-14-15,0 0-9 16,11 0 1-16,3 0-1 15,0-5 0-15,4 0-4 0,-4-3 0 16,-7 0-3-16,-4 0 1 16,1-5-2-16,-4-1 1 15,-7 4-3-15,-7-1 0 16,-7-2 1-16,-4 5 0 16,-3 6 3-16,0 7 1 15,-4 11-2-15,1 0 1 16,2 18 5-16,5 0 0 15,6 9 1-15,8-9 1 16,10-5-2-16,3 0 1 0,11-2-5 16,4-3 0-16,0-3-2 15,3-5 1-15,-3-1-33 16,-1-7 0-16,5-2 0 16,-8-4 1-16</inkml:trace>
  <inkml:trace contextRef="#ctx0" brushRef="#br1" timeOffset="322226.9592">24197 2326 20 0,'3'0'10'0,"11"13"14"0,-7-8-10 16,4 8-4-16,3 11 1 0,0 3-6 16,0-4 0-16,0 6-3 15,-3 3 0-15,-4-8 4 16,0 0 0-16,-7-3-1 16,-7-2 0-16,-4-6-4 15,-3-3 1-15,-3-7-2 16,-4-3 0-16,-1-5-3 15,1-6 1-15,0-2-29 16,0-11 1-16,0-8-1 16,0-15 1-16</inkml:trace>
  <inkml:trace contextRef="#ctx0" brushRef="#br1" timeOffset="322367.5861">24066 2156 22 0,'0'-10'11'0,"7"-1"-21"16,-7 11-11-16</inkml:trace>
  <inkml:trace contextRef="#ctx0" brushRef="#br1" timeOffset="322805.0913">24267 2289 29 0,'4'13'14'0,"6"16"13"16,-6-21-15-16,3 2-7 15,0 6 0-15,4-8 2 16,-1 0 1-16,1-3-5 16,-1-7 0-16,1-1-3 15,-1 3 1-15,1-13 0 16,-4 5 1-16,0 0-2 16,-3 3 0-16,-4 5-1 15,0 0 0-15,3 8 0 16,-3 2 1-16,4 6 1 15,-1 0 0-15,1-5 3 16,3 2 0-16,3-8 0 0,1 0 0 16,-4-10-3-16,4 0 1 15,-4-8-4-15,-4-3 1 16,1 0-8-16,-4 0 0 16,0-3-26-16,0 1 1 15,0-1 12-15,-4 4 0 16</inkml:trace>
  <inkml:trace contextRef="#ctx0" brushRef="#br1" timeOffset="323133.2208">24627 2138 25 0,'-11'13'12'0,"-6"32"11"16,13-29-13-16,1 2-3 16,-1 6 1-16,1 5 1 15,-1 3 0-15,4-3-4 16,7-5 1-16,4 0-4 15,3-1 1-15,4-7-3 16,3-2 0-16,0-6-4 16,0-1 1-16,-3-4-23 0,-4 0 1 15,-4-9-5-15,-3 4 0 16</inkml:trace>
  <inkml:trace contextRef="#ctx0" brushRef="#br1" timeOffset="323336.3507">24479 2262 29 0,'28'-5'14'0,"29"-3"1"0,-40 5-15 0,11 3-14 16,4 0 1-16,0 3-2 15,-7-6 0-15</inkml:trace>
  <inkml:trace contextRef="#ctx0" brushRef="#br1" timeOffset="323992.6105">24743 2106 38 0,'-3'-3'19'0,"10"3"11"0,0-2-18 16,0 2-7-16,7 0 1 16,4 0-1-16,3 0 0 15,0 0-5-15,0 0 0 16,0 0 0-16,-3 0 1 0,-4 0-2 16,0 0 1-16,-3 0 0 15,-4-6 0-15,0 6 0 16,0 0 0-16,0 6 0 15,0 4 0-15,0 6-1 16,-3 5 1-16,3 8 0 16,-4 8 1-16,1 11-1 15,-1 5 1-15,1 0 0 16,-1 2 1-16,1 1 0 16,-4 2 1-16,0 0 1 15,0 1 1-15,0-12-5 16,0 1 1-16,0-8 2 15,0-1 1-15,0 1-4 16,0 0 0-16,4-1 1 16,-1 1 0-16,1-6-1 0,-1 3 0 15,1 0 0-15,-1-2 0 16,1-9 7-16,-1-2 0 16,-3-5-3-16,0-4 1 15,0-1-1-15,0-6 0 16,0-3 0-16,-3 6 0 15,-8-4-7-15,-10 1 1 16,-14-5-5-16,-1 0 0 16,-9 5-57-16,-12 2 1 15,15-15 43-15,-15 2 0 16</inkml:trace>
  <inkml:trace contextRef="#ctx0" brushRef="#br1" timeOffset="329086.426">23795 3061 17 0,'0'-3'8'0,"0"-2"10"16,0 5-9-16,0-5-1 0,3 2 1 16,-3 3-4-16,0 0 0 15,0 0-4-15,0 0 0 16,0 0-1-16,4 3 1 16,3 2 0-16,0 8 0 15,0 1-1-15,3 4 1 16,-3 1 1-16,1 2 0 15,-1-5 7-15,-4-3 0 16,1-3 1-16,-1-4 0 16,-3-4-7-16,0-7 1 0,0-3-4 15,-3-5 1-15,3-3 4 16,0 3 1-16,-4-8-5 16,1 2 0-16,-1 3-2 15,1 0 1-15,-1 1-12 16,0-1 1-16,1 2-28 15,-1 1 1-15,4 3 15 16,0-9 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5:59:02.86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3280 6662 17 0,'3'-5'8'0,"-3"-3"9"0,0 8-10 0,0-3-2 16,0 3 1-16,0-3-2 15,0 1 1-15,0-4-2 16,0 6 1-16,0 0-2 16,0 0 1-16,0 0-1 15,0 0 0-15,0-2-1 16,0 2 1-16,-3 5 0 15,-1 3 0-15,1 5 0 16,-1 6 1-16,4 4-3 16,0 9 0-16,0 5 3 15,0 3 0-15,0-3 2 16,0-5 1-16,0-1-4 16,0 4 1-16,0-3-4 15,0-1 1-15,0-2 0 0,0-2 1 16,0-3-2-16,0-3 1 15,0-5-4-15,0-3 0 16,4-2-16-16,3-3 0 16,0-3-15-16,0-3 1 15,-3 1 34-15,-4-3 0 16</inkml:trace>
  <inkml:trace contextRef="#ctx0" brushRef="#br0" timeOffset="546.8897">3164 7125 25 0,'-11'-6'12'0,"11"1"14"15,0 3-14-15,0-1-6 16,-4 0 1-16,1 1-4 16,3-1 0-16,0 3-2 15,7-3 1-15,4 1-1 16,10 2 0-16,3 0-2 16,5 2 1-16,-5 1 2 0,1 2 1 15,-4 1-3-15,-3-4 0 16,-4 3 0-16,0-2 0 15,-3 0 1-15,-4-1 0 16,0 1-1-16,-4-3 0 16,-3 0 0-16,4 0 0 15,-4 3 1-15,0-1 0 16,0 1-2-16,0 2 0 16,0 3 2-16,-4 0 0 15,1 5 1-15,-4 3 0 16,-4 3-1-16,0 5 0 0,1-3-1 15,-1 5 0-15,1-2 0 16,3-8 1-16,0 2-2 16,0-4 1-16,3-1-1 15,1-3 1-15,-1 1-6 16,0-3 0-16,4-3-9 16,0-2 1-16,0-3-9 15,4-5 1-15,0-1 9 16,-1 1 1-16</inkml:trace>
  <inkml:trace contextRef="#ctx0" brushRef="#br0" timeOffset="781.2666">3164 7130 35 0,'-4'-5'17'0,"11"5"6"16,0 0-19-16,4 2 0 0,3 4 1 15,3 4 0-15,1 1 0 16,3 5-5-16,0 2 0 16,-3 6 1-16,0 0 0 15,-4-3-3-15,0 3 0 16,-4-6-18-16,1-4 0 16,-4-1-8-16,0 3 1 15</inkml:trace>
  <inkml:trace contextRef="#ctx0" brushRef="#br0" timeOffset="3796.9282">2098 1548 8 0,'-7'-16'4'0,"7"11"11"0,0 5-5 15,0-3-8-15,0-2 1 16,4 2-2-16,-4 3 1 16,7 0-1-16,3 0 0 15,-3 3 0-15,1 5 1 16,2-1-1-16,-3 7 1 15,0 4-1-15,4 3 0 16,-1 1-1-16,1-7 1 16,0 4 8-16,-1-8 1 15,1 2-9-15,-1 5 1 16,-3-2-2-16,4 3 0 0,-4-3 0 16,4 2 1-16,-4 6-1 15,0-6 0-15,0 1 0 16,-7-1 1-16,7 4-1 15,-4-7 0-15,-3-1 0 16,0-1 1-16,0-2-1 16,0-1 1-16,4-2-1 15,-4 0 1-15,0 0 2 16,0-3 0-16,3-2 11 16,-3 0 0-16,0-3-13 15,4-8 1-15,3-6-2 16,0-2 0-16,0-10-1 15,4-8 1-15,3-1 0 16,0-15 1-16,7-14-1 16,-3 4 0-16,-1 1-1 0,1 6 1 15,-4 9-1-15,0 1 1 16,-3 11-19-16,-4 6 1 16,0 7-15-16,0-2 0 15,0 11 29-15,-4 7 0 16</inkml:trace>
  <inkml:trace contextRef="#ctx0" brushRef="#br0" timeOffset="4390.6863">2687 1751 10 0,'-3'6'5'0,"13"15"9"16,-6-13-4-16,-4 2-10 16,3 6 1-16,-3-2-2 15,0 7 1-15,0-5 0 16,0-3 1-16,4 16-18 16,-8-3 1-16</inkml:trace>
  <inkml:trace contextRef="#ctx0" brushRef="#br0" timeOffset="5534.6498">6377 1773 11 0,'0'-16'5'0,"0"2"12"16,0 7-5-16,0 7-11 15,0-6 0-15,0 6-1 16,0 0 0-16,0 0 0 0,3 6 1 16,1-4-1-16,3 9 1 15,0 2 1-15,4 6 0 16,-1-1-1-16,1 3-1 15,-11-21 0 1,21 45 9-16,-3-5 1 16,-1-6-7-16,-3 1 1 15,0-9-2-15,-3-7 1 0,-4-1-2 16,0-5 1-16,0-5-1 16,0-2 1-16,-3 2 4 15,-1-3 1-15,1-3 3 16,-4 4 0-16,3-6-9 15,-3-13 0-15,4-14-1 16,6-7 1-16,1-11-2 16,3-11 0-16,0 9-1 15,0-1 1-15,0 3-19 16,-3 3 1-16,3 2-10 16,0 6 0-16,0 10 17 15,0 3 1-15</inkml:trace>
  <inkml:trace contextRef="#ctx0" brushRef="#br0" timeOffset="6190.9067">6885 1934 11 0,'10'-3'5'0,"4"3"3"15,-6-5-6-15,-1 5-2 16,0 0 1-16,0-3-1 15,3 3 0-15,-3 0 3 16,0 0 0-16,-3 0 4 16,-1 0 0-16,1 3-3 0,0 2 1 15,-4-2-4-15,0 5 0 16,0 0 0-16,0 0 1 16,0 8-3-16,0-6 1 15,-4 6 1-15,0-5 1 16,1 2-2-16,3-2 0 15,-4 4 1-15,4-7 1 16,-3-2-2-16,3 2 1 16,0-1 1-16,3-1 0 15,4-6 5-15,4 0 0 0,3 2-5 16,0-2 1-16,4-2-5 16,3-4 1-16,-3 4 1 15,-1 2 1-15,-3-5-16 16,1 2 1-16,-5 3-15 15,1 3 1-15</inkml:trace>
  <inkml:trace contextRef="#ctx0" brushRef="#br0" timeOffset="8081.5588">11294 1905 13 0,'-4'5'6'0,"1"-5"11"16,3 0-7-16,0 0-4 16,0 0 1-16,0 0-3 15,0 0 1-15,0 0-1 16,0 0 1-16,3-5-4 15,1 0 0-15,-1 2 0 16,4 3 0-16,1-8 0 16,2 8 0-16,1-5-1 15,-1 5 0-15,1 0-1 0,-4 5 1 16,0-2 0-16,-3 2 0 16,-1 3 1-16,-3-3 0 15,-3 8-2-15,-1-5 1 16,0 3 0-16,1-3 1 15,-1 0-3-15,4 0 1 16,4 0 2-16,3 2 0 16,7 6-2-16,4 0 1 15,-1 0 0-15,-6-3 0 16,0 0 0-16,-8-2 0 16,-3 5 1-16,-11-6 0 0,-6 4-1 15,-1-4 0-15,1 1-2 16,-1 2 0-16,4-5-13 15,3 3 0-15,-3-4-9 16,4 1 0-16</inkml:trace>
  <inkml:trace contextRef="#ctx0" brushRef="#br0" timeOffset="10644.0917">4860 3259 17 0,'-3'-7'8'0,"24"14"10"16,-7-4-10-16,11-3-1 15,10 5 0-15,4 3-1 16,7-2 0-16,3-1-5 15,0 0 1-15,-6 1-2 0,-1-4 1 16,-3-2-1-16,0 3 0 16,-4-3-5-16,-7 0 1 15,-3 0-22-15,-4 0 0 16,-3-3 17-16,-4 3 0 16</inkml:trace>
  <inkml:trace contextRef="#ctx0" brushRef="#br0" timeOffset="11019.117">5382 3111 19 0,'-25'-8'9'0,"11"6"8"16,14-1-11-16,-3 3-7 16,3 0 1-16,7 3 6 15,7 2 1-15,11 3-3 16,6 8 1-16,1-3-5 15,7 8 1-15,-4-2-1 0,-3 2 0 16,-4 0 0-16,-7-2 0 16,-6-4 1-16,-8-1 0 15,-11-1-9-15,-10 0 1 16,0 3-22-16,-7 5 0 16</inkml:trace>
  <inkml:trace contextRef="#ctx0" brushRef="#br0" timeOffset="11769.1264">4423 3662 24 0,'-4'-14'12'0,"4"12"4"16,0 2-12-16,0 2-4 15,0 12 0-15,0-1 2 16,4 0 0-16,-1 3-1 15,1 5 0-15,-1 3-1 16,1 0 0-16,-4-3 0 16,3-3 0-16,1-2 0 0,-4 0 0 15,0-5-10-15,3-3 0 16,1-3-11-16,0-2 1 16</inkml:trace>
  <inkml:trace contextRef="#ctx0" brushRef="#br0" timeOffset="12034.7396">4109 3696 18 0,'-18'-3'9'0,"25"6"10"16,0-3-9-16,11-5-5 15,10-1 1-15,14-4 0 16,15-3 0-16,3-3-5 16,7 0 0-16,-4 3-2 15,-6 5 1-15,-15-3-8 16,-7 1 1-16,-3 4-6 16,-4 1 0-16,-6 0-6 15,-8-1 0-15</inkml:trace>
  <inkml:trace contextRef="#ctx0" brushRef="#br0" timeOffset="12300.3657">4193 3881 19 0,'-7'8'9'0,"39"3"15"0,-18-11-11 16,18-3-6-16,10-5 0 15,4-2-3-15,11-6 1 0,-4 2-4 16,-8 4 0-16,-6-1-7 16,-7 1 0-16,-7 4-19 15,-4 1 0-15,-7 0 11 16,-7 7 1-16</inkml:trace>
  <inkml:trace contextRef="#ctx0" brushRef="#br0" timeOffset="12597.817">4906 3752 15 0,'0'7'7'0,"7"15"8"0,-7-17-9 15,0 6-7-15,4 2 1 16,-4 3-1-16,3 0 1 16,1-1-20-16,-1 1 0 0</inkml:trace>
  <inkml:trace contextRef="#ctx0" brushRef="#br0" timeOffset="14738.4695">7608 3302 7 0,'-4'-8'3'0,"4"5"3"16,4-2-4-16,-4 5-2 16,3 8 0-16,1 0 9 15,-1 10 1-15,5 14-4 16,-1 8 1-16,0 13-3 16,0 8 1-16,-4-6-4 15,1-5 1-15,-1 1-3 16,1-4 1-16,-4-4 0 15,0-9 0-15,0-8-1 16,0-2 1-16,0-8-15 16,0-3 1-16,-4 1-1 15,-3-7 0-15</inkml:trace>
  <inkml:trace contextRef="#ctx0" brushRef="#br0" timeOffset="15129.1067">7495 3765 16 0,'0'-3'8'15,"0"6"5"-15,4 2-7 0,-1 6-2 16,4 2 1-16,0 5 2 16,0 1 0-16,0-1-3 15,4 1 1-15,-1-1-1 16,1-4 0-16,-4 2-3 16,4 2 0-16,-4-2-1 15,3-3 1-15,-3-2 5 16,4-3 1-16,0-6-5 15,3-2 1-15,0-5-4 16,3-3 1-16,-3-2-2 16,4-9 1-16,0-5-14 15,-1-2 0-15,-2-3-19 16,2 0 0-16</inkml:trace>
  <inkml:trace contextRef="#ctx0" brushRef="#br0" timeOffset="15535.3773">8102 3492 21 0,'0'-5'10'0,"0"10"3"15,0-2-12-15,0 5 1 16,0 5 1-16,0 3 1 15,0 8 0-15,0 2-3 16,3 1 1-16,1-3-2 16,-4-6 0-16,0-5-1 15,3-2 1-15,-3-1 0 16,0-2 0-16,0-2-18 16,0-4 0-16,0 1 7 0,0-8 0 15</inkml:trace>
  <inkml:trace contextRef="#ctx0" brushRef="#br0" timeOffset="15722.8576">7925 3484 21 0,'0'3'10'0,"11"-3"10"0,0 0-11 15,6 0-6-15,11 0 0 16,4 0-3-16,7 3 1 0,3-1-4 15,-3 1 1-15,-4-3-29 16,-10 3 1-16,-4-1 30 16,-3-2 1-16</inkml:trace>
  <inkml:trace contextRef="#ctx0" brushRef="#br0" timeOffset="15910.3832">7964 3730 23 0,'11'0'11'0,"28"3"8"15,-25-3-12-15,3 0-7 16,11 0 0-16,4 0-5 16,4 0 1-16,-5 0-21 0,-3 0 0 15</inkml:trace>
  <inkml:trace contextRef="#ctx0" brushRef="#br0" timeOffset="16425.9943">8592 3728 19 0,'4'5'9'0,"-1"-13"9"15,4 5-18-15,-7 3 0 16,4 3 8 0,3-6 0-16,0 3-8 15,3 0 0-15,-3-2-1 16,0 2 1-16,-7 2 1 0,0 1 0 15,-3 2 2-15,-4-2 0 16,0 2-2-16,0-2 0 16,0 2-1-16,3 1 0 15,4-1 1-15,4 0 0 16,6 0 1-16,4 1 0 16,4-1-3-16,-4 0 1 15,4-2-11-15,-4 0 0 16,0-1-16-16,0 1 1 15</inkml:trace>
  <inkml:trace contextRef="#ctx0" brushRef="#br0" timeOffset="18738.5243">8588 3717 7 0,'0'3'3'0,"8"-1"7"15,-8-2-4-15,0 0 0 16,0 0 0-16,7 0-2 16,-7 0 0-16,7 0-1 15,0-2 1-15,0 4-3 16,3-4 1-16,1 2 0 16,3 0 1-16,-3 2-4 15,-1 1 1-15,1 0 0 16,-4-1 0-16,0 4 2 15,0-1 0-15,-4 3-1 16,-6 0 0-16,-4 5-1 16,-4 3 1-16,-3 2 0 0,-7 4 1 15,0-1-1-15,0-3 1 16,3-2-2-16,4-3 1 16,3-2-1-16,4 0 1 15,4-3 2-15,10-3 1 16,3 0-3-16,15 0 0 15,3 1-1-15,-3-4 0 16,3-2-8-16,8 3 0 16,-1 0-25-16,4-1 0 15</inkml:trace>
  <inkml:trace contextRef="#ctx0" brushRef="#br0" timeOffset="19285.4093">8772 3318 11 0,'-21'-3'5'0,"17"11"7"0,4-8-7 0,0 0 6 16,11 0 0-16,10-3-7 15,14 3 0-15,8-2 1 16,24 2 1-16,14 0 1 15,14 0 1-15,4 2-8 16,-4-2 1-16,-14-2-1 16,-10-1 0-16,-11 0-2 15,-11 3 0-15,-10-2-12 16,-7-4 0-16,-11 4-14 16,-7 2 0-16</inkml:trace>
  <inkml:trace contextRef="#ctx0" brushRef="#br0" timeOffset="19660.4179">9534 3159 30 0,'-11'0'15'0,"25"0"3"0,-14 0-14 0,11 0-3 16,-4 3 1-16,7-1 0 15,4 6 0-15,3 3-3 16,4 2 0-16,-1 5 1 15,1 1 1-15,-4 0-2 16,-3-6 1-16,-8 0 1 16,-3 3 0-16,-7-3-1 15,-3 0 1-15,-4 1-2 16,-4-1 0-16,1 0-17 16,3 3 0-16,0 2 0 15,7 1 0-15</inkml:trace>
  <inkml:trace contextRef="#ctx0" brushRef="#br0" timeOffset="20097.9183">10088 3233 28 0,'0'-19'14'0,"7"14"6"16,-7 5-13-16,0 0-8 16,0 5 0-16,3 6 5 15,-3 8 1-15,0-1-2 16,4 1 1-16,-4 4-3 16,0 1 0-16,0 0-2 15,3-3 1-15,-3-2 1 16,0-3 0-16,0-3-1 15,4-3 0-15,-4-4-12 16,0-4 1-16,0-2-20 16,0-5 0-16</inkml:trace>
  <inkml:trace contextRef="#ctx0" brushRef="#br0" timeOffset="20285.4213">9865 3191 30 0,'0'-14'15'0,"36"25"7"0,-19-14-14 16,4 1-6-16,15 2 1 16,13-3-3-16,4 3 1 15,-11-3-2-15,-3 3 0 16,0 0-20-16,-7 0 1 16,-8 0 1-16,-6 0 1 15</inkml:trace>
  <inkml:trace contextRef="#ctx0" brushRef="#br0" timeOffset="20504.1739">9911 3445 44 0,'-7'13'22'0,"35"0"10"16,-10-10-22-16,0-1-10 15,10 1 1-15,11 0-2 16,3-3 1-16,-3 0-17 16,-4 0 0-16,-10 2-20 15,-1-2 1-15</inkml:trace>
  <inkml:trace contextRef="#ctx0" brushRef="#br0" timeOffset="21316.6876">10402 3471 12 0,'-8'3'6'0,"12"-3"11"0,-4 0-6 16,0 0-3-16,0 0 1 16,4 0-4-16,-4 0 0 15,7-3-1-15,0 0 1 16,0 1 0-16,0 2 0 16,0 0-3-16,3 0 1 15,-3 0-3-15,4 0 0 16,-4 0 0-16,0 0 1 15,-3 2-1-15,-1 4 0 0,-3-1 0 16,0 3 1-16,-3 0-1 16,-1 0 1-16,-3 0 0 15,0 0 1-15,0-3-2 16,3 0 1-16,1 3-2 16,-1-2 1-16,1-1-2 15,-1-3 0-15,4 4 4 16,0-1 1-16,7 6-5 15,0-1 0-15,0 3 4 16,1 1 0-16,-1-1-5 16,0 0 1-16,0 0 2 15,-4-2 1-15,-3 0-1 16,-3-4 0-16,-4 1 2 16,0 0 0-16,0 0-9 0,-4-5 0 15,-3 0-10-15,3 2 0 16,-3 0-10-16,-3 3 0 15</inkml:trace>
  <inkml:trace contextRef="#ctx0" brushRef="#br0" timeOffset="26426.1321">1668 8752 19 0,'-4'-24'9'0,"8"-2"10"16,-4 18-10-16,3 0-4 15,-3 0 0-15,4 2-3 16,-4 1 1-16,0 0-2 16,0 5 0-16,4 0-2 0,3 5 1 15,-4 6 1-15,1 5 1 16,3 5-1-16,-4-3 1 15,1 6-1-15,-4 11 1 16,0-1-1-16,0-2 0 16,0-3-2-16,-4-5 1 15,1-6 0-15,-1-2 0 16,4 0-12-16,0-3 0 16,0-2-16-16,0-6 1 15,0 0 26-15,0 1 1 16</inkml:trace>
  <inkml:trace contextRef="#ctx0" brushRef="#br0" timeOffset="26785.5107">1696 8691 7 0,'0'0'3'0,"7"3"8"15,-7-1-4-15,4 4 3 16,-1 2 1-16,1 2-4 16,-1 6 1-16,1 0-4 15,3 2 1-15,3 9-1 16,1-1 0-16,0-2-1 16,-1 3 1-16,1-4-2 0,-1-4 1 15,-3-6 8-15,1-2 0 16,-1-1 0-16,0-4 0 15,0-14-10-15,0-6 1 16,0-12 2-16,0-6 0 16,0-7-4-16,0-4 0 15,0 1-2-15,0 7 1 16,-3 6-16-16,-1 6 0 16,1 1-9-16,3 4 1 15,0 5-4-15,7 7 0 16</inkml:trace>
  <inkml:trace contextRef="#ctx0" brushRef="#br0" timeOffset="27098.0141">2102 8590 31 0,'-11'-2'15'0,"29"10"7"16,-18 0-16-16,3 8-4 16,-3 2 1-16,0 3-1 0,4 3 1 15,3 0-4-15,-7-3 0 16,4-5 1-16,-1-3 0 15,4-2-15-15,-7-1 0 16,-3-4-11-16,-4-6 1 16</inkml:trace>
  <inkml:trace contextRef="#ctx0" brushRef="#br0" timeOffset="27629.2765">1541 8469 8 0,'-35'37'4'0,"6"21"9"15,26-45-5-15,-4 11 0 16,3 10 1-16,1 9-2 16,3 12 0-16,0 9 0 15,3-3 0-15,8 2-4 16,7 3 1-16,6-7-1 16,8-1 0-16,3-5 0 15,8-6 0-15,6-10 2 16,0-8 0-16,4-13 0 0,21-13 0 15,8-19-5-15,13-13 0 16,0-16 2-16,0-3 0 16,-17 1-1-16,-11-6 1 15,-7-5-2-15,-7-3 0 16,-14-3 0-16,-11 1 0 16,-18 13 1-16,-13-9 0 15,-11-2 0-15,-22 3 0 16,-9 3-1-16,-12 4 0 15,-13 4-1-15,3 10 1 0,-8 10-4 16,5 6 0 0,-8 8-39-1,15 8 0-15,6 7 27 16,15 1 0-16</inkml:trace>
  <inkml:trace contextRef="#ctx0" brushRef="#br0" timeOffset="56400.5716">10765 1582 14 0,'-4'-16'7'0,"11"24"9"16,-3-13-6-16,-4 2-7 16,0 3 0-16,0 0 0 15,0-5 1-15,0 2-2 16,0 3 0-16,0 0-1 15,3 0 1-15,4 3 1 16,1 2 0-16,2 6-1 16,1 5 0-16,-1 8 0 15,1-6 0-15,-4 6-2 16,3 2 1-16,1 1-1 16,0 4 1-16,-1-4-2 15,1-1 1-15,-1-2 1 0,-3-5 1 16,0-1-1-16,1-2 0 15,-1-5 0-15,0 2 0 16,0-5 0-16,-4 0 0 16,4 2-2-16,-3 1 1 15,-1-3 1-15,1-3 0 16,-1 6-2-16,1-11 1 16,-1 8 1-16,-3-8 1 15,0 8-3-15,4-6 1 16,-4 4 0-16,4-6 1 0,-1 5-2 15,1 0 1-15,-4-2 1 16,0 2 1-16,3-5-2 16,-3 3 1-16,0 2 4 15,0-5 0-15,0 0-2 16,4-8 1-16,3-5-4 16,3 0 0-16,4-11 2 15,0-11 0-15,8-10 0 16,2 1 1-16,1-12-3 15,-7 6 1-15,-1-1-1 16,-3 6 0-16,1-2-3 16,-5 4 0-16,1 1-11 15,-1 5 1-15,-3 3-10 16,0 2 1-16,-3 13-1 16,-4 4 1-16</inkml:trace>
  <inkml:trace contextRef="#ctx0" brushRef="#br0" timeOffset="56744.3241">11043 1392 26 0,'-7'0'13'0,"22"-6"4"16,-5 1-13-16,8-3 0 15,17-2 1-15,7-4-6 16,-3 1 0-16,0 5-22 16,0 0 0-16,-8 3 13 15,-6 2 1-15</inkml:trace>
  <inkml:trace contextRef="#ctx0" brushRef="#br0" timeOffset="57275.5797">10663 1609 23 0,'0'-14'11'0,"31"-12"5"0,-13 18-12 16,10-3-5-16,4 1 0 15,0 2-24-15,3 0 0 16,4 3 24-16,-1-3 1 16</inkml:trace>
  <inkml:trace contextRef="#ctx0" brushRef="#br0" timeOffset="58463.0994">6592 1643 22 0,'-11'3'11'0,"11"2"10"0,0-5-11 16,8-8-6-16,2-8 0 15,11 0-5-15,11-2 1 16,3-1-13-16,1 11 1 15,6-5-11-15,0 8 1 16</inkml:trace>
  <inkml:trace contextRef="#ctx0" brushRef="#br0" timeOffset="58963.1036">6246 1788 29 0,'18'-18'14'16,"45"-22"1"-16,-41 32-14 0,13 0-8 15,7 0 1-15,-6-2-16 16,2 7 0-16</inkml:trace>
  <inkml:trace contextRef="#ctx0" brushRef="#br0" timeOffset="59853.7567">2356 1407 18 0,'0'-2'9'0,"53"-30"4"16,-32 22-8-16,14-9-3 15,11 3 1-15,3-10-5 16,-10 10 0-16,0-3-21 16,0 3 1-16</inkml:trace>
  <inkml:trace contextRef="#ctx0" brushRef="#br0" timeOffset="60275.6302">1869 1669 21 0,'0'-10'10'0,"7"-22"2"15,14 16-12-15,15-2-1 16,9-1 0-16,15 3-19 0,4-2 0 16</inkml:trace>
  <inkml:trace contextRef="#ctx0" brushRef="#br0" timeOffset="61213.1558">4007 3519 17 0,'-4'2'8'0,"11"6"1"0,-7-5-9 16,4 10-1-16,3 3 1 0,0 3-11 15,0 2 1-15,3-3 5 16,-3 3 0-16</inkml:trace>
  <inkml:trace contextRef="#ctx0" brushRef="#br0" timeOffset="61556.8887">4680 3479 22 0,'-10'0'11'0,"6"21"-5"0,4-13-10 15,4 3-13-15,-1 10 0 16</inkml:trace>
  <inkml:trace contextRef="#ctx0" brushRef="#br0" timeOffset="61931.8947">4310 3849 24 0,'-7'16'12'0,"-11"21"-1"0,11-26-11 16,0 0-1-16,0 2 1 16,4 3-5-16,-1 7 1 15,0-4-14-15,1-1 1 16</inkml:trace>
  <inkml:trace contextRef="#ctx0" brushRef="#br0" timeOffset="62119.3973">4649 3834 13 0,'0'21'6'0,"0"24"1"16,0-35-7-16,0 11-12 15,0 6 0-15</inkml:trace>
  <inkml:trace contextRef="#ctx0" brushRef="#br0" timeOffset="63213.1627">8303 3738 16 0,'-4'0'8'16,"1"14"0"-16,3-9-9 0,0 3 1 15,0 2 0-15,0 4 0 16,0 1 0-16,0 1-7 15,0 0 1-15,0 0-3 16,0-3 1-16</inkml:trace>
  <inkml:trace contextRef="#ctx0" brushRef="#br0" timeOffset="63541.2909">7876 3717 16 0,'-4'5'8'0,"8"3"0"0,-4-2-7 0,0 2-1 15,0 2 0-15,0 3-3 16,-4 1 1-16,4-4-11 16,0 1 0-16</inkml:trace>
  <inkml:trace contextRef="#ctx0" brushRef="#br0" timeOffset="63853.7964">7961 3371 21 0,'-4'0'10'0,"-3"13"2"0,4-5-12 16,-1 5 0-16,-3 3 0 15,3 2 0-15,-3 1 0 16,4-1-10-16,-1-2 0 16,1-5-1-16,-1-1 0 0</inkml:trace>
  <inkml:trace contextRef="#ctx0" brushRef="#br0" timeOffset="64010.0481">8229 3490 8 0,'-4'23'4'0,"1"4"-7"16,3-17-5-16</inkml:trace>
  <inkml:trace contextRef="#ctx0" brushRef="#br0" timeOffset="64681.9315">9939 3376 25 0,'-10'0'12'0,"6"18"1"0,4-10-13 16,-3 3-1-16,-1 2 0 0,1 3-4 16,-1 0 1-16,1 0-15 15,-1 0 0-15</inkml:trace>
  <inkml:trace contextRef="#ctx0" brushRef="#br0" timeOffset="64916.3101">10299 3386 33 0,'4'-7'16'0,"-8"1"2"16,8 6-18-16,-8 6 2 0,4 1 1 15,0 1-6-15,-3 6 0 16,3 1-10-16,-4 4 1 16,1 0-8-16,-1 4 0 15</inkml:trace>
  <inkml:trace contextRef="#ctx0" brushRef="#br0" timeOffset="65213.1909">10289 3053 31 0,'0'-16'15'0,"-11"14"1"15,11 2-15-15,4 2-3 16,-1 6 1-16,1 5-12 15,3 3 0-15,0 5-3 16,0 3 0-16</inkml:trace>
  <inkml:trace contextRef="#ctx0" brushRef="#br0" timeOffset="65463.1943">9901 3087 30 0,'-14'11'15'15,"-8"21"-14"-15,19-24-15 0,-1 16-1 16,1 5 0-16</inkml:trace>
  <inkml:trace contextRef="#ctx0" brushRef="#br0" timeOffset="72213.2905">4818 8540 28 0,'0'-18'14'0,"17"-6"8"0,-13 16-13 0,3 3-9 15,-3 5 0-15,-1 2 0 16,4 6 1-16,7 11 1 15,4-1 1-15,3 6-1 16,4 8 0-16,-1 5-1 16,1 3 1-16,0 2-1 15,-4 3 1-15,-3 0 8 16,-4-5 0-16,-4-3-7 16,-3-14 1-16,-3 1-2 15,-1-5 1-15,1-3 1 16,-1-6 0-16,1-2 11 15,-4-3 0-15,4-2-15 16,3-14 0-16,0-15 0 16,7-14 0-16,7-10 0 15,4-8 0-15,-4 10-1 16,0 3 1-16,-3-2-16 16,-4-1 1-16,-4 11-6 0,-3 3 1 15,0-1-1-15,4 9 1 16,3 5 0-16,0 5 1 15</inkml:trace>
  <inkml:trace contextRef="#ctx0" brushRef="#br0" timeOffset="72432.0572">5171 8395 42 0,'-8'-11'21'16,"47"-2"3"-16,-18 5-21 0,8-3 0 15,20-5 1-15,4-2-3 16,0 2 1-16,3 3-11 16,-3 2 1-16,-10 1-13 15,-12 2 0-15,-6 2 1 16,-11 4 1-16</inkml:trace>
  <inkml:trace contextRef="#ctx0" brushRef="#br0" timeOffset="72713.3081">4613 8564 45 0,'-7'3'22'0,"39"-11"3"0,-14 2-24 15,13-1 1-15,12-1 0 16,-5-3-10-16,5 6 1 0,-1-1-25 15,0 9 0-15,-3 2 23 16,-11-5 1-16</inkml:trace>
  <inkml:trace contextRef="#ctx0" brushRef="#br0" timeOffset="73119.5469">5689 8911 27 0,'11'2'13'0,"-22"19"6"0,8-10-15 16,-1 0-1-16,4-1 0 0,-4 9-3 15,4-3 0 1,-3 7 0-16,3-1 0 0,-4-1-10 16,8-5 0-16,-4-3-14 15,11-5 0-15</inkml:trace>
  <inkml:trace contextRef="#ctx0" brushRef="#br0" timeOffset="73447.679">6084 8604 27 0,'-14'2'13'0,"25"-4"10"0,-1 2-14 15,4 2-6-15,11 1 1 16,14 0 0-16,7-3 0 16,-1 0-5-16,5 2 0 15,-4 1-6-15,-4 0 0 16,-7-3-10-16,-3 0 1 15,-7-3-2-15,-4 0 0 16</inkml:trace>
  <inkml:trace contextRef="#ctx0" brushRef="#br0" timeOffset="73619.5593">6126 8749 37 0,'22'13'18'0,"73"-10"1"16,-56-3-18-16,24-5-11 16,8 0 1-16,13-1-19 15,1 4 1-15</inkml:trace>
  <inkml:trace contextRef="#ctx0" brushRef="#br0" timeOffset="78916.5047">14807 5156 16 0,'0'-8'8'0,"7"3"11"16,-7 5-8-16,0 0-6 15,0 0 1-15,4 0-3 16,3 3 0-16,3-1 1 16,1 6 1-16,3 6-3 15,4 9 0-15,-1 7 0 16,1-1 0-16,0 5 1 0,-1 6 0 15,4 5 1-15,-3 0 1 16,-4 5-1-16,4 0 0 16,-4 0 0-16,-4-7 1 15,5-9-3-15,-5-7 0 16,-3-1-1-16,0-5 0 16,-3-2 1-16,-1-6 0 15,1-2 4-15,-1-3 1 16,1-3-4-16,3-8 0 15,3-5-4-15,1-10 1 0,7-25 1 16,13-9 0-16,8-15-3 16,4 1 1-16,-8 0-4 15,-3 3 1-15,-1 4-12 16,-2 6 1-16,-5 6-14 16,-3 7 1-16,1 6 3 15,-5 5 1-15</inkml:trace>
  <inkml:trace contextRef="#ctx0" brushRef="#br0" timeOffset="79150.8799">15294 4998 41 0,'-7'-8'20'0,"28"0"7"0,-3 5-21 16,13-2-5-16,19 0 0 16,6-1-1-16,8 1 0 15,-4 2-15-15,-7 1 1 16,-11 2-19-16,-10 2 0 16</inkml:trace>
  <inkml:trace contextRef="#ctx0" brushRef="#br0" timeOffset="79510.2603">14733 5114 19 0,'-4'0'9'0,"4"0"13"16,0 0-10-16,4 0 0 0,3-5 1 15,7 2-8-15,7-2 0 16,11-3-4-16,0 3 0 16,0-1-15-16,-4 6 1 15,4 0-22-15,-4 6 0 16</inkml:trace>
  <inkml:trace contextRef="#ctx0" brushRef="#br0" timeOffset="85510.5147">7036 8183 17 0,'-10'3'8'15,"-1"-6"8"-15,8 3-9 0,3 0-3 16,0 0 0-16,0 0-1 16,0 0 0-16,-4 0 1 15,4 0 1-15,0 0-1 16,0 0 0-16,0 0-2 15,0 0 0-15,0 0 1 16,0 0 0-16,0 0-1 16,0 0 1-16,7-3-2 15,4-2 1-15,7-3-3 16,10 3 1-16,11-6 1 16,3 3 0-16,14 3-1 15,1 0 1-15,-1 5-1 16,8 0 0-16,-4 2-1 15,-11 4 0-15,-10 2 2 16,-7 0 0-16,-8 2-1 0,-10 1 0 16,-10 5 2-16,-11 2 0 15,-14 6-2-15,-8 0 1 16,-6 2 2-16,-11 1 1 16,-7-4-3-16,8 1 1 15,2-5-2-15,8-1 0 16,7-2 0-16,7-3 0 15,10 1 0-15,11 4 0 16,14 1 0-16,18 5 1 0,10-1-1 16,1 1 0-16,-5 5-1 15,1 3 1-15,-14 2 1 16,-8 1 0-16,-13-3-1 16,-11 5 0-16,-14 0 0 15,-18-8 0-15,-7-3 4 16,-7-7 0-16,-7-6-4 15,0-8 0-15,14-5 0 16,-3-10 0-16,7-1-8 16,6-5 1-16,15 0-17 15,18 3 1-15,6 0-8 16,11 0 1-16</inkml:trace>
  <inkml:trace contextRef="#ctx0" brushRef="#br0" timeOffset="87057.4122">8006 8400 19 0,'-21'3'9'0,"4"5"7"16,17-3-10-16,3 5-1 15,8 4 1-15,6-4 2 16,5 1 0-16,2-9-3 0,12-2 1 16,2-5-2-16,1-8 1 15,0 0-4-15,-4-3 1 16,-7-3-2-16,-3-2 0 16,-4 0-1-16,-7-3 1 15,-7 0 2-15,-7 1 1 16,-3 1-4-16,-4 7 1 15,-11-1-2-15,-6-3 0 16,-12 3 4-16,5 6 0 16,-1 4-4-16,-7 6 0 15,0 3 2-15,-3 8 0 0,0 12 0 16,3 17 1-16,3 5 1 16,5 19 0-16,10 2 3 15,6 8 0-15,8-3-5 16,7-5 1-16,18-2 4 15,14-3 0-15,14-8 0 16,14-11 1-16,7-8-7 16,0-10 1-16,17-8 1 15,-6-16 0-15,-1-5-2 16,-10-3 1-16,-7-5-14 16,-14-1 1-16,-10 4-27 15,-5-3 0-15,-6-1 26 16,-4 1 1-16</inkml:trace>
  <inkml:trace contextRef="#ctx0" brushRef="#br0" timeOffset="87963.6737">8849 7694 14 0,'-3'2'7'0,"10"-2"8"16,-3 8-7-16,3 5-3 15,0 1 0-15,3-1-2 16,4 5 1-16,0 6-1 16,1 3 1-16,-1 4-1 15,-4 1 1-15,1-3 1 16,-4-2 1-16,-4-1-1 15,-3 1 0-15,0-4 4 16,0-4 0-16,-3-6-1 16,-4-2 1-16,-7-9-6 15,-7-2 1-15,-8-5-1 0,-2-5 1 16,-1-1-3-16,7 3 0 16,0-3-2-16,1 1 0 15,-1-1-12-15,7 1 1 16,4-4-21-16,7 1 0 15,7-3 6-15,4 0 1 16</inkml:trace>
  <inkml:trace contextRef="#ctx0" brushRef="#br0" timeOffset="88104.2998">8666 7477 44 0,'-7'-27'22'15,"7"14"-19"-15,4 10-22 0,3-2-6 16,3 5 1-16</inkml:trace>
  <inkml:trace contextRef="#ctx0" brushRef="#br0" timeOffset="89135.5669">9079 7479 23 0,'-21'3'11'0,"-11"2"12"0,28-5-13 16,1 0-3-16,-1 0 0 16,1 0-3-16,-1 0 1 15,4 0-1-15,0 0 1 16,11 0 1-16,-1-2 0 16,8-4-3-16,3 1 1 15,11 0-2-15,7-3 1 0,7 2-3 16,-4 1 1-1,-3 3-1-15,0 2 0 0,-1 5 0 16,-6 0 0-16,-4 3 0 16,-7 0 0-16,-3 5 0 15,-11 3 0-15,-7 0 1 16,-10 3 0-16,-5-4-2 16,-2-1 1-16,-8-1 0 15,4 3 0-15,3-8 0 16,1-3 1-16,3 3-2 15,7-5 0-15,7 2 1 16,10 5 0-16,8 1 0 16,-1 5 0-16,8 2 0 15,0 4 0-15,-8-7 1 16,1-1 0-16,-11-1-2 16,-10 3 1-16,-12-3 0 0,-6-2 1 15,-7-1-1-15,-7-2 1 16,3-3-2-16,4-2 1 15,3 0-8-15,4-1 0 16,7-2-11-16,7 0 1 16,7 0-13-16,10 0 1 15,5 0 25-15,2 3 0 16</inkml:trace>
  <inkml:trace contextRef="#ctx0" brushRef="#br0" timeOffset="89526.1985">9693 7630 29 0,'-29'0'14'0,"-2"45"13"16,27-32-16-16,1 6-3 15,-1-3 1-15,4 2-2 16,7 1 0-16,7-1-1 16,11-2 1-16,3-3-4 15,4-7 1-15,3-9-1 16,7-5 0-16,1 0-1 0,-8-5 1 16,-10-6-2-16,-4-7 0 15,-11-3-1-15,-10 0 1 16,-14 0 1-16,-7 0 0 15,4 5-4-15,-5 5 1 16,-6 3 1-16,0 8 0 16,0 3-10-16,-1 5 1 15,5 3-10-15,3 5 0 16,7 5-8-16,3 0 1 16,7 6 8-16,4 2 1 15</inkml:trace>
  <inkml:trace contextRef="#ctx0" brushRef="#br0" timeOffset="89916.8259">10126 7392 17 0,'-21'-3'8'0,"-3"11"8"16,20-2-8-16,-3 7-1 16,3 3 1-16,8 2 2 15,7 1 0-15,6-3-1 16,8-3 1-16,3-8-6 0,-3-5 1 15,-1-8-2-15,1-5 0 16,-4-3-3-16,-7-2 1 16,-7 4-1-16,-10 1 1 15,-1 0-1-15,-6 0 0 16,-4-1-3-16,-4 9 1 16,0-3-21-16,1 8 1 15,-1 0-12-15,1 3 0 16</inkml:trace>
  <inkml:trace contextRef="#ctx0" brushRef="#br0" timeOffset="90502.5655">10102 8426 34 0,'-25'-7'17'0,"29"12"8"0,6-8-17 15,8 1-3-15,10-1 0 16,4 3 1-16,17 0 0 15,4-3-4-15,3 3 1 16,1 0-6-16,-1 0 1 16,-3 3-12-16,-10-3 1 15,-12 0-7-15,-6 0 1 16,-7 3 0-16,-4-1 0 16</inkml:trace>
  <inkml:trace contextRef="#ctx0" brushRef="#br0" timeOffset="90736.9428">10176 8633 38 0,'21'2'19'0,"39"-2"1"16,-32 0-19-16,11-2 0 15,10-1 1-15,11 1-13 16,0 2 1-16,0 0-20 16,0 0 30-16,-60 0 0 15</inkml:trace>
  <inkml:trace contextRef="#ctx0" brushRef="#br0" timeOffset="91565.0856">10807 8149 11 0,'-25'-3'5'0,"4"8"13"0,18-7-6 16,-4-1-7-16,0 3 0 15,0 3 0-15,0-3 1 16,-1-3 0-16,5 3 1 16,3 0-2-16,0 0 0 15,11-3 3-15,3 1 0 16,10-4-2-16,5-4 0 16,9-1-1-16,15 1 1 15,4 2-4-15,10 2 0 0,0 6-2 16,-14 6 1-16,-4 7-1 15,-7 3 0-15,-6 0 0 16,-12 5 0-16,-10 5 0 16,-10 6 0-16,-15 5 0 15,-13-2 0-15,-12-1 0 16,1-2 1-16,0-6-2 16,3-5 1-16,11-7 0 15,7-9 0-15,14 0-1 16,10 0 0-16,22 6 1 15,7 2 0-15,7 6-7 16,0 5 0-16,-4 2 6 16,-10 0 0-16,-18 9 1 15,-14 2 0-15,-14-3 0 16,-22 1 1-16,-9-1-1 16,-12-5 1-16,-6-5-2 0,6-11 1 15,8-2-25-15,14-3 0 16,3-8-8-16,11-6 0 15</inkml:trace>
  <inkml:trace contextRef="#ctx0" brushRef="#br0" timeOffset="93038.5902">11872 8400 15 0,'-3'0'7'0,"10"0"10"0,0 3-9 0,0-1 0 15,7 1 0-15,0 2-3 16,0-2 1-16,4-3-1 16,10 0 1-16,4-3-2 15,0-2 1-15,-4-8-4 16,-3-1 1-16,-4-1-3 15,-4-4 1-15,-2 1 0 16,-5-1 0-16,-3-2 1 16,-7 2 1-16,-3 1-3 15,-4 5 1-15,-11 2-1 16,-7 0 0-16,-7 9 1 16,1 4 0-16,-8 9 0 15,-3 10 0-15,-4 14 1 16,0 12 0-16,11 14 3 15,6-8 0-15,8 5 0 0,18-2 0 16,17-6 3-16,18-8 0 16,10-7-6-16,18-6 1 15,7-13-3-15,7-8 1 16,0-6-14-16,-7-2 1 16,-3-5-38-16,-4-3 0 15</inkml:trace>
  <inkml:trace contextRef="#ctx0" brushRef="#br0" timeOffset="93788.5915">12423 7609 26 0,'3'-11'13'0,"15"6"6"16,-18 5-13-16,7 0 0 16,0 0 1-16,3 11-4 15,8 7 0-15,0 11 0 16,-4 0 1-16,-4-2-1 16,1-1 1-16,-4 3 4 15,-3-2 0-15,-4-3-1 16,-7-6 0-16,-8-2-2 15,-2-3 0-15,-8-5-1 0,0-5 0 16,-3-6-3-16,0-2 1 16,-4-3-1-16,4-3 0 15,3 1-2-15,4-3 0 16,4 2-24-16,-1 0 25 16,18 11 0-1</inkml:trace>
  <inkml:trace contextRef="#ctx0" brushRef="#br0" timeOffset="93897.9719">12250 7376 35 0,'-4'-3'17'16,"18"-2"-33"-16,-7 0-18 0</inkml:trace>
  <inkml:trace contextRef="#ctx0" brushRef="#br0" timeOffset="94491.7334">12687 7366 18 0,'7'-6'9'0,"4"12"11"15,-8-4-10-15,4 6-4 16,0 3 0-16,1 7-1 16,-1 3 0-16,0 3-3 15,0 3 1-15,-4-4-4 16,4 1 1-16,-3 0 0 15,-1-8 1-15,1-3-2 16,-1-5 1-16,-3 0-23 16,0-8 0-16,-3-3 5 0,-1-5 1 15</inkml:trace>
  <inkml:trace contextRef="#ctx0" brushRef="#br0" timeOffset="94726.1039">12832 7276 29 0,'7'-8'14'0,"18"10"9"0,-18 1-15 15,3 10-3-15,1 3 1 0,3 0-4 16,0 8 1-16,0 5-1 16,0 5 0-16,0 3-4 15,-3-2 0-15,-4-9 2 16,0-2 1-16,-3-6-6 15,-1-2 0-15,-3-5-29 16,-3-8 1-16,-8-6 27 16,-10-10 0-16</inkml:trace>
  <inkml:trace contextRef="#ctx0" brushRef="#br0" timeOffset="94913.6073">12528 7342 38 0,'8'-8'19'0,"44"-3"9"16,-27 11-19-16,17 0-3 16,18-2 1-16,11-1-5 0,3 0 0 15,-3-2-9-15,-8-3 0 16,-7 3-21-16,-10-3 0 16,-14 0 8-16,-14-3 0 15</inkml:trace>
  <inkml:trace contextRef="#ctx0" brushRef="#br0" timeOffset="95226.112">13220 6990 44 0,'17'-19'22'16,"-6"22"3"-16,-4-6-22 0,-3 6 2 15,-4 10 1-15,0 14 2 16,0 10 1-16,0 13-3 16,-4 16 0-16,-3-2 0 15,-4 7 1-15,-3 0-4 16,-3 1 0-16,-1-1-3 16,0-10 1-16,1-13-2 15,3-9 1-15,0-4 0 16,3-6 1-16,4-5-13 15,0-6 0-15,3-2-12 16,4-8 1-16,4-3-18 16,3-2 1-16</inkml:trace>
  <inkml:trace contextRef="#ctx0" brushRef="#br0" timeOffset="95648.0163">13498 7339 35 0,'-3'-3'17'0,"6"1"2"0,-3 10-17 0,-7 5 9 16,-3 11 0-16,-1 13 3 15,-3 16 1-15,-7 18-9 16,3-7 0-16,1 2-5 16,10 0 0-16,10-5 5 15,8-11 0-15,-1-2-3 16,11-11 0-16,8-13-4 16,6-11 1-16,0-11 0 15,1-7 1-15,-8-8-9 16,-7-8 0-16,-7-3 5 15,-7 0 1-15,-7 3 2 16,-11 2 0-16,-6 9 0 16,-4 2 1-16,0 5-5 15,-1 6 1-15,5 5-20 0,6 8 0 16,8 2-18-16,13-2 1 16</inkml:trace>
  <inkml:trace contextRef="#ctx0" brushRef="#br0" timeOffset="96335.5018">12172 7381 28 0,'7'3'14'0,"14"-6"7"16,-14 1-13-16,1 2-3 16,2 0 1-16,1 0 1 15,3 0 0-15,-4 0-1 16,1 0 0-16,-4 0-3 16,-3 0 1-16,-4 0-5 15,-4-3 1-15,0 3 0 16,-3-3 1-16,0 3-19 15,0 0 0-15,4 3-21 16,-1 2 0-16</inkml:trace>
  <inkml:trace contextRef="#ctx0" brushRef="#br0" timeOffset="96835.5155">12320 7548 24 0,'0'0'12'0,"14"5"10"15,-6-2-13-15,2 2-6 16,1 3 1-16,3 3-4 16,3 2 1-16,-2 0-1 0,-1 3 0 15,0 0-1-15,-4-3 1 16,1 0-29-16,-1 1 29 15,-10-14 0 1</inkml:trace>
  <inkml:trace contextRef="#ctx0" brushRef="#br0" timeOffset="102038.7048">1746 10699 21 0,'-11'-8'10'0,"7"5"2"0,4 3-11 16,0 0 1-16,0 0 1 16,4 0 2-16,-1 0 1 0,1 8 1 15,-4 6 1-15,4 7-3 16,-4 3 0-16,0 10 0 15,0 3 0-15,0 5-1 16,-8-5 1-16,5 0-4 16,-8 1 1-16,4-7-2 15,0-2 0-15,0-7-2 16,4-7 0-16,-1-4-26 16,1-8 1-16,6-9 4 15,4-2 0-15</inkml:trace>
  <inkml:trace contextRef="#ctx0" brushRef="#br0" timeOffset="102444.9625">1837 10699 37 0,'0'-5'18'0,"14"-3"2"0,-7 8-19 16,-3 2 3-16,3 4 1 15,0 4 0-15,7 6 0 16,0 3 0-16,4 2 0 16,0 5-3-16,-1 3 1 15,1-5-1-15,-4 0 0 0,0-3 3 16,-3-2 1-16,-4-6-2 15,0 0 0-15,0-7 5 16,0-1 0-16,0-10-8 16,3-11 0-16,1-5-1 15,0-11 1-15,-1-8 0 16,8-2 0-16,-4 2-13 16,0 11 0-16,0 2-10 15,0-2 0-15,0 3-2 16,1 5 1-16,2 2 3 15,1 9 1-15</inkml:trace>
  <inkml:trace contextRef="#ctx0" brushRef="#br0" timeOffset="102882.4681">2490 10554 35 0,'14'-16'17'0,"18"8"6"0,-18 5-19 0,3 3-2 15,1 3 1-15,-4 2-3 16,-3 6 0-16,-4 2 2 16,-4 0 0-16,-13 11-1 15,-8 8 0-15,0 2 6 16,-6-2 1-16,-1-3-2 16,0-3 0-16,11-4-5 15,0-9 0-15,14 0-1 16,7-2 0-16,4-4 0 15,14-1 1-15,6-6-7 16,5 2 1-16,-5-4-7 16,-3-6 0-16,1 0-7 15,-5-3 0-15,-2-5-4 16,-5 1 1-16</inkml:trace>
  <inkml:trace contextRef="#ctx0" brushRef="#br0" timeOffset="103382.4741">2423 10228 8 0,'-39'-5'4'0,"-10"-3"3"0,38 8-4 16,-14-3 7-16,-10 1 1 0,-7 2-3 15,-11 2 0-15,-14 9-3 16,3 5 0-16,-10 15-4 16,0 9 1-16,4 5 1 15,3 11 0-15,7 2-2 16,7 8 1-16,14 11 0 16,11 10 1-16,14 0 0 15,14 3 0-15,17 0 0 16,11-13 1-16,18-3 2 15,11-13 0-15,13-13-1 16,8-14 0-16,35-16 0 16,7-25 0-16,17-17 2 15,18-24 0-15,15-13-6 16,6-21 0-16,-10-10-2 16,-25-6 1-16,-28-5 0 15,-25-3 1 1,-46-48 6-16,-27 30 1 15,-37 29-8-15,-16 23 0 16,-33 17-13-16,-21 18 0 16,-10 16-11-16,-14 18 0 15,-15 21-19-15,4 11 0 16</inkml:trace>
  <inkml:trace contextRef="#ctx0" brushRef="#br0" timeOffset="106835.6468">5781 10165 26 0,'0'-14'13'0,"7"22"1"16,-4 3-13-16,4 0 3 16,-3 7 1-16,-1 9 4 15,1 10 0-15,0 2-6 0,-1 6 1 16,-3-5-4-16,4-6 1 16,-4-5-1-16,0-7 0 15,0-9 0-15,0 0 0 16,0-10-20-16,0 2 0 15,0-10-4-15,-4-3 0 16</inkml:trace>
  <inkml:trace contextRef="#ctx0" brushRef="#br0" timeOffset="107195.0267">5386 10297 43 0,'-39'0'21'0,"42"-8"8"16,4 5-22-16,8-2-8 15,16-3 1-15,15-2 5 16,18-1 1-16,20 0 3 15,8 3 1-15,14 1-9 16,-7-9 0-16,-4 8-2 16,-3-6 1-16,-15 1-1 15,1 3 1-15,-1-1-2 0,-13-2 1 16,-18 5-19-16,-7-3 1 16,-11 6-7-16,-7 0 0 15,-7 5 9-15,-10 0 0 16</inkml:trace>
  <inkml:trace contextRef="#ctx0" brushRef="#br0" timeOffset="107460.6545">5354 10424 35 0,'-49'16'17'0,"45"-6"5"16,11-4-18-16,14-4 2 15,22 4 0-15,17-4-2 16,14-7 1-16,24-3 7 16,8 0 0-16,11-5-12 15,-8 0 1-15,-3-1-4 16,-18 4 1-16,-7-1-17 15,-10 1 1-15,-15 2-23 16,-10 2 1-16</inkml:trace>
  <inkml:trace contextRef="#ctx0" brushRef="#br0" timeOffset="107991.9126">5389 10395 30 0,'0'-13'15'0,"-3"13"4"16,3 0-16-16,0 0-1 16,-4 2 0-16,1 6 2 0,-4 5 0 15,-4 9-4-15,0 1 0 16,1 1-2-16,3 3 1 15,0-4-1-15,3-4 1 16,1-3-29-16,3-3 0 16,7-2 24-16,7-3 1 15</inkml:trace>
  <inkml:trace contextRef="#ctx0" brushRef="#br0" timeOffset="108382.5438">6345 10382 35 0,'-7'8'17'0,"-4"18"2"0,8-21-18 15,-4 3-2-15,-4 8 1 16,1 3 0-16,-1-6 0 16,1 3-11-16,3-11 1 15,3-2-14-15,0-3 0 16</inkml:trace>
  <inkml:trace contextRef="#ctx0" brushRef="#br0" timeOffset="108648.1737">6592 9977 26 0,'-3'-3'13'0,"3"16"0"16,0-7-13-16,0 4 0 15,-4 3 1-15,-3 6-3 16,0 7 1-16,0-2-23 16,-4 3 0-16</inkml:trace>
  <inkml:trace contextRef="#ctx0" brushRef="#br0" timeOffset="109038.8011">5534 10022 17 0,'-4'0'8'0,"8"18"9"16,-4-10-9-16,-4 8 0 16,-3 3 1-16,-7 2-7 15,-3 0 1-15,-5 0-4 16,1-2 0-16,0-1-9 16,0 1 1-16,7-3-16 15,0 2 0-15</inkml:trace>
  <inkml:trace contextRef="#ctx0" brushRef="#br0" timeOffset="109554.4314">6804 10437 29 0,'-4'3'14'0,"-3"47"5"0,4-34-15 16,-4 2-3-16,-4 1 0 15,-3 2 0-15,-4 3 1 16,-3 2-4-16,3-2 1 16,1-3-20-16,6-5 1 15,4-3 7-15,7-5 1 16</inkml:trace>
  <inkml:trace contextRef="#ctx0" brushRef="#br0" timeOffset="110679.4515">7312 10241 26 0,'-11'3'13'0,"18"5"13"16,4-8-13-16,13-3-9 15,8-2 0-15,14 2 1 0,10-2 0 16,8 0-2-16,6 0 1 16,-6 5-6-16,-11-3 0 15,-7 3 2-15,-11 0 0 16,-7 3-11-16,-7-1 0 16,-10 1-18-16,-8 2 1 15,-6 0 18-15,-8 3 1 16</inkml:trace>
  <inkml:trace contextRef="#ctx0" brushRef="#br0" timeOffset="110945.0776">7414 10427 39 0,'-14'0'19'0,"35"2"9"16,-7-2-21-16,14-2 2 15,18-1 0-15,25-2-7 16,13-1 0-16,19 4-3 16,-5 2 1-16,5-3-14 15,-15 3 1-15,-11 0-18 16,-13 5 0-16,-18 1 19 15,-14 2 0-15</inkml:trace>
  <inkml:trace contextRef="#ctx0" brushRef="#br0" timeOffset="111616.9643">9245 10064 33 0,'-7'3'16'0,"66"-6"7"0,-34-2-17 0,32 5-1 15,17-8 0-15,21-3 1 16,28 1 0-16,8-4-4 15,-11 4 0-15,-4 2-7 16,-17-3 0-16,-18 1-19 16,-17 2 1-16,-19 0 0 15,-16 3 1-15</inkml:trace>
  <inkml:trace contextRef="#ctx0" brushRef="#br0" timeOffset="111976.3464">9763 9987 37 0,'-7'3'18'0,"-4"26"10"0,8-13-19 0,-4 8 3 16,-4 8 0-16,1-1-10 16,-1 4 1-16,1 4-4 15,2 9 1-15,1-3-3 16,0 0 1-16,4-5-18 15,3-9 1-15,0-4-16 16,0-11 0-16,-4-3 32 16,-3-8 1-16</inkml:trace>
  <inkml:trace contextRef="#ctx0" brushRef="#br0" timeOffset="112167.1329">9417 10530 44 0,'18'-6'22'0,"81"-1"3"16,-64 4-22 0,25-2 5-16,14-1 1 15,0-2-10-15,4-2 1 16,-4-1-17-16,-4 3 0 16,-10 3-13-16,-14 0 1 15,-14 2 21-15,-14-2 1 16</inkml:trace>
  <inkml:trace contextRef="#ctx0" brushRef="#br0" timeOffset="112464.009">9432 10408 36 0,'-11'13'18'0,"-14"24"7"16,18-23-17-16,-10 4-2 15,-12 9 0-15,1-4-6 16,0-1 0-16,3-4-1 0,4-2 0 15,7-6-24-15,7-2 0 16,7-5 2-16,7 0 1 16</inkml:trace>
  <inkml:trace contextRef="#ctx0" brushRef="#br0" timeOffset="112651.5171">10081 10400 56 0,'3'5'28'0,"-28"27"0"0,15-19-28 0,-8 6 0 15,-10 2 1-15,-4 3-10 16,0 0 1-16,8-6-19 16,-1-2 0-16,0-3 7 15,4-2 0-15</inkml:trace>
  <inkml:trace contextRef="#ctx0" brushRef="#br0" timeOffset="112948.391">9139 9829 36 0,'-4'8'18'0,"-28"34"3"0,22-24-17 15,-8 4-5-15,1 4 1 16,-5 11-2-16,8-5 0 15,0-3-29-15,14-5 1 16,4 0 24-16,10-11 1 16</inkml:trace>
  <inkml:trace contextRef="#ctx0" brushRef="#br0" timeOffset="113245.2693">10469 9852 35 0,'-8'14'17'0,"-9"28"11"16,13-31-18-16,-6 4-6 15,-8 4 0-15,-3 2-3 16,-4 0 0-16,1 6-3 0,6-9 0 16,4-4-28-16,3-1 1 15,4-3 11-15,7-4 1 16</inkml:trace>
  <inkml:trace contextRef="#ctx0" brushRef="#br0" timeOffset="113714.0252">10451 10424 28 0,'0'-3'14'0,"39"1"7"16,-22-1-15-16,8 0 0 15,3 3 0-15,0 3-6 0,-3 2 0 16,-4-2 0-16,-3 2 0 16,-11 6 1-16,-7 5 1 15,-14 7 5-15,-11 1 0 16,-7 0 0-16,4-3 0 16,4-5-7-16,6-3 0 15,7-2-1-15,11-3 1 16,14-3-14-16,11-2 0 15,10-1-27-15,11 1 0 16</inkml:trace>
  <inkml:trace contextRef="#ctx0" brushRef="#br0" timeOffset="113995.2842">11216 10294 48 0,'11'-2'24'0,"35"-1"1"15,-29 3-24-15,12 0-1 0,9-3 1 16,5 3-2-16,-1-2 1 16,0-1-12-16,1-2 0 15,-4-3-25-15,-8-3 1 16</inkml:trace>
  <inkml:trace contextRef="#ctx0" brushRef="#br0" timeOffset="114182.7846">11364 9990 38 0,'-7'19'19'0,"0"49"5"0,7-46-18 0,0 1 0 16,-3 6 1-16,-1 6-6 16,-3 5 1-16,0-1-4 15,-3 1 0-15,6 2-15 16,1-2 1-16,3-8-16 15,7-9 0-15</inkml:trace>
  <inkml:trace contextRef="#ctx0" brushRef="#br0" timeOffset="114510.918">12151 10099 51 0,'-21'-6'25'0,"39"9"2"0,-4-8-27 15,24 5 0-15,12 0 1 16,27 0-1-16,15-8 1 16,14 2-1-16,10 1 0 15,-3-3-15-15,4 0 0 16,-15 0-20-16,-7 3 1 0,-14-3 31 16,-17 0 1-16</inkml:trace>
  <inkml:trace contextRef="#ctx0" brushRef="#br0" timeOffset="114854.6667">12627 10114 51 0,'-3'6'25'0,"-11"23"7"0,10-16-27 16,1 0-5-16,-1 8 0 15,4 9 0-15,0 4 1 16,0 3-1-16,0 3 1 16,-4 2-21-16,4-5 1 15,0 0-19-15,-3-5 1 16</inkml:trace>
  <inkml:trace contextRef="#ctx0" brushRef="#br0" timeOffset="115042.1697">12211 10620 41 0,'0'5'20'0,"78"-5"7"16,-47-3-22-16,26-2-4 15,20 5 0-15,19-3 3 16,13 3 0-16,-3-2-7 16,-4-4 0-16,-10 1-23 15,-22 0 0-15,-13-3 4 16,-22 0 0-16</inkml:trace>
  <inkml:trace contextRef="#ctx0" brushRef="#br0" timeOffset="115323.4235">12236 10442 45 0,'0'-2'22'0,"-4"41"11"0,-3-25-23 16,-7 7-4-16,-4 0 1 16,-13 0-6-16,-8-2 1 0,4 5-2 15,-1-3 0-15,8-3-13 16,7-7 0-16,7-3-20 15,10-3 0-15,4-2 17 16,14-3 0-16</inkml:trace>
  <inkml:trace contextRef="#ctx0" brushRef="#br0" timeOffset="115542.1808">13248 10530 68 0,'0'8'34'0,"-39"37"0"15,22-37-34-15,-8 2-13 16,-7 6 1-16,4 5-5 16,-4 3 0-16,4-3-10 0,3-5 1 15,8-3 14-15,6-7 1 16</inkml:trace>
  <inkml:trace contextRef="#ctx0" brushRef="#br0" timeOffset="115776.5547">13343 9821 44 0,'0'0'22'0,"0"29"-1"15,-3-16-21-15,-1 6-2 16,-6 7 1-16,-4 0-14 16,-8 14 1-16,-6 5-13 15,-11 0 1-15</inkml:trace>
  <inkml:trace contextRef="#ctx0" brushRef="#br0" timeOffset="115995.3065">12267 9913 46 0,'-17'8'23'0,"-26"35"-2"0,33-33-24 16,-8 3-12-16,1 9 1 15,-1 4-15-15,0 0 1 16</inkml:trace>
  <inkml:trace contextRef="#ctx0" brushRef="#br0" timeOffset="116651.5659">13520 10604 28 0,'-7'-5'14'0,"10"-1"3"0,4 6-13 0,7 0 3 15,7 3 0-15,4 0-4 16,-4-1 0-16,0 1-3 16,1-1 0-16,-8 4 1 15,-7-1 0-15,-7 3 2 16,-11 0 0-16,-10 0 4 16,-4 0 0-16,1-3-7 15,6 0 0-15,4 3 0 16,14 0 0-16,14 5 1 15,11 6 0-15,-1 2-2 16,5 0 1-16,-5 3-1 16,-6-3 1-16,-7-2 0 15,-11-3 0-15,-4-6-10 16,-10-2 0-16,-7 0-22 16,-4 3 1-16,-3-1 21 0,7 1 0 15</inkml:trace>
  <inkml:trace contextRef="#ctx0" brushRef="#br0" timeOffset="119901.6163">4691 11757 32 0,'-7'-5'16'0,"10"2"5"16,-3 3-15-16,0 3-1 16,4 0 1-16,3 2 2 15,0 6 1-15,4 2-3 16,-1-3 0-16,1 9-3 15,3 7 0-15,0 6 0 0,4 8 0 16,-1-1-1 0,-3 9 1-16,-3-6 0 0,-1 1 0 15,1-6 1-15,0-11 1 16,-1 1-3-16,1-3 0 16,-4-1-1-16,0-1 0 15,0-7 0-15,-4 1 1 16,1-5 1-16,0-3 1 15,-1-3 3-15,1-5 0 16,3-8-8-16,3-5 1 16,11-14 0-16,8-20 1 15,2-14-2-15,5-5 0 0,2 8-8 16,8 10 1-16,-3 0-20 16,-12 1 1-16,1 4-24 15,0 1 1-15</inkml:trace>
  <inkml:trace contextRef="#ctx0" brushRef="#br0" timeOffset="120432.8676">5188 11839 39 0,'-10'-2'19'0,"34"2"3"16,-10 0-20-16,8 0-2 15,16-3 0-15,12-2-11 16,-4 2 0-16,3 0-18 15,-3 1 0-15</inkml:trace>
  <inkml:trace contextRef="#ctx0" brushRef="#br0" timeOffset="120932.877">4522 11747 37 0,'-8'-8'18'0,"40"21"5"0,-11-13-20 16,15-5-3-16,10-3 1 15,3 0-34-15,0-3 0 16,-3 3 26-16,-7-2 0 15</inkml:trace>
  <inkml:trace contextRef="#ctx0" brushRef="#br0" timeOffset="121479.7587">5481 12152 34 0,'0'-3'17'0,"7"29"11"0,-7-15-17 16,0 0-2-16,-4 4 1 0,-3 9-6 15,-3 5 0-15,-4 3-4 16,0 2 0-16,0-4 0 15,3-7 1-15,0 1-16 16,4-11 0-16,4-2-27 16,3-6 0-16,3-10 40 15,4-6 1-15</inkml:trace>
  <inkml:trace contextRef="#ctx0" brushRef="#br0" timeOffset="121870.3877">5894 12038 25 0,'10'-3'12'0,"36"6"3"16,-25-6-13-16,18-2 0 16,0 0 1-16,3-1-16 15,4 1 1-15,0 0-5 16,-7 2 1-16</inkml:trace>
  <inkml:trace contextRef="#ctx0" brushRef="#br0" timeOffset="122417.2702">6811 11734 30 0,'3'-3'15'16,"1"8"6"-16,-4-2-14 0,3 5 1 16,1 8 0-16,3 0 2 15,0 7 0-15,4 14-4 16,-1 8 0-16,4 3-1 16,0 5 0-16,0 5-5 15,1-16 1-15,-1-5 8 16,0-10 1-16,0-9-6 15,0-7 0-15,7-19-3 16,4-10 0-16,3-12-1 16,4-12 0-16,-4-11-1 15,0 6 1-15,-3-12-12 16,-4 1 1-16,-3 8-5 16,-4 8 0-16,0 5-9 15,0 7 0-15,0 7-2 0,0 7 0 16</inkml:trace>
  <inkml:trace contextRef="#ctx0" brushRef="#br0" timeOffset="122636.0339">7163 11633 50 0,'-3'-5'25'0,"35"-1"8"0,-18 4-25 0,14-4-4 16,14-1 1-16,4-4-4 16,4 3 1-16,-5 0-5 15,-2 0 0-15,-8 3-19 16,-10 0 1-16,-11-1-18 16,-7 4 1-16</inkml:trace>
  <inkml:trace contextRef="#ctx0" brushRef="#br0" timeOffset="122839.1527">6578 11699 56 0,'-4'-8'28'0,"57"11"2"0,-24-8-29 16,6-3-2-16,7 2 1 15,8-2-18-15,2 3 1 16,-6 0-22-16,-3 0 0 16</inkml:trace>
  <inkml:trace contextRef="#ctx0" brushRef="#br0" timeOffset="123589.1617">7569 12070 20 0,'-18'2'10'0,"4"-7"11"16,11 5-11-16,-1 0-1 15,1 0 0-15,3 0-3 16,0 0 1-16,7-3-4 15,7 1 1-15,4 2 0 16,3 0 0-16,0 0-4 16,0 2 0-16,0 4 2 15,-7 7 0-15,0 0 0 16,-10 6 0-16,-4-1 1 16,0 3 0-16,0-5-3 15,0-5 0-15,0 2 0 16,14-5 1-16,7 2-3 0,4-4 1 15,7-4-22-15,-4 1 0 16,-3 2-13-16,-4-2 1 16</inkml:trace>
  <inkml:trace contextRef="#ctx0" brushRef="#br0" timeOffset="124167.295">4197 12580 22 0,'-4'-5'11'0,"22"10"1"0,-4-2-10 16,22-3 13-16,9 0 0 15,26-8 4-15,31 0 0 16,36 0-8-16,42-3 0 15,38 6-11-15,33-8 0 0,27 0 0 16,22 10 1-16,11-2-1 16,-15-3 0-16,4 10 0 15,-18 4 0-15,-21-6 0 16,-25 5 1-16,-31 6-6 16,-36-3 0-16,-21 2-18 15,-28 3 1-15,-32 1-20 16,-31-6 1-16</inkml:trace>
  <inkml:trace contextRef="#ctx0" brushRef="#br0" timeOffset="125745.4403">5185 12808 29 0,'0'-8'14'0,"-11"0"15"0,11 8-15 15,0-3-10-15,0 3 1 0,0 5-3 16,0 6 0-16,4 5 4 16,-1 8 0-16,1 13-1 15,3 2 1-15,-7-2-4 16,3 3 0-16,-3 2-2 15,0-2 1-15,0-5-1 16,0-4 0-16,-3-7-21 16,-1-5 1-16,4-6-17 15,4-5 1-15,3-8 30 16,3-5 0-16</inkml:trace>
  <inkml:trace contextRef="#ctx0" brushRef="#br0" timeOffset="126090.723">5668 12813 39 0,'0'-3'19'0,"18"24"3"0,-15-13-21 0,1 6 1 16,-4 9 0-16,0 7 5 16,-4 1 0-16,1 1-1 15,-1 0 1-15,0 2-8 16,-3 1 1-16,0-6-6 15,4-5 0-15,-1-9-21 16,1-1 1-16,3-9 4 16,3-2 0-16</inkml:trace>
  <inkml:trace contextRef="#ctx0" brushRef="#br0" timeOffset="126418.8452">5922 12845 28 0,'17'-6'14'0,"-9"6"5"0,-8 0-14 16,0 3 1-16,0 2 1 16,0 9-1-16,-8-1 1 15,-6 11-1-15,-3-3 1 16,-4 0-1-16,-1 0 0 15,1-8-1-15,4 1 1 16,-1-4-6-16,7 1 0 0,4-3 2 16,0 0 1-16,4 2-3 15,3 3 1-15,3 3-2 16,8 0 1-16,3 0-10 16,4 0 0-16,3-3-20 15,3-2 1-15,5-6 2 16,-1-2 1-16</inkml:trace>
  <inkml:trace contextRef="#ctx0" brushRef="#br0" timeOffset="127215.7346">6419 13003 21 0,'4'0'10'0,"-4"0"11"16,0 0-12-16,3 0-1 16,4-5 0-16,0 3-4 15,0 4 0-15,0-2 0 16,1 0 1-16,-5 5 2 16,4 1 0-16,0-4 0 15,-3 6 0-15,3 0-4 16,0-2 0-16,0-1-1 15,0 3 0-15,0-3 0 16,4 0 1-16,-1-2 2 0,4-3 0 16,0-3-6-16,0-2 1 15,1-11 0-15,-1 0 0 16,-4-7 0-16,1-4 1 16,-1 1-2-16,1-1 1 15,-4 1 1-15,4 2 0 16,-1 3-2-16,1 2 0 15,3 3 1-15,0 3 1 16,4 5-2-16,-4 8 1 16,0 5 0-16,-4 6 0 0,1 5 0 15,-4 10 0-15,-7 6 1 16,0 0 0-16,0-3 4 16,0-5 1-16,4-6-6 15,3-2 0-15,3-3 0 16,15-5 0-16,7-2-10 15,-1-1 0-15,8 0-22 16,7-5 0-16,11 0-5 16,-5-2 0-16</inkml:trace>
  <inkml:trace contextRef="#ctx0" brushRef="#br0" timeOffset="127746.9884">8825 12482 30 0,'-4'3'15'0,"18"0"8"16,0-6-16-16,8 6 0 15,-1-3 1-15,7 2-7 16,4-2 0-16,0 0-1 15,3 0 1-15,-7 0-2 16,-3 0 0-16,-1 0-8 16,-2 3 0-16,-5-1-3 0,-6-2 1 15,-1 0-13-15,-6 3 0 16</inkml:trace>
  <inkml:trace contextRef="#ctx0" brushRef="#br0" timeOffset="127934.4906">8818 12654 38 0,'7'3'19'0,"35"2"3"0,-24-5-20 0,6 0-2 16,15 0 0-16,11 0 0 15,6 0 0-15,8 0-10 16,-1 3 1-16,4-3-22 15,0 2 1-15</inkml:trace>
  <inkml:trace contextRef="#ctx0" brushRef="#br0" timeOffset="130653.2786">9950 11868 39 0,'-4'-10'19'0,"19"13"7"0,-8-1-21 15,0 3 3-15,0 6 0 16,3 8-2-16,1 7 0 16,0 8 1-16,-1 14 0 15,1 5-3-15,-1-11 0 16,1-2-1-16,3-3 1 16,-3-8 0-16,-1-2 1 15,1-9 0-15,-1-5 1 16,-3-5-4-16,4-2 1 0,-1-6-1 15,5-8 1-15,6-8-2 16,0-19 1-16,7-15-3 16,7-13 1-16,1-1 0 15,-5 6 0-15,-6 2-24 16,-7 6 1-16,-1 8-7 16,-6 2 0-16,3 8-5 15,0 6 1-15</inkml:trace>
  <inkml:trace contextRef="#ctx0" brushRef="#br0" timeOffset="130997.0338">10345 11786 50 0,'21'0'25'0,"43"-5"-1"0,-40 0-25 16,15 2 1-16,4-5 0 0,2-2-23 16,5 10 1-16,-4-6-4 15,-11 1 0-15</inkml:trace>
  <inkml:trace contextRef="#ctx0" brushRef="#br0" timeOffset="131238.0372">9946 11842 47 0,'0'5'23'0,"36"-15"1"0,-22 7-24 16,11 3-2-16,17-8 1 15,0 5-44-15,1-2 1 0</inkml:trace>
  <inkml:trace contextRef="#ctx0" brushRef="#br0" timeOffset="131831.7979">10511 12199 35 0,'0'0'17'0,"25"-10"4"15,-11 10-17-15,7-3-3 16,0 3 1-16,4 3-1 15,-1-1 0-15,-2 4-2 16,-1 1 1-16,-7 1 0 16,-11-2 1-16,-6 4 2 15,-11 4 1-15,-7 1 4 16,-1-1 1-16,1-1-5 16,4-3 1-16,2 1-6 0,12-3 1 15,6-3-3-15,12 1 1 16,6-1-22-16,14-3 1 15,4-2-7-15,3 0 0 16</inkml:trace>
  <inkml:trace contextRef="#ctx0" brushRef="#br0" timeOffset="132144.3034">11096 12077 42 0,'4'-15'21'0,"21"12"1"16,-11 0-21-16,14 1 0 16,7-1 0-16,11 0-2 15,7 1 1-15,0-1-23 16,-4 3 0-16,1-3 3 16,-5-2 0-16</inkml:trace>
  <inkml:trace contextRef="#ctx0" brushRef="#br0" timeOffset="132613.0701">11975 11950 32 0,'-18'8'16'0,"-14"32"10"15,25-29-16-15,0 12-3 16,7 1 0-16,7 3 1 16,4-3 1-16,14-1-6 15,10-9 0-15,7-9 0 16,0-13 1-16,1-8 0 16,-4-2 1-16,-8-6-1 15,-13-5 0-15,-11-3-5 16,-11-2 1-16,-6 2 0 0,-15 5 0 15,-7 4-15-15,-6 4 0 16,-1 6-13-16,-7 2 1 16,0 6-2-16,4 8 1 15</inkml:trace>
  <inkml:trace contextRef="#ctx0" brushRef="#br0" timeOffset="133003.6876">10035 12419 55 0,'21'-3'27'0,"116"3"8"16,-73-5-29-16,45 0 11 15,61-3 1-15,59 2-11 0,28 4 0 16,29 2-7-16,0 5 0 15,-1 6-1-15,-6-1 1 16,-18 3-10-16,-32 1 1 16,-31 1-18-16,-32 1 0 15,-39 5-21-15,-32-13 0 16</inkml:trace>
  <inkml:trace contextRef="#ctx0" brushRef="#br0" timeOffset="134581.8342">10913 12633 38 0,'3'-13'19'0,"5"-3"11"0,-5 11-19 16,-3 5-2-16,4 2 0 15,-1 4-4-15,1 2 0 16,-1 2-4-16,1 3 0 16,-1 6-1-16,1-1 1 15,-1 4-4-15,1-1 1 16,-1-3-22-16,1-2 0 15,-4-3-14-15,0-2 1 16</inkml:trace>
  <inkml:trace contextRef="#ctx0" brushRef="#br0" timeOffset="134909.9654">10754 12940 52 0,'50'5'26'0,"94"-29"4"0,-84 17-27 16,25-7-3-16,14 4 0 15,-1 2-13-15,8 0 1 16,-14 0-23-16,0 3 0 16,-15-3 28-16,-17 0 0 15</inkml:trace>
  <inkml:trace contextRef="#ctx0" brushRef="#br0" timeOffset="135878.7342">10733 13197 20 0,'0'-6'10'0,"0"14"8"0,0-5-10 16,0 2-1-16,0 3 1 15,-3 5-2-15,6 9 1 16,1 7-2-16,-1 8 1 16,-3-6 1-16,0 4 0 15,-3 2 1-15,-8 0 0 16,0 0-2-16,1-8 1 0,-4-5 1 16,-4-6 1-16,-3-4-7 15,0-6 1-15,-4-8-2 16,0-8 1-16,4-6-2 15,0-4 0-15,7 2-8 16,3-3 1-16,8 4-14 16,3-1 0-16,7-3-14 15,3 3 0-15,1 3 17 16,0 2 1-16</inkml:trace>
  <inkml:trace contextRef="#ctx0" brushRef="#br0" timeOffset="136144.377">10719 13070 55 0,'-7'-8'27'0,"14"2"-7"0,-7 6-27 16,0 0-25-16,7 0 0 16,-3 0 17-16,3 3 0 0</inkml:trace>
  <inkml:trace contextRef="#ctx0" brushRef="#br0" timeOffset="146827.7839">10987 13075 29 0,'0'-3'14'0,"0"3"9"16,0 0-15-16,0 0-2 16,0 0 1-16,0 0-2 0,0 0 0 15,4 3 4-15,-1 0 0 16,1 4-6-16,-4 1 0 16,3 6 0-16,-3 2 0 15,0-1-2-15,0 4 1 16,0-1-2-16,0 1 1 15,4 2 1-15,3-2 1 16,0-1-3-16,3-5 1 16,1-2 3-16,0-6 0 15,-1-2-4-15,1-8 1 0,-4-1-1 16,0-2 0-16,3-5-1 16,-3 0 1-16,-3 2 0 15,-1 3 1-15,1 3-6 16,0 8 1-16,3 5 4 15,0 5 1-15,3 5-2 16,1 4 1-16,10-7 4 16,-3-7 1-16,3-8-3 15,-4-8 0-15,1-5-2 16,-4-3 1-16,-3-2-1 16,-4-3 0-16,-4-3-1 15,1 3 1-15,-1 0-15 16,-3-1 0-16,4 7-9 15,-1 1 1-15,-3 6-12 16,4 6 0-16</inkml:trace>
  <inkml:trace contextRef="#ctx0" brushRef="#br0" timeOffset="147796.5463">10310 12935 31 0,'-4'-8'15'0,"43"18"3"0,-21-10-16 15,13 3 6-15,22-3 1 16,11 3 4-16,24-3 0 15,21 0-9-15,18 8 0 16,7-1-5-16,18 1 1 16,7-5 0-16,0-3 0 15,-4-5 0-15,-4-1 1 16,-6-1-2-16,-14 4 0 16,-26-5-7-16,-27 5 1 0,-22 6-16 15,-13 2 0-15,-19-2-3 16,-13 2 0-16</inkml:trace>
  <inkml:trace contextRef="#ctx0" brushRef="#br0" timeOffset="148515.3079">11022 12940 12 0,'-10'-8'6'0,"24"13"-1"16,-4-7-5-16,5 2 6 0,6 2 0 16,10-2 2-16,12 0 0 15,10 0 2-15,21-2 1 16,17 2-4-16,15 0 1 15,18 5-4-15,3-2 1 16,-7-3-4-16,3 2 0 16,-14-2-2-16,-10 6 1 15,-11-6-2-15,-10 0 0 16,-18 0-9-16,-14-3 0 0,-14-2-24 16,-8 5 0-16</inkml:trace>
  <inkml:trace contextRef="#ctx0" brushRef="#br0" timeOffset="150324.6924">11470 13146 31 0,'-7'-5'15'0,"14"2"7"0,0 1-17 16,0-1 0-16,4-2 1 15,0 0 2-15,6-1 0 16,8 1-3-16,0 0 1 16,-1 2-5-16,-3 0 0 15,-3 1-1-15,0-1 0 16,-18 3 0 0,3 5 2-16,4-2 0 0,-7 5-1 15,-3 0 0-15,-8 2-1 16,-3 6 0-16,-4 3 1 15,1-3 0-15,-1 2 3 16,4-2 0-16,3 0-1 16,4 0 1-16,4 0 2 15,-1-3 1-15,11 0-6 16,4-2 1-16,7-1-2 16,3-2 1-16,0 0-3 15,0-5 0-15,-7 0-12 16,0 2 1-16,0-3-13 15,-3 4 1-15,0-4-10 16,-4 4 0-16</inkml:trace>
  <inkml:trace contextRef="#ctx0" brushRef="#br0" timeOffset="151137.2039">11816 13199 22 0,'7'-2'11'0,"0"2"8"15,-7 0-11-15,4 2 1 16,-4 1 1-16,3 2-4 15,-3 3 1-15,0 3-5 16,0 2 0-16,0 3 0 16,0 2 0-16,0-2 0 15,0 3 1-15,-3-3-1 16,3-3 0-16,0 0 3 0,0-8 0 16,0-5-6-16,0-2 1 15,0-4 1-15,3-4 0 16,4-6-1-16,4 3 0 15,-1-3-1-15,1 0 1 16,3 5 0-16,0-2 1 16,0 3-1-16,-3 2 1 15,3 0 1-15,-3 5 1 16,3 6-3-16,-4-1 0 16,1 4 0-16,-4-1 1 0,3 6 0 15,-10-1 0-15,4 1 0 16,-4-1 1-16,-4 1 2 15,4-6 0-15,0-2-3 16,0-3 1-16,4-6-2 16,3 1 1-16,4-3-1 15,3 3 0-15,3 0-1 16,-3-1 1-16,1 6 0 16,-1 0 1-16,-4 6-1 15,1 2 1-15,-4 5-2 16,0-3 0-16,0 4 1 15,0-4 1-15,-3-2-4 16,-1-3 0-16,1-5-14 16,-4 0 0-16,0 0-13 15,0 0 1-15,3-5 7 16,1-3 0-16</inkml:trace>
  <inkml:trace contextRef="#ctx0" brushRef="#br0" timeOffset="151637.2095">12331 13157 40 0,'14'0'20'16,"0"13"9"-16,-14-8-21 0,0 6 1 16,0 5 0-16,0 0-3 15,0 5 0-15,0 3-2 16,0 2 1-16,0-2-1 16,-3-3 1-16,3-2-4 15,0-6 0-15,-4-3 0 16,4-2 1-16,0-5-3 15,0-3 0-15,0 0 1 16,0-11 0-16,0-4 0 16,0-7 0-16,0-1-1 15,-3-1 1-15,-1-3-1 16,-3 1 1-16,0 5 0 16,3 0 0-16,1 5 0 0,-1 2 1 15,1 4-1-15,3-1 1 16,7 3-2-16,3 0 0 15,5 3 2-15,-1-3 0 16,14 3-7-16,4 0 1 16,-1-1-22-16,1 4 1 15,-4-1-5-15,-3 0 1 16,0 3 19-16,-4 3 1 16</inkml:trace>
  <inkml:trace contextRef="#ctx0" brushRef="#br0" timeOffset="152090.3411">12405 13220 42 0,'-7'-8'21'0,"18"6"5"0,-1-1-20 0,11 3-1 16,7-2 0-16,8-4-5 15,6 1 0-15,0 2-21 16,-3 3 0-16,-4-2-10 16,-3 2 1-16</inkml:trace>
  <inkml:trace contextRef="#ctx0" brushRef="#br0" timeOffset="152559.1044">12267 12958 35 0,'0'3'17'0,"43"-13"4"16,-22 10-19-16,14-3-3 15,18 6 0-15,14-6-12 16,11 0 0-16,-8 9-10 15,11-6 1-15</inkml:trace>
  <inkml:trace contextRef="#ctx0" brushRef="#br0" timeOffset="153652.8796">13784 12458 29 0,'-21'3'14'0,"10"2"11"0,15-5-14 16,3 0 1-16,11 3 0 15,-1-3-4-15,19 0 0 16,13 3-4-16,7-3 1 15,8 2-5-15,3-2 1 16,-11 3-2-16,-6-3 1 16,-4 0-1-16,-8-5 1 0,-6 2-9 15,-7 0 0-15,-8 1-8 16,-6-1 1-16,-7-2-3 16,-4 0 0-16,-4 2 0 15,-3 0 1-15</inkml:trace>
  <inkml:trace contextRef="#ctx0" brushRef="#br0" timeOffset="154121.6202">14024 12244 46 0,'-4'-2'23'16,"4"2"8"-16,0 0-24 0,0 5-2 16,0 8 0-16,0 11-1 15,0 10 1-15,0 11-4 16,0 11 1-16,-3-3-3 15,-4 0 0-15,0 0 1 16,0-1 1-16,3-4-14 16,1-8 1-16,3-9-24 15,-4-7 0-15,8-5 21 16,-4-9 1-16</inkml:trace>
  <inkml:trace contextRef="#ctx0" brushRef="#br0" timeOffset="159316.7799">15132 11747 24 0,'0'-11'12'0,"3"1"9"16,-3 10-12-16,0-3-2 15,0 3 1-15,0 0-3 0,0 3 0 16,4 2-1-16,-1 5 0 15,1 4 1-15,3 2 0 16,0 5-2-16,0 8 0 16,3 5-1-16,1 6 1 15,0 2-2-15,-1 3 1 16,-3 0 2-16,0 3 0 16,-3-8-1-16,-1-11 1 0,-3-3-2 15,0-2 1-15,0-6 1 16,0-4 1-16,4-9-4 15,6-5 1-15,15-11-2 16,7-15 1-16,17-11-2 16,4-16 1-16,-3-3-8 15,-5 1 1-15,-6 10-6 16,-4 3 0-16,-3 4-9 16,-4 4 1-16,-3 5-12 15,-7 3 0-15,-1 10 31 16,1 0 2-16,-18 16 0 15</inkml:trace>
  <inkml:trace contextRef="#ctx0" brushRef="#br0" timeOffset="159504.2816">15558 11646 44 0,'14'-5'22'0,"43"5"0"0,-29-3-22 16,11 1 0-16,3-1 1 16,1 0-7-16,2-2 0 15,-9 0-11-15,-5-1 0 16,-9 1-4-16,-12-3 0 16</inkml:trace>
  <inkml:trace contextRef="#ctx0" brushRef="#br0" timeOffset="159754.2911">14931 11665 41 0,'-4'10'20'0,"32"-4"2"16,-14-4-21-16,11-4-1 16,7 2 0-16,3-6-12 15,4 4 1-15,0 7-19 16,3-5 1-16</inkml:trace>
  <inkml:trace contextRef="#ctx0" brushRef="#br0" timeOffset="160223.0436">15671 12152 28 0,'4'-8'14'0,"28"16"3"16,-22-8-14-16,8 2 2 15,-1 3 1-15,1 1-6 16,0 4 0-16,-4 4 4 16,-7-1 0-16,-4-3 2 15,-6 1 1-15,-4 2 3 16,-7 0 0-16,-4 1-3 16,0-4 0-16,8-2-6 0,6-3 1 15,8-2-3-15,6 0 0 16,8-3-8-16,7-3 0 15,6 0-22-15,5-2 1 16,-1 3 5-16,0 2 1 16</inkml:trace>
  <inkml:trace contextRef="#ctx0" brushRef="#br0" timeOffset="160410.5483">16264 11990 57 0,'35'-5'28'0,"53"8"-16"16,-63-9-28-16,10 6-24 15,8 0 0-15</inkml:trace>
  <inkml:trace contextRef="#ctx0" brushRef="#br0" timeOffset="160973.0522">17068 11797 37 0,'0'0'18'0,"4"37"6"16,-1-21-19-16,4 13 4 16,0 8 1-16,4 5-2 15,-8 14 1-15,4-6-2 16,0-10 0-16,4-6 0 15,-4-5 0-15,4-5 6 16,-1-5 1-16,4-11-12 16,4-6 1-16,3-4-2 15,-3-9 0-15,-1-13 0 16,5-10 0-16,2-8 1 16,1-3 0-16,0 0-6 15,-1 2 1-15,-2 9-12 16,-1 2 0-16,-4 3-12 0,1 0 1 15,-4 8-2-15,-3 2 0 16,-4 6 8-16,-4-3 0 16</inkml:trace>
  <inkml:trace contextRef="#ctx0" brushRef="#br0" timeOffset="161129.3043">17170 11704 48 0,'39'-13'24'0,"53"11"0"0,-53 2-25 0,10-6 0 16,11 6 1-16,0-2-37 15,-11-4 0-15,1-2 27 16,-8-5 1-16</inkml:trace>
  <inkml:trace contextRef="#ctx0" brushRef="#br0" timeOffset="161363.6821">16814 11675 46 0,'28'0'23'0,"36"-8"-7"0,-32 8-24 16,3 3-30-16,-3 0 0 15</inkml:trace>
  <inkml:trace contextRef="#ctx0" brushRef="#br0" timeOffset="161926.1953">17463 12048 19 0,'-14'-2'9'0,"-7"-1"11"16,14 0-10-16,0 3-1 0,0 0 0 15,3-2-2-15,1 2 0 16,6 0 0-16,8 2 1 16,3 1-6-16,7 2 0 15,0 6-2-15,-3 0 0 16,-4 2-1-16,-3 5 1 16,-4-2 1-16,-7 8 0 15,-7-6 3-15,-4-2 1 16,0-2-6-16,4-4 1 15,7 1 3-15,11-3 0 0,7 2-3 16,17 4 1-16,4-1-2 16,-8 0 1-16,-6 0-1 15,-7 0 0-15,-8-2 1 16,-17 2 0-16,-10-2-12 16,-8-1 0-16,-10-2-8 15,-1 3 1-15,-2-1-10 16,2 4 0-16</inkml:trace>
  <inkml:trace contextRef="#ctx0" brushRef="#br0" timeOffset="162441.8227">14648 12445 41 0,'-53'8'20'0,"71"-3"2"15,3-2-22-15,18 0 3 16,35 7 1-16,39-4 5 15,53 4 1-15,60 3-4 16,31 1 1-16,39 4-7 16,1 1 0-16,-297-19 0 15,691 45 6 1,-257-14 0-16,-89-1-7 16,-66-4 0-16,-57 0-12 15,-45-2 1-15,-47-3-15 16,-38-5 0-16,-43-2 1 15,-31-7 0-15</inkml:trace>
  <inkml:trace contextRef="#ctx0" brushRef="#br0" timeOffset="164129.3454">15548 12929 27 0,'-14'-15'13'0,"10"17"5"0,4-2-14 15,0 0 4-15,0 0 0 16,0-5-3-16,0 5 1 0,4-5 1 16,3-1 0-16,3-2-2 15,1 0 1-15,7 0-3 16,3 1 0-16,7 1-4 15,0 1 1-15,0-3 0 16,-3 3 1-16,-4 2-1 16,0 3 1-16,-7 0-1 15,1 3 0-15,-1 2 0 16,-7 6 0-16,0 4 0 16,-4-1 0-16,-6 10 0 15,-8-3 1-15,-10 0 0 16,-4-3 0-16,1-2-1 15,-1-3 0-15,4-2 0 16,7-3 1-16,3-3-2 16,11 1 1-16,7-1 1 0,11 0 0 15,7 8-2-15,3 3 1 16,0 5-2-16,-3 3 1 16,-8-3 2-16,-10 3 0 15,-3-3-1-15,-11-2 0 16,-14-3 1-16,-15 2 0 15,-2-4-1-15,2-7 0 16,1 1-7-16,7-5 1 16,7 0-18-16,10-3 1 15,11 0-10-15,7-3 1 16</inkml:trace>
  <inkml:trace contextRef="#ctx0" brushRef="#br0" timeOffset="164504.3505">16154 12895 47 0,'4'-16'23'0,"3"13"2"0,-3 9-25 16,-1 10 6-16,-3 7 1 16,-3 4-1-16,-1-1 0 15,-3 6-2-15,-4 2 0 16,-3 4-3-16,0-1 0 15,4-3-2-15,-1-5 0 16,4-5-5-16,3-6 0 16,1-4-17-16,10-6 1 15,4-8-13-15,3-6 1 16</inkml:trace>
  <inkml:trace contextRef="#ctx0" brushRef="#br0" timeOffset="164691.8539">16359 13051 39 0,'0'0'19'0,"-28"0"8"16,17 0-21-16,-3 3 5 16,-3 5 1-16,-1 5-5 15,0 3 1-15,8-3-4 16,3 3 1-16,10 0-5 16,8 0 1-16,17-1-1 15,7-4 1-15,0-3-29 16,4-3 1-16,0 1-15 15,0-4 0-15</inkml:trace>
  <inkml:trace contextRef="#ctx0" brushRef="#br0" timeOffset="165644.9911">16585 13107 20 0,'-4'13'10'0,"18"16"7"0,-7-21-10 0,4 2-1 15,0 1 0-15,-1 0 0 16,-3 2 0-16,0-5 0 16,0 0 0-16,0-3 2 15,0 0 0-15,-3-2-6 16,0-3 0-16,-1-3-2 16,1 1 0-16,-4 2 0 15,3-27-1 1,1 1 1-16,-1-1-1 15,4 4 1-15,0 7 0 16,-3 2 1-16,-1 1-1 16,4 3 0-16,0-1 0 15,4 3 1-15,7-3 2 16,3 1 0-16,4-1-3 16,-1 11 1-16,-3-2-3 0,1 7 1 15,-1 0 1-15,-4 3 1 16,-3 5-1-16,-3 6 1 15,0 2 5-15,3 3 0 16,3-3-3-16,8 0 1 16,3 0-5-16,11-5 0 15,10-2-9-15,-3-7 0 16,-3-1-21-16,-5-1 0 16,-2-2 6-16,-5-9 0 15</inkml:trace>
  <inkml:trace contextRef="#ctx0" brushRef="#br0" timeOffset="169520.0463">2088 14448 37 0,'-4'0'18'0,"4"13"3"0,4-5-19 15,-4 11 2-15,0 12 0 16,0 6 4-16,0 11 1 15,-4 8-9-15,1 2 1 16,-1 0 0-16,1 3 1 16,-4-11-1-16,7-5 0 15,-4-10-3-15,4-14 0 16,-4-3-17-16,4-7 0 0,0-11-14 16,4-16 0-16</inkml:trace>
  <inkml:trace contextRef="#ctx0" brushRef="#br0" timeOffset="169895.0484">2102 14493 35 0,'-7'-8'17'0,"14"3"4"16,-7 5-19-16,0 0 5 15,7 2 1-15,7 12 1 16,4 7 1-16,3 8-5 16,0 3 0-16,4 10 0 0,-4 8 0 15,0 0-5-15,0 6 1 16,-3-6 4-16,-4 1 0 16,0-12 3-16,-3-10 0 15,-4-7 0-15,0-9 0 16,0-16-7-16,-4-10 1 15,1-11-3-15,-1-18 1 16,4-9 0-16,0-7 0 16,0-5-17-16,1 5 0 15,2 7 2-15,1 9 1 0,-1 5-15 16,1 5 0-16,3 6 3 16,-3 5 0-16</inkml:trace>
  <inkml:trace contextRef="#ctx0" brushRef="#br0" timeOffset="170535.6835">2589 14477 31 0,'-18'3'15'0,"18"2"11"0,0-5-17 16,0 0-3-16,0 0 0 16,7-3-3-16,7 3 0 0,7-2-3 15,4-4 0-15,3 4 0 16,4 2 0-16,-4 2 2 15,-3 4 0-15,-8 4-4 16,-6 9 1-16,-11 2 0 16,-7 3 1-16,-4 0 4 15,-6-3 1-15,-8-3 0 16,7-7 0-16,1-3-4 16,3-3 0-16,10 3-2 15,8-5 1-15,10 2-1 16,3 3 1-16,8 0 0 15,3 2 1-15,1 6-4 16,-5 5 1-16,-6 6 1 16,-11-3 1-16,-11 0-3 15,-6-3 1-15,-8 3-5 0,1-6 1 16,-8-2-13-16,-7-5 1 16,0-4-11-16,-3-4 1 15</inkml:trace>
  <inkml:trace contextRef="#ctx0" brushRef="#br0" timeOffset="170988.8142">2007 14260 26 0,'-106'24'13'0,"-14"55"12"16,88-50-12-16,-17 30-4 16,-4 9 1-16,7 14-9 15,11 14 1-15,17 2 5 16,25-11 0-16,21-2 1 15,36-11 0-15,24-14-4 16,32-12 1-16,39-21 3 16,31-27 1-16,15-24-8 15,10-16 0-15,-7-18 1 16,-32-14 0-16,-24-12 0 16,-36-14 0-16,-34-3 1 0,-40-2 0 15,-35 18-4-15,-32 3 1 16,-38 19-1-16,-40 13 1 15,-38 13-13-15,-46 13 1 16,-35 27-20-16,-14-1 1 16,-4 11-9-16,25 11 1 15</inkml:trace>
  <inkml:trace contextRef="#ctx0" brushRef="#br0" timeOffset="174505.2075">4959 14480 16 0,'0'-3'8'0,"-4"-5"12"15,4 6-9-15,0-4-1 16,0 1 0-16,0 2-1 0,0 1 0 16,0-1-2-16,0 0 0 15,0 3-7-15,0 3 1 16,4 5 0-16,3 18 0 16,0 11 3-16,0 3 0 15,0 10-1-15,0 6 0 16,-3-1-2-16,-1 9 0 15,1-11-1-15,-4-5 0 16,3-11 0-16,-3-11 0 16,0-5-15-16,0-5 0 0,0-13-20 15,0-9 1-15,0-4 21 16,0-11 1-16</inkml:trace>
  <inkml:trace contextRef="#ctx0" brushRef="#br0" timeOffset="175604.5718">4719 14591 26 0,'-39'-5'13'0,"25"-3"12"0,11 5-14 15,-1 0-6-15,4 3 0 16,0 0-5 0,11-2 0-16,13-4 1 15,15-2 1-15,11-7 0 16,13-1 0-16,-3 2-3 15,3 1 0-15,-3 3 0 16,-7-1 1-16,-3 1-14 16,-11 2 1-16,-8 2-18 15,-6 1 1-15</inkml:trace>
  <inkml:trace contextRef="#ctx0" brushRef="#br0" timeOffset="175847.146">4645 14911 43 0,'-7'5'21'0,"25"-13"2"0,-8 3-22 15,18 2-1-15,11-7 0 16,7-3 0-16,10-3 0 0,1 2-1 15,-4 4 0-15,0 2-17 16,3 0 0-16,1 5-6 16,-12 3 0-16</inkml:trace>
  <inkml:trace contextRef="#ctx0" brushRef="#br0" timeOffset="176491.7967">5548 14797 19 0,'-11'3'9'0,"8"2"13"15,-1-5-9-15,1 3-3 16,3-1 0-16,0-2-7 16,0 0 1-16,0 0-4 15,7 0 1-15,7-2 2 16,11-1 0-16,-4 1-4 16,7 4 1-16,-3 1 0 0,-8 2 0 15,-3 3 1-15,-3 3 0 16,0 2 3-16,-4 5 0 15,-14 1 0-15,0-3 1 16,-4 0-4-16,-3-3 1 16,7-3-3-16,0 4 0 0,0 2 1 15,3-3 1-15,4 3-2 16,0 0 1-16,0-3 0 16,-3-3 0-16,-1 4 0 15,-6-1 0-15,-5 0-1 16,-2-2 1-16,3-1-10 15,0-5 1-15,3-2-11 16,4-6 0-16,7-4-7 16,7 1 1-16,11 1 25 15,10-3 0-15</inkml:trace>
  <inkml:trace contextRef="#ctx0" brushRef="#br0" timeOffset="176882.4258">6225 14567 49 0,'-3'0'24'0,"41"-8"1"16,-16 3-25-16,9-6-1 15,15 3 1-15,4 3-2 16,-8 2 0-16,4 3-9 16,0 0 0-16,0-2-8 15,-4-1 1-15,-7 3 1 16,-7 3 1-16</inkml:trace>
  <inkml:trace contextRef="#ctx0" brushRef="#br0" timeOffset="177054.3018">6268 14776 42 0,'10'-5'21'0,"61"-6"0"0,-36 3-22 16,14-2-1-16,18-6 0 16,11 3-19-16,7-1 1 15,3-2 1-15,7 3 1 16</inkml:trace>
  <inkml:trace contextRef="#ctx0" brushRef="#br0" timeOffset="177366.8057">7428 14271 59 0,'7'8'29'0,"18"29"1"16,-18-24-29-16,0 8-2 16,-4 6 1-16,-3 7 3 15,0 6 0-15,0 2-4 16,-3-2 0-16,3-9 0 15,0-9 0-15,0-4-13 0,-4-5 0 16,4-7-19-16,-3-9 1 16,-1-8 19-16,-3-10 0 15</inkml:trace>
  <inkml:trace contextRef="#ctx0" brushRef="#br0" timeOffset="177523.06">7171 14302 41 0,'24'-2'20'0,"61"-11"1"0,-50 7-21 16,15-2 0-16,17-2 0 0,-4 2-8 15,-3 0 1-15,0 0-14 16,-4 0 0-16,-10 8 9 16,-10 0 0-16</inkml:trace>
  <inkml:trace contextRef="#ctx0" brushRef="#br0" timeOffset="177742.3018">7223 14662 49 0,'11'19'24'0,"67"-17"2"15,-43-4-26-15,18-6 2 16,14-3 0-16,17-2-4 15,5-5 0-15,6-6-4 16,-7 5 0-16,-10 3-20 16,-4-2 0-16,-11 5 9 0,-17 5 0 15</inkml:trace>
  <inkml:trace contextRef="#ctx0" brushRef="#br0" timeOffset="178117.3317">7163 14625 40 0,'-10'29'20'0,"-11"-10"2"15,14-11-19-15,-4 8 0 16,0 7 1-16,-3 4-6 15,4-1 1-15,-1-2-2 16,8-5 0-16,3-6-19 0,10-5 0 16,8-5 3-16,7-9 1 15</inkml:trace>
  <inkml:trace contextRef="#ctx0" brushRef="#br0" timeOffset="178304.8124">8141 14414 60 0,'-11'13'30'0,"-3"45"0"0,10-42-30 0,1 5-1 16,-1 8 0-16,-6 0-7 16,-4-2 1-16,-1-1-10 15,1-7 1-15,0-6-19 16,-3-5 1-16</inkml:trace>
  <inkml:trace contextRef="#ctx0" brushRef="#br0" timeOffset="178507.9381">7858 14080 61 0,'-10'24'30'0,"10"53"-25"0,-4-59-32 16,-3-2-1-16,4 8 0 15,-4 2 22-15,-4 1 0 16</inkml:trace>
  <inkml:trace contextRef="#ctx0" brushRef="#br0" timeOffset="178679.8137">7227 14236 46 0,'-4'29'23'16,"11"-13"-11"-16,-3-10-24 0,0 7-22 15,3 5 1-15,7 6 32 16,0-5 1-16</inkml:trace>
  <inkml:trace contextRef="#ctx0" brushRef="#br0" timeOffset="179164.1984">8518 14641 35 0,'-11'0'17'0,"11"3"2"0,4-3-18 16,3 0 0-16,0 0 1 15,11 2 3-15,10 1 1 16,7 0-5-16,-7-1 0 0,-3 6 4 16,-4 0 0-16,-3 3 3 15,-8 5 0-15,-3 2-3 16,-3 3 0-16,-4-2-4 15,0-1 1-15,4-2-1 16,3 0 0-16,0 0-2 16,0-3 0-16,-4 6 1 15,-6 10 1-15,-8-5-13 16,-17 7 1-16,-11 1-21 16,-3-5 0-16,-8 2 12 15,5-3 1-15</inkml:trace>
  <inkml:trace contextRef="#ctx0" brushRef="#br0" timeOffset="179820.4573">5301 14678 27 0,'-7'8'13'0,"-18"21"8"0,22-21-13 16,-4 8-1-16,-4 5 0 0,1 3-7 16,3 2 1-16,-1 4-2 15,5-1 1-15,-1-3-22 16,4 3 0-16,-3-5 3 15,-4-3 0-15</inkml:trace>
  <inkml:trace contextRef="#ctx0" brushRef="#br0" timeOffset="180179.8368">4761 14781 27 0,'-7'14'13'0,"-28"23"1"0,24-27-14 15,-3 6 2-15,-7 11 1 16,-3 4-2-16,-1 1 0 16,0-8-6-16,4-3 1 15,7-8-22-15,7-5 1 0</inkml:trace>
  <inkml:trace contextRef="#ctx0" brushRef="#br0" timeOffset="180539.4344">4747 14332 29 0,'-31'13'14'0,"-15"32"8"0,32-32-16 16,-4 3-4-16,-7 10 0 15,-3-2-3-15,3 5 0 16,8-5-7-16,3 0 0 16,3-8-20-16,7-8 1 0</inkml:trace>
  <inkml:trace contextRef="#ctx0" brushRef="#br0" timeOffset="180726.9366">5252 14321 42 0,'-11'19'21'0,"-28"47"0"16,22-50-21-16,-1 7-1 15,-7 6 1-15,-3 3-23 16,0 0 1-16,0-3 4 16,7-2 0-16</inkml:trace>
  <inkml:trace contextRef="#ctx0" brushRef="#br0" timeOffset="181398.8212">9534 14461 29 0,'-7'3'14'0,"31"0"7"0,-13-6-14 0,7 0-5 15,10 1 0-15,11-1-2 16,-1 0 0-16,1 1 0 16,4-1 0-16,-1-2-6 15,0-1 1-15,-6 1-18 16,-8 0 0-16,-4 2 15 16,-6-2 0-16</inkml:trace>
  <inkml:trace contextRef="#ctx0" brushRef="#br0" timeOffset="181586.3285">9424 14633 53 0,'39'13'26'0,"74"-28"-11"0,-74 12-28 16,10-2-10-16,22-1 1 15,-1 6 5-15,8-2 0 16</inkml:trace>
  <inkml:trace contextRef="#ctx0" brushRef="#br0" timeOffset="182355.312">10045 14205 22 0,'-21'0'11'0,"14"2"5"16,11 4-11-16,6-1 2 31,11 3 1-31,15 2-8 0,2 6 0 16,8 8-1-16,4 2 1 16,-5 1 0-16,-2-1 1 15,-8-2-1-15,-7 0 0 16,-10 2 6-16,-4 4 1 15,-14 1-6-15,-14 1 0 16,-11 2-2-16,-3-7 0 16,-4-6-37-16,1 0 1 15,2 3 34-15,5-3 1 16</inkml:trace>
  <inkml:trace contextRef="#ctx0" brushRef="#br0" timeOffset="184105.3326">12564 14279 34 0,'-7'-3'17'0,"10"-5"3"0,1 5-17 16,-1 6 1-16,4 2 1 16,4 9 0-16,3 9 1 15,4 14 0-15,3 8 1 0,3 8-2 16,1 0 1-16,-4-2 2 15,1-1 0-15,-5 0-3 16,1-5 1-16,-4-8 0 16,0-8 0-16,0-8 0 15,4-10 0-15,6-14-5 16,12-18 0-16,3-11-1 16,13-26 0-16,5-13-1 15,-8-9 0-15,-6 9-5 16,-12 5 1-16,-10 10-10 15,1 3 0-15,-8 11-8 16,-4 5 0-16,-3 10-5 16,0 6 1-16,-3 13 14 15,-4 0 1-15</inkml:trace>
  <inkml:trace contextRef="#ctx0" brushRef="#br0" timeOffset="184292.8351">12902 14223 53 0,'11'-13'26'0,"67"13"0"0,-47-5-26 16,19-1 0-16,10-4 0 15,10-6-16-15,-10 3 0 0,-7-1-20 16,0 4 1-16</inkml:trace>
  <inkml:trace contextRef="#ctx0" brushRef="#br0" timeOffset="184714.7925">12377 14313 42 0,'32'8'21'0,"56"8"-20"0,-67-16-22 0,11 3 0 16,6 2 0-16</inkml:trace>
  <inkml:trace contextRef="#ctx0" brushRef="#br0" timeOffset="185246.4966">13463 14673 28 0,'28'0'14'16,"57"-5"7"-16,-60 5-14 0,-1 2-8 16,1 1 1-16,0 0 0 15,-8 4 0-15,-6 4 1 16,-11 2 1-16,0 3 5 16,-11 3 0-16,-6-1 1 15,-4-2 1-15,-4 0 0 16,0 0 0-16,4-6-7 15,7-2 1-15,7-2-4 16,10-1 1-16,12-2 0 16,6-1 1-16,0 1-22 15,4-3 1-15,10 0-22 16,0 0 1-16</inkml:trace>
  <inkml:trace contextRef="#ctx0" brushRef="#br0" timeOffset="185824.633">14394 14549 55 0,'-10'-8'27'0,"31"5"2"0,-7 3-29 15,11-3 0-15,-1 1 0 16,19-1-1-16,3 3 1 15,3 0-26-15,4 0 1 0,-4 5-4 16,1 3 1-16</inkml:trace>
  <inkml:trace contextRef="#ctx0" brushRef="#br0" timeOffset="186621.518">15269 14432 31 0,'0'-3'15'0,"18"30"8"0,-11-14-17 16,3 11 3-16,1 10 0 16,3 1 1-16,0 2 0 15,0 5-1-15,0 3 1 16,1-8 1-16,-1-8 1 16,3-8-3-16,4-7 0 15,1-12-6-15,2-10 1 16,1-8-4-16,-4-5 0 15,0-3-1-15,-3-18 1 16,-4-8-16-16,0-3 1 16,-3 0-11-16,-4 8 1 0,0 11-11 15,0 10 1-15,4 11 22 16,-1 7 1-16</inkml:trace>
  <inkml:trace contextRef="#ctx0" brushRef="#br0" timeOffset="187137.1501">15844 14707 42 0,'0'-8'21'0,"11"11"1"0,-1-3-21 16,8 3 0-16,7-1 0 15,3 6-2-15,0 3 0 16,4 2 1-16,-4 3 1 15,-7 2 2-15,-7 4 0 16,-14-4 6-16,-7 3 0 16,-3 0-3-16,3-2 1 0,0-3-7 15,-1-3 1-15,5-2-2 16,-1-1 1-16,4 3 1 16,4 3 0-16,3 3-2 15,-3-6 0-15,-4 0 1 16,-4 1 0-16,-3-1 0 15,-7-3 0-15,-7-4-8 16,3-6 1-16,0-3-19 16,4-2 0-16,4-9-2 15,3-1 0-15</inkml:trace>
  <inkml:trace contextRef="#ctx0" brushRef="#br0" timeOffset="187324.6513">15428 14490 37 0,'10'-26'18'0,"54"18"1"0,-39 3-18 16,17-3-2-16,14 2 0 15,1 1-24-15,6-3 1 16,-3 6 12-16,-10-4 1 16</inkml:trace>
  <inkml:trace contextRef="#ctx0" brushRef="#br0" timeOffset="187590.2855">15139 14321 37 0,'7'3'18'0,"67"-3"1"15,-42-3-19-15,6 3-15 16,8 0 1-16,4 0-8 16,-1 5 0-16</inkml:trace>
  <inkml:trace contextRef="#ctx0" brushRef="#br0" timeOffset="188137.1629">12585 15049 28 0,'-39'5'14'0,"60"3"8"0,7-6-13 16,29-2 6-16,49-5 1 15,63 5-5-15,60-5 0 16,75 5-10-16,34 5 0 15,8 0-2-15,-7 3 0 16,-26 6-2-16,-16-1 1 16,-29 5-11-16,-42 1 0 15,-32-1 3-15,-50 1 0 0,-41-3-10 16,-36-6 0-16,-36-2 3 16,-34 0 0-16</inkml:trace>
  <inkml:trace contextRef="#ctx0" brushRef="#br0" timeOffset="189059.0505">13043 15525 31 0,'-17'-3'15'0,"20"-5"12"0,4 3-17 16,11 2 3-16,10-2 1 15,8 0-7-15,9-1 0 16,8 6-7-16,-3 0 0 15,-4 0 0-15,-8 0 0 16,-2 6 1-16,-8-1 0 16,-11 6 0-16,-6 2 0 15,-11 3-2-15,-4 2 1 16,-10 1 0-16,-3-3 0 16,-1-1 0-16,4-1 1 0,7-4-1 15,7 3 0-15,14 11 0 16,0 8 0-16,-3 2 1 15,-1 1 0-15,-6-6-2 16,-4 0 0-16,-14 3 1 16,-11-6 0-16,-3-2 0 15,0-5 1-15,-1-6-2 16,8-8 1-16,4-2-9 16,6-6 0-16,4-2-10 15,10-3 1-15,8 0-14 16,10-3 0-16,4 11 28 15,3-2 1-15</inkml:trace>
  <inkml:trace contextRef="#ctx0" brushRef="#br0" timeOffset="189605.9326">13685 15493 45 0,'0'-3'22'0,"18"3"5"0,-18 0-22 0,7 6 4 15,-3 10 1-15,-4 7-4 16,-4 9 1-16,1 3 0 16,-1 4 1-16,1 6-5 15,-1-3 0-15,0-7-2 16,1-9 0-16,3-4-1 16,0-9 0-16,0-3 0 15,7-7 1-15,4-8-2 16,10-11 1-16,3-11-1 15,1-2 0-15,0-3 1 16,-8 1 0-16,-2 7 0 16,-5 3 0-16,-3 8-1 15,-3 7 1-15,-8 9-1 0,-3 5 1 16,0 5 1-16,-4 11 0 16,4 0-1-16,7-1 0 15,7 1 0-15,4 0 1 16,3-5-2-16,4-1 1 15,3-5-17-15,7 1 1 16,4-6-18-16,3-6 0 16,-3-4 9-16,7-4 0 15</inkml:trace>
  <inkml:trace contextRef="#ctx0" brushRef="#br0" timeOffset="190465.3227">14222 15805 30 0,'7'40'15'0,"24"-6"11"15,-20-28-15-15,3-1 3 16,7 0 0-16,4-2-6 16,0-3 1-16,-4-3-5 15,-4-5 1-15,1-8-6 16,-4-10 1-16,-7-6 1 16,-3-2 0-16,-4-6-3 0,-7-2 1 15,3 5 1-15,1 5 1 16,3 8-1-16,3 3 0 15,4 5-1-15,11 3 1 16,3 13-1-16,0 8 0 16,4 8 2-16,0 8 0 15,-8 5-1-15,-3 8 0 16,-10 2 3-16,-4-2 0 16,0-5 1-16,0-8 0 15,3-6-2-15,4-2 1 16,7-5-4-16,4-3 0 0,7-6-14 15,10-7 0-15,18 0-33 16,3 2 0-16,15-7 36 16,17-1 1-16</inkml:trace>
  <inkml:trace contextRef="#ctx0" brushRef="#br0" timeOffset="190952.3267">16867 14977 29 0,'-4'11'14'0,"40"-11"11"16,-15 2-15-16,14 1 1 16,4 2 0-16,17 1-6 15,8-4 1-15,-1 1-7 16,1 0 0-16,-4-1-2 16,-11-2 0-16,-6-2-11 15,-12-4 0-15,-10 1-4 16,-10 0 0-16,-7-1-1 15,-11 1 0-15</inkml:trace>
  <inkml:trace contextRef="#ctx0" brushRef="#br0" timeOffset="191124.2062">16899 15083 40 0,'24'8'20'0,"68"-5"3"0,-60-3-19 16,24 2-5-16,11 1 1 16,11 2-11-16,0 0 1 15,-1 1-22-15,-6-1 1 16</inkml:trace>
  <inkml:trace contextRef="#ctx0" brushRef="#br0" timeOffset="193941.0213">18052 14469 31 0,'-14'-16'15'0,"7"-8"11"0,11 19-17 15,-4 0-6-15,0 0 1 16,0 2-2-16,3 0 1 16,1 3-1-16,3 3 1 15,3 2 3-15,4 6 0 16,0 2 0-16,1 14 1 15,2 12 0-15,4 1 1 0,4 2-8 16,3 6 0-16,0 2 0 16,4 0 0-16,-4 9 5 15,-3-4 0-15,-4-2-5 16,-7-13 1-16,1-11 1 16,-5-5 1-16,-3-6 1 15,0-5 0-15,-3 1-1 16,-1-6 1-16,1-3-1 15,-1-3 1-15,4 1-4 16,0-6 1-16,8-18 0 16,6-13 0-16,3-11-1 15,5-16 0-15,2-5-1 16,5-16 0-16,-8 5 0 16,-7-2 0-16,-7 7-22 15,-7 9 0-15,-3 7-4 0,-4 3 0 16,-4 6-10-16,1 10 0 15</inkml:trace>
  <inkml:trace contextRef="#ctx0" brushRef="#br0" timeOffset="194222.276">18475 14271 44 0,'0'0'22'0,"46"-6"7"15,-28 6-21-15,10-5-8 16,22-5 1-16,10 2 0 15,10 0 0 1,4 0-54 0,-17 8 1-16</inkml:trace>
  <inkml:trace contextRef="#ctx0" brushRef="#br0" timeOffset="194456.6533">17788 14414 48 0,'14'-19'24'0,"67"16"1"0,-49 3-25 16,21-2-1-16,10-4 1 15,4 1-27-15,-3 3 1 16,-8 4 5-16,0-2 1 16</inkml:trace>
  <inkml:trace contextRef="#ctx0" brushRef="#br0" timeOffset="195159.7897">18821 14726 16 0,'-10'-6'8'16,"2"4"16"-16,8 2-9 0,0 0-4 16,0-3 1-16,0 3-9 15,0 0 1-15,4-2-1 16,3-1 0-16,7 3 2 15,4 0 0-15,-1 3-5 16,1-1 1-16,-4 1-2 16,-3 2 1-16,-4 3 4 15,-7 0 1-15,-4 3-2 16,-3-1 0-16,-3 1-2 16,-1-3 0-16,8 0-2 15,10-3 1-15,10 3 0 16,8 0 0-16,10 0-1 15,0 5 1-15,1 0 0 0,-12 6 0 16,-9-1 0-16,-19 6 1 16,-7 0-2-16,-6 5 1 15,-11-8 0-15,-1 0 0 16,1-7-23-16,3-4 0 16,8-5-16-16,3-2 1 15</inkml:trace>
  <inkml:trace contextRef="#ctx0" brushRef="#br0" timeOffset="195550.4393">19290 14538 41 0,'-14'-5'20'0,"71"21"4"0,-36-16-22 15,14-3-2-15,14 0 0 16,11-2-2-16,0 2 1 16,11-2-28-16,-8-6 0 15,1 3 16-15,-8-2 1 16</inkml:trace>
  <inkml:trace contextRef="#ctx0" brushRef="#br0" timeOffset="196116.7809">20257 14321 37 0,'-28'8'18'0,"-18"26"13"0,39-20-20 0,0 7-1 15,3 10 1-15,18 12-7 16,11-1 0-16,14-2-3 16,17-11 0-16,4-5 6 15,0-11 1-15,3-2-2 16,-10-9 0-16,-10-15-1 16,-8-16 1-16,-14 0-6 15,-10-8 0-15,-18-3-1 16,-7-5 1-16,-8 8-1 15,-6 5 1-15,-7 3-15 16,-7 5 0-16,-1 6-15 16,4 10 1-16,4 3-8 15,3 5 0-15</inkml:trace>
  <inkml:trace contextRef="#ctx0" brushRef="#br0" timeOffset="196710.5514">17611 15213 39 0,'-42'2'19'0,"38"4"10"0,8-6-20 16,10-3 0-16,14 0 0 15,18-2-4-15,28-3 0 16,36-3 6-16,45-4 0 16,49-4-5-16,57 3 0 15,53 6-3-15,25 2 0 16,10 8-4-16,-10 8 1 16,-36 0 0-16,-28 5 1 15,-42-3-2-15,-43 1 0 16,-27-1-29-16,-40 1 1 0,-21-3-20 15,-20 0 1-15,-22-3 45 16,-18-7 1-16</inkml:trace>
  <inkml:trace contextRef="#ctx0" brushRef="#br0" timeOffset="200777.1637">18331 15609 29 0,'-4'0'14'0,"8"-7"8"15,-4 7-16-15,0 0-3 16,3 2 0-16,-3 1 0 15,4 2 1-15,-1 6-2 16,-3 2 0-16,4 3 1 16,-1 10 1-16,1 6-1 15,0 5 0-15,-1-5 2 16,-3-3 1-16,0 3-1 0,-3-1 1 16,-1 1-3-16,-3-5 1 15,0-1 1-15,-4-5 0 16,-3-5 1-16,0 0 0 15,0-5-1-15,-4-6 1 16,1-3-5-16,-1-4 1 16,4-3-2-16,0-6 0 15,0 0-1-15,3-2 1 16,4 0-18-16,0-3 1 16,4 3-18-16,3 2 0 15,0-5 5-15,7-5 1 0</inkml:trace>
  <inkml:trace contextRef="#ctx0" brushRef="#br0" timeOffset="200933.4167">18214 15353 47 0,'-14'-19'23'0,"18"17"-6"16,-1 2-25-16,4-3-31 15,8 6 0-15</inkml:trace>
  <inkml:trace contextRef="#ctx0" brushRef="#br0" timeOffset="201652.1731">18567 15501 40 0,'-3'-5'20'0,"3"-9"12"16,0 14-21-16,0 0-10 15,0 0 0-15,3 3 4 16,1 0 0-16,-1 5 2 15,-3 8 0-15,4 7-4 16,-4 9 1-16,0 10 0 16,3 9 1-16,-3-6-4 15,4-3 0-15,-1-5 0 16,1-5 1-16,-1-6 2 16,8-5 0-16,0-10-2 15,3-3 0-15,0-8-2 0,7-11 0 16,0-15 0-16,4-11 0 15,-4-5 0-15,-3-6 0 16,-8 6-1-16,-3 7 0 16,0 9 1-16,-3 10 0 15,-1 8-1-15,1 13 1 16,-1 8 1-16,4 6 0 16,0 10-1-16,1 3 0 15,2-8 5-15,1-6 1 16,3-13-2-16,3-2 0 0,1-14-4 15,0-2 0-15,-1-8 0 16,-6-5 0-16,-8-3-2 16,-3-1 1-16,-7 1 2 15,0-2 0-15,0 1-33 16,-3 4 1-16,3 8-19 16,3 10 1-16,4 0 41 15,0 5 0-15</inkml:trace>
  <inkml:trace contextRef="#ctx0" brushRef="#br0" timeOffset="203015.6838">19368 15482 25 0,'-4'-10'12'15,"8"-6"11"-15,-4 16-14 0,3-5-2 16,-3-1 1-16,4-2-2 15,-1 6 1-15,1-6-3 16,7 3 0-16,-1-1 2 16,4 1 0-16,7 0-1 15,11 2 1-15,7 0-1 16,3 6 1-16,4 2-7 16,4 9 1-16,-8-1 1 15,-3 0 0-15,-11 8-3 16,-7 3 1-16,-7 5 2 15,-14 3 1-15,-14 2-3 16,-7 1 0-16,-11 4 1 0,-10-2 0 16,-8-2-1-16,1-9 1 15,-4-7 1-15,4-11 1 16,3-14-4-16,11-9 1 16,6-1 1-16,15 0 0 15,14 0 0-15,11 0 0 16,6 3 0-16,8 2 0 15,7 9 0-15,7 2 0 16,3 5 0-16,-3 8 1 16,-11 8 0-16,-3 3 0 15,-4 5-13-15,-3-5 0 0,-8-3-17 16,-3 0 1-16,-3-2-1 16,-4-1 0-16</inkml:trace>
  <inkml:trace contextRef="#ctx0" brushRef="#br0" timeOffset="203625.0671">19936 15514 27 0,'-21'0'13'16,"-1"0"12"-16,22 0-14 0,0 0-7 15,0 3 1-15,7 2 1 16,8 3 1-16,9 3-3 16,4 2 1-16,4 3-1 15,0 2 1-15,0 3-2 16,-11 1 0-16,-3 1 0 16,-8 4 1-16,-6 2-1 15,-8-3 1-15,-3 1-2 16,-11-3 0-16,-6-6 0 15,-1-2 1-15,0 0-4 16,1-8 1-16,2-8-15 16,5-5 1-16,3-17-27 0,3-7 0 15,4-5 25-15,4 0 1 16</inkml:trace>
  <inkml:trace contextRef="#ctx0" brushRef="#br0" timeOffset="203750.0701">19936 15461 50 0,'17'-10'25'0,"29"7"10"0,-28 0-25 16,3 1-8-16,4 2 0 16,10 0-4-16,4 0 0 15,-4 0-44-15,-7 2 0 16,1 4 32-16,-1-1 1 0</inkml:trace>
  <inkml:trace contextRef="#ctx0" brushRef="#br0" timeOffset="204703.2086">20197 16022 33 0,'-11'13'16'0,"4"22"12"15,11-30-17-15,3 8-3 16,3-5 1-16,-3-2-2 0,4-6 1 16,3-3-6-16,0-5 1 15,0-8 2-15,4-8 0 16,3-5 1-16,4-3 0 15,-1-2-5-15,1-14 1 16,0-2-1-16,-4 5 0 16,-3 5-2-16,-4 6 0 15,-4 5 1-15,1 5 0 16,-4 8 0-16,-4 8 0 16,-3 8-1-16,4 6 1 0,0 15-1 15,3 5 1-15,0 3 1 16,0 0 1-16,0-5-4 15,3-5 1-15,1-6 2 16,3-2 1-16,4-9 0 16,-1-12 1-16,1-9 0 15,-4-2 0-15,0-5-3 16,-3-1 1-16,-4-5-3 16,0-2 0-16,-4 2-3 15,-3 3 0-15,0 8-21 16,0 5 1-16,0 5-12 15,0 6 0-15,0 5 26 16,0 3 0-16</inkml:trace>
  <inkml:trace contextRef="#ctx0" brushRef="#br0" timeOffset="205125.0885">20934 15437 35 0,'3'0'17'16,"1"22"14"-16,0-14-17 0,-1 2-1 16,-3 6 1-16,0 8-8 15,0 5 1-15,0 0-2 16,0 3 1-16,-3 5-6 16,-1 5 1-16,0-7-1 15,1-6 0-15,-1-3-2 16,-3-2 1-16,4-8-27 15,-4-6 0-15,0-7-16 16,0-11 0-16</inkml:trace>
  <inkml:trace contextRef="#ctx0" brushRef="#br0" timeOffset="205218.8385">20909 15644 44 0,'21'5'22'0,"11"0"4"0,-18-5-22 16,7 0-3-16,4 0 0 15,-7-2-16-15,3-4 1 16,-3-4-20-16,-1-3 1 16</inkml:trace>
  <inkml:trace contextRef="#ctx0" brushRef="#br0" timeOffset="205375.0911">21160 15387 42 0,'-7'5'21'0,"-4"62"17"0,4-51-20 0,-4 10-11 15,-3 8 0-15,0 3-6 16,4 8 1-16,6 3-3 16,4 2 0-16,4-13-38 15,-1-5 1-15,1 2 10 16,3-2 1-16</inkml:trace>
  <inkml:trace contextRef="#ctx0" brushRef="#br1" timeOffset="228397.4865">6733 11085 16 0,'-18'-21'8'0,"-6"11"2"0,17 7-7 0,0 0-4 16,-4 3 1-16,-3 3 1 15,0 2 1-15,-4 6-2 16,-6 2 1-16,-5 6 2 16,-9 7 0-16,-1-2-2 15,-4 10 0-15,-2 6 0 16,-1 2 0-16,0 1-1 16,7 7 0-16,-3 3 3 15,6-3 0-15,5 0-3 16,2 6 1-16,8 5-2 15,7-8 0-15,4 5 1 16,10 3 1-16,7-3-1 16,3 8 1-16,1 0-2 15,6-2 1-15,5-1 0 0,2 3 1 16,8-7-2-16,7-7 1 16,7-1 2-16,14-1 0 15,0-2 3-15,14-9 0 16,7 1-5-16,7-8 1 15,4-3 0-15,3-3 0 16,4-5 0-16,3-2 0 16,0-8-1-16,8-9 0 15,-1-4 1-15,14-9 0 16,-6-10-1-16,3-14 1 16,-11 1 1-16,11-11 0 0,-11-11-1 15,4-2 0-15,-10-5-1 16,-5-11 1-16,-6-3-2 15,-18-2 1-15,-7 7 0 16,-10-5 1-16,-12-7-1 16,-9 2 1-16,-19 0 0 15,-10 10 0-15,-10-7-1 16,-8 0 1-16,-13 2 0 16,-15 0 1-16,-4 3 0 15,-2 8 0-15,-12 0-1 16,-6 2 0-16,-18 9-1 15,-15 4 1-15,-24 9-1 16,-31 13 1-16,-33 13-2 16,-38 16 0-16,-18 19-4 15,0 12 0-15,18 4-11 0,35-1 0 16,29 8-11-16,41 6 0 16</inkml:trace>
  <inkml:trace contextRef="#ctx0" brushRef="#br1" timeOffset="229585.0027">10162 11247 12 0,'-50'13'6'0,"-6"24"6"15,49-24-7-15,-14 11-4 16,-8 0 1-16,-2 0-1 0,-5 5 1 16,-2 3-1-16,-5 7 0 15,-6 9 1-15,3 7 1 16,4 6-3-16,3-3 1 15,4 11 0-15,6 0 0 16,1 16 0-16,11-6 1 16,6 3-1-16,11 5 0 15,7-2 0-15,4 2 0 16,13-10 3-16,15-3 0 16,7-5-2-16,14-8 1 15,3-11-1-15,8-10 0 0,14-9-2 16,3-15 0-16,11-13 2 15,6-16 0-15,8-14-2 16,18-7 0-16,-15-14 2 16,4-10 1-16,0-8-1 15,0-5 0-15,-14-1 0 16,3-13 0-16,-17 3-3 16,-11-5 1-16,-14 10 0 15,-11-2 0-15,-6-11-1 16,-15 0 1-16,-17 0 0 15,-15 11 0-15,-17-9 0 16,-7 6 1-16,-18-2-2 16,-10 4 1-16,-8 14 1 15,-17 11 0-15,-17 4-2 16,-8 17 0-16,-28 13 1 0,-28 13 0 16,-18 11 0-16,-14 23 1 15,-4 16-7-15,15 14 0 16,14 15-10-16,14 9 0 15,21 2-7-15,10 8 1 16</inkml:trace>
  <inkml:trace contextRef="#ctx0" brushRef="#br1" timeOffset="230948.5613">15601 10913 18 0,'-29'-21'9'0,"-16"45"4"15,27-21-10-15,-7 7-4 16,1 1 1-16,-5-1-1 16,-2 4 1-16,-8 2 0 15,0-1 0-15,0 9 0 16,-3 5 0-16,-4 8 0 15,-3 0 0-15,3 16 1 16,0 11 0-16,0-1 1 0,-7 19 1 16,4 11-1-16,7 2 0 15,3 8 0-15,10 1 0 16,8 12-2-16,7-13 0 16,4 3 0-16,3 0 0 15,7 2 1-15,10-15 0 16,4-9 3-16,11-1 0 15,7-15-2-15,7 4 1 16,10-11-2-16,7-6 0 16,4-10 0-16,11-13 0 0,3-19-2 15,14-13 1-15,4-18 2 16,17-17 0-16,8-15-1 16,-1-8 0-16,4-19-2 15,0-13 0-15,7-5 1 16,-11-14 1-16,-6-12-1 15,-12-1 0-15,-17 3 1 16,-6-3 1-16,-16 3 1 16,-13 3 0-16,-21 2-1 15,-21 8 0-15,-19 6-3 16,-27 15 0-16,-21 11 0 16,-22 2 0-16,-35 12-1 15,-18 15 1-15,-10 13-5 16,11 16 1-16,-4 11-7 15,24 13 0-15,18 7-12 16,18 12 0-16</inkml:trace>
  <inkml:trace contextRef="#ctx0" brushRef="#br1" timeOffset="231729.8258">17530 11144 20 0,'-25'-8'10'0,"-38"29"2"0,42-11-10 15,-7 4-1-15,-15 15 0 16,-6 5 0-16,3 6 1 16,0-1-2-16,-3 9 0 15,-1 10 0-15,1 6 1 16,7 13-2-16,3-3 1 15,7 10 0-15,11 11 1 16,3 11 3-16,11-5 1 16,7 5-4-16,18 5 0 15,10-5 1-15,11-11 1 0,3-3-3 16,18-7 0-16,-3-8 0 16,10-8 1-16,7-14 2 15,0-12 0-15,14-14 0 16,0-19 0-16,18-18-1 15,3-10 0-15,8-19-1 16,6-14 0-16,-6-4-1 16,6-24 1-16,-21-17-2 15,-6 1 0-15,-8-19 6 16,-14 3 1-16,-18 3 1 16,-13-3 0-16,-19-1-4 15,-24-1 0-15,-28 9-3 16,-25 1 0-16,-35-3-1 15,-39 11 1-15,-46 8-9 16,-38 16 1-16,-12 18-10 16,5 18 1-16,10 27-14 0,17 21 1 15</inkml:trace>
  <inkml:trace contextRef="#ctx0" brushRef="#br1" timeOffset="233432.9707">13340 13855 16 0,'-18'-34'8'0,"8"-14"4"0,6 32-8 15,-3 1-3-15,-4-7 1 16,-3 4 1-16,-3-1 0 16,-8 4-4-16,-7 4 0 15,0 6 1-15,1 5 0 16,-1 2 0-16,0 12 0 16,-7 7 1-16,-6 10 1 0,6 4-4 15,0-1 1-15,-3 6 1 16,-1 8 0-16,-6 10 1 15,3 11 0-15,7-6-1 16,0 3 0-16,8 8-1 16,2-5 1-16,5 13 0 15,6-8 1-15,4-5 0 16,0 0-1 0,14-69 0-16,25 111 8 15,-4-11 0-15,7-26-5 16,11-13 1-16,3-13-2 15,11-11 0-15,11-8-2 16,-1-13 0-16,11-8 0 16,4-8 0-16,10-19 1 15,7-18 1-15,11-10-2 16,3-14 1-16,11 0 0 16,0-21 0-16,-3-8 0 0,-1-5 1 15,-10 7 2-15,-15-12 1 16,1-6-6-16,-7 0 1 15,-15 11 2-15,-17-11 1 16,-14 8-1-16,-14 6 0 16,-15 12-4-16,-17 9 0 15,-21 5 1-15,-14 10 0 16,-22 6-1-16,-20 13 0 16,-15 16-7-16,-21 13 1 15,-18 18-2-15,11 12 0 16,-3 9-8-16,13 17 1 0,8 18 7 15,21 0 1-15</inkml:trace>
  <inkml:trace contextRef="#ctx0" brushRef="#br1" timeOffset="234353.3867">15650 13850 23 0,'-28'-16'11'0,"0"-5"2"16,21 16-13-16,-8 5-2 0,-9 8 0 0,-8 2 1 15,-7 3 1-15,-3 9-1 16,-11 12 1-16,-3 8 1 16,6 14 0-16,-6 13-1 15,-1-6 0-15,4 14 0 16,11 2 0-16,3 14-1 16,8-11 0-16,9 0 3 15,12-3 0-15,10 1-1 0,7-6 1 16,14-3 2-16,14-10 0 15,8 0-1-15,17-3 0 16,7-5 0-16,17-3 1 16,1-15 0-16,17-12 0 15,4-12 0-15,3-14 1 16,8-15-4-16,-4-9 1 16,0 4-2-16,-4-20 1 15,-3-10-1-15,3-7 0 16,-10-7 0-16,-4 4 0 15,-10-11 0-15,-11-13 0 16,-11-3 1-16,-13 8 0 0,-19-11 1 16,-13-2 1-16,-18 2 1 15,-11 3 1-15,-24 16-5 16,-18 0 1-16,-31 3-2 16,-29 12 0-16,-39 14-3 15,-10 11 0-15,3 10-2 16,18 24 1-16,18 16-10 15,6 11 1-15,8 15-10 16,6 13 1-16,15 14 18 16,14 8 1-16</inkml:trace>
  <inkml:trace contextRef="#ctx0" brushRef="#br1" timeOffset="235165.9047">18236 13861 33 0,'-22'-45'16'0,"12"-3"3"16,10 40-18-16,-4 0-1 16,-3 3 0-16,-3 2-4 15,-11 9 0-15,-8 7 2 16,-6 5 1-16,0 3 1 15,-4 1 0-15,0 12-1 0,0 11 0 16,1 13 1-16,2 16 0 16,5-2 0-16,6 10 0 15,4 8-2-15,7 2 1 16,7-2 2-16,3 3 0 16,11 2-1-16,11 3 1 15,10-8 1-15,7-3 0 16,8-2 2-16,13-3 1 15,4-8-2-15,21-5 1 16,11-16-4-16,17-8 1 0,11-24 0 16,11-21 1-16,6-24 4 15,8-13 0-15,-1-16 0 16,-6-5 1-16,-1-22-3 16,-17 4 0-16,-14-9-2 15,-14 3 1-15,-14-13-3 16,-22-6 1-16,-24 3-1 15,-29-2 0-15,-24-3 1 16,-42-6 1-16,-47 3-3 16,-49 16 0-16,-63-5 1 15,-42 13 0-15,-43 19-15 16,-21 31 0-16,0 29-10 16,-11 30 1-16,1 20 4 15,-12-2 0-15</inkml:trace>
  <inkml:trace contextRef="#ctx0" brushRef="#br1" timeOffset="241861.4604">1428 16617 29 0,'-3'-15'14'0,"-4"1"3"16,10 12-14-16,-3 2 2 16,4-8 0-16,-1 0-3 15,1 0 1-15,-4 0 0 0,7-3 0 16,3 6-2-16,8-3 1 15,10-2 1-15,7 7 0 16,-3-2-3-16,14 13 1 16,7 7-1-16,-4 12 1 15,-10 5-1-15,-4-1 1 16,-3 9-1-16,-7 10 1 16,-11 9 0-16,-7 1 0 15,-7 7-1-15,-14-9 0 16,-14-5 2-16,-11-6 0 0,-7-4-2 15,-10-12 0-15,-1-7 0 16,1-11 0-16,-4-13 0 16,0-5 0-16,10-3-2 15,12-2 1-15,9 4 2 16,12-2 1-16,10 3 0 16,14 0 0-16,17 2 1 15,5-2 1-15,6 5-4 16,7 5 0-16,1-2-1 15,-1 7 1-15,-3 1-1 16,3 2 1-16,0-5-22 16,1 3 1-16,-5-6-13 15,-2-5 0-15</inkml:trace>
  <inkml:trace contextRef="#ctx0" brushRef="#br1" timeOffset="242423.9664">2176 16885 28 0,'-18'8'14'16,"11"10"7"-16,11-10-13 0,3 8 3 15,7 0 0-15,7 0 0 16,4-3 1-16,-1-5-6 16,5-8 0-16,2 0-6 15,1-11 0-15,-4-5 0 16,-3 6 1-16,-4-9-3 15,-7-2 1-15,-7 0-5 16,-10-3 1-16,-8 0 3 16,-6 3 1-16,-1 5 0 15,0 3 1-15,-10 13-1 16,0 5 0-16,-7 11 1 16,-1 5 0-16,5 6 0 15,6 7 1-15,4 9-1 16,7-6 1-16,3-8 3 0,8 5 1 15,10-7 3-15,10 2 0 16,8-8-3-16,0-5 0 16,3-6-5-16,0-4 0 15,4-4-4-15,3-4 0 16,4-1-17-16,-4-5 1 16,4 0-9-16,3 0 1 15,1-13 8-15,-5-6 1 16</inkml:trace>
  <inkml:trace contextRef="#ctx0" brushRef="#br1" timeOffset="242806.0304">2737 16781 39 0,'-14'-2'19'0,"-29"28"6"16,29-15-20 0,0 5 0-16,-4 5 1 0,1 11-1 0,3 2 1 15,10 6-3-15,4-11 1 16,7 0 5-16,11-11 0 15,3-7-6-15,-3 0 1 16,-1-17-6-16,1-15 1 16,0 0 0-16,-4-5 1 15,-4-4 0-15,-3 1 0 16,-3 0 4-16,-1 3 0 16,1 10-8-16,-4 3 0 15,0 7 4-15,0 12 0 0,0 7-1 16,0 8 1-16,0 16 6 15,0 3 1-15,3 2-4 16,-3 0 0-16,0 1-2 16,0-1 1-16,0-5-1 15,0-2 1-15,0-6-3 16,0-8 1-16,0 3-7 16,0-8 1-16,0-3-39 15,0-5 0-15,4-14 16 16,3-7 1-16</inkml:trace>
  <inkml:trace contextRef="#ctx0" brushRef="#br1" timeOffset="242915.4001">3033 17107 30 0,'14'-11'15'0,"11"14"-29"0,-18-3-16 15</inkml:trace>
  <inkml:trace contextRef="#ctx0" brushRef="#br1" timeOffset="243743.5334">3576 16660 27 0,'-3'-11'13'0,"-22"-7"11"0,21 15-13 16,1 0-3-16,-1-2 1 16,4 0-2-16,0 0-7 15,0 5 0 1,11-14 11-16,7 1 0 0,10 5-9 15,11 5 0-15,-1 9 0 16,5 2 1-16,6 8-2 16,1 2 0-16,-5 1-1 15,-9-1 0-15,-12 11 1 16,-13 8 1-16,-15 6-3 16,-17 7 0-16,-7-3 2 15,-7 1 1-15,-11-6-3 16,0-10 0-16,4-5 1 15,-4-11 0-15,7-14 0 16,4-2 0-16,3-13-1 16,11 0 0-16,14-3 1 15,7 0 0-15,10 5 0 16,5 1 0-16,2-1 1 16,8 6 0-16,7 5-1 0,-1 5 0 15,1 6 0-15,-4 7 0 16,-7 6-1-16,-3 0 0 15,3-6-12-15,-3-7 1 16,0 8-23-16,-4-12 0 16,7 1 17-16,0 0 0 15</inkml:trace>
  <inkml:trace contextRef="#ctx0" brushRef="#br1" timeOffset="244118.5424">4059 16856 38 0,'0'2'19'16,"4"25"7"-16,-4-19-19 0,4 7 3 15,3 9 1-15,3 5-5 16,1-2 1-16,3-1 0 16,3-5 0-16,1-5-2 15,0-5 1-15,-1-8-5 16,-3 2 0-16,-3-10-1 15,3-6 1-15,-3-5-3 16,-4-5 0-16,0 0 2 16,-4 5 0-16,1 3 0 15,-1 5 0-15,-3 2 0 16,4 14 0-16,0 8 0 16,3 3 0-16,0 2 0 15,0-8 1-15,0 3-2 0,0-3 0 16,3-2 1-16,-3-9 0 15,0 6-24-15,4-2 0 16,0-12-8-16,3-9 0 16,3-15 15-16,-3-1 1 15</inkml:trace>
  <inkml:trace contextRef="#ctx0" brushRef="#br1" timeOffset="244415.4219">4469 16834 32 0,'-4'0'16'0,"18"32"15"0,-10-21-17 16,-1 2-1-16,4 8 1 0,4 8-8 15,-4-2 0-15,0-1-4 16,0-2 0-16,0-6 6 16,0-7 0-16,-3 2-4 15,3-7 1-15,0-9-5 16,0-8 1-16,0-5-3 16,3-5 1-16,1 3 1 15,3 7 0-15,-3-2 0 16,3 2 0-16,-4 17 0 15,-2 2 1-15,2 5-2 16,4 3 1-16,-3-3 0 16,-1 0 0-16,1-5-2 15,0 0 1-15,-4 0-18 16,0-8 1-16,3-3-19 16,1-5 0-16,-1-7 15 15,4-12 1-15</inkml:trace>
  <inkml:trace contextRef="#ctx0" brushRef="#br1" timeOffset="244852.9249">4878 16382 39 0,'-4'-8'19'0,"8"8"5"0,-4 3-20 15,3 2 6-15,1 6 1 16,3 10-2-16,0 5 1 15,0 19 0-15,0 3 0 16,4-1-5-16,-4 4 0 16,0 4-2-16,0-5 0 0,0-5 0 15,-4 6 0-15,4-9-4 16,-3-5 1-16,-1-2 0 16,1-12 0-16,0-4 1 15,-4-11 1-15,3 0-3 16,4-19 1-16,4-7-2 15,-1-11 1-15,1 2 1 16,-4 3 0-16,0 3-1 16,0 5 1-16,-3 6 0 15,-1 4 0-15,-3 12 0 16,4 4 0-16,3 6 0 16,3 3 1-16,-3-1-1 15,4 3 1-15,10 0-2 16,0-5 1-16,7-2-21 0,1-9 0 15,-8 3-27-15,0-11 0 16,-3-5 34-16,3-8 1 16</inkml:trace>
  <inkml:trace contextRef="#ctx0" brushRef="#br1" timeOffset="245431.0565">5435 16715 56 0,'21'8'28'0,"0"27"13"0,-17-19-28 0,-1 2-2 15,-3 9 0-15,0-4-9 16,-3 12 1-16,-4-1-2 16,0-5 1-16,0-10 2 15,3-3 1-15,1-6-5 16,3-10 0-16,7-10-1 15,3-6 1-15,1-8 0 16,0-3 0-16,3 4-1 16,-4 4 1-16,1 6 0 15,-1 2 0-15,-3 11 0 16,-3 6 1-16,-1 4-1 16,-3 6 0-16,0 3 0 15,-3-1 1-15,3 3-3 16,3-2 0-16,5-3-3 0,2-3 1 15,8-5-18-15,-1-8 0 16,8-5 2-16,0-9 0 16,-1-2 14-16,-2 6 1 15,-5-1 8-15,-3 6 0 16,-3-3 6-16,-4 8 1 16,0 8-8-16,0 0 1 15,4 3 6-15,3-4 1 16,7 1-4-16,7-10 1 15,0-4-6-15,-3-1 1 0,-7-7-1 16,-8-2 1-16,1-5 1 16,-8 0 1-16,-10 3-4 15,-7-4 0-15,-3 12-7 16,-5-1 0-16,1 6-11 16,4 5 0-16,-1 5-8 15,4 3 1-15,3 3 4 16,8-3 1-16</inkml:trace>
  <inkml:trace contextRef="#ctx0" brushRef="#br1" timeOffset="245774.8112">5975 16800 28 0,'7'11'14'0,"0"34"9"16,-4-35-13-16,1 1-3 15,3 7 0-15,4-2 2 16,-1 0 0-16,4-3-3 0,7-7 1 16,1-12-5-16,-5 1 0 15,4-3-1-15,-3 0 0 16,0 0-2-16,-8 3 1 16,1 0-1-16,-4 7 1 15,0 1 2-15,-4 7 0 16,5-2 1-16,-1 3 1 15,0-3 3-15,3-5 1 16,1-3-8-16,3-6 1 16,4-7-1-16,-4 5 0 15,0-8-12-15,0-2 1 0,0-1-31 16,-3-5 1-16,3 6 19 16,-4-6 1-16</inkml:trace>
  <inkml:trace contextRef="#ctx0" brushRef="#br1" timeOffset="246102.9407">6469 16750 52 0,'0'39'26'0,"14"4"15"16,-14-33-26-16,3 4-10 16,-3-1 0-16,7 0-1 15,0-5 1-15,0-3-4 16,4-5 1-16,0-5-3 15,-1-8 1-15,1-8 0 16,3-1 0-16,0 1 4 0,0 5 0 16,-3 3 1-16,-4 5 1 15,0 6-3-15,-7 7 1 16,0 5-3-16,-4 1 0 16,1 8-1-16,-1-4 1 15,1 7-2-15,-1-9 1 16,4 0 0-16,-3-5 0 15,3 0-11-15,3-5 1 16,4-1-22-16,7-4 0 16,11-6-17-16,3-11 1 0</inkml:trace>
  <inkml:trace contextRef="#ctx0" brushRef="#br1" timeOffset="246352.9445">7005 16594 42 0,'-18'-14'21'0,"-38"57"14"15,42-30-20-15,-4 3-9 16,7-3 0-16,8 3-5 16,6 10 1-16,8-2 2 15,7 3 1-15,3 7 0 16,-4-7 0-16,-3-4 3 16,-6 9 0-16,-12-3-5 15,-14-5 0-15,-6 2-4 16,-1-2 1-16,0-5-10 15,4-11 0-15,3 0-41 16,8-6 0-16,6-7 29 0,11-8 0 16</inkml:trace>
  <inkml:trace contextRef="#ctx0" brushRef="#br1" timeOffset="246477.948">7051 16938 57 0,'0'-14'28'0,"-15"6"0"0,8 8-29 16,-3 3-43-16,-8-3 0 15,-10 8 32-15,0 3 12 16,28-11 0 0</inkml:trace>
  <inkml:trace contextRef="#ctx0" brushRef="#br1" timeOffset="246837.3275">5065 16911 41 0,'-11'-3'20'0,"8"-7"23"0,3 10-21 15,0-5-7-15,3-3 0 16,4-3-8-16,0-2 0 16,0-6-6-16,4 3 1 15,3 3-4-15,-3 0 0 16,3 5-30-16,0 0 1 15,7 8-21-15,7 3 0 16</inkml:trace>
  <inkml:trace contextRef="#ctx0" brushRef="#br1" timeOffset="247712.3484">8264 16877 38 0,'0'8'19'0,"21"18"12"16,-14-18-19-16,0 11 2 16,4-4 0-16,3 1 0 15,0-8 1-15,0-2-11 16,-3-12 1-16,-1-2-5 0,-3-8 1 16,-7-5-1-16,-3-5 0 15,-8-11 0-15,-3 0 1 16,-7-3-2-16,-11-2 0 15,0-1 1-15,-6 1 0 16,9 5 0-16,8 5 1 16,7 11-2-16,4 0 1 15,17 0-1-15,17 0 1 16,8-3 1-16,25-3 0 0,6 1-1 16,18 5 0-16,-3 0-2 15,-4 2 1-15,-7 3-15 16,-4 6 0-16,-10 2-9 15,-7 2 0-15,-11 4-15 16,-13 2 0-16</inkml:trace>
  <inkml:trace contextRef="#ctx0" brushRef="#br1" timeOffset="247899.8433">8409 16694 58 0,'14'-2'29'0,"49"-9"3"16,-45 8-29-16,14-2-5 15,6 0 1-15,-2 2-34 16,-5-2 1-16,1-1 10 0,0 1 0 16</inkml:trace>
  <inkml:trace contextRef="#ctx0" brushRef="#br1" timeOffset="248102.9681">9005 16736 73 0,'38'30'36'0,"1"12"7"0,-25-34-37 0,-3 2-5 15,-4-2 0-15,4 0-2 16,-4 0 1-16,0-2-11 15,0-4 1-15,0-2-39 16,-4-5 1-16,1-6 28 16,-11-5 0-16</inkml:trace>
  <inkml:trace contextRef="#ctx0" brushRef="#br1" timeOffset="248212.3467">8913 16400 52 0,'0'-37'26'0,"7"16"-44"15,-3 13-27-15,-4 6 38 16,0 2 1-16</inkml:trace>
  <inkml:trace contextRef="#ctx0" brushRef="#br1" timeOffset="248524.8497">9283 16707 46 0,'25'35'23'0,"14"42"15"0,-32-62-24 15,0-1 0-15,0-4 1 16,0-2-6-16,0-5 1 16,-3-9-10-16,-1-9 0 15,4-9 0-15,4-8 0 16,3 6-1-16,4-1 0 16,6-5 1-16,1 6 0 0,0 10 0 15,-1 3 0-15,-3 10 0 16,1 8 0-16,-1 6 1 15,-4-3 0-15,-2 11-2 16,-1 4 1-16,-4 1 0 16,1 3 1-16,-4-4-9 15,3-1 0-15,5-9-25 16,2-5 1-16,1-6-11 16,3-10 0-16</inkml:trace>
  <inkml:trace contextRef="#ctx0" brushRef="#br1" timeOffset="248884.2292">10028 16575 60 0,'-11'8'30'0,"8"48"12"15,3-43-29-15,0 3-1 16,0 2 1-16,0 9-8 0,7-1 1 16,10 1-2-16,11-4 0 15,4-7-4-15,3-8 1 16,-6-5-1-16,2-11 0 15,5-11-4-15,-5-4 0 16,-2-12-8-16,-15-23 0 16,-7-13 7-16,-18-6 0 15,-3-3 5-15,-7-2 1 16,-7 19-1-16,-8 13 1 16,-6 18 1-16,10 27 0 15,-10 18 7-15,0 11 0 0,6 18-2 16,15 16 1-16,25 22-2 15,13-14 1-15,22 0-7 16,14-3 1-16,21-7-1 16,-3-3 0-16,6-13-25 15,5-9 1-15,-12-4-37 16,1-17 1-16</inkml:trace>
  <inkml:trace contextRef="#ctx0" brushRef="#br1" timeOffset="250087.3779">11707 16520 38 0,'-4'-27'19'0,"8"35"7"0,-1-3-19 16,1 9 3-16,-4 12 0 16,3 6-2-16,8 0 0 15,-1 5 1-15,4 8 0 16,4 2-3-16,0-5 0 16,3 3-2-16,-3-2 1 15,-4-14-4-15,0-3 0 16,-4-7 3-16,-3-3 0 0,0-3 1 15,0-8 0-15,1-7-7 16,-5-12 1-16,1-4 1 16,3-14 0-16,3-10 0 15,4-1 0-15,-3-17-1 16,7-4 1-16,-1 1 0 16,1 10 0-16,-1 2-13 15,-2 6 1-15,-1 11-11 16,0 5 0-16,-4 8-9 15,4 5 0-15,1 8 10 16,-5 8 0-16</inkml:trace>
  <inkml:trace contextRef="#ctx0" brushRef="#br1" timeOffset="250353.8888">11851 16385 56 0,'4'-6'28'0,"56"-4"7"0,-39 4-28 16,21-1-7-16,11-4 0 0,11 0-3 15,-1 1 1-15,-6 2-33 16,-12 5 1-16,-9 1 9 16,-15 4 0-16</inkml:trace>
  <inkml:trace contextRef="#ctx0" brushRef="#br1" timeOffset="250619.5136">11424 16490 42 0,'7'3'21'0,"43"5"3"0,-33-8-21 16,19 0-17-16,6 0 0 16,0 5-16-16,1 1 0 15</inkml:trace>
  <inkml:trace contextRef="#ctx0" brushRef="#br1" timeOffset="251166.3956">12232 16853 39 0,'-3'0'19'0,"10"-5"14"0,0-1-21 15,10 6-6-15,5 0 0 16,2 0-6-16,-3 0 0 16,-3 8 0-16,0 3 0 15,-4-3-1-15,-11 8 0 16,1 0 6-16,-8-1 1 15,1 7 0-15,-4-7 1 0,0 4-3 16,3-6 1-16,8 3-4 16,3-5 1-16,7-1-3 15,7 3 1-15,4-2-10 16,3-3 0-16,0 0-18 16,-7-5 0-16,0 4-7 15,1-7 0-15</inkml:trace>
  <inkml:trace contextRef="#ctx0" brushRef="#br1" timeOffset="251432.0388">13050 16969 52 0,'0'-16'26'0,"-7"51"6"0,4-19-27 15,-1 2-3-15,1-2 1 16,-1 8-4-16,1 2 0 16,3 1-58-16,0 7 1 15,10-10 58-15,4-8 1 16</inkml:trace>
  <inkml:trace contextRef="#ctx0" brushRef="#br1" timeOffset="252103.9076">13946 16512 43 0,'4'-3'21'15,"21"29"16"-15,-15-12-22 0,8 12-6 16,-1 3 0-16,5 6 2 16,-1 12 0-16,0 3-5 15,-3 1 0-15,-1 4-2 16,-3-2 1-16,-3-10 0 15,0-9 1-15,-4-10-2 16,0 0 1-16,-4-6-2 16,1-5 1-16,-4-13-4 15,3-13 0-15,8-5 0 16,6-9 0-16,5-13-1 16,2-10 0-16,15 0 0 15,10-6 1-15,1-5-16 16,-8 3 1-16,1 5-12 15,-5 8 1-15,-6 6-14 0,0 7 0 16,-8 8 22-16,-6 3 1 16</inkml:trace>
  <inkml:trace contextRef="#ctx0" brushRef="#br1" timeOffset="252291.4115">14211 16366 53 0,'-35'-10'26'0,"70"10"7"0,-14-6-27 0,18 6-5 15,21-5 1-15,17 0-3 16,5-1 1-16,-5-2-22 16,-6 3 1-16,-15 0-17 15,-21 5 0-15</inkml:trace>
  <inkml:trace contextRef="#ctx0" brushRef="#br1" timeOffset="252557.0388">13749 16393 41 0,'21'0'20'0,"64"-3"2"0,-50 0-21 16,14 3-18-16,8 0 0 16,10 3-8-16,3 0 1 15</inkml:trace>
  <inkml:trace contextRef="#ctx0" brushRef="#br1" timeOffset="253197.6726">14606 16816 35 0,'-28'-3'17'0,"7"1"19"0,17-1-19 15,4 3-8-15,0 0 1 16,0 0-4-16,7 0 1 16,11 0-6-16,10 3 0 15,4 2-1-15,3 3 0 0,0 2 0 16,-3 4 1-16,-7-4 0 16,-11 1 1-16,-14 13 4 15,-14-1 0-15,-14 4 1 16,-11-3 0-16,3-8-5 15,12-3 0-15,3 5-3 16,6-2 0-16,8 0 1 16,11-5 1-16,3 4-1 15,4-1 0-15,-4 2-1 16,0-3 1-16,-7 3-1 16,-7-3 0-16,0-2-26 15,-4-1 1-15,0-2-31 16,4-3 1-16,4 1 55 15,6-6 0-15</inkml:trace>
  <inkml:trace contextRef="#ctx0" brushRef="#br1" timeOffset="253838.3068">14535 17165 50 0,'0'-3'25'0,"4"3"11"0,-4 3-25 16,0 5-4-16,-4 3 1 0,-3 10-5 16,-3 0 1-16,-8 3-3 15,-6 2 0-15,-5 1-5 16,1 4 1-16,3-4-30 15,4-1 0-15,7-2-3 16,4-5 0-16</inkml:trace>
  <inkml:trace contextRef="#ctx0" brushRef="#br1" timeOffset="254057.0619">15079 17231 61 0,'-7'-16'30'0,"28"8"-27"0,-14 8-30 15,-4 6-6-15,4-6 0 16</inkml:trace>
  <inkml:trace contextRef="#ctx0" brushRef="#br1" timeOffset="263432.7008">16419 6424 23 0,'0'8'11'0,"4"-24"4"0,-4 24-12 16,3 5 5-16,1 8 1 31,3 6-3-31,0 4 1 0,-4 9-3 16,1 2 0-16,-4 1-2 15,-4 2 1-15,1 0-3 16,-1-3 1-16,4 0-2 16,-3-13 1-16,3-5-1 15,0-8 1-15,0-3-26 16,0-5 0-16,3-8 5 15,1-5 1-15</inkml:trace>
  <inkml:trace contextRef="#ctx0" brushRef="#br1" timeOffset="263712.4096">16003 6540 38 0,'-7'5'19'0,"46"-15"7"15,-4 5-19 1,21-9 0-16,32-7 1 0,32-16-2 0,18 5 1 16,-18 1-8-16,-7 7 0 15,-18 3-9-15,-17 5 1 16,-18 3-18-16,-11 5 0 15,-21 2 6-15,-14 6 1 16</inkml:trace>
  <inkml:trace contextRef="#ctx0" brushRef="#br1" timeOffset="263965.8701">16020 6953 35 0,'-24'13'17'0,"41"-10"16"16,1-3-19-16,24-3-10 31,18-2 0-31,21-14-3 0,18-2 1 16,0 0-3-16,-4 0 1 15,-10 8-18-15,-22 2 0 16,-13 3-18-16,-15 5 0 16</inkml:trace>
  <inkml:trace contextRef="#ctx0" brushRef="#br1" timeOffset="264293.9868">15992 6815 37 0,'-7'21'18'0,"0"22"7"16,0-27-19-16,-4-1-1 15,-3 4 0-15,0 2-5 16,4 0 0-16,-1 3-2 16,8-3 1-16,3 0-26 15,10-7 0-15,8-6 8 16,6-6 0-16</inkml:trace>
  <inkml:trace contextRef="#ctx0" brushRef="#br1" timeOffset="264528.3676">16772 6754 42 0,'-46'27'21'0,"7"-9"4"15,32-7-20-15,0 5-6 16,0 2 1-16,3 4-9 16,1-4 1-16,6-2-29 15,1 0 0-15</inkml:trace>
  <inkml:trace contextRef="#ctx0" brushRef="#br1" timeOffset="264762.7407">17082 6133 33 0,'-14'8'16'0,"0"2"4"0,7-7-17 15,-4 7-18-15,-3 6 1 16,-3 5-7-16,-5 11 0 16</inkml:trace>
  <inkml:trace contextRef="#ctx0" brushRef="#br1" timeOffset="265153.3714">16038 6429 28 0,'-7'18'14'0,"-4"30"12"15,8-35-15-15,-4 1-5 16,-11 7 0-16,-3 8-7 0,-4 5 1 15,4-2-14-15,4-3 1 16,6-5-18-16,7-6 1 16</inkml:trace>
  <inkml:trace contextRef="#ctx0" brushRef="#br1" timeOffset="265700.2526">17156 6786 35 0,'-3'-8'17'16,"3"11"4"-16,-4-1-19 0,-3 6 1 16,4 11 1-16,-1 2-2 15,-3 8 1-15,0-5-2 16,3 0 0-16,1-3-2 15,-1 0 0-15,4 0-42 16,0-5 0-16</inkml:trace>
  <inkml:trace contextRef="#ctx0" brushRef="#br1" timeOffset="266215.8855">17647 6358 31 0,'-36'-6'15'0,"15"12"9"16,21-6-15-16,0 0-5 15,4 2 0-15,6 1 5 16,11-1 0-16,11 1-8 16,14 2 0-16,10-2-1 15,1 0 1-15,3 2-1 16,-4 3 0-16,-6-5-16 15,-15 2 1-15,-7 5-4 16,-7-2 0-16,-3-2 0 16,-7-1 1-16</inkml:trace>
  <inkml:trace contextRef="#ctx0" brushRef="#br1" timeOffset="266387.7633">17689 6596 41 0,'21'2'20'0,"64"-7"6"0,-50 2-21 0,14 1-3 15,15-4 0-15,3 4-6 16,7-4 0-16,-4 1-39 16,-6 5 0-16</inkml:trace>
  <inkml:trace contextRef="#ctx0" brushRef="#br1" timeOffset="267471.2483">19019 5905 24 0,'0'-26'12'0,"7"-3"7"16,-4 21-12-16,1 0-1 0,-1 2 1 15,4 1-4-15,-3 2 0 16,-1 3-1-16,4 6 1 16,1 2 0-16,-1 5 1 15,3 5-3-15,1 6 1 16,3 8-1-16,0 5 0 15,0 5 1-15,0-5 1 16,0 0-3-16,-3-2 0 16,-1-1 5-16,-3-5 0 15,1-2 2-15,-1-9 1 0,0-4 3 16,-4-9 0-16,4-10-11 16,4-11 0-16,3-5 1 15,4-17 0-15,3-9-2 16,0-6 0-16,-3 0-11 15,3 5 1-15,-4 6-14 16,-3 10 0-16,-3 6-13 16,0 7 1-16</inkml:trace>
  <inkml:trace contextRef="#ctx0" brushRef="#br1" timeOffset="267861.8859">19608 6162 38 0,'-4'0'19'15,"-3"5"7"-15,7-2-19 0,-3 7-5 16,3 9 0-16,0 2-2 15,3 5 0-15,1 1 0 16,3-1 0-16,0 3-23 16,0 1 0-16,-7-12-1 15,-4-2 1-15</inkml:trace>
  <inkml:trace contextRef="#ctx0" brushRef="#br1" timeOffset="268205.6338">19283 5863 33 0,'28'0'16'0,"64"-16"3"0,-60 8-17 0,14 0-3 16,3-3 1-16,4 4-34 15,0 1 0-15</inkml:trace>
  <inkml:trace contextRef="#ctx0" brushRef="#br1" timeOffset="268518.1381">18821 5934 30 0,'0'0'15'0,"14"3"9"0,0-3-16 15,8-3-8-15,6 1 0 16,0-1-5-16,4 0 1 16,3 1-30-16,0 4 1 0</inkml:trace>
  <inkml:trace contextRef="#ctx0" brushRef="#br1" timeOffset="268908.7671">19957 6029 36 0,'3'-15'18'0,"54"9"-1"0,-39 4-17 16,6 2-9-16,11 2 1 0,1 1-19 15,-1 2 1-15</inkml:trace>
  <inkml:trace contextRef="#ctx0" brushRef="#br1" timeOffset="269361.9001">20313 5762 26 0,'0'3'13'0,"14"15"10"0,-7-7-12 16,0 13-4-16,4 8 1 15,0 5-1-15,6 13 1 16,-3 0-4-16,0-2 0 16,1-1-2-16,-5-4 0 15,1-9 5-15,-1-5 0 16,-3-8 5-16,0-7 0 16,4-12-11-16,3-7 0 15,0-11-1-15,4-2 1 16,3-22-1-16,7-8 0 15,0-7-9-15,-3 2 0 0,-4 5-12 16,0 6 1-16,-3 10-8 16,-4 3 1-16,0 5 7 15,-3 8 0-15</inkml:trace>
  <inkml:trace contextRef="#ctx0" brushRef="#br1" timeOffset="269549.4142">20560 5757 38 0,'11'0'19'0,"56"-5"7"16,-46 2-20-16,11-2-6 16,10-1 1-16,7-1-2 0,-6 1 1 15,-8 1-44-15,-3 2 0 16</inkml:trace>
  <inkml:trace contextRef="#ctx0" brushRef="#br1" timeOffset="269752.5291">20200 5768 40 0,'21'-6'20'0,"50"6"-1"0,-46 0-20 0,10 0-10 16,7 0 1-16,-3 0-18 15,3 3 1-15</inkml:trace>
  <inkml:trace contextRef="#ctx0" brushRef="#br1" timeOffset="270205.6629">20726 6175 25 0,'3'0'12'0,"19"-5"10"0,-12 2-12 16,4 3-6-16,7-3 0 0,1 3-4 15,-5 3 1-15,1 2 0 16,-8 1 1-16,-3 2 2 16,-7 7 0-16,-7 4 1 15,-3-1 1-15,3-2-2 16,0 0 1-16,3-3 1 16,11-2 0-16,7 0-6 15,8-3 0-15,2 0 0 16,4-3 0-16,1 3-30 15,-1-3 0-15,-7 0 0 16,-10 1 0-16</inkml:trace>
  <inkml:trace contextRef="#ctx0" brushRef="#br1" timeOffset="270603.19">19315 6609 36 0,'-21'5'18'0,"21"-5"17"16,14 0-19-16,18 0-2 15,35-5 1-15,46 0-7 0,45-3 1 16,40 0-8-16,28 0 1 16,24 2-2-16,0 4 0 15,-17-1-5-15,-32 1 1 16,-31 2-15-16,-29-3 0 15,-28 3-9-15,-32 0 0 16,-28 0 3-16,-25 3 0 16</inkml:trace>
  <inkml:trace contextRef="#ctx0" brushRef="#br1" timeOffset="271697.6084">19664 6948 37 0,'0'10'18'0,"4"17"6"16,-1-20-18-16,1 9 0 16,-1 8 0-16,1 0-2 15,-1 2 1-15,-3 1-5 16,0-3 0-16,4-6-1 0,-4 1 1 16,0-3-9-16,0 0 9 15,0-16 0 1,10 5-48-16,-3 0 1 15</inkml:trace>
  <inkml:trace contextRef="#ctx0" brushRef="#br1" timeOffset="272010.1097">19943 6903 46 0,'3'15'23'0,"15"22"13"16,-11-29-23-16,0 8-4 15,0 5 1-15,-3 6-4 16,-1 5 0-16,-3-3-5 15,0 0 0-15,-3 0-2 16,-4 0 0-16,0-5-9 16,-1-3 0-16,-2-2-16 15,3-6 0-15,0-11-12 16,0-7 0-16</inkml:trace>
  <inkml:trace contextRef="#ctx0" brushRef="#br1" timeOffset="272260.1127">20123 6987 36 0,'10'-10'18'0,"-17"15"2"0,0-2-17 16,-3 2 3-16,-5 3 0 16,-6 2 3-16,-3 6 0 15,-1 3-4-15,4 2 1 0,3 0-3 16,8-5 0-16,6 0-1 15,8 0 0-15,10 0-2 16,7-1 0-16,4-1 0 16,3-6 0-16,7 0-22 15,0-3 0-15,1-5-20 16,-1-3 1-16</inkml:trace>
  <inkml:trace contextRef="#ctx0" brushRef="#br1" timeOffset="273163.7698">20408 7053 26 0,'-3'3'13'0,"-1"5"9"16,4-5-12-16,0 5-3 16,4 5 1-16,3 0-3 0,0 3 1 15,0-3 0-15,4 3 0 16,-1 0-1-16,1 2 0 16,-4-4-1-16,3-4 1 15,1-5-5-15,0-5 1 16,-1-5-2-16,-3 0 1 15,0-3 0-15,0-5 0 16,0-3 0-16,0-5 0 16,0-6 0-16,1 1 0 15,2-1 0-15,4 6 1 0,4 3 3 16,7 2 1-16,-4 0-5 16,-4 5 0-16,-3 3 0 15,-3 6 0-15,0 2-1 16,-8 5 1-16,-3 8 0 15,-3 6 0-15,-4 2 0 16,3 3 1-16,4 0 0 16,7-6 0-16,11-2-1 15,13-3 0-15,12-2 0 16,3-1 0-16,3-2-19 16,4 0 1-16,-4-3-33 15,-3-5 0-15</inkml:trace>
  <inkml:trace contextRef="#ctx0" brushRef="#br1" timeOffset="273960.6562">16472 8064 37 0,'0'24'18'0,"7"34"6"16,-3-45-19-16,-1 8 1 15,1 9 1-15,-1 4-1 16,1 0 0-16,-1 1-5 16,1-6 0-16,-1 3-2 15,1-6 1-15,-4-5-2 16,0-5 1-16,0-5-21 15,3-9 1-15,-3-7-10 16,-3-8 0-16</inkml:trace>
  <inkml:trace contextRef="#ctx0" brushRef="#br1" timeOffset="274163.7835">16137 8151 36 0,'0'-5'18'0,"35"10"10"0,-17-10-18 16,17 2-1-16,14-10 1 16,22-3-5-16,10-5 1 15,4 5-6-15,-1 0 0 16,-13 8-15-16,-11 0 1 16,-7 8-25-16,-7 0 1 0,-15 3 31 15,-9 0 0-15</inkml:trace>
  <inkml:trace contextRef="#ctx0" brushRef="#br1" timeOffset="274366.9152">16098 8463 45 0,'-11'16'22'0,"75"-13"14"16,-39-6-24-16,21-5-9 15,13 0 1-15,23-7-3 16,-1 1 0-16,7 4-17 16,-7-1 0-16,-14 3-29 15,-10 3 0-15</inkml:trace>
  <inkml:trace contextRef="#ctx0" brushRef="#br1" timeOffset="275217.4392">17142 8442 35 0,'-17'6'17'0,"45"-12"7"0,-18 1-19 15,8 0-3-15,7 2 0 16,-4 3-4-16,0-3 1 16,-3 6 2-16,-4 0 1 15,-4 5-2-15,-10 2 0 16,-3 6 5-16,-4 3 0 16,-4-1 0-16,1-2 1 15,6-3-3-15,8-2 0 0,6-6-2 16,8-2 0-16,6-6-10 15,8 1 0-15,0-4-25 16,0-2 0-16,-8 0 20 16,-6 0 1-16</inkml:trace>
  <inkml:trace contextRef="#ctx0" brushRef="#br1" timeOffset="275545.5691">16846 7881 36 0,'-4'-5'18'0,"-3"8"2"0,7-1-19 16,0 6-1-16,0 6 0 0,0 1-15 15,4 4 1-15,-1 13-9 16,1-1 1-16</inkml:trace>
  <inkml:trace contextRef="#ctx0" brushRef="#br1" timeOffset="275842.4482">16740 8360 33 0,'4'16'16'0,"-11"16"0"0,7-19-18 16,0 8-8-16,-4 6 1 15,0-1-8-15,-3-2 0 16,-3 3 13-16,-8 2 0 16</inkml:trace>
  <inkml:trace contextRef="#ctx0" brushRef="#br1" timeOffset="276139.3332">16049 8445 17 0,'-11'29'8'0,"4"40"7"16,7-56-9-16,-3 0-6 15,3 6 0-15,-4-1-4 16,4-2 1-16,0 0-16 16,4-3 1-16</inkml:trace>
  <inkml:trace contextRef="#ctx0" brushRef="#br1" timeOffset="276404.9585">16236 7866 22 0,'-11'29'11'0,"-10"37"1"16,17-48-11-16,1 14-2 16,-1 8 0-16,4-3-20 15,0 5 0-15</inkml:trace>
  <inkml:trace contextRef="#ctx0" brushRef="#br1" timeOffset="277128.3348">17996 8149 28 0,'-4'-3'14'0,"4"3"9"16,11 3-13-16,10-1-5 15,11 1 1-15,7 0-4 16,10 2 0-16,0-2-2 16,-3-1 0-16,0 3-23 15,0 1 1-15,-11-4 0 16,-7 4 1-16</inkml:trace>
  <inkml:trace contextRef="#ctx0" brushRef="#br1" timeOffset="277347.0921">18038 8387 36 0,'11'2'18'0,"56"1"4"0,-39-3-17 15,14 0-4-15,8 0 0 0,-1 0-15 16,11 3 1-16,-4-3-15 16,-6-3 1-16</inkml:trace>
  <inkml:trace contextRef="#ctx0" brushRef="#br1" timeOffset="280327.9114">19509 7781 31 0,'-7'-3'15'0,"7"3"5"0,0 0-16 15,3 0 4-15,4 6 0 16,8 4-3-16,2 9 1 0,4 4-2 16,1 7 0-16,-1-1-2 15,-4 5 1-15,1 3 0 16,-4 3 1-16,0-3-1 16,0-3 1-16,0-5-1 15,1-2 0-15,-5 2-2 16,1-3 0-16,3 1 2 15,-4-3 0-15,1-6-2 16,-4-2 0-16,0-3 1 16,0-2 1-16,0-3 0 15,0-6 1-15,4-10-4 16,-1-7 1-16,5-7-2 16,-1-7 1-16,7-16 1 15,0-5 0-15,-3 0-4 16,-1 2 1-16,1 3-25 15,-1 8 1-15,-2 5-22 16,-1 9 1-16</inkml:trace>
  <inkml:trace contextRef="#ctx0" brushRef="#br1" timeOffset="280749.7891">20161 8154 26 0,'-7'-8'13'0,"-3"5"14"15,10 3-14-15,3-2-7 16,4-1 1-16,8 0-4 16,6 1 0-16,0 2-2 15,0 0 0-15,0 0-2 16,-3 8 1-16,-4 2 0 16,-7 1 0-16,-7 5 3 15,-7 2 0-15,-7 6 3 16,-4 0 0-16,4-3-5 15,7-2 1-15,7-4-2 16,7-4 0-16,7-6-1 0,7-2 1 16,8-3-25-16,6-5 1 15,-3-1-10-15,-8 1 0 16</inkml:trace>
  <inkml:trace contextRef="#ctx0" brushRef="#br1" timeOffset="280968.5374">19893 7889 31 0,'29'-10'15'0,"55"-9"5"15,-59 14-16-15,14 0-18 16,3 2 1-16,-3 3-8 16,-7 3 1-16</inkml:trace>
  <inkml:trace contextRef="#ctx0" brushRef="#br1" timeOffset="281218.5417">19456 7815 38 0,'21'-13'19'0,"81"2"0"0,-70 9-18 15,14-1-14-15,0 3 0 16,0 0-12-16,-4 3 1 16</inkml:trace>
  <inkml:trace contextRef="#ctx0" brushRef="#br1" timeOffset="281737.9726">19093 8601 50 0,'-43'3'25'0,"65"5"10"16,2-6-24-16,26-2-6 16,34-2 1-16,36-4-2 15,32 1 0-15,31 2-3 16,8-2 1-16,6-5-2 15,-13 4 0-15,-15 4-17 16,-21 4 0-16,-28 1-31 16,-21 0 1-16,-22 2 40 15,-20 0 1-15</inkml:trace>
  <inkml:trace contextRef="#ctx0" brushRef="#br1" timeOffset="282659.8756">19749 8731 38 0,'-11'-16'19'0,"4"8"18"0,7 8-20 15,0 3-13-15,0 2 1 16,4 8-4-16,3 3 0 16,0 2-2-16,3 9 1 15,8 7-5-15,-4 3 1 16,0-5-41-16,0 0 0 16,-7 2 34-16,-7-2 1 15</inkml:trace>
  <inkml:trace contextRef="#ctx0" brushRef="#br1" timeOffset="283050.4957">19237 9289 44 0,'4'-19'22'0,"42"14"20"0,-11 2-22 16,36-2-11-16,31-3 1 16,28-2-6-16,11 2 0 15,8 0-4-15,-1 3 0 16,-18 2-5-16,-13 3 1 16,-22 0-20-16,-21 0 1 15,-21 5-11-15,-18-5 0 16,-21 5 19-16,-14 3 1 15</inkml:trace>
  <inkml:trace contextRef="#ctx0" brushRef="#br1" timeOffset="283972.66">19558 9580 28 0,'-3'-5'14'0,"3"5"3"0,3 2-13 15,1 4 6-15,3 2 1 16,-4 7-7-16,1 4 1 0,-4 5 3 16,-4 0 1-16,-3-1 0 15,0 1-9 1,7-24 0-16,-28 21 19 16,7-5 1-16,0-5-19 15,-4-6 0-15,4 3-2 16,0-3 1-16,3-7-1 15,4-6 0-15,3-3-28 16,8 1 0-16,6-4-20 16,8-9 1-16</inkml:trace>
  <inkml:trace contextRef="#ctx0" brushRef="#br1" timeOffset="284097.6617">19449 9453 23 0,'0'-11'11'0,"18"-2"-21"0,-11 11-12 16</inkml:trace>
  <inkml:trace contextRef="#ctx0" brushRef="#br1" timeOffset="284675.7955">19668 9559 30 0,'-7'-8'15'0,"7"5"12"16,0 3-15-16,0 0-8 16,0 3 0-16,0 2 1 15,0 6 1-15,0 2-1 16,3 5 1-16,1 6-3 15,-1 0 0-15,1 0 1 16,-1-6 0-16,1 1 1 0,-1-6 1 16,4-5-4-16,4-8 0 15,0-10-2-15,3-6 1 16,-4 0-1-16,1 0 0 16,-4 5-2-16,0 3 0 15,0 0 3-15,0 11 1 16,0 2-5-16,0 3 1 15,0 3 4-15,4-3 1 16,-4-3-2-16,3-5 0 16,-3-5 3-16,1-6 1 15,-1-2-5-15,0 0 1 0,0 0-3 16,-4-3 1-16,-3 0-11 16,0 0 0-16,0 0-19 15,4 0 1-15,3 3-3 16,0 2 0-16</inkml:trace>
  <inkml:trace contextRef="#ctx0" brushRef="#br1" timeOffset="285160.178">20020 9498 34 0,'-3'0'17'0,"21"0"7"0,-8 0-18 15,4 3-4-15,4 2 1 0,3 0-3 16,0 3 0-16,-3 3 1 16,-1-1 1-16,-6 4-2 15,-7-1 1-15,-4 3 7 16,-8-1 1-16,1 4-2 15,-3 2 0-15,3-2-3 16,3-3 1-16,4-3-4 16,7-5 1-16,7-3-2 15,8 0 0-15,2-5-11 16,-3 0 1-16,1-2-20 16,-5-4 1-16,1 4 3 15,-4-4 0-15</inkml:trace>
  <inkml:trace contextRef="#ctx0" brushRef="#br1" timeOffset="285628.9335">20317 9538 31 0,'0'0'15'0,"10"2"12"0,-6 4-15 16,3 2-6-16,0 5 0 15,-4 5 2-15,1 6 0 16,-1 0-5-16,-3-3 0 15,0-2-3-15,0-6 1 16,0 0 4-16,0-5 0 16,0-8-5-16,8-8 1 15,-1-5-1-15,0-3 0 0,3 0 1 16,1 0 0-16,-1 3 1 16,5 2 1-16,-5 3-2 15,1 8 0-15,-1 3-1 16,1 5 0-16,-4 3 1 15,0 2 1-15,-4 3-2 16,5-6 1-16,-5-2 2 16,4-8 0-16,0-5-3 15,4 0 0-15,-4-6 1 16,0 0 0-16,0 1-3 16,3 2 1-16,1 3 2 15,0 5 0-15,-1 2-1 16,4 4 0-16,-3 7-1 15,0-5 1-15,-1 2 0 16,-3 4 0-16,0-7-16 16,0-1 1-16,0-1-10 15,0-2 1-15,0-6-11 0,-3-8 1 16</inkml:trace>
  <inkml:trace contextRef="#ctx0" brushRef="#br1" timeOffset="285925.8135">20691 9614 41 0,'-4'6'20'0,"11"4"15"0,-3-4-21 16,-4 4-6-16,3 3 1 16,-3-2-4-16,4 2 1 15,-4 0-3-15,0-5 1 16,3 0 0-16,-3-2 1 0,4-12-5 16,-4-4 0-16,3-9-1 15,-3-5 1-15,0-5-1 16,0-5 0-16,0 2 1 15,0 0 1-15,0 9 0 16,4-4 0-16,-1 9-1 16,4 2 0-16,4 2-1 15,3 1 1-15,7-3-1 16,0 8 1-16,1-2-13 16,-1 5 0-16,-4 2-17 15,-3 6 0-15,-6 2-3 16,-12 0 1-16</inkml:trace>
  <inkml:trace contextRef="#ctx0" brushRef="#br1" timeOffset="286066.4485">20701 9543 44 0,'7'-5'22'0,"32"-19"5"0,-18 16-23 16,7-3-4-16,8 1 1 15,-1-1-39-15,0 1 0 16,-3 4 27-16,-7 4 1 15</inkml:trace>
  <inkml:trace contextRef="#ctx0" brushRef="#br1" timeOffset="287332.0797">19435 10223 40 0,'-4'-3'20'0,"4"35"13"0,0-19-21 16,4 8-6-16,-1 6 1 15,1 5-4-15,-1 5 1 16,1 5-2-16,3-2 0 16,0-9-3-16,0-4 1 15,-3-6 0-15,-1-5 0 0,1-3-18 16,-1-5 0-16,-3-3-20 15,-3-5 0-15,-8-8 30 16,-6-15 1-16</inkml:trace>
  <inkml:trace contextRef="#ctx0" brushRef="#br1" timeOffset="287505.2849">19135 10249 44 0,'4'-10'22'0,"41"2"12"16,-27 3-22-16,21 2-5 15,14 0 0-15,17 1-4 16,8-6 0-16,0 2-4 16,-4 6 1-16,-11 0-22 15,-6 0 1-15,-8 0-23 16,-10 3 1-16</inkml:trace>
  <inkml:trace contextRef="#ctx0" brushRef="#br1" timeOffset="287724.0383">19227 10569 54 0,'24'8'27'0,"79"-5"7"0,-64-11-27 0,24-2-6 16,22-4 0-16,-1-2-1 15,-3 3 0-15,-3 5-35 16,-11 6 1-16,-14 2 7 16,-18 2 0-16</inkml:trace>
  <inkml:trace contextRef="#ctx0" brushRef="#br1" timeOffset="288067.7965">19132 10530 40 0,'3'-11'20'0,"-10"38"2"0,7-17-19 15,0 3 0-15,-4 3 1 16,1 3 3-16,-4 7 0 16,0 1-7-16,-4-1 1 0,4-2-12 15,4 0 1-15,3-8-32 16,3-3 1-16,8-8 40 15,3-5 0-15</inkml:trace>
  <inkml:trace contextRef="#ctx0" brushRef="#br1" timeOffset="288302.1896">19960 10419 53 0,'-3'-8'26'0,"-1"18"2"16,1-4-27-16,-4 7 0 15,0 8 0-15,3 3-1 16,-3 2 1-16,4-5-7 0,-1 3 0 16,1-3-26-16,-1-2 1 15,1-1 13-15,-5-2 1 16</inkml:trace>
  <inkml:trace contextRef="#ctx0" brushRef="#br1" timeOffset="288567.8012">19227 10136 19 0,'-21'23'9'0,"-8"25"13"16,22-37-10-16,-3 7-6 16,-4 6 0-16,0 5-7 15,3 0 1-15,0-5-20 16,8-3 0-16,3-2 4 15,7-11 0-15</inkml:trace>
  <inkml:trace contextRef="#ctx0" brushRef="#br1" timeOffset="288770.9285">19876 10075 45 0,'-11'-14'22'0,"4"36"1"0,4-14-23 16,-1 0 0-16,-3 10 0 15,0 1-11-15,0-4 1 16,3 7-24-16,-3 4 1 16</inkml:trace>
  <inkml:trace contextRef="#ctx0" brushRef="#br1" timeOffset="289442.8174">20200 10591 35 0,'-14'2'17'0,"18"-4"15"0,-4 2-19 0,0 0-7 15,3 0 0-15,4-6-2 16,7 1 1-16,1-3-1 16,-1 3 0-16,3 2-5 15,-3 3 1-15,0 8 0 16,-6 0 0-16,-5 0 0 16,-3 0 1-16,-3 0-1 15,-5 0 0-15,1 0 0 16,0 0 1-16,4-3-2 15,6 0 1-15,1 1 0 16,6-4 0-16,1 3 0 16,0 3 0-16,-1 3 0 15,-6 5 0-15,-8 2-1 16,-3 1 1-16,-3-1 0 16,-5 1 1-16,-2-6-7 0,3-2 0 15,3-3-29-15,8-3 1 16,6-5 12-16,8-5 0 15</inkml:trace>
  <inkml:trace contextRef="#ctx0" brushRef="#br1" timeOffset="289802.1999">20673 10247 44 0,'-35'5'22'0,"21"-2"13"16,14-3-23-16,7 0-6 16,7 2 1-16,7 1-7 15,7-3 0-15,7 0 0 16,8 0 0-16,-1 0-7 16,-3 0 0-16,-7 0-16 0,-8 0 0 15,-3 0-9 1,-10 0 0-16</inkml:trace>
  <inkml:trace contextRef="#ctx0" brushRef="#br1" timeOffset="289974.0691">20740 10424 47 0,'21'3'23'0,"57"-6"9"0,-54 3-25 16,8-3-5-16,10-2 0 0,4-3-3 15,0 0 1-15,-3 3-51 16,-1 0 51 0,-42 5 0-16</inkml:trace>
  <inkml:trace contextRef="#ctx0" brushRef="#br1" timeOffset="291158.7915">22613 9979 45 0,'0'-2'22'0,"0"-1"4"16,0 3-23-16,3 3 1 15,1 5 1-15,3 5-1 16,0 11 1-16,4 10 1 15,-1 1 0-15,1-4-1 16,-1 4 0-16,1 2-1 16,0 0 0-16,-4-3-1 15,0-5 0-15,0-5 1 0,0-3 0 16,-4-5 4-16,1-3 1 16,-1-7-6-16,8-9 0 15,0-10-3-15,6-11 1 16,4-5-2-16,4-11 0 15,3-10 2-15,0 2 0 16,1 3-9-16,-8 6 0 16,0 4-23-16,-7 9 1 15,0 5-22-15,-7 5 0 16</inkml:trace>
  <inkml:trace contextRef="#ctx0" brushRef="#br1" timeOffset="291346.2992">22832 9956 48 0,'17'-16'24'0,"43"-3"7"16,-32 14-25-16,11-3-6 15,7 0 1-15,0 3-28 16,0 2 1-16,-4 1-2 16,-7 2 1-16</inkml:trace>
  <inkml:trace contextRef="#ctx0" brushRef="#br1" timeOffset="291549.4219">22440 9979 46 0,'4'-5'23'0,"49"8"0"0,-29-6-23 15,12-2-6-15,6 5 1 16,7 0-35-16,1 0 0 0</inkml:trace>
  <inkml:trace contextRef="#ctx0" brushRef="#br1" timeOffset="292127.5539">23110 10244 29 0,'-10'-3'14'0,"-8"1"11"0,15-1-14 16,-5 3-2-16,1 0 0 15,4 0-2-15,-1 3 1 0,8-3-5 16,3 0 1-16,4 2-4 15,3-2 0-15,0 3-1 16,0 0 1-16,0 2 0 16,-3 3 1-16,-8 0 2 15,-3 5 1-15,-3 0 0 16,-4 1 0-16,-1-4-4 16,1-2 1-16,4 0-1 15,6 0 1-15,8 0-1 16,7 0 0-16,-1 2-2 15,1 1 1-15,-4 0 1 16,-7 2 0-16,-7 0-4 16,-11 0 1-16,-3 6-16 15,0-6 1-15,0-5-26 16,4 2 0-16</inkml:trace>
  <inkml:trace contextRef="#ctx0" brushRef="#br1" timeOffset="292471.3091">22087 10651 49 0,'-67'8'24'16,"39"8"13"-16,28-13-25 0,4 0 3 15,20-1 0-15,36-2-4 16,57-10 1-16,66-6-3 16,64 3 0-16,53 2-9 15,49 0 0-15,4 6-12 16,-29 5 0-16,-41 0-16 15,-44 0 0-15,-48 0-1 16,-43 0 1-16,-46 0 0 16,-42-3 1-16</inkml:trace>
  <inkml:trace contextRef="#ctx0" brushRef="#br1" timeOffset="293143.1945">22366 11130 31 0,'0'-16'15'0,"0"6"13"0,4 7-16 16,-1 3-11-16,1 0 1 16,3 6 3-16,3 7 0 15,1 5 0-15,-1 3 0 16,-3 11 2-16,1 0-7 16,-8-32 0-1,-11 48 23-15,-10-17 1 16,-4-2-20-16,-3-5 0 15,0-5-3-15,-4-9 0 16,4-7-6-16,3-8 0 0,4-11-24 16,7-11 1-16,7-2-24 15,7-8 0-15</inkml:trace>
  <inkml:trace contextRef="#ctx0" brushRef="#br1" timeOffset="293299.4467">22243 10969 45 0,'3'-19'22'0,"4"9"-1"16,-3 7-22-16,3-2-34 16,3 2 1-16,4 3 26 15,4 0 0-15</inkml:trace>
  <inkml:trace contextRef="#ctx0" brushRef="#br1" timeOffset="293830.7031">22553 11046 46 0,'-7'-6'23'0,"7"4"8"0,0 2-22 0,0 0-4 15,0 5 1-15,0 3-1 16,3 5 0-16,1 6-1 16,3 2 0-16,0 0 3 15,4 0 0-15,-1-2-4 16,1-3 1-16,-1-6-2 15,1 1 0-15,0-6-1 16,-1-2 0-16,-3-9 0 16,4 1 1-16,-4-5-4 15,0-4 1-15,0 1 1 16,0 0 0-16,0 2 0 16,-3 3 0-16,-1 6 0 15,4 2 0-15,-3 8 1 16,-1 5 0-16,4 5-2 15,0-2 0-15,4 3 0 16,0-6 1-16,-1-5 5 0,1 0 1 16,-1-8-4-16,4-3 1 15,0-5-3-15,-3-5 1 16,0-3-1-16,-4-2 0 16,-4-1-1-16,-3-5 1 15,-3 1-10-15,3 4 0 16,-4 3-18-16,4 6 1 15,4-4-25-15,-1 6 1 16,4 0 50-16,-7 3 1 16</inkml:trace>
  <inkml:trace contextRef="#ctx0" brushRef="#br1" timeOffset="294823.8183">23167 11006 29 0,'-4'3'14'0,"25"-3"11"15,-10 0-14-15,3 0-2 16,4-6 1-16,3-2-4 16,0 0 1-16,0 3-8 0,0 3 0 15,-3 2 1-15,-7 2 0 16,-4 6 0-16,-4-3 0 15,-6 6 1-15,-8 2 0 16,-3 6 1-16,0 5 1 16,-4-1 2-16,1 4 0 15,6-3 0-15,0-3 1 16,11-5 1-16,7 0 1 16,4 2-8-16,3-5 1 15,7-2-1-15,4-1 0 0,0-4-15 16,-1-1 1-16,1 3-21 15,-4-5 0-15,-3-3 8 16,-8 0 1-16</inkml:trace>
  <inkml:trace contextRef="#ctx0" brushRef="#br1" timeOffset="295323.8285">23502 11040 44 0,'3'0'22'0,"15"-8"16"0,-7 8-22 0,6 3-11 16,4 2 0-16,1 6-3 16,-5 0 0-16,-3 4-1 15,-7 7 1-15,-3-1 2 16,-8 3 0-16,-6-6-5 16,-4-2 1-16,0 0-2 15,-1-3 0-15,1-5-19 16,0-5 0-16,0-3-23 15,0-6 0-15,-4-7 40 16,1-5 0-16</inkml:trace>
  <inkml:trace contextRef="#ctx0" brushRef="#br1" timeOffset="295495.7037">23456 11035 46 0,'21'-8'23'0,"21"-26"10"16,-27 26-24-16,13-8-9 0,4 5 1 15,-4-5-12-15,-4 6 1 16,1-1-35-16,-4 6 1 15,-7 5 43-15,-3 5 1 16</inkml:trace>
  <inkml:trace contextRef="#ctx0" brushRef="#br1" timeOffset="295855.0841">23668 11506 58 0,'0'16'29'0,"10"-16"16"15,-3-8-29-15,4-5-13 16,3-3 1-16,4-8-1 16,6-2 0-16,1-11-3 15,0 2 0-15,-1-2 0 16,-2-3 0-16,-8 3-1 15,-4 8 1-15,-3 5 0 16,0 9 1-16,-7 7-2 16,0 10 1-16,-3 9-1 15,3 2 1-15,0 3 0 16,3 3 0-16,4-1 1 16,4-7 1-16,3-9 0 15,0-4 1-15,0-4-2 0,0-4 1 16,4-6-3-16,-4-5 1 15,-3-6-7-15,-4-2 0 16,0 3-24-16,-7 2 1 16,0 0-17-16,3 0 1 15</inkml:trace>
  <inkml:trace contextRef="#ctx0" brushRef="#br1" timeOffset="296167.5871">24207 10935 57 0,'0'-11'28'0,"4"35"14"15,-1-11-42-15,-3-13 0 16,4 21 17 0,-4 6 0-16,0 2-17 15,0 2 0-15,0-1-1 16,0-1 1-16,-4 0-28 16,1-3 1-16,-4-2-23 15,0-5 0-15,0-9 48 0,0-10 1 16</inkml:trace>
  <inkml:trace contextRef="#ctx0" brushRef="#br1" timeOffset="296433.2162">24151 11183 51 0,'17'-13'25'0,"29"-3"12"0,-28 11-26 16,7-3-9-16,-1-3 1 16,1-2-4-16,-4 0 0 15,-3-3-18-15,-1 3 1 16,-2-3 2-16,-1-8 0 15,-4-5 9-15,-3 0 1 0,0 2 22 16,-3 4 0-16,-4 7-1 16,0 10 0-16,0 12-4 15,0 10 1-15,-4 5-7 16,1 5 0-16,-1 9-3 16,1 7 0-16,-4 3-4 15,0 8 0-15,-4 0-29 16,1 0 1-16,-1-6-9 15,-3 1 1-15</inkml:trace>
  <inkml:trace contextRef="#ctx0" brushRef="#br1" timeOffset="312824.2408">20278 2995 22 0,'0'-8'11'0,"0"0"10"16,0 5-12-16,0 3-3 15,0 0 1-15,0-5-6 16,0 5 0-16,-4 5 3 31,1-2 1-31,-4 5-3 0,0 5 1 16,-4 6 0-16,4 5 1 15,0-1 0-15,0 9 0 16,3 5 0-16,8 3 0 16,3-8 2-16,4-6 1 15,-1 0-3-15,4-4 0 16,4-6-3-16,3-6 0 16,4-2-1-16,-1-3 1 15,1-2-2-15,-4-3 0 16,-3 0-18-16,0-3 0 15,-4 1-13-15,-4-4 1 0,-3-2 14 16,-3-5 0-16</inkml:trace>
  <inkml:trace contextRef="#ctx0" brushRef="#br1" timeOffset="313152.3545">20313 2696 47 0,'-10'-16'23'0,"6"8"1"0,4 5-24 16,0 1-6-16,0-3 0 15,4-1-33-15,6 4 1 16,1 2 36-16,3 2 1 16</inkml:trace>
  <inkml:trace contextRef="#ctx0" brushRef="#br1" timeOffset="313496.1113">20542 3148 31 0,'-7'-13'15'0,"11"13"9"16,-1 3-17-16,1 5-1 15,-1 8 1-15,5 5 0 16,-5 10 0-16,1-9-4 0,-4 1 1 15,0 4-4-15,0-1 0 16,0 1-1-16,0-3 0 16,0-3-37-16,0-5 0 15,0-6 22-15,3-4 1 16</inkml:trace>
  <inkml:trace contextRef="#ctx0" brushRef="#br1" timeOffset="313966.2537">20793 2820 30 0,'0'-13'15'0,"-4"13"7"0,4 0-15 15,-3 8-6-15,-1 3 0 16,1 4 1-16,-4 4 0 16,-4 2 4-16,1 6 0 15,-1 4-1-15,4 6 1 16,0-2-4-16,3 2 1 16,4 2 1-16,7-1 1 15,4-12-4-15,3-2 1 16,7 0-2-16,0-9 0 0,1-1 0 15,-1-4 0-15,-4-4-18 16,1-4 1-16,-4-2-25 16,0-8 1-16</inkml:trace>
  <inkml:trace contextRef="#ctx0" brushRef="#br1" timeOffset="314278.758">20962 2892 25 0,'-3'0'12'0,"-8"16"9"16,11-14-13-16,0 6 0 0,0 8 0 15,0 5 0-15,0 8 0 16,4 6-3-16,-1-1 1 15,1 8-4-15,-1-2 1 16,4-3-1-16,0-8 0 16,4-2-3-16,-1-9 1 15,5-2 0-15,-1-5 0 16,0-1 0-16,0-2 1 16,0-2-27-16,0-4 1 15,-3-4-8-15,-4-4 1 16</inkml:trace>
  <inkml:trace contextRef="#ctx0" brushRef="#br1" timeOffset="314466.261">20828 3029 38 0,'25'-13'19'0,"49"0"5"16,-49 10-20-16,10 3-4 15,0 0 0-15,0 3-11 16,1 5 0-16,-5 0-20 16,-6 2 1-16</inkml:trace>
  <inkml:trace contextRef="#ctx0" brushRef="#br1" timeOffset="314747.5166">21248 2873 41 0,'18'-8'20'0,"27"27"4"0,-31-11-21 15,1-3-1-15,-1 11 0 16,0 10-2-16,-4 11 1 15,-3 0 2-15,-7 14 0 0,-3-4-3 16,-4-2 0-16,0-8-1 16,0-10 1-16,-4-3-13 15,4-9 0-15,0-1-22 16,0-4 0-16</inkml:trace>
  <inkml:trace contextRef="#ctx0" brushRef="#br1" timeOffset="315153.7781">21632 2982 35 0,'-7'-3'17'0,"11"3"9"0,-4 0-19 31,32 0 11-31,-1 0 1 0,5 0-19 16,-1-3 0-16,0 3 0 16,-3 0 0-16,0 0-1 15,-8 0 0-15,-3 0-13 16,-3 0 0-16,-4 0-6 16,-3 0 1-16,-8 0-7 15,-6 0 0-15</inkml:trace>
  <inkml:trace contextRef="#ctx0" brushRef="#br1" timeOffset="315325.6465">21668 3167 43 0,'17'13'21'0,"40"-18"6"15,-40 2-22-15,8-5-5 16,7 3 1-16,3 0-10 0,0-1 1 15,-6 1-32-15,-1 2 1 16</inkml:trace>
  <inkml:trace contextRef="#ctx0" brushRef="#br1" timeOffset="315700.6709">22204 2677 43 0,'-4'-10'21'0,"8"10"2"16,-4 5-22-16,0 6 8 16,0 5 1-16,0 15-5 15,3 4 1-15,1 2-6 16,-4 2 1-16,3 6-1 16,1 3 1-16,-1-6-1 15,1-2 0-15,-1-3-14 16,-3-5 0-16,0-6-22 15,0-7 1-15,0-11 25 0,-3-11 0 16</inkml:trace>
  <inkml:trace contextRef="#ctx0" brushRef="#br1" timeOffset="316294.4119">22066 2675 28 0,'4'-6'14'0,"20"-7"14"16,-13 11-14-16,3-6-2 16,4 0 1-16,3 0-6 15,4 0 1-15,3-3-5 16,0 6 0-16,0 0-2 16,0 2 0-16,1 6-2 15,-5 2 1-15,1 3 0 16,-4 5 0-16,-3 6 0 15,0-6 0-15,-8 3 0 0,-3 5 1 16,-3-3-2-16,-8 6 0 16,1-3 1-16,-11 3 0 15,-4-8 0-15,-7 0 0 16,1-11-1-16,-1 3 1 16,4 0-2-16,-1 0 1 15,5-3 1-15,3 3 0 16,3-5 0-16,4 5 0 15,7 0 1-15,4 0 0 16,3 0 3-16,7 2 0 16,3 6-2-16,5 0 0 15,-1 3-2-15,0-1 0 0,-3 1 1 16,-4 2 1-16,0 3-10 16,-4-3 1-16,-3-3-19 15,0 3 1-15,-3-5-13 16,3-2 0-16</inkml:trace>
  <inkml:trace contextRef="#ctx0" brushRef="#br1" timeOffset="316778.7944">22585 2998 35 0,'0'2'17'0,"3"-4"12"0,4 2-18 16,0 2-1-16,4 1 1 15,3-3-5-15,0 0 1 16,4-3-5-16,-1-2 1 15,1 0-3-15,0-3 1 16,-4 2-1-16,-4-7 1 16,-3 3-3-16,-7 2 1 0,-3-3 1 15,-4 3 1-15,-4-2-2 16,1 2 0-16,-4 8 0 16,-4 0 1-16,-3 8 0 15,3 5 0-15,1 8 1 16,6 5 0-16,7 1 10 15,8-1 0-15,3-2-6 16,7 0 0-16,0-6-4 16,11-2 1-16,0-5-2 15,-1-3 1-15,5-3-24 16,-5 3 0-16,1-5-36 16,3-3 0-16,0-11 59 15,1 6 0-15</inkml:trace>
  <inkml:trace contextRef="#ctx0" brushRef="#br1" timeOffset="317513.1794">23541 2527 36 0,'-18'-6'18'0,"11"12"9"0,7-12-18 0,0 6-6 16,-4 6 0-16,1 2 7 16,3 5 0-16,0 11-5 15,3 5 0-15,4 5-4 16,1 8 1-16,-1-2-2 15,-4-3 1-15,1-5-1 16,-1-3 0-16,1-10 0 16,-1-4 0-16,-3-1-1 15,0-4 0-15,4-5-23 16,-4 1 0-16,0-9-16 16,-4-7 1-16</inkml:trace>
  <inkml:trace contextRef="#ctx0" brushRef="#br1" timeOffset="317747.5623">23216 2564 47 0,'14'5'23'0,"53"-2"17"0,-31-6-23 16,13 3-7-16,21-11 0 15,1 6-7-15,0-3 0 16,-1 3-5-16,-10 0 0 16,-7 5-15-16,-11-8 0 15,-10 8-23-15,-7 0 0 0,-15 0 23 16,-10 2 1-16</inkml:trace>
  <inkml:trace contextRef="#ctx0" brushRef="#br1" timeOffset="317981.9337">23181 2929 61 0,'39'10'30'0,"35"-7"15"15,-43-6-30-15,15-2-9 16,11 5 0-16,6-8-6 15,-3 3 0-15,-7-3-9 16,-4 3 1-16,-6 2-29 16,-1 0 37-16,-42 3 0 15</inkml:trace>
  <inkml:trace contextRef="#ctx0" brushRef="#br1" timeOffset="318502.2246">23886 2945 48 0,'-7'5'24'15,"-7"8"11"-15,11-8-23 0,-1 3-12 16,1-2 1-16,-1 7-1 16,4 3 1-16,0-3-21 15,4 6 1-15,3-4-22 16,-4-7 1-16</inkml:trace>
  <inkml:trace contextRef="#ctx0" brushRef="#br1" timeOffset="318836.2865">23865 2463 33 0,'-10'21'16'16,"-5"-5"3"-16,15-11-18 15,0 6-25-15,4 8 1 0,0 7 13 16,-1-5 0-16</inkml:trace>
  <inkml:trace contextRef="#ctx0" brushRef="#br1" timeOffset="319195.6677">23325 2453 30 0,'0'-3'15'0,"0"21"0"16,0-10-15-16,-3 3-1 15,-1 5 0-15,-3 8-13 16,4 2 1-16,-4 8-2 15,0 4 1-15</inkml:trace>
  <inkml:trace contextRef="#ctx0" brushRef="#br1" timeOffset="319648.7989">23611 2953 36 0,'-7'8'18'0,"0"21"1"15,7-24-18-15,4 5-8 16,-1 6 1-16,4 3-24 16,-3-3 1-16</inkml:trace>
  <inkml:trace contextRef="#ctx0" brushRef="#br1" timeOffset="320148.8058">23287 2918 25 0,'0'5'12'0,"-11"22"5"0,8-16-13 16,-5 7-4-16,-2 6 0 15,-1 2-9-15,1 1 0 16,-4-3-11-16,0-3 1 16</inkml:trace>
  <inkml:trace contextRef="#ctx0" brushRef="#br1" timeOffset="321039.4472">23146 2299 19 0,'-22'-10'9'0,"-2"-9"9"16,13 14-10-16,-7 2 1 15,-3-5 1-15,0 3-1 0,4 2 1 16,2 3-9-16,5 0 1 15,-1 0-2-15,4 0 1 16,4 8-1-16,-1 0 0 16,4 5 0-16,4 14 1 15,3 12 3-15,0 1 1 16,3 5-4-16,1 16 0 16,0 8 2-16,-4 13 0 15,-4-6-3-15,-3 6 0 16,0 0 2-16,-3 8 0 0,-1-5-1 15,1-16 1-15,-1-6-1 16,0-7 1-16,4-6-2 16,4-7 1-16,3-12 3 15,7-4 1-15,7-9-5 16,0 1 0 0,-21-19 0-16,85-11-67 15,-14 3 1-15</inkml:trace>
  <inkml:trace contextRef="#ctx0" brushRef="#br1" timeOffset="321773.8306">23943 2717 28 0,'0'0'14'0,"7"13"15"15,0-13-14-15,0 0-9 16,11 0 1-16,3 0-1 15,0-5 0-15,4 0-4 0,-4-3 0 16,-7 0-3-16,-4 0 1 16,1-5-2-16,-4-1 1 15,-7 4-3-15,-7-1 0 16,-7-2 1-16,-4 5 0 16,-3 6 3-16,0 7 1 15,-4 11-2-15,1 0 1 16,2 18 5-16,5 0 0 15,6 9 1-15,8-9 1 16,10-5-2-16,3 0 1 0,11-2-5 16,4-3 0-16,0-3-2 15,3-5 1-15,-3-1-33 16,-1-7 0-16,5-2 0 16,-8-4 1-16</inkml:trace>
  <inkml:trace contextRef="#ctx0" brushRef="#br1" timeOffset="322226.9592">24197 2326 20 0,'3'0'10'0,"11"13"14"0,-7-8-10 16,4 8-4-16,3 11 1 0,0 3-6 16,0-4 0-16,0 6-3 15,-3 3 0-15,-4-8 4 16,0 0 0-16,-7-3-1 16,-7-2 0-16,-4-6-4 15,-3-3 1-15,-3-7-2 16,-4-3 0-16,-1-5-3 15,1-6 1-15,0-2-29 16,0-11 1-16,0-8-1 16,0-15 1-16</inkml:trace>
  <inkml:trace contextRef="#ctx0" brushRef="#br1" timeOffset="322367.5861">24066 2156 22 0,'0'-10'11'0,"7"-1"-21"16,-7 11-11-16</inkml:trace>
  <inkml:trace contextRef="#ctx0" brushRef="#br1" timeOffset="322805.0913">24267 2289 29 0,'4'13'14'0,"6"16"13"16,-6-21-15-16,3 2-7 15,0 6 0-15,4-8 2 16,-1 0 1-16,1-3-5 16,-1-7 0-16,1-1-3 15,-1 3 1-15,1-13 0 16,-4 5 1-16,0 0-2 16,-3 3 0-16,-4 5-1 15,0 0 0-15,3 8 0 16,-3 2 1-16,4 6 1 15,-1 0 0-15,1-5 3 16,3 2 0-16,3-8 0 0,1 0 0 16,-4-10-3-16,4 0 1 15,-4-8-4-15,-4-3 1 16,1 0-8-16,-4 0 0 16,0-3-26-16,0 1 1 15,0-1 12-15,-4 4 0 16</inkml:trace>
  <inkml:trace contextRef="#ctx0" brushRef="#br1" timeOffset="323133.2208">24627 2138 25 0,'-11'13'12'0,"-6"32"11"16,13-29-13-16,1 2-3 16,-1 6 1-16,1 5 1 15,-1 3 0-15,4-3-4 16,7-5 1-16,4 0-4 15,3-1 1-15,4-7-3 16,3-2 0-16,0-6-4 16,0-1 1-16,-3-4-23 0,-4 0 1 15,-4-9-5-15,-3 4 0 16</inkml:trace>
  <inkml:trace contextRef="#ctx0" brushRef="#br1" timeOffset="323336.3507">24479 2262 29 0,'28'-5'14'0,"29"-3"1"0,-40 5-15 0,11 3-14 16,4 0 1-16,0 3-2 15,-7-6 0-15</inkml:trace>
  <inkml:trace contextRef="#ctx0" brushRef="#br1" timeOffset="323992.6105">24743 2106 38 0,'-3'-3'19'0,"10"3"11"0,0-2-18 16,0 2-7-16,7 0 1 16,4 0-1-16,3 0 0 15,0 0-5-15,0 0 0 16,0 0 0-16,-3 0 1 0,-4 0-2 16,0 0 1-16,-3 0 0 15,-4-6 0-15,0 6 0 16,0 0 0-16,0 6 0 15,0 4 0-15,0 6-1 16,-3 5 1-16,3 8 0 16,-4 8 1-16,1 11-1 15,-1 5 1-15,1 0 0 16,-1 2 1-16,1 1 0 16,-4 2 1-16,0 0 1 15,0 1 1-15,0-12-5 16,0 1 1-16,0-8 2 15,0-1 1-15,0 1-4 16,0 0 0-16,4-1 1 16,-1 1 0-16,1-6-1 0,-1 3 0 15,1 0 0-15,-1-2 0 16,1-9 7-16,-1-2 0 16,-3-5-3-16,0-4 1 15,0-1-1-15,0-6 0 16,0-3 0-16,-3 6 0 15,-8-4-7-15,-10 1 1 16,-14-5-5-16,-1 0 0 16,-9 5-57-16,-12 2 1 15,15-15 43-15,-15 2 0 16</inkml:trace>
  <inkml:trace contextRef="#ctx0" brushRef="#br1" timeOffset="329086.426">23795 3061 17 0,'0'-3'8'0,"0"-2"10"16,0 5-9-16,0-5-1 0,3 2 1 16,-3 3-4-16,0 0 0 15,0 0-4-15,0 0 0 16,0 0-1-16,4 3 1 16,3 2 0-16,0 8 0 15,0 1-1-15,3 4 1 16,-3 1 1-16,1 2 0 15,-1-5 7-15,-4-3 0 16,1-3 1-16,-1-4 0 16,-3-4-7-16,0-7 1 0,0-3-4 15,-3-5 1-15,3-3 4 16,0 3 1-16,-4-8-5 16,1 2 0-16,-1 3-2 15,1 0 1-15,-1 1-12 16,0-1 1-16,1 2-28 15,-1 1 1-15,4 3 15 16,0-9 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06:35.90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2839 4199 11 0,'-25'-6'5'0,"1"9"14"0,20-3-5 16,-3 0-6-16,0 0 1 15,0 3-1-15,3-3 1 16,1 0-4-16,10 2 0 15,11-2 1-15,17 3 1 0,11-3-6 16,14 0 1-16,-4 0-4 16,1 0 1-16,-8 3 1 15,0-1 1-15,-6-2-10 16,-5 3 1-16,-6-3-13 16,-4 3 0-16,-6-1-2 15,-5-4 0-15</inkml:trace>
  <inkml:trace contextRef="#ctx0" brushRef="#br0" timeOffset="406.2504">3037 4019 19 0,'0'0'9'0,"10"37"13"0,-10-21-10 0,0 0-2 16,4 7 1-16,-4 12-6 15,-4 4 1-15,4 1-5 16,0 0 0-16,0 2-1 16,4 0 0-16,-1-2-1 15,1-8 0-15,3-6-23 16,-4-2 1-16,1-3 0 15,-4-2 0-15</inkml:trace>
  <inkml:trace contextRef="#ctx0" brushRef="#br0" timeOffset="687.5081">2818 4754 31 0,'39'0'15'0,"49"8"9"0,-53-8-16 16,7-2-9-16,4-1 1 15,4 3 0-15,3-3 1 0,-8 3-19 16,-6 0 1-16,0 0-4 16,-7-5 1-16</inkml:trace>
  <inkml:trace contextRef="#ctx0" brushRef="#br0" timeOffset="1910.2854">3185 3879 9 0,'-29'-30'4'0,"12"9"3"16,10 16-5-16,0 0-2 15,-4-3 0-15,-3 0 0 16,-4-3 0-16,1 1 0 15,-4-1 0-15,3 3-1 16,0 3 0-16,-3 2 1 16,0 3 1-16,-4 3-1 0,-3 2 1 15,0 3 0-15,0 0 0 16,-1 3-2-16,5 2 0 16,-4 0 1-16,3 3 1 15,-3 2-1-15,-4 4 1 16,0-1-1-16,0 8 0 15,11 0 1-15,0 5 0 16,0-2 0-16,-4-3 0 16,4 0 1-16,0 3 1 15,0 5-1-15,0 0 1 0,-1 0-2 16,1 3 1-16,4 5 0 16,2 2 1-16,8-2 0 15,0-8 0-15,0 1-1 16,4 1 1-16,3 4-2 15,-4-1 0-15,4-2-1 16,4 7 1-16,3 1-1 16,3-1 1-16,5-4 3 15,2-6 1-15,4 0-3 16,4 0 1-16,0 0 0 16,6 0 0-16,8-3-2 15,4-2 0-15,-8 5 0 16,4 3 0-16,3 0-1 15,0-3 0-15,1-8-1 16,-1-3 1-16,4-5 0 16,0 0 0-16,3-2 7 15,-3-3 0-15,0-6-4 0,0-4 0 16,-1-6-2-16,1-3 0 16,-7 0-2-16,0-2 1 15,0-3 0-15,0-2 0 16,-1-9 0-16,8-10 1 15,-11-3-1-15,-3-2 1 16,3-6 2-16,-3-5 0 16,3 0-1-16,1-2 1 15,-1-9-2-15,-3-2 0 0,-4 5 2 16,0 0 0-16,4-3-2 16,-4 1 1-16,-3 5 0 15,-4-9 1-15,-3-1-2 16,-4-4 0-16,-11-2-1 15,-6-3 0-15,-15 0-1 16,1-2 0-16,-5 2 0 16,-9 0 1-16,-12 3-4 15,-3 5 1-15,-21 11-1 16,-7 5 0-16,-14 13-1 16,-4 9 0-16,-17-1-4 15,0 10 0-15,-1 9-18 16,22 10 1-16,4 14 8 15,9 7 0-15</inkml:trace>
  <inkml:trace contextRef="#ctx0" brushRef="#br0" timeOffset="3050.9871">3139 3762 18 0,'3'0'9'0,"1"0"7"16,-1 0-9-16,-3 3 1 15,4-3 1-15,-1 2-4 16,1 4 0-16,0-1-2 16,-1 3 0-16,1 0-1 15,-1 2 0-15,4 1-2 16,0 0 0-16,0 2 4 15,0-3 0-15,0 1-3 16,0 0 1-16,0-3 2 16,-3-3 1-16,0 0 1 15,-1 0 1-15,-3-2-1 0,0-3 0 16,0 0-4-16,0 0-2 16,0 0 0-1,0-45 1-15,-3-3 1 16,-1-4-2-16,-3-4 1 15,0-5-1-15,-4-2 0 16,4 2 0-16,0-16 0 16,-7-2 0-16,0-6 0 15,-4 6-1-15,1 10 1 16,-4 0 1-16,-1 6 0 16,5 7-2-16,-4 3 0 0,6 8 1 15,1 3 0-15,4 2 0 16,-1 3 1-16,4 3-1 15,0-1 0-15,0 6 0 16,4 3 0-16,-1 2-1 16,0-5 1-16,1 2 1 15,-1-2 0-15,1 3-1 16,-4-3 1-16,0 2-1 16,3 6 0-16,1 5 0 15,-1-2 0-15,1 10-2 16,-1-5 0-16,4 5-22 15,0 2 1-15,7 1-21 16,11 0 1-16</inkml:trace>
  <inkml:trace contextRef="#ctx0" brushRef="#br0" timeOffset="3883.6382">2864 2352 8 0,'7'0'4'0,"14"-13"2"0,-14 13-4 0,0-6 4 16,4 4 0-16,-4 2-3 15,3 0 1-15,4 0-2 16,0-5 0-16,4 2-2 16,3 3 1-16,4 0 0 15,3 0 0-15,-3-5-2 16,3 5 1-16,4-3 2 15,3 3 0-15,0-3-1 16,1 3 0-16,-5 0 4 16,8 0 1-16,4 0-1 15,2 0 1-15,-2 0-5 16,6 0 1-16,11 0-2 16,0 3 1-16,11 5 0 15,6-5 0-15,-10 2-1 16,4-5 0-16,6 8 6 0,-3-3 0 15,15-2 1-15,-5-1 1 16,11-2-4-16,-3-2 1 16,21-1-2-16,-18-2 1 15,4 5-4-15,-4-6 0 16,-17 6 0-16,-8 0 0 16,5-2-1-16,-12 2 0 15,-3-5-17-15,-4 2 0 16,1 3-23-16,-11-8 0 15</inkml:trace>
  <inkml:trace contextRef="#ctx0" brushRef="#br0" timeOffset="5572.0568">5269 2312 6 0,'-7'6'3'0,"7"-14"12"16,0 8-4-16,4-3 0 15,-4 3 1-15,0 0-2 16,0 0 1-16,0 0-9 16,0 0 1-16,0-3-3 15,0 3 1-15,3 3-2 16,4 0 1-16,-3 10 0 16,-1 3 0-16,4 0 2 15,1 10 0-15,2 1 2 16,1-9 1-16,3 1-4 15,0-1 0-15,0 3 2 0,0-5 0 16,0 5-3-16,-3-2 0 16,3-1 2-16,-3 1 0 15,3-3 0-15,-4-3 0 16,1 0-3-16,-1-2 1 16,1-3 5-16,-4 0 1 15,0 0-2-15,0-8 0 16,0 0-4-16,-3 0 1 15,-1-8-1-15,4-6 0 16,4 1 0-16,-1-8 1 16,1 3-2-16,0-1 0 0,3-5 2 15,-4-2 0-15,4-6-2 16,1 3 1-16,-1-3 0 16,-4 3 0-16,4 5 0 15,-3-2 0-15,-4 5 0 16,4-1 0-16,-4 7 0 15,0 1 0-15,0 4-1 16,-4 2 1-16,1 5-1 16,-1-2 1-16,-3 5 1 15,4 5 0-15,3 3-2 16,0 5 1-16,3 9-1 16,1 1 1-16,3 9 0 15,0 5 1-15,0-10-1 16,1-1 0-16,-1 0 0 15,0-2 0-15,0-3 0 16,0 1 1-16,-3-9 2 0,-1 0 0 16,1-5 1-16,-1 0 1 15,1-8-5-15,-1 0 1 16,1-5 0-16,3-3 0 16,0 0-2-16,4-5 1 15,0-11 0-15,-1-3 0 16,-3-4 0-16,0-1 0 15,0 3-1-15,1 2 1 16,-5 1 0-16,1-1 0 16,-1 6 0-16,-3 3 1 0,-3 7-1 15,-1-2 0-15,1 5-2 16,-1 0 1-16,-3 8 1 16,4 5 1-16,0 11-2 15,-4 5 1-15,3 6 0 16,1 10 0-16,3-3 0 15,3 1 0-15,1-4 0 16,-1 1 0-16,5-3 1 16,-1-2 0-16,0-6-2 15,3 0 1-15,1-8 1 16,0-2 0-16,-1-6-2 16,1-2 1-16,0-9 0 15,-1-2 0-15,1-2 1 16,-1-3 0-16,-2 2-2 15,-1 0 1-15,-4-4 0 16,-3-1 1-16,-3-3-1 16,-1 1 0-16,-3 2 0 0,0 8 0 15,-3-5-1-15,-1 2 0 16,4 6 0-16,0-1 1 16,0 6 0-16,0-5 0 15,0 5 0-15,7 5 1 16,7-5 2-16,15 6 1 15,2-6 0-15,29 0 0 16,11-6 1-16,21 1 1 16,17-3-7-16,0 0 1 15,11 0 0-15,-17 3 1 16,-5 0-1-16,1-3 1 0,-11 5-1 16,8-2 0-16,-12 0-1 15,1-1 1-15,-4 1 0 16,-11 0 1-16,-10-3-9 15,-3 3 0-15,-8 2-18 16,-6-5 0-16,-12 5-27 16,-9 1 0-16,-8-6 53 15,-11 2 1-15</inkml:trace>
  <inkml:trace contextRef="#ctx0" brushRef="#br0" timeOffset="6240.2927">8073 2352 25 0,'-10'-13'12'0,"6"13"14"16,4 0-13-16,0 0-8 15,7 0 1-15,0 0-2 16,11 0 0-16,14-6 6 15,7 4 1-15,7 2-3 0,3-5 0 16,-3 2-7-16,-7 3 0 16,-4 0-1-16,-10-5 0 15,-4 2-1-15,-4 3 0 16,-3 0-18-16,1 0 0 16,-5 0-14-16,1 3 1 15,-4 2 18-15,-11 3 0 16</inkml:trace>
  <inkml:trace contextRef="#ctx0" brushRef="#br0" timeOffset="7308.2406">8454 2415 23 0,'-7'0'11'0,"-3"-18"10"0,10 13-13 0,-4 2 2 16,1-5 0-16,-1 0-6 15,4 0 1-15,0 0-4 16,0 3 1-16,0 0 2 16,0-1 1-16,0 4-6 15,0-4 1-15,0 4-2 16,0 2 1-16,0 0 1 15,0 2 0-15,0 6-1 0,0 6 1 16,0 12 0-16,4 1 1 16,-1 2 0-16,4 13 1 15,0 14 2-15,0 10 0 16,0 13-1-16,4 8 0 16,0 19-3-16,-1 8 1 15,-3-16 0-15,0-6 1 16,-3-7-4-16,3-8 1 15,-4-6 0-15,1-7 1 16,0-11-20-16,-4-8 0 0,0-8-18 16,-8-6 0-16</inkml:trace>
  <inkml:trace contextRef="#ctx0" brushRef="#br0" timeOffset="7995.7508">8052 3696 25 0,'-17'8'12'0,"3"3"10"16,10-11-12-16,4-3-4 15,0 6 0-15,4-3 6 16,10 0 0-16,17 2-4 15,33-2 1-15,38-8-4 16,36 0 1-16,21 3-5 0,13 2 0 16,-13-2-2-16,-14 2 1 15,-22 3-8-15,-17 0 0 16,-21 0-16-16,-15 3 1 16,-10-3-12-16,-14 0 1 15</inkml:trace>
  <inkml:trace contextRef="#ctx0" brushRef="#br0" timeOffset="8491.3875">8088 4035 28 0,'-15'0'14'0,"23"2"6"15,-5-2-13-15,4 6 4 16,11-4 1-16,21 1 2 15,10-3 0-15,25 0-5 16,21 3 0-16,15-3-6 0,20 2 1 16,1 3-7-16,-15 1 0 15,-10 4-9-15,-14-4 0 16,-15-1-21-16,-13 3 0 16,-8 0 9-16,-7-8 1 15</inkml:trace>
  <inkml:trace contextRef="#ctx0" brushRef="#br0" timeOffset="9186.0849">8532 4257 30 0,'-3'-11'15'0,"10"-2"11"0,-7 8-15 16,0-1-6-16,0-1 1 16,0-1 1-16,0 0 0 15,0 2-2-15,0 1 1 0,0 0-5 16,0 0 1-16,0 5-2 16,0 0 0-16,0 0 0 15,0-3 0-15,0 3 0 16,0 0 0-16,0 5 0 15,0 3 0-15,0 3 0 16,0 7 0-16,0 6 0 16,3 13 0-16,-3 16 0 15,0 5 0-15,4 19 0 16,-1 13 1-16,4 8 0 16,-3 10 0-16,-4 9 3 15,-4 2 1-15,1-16-4 16,-4 0 0-16,3-10 1 15,4-1 1-15,0-2-4 16,0-16 0-16,0-2-14 0,0-6 1 16,0-5-40-16,0-3 1 0</inkml:trace>
  <inkml:trace contextRef="#ctx0" brushRef="#br0" timeOffset="10675.2178">3022 5458 14 0,'0'-11'7'0,"-10"6"8"16,10 2-6-16,0 1-5 15,0-1 0-15,0 3-3 16,0 0 0-16,3 0-2 0,1 3 1 15,-1 5 0-15,1 5 0 16,7 11 3-16,-1 5 1 16,4 16 1-16,0 3 1 15,4 7-5-15,0 9 0 16,-4-1 0-16,3 11 1 16,1-2 2-16,0-4 0 15,-4-1-4-15,-4-4 1 16,1-2 1-16,-4 2 0 15,0-4-2-15,0-7 0 16,-3-9 0-16,-1-9 1 0,-3-7 0 16,4-6 0-16,-1-5 6 15,-3-3 0-15,0-5-4 16,0 0 1-16,0-3-2 16,0 0 0-16,0-2-3 15,4-3 1-15,3 0 1 16,3 0 0-16,12-3-2 15,-1 1 1-15,14-1-1 16,14-5 1-16,4-8-1 16,7 8 1-16,4-5 0 15,-1 3 0-15,8-1 1 16,3 0 0-16,0 3-1 16,11 3 0-16,3-5-1 15,14 2 1-15,-3-3 0 0,7 0 1 16,-1 1-2-16,8 5 1 15,-7-1 0-15,7 1 0 16,7 0-1-16,7-3 1 0,10 2 1 16,15 4 1-16,3-3 0 15,4-1 0-15,3-2 1 16,8-2 1-16,9 4-3 16,-9-1 0-16,-11 4-1 15,-1-2 1-15,1 2-7 16,-4 0 0-16,-7 1-17 15,4 2 1-15,-7 0-16 16,3-8 1-16</inkml:trace>
  <inkml:trace contextRef="#ctx0" brushRef="#br0" timeOffset="11503.3768">8476 5574 16 0,'-18'-10'8'0,"11"5"4"15,3-1-9-15,1 1 3 16,-1 0 0-16,1-1-1 16,-1 1 1-16,1 0-2 15,-1 2 0-15,4 1-5 16,-3 2 0-16,3 0 2 15,0 5 0-15,3 3-1 16,1 5 0-16,3 11 1 16,3 13 1-16,1 0 0 0,3 5 0 15,0 6-1-15,0 5 0 16,-3 2 3-16,3 3 0 16,0-5-1-16,-3-5 1 15,-1-6-4-15,1-7 1 16,-1-4 1-16,-3-4 0 15,1-3-2-15,-5-3 1 16,1-5 0-16,-1-3 1 16,-3-2 2-16,0-6 0 15,-3 0-4-15,3-2 0 0,-4-3 0 16,-3-3 0-16,-4 1 0 16,-3-4 0-16,-3 1 0 15,-12-3 1-15,-13 0-2 16,-11 0 1-16,-24 3 0 15,-15 5 0-15,-14 0 1 16,-21 3 0-16,-14 4-1 16,-4 7 0-16,4-1 0 15,11 3 0-15,17 2-11 16,18 3 0-16,10-2-16 16,14-3 0-16,19-3 9 15,16-10 0-15</inkml:trace>
  <inkml:trace contextRef="#ctx0" brushRef="#br0" timeOffset="12487.7494">8296 2389 15 0,'-11'-3'7'0,"15"-2"11"16,-4 5-8-16,0 0-6 15,0 0 0-15,0 0-2 0,7 0 1 16,3 0-3-16,11 0 1 16,8 3 2-16,9 2 0 15,5 0 3-15,17 1 0 16,10 2-1-16,22-1 1 15,10-4-3-15,18 8 0 16,21-3 1-16,22 0 1 16,20 0-5-16,25-3 1 15,21-5-1-15,-3-5 0 16,-21 5-26-16,-11 0 0 0,0-11-2 16,-14-2 1-16</inkml:trace>
  <inkml:trace contextRef="#ctx0" brushRef="#br0" timeOffset="14206.5217">10670 2445 21 0,'-4'-3'10'0,"4"0"8"0,0 3-11 0,0 0-1 15,0 0 1-15,0 3-5 16,0-3 0-16,4 0-2 16,-4 3 0-16,3 2 2 15,1 3 0-15,3 0 0 16,0 0 1-16,0 5-2 16,3 3 1-16,1 8-1 15,3-1 1-15,0 4 1 16,-7 2 0-16,4-5-2 15,-1 0 1-15,-3-3 2 16,1 0 0-16,-1-13 1 16,0 2 0-16,-4-2-1 15,4-5 1-15,4-3-4 16,-1-5 0-16,-3-6-2 0,0-7 0 16,1-6 1-16,2-5 1 15,-3 2-1-15,4 1 0 16,-1-3-1-16,1 0 1 15,-1 2 0-15,-2-2 1 16,-1 8-1-16,0 0 0 16,0 7-1-16,0 1 1 15,0 5 0-15,3 11 0 16,5 8-1-16,2 10 0 16,1 0 1-16,-1-3 0 15,1 9 0-15,-4-1 1 0,7 3-2 16,-3 1 1-16,-4-7 0 15,0-4 1-15,0-3 3 16,-3 0 0-16,3-14-2 16,4-2 0-16,-1-8-2 15,1-8 0-15,0-5 0 16,-8 0 1-16,4-11-2 16,-3-5 1-16,-1 0-1 15,-3 3 1-15,0 5 0 16,1 8 0-16,-1 5-1 15,-4 5 0-15,1 3 1 16,3 8 0-16,3 16 0 16,4 11 1-16,1-4-1 15,2 4 0-15,1 7-1 16,3 1 1-16,-3-4 0 0,-1 1 1 16,1-3-1-16,-4-8 1 15,0 1 0-15,0-9 0 16,4 0-1-16,-1-10 0 15,5-3-1-15,-1-8 1 16,0-11-1-16,0-5 0 16,-7-5 0-16,-3 0 1 15,-11-8-2-15,-4-5 1 16,-6 2 1-16,-4 8 0 16,-4 9-1-16,0-4 1 15,4 11-1-15,4 0 1 0,-1 8 0 16,0 6 1-16,4 7-1 15,4 6 0-15,3 7 0 16,14-2 0-16,11 3 0 16,6-6 1-16,19-5-1 15,20-3 1-15,22-5 0 16,17-13 1-16,25 0 3 16,18-6 0-16,14 11-4 15,-11 0 0-15,-21 0-1 16,-3 0 1-16,-15 3-2 15,-7 2 0-15,-10 3-1 16,-14-2 0-16,-8-1-28 16,-3-2 1-16,-14 5-11 15,-14-8 1-15</inkml:trace>
  <inkml:trace contextRef="#ctx0" brushRef="#br0" timeOffset="14878.4003">13438 2299 19 0,'0'-8'9'0,"0"6"10"15,0 2-9-15,0 0-7 16,0 0 1-16,0 0-3 0,0 0 1 15,0 0-1-15,0 2 0 16,0 3 2-16,0 3 0 16,-3 11 0-16,3 5 0 15,0 10 0-15,0-5 0 16,0 6 1-16,0 12 1 16,0 3 1-16,0 19 0 15,3 8-4-15,1 8 1 16,3 2 1-16,0 16 1 15,0-8-3-15,0-5 1 0,0-5-3 16,0-11 1-16,-3-8-1 16,-1-8 1-16,1-13-2 15,-1-10 1-15,-3-9 1 16,4-5 1-16,-4-13-19 16,0-5 0-16,0-8-31 15,0-3 0-15</inkml:trace>
  <inkml:trace contextRef="#ctx0" brushRef="#br0" timeOffset="16269.0469">13456 3490 18 0,'0'-11'9'0,"0"3"5"16,0 5-9-16,0-2 0 15,0 0 0-15,-3 0-2 16,-1 5 0-16,1-6 3 16,-1 4 0-16,-3 2-3 15,-4 0 1-15,1 2-2 16,-8 4 1-16,1-4-3 15,-8 9 1-15,4-1-1 0,0 6 1 16,3 3 0-16,0 7 0 16,4 11-1-16,4-5 0 15,2 0 0-15,5 0 0 16,3 2 3-16,7 3 1 16,7-3 0-16,7-2 1 15,0-3-3-15,8-8 1 16,-1-5-3-16,0-3 0 15,-3-2-1-15,3-6 1 16,0-2 0-16,0-3 0 0,-3-3 0 16,-4 1 1-16,-7-4-1 15,-3 1 1-15,-4-3-2 16,-7-2 1-16,-7 2 0 16,-7 0 0-16,-4 0 0 15,-3 3 1-15,0 5-2 16,-4 2 1-16,-3 6-1 15,-4 8 1-15,1 2-1 16,2 4 1-16,1 4 2 16,3 11 0-16,4 0-1 15,4-2 1-15,6 4-2 16,4 6 0-16,7-2 0 16,3-4 1-16,12-2 0 15,6-2 1-15,0-1 1 16,7-5 0-16,-3-10-2 15,3-6 1-15,0-5-3 0,0-8 1 16,-3-3 1-16,0-5 0 16,-4 0-2-16,-3-2 0 15,-8-1 1-15,-3 1 1 16,-7-4-2-16,-7 1 1 16,-7 3 0-16,-3 2 1 15,-5 2-2-15,-9 4 1 16,-5 2 0-16,-2 2 0 15,2 9 0-15,-3 2 1 16,1 11-1-16,2 8 0 0,8 5 1 16,7-6 0-16,7 1 1 15,10 3 1-15,8-1 0 16,10-2 1-16,4 0-3 16,10-6 1-16,7-5-2 15,4-5 0-15,-4-8-1 16,-3-5 0-16,-4-6 1 15,0-5 0-15,-6-3 0 16,-5-2 0-16,-6-3-3 16,-4 3 1-16,-7 3 1 15,-4-1 1-15,-6 3 0 16,-8 5 1-16,-10 6-1 16,-7 5 1-16,-4 5-2 15,-4 8 0-15,1 6 2 16,7 2 0-16,3 8-1 15,11 5 0-15,10 1 10 0,11-6 1 16,18 0-9-16,10 0 0 16,18-3-2-16,3-5 0 15,8-2-5-15,10-4 1 16,-4-4-19-16,-6-3 1 16,3-3-12-16,-4-2 0 15,-10-6 13-15,-11-2 1 16</inkml:trace>
  <inkml:trace contextRef="#ctx0" brushRef="#br0" timeOffset="16765.6676">13442 5148 34 0,'0'-2'17'0,"4"-1"2"16,-4 3-18-1,0 3 2-15,0 5 0 0,0 10 10 0,0 14 0 16,7 5-3-16,0 8 1 15,0 8-6-15,3 8 0 16,-3 0-4-16,4 5 1 16,-4-13-2-16,0 0 1 15,-3-3-1-15,3 3 1 16,-4-3-2-16,4-5 1 16,0-5-20-16,4-1 1 15,-1 1-30-15,5-8 0 16</inkml:trace>
  <inkml:trace contextRef="#ctx0" brushRef="#br0" timeOffset="17531.303">8246 6246 24 0,'-10'-8'12'0,"24"8"2"15,-7-2-13-15,0 4-1 16,4-2 0-16,6-2 2 16,8 2 1-16,10 0 2 15,4 0 0-15,10 2-5 16,15 4 0-16,-4-4 1 16,14 4 0-16,7-1-1 15,11 3 0-15,3 0-1 16,14-3 1-16,8-2 1 15,13-1 0-15,22-4 10 0,14-3 0 16,17-3-9-16,15 0 0 16,3 2 0-16,10 4 1 15,8 2-2-15,7 0 1 16,-1 0-4-16,1 0 1 16,-7 2-12-16,0 1 1 15,-11 2-18-15,-4 1 0 16,-6-4 23-16,-8-2 0 15</inkml:trace>
  <inkml:trace contextRef="#ctx0" brushRef="#br0" timeOffset="18296.9445">13629 5757 10 0,'-14'-5'5'0,"7"13"4"0,7-11-5 0,-4 3 4 15,1 0 1-15,-1 0-4 16,1 0 1-16,-1 3-1 16,1-1-5-1,3-2 0-15,0 6 4 16,3 7 1-16,1 5-2 15,-1 6 1-15,1 3-1 16,3 2 1-16,0 2-1 16,0 6 0-16,0 1-2 15,0-9 1-15,-3 2 0 16,-1-4 0-16,-3-6 1 16,0-5 0-16,0-3-3 15,0-2 0-15,0-3 1 16,0 0 0-16,-3-3 0 15,3-3 1-15,-8 4-3 16,1-4 1-16,-7 1 1 0,-3 0 0 16,-4-1-1-16,-8 4 0 15,-9-1 0-15,-22 0 0 16,-15 1 0-16,-27-1 0 16,-32 0 0-16,-28 0 0 15,-29 1 2-15,-13 2 0 16,3 0-3-16,10-3 0 15,4 5-54-15,0 1 0 16</inkml:trace>
  <inkml:trace contextRef="#ctx0" brushRef="#br0" timeOffset="19500.0808">5446 1357 9 0,'-7'6'4'0,"14"52"5"0,0-40-5 15,3 25-1-15,-3 7 0 16,0 0 0-16,-3 3 1 16,-1 5-3-16,1-5 0 15,-4 0-1-15,0-5 0 16,0-11 1-16,0-8 0 0,0-8-2 16,0-5 1-16,0-8-20 15,-4-6 0-15</inkml:trace>
  <inkml:trace contextRef="#ctx0" brushRef="#br0" timeOffset="19953.2138">5206 1651 19 0,'-21'-24'9'0,"21"-8"5"16,3 22-10-16,8-6-4 15,10 0 0-15,11-5 1 16,17 0 1-16,11 0 2 16,18-1 1-16,-1 9-5 15,1 5 0-15,-8 8 0 0,-10 3 1 16,-7 10-1-16,-14-2 0 16,-7 5-1-16,-11-1 1 15,-10-1-1-15,-15-1 0 16,-14-3 1-16,-10-2 0 15,-4 0 0-15,-6 0 0 16,-5 0 0-16,4 0 0 16,8-5 0-16,6 5 1 15,4 2-2-15,7 11 1 16,3-10 8-16,15 8 1 16,17 4-5-16,11 6 1 0,17 8-3 15,11 6 0-15,-7-9-1 16,3 9 0-16,1-1-2 15,-8-13 1-15,-3 3-1 16,-11-8 1-16,-7-6-31 16,-3 1 1-16,-7 4 18 15,-8-9 0-15</inkml:trace>
  <inkml:trace contextRef="#ctx0" brushRef="#br0" timeOffset="20281.3445">6462 1831 39 0,'-4'16'19'0,"15"29"2"0,-8-27-21 0,4 11-1 15,-3 6 1-15,3-6-5 16,3 0 0-16,1 3-28 15,-1 5 0-15</inkml:trace>
  <inkml:trace contextRef="#ctx0" brushRef="#br0" timeOffset="20921.974">10754 1116 27 0,'-7'-5'13'0,"14"45"2"16,-3-16-14-16,-1 2-2 16,8 16 1-16,-4 9 6 15,4 18 0-15,-4 10-2 16,0-10 0-16,0 2-4 16,-4-2 0-16,1-11 0 0,-1-5 0 15,1-16 0-15,-1-8 0 16,-3-2-4-16,4-14 0 15,-8-5-29-15,-6-11 0 16</inkml:trace>
  <inkml:trace contextRef="#ctx0" brushRef="#br0" timeOffset="21343.8569">10433 1347 26 0,'0'-19'13'16,"124"-5"3"-16,-68 16-13 0,8-2 2 15,10 2 0-15,0 3-5 16,-11 10 1-16,-13-5-1 16,-8 3 0-16,-10 4-1 15,-8 7 1-15,-6-4 0 16,-7 6 1-16,-11 0-1 15,-7-3 0-15,-15 0 0 16,-6-5 0-16,-4 0 0 16,1-8 0-16,-1 0 0 15,-3 0 0-15,6 3 0 16,5 5 0-16,3 0-1 16,7 10 0-16,10 14 2 0,15 3 1 15,3 7 0-15,14-5 1 16,11 3-2-16,7-6 0 15,-1 3-2-15,1 3 0 16,-3-11 0-16,-5 0 1 16,1-8-35-16,-4-5 1 15,-6-5 32-15,-5-9 0 16</inkml:trace>
  <inkml:trace contextRef="#ctx0" brushRef="#br0" timeOffset="21792.3126">11453 1667 21 0,'-4'-6'10'0,"29"-12"7"16,-15 18-12-16,4-8-3 16,1 3 1-16,2 5-3 15,1 0 0-15,0 0 1 16,-4 5 0-16,-4-2-1 15,-6 10 0-15,-8-5 4 16,-3 0 1-16,-3 5-1 16,-1 0 1-16,0-2-3 15,4-1 0-15,4 4 7 16,3-6 0-16,14 2-6 16,14 1 0-16,4-3-4 15,7 5 1-15,7-5-8 0,3 2 1 16,0 6-32-16,-10-5 1 15,0-3 32-15,-7 0 0 16</inkml:trace>
  <inkml:trace contextRef="#ctx0" brushRef="#br0" timeOffset="23106.205">7276 4130 22 0,'0'-8'11'0,"0"-8"1"0,0 16-10 15,0-5-1-15,-3 2 0 16,-1 0 0-16,-3 3 0 16,4 3-2-16,-4 2 1 15,-7 1 1-15,-4-1 1 16,-7 3-2-16,-7 5 0 16,1 6 2-16,-1 7 1 0,0 3 1 15,0 3 0-15,4 0 0 16,7 7 1-16,11-2 2 15,17 6 0-15,7-14-2 16,14-3 1-16,14-7-5 16,15-3 1-16,6-3-4 15,4-2 1-15,0-3-31 16,0-3 1-16,-14 3 13 16,-7-19 1-16</inkml:trace>
  <inkml:trace contextRef="#ctx0" brushRef="#br0" timeOffset="23946.5107">14144 3939 25 0,'25'-18'12'0,"6"21"1"16,-24-1-13-16,4 3 0 15,-4 14 0-15,4 5 5 16,-1 8 1-16,-6-6 1 15,3 0 0-15,-4 4-3 16,-3-1 1-16,-3 0-3 16,-1 0 0-16,-3-3-2 15,0-2 0-15,0-3 5 16,0-5 0-16,0-3 0 16,3-2 1-16,1-3 1 15,6 0 1 1,12-3-7-16,2-2 0 0,19-1-1 15,6 1 1-15,0 0-1 16,0 2 0-16,1 0-17 16,10 3 1-16,-4 5-30 15,8 3 0-15</inkml:trace>
  <inkml:trace contextRef="#ctx0" brushRef="#br0" timeOffset="30540.3539">1019 3326 22 0,'-4'-11'11'0,"8"6"6"0,-4 5-11 16,0-3-6-16,0 3 1 15,3 5-1-15,1 6 1 16,3 7 3-16,0 12 0 15,7 1-2-15,0 12 1 16,0-1-1-16,4 0 1 16,0-2 0-16,-4-6 0 15,0-2-3-15,0-5 1 16,0-1 0-16,-3-5 0 16,-4-2 2-16,0-1 0 15,0-5-1-15,0-2 0 0,-4-3 6 16,5 0 0-16,-1-5-4 15,3-3 0-15,8 0-3 16,3-8 0-16,4-3 0 16,3-2 1-16,-3-14-3 15,-1-10 1-15,1-2-1 16,0-4 1-16,-4 1 0 16,-4 0 1-16,-2 5-2 15,-1 0 0-15,0 7-15 16,-4 7 1-16,1 2-3 15,-1-1 0-15,1 4-8 16,-4-1 0-16</inkml:trace>
  <inkml:trace contextRef="#ctx0" brushRef="#br0" timeOffset="30790.3565">1319 3320 22 0,'10'-8'11'0,"50"-23"5"0,-39 12-12 0,15-2-4 16,10 2 1-16,-4 4-3 15,0 1 1-15,1 4-24 16,-5 4 0-16</inkml:trace>
  <inkml:trace contextRef="#ctx0" brushRef="#br0" timeOffset="31165.3796">754 3379 24 0,'-7'-6'12'0,"11"1"5"0,3 0-12 16,7-1-5-16,14 1 0 0,15-3-1 15,-1 3 1-15,7 2-28 16,1 3 0-16</inkml:trace>
  <inkml:trace contextRef="#ctx0" brushRef="#br0" timeOffset="31906.5849">1657 3770 19 0,'-3'-13'9'0,"-1"5"7"0,4 8-11 16,0 0-5-16,-3 3 0 16,-1 2 0-16,-3 5 0 0,0 9 3 15,0 5 0-15,4 2-2 16,3-2 1-16,7 2 5 15,3-2 0-15,4-8 0 16,11-11 1-16,7-5-5 16,3-5 1-16,-7-5 0 15,-7-4 1-15,-10-2-4 16,-11-5 0-16,-14-2-2 16,-11 1 0-16,-7 4-5 15,1-1 0-15,-1 6-12 16,4 5 1-16,7 3-10 15,6 5 0-15</inkml:trace>
  <inkml:trace contextRef="#ctx0" brushRef="#br0" timeOffset="32906.575">1442 3302 17 0,'0'-3'8'0,"14"-5"4"0,4-2-10 16,14 2 3-16,6-8 0 15,15-3-4-15,7 1 1 16,-7 2-2-16,-10 3 0 16,-12 2-1-16,-6 3 1 15,-11 3 0-15,-3 0 1 16,-11 5-1-16,-18 2 0 16,-14 6 2-16,-14 3 0 15,-10 2-4-15,0 0 1 16,10 3-3-16,7 5 1 0,7-2-20 15,11-6 1-15</inkml:trace>
  <inkml:trace contextRef="#ctx0" brushRef="#br0" timeOffset="40924.1191">4874 5387 16 0,'0'13'8'0,"4"-13"8"15,-4 0-7-15,0 0-3 0,0 0 1 0,0 0-2 16,0-3 1-16,-4 1-3 16,4-1 0-16,-3-2-1 0,3-3 0 15,-4 2-2-15,1-4 0 16,-8-3 0-16,1-9 1 15,-5-7 0-15,-2 0 0 16,-1 0 0-16,-3-3 1 16,0-2-2-16,3-3 1 15,1 2-2-15,2 1 0 16,5-3 1-16,-1-8 0 16,1-5 0-16,3 2 1 15,0-5-1-15,3-2 1 16,4-1 0-16,7 1 1 0,0-9-2 15,4 6 1-15,6-3-1 16,1 3 0-16,7 0 1 16,3 2 0-16,-7 11-1 15,4-8 0-15,3-2-1 16,7-1 1-16,8 3 0 16,-1 0 1-16,-3 3-1 15,3 5 0-15,0 5-2 16,4 3 0-16,-7 11 3 15,-4 2 0-15,1 3-1 16,2 2 1-16,5 6-2 16,-5 0 1-16,-2 5 0 15,-4 3 1-15,-1 7-1 16,-3 1 0-16,1 0 0 16,-1 5 1-16,0 5-1 15,-3 3 0-15,0 7 1 16,-1 7 1-16,-6 1-2 0,-1 6 0 15,5 8 2-15,-5 6 1 16,1-1-1-16,-4 8 0 16,-3 11 0-16,-1 10 1 15,-3 1-2-15,-3 2 1 16,-4 0-1-16,0-3 0 16,0-5-1-16,0-5 0 15,0-6 0-15,0-15 0 16,0-8-4-16,0-6 0 15,0-5-16-15,0-5 0 0,0-6-14 16,-4-2 0-16</inkml:trace>
  <inkml:trace contextRef="#ctx0" brushRef="#br0" timeOffset="41283.4888">5534 4947 18 0,'3'3'9'0,"15"50"9"15,-11-35-9-15,4 6-2 16,3 0 1-16,-4 5-1 16,4 0 1-16,1-2 0 15,2-9 0-15,1-2 2 0,-1-5 0 16,-2-9-8-16,6-4 1 15,3-6-3-15,1 0 1 16,0 0-1-16,0 0 0 16,-1-3 0-16,1 1 0 15,-4-3 0-15,0-9 1 16,0-4-2-16,8-6 0 16,2-2-3-16,1-11 1 15,-4-5-15-15,-7 2 0 16,-3 11-18-16,0 3 0 15,-4 7 32-15,-7 6 0 0</inkml:trace>
  <inkml:trace contextRef="#ctx0" brushRef="#br0" timeOffset="42424.8012">10151 5156 19 0,'-18'11'9'0,"4"0"9"16,14-9-10-16,-3 1 3 16,-1-3 1-16,1 0-4 15,-1-3 0-15,1-2-5 16,-1-3 1-16,1-8-4 15,-4-5 1-15,0-11-2 16,-1-2 1-16,1-9 1 16,-3-9 1-16,3-4-2 15,0-2 0-15,0-3 0 0,3 0 0 0,4 0-2 16,4-8 1-16,10-2 3 16,7-3 1-16,7 0-2 15,7 8 0-15,8-14 0 16,10 4 0-16,3-9-1 15,11 0 1-15,0 14 0 16,0-6 0-16,11 3-1 16,-4 8 1-16,-7 5-3 15,7 6 1-15,0 10 0 16,0 13 1-16,7 13-2 16,-10 14 0-16,-4 13 1 15,0 16 0-15,-4 10 1 16,-6 6 1-16,-11 0-1 0,-11 2 0 15,-7 8 0-15,-10 3 1 16,-4 11-2-16,-11 4 1 16,-10 1 1-16,-7 8 0 15,-11 7-1-15,-3 12 1 16,0-9 0-16,-7 8 0 16,-4-2-1-16,-7 5 0 15,7-11-1-15,4-16 0 16,3-4-5-16,1-12 0 15,6-5-8-15,7-10 0 0,4-8-19 16,4-6 1-16</inkml:trace>
  <inkml:trace contextRef="#ctx0" brushRef="#br0" timeOffset="42768.5743">10895 4820 39 0,'7'6'19'0,"18"33"8"0,7 6-27 15,-32-45 0 1,-18 29 12-16,25 24 1 16,-3 3-12-16,3-14 0 15,7-10 7-15,11-21 1 16,6-14-9-16,19-16 1 16,3-12-11-16,0-4 0 15,-1 4-25-15,1-4 0 16,-3 6 15-16,-8-3 1 15</inkml:trace>
  <inkml:trace contextRef="#ctx0" brushRef="#br0" timeOffset="43711.8716">4444 3299 24 0,'0'-16'12'0,"-4"3"9"16,4 8-11-16,0-1-6 15,0 1 1-15,0 8-5 16,0 5 0-16,4 5 3 16,3 6 1-16,0 7-1 15,4 8 1-15,-1 3-4 16,1 0 1-16,-4-2-2 15,0-3 1-15,0-11-1 0,0-3 0 16,-3-2-9-16,-1-5 0 16,1-1-20-16,-4-7 1 15,0-11 25-15,0-8 1 16</inkml:trace>
  <inkml:trace contextRef="#ctx0" brushRef="#br0" timeOffset="43993.1323">4056 3363 27 0,'-11'0'13'0,"33"-6"13"16,-5 1-14-16,11-3-8 15,18-2 0-15,18-9 1 16,3-10 1-16,10-5-6 16,-3 2 1-16,-7 5-2 15,-3 6 0-15,-8-3-14 16,-6 6 0-16,-11 5-17 16,-11 2 0-16,-7 6 31 15,-11-1 1-15</inkml:trace>
  <inkml:trace contextRef="#ctx0" brushRef="#br0" timeOffset="44227.5054">4289 3593 30 0,'-7'10'15'0,"49"-23"10"16,-17 3-16-16,6-6-4 0,22-5 1 16,14-11-3-16,14-3 0 15,-6 4-4-15,-5 2 0 0,-3 7-11 16,-7 4 1-16,-7 5-24 16,-11 5 0-16</inkml:trace>
  <inkml:trace contextRef="#ctx0" brushRef="#br0" timeOffset="44802.8889">4253 3540 24 0,'8'3'12'0,"-16"2"3"16,8 0-12-16,-3 8-2 15,-1 6 0-15,4 2 0 16,-3 3 0-16,-1-3-2 15,1-8 0-15,3 0-7 16,0-2 1-16,0-3-13 16,3-5 1-16</inkml:trace>
  <inkml:trace contextRef="#ctx0" brushRef="#br0" timeOffset="45146.6239">4878 3323 30 0,'-4'3'15'0,"1"20"0"16,3-15-15-16,0 3-1 15,3 5 0-15,1 2-8 16,3 1 1-16,0-3-12 15,0 0 1-15</inkml:trace>
  <inkml:trace contextRef="#ctx0" brushRef="#br0" timeOffset="45419.4192">4818 2979 22 0,'-7'11'11'0,"0"12"-3"0,7-12-11 0,-4 5-14 15,1 5 0-15,-4 8 15 16,-4 11 1-16</inkml:trace>
  <inkml:trace contextRef="#ctx0" brushRef="#br0" timeOffset="45747.5538">4063 3341 9 0,'-18'24'4'0,"1"48"0"16,13-56-5-16,1-6-6 15,3 3 0-15</inkml:trace>
  <inkml:trace contextRef="#ctx0" brushRef="#br0" timeOffset="46138.1782">5414 3164 27 0,'-4'13'13'0,"-3"30"7"16,7-27-14-16,-3 2-6 15,-1 1 1-15,1 5-1 16,-1 5 1-16,1 2-7 16,3 1 1-16,0-5-23 15,3-1 1-15</inkml:trace>
  <inkml:trace contextRef="#ctx0" brushRef="#br0" timeOffset="47075.7073">12021 2950 28 0,'-11'-13'14'0,"11"13"-1"16,0 2-13-16,3 4 5 15,1 7 1-15,-4 5-1 16,0 4 1-16,4 4-2 16,-4 3 1-16,3 3-4 15,-3 13 1-15,0-3-2 0,0-13 0 16,0-5-1-16,-3-3 1 15,-5-5-9-15,5-3 0 16,-1-2-12-16,-3-3 0 16,-3-5 7-16,-1-3 1 15</inkml:trace>
  <inkml:trace contextRef="#ctx0" brushRef="#br0" timeOffset="47265.9383">11633 3043 39 0,'-4'-6'19'0,"46"-4"9"16,-24 4-21-16,21-2-1 16,21-5 0-16,28 0-3 15,11-6 1-15,3 4-3 16,-7 4 0-16,-7 3-7 16,-10 0 1-16,-18 0-17 15,-14 6 0-15,-11 2-7 16,-14 0 0-16</inkml:trace>
  <inkml:trace contextRef="#ctx0" brushRef="#br0" timeOffset="47500.319">11625 3336 38 0,'4'-2'19'0,"63"-4"8"0,-39 1-18 16,22 0 1-16,20-3 0 15,15-11-7-15,7 1 1 0,-4-3-9 16,-18 5 0-16,-6 0-19 16,-11 10 1-16,-11 6-8 15,-10 0 1-15</inkml:trace>
  <inkml:trace contextRef="#ctx0" brushRef="#br0" timeOffset="47781.5712">11763 3254 41 0,'0'8'20'0,"0"37"8"0,-3-32-21 16,-5 8-7-16,1 6 0 16,0 2-1-16,4 3 0 15,-1-3-13-15,1-3 1 16,3 1-20-16,10-9 0 15</inkml:trace>
  <inkml:trace contextRef="#ctx0" brushRef="#br0" timeOffset="47984.6985">12380 3214 36 0,'-3'6'18'0,"-11"52"1"16,10-50-19-16,-3 5 0 15,0 6 0-15,0 4-14 16,3 4 0-16,1-1-8 16,-1-4 0-16</inkml:trace>
  <inkml:trace contextRef="#ctx0" brushRef="#br0" timeOffset="48344.0823">11710 2923 43 0,'4'-2'21'0,"-22"10"1"15,11-3-22-15,-4 6 0 16,-3 2 0-16,-3 8-9 16,3 3 0-16,3 0-18 15,4 2 0-15,3-10 21 16,8-5 0-16</inkml:trace>
  <inkml:trace contextRef="#ctx0" brushRef="#br0" timeOffset="48594.0921">12465 2767 40 0,'-7'14'20'0,"-4"36"2"0,8-32-20 16,-4-4-4-16,3 4 1 16,4 9-15-16,-3 7 0 15,-1 0-8-15,4-5 0 16</inkml:trace>
  <inkml:trace contextRef="#ctx0" brushRef="#br0" timeOffset="49172.4804">12620 3326 26 0,'-7'-6'13'0,"11"9"11"0,-4-3-12 15,10-3-4-15,4 1 0 0,7-4-7 16,1 1 0-16,-1 0-2 15,0 2 1-15,-3 1-1 16,-4 4 1-16,-4 1 1 16,-6 2 0-16,-8 3-1 15,-3 5 0-15,-7 6 2 16,0 2 1-16,0-3-3 16,3 1 0-16,8-1 3 15,10-2 1-15,7-2-4 16,7-9 0-16,11 0-20 15,7-2 1-15,3-3-14 16,4-3 1-16</inkml:trace>
  <inkml:trace contextRef="#ctx0" brushRef="#br0" timeOffset="59208.5333">2409 8202 30 0,'-4'-6'15'0,"1"6"12"16,3-2-15-16,0 2-8 31,-4 0 0-31,-3 2-5 0,-4 6 1 16,1 8 2-16,-4 8 0 15,3 2-3-15,1 3 1 16,3-2 0-16,-4-1 0 15,4 1-3-15,0-6 1 16,3-2-8-16,1-6 0 16,-1-3-23-16,4-7 0 15,0-3 32-15,0-11 0 16</inkml:trace>
  <inkml:trace contextRef="#ctx0" brushRef="#br0" timeOffset="59614.8116">2356 8194 20 0,'7'2'10'0,"10"30"9"16,-9-21-10-16,2 7-3 16,1 6 1-16,-1 0-5 15,4-3 0-15,0-5 4 16,-3-3 0-16,3-5-1 15,0-5 0-15,0-9-5 16,1-4 0-16,-1-11 0 16,3-6 0-16,-3 1 1 15,-3 2 0-15,-8 0 4 16,5 6 1-16,-5 4-5 16,1 4 1-16,-1 2-4 0,4 8 1 15,0 2 3-15,0 4 0 16,4 7 0-16,-4 5 0 15,0 4 1-15,7 4 0 16,-7 1-3-16,0-6 0 16,0-3-1-16,0-5 1 15,-3 1 0-15,3-6 1 16,-7 0-9-16,3-3 0 16,1-3-23-16,-1-4 1 0,5-6 7 15,-1-3 0-15</inkml:trace>
  <inkml:trace contextRef="#ctx0" brushRef="#br0" timeOffset="59802.291">2832 8199 40 0,'18'0'20'0,"10"24"5"16,-21-14-20-16,3 4-2 15,1 4 0-15,0 3-3 16,-4 3 0-16,0 0-1 15,0-6 0-15,0-7-8 16,0-6 1-16,0-10-30 16,-7-8 0-16</inkml:trace>
  <inkml:trace contextRef="#ctx0" brushRef="#br0" timeOffset="60208.6557">2620 7829 27 0,'-46'-22'13'0,"4"25"3"0,32-3-14 16,-12 5 2-16,-6 11 1 15,-4 11 1-15,-3 10 1 16,3 21-1-16,1 0 0 16,-1 16-3-16,11 6 1 15,7 4-2-15,14 1 1 16,7-6-3-16,3-2 1 0,15-8 7 15,10-11 1-15,8-8-4 16,9-5 0-16,16-18-4 16,-5-17 0-16,18-15 2 15,7-22 0-15,15-15-1 16,-8-27 0-16,-11-13-1 16,-16-8 0-16,-23-5-2 15,-20-8 0-15,-18 5 1 16,-10 13 0-16,-19 17-1 15,-20 17 0-15,-11 14-1 16,-17 8 1-16,-8 11-2 16,-10 10 1-16,14 8-29 15,7 8 1-15,17 13-6 16,12 5 0-16</inkml:trace>
  <inkml:trace contextRef="#ctx0" brushRef="#br0" timeOffset="61932.18">6264 8236 31 0,'-7'-5'15'0,"7"10"2"16,0 0-17-16,0 6 3 0,0 5 1 15,3 8 1-15,5 2 0 16,-1 6-1-16,0 5 0 16,3 2 1-16,1-2 1 15,-4-7-3-15,0-1 0 16,0 0-1-16,0 0-2 16,-7-29 0-1,11 42 5-15,-4-5 1 16,0-5-2-16,-4-8 0 15,1-3-1-15,-1-5 1 16,1-6 3-16,-4 1 1 0,0-8-6 16,0-3 1-16,7-8-2 15,3-11 0-15,8-10-1 16,10-3 1-16,8-15-1 16,-1-11 1-16,7-1-1 15,1 1 0-15,-1 8-13 16,-7 2 0-16,-3 9-10 15,-4 9 1-15,-3 4-15 16,-4 5 1-16,4 10 30 16,-4 6 0-16</inkml:trace>
  <inkml:trace contextRef="#ctx0" brushRef="#br0" timeOffset="62166.5582">6578 8151 46 0,'0'3'23'0,"60"-16"6"0,-32 7-23 16,7-2-5-16,22 1 1 15,3-7-10-15,-7 1 1 16,-4 3-37-16,-3-1 1 15,-7 3 41-15,-8 5 0 16</inkml:trace>
  <inkml:trace contextRef="#ctx0" brushRef="#br0" timeOffset="62463.4441">6091 8183 40 0,'4'-3'20'0,"49"1"3"0,-32-4-21 16,11 1-3-16,6 0 1 15,-2 2-41-15,2 9 0 16</inkml:trace>
  <inkml:trace contextRef="#ctx0" brushRef="#br0" timeOffset="63394.8445">6835 8630 20 0,'-3'0'10'0,"-4"-5"7"15,7 5-11-15,0 3-3 16,-4-1 0-16,1 6 1 16,-1 3 1-16,1 5-2 15,-1 2 1-15,1 6-2 16,6 0 0-16,1 0 5 15,6-11 0-15,8 0 0 16,7-8 0-16,3-5-4 16,0-5 0-16,-7-6-1 15,-7-2 0-15,-3-5-3 16,-8 2 0-16,-10 0 0 0,-14 3 1 16,-3 2-4-16,2 3 0 15,-2 5-25-15,3 6 1 16,-1 8 4-16,5-3 1 15</inkml:trace>
  <inkml:trace contextRef="#ctx0" brushRef="#br0" timeOffset="65430.1166">7283 8350 28 0,'-38'0'14'0,"20"5"15"16,14-5-14 0,4 0-5-16,0 0 1 0,7 3-3 15,11-1 1-15,17-2-7 16,8 0 0-16,13-2-2 16,8-4 1-16,-8 1-2 15,4-3 1-15,-7 3-1 16,-4-3 0-16,-6 0-13 15,-8 0 1-15,-7 0-13 16,-7 3 0-16,-3-3 3 16,-4 3 0-16</inkml:trace>
  <inkml:trace contextRef="#ctx0" brushRef="#br0" timeOffset="65664.4862">7484 8027 48 0,'0'18'24'0,"18"30"6"0,-14-29-24 16,3 4-1-16,3 12 1 16,1 5-5-16,3 7 1 15,0 6-3-15,4-5 1 16,-4-3-4-16,3-6 0 15,-2-10-41-15,-5-2 0 16,-3-6 34-16,0-8 0 16</inkml:trace>
  <inkml:trace contextRef="#ctx0" brushRef="#br0" timeOffset="70699.8002">8984 7979 25 0,'-4'-16'12'0,"4"6"13"16,0 5-12-16,0 5-11 15,7 0 1-15,0 5 5 0,-3 8 1 0,3 8-2 16,3 11 0-16,1 5-2 16,-1 0 0-16,-3 5-4 15,1 1 0-15,-5-4-1 16,4-4 0-16,-3-6-1 15,3-5 1-15,-4-6-4 16,1-5 1-16,-4-5-25 16,0-8 0-16,-4-8-1 15,-3-5 1-15</inkml:trace>
  <inkml:trace contextRef="#ctx0" brushRef="#br0" timeOffset="70949.8126">8712 8003 43 0,'-7'-5'21'0,"17"0"14"0,1 2-21 16,17-2-6-16,18-1 1 16,28 1-2-16,18-6 0 15,14 1-5-15,0-1 0 16,-4 3-4-16,0 0 2 15,-102 8 0 1,64 0-33-16,-4-2 0 16,-18 2-7-16,-17 0 1 15</inkml:trace>
  <inkml:trace contextRef="#ctx0" brushRef="#br0" timeOffset="71215.4318">8617 8270 39 0,'-29'11'19'0,"75"2"21"15,-25-13-21-15,25 0-12 16,21 0 1-16,29-5-1 15,9-3 1-15,5-3-10 16,-8 3 1-16,-10 3-7 16,-18 0 0-16,-18 2-23 0,-6 1 0 15,-15 4-2-15,-10 6 1 16</inkml:trace>
  <inkml:trace contextRef="#ctx0" brushRef="#br0" timeOffset="71637.316">8744 8172 27 0,'-4'-2'13'0,"4"10"12"15,0-6-13-15,-3 6-4 16,-1 6 0-16,-6 7-2 16,-1 3 0-16,-3 2-6 0,0 0 1 15,0-4-2-15,7-4 1 16,3 6-10-16,4-11 1 16,4-2-21-16,6-6 0 15,4 0 18-15,0-5 0 16</inkml:trace>
  <inkml:trace contextRef="#ctx0" brushRef="#br0" timeOffset="71918.5849">9611 8223 42 0,'-17'8'21'0,"3"15"11"16,10-12-22-16,-3 2-8 16,-4 3 0-16,1 3-3 15,3-1 0-15,0-5-1 16,3 1 1-16,1-1-25 15,6-5 1-15,1-3-1 16,-1-2 1-16</inkml:trace>
  <inkml:trace contextRef="#ctx0" brushRef="#br0" timeOffset="72137.3195">9707 7784 37 0,'-7'-6'18'0,"-15"33"2"0,15-17-19 16,0 9-2-16,0 5 0 15,-3 5-11-15,-1 8 1 16,1 2-14-16,-1 4 0 0</inkml:trace>
  <inkml:trace contextRef="#ctx0" brushRef="#br0" timeOffset="72402.969">8881 7881 37 0,'-49'37'18'0,"-11"14"3"0,49-35-20 16,-3 5-3-16,0 3 1 15,0-3-6-15,3 0 1 16,4 0-24-16,7-5 0 15</inkml:trace>
  <inkml:trace contextRef="#ctx0" brushRef="#br0" timeOffset="73038.5509">10035 7850 38 0,'-4'-8'19'0,"8"8"3"0,-4 0-19 16,0 8 1-16,-4 8 1 16,1 7 3-16,-1 14 0 15,4 8-4-15,-3 3 1 16,-1 0-5-16,1-3 1 16,-5 2-1-16,1 1 1 15,0-8-2-15,4-6 1 0,-4-10-6 16,3-6 1-16,4-5-34 15,4-10 0-15,-1-8 26 16,1-8 0-16</inkml:trace>
  <inkml:trace contextRef="#ctx0" brushRef="#br0" timeOffset="73477.567">9999 7897 35 0,'0'-10'17'0,"7"-11"12"16,4 13-18-16,7 0-1 15,13-3 0-15,8 3-2 0,7 3 1 16,0 2-8-16,0 3 0 15,-11 3-1-15,-7 5 0 16,-10 5-1-16,-11 3 1 16,-14 8 0-16,-7-3 0 15,-7 3 0-15,-8 0 0 16,-6-3 1-16,-4-3 1 16,4-5-1-16,7 1 1 15,3-1-1-15,8-3 0 16,6 4 3-16,11 2 1 0,14 2-3 15,11 1 1-15,3-1-3 16,0-2 0-16,4 3-1 16,0 2 0-16,-4 0-11 15,0 3 0-15,-7-1-32 16,-14 9 1-16,-14-3 24 16,-7 3 0-16</inkml:trace>
  <inkml:trace contextRef="#ctx0" brushRef="#br0" timeOffset="73946.8507">9707 8376 31 0,'-4'0'15'0,"8"16"12"16,-1-11-16-16,4 11-6 15,0 5 1-15,-3 6-5 16,-1 2 1-16,1-3-3 15,-1 1 1-15,-3-1-19 16,0 1 1-16,0-3-12 16,0-3 1-16</inkml:trace>
  <inkml:trace contextRef="#ctx0" brushRef="#br0" timeOffset="76524.5816">10857 8059 28 0,'-8'-16'14'0,"16"18"14"0,-8-2-15 0,7-2-8 16,10-1 1-16,15-2-2 15,7 5 1-15,0 0-4 16,6 3 0-16,1-1-2 16,0 3 0-16,-7 3-5 15,-7-2 1-15,-8-4-20 16,-2-4 1-16,-5-1 3 15,-6-2 0-15</inkml:trace>
  <inkml:trace contextRef="#ctx0" brushRef="#br0" timeOffset="76963.176">11054 7815 24 0,'-3'-5'12'0,"-1"-6"6"0,4 11-11 0,0 0-4 16,0 0 1-16,0 0-4 16,0-2 0-16,0 2 4 15,0 2 1-15,0 4 2 16,-4 4 0-16,1 9 2 16,-1 10 1-16,1 11-1 15,-1 15 1-15,1 1-8 16,3 2 1-16,0 5-3 15,0-2 0-15,3-10 0 16,4-9 1-16,0-8-4 16,1-2 1-16,-1-11-28 15,0-5 0-15,0-3-5 16,0-10 1-16</inkml:trace>
  <inkml:trace contextRef="#ctx0" brushRef="#br0" timeOffset="85280.3823">12243 7784 20 0,'-7'-6'10'0,"-7"4"1"16,10 2-9-16,-3 0 4 15,-4 5 0-15,1 5 2 16,-8 9 1-16,-3 10-1 16,-4 8 0-16,4 19-3 15,7 5 1-15,7-1-4 16,7 7 0-16,14 1-4 16,7-15 0-16,18 0 2 15,14-11 0-15,3-4-29 16,15-9 1-16,0-6 7 15,-1-9 1-15</inkml:trace>
  <inkml:trace contextRef="#ctx0" brushRef="#br0" timeOffset="86041.2939">13971 7733 31 0,'-14'-10'15'0,"7"4"12"0,7 6-16 0,3 0-6 16,5-2 1-16,6 4-6 15,7 9 0-15,3 0 5 16,8 7 0-16,7 11-3 16,-4 11 0-16,-3 5-1 15,-7 5 0-15,-8 6 1 16,-3-6 0-16,-10 0-1 16,-4-2 0-1,-7-3-1-15,-4-3 0 0,-3-5-1 16,0-5 0-16,0-3-33 15,-4-3 0-15,-6-4 11 16,-1-4 1-16</inkml:trace>
  <inkml:trace contextRef="#ctx0" brushRef="#br0" timeOffset="87989.3664">15050 7313 36 0,'4'-6'18'0,"-4"-4"7"16,0 10-17-16,4 0-6 15,-4 2 1-15,0 12 0 16,0 1 1-16,0 4 0 15,3 13 1-15,4 5-5 0,4 8 1 16,3 5-1-16,-4 3 1 16,-3-5-3-16,0-6 1 15,-3-2-12-15,0-3 0 16,-1-3-27-16,-6-2 0 16</inkml:trace>
  <inkml:trace contextRef="#ctx0" brushRef="#br0" timeOffset="88255.0168">14747 7940 43 0,'18'13'21'0,"88"-8"14"16,-61-5-21-16,26-8-6 15,28 0 0-15,7 0-8 16,-4 3 1-16,-7 0-8 16,-7-1 0-16,-10 4-20 15,-15-1 0-15,-13 1-4 0,-15 2 1 16</inkml:trace>
  <inkml:trace contextRef="#ctx0" brushRef="#br0" timeOffset="88864.3818">14913 8413 25 0,'0'11'12'0,"7"31"9"0,0-26-12 16,0 3 0-16,0 2 0 15,0 3-3-15,-3-1 0 16,-1 4 2-16,1-3 0 16,-1-1-4-16,-3-1 1 15,0-4 1-15,-3-2 0 16,-1-3-2-16,-3-5 1 15,-3-5-1-15,-8-6 0 16,-3-2-3-16,-4-6 1 0,0 1-2 16,1-4 1-16,3 1-1 15,-1 0 0-15,5 0-13 16,3 0 0-16,0 5-17 16,6 0 1-16,5-6-5 15,3-1 0-15</inkml:trace>
  <inkml:trace contextRef="#ctx0" brushRef="#br0" timeOffset="89036.2596">14842 8186 42 0,'-7'-3'21'0,"7"-8"-2"16,0 9-21-16,0 2-25 15,4 2 0-15,3 4 14 0,0-1 1 16</inkml:trace>
  <inkml:trace contextRef="#ctx0" brushRef="#br0" timeOffset="89704.7392">15107 8236 27 0,'0'-5'13'0,"-4"5"10"16,4 0-14-16,0 0-4 0,0 0-5 16,0 0 0-16,11 18 11 15,-4 6 1-15,0 0-7 16,0 0 0-16,0 5-4 15,0 2 0-15,0-4 2 16,4-1 1-16,-4-2-2 16,0-5 1-16,0-6 5 15,0-5 0-15,0-5-6 16,0-9 1-16,0-7-3 0,0-3 1 16,0-5-2-16,0-5 1 15,0-1-1-15,-3 6 1 16,0 5 0-16,-1 5 0 15,4 11-2-15,0 6 0 16,4 4 4-16,-1 9 0 16,1 5-2-16,-1-1 1 15,1-7 8-15,3-2 1 16,-3-7-4-16,-1-4 1 16,1-8-7-16,-4-6 1 15,-4-2-1-15,1-3 0 0,-4-5-4 16,0-3 1-16,0-2-15 15,0 2 1-15,0 3-6 16,0 5 0-16,0 3-9 16,4 5 1-16,-1 2 18 15,1 6 0-15</inkml:trace>
  <inkml:trace contextRef="#ctx0" brushRef="#br0" timeOffset="90001.617">15770 8125 48 0,'-4'-19'24'0,"-6"14"10"16,6 5-25-16,-6 5-4 16,-8 3 1-16,-3 8-2 15,-4 0 1-15,4 10 4 0,0 6 0 16,3 5-5-16,8 0 1 15,3-2 0-15,10-1 1 16,11-7-3-16,11-4 0 16,7-7-4-16,7-3 1 15,-4-10 0-15,4 5 0 16,3-5-10-16,-3-3 0 16,-4 0-23-16,-3 0 1 15,0 0-14-15,-1 2 0 16</inkml:trace>
  <inkml:trace contextRef="#ctx0" brushRef="#br0" timeOffset="91268.0244">12666 7950 30 0,'0'-8'15'0,"0"-2"13"0,0 10-16 15,0 0-8-15,0 0 1 16,0 5 2-16,0 6 1 15,4 4-2-15,-1 15 1 16,1 4-3-16,-1 0 0 0,1-7-3 16,-4-1 0-16,0 1-1 15,0-6 0-15,3-3-1 16,-3-2 1-16,0-2-1 16,0-7 0-16,0 1-23 15,0-5 1-15,0-3-17 16,0-5 0-16</inkml:trace>
  <inkml:trace contextRef="#ctx0" brushRef="#br0" timeOffset="91502.3705">12387 7982 48 0,'-3'-3'24'0,"28"-5"11"0,-8 6-24 15,15-4-5-15,3 1 0 16,15-3 2-16,10-5 0 16,-1 0-7-16,-2 2 0 15,-8 3-5-15,-6 0 0 16,-5 3-25-16,-6 2 1 16,-11 3-13-16,-7 3 1 15</inkml:trace>
  <inkml:trace contextRef="#ctx0" brushRef="#br0" timeOffset="91736.7487">12476 8215 48 0,'3'5'24'0,"68"-2"14"15,-50-6-24-15,11 0-4 16,6 1 0-16,5-3-8 16,-1-3 0-16,-3 2-13 15,-4 1 1-15,0 5-24 16,-10 0 0-16,-7 0 5 16,-8 5 1-16</inkml:trace>
  <inkml:trace contextRef="#ctx0" brushRef="#br0" timeOffset="92080.5077">12479 8196 43 0,'-7'-2'21'0,"-11"15"7"15,11-10-22-15,0 4-3 16,-3 7 1-16,3-1-5 15,0 3 0-15,3 0-2 16,1-3 1-16,-1-3-19 16,4 1 0-16,4 0-7 15,3-6 1-15</inkml:trace>
  <inkml:trace contextRef="#ctx0" brushRef="#br0" timeOffset="92330.5064">12966 8135 41 0,'-11'8'20'0,"-6"16"3"0,13-19-21 16,1 1-3-16,-1 2 0 16,1 2-7-16,-1 4 1 0,0-1-27 15,1 3 1-15</inkml:trace>
  <inkml:trace contextRef="#ctx0" brushRef="#br0" timeOffset="92708.8596">12860 7778 18 0,'-4'8'9'0,"-10"27"2"16,11-25-10-16,-1 6-6 15,4 5 0-15,-3 6-9 16,-4 2 1-16</inkml:trace>
  <inkml:trace contextRef="#ctx0" brushRef="#br0" timeOffset="92990.1037">12423 7913 41 0,'-18'21'20'0,"-7"19"6"0,18-29-22 16,-3 10-5-16,-1 3 1 16,1 2-18-16,-1 1 1 0,0-4-10 15,1 4 1-15</inkml:trace>
  <inkml:trace contextRef="#ctx0" brushRef="#br0" timeOffset="94912.0332">13054 8239 28 0,'-11'13'14'0,"1"16"1"0,6-21-13 16,1 8-3-16,-1 2 0 15,1 1-19-15,-1 2 1 16,1 0 10-16,3-5 1 0</inkml:trace>
  <inkml:trace contextRef="#ctx0" brushRef="#br0" timeOffset="95333.8926">13153 8011 48 0,'7'5'24'0,"32"-15"4"0,-22 7-23 16,15 3-5-16,3-3 0 0,-3 6-27 16,-4-3 1-16,-3 5 0 15,0 3 1-15</inkml:trace>
  <inkml:trace contextRef="#ctx0" brushRef="#br0" timeOffset="95724.5161">13618 7963 30 0,'0'11'15'0,"4"21"12"0,-1-16-14 16,-3 5-10-16,4 8 1 15,-4-5-4-15,0 0 1 16,0-1-1-16,0-1 1 16,0-4-3-16,0-2 1 0,0-5-4 15,0-4 0-15,0-4-34 16,0-6 1-16,-4-2 36 16,1-5 1-16</inkml:trace>
  <inkml:trace contextRef="#ctx0" brushRef="#br0" timeOffset="95896.3934">13481 7948 45 0,'21'0'22'0,"53"-6"10"16,-49 4-23-16,10-1-5 16,7-2 0-16,-3-1-5 15,-4 4 0-15,-3-1-19 16,-7 3 0-16,-4 3-17 15,-10-1 1-15</inkml:trace>
  <inkml:trace contextRef="#ctx0" brushRef="#br0" timeOffset="96162.0246">13431 8199 41 0,'7'0'20'0,"50"-3"12"0,-36 1-21 16,7 2-7-16,4-3 0 16,3 3-5-16,1 0 0 0,-5-3-20 15,-2 6 1-15,-12-6-14 16,-6 3 0-16</inkml:trace>
  <inkml:trace contextRef="#ctx0" brushRef="#br0" timeOffset="96318.2733">13435 8178 46 0,'-7'10'23'0,"-18"4"11"15,18-9-23-15,-7 8-9 16,0 3 0-16,3 2-2 15,-3 4 0-15,7-4-1 16,0 1 0-16,4-6-19 16,6-3 0-16,4-2-18 0,4-5 1 15</inkml:trace>
  <inkml:trace contextRef="#ctx0" brushRef="#br0" timeOffset="96505.7798">13759 8175 53 0,'15'-10'26'0,"-19"10"5"0,4 2-27 0,0 3-1 16,-3 3 0-16,-5 3-3 16,1 2 0-16,-3 6-12 15,-1 2 0-15,8 3-35 16,-1-6 0-16</inkml:trace>
  <inkml:trace contextRef="#ctx0" brushRef="#br0" timeOffset="96958.9135">13449 7858 35 0,'0'2'17'0,"0"12"8"15,0-7-18-15,-3 7-6 16,-1 2 0-16,0-1-2 16,-3 4 1-16,4-1-4 15,-1 4 0-15,4-7-34 16,0-7 0-16</inkml:trace>
  <inkml:trace contextRef="#ctx0" brushRef="#br0" timeOffset="97162.0353">13837 7829 47 0,'-3'15'23'0,"-19"22"1"0,19-26-25 16,-1 5-11-16,1 2 0 15,3 12-22-15,-4 1 0 16</inkml:trace>
  <inkml:trace contextRef="#ctx0" brushRef="#br0" timeOffset="97899.1039">13823 8416 40 0,'11'-3'20'0,"10"-5"12"0,-11 8-21 0,4-2-5 15,4-1 0-15,0 3-7 16,-4 0 1-16,0 3 1 16,-4-1 0-16,-6 6-2 15,-8 3 1-15,-3 5 2 31,-7 5 0-31,0 0 2 16,0-2 1-16,0-4-4 0,3-1 1 16,4-4-1-16,4 1 1 15,3-3-1-15,3-3 0 16,8-2-2-16,3-1 1 16,7 1-12-16,0 0 0 15,1-3-35-15,-5 0 1 16,-3 5 38-16,-3 0 0 15</inkml:trace>
  <inkml:trace contextRef="#ctx0" brushRef="#br0" timeOffset="98963.513">16550 7879 42 0,'0'0'21'0,"38"-13"8"15,-20 10-21-15,7 0-5 16,17 1 0-16,7-4-2 15,4 1 1-15,4 0-3 16,-4 2 0-16,-7 0-11 16,-8 3 1-16,-6-2-10 0,-7 2 1 15,-8 0-1-15,-6 0 0 16</inkml:trace>
  <inkml:trace contextRef="#ctx0" brushRef="#br0" timeOffset="99212.4712">16490 8032 41 0,'-11'3'20'0,"39"10"13"16,-10-13-22-16,14 3-3 15,10 5 1-15,18-6-5 16,0-2 0-16,10 0-5 16,-3 0 1-16,-7 0-18 15,-7 0 1-15,4 0-30 16,-4 0 1-16</inkml:trace>
  <inkml:trace contextRef="#ctx0" brushRef="#br0" timeOffset="99618.7246">17671 7911 39 0,'-39'37'19'0,"36"15"17"0,10-22-21 16,11 4-7-16,3-5 0 0,11-2-3 15,13-4 0-15,8-4 2 16,4-11 1-16,13-3-1 16,4-8 0-16,4-10-3 15,-8-8 0-15,-13-13-3 16,-15-3 1-16,-10-6-2 15,-18-4 1-15,-17 2 0 16,-22 8 1-16,-14 2-2 16,-21 9 1-16,-14 5-1 15,-14 7 0-15,7 12-6 16,3-1 1-16,8 16-30 16,13 14 0-16,18 7-14 15,18-2 0-15</inkml:trace>
  <inkml:trace contextRef="#ctx0" brushRef="#br0" timeOffset="101389.1023">2052 10469 24 0,'4'18'12'0,"7"46"11"0,-4-51-12 0,-4 8-5 16,1 8 1-16,3 8-1 15,0 3 1-15,0-8-1 16,-4 0 1-16,4-3-3 16,-3-8 1-16,3-8-2 15,-7 0 0-15,0-5 0 16,0-2 0-16,0-6-3 16,-4-8 1-16,4-11-2 15,-3-10 1-15,3-5-5 16,-4-3 0-16,4-8 1 15,4 0 0-15,7 2 3 16,-1 6 0-16,4 3 1 16,0 5 0-16,4 2-1 15,0 9 1-15,3 5 0 0,-4 5 1 16,1 10-1-16,0 6 1 16,6 8-1-16,-2 16 1 15,-1-3 0-15,-7 0 0 16,0 5 2-16,-7 1 0 15,0-6 0-15,-3-5 0 16,-4-6 0-16,0-5 0 16,0-7-2-16,0-9 0 15,0-10-2-15,0-3 1 16,7-16-2-16,0-5 0 16,7 0 1-16,0 5 1 0,3 3-1 15,1 6 1-15,-4 4 1 16,0 11 0-16,4 8 0 15,0 5 1-15,-1 9 0 16,-6 9 0-16,3 4-1 16,-3-3 0-16,-1 5-1 15,-3 3 0-15,0-3-1 16,-3 0 1-16,-4-5-10 16,7-3 1-16,-4-5-22 15,4-3 0-15,4-5 4 16,3-6 0-16</inkml:trace>
  <inkml:trace contextRef="#ctx0" brushRef="#br0" timeOffset="101842.234">2864 10477 27 0,'3'0'13'0,"22"10"16"0,-14-7-14 0,-1 0-4 15,11-3 1-15,7 2-10 16,1-4 0-16,-1 2-3 15,-7 2 0-15,0 1 0 16,-7 2 1-16,-7 6-3 16,-7 5 1-16,-10 2 3 15,-4-4 0-15,-7-1 2 16,3 3 0-16,0-1-2 16,4 1 0-16,4 0 0 15,3 0 0-15,3 0 2 16,4 0 0-16,11 0-2 15,13 0 0-15,8-6-1 16,0-5 0-16,0-5-2 16,3 0 1-16,4-5-18 15,-1-3 1-15,-2 0-23 0,-5-2 0 16</inkml:trace>
  <inkml:trace contextRef="#ctx0" brushRef="#br0" timeOffset="102404.743">2532 10204 18 0,'-67'8'9'15,"-18"-8"7"-15,64-2-9 0,-10 7-1 16,-19 6 0-16,1 4-6 16,3 12 1-16,-3 7-1 15,3 6 0-15,7 15 0 16,7-2 0-16,4 8 10 16,7 8 0-16,3 10-6 15,11 3 1-15,7-8-2 16,11 1 1-16,6-1 4 15,15-6 0-15,10-1-4 16,22-7 1-16,-4-9-1 16,7-9 0-16,3-13-1 15,19-5 0-15,-1-16 1 16,11-13 1-16,-1-14-4 16,19-10 0-16,-4-13 0 0,6-11 0 15,-2-5 0-15,-1-17 0 16,-13-9 0-16,-8-1 0 15,-18 8 2-15,-13-2 0 16,-22 10 1-16,-21 3 1 16,-21 3-5-16,-17 4 0 15,-26 6-1-15,-24 8 1 16,-28 11-1-16,-39 16 1 16,-28 15-1-16,-18 16 1 15,4 6-21-15,31 4 1 0,18 9-37 16,18 13 1-16,13 5 50 15,22-7 1-15</inkml:trace>
  <inkml:trace contextRef="#ctx0" brushRef="#br0" timeOffset="106590.4733">5756 10215 15 0,'-3'-8'7'0,"3"-16"13"16,0 16-8-16,0-2-8 15,0 2 0-15,-4 2-1 16,0 1 1-16,1 2-2 16,-1 11 0-16,-10 6 2 15,0 7 1-15,-7 16 2 0,3 16 0 16,1 29-6-16,13-3 1 15,8 11-2-15,13 5 0 16,8-2 0-16,14-16 0 16,14-16-18-16,14-11 0 15,7-16-13-15,7-7 0 16</inkml:trace>
  <inkml:trace contextRef="#ctx0" brushRef="#br0" timeOffset="107137.3558">7865 10151 19 0,'0'0'9'0,"14"6"14"0,-6-6-10 16,6 2-6-16,3 4 0 15,12 4-1-15,2 1 0 0,5 5-2 16,2 5 0-16,5 8-3 16,-1 11 0-16,-7 2 0 15,-3 11 1-15,-7 0-2 16,-8 2 0-16,-6-2-2 16,-11 0 0-16,-11-3-5 15,-3-7 1-15,-7-6-37 16,0-8 1-16</inkml:trace>
  <inkml:trace contextRef="#ctx0" brushRef="#br0" timeOffset="107862.2161">9343 9890 40 0,'-3'10'20'0,"6"43"6"15,-3-32-21-15,0 14-5 16,0 7 1-16,0-2-2 16,4 2 1-16,-1 3-1 15,4-3 1-15,4-5-10 16,-4-10 0-16,0-3-24 16,4-11 0-16</inkml:trace>
  <inkml:trace contextRef="#ctx0" brushRef="#br0" timeOffset="108065.3409">9121 10315 49 0,'28'6'24'0,"64"-6"10"0,-57 0-25 16,29-3-6-16,6-5 0 0,15 0-4 15,-7 3 0-15,-11 2-28 16,-4 3 1-16,-10 0-3 16,-14 6 0-16</inkml:trace>
  <inkml:trace contextRef="#ctx0" brushRef="#br0" timeOffset="108690.3495">9230 10628 30 0,'8'2'15'0,"-5"19"7"16,1-13-14-16,-1 8-3 15,1 5 1-15,-1 3 0 16,-3 5 1-16,-3 0 2 16,-4 3 1-16,-4-5-1 15,-3-6 1-15,0-3-4 16,0-4 0-16,-4-12-3 16,-7-2 0-16,1-10-3 15,-8-1 0-15,4-2-1 0,6-3 1 16,5-3-13-1,3 1 0-15,10-3-23 0,8 2 0 16,10 1 9-16,-4 4 0 16</inkml:trace>
  <inkml:trace contextRef="#ctx0" brushRef="#br0" timeOffset="108862.226">9146 10490 43 0,'-4'-5'21'0,"8"-22"-25"0,-4 27-21 0,3 3 8 16,4 0 0-16</inkml:trace>
  <inkml:trace contextRef="#ctx0" brushRef="#br0" timeOffset="109758.7374">9513 10532 13 0,'-7'0'6'0,"-8"6"9"0,12-6-6 0,-4 2-3 16,-4-2 0-16,-6 6 1 15,3-4 0-15,-1 1-2 16,1 5 0-16,0 0 0 16,0 0 0-16,0 0-3 15,0 0 1-15,3-3-1 16,1 0 0-16,3 0 2 15,3 1 1-15,8-1-2 16,3-2 0-16,3-1-3 16,4-2 0-16,4-2 0 15,0 4 1-15,-4-4-1 16,0 2 0-16,-3-3 0 16,-1 3 0-16,-10 0 0 15,0 3 0-15,-3 2 0 16,-4 3 1-16,3 5 1 0,0 3 1 15,1 5 1-15,3 0 1 16,7 1-2-16,4-7 1 16,10-1-4-16,3-4 1 15,-2-4-2-15,-1-4 0 16,0-2-13-16,0 0 0 16,0-2-22-16,-3-4 1 15,-4-2 17-15,-3 0 1 16</inkml:trace>
  <inkml:trace contextRef="#ctx0" brushRef="#br0" timeOffset="110758.7481">9386 10538 23 0,'-4'-16'11'0,"-3"13"15"15,7-2-12-15,0 0-4 16,0 5 0-16,0-6-4 15,0 6 1-15,0 3-1 0,4 2 0 16,-1 8-1-16,1 6 0 16,-1-6-2-16,4 6 0 15,4 7-1-15,-1 3 1 16,5 0 1-16,-5 0 0 16,4-5-2-16,-3-3 1 15,-1-7 1-15,1-1 1 16,0-8-4-16,-1-5 1 15,1-5-3-15,-1-6 1 16,1-5 0-16,-1-5 0 16,1 3-1-16,0 2 1 15,-4 3 0-15,0 2 0 0,-4 1 0 16,1 7 0-16,-4 6 0 16,3 7 0-16,1 9-1 15,3-1 1-15,0 1 1 16,4-3 1-16,3-6 4 15,0-5 1-15,3-7-5 16,1-6 0-16,0-5-2 16,-1-1 0-16,-17 14 0 15,11-37-8 1,-4 0 1-16,-7 0-17 16,0 6 1-16,-4-1-16 15,4 8 0-15,0 0 18 16,0 6 1-16</inkml:trace>
  <inkml:trace contextRef="#ctx0" brushRef="#br0" timeOffset="111118.1285">10239 10456 49 0,'0'-21'24'16,"-7"10"7"-16,0 8-25 0,-7 3-2 15,-7 3 1-15,-7 5 2 16,-4 8 0-16,4 10-1 15,-1 3 0-15,8-5-3 16,4 3 0-16,13-1 0 16,8-2 0-16,13-3-2 15,15-2 0-15,3-6-6 16,1-5 0-16,6 0-23 16,0-6 1-16,-3-2-20 15,-7-2 1-15</inkml:trace>
  <inkml:trace contextRef="#ctx0" brushRef="#br0" timeOffset="111602.5067">8945 10355 34 0,'-7'0'17'0,"17"-3"11"15,-3 3-18-15,11-2 4 16,17-1 1-16,18-2-1 15,25-3 0-15,28-3-10 16,21-2 0-16,14 5-5 16,7 0 0-16,-4 3-13 0,-24 2 1 15,-14 3-15-15,-14 0 0 16,-15 0-6-16,-24 3 0 16</inkml:trace>
  <inkml:trace contextRef="#ctx0" brushRef="#br0" timeOffset="112196.2733">9160 10514 54 0,'0'-11'27'0,"0"11"9"0,0 0-27 0,0 0-9 16,0 0 0-16,0 0-14 16,0 0 1-16,7 3-36 15,0 0 1-15</inkml:trace>
  <inkml:trace contextRef="#ctx0" brushRef="#br0" timeOffset="114232.7831">6148 10384 28 0,'-4'-16'14'0,"4"14"13"16,0 2-13-16,-3 2-9 16,-1 4 0-16,0 4 6 0,1 6 0 15,3 11-5-15,-4 4 1 16,1 4-6-16,3-6 1 15,0 0-1-15,3-3 0 16,-3-2-2-16,0-5 1 16,0-3-2-16,0-3 0 15,0-3-21-15,0-4 1 16,0-4-19-16,0-7 1 16</inkml:trace>
  <inkml:trace contextRef="#ctx0" brushRef="#br0" timeOffset="114451.5361">5957 10374 47 0,'4'0'23'0,"59"5"9"15,-42-8-24-15,8-2-3 16,6 0 1-16,4-3-7 15,-1 2 1-15,-2 1-12 16,-5 3 0-16,-6 2-16 16,-7 2 1-16,-8 1 7 15,-6 2 1-15</inkml:trace>
  <inkml:trace contextRef="#ctx0" brushRef="#br0" timeOffset="114654.6737">5911 10681 46 0,'21'5'23'0,"32"-3"9"0,-24-4-23 16,2-3-3-16,8-3 0 16,7 0-6-16,0 0 0 15,-7 2-12-15,-4 1 0 16,-7 3-26-16,-7 2 0 15,-10 5 27-15,-11 3 1 0</inkml:trace>
  <inkml:trace contextRef="#ctx0" brushRef="#br0" timeOffset="114935.9224">5950 10606 59 0,'0'0'29'0,"-3"14"8"16,-1-12-30-16,0 6-7 15,-3 6 1-15,4 1-1 0,-1 7 0 16,1-1-9-16,-1-3 1 15,4 1-17-15,4-6 0 16,-1-2-7-16,1-6 0 16</inkml:trace>
  <inkml:trace contextRef="#ctx0" brushRef="#br0" timeOffset="115123.4241">6370 10617 44 0,'-4'0'22'0,"-10"19"8"0,7-14-21 0,0 3-8 15,-4 2 0-15,4 4-3 16,0 1 1-16,0 1-21 16,4-2 0-16,-1-4-7 15,1-2 0-15</inkml:trace>
  <inkml:trace contextRef="#ctx0" brushRef="#br0" timeOffset="115357.7989">6373 10188 37 0,'-3'8'18'0,"-4"8"1"0,7-13-19 16,0 8-1-16,0 4 1 15,0 9-20-15,0 5 0 16,-4 3 4-16,-3-6 0 16</inkml:trace>
  <inkml:trace contextRef="#ctx0" brushRef="#br0" timeOffset="115560.9314">5975 10260 41 0,'-4'5'20'0,"-10"19"1"16,11-16-20-16,-1 3-3 15,1 4 0-15,-1 4-34 16,4 2 1-16,-4 11 31 16,1-6 1-16</inkml:trace>
  <inkml:trace contextRef="#ctx0" brushRef="#br0" timeOffset="116170.31">6529 10688 31 0,'7'-2'15'0,"21"2"6"15,-21 0-15-15,0 2-5 16,0 1 0-16,0 2-3 16,0 6 1-16,0 0 3 15,-7 2 0-15,-3 3 7 16,-1-3 1-16,1 0-3 15,-1-2 1-15,1-3-8 0,-1 0 1 16,4-3-2-16,7 0 1 16,4-2-6-16,3-3 0 15,7-3-27-15,0 1 1 16,0-1 16-16,-3-5 1 16</inkml:trace>
  <inkml:trace contextRef="#ctx0" brushRef="#br0" timeOffset="116435.9395">6825 10432 46 0,'-7'-8'23'0,"3"13"11"16,11-2-23-16,4-6-6 15,10 3 1-15,7 3-5 16,0-3 0-16,8 0-2 15,-1 0 1-15,0 0-25 16,1 0 1-16,-5 0-14 0,-6-3 1 16</inkml:trace>
  <inkml:trace contextRef="#ctx0" brushRef="#br0" timeOffset="116826.5681">7449 10334 39 0,'0'-16'19'0,"0"13"7"16,0 6-20-16,0 5 3 15,0 5 1-15,0 6-2 16,-3 2 0-16,3 11-4 16,0 2 1-16,0 0-4 15,0-4 0-15,0-4-2 16,0-2 0-16,0-6 0 15,0 1 1-15,0-19 0 16,-4 8-28 0,4-3 0-16,4-2-10 0,-4-3 1 15</inkml:trace>
  <inkml:trace contextRef="#ctx0" brushRef="#br0" timeOffset="117029.7062">7266 10355 55 0,'28'0'27'0,"50"-8"6"0,-57 3-27 0,10-3-4 16,12 0 0-16,-4 0-3 16,-4 3 1-16,-3 0-20 15,-11 2 0-15,-4 3-21 16,-6 3 0-16</inkml:trace>
  <inkml:trace contextRef="#ctx0" brushRef="#br0" timeOffset="117264.075">7220 10625 57 0,'7'-5'28'0,"28"2"11"0,-17 3-29 0,7 0-5 16,3-8 1-16,4 3-7 0,3-6 1 15,0-2 0-15,0 5 0 16,-6 3-20-16,-5 0 1 16,-6 5-4-16,-4 0 0 15,-7 5-6-15,-7 3 1 16</inkml:trace>
  <inkml:trace contextRef="#ctx0" brushRef="#br0" timeOffset="117514.0788">7213 10620 60 0,'-4'0'30'0,"1"10"8"16,3-7-29-16,-4 5-8 16,1 2 0-16,-1 4-2 15,1-1 1-15,-1-3-2 16,4 1 0-16,4 0-26 16,3-6 1-16,3-5-12 15,8-3 0-15</inkml:trace>
  <inkml:trace contextRef="#ctx0" brushRef="#br0" timeOffset="117685.9575">7671 10511 58 0,'-3'-5'29'0,"-1"16"5"0,1-4-28 16,-4 7-6-16,-4 2 1 15,4-1-1-15,0 4 1 16,-4-1-3-16,4 1 1 15,0 0-21-15,4-6 0 16,-1-5-19-16,1-3 1 16</inkml:trace>
  <inkml:trace contextRef="#ctx0" brushRef="#br0" timeOffset="117873.466">7714 10183 52 0,'3'-2'26'0,"1"28"-1"15,-4-23-25-15,0 7 0 16,0 6 0-16,-4 8-4 16,-3 5 0-16,0 3-43 15,0-3 0-15</inkml:trace>
  <inkml:trace contextRef="#ctx0" brushRef="#br0" timeOffset="118185.9639">7269 10218 43 0,'0'5'21'0,"-21"11"0"0,21-8-22 0,0 5-16 16,0 5 1-16,-3 4-9 15,-1 1 0-15</inkml:trace>
  <inkml:trace contextRef="#ctx0" brushRef="#br0" timeOffset="118514.0959">7865 10622 63 0,'-3'0'31'0,"-1"27"4"0,4-17-32 16,0 6-4-16,-3 5 0 0,-1 3-16 15,4 0 0-15,0-5-31 16,0-4 1-16</inkml:trace>
  <inkml:trace contextRef="#ctx0" brushRef="#br0" timeOffset="119326.6019">11054 10218 31 0,'-3'0'15'0,"6"0"12"0,1 0-15 16,3 0-2-16,3 0 0 15,1 0 0-15,10-3 1 0,7 6-8 16,4-6 1-16,-4 6-4 15,4-3 1-15,3-3-12 16,-3 3 0-16,3 0-16 16,-3 0 0-16,0 3-2 15,-8-1 1-15</inkml:trace>
  <inkml:trace contextRef="#ctx0" brushRef="#br0" timeOffset="121467.2605">11174 10080 16 0,'-11'-21'8'0,"26"0"15"15,-12 15-9-15,1 1-3 16,-4 0 1-16,0 2-6 16,0 3 1-16,3 8 5 15,1 11 1-15,3 10-6 16,0 0 0-16,-4 5-6 15,1 9 1-15,-1 4-2 0,-3-2 1 16,4 3-3-16,-4 5 1 16,3-8-38-16,1-6 1 15,-1-2 9-15,-3-5 0 16</inkml:trace>
  <inkml:trace contextRef="#ctx0" brushRef="#br0" timeOffset="122311.0186">13125 10040 39 0,'0'6'19'0,"-4"23"14"0,4-13-19 16,0 5-6-16,0 3 0 16,0 2-6-16,0 3 1 15,0 6-2-15,0-1 0 16,0 0-2-16,0-7 1 15,0-6-5-15,0 0 0 16,0-5-23-16,-3-5 1 16,-1-6-3-16,-3-5 0 0</inkml:trace>
  <inkml:trace contextRef="#ctx0" brushRef="#br0" timeOffset="122545.396">12786 10120 53 0,'49'8'26'0,"75"-19"14"16,-75 3-27-16,22-2-3 16,13 2 1-16,8-8-11 15,3 2 1-15,-10 4-11 16,-22 5 1-16,-3-1-21 15,-10 4 0-15,-15 2-7 16,-14 5 0-16</inkml:trace>
  <inkml:trace contextRef="#ctx0" brushRef="#br0" timeOffset="122826.6494">12666 10472 57 0,'-25'-6'28'0,"54"12"18"0,-5-6-30 0,15-3-9 15,25-2 0-15,24-3-2 16,10 2 1-16,5-2-7 15,-12 3 0-15,-13 3-16 16,-11-1 0-16,-14 3-26 16,-11 0 1-16,-13 0 17 15,-12 3 1-15</inkml:trace>
  <inkml:trace contextRef="#ctx0" brushRef="#br0" timeOffset="123154.7793">12797 10360 43 0,'0'-8'21'0,"0"11"7"0,-4 5-21 0,-3 5 0 15,-4 1 0-15,-6 9-2 16,-4 6 1-16,-1 3-7 16,1-3 0-16,4-5 0 15,2-5 1-15,1-3-20 16,7-3 1-16,4-3-21 15,6-2 0-15</inkml:trace>
  <inkml:trace contextRef="#ctx0" brushRef="#br0" timeOffset="123451.6626">13470 10308 47 0,'0'-3'23'0,"-14"21"9"0,11-12-24 16,-1 4-6-16,1 3 1 15,-5 6-3-15,1 0 0 16,-3 7-13-16,3-2 0 16,3-3-30-16,4-5 0 15,-3 0 42-15,3-8 1 16</inkml:trace>
  <inkml:trace contextRef="#ctx0" brushRef="#br0" timeOffset="123686.0421">13608 9932 36 0,'-4'-13'18'0,"1"28"0"16,3-9-18-16,-4 4-1 15,1 4 1-15,-1 9-15 16,4 9 0-16,-7 3-5 16,-3 4 0-16</inkml:trace>
  <inkml:trace contextRef="#ctx0" brushRef="#br0" timeOffset="123904.7887">12786 10035 44 0,'-39'13'22'0,"7"45"0"0,29-44-22 0,-1 4-19 16,4-2 0-16,4 5-6 15,3 6 1-15</inkml:trace>
  <inkml:trace contextRef="#ctx0" brushRef="#br0" timeOffset="124498.5481">13738 10424 63 0,'7'-5'31'0,"-10"7"3"16,-1 1-32-16,1 8-1 16,-4 7 0-16,0 6 0 15,3 5 1-15,1-5-5 16,-1 0 1-16,4-1-37 0,-3 1 1 16,6 0 12-16,1-3 0 15</inkml:trace>
  <inkml:trace contextRef="#ctx0" brushRef="#br0" timeOffset="125861.9048">13527 10477 23 0,'-4'0'11'0,"8"-5"12"0,-4 5-13 16,0 0-3-16,3-6 1 16,1 4-2-16,3-4 0 15,0 4-3-15,7-4 0 16,0 1 3-16,4 0 1 16,-1 2-1-16,4 3 0 15,4 0-6-15,-4 0 1 16,-3-2-1-16,-4 2 1 15,-3 0-1-15,-4 5 0 16,0 3-1-16,-7 2 1 0,-4 1 1 16,-3 2 0-16,0 0-2 15,0 3 1-15,-7 0-1 16,-4 3 1-16,-3-3 1 16,0-1 1-16,0 1-1 15,3-3 0-15,1 3 1 16,10-2 1-16,3-4 4 15,11-2 0-15,7-3-5 16,7 1 0-16,8-4-4 16,2-2 0-16,8 0-5 15,-4 0 0-15,1 0-18 16,-1 0 0-16,0 0-18 16,0 0 1-16</inkml:trace>
  <inkml:trace contextRef="#ctx0" brushRef="#br0" timeOffset="126408.783">14380 10051 38 0,'-3'-3'19'0,"3"1"8"16,0 2-20-16,0 2-1 0,0 11 1 15,0 9 0-15,-4 4 0 16,4 1-2-16,-7 10 0 16,0 5-4-16,0 6 0 15,0-1-1-15,-4 3 1 16,4-2-1-16,0-8 1 16,4-11-2-16,-1-5 0 15,1-6-17-15,-1-7 0 16,4-9-29-16,4-4 1 15</inkml:trace>
  <inkml:trace contextRef="#ctx0" brushRef="#br0" timeOffset="126933.0798">14176 10085 24 0,'-11'-10'12'0,"22"2"11"16,-8 2-12-16,4-1-1 15,11-1 1-15,3 0 2 16,7 0 1-16,15 2-5 15,6 4 0-15,-3 2-6 16,0 5 1-16,0 8-6 0,-8 6 1 16,-6 5 1-16,-7-1 0 15,-11 4 0-15,-11-6 0 16,-10 3 2-16,-3 2 0 16,-4-2-4-16,-4-5 0 15,-3-6 2-15,-7-5 0 16,3-3-1-16,-3-2 1 15,7-3 2-15,3 0 1 16,4 0-5-16,3 0 0 16,4 2 6-16,7 6 1 15,11 6-1-15,3 4 1 0,7 1-3 16,4 2 1-16,-4 0-4 16,0 5 1-1,0 4-1-15,0-4 1 16,-3 8-22-16,-4-7 1 15,0-3-17-15,-3-1 1 16,-1 1 16-16,-3-3 0 16</inkml:trace>
  <inkml:trace contextRef="#ctx0" brushRef="#br0" timeOffset="127456.5644">14864 10456 31 0,'-8'-8'15'0,"12"2"15"0,0 4-16 0,3-1-3 15,3 1 1-15,8-1-4 16,-4 0 0-16,4 3-7 15,-1 0 1-15,-3 0-3 16,0 6 0-16,-3 4 2 16,-11 3 1-16,-4 6 3 15,-3 5 1-15,-3-1-2 16,-1-4 1-16,-3-3-2 16,7-3 0-16,4 0 2 15,3-2 0-15,7-6-4 16,7 0 0-16,7 1-2 15,11-6 1-15,-1 2-8 0,1-2 0 16,0 0-22-16,0 0 0 16,-4 3-17-16,-4-3 1 15</inkml:trace>
  <inkml:trace contextRef="#ctx0" brushRef="#br0" timeOffset="128128.4272">15604 10207 40 0,'0'3'20'15,"25"-6"18"-15,-11 3-21 0,11 3-8 16,10-3 0-16,4 0-4 15,10 0 1-15,1 0-6 16,-5 0 0-16,-6 2-2 16,-7-2 0-16,-7 0-4 15,-4 0 0-15,-7 0-14 16,-3 0 0-16,-4 0-8 16,-7-2 0-16,-4-6 12 15,1-3 1-15</inkml:trace>
  <inkml:trace contextRef="#ctx0" brushRef="#br0" timeOffset="128315.9362">15823 9895 37 0,'3'2'18'0,"-3"43"14"0,0-31-19 16,4 9-5-16,-4 14 1 15,0 3-4-15,0-5 1 16,4 4-6-16,-1 6 1 15,-3 3-4-15,0-1 1 16,0-7-32-16,0 5 0 16,-3-8 6-16,-1-8 1 15</inkml:trace>
  <inkml:trace contextRef="#ctx0" brushRef="#br0" timeOffset="128987.8191">17844 9966 38 0,'14'-29'19'0,"7"5"19"16,-17 19-20-16,-1 2-13 15,1 1 0-15,-1 7 1 16,1 8 1-16,0 6-1 16,-1 5 0-16,1 10-4 15,-4 8 1-15,-4 1-2 16,1-9 0-16,-5 3-1 15,1 0 1-15,-3-2-2 16,3-6 0-16,0-6-13 16,0-4 0-16,0-6-15 15,-4-10 0-15,0-8-4 0,1-1 33 16,10 6 0 0</inkml:trace>
  <inkml:trace contextRef="#ctx0" brushRef="#br0" timeOffset="129159.6939">17530 9961 49 0,'25'3'24'0,"70"-1"16"0,-56-7-25 15,28-3-2-15,28-3 0 16,18-4-9-16,3-1 1 16,4 5-6-16,-17 3 1 0,-15 0-28 15,-14 6 1-15,-14-1-21 16,-14 6 1-16,-22-1 42 15,-13 4 0-15</inkml:trace>
  <inkml:trace contextRef="#ctx0" brushRef="#br0" timeOffset="129394.0751">17378 10294 64 0,'-14'0'32'0,"67"0"13"16,-25-2-31-16,25-4-10 15,18-4 1-15,21-1-5 0,13 1 0 16,-2 2-16-16,-8-3 1 16,-7 6-16-16,-14 2 0 15,-17 3-4-15,-19 3 0 16</inkml:trace>
  <inkml:trace contextRef="#ctx0" brushRef="#br0" timeOffset="129675.3362">17537 10173 47 0,'-17'0'23'0,"-22"23"16"15,25-17-23-15,-8 7-5 16,-2 8 1-16,-1 6-8 16,0 2 0-16,4 2-5 15,7-4 0-15,-3-3 0 16,9-3 0-16,1-3-28 15,4-2 0-15,10-5-18 16,4-9 1-16</inkml:trace>
  <inkml:trace contextRef="#ctx0" brushRef="#br0" timeOffset="129909.7063">18292 10186 63 0,'-3'16'31'0,"-26"-6"4"0,19-4-31 15,-8 4 1-15,0 3 1 16,4 3-7-16,0 3 1 0,7 2-11 16,0-3 1-16,7-4-25 15,4-4 1-15,3-4 8 16,3-9 0-16</inkml:trace>
  <inkml:trace contextRef="#ctx0" brushRef="#br0" timeOffset="130117.3792">18617 9673 57 0,'-11'10'28'0,"-10"38"1"0,17-35-29 16,-3 3 0-16,0 8 0 15,-3 7-10-15,-5 6 0 16,1 1-33-16,-7-4 1 16,-3 3 38-16,-5-8 1 15</inkml:trace>
  <inkml:trace contextRef="#ctx0" brushRef="#br0" timeOffset="130320.5083">17650 9823 42 0,'-35'16'21'0,"-25"29"3"15,46-32-21-15,-4 6-4 16,0 2 1-16,4 6-17 16,7 7 1-16,0 3-11 15,4-5 1-15</inkml:trace>
  <inkml:trace contextRef="#ctx0" brushRef="#br0" timeOffset="131695.6426">18493 10400 35 0,'-7'-3'17'0,"21"-4"7"15,-7 1-17-15,4-2-1 16,3 3 0-16,4 0-4 15,-1-1 0-15,-3 4 0 0,0 2 0 16,-3 0-1-16,0 5 1 16,-4 3-1-16,-4 0 1 15,-3 3 0-15,-3 4 0 16,-1 4 0-16,-3 5 1 16,0 0 1-16,0 2 0 15,3-2 0-15,1-6 0 16,3-2-1-16,7-3 0 15,7 1-1-15,14-9 1 16,8 0-8-16,-1 1 0 0,7-4-32 16,7-2 0-16,1-5 7 15,-4 0 0-15</inkml:trace>
  <inkml:trace contextRef="#ctx0" brushRef="#br0" timeOffset="132258.7404">19477 10114 43 0,'-14'-23'21'0,"14"7"5"0,0 13-23 0,4 6 0 15,-1 5 1-15,4 10 3 16,4 6 0-16,3 0-2 16,-4 2 1-16,-2 6 1 15,-5 2 1-15,-3 1 2 16,-3-6 1-16,-5-5-2 15,-2-3 1-15,-1-5-4 16,-3-3 0-16,0-2-5 16,-4-6 0-16,1-5-2 15,-4-3 0-15,-1-5-1 16,1-2 0-16,4-6-27 16,3-5 0-16,-4-1-26 15,4 1 0-15,-4-10 46 16,8-6 0-16</inkml:trace>
  <inkml:trace contextRef="#ctx0" brushRef="#br0" timeOffset="132375.0548">19375 9815 48 0,'10'-10'24'0,"8"-19"-13"0,-11 18-25 15,0 3-20-15,0 0 0 0</inkml:trace>
  <inkml:trace contextRef="#ctx0" brushRef="#br0" timeOffset="132875.0787">19601 9897 37 0,'-7'6'18'0,"10"7"11"0,1-8-19 16,-1 8-2-16,4 3 0 16,0 11-4-16,4 2 0 15,-1 5-2-15,1-2 0 16,0-5 7-16,-1-6 0 0,1-3-2 15,3-13 1-15,4-5-6 16,-1-2 0-16,-3-6-3 16,0-8 1-16,-3 5-1 15,0 1 0-15,-4-1 0 16,-7 9 1-16,0 7 1 16,0 6 0-16,3 2-3 15,4 5 1-15,4-2 2 16,-1-3 1-16,4-2 1 15,1-8 1-15,2-9-1 16,-3-4 1-16,0-4-4 16,-7-7 1-16,1 0-3 15,-8 0 1-15,0 0-19 16,-4-3 1-16,0 0-14 16,1 0 0-16,-1 3 1 0,4 5 1 15</inkml:trace>
  <inkml:trace contextRef="#ctx0" brushRef="#br0" timeOffset="133315.6142">20239 9704 45 0,'-3'-2'22'0,"-12"12"7"16,12-2-22-16,-4 5 4 15,3 6 1-15,-3 13-1 16,0 10 0-16,-3 6-2 15,-1 7 0-15,0 3-1 16,1-13 0-16,3-5-2 16,0-11 1-16,3-5 0 0,1-6 1 15,10-4-2-15,10-4 0 16,12-2-6-16,9-2 1 16,19-4-2-16,3 3 0 15,-4-2-5-15,1 0 0 16,-4 2-19-16,-4-2 0 15,-7-1-14-15,-6 1 0 16,-8 2-1-16,-3-2 0 16</inkml:trace>
  <inkml:trace contextRef="#ctx0" brushRef="#br0" timeOffset="133721.8702">21287 9789 53 0,'-36'3'26'0,"29"-9"15"0,11 4-27 16,6 4-1-16,8 1 0 16,10 0-9-16,8-1 1 15,9 1-5-15,8 0 0 16,4-3-1-16,-1 0 0 15,-3 2-10-15,-7-2 1 16,-7 3-13-16,-11-1 0 16,-7 1-17-16,-7 0 0 15,-7-1 30-15,-10 1 1 0</inkml:trace>
  <inkml:trace contextRef="#ctx0" brushRef="#br0" timeOffset="133909.3723">21124 9950 55 0,'-3'0'27'0,"31"6"18"15,-7-6-28-15,22 0-13 16,6 2 1-16,22-2-6 16,6-2 0-16,11-1 0 15,-3 3 1-15,-14 0-23 16,-4 3 0-16,-7 2-29 15,-11-2 1-15</inkml:trace>
  <inkml:trace contextRef="#ctx0" brushRef="#br0" timeOffset="134319.9724">22666 9763 56 0,'-18'-16'28'0,"-42"8"5"16,39 13-28-16,-7 8 4 16,-4 0 0-16,0 14 1 15,1 15 1-15,2 3-9 16,5 19 1-16,17-3 3 15,21-14 0-15,14-4-1 16,18-9 0-16,10-8-4 16,22-10 1-16,3-5-2 15,7-6 0-15,-7-10 0 16,-14-16 0-16,-17-11 2 16,-15-5 0-16,-10-8 2 0,-18-3 0 15,-21 6-3-15,-25 2 1 16,-21 6-2-16,0 2 1 15,-11 6-3-15,1 7 1 16,3 14-36-16,14 7 0 16,11 17-21-16,17 2 0 15</inkml:trace>
  <inkml:trace contextRef="#ctx0" brushRef="#br1" timeOffset="147882.4044">8821 7326 13 0,'-39'-11'6'15,"1"22"2"-15,27-3-8 0,-14 5-1 16,-3 8 1-16,-4 11 0 16,1 8 1-16,-1 10-2 15,0 16 1-15,0-2 2 16,-3 12 1-16,7 9-6 15,3 15 1-15,4-4 2 16,7 10 0-16,7 5 1 16,7-6 0-16,7 1-3 15,7-3 1-15,11 9 2 16,-1-15 1-16,8-1-2 16,14-1 0-16,3-16 0 15,11-2 1-15,11-8 1 16,7-8 0-16,13-11-3 15,-3-13 0-15,11-11 2 16,7-7 0-16,0-16-1 0,7-9 0 16,-4-7-1-16,11-13 0 15,-14-6 1-15,0-5 0 16,-4-11 0-16,-14 3 0 16,4-10 0-16,-11-11 0 15,-18-6 0-15,-6-2 1 16,-8 3-1-16,-10-9 1 15,-7-7 6-15,-11-3 1 16,-14 5 2-16,-10-7 0 16,-8-9-5-16,-21-5 1 0,-10 14-2 15,-22-9 1-15,-20-2-4 16,-19 5 1-16,-20 8-4 16,-25 19 1-16,-21 15-7 15,-18 22 0-15,-18 18-27 16,0 27 0-16</inkml:trace>
  <inkml:trace contextRef="#ctx0" brushRef="#br1" timeOffset="148960.5382">13632 7352 17 0,'-35'-24'8'0,"-21"24"3"15,42 0-10-15,-4 8-2 16,0-2 1-16,-3 7-1 15,-3 5 1-15,-5 12 1 16,1 7 1-16,0 8-3 16,0 21 0-16,-1-3 2 15,1 11 1-15,0 14 4 16,7 17 0-16,7 1-3 16,10 5 0-16,15 14 3 15,21-12 0-15,13 1-5 16,12-11 1-16,13 3-2 15,-3-18 0-15,7-12 0 16,8-10 0-16,-1-15 0 16,7-12 1-16,7-15-2 0,11-19 0 15,14-10 2-15,10-27 0 16,8-26-2-16,7-21 0 16,-8-6 1-16,-10-21 1 15,-25-13-1-15,-20 6 0 16,-22-12 0-16,-25 4 1 15,-25 20 3-15,-31-7 0 16,-28 7-5-16,-36 8 1 16,-31 11-1-16,-32 14 0 15,-22 12-17-15,-10 16 1 16,1 19-4-16,9 19 1 0</inkml:trace>
  <inkml:trace contextRef="#ctx0" brushRef="#br1" timeOffset="149491.819">12532 7371 21 0,'-35'-24'10'0,"-8"3"2"0,33 18-11 16,-4 6-1-16,-7 7 1 16,-4 12-2-16,-7 20 0 15,-3 27 4-15,3 13 0 16,0 24 1-16,4 26 0 15,10-3 0-15,1 4 1 16,10 10-3-16,14-22 1 16,21-4 0-16,14-9 0 15,11-2-4-15,14-16 1 16,0-27 0-16,18-15 0 0,10-29 0 16,15-25 1-16,20-17 0 15,15-28 0-15,-4-15 2 16,0-29 1-16,-14-24-1 15,-14-11 1-15,-22-13-3 16,-24 6 1-16,-28-1-2 16,-32 14 0-16,-24 13 1 15,-33 21 0-15,-20 16-5 16,-33 13 1-16,-24 18-17 16,-21 22 0-16,-17 11-5 15,-5 20 0-15</inkml:trace>
  <inkml:trace contextRef="#ctx0" brushRef="#br1" timeOffset="150639.4646">7386 9805 22 0,'-60'-21'11'0,"3"29"1"0,43-6-11 0,-3 1-1 15,-8 5 1-15,-7 13-1 16,-3 11 0-16,0 10 0 16,6 22 0-16,-2 4 0 15,-1 20 0-15,-3 15 0 16,3 3 0-16,7 13-1 15,7 5 0-15,15-2 1 16,10-8 1-16,11-9-1 16,6-7 0-16,12-2 1 15,17-17 0-15,10-16 4 16,22-15 0-16,10-14-4 16,18-12 0-16,14-28-1 15,17-28 0-15,12-27 4 16,-1-16 1-16,4-29-4 15,3-21 0-15,-21 0 0 16,-14-7 0-16,-21 7 2 0,-29 21 0 16,-17-5-4-16,-21 15 1 15,-28 14-2-15,-29 14 0 16,-21 15-10-16,-35 8 1 16,-35 13-7-16,-32 16 0 15,-29 19 11-15,-10 7 0 16</inkml:trace>
  <inkml:trace contextRef="#ctx0" brushRef="#br1" timeOffset="151207.4574">5954 9741 16 0,'-39'11'8'0,"-14"42"4"15,35-32-9 1,-6 24-1-16,-5 26 0 16,-2 9-1-16,-1 18 0 0,0 13-1 15,4-3 1-15,10 22-1 16,8 5 0-16,6-11 0 16,15 3 0-16,10-8 0 15,0-10 1-15,14-22-1 16,11-13 0-16,4-10-1 15,6-14 1-15,11-16 7 16,11-21 0-16,13-13-6 16,29-29 0-16,0-24-1 15,7-21 1-15,18-13-2 16,-11-21 1-16,0-14 4 16,-18-5 1-16,-13-5-4 15,-19 2 1-15,-20-16-3 16,-33 1 1-16,-24 26 3 15,-21-5 1-15,-24 20-3 16,-22 28 1-16,-36 17-2 16,-31 25 0-16,-28 31-12 0,-25 27 0 15,-17 11-17-15,-1 23 1 16</inkml:trace>
  <inkml:trace contextRef="#ctx0" brushRef="#br1" timeOffset="152133.9397">13163 9363 21 0,'-70'-37'10'0,"10"37"3"15,42 3-12-15,-14 5-1 16,-3 5 0-16,-7 13 0 15,-8 17 1-15,-2 17 0 16,2 17 1-16,4 5-2 16,4 19 1-16,0 23 0 15,-1 0 0-15,5 6 0 0,6 2 1 16,11 1-4-16,10-9 1 16,8 3 1-16,13-16 1 15,15-8 3-15,7-10 1 16,13-14-5-16,12 1 1 15,13-12 3-15,8-12 0 16,7-14-4-16,10-15 1 16,18-19 1-16,0-24 0 15,17-27-3-15,18-17 1 16,0-36 0-16,-10-20 1 16,-7-6-1-16,-19-18 0 0,-23 2 0 15,-26-4 1-15,-21 4 3 16,-17 8 1-16,-32 25-4 15,-21-4 1-15,-32 14-3 16,-28 15 1-16,-25 14-2 16,-32 21 0-16,-31 19-23 15,-18 23 1-15,-11 16 7 16,29 17 1-16</inkml:trace>
  <inkml:trace contextRef="#ctx0" brushRef="#br1" timeOffset="152977.7175">17707 8852 19 0,'-32'-45'9'0,"-25"43"1"16,40-1-11-16,-8 11 1 15,-14 11 0-15,-14 12 0 16,0 4 1-16,-10 4-1 16,-4 12 1-16,-4 12-2 15,-6 17 1-15,6-1 0 16,8 6 0-16,-1 5 0 16,4 15 0-16,7-7 0 0,11 3 1 15,7 7-2-15,7 1 1 16,10-6-1-16,7 0 1 15,8 3 0-15,10-8 0 16,7-3 6-16,14 0 1 16,4-7-4-16,3-6 0 15,15-3-1-15,6-8 1 16,11-7-2-16,14-1 0 16,18-4-1-16,10-6 0 15,15-8 0-15,13-8 0 0,4-11 0 16,0-2 0-16,11-11 3 15,0-5 0-15,-4-8 0 16,7-11 1-16,11-10-1 16,3-8 1-16,-3-8 2 15,-7 5 1-15,3-21-2 16,-10-5 1-16,-8-11-4 16,-3-5 0-16,-14 8 1 15,-7-18 0-15,-24-4-3 16,-15-4 0-16,-21 4 0 15,-25-10 1-15,-17-5-2 16,-36-3 1-16,-28 6-5 16,0-1 5-16,46 101 0 15,-458-193-35 1,66 56 1-16,1 28 13 0,13 9 0 16</inkml:trace>
  <inkml:trace contextRef="#ctx0" brushRef="#br1" timeOffset="154352.8321">6003 11863 15 0,'-21'-16'7'0,"0"11"12"0,10 2-9 15,-7 6 0-15,-6 0 0 16,-8 7-9-16,-3 6 0 16,-4 8 0-16,-3 8 0 15,-1 2-1-15,8 3 0 16,14 3-1-16,14-3 0 16,14 0 2-16,7-8 0 15,14-5 1-15,11-6 0 16,7 1-1-16,-7-3 0 15,-4 5-1-15,-7 5 0 0,-14 3 1 16,-7 3 0-16,-17 5-1 16,-15 0 1-16,-7 0-2 15,-3 0 1-15,-14 3-14 16,-1-11 1-16,4-5-15 16,4-6 1-16</inkml:trace>
  <inkml:trace contextRef="#ctx0" brushRef="#br1" timeOffset="154649.721">6151 12453 19 0,'-3'24'9'0,"13"21"10"0,-3-42-10 16,4-3-1-16,-1-8 1 16,5-6-2-16,-1-1 1 15,-4-1-2-15,-10-5 0 16,-7-1 0-16,-7 4 0 16,-7 5-6-16,-11 2 0 15,-7 0-1-15,4 6 1 16,0 5-17-16,3 3 1 15,7 5-23-15,8 0 1 16</inkml:trace>
  <inkml:trace contextRef="#ctx0" brushRef="#br1" timeOffset="155165.3603">6451 11871 25 0,'0'8'12'0,"21"34"13"0,-14-23-12 0,7 7-8 15,-3 17 1-15,-1 7-5 16,-3-2 1-16,-3 2-2 16,0 5 1-16,-4-2-2 15,0-8 0-15,0 0-1 16,-4-2 1-16,4-17-26 15,0 3 0-15,0 0 12 16,0-13 0-16</inkml:trace>
  <inkml:trace contextRef="#ctx0" brushRef="#br1" timeOffset="155493.4753">6754 12273 41 0,'18'3'20'0,"14"34"3"0,-25-24-22 16,3 8-1-16,1 8 1 16,-4 1 4-16,-7 9 1 15,0 1 3-15,-4-11 0 16,1-5 2-16,3-8 1 15,-4-19-9-15,4-10 0 16,0-8-3-16,0-6 0 0,0-5 0 16,0-5 0-16,7 3-11 15,0 2 0-15,4 6-7 16,3-1 0-16,4 6-19 16,-1 3 1-16,1 4 30 15,3 7 1-15</inkml:trace>
  <inkml:trace contextRef="#ctx0" brushRef="#br1" timeOffset="155790.3526">7118 12318 37 0,'10'11'18'0,"29"-6"9"16,-25-8-19-16,0-4-4 16,11-7 1-16,7-2-3 15,-1 1 0-15,5-7-4 16,-12-1 0-16,-6-4 1 15,-7-2 1-15,-11 8 0 16,-11 2 1-16,-10 3-1 0,-4 16 1 16,-10 11 6-16,-4 15 1 15,0 6-1-15,0 13 0 16,11 5-6-16,7 3 1 16,14 3-2-16,14-11 1 15,14-8-2-15,11 0 0 16,17-13-17-16,8-8 1 15,13-8-25-15,11-6 0 16,22-7 36-16,6-14 1 16</inkml:trace>
  <inkml:trace contextRef="#ctx0" brushRef="#br1" timeOffset="156264.1532">9005 11932 39 0,'10'18'19'0,"22"27"6"15,-18-23-20-15,-3 12-1 16,3 8 0-16,-4 1-1 16,1 2 1-16,-4 8-4 15,0-3 0-15,0 0-4 16,-3-2 0-16,-1-11-6 16,1-5 0-16,-1-9-16 15,-3-15 0-15,-7-10 15 16,-3-6 1-16</inkml:trace>
  <inkml:trace contextRef="#ctx0" brushRef="#br1" timeOffset="156451.6639">8627 12062 47 0,'14'2'23'0,"46"-15"7"0,-35 8-23 15,21-3-3-15,21-3 1 16,14-7-3-16,18-3 0 15,-7-1-2-15,3 4 0 16,-7 5-16-16,-14 2 0 16,-10 3-11-16,-5 0 0 15,-2 6 10-15,-8 2 1 0</inkml:trace>
  <inkml:trace contextRef="#ctx0" brushRef="#br1" timeOffset="156717.2836">8599 12599 51 0,'4'5'25'0,"91"-21"3"16,-49 8-27-16,21-5-1 15,14-3 0-15,25-8 1 16,7 0 0-16,3 1-11 16,-14 1 1-16,-3 4-20 15,-4 2 0-15,-10 3 15 16,-8 2 0-16</inkml:trace>
  <inkml:trace contextRef="#ctx0" brushRef="#br1" timeOffset="157014.1669">8945 12421 37 0,'-7'11'18'0,"-22"45"8"16,15-33-20-16,-7 9-4 15,-7 5 1-15,0 8-3 16,0 3 1-16,-1-3-3 16,5-6 0-16,6 1-26 15,7-13 0-15,11-12 12 16,7-15 1-16</inkml:trace>
  <inkml:trace contextRef="#ctx0" brushRef="#br1" timeOffset="157232.9152">9731 12403 38 0,'-31'42'19'0,"-19"19"1"0,40-45-18 15,-1 5-8-15,-3 0 1 16,3-5-29-16,4-3 1 0</inkml:trace>
  <inkml:trace contextRef="#ctx0" brushRef="#br1" timeOffset="157420.4229">9784 11781 48 0,'0'35'24'0,"-10"-6"-8"16,3-19-24-16,-4 14-23 15,-3 8 0-15,-4 5 23 16,1 8 0-16</inkml:trace>
  <inkml:trace contextRef="#ctx0" brushRef="#br1" timeOffset="157623.5464">8835 11882 58 0,'4'37'29'0,"-22"42"-3"0,8-52-29 0,-4 12-38 16,-1 4 0-16,-2 7 27 15,-1 0 1-15</inkml:trace>
  <inkml:trace contextRef="#ctx0" brushRef="#br1" timeOffset="158045.4268">10222 12572 40 0,'-14'35'20'0,"-1"15"0"0,12-34-21 0,-1 8-35 15,4 5 0-15,4 8 33 16,-1-6 0-16</inkml:trace>
  <inkml:trace contextRef="#ctx0" brushRef="#br1" timeOffset="158467.308">12539 11998 31 0,'-14'56'15'0,"-14"44"4"16,21-81-16-16,-4 10-4 15,-3 11 0-15,-4 2-32 16,8-8 1-16</inkml:trace>
  <inkml:trace contextRef="#ctx0" brushRef="#br1" timeOffset="158670.4464">12109 12038 29 0,'134'-11'14'0,"88"-26"9"0,-141 24-16 15,28 0-7-15,4-3 1 16,0 3-25-16,-11-1 0 15,-10 9 12-15,-7 0 0 16</inkml:trace>
  <inkml:trace contextRef="#ctx0" brushRef="#br1" timeOffset="158904.8319">11929 12448 47 0,'39'8'23'0,"144"2"2"16,-119-10-24-16,31-5-2 16,32 2 0-16,7 1 0 15,-4-6 1-15,1-3-33 16,-11 1 1-16,-7-1 18 15,-11-2 1-15</inkml:trace>
  <inkml:trace contextRef="#ctx0" brushRef="#br1" timeOffset="159186.0751">12363 12297 48 0,'-4'27'24'0,"-21"47"4"0,8-51-25 15,-11 17-3-15,-4 2 0 16,-14 3-2-16,-7 6 0 0,4-6-5 15,6-6 0-15,8-10-22 16,10-5 1-16,4-5 15 16,7-11 0-16</inkml:trace>
  <inkml:trace contextRef="#ctx0" brushRef="#br1" timeOffset="159451.717">13315 12263 38 0,'-3'16'19'0,"-33"34"5"16,26-34-19-16,-12 5-4 0,-9 13 1 15,-8 6-4-15,0 5 0 16,0-5-23-16,8-9 0 16,-1-4 8-16,7-6 0 15</inkml:trace>
  <inkml:trace contextRef="#ctx0" brushRef="#br1" timeOffset="159639.2016">13227 11771 53 0,'-4'23'26'0,"-20"25"-2"16,13-32-27-16,-3 8-22 15,-7 7 1-15,-4 14-1 16,-3 8 0-16</inkml:trace>
  <inkml:trace contextRef="#ctx0" brushRef="#br1" timeOffset="159889.2071">12274 11924 45 0,'-31'42'22'0,"-26"51"0"0,40-64-23 15,-8 3-32-15,-7 7 0 16,-3 12 22-16,3-9 1 0</inkml:trace>
  <inkml:trace contextRef="#ctx0" brushRef="#br1" timeOffset="160389.2174">13548 12321 36 0,'42'-3'18'0,"15"19"0"0,-47-5-17 16,4 5-1-16,-3 5 0 15,-8 10 5-15,-3 9 0 16,-7 2 6-16,-7-4 0 0,-7-4-6 16,3-2 1-16,4-3-5 15,11-8 1-15,10-3-4 16,10-4 1-16,15-6 0 16,11-6 0-16,6-2-24 15,0-2 0-15,1-1-6 16,-8 3 0-16</inkml:trace>
  <inkml:trace contextRef="#ctx0" brushRef="#br1" timeOffset="160857.9682">11051 12657 68 0,'14'55'34'0,"-57"128"-1"15,8-117-34-15,-53 51-53 16,-60 41 0-16,-110 46 42 16,-102 10 0-16</inkml:trace>
  <inkml:trace contextRef="#ctx0" brushRef="#br1" timeOffset="177529.4671">6585 2923 13 0,'-14'3'6'0,"3"-8"14"15,8 5-7-15,-1-3-8 16,-3 1 0-16,7 2 0 15,7 0 1-15,0 0 0 16,11 0 0-16,14 0 1 16,14 0 1-16,3-3-5 15,14 3 1-15,-6-5-4 0,-4-1 1 16,0 1-1-16,-4 0 0 16,-3-6-2-16,-7 3 0 15,-8 3-22-15,-6 0 0 16,-7-1-4-16,-1-2 1 15</inkml:trace>
  <inkml:trace contextRef="#ctx0" brushRef="#br1" timeOffset="177982.0706">7167 2680 22 0,'-21'-3'11'0,"3"6"8"15,15-3-11-15,3 0-7 16,0 3 1-16,3 2 7 16,11 3 0-16,4 0-3 0,3 2 0 15,7 6-4-15,4 0 0 16,3 5-2-16,-3-2 0 15,-4 2-1-15,-7-2 1 0,-6 4 5 16,-8-4 1-16,-11 5-6 16,-6 0 1-16,-8-3-2 31,0 0 1-31,1-3-23 16,2 1 0-16,5-3-7 15,-1 0 0-15</inkml:trace>
  <inkml:trace contextRef="#ctx0" brushRef="#br1" timeOffset="180278.6122">6581 3249 25 0,'0'-11'12'0,"4"14"6"0,-4-3-13 16,0 5-5-16,0-2 0 15,0 7 2-15,-4 4 0 16,-3-1 3-16,7 5 1 16,-3 4-1-16,3 1 0 15,0-1-2 1,3 1 1-16,-3-4-1 0,4-3 0 16,3-3-4-16,4-2 1 15,-1-3-2-15,1-6 1 16,-1-4-33-16,1-6 1 15,-1-3 20-15,-2-2 0 0</inkml:trace>
  <inkml:trace contextRef="#ctx0" brushRef="#br1" timeOffset="180435.0376">6571 3066 35 0,'-7'-18'17'0,"10"13"-33"0,-3 5-19 0</inkml:trace>
  <inkml:trace contextRef="#ctx0" brushRef="#br1" timeOffset="180950.6692">6828 3357 29 0,'0'-10'14'0,"7"4"10"16,-7 4-16-16,4 2-7 15,-1 2 0-15,1 6 2 0,3 8 1 16,0 5-4-1,0 3 1-15,0 3-2 0,0-3 0 16,0-1-32-16,-3-4 1 16,3 2 24-16,-7-8 0 15</inkml:trace>
  <inkml:trace contextRef="#ctx0" brushRef="#br1" timeOffset="181691.372">8821 2852 30 0,'-28'0'15'0,"25"-3"7"0,6 3-16 16,8 8 3-16,10-8 0 15,7 8-5-15,18 0 0 16,14-3 1-16,0-2 0 0,3 0-6 15,-3-1 1-15,-10-2-17 16,-12 6 0-16,-6-6-20 16,-11 0 1-16</inkml:trace>
  <inkml:trace contextRef="#ctx0" brushRef="#br1" timeOffset="181957.0169">9213 2699 49 0,'60'-3'24'0,"35"16"10"16,-70-10-26-16,6 2-9 15,1 8 1-15,-4 3 0 0,-10 5 0 16,0 3 0-16,-8 3 1 15,-10-6-2-15,-10 0 0 16,-4 0-29-16,-8 0 1 16,1 3 3-16,-3-3 0 15</inkml:trace>
  <inkml:trace contextRef="#ctx0" brushRef="#br1" timeOffset="182316.3968">9640 2852 37 0,'-18'24'18'0,"4"18"5"16,14-31-18-16,3 5 1 15,4 7 1-15,4-1-3 16,7-1 0-16,6-5-5 0,1-6 1 15,0-7-33-15,-4-8 0 16,-3-6 15-16,-8-2 1 16</inkml:trace>
  <inkml:trace contextRef="#ctx0" brushRef="#br1" timeOffset="182425.7506">9671 2630 33 0,'-3'-8'16'0,"17"11"-30"0,-7-1-17 15,4 6 29-15,3 3 1 16</inkml:trace>
  <inkml:trace contextRef="#ctx0" brushRef="#br1" timeOffset="182785.3277">9911 2961 39 0,'-7'-14'19'0,"18"9"3"0,-8 2-19 15,8 3 0-15,3 0 0 16,0 3-5-16,-3 2 1 16,-1 6 2-16,-3 2 0 15,0 6-1-15,-3 2 1 16,-8 0 2-16,1 0 1 16,-1-8-5-16,4 3 1 15,4 0 1-15,3 0 0 16,7 0-13-16,7-8 1 15,4 0-26-15,0 2 1 16</inkml:trace>
  <inkml:trace contextRef="#ctx0" brushRef="#br1" timeOffset="183394.8646">8821 3130 44 0,'0'-11'22'0,"4"9"3"15,-4 2-22-15,7 2 1 16,0 9 1-16,0 5 1 16,4 10 0-16,-1 6-5 15,4-3 0-15,-3 0-2 16,-1 6 0-16,-3 2 1 16,1-3 1-16,-5-5-13 15,1-3 0-15,-4-4-11 16,0-6 1-16,-7-6-1 15,-1-5 1-15</inkml:trace>
  <inkml:trace contextRef="#ctx0" brushRef="#br1" timeOffset="183629.2496">8684 3405 42 0,'10'21'21'0,"15"11"16"0,-14-24-20 16,6 0-3-16,8 0 1 16,0-3-11-16,3 0 1 0,-7-2-5 15,0 0 1-15,-7-1-2 16,0-2 0-16,-3-5-17 16,0 0 1-16,-4-6-16 15,0 0 0-15,-4 1 7 16,4 5 1-16</inkml:trace>
  <inkml:trace contextRef="#ctx0" brushRef="#br1" timeOffset="184066.7714">9220 3302 34 0,'-4'-5'17'16,"8"23"12"-16,-4-13-17 0,3 9-6 15,1-1 1-15,3 5-6 16,0 1 0-16,4-1-1 15,-1 1 1-15,1-6-3 16,-1-2 1-16,1-3-26 16,0-14 1-16,-4-4 1 15,-4-6 0-15</inkml:trace>
  <inkml:trace contextRef="#ctx0" brushRef="#br1" timeOffset="184160.4996">9199 3109 29 0,'-7'-14'14'0,"24"1"-12"15,-10 11-14-15,4 2-4 16,3 2 0-16</inkml:trace>
  <inkml:trace contextRef="#ctx0" brushRef="#br1" timeOffset="185273.4778">8790 3468 23 0,'-11'-2'11'0,"7"2"12"16,4 0-12-16,4 0-6 16,10 0 0-16,7 0-5 0,7 0 1 15,4 0-3-15,7 2 1 16,-4 1-37-16,1 0 1 15</inkml:trace>
  <inkml:trace contextRef="#ctx0" brushRef="#br1" timeOffset="186123.6426">9467 3394 29 0,'-11'-2'14'0,"-6"4"13"16,13-4-16-16,1 2-4 0,3 0 0 16,0 0 0-16,0 0 0 15,7 0-4-15,7 0 1 16,3 0-2-16,1 0 0 15,0 0-3-15,-4 2 1 16,-4 1-1-16,1 0 1 16,-1-1 0-16,-3 1 0 15,-3 5 1-15,-8 2 0 16,-3 1 2-16,0-3 0 16,0 3-3-16,0-6 0 15,4 3 0-15,3 0 0 0,7 0 0 16,0 0 0-16,3 0 0 15,1 0 0-15,0-1 0 16,-4 7 0-16,-7 2-1 16,0-3 0-16,-14 3-4 15,-4 0 1-15,-3-1-27 16,3 1 1-16,-7 3 4 16,1-1 26-1,24-18 0-15</inkml:trace>
  <inkml:trace contextRef="#ctx0" brushRef="#br1" timeOffset="197750.8314">16976 1302 33 0,'-14'-6'16'0,"-7"6"2"0,14 0-16 0,-4 6 0 15,1 4 0-15,-1 9-1 16,1 7 0-16,3 9 1 15,0 12 0-15,7-2-1 16,3-2 0-16,1-4-1 16,6-4 1-16,4-12-1 15,0-1 1-15,1-1-2 0,-1-11 1 16,0-2-32-16,0-8 0 16,0 0 24-16,-3-13 0 15</inkml:trace>
  <inkml:trace contextRef="#ctx0" brushRef="#br1" timeOffset="197907.0792">16853 1056 39 0,'-4'-14'19'0,"4"-4"-2"0,4 10-20 0,3-3-31 16,4 3 1-16,6 3 31 15,1 2 1-15</inkml:trace>
  <inkml:trace contextRef="#ctx0" brushRef="#br1" timeOffset="198391.4617">17297 1593 33 0,'-3'-8'16'0,"3"13"10"15,3 0-16-15,-3 9-8 16,4 1 0-16,-4 4-3 16,0 5 1-16,0 2-9 15,0 1 0-15,0-4-25 16,0-4 0-16</inkml:trace>
  <inkml:trace contextRef="#ctx0" brushRef="#br1" timeOffset="198860.2177">17664 1101 41 0,'4'-11'20'0,"-18"14"2"16,14 2-21-16,-4 3-1 15,-3 18 0-15,0 3 3 16,-4 11 0-16,1 10-2 15,3 3 1-15,3-2-1 16,4 1 1-16,7-1-2 16,4-4 0-16,-1-4-2 15,5-9 1-15,2-7-9 16,-3-6 0-16,4 0-26 16,0-5 1-16</inkml:trace>
  <inkml:trace contextRef="#ctx0" brushRef="#br1" timeOffset="199141.4754">17886 1273 30 0,'-7'13'15'15,"-7"3"1"-15,11-8-14 0,-1 10 1 16,1 11 1-16,-1 11-2 16,4 2 0-16,0 9-2 15,4-9 1-15,6-5 2 16,4-5 0-16,4-9-3 16,7-1 0-16,-1-1-2 15,1-11 0-15,0 1-36 16,-4-3 1-16</inkml:trace>
  <inkml:trace contextRef="#ctx0" brushRef="#br1" timeOffset="199376.6704">17749 1378 36 0,'14'-8'18'0,"49"-7"1"0,-41 15-18 0,6-6-15 16,4 6 1-16,3 6-10 15,0 2 1-15</inkml:trace>
  <inkml:trace contextRef="#ctx0" brushRef="#br1" timeOffset="199673.5474">18186 1040 21 0,'28'0'10'0,"47"26"7"15,-58-10-11-15,4 11 2 0,4 15 1 16,-4-2-6-16,-3 12 0 16,-11 17-3-16,-11 0 0 15,-6 5-1-15,-8-13 0 16,-7-8-12-16,1-5 1 15,3-11-12-15,3-6 0 16</inkml:trace>
  <inkml:trace contextRef="#ctx0" brushRef="#br1" timeOffset="200111.058">18698 1294 31 0,'-21'2'15'0,"24"-2"7"0,1 0-16 15,3 0 3-15,7 0 1 16,7 6-5-16,11-6 1 16,6 0-6-16,8 0 0 15,-3 2-2-15,-5-2 0 16,1 0-13-16,-4 0 1 16,-3 0-21-16,-7 0 1 15</inkml:trace>
  <inkml:trace contextRef="#ctx0" brushRef="#br1" timeOffset="200361.0568">18705 1516 36 0,'10'0'18'0,"57"0"7"16,-42 0-18-16,17 0-7 15,8 0 0-15,10-5-4 16,-4 5 0-16,-3 0-34 16,-4 0 0-16</inkml:trace>
  <inkml:trace contextRef="#ctx0" brushRef="#br1" timeOffset="202283.44">19537 839 25 0,'-14'-6'12'0,"7"-9"7"15,7 15-13-15,-4 2-7 16,1 11 1-16,-1 6 2 16,1 7 1-16,-1 19-1 15,4 19 1-15,0 13-2 16,-3-9 0-16,-4 9-1 16,3-5 0-16,-3-6 0 15,0-8 0-15,0-8-9 0,4-8 1 16,-1-12-20-16,1-7 1 15</inkml:trace>
  <inkml:trace contextRef="#ctx0" brushRef="#br1" timeOffset="202830.3328">19227 971 17 0,'-4'-8'8'0,"15"0"8"15,-4-2-10-15,11 2 1 16,10-6 0-16,3 4 1 15,1-1-8-15,-32 11 0 16,92-29 8 0,-18 24 0-16,-14-1-8 15,-4 12 0-15,-6-4 0 16,-11 14 0-16,-11 3 3 16,-11 7 1-16,-10 9-3 15,-10-1 0-15,-15 8-1 0,-3-2 0 16,-4-3-3-16,-10-5 0 15,-4-8 2-15,1-6 0 16,2-2 0-16,8-8 1 16,3-5-1-16,4 2 1 15,7-5 0-15,7 0 1 16,4 0-1-16,10 11 1 16,10-4 0-16,11 9 1 15,4 3-1-15,3 15 1 16,1 1-3-16,-1 4 0 15,-7 4 1-15,-3 2 0 0,-4-8-5 16,0 0 0-16,-7-11-34 16,0-5 1-16,-3-5 37 15,-4-8 1-15</inkml:trace>
  <inkml:trace contextRef="#ctx0" brushRef="#br1" timeOffset="203158.452">19996 1415 39 0,'3'8'19'0,"29"0"15"16,-18-8-20-16,4-2-8 15,3-6 1-15,4 0-7 0,-1 0 0 16,-3-8-1-1,-3 5 0-15,-7-4-18 0,-15-1 0 16,-10 5 16-16,-7 3 0 16,-11 3 3-16,-7 10 1 15,-3 11 1-15,3 13 1 16,7 5 0-16,8 14 1 16,6-6 0-16,15 1 0 15,17-9-2-15,10-5 1 16,12-5-5-16,10-8 1 15,6 0-47-15,5-3 1 0</inkml:trace>
  <inkml:trace contextRef="#ctx0" brushRef="#br1" timeOffset="204168.3377">22980 1135 22 0,'-11'-3'11'0,"15"11"4"15,-1 0-12-15,4-5 1 16,7 7 1-16,8 4 4 0,2-6 1 16,8 2-1-16,7-7 1 15,-4-6-8-15,-3 3 1 16,-7-10-5-16,-1-4 1 16,-6-1-1-16,-1-4 1 15,-6 0-10-15,-7-4 0 16,-4 1 7-16,-4-1 0 15,-10-1 2-15,-7 5 1 16,-7 11 2-16,-1 0 1 16,-6 16-1-16,0 8 0 15,0 11 4-15,-1 10 0 0,12 13-3 16,6-2 0-16,11 2 3 16,17 3 1-16,12-8 3 15,9-3 1-15,15-7-10 16,0-12 1-16,3-4-11 15,4-6 1-15,0-5-38 16,-3-8 0-16</inkml:trace>
  <inkml:trace contextRef="#ctx0" brushRef="#br1" timeOffset="204730.8466">23668 683 12 0,'0'-6'6'0,"10"20"5"15,-3-7-7-15,0 9-1 16,0 3 0-16,0 7 1 16,0 1 0-16,1-1 1 15,-1-2 1-15,-4-8 6 16,-3 2 0-16,-3-7-6 15,-1 2 1-15,-7-2 0 16,-6-3 0-16,-1 0-6 16,-3-8 1-16,0 2-4 15,0-4 0-15,3 2-24 16,4-8 0-16,0-8-1 0,3-3 0 16</inkml:trace>
  <inkml:trace contextRef="#ctx0" brushRef="#br1" timeOffset="204840.2479">23639 513 23 0,'4'-10'11'0,"3"2"-21"0,-4 8-13 16</inkml:trace>
  <inkml:trace contextRef="#ctx0" brushRef="#br1" timeOffset="205654.2195">23844 564 25 0,'0'0'12'0,"4"0"8"15,-4 0-13-15,3 0-2 0,1 0 1 16,3 0-3-16,0 7 1 16,0 1-1-16,3 0 0 15,1 0 0-15,-1-2 1 16,1 2 0-16,0-1 0 15,-4-1-3-15,0 2 0 16,0-6-1-16,-4-2 0 16,1 3 0-16,-1 2 0 15,1-5 1-15,-1 0 0 16,1 0-2-16,-1 0 0 0,-3 0 2 16,0 0 0-16,0 0 0 15,0 0 0-15,0 0-3 16,4 3 1-16,-4 2 2 15,4-2 1-15,-1 2-3 16,-3 6 1-16,4-3 0 16,-4 0 0-16,3-6 3 15,1 4 0-15,3-6-2 16,0 0 0-16,3-6 0 16,1 4 0-16,0-6-1 15,-1-3 1-15,-3-5 0 16,4 0 1-16,-4-2-2 15,0-1 0-15,0 3 0 16,0 1 0-16,-4 4-1 16,1-2 0-16,-4 5 1 0,4 5 0 15,-4-5-1-15,0 8 0 16,0 0 1-16,3 3 0 16,-3 2 0-16,4 3 1 15,-1 8-1-15,1-3 0 16,-1 3-1-16,1 3 1 15,3-6 1-15,0 3 0 16,0-11 0-16,3 0 0 16,1-5 3-16,3 0 1 0,0-8-3 15,0-2-2 1,-14 10 0-16,11-32 1 16,-4 8 1-16,-3 6-9 15,-4-9 0-15,0 9-13 16,-4-3 0-16,-3 10-21 15,0 0 1-15</inkml:trace>
  <inkml:trace contextRef="#ctx0" brushRef="#br1" timeOffset="206060.4721">24394 529 24 0,'-7'24'12'0,"0"13"11"0,7-21-13 15,-3-6-1-15,3 9 0 16,3-6-3-16,4 6 1 0,0-3-5 16,7-1 1-16,4 4-2 15,7-11 0-15,-1 2-3 16,-2-4 0-16,-1-4-8 15,-4 4 0-15,-3-6-17 16,-3-8 0-16,-4 2 13 16,0-1 1-16</inkml:trace>
  <inkml:trace contextRef="#ctx0" brushRef="#br1" timeOffset="206263.5999">24274 540 36 0,'-3'-8'18'0,"20"5"5"0,-6-2-18 16,7 5-4-16,3-3 0 16,7 6-6-16,4 2 0 15,0 3-31-15,-1 8 0 16</inkml:trace>
  <inkml:trace contextRef="#ctx0" brushRef="#br1" timeOffset="206810.4828">24444 402 20 0,'-7'-8'10'0,"3"6"7"0,1 4-10 0,-1 6-6 16,0 8 1-16,1 0-2 15,-1-3 1-15,1 11-2 16,-1 0 1-16,-3-3-1 15,0 3 1-15,0 0-23 16,0-9 0-16,-3 4 19 16,-1-11 0-16</inkml:trace>
  <inkml:trace contextRef="#ctx0" brushRef="#br1" timeOffset="207607.7082">24627 368 28 0,'-3'-8'14'0,"10"16"3"16,0-6-15-16,7 4 6 15,10-6 1-15,8 8-3 16,3 0 1-16,4-3-6 16,0 0 0-16,-4-2 1 15,-3 2 0-15,-11-5 2 16,-3 0 0-16,-4 3 0 15,-3-3 0-15,-1 0-4 16,-3 5 0-16,-3-5 0 16,-1 3 0-16,1 5 1 15,-4 7 1-15,0 4-3 0,7 21 0 16,-4 5 5-16,-3 21 0 16,0 3-4-16,0 2 1 15,-3 11-1-15,-4-5 1 16,3 7 0-16,1-15 1 15,-1-11-1-15,4-5 1 16,4-2 1-16,-4-1 1 16,0-8 0-16,3 1 1 15,1-9-4-15,-4 0 1 16,7-2 0-16,-7-5 0 16,0-1-1-16,0-10 1 0,3 2-2 15,1-2 1-15,-4-8 1 16,0 0 0-16,3 0-2 15,-3 3 1-15,0-9-2 16,-10 4 1-16,-8 2 0 16,-10-1 0-16,-4-1-20 15,-10 2 1-15,-15 5-27 16,-10 3 1-16,-7-3 30 16,-10 0 1-16</inkml:trace>
  <inkml:trace contextRef="#ctx0" brushRef="#br1" timeOffset="208531.8586">20412 751 15 0,'28'-10'7'0,"32"-11"7"0,-49 18-9 15,-1 0-4-15,1-2 0 0,-1 5 16 16,-3 0 0-16,-3 0-10 16,0-8 0-16,-8 5-6 15,-3-4 0-15,-4-1-1 16,-6 0 1-16,-4 5-1 15,-4-2 1-15,4 2-2 16,3-2 0-16,0 5 1 16,4 5 1-16,4 3-1 15,-1 5 0-15,4 22-1 16,4 4 1-16,3 12 0 16,0 12 0-16,0 19 1 15,3 3 0-15,1 2 0 16,-1 11 0-16,1 13 5 15,-4-13 1-15,-4 8-4 16,-3-3 0-16,0-3-2 0,0-4 1 16,3-20-2-16,1-4 1 15,3-9-1-15,7-12 0 16,7-9 2-16,14-5 1 16,8-11-3-16,13-7 1 15,4-6-22-15,7-5 1 16,10 0-22-16,-6-8 1 15</inkml:trace>
  <inkml:trace contextRef="#ctx0" brushRef="#br1" timeOffset="211495.6627">21266 1106 19 0,'-8'-16'9'0,"8"-10"12"0,0 18-11 16,0 0-2-16,0 0 0 15,0 8-9-15,8 8 0 16,-1 8 4-16,0 18 0 0,0 11 4 15,0-3 0-15,0 9-5 16,-4-6 0-16,1 2 1 16,-1-12 0-16,-3-6-3 15,0 0 0-15,4-11-2 16,-4-2 0-16,0-3-14 16,3-5 0-16,-3-8-17 15,7-8 1-15</inkml:trace>
  <inkml:trace contextRef="#ctx0" brushRef="#br1" timeOffset="211730.0367">20913 1106 42 0,'-11'0'21'0,"32"-8"7"0,1 0-22 16,20-5-1-16,18-8 0 15,28-3 0-15,21-8 0 16,-3 11-6-16,-4-3 0 16,-10 8-10-16,-14 0 0 15,-11 8-17-15,-11 3 0 16,-20 0 10-16,-12 5 1 16</inkml:trace>
  <inkml:trace contextRef="#ctx0" brushRef="#br1" timeOffset="211964.42">20976 1458 44 0,'-7'5'22'0,"64"-5"16"16,-29-8-21-16,28-8-13 15,18-8 0-15,25 1-4 16,0 1 1-16,-7 7-9 16,-8-1 1-16,-10 5-37 15,-10 3 0-15,-15 8 31 16,-21 0 0-16</inkml:trace>
  <inkml:trace contextRef="#ctx0" brushRef="#br1" timeOffset="212308.1781">20927 1373 29 0,'-7'5'14'0,"7"17"7"15,0-9-15-15,-4 3-2 16,1 10 1-16,-4 3-4 16,-4 11 0-16,1-6-1 15,-1-5 1-15,4 1-3 16,3-12 1-16,4-7-17 15,7 2 0-15,8-5-3 16,-1-8 1-16</inkml:trace>
  <inkml:trace contextRef="#ctx0" brushRef="#br1" timeOffset="212526.9213">21798 1304 34 0,'-21'8'17'0,"-7"19"1"0,21-19-17 16,0 8-2-16,0-1 1 16,0 7 0-16,3-1 0 15,4-3-29-15,0 1 29 16,0-19 0-1</inkml:trace>
  <inkml:trace contextRef="#ctx0" brushRef="#br1" timeOffset="212730.0551">21890 794 38 0,'-11'-11'19'0,"15"14"0"16,-4 5-19-16,0 8-7 15,3 2 1-15,4 6-21 16,0 2 0-16,-3 17 23 16,-8-9 1-16</inkml:trace>
  <inkml:trace contextRef="#ctx0" brushRef="#br1" timeOffset="212980.0521">20930 955 34 0,'-7'8'17'0,"-10"34"1"0,13-26-17 0,-3 3-1 15,-3 5 0-15,3 5-11 16,-1 10 0-16,1-4-13 16,7 7 1-16</inkml:trace>
  <inkml:trace contextRef="#ctx0" brushRef="#br1" timeOffset="213308.1863">22172 1312 52 0,'-11'0'26'0,"-10"53"0"0,18-32-27 15,-1 6-20-15,4 7 0 16,0 24-9-16,0-2 0 0</inkml:trace>
  <inkml:trace contextRef="#ctx0" brushRef="#br1" timeOffset="215150.6832">17146 3172 27 0,'0'-18'13'0,"-7"7"9"15,7 8-13-15,0-2-4 16,0 5 1-16,0 0-3 16,0-3 1-16,-4 3-3 15,1 3 1-15,-1 5-1 16,1 13 0-16,-5 11 0 15,-2 0 0-15,-4 10 3 16,3 8 1-16,1 1-4 16,6 1 0-16,4 1 0 15,7 0 1-15,4-10 0 16,3-12 0-16,14-1-1 0,4-9 0 16,0-3-2-16,-1-5 1 15,1-5-12-15,0-5 0 16,0-8-33-16,-4-16 1 15</inkml:trace>
  <inkml:trace contextRef="#ctx0" brushRef="#br1" timeOffset="215291.3089">17065 2897 45 0,'-8'-11'22'0,"12"17"-15"0,3-14-22 0,0 2-14 16,4 9 1-16</inkml:trace>
  <inkml:trace contextRef="#ctx0" brushRef="#br1" timeOffset="216181.9461">17558 3479 12 0,'-14'3'6'0,"7"-6"12"16,4 3-6-16,-1 0-6 15,1 0 0-15,-1 0 0 16,1 0 1-16,-1 0-1 16,1 0 0-16,3 0 0 15,0 0 1-15,-4-3 2 0,4 3 0 16,0 0-5-16,0 0 0 15,7-5 0-15,4-3 0 16,3 0-2-16,3 0 0 16,5 0-2-16,6 3 1 15,-4 0-1-15,1 2 0 16,0 6 0-16,0 2 1 16,-1 6-2-16,-3 5 0 15,-3 2 1-15,-4 6 1 16,-7 2-1-16,-7 1 0 15,-3-1 0-15,-8 1 1 0,0-3 0 16,1-6 0-16,3-5-3 16,0 0 1-16,3-5-1 15,4 0 1-15,7-2 2 16,7 2 0-16,8 0-2 16,-1 5 0-16,-4 3 0 15,-3 5 1-15,-14 5 0 16,-7 1 1-16,-7-1-7 15,-3-2 0-15,-1 0-15 16,-3-6 1-16,-4 1-20 16,1-6 0-16</inkml:trace>
  <inkml:trace contextRef="#ctx0" brushRef="#br1" timeOffset="217166.3388">18190 3011 23 0,'-14'0'11'0,"3"8"5"0,8-3-12 16,-1 8-3-16,0 11 0 16,1 16 2-16,-4 7 0 15,3 1 5-15,4 5 1 16,0 2-4-16,0-2 0 16,4-5-2-16,-1-6 0 15,4-5-3-15,1-2 1 16,2-9-2-16,4-7 1 15,0-6-8-15,4-5 0 16,-4-5-31-16,0-6 0 0</inkml:trace>
  <inkml:trace contextRef="#ctx0" brushRef="#br1" timeOffset="217456.008">18444 3066 34 0,'-7'-2'17'0,"7"44"0"16,-4-26-16-16,-3 13 8 15,0 8 1-15,-4 0-2 16,4 11 1-16,0 5-4 16,0 0 0-16,7-1-3 15,0 4 1-15,4-14 1 16,3-2 1-16,10-8-5 0,8-8 1 0,3-6-1 15,-3-2 1-15,-4-5-3 16,0-1 1-16,-3-5-22 16,0-2 1-16,-8-6-19 15,-3 1 1-15</inkml:trace>
  <inkml:trace contextRef="#ctx0" brushRef="#br1" timeOffset="217643.5098">18289 3360 35 0,'7'-13'17'0,"24"15"14"0,-17-2-18 15,11-2-8-15,10-1 0 16,4 3-7-16,-4 0 1 16,1 3-5-16,-1 2 1 15,-7 3-41-15,-3 3 1 16</inkml:trace>
  <inkml:trace contextRef="#ctx0" brushRef="#br1" timeOffset="217940.3854">18701 3058 29 0,'32'8'14'0,"31"27"6"15,-45-17-14-15,7 14 1 16,-1 5 0-16,1 5-7 16,-4 11 1-16,-7 3 6 15,-7-1 0-15,-10 6-1 16,-4-10 0-16,-4-7-7 15,-6-6 1-15,-1-9-14 16,0-6 1-16,4-4-27 16,0-6 0-16</inkml:trace>
  <inkml:trace contextRef="#ctx0" brushRef="#br1" timeOffset="218315.3871">19160 3307 44 0,'10'5'22'0,"43"-5"8"16,-32-2-21-16,15-1-7 16,-1 0 0-16,0 1-2 15,-3-1 1-15,0 6-10 16,-4-1 1-16,-3 1-35 15,-8 2 1-15,-6 3 38 16,-4 6 1-16</inkml:trace>
  <inkml:trace contextRef="#ctx0" brushRef="#br1" timeOffset="218471.6405">19223 3508 43 0,'28'8'21'0,"50"3"11"0,-53-14-22 16,3 0-8-16,7 1 1 16,1-4-14-16,-1 4 0 15,-3 2-33-15,-8 0 1 16</inkml:trace>
  <inkml:trace contextRef="#ctx0" brushRef="#br1" timeOffset="219143.523">20035 2897 31 0,'-4'-16'15'0,"4"16"7"15,0 5-16-15,-4 6 0 16,-3 15 1-16,0 19-2 15,-3 8 1-15,-1 21 0 16,1-5 1-16,-1 11-4 16,0-4 1-16,4 6-4 15,0-5 1-15,0-19-2 16,4-15 1-16,-1-9-8 16,1-8 1-16,3-7-29 0,-4-6 0 15,4-8 21-15,0-12 1 16</inkml:trace>
  <inkml:trace contextRef="#ctx0" brushRef="#br1" timeOffset="219612.3081">19798 3082 37 0,'21'-21'18'16,"32"-13"12"-16,-28 20-19 0,14 1 0 15,10 3 0-15,8 2-9 16,-1 5 0-16,-10 6-2 16,-4 5 0-16,-7 5 0 15,-6 5 0-15,-12 4 2 16,-10 7 1-16,-3 2-4 15,-11 4 1-15,-14-1-2 16,-11-2 0-16,0-8 0 16,-7-6 1-16,-6-7 0 15,2-6 0-15,4-5 0 16,8 0 0-16,6 0 1 16,7 3 1-16,4-1-2 0,11 4 1 15,10 4 2-15,10-2 0 16,8 11-1-16,0 5 0 15,-1 5-1-15,1 5 0 16,0 3 0-16,-4 3 1 16,0-6-2-16,-3-7 0 15,-4-6-16-15,-4-3 1 16,1-4-27-16,-4-9 0 16</inkml:trace>
  <inkml:trace contextRef="#ctx0" brushRef="#br1" timeOffset="219940.4119">20274 3540 29 0,'0'3'14'0,"22"15"19"16,-8-21-15-16,7-2-8 16,11-3 1-16,3-2-11 15,-3-4 0-15,-4 1-2 16,-7 0 1-16,-7-3-23 15,-7-2 0-15,-10 2 19 16,-12 0 0-16,-9 0 6 16,-4 8 0-16,-1 11 8 15,1 10 0-15,3 8 1 16,4 5 1-16,0 12 3 16,11 9 0-16,10-7-6 15,7-11 0-15,14-3-4 16,10-4 1-16,8-7-6 0,4-4 0 15,6-3-35-15,4 0 1 16,3 0-2-16,-3 0 1 16</inkml:trace>
  <inkml:trace contextRef="#ctx0" brushRef="#br1" timeOffset="220571.4769">21068 2807 25 0,'-11'-26'12'0,"-20"7"9"0,20 11-13 15,-10 3-2-15,-11 0 1 16,-3-1-2-16,-4 6 0 16,0 0-2-16,8 0 0 15,6 0-2-15,7 6 0 16,4 4 0-16,4 9 0 16,6 2 1-16,8 11 0 15,3 5-2-15,3 16 1 16,4 13 4-16,-3 16 1 15,-4-8-2-15,-4 13 1 0,-3 6-3 16,-3 7 0-16,-4-15 2 31,-4 2 1-31,1-7 1 16,-1-9 0-16,4-5-1 16,4-5 1-16,3-11-1 15,7-7 0-15,10-9-4 0,4-8 0 16,11-2-1-16,0-8 1 15,10 0-11-15,4-3 1 16,0 0-42-16,0 1 1 16,0 2 24-16,-4-1 1 15</inkml:trace>
  <inkml:trace contextRef="#ctx0" brushRef="#br1" timeOffset="221618.4543">24567 2426 34 0,'0'-8'17'0,"18"-2"6"0,-8 10-18 15,8-11-3-15,10 6 1 16,4 5 1-16,0 0 1 16,-4 0-4-16,-3 5 1 15,-4 0 0-15,-4 3 0 16,1 8 2-16,-7 0 1 15,-1 8-1-15,-6 10 1 16,3 16 0-16,0 19 0 16,0 0-1-16,0 10 0 0,0 11 2 15,0 0 0-15,0 3-2 16,0-14 0-16,-3 3 0 16,-1-2 0-16,-3-1 0 15,0-2 0-15,0-11-1 16,0-8 1-16,0 0 1 15,-3-7 0-15,3-6-2 16,-4-6 0-16,1-10-3 16,-1-5 1-16,-3-5-2 15,-4-1 1-15,-6-5-13 16,-11-5 1-16,-8-8-29 16,-10-8 0-16,-6-2-2 15,-12-1 0-15</inkml:trace>
  <inkml:trace contextRef="#ctx0" brushRef="#br1" timeOffset="222368.4578">23043 3336 33 0,'0'3'16'0,"18"-1"14"0,-4-2-17 15,11-2 4-15,14-3 1 16,6-3-13-16,1 0 0 15,0-6-5-15,-4 1 1 16,-6-5-1-16,-5-9 0 0,-9 3-8 16,-15 3 0-16,-11 0 1 15,-10 3 1-15,-7 4 6 16,-7 9 0-16,-11 5 0 16,-7 11 0-16,0 15 1 15,-3 8 0-15,3 14 2 16,7 13 1-16,14 10 0 15,15 3 0-15,13-13 7 16,11-5 0-16,22-8-6 16,10-6 1-16,3-10-6 15,7-11 1-15,4-11-22 16,-7-4 1-16,-7-6-23 16,-4-8 1-16,-6-3 26 15,-12-13 0-15</inkml:trace>
  <inkml:trace contextRef="#ctx0" brushRef="#br1" timeOffset="222821.5915">23544 2860 25 0,'0'-8'12'0,"4"16"4"16,-1-3-13-16,1 6 3 15,-4 5 0-15,0 8 0 16,0 5 1-16,0 5-2 16,-4-2 1-16,1-3 5 15,-4-3 0-15,0-5-7 16,-4-2 0-16,-3-8-5 15,-4-6 1-15,1-2-12 16,-1-9 0-16,0-4-33 0,4-12 0 16,7-4 42-16,4-3 0 15</inkml:trace>
  <inkml:trace contextRef="#ctx0" brushRef="#br1" timeOffset="222915.3467">23438 2625 25 0,'0'-14'12'0,"18"6"-23"0,-11 6-13 16</inkml:trace>
  <inkml:trace contextRef="#ctx0" brushRef="#br1" timeOffset="223591.8474">23657 2794 16 0,'-4'5'8'0,"15"-13"5"0,-7 3-7 16,-4 5 2-16,7-8 1 15,-4 5-2-15,1 1 1 16,-4 2-5-16,3 0 1 16,1 5-1-16,-1 8 0 15,1 11 0-15,-1-5 1 0,1 4-4 16,-1-2 0-16,1 1 2 16,3-6 1-16,-3-3 3 15,3-3 1-15,0-4-6 16,0-6 1-16,3-3-2 15,1-2 0-15,-4-3 0 16,0 2 1-16,0-1-1 16,-3-1 0-16,-1 0 1 15,1 2 0-15,-4 6-2 16,0 6 1-16,3-1 0 16,4 0 1-16,4 1 2 15,3-4 0-15,0 1 2 16,4-3 0-16,-4-3-4 15,0-5 0-15,-4 0-2 16,-3-2 1-16,-3-6-12 16,-4-3 0-16,-4 1-15 15,1-1 1-15,-4 6-3 0,0 5 0 16</inkml:trace>
  <inkml:trace contextRef="#ctx0" brushRef="#br1" timeOffset="223888.729">24119 2683 33 0,'-3'13'16'0,"10"29"9"16,-7-26-18-16,0 19 0 15,0-4 1-15,0 6-2 16,3 3 0-16,1-3-2 16,3-3 0-16,3-4 0 15,1-1 0-15,3-8-4 0,0-3 1 16,0-4-3-16,0-4 1 16,0-2-22-16,1-5 1 15,-5-1-16-15,1-4 0 16</inkml:trace>
  <inkml:trace contextRef="#ctx0" brushRef="#br1" timeOffset="224060.6064">23985 2897 43 0,'32'-11'21'15,"60"9"4"-15,-61-6-22 0,12 0-7 16,2 3 1-16,-6-1-39 16,-3 6 0-16</inkml:trace>
  <inkml:trace contextRef="#ctx0" brushRef="#br1" timeOffset="251442.6199">21354 3236 33 0,'0'-19'16'0,"3"9"13"15,-3 10-17-15,0 0-5 16,4 7 1-16,-1 12-5 16,1 5 0-16,-1 5-2 15,-3 8 1-15,0 5 0 16,0 3 0-16,0-2-3 0,-3-1 1 16,-1-10 1-16,1-6 0 15,-1-2-1-15,4-11 0 16,-3-5-14-16,-1-5 1 15,-3-11-13-15,0-3 1 32,0-5 5-32,-4-5 0 15</inkml:trace>
  <inkml:trace contextRef="#ctx0" brushRef="#br1" timeOffset="251677.0028">21029 3326 31 0,'-7'-3'15'0,"21"0"12"15,-3-2-17-15,10 0 3 16,11-3 1-16,17-3-6 16,11-7 0-16,11 4-8 15,-4-1 1-15,-7 1-3 16,-7 1 1-16,-8 5-8 15,-6-2 1-15,-4 2-9 16,-6 2 0-16,-12 1-19 0,-6-3 0 16</inkml:trace>
  <inkml:trace contextRef="#ctx0" brushRef="#br1" timeOffset="251927.0045">21114 3606 36 0,'-4'8'18'0,"25"-11"13"0,-6 1-19 0,13-6-2 16,14-3 0-16,4 1-10 15,0 2 1-15,0 0-6 16,-7 2 1-16,-8 1-26 15,1 2 1-15,-11 3 4 16,-10 6 1-16</inkml:trace>
  <inkml:trace contextRef="#ctx0" brushRef="#br1" timeOffset="252239.5101">21583 3582 28 0,'-4'8'14'0,"8"37"10"0,-4-32-14 15,0 3-9-15,-4 0 0 0,4 0-1 16,-3 0 1-16,3 0-9 16,-4-6 1-16,4 1-25 15,0-6 1-15</inkml:trace>
  <inkml:trace contextRef="#ctx0" brushRef="#br1" timeOffset="252630.1477">21784 3458 31 0,'25'-5'15'0,"35"-6"6"0,-39 6-17 0,4 2-14 16,-4-2 1-16,0 2-17 15,0 3 1-15</inkml:trace>
  <inkml:trace contextRef="#ctx0" brushRef="#br1" timeOffset="252989.5451">22253 3238 27 0,'0'-5'13'0,"0"10"6"0,0 1-14 16,0 4 4-16,0 6 1 15,4 0-2-15,-4 5 0 16,3 6-6-16,-3-4 0 16,0 6-2-16,0-2 0 15,4-3 0-15,-1-3 1 16,-3-5-6-16,0-3 1 0,0-2-18 16,0-6 1-16,0-5-5 15,-3-8 1-15</inkml:trace>
  <inkml:trace contextRef="#ctx0" brushRef="#br1" timeOffset="253192.6682">22020 3323 34 0,'14'0'17'0,"46"-5"10"15,-35 5-18-15,7-3-1 16,14-2 0-16,7-3-8 15,-8-3 0-15,-6 3-11 16,-3 0 1-16,-8 0-28 16,-4 0 0-16,-9 3 35 15,-1-3 1-15</inkml:trace>
  <inkml:trace contextRef="#ctx0" brushRef="#br1" timeOffset="253411.4037">22003 3498 35 0,'3'2'17'0,"54"-2"11"0,-33-2-18 0,15-6-5 15,11 0 0-15,10-6-6 16,-4 1 1-16,-7 3-14 15,-3 2 0-15,-7 2-21 16,-7 4 1-16</inkml:trace>
  <inkml:trace contextRef="#ctx0" brushRef="#br1" timeOffset="253755.1562">22091 3461 37 0,'0'-6'18'0,"0"12"5"0,0-1-20 16,-4 5 0-16,-3 4 0 15,0 7-4-15,0 5 1 16,0 1 0-16,0-1 0 16,0-5-7-16,0 1 7 15,7-22 0-15</inkml:trace>
  <inkml:trace contextRef="#ctx0" brushRef="#br1" timeOffset="253973.9088">22419 3423 39 0,'3'14'19'0,"-3"12"4"16,4-18-20-16,-4 0-4 15,0 5 0-15,0 3-6 16,0-3 0-16,0 1-27 0,0-6 1 16</inkml:trace>
  <inkml:trace contextRef="#ctx0" brushRef="#br1" timeOffset="254179.0735">22444 3154 36 0,'0'-8'18'0,"-7"34"0"16,7-21-18-16,0 9-1 15,0 4 0-15,0 6-26 16,0-3 1-16,0 0 18 16,-4-2 0-16</inkml:trace>
  <inkml:trace contextRef="#ctx0" brushRef="#br1" timeOffset="254397.8282">22098 3220 35 0,'-7'8'17'0,"-11"26"2"0,15-23-19 16,-1-1-1-16,1 4 1 15,3 1-31-15,0 7 0 16,3 1 28-16,4-7 0 15</inkml:trace>
  <inkml:trace contextRef="#ctx0" brushRef="#br1" timeOffset="254850.9624">22581 3471 39 0,'-3'0'19'0,"10"3"9"0,0-3-20 16,3 0-4-16,4 0 1 15,1 2-7-15,-1 4 1 16,-4 2 0-16,1 2 1 15,-4 1-1-15,0 5 1 16,-4 0 2-16,1-3 1 16,0 0-1-16,-1-2 0 15,4-6-2-15,4 0 1 16,6 3-27-16,-3-5 1 16,4-1-3-16,-4 1 0 15</inkml:trace>
  <inkml:trace contextRef="#ctx0" brushRef="#br1" timeOffset="255569.7163">21527 3553 37 0,'-4'-16'18'0,"8"11"4"15,-4 5-20-15,0 0-2 16,3-3 1-16,-3 3-1 0,4-2 0 16,-1-1 0-16,-3 3 0 15,0 3 1-15,0-1 1 16,0 6-2-16,0 3 1 15,-3 2-5-15,-1 6 1 16,1 2-13-16,3 3 0 16,-4-3-6-16,0 0 0 15</inkml:trace>
  <inkml:trace contextRef="#ctx0" brushRef="#br1" timeOffset="255976.2122">21163 3635 18 0,'-10'11'9'0,"-1"23"3"0,11-26-9 15,-3 0-2-15,-5 3 0 16,1 2-1-16,-3 5 1 16,3-2-23-16,3 0 0 0</inkml:trace>
  <inkml:trace contextRef="#ctx0" brushRef="#br1" timeOffset="256335.5989">21579 3125 35 0,'-3'-6'17'0,"-1"9"0"0,4 0-17 16,0 4 0-16,0 7 0 16,0 4-8-16,0 9 0 15,0 2-18-15,0-5 0 16</inkml:trace>
  <inkml:trace contextRef="#ctx0" brushRef="#br1" timeOffset="256616.863">21181 3249 25 0,'-4'5'12'0,"1"8"2"16,3-5-13-16,0 3-8 16,-4 2 0-16,4 6-12 0,0 7 1 15</inkml:trace>
  <inkml:trace contextRef="#ctx0" brushRef="#br1" timeOffset="256898.1032">21657 3736 15 0,'0'18'7'0,"0"19"-13"15,4-24-9-15</inkml:trace>
  <inkml:trace contextRef="#ctx0" brushRef="#br1" timeOffset="257398.1271">21311 3106 12 0,'7'-34'6'0,"-14"-1"13"15,0 27-6-15,-3 3-7 16,-8 2 0-16,-3 9-3 16,-4 10 0-16,-3 13 2 15,0 21 1-15,0 8-3 16,-1 21 0-16,8 11-3 16,14 6 1-16,14-1-1 0,11 0 0 15,10-8-21-15,18-2 1 16,7-6-2-16,7-20 0 15</inkml:trace>
  <inkml:trace contextRef="#ctx0" brushRef="#br1" timeOffset="258017.5984">21770 3701 32 0,'0'-16'16'0,"3"-7"19"0,-3 17-15 16,4-2-7-16,0 6 1 0,3 2-5 15,0 2 0-15,0 4-4 16,0 7 1-16,3 0-5 16,-3 3 1-16,4 8-2 15,-4 5 1-15,0 3-2 16,0-3 1-16,-3 0-18 16,-1-5 0-16,4-1-42 15,0 1 1-15,-3-5 56 16,-1-9 0-16</inkml:trace>
  <inkml:trace contextRef="#ctx0" brushRef="#br1" timeOffset="258652.2006">22613 3617 19 0,'-7'-3'9'0,"3"-5"18"0,4 8-10 15,0-5-2-15,4-1 1 16,-1 1-10-16,4-3 0 16,1 3-1-16,2 0 0 15,4 2-4-15,0 0 0 16,-3 3-1-16,-4 6 0 15,0 2 0-15,-3 10 0 16,-8 6 1-16,-3-3 0 16,-7 0 1-16,0 0 0 0,0-2-1 15,3-3 0-15,4 0 3 16,7 0 0-16,7-3-1 16,7-3 0-16,7-2-6 15,11 0 0-15,-4-5-25 16,4-3 1-16,-4 0-16 15,0-3 0-15</inkml:trace>
  <inkml:trace contextRef="#ctx0" brushRef="#br1" timeOffset="259027.1847">22641 3069 47 0,'-3'-11'23'0,"34"-2"2"0,-13 11-24 15,14 4 5-15,7 6 0 16,10 11-5-16,7 18 1 16,-3 13-1-16,-3 13 1 0,-12 17 2 15,-13 26 0-15,-18-6-2 16,-21 9 1-16,-14-1-2 16,-11-5 1-16,-14-13-3 15,0-10 1-15,0-14-20 16,4-11 1-16,3-7-25 15,4-16 0-15</inkml:trace>
  <inkml:trace contextRef="#ctx0" brushRef="#br1" timeOffset="260995.9604">17026 5178 30 0,'-14'-3'15'0,"-8"16"10"0,15-8-14 0,0 11 1 16,-3 11 0-16,-1 2-2 15,4 11 0-15,4 7-4 16,10 3 0-16,7-2-5 16,7-6 0-16,4-5-1 15,-1-7 1-15,5-15-2 16,2-4 0-16,5-11-14 16,-8-5 0-16,-4-6-39 15,-2-13 1-15</inkml:trace>
  <inkml:trace contextRef="#ctx0" brushRef="#br1" timeOffset="261136.592">16952 4910 45 0,'-21'-16'22'0,"21"6"1"0,0 5-23 16,3 2-9-16,8 3 1 15,3 0-28-15,3 8 0 16</inkml:trace>
  <inkml:trace contextRef="#ctx0" brushRef="#br1" timeOffset="261574.0989">17354 5365 38 0,'-11'-2'19'0,"25"-4"5"16,-7 6-19-16,11-2 0 15,7 2 0-15,3 0-2 16,0 0 1-16,0 5-4 16,-3 6 1-16,-11 7-2 15,-10 9 1-15,-11 4 6 16,-11 14 0-16,-10 0 4 16,-8 0 0-16,5-8-2 0,3-5 0 15,10-8-7-15,7-11 0 16,11 0-2-16,14-5 1 15,11-8-14-15,10-2 0 16,4-6-26-16,7-3 0 16,3-5 19-16,-3 0 0 15</inkml:trace>
  <inkml:trace contextRef="#ctx0" brushRef="#br1" timeOffset="261917.8587">18035 4905 48 0,'-29'-11'24'0,"5"41"8"15,17-22-25-15,-4 10 4 16,-3 19 1-16,0 13-2 16,0 16 0-16,3-2-7 15,8-3 1-15,3 0-2 16,7-8 1-16,0-3-2 16,3-8 0-16,1-7-2 0,-1-6 1 15,1 0-10-15,-4-5 1 16,4-6-25-16,3-10 1 15,0-11-7-15,0-10 0 16</inkml:trace>
  <inkml:trace contextRef="#ctx0" brushRef="#br1" timeOffset="262183.4792">18281 5106 48 0,'-14'8'24'0,"-10"42"12"0,17-26-24 0,-4 11 1 16,0 2 0-16,4 10-7 15,0 3 0-15,4-2-2 16,3-3 0-16,3-3-1 16,11-2 0-16,8-8-2 15,2-6 1-15,1-5-3 16,0-5 0-16,-4-8-14 15,0-5 1-15,0-6-24 16,-7-5 0-16,0-8 5 16,-7-7 0-16</inkml:trace>
  <inkml:trace contextRef="#ctx0" brushRef="#br1" timeOffset="262355.3544">18017 5323 55 0,'-4'0'27'0,"43"11"2"0,-18-11-28 16,8 0 0-16,13 0 0 15,7 2-17-15,-3 1 1 16,0 0-26-16,-7-1 0 16</inkml:trace>
  <inkml:trace contextRef="#ctx0" brushRef="#br1" timeOffset="262620.9831">18486 4977 44 0,'21'-3'22'0,"36"32"11"15,-36-13-21-15,3 10-5 16,8 14 1-16,-4 16-6 15,-3-1 1-15,-11 11-3 16,-10 6 0-16,-11 2 0 16,-7-3 0-16,-4-7 1 15,0-14 0-15,4-13-15 16,4-11 0-16,3-4-28 16,3-9 0-16,8-11 32 15,6-9 1-15</inkml:trace>
  <inkml:trace contextRef="#ctx0" brushRef="#br1" timeOffset="262886.6125">19026 5286 55 0,'-7'8'27'0,"21"-5"6"0,-4-1-28 0,12 4 2 15,9-1 0-15,5-2-6 16,2 2 1-16,5-3-4 16,-1 1 0-16,-7 0-35 15,-3-1 1-15,-7-2 7 16,-11-2 0-16</inkml:trace>
  <inkml:trace contextRef="#ctx0" brushRef="#br1" timeOffset="263058.4984">19093 5492 54 0,'35'8'27'0,"28"-10"1"16,-41 2-26-16,9-6-2 0,12 1 0 15,-1 0-10-15,4 2 1 16,-4 1-37-16,-3 2 1 16</inkml:trace>
  <inkml:trace contextRef="#ctx0" brushRef="#br1" timeOffset="263577.9174">19975 5016 52 0,'-11'11'26'0,"-7"55"12"0,15-40-26 0,-4 19-2 16,0-2 0-16,0 4-9 15,0 9 0-15,3 2-1 16,1 0 0-16,-1-7 0 15,0-9 0-15,4-8-12 16,0-7 0-16,0-17-17 16,0-7 0-16,0-14-5 15,0-10 1-15</inkml:trace>
  <inkml:trace contextRef="#ctx0" brushRef="#br1" timeOffset="264046.6708">19749 4955 54 0,'7'-2'27'0,"32"-6"13"0,-18 8-27 16,14 2-5-16,14-2 0 15,8 6-5-15,3 7 0 16,0 5-3-16,-11 4 0 15,-10 4 0-15,-7 3 0 16,-15 3-1-16,-6 5 0 16,-15 5 1-16,-10-5 0 15,-10-5 1-15,-5-11 0 16,-9-2-1-16,-5-6 0 0,1-8-1 16,3-10 1-16,4-6 0 15,7 1 0-15,7-1 1 16,3 6 0-16,7 0-1 15,8 5 1-15,10 5 6 16,7 8 0-16,11 3-4 16,6 3 0-16,5 7-3 15,-5 6 0-15,5 5 0 16,-5 2 0-16,-2-4-1 16,-8-3 1-16,0-3-9 15,-7-8 1-15,-3-5-19 16,-4-6 1-16,0-4-26 15,0-12 1-15,0-4 50 16,-4-6 0-16</inkml:trace>
  <inkml:trace contextRef="#ctx0" brushRef="#br1" timeOffset="264312.3003">20278 5503 54 0,'3'-3'27'0,"54"-10"14"0,-32 3-28 16,10-6-9-16,0-6 1 15,-3 1-5-15,-4 3 0 16,-3 2-4-16,-8-5 0 16,-6 5-2-16,-8 0 1 15,-6 8 6-15,-11 5 1 16,-7 9-1-16,-8 4 0 0,-2 17 10 16,-1 10 0-16,7 8-10 15,8 2 0-15,10 4-1 16,14-6 1-16,10-8-2 15,8-11 1-15,7-2-20 16,3-8 0-16,7-3-36 16,8 0 0-16</inkml:trace>
  <inkml:trace contextRef="#ctx0" brushRef="#br1" timeOffset="264968.5576">21389 4916 50 0,'11'-19'25'0,"-29"1"3"16,7 10-25-16,-13-3 0 16,-8 1 1-16,-7-1 0 15,-3 6 0-15,-8 2 1 16,1 0 1-16,7 9-2 15,3 4 0-15,4 9-4 16,6 2 0-16,8 11 3 16,7 15 1-16,4 19-1 15,2 11 1-15,-2 18 1 16,-1 9 1-16,1 12-1 16,-1-13 0-16,1 0-3 0,3-2 0 15,7-11-1-15,3-13 1 16,11-17 2-16,4-15 0 15,14-10-5-15,10-11 0 16,0-6-21-16,1-13 1 16,-5-5-31-16,-2 3 1 15,-8-8 30-15,-11-3 1 16</inkml:trace>
  <inkml:trace contextRef="#ctx0" brushRef="#br1" timeOffset="265437.3384">20391 5461 37 0,'14'-19'18'0,"49"-13"10"0,-45 19-18 16,7 0-4-16,-1 2 0 16,1-2-2-16,-7-8 0 15,-4 2 4-15,-7-4 0 16,-11-1-7-16,-3 3 1 16,-7 2-1-16,-7 9 0 0,-11 10-1 15,-3 7 0-15,0 9 0 16,3 6 0-16,7 1-7 15,4 4 0-15,11 7-27 16,6 3 0-16,8-2 8 16,3-12 1-16</inkml:trace>
  <inkml:trace contextRef="#ctx0" brushRef="#br1" timeOffset="267668.5981">21773 5302 45 0,'4'-24'22'0,"-8"14"12"15,4 10-23-15,0 5-3 16,0 8 1-16,0 3-1 16,0 8 1-16,0 7-7 15,4 9 1-15,0 5-1 16,-1 5 1-16,1 3-4 0,-4-8 1 16,0-8 1-16,0-8 1 15,3-5-13-15,1-8 1 16,-1-3-22-16,1-10 1 15,-4-14-6-15,-11-20 1 16</inkml:trace>
  <inkml:trace contextRef="#ctx0" brushRef="#br1" timeOffset="267856.0981">21445 5270 52 0,'11'-2'26'0,"35"-1"15"0,-25 0-27 0,21-5-4 15,22 0 1-15,20-8-7 16,8 3 0-16,3-3-5 16,-10 6 1-16,-14 5-16 15,-8-1 1-15,-13 4-22 16,-15 2 0-16,-14 2 9 16,-18 1 1-16</inkml:trace>
  <inkml:trace contextRef="#ctx0" brushRef="#br1" timeOffset="268090.4998">21452 5590 45 0,'-31'37'22'0,"41"-13"17"15,4-19-23-15,15 1-4 16,13-6 1-16,25 0-11 0,7-8 1 15,11-5-4-15,-1-3 0 16,-3 5-16-16,-10 1 0 16,-15 2-30-16,-13 2 0 15,-22 1 37-15,-14 0 0 16</inkml:trace>
  <inkml:trace contextRef="#ctx0" brushRef="#br1" timeOffset="268356.1088">21336 5590 55 0,'-3'-21'27'0,"3"32"9"15,0-6-29-15,-4 8-2 16,0 14 1-16,1-1-6 16,-1-2 1-16,1 5-1 15,3 3 1-15,3-3-13 16,4-3 1-16,4-2-46 16,3-5 0-16</inkml:trace>
  <inkml:trace contextRef="#ctx0" brushRef="#br1" timeOffset="268574.8592">22190 5561 63 0,'-11'8'31'0,"-17"32"11"0,21-24-31 16,-4 5-11-16,-3 3 1 0,4-3-1 15,-1 0 0-15,0 0-30 16,4-5 1-16,0-5-15 16,4-6 0-16</inkml:trace>
  <inkml:trace contextRef="#ctx0" brushRef="#br1" timeOffset="268777.9866">22274 4969 52 0,'-7'2'26'0,"-3"41"0"16,6-28-26-16,-3 7 0 16,4 7 1-16,-1 13-4 15,-3 8 1-15,0-2-25 16,-4 0 1-16,-6-3 3 0,-8-6 0 15</inkml:trace>
  <inkml:trace contextRef="#ctx0" brushRef="#br1" timeOffset="268965.5075">21541 5069 43 0,'-29'13'21'0,"-6"35"1"0,25-30-22 0,-1 9 1 16,0 7 0-16,8-2-15 15,3 5 0-15,0 5-16 16,3-2 1-16</inkml:trace>
  <inkml:trace contextRef="#ctx0" brushRef="#br1" timeOffset="269481.131">22422 5638 42 0,'4'-13'21'0,"28"18"7"0,-15-5-22 0,8 3-3 15,3 7 1-15,-3 6-5 16,-4 3 1-16,-7-1 1 16,-7 3 0-16,-10 6 10 15,-11 2 0-15,-7 0 1 16,-1-3 1-16,5-4-10 15,6-7 1-15,1-1 2 16,6-6 0-16,8-3-7 16,13-5 0-16,8-3-12 15,7-2 1-15,-1 0-42 16,5-1 0-16,-1-2 36 16,-3 3 1-16</inkml:trace>
  <inkml:trace contextRef="#ctx0" brushRef="#br1" timeOffset="270012.4067">22916 5373 45 0,'-3'3'22'0,"49"13"9"16,-25-13-22-16,7-1-7 15,11-2 0-15,7-2-2 16,3-4 0-16,-10-2 0 16,-4 0 0-16,-7 0-7 15,-10-2 0-15,-11-9-3 16,-11 1 0-16,-10-1 9 16,-14 6 1-16,-4 5 1 15,-10 8 0-15,-4 11 9 16,0 5 0-16,4 10 4 0,7 14 0 15,7 7-8-15,10 12 0 16,11-1 1-16,10-8 0 16,15-5-5-16,7-5 1 15,6-9-3-15,1-4 1 16,7-6-2-16,3-8 1 16,-3-7-38-16,0-6 1 15,0-3-4-15,-4-18 1 16</inkml:trace>
  <inkml:trace contextRef="#ctx0" brushRef="#br1" timeOffset="270387.3879">23488 4900 44 0,'10'-6'22'0,"19"17"11"16,-22-6-21-16,7 3-5 16,3 8 1-16,4 13-4 15,-3 8 1-15,-4 6 2 16,-10 12 1-16,-11 1 0 15,-4-14 1-15,-3-5-1 16,-4-8 1-16,-3-8-5 0,0-7 1 16,0-6-6-16,0-6 1 15,0-12 0-15,-1-14 1 16,5-5-25-16,3-8 1 16,0-8-38-16,3 0 0 15,7-11 49-15,4-5 1 16</inkml:trace>
  <inkml:trace contextRef="#ctx0" brushRef="#br1" timeOffset="270496.7592">23389 4545 48 0,'11'-10'24'16,"6"7"-27"-16,-10 0-24 0,4 6 6 15,-1 0 1-15</inkml:trace>
  <inkml:trace contextRef="#ctx0" brushRef="#br1" timeOffset="270996.7661">23788 4773 38 0,'0'0'19'0,"-8"37"7"0,8-24-19 15,-3 11 2-15,3 0 1 16,-4 7-4-16,4 9 1 16,0 2-1-16,0-5 0 15,4-7 6-15,3-7 1 16,4-4-7-16,6-9 1 15,4-7-6-15,1-8 0 16,-1-8-2-16,0-6 0 16,-3-2 1-16,-1 2 1 0,-6 4-2 15,-1 1 1-15,-3 6-1 16,0 6 1-16,-3 4 1 16,-1 12 0-16,1 4-2 15,0 1 0-15,-1-1 2 16,4-2 0-16,7-5 8 15,4-6 1-15,3-8-9 16,-3-7 0-16,-1-6-1 16,-6-5 0-16,-8-1-1 15,-3 4 0-15,-3-8-21 16,-4-4 0-16,0-1-20 16,3 4 0-16,1 6 10 15,3 3 1-15</inkml:trace>
  <inkml:trace contextRef="#ctx0" brushRef="#br1" timeOffset="271309.2708">24345 4807 44 0,'3'-16'22'0,"-24"14"2"0,14 12-23 16,-3 9 13-16,-5 7 1 0,5 3-6 15,6 6 0-15,8 4 0 16,10 4 0-16,7-1-6 16,4 0 0-16,-8-10-3 15,8-3 0-15,0-5-1 16,0-8 0-16,-4 0-15 15,0-8 0-15,-7-8-33 16,-7-8 1-16,-10-8 33 16,-8-5 1-16</inkml:trace>
  <inkml:trace contextRef="#ctx0" brushRef="#br1" timeOffset="271481.1477">24137 4953 58 0,'14'0'29'0,"42"-6"5"16,-31 4-29-16,10 4-6 0,1-4 0 15,13 2-14-15,0 0 1 16,-3 0-33-16,-7-3 0 16</inkml:trace>
  <inkml:trace contextRef="#ctx0" brushRef="#br1" timeOffset="272012.4084">24620 4603 66 0,'0'-15'33'16,"14"1"5"-16,-7 12-32 0,4-1-4 15,3 3 0-15,3 0-2 16,1 3 0-16,0 2-1 16,-1 6 1-16,1 2 0 15,-7 3 1-15,-1 5 7 16,-3 5 1-16,0 9-4 16,-3 15 1-16,-4-2 0 15,0 5 1-15,3 10-2 16,1 6 1-16,-4 13-3 15,3-8 1-15,1 3-1 16,-1-1 0-16,1-2-3 16,-4 3 1-16,0-3 2 0,4-10 1 15,-1-3-2-15,1-1 1 16,-1-4-2-16,4-6 0 16,0 3 0-16,0 0 0 15,-3-8 1-15,-4-3 1 16,0-7-2-16,3-6 0 15,4-3 0-15,-3-2 0 16,-1 0 1-16,1-3 0 16,3-2-1-16,-7-3 0 15,0 2-1-15,-4 1 0 16,-3-4-1-16,-10 1 1 0,-15 0-14 16,-10-3 0-16,-4 1-37 15,-4-4 0-15,-2-4 6 16,9-9 1-16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12:03.23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3999 11154 15 0,'-7'-5'7'0,"7"-22"3"0,-3 17-9 15,3-6 2-15,0-3 0 16,0 6 1-16,0-8 1 15,3-3-1-15,1-2 0 16,-1-1-2-16,1 1 0 16,3 2-1-16,0 0 0 15,0 3-1-15,4 0 0 16,-1 2 3-16,-3 3 0 16,0 6-3-16,1 2 0 15,2 5 2-15,1 6 1 0,-1 5-3 16,1 10 0-16,-1 12 1 15,5 7 0-15,-1 0-1 16,3 5 0-16,1 0 0 16,3-2 0-16,11-6 1 15,3-10 0-15,4-11 5 16,0-13 0-16,7-10-3 16,6-9 0-16,-2-2 2 15,-4-8 0-15,-4-8-5 16,-3-3 0-16,-11 3-5 15,-7-5 0-15,-10-3-12 16,-15 3 1-16,-3 5-6 16,-3 2 0-16,-8 9 14 15,-3-1 0-15</inkml:trace>
  <inkml:trace contextRef="#ctx0" brushRef="#br0" timeOffset="781.2659">3890 10329 14 0,'-42'2'7'0,"7"19"3"16,27-13-6-16,-6 6-1 16,-7 2 1-16,0 7-2 15,-4 12 0-15,1 2-1 16,-1 2 1-16,4 9-2 0,3 10 1 16,4 11-1-16,3 10 0 15,4-7 0-15,0 10 1 16,4 0-1-16,3 0 0 15,7 0 1-15,7-11 1 16,11-2 0-16,6 0 0 16,8-6-1-16,14-12 1 15,7-6-3-15,0 0 1 16,11-6 0-16,-1-4 0 16,4-9-1-16,-3-13 0 15,-4-13 5-15,-7-10 1 16,3-9-2-16,1-10 1 0,-8-10-2 15,1-1 1-15,3-8-2 16,3-15 1-16,-14-3 1 16,1-8 1-16,-4-3-1 15,-4-3 0-15,-7-10 5 16,-3-7 1-16,-11 7-5 16,-7-6 1-16,-14 1-6 15,-10-3 0-15,-8 3-1 16,0 13 1-16,-13 0-1 15,-19 5 1-15,-3 16-1 16,-14 14 0-16,-3 18-4 16,-15 10 0-16,-3 22-6 15,-11 13 0-15,11 7-22 16,-7 12 0-16,0 10 32 16,17-5 1-16</inkml:trace>
  <inkml:trace contextRef="#ctx0" brushRef="#br0" timeOffset="1740.9141">4313 10101 16 0,'7'0'8'0,"-10"5"10"0,3-5-9 15,0 0 1 1,0 0 0-16,3-7-6 16,-3-4 0-16,0-5 0 15,0-2 0-15,-3-9-2 16,-1-5 1-16,-6-7-3 0,-1-1 0 16,11 40 0-1,-17-74 0-15,-1 0 0 16,0 2-1-16,1 6 0 15,3 11 1-15,-1 4 1 16,1 6-1-16,0 3 1 16,0 2 1-16,4 3 0 15,-1 6-1-15,0 7 0 16,4 3-1-16,0 5 1 16,4 5-2-16,-1 3 0 15,1 0 1-15,3 6 0 0,0 2 0 16,7 0 0-16,7 5-1 15,7-2 1-15,0-1 0 16,14-4 1-16,15-1-1 16,3-5 1-16,17-3-1 15,15-4 0-15,24-7-1 16,8-1 1-16,-1-4 0 16,11 1 1-16,-10 2 0 15,-1 3 0-15,-10 2-2 16,-4 6 1-16,-10 2 0 15,-11 1 1-15,-4-3-3 16,-6 2 0-16,-11 3-23 16,-11 0 1-16,-3 5 1 15,-11-4 0-15</inkml:trace>
  <inkml:trace contextRef="#ctx0" brushRef="#br0" timeOffset="2272.1731">5971 8580 34 0,'-14'-8'17'0,"14"11"-1"16,0-3-16-16,0 2 1 16,0 4 0-16,0 9 0 15,0 22 0-15,0 32 1 0,0 13 1 16,0 24-3-16,4 18 1 15,-1-12-1-15,1-17 0 16,-4-13 0-16,0-13 0 16,0-14-1-16,0-13 0 15,0-10-18-15,0-5 1 16,0-11-1-16,3-8 1 16</inkml:trace>
  <inkml:trace contextRef="#ctx0" brushRef="#br0" timeOffset="2975.3068">5950 8691 28 0,'-7'-24'14'0,"53"-13"7"15,-18 27-14-15,14-6-2 16,25-11 1-16,25-7-3 16,14-3 1-16,17 5-4 15,8 6 1-15,-11 2-1 0,-4 3 0 16,-10 5 0-16,-14 3 0 15,-4 2 0-15,-7 3 0 16,-17 0 0-16,-8 3 1 16,-10 2 0-16,-4 3 1 15,-7 3-1-15,-3 2 1 16,-4 3-3-16,-3 0 0 16,0 0 2-16,0 2 1 15,3 9-2-15,-7 0 0 16,7 10 7-16,7 2 0 0,8 6-4 15,-1 22 0-15,14 20-1 16,8 14 0-16,-1 20 1 16,4 9 1-16,4-6-4 15,-11-4 0-15,-4-15-1 16,-3-17 1-16,-7-19 1 16,-7-11 0-16,-7-10-1 15,-8-9 0-15,-2-7-1 16,-8-13 1-16,-4-9 1 15,-10-2 0-15,-3-8-2 16,-11-7 0-16,-8-4-1 16,-6-2 0-16,-14 0 0 15,-15 2 1-15,-13 3 1 16,-22 3 1-16,-24 8-2 16,-32 7 1-16,-29 9 0 15,-17 10 0-15,-21 0-1 16,4 3 1-16,6-5-6 0,25-1 1 15,39 1-21-15,21-6 0 16,14-2-2-16,18-3 1 16</inkml:trace>
  <inkml:trace contextRef="#ctx0" brushRef="#br0" timeOffset="3433.8821">6098 9575 43 0,'53'-27'21'0,"74"19"-26"15,-95 8-21-15,17 3 10 16,-3-3 1-16</inkml:trace>
  <inkml:trace contextRef="#ctx0" brushRef="#br0" timeOffset="4324.5188">6317 8990 27 0,'46'-13'13'0,"49"-16"2"0,-70 23-13 15,6-4-3-15,5 2 1 16,-1 0 1-16,0 0 0 15,-3 3-2-15,-4-1 0 16,-7 4 1-16,-3-1 0 16,-4-2 3-16,-3 5 0 0,-8 2-4 15,-3 6 1-15,-3 0 0 16,-4 6 0-16,-7 1 0 16,-4 1 1-16,0 0 0 15,-3 5 0-15,3 3 2 16,1 5 0-16,-1 0-1 15,1-2 1-15,6-6 0 16,7 0 1-16,4-5-1 16,8 3 0-16,6-4-2 15,10-1 0-15,8-4-2 16,3 1 1-16,-3-6-2 16,0-5 0-16,-4 3-12 15,0-1 1-15,-3-4-14 16,-4-1 0-16,-7-2 26 15,-7-3 0-15</inkml:trace>
  <inkml:trace contextRef="#ctx0" brushRef="#br0" timeOffset="4496.4017">6373 9138 33 0,'32'-13'16'0,"77"-21"0"0,-84 20-18 15,14 1-29-15,7 0 1 0</inkml:trace>
  <inkml:trace contextRef="#ctx0" brushRef="#br0" timeOffset="4949.5441">7061 8934 31 0,'14'14'15'0,"14"17"8"0,-20-23-16 0,-1 6-3 15,0 12 0-15,0 6-4 16,0 2 0-16,-4-5 0 16,-3 0 0-16,0-2-1 15,0-6 1-15,0 0-15 16,-3-5 1-16,-4-8-13 15,-4-3 1-15</inkml:trace>
  <inkml:trace contextRef="#ctx0" brushRef="#br0" timeOffset="5090.3557">6977 9204 29 0,'24'-8'14'0,"19"0"1"16,-22 3-14-16,7-5-27 15,0-1 0-15,4-5 23 16,-4-2 0-16</inkml:trace>
  <inkml:trace contextRef="#ctx0" brushRef="#br0" timeOffset="5429.4999">7280 8813 34 0,'7'2'17'0,"7"43"4"16,-7-29-17-16,0 11-3 0,0 2 1 16,-7 10 0-16,-7 14 0 15,-7 3 0-15,0-11 1 16,3-3 0-16,4-13 1 16,4-5 0-16,-1-5 1 15,1-14-5-15,-1-10 1 16,11-3-1-16,4-5 1 15,3-3-3-15,4 2 1 16,6 4 2-16,1 10 0 16,3 8 1-16,0 10 0 0,4 9-2 15,3 7 0-15,4-5 0 16,0-2 0-16,7-11-15 16,10-1 1-16,-3-9-25 15,0-6 1-15,4-14 37 16,-1-4 0-16</inkml:trace>
  <inkml:trace contextRef="#ctx0" brushRef="#br0" timeOffset="5867.0144">8151 8995 34 0,'0'-8'17'16,"85"0"11"-16,-50 0-17 0,32-5-4 15,32-5 1-15,31-6-9 16,18 0 0-16,11 3-1 15,7 2 0-15,-4 6-6 16,0 0 0-16,-10 8-6 16,-18-3 1-16,-21 5-15 15,-21 6 1-15</inkml:trace>
  <inkml:trace contextRef="#ctx0" brushRef="#br0" timeOffset="6257.6281">9837 8934 30 0,'-25'14'15'0,"4"25"4"0,21-31-14 16,7 0 2-16,18 5 0 0,17-2-4 16,18-6 1-16,14-5 4 15,0-5 1-15,-7-3 2 16,-10 3 0-16,-11-8-4 15,-18-3 0-15,-21-3-9 16,-14-5 1-16,-21 6-5 16,-25-1 1-16,-7 6-18 15,-14 0 0-15,0 8-18 16,0 7 1-16</inkml:trace>
  <inkml:trace contextRef="#ctx0" brushRef="#br0" timeOffset="7367.0183">4564 11458 35 0,'0'-10'17'0,"10"15"1"15,-3 6-17-15,4 15 0 16,3 22 0-16,0 23 0 16,0 14 0-16,-3 10 0 15,0 22 0-15,-1-20 4 16,-6-9 1-16,-1-14-2 16,-3-11 0-16,0-12 1 15,-3-12 0-15,-1-7-4 16,-3-3 1-16,0-8-2 15,0-2 1-15,0-9 0 16,0-2 1-16,0 0-2 16,3-5 1-16,8-3-1 0,6 3 0 15,12-3-1-15,13 0 0 16,11-6 2-16,21 4 0 16,21 2-2-16,21 0 1 15,32-6-1-15,29 1 1 16,34-3 1-16,36-5 1 15,32-3-3-15,24 0 0 16,7 0 5-16,18 0 0 16,-7 8 1-16,0 6 1 15,-18 2 1-15,-20 5 1 16,-22 3-5-16,-22 3 0 0,-20 2-4 16,-39 0 1-16,-22-2 0 15,-24-3 0-15,-14-3-4 16,-17 0 1-16,-19-5-11 15,-20-3 0-15,-8-4-6 16,-7-4 1-16,-6-5-1 16,-5-2 0-16,-2-1 2 15,6-2 0-15</inkml:trace>
  <inkml:trace contextRef="#ctx0" brushRef="#br0" timeOffset="7726.3961">10179 12040 28 0,'-63'27'14'0,"-1"26"7"0,50-32-13 15,-10 3-3-15,-8 2 1 16,-4 11-1-16,5 3 0 15,3 2-1-15,13-5 0 16,5 3 4-16,10-6 0 16,25-7-3-16,10-17 0 15,21-10-2-15,8-7 0 16,10-12 1-16,-4-13 0 16,-10-5 1-16,-14 0 0 0,-18-5-5 15,-24-8 1-15,-18 5-3 16,-11 5 1-16,-24 6-10 15,-8 10 0-15,-17 8-25 16,-3 5 0-16,3 11 10 16,14-5 0-16</inkml:trace>
  <inkml:trace contextRef="#ctx0" brushRef="#br0" timeOffset="8788.911">1562 10543 27 0,'7'-13'13'0,"21"23"1"15,-17 4-14-15,3 4 2 16,7 27 1-16,15 24 1 16,2 16 0-16,1-1 1 15,-11 1 0-15,-3-14 5 16,-7-15 0-16,-8-14-1 16,1-7 1-16,-4-12 4 15,0-7 1-15,-4-8-13 0,1-13 1 16,0-14-1-16,-1-12 0 15,4-17-1-15,0-21 0 16,0-13-3-16,4 5 1 16,-4 3-12-16,0 3 1 15,-4 10-6-15,5 13 0 16,-1 6-3-16,7 13 0 16,0 8-3-16,7 2 0 15</inkml:trace>
  <inkml:trace contextRef="#ctx0" brushRef="#br0" timeOffset="9163.9166">2257 10853 33 0,'0'13'16'0,"28"58"3"0,-24-52-18 16,3 7 1-16,0 11 1 15,0 8-1-15,-4 5 1 16,8 1-3-16,-7-1 0 16,3-10 1-16,-4-11 0 15,1-5-3-15,-4-9 1 16,3 1-17-16,-3-13 1 16,-3-3-4-16,-4-16 0 15</inkml:trace>
  <inkml:trace contextRef="#ctx0" brushRef="#br0" timeOffset="9288.9196">2081 11157 41 0,'3'0'20'0,"32"-13"4"15,-10 7-21-15,10-2-4 16,1-5 1-16,2 0-25 16,1 0 1-16,0-1 5 15,-4 4 1-15</inkml:trace>
  <inkml:trace contextRef="#ctx0" brushRef="#br0" timeOffset="9570.1837">2493 10845 33 0,'18'34'16'0,"14"56"8"15,-18-72-17-15,0 12-3 0,0 12 1 16,-3 0-3-16,-4 6 0 15,-4-11 6-15,1-8 1 16,-4-3 2-16,0-12 0 16,-4-12-11-16,8-7 0 15,-1-11-1-15,1-2 0 16,-1-1 1-16,11 3 0 16,8 6-1-16,-1 7 1 15,7 8-4-15,11 6 1 16,3-1-18-16,4 1 1 0,0 0-20 15,10-3 0-15</inkml:trace>
  <inkml:trace contextRef="#ctx0" brushRef="#br0" timeOffset="10038.9316">1876 10551 40 0,'0'-3'20'0,"46"3"5"0,-21 0-20 0,10-8-6 15,21-5 0-15,4-3-34 16,-3-2 1-16,3-3 25 16,-7-1 1-16</inkml:trace>
  <inkml:trace contextRef="#ctx0" brushRef="#br0" timeOffset="10336.4128">1280 10644 48 0,'14'-11'24'0,"78"-13"-1"0,-53 8-23 15,17-13-35-15,22-3 1 0,10-7 22 16,-4-6 0-16</inkml:trace>
  <inkml:trace contextRef="#ctx0" brushRef="#br0" timeOffset="16249.0271">16049 3043 7 0,'-11'-6'3'0,"8"-2"1"0,3 3-4 16,0 0-1-16,0-1 1 16,-4 4-6-16,4-6 0 15</inkml:trace>
  <inkml:trace contextRef="#ctx0" brushRef="#br0" timeOffset="41066.7287">7241 14215 17 0,'-11'-18'8'0,"15"7"6"0,-4 6-10 0,0-1 1 15,7-4 0-15,11-3-1 16,6-6 1-16,12 1-3 16,-1-4 0-16,7 1-2 15,11 0 1-15,0 0-2 16,-4 2 1-16,1 6 0 16,-4 3 1-16,-4 2-2 15,-7 2 1-15,-3 4 0 16,-7 2 1-16,-8 2 0 15,1 6 0-15,-7 6-2 0,-4 4 0 0,-11 11 1 16,-3 8 0-16,-11 6 0 16,-6 7 1-16,-4 8 2 15,-1 3 1-15,-6 10-2 32,0 1 0-32,-4-3 0 15,0 2 0-15,4 0 0 16,10 3 0-16,8-2-1 15,2-11 1-15,8-8 0 16,7-16 0-16,11-6 1 0,10-9 0 16,7-9-1-16,11 0 1 15,14-8-4-15,3-7 1 16,-3-9-3-16,-3 1 1 16,-4 2-2-16,-8-3 1 15,-6 6-21-15,-7-3 1 16,-4 3 1-16,-7-3 1 15</inkml:trace>
  <inkml:trace contextRef="#ctx0" brushRef="#br0" timeOffset="41316.7325">7534 14739 39 0,'49'-19'19'0,"113"-25"1"16,-112 20-20-16,13 0-38 15,1 3 0-15</inkml:trace>
  <inkml:trace contextRef="#ctx0" brushRef="#br0" timeOffset="41894.8646">8331 14318 26 0,'-7'-16'13'0,"21"9"2"0,-7 9-13 15,7 11 6-15,7 14 1 16,4 15-5-16,0 16 1 15,-4 1-5-15,-3 1 0 16,-4 9 0-16,0-5 0 16,-4-9 0-16,-3-12 0 15,-3-4-2-15,-1-12 1 0,-3-6-32 16,-3-10 0-16,-4-11 27 16,-4-8 1-16</inkml:trace>
  <inkml:trace contextRef="#ctx0" brushRef="#br0" timeOffset="42051.1159">8426 14723 38 0,'39'-16'19'0,"14"-10"2"16,-35 18-19-16,3-5-20 15,0-6 1-15,-3-2-5 16,-1-3 1-16</inkml:trace>
  <inkml:trace contextRef="#ctx0" brushRef="#br0" timeOffset="42410.4988">8811 14165 34 0,'24'-8'17'0,"36"50"7"0,-46-28-17 15,4 1-2-15,0 12 0 16,-8 15-3-16,-3 11 0 16,-3 19-2-16,-8-17 1 15,1-7-1-15,-1-11 0 16,-3-8 1-16,4-11 0 16,-4-4-3-16,7-12 1 0,0-15 2 15,7-11 0-15,3 0-1 16,11 1 0-16,8 4 8 15,2 6 0-15,1 10-2 16,3 8 0-16,4 6-6 16,4 5 1-16,-1-5-1 15,4 2 0-15,3-5-2 16,8-11 0-16,-12-10-30 16,5-6 1-16,3-5 2 15,7-5 0-15</inkml:trace>
  <inkml:trace contextRef="#ctx0" brushRef="#br0" timeOffset="42848.0052">10222 13890 30 0,'-29'16'15'0,"19"2"6"16,10-15-16-16,7-1-2 16,7 1 1-16,11-6-4 15,10-2 0-15,4-3-1 16,7-2 0-16,7-1-7 15,3 0 1-15,-3-4-5 16,3 1 1-16,-3-2-7 16,-3 3 0-16</inkml:trace>
  <inkml:trace contextRef="#ctx0" brushRef="#br0" timeOffset="43019.8911">10246 14215 28 0,'-3'24'14'0,"31"-45"8"0,-7 10-15 15,11-10-7-15,0 0 0 16,-32 21 0 0,134-74-35-16,-18 18 1 0</inkml:trace>
  <inkml:trace contextRef="#ctx0" brushRef="#br0" timeOffset="55708.3319">12218 12689 24 0,'0'-19'12'0,"0"9"7"15,0 10-12-15,4 0-1 16,3 5 0-16,3 8-2 16,8 8 0-16,3 11 1 15,4 8 1-15,-1 5-3 16,5 8 1-16,-1-6-1 16,4 1 1-16,-4-1 0 0,-4-4 0 15,-6-4-3-15,0-2 1 16,-1-5-1-16,-2-5 0 15,-5 2-1-15,-3-5 1 16,0-6-2-16,-3-2 1 16,-1-5 1-16,1-4 0 15,-4-7 0-15,7-15 0 16,7-17-1-16,14-13 0 16,7-21 0-16,8-24 0 15,10-11-2-15,10-5 0 0,-10 1-19 16,-11 17 1-16,-10 14 4 15,-4 11 0-15,-6 15-7 16,-5 11 1-16</inkml:trace>
  <inkml:trace contextRef="#ctx0" brushRef="#br0" timeOffset="55958.3405">12744 12419 38 0,'-11'-11'19'0,"64"-34"3"0,-21 27-19 15,14-6-4-15,14-11 1 16,7-2-29-16,-4 0 1 15,-3 6 17-15,0-1 0 16</inkml:trace>
  <inkml:trace contextRef="#ctx0" brushRef="#br0" timeOffset="56302.0896">11999 12871 33 0,'25'-26'16'0,"63"-32"-4"0,-56 36-17 15,10-1-22-15,11-1 0 16</inkml:trace>
  <inkml:trace contextRef="#ctx0" brushRef="#br0" timeOffset="57146.0672">13333 12752 31 0,'10'5'15'0,"33"27"4"0,-33-21-16 15,1 7-4-15,3 9 1 16,0 2 0-16,0 8 0 16,-3-5-5-16,-1-6 0 15,-3-2-16-15,0-3 0 16,-3-2 14-16,-1-4 0 16</inkml:trace>
  <inkml:trace contextRef="#ctx0" brushRef="#br0" timeOffset="57349.1787">13259 12974 27 0,'45'-31'13'0,"40"-17"0"16,-67 35-14-16,3 0-24 16,0-1 0-16</inkml:trace>
  <inkml:trace contextRef="#ctx0" brushRef="#br0" timeOffset="57802.3043">13692 12535 36 0,'4'-26'18'0,"45"2"3"0,-35 29-17 16,1 8-3-16,2 9 0 15,-3 4 0-15,-7 6 1 16,0 7 1-16,-7 12 0 16,-3-4-1-16,-4 6 0 0,3-10-2 15,1-12 0-15,-1-9 0 16,4-7 1-16,0-7 0 16,7-10 0-16,0-6-2 15,0-5 1-15,4-6 0 16,-4-2 1-16,4 0-1 15,-1 2 1-15,4 6-2 16,0 8 1-16,8 7 0 16,2 4 1-16,5-1 0 15,6 0 0-15,7-5 0 16,11-8 1-16,3-10-5 16,8-6 0-16,-1-3-23 15,1 1 0-15,-4-3 4 16,-4-3 0-16</inkml:trace>
  <inkml:trace contextRef="#ctx0" brushRef="#br0" timeOffset="58364.812">12148 13929 16 0,'-4'6'8'0,"46"-27"11"0,-13 10-8 16,20-5 3-16,29-18 1 16,31-17-5-16,43-15 1 15,27-13-6-15,1 0-5 16,-180 79 0-1,593-220 3-15,-184 69 1 16,-70 24-11-16,-43 19 1 0,-21 12-12 16,-32 25 1-16,-27 10-16 15,-26 14 0-15</inkml:trace>
  <inkml:trace contextRef="#ctx0" brushRef="#br0" timeOffset="59474.5443">13269 13945 34 0,'11'-8'17'0,"-4"14"4"0,-4 2-18 16,1 10 0-16,3 6 0 15,4 10 0-15,-1 14 0 16,1-6-2-16,-1 6 0 16,-6 5-1-16,3-3 0 15,0-5-2-15,0-5 1 16,0-9-3-16,4-7 0 15,-4-8-12-15,0-5 0 16,0-6-6-16,0-2 0 16</inkml:trace>
  <inkml:trace contextRef="#ctx0" brushRef="#br0" timeOffset="59805.2829">12888 14170 33 0,'-39'-2'16'0,"29"-17"11"15,20 8-17-15,15-7-4 16,14-14 1-16,28-13-5 0,25-2 1 15,10-9-3-15,14-7 0 16,-13 7-3-16,-1 6 1 16,-7 5-2-16,-14 5 1 15,-7 3-4-15,-10 8 0 16,-11 5-5-16,-11 8 0 16,-14 6-13-16,-10 7 0 15,-11 8 23-15,-14 6 1 16</inkml:trace>
  <inkml:trace contextRef="#ctx0" brushRef="#br0" timeOffset="59997.231">13121 14469 38 0,'88'-37'19'0,"89"-61"3"16,-110 66-18-16,28-18-8 16,4-5 0-16,6-6-33 15,-2 5 1-15</inkml:trace>
  <inkml:trace contextRef="#ctx0" brushRef="#br0" timeOffset="60377.681">13061 14453 24 0,'-7'8'12'0,"3"29"1"0,1-21-12 0,-1 11-1 16,1 2 0-16,-1-3-15 16,1 3 0-16,-1 3 5 15,4-6 1-15</inkml:trace>
  <inkml:trace contextRef="#ctx0" brushRef="#br0" timeOffset="60658.9378">13964 14062 33 0,'4'-11'16'0,"-11"11"2"0,3 5-17 16,-3 6-1-16,-4 2 1 16,1 8-4-16,-1 6 0 15,4 2-26-15,0-5 1 16,4 0 26-16,-1-1 0 16</inkml:trace>
  <inkml:trace contextRef="#ctx0" brushRef="#br0" timeOffset="61065.1904">13068 13914 31 0,'7'-8'15'0,"4"18"4"0,-8-2-17 16,-3 8-4-16,-3 8 0 16,-4 8-1-16,0 5 0 15,-4 5-25-15,4-2 1 16</inkml:trace>
  <inkml:trace contextRef="#ctx0" brushRef="#br0" timeOffset="61346.4648">13872 13472 32 0,'4'-3'16'0,"-1"32"-1"15,-3-16-15-15,-3 6-9 16,-1 5 1-16,4 5-15 15,0 11 1-15</inkml:trace>
  <inkml:trace contextRef="#ctx0" brushRef="#br0" timeOffset="61783.9575">14521 13919 10 0,'-31'-3'5'0,"-26"14"6"16,40-3-5-16,-8 5-1 15,4 5 0-15,0 4-5 16,-1-1 1-16,12 8-1 16,3 0 0-16,7-3 6 15,14-4 1-15,11-6-4 16,6 2 0-16,5-5-3 15,-8 3 0-15,-4-3 0 0,-6 3 1 16,-7-3-3-16,-8 1 1 16,-10 2-6-16,-10 2 1 15,-8 1-11-15,-3 2 1 16,3-3 9-16,0 1 1 16</inkml:trace>
  <inkml:trace contextRef="#ctx0" brushRef="#br0" timeOffset="62112.0802">14916 13922 22 0,'4'-8'11'0,"-18"5"6"16,7 6-11-16,-11 5-4 15,-7 10 0-15,-6 11 4 16,-5 8 1-16,-2 11-3 16,2-1 0-16,15-10 1 15,18-10 1-15,17-6 1 16,25-10 1-16,21-11-10 15,24-16 1-15,29-11-40 16,21-7 0-16,11-8 30 0,-8-1 1 16</inkml:trace>
  <inkml:trace contextRef="#ctx0" brushRef="#br0" timeOffset="64203.6786">15925 3479 10 0,'25'-8'5'0,"3"-10"4"0,-21 12-6 16,0 1-3-16,0 0 1 15,0-1-2-15,4 4 0 0,0-1 1 16,-1 3 1-16,1 3-1 16,-1 2 1-16,4 6-2 15,0 2 0-15,1 0 1 16,-1 6 1-16,0 2-1 16,3 5 0-16,-2 1 0 15,-1 2 0-15,0 0 0 16,-4-3 1-16,1 1 4 15,0 2 0-15,-4 8-4 16,0 8 1-16,0 0-1 16,0 16 0-16,-4-8 1 15,4 2 0-15,0 3 0 16,0 3 0-16,-3 5-1 16,-4 3 1-16,7 0-1 15,-7-5 0-15,0 4 1 0,-4 6 0 16,1 0-2-16,-1 6 0 15,-3-6 1-15,4 5 0 16,-1 6-2-16,-3 10 1 16,0-5 0-16,0 3 0 15,0-3 0-15,0 0 0 16,0 2-1-16,0-18 1 16,0 0-1-16,-4-5 1 15,1-5 0-15,-1-9 0 16,1-2-22-16,2-13 1 15,-2 2 14-15,3-13 0 0</inkml:trace>
  <inkml:trace contextRef="#ctx0" brushRef="#br0" timeOffset="65174.3287">16042 5791 22 0,'7'-10'11'0,"0"4"-1"0,-4 6-10 0,1 0 0 16,3 6 0-16,3 4 0 16,1 9 1-16,3 7-1 15,0 6 0-15,0 18 3 16,0 9 1-16,-3 9 1 15,-7 14 0-15,-8 19-1 16,-10-8 0-16,-7 2-3 16,-4-3 0-16,-3 1-1 15,0-8 0-15,-1-17-8 16,5-17 1-16,3-12-20 16,6-7 1-16,1-5 25 15,4-4 1-15</inkml:trace>
  <inkml:trace contextRef="#ctx0" brushRef="#br0" timeOffset="65959.3382">16853 5947 33 0,'3'-5'16'0,"12"29"7"0,-12-8-16 15,1 5-4-15,-1 13 0 16,1 1-4-16,-4 2 1 16,3 3-1-16,-3 2 1 15,4-2-2-15,-1-6 0 16,-3-2-14-16,4-6 0 15,-4-2-7-15,0-13 1 16</inkml:trace>
  <inkml:trace contextRef="#ctx0" brushRef="#br0" timeOffset="66177.7123">16426 6164 25 0,'-10'-2'12'0,"20"-9"8"16,1 1-13-16,6-9-2 16,15-7 1-16,14-6-3 15,17-3 0-15,11-4-4 16,8 2 0-16,-1 8-8 16,-11 5 0-16,-3 5 0 15,-7 6 0-15,-10 5-12 16,-4 6 0-16</inkml:trace>
  <inkml:trace contextRef="#ctx0" brushRef="#br0" timeOffset="66373.2385">16659 6477 41 0,'14'-6'20'0,"74"-20"6"0,-56 10-22 0,17-5-7 16,11-8 1-16,4 0-41 15,-1 0 1-15</inkml:trace>
  <inkml:trace contextRef="#ctx0" brushRef="#br0" timeOffset="66763.8646">17661 6363 12 0,'-57'-3'6'15,"-13"16"11"-15,52-7-5 0,-7 2-8 16,1 2 1-16,6 3 0 16,11 1 1-16,10-1-2 15,15 0 0-15,14 3-3 16,14-3 0-16,-4 3-1 15,-3 0 0-15,-7-3 0 16,-8 3 1-16,-10 5-1 16,-7 3 0-16,-14 3-16 15,-10 2 0-15,-11-3-7 16,-4-2 1-16</inkml:trace>
  <inkml:trace contextRef="#ctx0" brushRef="#br0" timeOffset="67232.6206">17174 6225 16 0,'0'6'8'0,"-11"33"3"16,4-26-7-16,4 6-4 0,-4 0 0 15,0 12-11-15,0 6 0 16,3 3 3-16,-3-8 1 16</inkml:trace>
  <inkml:trace contextRef="#ctx0" brushRef="#br0" timeOffset="67498.2535">16758 6403 18 0,'-7'18'9'0,"0"67"1"16,-8 18-10-16,15-103 0 16,-3-50-18-1,-11 89 0-15</inkml:trace>
  <inkml:trace contextRef="#ctx0" brushRef="#br0" timeOffset="67795.1304">17153 5654 30 0,'3'-11'15'0,"-17"67"0"0,14-48-15 0,-7 10-7 16,0 6 0-16,0 5-16 15,0 3 1-15</inkml:trace>
  <inkml:trace contextRef="#ctx0" brushRef="#br0" timeOffset="68045.1565">16677 5929 27 0,'3'8'13'0,"11"13"5"0,-7-8-14 15,-7 11-4-15,-7 13 0 16,-3-2-9-16,-1 4 1 16,0 1-14-16,1 2 0 15</inkml:trace>
  <inkml:trace contextRef="#ctx0" brushRef="#br0" timeOffset="68576.3885">18267 6365 35 0,'14'-7'17'0,"-14"4"11"0,-3 0-18 16,-8 6-8-16,-6 2 1 16,-8 6 1-16,-7 18 1 15,-10 11-4-15,0-6 1 0,6-2-2 16,15-3 0-16,11-5 0 16,17-6 1-16,17-7-2 15,26-11 0-15,13-6-23 16,22 1 0-16,0-3-5 15,-1-2 1-15</inkml:trace>
  <inkml:trace contextRef="#ctx0" brushRef="#br0" timeOffset="69435.7839">15985 7075 9 0,'-7'2'4'0,"7"-2"4"16,0 3-4-16,-3 2 2 16,-8 6 0-16,0 2 1 15,-3 5 1-15,-7-2-4 16,0 11 1-16,0 2-5 16,0 3 1-16,0-3-10 15,-1-3 1-15,1 1-14 16,4-4 1-16</inkml:trace>
  <inkml:trace contextRef="#ctx0" brushRef="#br0" timeOffset="70529.5467">15816 3148 6 0,'14'14'3'0,"28"7"3"0,-31-16-3 15,7 6-2-15,3 4 0 0,0 4-2 16,0 0 1-16,4 2 1 15,-1 3 1-15,5 7-2 16,-1 6 1-16,0 0 1 16,0 0 0-16,-3 3 1 15,-4 0 0-15,-3-3-1 16,-4 2 0-16,0-9 1 16,0-1 0-16,0 2 0 15,-3 9 0-15,-1 0-1 16,4 2 0-16,-3 6-2 15,0 10 0-15,-1-5 0 16,1 2 0-16,-4 4-1 16,-4-1 1-16,-3-5 0 15,-3 2 1-15,-1 4-1 0,-3-7 0 16,0-7 1-16,-3 3 1 16,-1 5-2-16,0 5 1 15,1 3-1-15,-1 8 1 16,-3-3-1-16,0 0 1 15,4 5-1-15,-1 1 1 16,0 7-1-16,4-5 1 16,0-13 3-16,0 3 0 15,0 2-3-15,4-3 0 16,-1 1 1-16,1 2 0 16,-1-8-1-16,0 0 0 0,4 9-1 15,0 4 1-15,4 14-1 16,0-3 0-16,3 18 0 15,3 9 1-15,-3 2-1 16,-7 8 0-16,-10 5 3 16,-12 8 1-16,-9 11-3 15,-12 13 0-15,-9-2-8 16,-1-1 7 0,53-153 0-16</inkml:trace>
  <inkml:trace contextRef="#ctx0" brushRef="#br0" timeOffset="86413.1605">12243 8950 11 0,'-11'3'5'0,"8"-22"4"0,3 17-7 15,0-4 0-15,3 1 0 16,4 0 0-16,7 0 1 16,4 2-2-16,7-2 1 15,3 2 1-15,14 3 0 16,8 0 0-16,10-5 0 16,17-3-1-16,8-8 1 15,7 0-3-15,-1 0 1 16,4 0-1-16,-10 3 0 0,-4 2 0 15,-3 4 0-15,-11 1 0 16,-11 4 0-16,-6-1 0 16,-1 3 0-16,-3 0-1 15,0 0 1-15,-7 0-1 16,-4 0 1-16,-7 0-7 16,-7 0 0-16,-3 0-13 15,-4 0 0-15</inkml:trace>
  <inkml:trace contextRef="#ctx0" brushRef="#br0" timeOffset="86678.7823">13541 8762 14 0,'-14'0'7'0,"10"3"5"16,4-3-7-16,0 3-4 15,0-1 1-15,0 4-2 16,0 4 0-16,4 14 4 0,6 16 0 15,1 2 1-15,3 16 1 16,0 11-6-16,4 18 0 16,-4-2 0-16,0 2 1 15,-4-2-1-15,-2-3 1 16,-5-3-1-16,1-12 0 16,-1-9-6-16,1-8 1 15,3-8-20-15,0-7 0 16</inkml:trace>
  <inkml:trace contextRef="#ctx0" brushRef="#br0" timeOffset="87053.7904">13255 9863 23 0,'21'5'11'0,"92"9"5"0,-64-22-12 16,29-3-4-16,17-2 0 15,15 0-9-15,3-3 1 16,3 0-10-16,-14-5 0 15</inkml:trace>
  <inkml:trace contextRef="#ctx0" brushRef="#br0" timeOffset="87497.5231">13290 9858 22 0,'18'2'11'0,"21"59"7"16,-25-37-11-16,0 24-2 15,-3 5 1-15,-4 15-3 16,-4 14 0-16,1 14-3 15,-11-6 0-15,-4 5-2 16,0-13 0-16,1-13-13 16,6-6 0-16,4-10-5 15,11-19 0-15</inkml:trace>
  <inkml:trace contextRef="#ctx0" brushRef="#br0" timeOffset="88075.6406">14091 9874 15 0,'-7'8'7'0,"11"42"5"15,-1-29-8-15,4 24 3 16,4 5 1-16,6 16-7 15,4 14 1-15,4 2 0 16,0 5 1-16,-4-5-1 16,0-3 1-16,-3-4-3 15,-4 7 1-15,0-6-1 16,-3-12 0-16,3-11 1 16,-4-11 1-16,-3-10 2 15,-3-8 0-15,-1-6-1 0,1-7 0 16,-4-6-3-16,-4 0 0 15,-3-2 0-15,-3-3 0 16,-15 0 0-16,-14 3 0 16,-7-3 0-16,-10 0 1 15,-7 2-2-15,-12 9 0 16,-9 2 0-16,-4 3 1 16,-4 5-5-16,14 0 0 15,15-5-26-15,10-5 0 16,14-3 27-16,7-8 0 15</inkml:trace>
  <inkml:trace contextRef="#ctx0" brushRef="#br0" timeOffset="88341.2718">13438 10612 24 0,'0'8'12'0,"18"58"5"15,-7-32-12-15,-1 32-1 16,4 14 0-16,4 15-3 16,3 3 1-16,0-11-2 15,1-15 1-15,-1-25-3 0,0-10 1 16,7-10-19-16,7-17 1 15,1-7 6-15,-5-14 0 16</inkml:trace>
  <inkml:trace contextRef="#ctx0" brushRef="#br0" timeOffset="89106.9047">13939 11141 26 0,'-7'0'13'0,"11"24"8"0,-1-14-13 16,8 6-3-16,3 13 1 16,4 19-4-16,3-3 1 15,-4 5-3-15,1 8 0 16,0 1 0-16,-8-1 1 16,1 0-2-16,0-8 1 15,-4-10 1-15,0-11 0 16,0-3-1-16,-4-7 0 15,4-3-1-15,-7-3 1 16,4-2 1-16,-4-3 0 16,0 0 4-16,0-6 0 0,-4 3-5 15,-3-2 0-15,-3 0-1 16,-4-3 1-16,-8 0-1 16,-6 0 1-16,-7 2-1 15,-4 1 0-15,-17 0 0 16,-4-1 1-16,-18 4-1 15,-3-1 1-15,-14 0 1 16,-18 1 0-16,-11 1-1 16,-6-1 0-16,-8-1-1 15,-3 8 1-15,-18 6 1 16,-6 5 1-16,6 7-2 16,4 1 0-16,0 8 0 15,17 2 0-15,0 0-2 16,8-10 1-16,14-3 1 15,17-5 0-15,14-5-24 0,8-3 0 16,13-1 3-16,8-4 0 16</inkml:trace>
  <inkml:trace contextRef="#ctx0" brushRef="#br0" timeOffset="89856.9355">11252 12210 13 0,'-39'0'6'0,"-35"13"9"15,53-13-6-15,-15 0-5 16,-10 0 1-16,-6 3-2 16,-16-1 1-16,1 4 1 15,-3-1 1-15,3 3-7 16,10 2 1-16,8 4 0 16,14-4 1-16,10-5-3 15,15 1 1-15,17-6 5 16,14-6 0-16,28-1-4 15,18-9 0-15,18-11-24 16,14-2 0-16,17-11 11 0,4-5 1 16</inkml:trace>
  <inkml:trace contextRef="#ctx0" brushRef="#br0" timeOffset="90393.5872">12486 8908 28 0,'-85'-19'14'15,"-59"12"5"-15,77 7-14 0,-43 10 0 16,-38 9 1-16,-39 7-4 15,-38-2 0-15,-5 10-2 16,-6 3 1-16,24 0-2 16,25-2 0-16,22-11-11 15,34-1 0-15,15-7-15 16,13 0 0-16</inkml:trace>
  <inkml:trace contextRef="#ctx0" brushRef="#br0" timeOffset="91799.8517">14729 9985 26 0,'8'-21'13'0,"-1"-9"6"0,-4 23-13 15,1-4-1-15,-1 3 0 16,1 0-5-16,-4 3 1 16,0 0 0-16,0-1 1 15,0 6-2-15,0 0 0 16,0 0 2-16,0 0 1 15,0 0 1-15,0 0 1 16,0 0-2-16,0 0 1 16,0 0-2-16,0 0 0 15,0 0-4-15,-4 0 0 16,1 0 4-16,-1 0 1 0,1 3-3 16,-1 0 0-16,1-3 0 15,3 0 1-15,7-3 0 16,7-5 1-16,14-3-1 15,11-2 1-15,10 5-1 16,15-2 0-16,-8-4-1 16,4 9 0-16,-4 0 0 15,-6 2 0-15,-8 0-1 16,-7 3 0-16,-6 0 1 16,-8 0 0-16,-4 3 0 15,-6 2 0-15,-4 3 0 16,-7 6 1-16,-11 1-2 15,-6 9 1-15,-8 5 1 16,-3 8 0-16,0 3-2 16,-8 13 0-16,-2-8 2 15,-8 5 0-15,-4 11-1 0,1 0 0 16,0-3-1-16,6-2 1 16,12-11 0-16,6-11 1 15,7-5-1-15,8-5 1 16,13-5 1-16,15-9 0 15,10-5 3-15,25-7 0 16,10-9-5-16,19-10 0 16,-1 2 0-16,0 1 0 15,0-1-1-15,-14-2 1 16,-11 3-10-16,-6-1 1 0,-8 3-18 16,-7 3 1-16,-10 5-1 15,-7 3 1-15</inkml:trace>
  <inkml:trace contextRef="#ctx0" brushRef="#br0" timeOffset="92081.1116">14465 10366 36 0,'-11'-16'18'0,"57"-11"8"16,-18 17-19-16,15-6-6 16,10-5 1-16,17 5-5 0,4-5 1 15,11 0-28-15,-4-1 0 16,7-4 18-16,0-3 1 15</inkml:trace>
  <inkml:trace contextRef="#ctx0" brushRef="#br0" timeOffset="92534.2363">15728 10120 40 0,'3'-24'20'0,"22"11"5"16,-18 7-19-16,0 6-7 16,0 0 1-16,0 6 1 15,0 4 0-15,-3 9 0 16,-4 2 0-16,0 5 2 0,-7 9 0 16,-4 4 4-16,-3 4 0 15,-4-6-1-15,1-5 0 16,3-6-4-16,3-7 1 15,4-1 0-15,3-10 1 16,11 0 0-16,11-3 0 16,7-2-5-16,14-6 1 15,10-7-12-15,7-6 0 16,11 0-19-16,0 0 1 16,0 0 0-16,-7 6 1 15</inkml:trace>
  <inkml:trace contextRef="#ctx0" brushRef="#br0" timeOffset="92956.1193">14923 10286 48 0,'22'-8'24'0,"94"-26"-1"0,-81 21-23 0,22-11-45 16,10-2 0-16,7-4 43 15,0-12 0-15</inkml:trace>
  <inkml:trace contextRef="#ctx0" brushRef="#br0" timeOffset="100567.9077">18126 8834 19 0,'-24'-11'9'0,"-12"9"8"15,33 2-10 1,-4-3-3-16,3 0 1 15,4 1-1-15,11-1 0 0,6-2 0 16,12-6 1-16,20-5-4 16,7 0 1-16,19 1-2 15,-5-1 0-15,1 0 0 16,3 3 1-16,-7 2-1 16,-7 3 0-16,-14 3-1 15,-8 2 1-15,-2 3 0 16,-12 0 0-16,-3 3 0 15,-6 5 1-15,-8 0-1 16,-7 5 0-16,-7 8 0 16,-4 6 1-16,-10 10-1 15,-4 8 1-15,-3 0-1 16,-4 7 1-16,0 9 0 0,-10 8 0 16,-4 5-1-16,-7-5 1 15,0 0-1-15,-7 5 0 16,0-5 4-16,8 2 1 15,2-5 2-15,4-8 0 16,11-15-6-16,14-9 1 16,10-7 4-16,15-6 0 15,13-8-4-15,22-8 0 16,14-5-2-16,18-5 1 16,-8-3-3-16,4-11 0 15,-3 1-14-15,-8-1 0 0,-6 6-9 16,-12 3 0-16,-9 2 3 15,-8 8 1-15</inkml:trace>
  <inkml:trace contextRef="#ctx0" brushRef="#br0" timeOffset="100833.5329">18154 9440 24 0,'-3'0'12'0,"52"-11"11"0,-20 6-12 15,13 0-11-15,21-6 1 16,1-2-6-16,-1-6 1 15,1 1-26-15,-4 2 0 16</inkml:trace>
  <inkml:trace contextRef="#ctx0" brushRef="#br0" timeOffset="101271.0445">18959 9342 39 0,'14'-27'19'0,"-4"25"2"15,-6 4-20-15,-1 12-1 16,1 1 0-16,-1 9 1 16,-3 13 1-16,-3 11 2 15,-4 8 1-15,-7 10 1 16,0-13 1-16,3-8-3 0,4-11 1 15,7-5 1-15,7-8 1 16,7-5-6-16,7-8 0 16,11-3-2-16,7-2 1 15,7-6-32-15,0-5 0 16,7 0 0-16,3-13 1 16</inkml:trace>
  <inkml:trace contextRef="#ctx0" brushRef="#br0" timeOffset="101698.4343">19756 9183 28 0,'0'0'14'0,"42"3"7"16,-24-6-14-16,10-5-6 16,11 0 1-16,10 0-4 15,8-2 1-15,3 2-11 16,-4-3 1-16,-3-2-12 15,-4 0 1-15</inkml:trace>
  <inkml:trace contextRef="#ctx0" brushRef="#br0" timeOffset="101917.2754">19886 9413 40 0,'-3'0'20'0,"56"-8"8"0,-22 3-21 16,12-8-8-16,20-11 0 16,1 0-20-16,10-5 0 15,3-3-4-15,1 6 0 16</inkml:trace>
  <inkml:trace contextRef="#ctx0" brushRef="#br0" timeOffset="102724.0756">21297 8739 20 0,'-31'5'10'0,"2"-8"7"0,26 3-11 0,-1 0-1 16,1 0 1-16,3-5-1 15,14-3 1-15,11-3-1 16,10-2 0-16,21-5-2 16,8-1 1-16,6 1-4 15,1 2 0-15,-8 5-1 16,-3 1 0-1,-10 2 1-15,-8 5 1 16,-10 0-1-16,-4 3 0 16,-7 6 0-16,-7-1 1 0,-10 6-1 15,-8 2 0-15,-6 8-1 16,-4 3 0-16,-11 8 2 16,-14 7 0-16,-7 14-1 15,-3-5 0-15,-8 5 0 16,-3 8 0-16,0-1 0 15,-7 14 0-15,7 1 3 16,11-17 0-16,10-5-3 16,11-8 1-16,10-8 6 15,18-8 1-15,18-8-4 16,14-8 0-16,24-5-3 16,15-13 0-16,13 0-3 15,5-3 1-15,-1 0 0 16,-14-8 1-16,-7-5-18 15,-14 2 1-15,-7 1-5 0,-11-1 1 16,-10 3 0-16,-11 6 1 16</inkml:trace>
  <inkml:trace contextRef="#ctx0" brushRef="#br0" timeOffset="102927.2021">21223 9215 45 0,'14'-5'22'0,"78"-19"3"16,-57 16-22-16,18-11-4 15,14-2 1-15,7 0-47 16,-3 5 1-16</inkml:trace>
  <inkml:trace contextRef="#ctx0" brushRef="#br0" timeOffset="103411.5902">22271 9019 31 0,'7'-13'15'0,"10"8"4"16,-13 5-15-16,3 5 0 15,0 8 1-15,4 11-2 16,-4 8 1-16,-4 7-2 16,1 9 1-16,-1 5-3 15,-3-11 0-15,0 1 0 16,-3-4 0-16,-1-4-15 16,4-4 0-16,-3-4-15 15,-1-6 1-15</inkml:trace>
  <inkml:trace contextRef="#ctx0" brushRef="#br0" timeOffset="103599.088">22119 9392 37 0,'11'5'18'0,"45"-5"7"0,-38 0-20 15,14-5-5-15,10-5 0 16,0-4-29-16,-3-2 1 15,-4-2 14-15,1-9 1 16</inkml:trace>
  <inkml:trace contextRef="#ctx0" brushRef="#br0" timeOffset="103927.2167">22599 8855 31 0,'10'16'15'0,"40"37"8"15,-36-40-15-15,4 11-7 16,-1 13 1-16,-6 8-3 16,-8 8 1-16,-6 5 0 15,-4 0 0-15,0-10 0 16,0-14 0-16,0-5 4 16,3-13 1-16,4-5-5 15,0-11 0-15,7-6 1 16,7-12 1-16,4-3 0 15,-1 0 1-15,5 5 0 16,-5 13 1-16,1 11 0 0,0 11 0 16,-1 2-3-16,1 0 0 15,3 5-1-15,4-2 1 16,6-3-2-16,12-10 0 16,6-6-13-16,8-10 1 15,-8 2-29-15,-3-7 1 16</inkml:trace>
  <inkml:trace contextRef="#ctx0" brushRef="#br0" timeOffset="104600.1811">22253 9575 23 0,'11'18'11'0,"3"1"10"16,-7-14-13-16,0 0 1 16,0 1 1-16,-3-1 6 15,3-2 0-15,0-3-5 16,0 0 0-16,-4-8-4 16,4-8 1-16,-3-8-6 15,-1-8 1-15,-3-2-4 16,0 2 0-16,0-8-7 15,-3-5 0-15,3 3-20 16,7 2 0-16,0 1-13 16,4 2 1-16</inkml:trace>
  <inkml:trace contextRef="#ctx0" brushRef="#br0" timeOffset="105334.6795">23170 7707 37 0,'4'-13'18'0,"-8"15"5"15,8 1-20-15,-11 0-2 16,-4 10 0-16,-3 3 1 16,-4 5 1-16,-6 16-3 15,-8 10 0-15,-7 17 1 16,0 7 0-16,1-10-1 16,-5 0 0-16,1 0-1 15,3-8 1-15,4-11-11 16,7-7 0-16,6-6-15 15,5-8 0-15,3-3 19 16,3-12 1-16</inkml:trace>
  <inkml:trace contextRef="#ctx0" brushRef="#br0" timeOffset="105584.682">22916 7797 37 0,'4'-16'18'0,"-1"21"7"0,-3-5-19 16,0 0-6-16,4 3 1 15,3 7 0-15,0 17 1 16,0 13-2-16,0 12 1 0,0 9-2 16,0-2 1-16,0 4-1 15,-3 1 0-15,-1-9-12 16,1-10 1-16,-1-11 6 15,1-7 0-15,-1-6-19 16,-3-5 1-16</inkml:trace>
  <inkml:trace contextRef="#ctx0" brushRef="#br0" timeOffset="105778.6409">22743 8159 45 0,'4'3'22'0,"42"-22"18"16,-25 6-23-16,21-8-13 15,22-5 1-15,20-1-7 0,5 1 1 0,6-1-28 16,-3 6 1-16,-8 8-8 16,-13 0 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3169920" cy="480060"/>
          </a:xfrm>
          <a:prstGeom prst="rect">
            <a:avLst/>
          </a:prstGeom>
        </p:spPr>
        <p:txBody>
          <a:bodyPr vert="horz" lIns="96944" tIns="48474" rIns="96944" bIns="4847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6"/>
            <a:ext cx="3169920" cy="480060"/>
          </a:xfrm>
          <a:prstGeom prst="rect">
            <a:avLst/>
          </a:prstGeom>
        </p:spPr>
        <p:txBody>
          <a:bodyPr vert="horz" lIns="96944" tIns="48474" rIns="96944" bIns="48474" rtlCol="0"/>
          <a:lstStyle>
            <a:lvl1pPr algn="r">
              <a:defRPr sz="1300"/>
            </a:lvl1pPr>
          </a:lstStyle>
          <a:p>
            <a:fld id="{A3813B29-E825-4092-A924-7C57488C9D00}" type="datetimeFigureOut">
              <a:rPr lang="en-US" smtClean="0"/>
              <a:pPr/>
              <a:t>6/5/14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2313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944" tIns="48474" rIns="96944" bIns="484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6944" tIns="48474" rIns="96944" bIns="4847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44" tIns="48474" rIns="96944" bIns="4847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44" tIns="48474" rIns="96944" bIns="48474" rtlCol="0" anchor="b"/>
          <a:lstStyle>
            <a:lvl1pPr algn="r">
              <a:defRPr sz="13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753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55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72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07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37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36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50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01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92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18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37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17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40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26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26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2014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6/5/14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7.xml"/><Relationship Id="rId3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ustomXml" Target="../ink/ink8.xml"/><Relationship Id="rId3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5.w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3.wmf"/><Relationship Id="rId10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46439"/>
            <a:ext cx="7772400" cy="1470025"/>
          </a:xfrm>
        </p:spPr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51332"/>
            <a:ext cx="6400800" cy="1752600"/>
          </a:xfrm>
        </p:spPr>
        <p:txBody>
          <a:bodyPr/>
          <a:lstStyle/>
          <a:p>
            <a:r>
              <a:rPr lang="en-US" dirty="0" smtClean="0"/>
              <a:t>June 5, 2014</a:t>
            </a:r>
          </a:p>
          <a:p>
            <a:r>
              <a:rPr lang="en-US" dirty="0" smtClean="0"/>
              <a:t>Comprehensive review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“Transfer Function”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762752" y="1993674"/>
            <a:ext cx="126274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025495" y="1143000"/>
            <a:ext cx="2373086" cy="16981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network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398581" y="1995262"/>
            <a:ext cx="126274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3772" y="180742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56235" y="1820309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19035" y="3598551"/>
            <a:ext cx="3942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H(</a:t>
            </a:r>
            <a:r>
              <a:rPr lang="en-US" sz="3600" dirty="0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 =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/V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in</a:t>
            </a:r>
            <a:endParaRPr lang="en-US" sz="36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8563680" y="1355400"/>
              <a:ext cx="61200" cy="66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56840" y="1351080"/>
                <a:ext cx="70920" cy="78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Transfer function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66464" y="4843220"/>
            <a:ext cx="734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Calculate H(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) for this circuit. Sketch the magnitude of H(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) vs. 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198" name="Straight Connector 197"/>
          <p:cNvCxnSpPr/>
          <p:nvPr/>
        </p:nvCxnSpPr>
        <p:spPr>
          <a:xfrm rot="10800000">
            <a:off x="333214" y="1206344"/>
            <a:ext cx="24873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rot="10800000">
            <a:off x="333217" y="4734733"/>
            <a:ext cx="24873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3238339" y="3046680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3238339" y="4535904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225"/>
          <p:cNvGrpSpPr/>
          <p:nvPr/>
        </p:nvGrpSpPr>
        <p:grpSpPr>
          <a:xfrm>
            <a:off x="4626379" y="2985849"/>
            <a:ext cx="1114128" cy="1613281"/>
            <a:chOff x="4907532" y="2669569"/>
            <a:chExt cx="1114128" cy="1613281"/>
          </a:xfrm>
        </p:grpSpPr>
        <p:sp>
          <p:nvSpPr>
            <p:cNvPr id="135" name="Title 1"/>
            <p:cNvSpPr txBox="1">
              <a:spLocks/>
            </p:cNvSpPr>
            <p:nvPr/>
          </p:nvSpPr>
          <p:spPr>
            <a:xfrm>
              <a:off x="5314708" y="3159432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out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>
              <a:off x="4989837" y="2669569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>
              <a:off x="4982803" y="415773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907532" y="2710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4907893" y="386821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228" name="Title 1"/>
          <p:cNvSpPr txBox="1">
            <a:spLocks/>
          </p:cNvSpPr>
          <p:nvPr/>
        </p:nvSpPr>
        <p:spPr>
          <a:xfrm>
            <a:off x="88226" y="273040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9" name="Oval 228"/>
          <p:cNvSpPr/>
          <p:nvPr/>
        </p:nvSpPr>
        <p:spPr>
          <a:xfrm>
            <a:off x="223925" y="114435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202232" y="467041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TextBox 230"/>
          <p:cNvSpPr txBox="1"/>
          <p:nvPr/>
        </p:nvSpPr>
        <p:spPr>
          <a:xfrm>
            <a:off x="141620" y="118485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32" name="TextBox 231"/>
          <p:cNvSpPr txBox="1"/>
          <p:nvPr/>
        </p:nvSpPr>
        <p:spPr>
          <a:xfrm>
            <a:off x="127322" y="438089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79" name="Group 405"/>
          <p:cNvGrpSpPr/>
          <p:nvPr/>
        </p:nvGrpSpPr>
        <p:grpSpPr>
          <a:xfrm rot="16200000">
            <a:off x="2467944" y="3681539"/>
            <a:ext cx="1542982" cy="160687"/>
            <a:chOff x="1809818" y="1385407"/>
            <a:chExt cx="1542982" cy="160687"/>
          </a:xfrm>
        </p:grpSpPr>
        <p:cxnSp>
          <p:nvCxnSpPr>
            <p:cNvPr id="159" name="Straight Connector 2"/>
            <p:cNvCxnSpPr/>
            <p:nvPr/>
          </p:nvCxnSpPr>
          <p:spPr>
            <a:xfrm rot="5400000" flipH="1" flipV="1">
              <a:off x="2340101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3"/>
            <p:cNvCxnSpPr/>
            <p:nvPr/>
          </p:nvCxnSpPr>
          <p:spPr>
            <a:xfrm rot="5400000" flipH="1" flipV="1">
              <a:off x="2239094" y="140553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4"/>
            <p:cNvCxnSpPr/>
            <p:nvPr/>
          </p:nvCxnSpPr>
          <p:spPr>
            <a:xfrm rot="16200000" flipH="1">
              <a:off x="2259580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5"/>
            <p:cNvCxnSpPr/>
            <p:nvPr/>
          </p:nvCxnSpPr>
          <p:spPr>
            <a:xfrm rot="5400000" flipH="1" flipV="1">
              <a:off x="2501143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6"/>
            <p:cNvCxnSpPr/>
            <p:nvPr/>
          </p:nvCxnSpPr>
          <p:spPr>
            <a:xfrm rot="16200000" flipH="1">
              <a:off x="2420622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7"/>
            <p:cNvCxnSpPr/>
            <p:nvPr/>
          </p:nvCxnSpPr>
          <p:spPr>
            <a:xfrm rot="10800000">
              <a:off x="2903394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8"/>
            <p:cNvCxnSpPr/>
            <p:nvPr/>
          </p:nvCxnSpPr>
          <p:spPr>
            <a:xfrm rot="5400000" flipH="1" flipV="1">
              <a:off x="2662185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9"/>
            <p:cNvCxnSpPr/>
            <p:nvPr/>
          </p:nvCxnSpPr>
          <p:spPr>
            <a:xfrm rot="16200000" flipH="1">
              <a:off x="2581664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0"/>
            <p:cNvCxnSpPr/>
            <p:nvPr/>
          </p:nvCxnSpPr>
          <p:spPr>
            <a:xfrm rot="16200000" flipH="1">
              <a:off x="2742706" y="1425312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1"/>
            <p:cNvCxnSpPr/>
            <p:nvPr/>
          </p:nvCxnSpPr>
          <p:spPr>
            <a:xfrm rot="5400000" flipH="1" flipV="1">
              <a:off x="2843002" y="148534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2"/>
            <p:cNvCxnSpPr/>
            <p:nvPr/>
          </p:nvCxnSpPr>
          <p:spPr>
            <a:xfrm rot="10800000">
              <a:off x="1809818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405"/>
          <p:cNvGrpSpPr/>
          <p:nvPr/>
        </p:nvGrpSpPr>
        <p:grpSpPr>
          <a:xfrm rot="16200000">
            <a:off x="1574990" y="2194845"/>
            <a:ext cx="1542982" cy="160687"/>
            <a:chOff x="1809818" y="1385407"/>
            <a:chExt cx="1542982" cy="160687"/>
          </a:xfrm>
        </p:grpSpPr>
        <p:cxnSp>
          <p:nvCxnSpPr>
            <p:cNvPr id="146" name="Straight Connector 145"/>
            <p:cNvCxnSpPr/>
            <p:nvPr/>
          </p:nvCxnSpPr>
          <p:spPr>
            <a:xfrm rot="5400000" flipH="1" flipV="1">
              <a:off x="2340101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5400000" flipH="1" flipV="1">
              <a:off x="2239094" y="140553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6"/>
            <p:cNvCxnSpPr/>
            <p:nvPr/>
          </p:nvCxnSpPr>
          <p:spPr>
            <a:xfrm rot="16200000" flipH="1">
              <a:off x="2259580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 flipH="1" flipV="1">
              <a:off x="2501143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8"/>
            <p:cNvCxnSpPr/>
            <p:nvPr/>
          </p:nvCxnSpPr>
          <p:spPr>
            <a:xfrm rot="16200000" flipH="1">
              <a:off x="2420622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9"/>
            <p:cNvCxnSpPr/>
            <p:nvPr/>
          </p:nvCxnSpPr>
          <p:spPr>
            <a:xfrm rot="10800000">
              <a:off x="2903394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20"/>
            <p:cNvCxnSpPr/>
            <p:nvPr/>
          </p:nvCxnSpPr>
          <p:spPr>
            <a:xfrm rot="5400000" flipH="1" flipV="1">
              <a:off x="2662185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21"/>
            <p:cNvCxnSpPr/>
            <p:nvPr/>
          </p:nvCxnSpPr>
          <p:spPr>
            <a:xfrm rot="16200000" flipH="1">
              <a:off x="2581664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22"/>
            <p:cNvCxnSpPr/>
            <p:nvPr/>
          </p:nvCxnSpPr>
          <p:spPr>
            <a:xfrm rot="16200000" flipH="1">
              <a:off x="2742706" y="1425312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2843002" y="148534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10800000">
              <a:off x="1809818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/>
          <p:cNvCxnSpPr/>
          <p:nvPr/>
        </p:nvCxnSpPr>
        <p:spPr>
          <a:xfrm rot="10800000" flipH="1" flipV="1">
            <a:off x="2346658" y="1503700"/>
            <a:ext cx="8929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10800000" flipH="1" flipV="1">
            <a:off x="2342444" y="4533383"/>
            <a:ext cx="8958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itle 1"/>
          <p:cNvSpPr txBox="1">
            <a:spLocks/>
          </p:cNvSpPr>
          <p:nvPr/>
        </p:nvSpPr>
        <p:spPr>
          <a:xfrm rot="5400000">
            <a:off x="2952696" y="342997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84" name="Title 1"/>
          <p:cNvSpPr txBox="1">
            <a:spLocks/>
          </p:cNvSpPr>
          <p:nvPr/>
        </p:nvSpPr>
        <p:spPr>
          <a:xfrm rot="5400000">
            <a:off x="2057144" y="192527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cxnSp>
        <p:nvCxnSpPr>
          <p:cNvPr id="145" name="Straight Connector 144"/>
          <p:cNvCxnSpPr/>
          <p:nvPr/>
        </p:nvCxnSpPr>
        <p:spPr>
          <a:xfrm rot="5400000">
            <a:off x="2725163" y="4634054"/>
            <a:ext cx="2013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34"/>
          <p:cNvCxnSpPr/>
          <p:nvPr/>
        </p:nvCxnSpPr>
        <p:spPr>
          <a:xfrm rot="5400000" flipH="1" flipV="1">
            <a:off x="2667383" y="1355023"/>
            <a:ext cx="2973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7" name="Group 82"/>
          <p:cNvGrpSpPr/>
          <p:nvPr/>
        </p:nvGrpSpPr>
        <p:grpSpPr>
          <a:xfrm>
            <a:off x="3030572" y="1503698"/>
            <a:ext cx="378996" cy="1491705"/>
            <a:chOff x="2599211" y="4506635"/>
            <a:chExt cx="378996" cy="1890454"/>
          </a:xfrm>
        </p:grpSpPr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4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2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40" name="Arc 13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Arc 14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38" name="Arc 13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Arc 13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36" name="Arc 13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Arc 13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33" name="Arc 13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Arc 13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31" name="Arc 13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Arc 13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itle 1"/>
          <p:cNvSpPr txBox="1">
            <a:spLocks/>
          </p:cNvSpPr>
          <p:nvPr/>
        </p:nvSpPr>
        <p:spPr>
          <a:xfrm rot="5400000">
            <a:off x="3030619" y="198010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9" name="Group 82"/>
          <p:cNvGrpSpPr/>
          <p:nvPr/>
        </p:nvGrpSpPr>
        <p:grpSpPr>
          <a:xfrm>
            <a:off x="2134678" y="3034520"/>
            <a:ext cx="378996" cy="1491705"/>
            <a:chOff x="2599211" y="4506635"/>
            <a:chExt cx="378996" cy="1890454"/>
          </a:xfrm>
        </p:grpSpPr>
        <p:cxnSp>
          <p:nvCxnSpPr>
            <p:cNvPr id="93" name="Straight Connector 9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9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21" name="Arc 12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Arc 12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08" name="Arc 10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Arc 11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05" name="Arc 10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Arc 10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03" name="Arc 10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Arc 10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01" name="Arc 10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Arc 10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itle 1"/>
          <p:cNvSpPr txBox="1">
            <a:spLocks/>
          </p:cNvSpPr>
          <p:nvPr/>
        </p:nvSpPr>
        <p:spPr>
          <a:xfrm rot="5400000">
            <a:off x="2133452" y="346680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rot="10800000" flipH="1" flipV="1">
            <a:off x="2342447" y="3034521"/>
            <a:ext cx="8958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17040" y="1078200"/>
              <a:ext cx="8398800" cy="5466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680" y="1070640"/>
                <a:ext cx="8410680" cy="5484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9"/>
            <a:ext cx="8229600" cy="1143000"/>
          </a:xfrm>
        </p:spPr>
        <p:txBody>
          <a:bodyPr/>
          <a:lstStyle/>
          <a:p>
            <a:r>
              <a:rPr lang="en-US" dirty="0" smtClean="0"/>
              <a:t>Bode example</a:t>
            </a:r>
            <a:endParaRPr lang="en-US" dirty="0"/>
          </a:p>
        </p:txBody>
      </p:sp>
      <p:pic>
        <p:nvPicPr>
          <p:cNvPr id="5" name="Picture 4" descr="Screen Shot 2014-06-03 at 2.34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0" y="856167"/>
            <a:ext cx="4693560" cy="3294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7260" y="1074839"/>
            <a:ext cx="386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Vout</a:t>
            </a:r>
            <a:r>
              <a:rPr lang="en-US" dirty="0" smtClean="0"/>
              <a:t>(t) given:</a:t>
            </a:r>
          </a:p>
          <a:p>
            <a:r>
              <a:rPr lang="en-US" dirty="0" smtClean="0"/>
              <a:t>Vin(t)= 1 mV </a:t>
            </a:r>
            <a:r>
              <a:rPr lang="en-US" dirty="0" err="1" smtClean="0"/>
              <a:t>cos</a:t>
            </a:r>
            <a:r>
              <a:rPr lang="en-US" dirty="0" smtClean="0"/>
              <a:t> ( 2*pi*1kHz*t)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329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7520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Comprehensive Example</a:t>
            </a:r>
            <a:endParaRPr lang="en-US" dirty="0"/>
          </a:p>
        </p:txBody>
      </p:sp>
      <p:grpSp>
        <p:nvGrpSpPr>
          <p:cNvPr id="5" name="Group 19"/>
          <p:cNvGrpSpPr/>
          <p:nvPr/>
        </p:nvGrpSpPr>
        <p:grpSpPr>
          <a:xfrm rot="16200000">
            <a:off x="3302787" y="260878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19"/>
          <p:cNvGrpSpPr/>
          <p:nvPr/>
        </p:nvGrpSpPr>
        <p:grpSpPr>
          <a:xfrm rot="16200000">
            <a:off x="1612873" y="72332"/>
            <a:ext cx="160687" cy="1792958"/>
            <a:chOff x="4491655" y="3124200"/>
            <a:chExt cx="160687" cy="1414811"/>
          </a:xfrm>
        </p:grpSpPr>
        <p:grpSp>
          <p:nvGrpSpPr>
            <p:cNvPr id="39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itle 1"/>
          <p:cNvSpPr txBox="1">
            <a:spLocks/>
          </p:cNvSpPr>
          <p:nvPr/>
        </p:nvSpPr>
        <p:spPr>
          <a:xfrm>
            <a:off x="919544" y="39042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k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grpSp>
        <p:nvGrpSpPr>
          <p:cNvPr id="119" name="Group 450"/>
          <p:cNvGrpSpPr/>
          <p:nvPr/>
        </p:nvGrpSpPr>
        <p:grpSpPr>
          <a:xfrm>
            <a:off x="543575" y="968989"/>
            <a:ext cx="485775" cy="1413197"/>
            <a:chOff x="2185471" y="1804308"/>
            <a:chExt cx="485775" cy="1413197"/>
          </a:xfrm>
        </p:grpSpPr>
        <p:grpSp>
          <p:nvGrpSpPr>
            <p:cNvPr id="121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6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22" name="Straight Connector 121"/>
            <p:cNvCxnSpPr/>
            <p:nvPr/>
          </p:nvCxnSpPr>
          <p:spPr>
            <a:xfrm rot="5400000" flipH="1" flipV="1">
              <a:off x="2181469" y="2967510"/>
              <a:ext cx="4999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214644" y="2018023"/>
              <a:ext cx="42743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" name="Title 1"/>
          <p:cNvSpPr txBox="1">
            <a:spLocks/>
          </p:cNvSpPr>
          <p:nvPr/>
        </p:nvSpPr>
        <p:spPr>
          <a:xfrm>
            <a:off x="2815988" y="40159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k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cxnSp>
        <p:nvCxnSpPr>
          <p:cNvPr id="163" name="Straight Connector 162"/>
          <p:cNvCxnSpPr/>
          <p:nvPr/>
        </p:nvCxnSpPr>
        <p:spPr>
          <a:xfrm>
            <a:off x="2457450" y="968989"/>
            <a:ext cx="473786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811258" y="2382186"/>
            <a:ext cx="32798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6" name="Group 82"/>
          <p:cNvGrpSpPr/>
          <p:nvPr/>
        </p:nvGrpSpPr>
        <p:grpSpPr>
          <a:xfrm rot="10800000">
            <a:off x="3901038" y="988247"/>
            <a:ext cx="378996" cy="1393939"/>
            <a:chOff x="2599211" y="4506635"/>
            <a:chExt cx="378996" cy="1890454"/>
          </a:xfrm>
        </p:grpSpPr>
        <p:cxnSp>
          <p:nvCxnSpPr>
            <p:cNvPr id="97" name="Straight Connector 96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00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14" name="Arc 11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Arc 11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1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12" name="Arc 11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Arc 11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09" name="Arc 10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Arc 11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07" name="Arc 10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Arc 10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4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05" name="Arc 10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Arc 10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99" name="Straight Connector 98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Straight Connector 117"/>
          <p:cNvCxnSpPr/>
          <p:nvPr/>
        </p:nvCxnSpPr>
        <p:spPr>
          <a:xfrm rot="16200000" flipH="1" flipV="1">
            <a:off x="2247814" y="1389017"/>
            <a:ext cx="5488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16200000" flipH="1" flipV="1">
            <a:off x="2289515" y="2046286"/>
            <a:ext cx="4714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itle 1"/>
          <p:cNvSpPr txBox="1">
            <a:spLocks/>
          </p:cNvSpPr>
          <p:nvPr/>
        </p:nvSpPr>
        <p:spPr>
          <a:xfrm>
            <a:off x="1657766" y="1205514"/>
            <a:ext cx="1050731" cy="647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mF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9" name="Straight Connector 128"/>
          <p:cNvCxnSpPr/>
          <p:nvPr/>
        </p:nvCxnSpPr>
        <p:spPr>
          <a:xfrm flipH="1" flipV="1">
            <a:off x="2275484" y="1663460"/>
            <a:ext cx="4714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2275484" y="1810549"/>
            <a:ext cx="4714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5400000" flipH="1" flipV="1">
            <a:off x="2424400" y="1016716"/>
            <a:ext cx="1957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5400000">
            <a:off x="2459236" y="2345044"/>
            <a:ext cx="1260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Title 1"/>
          <p:cNvSpPr txBox="1">
            <a:spLocks/>
          </p:cNvSpPr>
          <p:nvPr/>
        </p:nvSpPr>
        <p:spPr>
          <a:xfrm rot="5400000">
            <a:off x="3846240" y="140205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noProof="0" dirty="0" err="1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noProof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5" name="Title 1"/>
          <p:cNvSpPr txBox="1">
            <a:spLocks/>
          </p:cNvSpPr>
          <p:nvPr/>
        </p:nvSpPr>
        <p:spPr>
          <a:xfrm rot="16200000">
            <a:off x="-685196" y="1384106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 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t+30deg)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4814473" y="618915"/>
            <a:ext cx="2732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Solve all currents, voltages using Nodal. Do again using mesh.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69800" y="450360"/>
              <a:ext cx="8543520" cy="5824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520" y="447840"/>
                <a:ext cx="8564400" cy="5829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7520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Comprehensive Example</a:t>
            </a:r>
            <a:endParaRPr lang="en-US" dirty="0"/>
          </a:p>
        </p:txBody>
      </p:sp>
      <p:grpSp>
        <p:nvGrpSpPr>
          <p:cNvPr id="5" name="Group 19"/>
          <p:cNvGrpSpPr/>
          <p:nvPr/>
        </p:nvGrpSpPr>
        <p:grpSpPr>
          <a:xfrm rot="16200000">
            <a:off x="3302787" y="260878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19"/>
          <p:cNvGrpSpPr/>
          <p:nvPr/>
        </p:nvGrpSpPr>
        <p:grpSpPr>
          <a:xfrm rot="16200000">
            <a:off x="1612873" y="72332"/>
            <a:ext cx="160687" cy="1792958"/>
            <a:chOff x="4491655" y="3124200"/>
            <a:chExt cx="160687" cy="1414811"/>
          </a:xfrm>
        </p:grpSpPr>
        <p:grpSp>
          <p:nvGrpSpPr>
            <p:cNvPr id="39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itle 1"/>
          <p:cNvSpPr txBox="1">
            <a:spLocks/>
          </p:cNvSpPr>
          <p:nvPr/>
        </p:nvSpPr>
        <p:spPr>
          <a:xfrm>
            <a:off x="919544" y="39042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k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grpSp>
        <p:nvGrpSpPr>
          <p:cNvPr id="119" name="Group 450"/>
          <p:cNvGrpSpPr/>
          <p:nvPr/>
        </p:nvGrpSpPr>
        <p:grpSpPr>
          <a:xfrm>
            <a:off x="543575" y="968989"/>
            <a:ext cx="485775" cy="1413197"/>
            <a:chOff x="2185471" y="1804308"/>
            <a:chExt cx="485775" cy="1413197"/>
          </a:xfrm>
        </p:grpSpPr>
        <p:grpSp>
          <p:nvGrpSpPr>
            <p:cNvPr id="121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6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22" name="Straight Connector 121"/>
            <p:cNvCxnSpPr/>
            <p:nvPr/>
          </p:nvCxnSpPr>
          <p:spPr>
            <a:xfrm rot="5400000" flipH="1" flipV="1">
              <a:off x="2181469" y="2967510"/>
              <a:ext cx="4999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214644" y="2018023"/>
              <a:ext cx="42743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" name="Title 1"/>
          <p:cNvSpPr txBox="1">
            <a:spLocks/>
          </p:cNvSpPr>
          <p:nvPr/>
        </p:nvSpPr>
        <p:spPr>
          <a:xfrm>
            <a:off x="2815988" y="40159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k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cxnSp>
        <p:nvCxnSpPr>
          <p:cNvPr id="163" name="Straight Connector 162"/>
          <p:cNvCxnSpPr/>
          <p:nvPr/>
        </p:nvCxnSpPr>
        <p:spPr>
          <a:xfrm>
            <a:off x="2457450" y="968989"/>
            <a:ext cx="473786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811258" y="2382186"/>
            <a:ext cx="32798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6" name="Group 82"/>
          <p:cNvGrpSpPr/>
          <p:nvPr/>
        </p:nvGrpSpPr>
        <p:grpSpPr>
          <a:xfrm rot="10800000">
            <a:off x="3901038" y="988247"/>
            <a:ext cx="378996" cy="1393939"/>
            <a:chOff x="2599211" y="4506635"/>
            <a:chExt cx="378996" cy="1890454"/>
          </a:xfrm>
        </p:grpSpPr>
        <p:cxnSp>
          <p:nvCxnSpPr>
            <p:cNvPr id="97" name="Straight Connector 96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00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14" name="Arc 11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Arc 11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1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12" name="Arc 11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Arc 11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09" name="Arc 10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Arc 11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07" name="Arc 10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Arc 10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4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05" name="Arc 10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Arc 10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99" name="Straight Connector 98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Straight Connector 117"/>
          <p:cNvCxnSpPr/>
          <p:nvPr/>
        </p:nvCxnSpPr>
        <p:spPr>
          <a:xfrm rot="16200000" flipH="1" flipV="1">
            <a:off x="2247814" y="1389017"/>
            <a:ext cx="5488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16200000" flipH="1" flipV="1">
            <a:off x="2289515" y="2046286"/>
            <a:ext cx="4714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itle 1"/>
          <p:cNvSpPr txBox="1">
            <a:spLocks/>
          </p:cNvSpPr>
          <p:nvPr/>
        </p:nvSpPr>
        <p:spPr>
          <a:xfrm>
            <a:off x="1657766" y="1205514"/>
            <a:ext cx="1050731" cy="647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mF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9" name="Straight Connector 128"/>
          <p:cNvCxnSpPr/>
          <p:nvPr/>
        </p:nvCxnSpPr>
        <p:spPr>
          <a:xfrm flipH="1" flipV="1">
            <a:off x="2275484" y="1663460"/>
            <a:ext cx="4714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2275484" y="1810549"/>
            <a:ext cx="4714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5400000" flipH="1" flipV="1">
            <a:off x="2424400" y="1016716"/>
            <a:ext cx="1957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5400000">
            <a:off x="2459236" y="2345044"/>
            <a:ext cx="1260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Title 1"/>
          <p:cNvSpPr txBox="1">
            <a:spLocks/>
          </p:cNvSpPr>
          <p:nvPr/>
        </p:nvSpPr>
        <p:spPr>
          <a:xfrm rot="5400000">
            <a:off x="3846240" y="140205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noProof="0" dirty="0" err="1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noProof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5" name="Title 1"/>
          <p:cNvSpPr txBox="1">
            <a:spLocks/>
          </p:cNvSpPr>
          <p:nvPr/>
        </p:nvSpPr>
        <p:spPr>
          <a:xfrm rot="16200000">
            <a:off x="-685196" y="1384106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 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t+30deg)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4814473" y="618915"/>
            <a:ext cx="2732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Solve all currents, voltages using Nodal. Do again using mesh.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69800" y="450360"/>
              <a:ext cx="8543520" cy="5824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520" y="447840"/>
                <a:ext cx="8564400" cy="582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6901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68920" y="129600"/>
              <a:ext cx="8730360" cy="4786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4600" y="124920"/>
                <a:ext cx="8746200" cy="479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9338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3668"/>
          </a:xfrm>
        </p:spPr>
        <p:txBody>
          <a:bodyPr/>
          <a:lstStyle/>
          <a:p>
            <a:r>
              <a:rPr lang="en-US" dirty="0" err="1" smtClean="0"/>
              <a:t>Phasor</a:t>
            </a:r>
            <a:r>
              <a:rPr lang="en-US" dirty="0" smtClean="0"/>
              <a:t> Example 2</a:t>
            </a:r>
            <a:endParaRPr lang="en-US" dirty="0"/>
          </a:p>
        </p:txBody>
      </p:sp>
      <p:grpSp>
        <p:nvGrpSpPr>
          <p:cNvPr id="3" name="Group 31"/>
          <p:cNvGrpSpPr/>
          <p:nvPr/>
        </p:nvGrpSpPr>
        <p:grpSpPr>
          <a:xfrm rot="5400000">
            <a:off x="1596680" y="29576"/>
            <a:ext cx="719566" cy="1684994"/>
            <a:chOff x="736524" y="1601230"/>
            <a:chExt cx="719566" cy="1684994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49"/>
            <p:cNvGrpSpPr/>
            <p:nvPr/>
          </p:nvGrpSpPr>
          <p:grpSpPr>
            <a:xfrm>
              <a:off x="785404" y="1743248"/>
              <a:ext cx="670692" cy="1542982"/>
              <a:chOff x="785404" y="1743248"/>
              <a:chExt cx="670692" cy="1542982"/>
            </a:xfrm>
          </p:grpSpPr>
          <p:sp>
            <p:nvSpPr>
              <p:cNvPr id="6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noProof="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en-US" noProof="0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ymbol" pitchFamily="18" charset="2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7" name="Group 405"/>
              <p:cNvGrpSpPr/>
              <p:nvPr/>
            </p:nvGrpSpPr>
            <p:grpSpPr>
              <a:xfrm rot="5400000">
                <a:off x="604262" y="2434395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20" name="Straight Connector 19"/>
          <p:cNvCxnSpPr/>
          <p:nvPr/>
        </p:nvCxnSpPr>
        <p:spPr>
          <a:xfrm>
            <a:off x="1113966" y="2705868"/>
            <a:ext cx="30371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 rot="16200000">
            <a:off x="-404635" y="1524118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4cos(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 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t+45deg)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227590" y="727750"/>
            <a:ext cx="2732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Thev</a:t>
            </a:r>
            <a:r>
              <a:rPr lang="en-US" dirty="0" smtClean="0"/>
              <a:t> </a:t>
            </a:r>
            <a:r>
              <a:rPr lang="en-US" dirty="0" err="1" smtClean="0"/>
              <a:t>Eq</a:t>
            </a:r>
            <a:r>
              <a:rPr lang="en-US" dirty="0" smtClean="0"/>
              <a:t> </a:t>
            </a:r>
            <a:r>
              <a:rPr lang="en-US" dirty="0" err="1" smtClean="0"/>
              <a:t>Circ</a:t>
            </a:r>
            <a:r>
              <a:rPr lang="en-US" dirty="0" smtClean="0"/>
              <a:t> + max </a:t>
            </a:r>
            <a:r>
              <a:rPr lang="en-US" dirty="0" err="1" smtClean="0"/>
              <a:t>pwr</a:t>
            </a:r>
            <a:r>
              <a:rPr lang="en-US" dirty="0" smtClean="0"/>
              <a:t> </a:t>
            </a:r>
            <a:r>
              <a:rPr lang="en-US" dirty="0" err="1" smtClean="0"/>
              <a:t>txfr</a:t>
            </a:r>
            <a:r>
              <a:rPr lang="en-US" dirty="0" smtClean="0"/>
              <a:t> load impedance.</a:t>
            </a:r>
            <a:endParaRPr lang="en-US" dirty="0"/>
          </a:p>
        </p:txBody>
      </p:sp>
      <p:grpSp>
        <p:nvGrpSpPr>
          <p:cNvPr id="21" name="Group 31"/>
          <p:cNvGrpSpPr/>
          <p:nvPr/>
        </p:nvGrpSpPr>
        <p:grpSpPr>
          <a:xfrm rot="10800000">
            <a:off x="4079051" y="1153034"/>
            <a:ext cx="719566" cy="1684994"/>
            <a:chOff x="736524" y="1601230"/>
            <a:chExt cx="719566" cy="1684994"/>
          </a:xfrm>
        </p:grpSpPr>
        <p:sp>
          <p:nvSpPr>
            <p:cNvPr id="89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" name="Group 449"/>
            <p:cNvGrpSpPr/>
            <p:nvPr/>
          </p:nvGrpSpPr>
          <p:grpSpPr>
            <a:xfrm>
              <a:off x="785404" y="1743250"/>
              <a:ext cx="670694" cy="1542982"/>
              <a:chOff x="785404" y="1743250"/>
              <a:chExt cx="670694" cy="1542982"/>
            </a:xfrm>
          </p:grpSpPr>
          <p:sp>
            <p:nvSpPr>
              <p:cNvPr id="91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noProof="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noProof="0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ymbol" pitchFamily="18" charset="2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23" name="Group 405"/>
              <p:cNvGrpSpPr/>
              <p:nvPr/>
            </p:nvGrpSpPr>
            <p:grpSpPr>
              <a:xfrm rot="5400000">
                <a:off x="604264" y="243439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93" name="Straight Connector 92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rot="10800000">
                  <a:off x="2903394" y="1465929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rot="5400000" flipH="1" flipV="1">
                  <a:off x="2843002" y="1477599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04" name="Straight Connector 103"/>
          <p:cNvCxnSpPr/>
          <p:nvPr/>
        </p:nvCxnSpPr>
        <p:spPr>
          <a:xfrm rot="5400000" flipH="1" flipV="1">
            <a:off x="936403" y="1338920"/>
            <a:ext cx="3609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144"/>
          <p:cNvGrpSpPr/>
          <p:nvPr/>
        </p:nvGrpSpPr>
        <p:grpSpPr>
          <a:xfrm>
            <a:off x="386874" y="1290820"/>
            <a:ext cx="969184" cy="1415048"/>
            <a:chOff x="2971800" y="1743238"/>
            <a:chExt cx="969184" cy="1542982"/>
          </a:xfrm>
        </p:grpSpPr>
        <p:sp>
          <p:nvSpPr>
            <p:cNvPr id="83" name="Oval 82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83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83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7" name="Group 82"/>
          <p:cNvGrpSpPr/>
          <p:nvPr/>
        </p:nvGrpSpPr>
        <p:grpSpPr>
          <a:xfrm rot="16200000">
            <a:off x="3223547" y="422422"/>
            <a:ext cx="378996" cy="1491705"/>
            <a:chOff x="2599211" y="4506635"/>
            <a:chExt cx="378996" cy="1890454"/>
          </a:xfrm>
        </p:grpSpPr>
        <p:cxnSp>
          <p:nvCxnSpPr>
            <p:cNvPr id="107" name="Straight Connector 106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30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23" name="Arc 12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Arc 12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21" name="Arc 12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Arc 12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19" name="Arc 11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Arc 11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17" name="Arc 11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Arc 11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15" name="Arc 11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Arc 11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09" name="Straight Connector 108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Title 1"/>
          <p:cNvSpPr txBox="1">
            <a:spLocks/>
          </p:cNvSpPr>
          <p:nvPr/>
        </p:nvSpPr>
        <p:spPr>
          <a:xfrm>
            <a:off x="2952251" y="46489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noProof="0" dirty="0" err="1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noProof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6" name="Group 31"/>
          <p:cNvGrpSpPr/>
          <p:nvPr/>
        </p:nvGrpSpPr>
        <p:grpSpPr>
          <a:xfrm rot="10800000">
            <a:off x="2588015" y="1131236"/>
            <a:ext cx="719566" cy="1684994"/>
            <a:chOff x="736524" y="1601230"/>
            <a:chExt cx="719566" cy="1684994"/>
          </a:xfrm>
        </p:grpSpPr>
        <p:sp>
          <p:nvSpPr>
            <p:cNvPr id="87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92" name="Group 449"/>
            <p:cNvGrpSpPr/>
            <p:nvPr/>
          </p:nvGrpSpPr>
          <p:grpSpPr>
            <a:xfrm>
              <a:off x="785404" y="1743250"/>
              <a:ext cx="670694" cy="1542982"/>
              <a:chOff x="785404" y="1743250"/>
              <a:chExt cx="670694" cy="1542982"/>
            </a:xfrm>
          </p:grpSpPr>
          <p:sp>
            <p:nvSpPr>
              <p:cNvPr id="10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noProof="0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ymbol" pitchFamily="18" charset="2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08" name="Group 405"/>
              <p:cNvGrpSpPr/>
              <p:nvPr/>
            </p:nvGrpSpPr>
            <p:grpSpPr>
              <a:xfrm rot="5400000">
                <a:off x="604264" y="243439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110" name="Straight Connector 109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06" name="Straight Connector 105"/>
          <p:cNvCxnSpPr/>
          <p:nvPr/>
        </p:nvCxnSpPr>
        <p:spPr>
          <a:xfrm>
            <a:off x="4141523" y="1151342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4141523" y="2701926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Title 1"/>
          <p:cNvSpPr txBox="1">
            <a:spLocks/>
          </p:cNvSpPr>
          <p:nvPr/>
        </p:nvSpPr>
        <p:spPr>
          <a:xfrm>
            <a:off x="5936739" y="158037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out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5611868" y="109051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5604834" y="264003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5529563" y="113101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39" name="TextBox 138"/>
          <p:cNvSpPr txBox="1"/>
          <p:nvPr/>
        </p:nvSpPr>
        <p:spPr>
          <a:xfrm>
            <a:off x="5529924" y="2350512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/>
              <p14:cNvContentPartPr/>
              <p14:nvPr/>
            </p14:nvContentPartPr>
            <p14:xfrm>
              <a:off x="460800" y="1081080"/>
              <a:ext cx="7976160" cy="43290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5760" y="1078560"/>
                <a:ext cx="7983720" cy="4339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Phasor</a:t>
            </a:r>
            <a:r>
              <a:rPr lang="en-US" dirty="0" smtClean="0"/>
              <a:t> Example 1</a:t>
            </a:r>
            <a:endParaRPr lang="en-US" dirty="0"/>
          </a:p>
        </p:txBody>
      </p:sp>
      <p:grpSp>
        <p:nvGrpSpPr>
          <p:cNvPr id="3" name="Group 31"/>
          <p:cNvGrpSpPr/>
          <p:nvPr/>
        </p:nvGrpSpPr>
        <p:grpSpPr>
          <a:xfrm rot="10800000">
            <a:off x="2234720" y="1730888"/>
            <a:ext cx="719566" cy="1684994"/>
            <a:chOff x="736524" y="1601230"/>
            <a:chExt cx="719566" cy="1684994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49"/>
            <p:cNvGrpSpPr/>
            <p:nvPr/>
          </p:nvGrpSpPr>
          <p:grpSpPr>
            <a:xfrm>
              <a:off x="785404" y="1743248"/>
              <a:ext cx="670692" cy="1542982"/>
              <a:chOff x="785404" y="1743248"/>
              <a:chExt cx="670692" cy="1542982"/>
            </a:xfrm>
          </p:grpSpPr>
          <p:sp>
            <p:nvSpPr>
              <p:cNvPr id="6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en-US" noProof="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k</a:t>
                </a:r>
                <a:r>
                  <a:rPr lang="en-US" noProof="0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ymbol" pitchFamily="18" charset="2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7" name="Group 405"/>
              <p:cNvGrpSpPr/>
              <p:nvPr/>
            </p:nvGrpSpPr>
            <p:grpSpPr>
              <a:xfrm rot="5400000">
                <a:off x="604262" y="2434395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20" name="Straight Connector 19"/>
          <p:cNvCxnSpPr/>
          <p:nvPr/>
        </p:nvCxnSpPr>
        <p:spPr>
          <a:xfrm>
            <a:off x="1116900" y="3958581"/>
            <a:ext cx="31288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1996202" y="1472523"/>
            <a:ext cx="6590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 rot="16200000">
            <a:off x="-404635" y="2204752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 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t+30deg)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10800000">
            <a:off x="1109104" y="1143000"/>
            <a:ext cx="31452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4119335" y="1276712"/>
            <a:ext cx="2674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80697" y="773668"/>
            <a:ext cx="1548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v(t).</a:t>
            </a:r>
            <a:endParaRPr lang="en-US" dirty="0"/>
          </a:p>
        </p:txBody>
      </p:sp>
      <p:grpSp>
        <p:nvGrpSpPr>
          <p:cNvPr id="21" name="Group 33"/>
          <p:cNvGrpSpPr/>
          <p:nvPr/>
        </p:nvGrpSpPr>
        <p:grpSpPr>
          <a:xfrm>
            <a:off x="3451275" y="2430055"/>
            <a:ext cx="1739789" cy="1542982"/>
            <a:chOff x="1302564" y="1497002"/>
            <a:chExt cx="1739789" cy="1542982"/>
          </a:xfrm>
        </p:grpSpPr>
        <p:cxnSp>
          <p:nvCxnSpPr>
            <p:cNvPr id="67" name="Straight Connector 66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itle 1"/>
            <p:cNvSpPr txBox="1">
              <a:spLocks/>
            </p:cNvSpPr>
            <p:nvPr/>
          </p:nvSpPr>
          <p:spPr>
            <a:xfrm>
              <a:off x="1302564" y="1794009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mF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74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31"/>
          <p:cNvGrpSpPr/>
          <p:nvPr/>
        </p:nvGrpSpPr>
        <p:grpSpPr>
          <a:xfrm rot="10800000">
            <a:off x="4173647" y="1231864"/>
            <a:ext cx="719566" cy="1684994"/>
            <a:chOff x="736524" y="1601230"/>
            <a:chExt cx="719566" cy="1684994"/>
          </a:xfrm>
        </p:grpSpPr>
        <p:sp>
          <p:nvSpPr>
            <p:cNvPr id="89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6" name="Group 449"/>
            <p:cNvGrpSpPr/>
            <p:nvPr/>
          </p:nvGrpSpPr>
          <p:grpSpPr>
            <a:xfrm>
              <a:off x="785404" y="1743250"/>
              <a:ext cx="670694" cy="1542982"/>
              <a:chOff x="785404" y="1743250"/>
              <a:chExt cx="670694" cy="1542982"/>
            </a:xfrm>
          </p:grpSpPr>
          <p:sp>
            <p:nvSpPr>
              <p:cNvPr id="91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noProof="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k</a:t>
                </a:r>
                <a:r>
                  <a:rPr lang="en-US" noProof="0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ymbol" pitchFamily="18" charset="2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27" name="Group 405"/>
              <p:cNvGrpSpPr/>
              <p:nvPr/>
            </p:nvGrpSpPr>
            <p:grpSpPr>
              <a:xfrm rot="5400000">
                <a:off x="604264" y="243439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93" name="Straight Connector 92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rot="10800000">
                  <a:off x="2903394" y="1465929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rot="5400000" flipH="1" flipV="1">
                  <a:off x="2843002" y="1477599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04" name="Straight Connector 103"/>
          <p:cNvCxnSpPr/>
          <p:nvPr/>
        </p:nvCxnSpPr>
        <p:spPr>
          <a:xfrm rot="5400000" flipH="1" flipV="1">
            <a:off x="936403" y="1338920"/>
            <a:ext cx="3609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5400000" flipH="1" flipV="1">
            <a:off x="627348" y="3469077"/>
            <a:ext cx="979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7" name="Group 144"/>
          <p:cNvGrpSpPr/>
          <p:nvPr/>
        </p:nvGrpSpPr>
        <p:grpSpPr>
          <a:xfrm>
            <a:off x="386874" y="1519420"/>
            <a:ext cx="969184" cy="1542982"/>
            <a:chOff x="2971800" y="1743238"/>
            <a:chExt cx="969184" cy="1542982"/>
          </a:xfrm>
        </p:grpSpPr>
        <p:sp>
          <p:nvSpPr>
            <p:cNvPr id="83" name="Oval 82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83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83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05" name="Group 82"/>
          <p:cNvGrpSpPr/>
          <p:nvPr/>
        </p:nvGrpSpPr>
        <p:grpSpPr>
          <a:xfrm rot="10800000">
            <a:off x="3136354" y="1730888"/>
            <a:ext cx="378996" cy="1491705"/>
            <a:chOff x="2599211" y="4506635"/>
            <a:chExt cx="378996" cy="1890454"/>
          </a:xfrm>
        </p:grpSpPr>
        <p:cxnSp>
          <p:nvCxnSpPr>
            <p:cNvPr id="107" name="Straight Connector 106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10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23" name="Arc 12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Arc 12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21" name="Arc 12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Arc 12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19" name="Arc 11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Arc 11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17" name="Arc 11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Arc 11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15" name="Arc 11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Arc 11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09" name="Straight Connector 108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7" name="Straight Connector 126"/>
          <p:cNvCxnSpPr/>
          <p:nvPr/>
        </p:nvCxnSpPr>
        <p:spPr>
          <a:xfrm rot="5400000">
            <a:off x="1872322" y="3520944"/>
            <a:ext cx="8752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5400000">
            <a:off x="2929062" y="3580064"/>
            <a:ext cx="7570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 flipH="1" flipV="1">
            <a:off x="2978058" y="1515924"/>
            <a:ext cx="6590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Title 1"/>
          <p:cNvSpPr txBox="1">
            <a:spLocks/>
          </p:cNvSpPr>
          <p:nvPr/>
        </p:nvSpPr>
        <p:spPr>
          <a:xfrm rot="5400000">
            <a:off x="2927358" y="217208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noProof="0" dirty="0" err="1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noProof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2" name="Group 56"/>
          <p:cNvGrpSpPr/>
          <p:nvPr/>
        </p:nvGrpSpPr>
        <p:grpSpPr>
          <a:xfrm>
            <a:off x="1600200" y="1187122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82"/>
          <p:cNvGrpSpPr/>
          <p:nvPr/>
        </p:nvGrpSpPr>
        <p:grpSpPr>
          <a:xfrm>
            <a:off x="2507552" y="1077111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91"/>
          <p:cNvGrpSpPr/>
          <p:nvPr/>
        </p:nvGrpSpPr>
        <p:grpSpPr>
          <a:xfrm>
            <a:off x="3462364" y="1077111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Group 28"/>
          <p:cNvGrpSpPr/>
          <p:nvPr/>
        </p:nvGrpSpPr>
        <p:grpSpPr>
          <a:xfrm>
            <a:off x="5046590" y="682283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30"/>
          <p:cNvGrpSpPr/>
          <p:nvPr/>
        </p:nvGrpSpPr>
        <p:grpSpPr>
          <a:xfrm>
            <a:off x="5883031" y="660027"/>
            <a:ext cx="485775" cy="1889957"/>
            <a:chOff x="6295456" y="1352289"/>
            <a:chExt cx="485775" cy="1889957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3"/>
          <p:cNvGrpSpPr/>
          <p:nvPr/>
        </p:nvGrpSpPr>
        <p:grpSpPr>
          <a:xfrm rot="5400000">
            <a:off x="6428317" y="1690495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57"/>
          <p:cNvGrpSpPr/>
          <p:nvPr/>
        </p:nvGrpSpPr>
        <p:grpSpPr>
          <a:xfrm>
            <a:off x="4343400" y="956012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1870412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63"/>
          <p:cNvGrpSpPr/>
          <p:nvPr/>
        </p:nvGrpSpPr>
        <p:grpSpPr>
          <a:xfrm>
            <a:off x="7848600" y="1004385"/>
            <a:ext cx="160687" cy="1414811"/>
            <a:chOff x="4491655" y="3124200"/>
            <a:chExt cx="160687" cy="1414811"/>
          </a:xfrm>
        </p:grpSpPr>
        <p:grpSp>
          <p:nvGrpSpPr>
            <p:cNvPr id="10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94"/>
          <p:cNvGrpSpPr/>
          <p:nvPr/>
        </p:nvGrpSpPr>
        <p:grpSpPr>
          <a:xfrm>
            <a:off x="914400" y="934314"/>
            <a:ext cx="485775" cy="1509822"/>
            <a:chOff x="6422231" y="1545173"/>
            <a:chExt cx="485775" cy="1509822"/>
          </a:xfrm>
        </p:grpSpPr>
        <p:sp>
          <p:nvSpPr>
            <p:cNvPr id="96" name="Oval 95"/>
            <p:cNvSpPr/>
            <p:nvPr/>
          </p:nvSpPr>
          <p:spPr>
            <a:xfrm rot="10800000">
              <a:off x="6422231" y="2059908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26"/>
            <p:cNvGrpSpPr/>
            <p:nvPr/>
          </p:nvGrpSpPr>
          <p:grpSpPr>
            <a:xfrm>
              <a:off x="6664324" y="1545173"/>
              <a:ext cx="1588" cy="1509822"/>
              <a:chOff x="6664324" y="1545173"/>
              <a:chExt cx="1588" cy="1509822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rot="16200000" flipH="1" flipV="1">
                <a:off x="6507955" y="2320257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6" idx="0"/>
              </p:cNvCxnSpPr>
              <p:nvPr/>
            </p:nvCxnSpPr>
            <p:spPr>
              <a:xfrm rot="5400000">
                <a:off x="6410462" y="2800339"/>
                <a:ext cx="50931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6" idx="4"/>
              </p:cNvCxnSpPr>
              <p:nvPr/>
            </p:nvCxnSpPr>
            <p:spPr>
              <a:xfrm rot="5400000" flipH="1" flipV="1">
                <a:off x="6407751" y="1802541"/>
                <a:ext cx="51473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89"/>
          <p:cNvGrpSpPr/>
          <p:nvPr/>
        </p:nvGrpSpPr>
        <p:grpSpPr>
          <a:xfrm>
            <a:off x="5470606" y="2356186"/>
            <a:ext cx="485775" cy="1488125"/>
            <a:chOff x="5172949" y="2484911"/>
            <a:chExt cx="485775" cy="1488125"/>
          </a:xfrm>
        </p:grpSpPr>
        <p:sp>
          <p:nvSpPr>
            <p:cNvPr id="93" name="Oval 9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03"/>
          <p:cNvGrpSpPr/>
          <p:nvPr/>
        </p:nvGrpSpPr>
        <p:grpSpPr>
          <a:xfrm>
            <a:off x="2290981" y="2665091"/>
            <a:ext cx="828170" cy="1665051"/>
            <a:chOff x="3877909" y="2302750"/>
            <a:chExt cx="828170" cy="1665051"/>
          </a:xfrm>
        </p:grpSpPr>
        <p:grpSp>
          <p:nvGrpSpPr>
            <p:cNvPr id="17" name="Group 5"/>
            <p:cNvGrpSpPr/>
            <p:nvPr/>
          </p:nvGrpSpPr>
          <p:grpSpPr>
            <a:xfrm>
              <a:off x="3877917" y="2427870"/>
              <a:ext cx="160687" cy="1414811"/>
              <a:chOff x="4491663" y="3124200"/>
              <a:chExt cx="160687" cy="1414811"/>
            </a:xfrm>
          </p:grpSpPr>
          <p:grpSp>
            <p:nvGrpSpPr>
              <p:cNvPr id="18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Oval 105"/>
            <p:cNvSpPr/>
            <p:nvPr/>
          </p:nvSpPr>
          <p:spPr>
            <a:xfrm>
              <a:off x="3905189" y="230275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896230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 flipV="1">
              <a:off x="4038600" y="3256055"/>
              <a:ext cx="60491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350206" y="3549368"/>
              <a:ext cx="58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4580959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124"/>
          <p:cNvGrpSpPr/>
          <p:nvPr/>
        </p:nvGrpSpPr>
        <p:grpSpPr>
          <a:xfrm>
            <a:off x="736164" y="4516374"/>
            <a:ext cx="719567" cy="1684990"/>
            <a:chOff x="736520" y="1601230"/>
            <a:chExt cx="719567" cy="1684990"/>
          </a:xfrm>
        </p:grpSpPr>
        <p:grpSp>
          <p:nvGrpSpPr>
            <p:cNvPr id="27" name="Group 525"/>
            <p:cNvGrpSpPr/>
            <p:nvPr/>
          </p:nvGrpSpPr>
          <p:grpSpPr>
            <a:xfrm rot="16200000">
              <a:off x="662664" y="1675088"/>
              <a:ext cx="706952" cy="559236"/>
              <a:chOff x="5620837" y="2038275"/>
              <a:chExt cx="706952" cy="559236"/>
            </a:xfrm>
          </p:grpSpPr>
          <p:cxnSp>
            <p:nvCxnSpPr>
              <p:cNvPr id="141" name="Straight Arrow Connector 140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2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8" name="Group 449"/>
            <p:cNvGrpSpPr/>
            <p:nvPr/>
          </p:nvGrpSpPr>
          <p:grpSpPr>
            <a:xfrm>
              <a:off x="785404" y="1743240"/>
              <a:ext cx="670684" cy="1542982"/>
              <a:chOff x="785404" y="1743240"/>
              <a:chExt cx="670684" cy="1542982"/>
            </a:xfrm>
          </p:grpSpPr>
          <p:sp>
            <p:nvSpPr>
              <p:cNvPr id="128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31" name="Group 405"/>
              <p:cNvGrpSpPr/>
              <p:nvPr/>
            </p:nvGrpSpPr>
            <p:grpSpPr>
              <a:xfrm rot="5400000">
                <a:off x="604254" y="243438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43" name="Straight Connector 142"/>
          <p:cNvCxnSpPr/>
          <p:nvPr/>
        </p:nvCxnSpPr>
        <p:spPr>
          <a:xfrm>
            <a:off x="1376277" y="4650175"/>
            <a:ext cx="72343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375565" y="6193157"/>
            <a:ext cx="71588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144"/>
          <p:cNvGrpSpPr/>
          <p:nvPr/>
        </p:nvGrpSpPr>
        <p:grpSpPr>
          <a:xfrm>
            <a:off x="2971800" y="4650175"/>
            <a:ext cx="969184" cy="1542982"/>
            <a:chOff x="2971800" y="1743238"/>
            <a:chExt cx="969184" cy="1542982"/>
          </a:xfrm>
        </p:grpSpPr>
        <p:sp>
          <p:nvSpPr>
            <p:cNvPr id="146" name="Oval 14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4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3" name="Group 150"/>
          <p:cNvGrpSpPr/>
          <p:nvPr/>
        </p:nvGrpSpPr>
        <p:grpSpPr>
          <a:xfrm>
            <a:off x="3810000" y="4650175"/>
            <a:ext cx="955385" cy="1542983"/>
            <a:chOff x="3810000" y="1743238"/>
            <a:chExt cx="955385" cy="1542983"/>
          </a:xfrm>
        </p:grpSpPr>
        <p:sp>
          <p:nvSpPr>
            <p:cNvPr id="152" name="Rectangle 151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54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4" name="Group 157"/>
          <p:cNvGrpSpPr/>
          <p:nvPr/>
        </p:nvGrpSpPr>
        <p:grpSpPr>
          <a:xfrm>
            <a:off x="4724400" y="4650175"/>
            <a:ext cx="995797" cy="1542983"/>
            <a:chOff x="4724400" y="1743238"/>
            <a:chExt cx="995797" cy="1542983"/>
          </a:xfrm>
        </p:grpSpPr>
        <p:sp>
          <p:nvSpPr>
            <p:cNvPr id="159" name="Rectangle 158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3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5" name="Group 163"/>
          <p:cNvGrpSpPr/>
          <p:nvPr/>
        </p:nvGrpSpPr>
        <p:grpSpPr>
          <a:xfrm>
            <a:off x="1676400" y="4507137"/>
            <a:ext cx="994846" cy="1686020"/>
            <a:chOff x="1676400" y="1600200"/>
            <a:chExt cx="994846" cy="1686020"/>
          </a:xfrm>
        </p:grpSpPr>
        <p:grpSp>
          <p:nvGrpSpPr>
            <p:cNvPr id="36" name="Group 451"/>
            <p:cNvGrpSpPr/>
            <p:nvPr/>
          </p:nvGrpSpPr>
          <p:grpSpPr>
            <a:xfrm>
              <a:off x="1676400" y="1743238"/>
              <a:ext cx="994846" cy="1542982"/>
              <a:chOff x="1676400" y="1743238"/>
              <a:chExt cx="994846" cy="1542982"/>
            </a:xfrm>
          </p:grpSpPr>
          <p:grpSp>
            <p:nvGrpSpPr>
              <p:cNvPr id="37" name="Group 450"/>
              <p:cNvGrpSpPr/>
              <p:nvPr/>
            </p:nvGrpSpPr>
            <p:grpSpPr>
              <a:xfrm>
                <a:off x="2185471" y="1743238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38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174" name="Oval 173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925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76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72" name="Straight Connector 171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Title 1"/>
              <p:cNvSpPr txBox="1">
                <a:spLocks/>
              </p:cNvSpPr>
              <p:nvPr/>
            </p:nvSpPr>
            <p:spPr>
              <a:xfrm rot="16200000">
                <a:off x="1467405" y="211659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39" name="Group 525"/>
            <p:cNvGrpSpPr/>
            <p:nvPr/>
          </p:nvGrpSpPr>
          <p:grpSpPr>
            <a:xfrm rot="16200000">
              <a:off x="1675635" y="1674058"/>
              <a:ext cx="706952" cy="559236"/>
              <a:chOff x="5620837" y="2038275"/>
              <a:chExt cx="706952" cy="559236"/>
            </a:xfrm>
          </p:grpSpPr>
          <p:cxnSp>
            <p:nvCxnSpPr>
              <p:cNvPr id="167" name="Straight Arrow Connector 166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8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40" name="Group 525"/>
          <p:cNvGrpSpPr/>
          <p:nvPr/>
        </p:nvGrpSpPr>
        <p:grpSpPr>
          <a:xfrm rot="16200000">
            <a:off x="3812342" y="4646109"/>
            <a:ext cx="706952" cy="559236"/>
            <a:chOff x="5620837" y="2038275"/>
            <a:chExt cx="706952" cy="559236"/>
          </a:xfrm>
        </p:grpSpPr>
        <p:cxnSp>
          <p:nvCxnSpPr>
            <p:cNvPr id="178" name="Straight Arrow Connector 17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1" name="Group 179"/>
          <p:cNvGrpSpPr/>
          <p:nvPr/>
        </p:nvGrpSpPr>
        <p:grpSpPr>
          <a:xfrm>
            <a:off x="6582154" y="2891022"/>
            <a:ext cx="1466092" cy="1615790"/>
            <a:chOff x="1276675" y="1417638"/>
            <a:chExt cx="1466092" cy="1615790"/>
          </a:xfrm>
        </p:grpSpPr>
        <p:cxnSp>
          <p:nvCxnSpPr>
            <p:cNvPr id="181" name="Straight Connector 180"/>
            <p:cNvCxnSpPr/>
            <p:nvPr/>
          </p:nvCxnSpPr>
          <p:spPr>
            <a:xfrm rot="10800000" flipH="1" flipV="1">
              <a:off x="1533160" y="2180653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0800000" flipH="1" flipV="1">
              <a:off x="2254267" y="2177549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itle 1"/>
            <p:cNvSpPr txBox="1">
              <a:spLocks/>
            </p:cNvSpPr>
            <p:nvPr/>
          </p:nvSpPr>
          <p:spPr>
            <a:xfrm>
              <a:off x="1617051" y="141763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2" name="Group 525"/>
            <p:cNvGrpSpPr/>
            <p:nvPr/>
          </p:nvGrpSpPr>
          <p:grpSpPr>
            <a:xfrm>
              <a:off x="1276675" y="1498686"/>
              <a:ext cx="706952" cy="559236"/>
              <a:chOff x="5620837" y="2038275"/>
              <a:chExt cx="706952" cy="559236"/>
            </a:xfrm>
          </p:grpSpPr>
          <p:cxnSp>
            <p:nvCxnSpPr>
              <p:cNvPr id="190" name="Straight Arrow Connector 189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91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err="1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cxnSp>
          <p:nvCxnSpPr>
            <p:cNvPr id="185" name="Straight Connector 184"/>
            <p:cNvCxnSpPr/>
            <p:nvPr/>
          </p:nvCxnSpPr>
          <p:spPr>
            <a:xfrm rot="16200000" flipH="1" flipV="1">
              <a:off x="1857617" y="2192087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 flipV="1">
              <a:off x="2010017" y="2192087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186"/>
            <p:cNvSpPr txBox="1"/>
            <p:nvPr/>
          </p:nvSpPr>
          <p:spPr>
            <a:xfrm>
              <a:off x="1683545" y="238096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2385391" y="238096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89" name="Title 1"/>
            <p:cNvSpPr txBox="1">
              <a:spLocks/>
            </p:cNvSpPr>
            <p:nvPr/>
          </p:nvSpPr>
          <p:spPr>
            <a:xfrm>
              <a:off x="1806038" y="2474192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cheat sheet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19351" y="1459468"/>
            <a:ext cx="356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will be provided with the exam.</a:t>
            </a:r>
            <a:endParaRPr lang="en-US" dirty="0"/>
          </a:p>
        </p:txBody>
      </p:sp>
      <p:pic>
        <p:nvPicPr>
          <p:cNvPr id="535554" name="Picture 2"/>
          <p:cNvPicPr>
            <a:picLocks noChangeAspect="1" noChangeArrowheads="1"/>
          </p:cNvPicPr>
          <p:nvPr/>
        </p:nvPicPr>
        <p:blipFill>
          <a:blip r:embed="rId2"/>
          <a:srcRect l="14224" t="43636" r="21379" b="11223"/>
          <a:stretch>
            <a:fillRect/>
          </a:stretch>
        </p:blipFill>
        <p:spPr bwMode="auto">
          <a:xfrm>
            <a:off x="835573" y="2198132"/>
            <a:ext cx="7851227" cy="331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covered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KCL, KVL</a:t>
            </a:r>
          </a:p>
          <a:p>
            <a:r>
              <a:rPr lang="en-US" dirty="0" smtClean="0"/>
              <a:t>Nodal analysis</a:t>
            </a:r>
          </a:p>
          <a:p>
            <a:r>
              <a:rPr lang="en-US" dirty="0" smtClean="0"/>
              <a:t>Mesh analysis</a:t>
            </a:r>
          </a:p>
          <a:p>
            <a:r>
              <a:rPr lang="en-US" dirty="0" smtClean="0"/>
              <a:t>Thevenin/Norton theorem</a:t>
            </a:r>
          </a:p>
          <a:p>
            <a:r>
              <a:rPr lang="en-US" dirty="0" smtClean="0"/>
              <a:t>RL, RC circuits (time dependence)</a:t>
            </a:r>
          </a:p>
          <a:p>
            <a:r>
              <a:rPr lang="en-US" dirty="0" smtClean="0"/>
              <a:t>R,L,C circuits</a:t>
            </a:r>
          </a:p>
          <a:p>
            <a:pPr lvl="1"/>
            <a:r>
              <a:rPr lang="en-US" dirty="0" err="1" smtClean="0"/>
              <a:t>Phasors</a:t>
            </a:r>
            <a:endParaRPr lang="en-US" dirty="0" smtClean="0"/>
          </a:p>
          <a:p>
            <a:pPr lvl="1"/>
            <a:r>
              <a:rPr lang="en-US" dirty="0" smtClean="0"/>
              <a:t>Impedances</a:t>
            </a:r>
          </a:p>
          <a:p>
            <a:pPr lvl="1"/>
            <a:r>
              <a:rPr lang="en-US" dirty="0" smtClean="0"/>
              <a:t>Transfer function/Bode</a:t>
            </a:r>
          </a:p>
          <a:p>
            <a:pPr lvl="1"/>
            <a:r>
              <a:rPr lang="en-US" dirty="0" smtClean="0"/>
              <a:t>Power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8861760" y="1937160"/>
              <a:ext cx="86760" cy="44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52040" y="1929600"/>
                <a:ext cx="105120" cy="55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Nodal Analysis(Review)</a:t>
            </a:r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idx="1"/>
          </p:nvPr>
        </p:nvSpPr>
        <p:spPr>
          <a:xfrm>
            <a:off x="143041" y="1417638"/>
            <a:ext cx="890738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>
              <a:spcBef>
                <a:spcPct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Based on KCL, use node voltages as circuits variables.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 a reference node.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Label remaining nodes. (n-1 nodes)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Apply KCL + ohm to all nodes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supernodes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(e.g. V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V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V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…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00100" lvl="2" indent="0">
              <a:spcBef>
                <a:spcPct val="0"/>
              </a:spcBef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Express all i’s in terms of  v’s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Apply KVL to the voltage source</a:t>
            </a:r>
          </a:p>
          <a:p>
            <a:pPr marL="400050" lvl="1" indent="0">
              <a:spcBef>
                <a:spcPct val="0"/>
              </a:spcBef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    If one end of voltage source connected to ground, don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need to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Solve the n-1 simultaneous equations, to find V’s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 Ohm’s law to find the currents.</a:t>
            </a:r>
          </a:p>
          <a:p>
            <a:pPr marL="457200" lvl="0" indent="-457200">
              <a:spcBef>
                <a:spcPct val="0"/>
              </a:spcBef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0"/>
              </a:spcBef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0"/>
              </a:spcBef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66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analysis 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5275" y="1600200"/>
            <a:ext cx="8988725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/>
                <a:cs typeface="Times New Roman"/>
              </a:rPr>
              <a:t>Assign mesh currents i</a:t>
            </a:r>
            <a:r>
              <a:rPr lang="en-US" sz="2400" baseline="-25000" dirty="0" smtClean="0">
                <a:latin typeface="Times New Roman"/>
                <a:cs typeface="Times New Roman"/>
              </a:rPr>
              <a:t>1</a:t>
            </a:r>
            <a:r>
              <a:rPr lang="en-US" sz="2400" dirty="0" smtClean="0">
                <a:latin typeface="Times New Roman"/>
                <a:cs typeface="Times New Roman"/>
              </a:rPr>
              <a:t>, i</a:t>
            </a:r>
            <a:r>
              <a:rPr lang="en-US" sz="2400" baseline="-25000" dirty="0" smtClean="0"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latin typeface="Times New Roman"/>
                <a:cs typeface="Times New Roman"/>
              </a:rPr>
              <a:t>, … i</a:t>
            </a:r>
            <a:r>
              <a:rPr lang="en-US" sz="2400" baseline="-25000" dirty="0" smtClean="0">
                <a:latin typeface="Times New Roman"/>
                <a:cs typeface="Times New Roman"/>
              </a:rPr>
              <a:t>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/>
                <a:cs typeface="Times New Roman"/>
              </a:rPr>
              <a:t>Apply KVL + Ohm’s law to each mesh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latin typeface="Times New Roman"/>
                <a:cs typeface="Times New Roman"/>
              </a:rPr>
              <a:t>Supermesh</a:t>
            </a:r>
            <a:r>
              <a:rPr lang="en-US" sz="2400" dirty="0">
                <a:latin typeface="Times New Roman"/>
                <a:cs typeface="Times New Roman"/>
              </a:rPr>
              <a:t> (if there is a current source present)</a:t>
            </a:r>
            <a:r>
              <a:rPr lang="en-US" sz="2400" dirty="0" smtClean="0">
                <a:latin typeface="Times New Roman"/>
                <a:cs typeface="Times New Roman"/>
              </a:rPr>
              <a:t>: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CASE </a:t>
            </a:r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1: current source only in one mesh.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Already </a:t>
            </a:r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have the current for that mesh =&gt; no need to write KVL for that mesh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CASE </a:t>
            </a:r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2: current source exits between two meshes. =&gt; create a </a:t>
            </a:r>
            <a:r>
              <a:rPr lang="en-US" sz="1400" dirty="0" err="1">
                <a:solidFill>
                  <a:srgbClr val="FF0000"/>
                </a:solidFill>
                <a:latin typeface="Times New Roman"/>
                <a:cs typeface="Times New Roman"/>
              </a:rPr>
              <a:t>supermesh</a:t>
            </a:r>
            <a:endParaRPr lang="en-US" sz="1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1"/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Apply KVL to the </a:t>
            </a:r>
            <a:r>
              <a:rPr lang="en-US" sz="1400" dirty="0" err="1">
                <a:solidFill>
                  <a:srgbClr val="FF0000"/>
                </a:solidFill>
                <a:latin typeface="Times New Roman"/>
                <a:cs typeface="Times New Roman"/>
              </a:rPr>
              <a:t>supermesh</a:t>
            </a:r>
            <a:endParaRPr lang="en-US" sz="1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1"/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Apply KCL to 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 node in the branch where two meshes intersect</a:t>
            </a:r>
            <a:endParaRPr lang="en-US" sz="1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Times New Roman"/>
                <a:cs typeface="Times New Roman"/>
              </a:rPr>
              <a:t>Solve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the equations </a:t>
            </a:r>
            <a:r>
              <a:rPr lang="en-US" sz="2400" dirty="0" smtClean="0">
                <a:latin typeface="Times New Roman"/>
                <a:cs typeface="Times New Roman"/>
              </a:rPr>
              <a:t>for </a:t>
            </a:r>
            <a:r>
              <a:rPr lang="en-US" sz="2400" dirty="0">
                <a:latin typeface="Times New Roman"/>
                <a:cs typeface="Times New Roman"/>
              </a:rPr>
              <a:t>i</a:t>
            </a:r>
            <a:r>
              <a:rPr lang="en-US" sz="2400" baseline="-25000" dirty="0">
                <a:latin typeface="Times New Roman"/>
                <a:cs typeface="Times New Roman"/>
              </a:rPr>
              <a:t>1</a:t>
            </a:r>
            <a:r>
              <a:rPr lang="en-US" sz="2400" dirty="0">
                <a:latin typeface="Times New Roman"/>
                <a:cs typeface="Times New Roman"/>
              </a:rPr>
              <a:t> ,i</a:t>
            </a:r>
            <a:r>
              <a:rPr lang="en-US" sz="2400" baseline="-25000" dirty="0">
                <a:latin typeface="Times New Roman"/>
                <a:cs typeface="Times New Roman"/>
              </a:rPr>
              <a:t>2</a:t>
            </a:r>
            <a:r>
              <a:rPr lang="en-US" sz="2400" dirty="0">
                <a:latin typeface="Times New Roman"/>
                <a:cs typeface="Times New Roman"/>
              </a:rPr>
              <a:t> ,…i</a:t>
            </a:r>
            <a:r>
              <a:rPr lang="en-US" sz="2400" baseline="-25000" dirty="0">
                <a:latin typeface="Times New Roman"/>
                <a:cs typeface="Times New Roman"/>
              </a:rPr>
              <a:t>n 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br>
              <a:rPr lang="en-US" sz="2400" dirty="0" smtClean="0">
                <a:latin typeface="Times New Roman"/>
                <a:cs typeface="Times New Roman"/>
              </a:rPr>
            </a:br>
            <a:r>
              <a:rPr lang="en-US" sz="1400" dirty="0" smtClean="0">
                <a:latin typeface="Times New Roman"/>
                <a:cs typeface="Times New Roman"/>
              </a:rPr>
              <a:t>(e.g. using Kramer’s rule)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/>
                <a:cs typeface="Times New Roman"/>
              </a:rPr>
              <a:t>Then solve for voltages using Ohm’s law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117" y="1186805"/>
            <a:ext cx="74112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0"/>
              </a:spcBef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Based 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KVL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use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mesh currents as circuit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variables.</a:t>
            </a:r>
          </a:p>
        </p:txBody>
      </p:sp>
    </p:spTree>
    <p:extLst>
      <p:ext uri="{BB962C8B-B14F-4D97-AF65-F5344CB8AC3E}">
        <p14:creationId xmlns:p14="http://schemas.microsoft.com/office/powerpoint/2010/main" val="1035585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4586"/>
          </a:xfrm>
        </p:spPr>
        <p:txBody>
          <a:bodyPr/>
          <a:lstStyle/>
          <a:p>
            <a:r>
              <a:rPr lang="en-US" dirty="0" smtClean="0"/>
              <a:t>Thevenin, Norton Theorems:</a:t>
            </a:r>
            <a:endParaRPr lang="en-US" baseline="-25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64603" y="1386677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64603" y="2240692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948015" y="13241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948015" y="217813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984646" y="10243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73426" y="238747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865710" y="13413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873105" y="1888612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3" name="Group 449"/>
          <p:cNvGrpSpPr/>
          <p:nvPr/>
        </p:nvGrpSpPr>
        <p:grpSpPr>
          <a:xfrm rot="5400000">
            <a:off x="873756" y="2730750"/>
            <a:ext cx="670686" cy="1542982"/>
            <a:chOff x="785404" y="1743242"/>
            <a:chExt cx="670686" cy="1542982"/>
          </a:xfrm>
        </p:grpSpPr>
        <p:sp>
          <p:nvSpPr>
            <p:cNvPr id="4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439"/>
          <p:cNvGrpSpPr/>
          <p:nvPr/>
        </p:nvGrpSpPr>
        <p:grpSpPr>
          <a:xfrm>
            <a:off x="215990" y="3856133"/>
            <a:ext cx="485775" cy="565091"/>
            <a:chOff x="3259914" y="2192942"/>
            <a:chExt cx="485775" cy="565091"/>
          </a:xfrm>
        </p:grpSpPr>
        <p:sp>
          <p:nvSpPr>
            <p:cNvPr id="75" name="Oval 74"/>
            <p:cNvSpPr/>
            <p:nvPr/>
          </p:nvSpPr>
          <p:spPr>
            <a:xfrm>
              <a:off x="3259914" y="223173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itle 1"/>
            <p:cNvSpPr txBox="1">
              <a:spLocks/>
            </p:cNvSpPr>
            <p:nvPr/>
          </p:nvSpPr>
          <p:spPr>
            <a:xfrm>
              <a:off x="3383170" y="219294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7" name="Title 1"/>
            <p:cNvSpPr txBox="1">
              <a:spLocks/>
            </p:cNvSpPr>
            <p:nvPr/>
          </p:nvSpPr>
          <p:spPr>
            <a:xfrm>
              <a:off x="3383170" y="245193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73" name="Straight Connector 72"/>
          <p:cNvCxnSpPr/>
          <p:nvPr/>
        </p:nvCxnSpPr>
        <p:spPr>
          <a:xfrm rot="5400000" flipH="1" flipV="1">
            <a:off x="340960" y="4501730"/>
            <a:ext cx="24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399293" y="3835344"/>
            <a:ext cx="1191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itle 1"/>
          <p:cNvSpPr txBox="1">
            <a:spLocks/>
          </p:cNvSpPr>
          <p:nvPr/>
        </p:nvSpPr>
        <p:spPr>
          <a:xfrm rot="16200000">
            <a:off x="-502076" y="377978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461983" y="4640006"/>
            <a:ext cx="15398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2832" y="3031209"/>
            <a:ext cx="14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to: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988526" y="370029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988526" y="455430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025157" y="340054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013937" y="4622105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1906221" y="371754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1913616" y="426478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511078" y="6349740"/>
            <a:ext cx="1828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12667" y="5478473"/>
            <a:ext cx="18265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 rot="16200000">
            <a:off x="594648" y="557008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10800000" flipH="1" flipV="1">
            <a:off x="1313643" y="5719818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 flipH="1" flipV="1">
            <a:off x="1393809" y="5599036"/>
            <a:ext cx="80521" cy="40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313643" y="5639297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H="1" flipV="1">
            <a:off x="1313643" y="5880860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1313643" y="5800339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 flipH="1" flipV="1">
            <a:off x="1340542" y="6296474"/>
            <a:ext cx="1065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 flipH="1" flipV="1">
            <a:off x="1313643" y="6041902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1313643" y="5961381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313999" y="6122423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0800000" flipH="1" flipV="1">
            <a:off x="1313999" y="6202944"/>
            <a:ext cx="80521" cy="40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1337037" y="5542264"/>
            <a:ext cx="1135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268984" y="5659054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/>
          <p:nvPr/>
        </p:nvCxnSpPr>
        <p:spPr>
          <a:xfrm rot="5400000" flipH="1" flipV="1">
            <a:off x="354710" y="5882892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9" idx="0"/>
          </p:cNvCxnSpPr>
          <p:nvPr/>
        </p:nvCxnSpPr>
        <p:spPr>
          <a:xfrm rot="5400000" flipH="1" flipV="1">
            <a:off x="425091" y="5572273"/>
            <a:ext cx="1735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9" idx="4"/>
          </p:cNvCxnSpPr>
          <p:nvPr/>
        </p:nvCxnSpPr>
        <p:spPr>
          <a:xfrm rot="16200000" flipH="1">
            <a:off x="409416" y="6247284"/>
            <a:ext cx="20491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itle 1"/>
          <p:cNvSpPr txBox="1">
            <a:spLocks/>
          </p:cNvSpPr>
          <p:nvPr/>
        </p:nvSpPr>
        <p:spPr>
          <a:xfrm rot="16200000">
            <a:off x="-423420" y="553662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00723" y="4933772"/>
            <a:ext cx="14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to:</a:t>
            </a:r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2302632" y="542531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2302632" y="627932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2339263" y="512556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2328043" y="64886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2220327" y="544256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2227722" y="598980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6" name="Title 1"/>
          <p:cNvSpPr txBox="1">
            <a:spLocks/>
          </p:cNvSpPr>
          <p:nvPr/>
        </p:nvSpPr>
        <p:spPr>
          <a:xfrm>
            <a:off x="2286098" y="706990"/>
            <a:ext cx="6804737" cy="452596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Thevenin: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Calculating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Connect nothing to a-b.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Calculate voltage. This is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baseline="0" dirty="0" smtClean="0">
                <a:latin typeface="Times New Roman" pitchFamily="18" charset="0"/>
                <a:cs typeface="Times New Roman" pitchFamily="18" charset="0"/>
              </a:rPr>
              <a:t>Calculating </a:t>
            </a:r>
            <a:r>
              <a:rPr lang="en-US" sz="2400" b="1" baseline="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baseline="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14400" lvl="1" indent="-457200">
              <a:spcBef>
                <a:spcPct val="0"/>
              </a:spcBef>
            </a:pPr>
            <a:r>
              <a:rPr kumimoji="0" lang="en-US" sz="24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Method 1: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Connect terminal a to b (short). </a:t>
            </a:r>
            <a:b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Calculate the current from a to b. This is call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short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circuit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914400" lvl="1" indent="-457200">
              <a:spcBef>
                <a:spcPct val="0"/>
              </a:spcBef>
            </a:pPr>
            <a:r>
              <a:rPr lang="en-US" sz="2400" noProof="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noProof="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noProof="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noProof="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noProof="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noProof="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noProof="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noProof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noProof="0" dirty="0" err="1" smtClean="0">
                <a:latin typeface="Times New Roman" pitchFamily="18" charset="0"/>
                <a:cs typeface="Times New Roman" pitchFamily="18" charset="0"/>
              </a:rPr>
              <a:t>short</a:t>
            </a:r>
            <a:r>
              <a:rPr lang="en-US" sz="2400" baseline="-25000" noProof="0" dirty="0" smtClean="0">
                <a:latin typeface="Times New Roman" pitchFamily="18" charset="0"/>
                <a:cs typeface="Times New Roman" pitchFamily="18" charset="0"/>
              </a:rPr>
              <a:t> circuit</a:t>
            </a:r>
            <a:r>
              <a:rPr lang="en-US" sz="2400" noProof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914400" lvl="1" indent="-457200">
              <a:spcBef>
                <a:spcPct val="0"/>
              </a:spcBef>
            </a:pPr>
            <a:r>
              <a:rPr lang="en-US" sz="2400" u="sng" baseline="0" dirty="0" smtClean="0"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Find the input resistance looking into terminals a-b after all the independent  sources have been turned off.  (Voltage sources become shorts, current sources become opens.)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Trick (if dependent sources present):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Apply a 1 A current source 	to terminals a-b, find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endParaRPr lang="en-US" sz="24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spcBef>
                <a:spcPct val="0"/>
              </a:spcBef>
            </a:pP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/1A.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915" y="834586"/>
            <a:ext cx="1382723" cy="20185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two-terminal circuit</a:t>
            </a:r>
            <a:endParaRPr lang="en-US" dirty="0"/>
          </a:p>
        </p:txBody>
      </p:sp>
      <p:sp>
        <p:nvSpPr>
          <p:cNvPr id="87" name="Title 1"/>
          <p:cNvSpPr txBox="1">
            <a:spLocks/>
          </p:cNvSpPr>
          <p:nvPr/>
        </p:nvSpPr>
        <p:spPr>
          <a:xfrm>
            <a:off x="4229422" y="5352796"/>
            <a:ext cx="2681742" cy="121717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Norton: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Calculating R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</a:t>
            </a:r>
            <a:endParaRPr kumimoji="0" lang="en-US" sz="24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baseline="0" dirty="0" smtClean="0">
                <a:latin typeface="Times New Roman" pitchFamily="18" charset="0"/>
                <a:cs typeface="Times New Roman" pitchFamily="18" charset="0"/>
              </a:rPr>
              <a:t>Calculating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baseline="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14400" lvl="1" indent="-457200">
              <a:spcBef>
                <a:spcPct val="0"/>
              </a:spcBef>
            </a:pPr>
            <a:r>
              <a:rPr lang="en-US" sz="2400" noProof="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noProof="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noProof="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noProof="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noProof="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noProof="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noProof="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noProof="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endParaRPr kumimoji="0" lang="en-US" sz="2400" b="0" i="0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Conversion procedures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9735" y="1501337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731734" y="3829067"/>
            <a:ext cx="2468503" cy="646775"/>
            <a:chOff x="4979225" y="1574356"/>
            <a:chExt cx="2841625" cy="744537"/>
          </a:xfrm>
        </p:grpSpPr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4979225" y="1574356"/>
            <a:ext cx="2841625" cy="744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62" name="Equation" r:id="rId4" imgW="1066680" imgH="279360" progId="Equation.DSMT4">
                    <p:embed/>
                  </p:oleObj>
                </mc:Choice>
                <mc:Fallback>
                  <p:oleObj name="Equation" r:id="rId4" imgW="1066680" imgH="27936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79225" y="1574356"/>
                          <a:ext cx="2841625" cy="744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6594790" y="1621579"/>
              <a:ext cx="711679" cy="602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388698" y="1583034"/>
            <a:ext cx="91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8375" y="1501337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390545" y="1823708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63231" y="2300068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21871" y="2300068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434041" y="2622439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78375" y="3113313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6634" y="3113313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448553" y="3435684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978375" y="3912044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6634" y="3912044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492049" y="4234415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12008" name="Object 8"/>
          <p:cNvGraphicFramePr>
            <a:graphicFrameLocks noChangeAspect="1"/>
          </p:cNvGraphicFramePr>
          <p:nvPr/>
        </p:nvGraphicFramePr>
        <p:xfrm>
          <a:off x="4662156" y="1617662"/>
          <a:ext cx="24320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63" name="Equation" r:id="rId6" imgW="1447560" imgH="253800" progId="Equation.DSMT4">
                  <p:embed/>
                </p:oleObj>
              </mc:Choice>
              <mc:Fallback>
                <p:oleObj name="Equation" r:id="rId6" imgW="1447560" imgH="253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2156" y="1617662"/>
                        <a:ext cx="2432050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09" name="Object 9"/>
          <p:cNvGraphicFramePr>
            <a:graphicFrameLocks noChangeAspect="1"/>
          </p:cNvGraphicFramePr>
          <p:nvPr/>
        </p:nvGraphicFramePr>
        <p:xfrm>
          <a:off x="7955887" y="1639433"/>
          <a:ext cx="5969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64" name="Equation" r:id="rId8" imgW="355320" imgH="241200" progId="Equation.DSMT4">
                  <p:embed/>
                </p:oleObj>
              </mc:Choice>
              <mc:Fallback>
                <p:oleObj name="Equation" r:id="rId8" imgW="355320" imgH="2412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5887" y="1639433"/>
                        <a:ext cx="59690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7360230" y="2484734"/>
            <a:ext cx="91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2" name="Object 8"/>
          <p:cNvGraphicFramePr>
            <a:graphicFrameLocks noChangeAspect="1"/>
          </p:cNvGraphicFramePr>
          <p:nvPr/>
        </p:nvGraphicFramePr>
        <p:xfrm>
          <a:off x="4602605" y="2519362"/>
          <a:ext cx="24955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65" name="Equation" r:id="rId10" imgW="1485720" imgH="253800" progId="Equation.DSMT4">
                  <p:embed/>
                </p:oleObj>
              </mc:Choice>
              <mc:Fallback>
                <p:oleObj name="Equation" r:id="rId10" imgW="1485720" imgH="253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605" y="2519362"/>
                        <a:ext cx="249555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9"/>
          <p:cNvGraphicFramePr>
            <a:graphicFrameLocks noChangeAspect="1"/>
          </p:cNvGraphicFramePr>
          <p:nvPr/>
        </p:nvGraphicFramePr>
        <p:xfrm>
          <a:off x="7934676" y="2519362"/>
          <a:ext cx="5969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66" name="Equation" r:id="rId12" imgW="355320" imgH="241200" progId="Equation.DSMT4">
                  <p:embed/>
                </p:oleObj>
              </mc:Choice>
              <mc:Fallback>
                <p:oleObj name="Equation" r:id="rId12" imgW="355320" imgH="241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4676" y="2519362"/>
                        <a:ext cx="59690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4690730" y="3114675"/>
            <a:ext cx="2409825" cy="646112"/>
            <a:chOff x="5012119" y="1575267"/>
            <a:chExt cx="2774078" cy="743774"/>
          </a:xfrm>
        </p:grpSpPr>
        <p:graphicFrame>
          <p:nvGraphicFramePr>
            <p:cNvPr id="45" name="Object 2"/>
            <p:cNvGraphicFramePr>
              <a:graphicFrameLocks noChangeAspect="1"/>
            </p:cNvGraphicFramePr>
            <p:nvPr/>
          </p:nvGraphicFramePr>
          <p:xfrm>
            <a:off x="5012119" y="1575267"/>
            <a:ext cx="2774078" cy="7437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67" name="Equation" r:id="rId14" imgW="1041120" imgH="279360" progId="Equation.DSMT4">
                    <p:embed/>
                  </p:oleObj>
                </mc:Choice>
                <mc:Fallback>
                  <p:oleObj name="Equation" r:id="rId14" imgW="1041120" imgH="27936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2119" y="1575267"/>
                          <a:ext cx="2774078" cy="7437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TextBox 45"/>
            <p:cNvSpPr txBox="1"/>
            <p:nvPr/>
          </p:nvSpPr>
          <p:spPr>
            <a:xfrm>
              <a:off x="6594790" y="1621579"/>
              <a:ext cx="711679" cy="602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054977" y="5525923"/>
            <a:ext cx="6523581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For the exam, you should know how to carry out these procedures.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796"/>
          </a:xfrm>
        </p:spPr>
        <p:txBody>
          <a:bodyPr/>
          <a:lstStyle/>
          <a:p>
            <a:r>
              <a:rPr lang="en-US" dirty="0" smtClean="0"/>
              <a:t>Circuits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976774" y="1032138"/>
            <a:ext cx="1592178" cy="1491705"/>
            <a:chOff x="1450175" y="1548280"/>
            <a:chExt cx="1592178" cy="1491705"/>
          </a:xfrm>
        </p:grpSpPr>
        <p:grpSp>
          <p:nvGrpSpPr>
            <p:cNvPr id="4" name="Group 82"/>
            <p:cNvGrpSpPr/>
            <p:nvPr/>
          </p:nvGrpSpPr>
          <p:grpSpPr>
            <a:xfrm>
              <a:off x="1913089" y="1548280"/>
              <a:ext cx="378996" cy="1491705"/>
              <a:chOff x="2599211" y="4506635"/>
              <a:chExt cx="378996" cy="1890454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2603799" y="4709816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80"/>
              <p:cNvGrpSpPr/>
              <p:nvPr/>
            </p:nvGrpSpPr>
            <p:grpSpPr>
              <a:xfrm>
                <a:off x="2599211" y="4912998"/>
                <a:ext cx="378996" cy="1085343"/>
                <a:chOff x="4616934" y="4177587"/>
                <a:chExt cx="378996" cy="1085343"/>
              </a:xfrm>
            </p:grpSpPr>
            <p:grpSp>
              <p:nvGrpSpPr>
                <p:cNvPr id="12" name="Group 167"/>
                <p:cNvGrpSpPr/>
                <p:nvPr/>
              </p:nvGrpSpPr>
              <p:grpSpPr>
                <a:xfrm>
                  <a:off x="4616934" y="4177587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25" name="Arc 24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Arc 25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" name="Group 168"/>
                <p:cNvGrpSpPr/>
                <p:nvPr/>
              </p:nvGrpSpPr>
              <p:grpSpPr>
                <a:xfrm>
                  <a:off x="4616934" y="4394081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23" name="Arc 22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Arc 23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" name="Group 171"/>
                <p:cNvGrpSpPr/>
                <p:nvPr/>
              </p:nvGrpSpPr>
              <p:grpSpPr>
                <a:xfrm>
                  <a:off x="4616934" y="461057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21" name="Arc 2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Arc 21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" name="Group 174"/>
                <p:cNvGrpSpPr/>
                <p:nvPr/>
              </p:nvGrpSpPr>
              <p:grpSpPr>
                <a:xfrm>
                  <a:off x="4616934" y="4827069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9" name="Arc 18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Arc 19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" name="Group 177"/>
                <p:cNvGrpSpPr/>
                <p:nvPr/>
              </p:nvGrpSpPr>
              <p:grpSpPr>
                <a:xfrm>
                  <a:off x="4616934" y="504356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7" name="Arc 16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Arc 17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2603799" y="6193908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 rot="16200000">
              <a:off x="1241180" y="187150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416345" y="1062774"/>
            <a:ext cx="2028441" cy="1542982"/>
            <a:chOff x="1013912" y="1497002"/>
            <a:chExt cx="2028441" cy="1542982"/>
          </a:xfrm>
        </p:grpSpPr>
        <p:cxnSp>
          <p:nvCxnSpPr>
            <p:cNvPr id="28" name="Straight Connector 27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35693" y="905072"/>
            <a:ext cx="719566" cy="1684994"/>
            <a:chOff x="736524" y="1601230"/>
            <a:chExt cx="719566" cy="1684994"/>
          </a:xfrm>
        </p:grpSpPr>
        <p:sp>
          <p:nvSpPr>
            <p:cNvPr id="55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9" name="Group 449"/>
            <p:cNvGrpSpPr/>
            <p:nvPr/>
          </p:nvGrpSpPr>
          <p:grpSpPr>
            <a:xfrm>
              <a:off x="785404" y="1743242"/>
              <a:ext cx="670686" cy="1542982"/>
              <a:chOff x="785404" y="1743242"/>
              <a:chExt cx="670686" cy="1542982"/>
            </a:xfrm>
          </p:grpSpPr>
          <p:sp>
            <p:nvSpPr>
              <p:cNvPr id="41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40" name="Group 405"/>
              <p:cNvGrpSpPr/>
              <p:nvPr/>
            </p:nvGrpSpPr>
            <p:grpSpPr>
              <a:xfrm rot="5400000">
                <a:off x="604256" y="2434389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6" name="TextBox 55"/>
          <p:cNvSpPr txBox="1"/>
          <p:nvPr/>
        </p:nvSpPr>
        <p:spPr>
          <a:xfrm>
            <a:off x="990468" y="1373546"/>
            <a:ext cx="178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07166" y="1392858"/>
            <a:ext cx="186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31332" y="1352788"/>
            <a:ext cx="186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7200" y="2772584"/>
            <a:ext cx="2792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“Impedance”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57200" y="3418915"/>
            <a:ext cx="1725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= R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474521" y="3418915"/>
            <a:ext cx="1940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Z=1/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39688" y="3418915"/>
            <a:ext cx="1940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=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74739" y="4899804"/>
            <a:ext cx="7111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KCL, KVL hold for relationship between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796"/>
          </a:xfrm>
        </p:spPr>
        <p:txBody>
          <a:bodyPr/>
          <a:lstStyle/>
          <a:p>
            <a:r>
              <a:rPr lang="en-US" dirty="0" smtClean="0"/>
              <a:t>Series/Parallel Impedances</a:t>
            </a:r>
            <a:endParaRPr lang="en-US" dirty="0"/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3821709" y="1071079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55769" y="1887049"/>
            <a:ext cx="381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3600" baseline="-25000" dirty="0" err="1" smtClean="0"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63"/>
          <p:cNvGrpSpPr/>
          <p:nvPr/>
        </p:nvGrpSpPr>
        <p:grpSpPr>
          <a:xfrm>
            <a:off x="1024333" y="1405872"/>
            <a:ext cx="1542982" cy="304800"/>
            <a:chOff x="2843668" y="1917700"/>
            <a:chExt cx="1542982" cy="30480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347350" y="1405872"/>
            <a:ext cx="1542982" cy="304800"/>
            <a:chOff x="2843668" y="1917700"/>
            <a:chExt cx="1542982" cy="304800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grpSp>
        <p:nvGrpSpPr>
          <p:cNvPr id="5" name="Group 69"/>
          <p:cNvGrpSpPr/>
          <p:nvPr/>
        </p:nvGrpSpPr>
        <p:grpSpPr>
          <a:xfrm>
            <a:off x="3670368" y="1405872"/>
            <a:ext cx="1542982" cy="304800"/>
            <a:chOff x="2843668" y="1917700"/>
            <a:chExt cx="1542982" cy="304800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5469716" y="1240718"/>
            <a:ext cx="540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74"/>
          <p:cNvGrpSpPr/>
          <p:nvPr/>
        </p:nvGrpSpPr>
        <p:grpSpPr>
          <a:xfrm>
            <a:off x="6010005" y="1411484"/>
            <a:ext cx="1542982" cy="304800"/>
            <a:chOff x="2843668" y="1917700"/>
            <a:chExt cx="1542982" cy="304800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Z</a:t>
              </a:r>
              <a:r>
                <a:rPr lang="en-US" baseline="-25000" dirty="0" err="1" smtClean="0"/>
                <a:t>eq</a:t>
              </a:r>
              <a:endParaRPr lang="en-US" baseline="-25000" dirty="0"/>
            </a:p>
          </p:txBody>
        </p:sp>
      </p:grpSp>
      <p:grpSp>
        <p:nvGrpSpPr>
          <p:cNvPr id="7" name="Group 79"/>
          <p:cNvGrpSpPr/>
          <p:nvPr/>
        </p:nvGrpSpPr>
        <p:grpSpPr>
          <a:xfrm>
            <a:off x="2025265" y="4376397"/>
            <a:ext cx="1542982" cy="304800"/>
            <a:chOff x="2843668" y="1917700"/>
            <a:chExt cx="1542982" cy="304800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8" name="Group 83"/>
          <p:cNvGrpSpPr/>
          <p:nvPr/>
        </p:nvGrpSpPr>
        <p:grpSpPr>
          <a:xfrm>
            <a:off x="2025265" y="4902938"/>
            <a:ext cx="1542982" cy="304800"/>
            <a:chOff x="2843668" y="1917700"/>
            <a:chExt cx="1542982" cy="304800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grpSp>
        <p:nvGrpSpPr>
          <p:cNvPr id="9" name="Group 87"/>
          <p:cNvGrpSpPr/>
          <p:nvPr/>
        </p:nvGrpSpPr>
        <p:grpSpPr>
          <a:xfrm>
            <a:off x="2025265" y="3849857"/>
            <a:ext cx="1542982" cy="304800"/>
            <a:chOff x="2843668" y="1917700"/>
            <a:chExt cx="1542982" cy="304800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</p:grpSp>
      <p:cxnSp>
        <p:nvCxnSpPr>
          <p:cNvPr id="93" name="Straight Connector 92"/>
          <p:cNvCxnSpPr/>
          <p:nvPr/>
        </p:nvCxnSpPr>
        <p:spPr>
          <a:xfrm rot="5400000">
            <a:off x="1498725" y="4534409"/>
            <a:ext cx="1053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3041707" y="4534409"/>
            <a:ext cx="1053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10800000">
            <a:off x="1302589" y="4534409"/>
            <a:ext cx="8153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568248" y="4534409"/>
            <a:ext cx="9604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5469716" y="4205631"/>
            <a:ext cx="540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109"/>
          <p:cNvGrpSpPr/>
          <p:nvPr/>
        </p:nvGrpSpPr>
        <p:grpSpPr>
          <a:xfrm>
            <a:off x="6010005" y="4376397"/>
            <a:ext cx="1542982" cy="304800"/>
            <a:chOff x="2843668" y="1917700"/>
            <a:chExt cx="1542982" cy="304800"/>
          </a:xfrm>
        </p:grpSpPr>
        <p:cxnSp>
          <p:nvCxnSpPr>
            <p:cNvPr id="111" name="Straight Connector 110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Z</a:t>
              </a:r>
              <a:r>
                <a:rPr lang="en-US" baseline="-25000" dirty="0" err="1" smtClean="0"/>
                <a:t>eq</a:t>
              </a:r>
              <a:endParaRPr lang="en-US" baseline="-25000" dirty="0"/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2347350" y="5457645"/>
            <a:ext cx="4985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Conversion procedures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8049" y="2106707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6689" y="2106707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688859" y="2429078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838713" y="2429871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359852" y="2108293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873526" y="2430664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208828" y="2108293"/>
            <a:ext cx="203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baseline="-25000" dirty="0" err="1" smtClean="0">
                <a:latin typeface="Times New Roman" pitchFamily="18" charset="0"/>
                <a:cs typeface="Times New Roman" pitchFamily="18" charset="0"/>
              </a:rPr>
              <a:t>eq</a:t>
            </a:r>
            <a:endParaRPr lang="en-US" sz="36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 rot="5400000">
            <a:off x="51881" y="2934557"/>
            <a:ext cx="2341714" cy="614589"/>
            <a:chOff x="2843668" y="1917700"/>
            <a:chExt cx="1542982" cy="30480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/>
                <a:t>Z</a:t>
              </a:r>
              <a:r>
                <a:rPr lang="en-US" sz="2800" baseline="-25000" dirty="0" err="1" smtClean="0"/>
                <a:t>eq</a:t>
              </a:r>
              <a:endParaRPr lang="en-US" sz="2800" baseline="-25000" dirty="0"/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 rot="16200000" flipH="1">
            <a:off x="833778" y="2337620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392561" y="2020195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5400000">
            <a:off x="1564658" y="25818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587100" y="360013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728307" y="295092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95427" y="1644410"/>
            <a:ext cx="1904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</a:t>
            </a:r>
            <a:r>
              <a:rPr lang="en-US" dirty="0" err="1" smtClean="0"/>
              <a:t>i</a:t>
            </a:r>
            <a:r>
              <a:rPr lang="en-US" dirty="0" smtClean="0"/>
              <a:t>(t) find v(t):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818049" y="3598551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276689" y="3598551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3688859" y="3920922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838713" y="3921715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359852" y="3600137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6873526" y="3922508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208828" y="3600137"/>
            <a:ext cx="2151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V/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baseline="-25000" dirty="0" err="1" smtClean="0">
                <a:latin typeface="Times New Roman" pitchFamily="18" charset="0"/>
                <a:cs typeface="Times New Roman" pitchFamily="18" charset="0"/>
              </a:rPr>
              <a:t>eq</a:t>
            </a:r>
            <a:endParaRPr lang="en-US" sz="36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95427" y="3136254"/>
            <a:ext cx="1904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v(t) find </a:t>
            </a:r>
            <a:r>
              <a:rPr lang="en-US" dirty="0" err="1" smtClean="0"/>
              <a:t>i</a:t>
            </a:r>
            <a:r>
              <a:rPr lang="en-US" dirty="0" smtClean="0"/>
              <a:t>(t):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054977" y="5525923"/>
            <a:ext cx="6523581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For the exam, you should know how to carry out these procedures.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8754120" y="2235240"/>
              <a:ext cx="67680" cy="67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45840" y="2227680"/>
                <a:ext cx="82800" cy="83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3552</TotalTime>
  <Words>717</Words>
  <Application>Microsoft Macintosh PowerPoint</Application>
  <PresentationFormat>On-screen Show (4:3)</PresentationFormat>
  <Paragraphs>217</Paragraphs>
  <Slides>19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EECS 70A: Network Analysis</vt:lpstr>
      <vt:lpstr>Topics covered</vt:lpstr>
      <vt:lpstr>Nodal Analysis(Review)</vt:lpstr>
      <vt:lpstr>Mesh analysis summary</vt:lpstr>
      <vt:lpstr>Thevenin, Norton Theorems:</vt:lpstr>
      <vt:lpstr>Conversion procedures</vt:lpstr>
      <vt:lpstr>Circuits</vt:lpstr>
      <vt:lpstr>Series/Parallel Impedances</vt:lpstr>
      <vt:lpstr>Conversion procedures</vt:lpstr>
      <vt:lpstr>“Transfer Function”</vt:lpstr>
      <vt:lpstr>Example Transfer function</vt:lpstr>
      <vt:lpstr>Bode example</vt:lpstr>
      <vt:lpstr>Comprehensive Example</vt:lpstr>
      <vt:lpstr>Comprehensive Example</vt:lpstr>
      <vt:lpstr>PowerPoint Presentation</vt:lpstr>
      <vt:lpstr>Phasor Example 2</vt:lpstr>
      <vt:lpstr>Phasor Example 1</vt:lpstr>
      <vt:lpstr>Symbol library</vt:lpstr>
      <vt:lpstr>Exam cheat sheet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Peter Burke</cp:lastModifiedBy>
  <cp:revision>1189</cp:revision>
  <dcterms:created xsi:type="dcterms:W3CDTF">2010-03-26T00:11:49Z</dcterms:created>
  <dcterms:modified xsi:type="dcterms:W3CDTF">2014-06-05T20:38:35Z</dcterms:modified>
</cp:coreProperties>
</file>