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4.xml" ContentType="application/inkml+xml"/>
  <Override PartName="/ppt/notesSlides/notesSlide10.xml" ContentType="application/vnd.openxmlformats-officedocument.presentationml.notesSlide+xml"/>
  <Override PartName="/ppt/ink/ink5.xml" ContentType="application/inkml+xml"/>
  <Override PartName="/ppt/notesSlides/notesSlide11.xml" ContentType="application/vnd.openxmlformats-officedocument.presentationml.notesSlide+xml"/>
  <Override PartName="/ppt/ink/ink6.xml" ContentType="application/inkml+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xml" ContentType="application/inkml+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413" r:id="rId3"/>
    <p:sldId id="414" r:id="rId4"/>
    <p:sldId id="415" r:id="rId5"/>
    <p:sldId id="416" r:id="rId6"/>
    <p:sldId id="417" r:id="rId7"/>
    <p:sldId id="425" r:id="rId8"/>
    <p:sldId id="418" r:id="rId9"/>
    <p:sldId id="419" r:id="rId10"/>
    <p:sldId id="420" r:id="rId11"/>
    <p:sldId id="428" r:id="rId12"/>
    <p:sldId id="426" r:id="rId13"/>
    <p:sldId id="427" r:id="rId14"/>
    <p:sldId id="421" r:id="rId15"/>
    <p:sldId id="423" r:id="rId16"/>
    <p:sldId id="424" r:id="rId17"/>
    <p:sldId id="429" r:id="rId18"/>
    <p:sldId id="430" r:id="rId19"/>
    <p:sldId id="431" r:id="rId20"/>
    <p:sldId id="432" r:id="rId21"/>
    <p:sldId id="433" r:id="rId22"/>
    <p:sldId id="434" r:id="rId23"/>
  </p:sldIdLst>
  <p:sldSz cx="9144000" cy="6858000" type="screen4x3"/>
  <p:notesSz cx="6950075" cy="9167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7" autoAdjust="0"/>
    <p:restoredTop sz="94343" autoAdjust="0"/>
  </p:normalViewPr>
  <p:slideViewPr>
    <p:cSldViewPr snapToGrid="0" snapToObjects="1">
      <p:cViewPr varScale="1">
        <p:scale>
          <a:sx n="74" d="100"/>
          <a:sy n="74" d="100"/>
        </p:scale>
        <p:origin x="-86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0" d="100"/>
          <a:sy n="100" d="100"/>
        </p:scale>
        <p:origin x="-3522" y="-102"/>
      </p:cViewPr>
      <p:guideLst>
        <p:guide orient="horz" pos="2888"/>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58391"/>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58391"/>
          </a:xfrm>
          <a:prstGeom prst="rect">
            <a:avLst/>
          </a:prstGeom>
        </p:spPr>
        <p:txBody>
          <a:bodyPr vert="horz" lIns="92437" tIns="46219" rIns="92437" bIns="46219" rtlCol="0"/>
          <a:lstStyle>
            <a:lvl1pPr algn="r">
              <a:defRPr sz="1200"/>
            </a:lvl1pPr>
          </a:lstStyle>
          <a:p>
            <a:fld id="{05B7173A-86B1-4F76-8A79-299130E6DC91}" type="datetimeFigureOut">
              <a:rPr lang="en-US" smtClean="0"/>
              <a:pPr/>
              <a:t>5/1/2014</a:t>
            </a:fld>
            <a:endParaRPr lang="en-US"/>
          </a:p>
        </p:txBody>
      </p:sp>
      <p:sp>
        <p:nvSpPr>
          <p:cNvPr id="4" name="Footer Placeholder 3"/>
          <p:cNvSpPr>
            <a:spLocks noGrp="1"/>
          </p:cNvSpPr>
          <p:nvPr>
            <p:ph type="ftr" sz="quarter" idx="2"/>
          </p:nvPr>
        </p:nvSpPr>
        <p:spPr>
          <a:xfrm>
            <a:off x="1" y="8707831"/>
            <a:ext cx="3011699" cy="458391"/>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07831"/>
            <a:ext cx="3011699" cy="458391"/>
          </a:xfrm>
          <a:prstGeom prst="rect">
            <a:avLst/>
          </a:prstGeom>
        </p:spPr>
        <p:txBody>
          <a:bodyPr vert="horz" lIns="92437" tIns="46219" rIns="92437" bIns="46219" rtlCol="0" anchor="b"/>
          <a:lstStyle>
            <a:lvl1pPr algn="r">
              <a:defRPr sz="1200"/>
            </a:lvl1pPr>
          </a:lstStyle>
          <a:p>
            <a:fld id="{69A5CF54-364D-4CA1-BE5C-7DB89EA6F2E8}" type="slidenum">
              <a:rPr lang="en-US" smtClean="0"/>
              <a:pPr/>
              <a:t>‹#›</a:t>
            </a:fld>
            <a:endParaRPr lang="en-US"/>
          </a:p>
        </p:txBody>
      </p:sp>
    </p:spTree>
    <p:extLst>
      <p:ext uri="{BB962C8B-B14F-4D97-AF65-F5344CB8AC3E}">
        <p14:creationId xmlns:p14="http://schemas.microsoft.com/office/powerpoint/2010/main" val="357378735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03:04.602"/>
    </inkml:context>
    <inkml:brush xml:id="br0">
      <inkml:brushProperty name="width" value="0.05292" units="cm"/>
      <inkml:brushProperty name="height" value="0.05292" units="cm"/>
      <inkml:brushProperty name="color" value="#FF0000"/>
    </inkml:brush>
  </inkml:definitions>
  <inkml:trace contextRef="#ctx0" brushRef="#br0">12983 3051 21,'19'-27'17,"-13"-11"3,5 6-5,-3 8 0,-6-3-1,-1 10-2,-9-3 0,-1 9-2,-7-1-2,-4 11-3,-7 2-1,-6 9-3,-6 4-2,-9 7 1,-2 2-1,-6 4 1,-2 8-1,-2 4 1,-2 4 0,4 0 0,0 6 1,4 1 2,2 3 0,4 6 0,2 0 2,7 6 0,5 3 1,9 4-1,6-5 0,12 0 0,6-11-2,12-3 3,7-16-2,13-9 0,4-18-2,10-5 1,1-16-1,5-1-1,3-9 0,0-3-1,-2-6-1,-5-4-1,-6 2 1,-9-7 0,-8 11 0,-15-4 0,-9 9 0,-10 4 1,-9 3 0,-6 8 0,-4 1 0,0 10 0,4-7 1,6 6 1,5-9-1,14 7-1,9-12 2,16 6-1,14-5 0,10 2-1,7 4-1,3-4-3,9 12-4,-12-8-15,4 8-10,-8-4-2,-11-4 0,-8-2 0</inkml:trace>
  <inkml:trace contextRef="#ctx0" brushRef="#br0" timeOffset="370.0212">13171 3485 45,'-38'31'28,"8"9"-1,2-5 3,7-4-13,21 8-1,5-16-6,24 3-1,8-16-2,18-4-2,0-15 1,7-4-4,-4-12 0,-5-4-3,-8 2 2,-14-5-2,-15 5 0,-17-4 0,-11 8-1,-16-4-1,-4 14-4,-15 5-3,6 14-9,-9 1-6,10 7-6,10 5 0,12-2 1</inkml:trace>
  <inkml:trace contextRef="#ctx0" brushRef="#br0" timeOffset="816.0467">13916 3410 38,'0'0'26,"-31"-17"3,2 16 0,-10 5-13,-7 0-2,12 17-4,-10 1-1,14 16 0,-4-1 0,15 10-2,7-9-1,14 0-2,7-18-2,9 1 1,5-16-1,8-6 0,-2-15-2,3-4 0,-3-7-1,-6 2 0,-3 7 0,-8-3-1,-3 6 1,-9 15 0,0 0 1,0 0-1,0 0 1,0 16 0,10 3 0,8 0 2,7-1-2,5-5 1,6-1-4,-1-8-1,7 2-11,-10-6-17,-6-17-3,-6-9 0,-6-11 2</inkml:trace>
  <inkml:trace contextRef="#ctx0" brushRef="#br0" timeOffset="1116.0638">14202 2961 56,'15'28'29,"-7"-4"3,-2 3 0,5 17-16,-12-6-3,10 27-2,-13-13 1,8 18-6,-10-16 0,5 1-3,-3-4 0,1-2-2,-1 1 0,0 4 1,2 6-2,-1-7 0,5 7-3,-3-8-2,8 2-7,-6-11-24,9-16-1,0-21 0,1-27-1</inkml:trace>
  <inkml:trace contextRef="#ctx0" brushRef="#br0" timeOffset="1321.0756">14828 3159 99,'23'-12'33,"-7"-4"0,-5 9-5,-11 7-36,1 15-23,-8 19-4,-3-9 2,3 6-2</inkml:trace>
  <inkml:trace contextRef="#ctx0" brushRef="#br0" timeOffset="1464.0837">14834 3525 93,'6'20'35,"2"-9"-3,-8-11-3,11 7-36,-9 9-23,-2-16-4,-4 16 3,-7-17-4</inkml:trace>
  <inkml:trace contextRef="#ctx0" brushRef="#br0" timeOffset="2564.1467">15387 3497 117,'9'14'1,"-9"-14"1,2 28 3,-6-10 1,7 14 1,-5-2 2,4 9 0,-2 2 1,-7-12-1,10 5 0,-5-13-2,6-1-1,-4-20-1,0 0-1,0 0 0,11-14-1,-8-7 0,3-6 0,-1-10-1,0-6 0,-1-11-3,-3-2 1,-1-11-1,-4 1 0,-4-9 0,-5 0-2,-2 2 1,-5 9 0,0 2 2,-1 9-1,2 14 2,4 1-1,7 8 1,10 7-1,11 5-1,9 3 2,12 8 1,8-1-2,8-3 0,4 5 0,7 5 0,0 0-1,2 6 0,-6-1-4,2 8-6,-15-5-13,0 5-11,-9 4 1,-8-5-1,-12 0 2</inkml:trace>
  <inkml:trace contextRef="#ctx0" brushRef="#br0" timeOffset="2795.1599">15380 3368 77,'10'8'31,"9"-16"2,12-4-1,10 3-23,-3 2-6,5 2-4,5 15-8,-7-4-19,0 8-2,-1 4-2,-7-10 1</inkml:trace>
  <inkml:trace contextRef="#ctx0" brushRef="#br0" timeOffset="3053.1746">16210 3401 86,'5'24'33,"-1"5"-1,-5 2 1,-3-1-27,4 13-3,-3-12 2,3 7-4,-2-8-1,2-4-4,5 6-11,-2-19-17,-3-13-2,6-11 0,-6-16-2</inkml:trace>
  <inkml:trace contextRef="#ctx0" brushRef="#br0" timeOffset="3175.1816">16194 3198 61,'0'0'12,"-14"4"-10,6-3-3,8-1-27,-13 15 2</inkml:trace>
  <inkml:trace contextRef="#ctx0" brushRef="#br0" timeOffset="3540.2025">16499 3324 57,'20'46'31,"-4"-3"-1,2-2 1,5 3-18,-15-11 1,8 4-5,-12-14-1,4-2-2,-8-21-1,0 0-1,0 0-3,13-12-2,-5-7-1,-1-5-3,5 3 0,-1-7 2,4 7-2,0-3 4,4 7 0,-3 10 1,0 2 1,-2 13 1,-2 2 1,2 7-3,-3 4 1,0 1-4,1 8 1,-3-13-5,12 11-21,-3-8-3,4-13-2,5-5 1</inkml:trace>
  <inkml:trace contextRef="#ctx0" brushRef="#br0" timeOffset="3892.2226">17233 3420 70,'-19'42'31,"6"5"1,1-5-1,4-5-20,19 3-3,1-14 0,17-9 0,2-18-2,13-11 0,1-17-5,-2-12-1,3-9-11,-19-19-9,0-2-2,-25-17 4,-3 10 7,-24-5 4,-8 9 5,-8 15 3,-10 9 8,9 38 11,-6 16 3,19 32-4,2-1-7,24 18-4,9-1-4,18 4 0,12 1-1,10-5-3,12-2-7,0 0-24,13-1-5,2-8-1,5-5 1</inkml:trace>
  <inkml:trace contextRef="#ctx0" brushRef="#br0" timeOffset="4711.2695">18074 2846 84,'6'-40'28,"4"12"0,-3 7-2,-2 8-18,7 21-3,-3 6-2,3 12 0,-4-1 2,6 4 1,-4 2-1,5 7 2,-5-1-1,4 10 0,-6 2-3,4 2 2,-2 4-2,0 0 0,-4-5-1,3 1 1,-4-5-2,3-5 0,-1-9 0,1 1 0,0-6 0,1 3 0,0-2-1,1 2 1,0-8 0,1 0 1,-3-5 0,-8-17-1,15 18 1,-6-19-1,1-10-1,2-17 0,3-13 0,4-20 0,4-25 0,4-11 0,2-10 0,-1 0 0,2 7 0,-6 7-5,11 26-32,-13 13-3,1 22 0,-6 19-1</inkml:trace>
  <inkml:trace contextRef="#ctx0" brushRef="#br0" timeOffset="5312.3039">19009 3075 74,'0'0'29,"-12"5"1,6 8 1,2 20-14,-7-9-5,14 29-3,-10-7-2,10 17 0,-7-9 0,8 1-3,-4-10 1,3-4-3,-1-10 1,1-2-3,1 0 2,0-4-2,1 1-1,-3-1-2,6 7-2,-4-8-1,9 12-5,-12-17-15,9-7-9,-10-12 0,16-20 0,-10-6 3</inkml:trace>
  <inkml:trace contextRef="#ctx0" brushRef="#br0" timeOffset="5517.3156">18882 3434 98,'-16'-5'33,"16"5"0,10-22-1,8 6-27,16 7-1,3-2-5,4 5 1,1 0 0,-4 4-3,0 4-4,-11-2-3,2 10-7,-6-4-13,-6-6 2,1-2-3,-7-17 1</inkml:trace>
  <inkml:trace contextRef="#ctx0" brushRef="#br0" timeOffset="5929.3391">19327 3087 61,'19'14'28,"-2"4"4,3 3-1,0 22-15,-6-5-1,8 28-1,-14-11-2,7 17-3,-12-17-1,4 0-3,-7-14 0,2-7-2,-4-13 1,2-10-1,0-11-2,0 0 1,0 0-2,0 0 0,-6-17-2,5 4 0,7-7-1,0-2 1,8-5-2,0-1 1,6 2 1,2 2 0,4 8 2,1 4 0,-2 14 2,-2 9-2,-5 6 2,-3 7-1,-2 1 1,-1 3 0,-6 4-1,0-3-1,-1 1-2,-3-2-1,4 9-6,-8-13-11,5 11-16,-1-13 1,3-8-3,-5-14 3</inkml:trace>
  <inkml:trace contextRef="#ctx0" brushRef="#br0" timeOffset="6176.3533">20220 3602 101,'17'25'35,"-9"6"-2,-7 5 1,-10 3-30,-3 13-1,-5 1-2,0 1 1,0-8-3,-1-6-1,8-5-5,-2-17-4,17-1-12,-5-17-9,17 4 0,0-21-2,2-15 2</inkml:trace>
  <inkml:trace contextRef="#ctx0" brushRef="#br0" timeOffset="6515.3727">20824 2807 104,'-11'58'36,"-3"9"-1,-7 2-1,7 19-24,-11-1-2,9 10-2,-4-7-2,5-8 0,0-19-2,2-17-1,2-5-1,1-10 0,5-7-3,-1-13 1,6 0-3,0-11-8,2-10-23,2-2 1,3-16-1,0-13 0</inkml:trace>
  <inkml:trace contextRef="#ctx0" brushRef="#br0" timeOffset="6975.399">20592 2836 48,'0'0'23,"12"-16"2,11 4 3,11 9-10,7-12-3,17 14-3,-2-9 1,13 17-3,-8-4-2,5 12-2,-12 3-3,-7 6-1,-14 7 0,-10 6 0,-14 0-1,-8 0 2,-12 4-1,-10-5 0,-11-8 0,-8 1 0,-10-5-1,-7-2-1,-3-6-1,2 1 0,5-1-1,5 3 2,11 4 0,14 4 1,16 0 1,20 4 0,13 1 1,15-5-2,5-2 2,8-3-2,3 3 0,-1-9-5,1 9-2,-12-12-7,3 8-22,-10-4 2,1-6-4,-2-3 2</inkml:trace>
  <inkml:trace contextRef="#ctx0" brushRef="#br0" timeOffset="7248.4146">21551 3127 70,'0'0'33,"8"16"2,-10 8-2,3 23-5,-10-12-17,10 30-1,-10-17-1,9 11-3,-7-6-2,5 3-3,-1-5 2,1-3-3,0-1 0,1-11-1,2 4-1,-2-8-1,6 0-6,-12-19-25,7-13-3,-1-24 1,-1-1-1</inkml:trace>
  <inkml:trace contextRef="#ctx0" brushRef="#br0" timeOffset="7411.4239">21380 3498 109,'0'0'34,"7"-13"1,17 13-1,9-3-24,14 10-6,-1 0-5,6-2-1,-2 5 0,-8-10-3,0 11-13,-14-16-17,-6-7 3,-8-8-2,-5-12 0</inkml:trace>
  <inkml:trace contextRef="#ctx0" brushRef="#br0" timeOffset="7868.4501">21898 2900 83,'34'-25'34,"4"9"0,-3 3-1,2 16-14,-14 2-4,5 28-5,-20 8-4,-4 17-1,-13 5-2,-4 7 0,-7-2 1,1 5 0,-2-12-2,1-5-2,2-20 0,2-6 0,2-7 0,-1-4 0,3-2 0,1-7 0,2 2 0,9-12 0,-11 8 0,11-8 0,14-1 0,4-7 0,10 0 0,7-10 0,6 5 0,4-3-2,5 1-2,-6 4 2,-4 5 0,-7 11 1,-7 9 0,-7 8 2,-2 8 0,2 9 0,7 1 2,13 0-1,11-8 1,11-8-3,9-5 0,10-12 0,6 3-3,-1-14-4,14 21-25,-15-9-7,-1 2 0,-4 10-1</inkml:trace>
  <inkml:trace contextRef="#ctx0" brushRef="#br0" timeOffset="15450.8837">12803 4650 1,'-8'-36'0,"9"18"11,-17-15 6,8 10-5,-12 3 0,0 5 1,-6 6-3,-3 9 2,-6 5-4,-7 10-2,-1 12-1,-8 6-2,1 17 2,-8 2-1,2 14 4,-5-4 1,5 19-1,-1 2 2,11 20-1,2-1-1,19 11-1,9-6 1,24 3-2,15-14 1,22-12-1,11-33 0,15-18 0,5-30 0,5-16-2,-6-24-2,-8-7-2,-19-8-2,-18-3 0,-18 4-3,-20 4 1,-12 11-1,-17 2 2,-5 20 0,-6 4 1,3 6 2,6 7-1,10 4 3,16 1-1,13-8 2,19 9-2,12-4 1,14-3 0,10 2-1,5 0 0,3 2-5,-8-2-6,2 4-23,-13 7-2,-12-13 0,-8-5-1</inkml:trace>
  <inkml:trace contextRef="#ctx0" brushRef="#br0" timeOffset="15703.8982">12987 5141 86,'18'0'33,"1"6"0,-4 4 0,-4 9-24,7 17-5,-5 2-2,4 3 0,-5 1-2,1-8-3,5 7-10,-6-14-19,0-19-2,-1-13 1,-6-21-1</inkml:trace>
  <inkml:trace contextRef="#ctx0" brushRef="#br0" timeOffset="15891.909">13039 4948 48,'16'-9'26,"-6"-6"1,9 5-1,-5 3-19,2 3-3,1 4-4,0 9-6,-3-1-10,-3 1-8,9 9-4,-6-15 4,7 15-3</inkml:trace>
  <inkml:trace contextRef="#ctx0" brushRef="#br0" timeOffset="16262.9302">13402 4891 42,'33'24'32,"0"8"2,1 8-1,-2 16-8,-7-4-6,12 21-5,-16-13-4,7 9-5,-12-12-2,2-2-1,-7-12 0,0-11-1,-4-9 1,-2-5 0,-2-7 0,-3-11 2,10-8-2,-4-16 1,0-22-1,0-10-1,-2-13-2,0-8 0,1-4-2,-4-2 0,3 15-4,-11-1-14,8 29-17,-1 9 0,4 15 1,3 4-1</inkml:trace>
  <inkml:trace contextRef="#ctx0" brushRef="#br0" timeOffset="16612.9502">13977 5137 78,'15'12'30,"8"-3"2,1-8-1,2-9-23,14 8-4,-3-6-1,6 4-1,-7-8 1,-1 0-2,-5 0-3,-12-8-2,-4 8-4,-16-8-1,2 18 0,-28-19 1,3 17 3,-13 3 2,-4 6 5,0 13 2,-3 8 4,11 19 2,-3 2 0,18 17 1,2-7-4,18 3-1,4-6-2,11 2-1,3-15-1,6-4-2,4-11-3,-2-17-5,9 3-23,-5-7-4,-5-22 0,0-14-1</inkml:trace>
  <inkml:trace contextRef="#ctx0" brushRef="#br0" timeOffset="16963.9703">14430 5123 88,'24'18'34,"4"5"0,0 16 1,-4 4-28,6 16-1,-8 0-2,1-1 0,-10-8 0,-1-4 0,-8-11-1,-1-13 0,-3-22-1,0 0 1,-7-12-4,6-15 1,5-8-2,2-9 0,8 0-2,1-3 1,5 6 0,2 10 0,0 8 2,0 25 1,-4 15 2,-1 16-1,-5 6 2,2 6-1,-4 2-2,3-3 1,-1-3 0,0-10-3,5-7-4,-6-12-22,8-5-8,2-10-1,4-10 0</inkml:trace>
  <inkml:trace contextRef="#ctx0" brushRef="#br0" timeOffset="17165.9818">15140 5019 100,'0'0'34,"10"0"-2,-10 0-7,28 1-54,-10 15-5,-2-1-2,-1 2 1</inkml:trace>
  <inkml:trace contextRef="#ctx0" brushRef="#br0" timeOffset="17291.989">15215 5290 82,'-2'29'29,"-10"-17"-13,6 3-16,11 12-26,-10-13-6,7 8-2</inkml:trace>
  <inkml:trace contextRef="#ctx0" brushRef="#br0" timeOffset="17911.0245">16457 4795 27,'-67'36'29,"-9"1"2,3 16-5,7 18-3,-1 6-4,27 15-3,3-15-3,28 8-2,9-16-5,25 0 0,10-20-1,19-10-2,12-15-2,7-10-5,9 4-8,-8-12-25,0-11 3,-7-4-4,-7-17 1</inkml:trace>
  <inkml:trace contextRef="#ctx0" brushRef="#br0" timeOffset="18076.0339">16792 5320 82,'4'11'33,"-4"-11"-2,8 30 1,-2-4-25,3 7-4,4 8-1,3-6-2,0 5-1,7 1-8,-4-5-22,2-18-3,5-8 1,-5-20-1</inkml:trace>
  <inkml:trace contextRef="#ctx0" brushRef="#br0" timeOffset="18524.0595">17241 5351 42,'21'41'32,"-3"-5"2,-2 2 0,-4 3-10,-11-16-7,7 12-4,-14-18-6,4 5-1,-7-16-2,9-8-1,0 0-1,0 0 1,7-23-2,6 0 0,5 2-3,2-4-2,11 11-7,-8-4-20,10 2-4,2 6-1,4 3-2</inkml:trace>
  <inkml:trace contextRef="#ctx0" brushRef="#br0" timeOffset="18820.0765">18062 5190 48,'-34'16'28,"-1"13"-3,4 9-1,1 4 0,12 7-3,0-11-6,20 10-6,2-15-5,14 3 0,2-12-1,6-4-2,4-7-4,-3-4-5,7 1-21,-5-8-5,-3-7 2,2 0-3</inkml:trace>
  <inkml:trace contextRef="#ctx0" brushRef="#br0" timeOffset="19196.098">18299 5249 73,'-7'24'31,"-5"0"0,6-3 1,9 13-22,-5-7-2,14 10 0,-4-10 1,14 3-2,-6-12-2,10-1 0,-2-7-2,3-7-1,-4-10-1,0-6-1,-3-6-2,-3-8-1,-3-2 1,-4-3-1,-2 6 2,-4 3-1,-1 11 2,-3 12 1,0 0 0,3 22 1,1 6-1,2 5 1,1-1-1,2-1 0,-1-4-1,0-5-4,3 0-2,-7-10-8,7-6-20,-1-5-1,4-8-1,3-6 1</inkml:trace>
  <inkml:trace contextRef="#ctx0" brushRef="#br0" timeOffset="19364.1076">18838 5426 78,'0'0'31,"13"28"-2,-11-12 3,1-1-20,3 11-8,-4-3-2,2 5-1,-1-3-3,-4-8-13,3-2-14,12-7-4,-2-13 2,12-7-2</inkml:trace>
  <inkml:trace contextRef="#ctx0" brushRef="#br0" timeOffset="19729.1284">19165 4896 72,'2'31'33,"5"15"1,0 5-3,0 11-16,9 20-3,-11-1-4,2 10-3,-7-3-4,0-1 0,-1-8-5,-5-15-3,5-13-8,-9-17-18,-1-20 0,-2-17-2,-8-16 4</inkml:trace>
  <inkml:trace contextRef="#ctx0" brushRef="#br0" timeOffset="19840.1348">19003 5468 58,'33'-19'27,"16"-2"0,35 17-5,8-4-24,10 0-18,17 10-4,-18-11-2,-8 9-1</inkml:trace>
  <inkml:trace contextRef="#ctx0" brushRef="#br0" timeOffset="21270.2166">18604 4945 94,'-17'-16'34,"0"1"-1,-2-7-2,1 1-30,-2 16-13,4 12-17,7 7-5,2-2 1,12 6-4</inkml:trace>
  <inkml:trace contextRef="#ctx0" brushRef="#br0" timeOffset="22385.2804">16736 4792 92,'-10'-22'35,"0"-4"-4,2-2 0,-1 11-31,9 17-13,-15 4-19,9 16-1,-1-2-2,5 1 0</inkml:trace>
  <inkml:trace contextRef="#ctx0" brushRef="#br0" timeOffset="27543.5754">11690 6938 56,'-3'-14'30,"-5"-4"-1,8 18 2,-9 0-18,9 0-3,-5 26-3,2 2-2,8 12 0,-7-1 1,6 10 1,-5-8-1,3 1-1,-3-11-1,1 5-4,3-3 0,-2-7-7,12 3-17,-2-12-12,1-11 0,3-9 1,-1-10-3</inkml:trace>
  <inkml:trace contextRef="#ctx0" brushRef="#br0" timeOffset="27979.6003">11826 6561 63,'-6'11'28,"2"2"-2,20 15-4,15 19-13,15 19-5,14 11-2,5 17 3,7 9-1,-4-2 2,-3-2 0,-20-20 0,-13-4-2,-23-12-4,-17-5-28,-13-29-4,1 3 0,-11-17-3</inkml:trace>
  <inkml:trace contextRef="#ctx0" brushRef="#br0" timeOffset="32512.8596">13105 6992 31,'-7'-27'27,"3"13"-2,-3-3-4,7 17-2,-4-12-3,4 12-4,11 19-3,1 2-5,7 10-1,1 3-1,4 9 5,-3-8-1,3 7-1,-9-14 2,2 4-3,-10-15 2,3 2-2,-6-2 2,2-5-5,-6-12 1,5 14-1,-5-14 0,0 0 1,0 0 1,0 0 0,8-23-4,-7 2 2,-4-10-1,-1-9 1,-5-9-1,-2-6 0,-2-8-1,-2 3 1,0-5 1,0 3-1,1 7 1,6 11-1,3 4 1,7 6-3,5 7 3,10-1-3,9 5 2,9 8 0,9-3-1,5 3 1,6 5-2,0-6 0,5 11-4,-9-9-2,7 14-10,-15-3-18,-3 0 1,-4 3-1,-4-5 0</inkml:trace>
  <inkml:trace contextRef="#ctx0" brushRef="#br0" timeOffset="32878.8806">13223 6896 48,'0'0'31,"0"0"0,9-7 2,10-8-14,12 16-7,-1-14-5,10 10-6,4 1-4,-4-5-11,3 5-18,1 4-1,-12-4 0,2-6 0</inkml:trace>
  <inkml:trace contextRef="#ctx0" brushRef="#br0" timeOffset="33255.9021">14196 6939 81,'10'25'34,"-5"-8"1,1 3-1,4 1-28,-8-5 0,4 2-2,-6-18-2,3 17-3,-3-17-6,0 0-15,0 0-10,0 0-4,-1-24 2,5 4-3</inkml:trace>
  <inkml:trace contextRef="#ctx0" brushRef="#br0" timeOffset="33383.9095">14271 6655 59,'-7'-27'4,"4"5"-3,0 6-1,-5-1-25</inkml:trace>
  <inkml:trace contextRef="#ctx0" brushRef="#br0" timeOffset="33772.9317">14519 6918 54,'23'65'31,"-10"-10"5,1-12-3,4 6-13,-20-28-8,13 4-2,-11-25-2,0 0-3,0 0 0,-2-24-3,0 4 0,2-8-4,3 4 1,0-11-2,7 5 1,0 2 0,7 10 1,3 9 1,4 11 0,3 13 1,1 4 0,0 12 1,-1 3 0,0 3 0,-4-5-2,-3-4-2,5 0-17,-6-8-17,-2-16 1,3-5-3,1-8 2</inkml:trace>
  <inkml:trace contextRef="#ctx0" brushRef="#br0" timeOffset="34410.9682">15600 6780 40,'-31'-20'31,"-2"22"0,-7 10-5,-4 5-7,9 23-2,-8-5-5,15 19-1,1-11-4,15 13 0,4-14-1,17 6 0,5-20-1,11 0 0,4-22-1,7-13 0,0-10-2,2-10-1,-2-12-1,-3-20-5,-5-5 2,-10-15-3,-6 1 2,-15 3-2,-4 2 1,-15 5 0,-4 15 2,-8 13 2,-1 18 1,0 15 2,3 15-1,9 17 2,8 10 0,13 19 1,9 6 0,13 15 0,8 2-1,13 6-1,10 2-1,6-10-10,14 1-27,4-12 0,2-20-2,5-11 1</inkml:trace>
  <inkml:trace contextRef="#ctx0" brushRef="#br0" timeOffset="35235.0153">16478 6352 42,'8'-11'30,"6"5"2,-2 2-3,-1 2-7,13 16-4,-12 0-6,14 20-2,-8 1-3,9 16 0,-6 8-2,6 16-1,-7 5 0,2 6-1,-5-2 1,-1-4-1,-3-9 0,1-7-1,-5-9-2,3-8 2,-3-9-1,1-2 1,-1-9-2,0 7 1,-1-9 2,-1-1-2,-3-6 4,2-3-2,-6-15-3,11-17 0,-4-5 0,4-22 0,1-8 0,5-20 0,4-14 0,5-11 0,2-2 0,0 13 0,-1-2 0,-3 12-1,3 14-4,-10 12-7,11 26-28,-10 6 0,5 13-1,2 0 1</inkml:trace>
  <inkml:trace contextRef="#ctx0" brushRef="#br0" timeOffset="35781.0466">17561 6583 31,'0'0'32,"0"0"1,-11 16 2,10 1-8,10 15-6,-11 5-4,16 24-3,-12-2-4,12 17-3,-9-6-3,4 12-1,-4-16 1,-1 3-3,-2-22 2,-1-9-2,-2-14 2,1-9-1,0-15-1,0 0 1,0 0-2,0 0 1,0 0-1,0 0-1,11 13 0,-11-13-3,17 6-2,-17-6-20,4-13-14,-1 0 1,-4-9-2,-5-2 2</inkml:trace>
  <inkml:trace contextRef="#ctx0" brushRef="#br0" timeOffset="35943.0558">17410 7007 99,'29'-16'37,"15"-2"2,13-5-4,12 8-28,-3 3-5,-1 3-2,-5 6-3,-11-4-6,-3 12-20,-16 1-8,-14-3 2,-7-6-2</inkml:trace>
  <inkml:trace contextRef="#ctx0" brushRef="#br0" timeOffset="36432.0838">17991 6705 55,'16'-14'33,"-2"2"4,1 8-1,0 12-9,-15-8-9,26 50-7,-17-12-3,6 18-1,-9-2-2,4 13-1,-7-5-1,1-1 1,-7 1-1,0-9-1,-2-8 0,0-5-2,0-7 0,2-10 0,0-4 0,3-9 0,0-10 0,0 0 0,0 0 0,0 0 0,5-16 0,-2 4 0,4-3 0,4 7 0,2-11 0,2 5 0,3-3 0,1 3 0,1 7 0,0 2 0,0 10 0,5-2 0,3 10 0,9 3 0,10 5 0,5-3 0,11-1 0,6-6 0,6 1 0,0-12 0,5 7 0,-18-12-34,5-1-11,-5 3 4,-5-9-3</inkml:trace>
  <inkml:trace contextRef="#ctx0" brushRef="#br0" timeOffset="176944.1206">11241 8177 30,'20'-20'24,"-10"-8"-1,5 6-1,-7 3-2,-4-3-4,1 9-4,-10-3-3,5 16-2,-18-17-3,1 19-2,-8 1 0,-5 9-3,-7 6 1,-8 6-1,-4 11 2,-4 3-1,-3 12 0,0 4 1,2 3 0,4 4 1,1-1 0,11 3 1,2-5 0,14 6 0,3-14 0,12-1 2,4-10-2,12-1 0,8-11 0,12-3 0,11-10-1,7-10-3,8 2-2,0-11-7,11 2-16,-1-5-5,-5-11-4,-2 2 1,-8-7 2</inkml:trace>
  <inkml:trace contextRef="#ctx0" brushRef="#br0" timeOffset="177300.141">11444 8495 38,'-27'16'27,"8"12"-3,2 7-2,3 0-2,11 7 0,0-7-5,16 3-4,3-13-1,13-1-3,0-19-1,8-5-1,-4-14-2,1-7-2,-6-9-2,-4-2 0,-7 3-1,-7-1 0,-2 10 0,-7 3-1,-1 17 3,0 0 0,16 18 3,1 5-3,5 5 2,6 3-1,4 1-2,2-5-5,4-4-25,-3-10-2,-10-9-1,-3-11 0</inkml:trace>
  <inkml:trace contextRef="#ctx0" brushRef="#br0" timeOffset="177608.1586">11872 7971 39,'12'13'27,"11"14"1,-5 8 2,0 14-12,8 16-4,-4 5-1,5 8-3,-6-1-3,3 3-4,-6-8-1,1-5-3,-1-6-8,-7-10-22,-4-17 0,3-5 0,-9-16-1</inkml:trace>
  <inkml:trace contextRef="#ctx0" brushRef="#br0" timeOffset="178036.1831">11721 8666 44,'-1'-23'28,"3"4"1,-15-9-2,-4 4-10,-9 7-5,-14-3-5,-5 11-2,-7 2-4,-3 4-3,2 15-6,1 7-16,7 2-3,18 8-3,7-3 1</inkml:trace>
  <inkml:trace contextRef="#ctx0" brushRef="#br0" timeOffset="178620.2165">12682 8546 38,'-16'-5'23,"-17"-8"1,2 21 1,-8 3-9,-7 10-6,8 14-1,-6 2-1,14 8 1,1-9-2,16 6 1,8-14-2,16 4 0,9-9-4,11-4-1,10-1-6,0-6-16,7-5-10,11-3-1,-6-6-1,3-1 0</inkml:trace>
  <inkml:trace contextRef="#ctx0" brushRef="#br0" timeOffset="179056.2414">13027 8613 46,'5'12'30,"-1"7"1,-3-3 2,3 9-12,7 13-6,-8-6-2,12 12-1,-9-14-3,10 5-1,-5-17-3,7 2 1,-2-16-1,2-4-2,1-10 0,-2-7-1,1-7-2,-4-6 0,2 4-3,-7-3 0,0 12 0,-6 5-3,-3 12 5,0 0-1,7 29 2,0 6 0,4 6 2,5 3 0,2-4-1,6-2 4,2-4-3,1-9-2,2-8-2,-8-17-8,0-12-26,-5-10 0,-4-15-5,-4-13 3</inkml:trace>
  <inkml:trace contextRef="#ctx0" brushRef="#br0" timeOffset="179312.2561">13573 8127 62,'25'60'32,"8"4"1,-3 7-1,0-3-11,4 15-7,-12-7-5,3 0-3,-10-14-2,-4-10-3,-3-1-4,-9-22-10,1-6-21,5-7 1,-5-16-3,15-14 1</inkml:trace>
  <inkml:trace contextRef="#ctx0" brushRef="#br0" timeOffset="179713.279">14275 8539 69,'21'1'29,"-18"-12"1,-3 11 1,-8 26-20,-15-6-3,5 14 0,-11-2 1,6 13 1,-6-4-3,11 8-1,0-11 0,11 6-2,5-13 0,11-4 0,6-16-1,9-7 0,2-15-2,2-10-1,0-4 0,-1-8 0,-6 0-3,-7-3 0,-7 10-2,-7 9 2,0 17 2,0 0 1,-11 16 1,11 11 1,2 9 1,8 6 1,3 2-1,8-4 2,0-5-3,5-4 0,2-15-1,1-10-4,0-7-4,-12-16-30,4-25-2,-6-12-1,-4-22-2</inkml:trace>
  <inkml:trace contextRef="#ctx0" brushRef="#br0" timeOffset="179996.2952">14727 8206 75,'21'79'34,"-3"3"2,-2-4-2,-9 4-13,13 11-8,-14-16-4,4-5 0,-7-16-5,4-6 1,-5-14-4,2-3 1,-1-10-3,1-9-2,9-3-5,-13-11-28,24-17-2,-5-8 0,4-6 2</inkml:trace>
  <inkml:trace contextRef="#ctx0" brushRef="#br0" timeOffset="180332.3144">15054 8686 91,'8'-19'33,"-8"19"1,10-9 1,-10 9-17,0 20-11,-2-1-1,7 8-1,1-2 1,12 0 0,2-5 0,10-3-2,3-13-1,5-1-2,1-8-1,0-3 0,-4-10 0,-10-4 0,-7 3 0,-13-6 0,-10 8-3,-9 0 1,-4 9-2,-4 5 2,0 9 1,6 8 2,10 4 1,14 4 1,17 1 0,14 2 0,9-9-3,11-2 0,3-7 0,-2-3 0,-4-7 0,-19-10-9,-15-2-30,-19-14-2,-20-1 1,-19-12-3</inkml:trace>
  <inkml:trace contextRef="#ctx0" brushRef="#br0" timeOffset="180496.3238">14632 8606 118,'41'-9'37,"28"-7"1,21-11-3,22 2-33,2 11-13,-2-7-25,-11-3-1,-12 7 0,-19 0-2</inkml:trace>
  <inkml:trace contextRef="#ctx0" brushRef="#br0" timeOffset="182094.4152">16098 8009 40,'-9'-17'28,"9"17"2,0 0-1,0 0-6,16 2-10,-16-2-1,21 28-4,-8-2 2,11 11-1,-6 5-1,11 8 0,-7 0-3,7 12 1,-5-7-3,3 9 1,-5-12 0,1 4-1,-5-15 0,1-1-1,-4-5 0,0-3 1,-5-9-2,0-4-1,-2-5-1,-8-14 0,12 16 0,-12-16 1,7 13 1,-7-13-1,0 0 1,0 0 1,0 0-2,10 11 0,-10-11 0,0 0 0,0 0 0,6-16 0,2-7 0,2-6 0,3-23 0,5-16 0,4-16 0,0-3 0,1 1 0,-4-6 0,-1 15 0,-6 3 0,3 27-4,-12 10-21,10 26-15,0 5 0,4 9 1,4 11-3</inkml:trace>
  <inkml:trace contextRef="#ctx0" brushRef="#br0" timeOffset="182616.4451">17340 8611 70,'-13'-15'32,"-2"2"1,-10-1 0,-2 2-15,-1 17-9,-12 3-2,4 17-4,-4 2 2,7 6 1,3 5 0,11 4 0,4-8-1,15-2 2,8-12-2,15-11 0,5-11-3,6-8 1,1-16-3,1 0 0,-3-8-1,-3 6-1,-8 3-1,-7 3 1,-7 13 1,-8 9-1,7 21 3,-4 6 0,4 13 0,2 4 1,1 4 2,6-2-2,2-4-2,5-6 0,1-14 0,-1-8 0,2-19-1,-12-18-28,5-19-10,-5-11-2,-4-22 1,-6-14 0</inkml:trace>
  <inkml:trace contextRef="#ctx0" brushRef="#br0" timeOffset="183016.4679">17475 8136 64,'21'29'35,"-6"0"-1,7 12 4,11 16-16,-13-3-6,19 24 0,-17-8-4,10 19-3,-11-15-2,0-2-5,-9-13-2,-2-13 0,-6-10 0,-3-12 0,-2-14 0,-2-23 0,-4-4 0,-2-15 0,-3-4 0,4 0 0,-2-5 0,5 5 0,10 2 0,11 15 0,17 5 0,10 14 0,12 4 0,2 10 0,3 9 0,-5 4 0,-12 8 0,-19-1 0,-24 1 0,-23-1 0,-21-2 0,-20-4 0,-9 6-1,-17-14-39,3-20-1,6-6-1,19-14 0</inkml:trace>
  <inkml:trace contextRef="#ctx0" brushRef="#br0" timeOffset="186092.6439">18773 8146 55,'8'-14'27,"-14"-3"-1,6 17 1,-7-12-18,-7 12-3,3 13 0,-10 3-1,3 17 2,-11 8 1,8 14 1,-9 3-1,12 22 2,-5-10-1,14 12 0,-1-13-1,12-1-1,2-14-3,12-5 2,1-13-3,7-8-1,3-6-2,1-8-4,10 1-5,-10-5-30,13-14-1,-3-4 0,0-8-1</inkml:trace>
  <inkml:trace contextRef="#ctx0" brushRef="#br0" timeOffset="186557.6705">19079 8501 76,'2'14'35,"5"4"0,0 6 2,-3-4-21,12 20-6,-10-10 2,12 13-3,-8-9 0,7 4-4,-5-9 1,7-7-2,-2-14-3,6-8-1,0-8 0,2-7 0,2-13 0,0 2 0,-3-5 0,0 5 0,-6 6 0,-3 5 0,-5 11 0,-1 9 0,-1 17 0,3 7 0,1 3 0,4-2 0,2 2 0,8-4 0,3-11 0,4-3 0,1-18 0,-2-10 0,-3-12 0,-5-3 0,-5-7 0,-9-5 0,-8 2 0,-9-3 0,-4 8 0,-6 2 0,5 15-11,-14 3-28,12 4-2,1 4 0,13 6 0</inkml:trace>
  <inkml:trace contextRef="#ctx0" brushRef="#br0" timeOffset="187032.6977">19802 8167 82,'14'-9'34,"-1"11"4,5 7-1,4 21-8,-3 4-22,12 17-2,-5 6 0,3 10 2,-8-2-2,-1-3-3,-6-5 1,-4-6-2,-6-15-1,0-12 0,-5-10 0,1-14 0,-2-14 0,3-9 0,0-18 0,3-2 0,4-12 0,3-3 0,10-1 0,5 2 0,5 10 0,2 11 0,3 15 0,0 14 0,-1 17 0,-3 13 0,-4 15 0,-6 11 0,-4 6 0,-3 6 0,-2-3 0,-5-6 0,-1-6 0,-3-6 0,-2-8 0,-2-9 0,1-3 0,-2-10 0,1-10 0,1 15 0,7-4-3,-8-11-39,14-4-1,-3-7 2,7-4 0</inkml:trace>
  <inkml:trace contextRef="#ctx0" brushRef="#br0" timeOffset="187693.7355">20629 8638 112,'15'-4'38,"9"3"3,4-10-4,9-1-21,0 0-10,6 4-2,-2-6-3,1-2-1,-9-1 0,-10 0 0,-14-1 0,-12 5 0,-13-2-2,-10 2-2,-11 10 2,-9 9 1,-4 9 0,1 4 1,0 12 0,8 8 2,9 2-2,13 8 3,12-2 1,16 0-3,9-10-1,11 1 0,7-9 0,8-6 0,3-4 0,0-18 0,1-4 0,-12-21-14,4 0-29,-9-17 2,-1-2 0,-6-14 0,-1 16 20,-9-8 13,3 0 9,3 9 11,-6 1 24,4 11 3,1 10-2,5 15 3,0-7-20,9 24-10,-7 2-4,4 18-2,-4 6-1,-1 9-2,-9 1-1,-2-3 0,-7-4 0,-3-9 0,-4-6 0,0-11 0,0-17 0,0 0 0,11-23 0,2-5 0,4-1 0,0 4 0,3 0 0,-1 8 0,4 4 0,-1 12 0,3 13 0,2 10 0,5 5 0,9-1 0,8 2 0,9-4 0,5-4 0,3-4 0,1-5 0,-12-17-24,2-6-17,-11-13 0,-7-3-1,-13-13-1</inkml:trace>
  <inkml:trace contextRef="#ctx0" brushRef="#br0" timeOffset="188504.7819">23145 8369 101,'15'-11'35,"-5"19"2,0 6 1,14 23-24,-12-4-6,9 19-1,-7-4 0,7 8-1,-10-7-4,3-11-2,-7-7 0,-1-9 0,-6-9 0,0-13 0,0 0 0,8-16 0,-1-7 0,4-1 0,5-12 0,6-4 0,5-4 0,2 2 0,4 2 0,-1 8 0,1 6 0,-4 12 0,1 15 0,-9 12 0,0 9 0,-7 11 0,2 9 0,-6 0 0,-1 5 0,0-8 0,-3-5 0,3-4 0,3-3 0,8-9 0,8-7 0,3-18-8,10-5-33,2-15-2,6-8 2,1-10-3</inkml:trace>
  <inkml:trace contextRef="#ctx0" brushRef="#br0" timeOffset="188719.7942">24122 8546 122,'-13'36'40,"-2"1"0,10-4 0,5-33-27,22 61-13,18-42 0,14-13 0,7-14 0,0-8 0,-2-12 0,-10-4 0,-49 32 0,32-76 0,-32 76 0,-55-70 0,-9 52 0,-9 4 0,0 24 0,7 3-30,8 13-13,23 5-1,35-31-1</inkml:trace>
  <inkml:trace contextRef="#ctx0" brushRef="#br0" timeOffset="189683.8493">11207 10107 96,'13'-3'38,"14"-9"-4,11-5 2,0-9-24,15 4-8,-2-11 2,3 1-5,-7-3 0,-8-2-2,-11 4 0,-17-5-2,-11 11-1,-21-2 1,-6 15-2,-17 2 1,-2 19 0,-11 9 1,2 12 2,2 10 2,5 3 2,17 10 1,7-4 2,17 6 0,8-11 1,18 2-2,8-10 2,14-1-3,6-9 0,10-5-4,3-3-1,1-9-6,8 7-6,-7-17-24,-4-1-2,-6-8 1,-7-9 0</inkml:trace>
  <inkml:trace contextRef="#ctx0" brushRef="#br0" timeOffset="189935.8637">12086 9665 81,'2'23'35,"-5"14"3,-6 5 0,-8-6-24,3 26-4,-14-3 0,10 14 0,-11-10-2,8 0-2,0-12-3,2-8-3,7-7-2,1-11-4,10-5-19,1-20-15,-11-25 1,2-13-1,0-10 1</inkml:trace>
  <inkml:trace contextRef="#ctx0" brushRef="#br0" timeOffset="190123.8745">11815 9798 112,'21'16'37,"9"10"0,11 5 0,5 6-32,10 18-2,3 5 2,4 5-2,-7-13 0,-5 0-4,-6-5-3,-15-15-7,-1-2-26,-9-18 0,-4-9-2,-5-14 1</inkml:trace>
  <inkml:trace contextRef="#ctx0" brushRef="#br0" timeOffset="190433.8922">12468 9559 96,'13'26'37,"6"5"1,2 11-2,9 21-24,-5 1-3,10 16 3,-8-7-5,3 3-2,-7-11-2,-1-6-3,-6-12 0,-4-11 0,-3-11-1,-9-25-9,9 12-29,-9-12 1,-24-34-2,1 2 2</inkml:trace>
  <inkml:trace contextRef="#ctx0" brushRef="#br0" timeOffset="190607.9022">12416 9977 120,'31'0'38,"14"-14"1,21-3 0,4-13-31,16 6-5,2-4-2,1-3-3,-5 15-2,-12-5-7,-1 17-24,-26-2-3,-11 6-1,-11 4 3</inkml:trace>
  <inkml:trace contextRef="#ctx0" brushRef="#br0" timeOffset="190952.9219">13021 9869 98,'-6'25'38,"16"-10"1,15-8 0,22 6-24,3-19-7,17 8 0,-4-19-3,3 1-1,-6-15-3,-5 2-1,-13 0 0,-17-4-1,-13 7-1,-18-3-3,-8 11-1,-21 0 0,-6 12-1,-12 7 3,-2 16 1,0 13 1,2 7 4,13 16 2,8-2 2,24 10 0,8-5 0,19 0 0,8-10-2,13-8-2,3-10-2,4-9 0,2-3 0,-8-13-22,3-5-17,-7-9-2,-5-15-1,-8-9 1</inkml:trace>
  <inkml:trace contextRef="#ctx0" brushRef="#br0" timeOffset="191192.9356">13713 9839 122,'33'36'39,"0"3"1,3-5 0,-7 6-35,5 5 2,-9-10-5,-1-8-2,-9-13 0,4-9 0,-3-17 0,4-7 0,3-15 0,7-2 0,9-7 0,3-4 0,5 7 0,-6-8 0,17 18-31,-13-1-11,-2 10 3,-6 5-4</inkml:trace>
  <inkml:trace contextRef="#ctx0" brushRef="#br0" timeOffset="191852.9734">15037 9791 106,'17'19'37,"1"8"0,0 9 1,-7-5-29,10 16 0,-9-7-2,3 8-1,-9-13-1,2 1-4,-6-11-1,-1-7 0,-1-18 0,0 0 0,2-15 0,4-13 0,2-11 0,4-5 0,6-11 0,3-1 0,6 4 0,0 5 0,2 8 0,-2 14 0,1 11 0,-2 11 0,0 18 0,-7 11 0,-1 11 0,-5 10 0,0 3 0,-2 3 0,-4-2 0,-2-4 0,-2-7 0,-2-3 0,1-8 0,3-11 0,7-3 0,-2-20-7,17 5-31,-1-14-2,7-7 0,4-12 1</inkml:trace>
  <inkml:trace contextRef="#ctx0" brushRef="#br0" timeOffset="192222.9945">15924 9812 84,'8'-12'34,"-8"12"0,-9-8 4,-3 23-23,-14-1-6,4 23-2,-10-5-1,6 12 1,-4-2-2,8 2 1,3-4-3,11-2 3,7-12-5,13-11-1,7-12 0,9-5 0,3-13 0,3-5 0,1-8 0,-5-2 0,-4 4 0,-8-2 0,-7 9 0,-11 19 0,0 0 0,0 0 0,5 27 0,2 2 0,5-2 0,7 5 0,7-3 0,8-5 0,4-11 0,1-9 0,-1-15 0,-7-10 0,-1-10-1,-15-28-41,-7-20 1,-9-14-1,-5 2 2</inkml:trace>
  <inkml:trace contextRef="#ctx0" brushRef="#br0" timeOffset="192375.0032">16226 9408 127,'19'13'39,"8"16"1,11 21 1,2 10-35,4 22-4,-2 9-2,-5 8 0,-6 0 0,-9-8 0,3-4-41,-14-21 0,-3-19 2,-4-32-3</inkml:trace>
  <inkml:trace contextRef="#ctx0" brushRef="#br0" timeOffset="198667.3631">17716 9823 17,'0'0'20,"-23"-2"0,14 9-5,-10-1-2,0 2-2,0 3 0,-3 1-3,5 10 1,-6-8 0,8 10 2,-5-7 0,13 8-1,-5-6 0,14 11 0,-3-11-1,14 6-1,-4-10-2,12 3-1,-2-6-4,6-1-1,4-2-5,-6-7-22,6-4-7,3-2-1,-3-7 1,1-9-2</inkml:trace>
  <inkml:trace contextRef="#ctx0" brushRef="#br0" timeOffset="198885.3756">17976 9806 83,'14'32'34,"-6"1"2,3-7-1,4 6-24,-9-10-2,7 7-3,-7-9 0,5 3-4,-2-4 0,2-7-4,6 1-5,-17-13-25,19 10-3,-5-12-2,-4-13 0</inkml:trace>
  <inkml:trace contextRef="#ctx0" brushRef="#br0" timeOffset="199036.3842">18003 9558 84,'0'0'22,"-15"-10"-8,15 10-14,0 0-28,0 0-3,18 26 0</inkml:trace>
  <inkml:trace contextRef="#ctx0" brushRef="#br0" timeOffset="199452.408">18337 9657 74,'19'36'36,"-7"-4"0,3 6 1,3 12-21,-7-10-3,12 10-3,-9-9-3,4 0-1,-6-13-1,0-4 0,-6-8 2,-6-16-4,11 0-3,-5-12 0,-2-8 0,3-2 0,1-7 0,5-3 0,5-6 0,2 0 0,3 7 0,4 5 0,3 5-1,-1 1-4,6 13-3,-11-10-11,7 18-21,-3 9 0,-1-3 1,-3-3-1</inkml:trace>
  <inkml:trace contextRef="#ctx0" brushRef="#br0" timeOffset="199779.4267">19231 9687 26,'9'-13'30,"-11"-4"0,2 17 2,0-16-9,-7 4-2,7 12-4,-21 6-4,12 16-3,-11 2-4,9 22 1,-6-6-2,5 13 0,-1-6-1,7-1-1,2-6 0,9-5 1,2-8-2,4-8 0,5-3-2,2-6-2,3 4-3,-4-9-5,16 1-24,-8-5-4,2-3 0,0-13-1</inkml:trace>
  <inkml:trace contextRef="#ctx0" brushRef="#br0" timeOffset="200161.4486">19440 9807 61,'-5'19'35,"6"13"0,0-3 1,4-6-13,10 23-8,-12-22-2,17 9-2,-4-18-4,10 3-1,-2-16-2,6 0 0,-1-12-3,3-14-1,-3-5-2,-5-5-2,-3-5 1,-5 3 0,-3 2 0,-7 6 0,-2 11 3,-4 17-1,0 0 3,-4 25 0,1 6 2,4 4-2,-1 2 1,2-4 0,3-3-1,4-6-1,1-2 0,0-3-2,1-11-2,-11-8-3,24 5-24,-16-12-9,3-10-1,-1-7 2,1-8-1</inkml:trace>
  <inkml:trace contextRef="#ctx0" brushRef="#br0" timeOffset="200358.4599">19992 9847 89,'6'29'36,"2"3"-2,-1-1 4,-7-10-26,10 18-2,-9-10-5,6 4 1,-5-8-4,4-4-2,5 0-5,-6-3-30,7-19-1,3-6-1,2-19-1</inkml:trace>
  <inkml:trace contextRef="#ctx0" brushRef="#br0" timeOffset="200809.4856">20525 9352 72,'5'17'36,"-3"2"2,1 8 2,0 11-15,-6-1-10,11 17-3,-11-10-3,8 16-3,-6-4-4,5 3-2,-2-5 0,2-4 0,-2-8 0,1-2 0,2-5-3,-6-15-3,8 1-23,-7-21-11,0 0 2,-19-24-1,4-5-2</inkml:trace>
  <inkml:trace contextRef="#ctx0" brushRef="#br0" timeOffset="200981.4955">20329 9784 126,'43'-7'40,"19"-7"2,6-17-4,11 13-33,-5 6-3,-2-2-2,-9 5-2,-17-7-9,-5 6-26,-27-4-3,-16 3 1,-14-14-1</inkml:trace>
  <inkml:trace contextRef="#ctx0" brushRef="#br0" timeOffset="201138.5045">20096 9308 110,'-16'5'36,"16"-5"-7,0 0-12,0 0-52,0 0-3,16 9 0,-5-1 1</inkml:trace>
  <inkml:trace contextRef="#ctx0" brushRef="#br0" timeOffset="203324.6295">18406 10732 52,'-1'-12'30,"-10"-13"1,11 25 0,-20-20-9,3 9-10,7 16-5,-8-4-2,7 8 1,-6 3-2,6 20 0,-1-3 0,8 14-1,-1 0 2,8 10-2,-2-5-1,7 3 0,0-10 1,7-2-2,2-11 2,7-8-5,9-3-4,-2-20-14,12-1-17,6-15 0,3-3-1,0-18-1</inkml:trace>
  <inkml:trace contextRef="#ctx0" brushRef="#br0" timeOffset="203625.6467">18783 10782 72,'-19'7'36,"0"18"0,-2 2 0,6-4-8,11 15-18,1-10 0,19 3-3,7-21-1,16 0-2,4-12 1,8-6-2,-1-9-4,-3-7 3,-5 1-5,-12-1 3,-13 3-3,-16 0 3,-14 3-3,-13 4 1,-9 6 0,-8 2-2,-3 10 3,-2-3-3,7 12-1,-2-6-2,18 11-2,1-10-7,20 3-22,10 5 3,10-13-1,9 6 0</inkml:trace>
  <inkml:trace contextRef="#ctx0" brushRef="#br0" timeOffset="204052.6711">19210 10760 67,'12'17'36,"3"8"-1,-2 7 5,-2-8-22,12 24-1,-13-19-5,10 5-3,-13-13-1,5 1-5,-8-10 0,-4-12-2,9 7 1,-6-18-1,0-4-1,-1-4 2,3-4-3,2-4 2,3-1-2,3-8 1,5 7-2,2 2 2,4 8-1,2 10 0,1 7 0,2 9 2,-2 8 0,-2 5 1,-4 8-2,-3 2 1,-4-1 0,-3-1 0,-4-4-1,-2-9-1,0-2-2,-5-13-1,10 14-4,-10-14-25,13-12-7,-1-3-1,3-5 2</inkml:trace>
  <inkml:trace contextRef="#ctx0" brushRef="#br0" timeOffset="204501.6968">19939 10744 87,'22'21'37,"1"5"2,-2 1-1,6 15-23,-14-11-1,7 8-7,-12-12 0,2 2-3,-8-3-2,0-3 0,-2-4-1,0-5 1,0-14-2,0 0 0,-16-3 0,7-13 0,-1-6 0,1-5 0,-1-1-2,2-4-2,3 4 3,4 0-1,8 6 1,3 6 3,7 6-3,4 5 2,6 11 3,1 3-3,3 3 1,2 7-1,-1 4-1,-2 4 0,-2 3 0,-2-2 0,-6-3 0,-2-2 0,-4 0 0,-4-3 0,-2-5 0,-3-3 0,-5-12-7,0 0-18,18-2-15,-7-15 0,2 1 0,2-13-2</inkml:trace>
  <inkml:trace contextRef="#ctx0" brushRef="#br0" timeOffset="204847.7166">20552 10925 95,'12'-4'36,"0"-1"2,8 0-1,10 0-27,-1-13-4,10 7-1,-4-14-2,1 4-2,-5-3-1,-9-8-4,-8 6 1,-17-5-2,-8 15 1,-14-1 1,-8 17 1,-6 8 5,-7 9-1,5 15 3,-2 0 1,14 14-1,1-8 3,19 5-2,8-8 0,18-2-4,11-7 0,15-5-2,6-5 0,6-3 0,6-2 0,-4-8 0,5 8-14,-11-12-26,-4 0-1,-9-9 0,-4-7-2</inkml:trace>
  <inkml:trace contextRef="#ctx0" brushRef="#br0" timeOffset="205224.7382">21587 10640 70,'-1'-31'36,"0"9"-4,-9-2 3,-8 6-14,5 24-10,-16 0-3,3 21-2,-9 0 0,6 17 0,-4-2 1,10 9-2,1-8-1,12 4-1,6-7 1,12-3-3,7-8-1,10-1 0,4-9 0,4 0 0,4-12 0,-7-10-4,7 3-12,-16-17-26,1-5 1,-8-21 0,-3 3 1</inkml:trace>
  <inkml:trace contextRef="#ctx0" brushRef="#br0" timeOffset="205492.7535">21670 10314 84,'9'-6'34,"6"12"1,-1 5 0,-7 5-23,14 22-2,-11 6-3,9 15 1,-8 2-1,6 4-2,-4-2-1,2 1-2,-3-3 0,1-6-1,-4-5 0,1-9 1,-2-5-3,-3-4-2,3-4-3,-11-12-9,5-5-23,-2-11-1,-12 7 1,-1-16-3</inkml:trace>
  <inkml:trace contextRef="#ctx0" brushRef="#br0" timeOffset="205649.7625">21629 10808 109,'26'-19'37,"19"7"-1,9-6-4,12 5-33,-1-2-25,6 5-7,0-2-5,-7-1 2,-3 7-3</inkml:trace>
  <inkml:trace contextRef="#ctx0" brushRef="#br0" timeOffset="206291.7992">22716 10838 91,'-10'3'32,"-6"-7"3,16 4 2,0 0-28,0 0-3,14 12 0,0-18 0,14 7 1,-4-10-1,7 8 0,-6-16-2,-2 3-3,-9-7 0,-8 1-3,-10 2 1,-10 1-2,-9 6 3,-9 0-4,-9 16 3,-3 9 2,-3 13 1,2 10 2,3 3 0,8 6 0,6 2 0,13 6-4,11-6 0,17 0 0,11-8 0,10-4 0,11 2 0,2-23-3,17 5-29,-7-26-8,4-9 0,-5-16 0,-3-10 0</inkml:trace>
  <inkml:trace contextRef="#ctx0" brushRef="#br0" timeOffset="206683.8216">23085 10762 106,'-20'-14'39,"-1"13"-1,1 5 1,0 6-23,11 26-7,-3-2-3,11 12-4,2-3-2,15 0 0,9-9 0,15-4 0,9-10 0,6-14 0,3-15 0,0-12 0,1-18 0,-10-15 0,-7-18 0,-19-14 0,-12-10 0,-16-2 0,-11 7 0,-11 1 0,-7 19-1,-6 18 0,-3 28 2,2 21 0,4 23-1,11 22 0,9 20 0,13 20 0,11 2 0,13 4 0,8-3 0,8 0 0,8-11 0,1-10 0,8-19 0,-4-23 0,14 0-25,-11-25-14,3-8-1,1-23-1,0-15 1</inkml:trace>
  <inkml:trace contextRef="#ctx0" brushRef="#br0" timeOffset="206907.8345">23906 9932 103,'0'0'39,"9"18"0,34 13 4,21 21-29,5 11-2,10 26-7,-4 11-5,1 15 0,-14 3 0,-27 5 0,-40-5 0,-38 1 0,-25 12 0,-26-18-19,-16-28-26,-2-7 0,2-14-2</inkml:trace>
  <inkml:trace contextRef="#ctx0" brushRef="#br0" timeOffset="209403.9772">11208 12471 53,'0'0'25,"-11"-14"1,11 14-7,18-21-4,-3 4-4,15 0-1,7-5-3,16 3 0,6-6 1,15 7 1,1-5-1,13 9-1,-2 0-2,8 13-1,-6 3-2,-1 14 0,-10 9 0,-7 12-2,-12 10 1,-10 16 0,-15 12 0,-15 12 1,-18 3 1,-15-1-2,-20 0 0,-12-7 3,-15-8-2,-11-13-1,-11-19 0,-6-17-2,-4-18 1,4-8 0,10-15-2,14-7 0,17-7 1,22-3 0,27-1 1,25 1 1,27 5-2,21 10 2,13 8-1,12 11 2,5 6-2,-3 8 1,-5 7-1,-6 7 0,-7 8-2,-9-7-8,3 9-26,-6-4-1,-1-11-1,1-4 0</inkml:trace>
  <inkml:trace contextRef="#ctx0" brushRef="#br0" timeOffset="210245.0253">12174 11919 44,'-14'2'23,"-3"-9"2,17 7 4,30 18-12,12 3-6,39 21 0,19 8 0,31 26 1,7 7 1,22 29-2,-17 13-4,-6 23 0,-40-4-1,-32 10-2,-46 1-4,-36 1-12,-35 3-26,-33-7 2,-26-24-1,-12-2-2</inkml:trace>
  <inkml:trace contextRef="#ctx0" brushRef="#br0" timeOffset="214432.2648">14177 13128 79,'18'34'34,"2"2"3,0-4 0,-4-12-19,5 5-5,-13-13-4,4-1 0,-12-11-3,4-12 0,-10-9-4,-1-7 2,-11-14-4,-4-9 0,-7-15-1,-4-3-1,-2-3 1,1 4-1,3 3 2,3 7-2,8 12 2,6 5-2,8 14 3,8 4-2,7 7 0,5 4 0,9-2 1,4 3-1,8-5 2,3 2-2,6 1 0,1 0 0,2 2-2,-4-6-5,9 8-23,-13 2-6,-4-3-1,-9 6 1</inkml:trace>
  <inkml:trace contextRef="#ctx0" brushRef="#br0" timeOffset="214656.2776">14105 12907 120,'36'9'38,"10"-15"-2,9-9 1,6-4-39,1-8-4,10 8-26,-12-5-4,-12 4-1,-7-3-1</inkml:trace>
  <inkml:trace contextRef="#ctx0" brushRef="#br0" timeOffset="214932.2934">14753 12868 113,'16'29'39,"0"0"-1,-1 9 3,-2-16-33,2 15-1,-4-6-3,3-1-1,-8-10-1,1-8-3,0-2-8,-6-23-31,-1-4 1,-3-16-4,-3-8 3</inkml:trace>
  <inkml:trace contextRef="#ctx0" brushRef="#br0" timeOffset="215099.303">14740 12386 89,'-1'-28'3,"-8"3"-3,1 4 1,3 9-27</inkml:trace>
  <inkml:trace contextRef="#ctx0" brushRef="#br0" timeOffset="215427.3217">15185 12887 105,'27'72'39,"-6"-5"-1,-7-9 0,5-2-29,-17-14-1,5-10-4,-6-17 1,-1-15-4,5-14-3,-2-14 1,3-12-1,-2-8-1,4-3-1,-1-4 0,2 8 1,-2 8 3,1 9 2,3 19 1,-1 12 0,3 12 2,0 14-1,2 13-2,0 7 2,3 8-4,-2 0 3,0-4-4,-2-3 2,-1-4-5,3-5-2,-8-18-31,11-13-3,-1-15 2,4-7-1</inkml:trace>
  <inkml:trace contextRef="#ctx0" brushRef="#br0" timeOffset="215891.3483">15894 12755 84,'6'-12'37,"-6"12"1,0 0 1,0 0-16,5 21-12,-13 6-5,6 19 2,-2 4-4,3 14 1,2-3-5,4 2 0,5-6 0,6-6 0,4-9 0,6-21 0,5-14 0,4-18 0,0-19 0,2-19 0,0-22 0,-7-19 0,-7-18 0,-14-3 0,-11-2 0,-16 4 0,-10 13-3,-12 16 0,-6 30 4,-3 30 2,1 23-2,8 26 0,12 19-1,14 20 0,15 17 0,14 14 0,14-5 0,13-4 0,13-4 0,1-22-25,17-9-16,2-15-1,2-24 0,0-18-2</inkml:trace>
  <inkml:trace contextRef="#ctx0" brushRef="#br0" timeOffset="217412.4353">17314 12551 49,'-1'25'37,"-1"13"0,-3 5 1,6 15-10,-12-13-9,16 21-3,-12-12-8,9 5 0,-5-9-3,4-6-2,-2-12 0,2-5-2,-1-3 0,1-10-1,-1-14-1,0 0-6,0 0-17,0 0-16,4-17 0,-2-7-2,2-3 3</inkml:trace>
  <inkml:trace contextRef="#ctx0" brushRef="#br0" timeOffset="217932.465">17169 12488 54,'-17'-7'32,"-9"-5"-1,7 5 2,-3 9-15,-1-10-7,23 8-1,-18-12 0,18 12 1,18-23-3,13 7 0,6-5-2,18 2-1,9-1-1,16 11 0,3-2-2,4 15-2,-8 0 2,-8 16-2,-14 5 1,-15 6-1,-17 6 0,-22 0 0,-19 3-2,-15 2 2,-11-4 0,-7 5 0,-6-3-1,-4-4 1,2-3 0,7-6-1,9 2 2,10-3-1,12 0 0,14-1 0,14-3 1,15 4 0,11 4 0,11 11 1,8-5 0,3 4-1,0 1-1,-4-2 0,-4 3 0,-11-5-7,5 6-32,-16-12-1,-5 2-1,-2-10-1</inkml:trace>
  <inkml:trace contextRef="#ctx0" brushRef="#br0" timeOffset="218773.5131">18220 12732 94,'-7'-17'36,"7"17"1,-2 12 0,-11 1-27,20 16-3,-3 1-2,7 15 1,-5 1-1,7 13 1,-5-2-1,5 0-1,-5-4-1,1-7-3,-3-1 0,-1-12 0,4-1-4,-9-17-11,6-3-26,-6-12 0,0 0-2,9-20 1</inkml:trace>
  <inkml:trace contextRef="#ctx0" brushRef="#br0" timeOffset="218971.5245">18147 13016 127,'27'-8'42,"9"0"-1,3-7-1,5 4-38,6 1-4,-1-4-4,7 9-26,-13-1-9,-7 7-1,-9-4 1</inkml:trace>
  <inkml:trace contextRef="#ctx0" brushRef="#br0" timeOffset="219555.5579">18692 12553 104,'16'20'38,"-1"-3"0,3 4 2,1 6-32,-2 6-4,5 11 1,-5-2-1,2 11 0,-4-8 0,0-2-1,-5-3-1,0-4-1,-4-8-1,0-5 0,-2-6 0,-4-17 0,2 13 0,-2-13 0,0 0 0,0 0 0,-11 3 0,5-15 0,0-2 0,2-6 0,4-4 0,3-3 0,7-1 0,6 3 0,7 1 0,6 12 0,2 1 0,2 13 0,1 10 0,-1 7 0,-1 6 0,1 2 0,0 2 0,5-11 0,4 5 0,6-10 0,4-5 0,4-6 0,4-9 0,-5-4-3,10-3-30,-15-4-10,-1-8 1,-9-5 1</inkml:trace>
  <inkml:trace contextRef="#ctx0" brushRef="#br0" timeOffset="276890.8373">6593 13194 1,'0'0'3,"0"0"14,0 0-7,0 0 1,-9-12-1,9 12 4,0 0-1,0 0 1,-8 4-2,8-4-3,0 0-1,0 0-3,0 0-1,-10-9-2,10 9 0,0 0 2,0 0-1,0 0 2,0 0 0,0 0 0,0 0 1,0 0 0,0 0-1,11 2-1,-3-1-1,-8-1 1,20 8 0,-9-9 0,6 4 0,-1-6 0,7 2 1,-2-5-1,8 0 0,-2 0-1,4-6 1,-1 8-3,3-2 2,0 4-2,-2 3 0,1 1 1,0 2-2,1-6 3,1 2-3,1-1 1,-2-1-1,-1-4 0,1 3 0,-3-3-2,-3 2 2,-4 1-3,-1 0 3,-3 2-1,-2-1 1,0 3 1,-3-4-1,1-1 1,-2-1 1,-1 2-1,0-5 0,-3 4-1,-1 3 0,-8 1 1,11 2 0,-11-2-1,9 4-1,-9-4 2,0 0-1,0 0 1,0 0-1,0 0 0,0 0 0,0 0-1,0 0 1,0 0-1,0 0 1,0 0-1,0 0 1,6 16 2,-5-5-2,-1 4 2,1 4-3,0-4 3,1 8-3,1-1 3,2 7-3,0-1 0,1 6 0,0-1 1,1 7 0,-2-4 1,2 0 0,-1 3-1,0-6 1,-1 6-1,-1-4 2,-1 6-2,-2-7 2,0 3-3,-1 4 2,-1 1-1,0 5 1,-2-1 0,1-3-1,-1-8 0,2 4 0,0-9-1,1 5 1,0-7-1,0 5 0,-1-3 0,1 5 1,0 13 0,1 6 1,1 8 0,0-5 1,1 7 0,1-8-1,2 6 0,1-1 0,0-7 0,0-2 0,1-5 0,-2 4-2,1-7 1,-1 11-1,0-4 1,-1-1 0,-1-2 0,0-6-1,-2 1 0,0-6 1,-1-1-1,0-5 2,-2-8-1,1-2 1,-2-3 0,1-2 0,0 3 1,0-1-3,1 3 3,-1 0-2,1 1 0,0-2 0,0 4-1,0 1-1,0-7 2,-1-1 0,1-17 0,-2 18 2,2-18-1,-3 10-1,3-10 0,0 0 0,0 0 0,0 0 0,-11-2 0,11 2 0,0 0 0,-8 14 0,8-14 0,-4 12 0,4-12 0,-2 10 0,2-10 0,0 0 0,-8 10 0,8-10 0,-16-2-1,3 6 1,0-6-2,-4 3 2,0 1-1,-2 7 2,1-4 1,0 4-1,0-2-1,0-7 0,0 6 0,0 0 0,1-1 0,-2 1-1,2-3 1,0-2-2,1 3 2,-3 5-1,2-5 1,0-1 0,0-3 0,-1-7 2,0-3-4,-2 3 2,2-2-2,1 4 2,0 1 0,1 1 1,3 1 0,2 2-1,1 6 4,1-6-4,0 1 0,0 1 0,0-6 0,-1 3 0,-1-6 0,-2-5 0,0 6-2,-1-3 0,-1 4 2,1 1 1,-2 0-1,0-3-1,-1 4 1,-1-1 3,0 0-3,0 0 1,-2-3-1,-1-6 0,-2-2 0,0 3 0,-2 8 0,1-2-2,9 18-11,-7-9-28,14-6-3,8 3 1,-4-12 2</inkml:trace>
  <inkml:trace contextRef="#ctx0" brushRef="#br0" timeOffset="280502.0438">8002 13504 75,'3'-23'34,"-4"5"2,1-4 2,0 22-24,2-29-2,2 17 0,-7-9-2,6 7-4,-5 3-1,2 11-1,1-13-1,-1 13 0,0 0-2,3 16 1,1 1-2,2 12 0,2 2 0,1 12 0,1 4 0,2 9 0,-1 4 0,1 0 0,-1 2 0,0-6 0,-1-2 0,-2-14 0,-1-5 0,-1-11 0,-1-7 0,-3-7 0,-2-10 0,0 0 0,0 0 0,0 0 0,8 12-6,-8-12-37,0 0-1,0 0-1,0 0 2</inkml:trace>
  <inkml:trace contextRef="#ctx0" brushRef="#br0" timeOffset="281033.0742">7918 13899 87,'0'0'39,"-9"-20"-1,7 7 1,-5-2-22,7 15-5,0 0-4,16 1-3,-16-1-1,20 0-1,-7 0-1,4 11-1,1-1-1,4 8 0,-2 7 0,2 0 0,1 6 0,0 1 0,-1 2 0,-1-3 0,-4-4 0,-1-6 0,-3-8 0,-3-6 0,-10-7 0,13 3 0,-8-15 0,2-7 0,-1-11 0,6-2 0,3-15 0,3 6 0,4-10 0,-1-1 0,5 7 0,1-5 0,15 21-25,-11-5-21,7 17 2,-6-1 1</inkml:trace>
  <inkml:trace contextRef="#ctx0" brushRef="#br0" timeOffset="283583.22">8768 13538 21,'0'0'32,"0"0"3,-4-12 0,4 12-9,0 0-2,-1 12-3,1-12-6,2 33-4,-1-9-4,8 11-3,-2 2-1,4 12 0,-3-4 0,3 3 0,-2-3-1,-1-8-1,-2-9-1,-3-7-1,-1-5-1,-2-16-6,0 0-31,0 0 1,-11-14 0,1 1-2</inkml:trace>
  <inkml:trace contextRef="#ctx0" brushRef="#br0" timeOffset="284002.244">8682 13511 73,'-18'8'38,"1"-4"0,3 2 4,1-18-18,13 12-9,0 0-5,0 0-2,21-5-3,4 2-3,6-9-2,7 5 0,1 0 0,3 8-1,0 2-5,-9-10-6,4 10-27,-12 1-2,-5 9 2,-8-9-2</inkml:trace>
  <inkml:trace contextRef="#ctx0" brushRef="#br0" timeOffset="284339.2633">8657 13976 93,'0'0'39,"0"0"0,0 0 3,19 3-29,-4-9-5,16 9 0,4-7-2,5 1-2,4-2-2,1-7-3,2 15-7,-14-13-28,5 14-5,-10-6-2,-4 6 2</inkml:trace>
  <inkml:trace contextRef="#ctx0" brushRef="#br0" timeOffset="284920.2965">9262 13652 102,'0'0'37,"0"0"1,0 0 1,8 12-30,-8-12-2,26 1-2,-7-4-1,5-1-1,3-3-2,3-2-2,1 3-3,-7-3-6,11 5-29,-13 2 1,-2 5 0,-8-3-2</inkml:trace>
  <inkml:trace contextRef="#ctx0" brushRef="#br0" timeOffset="285262.3161">9266 13874 84,'0'0'38,"-10"5"2,10-5-3,14 3-19,0-12-7,21 2-4,5 0-4,9-10-8,13 12-31,1-7-4,3 4 2,-2-2-4</inkml:trace>
  <inkml:trace contextRef="#ctx0" brushRef="#br0" timeOffset="293005.759">9748 13016 47,'0'0'31,"-1"-13"1,1 13-2,0 0-7,0 0-3,3-21-4,5 18-6,-8 3-2,0 0-4,3-11 0,-3 11-1,0 0-2,9 10 3,-9-10-3,10 22 2,-4-8-1,1 4 1,2 0-1,3 8 1,-2-3-1,3 4-2,-1-2 1,1 4 0,-2 0 0,2-7 0,-3 0 0,-2-5-1,0-3 0,-8-14 1,12 16-1,-12-16 0,0 0 0,10-4 0,-10 4 0,4-14 0,-2 2 0,1-4 0,2-10 0,1-1 0,0-16 0,1-1 0,-1-9 0,0-2 0,-1-1 0,-1 2 0,0 6 0,-4 4 0,4 17 0,-10-8-16,6 22-26,0 13 2,0 0-1,-5 18 1</inkml:trace>
  <inkml:trace contextRef="#ctx0" brushRef="#br0" timeOffset="293621.7942">10163 13064 91,'-3'-13'36,"-1"3"0,4 10 0,-15-19-21,15 19-5,0 0-4,0 0-2,0 0-1,8 21 0,-4-4 0,6 2 0,0-1-1,2 12 1,-3-3 0,4 7-2,-2-6-1,0 3 0,-1-5 0,-1 2 0,-3 1 0,1-9 0,-1-2 0,-2-8 0,-4-10 0,0 0-1,9 13-5,-13-26-5,14 13-28,-13-10-1,3 10 0,-11-11-1</inkml:trace>
  <inkml:trace contextRef="#ctx0" brushRef="#br0" timeOffset="293854.8075">10071 13249 107,'0'0'40,"0"0"-1,13-13 3,9 7-34,-6-6-2,10 3-1,-4 0-2,1 4-2,3 4-5,-9-6-3,6 15-18,-14-2-14,-9-6-1,7 13 1,-7-13 0</inkml:trace>
  <inkml:trace contextRef="#ctx0" brushRef="#br0" timeOffset="294265.831">10343 13023 83,'14'-7'37,"-6"6"-2,4 1 4,-12 0-24,29 12-4,-15-6 1,9 9-5,-5 5-1,3 4-2,-2 2-1,-3 3 0,-3-4-3,-1-7 0,-6-3 0,-1 1 0,-5-16 0,0 0 0,-5-12 0,1 1 0,0-3 0,-1 4 0,5 10 0,-6-14 0,6 14 0,0 0 0,16 12 0,0 0 0,5 7 0,9-3 0,7-3 0,-1-3-6,16 5-30,-12-12-4,-1 1 0,-10-8-3</inkml:trace>
  <inkml:trace contextRef="#ctx0" brushRef="#br0" timeOffset="294832.8635">9978 13705 90,'-15'5'38,"2"-5"0,13 0 3,0 0-21,27 14-5,15-21-6,25 0-5,14-11-4,16 2 0,5-6 0,6 2 0,-5 1 0,-12 2 0,-11 20-9,-26 3-33,-15 6 1,-18 4 1,-14 7-2</inkml:trace>
  <inkml:trace contextRef="#ctx0" brushRef="#br0" timeOffset="295385.8951">9970 14089 92,'0'0'39,"0"0"1,10 19 0,-2 2-22,-3 9-13,8 6 3,-5 7-2,4 3 0,-3-4-5,-2 0-1,-1-7 0,-1-3 0,-2-13 0,-2-1 0,-1-18 0,0 0 0,0 0-10,-3-12-26,7-3-3,-4-7-3,3-3 1</inkml:trace>
  <inkml:trace contextRef="#ctx0" brushRef="#br0" timeOffset="295984.9294">10012 14159 21,'-11'5'31,"11"-5"1,-11-1 3,11 1-8,0 0-6,-13-24 1,13 24-5,-3-18-4,3 18-5,0-24 0,0 24-1,2-15-2,-2 15-1,5-14-1,-5 14-2,11-21-1,-2 12 0,2-3 0,6 0 0,3 5 0,5-2 0,3 7 0,3 2 0,0 7 0,0-3 0,-2 5 0,-3-2 0,-6 4 0,-6 1 0,-14-12 0,8 28 0,-16-12 0,-8 6 0,-7 2 0,-7-3 0,-3-1 0,-4-1-1,2 4-1,2-9 1,7-6 0,6-2 1,9-1 1,11-5-2,11 12 3,7-6 0,7 7-1,7 0-1,1 4 0,3 1 0,-1 3 0,-3 9 0,-4-3 0,-6 2 0,-1 5-8,-18-5-35,5-2 3,-6-5-3,0-8 1</inkml:trace>
  <inkml:trace contextRef="#ctx0" brushRef="#br0" timeOffset="296481.9578">10525 14125 94,'0'0'41,"0"0"-2,0 0 2,5 13-24,-2 10-10,6 21-1,-2-2 0,5 13-2,-4-1-4,1 7 0,-1-8 0,-1-6 0,-3-8 0,0-12 0,-1-10 0,0 1 0,-1-6 0,-2-12 0,0 0 0,0 0-36,0 0-6,1-29-2,-4 19 4</inkml:trace>
  <inkml:trace contextRef="#ctx0" brushRef="#br0" timeOffset="296688.9696">10454 14439 126,'0'0'43,"4"-13"0,14 8 0,-6-16-43,16 1 0,1-1 0,1-6 0,-1 11 0,-5-1 0,0 11 0,-13-12-10,8 14-32,-19 4 2,0 0-1,0 0-1</inkml:trace>
  <inkml:trace contextRef="#ctx0" brushRef="#br0" timeOffset="297173.9974">10691 14088 88,'0'0'41,"0"0"-1,3-11 1,-3 11-14,0 0-15,6 11-6,-6-11-6,15 16 0,-8 5 0,7 11 0,0 7 0,2 1 0,-1 4 0,0-1 0,-3 3 0,1-8 0,-4-9 0,-2-7 0,-2-9 0,-2 1 0,-3-14 0,2 13 0,-2-13 0,-4-19 0,-1 4 0,3-13 0,-3 6 0,1 1 0,3 0 0,2 0 0,6 7 0,4 8 0,6 6 0,2 18 0,6-4 0,4-2 0,6 9 0,2-13 0,5 9 0,-3-21 0,14 10-17,-13-21-26,-2-3-1,-6-10 0,-5-11-2</inkml:trace>
  <inkml:trace contextRef="#ctx0" brushRef="#br0" timeOffset="298312.0625">10385 13068 92,'-9'3'36,"9"-3"0,0 0-5,-6-22-16,15 23-1,-12-14-5,3 13-2,5-15-3,-5 15 0,0 0-2,9 1 1,-9-1-1,8 23-2,-2-5 0,5 7 0,1-3 0,1 2 0,0 1 0,2 2 0,-3-2 0,1 1 0,-3-3 0,-2-5 0,0 3 0,-2 0 0,0-2 0,-2-6 0,-4-13 0,6 10 0,-6-10 0,0 0 0,1-15 0,-1 15 0,0-14 0,0 14 0,-2-20 0,4 8 0,-2 12 0,4-16 0,-4 16 0,14-16 0,-1 4 0,2 4 0,3 3 0,0 6 0,2 3 0,2 4 0,1-1 0,1 5 0,-1-2 0,1-1 0,1 2 0,1-9 0,-1 2 0,1-9 0,2 6 0,-8-10 0,5 9-41,-6-1-3,-3-4-2,-6 2 3</inkml:trace>
  <inkml:trace contextRef="#ctx0" brushRef="#br0" timeOffset="299346.1216">10254 13226 51,'-25'-18'31,"16"15"2,-2-4-6,-5-7-5,16 14-3,-17-12-6,17 12-4,0 0-4,0 0-1,0 0-1,15-12-3,4 13-1,0-10-11,9 5-21,7 2-3,-3-2 2,4 14-1</inkml:trace>
  <inkml:trace contextRef="#ctx0" brushRef="#br0" timeOffset="320142.3111">7430 5323 7,'0'0'11,"0"0"0,-5-11-1,5 11-1,0 0 1,0 0-2,-1-13 0,1 13 0,0 0-1,-2-15 0,2 15-1,0 0-1,0 0-3,-2-16 1,2 16-3,0 0 1,0 0-1,10-6 0,-10 6 1,16 1 0,-4-1 2,0-6 0,2 4 0,-1-6 0,1 4-1,1-3 1,2-1-2,0 2 1,2 3-3,2-1 2,2 4 0,5-1 0,2 1 1,5 0-1,2 1 0,0-5 1,3 1 0,-4 0-1,3 1 0,-3-5 1,0 1-1,-4-1 0,0 1 0,-2 1-1,1 2 1,0-3-1,1 2 1,0 1-1,-1 1 0,0-2 0,-2 1 0,-3 3 0,-3-5 0,-3 5 0,-4 0 1,-3 1-2,-2-2 2,-11 1-1,11 3 0,-11-3 0,0 0 1,9 5-1,-9-5 0,0 0 0,0 0 0,0 0 0,0 0 0,0 11 0,0-11 0,0 0 1,5 11-2,-5-11 1,5 11 0,-2-1 1,-1 1-1,0 3 0,-1 1 0,0 7-1,-1 4 2,0 2-1,-1 2 2,1-3-2,2 3 1,-2-10-1,1 1 0,-1-7 1,1-1-2,0-2 2,-1-11-1,4 19 0,-2-7 1,0 3-1,1 4 1,-1-2 0,0-1 0,0-1 0,0 0-1,-2-15-1,0 21 2,0-11-2,-1 1 1,0 1 1,0 0 0,0 2 0,-1 3-1,-1 3 1,-1-2 0,0 0 0,0-2 0,1 1-1,-1-6 0,-1 4 1,2-2 0,0 1 0,2 1 1,-1 2-1,1 1 1,-1 2-1,1 5 1,-3-2-1,2-1 1,-2-1-1,2-1 0,-1-2-1,2 2 1,-1-2-1,1 3 0,1 3 0,0 0 0,0 1 1,0 0-1,0-1 0,0-1 0,-1-3 1,1-3-1,0-4 0,0 1 0,1-1 0,0 4 0,0 1 1,0-6 0,0 8-2,-1 3 0,-1-2 2,0 2 0,-2-1-1,0-2 0,0 5 1,1 6-2,0-3 2,3 0 0,-1 4-1,1-1-1,1 7 2,1-3 0,-2-6 0,0 4 0,-2-8 0,1 3 0,-2-10-1,2 4 1,-1-7-1,1 1 1,0 1-2,0-2 2,0 0-2,1-1 1,0 6 0,-1-6 1,-1 2-1,0-4-1,1 8 2,-1-3-1,-1 3 1,0 2 1,-1-1 1,1 4-1,-1-5 1,1 7-2,-1-10 2,0-2-2,1-3 1,-1-2-3,3-10 1,-7 18-1,2-2 0,0 0 1,-1 3 0,1 4-1,2 7 1,-1-4 0,2 2 1,0-7-1,1-5 1,1-6-1,0 1 0,0-11 1,1 12-1,-1-12 0,-1 10 0,1-10 1,0 0-1,0 0 0,0 0-1,0 0 0,0 0 1,0 0-1,0 0 2,-2 15 0,2-15 0,0 0 0,-13-2 0,13 2 1,-15 1-1,6-4 1,-1 4-1,0-2 0,-1-3-1,0 4 0,0-12 0,0 11 1,-2 1-1,1 1 0,-1 1-2,-2 5 2,2 2-1,2-1 1,1 3-1,0-8 1,2 1 0,8-4-2,-13 2 3,13-2 0,-11-4-1,11 4 2,-13 4-2,13-4 1,-18 8-1,8 4 2,-2-5-2,-1 4-1,-2-5 1,1 0-1,-2-2 1,1 5-1,0-4 2,1-3-2,1 7 1,1-6-1,3 3 2,0-4-2,9-2 0,-15 6 1,15-6-1,-18 3 1,2-4 1,-5 1-1,-7 4 0,-7 5 1,-7-1 0,-7 3-1,0-1-5,-5 1-18,9-6-14,9-2 0,7-34-2</inkml:trace>
  <inkml:trace contextRef="#ctx0" brushRef="#br0" timeOffset="353303.2078">13312 15040 50,'-13'-1'30,"-2"7"1,1 3-3,7 22-8,-12-7-2,14 23-4,-13-3-2,13 16-4,-9-2-1,7 17-2,-5-4-3,6 10 0,-4-10-1,3-1-1,-1-9-1,2-11-1,2-5-3,-5-30-15,6 3-16,-3-29 1,3-5-2,-2-15 1</inkml:trace>
  <inkml:trace contextRef="#ctx0" brushRef="#br0" timeOffset="353911.2426">13101 14949 39,'-22'-3'24,"12"4"1,-5 0-4,-3-9-5,7 12 0,-5-17-3,16 13 0,-10-18-2,19 9-2,7-13 1,20 5-3,12-6-1,19 2-2,6 2 1,9 5-2,1 1 1,0 9-2,-7 6-2,-11 14 1,-16 10-1,-17 16 0,-14 2 0,-15 9 0,-13 0 0,-13 3 0,-15-6 0,-13-8 0,-8-7 0,-4-17 0,1-4-1,6-9 0,8-1 0,8-2 0,16 3 1,15 2 0,16 6 1,12 5-1,6 9 1,6 7-1,1 3 2,4 9-2,-3-1 2,-1 7-2,-4-1 0,-4 6-2,0 2-5,-9-10-29,7-5 0,-2-7 0,1-15-3</inkml:trace>
  <inkml:trace contextRef="#ctx0" brushRef="#br0" timeOffset="354471.2746">14077 15302 82,'0'0'33,"14"5"-2,-5 12 3,-1 2-22,5 18-7,-5 9 1,4 11 0,-8 6 0,2 9-2,-6-5 0,0 0-1,-4-7-2,1-3-1,0-11-3,-4-12-3,10-10-29,-3-24 0,-10 1-1,1-24-2</inkml:trace>
  <inkml:trace contextRef="#ctx0" brushRef="#br0" timeOffset="354685.2868">13910 15625 112,'19'-8'37,"12"-11"1,17 1-3,2-5-29,10 5-6,2 3-2,-9-5-10,1 9-24,-18-7 0,-8 5-1,-16-4 1</inkml:trace>
  <inkml:trace contextRef="#ctx0" brushRef="#br0" timeOffset="355064.3085">14398 15008 91,'24'-26'34,"-4"7"-1,0 10 1,-7-1-24,6 33-4,-7 4-2,6 22 1,-4 4-2,6 10 1,-3 5 2,4-1-3,-7 0 1,0-4-1,-6 0-1,-4-3 1,-6-7-2,-1-4 1,-2-13-1,-1 0 2,2-22-2,4-14 0,8-11 0,6-17-1,8-7 0,7-5 0,5-1-2,4 3 2,1 11 0,-2 13 0,-3 14-1,-5 13 1,-5 7 2,-4 11-2,1 5 1,1 1-1,9-1-1,6-8-2,13 1-5,-5-18-30,19 1-2,-1-25-1,6 2 0</inkml:trace>
  <inkml:trace contextRef="#ctx0" brushRef="#br0" timeOffset="355671.3432">15824 15060 66,'-16'1'33,"0"4"0,4-4 0,7 12-11,5-13-8,17 11-4,10-7-5,13 8 0,6-4-1,8-2-1,0 1-1,2-2-2,-5 0-1,-7 2-4,-5 6-1,-14-14-11,0 10-20,-6-6 1,-5 3 0,-14-6 0</inkml:trace>
  <inkml:trace contextRef="#ctx0" brushRef="#br0" timeOffset="355884.3554">15817 15352 90,'4'12'33,"23"-9"0,19-2-2,24 5-25,7-2-5,10-3-8,10 5-23,-1-2-3,-6 7 0,-7-2-2</inkml:trace>
  <inkml:trace contextRef="#ctx0" brushRef="#br0" timeOffset="358942.5303">8890 5306 18,'0'0'20,"-17"0"2,9 4-7,-2 4-2,-2 1-3,3 15-1,-2-6 0,4 18-2,-5-7 0,6 13 0,-4-6-1,4 13 0,-4-7-1,4 3-2,0 0-3,1-3-4,3 3-4,-4-5-10,2-3-9,5-2-2,-4-12 0,5-5 0</inkml:trace>
  <inkml:trace contextRef="#ctx0" brushRef="#br0" timeOffset="359363.5544">8481 5755 20,'-15'-5'20,"15"5"2,0 0 1,0 0-12,0 0-1,0 0-1,15 21 1,-8-9 2,11 5-1,-7-3 0,13 4-3,-8-1-2,8 7-1,-4-5-2,3 2 1,-6-7 0,3 0 2,-4-11-2,6-2-1,0-17 1,6-5-1,1-9-2,4-7-8,12 2-25,-3-1-4,-1-8 1,-2 0-3</inkml:trace>
  <inkml:trace contextRef="#ctx0" brushRef="#br0" timeOffset="361795.6935">17480 14097 24,'0'-28'22,"8"6"3,-6-6 1,2 1-5,2 8-3,-6-2-1,8 10-4,-9-3-2,1 14-1,9-3-2,-1 17-2,-3 6-2,4 18-2,2 8 0,3 19 0,0 6 2,7 12 0,-4 0-1,3 1 1,-4-9 0,1-7-2,-6-14 1,2-10-2,-7-13 2,1-8-1,-7-23 1,8 7-2,-1-26 2,8-15-1,3-27 0,9-22 1,7-15-3,3-14 0,5-4 0,-2 4 0,-1 8-2,-8 14-3,1 28-3,-13 18-13,1 26-17,-4 11-2,-1 17-1,0 5 1</inkml:trace>
  <inkml:trace contextRef="#ctx0" brushRef="#br0" timeOffset="362376.7268">18412 14038 82,'0'0'35,"10"3"-1,-6 11 1,2 22-20,-5 10-8,8 10-1,-4 3 1,5 6-2,-6-6-1,4 0 0,-4-7-1,1-11 0,-2-10-1,0-6-1,-3-6 0,0-3-2,0-4 0,-2 1-1,1-3-1,1-10-4,-5 18-5,-8-16-20,13-2-6,-13-2 0,4-5 2</inkml:trace>
  <inkml:trace contextRef="#ctx0" brushRef="#br0" timeOffset="362588.7389">18239 14387 96,'8'-28'34,"17"-4"2,11-4-2,12 8-25,3 1-8,2 8-3,2 19-5,-12-3-12,-4 22-14,-12 5-1,-11 5-1,-8-1 1</inkml:trace>
  <inkml:trace contextRef="#ctx0" brushRef="#br0" timeOffset="363155.7713">18792 13970 90,'0'0'34,"14"-16"0,-14 16-1,0 0-21,19 21-5,-11 4-3,6 15-1,-5 9 0,5 6 0,-2 1-1,0 2 1,-3-3-2,-1-2 1,-3-11-2,-2-6 2,-1-13-1,-1-3 2,-1-8-1,0-12 0,0 0 1,3-21-3,1 1 1,5-6 0,7-1-1,2 1-2,6 5 1,4 8-2,5 13 2,2 17 0,1 5 0,0 13 0,-1 6 1,1 1 0,5-1 1,7-6-1,10-5-1,5-10-2,13 1-7,-5-9-27,11-10 1,0-2-3,0-1 2</inkml:trace>
  <inkml:trace contextRef="#ctx0" brushRef="#br0" timeOffset="363912.8146">17385 15297 50,'0'0'28,"-14"3"-1,14-3-1,10 3-10,1-4-7,17 10-4,14-2-2,26 11 2,20-3 1,33 8-1,25-8 2,36 5-1,31-6 0,35 0-1,26-9 0,29 3-1,27-8-1,21 5 0,16 5-2,8 0-6,11 13-29,0 0-2,-6 5 2,-10 7-3</inkml:trace>
  <inkml:trace contextRef="#ctx0" brushRef="#br0" timeOffset="364943.8736">17764 15877 47,'-4'-15'29,"4"15"0,0 0 2,7 14-12,6 19-4,-9-9-7,12 18 0,-7-9-1,9 14-1,-7-12-2,3 3-1,-6-10 0,0-3-4,-4-5 1,-4-10-4,3 3-2,-3-13-22,0 0-5,-9-14-1,8 2 0</inkml:trace>
  <inkml:trace contextRef="#ctx0" brushRef="#br0" timeOffset="365198.8882">17476 15888 81,'8'-24'33,"18"-7"3,21-1-2,5-8-22,19 10-8,7 7-5,1 2-5,9 15-12,-14 3-13,-6 4-4,-16-2 1,-9 1 0</inkml:trace>
  <inkml:trace contextRef="#ctx0" brushRef="#br0" timeOffset="365434.9017">17385 16157 90,'-41'32'36,"28"-7"5,27-23-5,34-3-15,24-6-21,19 0-8,24 6-28,3-9-2,8 5 2,-2-9-5</inkml:trace>
  <inkml:trace contextRef="#ctx0" brushRef="#br0" timeOffset="366039.9363">18612 16083 22,'-11'2'25,"-15"-5"4,-3 7 0,-7 7-7,-8-5-6,8 11-2,-6-6-2,11 11-2,0-11-3,20 8-2,11-19-2,17 24-1,12-13 0,13 1-1,3 1 1,3 2-2,-6 1 1,-7 5 0,-18 6 1,-19 0-2,-20 3 1,-16-5-2,-12 5 0,-5-9-2,5 9-9,-2-16-22,23-5-2,14-6 2,21-13-3</inkml:trace>
  <inkml:trace contextRef="#ctx0" brushRef="#br0" timeOffset="366475.9612">18706 16197 77,'10'20'34,"4"7"0,-1 2-3,6 21-17,-10-12-3,7 0-7,-6-3 0,0-5 0,-5-10-2,-1-9 1,-4-11-1,7-32-1,2 2 0,2-10-1,6-5-1,5-3 0,5 6-1,2 6 1,2 11 1,0 13 0,0 12 0,-4 15-1,-6 10 1,-4 13 0,-5 1-1,-4-3-1,-2 3-2,-4-13-3,5 11-10,-3-27-17,-4-10-2,12-8 0,-2-5 1</inkml:trace>
  <inkml:trace contextRef="#ctx0" brushRef="#br0" timeOffset="366706.9744">19216 16391 78,'4'12'34,"1"2"-1,-5-14-4,22 14-15,-12-25-5,9 4-3,-6-13 0,5-1-2,-8-4-1,-4-2-3,-8 1-1,-9 5 0,-8 9 1,-5 3-3,2 13-3,-8-3-8,14 14-22,4-2 0,12 4 0,11 0-1</inkml:trace>
  <inkml:trace contextRef="#ctx0" brushRef="#br0" timeOffset="367156.0001">19473 16252 65,'0'0'33,"9"-8"0,-9 8 1,17 12-20,-17-12-6,11 19-1,-11-19 1,9 14-2,-9-14-1,0 0-1,-4-10-1,4 10 2,-5-27-4,4 11 0,5 3-4,1 1 0,11 12-8,-16 0-24,26-4-2,-9 7 0,4-4 2</inkml:trace>
  <inkml:trace contextRef="#ctx0" brushRef="#br0" timeOffset="367392.0136">19770 16021 72,'18'16'33,"-7"1"1,-1 0-1,10 13-21,-12-2-4,8 12-2,-9-1 0,3 7-4,-4 1 0,-1-3-3,-2 2-2,-5-18-4,6 10-14,-8-24-12,4-14-4,-19-17 2,4-5 0</inkml:trace>
  <inkml:trace contextRef="#ctx0" brushRef="#br0" timeOffset="367625.027">19741 16270 80,'29'-18'34,"7"10"-1,15 6-12,15-1-43,-5-6-11,6 3 1,-2-6-1</inkml:trace>
  <inkml:trace contextRef="#ctx0" brushRef="#br0" timeOffset="368096.0539">20733 16212 52,'-1'-10'28,"-11"0"3,-2 7 2,-7 8-13,-8-3-9,10 14-4,-6 0 1,9 7-3,-3-1 4,12 0-5,3-1 0,10 5-1,3-7-1,6 3-1,1-2-2,0-3-6,10 1-23,-7-8-5,0-12-1,-2-12-2</inkml:trace>
  <inkml:trace contextRef="#ctx0" brushRef="#br0" timeOffset="368379.0701">20852 16185 79,'9'13'32,"1"4"0,0 6-1,0-4-22,4 15-9,0 6-2,-4-8-9,6 2-20,-4-7 0,-5-12-2,3-11 1</inkml:trace>
  <inkml:trace contextRef="#ctx0" brushRef="#br0" timeOffset="368404.0715">20917 15982 64,'-9'-9'1,"9"9"-1,-14-17-2,14 17-25</inkml:trace>
  <inkml:trace contextRef="#ctx0" brushRef="#br0" timeOffset="368836.0962">21152 16222 56,'17'21'33,"1"-3"0,1 5 0,-4-9-7,9 9-11,-13-15-4,7-2-4,-18-6-2,19-5-1,-11-8 0,4-2-1,-1-2-4,2-4-1,10 11-13,-4 2-20,7-1-2,-4-2 0,5 9 0</inkml:trace>
  <inkml:trace contextRef="#ctx0" brushRef="#br0" timeOffset="369130.113">21701 16219 52,'-17'4'33,"6"-1"0,1 10 0,0-7-8,12 15-11,-7-6-3,15 12-4,-2-6 0,11 6-3,1-7-1,6-3 0,3-4-6,-4-5-5,10 9-27,-9-15 0,-1-4-3,-4-8 1</inkml:trace>
  <inkml:trace contextRef="#ctx0" brushRef="#br0" timeOffset="369452.1315">21935 16307 79,'-8'12'33,"3"0"1,4-1 0,1-11-18,-1 28-7,1-28-2,7 24-1,-7-24-3,21 2 0,-9-12-1,4 2-2,-1-12 1,0 6-1,0 1-1,-4 1-1,-2 6 1,-9 6 0,11 6 1,-9 5 0,2 11 0,1-2 0,0-1 0,4-4 1,3 5-3,0-7-2,10 8-11,-5-19-21,3-4 1,-3-2-1,1-9 0</inkml:trace>
  <inkml:trace contextRef="#ctx0" brushRef="#br0" timeOffset="369679.1444">22244 16333 67,'3'18'34,"-2"-7"-2,3 0 1,5 7-17,-9-18-7,8 17-6,-1 0-10,-7-17-23,0 0-5,13-5 2,-8-14-2</inkml:trace>
  <inkml:trace contextRef="#ctx0" brushRef="#br0" timeOffset="369927.1586">22414 16037 102,'-8'-13'36,"-2"2"-2,1-3 0,-4 6-27,13 8-7,-10 8-3,10-8-3,1 23-9,-1-10-19,7 0 0,2-3-1,1-7 1</inkml:trace>
  <inkml:trace contextRef="#ctx0" brushRef="#br0" timeOffset="370196.174">22556 16035 83,'11'21'35,"3"3"3,-2-1-4,3 12-11,-5-9-13,8 15-4,-7-7-1,2 12-3,-6-7 0,-2 7-3,-2-2 1,0-4-3,0-2 1,-2-9-1,6 0-4,-7-29-27,0 0-3,-3-21 1,-3-11 0</inkml:trace>
  <inkml:trace contextRef="#ctx0" brushRef="#br0" timeOffset="370230.176">22624 16216 107,'31'-19'33,"18"6"-10,13-2-24,0-6-28,14 4-6,5-6 1</inkml:trace>
  <inkml:trace contextRef="#ctx0" brushRef="#br0" timeOffset="375335.468">8941 14216 13,'9'-1'12,"-9"1"-3,3-10-2,-3 10-4,3-12-3,-3 12 0,0 0-1,0 0 0,4-11 0,-4 11 0,0 0 1,0 0 0,0 0 3,0 0 2,0 0 1,0 0 3,0 0-1,0 0 2,-2-11-1,2 11 0,0 0-2,-10-6-1,0 8 0,2 5-2,-10 3 2,5 2-1,-10 1-1,6 5 1,-5 0-3,8 2 1,-2-1-1,9 1 1,6-7-1,10 7 1,8-6-1,9 7 2,3-5-1,3 1 0,0 0 0,-3 3 0,-7 1-1,-9 1 1,-12-1-2,-8-4 0,-7 1-4,-5-7-10,-3-5-15,7 2-4,-2-12 2,17 4-2</inkml:trace>
  <inkml:trace contextRef="#ctx0" brushRef="#br0" timeOffset="375844.4971">9207 14221 24,'-11'-7'24,"11"7"1,-18-5 1,4 3-8,2 11-3,-6-8-3,6 8-4,-4-1 0,7 1-2,0 3-1,11-1-2,4 3 0,8 3-2,2-2 2,5 8 0,-5-6-2,2 8 2,-10-6-2,-3 6 0,-8-4-4,-10-4-21,-1-1-6,3-3-2,1-15 1,10 2-3</inkml:trace>
  <inkml:trace contextRef="#ctx0" brushRef="#br0" timeOffset="377539.594">9114 14223 22,'0'-14'20,"0"14"-2,8-11-1,-5 0-2,-3 11 1,2-17-3,-2 17-2,-1-13-2,1 13-4,0 0 0,0 0-1,-10 4-2,10-4 0,-10 17-2,10-17 2,-18 22-1,8-6 2,-5 4 0,0 6 0,0-1-1,5 8 2,2-7 0,12 10 1,3-10 0,14-2-2,5-9 1,11-2-1,2-1-5,-1-10-14,2 3-15,-2-5-4,-7-4 2,-4 7-3</inkml:trace>
  <inkml:trace contextRef="#ctx0" brushRef="#br0" timeOffset="378249.6346">8878 14579 65,'-11'-2'29,"0"9"-3,-10 5-2,-7 2-12,0 13-9,-6 1-5,-3 1-17,3-4-8,9 2-1,2-12-1,14-2-1</inkml:trace>
  <inkml:trace contextRef="#ctx0" brushRef="#br0" timeOffset="378788.6655">9054 14701 90,'0'0'33,"-7"-12"-2,7 12-4,-5-14-28,5 14-20,0 0-11,13-6-1,-4 5 1,4 0-2</inkml:trace>
  <inkml:trace contextRef="#ctx0" brushRef="#br0" timeOffset="379025.679">9392 14573 106,'8'-12'36,"-8"12"1,5-19-7,-5 19-35,11-8-28,-11 8-3,18 3 0,-8 3-2</inkml:trace>
</inkml:ink>
</file>

<file path=ppt/ink/ink10.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6:02:39.960"/>
    </inkml:context>
    <inkml:brush xml:id="br0">
      <inkml:brushProperty name="width" value="0.05292" units="cm"/>
      <inkml:brushProperty name="height" value="0.05292" units="cm"/>
      <inkml:brushProperty name="color" value="#FF0000"/>
    </inkml:brush>
    <inkml:context xml:id="ctx1">
      <inkml:inkSource xml:id="inkSrc12">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1" timeString="2014-05-01T16:03:17.782"/>
    </inkml:context>
  </inkml:definitions>
  <inkml:trace contextRef="#ctx0" brushRef="#br0">3998 2015 22,'0'0'20,"0"0"0,1-13 0,-1 13-7,0 0-4,10-4-4,-10 4-2,0 0-1,13 14 0,-13-14 0,8 13 2,-8-13 0,10 15-1,-8-4 2,5-1-1,-4 2 0,5-1 0,-3 3-1,3-4 0,-8-10 1,11 19-2,-11-19 1,7 14 0,-7-14-2,6 18 1,-4-5 0,3 6-1,-2 4-1,1 7 1,-1 6-1,0 0 1,0 4 0,0-1 1,-2 1-2,1-5 1,-2-1 1,1-4-1,-1-1 2,1 1 0,-1-6 0,2 1-1,-2-3 1,3 8-1,-2-5-1,1 7 1,-2-3-1,2 4-1,-2-1 0,1 4 1,-2-5-2,1 2 3,0 1-2,1-6 1,-1 2 0,1-2 0,0 0 0,1 3-1,-1 2 1,1 1 0,-1-2-1,1 2 0,0-4 0,0 5 1,0-5-1,-1 1 2,0-8-1,1 0-2,0 0 1,0 1-1,0 1 1,1 3-1,0 1 1,-1-1-2,2 3 2,0 2 1,-1 3-1,0-3 1,0 3 0,-1-7 0,1 5 0,-1-1-1,0-2 0,-1 2 1,1-5-3,0 4 3,-1-3-2,0 0 3,0-5-3,0 4 2,0-3 0,0-2 0,0-2 0,-1-3-3,1-1 4,-1 1-4,1-1 2,-1-3-1,2 3 1,-2-1 0,1 2 1,1 3 1,-1-2-3,1 1 2,0 2-2,-1 1 2,1-1-2,-1-1 0,1-1 0,0 3 1,0-2-1,0 5 1,2-1 0,-2 2 0,0 1 1,0-1 0,1 0 0,-1-1-1,0-1 1,0-4 0,-1-2-1,2 0 0,-1-3-1,1 2 1,-2-1 0,2 2 1,-1-5-1,2 1 1,-1-2-1,0 0 0,0 1 0,1 0 0,0 4 0,1 0 0,0 7 1,1 8-1,1 4 1,0 6 0,2 0 1,-2 0-3,0-3 3,0-7-2,-2-3 0,0-8 0,-1-5 0,-1-5 0,-3-12-1,3 16 1,-3-16-1,3 15 1,0-4 0,-1 2 1,-2-13-1,3 14 0,-3-14 1,4 16-1,-2-5 0,-1-1 0,-1-10 0,2 20-1,-2-20 2,1 23-1,-1-23 0,0 14 0,0-14 1,0 0 0,0 0-1,0 0 0,0 0-2,0 0-1,-3 11-7,-10-8-27,5-14-1,-4-22-1,-1-25 2</inkml:trace>
  <inkml:trace contextRef="#ctx0" brushRef="#br0" timeOffset="3488.1995">3978 1953 24,'11'2'16,"12"4"-1,-7-2-2,5-1-4,-1-1-2,-2 1-2,4 0 0,-3 2-1,6 2 1,-1 1 0,4 1 0,-1 2 1,6-2-2,-3 1 1,5 0 1,-6-3-1,6 1 1,-6-7 0,8 6 0,-3-7-1,6 9 0,-2-6-1,4 6-2,-1 2 0,-1 4-1,1 0-2,-4 0 2,-4 2 0,-1-4 0,-3 1 1,2-3-1,-2 1 1,5 1-1,-2 0 0,6 2 0,-1 4-1,3 2 1,3-3-2,-2 7 2,3-5-1,0 2 0,2-2 0,1 2 0,2-9 1,3 5 0,1 2 0,4-5 0,4 3 1,3-3-2,0 0 2,-1-1-2,1 4 0,-3-4 0,-1 1 0,1 0 0,-4 0-1,-1 0 0,3 2 2,-2 0-1,1-3 0,-1 0 1,-2-1-1,-1-2 1,-3 0-1,0 3 2,0-1-2,-2-2 0,1 3 1,-1 0-1,1 1 0,1 1 1,-1 0 0,2-1-1,-3 1 1,1-2-1,-1 2 0,0 2 0,1-1-1,-3 4 2,2 3-2,2 4 1,-1 1 0,3 2 1,1 1-1,1 3 1,-1-4 0,3 2 2,-1-10-2,1-4 1,0-1-1,1-2 1,-1-4 0,0-2-2,-3-3 1,-2-5-1,-4 3 1,-4 2 0,-5-1-1,-5-6 0,-4 5-3,-9-4 0,0 12-3,-12-5-5,6 15-13,-14-2-12,-2-3-1,-4-1 1,-2 2 0</inkml:trace>
  <inkml:trace contextRef="#ctx0" brushRef="#br0" timeOffset="5728.3276">8393 3284 24,'11'-14'24,"7"3"-4,-2 5 2,-6-5-5,4 5-2,-10-5-3,-4 11-4,0 0-2,1 19-3,-9-3-2,-3 3-1,-2 1-1,-6 5 2,-3 0-1,-4 2 2,-3-6-1,-3 3 0,-4-7 0,-1 4 0,-5 1 1,2 0-2,-3 1 2,0 0-3,0 1 1,0-2 2,-1 7-2,-2-3 1,-2 4 1,1 2 2,0-3-1,2 7 1,-3-10-1,9 7 1,-1-11-1,6 7 1,-2-9-1,2-1-2,-5-5 1,1 0 0,-4-2-1,-3 6 1,-5-5 0,-2 3 0,-1-1 0,1 3 0,-2-1 0,2 3-1,-2-2 1,1 0-1,-3 1-1,2-1 1,-2-1-1,-1 2-1,0 2 1,-1 1-1,0 1 1,2 4 0,1 1 1,1-2-1,1 4-1,2-2 2,0 4-2,0-5 3,1 2-2,-2-1 1,0-3 0,0 6 0,1-6 0,1 0 1,1-2 0,3-3-1,-1-1 0,3-2-1,0 1-1,0-2 1,-2 2-2,-1-1 3,-1-2-3,0 2 3,1 1-1,4 1 1,0 0 0,3-3 1,2-1-1,2-1 0,1 1-1,3 2 1,0-3-1,1 2-1,1-3 2,2 4-3,2-4 4,2 2-4,0-1 4,2-2-2,0 2 1,1-5-1,1 2 0,-2 0 0,2-4-1,-3 7 1,1 1 0,0-1 0,-1 2 2,1 0-2,1 0 1,0 0 0,2 1 0,1-7-1,3-3 1,1-1-1,0-4-1,3-1 1,-4 4 0,0 3-1,-1-5 1,-1 6 0,1-2-1,-2 0 2,2 3-3,-2-3 1,6 5-1,0-12 0,5 11-2,-2-7-1,9 6-4,-13-8-24,13-2-4,-10-5-1,3-14-2</inkml:trace>
  <inkml:trace contextRef="#ctx0" brushRef="#br0" timeOffset="7191.4113">8469 3380 21,'0'0'21,"0"0"2,0 0-5,0 0-2,0 0-4,31-7-1,-1-4 1,30 11 1,17-14-4,27 10-3,14-5-1,20 12-1,11-5-1,9 10-2,4 6-1,-8 1-2,-4 9-4,-13-6-9,-2 5-13,-8 5-2,-14-7 0,-7 2 0</inkml:trace>
  <inkml:trace contextRef="#ctx0" brushRef="#br0" timeOffset="8882.508">4150 3145 19,'-15'1'20,"15"-1"0,-15-1-1,6-4-3,-3 6-2,-11-7-1,-1 11-2,-19-12 0,-4 8-2,-22-7-1,-6 7-2,-18 1-5,-6 0-5,2 7-13,2 10-12,2-9 0,16 8-2,9-11 0</inkml:trace>
  <inkml:trace contextRef="#ctx0" brushRef="#br0" timeOffset="9848.5633">4142 4329 17,'2'-14'23,"-2"14"0,0 0-4,-6-16-7,6 16-3,-22-7-2,0 6-2,-11-1-1,-10 4-2,-16 3-1,-19-1-2,-21 7-1,-23-2-4,-16 6-9,-14 3-10,-22-8-1,10 12 2,-5-24 2</inkml:trace>
  <inkml:trace contextRef="#ctx0" brushRef="#br0" timeOffset="14602.8352">10517 2382 1,'3'-29'8,"4"9"11,-8-8 3,4 0-4,-1 10 3,-5-11 0,4 14 1,-8-9-3,8 13-3,-9-5-5,8 16-4,0 0-2,0 0-3,0 0-1,0 0 0,8 21 0,-2 1 1,1 1-1,2 8 2,2 1-1,2 8 0,-2 2 0,2 9 0,-1-5-1,0 6 0,-1-2 0,1 2 1,-3-3 0,3 2 0,-2-5 0,2 1 1,-3-3-2,1-2 2,0-3-2,-2-4 2,-1-7-2,0-4 1,-3-7 0,0 3 2,-4-20-1,0 0 0,10-7-1,-3-9 0,2-16 1,5-8-3,2-9 1,5-13-4,4-1 3,3-10 0,3 6 0,-3-1-3,1 12 1,-7 6-3,3 17-3,-11 1-7,5 26-22,-19 6 0,15 12-1,-10 0-1</inkml:trace>
  <inkml:trace contextRef="#ctx0" brushRef="#br0" timeOffset="15158.867">11377 2758 19,'0'0'21,"-23"6"2,13 2 1,-7-1-7,2 5-5,9 9 1,-6-4 0,16 8 1,-3-7-2,18 5-1,-5-10-1,15 3-2,-6-10 0,9-1-2,-6-12 0,1-6-3,-7-8 1,-2-5-3,-8-1 0,-3-3 0,-5-1-2,-3 5 0,-2 3-1,-4 8-2,7 15-4,-21-1-17,12 16-10,-7 4 0,0 3 0,-1 13-1</inkml:trace>
  <inkml:trace contextRef="#ctx0" brushRef="#br0" timeOffset="17950.0267">1644 4055 37,'-7'-20'25,"7"20"-1,-2-17-4,2 17-5,0 0-2,0 0-4,18 3-2,-10 8-4,4 9-1,3 3-1,1 7 0,3 1 3,2 5-2,-4-3 2,0-1-1,-1-3 2,-2 2-2,-3-8 2,1 0-1,-6-4 0,0-4-1,-2-4 1,3-1-2,-7-10 2,0 0 0,0 0-3,0 0 2,10 4-1,-10-4 2,5-17-2,-3 3 0,1-8-3,2-1 3,-1-10-1,0-10-1,1-9-1,1-4 0,-1 2-1,1 0 0,-2 18-4,-6-8-9,7 23-19,0 10-3,-5 11 2,14 6-2</inkml:trace>
  <inkml:trace contextRef="#ctx0" brushRef="#br0" timeOffset="19071.0908">2236 4565 8,'0'0'15,"0"0"-3,0 0-2,17-11-2,-5 5-2,1 0 2,7-1-2,-4 2 2,5 1-2,-3 2 0,4 2-1,-4 3-3,1 1 0,-2 3-2,-2 3 2,-4 0 0,1 7 2,-7-5 0,-1 11 3,-8-7 3,2 7-2,-9-8 0,6 8 0,-8-12 0,7 7-3,-4-12 1,10-6-3,11 4-3,8-10-3,12 9-6,-1-9-16,11 4-5,7-1-2,-3-6-1</inkml:trace>
  <inkml:trace contextRef="#ctx0" brushRef="#br0" timeOffset="20328.1627">1827 2127 25,'-3'-12'18,"3"12"0,0 0 1,0 0-5,0 0-3,0 0-4,12 7 0,-12-7 0,9 15 0,-2-2-1,4 5-2,-2 6 1,2 9-2,-2 4 0,1 10 0,-2-4 0,4 8-1,-4-7 1,0 3 0,-4-9-2,1-1 3,0-8-1,2-3 0,-4-7 0,4-2 0,-4-3 0,5-1-1,-2-1 1,-6-12-2,13 15 1,-13-15 0,12 9 1,-12-9 0,14-2 0,-4-3 0,1-15-1,6 1 1,3-20 1,6-8-3,-1-13 1,4-6-4,-2-3 3,2-3-1,-6 10-1,-4 0-4,0 23-5,-12 1-10,7 22-12,-7 5 0,2 11-1,-9 0-1</inkml:trace>
  <inkml:trace contextRef="#ctx0" brushRef="#br0" timeOffset="20711.1846">2505 2500 45,'1'31'24,"-8"-11"3,8 5-3,0 3-15,-5 1-2,4 9-4,2-4-11,1 6-13,-7-13-3,6 1-1,-4-16-4</inkml:trace>
  <inkml:trace contextRef="#ctx1" brushRef="#br0">10069 17603,'0'0,"0"0,0 0,0 0,0 0,0 0,0 0,0 0,0 0,0 0,0 0,0 0,0 0,0 0,0 0,0 0,0 0,0 0,0 0,116-94,-116 94</inkml:trace>
  <inkml:trace contextRef="#ctx0" brushRef="#br0" timeOffset="38711.2141">4690 2968 33,'-16'-2'27,"16"2"-1,-19 7-2,8-10-5,11 3-3,-15 2-2,15-2-4,12 3-2,11-3-3,5-4-2,12-1 0,6 5-7,1-1-25,4-5-3,4 6 0,-9-8-2</inkml:trace>
  <inkml:trace contextRef="#ctx0" brushRef="#br0">4609 4077 66,'11'8'32,"3"-15"2,8 9-3,4 1-21,1-5-6,8 2-1,-1 2-4,-1-7-5,3 5-11,-5 2-16,-6-12 2,-1 7-2,-7-10 0</inkml:trace>
  <inkml:trace contextRef="#ctx1" brushRef="#br0" timeOffset="1392.0796">10399 16073,'0'0,"0"0,0 0,0 0,0 0,0 0,0 0,0 0,0 0,0 0,0 0,0 0,0 0,0 0,0 0,0 0,0 0,0 0,0 0,0 0,0 0,0 0,0 0,0 0,0 0,0 0,0 0,0 0,0 0,0 0,0 0,0 0,0 0,0 0,0 0,0 0,0 0,0 0,0 0,0 0,0 0,0 0,0 0,0 0,0 0,0 0,0 0,0 0,0 0,0 0,0 0,0 0,0 0,0 0,0 0,0 0,0 0,0 0,0 0,0 0,0 0,0 0,0 0,0 0,0 0,0 0,0 0,0 0,0 0,0 0,-58 129,58-129,0 0,0 0,0 0,0 0,0 0,0 0,0 0,0 0,0 0,0 0,0 0,0 0,0 0,-10 35,10-35,0 0,0 0,0 0,0 0,0 0,0 0,0 0,0 0,0 0,-10 35,10-35,0 0,0 0,0 0,0 0,0 0,0 0,0 0</inkml:trace>
  <inkml:trace contextRef="#ctx0" brushRef="#br0" timeOffset="39570.2633">4792 3868 73,'-9'16'33,"12"8"-3,-1 9 0,12 6-36,0 22-22,2-10-4,8 16 2,-6-17-2</inkml:trace>
  <inkml:trace contextRef="#ctx0" brushRef="#br0" timeOffset="48791.7907">4475 7569 32,'0'0'28,"-7"-19"4,7 19 0,0 0-17,-8-21-1,8 21-1,-4-11-1,4 11-2,-2-10-2,2 10-3,0 0-3,0 0 0,0 0-3,0 0 1,6 16 0,-4 4 0,0 3-1,2 10 3,-3 0-1,3 3 2,-3 5-1,1-7 1,-2 1-2,2 0 0,0 3 1,0-4 1,1 5-1,0-2 1,1 5-1,1 9 0,-2 3-1,2 10 1,-3-3-1,0 6-1,0-4 0,-1 3-2,0-6 1,-1-1 0,0-3 2,0-7 0,0 1 2,1-3-2,0 1 1,0 3-1,0 9 2,-1-6-1,2 2-1,-1 0-1,-1 3 0,1 3 1,-1-4-1,1-6 1,-2 0 0,1 3 0,-1-6 0,1 2-2,-1-1 3,1 3-2,1 2 1,-2 3-1,2-4 1,1 0 0,0 1 0,-1-5-1,0 1 0,1-10 0,-1-4 0,3 3 0,-3-4 0,0 3 0,1 3 0,1 3 0,-2 2 0,1 11 0,-1 4 0,1 5 0,-1-2 0,0-1 0,0-5 0,1-7 0,0 1 0,-1-2 0,0-2 0,-1-2 0,0 0 0,0-7 0,-2 11 0,1 11 0,0-10 0,1-2 0,0-1 0,0-6 0,0-3 0,0 7 0,1-16 0,0 0 0,-1 0 0,0 4 0,0 3 0,3 2 0,-1 4 0,2 2 0,0 6 0,1-1 0,0-1 0,2 2 0,-3-2 0,1 5 0,-1-2 0,0 7 0,0-5 0,-1-4 0,1 5 0,2-5 0,0 7 0,0-9 0,1 7 0,1-6 0,-1-1 0,-1 10 0,1 2 0,-1 3 0,0-9 0,-1 8 0,-2-2 0,1-3 0,-1 5 0,0-5 0,-1-9 0,1 2 0,-1-2 0,0 4 0,1-15 0,-1 1 0,0-7 0,-2-11 0,1 1 0,-1-22 0,0 23 0,0-23 0,-1 19 0,1-8 0,1 2 0,-2 4 0,3-6 0,-2-11 0,7 11-27,-8-36-19,4-8 0,-1-22 1,2-5 2</inkml:trace>
  <inkml:trace contextRef="#ctx0" brushRef="#br0" timeOffset="50407.8831">2217 9186 12,'-19'-4'20,"22"17"2,-18-19 0,15 6-7,0 0-1,-5 10-2,5-10 2,0 0-1,2 12 0,-2-12-2,0 0 0,0 0-4,12-1-3,-12 1-1,23 2-2,-7 5-2,6-1 1,3 1 0,2-2 1,2 3 1,3-3-2,0 2 0,5-3 0,0-4 1,4 4-1,2-2 1,5 5-1,0-5 0,5 4 2,-2-5 2,4 9 0,-3-13 0,2 7 0,-3-8 0,2 3-1,-4-3 1,5-1-3,0 0 1,3-2-3,-2 5 3,0-3-2,0 6 0,-3-1 2,0 2-2,-3-1 1,-2 1 0,-1-3-1,-3-5 0,2 6 0,0-6 0,4 4 0,-1 2-1,3-1 2,-1-2-3,1 2 2,1 6 1,0-3-1,-3-2 1,-4-1-1,-2-2 1,-3-8-2,-3 9 1,-3-1-2,-2 3-1,-6-8-5,13 9-27,-10 5-4,0-7 1,2 13 0</inkml:trace>
  <inkml:trace contextRef="#ctx0" brushRef="#br0" timeOffset="52634.0105">4387 9293 42,'0'0'27,"-11"-12"5,11 12 0,0 0-16,1-15-4,8 15 1,-7-11-1,14 11-1,-6-8 0,18 4-3,5-5-1,14 2-1,8 0-2,11 6 0,4-2-1,8 7 2,1-5-4,2 9 1,-2-9-2,0 8 0,-6-6 1,-2-1-3,-5 5 3,-4-10-3,-5 8 3,-9-6-1,-6 5 0,-10 0 1,-7 1 0,-5 0 1,-6 0 1,-4-2-2,-10-1-1,10-11 0,-10 11 0,0 0 0,2-21 0,-2 21 0,-2-19 0,2 19 0,0 0-1,0 0 1,0 0 0,0 0 0,0 0 1,-3-13-3,3 13 2,0 0-1,2 12 1,1-1 0,2 15 0,0 8-2,0 8 3,2 15 1,-1 0-1,1 16 0,-1-7-1,0 4 0,-3-4 0,1-7 0,-2-5 0,-1-6 0,1-10 0,-1-6 0,0-4 0,-1-12 0,0-16 0,0 18 0,0-18 0,1 14 0,-1-14 0,0 0 0,0 0 0,0 0 0,0 0 0,0 0 0,0 0 0,0 0 0,0 0 0,0 11 0,0-11 0,0 0 0,0 0 0,0 0 0,-12-7 0,12 7 0,-13-5 0,13 5 0,-16 7 0,16-7 0,-14 16 0,14-16 0,-12 16 0,12-16 0,-4 11 0,4-11 0,8 13 0,2-5 0,2-1 0,4 3 0,2 0 0,0 5 0,0-1 0,0 1 0,-4-2 0,-2-3 0,-3-1 0,-9-9 0,8 11 0,-8-11 0,-5 14 0,-4-6 0,-4 1 0,-2 5 0,-6-6 0,0 6 0,-4-3 0,0 0 0,0-3 0,3-3 0,0 1 0,5-3 0,1 12 0,6-9 0,10-6 0,-11 13 0,11-13 0,4 17 0,3-6 0,2-1 0,4-8 0,2 9 0,4-1 0,0-2 0,4 1 0,0 6 0,1-5 0,0 8 0,-2-8 0,1-2 0,-5-1 0,0-4 0,-6 3 0,-1-13 0,-11 7 0,0 0 0,0 0 0,0 11 0,-9-3 0,-5 9 0,-3 1 0,-2 4 0,-3 3 0,1-6 0,-2-1 0,1-2 0,2-1 0,2-2 0,2-1 0,4-4 0,1-6-1,11-2 2,-11 11-1,11-11 0,5 17 0,3-6 0,3-5 0,1-6 0,4 7 0,0 3 0,-1-2 0,1 3 0,-3-5 0,0 2 0,-3-1 0,-4 9 0,-1-5 0,-5 2 0,-2 2 0,2-15 0,-13 22 0,4-11 0,-1 0 0,2 3 0,0-3 0,4-1 0,4 1 0,0-11 0,7 17 0,-7-17 0,14 17 0,-5-8 0,-1 4 0,1 5 0,-2 2 0,2 4 0,-1 15 0,1 13 0,-2-1 0,1 3 0,0-1 0,-2-5 0,-2-5 0,-1-2 0,0-8 0,-2-15 0,-1 0 0,1 2 0,0 1 0,-1 7 0,-2 5 0,1 4 0,-1 7 0,0-2 0,0 1 0,0-7 0,0-8 0,2-5 0,1-10 0,-1-13 0,0 0 0,0 0 0,3 22-16,-17-24-16,10 12-9,4-10-4,-12 17 3,7 6 1</inkml:trace>
  <inkml:trace contextRef="#ctx0" brushRef="#br0" timeOffset="53434.0562">5755 11953 57,'0'0'37,"9"0"-1,-9 0 3,-1-20-23,12 27-1,-11-7-1,0 0-4,0 0-3,0 0-3,0 0-1,0 0-1,-9-9 1,9 9-3,-11-5 0,11 5 0,-19-2-1,7 5 1,-4 2 1,-1 9-1,-4-9-1,-1-1 2,-4 1-1,-2-2-2,-4 1 3,-3-3-2,-5 1 0,-4-11 1,-4 8 0,-6 1 0,-3 3 1,-3-1 1,-3-6 0,1 2 0,-2 1 3,1-4-3,-4-7-1,-1 8-1,-4-9 0,-1 6 0,-8 6 0,-4-8 0,-9 4 0,-6 3 0,-8 6 0,-2-1 0,-4-3 0,1 0 0,-4-5 0,4-2 0,5 3 0,10-10 0,9 13 0,7-6 0,8 6 0,6 0 0,11-1 0,3 7 0,8-5 0,5 8 0,8-7 0,0-3 0,16 17-8,-12-9-38,12 5 2,3-1 0,5-11 1</inkml:trace>
  <inkml:trace contextRef="#ctx0" brushRef="#br0" timeOffset="54207.1004">3058 11935 64,'0'0'33,"-11"-3"3,0-5 0,-4-5-19,15 13-5,-22-9-2,11 9-1,-11-9-3,3 0 0,-9 0-3,-2 5 1,-8-2 0,-2 8-1,-7-5 0,-1 4-1,-6-8 1,3 9-1,-5-1 0,8 0-2,-3-3 0,3 0 0,8 4-5,-1-8-2,17 15-28,-3-11-7,9 2 1,2-3-1</inkml:trace>
  <inkml:trace contextRef="#ctx0" brushRef="#br0" timeOffset="55651.183">4499 7531 16,'0'0'18,"24"27"4,-17-12-7,12 0-1,4 3 0,-3-9-1,9 11 2,-5-12-2,12 15 0,-10-14-3,12 8-2,-8-1-3,7 10-3,-2-1-1,5 6 0,0-3 0,7 2 1,2 0 0,10-3 2,1-5-1,7 1 2,1-5 0,6 1-1,0-4 2,7 6-3,-2-8 1,3 6-2,0 2 2,2 6-1,2-3-1,5 11 1,2-4-1,6 4-1,0 4 1,6 5-2,0-2 1,4 4-1,2 0 1,0-1-1,-5 2 2,-2 3-2,-4-1 1,-1-3 2,0-3-5,1 3 4,-1-5-2,1 8 1,1 2-1,2 3 2,6-4 0,3 3-1,1 4 1,-1-5-1,3 4-1,5-7 0,4-7 0,4 2 0,1-6 0,5-3-1,6 1 1,4 4 1,4-3-1,3-2 0,3 5 0,0-6 0,2 8 0,3 3 0,1-4 0,2-1 0,1-5 0,3 1 0,-3-3 0,-5 1 0,-5-7 0,-9-4 0,-11-2 0,-7-5 0,-15 4 0,-15-6 0,-11-2 0,-10-1 0,-7-2 0,-7-1 0,-6 1 0,-10-5 0,2 10-7,-17-16-26,6 7-8,-5 2 0,-3-13 1,-5 6-1</inkml:trace>
  <inkml:trace contextRef="#ctx0" brushRef="#br0" timeOffset="56923.2558">4614 13364 26,'0'0'26,"0"0"2,0 0-2,-9-18-8,9 18-3,-3-11-2,3 11-2,0 0-1,0 0-1,0 0-3,12 18-1,-10-3-2,6 9 0,-1 10 0,6 9 1,-3 5-1,6 9 0,-2 6 1,2 12 1,0-3-1,2 8 0,0-11-2,0 5-1,-1-2 1,1 8-1,-2-5-1,-1 0-2,-3-1 2,-1-5-1,-3 0 2,-2-11-2,1-3 0,-4-22-6,8 5-15,-5-24-16,-6-14 0,0 0-4,11-21 2</inkml:trace>
  <inkml:trace contextRef="#ctx0" brushRef="#br0" timeOffset="58214.3296">4989 15016 41,'0'0'27,"-4"-18"0,4 18 0,16-14-20,-7-2-4,6 7 0,3-12 0,4 11 0,2-13 1,5 10 0,-1-13 1,6 14-1,-1-11-1,6 9 0,-1-4-1,5 1 2,0-4 0,8 0 0,-3 0 0,4-4 0,-2-3-1,3 0 0,0-4 1,3 1-1,1-3-2,1 0 1,-1-1-2,4 5 3,-1-9 0,6 3 2,0-12-2,10 8-1,2-13 1,6 5-1,-1-6 1,6-1-2,0 7 1,7-3-2,0 8 1,-1-2 0,1 5 0,3-2 2,3 0-1,10-7-1,4-3 1,2-3 0,0-3 0,3 0-1,5-7 2,2 9-3,1-4 0,-6 6 2,-2-4-3,5 4 2,2-1-2,0-4 3,-1-5-2,2-2 1,3-8 0,2 1-1,-1-2 2,-5-5-2,-2-1 0,0-3 0,-2 8 0,-7-3 0,-3 2 0,-3 0 0,-1 2 0,1 4 0,-3 0 0,-6 3 0,-3 4 0,-1-3 0,-1 5 0,-2-2 0,-4-5 0,-5 6 0,-5-3 0,-1 8 0,-5-3 0,-3 3 0,-5 11 0,-4-1 0,-6 6 0,0 2 0,-2 1 0,-3 6 0,-2-2 0,-4 5 0,-2 0 0,-8 4-1,3 17-14,-19-10-22,2 9-4,-5-12-2,-6 10 3</inkml:trace>
  <inkml:trace contextRef="#ctx0" brushRef="#br0" timeOffset="58780.362">12166 10799 24,'2'11'27,"-11"-15"1,9 4 1,0 0-9,11-9-7,6 2 1,-5-11-2,17 5-2,-3-18 0,17 10-1,1-24-1,18 5-2,3-10 0,9 3-3,-2-2 0,4 3-2,-4 9-3,-8-8-7,0 22-28,-15 5 0,-14-1-1,-6 10 1</inkml:trace>
  <inkml:trace contextRef="#ctx0" brushRef="#br0" timeOffset="59342.3942">12471 10103 48,'0'0'29,"0"0"1,26 2 4,-2 7-8,11-3-10,24 8-6,1-7 1,17 13-3,-5-8-2,7 5-6,4 2-23,-8 0-13,-11-13-4,-4 2 2,-11-5 0</inkml:trace>
  <inkml:trace contextRef="#ctx0" brushRef="#br0" timeOffset="61591.5228">8273 10878 31,'10'-4'29,"-12"-6"4,2 10-1,13-7-12,-16-5-5,12 9 0,-9 3-4,0 0-2,-4-11-3,4 11-2,-12 18 1,3 4-3,-6-1 2,-2 13-2,-8-4 2,-1 9 0,-7-7 1,3 0-3,-3-8-1,3-3-1,2-3-4,0-10-6,18-4-29,10-4 1,0 0 0,0 0-1</inkml:trace>
  <inkml:trace contextRef="#ctx0" brushRef="#br0" timeOffset="62091.5514">8287 10902 61,'0'0'34,"0"0"-3,0 0 5,8 13-22,-8-13-3,16 17-1,-5-12-2,17 12 0,-2-6-4,12 14 1,-2-5-1,8 5-1,-5-1-1,-3-3-4,2 15-12,-6-14-23,-9-1 0,0-6-1,-7-9 0</inkml:trace>
  <inkml:trace contextRef="#ctx0" brushRef="#br0" timeOffset="62844.5945">8044 11187 17,'13'12'27,"-13"-12"2,15 0 3,-15 0-13,14 14-2,3 6 0,-5-7 0,11 18-4,-8-10-4,11 15-3,-6-1-2,5 4-2,-2-6-1,-5-3-4,7 0-15,-6-3-16,-8-21-1,3 2-1,-14-8 1</inkml:trace>
  <inkml:trace contextRef="#ctx0" brushRef="#br0" timeOffset="63503.6322">8638 11220 32,'0'0'30,"8"13"3,-8-13-1,-3-13-12,3 13-6,0 0-2,-11 16-1,-3-12-6,3 12-1,-9 0-2,-2 8-1,-1 12-5,-10-12-9,5 2-20,5 9 0,-5-15-1,7 0 0</inkml:trace>
  <inkml:trace contextRef="#ctx0" brushRef="#br0" timeOffset="64067.6644">8337 11592 41,'0'0'33,"0"0"0,-6-14 2,6 14-14,0 0-3,-1-10-4,9 17-3,-8-7-2,5 29-3,-5-7-1,7 11 0,-5 5-2,3 14-2,-1-2-3,-1-2-7,9-4-28,-3-4-1,-2-15 0,1 1-2</inkml:trace>
  <inkml:trace contextRef="#ctx0" brushRef="#br0" timeOffset="64938.7143">8172 12079 71,'0'0'32,"16"11"3,-3-10 0,5 0-25,13 12-5,-1-5 1,9 2 1,-5 1-2,3 1-1,-7-4-3,-2-2 1,-7-4-1,-5 4 1,-6-4 0,-10-2-2,0 0 2,0 0-1,0 0 0,-8-13-1,-3 7 0,1 3 0,-4-2-1,2 10 3,-2-3-2,2 12 3,-1-1-2,4 12 2,-1 3-1,3 3 0,1 1 1,3-3 0,3 1-3,0-7-2,4 4-1,-5-13-8,12 3-25,-11-17-3,-3 15-1,3-15 0</inkml:trace>
  <inkml:trace contextRef="#ctx0" brushRef="#br0" timeOffset="65195.729">8119 12233 70,'9'19'38,"4"8"0,6-2 1,5 10-16,0-10-13,13 13-5,-5-12-2,1-12-6,6 2-33,-7-6-2,-5-7-1,-2-2 1</inkml:trace>
  <inkml:trace contextRef="#ctx0" brushRef="#br0" timeOffset="66930.8282">8175 12080 54,'0'0'30,"0"0"3,0 0 0,0 11-18,0-11-6,2 10 1,-2-10-1,7 15 2,-7-15-2,10 24-4,-5-13 0,6 8-1,-11-19-1,19 27 0,-10-17 1,1 4-2,-10-14-1,13 16 0,-13-16 1,7 17-1,-7-17 0,-3 14 2,3-14-3,-10 4 1,10-4-1,-16-12-2,7 0 1,-1-10-2,-2 3 1,-4-11-2,1 7 2,-5-2-1,2 8 2,-4-1 0,3 9 1,0 2 1,1 0-2,2 7 1,3-8 1,2 10 0,2-6-1,9 4 2,-8 3-3,8-3 4,0 0 1,22 8 0,-2-3 0,14-4 0,7-10-1,14-3-3,2 0 0,4-1 0,0 2 0,-2-12 0,-3 14 0,-7-1 0,-8 5 0,-8-2 0,-3 2 0,-4-6 0,-5 7 0,-4 8 0,-4-9 0,-13 5 0,10-5 0,-10 5 0,0 0 0,-16 20 0,8-5 0,-1-9 0,0 2 0,0-3 0,9-5 0,-9 7 0,9-7 0,0 0 0,-7-13 0,7 13 0,0 0 0,0 0 0,-11-6 0,11 6 0,-11 14 0,4 5 0,-3-7 0,-1 9 0,-2 0 0,0 2 0,-2 9 0,1 1 0,-2 6 0,2-9 0,1 9 0,0-3 0,2 4 0,1-5 0,1-11 0,2-4 0,2-7 0,2 1 0,0-4 0,3-10 0,0 0 0,3 12 0,-3-12 0,0 0-2,14 16-23,-15-26-17,1 10 1,-13-15-1,0 2 1</inkml:trace>
  <inkml:trace contextRef="#ctx0" brushRef="#br0" timeOffset="67180.8425">8061 12202 121,'2'-12'40,"-2"12"2,18 1 0,3 10-36,5 8-2,9 6-4,5 1 0,5 5 0,-1 3 0,-2-7 0,0-1 0,-11-8-14,0 8-28,-8-9-2,-6 1 2,-4-15-1</inkml:trace>
  <inkml:trace contextRef="#ctx0" brushRef="#br0" timeOffset="68383.9113">8409 11300 61,'12'6'34,"-12"-6"-1,0 0 1,-1 26-21,-11-11-6,6 17 2,-10-10-1,4 7-3,-3 0-5,-3 2-17,1-13-15,9 6-3,-3-19 0,11-5-3</inkml:trace>
  <inkml:trace contextRef="#ctx0" brushRef="#br0" timeOffset="68934.9428">8228 11139 80,'21'6'32,"-5"-14"0,16 2-10,-4 4-33,-3-4-16,12 6-3,-16-3 1,6 1-2</inkml:trace>
  <inkml:trace contextRef="#ctx0" brushRef="#br0" timeOffset="69410.9701">8324 11052 54,'0'0'26,"0"0"-1,8 20 2,-13-10-24,6 5-7,-1 0-13,-7-2-7,16 12-2,-9-25-2</inkml:trace>
  <inkml:trace contextRef="#ctx0" brushRef="#br0" timeOffset="70020.0049">8295 11331 66,'0'0'33,"-2"-14"1,10 15-2,5-5-23,-1 0-7,4 1-11,0-4-21,12 24-3,-12-25 1,10 27-1</inkml:trace>
  <inkml:trace contextRef="#ctx0" brushRef="#br0" timeOffset="70535.0343">8364 11239 78,'0'-24'32,"0"24"2,6-11-12,-2-6-27,11 4-21,-17-19-1,15 11-4,-14-13-4</inkml:trace>
  <inkml:trace contextRef="#ctx0" brushRef="#br0" timeOffset="71828.1083">8245 10856 73,'6'10'32,"-6"-10"2,0 0-7,8-7-15,-8 7-3,0 0 2,0 0-1,0 0-2,0 0-2,6-11 1,-5-3-4,4 2-1,-1-14 0,2 3-1,-1-8 0,0-5 0,-2-3 1,0-7-1,-2 2 1,-1-3-1,-1 9 0,-1-2 0,0 2 0,-1 7-1,0 3-1,1 6-1,0 4 2,0 3-1,0 3 1,2 12 0,-2-15 1,2 15 1,0 0-2,0-13 2,0 13-2,0 0 2,0 0-2,-2-10-1,2 10 1,0 0-2,0 0 1,0 0 0,0 0 4,0 0-4,0 13 2,0-13-1,0 0-1,15 6 1,-2-9 0,10 1 0,8-2-3,9 1 4,11-3-2,9 4 1,8 4-3,-1-1-3,12 13-19,-7 0-14,-7-9-1,-5 8 0,-10-11-1</inkml:trace>
  <inkml:trace contextRef="#ctx0" brushRef="#br0" timeOffset="72999.1753">8952 10206 101,'0'0'35,"13"-4"0,-13 4-4,13 6-26,5 1-1,-3-7-1,8 7-2,-5-5 2,7 8-2,-3-6 1,2 2-2,1 0 2,0-3-1,1 3 0,2 1 2,2 0-2,4-8 1,1 2-1,2-3 0,0-2 0,6 3 1,0-2-2,3 0 1,1 2 0,4 1 0,-1 0 0,2 3 0,0-2 0,0 2 1,1-3 0,0 0-1,-2-6 0,-1 10 0,0-8 0,-1 0 0,-1 5-1,0-1 3,-2 3-3,-2 1 1,0-1-1,-1-4 0,0 4 0,1 1 0,-2-4 0,2 0 0,0-3 0,2 3 0,0-5 0,2 6 0,2 4 0,-2-5 0,3 1 0,-1-2 0,2 1 0,0 0 0,0-1 0,3-2 0,-2-6 0,3 2 0,-3 4 0,1-1 0,-1 3 0,-2 3 0,-4-1 0,-2 8 0,-1-8 0,-3 3 0,-1-1 0,1-1 0,0-2 0,3-5 0,2 4 0,2-8 0,2 7 0,1-1 0,0 2 0,0 0 0,-1 1 0,-2 2 0,0-5 0,-3 6 0,4 1 0,6-1 0,7 2 0,6-3 0,5 3 0,5-4 0,8 5 0,6-4 0,12-2 0,3 0 0,1-3 0,0-3 0,2 1 0,-4-5 0,4 17-10,-20-7-31,-2 4-2,-6-1-2,-6 5 1</inkml:trace>
  <inkml:trace contextRef="#ctx0" brushRef="#br0" timeOffset="74392.255">13872 10299 55,'-10'-2'26,"10"2"0,0 0 1,-6-18-4,15 19-4,-9-12-2,23 13-4,-4-14-3,21 11-2,5-9 0,15 5-4,6-2 1,9-4-4,4 4-4,-8-5-10,0 8-26,-9-4-1,-13 8-2,-11 0 2</inkml:trace>
  <inkml:trace contextRef="#ctx0" brushRef="#br0" timeOffset="75243.3036">15203 9761 92,'0'-26'34,"5"5"4,-5 21-1,-5-22-29,5 22-2,9 0-1,-2 10 2,-7-10-2,10 23 1,-7-2-3,3-3 1,-3 10-1,3 5 0,-2 4-1,0 4-1,2 0 0,3 5-1,-1-7 0,2-5 0,1-8 0,1-4 0,-2-10 0,-1 0 0,-9-12 0,13 9 0,-13-9 0,0 0 0,10-4 0,-10 4 0,0 0 0,0 0 0,0 0 0,0 0 0,0 0 0,0 0 0,8-16 0,-8 16 0,9-25 0,-1 12 0,3-12 0,1-2 0,6-12 0,0-3 0,3-7 0,-1-4 0,1 1 0,-4-7 0,0 13 0,-7 1 0,9 24-11,-10 0-33,1 10 0,-10 11 0,14 1-2</inkml:trace>
  <inkml:trace contextRef="#ctx0" brushRef="#br0" timeOffset="75662.3276">15847 10013 78,'-13'8'37,"3"8"0,-1 5-3,-5-11-21,18 17 0,-10-8-2,19 14-1,-4-14-1,13 5-2,2-15-1,7-1-6,-3-16 0,2-1 0,-5-10 0,-8-10 0,-9 0 0,-10-1 0,-8 2 0,-9 2 0,-3 9 0,-9 0-2,11 23-22,-4-3-15,7 8-1,7 0-1,8 11 2</inkml:trace>
  <inkml:trace contextRef="#ctx0" brushRef="#br0" timeOffset="77299.4212">8944 10236 96,'9'-12'40,"-9"12"-2,8-11 2,8 11-29,-16 0-6,9 2 1,-9-2-2,15 17 1,-6-5-3,7 9 2,-1-1-1,1 2-2,-2-2-1,-1-1 0,-2-10 0,-1-4 0,-10-5 0,10-4 0,-10 4 0,8-13 0,-3 3 0,-1-7 0,1 2 0,1 5 0,1-8 0,0 5 0,1-2 0,2 2 0,-3 1 0,1 5 0,3-3 0,1 8 0,-2 1 0,2 8 0,0 3 0,-1 5 0,1 5 0,0 5 0,-1 4 0,-3-1 0,0-2 0,0-5 0,-1-6 0,-3-5 0,-4-10 0,9 8 0,-9-8 0,9-16 0,-3-1 0,0-7 0,0-3 0,5-5 0,-1 3 0,2-2 0,-2 7 0,1-5 0,-2 12 0,0 5 0,0 8 0,0 8 0,0 5 0,-1 2 0,3 0 0,1 10 0,1 0 0,0 1 0,-1-1 0,0-2 0,-3-6 0,2-1 0,-5 2 0,-6-14 0,8 9 0,-8-9 0,0 0 0,12-6 0,-12 6 0,19-27 0,-5 9 0,4-3 0,-1 0 0,3 6 0,-2-2 0,1 9 0,-6-2 0,-1 13 0,-2 1 0,-3 9 0,2-1 0,0-1 0,2 1 0,1 1 0,6-7 0,0 0 0,5-10 0,1-3 0,0-1 0,1-10 0,-2 0 0,-1-3 0,-1 6 0,-5-1 0,1 8 0,-10-6 0,11 20-22,-18-6-22,7 13-3,-7-13 1,-14 21 2</inkml:trace>
  <inkml:trace contextRef="#ctx0" brushRef="#br0" timeOffset="77751.4471">9597 10633 117,'10'-1'40,"-10"1"2,10 22 1,-4-5-39,-1 18 1,-3 5-3,4 14 0,-4-3-2,2-1 0,-2-9 0,1-2 0,-2-6 0,0-8 0,-1-6 0,0-19 0,0 0 0,-1-17 0,4 4-45,-2-16 1,2 6 1,-3-11 0</inkml:trace>
  <inkml:trace contextRef="#ctx0" brushRef="#br0" timeOffset="78399.4842">9620 10608 79,'-13'-8'35,"-2"0"3,4-4 0,11 12-21,-16-17-8,26 18-2,-4-16 0,18 4-2,1 1 0,12 6-1,6 3 0,7 3 2,0 8-5,1-6-1,-7 10 0,-3 5 0,-9-4 0,-8 5 0,-12-1 0,-10-1 0,-10 5 0,-8-9 0,-6 1 0,-10-4 0,-5 1 0,-5-7 0,-2-2 0,1-5 0,4-5 0,5-4-2,6 9 2,8-4 0,10 6 1,10 0 0,9 11-1,9 2 0,5-1 0,7 9 0,4-2 0,3 2 0,-1-2 0,-2-2 0,-5-4 0,-5 1 0,-5-2 0,-6 1 0,-4-2 0,-9-11 0,9 14 0,-9-14 0,6 18 0,-6-18-25,0 0-15,0 0-3,8 10 1,-8-10 1</inkml:trace>
  <inkml:trace contextRef="#ctx0" brushRef="#br0" timeOffset="78710.502">10128 10890 119,'10'1'40,"1"3"-1,1-7-3,8 15-28,-1-3 0,10 0-3,-2-8-5,5 5 0,-5-5 0,0-2 0,-6-2 0,-6-5 0,-15 8 0,3-19 0,-14 13 0,-4-4 0,-7 0 0,-2 1 0,-1 0 0,-1-2 0,6 6 0,1-9 0,16 27-24,3-13-19,-6 12 1,9 1-2,6-4 4</inkml:trace>
  <inkml:trace contextRef="#ctx0" brushRef="#br0" timeOffset="79570.5511">10208 10943 71,'-11'15'34,"-5"-6"0,6 9 2,10 2-25,-10-1-1,17 10 1,-6-10-2,17 6-1,-2-8-1,12 0 0,-3-11 0,7-5-3,-6-18 0,-1-3-2,-7-8-2,-7-4 0,-7-5 0,-7 5 0,-6 2-2,-7 7 1,-2 13-2,-7 1-3,13 17-28,-6-1-6,6 5 2,9 5-2</inkml:trace>
  <inkml:trace contextRef="#ctx0" brushRef="#br0" timeOffset="80570.6083">6090 10046 91,'0'0'36,"1"11"1,-3 3 0,-8 8-29,13 15-2,-5 5 0,5 8 0,-3 4-2,3 6 1,-4-10-2,3 2 0,-5-13-2,1-7-4,-1-4-3,-9-14-24,12-14-10,-6 11 0,6-11-1,-3-13 1</inkml:trace>
  <inkml:trace contextRef="#ctx0" brushRef="#br0" timeOffset="81239.6466">6117 10095 44,'0'0'33,"0"0"1,-9-4 0,9 4-14,-12-10-8,12 10 0,0 0-1,18-12-3,-13-2-3,11 10 0,0-6-1,8 6 0,-2-1 1,7 1-2,0-2-2,1 2-1,-2 8 0,-1 3 0,-4 6 0,-6 1 1,-2 4 0,-7-2 1,-8 3-1,-6 7 0,-7-6 0,-6-2-1,-6-3 0,-4-1-2,-3-3 0,-1 3 0,1-6-1,2-2 3,5-3 0,5 1 1,4-2 0,8-1 1,8-1 1,0 0-1,0 0 1,18 5-1,0 1 0,5 1 0,3 7 0,4 4 0,1 6-2,-1 9 0,-4-8 0,-3 6 0,-5-8 0,-4 0 0,-4-2 0,-5 1 0,-2-4 0,-3-18 0,0 22-5,0-22-2,1 37-14,-6-16-19,6-2-2,-1-9 2,3 7 4</inkml:trace>
  <inkml:trace contextRef="#ctx0" brushRef="#br0" timeOffset="81674.6715">6670 10328 120,'0'0'41,"0"0"2,0 0 1,11-8-37,-11 8-7,0 0 0,7 17 0,-7-17 0,13 24 0,-13-24 0,22 35-17,-13-17-26,-2-4-1,-7-14 2,0 0-2</inkml:trace>
  <inkml:trace contextRef="#ctx0" brushRef="#br0" timeOffset="81802.6788">6654 10085 117,'15'-22'40,"-2"-4"-7,11 3-31,-5 0-38,0 18-5,-1 12-1</inkml:trace>
  <inkml:trace contextRef="#ctx0" brushRef="#br0" timeOffset="83761.7909">1983 8442 93,'7'11'37,"-7"-11"0,12 18 1,5 2-28,-14-3-5,13 11 1,-8-6-3,12 15 3,-2-12-3,1 13 1,0-9-1,-2-2 0,2-6 1,-8-10-3,5-1 1,-16-10-2,14 0 0,-5-15 0,2 2 0,1-7 0,2-9 0,9-6 0,1-14 0,2-2 0,0-6 0,1 5 0,-1 9 0,-13-5-32,9 19-8,-10 2-4,1 20 2</inkml:trace>
  <inkml:trace contextRef="#ctx0" brushRef="#br0" timeOffset="83943.8013">2715 8699 131,'18'24'38,"-1"1"-2,-4-1-2,10 22-47,-13-4-24,5 7-2,-2-4 1,-4 0-2</inkml:trace>
  <inkml:trace contextRef="#ctx0" brushRef="#br0" timeOffset="84482.8321">2237 9195 80,'-28'-21'33,"0"11"2,-6 6 0,-7-5-23,15 26-3,-12-8-1,18 17 0,-4-2-2,15 9-1,8-6-2,17-7 0,11-4-1,10-10 1,4-8-1,1-9-1,-2-12 1,-4-2-1,-11-3-2,-14-2-2,-14 13-5,-24-8-26,1 8-3,-6 3-2,0 14 2</inkml:trace>
  <inkml:trace contextRef="#ctx0" brushRef="#br0" timeOffset="85542.8927">2171 11798 87,'-31'7'35,"5"8"1,-4 0 0,9-4-21,18 15-7,1-6-2,25 5-1,4-11-2,16-3 1,-2-7 0,8-3 0,-6-16-1,-3-11-1,-17-1-1,-13 2-1,-20 4-1,-10 0-1,-6 18-4,-16-7-11,7 23-23,-3 14 1,6-3-1,9 6 2</inkml:trace>
  <inkml:trace contextRef="#ctx0" brushRef="#br0" timeOffset="86338.9383">2668 12406 92,'11'-22'38,"-11"22"-1,9 7-5,-9-7-18,4 28-3,-1-5-5,8 19 0,-3-8 0,7 15-2,-5-13 1,4 0-1,-5-12-4,5-12 0,-14-12 0,19-23 0,-12 0 0,4-16 0,3-6 0,0-7 0,4 2 0,-5-1 0,9 15 0,-10-8-8,11 18-33,-5 15-2,0 5 2,-2 13-2</inkml:trace>
  <inkml:trace contextRef="#ctx0" brushRef="#br0" timeOffset="86768.9629">3206 12526 89,'13'-5'37,"-4"-5"2,1 5 0,13-2-27,-15 0-6,9 5-1,-5 2-1,1 13-2,-6 0 0,-3 11-1,-6 1 1,-4 8-1,-4-8 1,2 2 1,0-6-1,4-7 0,4-14-2,17 19 1,6-17-1,5 4-2,10 11-4,-7-11-26,10 12-11,0-8 1,-2 5 1</inkml:trace>
  <inkml:trace contextRef="#ctx0" brushRef="#br0" timeOffset="87886.0268">14574 10140 19,'0'0'29,"0"0"4,-9 6 5,9-6-14,-2 16-3,-8-12-1,13 15-5,-13-9-4,15 12-3,-7-9-1,13 6-3,-1-6 0,8-4 0,1-11-2,6-2 0,-4-8-1,1-2 2,-7-4-4,-4-2 3,-9-5-3,-6 10 2,-7 5-2,-6 0-1,3 13-10,-6 7-27,4-6 1,8 14-3,8-18 2</inkml:trace>
  <inkml:trace contextRef="#ctx0" brushRef="#br0" timeOffset="89131.098">10412 3461 25,'0'13'21,"-6"-3"0,6 8-4,1 4-1,1 1-3,7 4-2,0-3-1,8 1-3,1-8 0,9-3-2,-1-14 1,9-9-1,-5-15 0,1-2-1,-15-13-1,-5 1 1,-14-7-1,-10 7 0,-11 3-4,-12 6-10,-6 20-19,5 8 0,3 2-1,11 13-4</inkml:trace>
  <inkml:trace contextRef="#ctx0" brushRef="#br0" timeOffset="90434.1725">3141 3071 12,'0'0'14,"0"0"1,0 0 3,0 0-14,0 0 4,0 0 0,-9 2 4,9-2 1,-18 4-2,6 8 0,-6-1-5,1 15-2,-2 0-3,-1 11-1,5 2 0,3 5 1,7-6 0,11-3 0,6-12 2,12-7 1,2-17 0,10-7 0,-5-16 2,6-4-2,-12-9 2,-2-5-1,-13 2-1,-7-1-5,-7 19-10,-8 0-19,-9-3-2,2 8-1,-4-10-3</inkml:trace>
  <inkml:trace contextRef="#ctx0" brushRef="#br0" timeOffset="91238.2185">2957 4251 21,'-9'6'13,"-2"2"2,2 5 3,1 3 1,1 3 0,3 9-4,0 1 0,8 9-5,-3-3-2,12 1-1,-4-14-2,10-3-1,-3-20 0,8-10-1,-6-20 1,0-3-1,-7-17 0,-5-1-2,-3 6-9,-15 7-21,-1 7-3,1 16 1,-6 5-2</inkml:trace>
  <inkml:trace contextRef="#ctx0" brushRef="#br0" timeOffset="94742.4189">8809 11260 26,'10'10'29,"-10"-10"4,0 0 0,4 20-9,-4-20-7,3 26 0,-3-26 0,4 31-5,-4-31-2,6 32-3,-6-32-1,10 22 0,-10-22-1,13-17 1,-7-11-4,4-2 1,-2-14-2,2-5-1,-1-1 0,0 2-2,0 4 2,-1 15-3,0 1 3,1 10-2,1 8 3,1 13 0,0 2 0,2 6 0,1 10 0,0 0 0,1 7 0,-3 7 0,3 7-2,-2 0 0,-2 6-3,-2-8 2,4 7-6,-7-15-3,10 9-26,-5-10-3,-2-11 0,-1-2 1</inkml:trace>
  <inkml:trace contextRef="#ctx0" brushRef="#br0" timeOffset="94999.4336">8841 11272 96,'19'-9'39,"-4"-11"-4,11 11-1,-5-6-43,-1 7-25,10 2-2,-10 1 1,6 0-3</inkml:trace>
  <inkml:trace contextRef="#ctx0" brushRef="#br0" timeOffset="96274.5066">7614 15169 104,'7'-19'41,"-2"-1"0,5 7 1,-10 13-33,12 12-3,6 9 2,7 4-4,2 7-4,4 6 0,1 6 0,1 3 0,-1-6 0,-2 4 0,-4-5 0,-1 6 0,-4-1 0,-3 2 0,-6-9 0,-1-4 0,-3-6 0,-1-12 0,-4 1 0,1-2 0,-4-15 0,0 0 0,15-35 0,-5-6 0,3-16 0,5-3 0,1-20 0,3-16 0,2 1 0,0-10 0,0 18 0,-2 10 0,-1 14 0,-3 16 0,4 20 0,-6 12-1,14 34-37,-12 7-7,3 25 1,-3-2 0</inkml:trace>
  <inkml:trace contextRef="#ctx0" brushRef="#br0" timeOffset="96625.5266">8569 15406 109,'-17'-12'40,"7"21"1,-7 8 2,6 13-35,-5 9-1,9 6-1,2 5-5,8 1-1,8 2 0,8-10 0,7-12 0,6-8 0,2-25 0,-1-16 0,-4-6 0,-7-7 0,-10-8 0,-9 5 0,-10-5 0,-9 11 0,-5 3 0,-4 11 0,1 5 0,0 2 0,17 19-33,7-12-13,0 0 1,0 0-1</inkml:trace>
  <inkml:trace contextRef="#ctx0" brushRef="#br0" timeOffset="97214.5603">9265 15211 112,'-10'16'45,"0"-14"-3,10-2-1,11 4-35,10 5-2,11 2 1,13-4-5,6-2 0,7 2 0,3-2 0,0 5 0,-1-8 0,-6 5 0,-5-6-1,-11 3-6,1 17-15,-13-20-20,-6 4-1,-10-11 1,-10 6 0</inkml:trace>
  <inkml:trace contextRef="#ctx0" brushRef="#br0" timeOffset="97427.5725">9311 15519 121,'-10'7'44,"19"9"1,13-15-1,25 3-43,14-2-1,14 6 0,9 7 0,2-3 0,4 23 0,-13-18-38,7 17-5,-13-10-1,-7 3 1</inkml:trace>
  <inkml:trace contextRef="#ctx0" brushRef="#br0" timeOffset="98102.6111">10650 15630 119,'-1'36'42,"1"-1"0,-1 0 0,2 4-33,-2-10-8,2 2-1,0-20 0,-1-11 0,0 0 0,8-29 0,-5-9 0,1-11 0,0-6 0,2-12 0,0 1 0,0-8 0,1 7 0,1-5 0,1 16 0,3 1 0,3 12 0,3 5 0,3 14 0,3 16 0,3 1 0,4 26 0,0-3 0,0 16 0,0 6 0,-2 12 0,-1 1 0,-2-5 0,-1 10 0,-3-12 0,-1 2 0,-4-3 0,0 4 0,-6-12 0,0 0 0,-7-7 0,2 8-6,-14-21-29,7 12-9,-6-16 1,7-11-1</inkml:trace>
  <inkml:trace contextRef="#ctx0" brushRef="#br0" timeOffset="98290.6219">10717 15500 129,'0'0'43,"20"-9"-3,16 2 2,19 10-41,8 1-2,1-6-11,13 6-29,-5-8 0,-2 7-3,-13-5 1</inkml:trace>
  <inkml:trace contextRef="#ctx0" brushRef="#br0" timeOffset="99182.6729">12091 15199 108,'-2'-20'40,"3"4"0,-2-2 0,1 18-33,13-15-2,1 18 2,3 6-3,4 7 0,4 8-4,2 5 0,-1 6 0,0 6 0,-2 3 0,-6 3 0,-3-1 0,-4-1 0,-2-6 0,-2-5 0,-1-7 0,0-5 0,-2-8 0,-1-2 0,-3-12 0,0 0 0,7-15 0,-5-4 0,0-12 0,2-6 0,0-15 0,3-10 0,1-11 0,0-1 0,2-2 0,-1 3 0,1 11 0,-3 7 0,3 19 0,-4 12 0,8 31 0,-14-7-39,22 21-6,-5 10 1,6 13 0</inkml:trace>
  <inkml:trace contextRef="#ctx0" brushRef="#br0" timeOffset="99582.6958">12718 15489 120,'11'-12'42,"4"-2"1,9-2-2,5 2-36,4 3-1,0 5-4,1 4 0,-3 3 0,-6 13 0,-10 6 0,-9 13 0,-11 0 0,-4 5 0,-6-1 0,0-2 0,-1-2 0,3-9 0,6-7 0,7-1 0,0-16 0,23 4 0,-3-3 0,5 1 0,3 3 0,0-1 0,3 5 0,-8-20-12,7 8-32,-10 5 0,2-13 0,-6-6-1</inkml:trace>
  <inkml:trace contextRef="#ctx0" brushRef="#br0" timeOffset="99779.707">13279 15368 122,'2'-18'41,"-2"18"3,13-20-1,4 14-38,3-2-5,6 6 0,4 4 0,1 0 0,5 8 0,-10-15-20,4 15-22,-9-1-2,-5-2 1,-6-2 2</inkml:trace>
  <inkml:trace contextRef="#ctx0" brushRef="#br0" timeOffset="100150.7283">13658 15110 118,'0'0'42,"18"27"1,-11-3-1,6 7-36,-1 10-2,3 3-4,-2 4 0,2-3 0,-4-3 0,1-2 0,-1-8 0,-1 4 0,1-16 0,6-3 0,2-22 0,9-2 0,5-21 0,5-9 0,1-9 0,2-9 0,-2-1 0,-6-1 0,-5 12 0,-10 2 0,-7 23 0,-9 5 0,0 27 0,-17-12-26,9 31-17,-4-4-2,4 14 2,-2-6 0</inkml:trace>
  <inkml:trace contextRef="#ctx0" brushRef="#br0" timeOffset="100328.7384">14155 15442 129,'6'12'44,"2"6"-3,-6 6 0,-3-7-41,2 20 0,1 3 0,0 7 0,1-4 0,1 1 0,1-9 0,9-1-1,-10-10-36,14-23-7,-1-23 1,4-10 0</inkml:trace>
  <inkml:trace contextRef="#ctx0" brushRef="#br0" timeOffset="100550.7511">14390 14793 127,'0'0'43,"22"34"-1,3 11 0,16 27-41,2 9-1,5 21 0,-2 3 0,-6 13 0,-13 1 0,-22-6-4,-20 0-7,-38-28-33,-14 4 3,-24-25-2,-24-3 1</inkml:trace>
  <inkml:trace contextRef="#ctx0" brushRef="#br0" timeOffset="101040.7792">12081 14554 90,'3'-79'39,"-9"7"1,-4 10 0,-20 14-27,16 48-1,-14 25-1,10 50-2,0 20-8,14 37-1,8 19 0,17 24 0,14-6 0,14-9 0,15-12 0,11-37 0,28-9-44,7-32 0,12-24-1,7-35 2</inkml:trace>
  <inkml:trace contextRef="#ctx0" brushRef="#br0" timeOffset="112274.4217">15996 489 91,'0'0'36,"0"0"-1,-36-50 0,36 50-29,-63 8-2,63-8-2,-71 58 1,35-6 0,8 8 0,6 8 0,12 0-3,12 7 3,19-17-1,12-1 1,14-19 0,7-17 0,6-26 0,-3-17 0,-2-15 2,-16-16-3,-15-7 1,-25-14-2,-20 5 0,-25 2-1,-13 13 0,-10 7-2,-5 12 0,5 10-2,1 10-5,27 15-25,41 0-6,-43 15 1,43-15-2</inkml:trace>
  <inkml:trace contextRef="#ctx0" brushRef="#br0" timeOffset="112598.4402">16521 215 122,'0'0'40,"0"0"0,0 0 0,45 59-37,-33-5-1,2 18 0,-2 10 1,-2 8 0,-5-4-3,0 1 0,-5-4 0,0-15 0,-1-13 0,1-55 0,-1 73 0,1-73 0,0 0-22,0 0-17,-3-59-4,-6 6 1,3-12 0</inkml:trace>
  <inkml:trace contextRef="#ctx0" brushRef="#br0" timeOffset="112840.4541">16502 288 116,'61'-45'37,"-7"32"2,5-1-1,7 13-33,-1 15-4,-1 6-1,-9 5 3,-15 15-2,-40-40 2,22 83-2,-22-83 1,-44 71-1,3-45 0,-7-8-2,-7 2 0,0-8-4,10-4-8,1-8-26,44 0 0,-47-9-1,47 9 0</inkml:trace>
  <inkml:trace contextRef="#ctx0" brushRef="#br0" timeOffset="113274.4789">17123 333 111,'0'0'39,"59"62"-2,-59-62 2,49 84-35,-27-35 1,2 10-1,-11-3 0,-2-3 1,-11-53-1,2 70-1,-2-70-3,0 0 0,0 0 0,0 0 0,-53-84 0,39 19 0,1 0 0,3-4 0,10 5 0,7 3 0,10 12 0,-17 49 0,51-59 0,-51 59 0,70-17 0,-70 17 0,76 39 0,-76-39 0,64 85 0,-33-23 0,-4-8 0,-1 18 0,-4-1 0,-3-3 0,-3-5 0,-4-13 0,-3-1 0,-9-49-1,7 55-32,-7-55-7,0 0-1,-66-30-1,66 30 1</inkml:trace>
  <inkml:trace contextRef="#ctx0" brushRef="#br0" timeOffset="113433.488">17355 600 130,'0'0'40,"72"-54"-1,-23 48-3,8 4-37,-6 3-13,11 5-24,-6 0 0,-5 4 0,-11-6-1</inkml:trace>
  <inkml:trace contextRef="#ctx0" brushRef="#br0" timeOffset="113642.5">18014 430 135,'0'0'40,"54"78"0,-54-78 0,27 80-40,-27-80 0,19 97 0,-12-47 0,-2-3 0,-5-47 0,1 70 0,-1-70 0,0 0 0,0 0 0,0 0 0,0 0-37,0 0-4,-33-71 2,33 71-1</inkml:trace>
  <inkml:trace contextRef="#ctx0" brushRef="#br0" timeOffset="114082.5251">18131 402 131,'0'0'37,"45"-12"0,-45 12 1,62 6-34,-62-6 0,75 43-1,-75-43-2,72 83-1,-72-83 0,53 91 0,-53-91 0,35 79 0,-35-79 0,16 57 0,-16-57 0,0 0 0,0 0 0,0 0 0,0 0 0,0 0 0,-29-84 0,24 26 0,4-5 0,3 1 0,6 1 0,6 12 0,-14 49 0,39-62 0,-39 62 0,52 10 0,-52-10 0,57 58 0,-57-58 0,51 94 0,-29-38 0,-3 4 0,-4-5 0,-3-7 0,-12-48 0,13 79 0,-13-79 0,4 54 0,-4-54 0,0 0 0,0 0-2,-3-55-39,6 4 2,-1-12-4,12-8 0</inkml:trace>
  <inkml:trace contextRef="#ctx0" brushRef="#br0" timeOffset="114287.5368">18990 299 120,'43'65'39,"-43"-65"1,37 91-1,-17-36-24,-6 7-13,4 0-2,-4 9 0,-2-9 0,-3 1 0,-1-12 0,-8-51 0,10 76 0,-10-76 0,0 0-15,0 0-25,-18-59-1,9 4 1,-4-18-2</inkml:trace>
  <inkml:trace contextRef="#ctx0" brushRef="#br0" timeOffset="114508.5495">19018 249 134,'42'-32'40,"2"20"-2,6 16 1,17 15-35,0-1-4,4 13 0,-8 0 0,-12 7 0,-51-38 0,40 96 0,-40-96 0,-49 75 0,-3-35 0,-15-8 0,-4 3-2,-14-4-41,5-10 2,-1 2 0,10 1-2</inkml:trace>
  <inkml:trace contextRef="#ctx0" brushRef="#br0" timeOffset="114954.575">15835 1443 81,'-77'34'36,"12"-13"0,25-3 2,21-15-22,55 5-5,35-13 0,57-2-3,54-8 2,57 7-3,58 1-6,73 2-1,5 6 0,12 9 0,-4-2 0,-18 13 0,-36-8 0,-48-8 0,-47 0-36,-78-13-5,-18-15-3,-30-23 0</inkml:trace>
  <inkml:trace contextRef="#ctx0" brushRef="#br0" timeOffset="128062.3247">16720 2329 105,'0'0'40,"0"0"-1,-11 0 0,16 30-28,-6 0-4,5 21 0,-3-1-3,2 19-1,-3-4-3,2 0 0,-3-7 0,0-5 0,0-8 0,-1-11 0,2-5 0,0-29-3,11 14-36,-11-14-1,16-22-3,-8-8 3</inkml:trace>
  <inkml:trace contextRef="#ctx0" brushRef="#br0" timeOffset="128334.3403">17040 2302 115,'10'-20'40,"-6"4"1,9 6-3,-13 10-29,20 33-4,-9 8-1,3 10-1,2 11-3,1 10 0,0 0 0,-2 7 0,-3-21 0,-2 0 0,-2-21 0,-3-9 0,-2-16 0,-3-12 0,5-12-37,-17-16-5,1-13 2,-9-9-3</inkml:trace>
  <inkml:trace contextRef="#ctx0" brushRef="#br0" timeOffset="128598.3554">16935 2354 118,'5'-17'39,"15"-4"-2,22 14 4,13-11-32,16 30-4,5-1-2,5 21 0,-2 3-3,-8 11 0,-18 11 0,-20-2 0,-21 11 0,-17-14 0,-18 1 0,-13-8 0,-11-3 0,-6-14 0,0-6 0,2-14 0,9-3 0,6-11 0,22 11-15,5-19-25,20-2-5,7-2 3,15-2-1</inkml:trace>
  <inkml:trace contextRef="#ctx0" brushRef="#br0">17913 2298 93,'-2'-19'38,"-4"-6"-2,2 10 1,-9-16-24,13 31-4,-8-21-2,8 21-2,-9-2 0,9 2-2,-16 30 2,4-1-3,-7 13 0,-1 0-2,-5 8 0,0 0 0,0 1 0,4 4 0,5-13 0,8-1 0,11-18 0,12 0 0,11-15 0,6-2 0,8-9 0,0-11 0,0 8 0,-5-5 0,-7 11 0,-9 3 0,-13 14 0,-8 2 0,-5 11 0,-4 2 0,0 6 0,2-7 0,6-1 0,5-5 0,11-11 0,7-2 0,7-10 0,1-5 0,9-6 0,-13-14-40,5-9-2,-13-15-2,0 3 4</inkml:trace>
  <inkml:trace contextRef="#ctx1" brushRef="#br0" timeOffset="91150.2135">20964 7832,'0'0</inkml:trace>
  <inkml:trace contextRef="#ctx0" brushRef="#br0" timeOffset="129462.4048">18139 2522 128,'12'17'39,"3"7"1,-4-3-1,12 14-31,-7-5-7,6 9-1,-5-7 0,1-3 0,-6-10 0,-3-5 0,-9-14 0,9-6 0,-11-22 0,-1-6 0,-2-20 0,0-11 0,3-9 0,5-5 0,4 9 0,5 0 0,3 16 0,5 3 0,3 23 0,1 16 0,3 21 0,-2 9 0,-3 19 0,0 14 0,0 8 0,-1 11 0,-3 0 0,-1 1 0,-4-3 0,-1-3 0,-2-13 0,-5-11 0,0-12 0,-10-18 0,5-11-28,-16-7-16,-2-21 1,-11-11-1</inkml:trace>
  <inkml:trace contextRef="#ctx0" brushRef="#br0" timeOffset="129632.4145">18238 2515 134,'8'12'41,"9"-5"-1,19-1 0,2-8-40,9 10 0,2-6 0,-1 3 0,6 2-22,-14-18-18,-4 3 1,-11-11-3,-4-7 2</inkml:trace>
  <inkml:trace contextRef="#ctx0" brushRef="#br0" timeOffset="129874.4284">18892 2093 136,'28'6'41,"-11"5"0,5 15-4,-13 8-37,-5 24 0,-14 9 0,-5 13 0,-7 4 0,2-4 0,2-10 0,8-11 0,14-8 0,17-13 0,21-15 0,17-16 0,18 5 0,12-6 0,15 13 0,-14-4-23,5-12-21,-14-10 0,-3 5-2</inkml:trace>
  <inkml:trace contextRef="#ctx0" brushRef="#br0" timeOffset="132337.5693">16270 3766 95,'-4'-27'39,"-1"6"0,4 10-1,-11 9-25,16 25-3,-2 13-4,6 10 0,0 15-3,3 11 2,-2 10-4,3 3-1,-1-2 0,-2-4 0,-2-10 0,-2-6 0,-3-9 0,-1-13 0,-1-11 0,-5-14 0,5-16-12,-14-7-27,4-24-4,-5-20 0,6-4 1</inkml:trace>
  <inkml:trace contextRef="#ctx0" brushRef="#br0" timeOffset="132945.604">16159 3733 53,'-14'10'34,"14"-10"2,-15 13 0,5-19-14,10 6-7,-13-4-2,13 4-3,0 0-3,4-11 1,6-5-4,12 1 1,8-7-2,16 4-2,12-3 1,9 5-2,2 3 2,2 0-3,-2 14 2,-5 7-1,-10 12 0,-13 11 2,-14 8-2,-10 2 2,-7 5-2,-10-3 0,-11 1 0,-10-2 0,-10-3 0,-8-10 0,-10-7 0,-5-3 0,-4-6 0,1-3 0,5-3 0,8-2 0,9-4 0,7 2 0,14 1 0,14-4 0,7 13 0,16-4 0,9 10 0,9 2 0,4 5 0,5 6 0,0-1 0,-2 8 0,-6-4 0,-7 4 0,-9-11 0,-6 0 0,-7-7 0,-5-4 0,0-2 0,-6-2 0,2 1-1,-4-14-19,1 19-21,-1-19-1,8 13-1,-8-13 1</inkml:trace>
  <inkml:trace contextRef="#ctx0" brushRef="#br0" timeOffset="133240.6209">17051 4241 108,'14'0'42,"3"7"-1,-5 3 3,13 8-32,-14-5-4,4 11-8,-3 1 0,0 1 0,-3-1 0,0-3 0,-1-3 0,-2-4 0,-1 0 0,-5-15 0,10 5-12,-12-29-30,1-5-1,-3-13-1,4-10 2</inkml:trace>
  <inkml:trace contextRef="#ctx0" brushRef="#br0" timeOffset="133443.6325">17224 3882 127,'1'-21'41,"3"3"1,-3-7-5,3 6-37,-4 19-10,0 0-29,0 0-1,10 23-1,-1-6 0</inkml:trace>
  <inkml:trace contextRef="#ctx0" brushRef="#br0" timeOffset="133839.6552">17636 3993 114,'-24'0'40,"10"-8"0,1 7 0,29 8-29,-4-6-3,20 4-6,7-2-2,8 8 0,3-7 0,2 12 0,3-12 0,-10-1 0,-5 4 0,-15-9-4,2 11-35,-19-15-1,-8 6 1,0 0-3</inkml:trace>
  <inkml:trace contextRef="#ctx0" brushRef="#br0" timeOffset="134028.666">17738 4226 119,'-11'11'40,"17"3"2,9-15-2,25-1-28,0-4-10,9-1-2,5 2 0,0-3 0,10 7-36,-11-12-7,-4 11 2,-5-5-4</inkml:trace>
  <inkml:trace contextRef="#ctx0" brushRef="#br0" timeOffset="134522.6942">19057 3669 112,'-12'-17'37,"-7"8"1,-2 4 0,-9-5-30,3 17-2,-8 3 0,3 20-1,-3 3-2,5 18-1,1 4-2,10 6 0,7 7 0,11 0 0,7-4 0,15-7 0,9-11 0,10-16 0,6-14 0,7-16 0,2-9 0,-3-12 0,-6-14 0,-11-16 0,-14-8 0,-13-5 0,-15 1 0,-13 5 0,-9 3 0,-7 5 0,-5 15 0,-2 10 0,5 19 0,-4 2-8,16 20-33,3 7-3,14 5 0,8 4 2</inkml:trace>
  <inkml:trace contextRef="#ctx0" brushRef="#br0" timeOffset="135020.7227">19479 3721 110,'-13'-8'37,"-6"-11"1,1 14 0,-9-9-26,9 21-4,-9-3-3,4 17-1,-2 4-1,2 13-3,3 11 0,6 6 0,6 1 0,8 3 0,8-1 0,11-9 0,9 1 0,13-10 0,6-9 0,7-14 0,3-11 0,3-13 0,-5-14 0,-5-12 0,-11-21 0,-14-8 0,-15-9 0,-13 0 0,-17 0 0,-12 11 0,-14 5 0,-9 21 0,1 26 0,-2 6 0,23 28-33,1 4-11,17 12 3,18-2-4</inkml:trace>
  <inkml:trace contextRef="#ctx0" brushRef="#br0" timeOffset="136410.8022">16305 5133 107,'0'0'41,"0"0"-1,0 0 0,6 28-30,-8 5-3,6 20-1,-2 3-3,0 14-2,-4 5-1,3 4 0,-4-4 0,0-9 0,-2-5 0,1-17 0,0-5 0,0-11 0,2-6 0,0-8 0,2-14 0,0 0-17,-2-24-26,2 0-1,5-5 1,-1-7 1</inkml:trace>
  <inkml:trace contextRef="#ctx0" brushRef="#br0" timeOffset="137048.8387">16206 5227 76,'-15'-7'38,"0"-5"-2,-2 7 2,2 5-21,-5-6-8,9 9 0,-3-4-4,14 1 0,-17-2-1,17 2 2,0 0-3,0 0 2,0 0-3,16-11 0,1 2-2,12 2 0,11-9 0,13 3 0,10 1 0,7 0 0,4 5 0,1 6 0,-1 4 0,-7 11 0,-9 4 0,-12 11 0,-11 2 0,-12 6 0,-8 6 0,-11-1 0,-9-2 0,-11-4 0,-7-3 0,-8-6 0,-8-16 0,-6-4 0,-7-8 0,-5-1 0,3-5 0,4 2 0,8-3 0,7 1 0,10 11 0,14 1 0,14 8 0,16-2 0,9 7 0,6 3 0,5 11 0,2 2 0,-1 1 0,-4 8 0,-6 4 0,-7-1 0,-7 1 0,-5-1 0,-9-8 0,0-2 0,-1-8 0,-3-11 0,3-7 0,-1-10 0,9 1-14,-7-14-29,8 1 0,-1-13-2,6 5 3</inkml:trace>
  <inkml:trace contextRef="#ctx0" brushRef="#br0" timeOffset="137372.8573">17169 5721 108,'6'15'40,"-6"-15"2,-5 23-2,5-23-31,-3 23-3,9-12 3,8 1-8,4-9-1,4-1 0,0-8 0,2 1 0,-5-11 0,-3 2 0,-11-8 0,-8 1 0,-10 1 0,-4-1 0,-4 7 0,-1-4 0,0 11 0,3-2 0,8 11-5,-2-10-21,13 8-16,15-2 0,4-2-1,4-5 1</inkml:trace>
  <inkml:trace contextRef="#ctx0" brushRef="#br0" timeOffset="138100.8989">17832 5427 114,'-14'-4'40,"14"4"3,-12 3-2,25 7-29,6-9-7,16 9-5,6-7 0,8 5 0,4-2 0,2-8 0,-3 2 0,-7-4 0,-10 3 0,-14-5 0,2 13-30,-23-7-12,0 0-1,-7-11 1,7 11-1</inkml:trace>
  <inkml:trace contextRef="#ctx0" brushRef="#br0" timeOffset="138330.912">17912 5605 124,'-21'14'42,"12"-6"4,9-8-4,21 4-41,11-8-1,17 6 0,4-4 0,9 6 0,1-2 0,1 2 0,-5 5 0,-13-9 0,-2 13-42,-14-8-1,-1 0 1,-6-5-1</inkml:trace>
  <inkml:trace contextRef="#ctx0" brushRef="#br0" timeOffset="138865.9427">19224 5228 116,'-14'-14'40,"3"10"-1,-7-3 2,7 10-31,-12-4-5,5 8-1,-8 10-4,1 15 0,0 5 0,4 5 0,5 10 0,4-2 0,7 8 0,10 3 0,12-11 0,10-9 0,11-8 0,8-4 0,11-13 0,9-8 0,3-16 0,1-12 0,-8-8 0,-10-15 0,-15-13 0,-17-6 0,-24-5 0,-21 5 0,-15 1 0,-14 11 0,-7 11 0,-6 16 0,10 37 0,0-6-38,25 20-5,11 8-3,20-2 2</inkml:trace>
  <inkml:trace contextRef="#ctx0" brushRef="#br0" timeOffset="139943.0043">16566 6887 93,'0'24'40,"2"13"2,7 6-1,0-6-25,8 23-6,-7-10 0,9 14-7,-6-14-3,1 8 0,-2-12 0,-3-1 0,-2-16 0,-1-4 0,-6-25 0,0 0 0,0 0 0,-11-42 0,3-3 0,-1-17 0,-1 0 0,1-27 0,2 15 0,2-11 0,6 6 0,4 3 0,6 6 0,3 12 0,4 4 0,3 25 0,2-1 0,2 10 0,3 12 0,-1 9 0,1 9 0,1 21 0,0 19 0,3 6 0,-2 13 0,0 8 0,-3 6 0,-2-1 0,-3 0 0,-4-10 0,0-15 0,-6-11 0,-2-6 0,-2-11 0,-1-4 0,-4-5 0,0-4 0,-6-3 0,7-1-8,-16-10-30,12-2-6,-9-13 3,5 0-2</inkml:trace>
  <inkml:trace contextRef="#ctx0" brushRef="#br0" timeOffset="140151.0162">16725 7091 117,'0'0'44,"12"-1"-2,14 0 2,8-6-37,13 0-6,9 6-2,-1-2-38,14-4-2,-1 4-3,2-8 2</inkml:trace>
  <inkml:trace contextRef="#ctx0" brushRef="#br0" timeOffset="140738.0497">17869 6999 112,'-20'2'41,"5"-3"3,6-9-6,19 20-26,6-11-4,19 5-8,9-2 0,11-1 0,7 0 0,3 2 0,11 12-20,-14-8-23,-7-5 1,-12 2-1,-7-8 0</inkml:trace>
  <inkml:trace contextRef="#ctx0" brushRef="#br0" timeOffset="141474.0918">17993 7291 106,'-16'9'40,"1"-9"2,15 0 1,-8 2-30,30 6-2,7-11-11,18 13 0,6 1 0,9 0 0,3 2 0,2-4 0,-4 11 0,-9-13 0,2 11-27,-20-14-16,-3-11 0,-6-2 0,-2-5 0</inkml:trace>
  <inkml:trace contextRef="#ctx0" brushRef="#br0" timeOffset="142730.1637">19856 6889 92,'0'0'37,"6"17"0,-5-5 1,0 28-22,-7-18-8,6 12-1,-10-1-1,0 9 0,-10-6-3,0 1 1,-9-2-3,-3-9-1,-7-6 0,-2-12 0,-1-11 0,2-13 0,3-8 0,7-11 0,8-15 0,8-6 0,10-7 0,11 1 0,11 3 0,8 7 0,7 4 0,3 18 0,1-3 0,-2 17 0,-4 3 0,-4 9 0,-4 11 0,-6 14 0,-3 14 0,-4 0 0,1 23 0,2 0 0,1 14 0,8-3 0,5 1 0,10-17 0,9-17 0,9-6 0,5-20 0,4-8 0,1-23 0,-5-7 0,-6-21 0,-16-13 0,-18-7 0,-16-2 0,-15 1 0,-14 3 0,-17 11 0,-10 6 0,-7 19 0,1 17 0,8 34 0,8 6 0,21 33 0,4-14-25,29 11-18,19-4-3,20-10 1,10 0 0</inkml:trace>
  <inkml:trace contextRef="#ctx0" brushRef="#br0" timeOffset="144061.2398">19983 6829 101,'-9'3'41,"-1"9"0,-6-1-1,1 16-25,-5-10-9,6 6-1,1 0-9,-3-5-34,16-18-1,12 3-3,7-18 2</inkml:trace>
  <inkml:trace contextRef="#ctx0" brushRef="#br0" timeOffset="210622.0469">21622 1786 121,'-11'-2'40,"-4"-3"-3,6 20 0,-6-2-24,13 17-6,-3 8-7,3 4 0,-3 15 0,2 1 0,-1 13 0,0-3 0,-2 2 0,0-3 0,-2-5 0,1-10 0,0-11 0,1-7 0,2-20 0,4-14 0,0 0 0,8-35-10,8-1-34,-4-15 3,10 2-1,-4-14 1</inkml:trace>
  <inkml:trace contextRef="#ctx0" brushRef="#br0" timeOffset="211158.0775">21461 1784 108,'-12'-7'39,"-4"-14"-4,13 9 4,-1-22-22,22 15-6,0-11-5,18 6-6,9 3 0,8 0 0,4 8 0,3 3 0,-2 20 0,-5 3 0,-7 12 0,-11 14 0,-11 3 0,-12 10 0,-11 2 0,-11 4 0,-10-9 0,-9-3 0,-10-10 0,-7-10 0,-5-8 0,1-13 0,2-6 0,7-7 0,7 0 0,9-3 0,15 5 0,10 6 0,23-1 0,8 6 0,9 9 0,4 1 0,4 9 0,1 7 0,-8 3 0,-5 13 0,-9-2 0,-8 7 0,-6-5 0,-4 2 0,-6-12 0,-2-10 0,3-6 0,-4-21 0,17-4-22,-12-20-21,9-5 1,-1-13-3,7 0 2</inkml:trace>
  <inkml:trace contextRef="#ctx0" brushRef="#br0" timeOffset="211795.114">22638 1681 120,'10'-27'38,"1"13"1,-12-12-2,3 15-23,-17-10-7,4 16-7,-11 4 0,-5 10 0,-6 11 0,-5 6 0,-3 5 0,-2 5 0,-1 8 0,4-6 0,3-1 0,6-2 0,7-5 0,9-5 0,9-4 0,10-2 0,10-10 0,10 3 0,4-10 0,5 0 0,-1-2 0,-1-4 0,-4 1 0,-5 0 0,-11 4 0,-11-1 0,-2 14 0,-11-1 0,-3 9 0,0 4 0,-1 4 0,3 2 0,4 4 0,9-4 0,8-7 0,10 6 0,7-10 0,4 4 0,2-7 0,1 3 0,-1-9 0,-4-1 0,2 4 0,-22-31-25,7-3-17,-12-18 0,4-1 1,-7-13 2</inkml:trace>
  <inkml:trace contextRef="#ctx0" brushRef="#br0" timeOffset="212262.1407">22712 1955 139,'20'11'40,"4"7"-2,-7 2 0,4 14-38,-5 2 0,0 23 0,-5 0 0,-1 3 0,-5 0 0,0-10 0,-4-1 0,0-15 0,-2-12 0,1-24 0,-2-29 0,-1-15 0,-1-19 0,2-8 0,1-11 0,2-8 0,5-2 0,7 0 0,6 10 0,6 18 0,2 3 0,1 22 0,0 0 0,0 17 0,-4 5 0,-2 21 0,-4 9 0,-1 4 0,-1 17 0,1-4 0,-2 19 0,3-3 0,-7 11 0,2-6 0,-5 2 0,-2-5 0,-1-5 0,1 1 0,0-6 0,-1-3 0,2-7 0,-1 0 0,1-10 0,-1-4 0,7-1 0,-18-24-9,12-2-33,-12-14-2,4-4 2,-8-6 1</inkml:trace>
  <inkml:trace contextRef="#ctx0" brushRef="#br0" timeOffset="212486.1535">23056 1812 145,'-12'-3'42,"0"1"-1,12 2-14,5 10-27,13 3 0,6-2 0,10 6 0,3 7 0,7-2 0,0 2 0,-3-3 0,1 7 0,-18-15-15,4 6-25,-15-13-4,3-6 0,-16 0 1</inkml:trace>
  <inkml:trace contextRef="#ctx0" brushRef="#br0" timeOffset="212908.1776">23790 1605 142,'13'-18'41,"-4"4"0,0 10-10,-9 4-31,-10 33 0,-7 10 0,-6 13 0,-9 7 0,-2 11 0,-3-2 0,3-2 0,7-14 0,14-5 0,19-25 0,28-9 0,31-16 0,22-3 0,16-13 0,1 4 0,10-4 0,-6-1 0,-3 16-23,-22-9-22,-19 9 1,-17-9-3</inkml:trace>
  <inkml:trace contextRef="#ctx0" brushRef="#br0" timeOffset="231170.2222">21256 3768 100,'1'-21'38,"2"-1"2,-3-3-4,0 25-19,2-20-7,-2 20-2,4-14-2,-4 14-6,0 0 0,0 0 0,6 21 0,-3-4 0,-1 4 0,2 9 0,-2 7 0,2 9 0,-3 4 0,-2 6 0,-1-8 0,-1 5 0,0-14 0,-3-4 0,1-7 0,0-7 0,2-3 0,3-18 0,-3 14 0,3-14 0,0 0 0,0 0-12,0 0-29,9-15 1,1 4-1,-3-6 0</inkml:trace>
  <inkml:trace contextRef="#ctx0" brushRef="#br0" timeOffset="231621.248">21542 3833 100,'2'-17'38,"-2"17"-1,1-24 1,-1 24-22,0 0-6,0 0-2,0 0-4,-1 33 0,-1-11-4,1 12 0,0 4 0,2 2 0,-1 6 0,3 4 0,1 3 0,2-4 0,0-3 0,2-6 0,3-8 0,6-8 0,2-11 0,7-10 0,3-17 0,1-4 0,0-18 0,-3-10 0,-5-10 0,-8-7 0,-10 0 0,-10 9 0,-9-3 0,-8 9 0,-5 6 0,-2 9 0,1 12 0,-1 5 0,6 11 0,2-9 0,8 20 0,-2-16 0,16 10-42,-5 13-2,5-13 0,10 12 1</inkml:trace>
  <inkml:trace contextRef="#ctx0" brushRef="#br0" timeOffset="232607.3044">22153 3268 90,'3'-19'36,"-2"0"-1,0-1 2,-11-1-21,10 21-6,-4-10-4,4 10-1,-13 2-3,5 8 1,-6 0-1,2 11-1,-7 3 1,0 10 0,-4 1 0,0 12 1,0-1-1,1 9-1,4 5-1,5 3 0,7-7 0,10-4 0,10-5 0,12-15 0,8-1 0,7-16 0,3-6 0,0-16 0,0-10 0,-6-7 0,-9-9 0,-12 3 0,-12-9 0,-11 6 0,-9 0 0,-8 3 0,-6 8 0,-4 13 0,-1 3 0,2 13 0,5 12 0,6-4 0,14 18-11,-5-12-29,19 2 2,1-9-3,8-1 1</inkml:trace>
  <inkml:trace contextRef="#ctx0" brushRef="#br0" timeOffset="232948.3239">22207 4130 128,'-9'-10'40,"9"10"2,15-8-2,11 11-35,0-5-5,8 0 0,0 7 0,2-9 0,1 16 0,-12-7-7,3 11-32,-13-5-3,-1-1 2,-9 1-1</inkml:trace>
  <inkml:trace contextRef="#ctx0" brushRef="#br0" timeOffset="233321.3452">22733 3764 121,'0'0'41,"16"9"-2,-14 5 1,4 15-32,-6 6-3,4 6-4,-3 10-1,1 3 0,-1 3 0,0-2 0,-2-5 0,0-4 0,-3-7 0,2-11 0,-1-6 0,2-6 0,1-16 0,-3 12 0,3-12 0,0 0 0,0 0-36,6-14-6,-1 3-1,-4-11-1</inkml:trace>
  <inkml:trace contextRef="#ctx0" brushRef="#br0" timeOffset="233622.3624">22947 4104 117,'10'26'41,"-4"3"-2,4 10 0,-8-15-25,15 9-9,-2-13-5,9 1 0,5-6 0,6-12 0,0-12 0,4-6 0,-5-6 0,-2-7 0,-12-3 0,-10-4 0,-14-5 0,-13 7 0,-9 2 0,-10 8 0,-4 7 0,-3 5 0,7 18 0,-1-4-4,19 15-36,3-3-2,15 3 0,5-3 1</inkml:trace>
  <inkml:trace contextRef="#ctx0" brushRef="#br0" timeOffset="234268.3994">23413 3484 126,'3'11'42,"-5"8"-2,-6-2 0,6 13-34,-6 4-5,4 5-1,-2-3 0,4-1 0,3-5 0,-1-10-1,14 5-39,-14-25-1,13 5 2,-5-21-3</inkml:trace>
  <inkml:trace contextRef="#ctx0" brushRef="#br0" timeOffset="234695.4238">23672 3399 117,'0'0'41,"-9"-12"-1,9 12 0,0-21-26,14 23-11,-1-11-3,10 6 0,1 2 0,0 2 0,2 7 0,-2 6 0,-5 7 0,-7 0 0,-9 7 0,-7 1 0,-5-2 0,-4 1 0,-2-7 0,0 3 0,3-10 0,5 1 0,9 0 0,9-7 0,9 0 0,3-1 0,12 19 0,2-16-41,-5 6-2,-7-4 0,-1 1-2</inkml:trace>
  <inkml:trace contextRef="#ctx0" brushRef="#br0" timeOffset="235821.4882">24289 4265 65,'0'0'32,"0"0"4,0 0-5,0 0-5,0 0-7,0 0-5,0 0-4,0 0-2,0 0-3,0 0 0,0 0-1,-5 49-4,5-49 0,0 0 0,0 0 0,0 0 0,0 0 0,0 0 0,0 0 0,42 27 0,-42-27 0,0 0 0,0 0 0,35-57 0,-35 57 0,22-61 0,-22 61 0,26-83 0,-26 83 0,29-98 0,-13 49 0,-2 3 0,-14 46 0,29-75 0,-29 75 0,0 0 0,0 0 0,39-34 0,-39 34 0,0 0 0,17 75 0,-17-75 0,9 81 0,-9-81 0,12 79 0,-12-79 0,23 76 0,-23-76 0,44 61 0,-44-61 0,63 34 0,-63-34 0,77 26 0,-37-2 0,1-15-40,-41-9-1,56 11-1,-56-11-1</inkml:trace>
  <inkml:trace contextRef="#ctx0" brushRef="#br0" timeOffset="238189.6236">21576 5263 85,'9'12'38,"-6"-2"-1,0 10 2,-4-2-16,5 18-16,-6-2-2,5 9 2,-6-1-1,3-1-2,-3-6 0,1-2-4,-2-12 0,0-3 0,1-1 0,3-17 0,-6 17-8,-4-20-19,10 3-13,0 0-1,0 0 1,2-20-1</inkml:trace>
  <inkml:trace contextRef="#ctx0" brushRef="#br0" timeOffset="238436.6378">21760 5507 112,'27'-2'41,"0"-9"-2,6 4 1,-6-1-28,5 4-7,-6-1-6,-3 4-1,-4 15-3,-19-14-4,21 15-29,-21-15-1,-5 14 2,5-14-1</inkml:trace>
  <inkml:trace contextRef="#ctx0" brushRef="#br0" timeOffset="238801.6586">22415 5239 116,'0'0'37,"1"15"3,-3 5-1,-7 0-32,5 11-1,-4 2 0,6 4-2,-2 3-4,2-5 0,1 2 0,1-6 0,-1-5 0,0 1 0,-1-2 0,0-4 0,0-5 0,-1-3 0,4 3 0,-1-16-21,0 0-18,0 0-3,9-2 0,1-9-1</inkml:trace>
  <inkml:trace contextRef="#ctx0" brushRef="#br0" timeOffset="239228.6831">22837 5368 98,'-10'19'37,"-4"-4"-1,2 13 2,-10-3-27,14 17-1,-8-6-1,11 5-3,-1-6-1,10 1 0,4-8-5,8-11 0,3-11 0,6-5 0,2-8 0,2-9 0,-3-4 0,-3-3 0,-4-7 0,-6-3 0,-8-2 0,-7-6 0,-5 3 0,-7 0 0,-2 9 0,-4-4 0,0 18 0,-4 3 0,6 14 0,-5 1-15,11 15-26,-2 3-1,7-2 0,1 1 1</inkml:trace>
  <inkml:trace contextRef="#ctx0" brushRef="#br0" timeOffset="239582.7033">23142 5352 115,'0'0'37,"0"0"0,-15 17 0,17-3-35,-8 5 1,8 9 0,2-3 0,11 0 2,3-7-2,10-2 1,1-11-2,5-4 1,-1-9-2,-2-5-1,-3-11 0,-9-2 0,-10-6 0,-11-2 0,-14 3 0,-7 2 0,-8 3 0,-2 10 0,-3 8 0,0 3 0,8 24 0,-5-7-35,22 19-6,2-8 0,8 10-1</inkml:trace>
  <inkml:trace contextRef="#ctx0" brushRef="#br0" timeOffset="240597.7614">23528 5609 58,'-8'14'34,"8"-14"3,2 15-2,3 2-9,-5-17-10,20 27-2,-10-17-4,10 1-1,-2-4-3,5 2-1,-4-8 0,2 0-5,-6-9 0,1-6 0,-5-4 0,-2-5 0,-4-10 0,-3-1 0,0-4 0,-3-2 0,1-1 0,0 3 0,4 3 0,3 3 0,7 8 0,9 4 0,4 5 0,5 8 0,5 5 0,-1 11 0,2 3 0,-5 4 0,-5 12 0,-5 2 0,-9 4 0,0-6 0,6 2 0,-20-30 0,56 54 0,-56-54 0,67 43 0,-67-43 0,78 30 0,-78-30-41,60 17 0,-60-17-4,0 0 1</inkml:trace>
  <inkml:trace contextRef="#ctx0" brushRef="#br0" timeOffset="241778.8289">22271 6927 78,'0'0'36,"-10"11"0,8 4-4,-7-16-16,18 20-2,-14-5-2,14 18-2,-8-1-3,7 11 2,-5 1-4,2 2-5,-2 4 0,-1 4 0,-2-9 0,-2 1 0,-1-10 0,0 4 0,-1-14 0,0 3 0,1 1 0,-1-16 0,3-2 0,1-11 0,0 0-30,8-18-14,-2 2 2,-1-11-1</inkml:trace>
  <inkml:trace contextRef="#ctx0" brushRef="#br0" timeOffset="242247.8558">22672 7035 84,'0'0'38,"5"-22"-1,-5 22 1,-12-19-25,12 19-3,-10 11-2,5 6-3,-8 4-1,5 12 0,-6 7-1,4 3 0,0 6 1,2 0-2,3 1 0,7-10-2,4 4 0,8 1 0,8-17 0,6-10 0,7-18 0,6-9 0,2-17 0,-2-1 0,-3-20 0,-6-14 0,-10 1 0,-10 3 0,-12 1 0,-12 12 0,-10 3 0,-10 12 0,-7 18 0,-7 0 0,-1 16 0,-4-5-7,17 19-30,-7-8-5,11 5 1,9-7-2</inkml:trace>
  <inkml:trace contextRef="#ctx0" brushRef="#br0" timeOffset="244973.0116">23097 6473 81,'2'-12'38,"-2"12"0,0 0 2,-2-22-18,11 23-8,-9-1-4,0 0-4,0 0-2,3 13-2,-4-3-2,-3 12 0,-1-3 0,0 6 0,-2-4 0,1 3 0,1-6 0,5-18 0,-2 11 0,2-11 0,17 5 0,-2-5 0,4-1 0,5 2 0,-1-2 0,2 9 0,-3-8 0,0-1 0,-6 3 0,-5-9 0,3 8-5,-20-15-37,6 14 2,1-30-2,-3 7 0</inkml:trace>
  <inkml:trace contextRef="#ctx0" brushRef="#br0" timeOffset="245219.0257">23313 6405 107,'6'14'40,"1"2"-1,-5 4 3,2 9-31,-11 0-1,9 18-4,-9 2-6,3 8 0,-2 2 0,3 4 0,-2-1 0,-2-2 0,17-4-36,-10-12-7,6-7 0,-3-15-3</inkml:trace>
  <inkml:trace contextRef="#ctx0" brushRef="#br0" timeOffset="245543.0442">23455 7279 102,'0'0'42,"0"0"1,0 0 0,20-24-18,2 31-25,0-2 0,5 4 0,2 1 0,-1-3 0,8 10 0,-8-14-33,-4 5-8,-8-14-2,3 6-1</inkml:trace>
  <inkml:trace contextRef="#ctx0" brushRef="#br0" timeOffset="246001.0704">24145 6854 123,'20'-10'40,"-9"-4"2,-2 14 0,-25-8-34,16 8-8,0 28 0,0-28 0,9 72 0,-12-24 0,0 10 0,3 4 0,-4-11 0,-4 10 0,-5-10 0,0 2 0,0-7 0,1-1 0,2-10 0,2 2 0,0 0 0,0-8 0,6-5 0,-3-6 0,8 0 0,-3-18 0,11 4-27,-11-4-18,12-9-1,0-15-1</inkml:trace>
  <inkml:trace contextRef="#ctx0" brushRef="#br0" timeOffset="246330.0892">24412 7136 136,'0'0'42,"42"-28"-2,-42 28-3,0 0-37,-23 81 0,23-81 0,-5 104 0,9-43 0,5-9 0,3 1 0,-12-53 0,41 73 0,-41-73 0,62 16 0,-62-16 0,63-35 0,-63 35 0,46-69 0,-37 22 0,-8-2 0,-13-1 0,12 50 0,-55-89 0,55 89 0,-76-61 0,76 61 0,-64-16 0,64 16-41,-42 12-5,42-12 0,0 0 1</inkml:trace>
  <inkml:trace contextRef="#ctx0" brushRef="#br0" timeOffset="246894.1215">24947 6285 130,'0'0'40,"0"0"1,0 0 0,0 0-38,0 0-3,-49 4 0,49-4 0,-35 77 0,18-24 0,1 12 0,1 6 0,7 2 0,4 3 0,8-10 0,8-4 0,7-13 0,-19-49 0,65 57 0,-21-49 0,2-13 0,2-15 0,-8-13 0,-40 33 0,56-75 0,-56 75 0,11-71 0,-11 71 0,0 0 0,-68-36 0,68 36 0,-60 50 0,60-50-37,-41 61-8,41-61-1,0 0 3</inkml:trace>
</inkml:ink>
</file>

<file path=ppt/ink/ink1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6:08:22.852"/>
    </inkml:context>
    <inkml:brush xml:id="br0">
      <inkml:brushProperty name="width" value="0.05292" units="cm"/>
      <inkml:brushProperty name="height" value="0.05292" units="cm"/>
      <inkml:brushProperty name="color" value="#FF0000"/>
    </inkml:brush>
  </inkml:definitions>
  <inkml:trace contextRef="#ctx0" brushRef="#br0">6519 1926 92,'2'-14'37,"0"3"3,5 1-3,-7-6-28,14 16-1,-6 0-3,10 7 0,0 0-2,7 13 0,2 2-2,4 13 1,0 7 1,1 6-1,-1 4 1,0-1-1,-3 15 0,-1-9-2,-4 14 1,3-2-1,-3 6 0,2 2 0,-1-6 0,0 0 0,-4-15 0,1 4 0,-5-19 0,-2-7 0,-4-16 0,-2-8 0,-8-10 0,13-20 0,-3-9 0,2-24 0,5-32 0,1-21 0,5-11 0,-1-17 0,2 6 0,-4-8 0,-3 3 0,-3 17 0,-4 25 0,-4 20 0,-2 20 0,-4 7 0,5 29-16,-12 2-26,7 26-1,-7-2-1,3 23 3</inkml:trace>
  <inkml:trace contextRef="#ctx0" brushRef="#br0" timeOffset="383.0219">7609 2184 75,'7'17'38,"-8"8"0,1 16 1,-5-6-18,7 20-14,-3-2 1,11 9 0,3-10-3,11-11 0,6-15-2,7-23 0,3-16 0,0-13-1,-5-23-2,-6-12 0,-11-4 0,-12-3 0,-15 4 0,-11 6 0,-14 11 0,-5 5 0,-4 15 0,-4 21-1,2 10-4,3 15 1,8 12-4,-1 2-9,16 15-22,2 0-2,12 3 2,4-15-2</inkml:trace>
  <inkml:trace contextRef="#ctx0" brushRef="#br0" timeOffset="748.0428">8208 1534 110,'15'6'39,"2"13"0,-6 14-1,4 19-32,-4 13 0,2 15 0,-6 4-1,0 22-1,-4-6-2,-1-1-2,-2-8 0,-2 1 0,-1-15 0,0-11 0,0-10 0,1-19 0,1-6 0,-2-15-8,15-9-28,-11-39-6,10-13 0,-1-24 2</inkml:trace>
  <inkml:trace contextRef="#ctx0" brushRef="#br0" timeOffset="1000.0572">8645 1662 123,'18'8'41,"-7"1"-3,4 22 2,-5 17-34,2 4-3,-3 21 1,-1-2-4,-1 21 0,-1-2 0,-1 0 0,0-9 0,-1-10 0,-2-7 0,0-15 0,-2-6 0,1-24-2,-10-26-26,5-8-12,-8-24-2,1-4 2,-7-5-3</inkml:trace>
  <inkml:trace contextRef="#ctx0" brushRef="#br0" timeOffset="1129.0646">8593 2166 118,'-4'-14'38,"16"6"2,7 0-1,23 2-33,1-3-5,8 5-2,8 4-4,-7-4-26,10 5-7,-7-3 0,0-3-2</inkml:trace>
  <inkml:trace contextRef="#ctx0" brushRef="#br0" timeOffset="1450.0829">9232 1932 124,'-17'15'40,"2"7"-2,-2 5 3,8 13-35,3-8-2,9 9-2,5-10-2,6 0 0,5-17 0,3-5 0,1-18 0,-3-11 0,-5-4 0,-6-11 0,-4 4 0,-5-4 0,-3 11 0,-1-2 0,4 26 0,-7-15 0,10 28 0,7 14 0,8 1 0,4 7 0,5-4 0,3 2 0,3-5 0,-6 1-1,11-7-35,-18-24-4,3 1-1,-9-17 0</inkml:trace>
  <inkml:trace contextRef="#ctx0" brushRef="#br0" timeOffset="2088.1194">9825 1871 122,'4'-13'39,"-9"3"-1,5 10 1,-25 0-32,13 21 1,-6 0-6,5 19-2,-2-3 0,7 8 0,6-3 0,7-2 0,6-10 0,4-11 0,4-3 0,1-18 0,2 0 0,-3-16 0,-1-6 0,-3-5 0,0 3 0,-1-1 0,2 1 0,0 10 0,4 1 0,1 18 0,1 11 0,-1 14 0,0 11 0,-6 22 0,-9 11 0,-8 13 0,-12 7 0,-11-5 0,-9-2 0,-7-17 0,-5-3 0,0-28 0,2-10 0,8-20 0,10-11 0,14-14 0,16-12 0,13-2 0,17-23 0,13-5 0,15-16 0,9-2 0,3-6 0,-3 4 0,-7 1 0,-14 5 0,-12 19 0,-17 9 0,-20 14 0,-19 11 0,-11 19 0,-8 5 0,-2 18 0,1 7 0,7 6 0,11 8 0,19 4 0,18 2 0,22-5 0,14 8 0,17-11 0,7 0 0,23-1-15,-8-24-27,4-3 0,-8-11 0,-3-2-1</inkml:trace>
  <inkml:trace contextRef="#ctx0" brushRef="#br0" timeOffset="2721.1557">11998 1795 133,'39'-23'40,"14"-9"2,-1-13-2,6-3-40,1-4 0,-1-13 0,-13-18 0,-11 2 0,-15 3 0,-9-4 0,-10 8 0,-12 3 0,-9 17 0,21 54 0,-68-53 0,25 59 0,-2 16 0,1 36 0,4 20 0,4 37 0,3 14 0,4 18 0,5 16 0,-1 12 0,3 3 0,0-20 0,-1-16 0,1-24 0,1-19 0,2-17 0,4-24 0,2-20 0,6-21 0,7-17 0,0 0-3,18-27-39,13-33-1,10-31 0,19-4 1</inkml:trace>
  <inkml:trace contextRef="#ctx0" brushRef="#br0" timeOffset="2988.1709">12561 1913 138,'15'25'42,"4"4"-2,-6 7-5,11 8-35,7-9 0,9 0 0,6-19 0,3-9 0,-1-23 0,-7-8 0,-12-23 0,-16-2 0,-19-7 0,-17 8 0,-17 12 0,-13 5 0,-7 15 0,-3 9 0,6 21 0,6 7 0,14 17 0,13-7 0,22 10-10,6-14-32,22 0 3,7-24-2,14 0 0</inkml:trace>
  <inkml:trace contextRef="#ctx0" brushRef="#br0" timeOffset="3278.1875">13270 1056 114,'10'49'43,"4"19"0,-9 18 0,4 25-31,-9 0-12,3 14 0,-4-7 0,-1-13 0,-2-9 0,0-25 0,0-8 0,2-24 0,1-15 0,1-24 0,0 0 0,-12-38-35,16-28-9,-2-22 0,10-36-1</inkml:trace>
  <inkml:trace contextRef="#ctx0" brushRef="#br0" timeOffset="3492.1998">13591 875 123,'63'42'43,"-38"15"4,-4 14-5,-12 12-42,-2 24 0,-6 14 0,-2 4 0,-8-6 0,-2-10 0,-1-16 0,2-10 0,2-16 0,1-15 0,6-20 0,1-32-25,0 0-18,11-35 2,7-14-2,2-14 2</inkml:trace>
  <inkml:trace contextRef="#ctx0" brushRef="#br0" timeOffset="3696.2114">13917 1686 133,'31'42'42,"-4"0"3,8 2-10,2-4-35,6-15 0,0-8 0,-2-17 0,-6-18 0,-8-9 0,-11-23 0,-13-1 0,-15-12 0,-14 4 0,-9 2 0,-10 12 0,-4 14 0,-13 9-35,14 22-8,1 16-2,15 14 2</inkml:trace>
  <inkml:trace contextRef="#ctx0" brushRef="#br0" timeOffset="4137.2366">14516 1679 128,'10'30'41,"-6"8"2,7 6-1,-3-4-41,10 5-1,2-10 0,7-12 0,5-11 0,5-5 0,-1-18 0,-2-4 0,-3-11 0,-6 1 0,-5 0 0,-6 10 0,-7 2 0,-7 13 0,0 0 0,9 4 0,1 9 0,6-16 0,4 2 0,6-15 0,3-6 0,-1-16 0,-2-10 0,-4-1 0,-7-4 0,-9 13 0,0 12 0,-16-2-40,11 17-3,-1 13-3,0 0 3</inkml:trace>
  <inkml:trace contextRef="#ctx0" brushRef="#br0" timeOffset="4487.2567">15254 1633 128,'6'12'42,"-6"-12"3,16 7-5,1-17-40,10 14 0,3-17 0,5 7 0,2-11 0,-1 2 0,-2-9 0,-8 1 0,-9 6 0,-12-9 0,-9 9 0,-9 0 0,-8 6 0,-7 2 0,-6 15 0,-2 11 0,0 14 0,3 6 0,5 12 0,8 0 0,10 1 0,10 5 0,10-8 0,9-11 0,6-8 0,3-6 0,6-14 0,-7-4 0,10-3-34,-13-16-9,2-11-1,-5-9 2</inkml:trace>
  <inkml:trace contextRef="#ctx0" brushRef="#br0" timeOffset="4783.2736">15635 1512 124,'8'-11'42,"5"9"0,0 2-1,6 22-35,0-2-6,2 25 0,-2-4 0,-3 14 0,-5 0 0,-2 0 0,-6-5 0,-2-17 0,-2 1 0,1-34 0,3 18 0,-3-18 0,21-18 0,-2-7 0,7-1 0,3-2 0,8-7 0,4 10 0,3-3 0,4 16 0,2-3 0,-2 16 0,5 9 0,-15-4-6,7 20-39,-10-14 0,-3 12-2,-16-16 2</inkml:trace>
  <inkml:trace contextRef="#ctx0" brushRef="#br0" timeOffset="5486.3138">7034 3390 118,'-80'28'40,"2"-13"-2,12 15-1,12-5-35,17-1 0,19 0 0,24-14-1,25 0 2,32-10-3,34 8 2,30-11 0,37 7 0,35 2 0,38-2 0,64 10 0,10-14-2,32 9 0,41-13 0,49 2 0,41-15 0,41 1 0,30-11 0,-1 5 0,12-1 0,11 7 0,6-2 0,-12 8 0,-9 8 0,-15-1 0,7 10 0,-59-5 0,6 11 0,-40-5 0,-41 18 0,-61-16-37,-52 2-8,-62-10 1,-93 8-2</inkml:trace>
  <inkml:trace contextRef="#ctx0" brushRef="#br0" timeOffset="7618.4358">6947 9199 81,'-15'8'36,"0"-2"1,4-2 0,13 8-23,-12-16-3,10 4-2,0 0 1,19 8-3,2-2 0,17 2-1,15-1-6,18-4 0,15-6 0,22 2 0,11-12 0,10 10 0,-2-16 0,-6 7 0,-11-5 0,-11 5 0,-16-2 0,-17 5 0,-18 3 0,-13-3 0,-9 4 0,-11-4 0,-2 9 0,-14-18 0,1 18-41,0 0-3,0 0-1,-11 1 0</inkml:trace>
  <inkml:trace contextRef="#ctx0" brushRef="#br0" timeOffset="8300.4748">8100 7706 84,'-7'-30'38,"1"0"0,1-1 2,9 10-24,-11-7-4,8 18-2,-4-5-4,3 15-2,1 14-2,1 12 0,4 20-1,3 16-2,3 18 2,4 36-1,5 26 0,2 21 1,1 28 0,3 11-1,-3 2 0,-1 3 0,-3-6 0,-2-31 0,-2-17 0,-4-27 0,-1-33 0,-4-26 0,5-12-9,-10-42-34,6-25 0,-3-24 1,2-19-1</inkml:trace>
  <inkml:trace contextRef="#ctx0" brushRef="#br0" timeOffset="9056.518">8137 7507 54,'-9'-27'36,"4"5"-1,0 4 3,-4-9-15,9 27-6,-3-17-1,3 17-5,0 0 0,0 0-3,0 0-2,-1-15-6,1 15 0,-2-14 0,2 14 0,-1-18 0,1 18 0,0 0 0,0 0 0,4 17 0,1-7 0,0 11 0,4 1 0,4 6 0,2 8 0,8 1 0,4 7 0,10-6 0,8 17 0,9 1 0,11 10 0,13 1 0,16 5 0,15 1 0,13-4 0,11 6 0,12-8 0,5 2 0,-1-11 0,-7-1 0,-13-13 0,-14 2 0,-18-11 0,-14-7 0,-22-7 0,-14-14 0,-12 3 0,-8-12 0,-6 5 0,-8-12 0,-3 14 0,-10-5 0,0 0 0,0 0 0,0 0-44,-14 17-3,14-17 2,-9 12 0</inkml:trace>
  <inkml:trace contextRef="#ctx0" brushRef="#br0" timeOffset="9463.5413">10178 8473 114,'0'0'38,"0"0"4,0 0-4,0 0-31,-22 11-4,4 13 1,-7 9-1,-5 13-1,-8 8 2,-4 12-4,-14 14 0,-14 10 0,-20 12 0,-17 5 0,-21 2 0,-9 3 0,-4-3 0,1 6 0,9-15 0,14-4 0,21-14 0,20-18 0,26 0 0,10-20-8,23-5-34,7-22-4,10-17 3,0 0-2</inkml:trace>
  <inkml:trace contextRef="#ctx0" brushRef="#br0" timeOffset="9988.5713">8398 9753 99,'0'14'38,"2"11"3,-1 3-2,9 19-29,-10-13-2,12 17-1,-9-15-2,5-6-6,-2-4-1,-6-26-8,11 16-30,-11-16 1,8-13-1,-4-11 0</inkml:trace>
  <inkml:trace contextRef="#ctx0" brushRef="#br0" timeOffset="10636.6084">8607 9287 88,'0'0'36,"-14"1"1,14-1-2,0 0-20,0 0-7,27 12 0,-4-17-1,13 7-2,-1-6-1,9-4-3,0 3-1,0-8-3,1 13-5,-19-17-12,2 14-19,-6 2-3,-6-1 3,-6 11 1</inkml:trace>
  <inkml:trace contextRef="#ctx0" brushRef="#br0" timeOffset="11399.652">8742 9046 97,'-3'-19'38,"2"6"-1,1 13 2,0 0-27,0 0-4,8 32-2,-6-4-3,2 0-2,-1 14-1,0-2 0,3 9-4,-6-16-14,3 5-18,-2-14-3,0-3 0,-1-21-1</inkml:trace>
  <inkml:trace contextRef="#ctx0" brushRef="#br0" timeOffset="11799.6749">8603 8529 116,'0'0'38,"0"0"1,27 1-3,4 5-33,7 6-12,2-2-27,5-1-2,0-6 1,-7 1-2</inkml:trace>
  <inkml:trace contextRef="#ctx0" brushRef="#br0" timeOffset="12391.7088">8037 8361 68,'33'-17'36,"-4"3"3,0-11-7,7 17-11,-19-16-3,9 20-2,-21-15-5,-5 19-4,-17 7 0,-15 2-7,-26 0 0,-20-2 0,-17-2 0,-13 3 0,-7 8 0,-9-10-17,11 3-24,8 6-1,26-1 0,21 4 0</inkml:trace>
  <inkml:trace contextRef="#ctx0" brushRef="#br0" timeOffset="13119.7504">8794 9276 67,'0'0'35,"-17"-8"2,17 8 0,0 0-21,-13 4-2,19 6-4,-6-10-2,0 0-5,6 13 0,0 3 0,-6-16-1,9 23 1,-6-13-1,0 1 0,-2 0-1,0 4 0,-3-2 1,1 5-2,-1-1 3,-1 0-4,0 2 4,3-6-2,-1-1 1,1-12-1,0 0-2,11-6-1,1 0-23,-7-12-14,-4-8-3,-1-13 1,-1 7-1</inkml:trace>
  <inkml:trace contextRef="#ctx0" brushRef="#br0" timeOffset="13828.791">10194 8563 87,'-20'2'39,"3"-3"3,2-3 0,5 7-15,10-3-15,14-10-6,20 4-6,29-2 0,31-3 0,35 1 0,34 4 0,35 2 0,28 10 0,8-4-28,14 1-16,-4-8-3,-8-9 2</inkml:trace>
  <inkml:trace contextRef="#ctx0" brushRef="#br0" timeOffset="14652.8381">8417 10121 41,'-14'4'30,"0"-6"6,14 2-4,0 0-10,19-19-4,14 5-12,-1-11-33,19 3-6,-1-8-1,12-5-3</inkml:trace>
  <inkml:trace contextRef="#ctx0" brushRef="#br0" timeOffset="15359.8785">6768 8369 82,'23'2'35,"7"-4"1,19 1 2,21-7-27,6-15-3,19-5-4,5 4-4,0-13-23,6 8-12,-1 3-3,-12-1 1,-10 18-1</inkml:trace>
  <inkml:trace contextRef="#ctx0" brushRef="#br0" timeOffset="19540.1176">12374 7948 93,'8'-25'36,"-8"25"3,15-8-1,-15 8-15,22 8-16,-13 8 0,5 15-1,-4 0 0,4 18-6,-6 4 0,2-3 0,-3-4 0,-1-9 0,-2-5 0,-1-10 0,-1-10 0,4-23 0,3-20 0,5-15 0,1-6 0,3-10 0,1-4 0,4-2 0,-1-4 0,-2 9 0,2 10 0,-12 8 0,11 13-43,-8 6 0,3 15-2,-3-1 3</inkml:trace>
  <inkml:trace contextRef="#ctx0" brushRef="#br0" timeOffset="19831.1343">12984 8103 115,'0'24'38,"0"-10"0,0 12 2,0-7-37,10 2 1,3-9 0,13-11 0,1-10-1,6-15-1,-1 6 1,0-15-2,-7 7-1,-4-2 0,-12 6 0,-9 22 0,-16-19 0,-5 25 0,-7-7 0,-4 8 0,6 9 0,-7-9-41,14-1-2,8-7-1,11 1 1</inkml:trace>
  <inkml:trace contextRef="#ctx0" brushRef="#br0" timeOffset="20516.1735">12359 7795 96,'-11'-12'39,"1"-6"2,0 6-1,10 12-26,-13-2-6,14 12-3,1 5-2,5 2-2,7 18-4,-1 1-16,5 6-21,6 4 1,0-8-2,2-3 2</inkml:trace>
  <inkml:trace contextRef="#ctx0" brushRef="#br0" timeOffset="21645.238">10655 8499 110,'0'0'37,"10"14"3,-10-14 0,9 8-33,-9-8 1,0 0-2,0 0 1,0 0-7,2-12 0,2 2 0,-4-16 0,4-13 0,-2-15 0,3-7 0,-1-9 0,2-3 0,-1-6 0,0-10 0,0-15 0,-2-3 0,-1 6 0,-1-12 0,-1 3 0,-2 0 0,-3-2 0,-1 15 0,-3 13 0,-1 11 0,1 8 0,-2 12 0,-1 11 0,3 11 0,0 3 0,1 17 0,2-8 0,2 6 0,-1-1 0,5 14 0,-4-18 0,1-3 0,1 10 0,0-11 0,1 8 0,-1 3 0,0 1 0,-1-1 0,3 11 0,-8-10 0,8 10 0,-14-12 0,0 3 0,-3-1 0,-10 1 0,-11 0 0,-17-4 0,-16 0 0,-18-7 0,-18 6 0,-20 6 0,-13-2 0,-4-1 0,-4-1 0,4 2 0,8-1 0,14 10 0,16-2 0,26 6 0,9-10-16,30 15-25,7-3-5,25 0 3,9-5 1</inkml:trace>
  <inkml:trace contextRef="#ctx0" brushRef="#br0" timeOffset="23116.3222">9058 6365 84,'-10'-3'37,"10"3"2,0 0-1,0 0-24,-11-10-5,11 10-3,-10 5-1,10-5-2,-19 4 0,8-3-1,-6-5-1,-1 3 1,-6 5-2,-3 1-1,-5 0 2,-5-1-1,-2 3 0,-5-2 0,-2 7 0,-7-3 0,-5 4 0,-2-5 2,-5 5-2,-1 2 0,-1-3 0,-2 7 0,1-2 1,2 3-1,2 2 1,1-5-1,2 1 0,2-5 1,-1 2-1,3-4 1,3-4-2,1 3 2,5-9-1,4 5 0,4-2 0,2 2 0,4 2 1,1 5 1,0-5-2,0 4 2,-3-3-2,-2 0 0,-5 2 0,-2 2-1,-2 1 1,-1 4-3,-2-3 4,1 1-3,3 2 2,0 2 1,5 0 0,5-6 0,2-2 1,6-11-1,3 0-1,3 2 0,5-11 0,3 12 0,3-8 0,3 4 0,8 0 0,-12 0 0,12 0 0,0 0 0,-10 15 0,10-15 0,0 0 0,0 0 0,-9 12 0,8 6 0,0 1 0,1-1 0,1 16 0,1 3 0,0 11 0,2 7 0,1 2 0,0 1 0,0 6 0,-2 6 0,1-12 0,-3-1 0,-1 0 0,0-4 0,-2-2 0,-1-6 0,-1 0 0,-1-9 0,-1 7 0,2-4 0,-1-3 0,-2-1 0,0-3 0,-2-4 0,1 0 0,0 6 0,0-10 0,-2 8 0,1-10 0,2 0 0,-1-1 0,2 10 0,-1-11 0,2 3 0,0-4 0,2-6 0,3 2 0,0 3 0,5-2 0,9-6 0,9 1 0,12-14 0,15 6 0,14-12 0,15 4 0,9-2 0,15 12 0,-14-16-12,9 3-37,-4 5 4,-3-14-5,-4 6 6</inkml:trace>
  <inkml:trace contextRef="#ctx0" brushRef="#br0" timeOffset="24076.3771">7092 9317 100,'10'-3'40,"-1"-3"1,-9 6 0,15-12-28,-21-1-4,5 3-2,-13-3-3,-7 6-4,-15 0 0,-17 8 0,-30 0 0,-26 16 0,-28 3 0,-30 10 0,-16 8 0,-11-1 0,7 17-37,-9-5-7,18 6 2,20-8-1</inkml:trace>
  <inkml:trace contextRef="#ctx0" brushRef="#br0" timeOffset="25176.44">3677 9470 111,'2'-24'38,"-1"-4"1,1 8 1,-2 2-22,6 8-13,-6 10-1,9-6-4,-9 6 0,18 27 0,-7 7 0,3 8 0,3 7 0,2 17 0,3 5 0,-3 5 0,1-7 0,-1-20 0,-3-6 0,3-22 0,-1-19 0,6-28 0,-1-19 0,2-14 0,2-10 0,1 4 0,-1-16 0,-3 13 0,-3 3 0,-8 11 0,1 16 0,-14-1-1,7 28-43,-7 11-4,0 0 6,8 21-3</inkml:trace>
  <inkml:trace contextRef="#ctx0" brushRef="#br0" timeOffset="25500.4586">4256 9678 138,'0'0'43,"10"21"-1,-7 0-10,1 0-32,-1 10 0,1 7 0,-2 0 0,1-1 0,-1-4 0,-1-2 0,1-8 0,-3-5 0,9 7-12,-6-14-31,2 3 3,-4-14-3,0 0 4</inkml:trace>
  <inkml:trace contextRef="#ctx0" brushRef="#br0" timeOffset="26007.4876">4437 9819 108,'0'0'40,"5"12"0,-5-12 3,11 37-31,-10-20-6,7 11-1,-4-7-4,2 1-1,-3-5 0,0-4 0,-3-13 0,0 0 0,0 0 0,-1-21 0,-1 2 0,-1-2 0,0-2 0,1 4 0,0-2 0,2 10 0,0 11 0,0 0 0,18 6 0,-3 9 0,3 3 0,5 2 0,3-6 0,2-6 0,2-11 0,1-3 0,-5-15 0,-4-6 0,-4-6 0,-9-7 0,-4 5 0,-12-7 0,6 8-31,-14 1-14,2-1 0,3-3-5</inkml:trace>
  <inkml:trace contextRef="#ctx0" brushRef="#br0" timeOffset="28116.6082">13431 8131 70,'1'-14'37,"0"-2"2,-3 3 0,-8-6-17,10 19-8,-6-14-2,6 14-6,-9 13-1,5 8-3,0 6-1,4 5-1,6 4 0,6 10 4,5-13-4,9 6 2,3-26 0,2-6-2,-3-19 0,-1-6 0,-11-8 0,-9-15 0,-10 11 0,-13-8 0,-5 18-2,-8-9-2,2 18-3,-9-4-5,16 11-29,-2 9 1,7 7 1,15-12 0</inkml:trace>
  <inkml:trace contextRef="#ctx0" brushRef="#br0" timeOffset="28491.6296">13666 8127 82,'9'25'37,"-5"-13"-2,0 12 4,10 10-24,-11-10-2,16 5-3,-4-23-4,9 1 0,-1-15-4,4-1 1,-3-16-1,2 4-1,-6-5 2,-3 5-3,-5 10 1,-4 1-1,-8 10 0,5 14 0,-4 12 0,3-1 0,0 2 0,2 1 0,2 3 0,1-1-2,5-7-4,-14-23-15,18-1-19,-8-11 1,1-9-1,-3-3 1</inkml:trace>
  <inkml:trace contextRef="#ctx0" brushRef="#br0" timeOffset="28656.6391">14102 8121 117,'11'23'39,"1"9"1,3-2-1,-4 6-33,9 7-2,-6-1-4,1-2-1,0-4-5,-10-11-4,6-5-28,-10-8-2,-1-12 1,-14-2-1</inkml:trace>
  <inkml:trace contextRef="#ctx0" brushRef="#br0" timeOffset="29355.6791">12996 8129 114,'-28'-2'39,"17"-10"2,20 4-2,20-14-30,33 11-4,18-4-1,21 6-1,11-2-2,9 4-1,-2 8 0,-9-1 0,-19 7 0,-25 3 0,-33 1 0,-28 6-1,-26-2 1,-23 3-1,-18-7 0,-19 8 2,-13-2 0,-3 4 0,4-6-1,11 9 0,12-9 0,17-2 0,27 1 0,33 2 0,32-7 0,29 1 0,22-2 0,21-7 0,11 6 0,0-2 0,-8 4 0,-20-5 0,-23 7 0,-30 1 0,-34 3 0,-35 3 0,-28-3 0,-20 10 0,-20-1 0,-13 4 0,-6-4 0,4-2 0,17-1 0,14-4 0,26 9-3,13-19-35,41-7-4,29-9 0,26-2-2</inkml:trace>
  <inkml:trace contextRef="#ctx0" brushRef="#br0" timeOffset="29895.7099">14431 8079 85,'-15'3'39,"-3"5"-2,1 5 3,13 15-25,-12-15-4,18 27-2,2-10-1,18 7-2,4-11-1,11-4-5,1-15 0,2-4 0,-6-10 0,-7-14 0,-16-13 0,-15-1 0,-13 1 0,-9-2 0,-4 11 0,-6-7 0,5 23-5,-5-2-4,23 25-16,3-3-16,9 7 0,6 5 3,8 1-3</inkml:trace>
  <inkml:trace contextRef="#ctx0" brushRef="#br0" timeOffset="30295.7328">14843 8045 110,'15'2'40,"-11"10"-1,1 7 2,-9 5-33,15 19-4,-3-7 2,9 11-2,1-14-1,6-11-3,1-9 0,6-5 0,-4-16 0,-1-11 0,-4-4 0,-3-13 0,-5 10 0,-6-2 0,-3 6 0,-5 22 0,-1-12 0,0 24 0,4 3 0,4 18 0,4 3 0,3 8 0,4-3 0,1-1 0,5-9 0,-7-18-3,12-1-38,-10-26-2,-1-8 1,-3-13 2</inkml:trace>
  <inkml:trace contextRef="#ctx0" brushRef="#br0" timeOffset="30469.7428">15434 8010 126,'0'0'40,"15"35"0,-7-13 0,2 15-38,0 7 2,4 6-1,-2 7-3,-2-6-3,4 18-7,-15-23-31,3-7 3,-6-19-3,-5-23 2</inkml:trace>
  <inkml:trace contextRef="#ctx0" brushRef="#br0" timeOffset="30599.7502">15409 8043 122,'31'-38'41,"21"9"-2,19 6-1,16 6-39,5-3-17,1 18-19,1 1-3,-9 6 1,-8 0-1</inkml:trace>
  <inkml:trace contextRef="#ctx0" brushRef="#br0" timeOffset="32179.8406">15322 8030 64,'-24'-3'35,"7"6"3,1 0-7,0-12-6,16 9-6,0 0-8,33-4-1,1-5-8,13 3-1,17 5-20,8-6-20,3-3 0,5-7-1,-3 3 1</inkml:trace>
  <inkml:trace contextRef="#ctx0" brushRef="#br0" timeOffset="32967.8857">13888 8374 53,'-20'-14'32,"20"14"-1,-11-7 0,11 7-11,19-7-7,-5-6-3,13 18-4,-5-7 0,7 9-1,-7-13-2,1 13 2,-9-7-3,-4 8 1,-10-8-2,-8 17 2,-5-15-2,2 3 1,-2 0 0,3-10-2,10 5 1,-8-16-2,8 16 2,24-19 0,-3 14-1,1-2 3,0 2-3,0 10 4,-7-5-3,-9 16 1,-6-16-1,-27 15 1,-5-16-1,-6 7-2,-5-5 3,1-2-3,4 1-3,0-20-21,22-6-13,19-4-2,17-5 2,17-15-2</inkml:trace>
  <inkml:trace contextRef="#ctx0" brushRef="#br0" timeOffset="41768.389">9293 12333 122,'0'0'40,"10"21"-3,-6 11-2,0-4-31,4 11-2,-3 0 1,2 7-1,-1-4 0,-2-5-5,3-5-5,-10-4-30,3-16-2,0-12 0,0 0 1</inkml:trace>
  <inkml:trace contextRef="#ctx0" brushRef="#br0" timeOffset="41980.4012">9451 12322 115,'22'1'39,"6"14"0,4 7-3,-11 9-30,18 6-2,-1 2 2,4 14-3,-4-5-1,-1 8 0,-6-5-2,-6-7-1,-2-5-9,-17-20-30,-6-19-1,2-16 1,-17-16 1</inkml:trace>
  <inkml:trace contextRef="#ctx0" brushRef="#br0" timeOffset="42187.413">9466 12254 113,'11'-17'38,"25"3"3,18 5-2,16 14-33,4 0-1,8 16 0,-7 2-1,-7 11-1,-25 8-2,-20 9-3,-23 14 3,-19-1-2,-11 1-1,-10-12-3,1 0-7,-7-16-27,14-13 1,11-11-2,21-13 0</inkml:trace>
  <inkml:trace contextRef="#ctx0" brushRef="#br0" timeOffset="42975.4581">10537 12162 97,'8'-25'38,"-3"0"2,-3 5-2,-6 1-14,4 19-17,-19 7 0,3 12-3,-8 9-4,-1 10 0,-4 4 0,1 4 0,2-1 0,4-5 0,5-3 0,9-13 0,12-3 0,10-11 0,7-6 0,8-4 0,4-8 0,0 1 0,-2-4 0,-5 10 0,-8-1 0,-7 9 0,-8 9 0,-6 7 0,-2 5 0,1 7 0,4 3 0,6-4 0,8-6 0,7-16 0,10-6 0,1-15 0,7-4-1,-7-14-6,4 3 2,-12-7-2,-2 9 2,-11 8 1,-11 14 1,9 7 4,-11 10 3,7 23 2,-6-12 0,9 13 2,-2-15-2,10-3-5,-2-15-1,6-11 0,-1-15 0,0-25 0,1-2 0,0-18 0,-2-11 0,-1-5 0,0-3 0,-1 3 0,-4 10 0,1 8 0,-4 4 0,-1 23 0,-1 21 0,2 21 0,-2 17 0,2 8 0,1 12 0,4 9 0,2 12 0,1-3 0,0-2 0,-3-4 0,1-6 0,-7-9 0,3-4 0,-14-24-9,5 2-33,-12-17-2,-4-7 1,-9-15-2</inkml:trace>
  <inkml:trace contextRef="#ctx0" brushRef="#br0" timeOffset="43105.4655">10970 12342 126,'13'-20'38,"16"7"3,14 1-4,9-8-36,9 10-10,-5-10-30,2 4 2,-7-3-3,-9 7 1</inkml:trace>
  <inkml:trace contextRef="#ctx0" brushRef="#br0" timeOffset="43352.4796">11490 11844 126,'12'27'40,"-4"15"1,1 7 2,2 8-40,1 2-1,3-3-2,6 3 0,5-11 0,8-5 0,5-13 0,3-15 0,6 0 0,-16-12-35,0 3-6,-14-3-2,-18-3 0</inkml:trace>
  <inkml:trace contextRef="#ctx0" brushRef="#br0" timeOffset="43616.4947">9705 13425 110,'-71'31'41,"25"-22"-1,36-4 1,32-23-34,40 0 1,33-18 0,34-4-8,22-4 0,26-4 0,8 0 0,-2 2 0,-8 11 0,-14-3 0,-11 17-17,-36 5-25,-28 5-4,-33 1 3,-28 15 0</inkml:trace>
  <inkml:trace contextRef="#ctx0" brushRef="#br0" timeOffset="43787.5045">10323 13575 127,'46'-7'39,"43"-19"2,33-23-2,20-10-39,40-13-20,23 10-17,13-6-3,12-1-1,11 12 0</inkml:trace>
  <inkml:trace contextRef="#ctx0" brushRef="#br0" timeOffset="44447.5423">14932 11246 117,'0'0'41,"-9"-2"0,9 13-1,13 20-31,-4 13-3,11 12-5,2 4-1,5 8 0,0-3 0,4 0 0,-3-11 0,-3-10 0,-6-20 0,1-11 0,-5-15 0,2-15 0,-1-21 0,2-17 0,2-22 0,0-5 0,1-11 0,-2 9 0,-1-5 0,-3 12 0,0 14 0,-11 8 0,16 35-26,-12 2-17,5 19-1,-1 5 1</inkml:trace>
  <inkml:trace contextRef="#ctx0" brushRef="#br0" timeOffset="44747.5594">15654 11467 118,'3'28'41,"-2"-1"-2,-5-2 2,10 2-32,-7-6-2,13-3-7,7-10 0,10-11 0,3-10 0,5-7 0,-4-8 0,-3-6 0,-12-2 0,-13 6 0,-15 3 0,-12 14 0,-9 6 0,-3 8 0,-1 7 0,2-1 0,7 6 0,8-4 0,16 8 0,2-17-36,0 0-7,18 14 0,0-16-1</inkml:trace>
  <inkml:trace contextRef="#ctx0" brushRef="#br0" timeOffset="45200.5853">16330 11127 137,'0'0'43,"0"0"-3,-10 36-5,-24-2-35,19 15 0,-1 8 0,7 6 0,5-3 0,9 1 0,3-6 0,9-12 0,1-11 0,6-14 0,0-14 0,2-12 0,-1-10 0,0-20 0,-1 4 0,0-7 0,-3-2 0,-3 2 0,-2 1 0,-3 6 0,-4 10 0,-2 12 0,-7 12 0,10 0 0,-5 15 0,1 6 0,0 12 0,3 3 0,2-1 0,2 2 0,1-6 0,0-9 0,2-5 0,-7-22 0,13-8-28,-7-10-16,2-19-2,-2-4 2</inkml:trace>
  <inkml:trace contextRef="#ctx0" brushRef="#br0" timeOffset="45388.5961">16875 11111 136,'9'17'43,"3"17"-1,-1-9-8,5 11-34,-1 6 0,6 11 0,-4-3 0,2-1 0,0-2 0,-5-21 0,7 9-20,-21-35-21,0 0-3,-7-28 1,-9-13 0</inkml:trace>
  <inkml:trace contextRef="#ctx0" brushRef="#br0" timeOffset="45529.6042">16800 11062 134,'23'-13'45,"21"-2"-3,14-2-8,6-2-34,10 11 0,-11-13-39,7 9-4,-7-2-1,-4 6 0</inkml:trace>
  <inkml:trace contextRef="#ctx0" brushRef="#br0" timeOffset="45984.6302">17786 10791 124,'-18'8'44,"18"-8"1,14 5-3,20-10-42,22 3 0,10-5 0,12 3 0,4-6 0,0-4 0,-1 4 0,-13-16-3,-2 17-39,-23-9-2,-17 14 1,-26 4-2</inkml:trace>
  <inkml:trace contextRef="#ctx0" brushRef="#br0" timeOffset="46131.6386">17869 10940 124,'-13'24'41,"27"-14"0,25-8 1,29-6-36,19-6-5,14-6-2,19 3-30,-3-6-11,4-3 1,-1 7-1</inkml:trace>
  <inkml:trace contextRef="#ctx0" brushRef="#br0" timeOffset="46612.6661">19308 10012 105,'0'-12'41,"2"23"1,6 3-3,-3 11-27,14 13-5,-3 12 1,8 15-7,-3 8-1,4-2 0,-3 0 0,-1 1 0,-6-16 0,-1-2 0,-5-25 0,4-23 0,-3-25 0,3-12 0,2-29 0,0-5 0,4-7 0,-1-12 0,3 2 0,-8 7 0,3 14 0,-12 8 0,11 31-32,-12 6-14,-3 16 4,12 5-3</inkml:trace>
  <inkml:trace contextRef="#ctx0" brushRef="#br0" timeOffset="46816.6778">20087 10518 135,'8'40'42,"-11"-6"1,-1 8-8,-6-5-35,0 3 0,0-16 0,-2 0 0,8-2 0,-8-12-38,12-10-7,3-15 0,5-12-2</inkml:trace>
  <inkml:trace contextRef="#ctx0" brushRef="#br0" timeOffset="47191.6992">20361 10459 132,'13'33'43,"-6"3"0,0 14-6,-6-13-37,3 6 0,-6-9 0,1-3 0,-1-12 0,0-3 0,2-16 0,-3-12 0,3-13 0,1-7 0,2-7 0,-1 1 0,3 0 0,2 10 0,2 11 0,2 16 0,1 16 0,5 11 0,3 9 0,7 5 0,7-9 0,8-4 0,4-23 0,4-14 0,-2-16 0,-1-12 0,-9-11 0,-13-25 0,0 18-6,-19-32-41,-6 11 1,-5-8 0,3-6-1</inkml:trace>
</inkml:ink>
</file>

<file path=ppt/ink/ink2.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12:59.033"/>
    </inkml:context>
    <inkml:brush xml:id="br0">
      <inkml:brushProperty name="width" value="0.05292" units="cm"/>
      <inkml:brushProperty name="height" value="0.05292" units="cm"/>
      <inkml:brushProperty name="color" value="#FF0000"/>
    </inkml:brush>
  </inkml:definitions>
  <inkml:trace contextRef="#ctx0" brushRef="#br0">12845 7183 34,'-2'-18'26,"2"18"1,10-24-7,-11 12-3,5-1-3,-10 2-2,6 11-4,-8-11-2,8 11-2,-18 1-1,4 2-2,-2-2 0,-3 10-1,0 2 0,-2 3 1,1-1 1,0 6-2,3-1 1,3 3 0,3 5 0,5-3 0,3-8 2,7 0-1,5-8 1,7-5-1,1-5 2,8-8 0,-4-1 0,4-3 0,-3-2-2,-3 2 1,-5 0-2,-4 6 2,-10 7-2,8-10 0,-8 10-1,0 0 0,0 0 0,10 14 0,-1-6 2,7 5-2,3 1 2,5-4-2,3 1-3,-2-9-7,0 10-24,-2-3-1,-7-2 0,-4 1-2</inkml:trace>
  <inkml:trace contextRef="#ctx0" brushRef="#br0" timeOffset="1166.0667">12684 11038 54,'5'-22'32,"7"13"1,-5-6 1,3-2-14,8 18-4,-18-1-2,25 13-2,-17-2-2,11 21-4,-8-1 1,6 14-3,-5-1-1,3 10 1,-7-2-3,1 7 2,-6-7-2,1 2 0,-4-17-1,-1-2 0,-1-12 0,0-6 0,2-17 0,-9 11 0,9-11 0,-17-24 0,8 8 0,2-5 0,0 2 0,4-3 0,6-1 0,7 4 0,9 8 0,7 16 0,9 10 0,6 10 0,1 5 0,-2 9 0,-3 10 0,-7-10 0,-11 2 0,-10-10 0,-13-10 0,-10-13 0,-6-2-3,-15-9-36,1-14-1,-4-2 1,-1-5-1</inkml:trace>
  <inkml:trace contextRef="#ctx0" brushRef="#br0" timeOffset="7506.4294">3584 15162 72,'-3'10'34,"10"1"0,8-2 1,10-7-27,14 12-4,3-7 0,10 6 0,2-8-3,0-9-4,3 8-23,-9-1-8,-11-7 1,-7-2-3</inkml:trace>
  <inkml:trace contextRef="#ctx0" brushRef="#br0" timeOffset="7930.4536">3835 14972 57,'-1'12'32,"2"16"2,-1 4 0,-3-2-20,13 23-5,-7-4-2,9 10 0,-3-6-4,3-2-2,0-8-4,-5-11-11,0 2-20,0-6 0,-2-11 0,0 5 1</inkml:trace>
  <inkml:trace contextRef="#ctx0" brushRef="#br0" timeOffset="8345.4773">3710 15953 72,'-7'18'35,"7"-18"3,29 6-1,-2-13-20,25 7-7,1-12-3,13 5-3,0-4-5,-3-7-14,0 6-23,-10 3 0,-10-4-2,-16-2 1</inkml:trace>
  <inkml:trace contextRef="#ctx0" brushRef="#br0" timeOffset="9681.5538">3257 14752 33,'-13'41'24,"-7"-6"-2,6 9-4,-2 4-3,1 2-3,5 10-2,-4-6-3,6 5 0,-3-6-3,6 11 3,-4-12-1,8 10 1,-5-6-2,7 4-2,-1 0 1,5 7-1,1-2 0,9 2 0,0-3-1,8-2 0,0-7 0,5 2 1,3-9-1,5 1 0,-1-4 1,3-7-2,0-10 1,4 0 0,-1-5-2,4-3 2,-1-7 0,1-4-2,1-10 0,1 8 1,-2-5 0,3-2 0,0-4 2,-1 0 0,-1-4-1,1-7-1,-3 1 0,-2-8 2,-1 3-2,-1-3 2,-3-3-2,-2 1-3,0-4 3,-3 7 0,1-10 0,-2 6-2,1-9 1,-1-1-1,-2-7 1,1-4 1,-2-6-2,1 2 1,-1-8 0,-1 5 1,-3-3-1,-2-3 2,-7 6 0,-2-6-1,-4 4 3,-5-6-3,-4-1 0,-6-3 0,-5-2 0,-5-2-2,-2 4 0,-6 0 0,-5 8 0,-5 10 3,-4 3-3,-5 8 1,-5 1-1,-5 7 1,-10 0-1,-9 3 2,-8 9-2,-10-2 0,-7 20 1,-11 5 0,-9 17 0,-6 12-2,5 24-2,-3-3-22,18 12-15,8-3 0,18-5 0,23-16-1</inkml:trace>
  <inkml:trace contextRef="#ctx0" brushRef="#br0" timeOffset="10973.6277">1446 14866 35,'0'0'28,"0"0"2,14 14 1,-6 5-7,5-3-10,14 17 0,-8-5-1,11 19 1,-1-10-4,3 17-2,-3-13-1,1 10-2,-6-12-1,0 5-1,-4-9-1,-1 1 0,-3-8 1,-2-4-2,-5-7-1,3-1-1,-4 1 3,2-4-3,-10-13 2,10 16-1,-10-16 1,6 10-1,-6-10 4,0 0-3,0 0-1,3-25 0,0-8 0,1-21 0,0-19 0,-2-21 0,2-4 0,0-2 0,0 0-2,-2 2-12,3 14-25,-1 16-2,0 21 0,3 19 3</inkml:trace>
  <inkml:trace contextRef="#ctx0" brushRef="#br0" timeOffset="12014.6872">2092 15233 115,'-9'-13'38,"9"13"2,-12-14-8,24 28-22,-7 6-5,13 3-1,1 9-3,6 8 0,0 4 3,0-3-5,-1-5 3,-6-8-4,0 2-3,-12-16-7,10 7-27,-16-21 0,0 0-2,-12 3 2</inkml:trace>
  <inkml:trace contextRef="#ctx0" brushRef="#br0" timeOffset="12170.6961">2092 15512 106,'20'-13'38,"6"-1"-3,5-7-2,2-1-34,7 6-13,-6-5-21,-2-3-1,-8 1-1,-10 5 1</inkml:trace>
  <inkml:trace contextRef="#ctx0" brushRef="#br0" timeOffset="12558.7183">2351 15182 87,'16'16'37,"0"8"1,0 3-2,-8 1-22,10 19-4,-11-6-3,5-1-3,-11-4 0,6-4-2,-6-6 0,1-4 0,-3-9 0,1-13-3,0 0 2,0-17-1,4 0-2,0-3 0,4-1-2,2 3 3,4 3-4,5 9 4,0 6-1,6 7 1,1 6 1,3 8 0,1-2 1,0-2-5,9 8-6,-7-2-26,1-13-2,-3 2-1,2-13-1</inkml:trace>
  <inkml:trace contextRef="#ctx0" brushRef="#br0" timeOffset="13611.7786">4041 14460 44,'15'25'30,"-4"-8"4,4-6-5,7 17-9,-22-28-3,29 25-2,-29-25-3,21 16-1,-21-16-1,15 10-2,-15-10-1,9-3-3,-9 3-1,6-20-2,-5 5-1,0-5 0,-3-11-1,-1-2 1,-2-14-1,-1-3 1,-2-4 0,2-6 0,-3-1 2,-2-4 0,0-1-1,0-6-2,0 8 2,-1 0 0,2 11-1,-3-3 1,2 8 0,3 3-2,0 4 2,1 19 0,1-9-1,2 9 0,-2-8 0,4 12-1,-1 1 0,2-1-3,1 18-5,2-17-26,13 14-5,4 2 0,11 4 0</inkml:trace>
  <inkml:trace contextRef="#ctx0" brushRef="#br0" timeOffset="14363.8216">4169 13483 60,'-13'-6'31,"7"17"1,-4-5-7,0-13-11,10 7-1,0 0-4,0 0 0,0 0-3,0 0 1,11-11-1,2 14-1,-2-2-2,9 6 1,1-1 1,7 2-3,3 1 2,8-5-2,5-3 0,9 1-1,5-2 2,7-2-3,2-2 1,7 10 1,3-12-1,7 12 0,7-6 0,8 5 0,5 1 1,5 1 1,6 3-3,6-10 0,4 7 0,1-2 0,-6 1 0,-5-5 0,-4-1 0,-3-6 0,-8-3 0,-6-5 0,-11 0 0,-7-4 0,-9 1 0,-12-1 0,-5 18-27,-20-6-15,-11 6-3,-19 0 2,0 0 2</inkml:trace>
  <inkml:trace contextRef="#ctx0" brushRef="#br0" timeOffset="15909.91">6644 13519 54,'0'0'33,"1"-14"3,-1 14 0,-3-23-18,12 27-3,-13-18-1,13 15-2,-12-14-1,12 9-4,-9 4-2,9-7-1,-9 7-2,17 21 0,-6 4-1,3 15 1,2-2-1,3 15 1,1-5-2,1-1 0,-2-1 0,-1-12 0,-1-3 0,-3-14 0,-3 0 0,-1-10 0,-10-7 0,14 12 0,-14-12 0,12-5 0,-8-7 0,1-4 0,-2-6 0,1-5 0,1-11 0,-1 4 0,1-5 0,0 5 0,-1 2 0,1 7 0,0 2 0,-1 11 0,-4 12 0,5-13 0,-5 13 0,10 1 0,-3 15 0,5-4 0,2 19 0,6 0 0,1 11 0,5 5 0,-3-4 0,2 7 0,-1-15 0,-5 4 0,2-16 0,-5-6 0,-1-14 0,-1-6 0,0-13 0,-1-3 0,-1-13 0,1-4 0,-1-5 0,-4-7 0,2 4 0,-2-4 0,-2 6 0,-1 1 0,-1 10 0,0 1 0,-1 7 0,-1 7 0,-2 16 0,0 0 0,0 0 0,13 36 0,-4-7 0,0 12 0,7 3 0,0 5 0,6 5 0,0-5 0,2-2 0,-2-18 0,-2 2 0,-1-6 0,-3-5 0,1-7 0,-4-9 0,1-11 0,-3-14 0,-1-4 0,-4-12 0,0-5 0,-2-16 0,-5 10 0,-2-2 0,-4 11 0,0 13 0,-2 6 0,9 20 0,-9 2 0,10 18 0,12-5 0,13 4 0,16-15 0,14 8 0,19-5 0,15-8 0,16-8 0,9-4 0,3 5 0,-1-9 0,-4 15 0,-4-16 0,-9 3 0,-11 6 0,-15-7 0,-7 13 0,-28-18-39,-4 8-2,-18-8-2,-15 9 0</inkml:trace>
  <inkml:trace contextRef="#ctx0" brushRef="#br0" timeOffset="16550.9467">6735 12477 79,'-10'-7'34,"-2"6"1,3 14 0,3 18-17,1 15-10,13 17-1,-3 7-1,10 17 1,-6-3-2,9 10-2,-5-14-1,3-3-1,-3-21-2,-4-14-2,0-15 0,-9-27-5,16 12-25,-12-31-4,0-3-1,-1-16 0</inkml:trace>
  <inkml:trace contextRef="#ctx0" brushRef="#br0" timeOffset="16953.9697">6653 12614 69,'3'-19'35,"6"0"1,10-3 2,13 7-21,-3-11-3,20 12-3,-5 1-2,14 12-3,-8 5-1,2 10-1,-10 6-3,-9 5 1,-14 4-2,-14 11 0,-12-13 0,-13-3 0,-8-4-1,-8-9-1,-4-8 1,-1 0-1,5-9-1,7 2 3,6 13 0,13 3 2,11 12 1,15 7-1,12 8 1,13 6 0,7 5 1,5 2-4,2-13 0,-3-2 0,-3-9-2,-11-7-6,1 2-27,-19-14-7,-6-5 2,-14-4-2</inkml:trace>
  <inkml:trace contextRef="#ctx0" brushRef="#br0" timeOffset="17322.9908">7444 12712 85,'0'0'39,"5"31"0,-3-5 0,4 22-5,-4-9-27,10 19-1,-3-6-1,5 17-4,-1-20-1,0-2 0,-1-15 0,-2-5 0,-3-9 0,-7-18-4,12 18-13,-15-28-25,-2-5 1,-6-10 0,-2 0 1</inkml:trace>
  <inkml:trace contextRef="#ctx0" brushRef="#br0" timeOffset="17486.0002">7334 13079 116,'5'20'39,"12"-19"0,9-3 1,7-7-31,7 1-8,2-2-2,-1-13-5,5 18-16,-12-18-16,-7 5-1,-9-5-1,-8-5 1</inkml:trace>
  <inkml:trace contextRef="#ctx0" brushRef="#br0" timeOffset="17849.0209">7597 12635 108,'24'-5'40,"4"-7"2,5 18-2,-9 0-28,11 21-3,-9 2-5,2 6-4,-9 14 0,-4-2 0,-9 8 0,-2-5 0,-4-6 0,1-11 0,-3-9 0,2 1 0,0-25 0,0 0 0,5-23 0,4-3 0,4-6 0,1 5 0,6-6 0,1 8 0,1 17 0,1 4 0,-1 18 0,0 5 0,0 10 0,-1 4 0,4 5 0,-1-6 0,13 3 0,-8-2-34,15-9-10,0-11-1,4 1 0</inkml:trace>
  <inkml:trace contextRef="#ctx0" brushRef="#br0" timeOffset="18902.0811">8934 13545 55,'-22'4'31,"13"-4"0,-4-3 4,-5-12-14,18 27-4,-11-23-4,11 11-2,0 0-1,17-6-1,-4-3-3,12-1-1,3 4-2,10-8 1,4 9-1,4 3-2,-1-1-1,1 1 0,-6-1 0,-4 7 0,-8-8 0,-7 9 0,-7-12 0,-5 4 0,-9 3 0,11-7 0,-11 7 0,0 0 0,0 0 0,0 0 0,0 0 0,0-11 0,0 11 0,-12-5 0,3 7-1,-2 5 1,-1 5 0,0 7 0,2 11 0,4 10 0,2 1 1,7 5-1,7-12 0,11-3 0,10-18 0,9-11 0,6-17 0,3-15 0,0-6 0,-6-16 0,-12 6 0,-15-6 0,-19 10 0,-16 8 0,-11 20-8,-24 4-31,2 10-3,-6 10 1,7 16 0</inkml:trace>
  <inkml:trace contextRef="#ctx0" brushRef="#br0" timeOffset="20718.185">4129 16475 24,'0'0'24,"0"0"-1,-6-15-5,6 15-3,0-11-4,-3-2-3,3 13 0,0-16-2,0 16-1,2-10 0,-2 10-1,0-16 1,0 16 1,-2-12 0,2 12-1,-3-20 1,3 20-1,-2-18 1,2 18 1,0 0-1,0 0-3,2-10 1,-2 10 0,0 0-1,0 20-1,-1-6-1,3 7 0,0 9-2,4 8 2,1 13-2,2 12 2,-2 8-1,0 7 2,-1 4 3,-2 3-3,-3-1 2,-1-7-2,-2-1 1,0-15-1,1-11 0,-1-12-2,2-8-3,0 1 6,4-19-5,1-2 4,4-13-2,4-1-3,3 0 3,5 1-3,5-3 2,6-13-2,6 13 2,6-8-1,8 10 1,9 0 3,9 5-2,8-4 2,11 5-2,8-2 0,13 3 3,8-4-3,4 0 0,7 2 0,9-5-3,9 3 3,7-3 1,9-2-1,7-4-2,7 0 3,12-6 1,7 3-1,4-7 4,5-3-3,4 3-1,-1-5 0,-2 6 1,1 10 0,-10-1-1,-5-4 1,-6 2-2,-9 10 3,-15-11-3,-10 5 0,-19-6 0,-15-2 0,-17 0 0,-16 9 0,-20-6 0,-14 2 0,-14 0-3,-11 13 3,-9-4-1,-8 1 1,-9 1 2,0 0-2,-14-1 2,1 0-2,1 2 0,-1-5 0,1 2 0,1-4 0,2 1 0,9 5 0,-10 3 0,9 8 0,1-11 0,0 0 0,0 0 0,1 16 0,-1-16 0,0 0 0,0 0 0,8-18 0,-8 18 0,0 0-4,0 0 0,0 0 0,7 22-3,-12-11-2,11 12-8,-12-9-22,11-2-1,-5-12 0,11 7 3</inkml:trace>
  <inkml:trace contextRef="#ctx0" brushRef="#br0" timeOffset="20973.1996">9531 17003 64,'0'0'31,"-18"-7"4,5 5-3,5 13-12,-13-1-6,15 15-5,-6 13 0,14 14-1,1 2-2,16 3 3,11-8-4,11-14 0,8-13-2,5-7 1,1-30-3,-3-13-1,-7-18 0,-14-5 0,-16-3 0,-16 10 0,-13-2-5,-14 10-3,4 21-24,-16 2-11,3 7 2,6-1-2,11-5 5</inkml:trace>
  <inkml:trace contextRef="#ctx0" brushRef="#br0" timeOffset="34299.9619">2744 780 81,'0'0'37,"0"0"-1,0 0 1,0 0-23,0 0-2,0 0-5,0 0-1,-38 70-3,35-24 0,-4 12-2,7 1 0,2 8 0,-1-12-6,10 19-8,-8-35-25,4-1 0,-5-22 1,-2-16-2</inkml:trace>
  <inkml:trace contextRef="#ctx0" brushRef="#br0" timeOffset="34841.9929">3044 832 110,'0'0'36,"0"0"-1,13 47-6,-13-47-23,-2 65-3,2-65-1,6 73-1,-6-73-2,7 67-2,-7-67-1,0 0-5,16 49-11,-16-49-16,0 0-1,0 0 4,0 0-2</inkml:trace>
  <inkml:trace contextRef="#ctx0" brushRef="#br0" timeOffset="35549.0333">3074 753 58,'0'0'32,"0"0"1,0 0-1,0 0-7,0 0-21,0 0 1,0 0-2,0 0 0,0 0 0,12 54 0,-12-54-1,0 0 1,0 0 1,53 44-2,-53-44 0,45 19-2,-45-19 1,50 26-1,-50-26 0,47 28 1,-47-28-2,0 0 3,49 20-2,-49-20 0,0 0 1,0 0 0,0 0-1,0 0-1,0 0 1,0 0-2,19-55 3,-19 55 0,0 0 0,0 0-1,0 0 3,-5-56-3,5 56 1,3-47-1,-3 47 1,6-59 0,-6 59-2,8-59 2,-8 59-2,0 0 2,13-54-1,-13 54 2,0 0-2,0 0 2,0 0-1,0 0-2,0 0 3,0 0 0,40 27 0,-40-27 1,0 0 0,45 75-1,-45-75 1,43 87 2,-43-87-4,47 82 1,-47-82-3,41 56 1,-41-56-3,0 0-1,43 28-5,-43-28-19,0 0-14,0 0 2,0 0 0,31-50 0</inkml:trace>
  <inkml:trace contextRef="#ctx0" brushRef="#br0" timeOffset="35881.0523">3691 745 74,'0'0'38,"0"0"2,0 0-1,0 0-9,44 35-21,-44-35-3,47 73-2,-47-73-3,65 97 1,-29-47-3,0 5 1,-5-6-4,-2-14 2,-29-35-5,43 33-5,-43-33-26,0 0 1,0 0-2,-30-79 4</inkml:trace>
  <inkml:trace contextRef="#ctx0" brushRef="#br0" timeOffset="36404.0822">3778 671 69,'0'0'32,"18"-65"3,-18 65-1,23-70-21,-23 70-3,32-67-2,-32 67-3,44-39 0,-44 39 0,47-5-1,-47 5-2,39 36-2,-39-36 1,20 64-1,-20-64 0,-8 78 1,8-78-1,-32 69 0,32-69 1,-47 65 0,47-65-1,-50 40 2,50-40-1,-42 7-2,42-7 2,0 0 2,0 0-1,-39 11-1,39-11 1,0 0-1,0 0 0,23 54 1,-23-54 1,0 0-3,62 65 3,-62-65-2,64 36 2,-64-36-3,73 25-1,-73-25 1,70 17-3,-70-17 0,60 14-3,-60-14-4,52 7-21,-52-7-9,44 1 3,-44-1-4,45-12 2</inkml:trace>
  <inkml:trace contextRef="#ctx0" brushRef="#br0" timeOffset="36953.1136">4431 663 54,'0'0'34,"0"0"0,0 0 1,-26 51-19,26-51-4,10 82-4,7-35-3,-17-47 0,40 71-1,-40-71 0,54 46-2,-54-46 1,45-8-1,-45 8 2,16-54-2,-16 54 1,-28-67-1,28 67 0,-61-71-2,61 71 0,-70-35 2,70 35-6,-56-12-8,56 12-26,0 0 1,0 0-1,0 0 0</inkml:trace>
  <inkml:trace contextRef="#ctx0" brushRef="#br0" timeOffset="37901.1678">3780 707 36,'-40'-32'33,"40"32"0,0 0 3,0 0-12,0 0 0,0 0-9,12 62-6,-12-62-2,43 63-2,-43-63-1,53 87-2,-29-36 0,1-3-3,-9-1 3,-16-47-2,18 72 0,-18-72 1,0 0-2,0 0 2,0 0-1,0 0 0,-50-51-2,37 3 2,1-8 0,3-19-1,5-3 2,6-7 0,6-3 0,10 13 0,5 3 2,7 0-3,-30 72 2,69-55-1,-69 55 1,55 61 0,-40-3-2,-12 11-1,-9 3-1,-7 11 1,-2-24-5,-6-11-5,21-48-26,0 0-3,0 0 2,0 0 0</inkml:trace>
  <inkml:trace contextRef="#ctx0" brushRef="#br0" timeOffset="38500.2021">4763 657 82,'0'0'36,"0"0"1,0 0 4,47 88-32,-39-30-3,12 2 0,-5 6-1,5-6-3,-4-9-2,-16-51-1,24 70-7,-24-70-4,0 0-23,0 0-4,0 0 2,0 0-2</inkml:trace>
  <inkml:trace contextRef="#ctx0" brushRef="#br0" timeOffset="38805.2195">4729 838 47,'-20'-70'35,"20"70"2,5-84 0,-5 84-10,35-82-9,-35 82-5,50-73-5,-50 73-3,59-48-1,-59 48-5,50-2 1,-50 2-1,26 64 1,-26-64 2,0 78-1,0-78 2,-14 85 0,5-37 3,9-48-3,-6 75 1,6-75-4,19 59 1,-19-59-2,45 60 1,-45-60-5,66 52 0,-66-52-3,74 40-3,-74-40-16,61 26-14,-61-26 2,62 11-1,-62-11 2</inkml:trace>
  <inkml:trace contextRef="#ctx0" brushRef="#br0" timeOffset="39290.2473">5220 600 96,'0'0'36,"0"0"3,0 0-7,-41-37-24,41 37-3,0 0-2,47 64-3,-47-64 0,55 80 0,-55-80-2,56 76-2,-56-76-3,0 0-23,49 56-6,-49-56 0,0 0-1</inkml:trace>
  <inkml:trace contextRef="#ctx0" brushRef="#br0" timeOffset="39432.2554">5120 622 92,'-12'-57'35,"12"57"4,41-78-3,-18 26-34,10-1-22,6 3-14,2-18-1,-41 68 0,64-62-1</inkml:trace>
  <inkml:trace contextRef="#ctx0" brushRef="#br0" timeOffset="39885.2813">5706 852 101,'47'74'38,"-47"-74"-3,40 67-3,-40-67-24,30 56-3,-30-56-2,0 0-3,0 0 1,0 0 2,0 0-3,0 0-1,-40-82 1,18 35-1,4-14 0,1-3 3,6-6-3,5 3 0,6 2 0,6 17 3,-6 48-1,26-66 0,-26 66 1,43-19-1,-43 19 1,57 43 0,-27 5 0,-30-48-1,66 86 0,-33-35 1,-5-2-2,-28-49 0,44 78-3,-44-78-4,0 0-23,27 46-10,-27-46 0,0 0-1</inkml:trace>
  <inkml:trace contextRef="#ctx0" brushRef="#br0" timeOffset="40024.2893">5783 843 102,'0'0'37,"0"0"2,46 20-4,-46-20-58,77-51-12,-36 8-1,2 5-2,-2-17 1</inkml:trace>
  <inkml:trace contextRef="#ctx0" brushRef="#br0" timeOffset="40321.3063">6289 473 76,'42'-8'38,"-42"8"3,19 75-1,-19-75-8,18 104-27,-9-18-2,4-15-3,0-7-5,-4-9-3,-9-55-28,22 58-5,-22-58-2,0 0 2</inkml:trace>
  <inkml:trace contextRef="#ctx0" brushRef="#br0" timeOffset="40581.3211">6302 519 82,'0'0'41,"41"-2"-1,-41 2-2,41 56-21,-41-56-11,46 89 1,-19-41-2,-27-48-3,40 72 2,-40-72-2,0 0 1,0 0-1,0 0 1,0 0-2,10-62 0,-22 12-1,-3-8-2,2-8 0,-5 7-7,13 12-9,5 47-21,-7-65-2,7 65 2,0 0-2</inkml:trace>
  <inkml:trace contextRef="#ctx0" brushRef="#br0" timeOffset="40964.343">6891 424 112,'0'0'41,"0"0"-3,20 60 3,-6-9-38,-4 12 1,5 8-3,-1 1-2,0 6-2,2-18-6,-12-8-13,-4-52-18,2 53-1,-2-53 0,0 0 1</inkml:trace>
  <inkml:trace contextRef="#ctx0" brushRef="#br0" timeOffset="41084.3499">6832 691 109,'2'-57'40,"-2"57"-2,45-56-1,-45 56-49,75-73-24,-25 30-1,-1 0-2,-3 12 2</inkml:trace>
  <inkml:trace contextRef="#ctx0" brushRef="#br0" timeOffset="41492.3732">7316 83 115,'0'0'42,"0"0"2,-21 69-3,21-69-37,-5 74-3,9-16-2,-1 5-9,15-1-28,-6 2-2,2-15-3,-2-3 3</inkml:trace>
  <inkml:trace contextRef="#ctx0" brushRef="#br0" timeOffset="41598.3793">7471 693 87,'0'0'38,"51"33"-1,-51-33-37,0 0-18,44 9-18,-44-9-1</inkml:trace>
  <inkml:trace contextRef="#ctx0" brushRef="#br0" timeOffset="42070.4063">4297 1812 120,'-22'2'41,"12"6"0,23 5-3,27-13-34,36 13-3,34-17 0,38 8-2,37-25 2,38-8 1,31-12-2,27-16 1,16 2-1,14-7 0,17 5-3,-1-5-28,42 23-11,-32 11 1,3-4-5</inkml:trace>
  <inkml:trace contextRef="#ctx0" brushRef="#br0" timeOffset="49268.818">13876 3392 24,'1'27'24,"-17"-4"1,3 13-1,-5 7-10,-6 11-3,6 11-3,-6 5-4,7 4 0,-1 5-6,5-6-6,6-5-14,12 1-3,-2-30 0,14-2-4</inkml:trace>
  <inkml:trace contextRef="#ctx0" brushRef="#br0" timeOffset="49820.8496">14055 2865 21,'-8'-16'18,"-7"-1"1,15 17-5,12-7-3,8 28-1,12 21-1,3 28-1,12 22 0,-6 25 0,7 29-2,-12 17-3,-6 18 1,-15 20-5,-11 3-9,-15-9-15,1 6 0,-14-38-3,4-11-2</inkml:trace>
  <inkml:trace contextRef="#ctx0" brushRef="#br0" timeOffset="59115.3812">14857 2975 34,'0'0'22,"-14"4"-3,14-4-3,0 0-5,0 0-3,4 21-1,-4-21-2,16 31 0,-7-7 0,5 12 3,-6-8-3,5 20 3,-6-8-2,3 7 1,-6-7-2,3 2-2,-3-6 3,2-1-4,-2 6 1,3 0 0,0 5-1,1 3 2,2 1-2,4 6 2,0-6-3,5 9 2,-2-13-2,4 2 1,-4-14 0,2 1-2,-4-11 0,0 2 2,-3-2-1,-2-5 0,-1-4 1,0-1-1,-3-3 0,-6-11 0,10 15 2,-10-15-1,0 0 1,9-11-1,-10 1 0,2-1 1,-1-10-1,3-5 0,-1-21 0,1-10 0,0-24-2,4-6 2,1-36-2,2-12-2,0 3 3,-1 0-5,0 17 4,0 14-4,0 19 2,-4 10-5,4 41-2,-5 5-13,11 15-16,-2-1 2,4 8-2,-1-11-1</inkml:trace>
  <inkml:trace contextRef="#ctx0" brushRef="#br0" timeOffset="59745.4173">15561 3341 25,'-10'8'21,"9"16"-1,-8-1-2,7 5-6,3 11-1,-2-1-1,7 14 1,-5 0-1,8 20 2,-5-9-2,7 7 0,-6-5-2,6 3-4,-2-17-3,0-11-1,0-5-1,-3-21-2,3 1-2,-9-15-4,0 0-18,9-9-4,-12-7 0,3 16 0</inkml:trace>
  <inkml:trace contextRef="#ctx0" brushRef="#br0" timeOffset="60160.441">15486 3823 32,'0'0'22,"-7"-13"1,6 0-6,1 13-3,-1-20-3,1 20-4,9-30-2,2 17 0,0-10-3,7 4 0,0-2 0,4 1-1,-1-8-1,1 6 1,-1 5 1,-1-1-3,2 2-1,-6-1-6,6 3-9,-3 4-9,-4-5-1,4 8 2,-7-7-1</inkml:trace>
  <inkml:trace contextRef="#ctx0" brushRef="#br0" timeOffset="60794.4773">15818 3128 41,'7'17'24,"-7"-17"0,9 15-7,4 13-4,-4-8-5,10 26 5,-7-19-3,10 25-2,-10-17 1,7 15-4,-10-14 1,4 6-3,-9-7 1,3-6-4,-4 3 2,0-4 0,-2 0-1,-1 0 3,-2-1-2,-1-3 0,-3 1 0,0-2 0,-3-9-1,0 3 1,-1-14-1,10-3 1,-15 7 0,15-7-1,-8-27-3,8 7 2,3-3 0,1-6-1,4 1 1,0-9-3,3 0 1,0-4-1,0 17 3,0-2-1,1 13 0,-1 0 0,2 12 0,2 5 3,-1 6-2,1 10 2,0 0-2,1 6 0,-1-2 0,-1 10 2,-1-5-2,-1 5-1,1-12 0,2 3 2,2-7 0,8-14 0,7-4-3,7-14-2,15 7-7,-2-10-21,7-1 0,0-3-2,-1-11-1</inkml:trace>
  <inkml:trace contextRef="#ctx0" brushRef="#br0" timeOffset="79879.5689">16820 2873 22,'0'0'28,"-12"-10"1,12 10 1,-9-3-6,0-8-1,9 11-4,-9-21-5,9 21-4,0 0-1,0 0-1,-13-20-4,13 20 1,0 0-1,0 0-1,-1 11-1,1-11 1,9 15 0,-9-15-3,17 9 4,-4-10-4,2 6 1,4-14-1,0 10 2,5-6 0,0 3-2,3-2 3,2-2-4,0 4-1,3 0-6,-10 2-9,4 0-22,-4-3-1,-4 3 1,-7 0-3</inkml:trace>
  <inkml:trace contextRef="#ctx0" brushRef="#br0" timeOffset="80476.603">16856 3149 66,'-9'10'31,"-2"6"2,11-16-1,-10 12-16,1-18-3,9 6-5,0 0-2,0 0 0,0 0-2,0 0 2,0 0-2,12-14 0,4-4-3,9 9 1,7 2 0,10-2-2,7-4 0,1 1-4,7 24-5,-12-8-29,5 10 2,-9-10-4,-7-2 3</inkml:trace>
  <inkml:trace contextRef="#ctx0" brushRef="#br0" timeOffset="81461.6594">17554 2424 79,'-4'-25'32,"0"8"5,-4-9-1,8 26-18,-8-26-4,8 26-4,-6-21-3,6 21-4,0 0 1,10-5-2,0 22 0,5-3-2,3 21 1,6 9 1,1 7 1,5 1 0,-1 3-1,2 1-2,1-9 0,0 7 0,-1-4 0,-2 3 0,-1-8 0,-1 8 0,-1-2 0,-3 4 0,-3-1 0,-1 1 0,-3-10 0,0-5 0,-3-2 0,-2-13 0,0 2 0,-2 2 0,-2-10 0,-7-19 0,8 19 0,-5-7 0,-1 2 0,1 5 0,1-2 0,-4-17 0,10 25 0,-4-4 0,0-1 0,0 1 0,0-5 0,-2-2 0,0 1 0,-4-15 0,4 12 0,-4-12 0,0 0 0,0 0 0,3-18 0,-1-7 0,1-27 0,2-25 0,2-21 0,1-29 0,2-34 0,4-13 0,2-8 0,2 16 0,-2 7 0,1 37 0,0 18 0,-6 21 0,9 47-28,-15 11-16,-5 25 0,2-12-4</inkml:trace>
  <inkml:trace contextRef="#ctx0" brushRef="#br0" timeOffset="82352.7103">18598 3306 64,'4'-14'30,"-5"-7"2,-1-12-4,3 19-5,-12-15-6,11 29-4,-15-39-2,15 39-3,-19-24 1,10 27-4,-5 10-1,3 5-2,-3 5-1,1 7 0,1 11-2,2-3 0,2 7-1,4-4 1,5 2 1,3 1 1,8-7-1,5-9 1,3-4-1,3-9 3,2-8-2,-1-5 1,-2-15-1,-3-9-1,-6-9 1,-3 5 0,-7-4-1,-5 1 0,-3 2 1,-3-6-1,-2 11 0,-1-3 0,-1 6 0,3 3 0,1 2 0,8 14 0,-10-19 0,10 19 0,0 0 0,12 22 0,-1 3 0,2 6 0,4-6 0,2-1 0,8 13-6,-6-6-32,3-14-2,-4-12-2,-1-10 2</inkml:trace>
  <inkml:trace contextRef="#ctx0" brushRef="#br0" timeOffset="82979.7462">18947 3049 64,'-14'-48'31,"-1"6"2,-2-3-4,10 27-5,-12-11-3,19 29-6,-19-26-3,19 26-5,0 0-2,-4 13 0,7 6-2,8 15 0,3 4-3,5 23 3,2 4-3,2 16 0,-1-8 0,1 9 0,-7-17 0,-2-8 0,-5-22 0,-5-14 0,-4-21 0,-2-10 0,-1-16 0,2-10 0,3-1 0,4-5 0,9 6 0,6 2 0,12 17 0,3 5 0,4 15 0,0 8 0,-3 10 0,-6 17 0,-10 9 0,-13 2 0,-11-1 0,-13-4 0,-5 5 0,-16-27-14,3 12-24,-6-20-1,6-7-2,3-1 1</inkml:trace>
  <inkml:trace contextRef="#ctx0" brushRef="#br0" timeOffset="83411.7709">18687 3383 90,'0'0'36,"-11"-1"-2,11 1 3,0 0-24,17 25-5,-5-13-3,6 19-3,5 4-3,0-8-14,6 8-20,2-10-1,-2-10 0,2-8 0</inkml:trace>
  <inkml:trace contextRef="#ctx0" brushRef="#br0" timeOffset="87761.0197">20416 3051 64,'-6'-16'30,"-7"11"1,2 2 0,-5 10-11,-2 3-7,11 30-6,-6 7 0,9 11-2,1 3-1,6 2-2,2-10 1,7 1 0,-2-20 0,8-12 1,-3-28-2,6-8 2,-6-20-2,2-8 2,-8-15 0,-4-8-2,-9-5 1,-6-3-4,-8 13 1,-5-1-2,1 24-2,-5 6-7,16 28-25,-1 8-3,11 11 1,8 10 1</inkml:trace>
  <inkml:trace contextRef="#ctx0" brushRef="#br0" timeOffset="88161.0425">20828 2849 107,'-2'46'35,"-2"19"3,7 12-2,-7 8-23,17 14-3,-10-11-3,10 3-2,-6-14-4,3-17 1,-4-24-2,-1-14 0,-5-22-4,0 0 0,0-22-5,-15-9-28,8-9 2,-7-7-3,-1-9 1</inkml:trace>
  <inkml:trace contextRef="#ctx0" brushRef="#br0" timeOffset="88402.0563">20704 3050 94,'0'-37'33,"7"2"2,16 0 1,0-10-17,24 28-7,-8-9-4,9 24-4,-8 3-1,-3 29-1,-14 8-1,-16 17 0,-15 5-1,-16-3 0,-10-2 3,-7-14-4,0-5 2,0-25-4,9-3 0,6-22-5,26 14-5,-4-19-25,27 12-1,8-9 1,10 14 2</inkml:trace>
  <inkml:trace contextRef="#ctx0" brushRef="#br0" timeOffset="88755.0765">21182 3065 107,'-9'8'37,"9"-8"-1,8-11 0,9 4-27,-2-12-5,10 5 1,-4-16-5,0 6 0,-6-2-3,-8 6 1,-9 7 1,-10 4-1,-4 4 3,-8 0-1,-1 12 2,2-1 0,0 16 1,9 3 1,4 7 0,11 9 0,6-5-1,9 12 0,5-17-1,6 6-1,0-17-1,1-3 0,1-4-3,-9-14-5,9 9-29,-17-10-2,-2 2-1,-10 0 1</inkml:trace>
  <inkml:trace contextRef="#ctx0" brushRef="#br0" timeOffset="89069.0945">21496 2895 117,'10'5'39,"4"18"0,-5-4-1,4 17-31,-3 1-3,4 6 1,-4-7-3,0-2 0,-3-7-1,-7-27 0,10 5-1,-6-24 0,0-8 0,0-3 0,1 1 0,2-4 0,2 7 0,3 14 0,4 13 0,5 10 0,3 10 0,5 0 0,3 0-5,-2-10-4,10-1-29,-12-20-1,-3-4 1,-7-14-1</inkml:trace>
  <inkml:trace contextRef="#ctx0" brushRef="#br0" timeOffset="89281.1066">21796 2435 97,'3'-12'38,"19"18"4,13 0-5,18 28-8,3 0-22,12 18-2,-3 14-5,-5 23 0,-12 20 0,-22 0-7,-16 14-32,-32-11-1,-18-9 0,-19-11-1</inkml:trace>
  <inkml:trace contextRef="#ctx0" brushRef="#br0" timeOffset="89641.1272">20453 2721 80,'-31'-33'34,"-7"10"3,0 10-2,-9 24-15,15 31-4,-7 29-6,16 35 0,4 15-4,19 19-1,15 16-6,10 2-7,19-8-29,10-15-2,11-37 0,11-29-3</inkml:trace>
  <inkml:trace contextRef="#ctx0" brushRef="#br0" timeOffset="90821.1947">16792 5032 46,'-20'-3'30,"10"4"2,10-1-9,0 0-3,17 0-5,5-3-2,22 8-3,3-1-4,17 10-1,0-5-2,8 8-1,-3-6-2,-2-2-2,-3 8-6,-14-3-24,-5-7-3,-5-1 2,-13-6-4</inkml:trace>
  <inkml:trace contextRef="#ctx0" brushRef="#br0" timeOffset="91171.2147">16805 5456 6,'-22'-1'29,"12"9"0,-4-12 1,14 4-7,0 0-3,12 4-1,16 9-2,6-4-7,21 12-4,7-6-1,12 7-2,3 4-4,-4-6-5,2 3-19,-11 3-7,-19-14-1,-11-8-2</inkml:trace>
  <inkml:trace contextRef="#ctx0" brushRef="#br0" timeOffset="93073.3235">18257 4794 64,'0'0'27,"0"0"2,0 0-1,9 5-19,-9-5-4,14 25 4,-7-13-2,11 10 2,-9-5-2,9 9-1,-7-5 0,5 6-3,-5-2 2,3 2-4,-6 1 3,3 1-3,-1 2 1,1 2 0,-2-1 0,2 1 0,-2-5-1,-1 2 0,-1-2 0,0 0 0,-2-6-1,0 1 2,-1-1 0,0-1-1,0 4-1,-1-4 1,1-2-1,0-2 0,0 3 0,0-7 0,-1 2-1,0-1 0,0-1 2,-3-13-1,4 22 1,-4-22 1,3 16-1,-3-16 1,0 0-2,3 13 2,-3-13-1,0 0 0,0 0-1,0 0-2,0 12 2,0-12-1,1 14 1,-1-14-1,1 13 3,-1-13-3,2 12 2,-2-12 0,0 0-1,0 0 1,0 0 0,0 0 0,0 0-1,0 0 0,0 0 0,0 0 1,6 11 0,-6-11 1,0 0-2,0 0 1,0 0-1,0 0-1,0 0 1,0 12-1,0-12 1,0 0-3,0 0 3,0 0-1,0 0 2,0 0 0,0 0 0,0 0 0,0 0-2,0 0 3,3-13-2,-3 13 1,0 0-1,0 0 1,0 0-1,6-17 0,-1 5 0,4-11 0,2-9 0,6-16 0,1-17 0,4-11 0,2-5 0,1-2 0,-2 6 0,-2 1 0,-3 20 0,-4 7 0,2 25-4,-10 2-5,14 17-23,-20 5-8,16-11 1,-16 11 0,16-9 0</inkml:trace>
  <inkml:trace contextRef="#ctx0" brushRef="#br0" timeOffset="93695.3591">18984 5478 55,'10'-14'29,"-8"-10"2,5 7 0,2 6-13,-10 0-7,10 11-3,-9 0 0,0 0-3,10 13-1,-4 8-1,-1 5-3,2 3 1,-2-2 0,1 3-1,0 4-2,-6-9-6,5 1-24,-2 2-3,-3-28 3,3 25-2</inkml:trace>
  <inkml:trace contextRef="#ctx0" brushRef="#br0" timeOffset="96038.4931">19939 5249 65,'8'-21'28,"-8"21"2,11-6-6,-11 6-5,6 39-6,-9-6-6,7 16 0,-6 1-4,4 8 2,-4-5-3,2 2 2,-2-17-3,1-6-1,1-8-4,-5-11-9,5-13-19,-2 16-2,2-16 1,-6-14-2</inkml:trace>
  <inkml:trace contextRef="#ctx0" brushRef="#br0" timeOffset="96584.5243">19891 5231 30,'-24'2'25,"24"-2"4,-19-7-2,19 7-6,-7-11-6,8-1-3,10 8-4,0-5-3,11 4-2,3-1 0,8 2-2,6-1 0,6 5 0,0 2 0,3 3 0,-4 0 0,-2 6-1,-6 7-1,-5 5 0,-10-1 0,-5 4 1,-10-3 0,-7-2 2,-7-1-2,-12-4 1,-6-2 0,-7-5 0,-5 1-1,-3-4 0,-2 2 0,3-1 0,4-2 2,8 2-2,6-6 2,9 6 0,5-1 3,11 6-2,6-2 0,9 5-1,4-1-2,4 5 0,5 2-1,-1-5-5,8 5-16,-6-2-11,-5-6 0,-1 1-2,-4-6 3</inkml:trace>
  <inkml:trace contextRef="#ctx0" brushRef="#br0" timeOffset="96921.5436">20563 5508 86,'0'0'32,"9"-4"1,-9 4 0,10 23-25,-15-3-3,5 6 0,-4-3-3,1-1 1,1 3-8,-3-6-13,2-3-14,5-6-2,-2-10 0,8 0-2</inkml:trace>
  <inkml:trace contextRef="#ctx0" brushRef="#br0" timeOffset="97209.5601">20772 5470 69,'21'1'29,"2"-7"2,10 4-4,4-6-28,-10 0-21,12 8-4,-15-9-3,2 11-1</inkml:trace>
  <inkml:trace contextRef="#ctx0" brushRef="#br0" timeOffset="97479.5755">20898 5162 74,'0'0'30,"12"3"1,-12-3 2,13 29-20,-13-9-4,10 19-3,-7 3 1,6 8-1,-6-3-1,3 2-3,-3 0-4,-5-7-4,5 0-23,-8-4-6,-2-19 1,1-2-3</inkml:trace>
  <inkml:trace contextRef="#ctx0" brushRef="#br0" timeOffset="97861.5974">21176 5193 74,'6'26'31,"-5"2"-1,4 10 1,-4-1-21,1 3-7,2 4 2,-2-8-3,2-5 3,-5-8-5,-1-12-1,-1 0-9,-6-4-21,-3-13 1,4 4-3,-6-11 0</inkml:trace>
  <inkml:trace contextRef="#ctx0" brushRef="#br0" timeOffset="98260.6202">21122 5206 64,'12'-16'26,"-2"-11"3,15 8 1,1 6-17,3-5-4,7 14-5,-4-2 1,2 15-1,-9-4 2,-4 15-3,-12 5-2,-7 3 0,-7 6-1,-6-5 2,-5-2-3,-2-5 2,-5-2-2,0-5 2,0-4-2,3-4 2,0-4 1,6 0-1,5 1 2,9-4-1,1 11 1,12 3 0,5-1-1,6 7 0,4-1-2,3 7 1,2-3-2,-3 0-2,1 5-4,-16-8-19,0 5-7,-7-3-1,-6-5 0,-1-2 0</inkml:trace>
  <inkml:trace contextRef="#ctx0" brushRef="#br0" timeOffset="98749.6482">21632 5518 93,'-7'-14'34,"6"-5"-1,3 2 1,2-1-25,14 12-5,4 2 0,5 6-3,1 5 0,0 3 0,-2 8 0,-3-2-1,-10-2 1,-9 3-1,-8-1 0,-5-2 0,-2-2 0,2 3 1,4-5-1,5-10-1,20 20-2,2-15-3,22 11-12,-2-5-15,4-3-1,-2-7-2,-4-1 2</inkml:trace>
  <inkml:trace contextRef="#ctx0" brushRef="#br0" timeOffset="99372.6838">19924 4918 27,'-29'-7'28,"5"7"2,-3-4 4,1-2-9,9 5-3,-4-8-5,21 9-4,-11 0-3,27 9-2,11-4-2,26 5-2,24-4 2,26 0-2,26-7 0,26 0 0,17-5-1,10 0-1,-1-2-2,-6 2 1,-14 3-3,-17 0 1,-20 13-4,-27-6-5,-9 13-23,-26-3-6,-13-4 2,-17 4-1</inkml:trace>
  <inkml:trace contextRef="#ctx0" brushRef="#br0" timeOffset="110419.3156">20564 4287 31,'0'0'28,"-1"-12"1,1 12 4,3-11-9,-7-5-3,4 16-1,0-22-3,0 22-4,0 0-2,0 0-3,0 0 1,0 0-5,4 15 0,0 6-1,-2 7-3,1 8 0,-1 11 0,1 5 0,-3 1 0,0 4 0,-2 2 0,0-8 0,-1-11 0,-1-8 0,3-16 0,1-16 0,0 0-2,-10-13-37,11-10-1,-3-18-2,4 3 1</inkml:trace>
  <inkml:trace contextRef="#ctx0" brushRef="#br0" timeOffset="111079.3534">20516 4298 43,'0'0'30,"-12"-1"1,12 1 0,-5-15-10,1-6-6,10 10-3,-5-9-3,10 4 1,-3-10-1,9 2 0,-2-15 0,8 11-1,-2-7-1,6 11 0,-4-2-3,5 12-4,-3 3 0,1 16 0,-4 13 0,1 6 0,-7 4 0,-2 5 0,-7-2 0,-7-3 0,-8 9 0,-8-9 0,-5 8 0,-7-4 0,-1 3 0,-4-2 0,4-7 0,1-2 0,6-11 0,3 0 0,7-13 0,12 0 0,-11-26 0,15 8 0,4-2 0,6 13 0,5 6 0,5 3 0,2 6 0,5 11 0,0 6 0,1 8 0,-3 5 0,-2-5 0,-2-1 0,-7-5 0,7 10-19,-12-19-23,1 0 1,-5-21-3,5 9 1</inkml:trace>
  <inkml:trace contextRef="#ctx0" brushRef="#br0" timeOffset="111780.3935">21001 4506 81,'0'0'35,"0"0"1,0 0 0,12-5-14,-3-14-15,10 14-1,-2-5-3,3 4 0,-2 3 2,0 5-2,-7-3 0,-4 16 0,-7 5 1,-2 2 0,-5 2 0,1-1-4,-1-4 0,4-2 0,6-3 0,7-8 0,7-10 0,0-8-3,16-4-37,-7 9 2,3 2-3,-4 1 1</inkml:trace>
  <inkml:trace contextRef="#ctx0" brushRef="#br0" timeOffset="115892.6287">13695 7266 1,'-28'-3'7,"18"6"8,-10-5-1,9 2-3,-5-2 2,4-2 3,1 1-1,-2-2 3,5 4-1,-4-5 0,12 6-5,-15-13-2,15 13-3,0 0-2,-1-16 0,4 4-5,6 4 2,0-8-1,6 6 1,4 3-1,8-2 1,6 1 1,11 4-1,8 4 2,10 5 0,3 5-1,7 4 0,-4 2 2,0 12-3,-9 2 1,-9 17-2,-16 2 2,-11 13-2,-17 1 1,-12 3 0,-15 1-2,-11-5 1,-13-3-1,-11-15 1,-6-6-2,-6-16 1,0-12-3,-2-8-2,7-7 1,4-10 0,15 0 1,10-12-1,15 9 1,9-7 2,10 9 1,11 4 2,7 6 0,5 9 1,1 4-2,5 12 3,0 1-2,4 11 0,5-3-1,7 3 0,9-5-4,1-10-13,4 0-19,4 1-3,-5-15 2,-1-9-4</inkml:trace>
  <inkml:trace contextRef="#ctx0" brushRef="#br0" timeOffset="116320.6532">14316 6962 72,'-26'-21'34,"16"16"-2,10 5 2,10 13-21,29 23-7,14 11-1,13 25-3,4 25 2,6 19-1,-5 5 1,-6 10-1,-17-1-1,-20 1-2,-19 8-7,-27-5-27,-12-33 1,-10-6-1,-12-32-1</inkml:trace>
  <inkml:trace contextRef="#ctx0" brushRef="#br0" timeOffset="123949.0895">15509 7292 34,'0'0'23,"-7"14"5,-2 0-1,7 16-12,0 17-7,-7 7 1,6 12 2,-8-3-1,9 9 2,-10-11-6,4 5 0,-5-11-2,2-2-4,-1-5-1,-3-13-5,6-2-13,-1-13-14,-6-16 1,4-12-2,-3-16-1</inkml:trace>
  <inkml:trace contextRef="#ctx0" brushRef="#br0" timeOffset="124564.1247">15283 7355 72,'0'0'34,"-10"-9"1,11-2-7,-1 11-15,8-15-5,3 12-2,1-3-1,7-1-1,2-4 0,7 2-1,2-4 0,5 4-1,-1 2-1,4 0 1,-3 1-3,3 7 1,-1 7-2,-1 6 0,2 4 1,-2 7 0,-2 1 1,-3 6-1,-6 1 0,-8 1 4,-9 6-3,-10-3 2,-12 2-2,-7-7 1,-11 0-1,-10-4-1,-6-6 0,-3-2 0,-1-8 1,3-8-2,4 0 2,8-6 0,6-2 1,10 1 0,11-3 0,10 6 1,12-6-2,11 11 2,5 3-1,7 12 0,3 4 0,4 4 0,-2 5 0,-2 3 1,-7 0-1,-6-4 0,-6 1-1,-11-10-4,6 11-12,-10-13-21,-2-6 2,2-2-4,-4-13 2</inkml:trace>
  <inkml:trace contextRef="#ctx0" brushRef="#br0" timeOffset="125326.1683">16141 7710 31,'-6'17'29,"9"13"2,-6-13 1,-1 6-16,11 14 1,-8-15-4,9 12-1,-7-13-3,5 1-3,-3 0-3,-3 3-5,3 6-2,-7-9-8,6 5-14,-2-4-8,-5-6-1,5-6 1</inkml:trace>
  <inkml:trace contextRef="#ctx0" brushRef="#br0" timeOffset="125509.1787">16034 7935 89,'21'0'31,"-1"-8"0,10 6-2,-3 4-28,1 5-6,-6-1-19,-6-3-6,1 6-1,-17-9 1</inkml:trace>
  <inkml:trace contextRef="#ctx0" brushRef="#br0" timeOffset="126044.2093">16400 7607 34,'17'2'29,"-17"-2"3,14 19 0,-4 6-13,-5-12-7,13 23 2,-11-9-2,14 17-1,-14-13-5,10 15 3,-12-13-3,3 7 0,-9-8 0,2 2-2,-6-15 0,2 0 0,-4-6 1,7-13-3,-12 6 0,8-19-1,-1 2-1,3-9 0,1 5-2,3-5 1,5 2-1,3 2 1,6 4-2,2 14 1,3-2 1,-1 7 0,2 4 1,-2 1-1,-2-1 0,1 6 0,0-2 3,5-2-2,5-4-1,0-5-6,16 0-28,-7-4-2,2 3 0,-2-10-1</inkml:trace>
  <inkml:trace contextRef="#ctx0" brushRef="#br0" timeOffset="126661.2446">17270 7608 44,'-15'1'30,"15"-1"1,0 0 0,-9-4-13,20 13-7,-2-10-2,11 9-5,3-2-4,4-7-4,10 11-18,1 2-9,-4-11-1,4 10 1</inkml:trace>
  <inkml:trace contextRef="#ctx0" brushRef="#br0" timeOffset="126980.2629">17148 7851 80,'0'0'33,"10"-1"2,14 0-3,23 4-23,-4-2-5,13 3-1,4 4-4,-7 3-31,-2-2 1,-2 4-4,-16-12 1</inkml:trace>
  <inkml:trace contextRef="#ctx0" brushRef="#br0" timeOffset="128220.3338">18843 6718 61,'0'0'29,"9"-3"2,-9 3-1,3 14-17,12 23-4,-6-11-1,12 23 2,-7-9-1,12 16 0,-6-10-4,5 9 1,-7-4-2,4-8-1,-8-6 2,2-6-2,-7-9 2,1-3-3,-4-4 3,-6-15-4,12 9 2,-12-9-1,0 0-1,11 14 0,-11-14-1,7 15 0,-7-15 0,7 19 0,-7-19 0,8 14 0,-8-14 0,0 0-1,12 13 1,-12-13 0,0 0 1,0 0-1,8-2 0,-8 2 0,0 0 0,0 0 0,0 0 0,0 0 0,0 0 0,0 0 0,0-13 0,0 13 0,3-14 0,2 3 0,4-4 0,3-12 0,5-11 0,4-21 0,4-15 0,0-9 0,-2-4 0,-2 0 0,-1 16 0,-13-3-16,4 32-25,-5 10-1,-6 32 0,15 19-1</inkml:trace>
  <inkml:trace contextRef="#ctx0" brushRef="#br0" timeOffset="128700.3613">19694 6951 72,'9'-2'33,"-9"2"1,-2 13 2,9 14-22,-12-8-6,11 20 2,-11-11 0,12 19-1,-8-12-2,7 8-3,-3-8 0,2-8-3,-3-4 2,0-13-4,0 2 1,-2-12-4,4 13-4,-13-19-19,9 6-12,0 0 1,-10 5-1,10-5 1</inkml:trace>
  <inkml:trace contextRef="#ctx0" brushRef="#br0" timeOffset="128931.3745">19509 7155 84,'-13'-10'36,"13"10"1,0 0 1,10-14-24,27 22-6,4-8-1,12 14-2,-4-12 0,3 9-3,-4-6-6,-12-3-9,-8 5-24,-14-6-2,-14-1 1,0 0 0</inkml:trace>
  <inkml:trace contextRef="#ctx0" brushRef="#br0" timeOffset="129551.4099">20042 6941 69,'20'-2'29,"-12"-1"2,7 3-7,2 19-13,-9-4-2,13 11 3,-13-9-2,12 16 1,-10-9-4,9 10 1,-9-5-2,5 3-2,-5-10 1,0 1-4,-4-3 2,0 0-1,-4-6 3,1 3-2,-3-17 0,2 13-1,-2-13-2,0 0 0,5-21 0,2 5 0,2-2 0,0-4-2,3 4 1,0-6 1,-1 9-2,0 5 2,-2 6 1,-9 4 1,15 7-1,-15-7 0,18 19-2,0-1 2,8 0-1,11 2 0,10-5 0,12 0 0,6-4 0,-1-7-6,6 11-4,-18-10-29,-1 0-2,-16-5 2,-13 1-4</inkml:trace>
  <inkml:trace contextRef="#ctx0" brushRef="#br0" timeOffset="130199.447">18615 7774 38,'-33'13'29,"-5"-11"1,11 11 1,4-1-12,-2-8-6,17 7-1,8-11-2,6 21 0,14-13-1,27 8 1,22-12-1,39 3 0,34-11-3,43 10 1,41-14-4,39 5 1,33-13-2,27 7-2,8-4 1,0 5-1,-17-2 1,-30 1-1,-45 9-1,-42-4-5,-41 22-16,-47-9-18,-40 5 2,-37-2-4,-31-1 1</inkml:trace>
  <inkml:trace contextRef="#ctx0" brushRef="#br0" timeOffset="130840.4837">18748 8472 95,'-13'8'37,"3"5"-3,0 9 5,3-5-24,4 20-9,-4-4-3,3 11 2,-3-10 0,5-3-2,-3-3 0,4-7-4,-1 0 2,1-8-3,3 7 1,-2-20-4,9 18-1,-9-18-3,16-4-24,-9-6-4,-3-4-1,0-10 1</inkml:trace>
  <inkml:trace contextRef="#ctx0" brushRef="#br0" timeOffset="131061.4963">18406 8523 111,'0'0'40,"0"0"0,31-29-1,22 9-29,7-5-6,14 8 1,5-8-2,2 12 0,-1-2-4,-9 3-2,-5 14-5,-21 0-7,-1 10-25,-20 2 0,-9-1-1,-11 2 1</inkml:trace>
  <inkml:trace contextRef="#ctx0" brushRef="#br0" timeOffset="131266.508">18503 8888 105,'-13'17'39,"12"-6"1,16-5-1,11-18-28,20 10-6,5-4-1,5-4-4,7 19-8,-14-4-29,5-2-3,-10 4 2,-12-1-3</inkml:trace>
  <inkml:trace contextRef="#ctx0" brushRef="#br0" timeOffset="131676.5315">19411 8757 74,'-5'-11'35,"-11"3"3,-6 4 0,-4 4-18,-7-2-11,11 14-2,-4-3 2,12 9-3,5 1-1,14 0-4,8-1-1,10 4 0,0-1 1,2-1 0,0-1 0,-7 3 0,-10-2-1,-10 5 2,-12-6 0,-8 7 0,-4-12-2,-4 2-3,4-1-3,-3-14-6,20 9-22,9-10-6,0 0 0,5-21-1</inkml:trace>
  <inkml:trace contextRef="#ctx0" brushRef="#br0" timeOffset="132164.5594">19562 8615 71,'0'0'34,"0"0"4,0 0-1,11 36-13,-11-13-13,16 23-1,-10-13 0,11 20-3,-9-11-1,6 9-3,-6-4 0,1-10-2,-4-7-1,0-9 0,-3-9 0,-2-12 0,10-16 0,-2-7 0,5-10 0,3 3 0,3 2 0,-1-3 0,3 11 0,-1 12 0,-3 8 0,-3 4 0,-4 12 0,-1 12 0,-3-2 0,0 10 0,-1-4 0,2-2 0,7 7-7,-10-6-28,10-12-6,1-12 0,3-7 0</inkml:trace>
  <inkml:trace contextRef="#ctx0" brushRef="#br0" timeOffset="132399.5728">20012 9139 121,'9'12'39,"6"-8"2,12-4-1,3-6-33,10 3-5,0-11 0,1-4-1,-9-11-1,-12-6-1,-19 2-1,-16-4-1,-14 14 2,-8-3 0,-4 19 0,-2 3 0,8 18-2,10 0-3,29 20-22,6 1-10,14-10-1,8 0 0,9-6-1</inkml:trace>
  <inkml:trace contextRef="#ctx0" brushRef="#br0" timeOffset="132820.5969">20469 8897 86,'-3'20'39,"2"0"0,4 4 1,-8 5-26,15 16-5,-8-6 0,9 3 0,-6-9-4,3-5 0,-4-2-5,2-13 0,-6-13 0,11-10 0,-3-18 0,2-2 0,4-9 0,4-3 0,4-9 0,4 7 0,-2-2 0,2 9 0,-3 13 0,0 0 0,-1 15 0,-5-3 0,2 21-7,-19-9-6,25 18-26,-19-3-1,1 0-1,-8 2 3</inkml:trace>
  <inkml:trace contextRef="#ctx0" brushRef="#br0" timeOffset="133144.6154">20851 8636 100,'11'10'38,"1"3"3,0 2-2,2 15-26,-4-3-5,8 15-2,-6-6 1,5 9-4,-6-3-3,2 6 0,-3-3 0,-2-4 0,-1-1 0,-4-16 0,2 12-9,-17-19-31,12-17-1,-18-4 0,1-18-2</inkml:trace>
  <inkml:trace contextRef="#ctx0" brushRef="#br0" timeOffset="133337.6265">20794 8901 105,'18'-15'36,"18"5"3,8-4-6,14 12-47,-2 2-21,-4 4-3,-3 0 2,-9-2-3</inkml:trace>
  <inkml:trace contextRef="#ctx0" brushRef="#br0" timeOffset="133900.6587">21793 8876 83,'13'-22'34,"0"7"0,-8-9 1,-9 2-25,4 22-2,-12-19-1,1 24 1,-10-8-2,5 17 0,-5 2 0,8 13 0,0-3-2,8 11-1,5 3 0,7-6-1,5-2-2,5-5 0,4-8 0,-1-3-1,4 4-5,-11-19-12,3 0-22,-2-8-2,1-3 1,-5-9 0</inkml:trace>
  <inkml:trace contextRef="#ctx0" brushRef="#br0" timeOffset="134090.6696">21993 8897 116,'16'7'38,"1"11"1,-2-4-2,-3 10-34,2 3 0,1 2-4,-1-8-1,1 4-6,-8-11-29,2-21-2,-3-10 1,-5-18 0</inkml:trace>
  <inkml:trace contextRef="#ctx0" brushRef="#br0" timeOffset="134283.6806">22038 8688 97,'0'0'21,"0"0"-22,0 0 1,17-7-35,-10 18-2</inkml:trace>
  <inkml:trace contextRef="#ctx0" brushRef="#br0" timeOffset="134526.6945">22261 8837 75,'0'0'36,"14"23"1,-8-4 2,-1-3-17,7 14-10,-10-7-3,9 2 2,-10-8-4,8-1 0,0-15-7,8-6 0,2-15 0,8-3 0,4-11 0,10 5 0,2-5 0,0 0 0,-4 10 0,-9-3 0,1 24-9,-17-2-32,-5 8-1,-9-3-1,-3 14 0</inkml:trace>
  <inkml:trace contextRef="#ctx0" brushRef="#br0" timeOffset="134790.7096">22877 8818 86,'5'-11'38,"-5"11"2,0 0-2,-13 0-24,13 21-1,-12-6-4,11 14-1,-6-7-2,8 10-3,3-8-3,4 2 0,5 0 0,1-13 0,4-5 0,-3-14 0,9 6-36,-11-17-4,-1-2-2,-6-3 0</inkml:trace>
  <inkml:trace contextRef="#ctx0" brushRef="#br0" timeOffset="135069.7256">22970 8926 123,'1'13'39,"2"3"1,-3-16 0,22 12-34,-5-11-1,8 2-3,0-9-2,8-8 0,-1 0 0,3-5 0,-2 3 0,-5-5 0,-8 3 0,-3 1 0,-8 7 0,-9 10 0,0 0 0,5 26 0,-5-6 0,2 6 0,4 2 0,2-3 0,4-1 0,-2-9 0,7 6 0,-17-21-40,0 0-3,12-3 2,-12 3-3</inkml:trace>
  <inkml:trace contextRef="#ctx0" brushRef="#br0" timeOffset="135269.737">23360 8976 115,'10'17'39,"-7"-6"0,-3-11-1,15 9-31,-15-9-7,11 4-5,3 14-14,-5-11-20,1-19-2,2-1 2,-2-11-1</inkml:trace>
  <inkml:trace contextRef="#ctx0" brushRef="#br0" timeOffset="135901.7731">23593 8714 102,'9'-7'39,"-9"7"3,12 1-1,-9 13-18,-3-14-15,-3 24-8,2-7 0,3 3 0,-3 1 0,4-2 0,-1 0 0,-2-19-2,5 14-37,-5-14-1,4-26 1,-3-2-2</inkml:trace>
  <inkml:trace contextRef="#ctx0" brushRef="#br0" timeOffset="136104.7848">23583 8516 90,'0'0'-1,"0"0"1,0 0-1,21-4-32</inkml:trace>
  <inkml:trace contextRef="#ctx0" brushRef="#br0" timeOffset="136331.7977">24072 8425 138,'29'30'41,"-2"-1"0,-27-29-6,27 62-35,-27-62 0,29 88 0,-18-39 0,-11-49 0,2 91 0,-3-36 0,-10-9-26,-9-5-15,-4-2-2,-5-25-2</inkml:trace>
  <inkml:trace contextRef="#ctx0" brushRef="#br0" timeOffset="136358.7993">23954 8703 81,'87'-1'4,"1"3"-1,3 0-2,-5-16-27</inkml:trace>
  <inkml:trace contextRef="#ctx0" brushRef="#br0" timeOffset="138203.9048">15735 11501 65,'-22'4'30,"10"9"1,-1-12 3,2-2-20,19 12-3,1-10-1,20 13 0,0-12-1,18 6-1,0-12-2,9 8-1,-2-3-2,1-1-1,-5-1-1,-7-10-2,-4 12-5,-12-11-8,1 9-23,-7 2-2,-5 0 2,-7-2-2</inkml:trace>
  <inkml:trace contextRef="#ctx0" brushRef="#br0" timeOffset="138528.9234">15638 11844 76,'-17'10'36,"6"-6"-1,11-4 2,32 16-20,0-16-7,23 9-2,2-8-1,14 4-1,2-3-5,4 4-2,3 11-10,-13-5-26,-7 1-2,-10-1 0,-9-5 0</inkml:trace>
  <inkml:trace contextRef="#ctx0" brushRef="#br0" timeOffset="142786.1669">18188 11123 88,'-8'-21'34,"4"6"2,-3 0-1,-4 4-22,11 11-5,2 12-3,6 5 0,-4 3-3,6 13 3,0 5-3,8 9 4,-3-1-4,6 6 3,-3-3-2,2 2 0,-2-7 0,-1-12-3,-4-6 0,0-7 0,-4-3 0,-2-3 0,-7-13 0,9 22 0,-9-22 0,7 20 0,-7-20 0,5 15 0,-5-15 0,0 0 0,0 0 0,9-7 0,0-15 0,7-10 0,6-19 0,6-3 0,6-12 0,0-4 0,3 2 0,-4 2 0,3 18 0,-18 2-36,4 27-5,-9 2-2,-1 11 0</inkml:trace>
  <inkml:trace contextRef="#ctx0" brushRef="#br0" timeOffset="143093.1845">18908 11509 98,'0'0'40,"10"12"-2,-10-12 3,4 13-27,2 6-7,-7 4-3,0-1-10,4 7-32,-1-3-4,-1-9 2,1 2-2</inkml:trace>
  <inkml:trace contextRef="#ctx0" brushRef="#br0" timeOffset="144241.2501">19854 10223 79,'0'27'36,"-1"7"1,2 10 1,-1 21-24,-2-3-5,6 11 0,-6-13-1,6 1-2,-5-13-4,2-6 1,-2-13-4,-1-13-2,2-16-11,0 0-25,8-17 1,-6-9 0,1-9 0</inkml:trace>
  <inkml:trace contextRef="#ctx0" brushRef="#br0" timeOffset="144737.2785">19815 10265 56,'0'0'35,"-18"-12"-2,18 12-4,0 0-8,2-21-4,19 18-3,1-10-6,18 11-2,-2-4-1,8 13-1,-1-5-1,2 4-1,-7 6-1,-7 4-1,-13 2 0,-11 0 0,-10 4-1,-8-3 1,-8-3 0,-9-4 0,-7-4 1,-2-3-1,0-5 0,4-2-1,5-1 1,4 6 0,9 4 0,10 7 1,10 7-1,8 12 2,4 4-1,4 7 1,0-5 0,2 1-1,-2-1-2,-4-6-2,3 3-8,-12-15-28,7 0 1,2-12 0,2 2-1</inkml:trace>
  <inkml:trace contextRef="#ctx0" brushRef="#br0" timeOffset="145414.3172">20435 10676 42,'0'0'27,"0"0"1,0 0-6,0 0-6,-12-9-2,12 9 0,0 0-1,0 0-3,0 0-2,12 1 1,-12-1-2,23 8-2,-10-9-1,6 5-2,-3 0-1,2 2 0,-4-4-3,-3 6 2,-6 3-1,-7 0 2,-6 6-1,-1-4 0,-1 1 1,2 1 1,1-1 0,7-14 0,13 12-1,9-12-1,9 3-1,2-3-4,12 11-15,-4-4-19,-5-4 3,-7 10-2,-11-10 1</inkml:trace>
  <inkml:trace contextRef="#ctx0" brushRef="#br0" timeOffset="146380.3725">19406 11212 48,'-17'-14'33,"4"4"4,1 1-1,6-6-10,18 16-7,1-15-6,30 12-1,12-10-5,28 7 1,18-6-2,28 1-1,25-5 0,25 0-5,16-7 0,18-3 0,7 2 0,-1-2 0,-12 2 0,-15 1 0,-25 1 0,-24 2 0,-29 9 0,-29 10 0,-26 9 0,-28-4-6,-10 13-36,-19-2-1,-12 3 0,-17 5-1</inkml:trace>
  <inkml:trace contextRef="#ctx0" brushRef="#br0" timeOffset="146859.3999">19648 11642 76,'0'0'38,"0"0"-1,-5 23 3,4-1-19,-7 5-9,13 17-3,-10 0 0,9 17-2,-4-6-3,1 3-2,0-8-2,2 1 0,-3-15 0,0-6 0,1-13 0,-1-17-1,0 0-23,9-23-18,-5-12-1,-4-4 1,2-12-1</inkml:trace>
  <inkml:trace contextRef="#ctx0" brushRef="#br0" timeOffset="147313.4259">19509 11640 70,'0'0'33,"-9"0"3,9 0 0,24 4-10,-7-14-14,22 11-5,-4-2 0,11 7-1,-2 1-1,4 4-2,-7 4 1,-6-4-4,-9 2 1,-8 7-1,-8-1 0,-9 1 0,-11-4-2,-8-3 2,-6-1-1,-3-3 1,-2 4 0,1-5 1,4-6-1,4 1 0,7 1 1,13-4-2,2 15 2,14 1-1,3 8 0,4 6 2,2 9-1,1 4 2,-3 1-1,-2 6 0,-6-7-2,-6 1 0,-3-8 0,-5-10 0,2-2-6,-3-24-9,1 20-24,-1-20-3,10-1 1,-10 1 0</inkml:trace>
  <inkml:trace contextRef="#ctx0" brushRef="#br0" timeOffset="147560.44">20189 11963 111,'16'7'40,"-2"13"1,-3-6-1,2 8-31,-5 4-6,2 2-1,-2 5 1,1-7 0,-3-5-3,1-9-3,6 14-11,-3-21-26,2-2 1,1-12-2,4-14-1</inkml:trace>
  <inkml:trace contextRef="#ctx0" brushRef="#br0" timeOffset="147769.4519">20416 11856 117,'11'-12'42,"13"2"1,4-9-1,12 8-31,-2-3-11,7 8 0,-2-1 0,-1 6 0,-2 4-3,-19-11-18,-1 7-21,-8-7 0,-7-8 1,-10-1-1</inkml:trace>
  <inkml:trace contextRef="#ctx0" brushRef="#br0" timeOffset="147968.4633">20541 11602 109,'4'30'40,"4"1"-1,3 15 2,-7 0-32,11 24 0,-8-7-2,2 4-6,-6-4-1,3-2 0,-3-5 0,0-14 0,4 0-2,-8-31-34,13-13-6,-1-27 0,2-20-1</inkml:trace>
  <inkml:trace contextRef="#ctx0" brushRef="#br0" timeOffset="148228.4782">20922 11617 92,'12'43'41,"-2"-2"1,2 13 0,-5-14-19,9 25-8,-12-7-15,3 7 0,-5-10 0,-1-10 0,0-5 0,-2-8 0,2-11 0,-1-21 0,13 8-32,-9-29-11,3-13-2,-2-4 2</inkml:trace>
  <inkml:trace contextRef="#ctx0" brushRef="#br0" timeOffset="148673.5037">20905 11621 89,'0'0'38,"-1"-12"2,16-1-1,12 10-22,4-12-6,18 9-4,-3-1-1,8 5 1,-7 3-6,0 5-1,-10-2 0,-9 10 0,-10 3 0,-12 5 0,-11 2 0,-9-1 0,-9-1-1,-7-1 0,-6 4 0,-3-7 0,-1-4 0,2-3 1,7-2 1,8 2-2,10 6 2,14 4 0,11 5 2,12 5-3,8 1 0,5 5 0,1-3 0,0-4 0,-3 1 0,-6-4 0,1 9-7,-14-16-36,-3-3 1,-3-6-3,2-8 1</inkml:trace>
  <inkml:trace contextRef="#ctx0" brushRef="#br0" timeOffset="149119.5292">21548 12086 87,'0'0'39,"-14"-19"-1,14 19 2,-15-27-25,24 25-5,-9 2-2,20-8-1,-4 11-6,4 11 1,1 10-2,-1 3 0,-4 5-1,-6 5 2,-9-2 0,-3-7-1,-6 1 2,1-4 0,0-6 0,8-7-1,10-4-1,12-8 0,13 3 0,-1-1-15,10-4-24,4-6-3,-1 5 2,-10-5-4</inkml:trace>
  <inkml:trace contextRef="#ctx0" brushRef="#br0" timeOffset="149948.5766">17426 13006 53,'-9'10'27,"31"0"1,4-17 1,29 4-14,14 8-7,10-9 1,26 6 0,13-13 2,33 5 1,30-21 0,47 5-1,37-24-2,54 11-3,48-10-3,72 7 0,49-4-1,6 11 0,16 14 2,9 10-2,16 27-2,-13-3-12,-12 17-28,-45 6-1</inkml:trace>
  <inkml:trace contextRef="#ctx0" brushRef="#br0" timeOffset="152972.7496">18456 13494 105,'3'20'39,"-2"2"0,0 9 0,2 17-25,-3-3-11,4 5-2,-2 0 1,2-5 1,-1-3-1,1-11 0,-1-7-3,-3-24-4,9 11-33,-9-11-2,-6-20 2,-1 5-3</inkml:trace>
  <inkml:trace contextRef="#ctx0" brushRef="#br0" timeOffset="153211.7632">18035 13613 112,'-11'1'39,"11"-1"0,20-13 1,28 18-30,2-23-4,20 9 0,1-11-3,5 4-3,-2 2-3,-10-3-5,0 9-30,-24-3-3,-14 9 1,-17-2-2</inkml:trace>
  <inkml:trace contextRef="#ctx0" brushRef="#br0" timeOffset="153415.7749">18133 13950 123,'7'20'41,"16"-13"0,17-5 1,12-12-36,11-3-8,9 9-28,-6-6-8,-3-2-4,-10 10 2,-8 2-2</inkml:trace>
  <inkml:trace contextRef="#ctx0" brushRef="#br0" timeOffset="154018.8094">19182 13889 108,'-43'6'41,"3"6"-1,5 0-3,9-4-28,20 5-3,6-13-4,36 21 0,9-14-1,11 7-1,3-6 0,-3 12 1,-8 3 0,-15 6 0,-21 5 1,-18 3 0,-18-2-2,-11-1 1,-9-7 0,0-14-2,5-6-2,7-18-4,19 14-16,11-30-18,11 8 0,10-12-1,11 5 1</inkml:trace>
  <inkml:trace contextRef="#ctx0" brushRef="#br0" timeOffset="154402.8313">19392 13564 116,'19'11'42,"4"15"0,9 11 0,-10 7-35,15 16-3,-4 7-2,0 4-2,-6-11 0,-3 2 0,-5-18 0,-6-11 0,-5-17 0,-8-16 0,12-14 0,-4-18 0,0-11 0,4-7 0,2 2 0,1 6 0,3 8 0,-2 16 0,0 22 0,-2 13 0,-4 16 0,-1 4 0,-2 6 0,-1 4 0,-1-2 0,-2-3 0,4-15 0,-3-12 0,10-2-43,-14-13 0,18-7-3,-10-16 2</inkml:trace>
  <inkml:trace contextRef="#ctx0" brushRef="#br0" timeOffset="154632.8445">19959 14060 123,'8'21'42,"12"-5"1,6-10 0,14-11-39,3-9-4,1-5 0,-1-11 0,-3 1 0,-12-12 0,-14 11 0,-22 7 0,-17 13 0,-12 13 0,-8 11 0,1 15 0,-3-12-18,13 23-23,9-10-2,20-2 1,13-5-2</inkml:trace>
  <inkml:trace contextRef="#ctx0" brushRef="#br0" timeOffset="155272.8811">20324 13905 119,'8'16'41,"4"3"-1,-2 12 2,6 8-39,2 4 0,3 16 3,-2-8-5,2-1-1,-4-20 0,0-15 0,-4-18 0,0-9 0,-4-18 0,1-11 0,1-5 0,2-6 0,1 9 0,2 8 0,1 9 0,-2 1 0,6 17 0,-13-12-24,9 20-18,-5-7-2,-2 7 1,-5-10-1</inkml:trace>
  <inkml:trace contextRef="#ctx0" brushRef="#br0" timeOffset="155497.894">20730 13613 127,'16'6'41,"1"13"2,4 21-1,8-5-40,-4 4-2,2 9 0,0 1 0,0 0 0,-8 2 0,2 4-19,-14-25-23,-9 1 0,-10-16-3,-10-14 1</inkml:trace>
  <inkml:trace contextRef="#ctx0" brushRef="#br0" timeOffset="155742.908">20656 13881 122,'24'-11'43,"15"-3"-4,10 9-5,-1-9-72,6 8-1,-4-2-3,-4 6 2</inkml:trace>
  <inkml:trace contextRef="#ctx0" brushRef="#br0" timeOffset="156081.9274">21529 13788 112,'-14'5'42,"-7"2"-2,1 8 3,-5 1-35,9 12-2,1-2-2,11 2-4,7-7 0,7 7 0,10-5 0,4-1 0,5-4 0,-1-15 0,8 7-29,-14-7-14,-3-13-1,-6-9 2</inkml:trace>
  <inkml:trace contextRef="#ctx0" brushRef="#br0" timeOffset="156297.9397">21710 13756 133,'22'23'44,"-4"5"1,3 4-12,-8-3-33,3 9 0,-2-6 0,-4-1 0,0 5 0,-12-21-39,2-15-5,0 0 3,4-36-3</inkml:trace>
  <inkml:trace contextRef="#ctx0" brushRef="#br0" timeOffset="156520.9525">21743 13538 118,'4'-23'0,"-4"12"2,3-6-2,12 0-39</inkml:trace>
  <inkml:trace contextRef="#ctx0" brushRef="#br0" timeOffset="156760.9662">21958 13740 113,'31'40'42,"-3"-6"0,1 10 3,-7-11-36,5 3-5,-10-19-4,0-3 0,-5-18 0,4-10 0,-2-12 0,4-8 0,0-1 0,4-1 0,0 1 0,-3 5 0,-1 10 0,-8-6 0,4 24-38,-14 2-5,12-5 0,-12 5-1</inkml:trace>
  <inkml:trace contextRef="#ctx0" brushRef="#br0" timeOffset="156963.9778">22531 13717 132,'0'0'43,"-4"18"0,-8-4-6,1 7-37,3 9 0,5 1 0,4-1 0,12 3 0,6-12 0,5-6 0,6-8 0,-3-4 0,5-3 0,-14-9-38,4-12-7,-7-4 0,-2 4 0</inkml:trace>
  <inkml:trace contextRef="#ctx0" brushRef="#br0" timeOffset="157194.9911">22786 13794 130,'11'21'43,"-3"0"1,2 6-6,-3-13-38,5 9 0,-1-16 0,3-2 0,2-16 0,2-2 0,2-11 0,0-11 0,0 7 0,-3-4 0,-3 11 0,-6 5 0,-8 16 0,0 0 0,0 35 0,-5-7 0,0 0 0,2 2 0,2-4 0,5 0 0,5-14 0,2-5 0,5-10 0,-12-16-19,9 5-24,-4-18-2,0 1 2,-5-12-1</inkml:trace>
  <inkml:trace contextRef="#ctx0" brushRef="#br0" timeOffset="157542.0109">23227 13606 134,'7'50'45,"-5"-7"-1,4 7-12,-8-13-32,6 2 0,-3-11 0,1-8 0,1-4 0,-3-16 0,14-2-28,-11-11-17,3-16 1,-1-20 0</inkml:trace>
  <inkml:trace contextRef="#ctx0" brushRef="#br0" timeOffset="157776.0243">23328 13173 96,'0'0'1,"-6"-13"1,4 0-3,2 13-36</inkml:trace>
  <inkml:trace contextRef="#ctx0" brushRef="#br0" timeOffset="158010.0377">23459 13389 124,'9'58'41,"-3"2"3,4-1 0,-4-1-42,1 9-2,-1-2 0,-1-11 0,0-6 0,-8-19 0,9-6-30,-6-23-14,-18-2 0,4-20-1</inkml:trace>
  <inkml:trace contextRef="#ctx0" brushRef="#br0" timeOffset="158035.0391">23363 13644 138,'65'5'39,"18"-12"-8,14 1-31,2-3-42,5 2 0,-8 0 0</inkml:trace>
  <inkml:trace contextRef="#ctx0" brushRef="#br0" timeOffset="160060.1549">15356 15908 83,'0'0'33,"9"3"-1,19 0 1,10-1-27,12 4-10,17 11-16,0-3-11,0 1 0,-1 1-2,-10-7 1</inkml:trace>
  <inkml:trace contextRef="#ctx0" brushRef="#br0" timeOffset="160356.1719">15456 16059 86,'-2'11'37,"18"-2"-4,24 3 2,21-9-25,13 13-8,9 5-5,-4 1-29,7 6-3,-4-6 0,-11-2-1</inkml:trace>
  <inkml:trace contextRef="#ctx0" brushRef="#br0" timeOffset="166752.5377">17346 14814 92,'2'-20'37,"3"-2"0,0 8-8,-2-8-15,15 12-6,-6 0-3,7 10 0,-1 2-2,3 13 1,-3 1-2,3 12 3,-7-6-2,2 7-1,-6-6 1,0 4-4,-4-5 3,0-2-2,-1-2 1,-5-18-2,5 21 2,-5-21 1,3 14-1,-3-14 0,0 0-1,9-19 0,-1-7 0,6-8 0,1-10 0,6-3 0,-1-5 0,3-1 0,-1 4 0,-5 3 0,6 28-20,-13 2-21,-1 16-2,-9 0 2,2 21-2</inkml:trace>
  <inkml:trace contextRef="#ctx0" brushRef="#br0" timeOffset="167333.5709">17830 14926 71,'4'-20'35,"-2"1"4,4 3-4,-10-8-15,16 18-5,-11-7-5,9 12 0,-10 1-6,15 20-1,-5 4-7,-5 4-4,9 7-30,-10-2-1,-1 3 0,-5-3-4</inkml:trace>
  <inkml:trace contextRef="#ctx0" brushRef="#br0" timeOffset="168500.6377">18323 14704 86,'6'11'35,"-2"2"0,0 15 2,-5-4-27,10 20-3,-6-3-2,6 11 0,-5-9-2,3-2-2,-4-10 1,-1-9-2,-6-6 1,4-16-2,-12 4-4,-3-25-13,6 7-19,-1-10 1,5 0-1,-3-8-1</inkml:trace>
  <inkml:trace contextRef="#ctx0" brushRef="#br0" timeOffset="169091.6715">18348 14759 32,'0'0'26,"0"0"2,-7-10-3,7 10-4,0 0-5,-12-12-3,12 12-4,-11-5-2,11 5 0,-13-6 0,13 6-1,-11-7-1,11 7 0,-2-10 0,2 10-2,12-14 2,2 14 0,0-5-1,8 9 0,0-5-3,4 9 0,-1-1 0,1 9-1,-6 2 0,-2 1-3,-8 2 3,-5-3-2,-7 3 3,-5-5-1,-7 1 1,-5-8 1,-2-3-1,-2-7 0,0-2-1,3-3 0,1 3 0,5-2 0,3-2 1,11 7 0,0 0 2,14 11-1,2 0-1,5 7 0,3-1 1,2 12-2,3-4-2,-5 1-3,1 12-9,-15-6-24,2 1-1,-6-14-1,0 9 0</inkml:trace>
  <inkml:trace contextRef="#ctx0" brushRef="#br0" timeOffset="169800.7121">18688 15091 73,'0'0'34,"-9"3"1,9-3 1,0 0-22,0 0-6,7-12-2,-7 12 1,11-10-2,-11 10-1,18-13 1,-7 8-2,4 4 1,-2 0-3,4 8 2,-3-5-3,0 0 0,-3-1 1,-2 7-2,-6 4 3,-3 3-1,-7 1 3,-5-2-3,-3 2 1,1-3 0,-1 2-2,1-5 1,4-8-2,10-2 2,0 0-4,10 2 3,4-4 0,6 0 0,2 5 0,5 4 0,4 1-1,-1 2-4,6 10-17,-6-3-19,-2-5 2,-5 1-3,-2-3 2</inkml:trace>
  <inkml:trace contextRef="#ctx0" brushRef="#br0" timeOffset="170459.7498">17159 15584 90,'-9'6'38,"9"-6"0,26 0 0,7-10-26,40 11-5,22-14 2,30 7-3,23-11 0,23 8-2,9 4-2,5 0-2,-1 0-4,-16-5-9,-13 10-30,-20-8 2,-21 4-2,-23-10 3</inkml:trace>
  <inkml:trace contextRef="#ctx0" brushRef="#br0" timeOffset="170943.7774">17504 15800 101,'-7'13'38,"-1"1"0,5 16-2,0-5-30,7 9-1,-2-5-2,5 7 1,-2-1-2,2-9-2,0-3-2,-3-12-2,3 3-6,-7-14-14,0 0-15,8-19 0,-8 19 1,6-20 0</inkml:trace>
  <inkml:trace contextRef="#ctx0" brushRef="#br0" timeOffset="171400.8036">17428 15956 78,'-5'-14'36,"9"-3"1,10-4 1,-4-19-26,19 11-4,-1-8 0,11 11-2,-4-5 2,6 14-1,-3 1-4,-1 16 1,-4 2-4,-3 11 0,-7 4 0,-4 6-2,-8-1 2,-6 4-2,-7-3 1,-8-7-1,-6 7 1,-6-3 0,-3-3 0,-3-9 1,3-1-2,-1-7 1,3 0-3,4 1 4,4 1 0,6-2 1,9 0 2,0 0-1,-2 11 1,14-5-1,4 6 2,3 2-3,3-4 1,1 5-2,0 1-2,-3-2 0,-1 7-4,-8-3-3,10 8-28,-11-14-3,4 6 0,-4-7 0</inkml:trace>
  <inkml:trace contextRef="#ctx0" brushRef="#br0" timeOffset="171658.8183">18065 16057 107,'13'14'37,"3"9"3,-5-6-5,1 6-28,-2-5-5,1-4 0,-2 2-6,-9-16-8,0 0-24,10-6-3,-10 6 1,8-31-5</inkml:trace>
  <inkml:trace contextRef="#ctx0" brushRef="#br0" timeOffset="171909.8327">18246 15938 112,'8'2'41,"6"-4"2,11-3-5,1 0-33,9 3-5,1 5-1,0-6-1,1 8-5,-13-14-9,-4 10-23,-9-5 1,-5-7-1,-9-7 0</inkml:trace>
  <inkml:trace contextRef="#ctx0" brushRef="#br0" timeOffset="172157.8469">18382 15724 100,'6'35'40,"-4"7"0,5 2-1,-5-11-29,4 10-6,-3 1-2,-1 0-3,2-2-6,-12-9-33,12-9 2,0 0 0,6-15-1</inkml:trace>
  <inkml:trace contextRef="#ctx0" brushRef="#br0" timeOffset="172540.8688">18711 15803 87,'-6'19'40,"3"2"-2,-2 4 0,4 10-23,-2-2-10,6 9 1,-4-6-2,2 0-1,-2-11-2,0-2 0,0-2-3,-2-6-3,8 4-12,-5-19-23,0 0 2,13-15-3,-4-10 2</inkml:trace>
  <inkml:trace contextRef="#ctx0" brushRef="#br0" timeOffset="173052.8981">18674 15853 77,'0'0'36,"0"0"2,-7-15 1,15 11-24,0-15-7,15 15-1,-2-15 0,11 11-2,-2-3-1,5 7 0,-3 5-3,1 5 1,-5 3-2,-7-4 0,-5 9 0,-8-6 0,-8-8 0,3 22-1,-10-9 1,-6 0 1,-3 0 2,-1-5-3,-2 2 1,1-5-1,-2 2-1,3-5 1,3-4-1,3 2 1,11 0-2,-13-3 3,13 3 0,0 0 1,13 9 1,4 7 0,5-2-1,5 1-2,3 8 0,3-4 0,2 8 0,-4 2 0,1-1-3,-11-11-11,7 8-26,-16-6-4,-2-7 3,-6-2-2</inkml:trace>
  <inkml:trace contextRef="#ctx0" brushRef="#br0" timeOffset="173819.9419">19285 16073 85,'0'0'35,"-10"2"3,10-2-1,13 1-27,-4-5-4,10 15-1,-2-10-1,6 6-2,0-4 0,-1 1-1,-2 2 0,-4-2 1,-4 1-1,-3-7 0,-9 2 0,8 0 0,-8 0 0,12 1-2,0-1-1,-1 0-2,9 3-3,-9-11-15,9 9-17,-3-2-1,1 2 3,-7 3-2</inkml:trace>
  <inkml:trace contextRef="#ctx0" brushRef="#br0" timeOffset="175072.0136">19282 15881 52,'0'0'33,"0"0"-1,-4-13 2,4 13-12,8-1-9,7 3-5,-4-11-3,6 8-2,0 1-1,2 2 0,-1 0-2,-1 4 1,-2-6-1,-2 8 0,-2 1-1,-2-2 1,-9-7 1,12 10-1,-12-10 0,0 0 1,0 0-2,0 0 0,-3 11 0,-6-6-1,9-5 1,-20 17-2,9-7 3,-3-2-2,1 3 2,1 4 1,-2-3 0,4-4 2,0-6-2,10-2 2,-18 4 0,18-4 0,-9 9 1,9-9 0,0 0 1,0 0-1,-2 11 1,2-11-2,19 18 0,-1-5-1,4-6-1,6 4-2,7-1-4,-3-10-13,8 9-22,-2-14 0,-2 3 0,-8-12-2</inkml:trace>
  <inkml:trace contextRef="#ctx0" brushRef="#br0" timeOffset="176177.0768">17163 16470 46,'-36'1'32,"8"-1"1,-1-2-1,9-10-14,20 12-5,25 4-3,28 9-1,24-7 0,41 12-3,32-5 1,41 9-1,28-5-3,31 1 0,24-11-3,24-4 0,51-2-7,-35-13-19,45 3-12,-37-7 1,-7 4 0,-10 5-2</inkml:trace>
  <inkml:trace contextRef="#ctx0" brushRef="#br0" timeOffset="181409.376">11610 7508 77,'-7'-13'34,"-1"0"2,9-7-3,11 9-21,0-10-7,15 10-2,3 1-1,8 3-1,1 0 1,1 2-1,-4 5 0,-2-3 0,-9 1-1,-8 4 0,-6 1-1,-11-3 0,8 15 0,-8-2 0,0-2 0,-2 10 2,1 9-1,0 6 1,0 6 0,1 12 1,1 4-2,1 3 2,1 11 0,1 11 1,-1 8 0,1 12-1,-2-2 1,4 0-1,-4 0 3,1 6-2,-3-13-1,1 1 1,-1-12-3,1-1 3,-1-3-1,-1 8 0,0 4 0,1 4 0,-2 2 1,-1 3-2,0 6 1,-2-12-2,0 7 0,-1-14 0,-1-6 0,1 1 0,1-11 0,2 2 0,1-16 0,2 7 0,1-9 0,2-1 0,0 4 0,0-6 0,0 10 0,-2-9 0,0 4 0,1-6 0,0 1 0,0 0 0,0-7 0,2-2 0,0-1 0,2-7 0,1-5 0,0 1 0,0-6 0,-1 2 0,-1-7 0,0 0 0,-1-9 0,0 1 0,-1 4 0,0 1 0,-2-3 0,-1 2 0,-8-1 0,-5-4 0,-6 9 0,-4 7 0,-6-5 0,-1 6 0,4 1 0,-8-16-22,17 7-20,6-1-1,11-19 0,0 0 0</inkml:trace>
  <inkml:trace contextRef="#ctx0" brushRef="#br0" timeOffset="182190.4207">11734 11293 22,'0'0'28,"9"-10"3,-10-5 2,3 2-6,-2 13-3,4-25-5,-4 25-3,-3-10-6,3 10-3,-24 0-1,6 8-3,-7 0 1,1 5-2,1-5 0,2 2-1,5 0-1,16-10-1,0 0-3,0 0-6,23-6-24,-1 5-4,-1-19 1,7 3 0</inkml:trace>
  <inkml:trace contextRef="#ctx0" brushRef="#br0" timeOffset="188537.7838">17764 16824 37,'-1'-25'35,"1"9"-2,2-3-5,-8-6-5,16 11-4,-16-14-2,17 15-3,-13-12 1,12 8-6,-8-13-2,6 17-2,0 0-2,5 19-1,-1 8-2,4 9 2,-2 5-5,3 7 4,-2 14 0,0-9 0,-3-4 1,-2-14 0,-4-7 0,-6-15-2,0 0 0,12 10 0,-12-10 0,6-25 0,0 5 0,1-3 0,-1-5 0,3 7 0,0-8 0,-2 2 0,1 7 0,-5 6 0,8 19-19,-11-5-26,5 16 1,-5-2 0,0-14-1</inkml:trace>
  <inkml:trace contextRef="#ctx0" brushRef="#br0" timeOffset="188771.7971">18138 16824 92,'6'11'38,"1"8"5,-2-3-5,3 9-15,-2 0-22,1-2-2,1 11-2,-6-14-11,3 11-24,-3-14-4,0 0 3,-2-17-1</inkml:trace>
  <inkml:trace contextRef="#ctx0" brushRef="#br0" timeOffset="189268.8256">17704 17231 94,'-18'-5'42,"8"2"-2,10 3 3,11-17-31,8 7-2,25 2-3,13-7-4,19 7 1,11-9-4,10 5 0,-1-4 0,-7-7 0,-9 7 0,-18 2-11,-4 14-32,-27 1 0,-13 6 0,-13 5 1</inkml:trace>
  <inkml:trace contextRef="#ctx0" brushRef="#br0" timeOffset="190219.88">17846 17396 61,'-5'-16'33,"5"16"5,0 0 0,0 0-19,12-7-5,-12 24-1,11 8-3,-8 8-2,-3-33 1,14 87-5,-14-87 0,11 69-5,-11-69 2,4 57-2,-4-57-1,0 0 0,1 51-2,-1-51-5,0 0-2,7 53-17,-7-53-12,0 0-1,0 0 3,0 0-1</inkml:trace>
  <inkml:trace contextRef="#ctx0" brushRef="#br0" timeOffset="190803.9134">17864 17506 71,'-9'1'35,"9"-1"3,-10-6-2,-3-8-27,13 14-2,-4-21 0,4 21 2,4-20-3,6 14 2,-4-12-3,8 5-1,1-5 0,5 0-5,3 5 3,2-2-2,1 8 1,1-6-2,-4 14 2,-2 4-1,-4 4 0,-4 4 4,-3-2-4,-4 3 1,-4 4 1,-4-1-3,-2-5-1,-4 1 1,-3 2 1,-5-3-1,0 9-2,-4-12 2,1-1-4,-2 1 5,3 1 1,3-2 1,4-5-3,11-3 3,0 0 2,3-18-5,10 22 4,7 6-1,3 2 0,-23-12 4,52 38-5,-52-38-1,50 62 0,-34-13-1,-16-49-31,34 79-11,-34-79 2,15 53-8,-15-53 6</inkml:trace>
  <inkml:trace contextRef="#ctx0" brushRef="#br0" timeOffset="191199.936">18391 17586 111,'0'0'36,"0"0"4,0 0-1,28 57-32,-28-57-5,18 55-4,-18-55-3,16 83-34,-16-83 0,16 61-3,-16-61 2</inkml:trace>
  <inkml:trace contextRef="#ctx0" brushRef="#br0" timeOffset="192211.9939">20919 16302 103,'12'5'38,"8"-2"-1,4-10-2,4 3-33,4 4-4,6 2-22,-4-10-10,-4 1-3,0 1 0,-6-4-1</inkml:trace>
  <inkml:trace contextRef="#ctx0" brushRef="#br0" timeOffset="192706.0222">21005 16594 123,'0'0'41,"18"5"0,-1-9 0,16-2-40,0 3-6,-2-12-13,5 5-24,-1 6 2,0 3-1,-9 3 0</inkml:trace>
  <inkml:trace contextRef="#ctx0" brushRef="#br0" timeOffset="193788.0841">17968 14492 113,'2'-32'39,"-7"10"-1,-6 13 2,-18 5-34,-5 29-1,-17 7-3,-12 16-2,-12 15-2,-12 11-27,5 11-9,1-9-2,6 6 0,12-17-4</inkml:trace>
  <inkml:trace contextRef="#ctx0" brushRef="#br0" timeOffset="194413.1198">18215 16665 71,'7'-13'38,"-7"13"1,0 0 1,-10 11-23,-20 3-5,4 19-3,-18-5-3,-4 2-5,-2 18-18,-2-11-22,-1-2-2,3-16 2,8 1-2</inkml:trace>
  <inkml:trace contextRef="#ctx0" brushRef="#br0" timeOffset="196012.2113">22052 15581 112,'0'-12'39,"0"12"3,0 0-1,-14 20-32,16 17-4,-5-2-2,6 18 0,-2 6-2,2 0-1,-1-3 0,1-11 0,0-4-1,-4-20-5,11 5-26,-10-26-10,-2-11 2,-2-6-3</inkml:trace>
  <inkml:trace contextRef="#ctx0" brushRef="#br0" timeOffset="196533.2411">22033 15582 82,'-9'6'37,"-3"-5"2,6 10-8,-8-21-13,21 27-2,-7-17-4,0 0-4,16-2-4,4 2-1,6-2-1,5-4-4,5 13 2,1-7 0,0 14 0,-3 1 2,-6 5-1,-8-2 0,-7 4-1,-9 7 1,-7-11-1,-6 1 0,-4-14 0,-4 1 0,-3-8-1,-1 6 0,-1-5 2,1-1-1,4 8 0,3-5 1,6 15-1,7-3 0,6 7 0,8-2 0,5 3 0,3-2 0,1-1 0,-1 0 0,-2 1 0,-4-1 0,0 11-12,-12-18-33,1 6 3,-6 3-2,2-9 2</inkml:trace>
  <inkml:trace contextRef="#ctx0" brushRef="#br0" timeOffset="196861.2598">22426 15900 127,'16'-2'43,"-16"2"-2,16 9-2,-11 5-35,2 15-3,-1-12-1,-1 3 0,4 1-8,-13-6-35,4-15 2,11 13-2,-11-13 1</inkml:trace>
  <inkml:trace contextRef="#ctx0" brushRef="#br0" timeOffset="197592.3016">22787 15522 114,'0'0'40,"9"-3"1,-3 23-3,-8-4-28,11 19-6,-4 1 0,1 5-1,0 7-2,0 6-1,-3-6 0,0-10 0,-4-2 0,0-16 0,0-2 0,1-18-2,0 0-40,0 0-1,0 0-1,0-22 1</inkml:trace>
  <inkml:trace contextRef="#ctx0" brushRef="#br0" timeOffset="198033.3269">22762 15595 109,'9'-9'40,"4"4"-1,3-6 2,14 14-30,-8-6-2,9 8-3,-4-3-6,-1 5 0,-2 4 0,-3 2 0,-6 5 0,-9-2 0,-6 0 0,-10-6 0,-3 3 0,-7-5 0,-2 2-2,-3 0 0,1-6-1,3-3 2,3 1-1,8 11 1,1-4 2,10 11-1,2-2 3,9 2-2,0 5 2,7 7-1,0-3-1,3-4-1,0 3 0,-5-13 0,6 16-20,-11-18-21,-4 8 0,-8-21-1,8 19-1</inkml:trace>
  <inkml:trace contextRef="#ctx0" brushRef="#br0" timeOffset="198740.3673">23135 15909 104,'-12'-2'38,"12"2"2,0 0-3,0 0-27,0 0-2,17 2-2,-17-2-2,18-1-2,-9 1-1,-1 0-2,-8 0 1,9 11 1,-9 2 0,-3-1 1,-2 2-1,0 1 0,1-2-1,2 4 0,2-17 0,9 21 0,3-15 0,7 1 0,0-2 0,6 2 0,2-7 0,-3-1-1,11 9-32,-16-9-10,1 2 0,-10-6 0,1-1 3</inkml:trace>
  <inkml:trace contextRef="#ctx0" brushRef="#br0" timeOffset="199325.4008">21830 16303 92,'10'12'37,"17"-5"5,21-2-2,8-12-23,32 6-6,16-6-3,24 7 0,13-9-8,13 9 0,2-8 0,-5 6 0,-13-5 0,-17 8 0,-21 1 0,-32-9-29,-15 2-15,-25-13-4,-17 11 3</inkml:trace>
  <inkml:trace contextRef="#ctx0" brushRef="#br0" timeOffset="199784.427">22122 16694 115,'18'26'41,"-10"1"2,1 1-1,-5 1-38,1 5-2,0 5 0,-1 7 1,-2-10-1,-3 5-1,0-14-1,-3-2-5,4-1-3,-9-15-16,9-9-16,-3-11-1,3 11 1,2-35-3</inkml:trace>
  <inkml:trace contextRef="#ctx0" brushRef="#br0" timeOffset="200269.4548">22093 16738 100,'0'0'40,"-6"-18"-2,6 18 2,23-10-28,-12-2-6,10 5-1,4-2-1,4 2 3,1 0-4,2 10-3,-2-4 0,-1 0 0,-5-2 0,-5 12 0,-6 1 0,-2-2 0,-7 9 0,-3-7 0,-5 6 0,-4-3 0,-4 7-1,-3-6-2,-3-5 0,-1 7 2,0-8-1,2 5 2,2-5 0,4 7 1,3-2 1,7 9 1,2-9 0,6 13-2,5-14-1,4 5 0,2-4 0,0-1 0,3 2 0,-6-9-5,12 13-29,-15-23-12,1 12 5,-13-7-4</inkml:trace>
  <inkml:trace contextRef="#ctx0" brushRef="#br0" timeOffset="200531.4698">22617 16875 124,'19'11'40,"-2"4"2,1 3 1,-17 7-40,12 7 0,-1-2-3,-3-2 0,2 5-2,-13-8-37,12-13-1,-10-12-4,14 4 3</inkml:trace>
  <inkml:trace contextRef="#ctx0" brushRef="#br0" timeOffset="200782.4841">22767 16827 134,'16'0'42,"10"5"1,1-10-7,3-3-36,0 4 0,0-1 0,-2 3 0,-11-7-5,5 5-36,-15-13-1,-7 17 1,1-17 0</inkml:trace>
  <inkml:trace contextRef="#ctx0" brushRef="#br0" timeOffset="201064.5002">22867 16662 118,'5'15'40,"-2"7"4,3 8-2,-3-9-31,2 17-11,3 0 0,0-1 0,2-2 0,-3-4 0,5-4 0,-11-11-32,12-10-10,-13-6-6,17-20 6</inkml:trace>
  <inkml:trace contextRef="#ctx0" brushRef="#br0" timeOffset="201352.5167">23127 16717 135,'14'38'41,"-1"-2"1,1 0-5,-2 2-37,1 0 0,-1-8 0,-4-6 0,3-9 0,-11-15-8,9 6-31,-6-21-4,-3-1 2,-4-14-1</inkml:trace>
  <inkml:trace contextRef="#ctx0" brushRef="#br0" timeOffset="201662.5344">23174 16642 112,'17'-23'43,"3"9"1,4-7 0,6 11-32,-1-11-12,6 7 0,-3 3 0,-4 4 0,-4 5 0,-8 5 0,-5 11 0,-7 4 0,-7 7 0,-3 4 0,-5 4 0,-3-11 0,-4 4 0,-1-11 0,-6-2 0,-1-4 0,2-1 0,0-4 0,3-8 0,4 6 0,5-3 0,4 13 0,8-12 0,10 30 0,4-18 0,5 5 0,5 2 0,4 2 0,2-3 0,-1-1 0,2-4 0,-8-11 0,9 14-14,-14-14-35,-2 1 4,-16-3-1,14 6 1</inkml:trace>
  <inkml:trace contextRef="#ctx0" brushRef="#br0" timeOffset="202171.5636">23694 16830 121,'0'0'43,"0"0"0,5-11-1,-5 11-36,15-10-6,-1 6 0,3 7 0,-1-5 0,0 6 0,-5 1 0,-4 6 0,-9 2 0,-6 14 0,-3-7 0,-2 4 0,-1-3 0,4 0 0,7 0 0,9-4 0,11-6 0,7-15 0,8 7 0,-1-14 0,16 15-26,-15-10-19,-3 3 0,-11-2-1</inkml:trace>
  <inkml:trace contextRef="#ctx0" brushRef="#br0" timeOffset="203284.6272">21061 17959 123,'0'0'45,"4"-54"-2,-4 54-9,40-40-27,-40 40-4,68-37-3,-68 37 0,78-1 0,-78 1-21,66 15-21,-66-15-2,59 17 1,-59-17-3</inkml:trace>
  <inkml:trace contextRef="#ctx0" brushRef="#br0" timeOffset="203600.6453">20996 18348 110,'0'0'41,"0"0"0,0 0 1,58 26-27,-58-26-11,79-8-2,-79 8-18,76 17-24,-35-15-1,-41-2-2,68-9 1</inkml:trace>
  <inkml:trace contextRef="#ctx0" brushRef="#br0" timeOffset="204442.6935">21896 17786 106,'0'0'40,"13"-63"3,-13 63-1,0 0-27,0 0-6,43 96-9,-38-1 0,1 23 0,-7 11 0,-2 19 0,-2-22 0,-5-8 0,0-31 0,-2-16-1,12-71-3,-19 52-1,19-52-29,3-61-4,-3 9-3,1-30 1</inkml:trace>
  <inkml:trace contextRef="#ctx0" brushRef="#br0" timeOffset="204943.7221">21835 17593 76,'-19'0'38,"5"1"-1,0 4 3,-5-19-23,20 0-5,-1 14-3,9-10-3,5-1 1,18 11-3,8 7 5,12-6-9,3 18 0,3 4 0,-2 8 0,-5 16 0,-7 13 0,-10 7 0,-13-9 0,-13 14 0,-9-10 0,-11 5 0,-6-16 0,18-51 0,-56 62 0,56-62 0,-75-7 0,75 7 0,-71-30 0,71 30 0,-52-34 0,52 34-1,0 0 1,-5 60 1,21-12-1,10 18 0,6-5 0,5 15 0,3-7 0,1 1 0,2-7 0,-7-9 0,8-3-20,-44-51-21,61 47-6,-61-47 5,51 26-2</inkml:trace>
  <inkml:trace contextRef="#ctx0" brushRef="#br0" timeOffset="205452.7512">22479 18548 85,'0'0'40,"0"0"-1,0 0 2,9 79-16,-9-79-15,15 79-7,-15-79-15,8 84-25,-8-84-2,19 49-2,-19-49 1</inkml:trace>
  <inkml:trace contextRef="#ctx0" brushRef="#br0" timeOffset="206337.8019">22953 17592 84,'4'-30'38,"4"11"-1,-3-3-3,4 11-11,4 22-11,-13-11-6,16 91 0,-8-2-3,0 27-2,-4 28-1,-3 14-5,6 25-9,-15-24-7,11-18-19,-5-22 0,-2-28-2,3-35 3</inkml:trace>
  <inkml:trace contextRef="#ctx0" brushRef="#br0" timeOffset="206824.8297">23244 17533 94,'9'-5'38,"-9"5"2,0 0-4,24 97-23,-27-13 0,9 20-8,-8 17 3,3 21-7,1 24-14,-3-13-27,-8 1 1,4-37-1,-7-27-5</inkml:trace>
  <inkml:trace contextRef="#ctx0" brushRef="#br0" timeOffset="207391.8621">23696 17733 100,'0'0'42,"25"89"-4,-33-13 3,-2 38-22,-3 2-17,-1-9-4,4 16 0,-1-16-4,13-8-13,1-9-23,-3-36 2,0-54 0,0 0 0</inkml:trace>
  <inkml:trace contextRef="#ctx0" brushRef="#br0" timeOffset="207843.888">23615 17720 105,'-12'-29'43,"5"7"0,7 2 4,9-9-30,17 1-17,9 9 0,18 26 0,16-5 0,8 20 0,-37-9 0,-1 5 0,-39-18 0,67 45 0,-16 12 0,-19 18 0,-25-7 0,-20-17 0,-26-2 0,-13-5 0,-11-14 0,5-27 0,3-1 0,10-18 0,6 11 0,39 5 0,-51-6 0,51 6 0,0 0 0,-20 88 0,28-39 0,10 14 0,7 3 0,5 12 0,8-7 0,3-4 0,2-13 0,-2-20 0,7 10 0,-48-44-43,60 72-2,-60-72-2,23 50 3</inkml:trace>
  <inkml:trace contextRef="#ctx0" brushRef="#br0" timeOffset="208742.9394">24159 18582 76,'40'-33'33,"-40"33"4,0 0-5,0 0-12,0 0-2,0 0-5,0 0-3,0 0-5,0 0 2,0 0-3,0 0-4,0 0 0,40-39 0,-40 39 0,0 0 0,0 0 0,0 0 0,0 81 0,0-81 0,-25 97 0,12-36 0,13-61 0,0 0 0,-3 49 0,3-49 0,0 0-27,0 0-9,52 45-7,-52-45 6</inkml:trace>
  <inkml:trace contextRef="#ctx0" brushRef="#br0" timeOffset="211185.0791">24186 18968 9,'0'0'10,"0"0"1,0 0 2,0 0-2,0 0 0,0 0-2,0 0-2,0 0 0,0 0-2,0 0-1,0 0 2,0 0 1,0 0 2,0 0 0,0 0-1,8-52-1,-8 52 0,0 0-1,0 0-3,0 0-1,0 0-1,0 0-1,0 0 4,0 0-2,0 0 1,0 0-1,0 0 2,0 0-1,0 0-1,0 0 1,0 0-3,0 0 1,0 0 0,0 0 2,46 15-2,-46-15 0,0 0-1,0 0 0,0 0 0,41-15 0,-41 15 0,0 0-1,0 0 1,0 0-1,0 0 0,0 0 1,0 0 0,0 0-1,0 0-1,0 0 0,0 0-1,0 0 2,-18 66-4,18-66 4,0 0-2,-48 52 2,48-36 0,0-16 1,-46 0 1,46 0-1,0 0 5,0 0-4,0 0 3,0 0-5,0 0 3,0 0 2,0 0-2,0 0 4,0 0-5,0 0 1,0 0-2,0 0 4,0 0 0,44 0-5,-44 0 3,0 0-9,0 0-5,52 0-17,-52 0-8,0 0 2,0 0-4</inkml:trace>
  <inkml:trace contextRef="#ctx0" brushRef="#br0" timeOffset="213176.193">24045 18511 39,'0'0'33,"0"0"1,0 0 3,40 6-14,-40-6-9,0 0 2,0 0-5,0 0-3,40-19-1,-40 19-1,0 0-2,0 0 0,40-29 1,-40 29-4,0 0 3,0 0 0,40-7 0,-40 7-3,0 0-1,0 0 0,49-11 0,-49 11 0,0 0 0,44-6 0,-44 6 0,0 0 0,49-1 0,-49 1 0,0 0 0,53 13 0,-53-13 0,0 0 0,46 11 0,-46-11 0,0 0 0,40 45 0,-40-45 0,0 0 0,31 60 0,-31-60 0,10 46 0,-10-46 0,4 53 0,-4-53 0,-6 49 0,6-49 0,0 0 0,-23 76 0,23-76 0,-22 52 0,22-52 0,0 0 0,-50 67 0,50-67 0,-32 56 0,-14-21 0,4-8 0,-2-11 0,5-16 0,0 0 0,39 0 0,-55 0 0,55 0 0,0 0 0,0 0 0,0 0 0,0 0 0,-4-84 0,4 84 0,0 0 0,0 0 0,36-55 0,-36 55 0,0 0 0,40-2 0,-40 2 0,0 0 0,48 6 0,-48-6 0,0 0 0,58 28-13,-58-28-29,40 16-7,-40-16 6,44 17 0</inkml:trace>
  <inkml:trace contextRef="#ctx0" brushRef="#br0" timeOffset="623390.6559">11331 14669 61,'-4'-16'33,"4"16"0,0-20 1,0 20-10,10 1-15,-10-1-3,13 28-1,-9-8 2,8 17-3,-6-5 3,8 16-3,-6-5 1,3 6-1,-4 0-2,1-2 1,-1-5-3,-2-14 0,1-3-5,-6-13-2,11 10-17,-11-22-16,0 0 0,-9-8 1,3-2 1</inkml:trace>
  <inkml:trace contextRef="#ctx0" brushRef="#br0" timeOffset="623959.6885">11207 14719 86,'-10'-2'36,"10"2"1,-13 7-1,13-7-26,0-17-3,2-3-1,8 0-1,-4-12-4,3 8 1,-1-9-1,0 11 2,0 2-1,3 10 1,-2 6 1,9 11 0,3 8 1,12 3-1,2 2-1,8-2-3,2-1 0,0-4 0,1 6-10,-14-13-31,0 6-1,-13-12 0,-7 5-1</inkml:trace>
  <inkml:trace contextRef="#ctx0" brushRef="#br0" timeOffset="625063.7516">11012 14238 59,'-8'4'30,"-5"-13"1,13 9-6,0 0-11,-14 0-7,14 0-2,0 0-2,-9 17-1,3-6 1,1 5 0,-3 4 0,2 15 0,-3-5 1,3 16 1,-3-5-3,4 6 3,1-6-3,2 6-2,1-4 2,4 4-3,0-3 2,4 4-2,-1 6 3,4 2-3,-2 8 3,5 4 1,-1-3 0,4-1 1,1-7-3,6 7 2,-1-14 0,8 6-2,1-15 1,4 4-1,1-9 2,3-1-3,-1-2 4,2-4-3,2-8 0,1-3-1,-2-7 0,1-6 0,-1-6-1,2-7 0,-1-3 1,-1-10 0,-3-2 1,0-11 1,0-3-2,-1-5 5,-3-7-5,-1-5 4,-4-6-4,-1-6 2,-4-5-3,-5-4 1,-7-7 0,-7 0-3,-8-7 0,-12-2 1,-7-2 1,-12 0-1,-9 11-1,-11 2 2,-7 16-1,-11 5 1,-5 21 0,-2 14 0,0 18-3,-3 13-5,14 18-28,3 10-1,10 14 1,14 6-3</inkml:trace>
  <inkml:trace contextRef="#ctx0" brushRef="#br0" timeOffset="625689.7874">12124 14788 94,'6'33'36,"2"14"2,2-3-1,-7 2-27,16 3-3,-6-7-4,3-11-2,1-3-5,-12-15-33,5-17 0,-3-11-1,-6-16-3</inkml:trace>
  <inkml:trace contextRef="#ctx0" brushRef="#br0" timeOffset="625966.8033">11999 14747 90,'0'0'39,"-10"-9"2,10 9-3,20-31-8,10 27-22,5-17-3,10 7-1,4-7-4,2 5-1,2 2-5,-10-2-4,3 8-32,-22 8 1,-8 13 0,-12-2-1</inkml:trace>
  <inkml:trace contextRef="#ctx0" brushRef="#br0" timeOffset="626264.8203">12021 15240 102,'19'14'39,"10"-2"3,7-15-4,6-4-32,4 9-15,-2-12-27,-1 0-2,-8-9 1,-5 11-1</inkml:trace>
  <inkml:trace contextRef="#ctx0" brushRef="#br0" timeOffset="626551.8367">12518 15017 105,'5'33'40,"-1"-16"0,3 15 1,-12-12-34,14 16-2,-7-11 0,6 9 0,-4-8 1,1-11-5,-2-3-1,-3-12 0,0-12 0,-1-11 0,2-6 0,1-1 0,3-3 0,3 2 0,6 13 0,6 16 0,4 4 0,5 14 0,4 0 0,4-4 0,0-4 0,0-10 0,-4-8 0,-5-13 0,-5-1 0,-13-23-7,-3 13-36,-12-9-2,-4 4 1,-8 9-1</inkml:trace>
  <inkml:trace contextRef="#ctx0" brushRef="#br0" timeOffset="628219.9321">13451 14452 108,'-13'9'41,"8"5"-1,6 4 0,-1 9-31,10 16-2,-3-3-2,7 10 0,-4-10-5,3-1 0,-2-14 0,-3-2-1,-1-7-3,-7-16-5,0 0-33,0-15 1,-8-2 0,-5-9 1</inkml:trace>
  <inkml:trace contextRef="#ctx0" brushRef="#br0" timeOffset="628504.9484">13389 14498 88,'15'-20'38,"9"5"6,2-11-4,6 27-9,-4-18-25,6 13-2,-6 3-1,-4 3-4,-9 19 0,-8 1-2,-9 13 3,-6-1 0,-5 8 1,-4-3 0,-1 3 2,3-4-2,4-11-1,7 2 0,7-10 0,7 1 0,10-7 0,0-5 0,14-1-44,-7-6 3,3 3 0,-6-13-2</inkml:trace>
  <inkml:trace contextRef="#ctx0" brushRef="#br0" timeOffset="628895.9708">13905 14689 121,'19'14'42,"-6"7"0,2 1 0,-10 0-36,2 2-4,-4-3-2,1-1 0,-3-4 0,-1-16 0,0 0 0,-4-30 0,1 7 0,-1-6 0,-2 1 0,0 1 0,0 2 0,6 25 0,-9-12 0,11 30 0,3 4 0,6 13 0,4 1 0,6-5 0,4 3 0,4-16 0,2-4 0,1-22 0,-1-8 0,-7-23 0,7-2-27,-16-16-15,-5-3-1,-10-11-1</inkml:trace>
  <inkml:trace contextRef="#ctx0" brushRef="#br0" timeOffset="629833.0244">13389 14934 69,'0'0'39,"-14"-12"0,14 12 0,-15-1-13,15 28-12,-8 1-6,8 7-6,5 12-9,-1 0-31,7 0-1,0-1-1,2-15-3</inkml:trace>
  <inkml:trace contextRef="#ctx0" brushRef="#br0" timeOffset="630450.0597">13435 14948 70,'-3'-20'36,"2"0"1,3 3 2,-3-12-14,12 22-11,-14-17-5,3 24-1,10-19-4,-10 19 0,10-6-1,-10 6-1,9 4-3,-9-4 1,5 21 1,-5-1 0,-4 15 0,-1 5 1,-1 4-3,-2-2-1,5 11-12,-4-4-25,5-15-2,0-5 0,4-13-2</inkml:trace>
  <inkml:trace contextRef="#ctx0" brushRef="#br0" timeOffset="630975.0897">12906 13921 82,'-8'13'33,"6"9"3,-1 3-1,1 10-21,12 25-5,-6 13 1,13 15 0,-4 3-3,10 3 1,-6-6-3,5 3 0,-6-20-4,0-12-1,-6-19 0,-2-12 0,-3-17 0,-5-11-3,0 0-7,0 0-24,-9-16-8,4 3 1,5 13 0</inkml:trace>
  <inkml:trace contextRef="#ctx0" brushRef="#br0" timeOffset="631751.1341">13042 14983 99,'-13'-11'35,"13"11"1,-11 8-3,3-19-27,8 11-1,0 0 0,1 14 1,-1-14 0,8 26-2,-3-14 0,6 3-2,-1 1-1,5-3 0,0 1-2,1-8 1,1 10 0,-1-9 1,-1 7-1,-5-1 3,-3-1-2,-3 6 0,-4-7 0,-5 13 1,-3-9-2,-2 6-1,-4-8 1,0 6-2,-2-6 1,2 1 0,2 1-1,1-4 3,11-11-1,-12 17 1,12-5 0,0-12 0,13 9 3,-1-7-3,2 2 1,4-4-2,-1 2 0,3-1 0,-2 3 0,-1 5 0,-6 3 0,-3 10 0,-5-6 0,-5 11 0,-4-6 0,-3 7 0,-5-7 0,-1 5 0,0-7 0,-1-11-1,5 5 1,1-9 1,10-4-2,0 0 2,0 17-1,9-22 0,2 7 0,3 4 0,-1 6 0,0 11 0,-2-1 0,-3 18 0,-4 4 0,-2 7 0,-2 2 0,0 3 0,3-1-1,-4-12-7,17 9-26,-10-18-7,4-6 0,-5 5 0</inkml:trace>
  <inkml:trace contextRef="#ctx0" brushRef="#br0" timeOffset="632605.183">11593 15633 60,'-11'-15'35,"1"2"1,0-3-2,-5-4-12,15 20-7,-13-4-6,13 4-2,-9 7-2,12 10-2,2-2-1,7 21 2,5 11-3,5 11 2,2 8 0,5 7 0,0 1 1,-1-1-2,-3 0 3,-2-13-4,-8-7 0,-2-11-1,-6-3 0,-4 1 0,-2-12 0,-1 6 0,-2-14 0,1 9 0,0-16 0,2 9 0,1-11 0,4 3 0,3 2 0,6-9 0,6 15 0,10-12 0,17 14 0,15-9 0,19 6 0,20-14 0,22 2 0,13 1 0,6-1 0,-2 1 0,-4 6-4,-23-10-27,-4 6-14,-23-5 3,-22-7-3,-20-14 3</inkml:trace>
  <inkml:trace contextRef="#ctx0" brushRef="#br0" timeOffset="633956.2602">11284 14248 78,'4'14'34,"-4"-14"1,0 0 1,0 0-26,0 0-2,1-24-2,-5-9-1,2-1-3,-5-8 0,0-3-1,-5 1 1,1 2-1,-5-2 0,3 13 2,-3-5-1,4 13 1,1-4-1,4 7-1,2 0 1,4 4 0,1 1 0,2-5-1,-1 7 0,3 1 0,-4 12 0,0 0 2,5-11-3,-5 11 2,0 0 0,0 0-1,3-11 0,-3 11-1,1-10-1,-1 10 1,0 0-1,0 0 1,0 0-3,0 0 3,0 13-1,0-13 3,0 0-1,0 0 0,0 0 1,7-13-3,-7 13 2,7-21 0,-7 21 0,16-14-1,-3 5 1,7 1 0,7-6-1,8 8 0,4-13 0,7 13 0,2-18 0,4 9 0,-2-2 0,-1 5 0,-4-3 0,-6 6 0,-7 12 0,-4-13 0,-7 10 0,-6-10 0,-4 4 0,-11 6 0,10-12 0,-10 12 0,2-21 0,-2 21 0,0-14 0,0 14 0,0 0 0,0 0 0,0 0 0,7 22 0,-7-22 0,16 6 0,-5-5 0,3-4 0,3 3 0,2-9 0,1 8 0,3-19 0,3 19 0,-2-13-6,22 6-35,-3-4 2,12 3-3,8-4 0</inkml:trace>
  <inkml:trace contextRef="#ctx0" brushRef="#br0" timeOffset="634383.2847">12360 13427 97,'0'0'38,"21"8"3,9-12-2,15-13-26,24 7-5,11-10 0,24 3 0,12-10-5,26 6-3,8-11 0,10 13 0,-1-7 0,-6 8 0,-8 4 0,-20-2 0,-11 18-24,-29-15-20,-21 14 0,-21-9 3,-20 9-1</inkml:trace>
  <inkml:trace contextRef="#ctx0" brushRef="#br0" timeOffset="634768.3067">12997 14118 94,'0'0'38,"-2"-29"-4,4 1 1,1-21-31,-5-15-2,1-16-2,1-9-28,-5-8-7,-7-3 0,1 8-1</inkml:trace>
  <inkml:trace contextRef="#ctx0" brushRef="#br0" timeOffset="635598.3542">13115 15889 75,'-17'-26'37,"1"-5"2,6 12-3,-1-5-13,11 24-10,0 0-2,9 15-5,3 7-1,8 14-2,2 13-2,5 5 1,2 3-1,0 10 0,-4-10-4,-3 9 4,-6-10 0,-6 0-1,-7-4 3,-4-15-6,-7 2 4,-3-18-1,-2 8 0,-2-12 1,2 0 0,5-9-1,8-8 0,1 27 0,20-26 0,16 12 0,17-21 0,18 1 0,16-12 0,13 7 0,9-16 0,-1 4 0,-3-4 0,-16 2-3,-1 21-30,-28-11-10,-12 14 2,-20-5-2,-8 14 3</inkml:trace>
  <inkml:trace contextRef="#ctx0" brushRef="#br0" timeOffset="636040.3794">14362 16247 92,'-17'5'41,"4"8"-1,-3 3 3,3 13-27,-2-3-10,10 2-1,4 11-1,11-8-1,11-6 0,14-11-1,9-20-2,6-13 0,1-12 0,-3-3 0,-8-19 0,-12 2 0,-19 3 0,-18 5 0,-15 7 0,-15 10 0,-2 11-6,-14 0-39,10 2 3,1-6-2,13-1 2</inkml:trace>
  <inkml:trace contextRef="#ctx0" brushRef="#br0" timeOffset="636692.4167">14198 13278 92,'-18'32'36,"5"2"0,11-4 3,17-11-26,0-21-3,19-6-2,-2-19 0,9-2-2,-9-19-1,-4 9-3,-15-12-2,-12 18 0,-15 3 0,-10 14 0,-5 16 0,-15 0-30,9 21-11,4-5-1,10 14-1,11 0 1</inkml:trace>
  <inkml:trace contextRef="#ctx0" brushRef="#br0" timeOffset="638240.5053">13829 14807 64,'0'0'33,"-12"-4"0,12 4 0,0 0-16,-20 6-5,17 11-6,-7 5-2,1 15-3,-2 10-2,-3 2-2,-2 12-9,-4-7-20,-4-1 0,3-15-2,-1-11 1</inkml:trace>
  <inkml:trace contextRef="#ctx0" brushRef="#br0" timeOffset="639000.5488">13925 14637 46,'-3'-17'29,"5"5"2,-2 12 0,-11-11-8,10 26-7,-12 3-7,9 10-6,-9 8-4,-3-2-19,2 5-9,2 1-4,0-9 1,9-1-2</inkml:trace>
</inkml:ink>
</file>

<file path=ppt/ink/ink3.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24:34.695"/>
    </inkml:context>
    <inkml:brush xml:id="br0">
      <inkml:brushProperty name="width" value="0.05292" units="cm"/>
      <inkml:brushProperty name="height" value="0.05292" units="cm"/>
      <inkml:brushProperty name="color" value="#FF0000"/>
    </inkml:brush>
  </inkml:definitions>
  <inkml:trace contextRef="#ctx0" brushRef="#br0">4563 685 25,'-27'-51'27,"27"51"1,5-52-5,-5 52-2,0 0-2,0-67-2,0 67-4,0 0 1,7-68-4,-7 68 0,0 0-4,0 0 0,0 0-1,0 0-2,-43 0 2,43 0-4,-39 46 3,39-46-4,-50 65 2,50-65-1,-57 73-1,57-73 1,-54 74-3,54-74 5,-42 79-3,42-79 3,-25 63-2,25-63 3,0 0-3,0 0-1,42 27 1,-42-27-1,60-15 1,-60 15-2,63-8 1,-63 8-3,43 28 3,-43-28 0,6 99 1,-18-29-1,-6 11 1,-4 2-1,-1-5-1,0-1 2,5-13 0,6-7 0,9-15 1,9-15-2,10-9 0,11-10 0,7 5 0,8-12 0,2 4-5,9 0-9,-12-9-29,5-4 1,-9-3 0,-3-5 1</inkml:trace>
  <inkml:trace contextRef="#ctx0" brushRef="#br0" timeOffset="284.0162">4990 615 108,'0'0'41,"0"0"2,0 0-3,22 80-35,-25-16-1,0 13-2,-2 31 0,0 7-1,-1 5 1,-2-9-1,2-10 0,-4-18-6,7-15-16,-8-38-19,0-36-4,-8-30 3,-1-26 0</inkml:trace>
  <inkml:trace contextRef="#ctx0" brushRef="#br0" timeOffset="480.0274">4707 842 114,'0'0'44,"0"0"-3,0 0 2,41 23-38,-41-23-3,80 76 1,-23-26-5,9 17 0,12 1-4,-5 5-2,8 7-6,-17-20-26,5-12-3,-8-16 3,-7-22-1</inkml:trace>
  <inkml:trace contextRef="#ctx0" brushRef="#br0" timeOffset="940.0538">6244 937 98,'0'0'43,"0"0"-2,0 0 2,0 0-31,52 61-7,-8 9-3,4 9-1,3 16 2,0-6-5,-7 4-1,-3-19-5,-16-14-13,-5-22-21,-13-22 1,-10-26-4,-13-28 5</inkml:trace>
  <inkml:trace contextRef="#ctx0" brushRef="#br0" timeOffset="1202.0687">6241 888 102,'-17'-64'41,"17"64"0,26-66 4,-26 66-39,89-87 1,-26 45-4,7 18-1,0 5-1,-5 24-1,-12 19 0,-53-24-5,44 99 4,-57-27-2,-19 7 4,-10-10 0,-7-4 2,1-15-7,48-50-2,-67 51-34,67-51 4,0 0-6,0 0-4</inkml:trace>
  <inkml:trace contextRef="#ctx0" brushRef="#br0" timeOffset="1719.0983">7058 1263 106,'2'88'40,"9"0"1,-2-5 0,10-13-37,-7-20-1,4-13 0,0-43-2,-4-29 0,-4-40-3,-5-14 2,-6-17 1,-2-14-1,-1-3 1,-2 5 0,-2 11 1,4 18-2,0 24 4,5 5-3,1 60 1,8-67-1,-8 67 1,0 0-2,0 0 2,41 9-2,-41-9 0,39 92 0,-16-37 0,4 14 0,2 3 0,-1 5 0,0-10 0,-1 11 0,0-16 0,-4 1 0,1-2 0,-8-20-11,7-1-30,-12-10-2,-2-6-3,-9-24 5</inkml:trace>
  <inkml:trace contextRef="#ctx0" brushRef="#br0" timeOffset="1878.1074">7221 1278 110,'2'-79'40,"-2"79"-3,65-70-7,-14 35-66,0 7-5,3 1 2,1 15 1</inkml:trace>
  <inkml:trace contextRef="#ctx0" brushRef="#br0" timeOffset="2525.1444">7522 882 97,'0'0'41,"0"0"-2,0 0 2,55 72-32,-24-24-6,4 8 1,3 9-5,2 0-3,-7-18 0,-2 7-2,-19-31-16,-3-7-17,-9-16 1,0 0-1,-40-80 2,40 80 12,-61-94 17,33 33 8,5 14 17,4-7 19,19 54 2,-13-86 1,13 86 1,33-99-11,7 46-15,-5-13-6,12 15-2,-4 8-3,0 8-2,-43 35-1,66-26-1,-66 26 0,0 0-1,17 77 2,-17-77 0,-37 80 0,37-80 2,-56 76 0,56-76 1,-56 74-1,56-74-1,-31 68 1,31-68 3,12 78-5,-12-78 0,54 87 0,-14-43 0,6 10 0,1 4 0,1 1 0,-4-16-11,11 7-29,-17-15-6,-1-23 3,-7-8 1</inkml:trace>
  <inkml:trace contextRef="#ctx0" brushRef="#br0" timeOffset="2839.1624">8328 556 121,'44'33'40,"-44"-33"1,50 87-1,-31-38-33,7 14-4,-1 7-2,3 9-2,-1 8 3,-2-10-5,-3-1 0,-5-20-3,1 1-3,-17-35-32,-1-22 1,0 0-1,-15-57-2</inkml:trace>
  <inkml:trace contextRef="#ctx0" brushRef="#br0" timeOffset="2981.1705">8292 823 124,'-31'-61'41,"31"61"1,20-73 1,-20 73-41,57-98-11,-9 43-30,-4 7-5,2-10 3,-3 23 0</inkml:trace>
  <inkml:trace contextRef="#ctx0" brushRef="#br0" timeOffset="3791.2168">9303 639 90,'0'0'35,"0"0"3,0 0 0,0 0-25,-36-72-3,36 72 0,26-63-2,-26 63-1,60-52-1,-16 37-6,5 9 0,8 23 0,0 11 0,-1 12 0,-5 18 0,-10 8 0,-14 14 0,-15 8 0,-17-4 0,-15-16 0,-13 0 0,-10-13 0,-6-22 0,-2-13 0,3-21 0,6-18 0,42 19 0,-51-58 0,51 58 0,8-65 0,-8 65 0,65-17 0,-18 30 0,4 3 0,2 17 0,-1 2 0,-4 8 0,-7 0 0,-2-7-3,-10-11-9,6-11-28,-35-14-1,55-13 0,-55 13 0</inkml:trace>
  <inkml:trace contextRef="#ctx0" brushRef="#br0" timeOffset="4878.279">12181 540 120,'0'0'41,"0"0"1,0 0-1,0 0-32,51 91-7,-33-31-2,5 21 0,1 4 0,2 2 0,-4 2 0,-1-15 0,-3-3 0,-4-29 0,-14-42 0,0 0 0,0 0 0,19-63 0,-27-6 0,-5-16 0,-5-13-2,-4-12 2,-6 18-1,-1-2 2,-2 18-1,2 18 2,2 1-2,27 57 0,-42-69 0,42 69 0,0 0 0,0 0 0,-4-70 0,4 70 0,58-60 0,-16 32 0,6 18 0,2-12 0,7 29 0,-9-19 0,6 25-11,-54-13-17,63 12-11,-63-12-3,0 0-1,0 0 3</inkml:trace>
  <inkml:trace contextRef="#ctx0" brushRef="#br0" timeOffset="5031.2878">12312 595 121,'-15'75'37,"15"-75"4,0 0-2,43 40-29,-4-51-10,8 7-9,0-6-30,6 2-1,-4-1 2,-1 2-2</inkml:trace>
  <inkml:trace contextRef="#ctx0" brushRef="#br0" timeOffset="5399.3088">13139 780 123,'0'0'43,"0"0"-2,0 0 1,-20 78-38,20-78-5,-7 94 1,8-30-5,-6-10-18,6 5-18,-3-20 2,2-39 0,0 0-2</inkml:trace>
  <inkml:trace contextRef="#ctx0" brushRef="#br0" timeOffset="5631.3221">13367 646 114,'0'0'45,"56"70"-4,-56-70-3,29 93-33,-14-31 0,2-6-3,-2 1-3,-15-57-1,21 65-10,-21-65-27,0 0 0,0 0-2,-17-68-1</inkml:trace>
  <inkml:trace contextRef="#ctx0" brushRef="#br0" timeOffset="5872.3359">13434 664 104,'0'0'40,"0"0"2,0 0-2,58 64-31,-35-16-2,11 8-3,-3 15 1,4-4-1,-4-13-4,1-2 0,-32-52 0,46 59 0,-46-59 0,0 0 0,34-77 0,-34 16 0,-6-3 0,-1-12 0,-2 9 0,-3 0 0,7 9 0,5 58-41,-7-74-4,7 74 2,0 0-1</inkml:trace>
  <inkml:trace contextRef="#ctx0" brushRef="#br0" timeOffset="6259.358">14053 584 101,'54'32'41,"-54"-32"1,33 89 0,-16-34-24,-2 10-14,3 2-2,-2 15 0,-3-22-3,-3-7 2,-10-53-2,10 46-1,-10-46-2,-16-63 0,-8-17-2,-1-12 3,-5-19 1,0 16 1,3 11 3,6 4-1,10 25 6,11 55-2,18-47 5,-18 47-9,65 49-1,-23-5 0,0 7 0,-3 23 0,-7 10 0,-12 21 0,-14 12 0,-13-7 0,-11-11 0,-6-9-5,-14-36-22,6-11-12,2-29-3,30-14 0,0 0 0</inkml:trace>
  <inkml:trace contextRef="#ctx0" brushRef="#br0" timeOffset="6930.3964">15368 784 121,'0'0'46,"0"0"-2,0 0 0,-16 48-44,22 7 0,1 26 0,2 12 0,0 7 0,-1-5 0,-2-17 0,-6-18-4,4-11-12,-13-53-27,9 4 5,-28-99-5,21 13 32,-16 0 7,4-5 2,4 11 8,-1-9 8,16 89 27,3-71-4,-3 71 7,0 0-33,65 38-7,-65-38 0,78 82-4,-34-36 0,0-8 0,-5 1 0,-39-39 0,66 36 0,-66-36 0,0 0 0,45-82 0,-47 17 0,-4-5 0,-1-18 0,-3 14 0,8 4 0,-8 13-29,10 57-15,15-50 0,-15 50-3,46 14 3</inkml:trace>
  <inkml:trace contextRef="#ctx0" brushRef="#br0" timeOffset="7183.4109">16000 954 104,'0'0'41,"20"92"3,-12-54-2,3 15-27,-2-18-8,-9-35-5,0 0-2,54 48 0,-54-48 0,37-73 0,-25 27 0,-5-34 0,-9 20 0,-6-7 0,-5 5 0,-8 9 0,21 53 0,-52-52 0,52 52-16,0 0-28,-48 29 2,48-29-3,-9 76 1</inkml:trace>
  <inkml:trace contextRef="#ctx0" brushRef="#br0" timeOffset="7806.4465">16416 836 112,'0'0'44,"0"0"-2,45 18-1,-45-18-32,25 90-6,-12-30 1,-2 6-4,-2-6-1,-3 2-3,-10-24-3,2 6-2,2-44-7,0 0 2,-64-60-3,41-1 7,-9-1 6,3-15 4,3 7 4,0-8 4,17 16 4,-3 12 3,27 3 1,-15 47-4,52-74-4,-52 74-2,82-44-5,-40 25-1,-1 19 0,-41 0 0,60 28 0,-60-28 0,10 77 0,-10-77 0,-28 70 0,28-70 0,-35 67 0,35-67 0,-15 66 0,15-66 0,26 67 0,-26-67 0,67 82 0,-19-32 0,-6-1-21,8 4-22,-5-6 5,2-7-5,-2-16-1</inkml:trace>
  <inkml:trace contextRef="#ctx0" brushRef="#br0" timeOffset="8127.4649">17082 895 119,'0'0'44,"0"0"-2,59 56 0,-36-5-36,2 20-4,-1-4-2,-5 12-3,0-3-8,-19-12-31,1-12 1,-12-30 0,-7-27-2</inkml:trace>
  <inkml:trace contextRef="#ctx0" brushRef="#br0" timeOffset="8272.4731">16969 852 120,'0'0'42,"-3"-73"0,3 73-3,39-45-33,-39 45-7,73-23-10,-73 23-26,73-18-4,-73 18-1,63-16 1</inkml:trace>
  <inkml:trace contextRef="#ctx0" brushRef="#br0" timeOffset="8473.4846">17294 732 95,'27'91'40,"-11"-34"-2,2 4 2,-1-3-22,7 1-10,-24-59 0,42 71-4,-42-71 0,42 0-4,-42 0 0,23-66 0,-24 14 0,-6-4 0,-9-5 0,-5 7 0,-6 4 0,27 50 0,-52-63-5,52 63-40,-39-9 3,39 9-3,0 0 2</inkml:trace>
  <inkml:trace contextRef="#ctx0" brushRef="#br0" timeOffset="9080.5194">17518 908 117,'50'-12'39,"-50"12"4,0 0-3,0 0-30,58 61-4,-58-61-6,39 66 0,-39-66 0,33 61 0,-33-61 0,19 49 0,-19-49 0,0 0 0,0 0 0,0 0 0,-23-57 0,14 8 0,2 0 0,3-10 0,5 7 0,-1 2 0,4 1-3,-4 49 3,16-66 2,-16 66-3,0 0 3,21-52-2,-21 52 0,0 0 0,0 0 0,0 0 0,39 42 0,-39-42 0,36 71 0,-12-23 0,1 6 0,2-2 0,-2 6 0,-1-6 0,-6 2 0,-18-54 0,25 64 0,-25-64 0,0 0 0,14-66 0,-18-9 0,-1-10 0,0-33 0,1 10 0,0-10 0,-1 16 0,5 7 0,-3 23 0,3 72-15,24-67-30,-24 67 0,0 0 2</inkml:trace>
  <inkml:trace contextRef="#ctx0" brushRef="#br0" timeOffset="9871.5646">18822 658 95,'52'-76'37,"-52"76"-1,33-79 3,-33 79-28,12-73-3,-12 73 1,-5-49-3,5 49 2,-20-48-6,20 48 1,0 0-3,-59 45 1,59-45-1,-51 95 0,30-40 0,5 1 0,7 13 0,9-69 0,7 91 0,-7-91 0,42 51 0,-42-51 0,58 43 0,-58-43 0,47 64 0,-47-64 0,18 72 0,-18-72 0,-10 73 0,10-73 0,-20 54 0,20-54 0,0 0 0,0 0 0,0 0-6,64 15-41,-64-15 5,76-22-4,-32 1 3</inkml:trace>
  <inkml:trace contextRef="#ctx0" brushRef="#br0" timeOffset="10178.5822">19395 637 129,'-39'42'38,"39"-42"2,-15 90-2,16-37-34,4 6-1,10-5-3,6-5 3,-21-49-3,69 50 0,-25-53 0,-1-17 0,1-13 0,-7-23 0,-9-3 0,-13-17 0,-18 5 0,-16 6 0,-11 15 0,-7-6 0,-6 27 0,43 29 0,-82-13-33,82 13-9,-46 43 1,46-43 0,-7 48-1</inkml:trace>
  <inkml:trace contextRef="#ctx0" brushRef="#br0" timeOffset="10311.5898">19533 815 123,'51'72'42,"-51"-72"0,54 76-2,-54-76-32,42 91-15,-17-42-34,-7-7 0,0-5-2,-9-4 2</inkml:trace>
  <inkml:trace contextRef="#ctx0" brushRef="#br0" timeOffset="10771.6161">20511 475 116,'0'0'41,"-61"72"1,31-24-1,-7 14-28,20 11-11,4-3-2,16 0 0,11-7 0,11-4 0,13-12 0,-38-47-32,81 64-10,-39-58 0,4-8-2</inkml:trace>
  <inkml:trace contextRef="#ctx0" brushRef="#br0" timeOffset="11002.6293">21173 639 126,'0'0'40,"31"78"4,-35-29-1,2 14-41,-4 10-2,2 8 0,1 12 0,1 4 0,3-8 0,-4-13-1,10-13-42,-7-19 3,3-30-3,-3-14 5</inkml:trace>
  <inkml:trace contextRef="#ctx0" brushRef="#br0" timeOffset="11217.6416">21464 727 138,'0'0'42,"45"26"-1,-45-26-7,33 83-34,-20-12 0,1 12-1,-11-6-21,6-2-19,-6-4 1,1-30-1,-4-41 2</inkml:trace>
  <inkml:trace contextRef="#ctx0" brushRef="#br0" timeOffset="11531.6596">21422 728 129,'0'0'45,"70"-38"-3,-30 11-3,10 17-39,-50 10 0,76 7 0,-76-7 0,38 52 0,-38-52 0,-18 68 0,18-68 0,-60 79 0,60-79 0,-74 71 0,74-71 0,-56 55 0,56-55 0,-4 61 0,24-33 0,13 16 0,10-8 0,6 9 0,4-4 0,-5 2 0,10-7-27,-17-8-16,-5-15-5,-12-18 6</inkml:trace>
  <inkml:trace contextRef="#ctx0" brushRef="#br0" timeOffset="11803.6751">22045 621 136,'0'0'44,"-15"-77"-2,15 77-9,0 0-33,-41-20 0,41 20 0,-24 74 0,19-10 0,8 6 0,5-1 0,11 4 0,5-13 0,5-8 0,-29-52 0,66 74 0,-21-57-12,-45-17-33,57 24-1,-57-24 0</inkml:trace>
  <inkml:trace contextRef="#ctx0" brushRef="#br0" timeOffset="11951.6836">22661 1080 152,'0'0'38,"0"0"-1,0 0-30,-57 30-46,57-30-2,-63 4-3,63-4 1</inkml:trace>
  <inkml:trace contextRef="#ctx0" brushRef="#br0" timeOffset="12469.7132">21609 1087 128,'0'0'40,"0"0"-1,0 0 1,0 0-32,0 0-8,-12 56 0,2-26 0,-1 17 0,0 9 0,-1 8 0,7 18-20,-1-9-19,3-6-3,2-19 1,6-13 2</inkml:trace>
  <inkml:trace contextRef="#ctx0" brushRef="#br0" timeOffset="12877.7366">22470 1198 146,'48'-13'43,"-48"13"-3,0 0-14,41-21-26,-41 21 0,0 0 0,19 3 0,-14 11 0,-5-14 0,0 0 0,0 0 0,43 5-24,-43-5-17,0 0-5,45-22 4</inkml:trace>
  <inkml:trace contextRef="#ctx0" brushRef="#br0" timeOffset="14143.809">2050 3725 39,'16'-26'30,"-10"9"2,-6 17 1,6 29-8,-14 7-6,9 32-6,-16 4-5,10 20-3,-6-2 0,7 6-4,0-16 0,0-10-4,2-9-3,-7-24-16,7-9-14,2-28 0,-17 11 0,17-11 1</inkml:trace>
  <inkml:trace contextRef="#ctx0" brushRef="#br0" timeOffset="14510.83">1857 3706 77,'0'0'32,"-7"23"-2,7-23 3,0 0-24,17 9-4,-4-15 2,13 1-2,1-21 2,12 1-4,0-15 2,3 12-4,-3-7 0,-2 11 0,-3 4-1,-4 7-1,-8 13-1,-10 6-1,0 21-9,-14 1-21,4 3-2,-5 6 0,-1-4-1</inkml:trace>
  <inkml:trace contextRef="#ctx0" brushRef="#br0" timeOffset="15102.8638">1857 3186 19,'-33'17'18,"-13"-9"-2,2 19 2,-6 8-12,-8 4 3,1 14 1,-7 1 1,4 12 2,-6 6-1,15 14 2,-6-2-2,23 18-3,-3-7 0,23 13-6,9-4 1,21 3-1,15-14 2,10 1-3,17-16 2,5-3 0,15-13-2,3-5 3,8-14-3,2-3 1,12-19-1,7-10 0,3-21-1,5-22-1,1-27 2,5-24-3,-7-31 3,-10-29-2,-26-24-1,-25-10-1,-33-5 0,-28-2 1,-31 20-1,-40 16 0,-32 32-2,-25 25-5,-13 48-23,-6 26 0,3 28 0,13 27 0</inkml:trace>
  <inkml:trace contextRef="#ctx0" brushRef="#br0" timeOffset="15677.8967">3208 3781 86,'0'0'36,"11"10"-3,-12 17 0,-5 5-30,-1 14 0,-3 6-2,1 7 2,-3-7-2,3-3 1,1-13-2,0-13-7,6-8-24,2-15-4,-17-5 2,7-16-3</inkml:trace>
  <inkml:trace contextRef="#ctx0" brushRef="#br0" timeOffset="15836.9058">2808 3781 100,'10'-12'36,"19"0"-1,24-5-2,19-1-34,13 13 0,8-1-4,7 10-7,-12 2-21,-6-7-1,-12 1 0,-17-3 0</inkml:trace>
  <inkml:trace contextRef="#ctx0" brushRef="#br0" timeOffset="16009.9157">2983 4196 97,'-14'19'36,"14"-19"-3,28 4-1,12-11-39,6-7-14,16 5-11,8 0-2,-1-3 0,-1 3 0</inkml:trace>
  <inkml:trace contextRef="#ctx0" brushRef="#br0" timeOffset="16343.9348">3759 4201 92,'0'23'33,"-4"0"0,-2 0-1,-3-3-30,0-3 0,0 2-1,-5-7 1,2-11 0,-2-11 0,1-7 0,1-12-1,1 2-1,3-3-1,2-2 0,5 9 0,3 8 2,7 11-1,8 16 1,6 9 2,10 6-3,5 3 4,12 5-3,3-13 3,6-7-2,-2-16 0,-3-11-2,-5-7-6,-17-9-28,-4-11-1,-14-5-3,-8-11-1</inkml:trace>
  <inkml:trace contextRef="#ctx0" brushRef="#br0" timeOffset="17198.9837">4082 4040 73,'-9'-6'33,"9"6"-2,0 0 2,-2 13-25,4 7-4,-3 2-6,-4 1-7,8 8-14,-7 3-9,-7-8 0,5 1-2</inkml:trace>
  <inkml:trace contextRef="#ctx0" brushRef="#br0" timeOffset="18351.0496">5016 2747 54,'10'-4'28,"-10"4"2,-1 11-1,-2 8-22,-7 2 1,7 9 0,-9-6 0,8 10 1,-7-7-1,6 9-2,-6 3-1,3 3-2,-4-3-1,1 6-1,-3-2-1,0-1 0,1-6-2,0-3 2,2-12-1,3-1 1,8-20 0,-10 15 0,10-15 1,0 0-1,22 0 0,-1-6 1,5 7-2,2-3 1,4 5 0,-1 3 0,-2 5 0,-6-2 0,-6 6 1,-9 0 0,-9 0 2,-5 1-2,-10 0 0,-5 4-1,-9 0-1,-3 6 1,-5-1 0,-1 4-1,0-2 0,3 0 0,6 0 2,6-5 0,9-6 1,9-3-1,6-13 1,19 9-1,2-6 0,7 0-1,3 1 1,4 4-1,0-2 0,-2 7-1,-7-4 0,-6 7 1,-10 2 0,-9-1 1,-10 1-2,-12-1 2,-8 1-2,-4 1 1,-2 4 0,3-2 0,7-5 0,9-1 0,14-2 2,12-3-2,10 0 1,6 2-1,1-2 2,-1 11-1,-6 5 0,-9 10 1,-13 7-2,-7 12 1,-12-1 1,-2 4-2,-4-2 0,-2-6-3,10 8-3,-4-19-18,16 12-13,3-20-1,8 3 0,3-12-1</inkml:trace>
  <inkml:trace contextRef="#ctx0" brushRef="#br0" timeOffset="18704.0698">5380 3594 93,'0'0'36,"8"22"-1,-14 12 1,3 12-31,-7 6-3,0 6 1,-3-1-3,3 1 2,0-10-2,-1-6 0,4-13-2,-2-13-3,11 4-18,-2-20-13,0 0 2,-9-15-2,7-8 1</inkml:trace>
  <inkml:trace contextRef="#ctx0" brushRef="#br0" timeOffset="18997.0866">5316 3705 73,'29'-50'36,"13"-2"-2,10 6 1,16 13-20,-10-4-6,9 12-3,-8 10-3,-4 9-2,-16 13 0,-18 8 0,-17 6-1,-15 4 1,-12 5 1,-9-2-3,-9 0 2,-4-4 1,1-3-1,5 1 0,5 3 2,9 7 0,11-3-3,13 8 4,12-3-3,15 10 2,6-7-1,6-1-2,7-2-4,-3-7-3,13 2-28,-15-5-3,-3-5-1,-9-10-2</inkml:trace>
  <inkml:trace contextRef="#ctx0" brushRef="#br0" timeOffset="19471.1137">6165 3985 101,'12'12'38,"-4"1"-1,-3 2 0,-5 2-33,0 9-4,-2-2 1,1-1 2,-3-3-2,4-20 1,-8 11-1,8-11 0,-3-28 0,2 5 0,0-6 0,-1 2-2,1 2 1,0 0-1,1 11 1,0 14 0,0 0-2,20 26 3,-5 5-2,8-3 3,2-6-1,9 0 1,4-13 1,7-10-1,-3-12 2,0-9-3,-4-10 0,-8-9-5,2 16-20,-17-13-15,-9 3-1,-11-3-4,-4 7 3</inkml:trace>
  <inkml:trace contextRef="#ctx0" brushRef="#br0" timeOffset="20117.1506">4769 4533 48,'0'0'33,"3"-11"1,-3 11-1,0 0-15,-1-10-6,4 25-2,-9 7-4,5 20 0,-4 8-3,1 17 1,-4 3 1,3 11-2,-4-4 0,0-1-2,0-13 0,-7-7-4,1-4-2,-17-21-25,2-3-8,-11-24-1,-11-4 1</inkml:trace>
  <inkml:trace contextRef="#ctx0" brushRef="#br0" timeOffset="20672.1824">2187 4765 71,'-23'6'33,"-6"8"2,-5 1-1,6 16-17,-21-5-4,16 22-4,-9-5-1,16 8-2,4-4 0,10 0-4,7-7 0,5-5 0,4-13-1,4 0 0,-1-8-1,2-4 1,6-4 1,3-5 0,7-2 1,14 1-3,14 6 2,18-5-1,24-1-2,30 5 1,29 0-4,35 0 2,35 1 0,30-5 1,67-4-1,-20-2 2,6-3 0,-10-4-1,-17 3 1,-25-3 0,-27 10-1,-31 1-3,-63 21-8,3-5-27,-14-3-2,-21-11 2,-13-13-4</inkml:trace>
  <inkml:trace contextRef="#ctx0" brushRef="#br0" timeOffset="21519.2308">2012 3150 91,'4'16'35,"-4"-16"1,11 1-3,-2-9-27,-7-23 0,2 3-1,-7-14 0,0-4-2,-7-16-1,-1 1-1,-3-6 2,-1 2-3,-1 8 2,4 1-2,0 16 1,5 5-1,1 15 0,5 7 0,1 13 1,25 16-1,10-2 1,19 9 0,25-11-2,28-1 2,34-13 0,34-3-1,35-20 0,66-4 1,4-15-1,33 8 1,59-2 0,-10 13 1,8 13-2,4 8 0,-9 11 1,-46 2-1,3 11-1,-31-6-3,-68 9-2,-16-17-22,-35 0-10,-36-14-2,-40 0 0,-33-19-3</inkml:trace>
  <inkml:trace contextRef="#ctx0" brushRef="#br0" timeOffset="22078.2628">5053 2751 85,'13'-18'35,"1"-5"0,-2-13 0,5-1-26,-8-17-3,5-2-3,-3 2-3,-4-7-7,8 19-26,-9 4-2,-2 15 0,-2 12-2</inkml:trace>
  <inkml:trace contextRef="#ctx0" brushRef="#br0" timeOffset="22690.2978">5388 5324 55,'-14'2'34,"14"-2"2,23 5 0,20-26-19,37 14-6,20-12-3,30 10 1,10-10-2,15 10-1,-3 0-4,-2 4-2,-10 18-5,-28-3-11,-16 16-22,-18-3-2,-19-2 1,-13-3-1</inkml:trace>
  <inkml:trace contextRef="#ctx0" brushRef="#br0" timeOffset="23023.3168">7254 5124 83,'-36'28'35,"-9"6"-1,3 8 1,5-1-31,7 7 0,17-1 2,13-9-1,22-9 0,7-20 1,15-15 0,-1-21 0,2-2-2,-10-12-1,-11 1-3,-17 3-1,-15-4-5,-6 20-31,-19 1-3,-6 7 0,-2-2-1</inkml:trace>
  <inkml:trace contextRef="#ctx0" brushRef="#br0" timeOffset="23646.3525">7147 2450 56,'-21'35'30,"14"11"1,12-2 1,12-8-23,25 14 3,2-25-4,23 1 1,-4-36-2,13-5 2,-15-33 0,-4-16-2,-23-12 0,-11 0-3,-21 7-3,-16 5-3,-8 42-20,-18 10-18,2 21 0,2 19-2,11 2 1</inkml:trace>
  <inkml:trace contextRef="#ctx0" brushRef="#br0" timeOffset="24316.3908">3477 6540 96,'0'0'36,"4"28"1,-8 24-2,-12 17-28,6 29-4,-6 2 0,2 6 1,-1-5-1,4-5-2,-2-21 1,1-20-2,3-16-1,-3-24-3,16-2-30,-4-13-3,-2-19-1,5-10 1</inkml:trace>
  <inkml:trace contextRef="#ctx0" brushRef="#br0" timeOffset="24691.4123">3175 6558 83,'17'-34'37,"22"-7"-1,25 3 2,12-3-24,25 15-7,4 7 0,11 10-2,-7 14-1,-9 11-2,-26 13 0,-25 17-2,-28 0 1,-24 7-1,-25-6 0,-19 3 0,-17-7 0,-12-8 0,-5-9-1,2-10 1,11-2-1,13 1 2,15-2-1,20 7 2,26 1 0,21 5 0,18 3 2,12 2-2,4 5 0,4 1-2,-1 5-3,-12-7-4,-2 8-28,-20-3-3,-10-2-4,-4-9 3</inkml:trace>
  <inkml:trace contextRef="#ctx0" brushRef="#br0" timeOffset="25332.4489">4706 7189 73,'0'0'37,"8"14"-1,-8 4 1,11 7-28,-17-1 1,8 12-2,-9-3 0,4 1-6,-6-5 0,-2-5-2,-2-4-3,-8-13-5,8 5-10,-15-22-9,6-2-4,-7-16 12,12 0 10,-2-5 7,4 0 0,9 6 8,-3-7 10,22 19 12,3 0 1,20 17-9,-1-2-9,20 11-3,1-1 1,10 6-2,-3-5 0,3 0-2,-9-8 1,-7-3-6,-13-11 0,-8-8 0,-15-10 0,-7-11 0,-10-3 0,-9-10 0,-4 11-13,-14 2-29,5 0 0,-3 2 0,6 5 0</inkml:trace>
  <inkml:trace contextRef="#ctx0" brushRef="#br0" timeOffset="25883.4804">5937 6632 83,'0'0'38,"9"11"-1,19-10 0,12 4-31,12-2-3,10 4-1,6-6 0,5-6-3,3 9-9,-10-3-25,-5-3-2,-10 4 0,-12-4 0</inkml:trace>
  <inkml:trace contextRef="#ctx0" brushRef="#br0" timeOffset="26060.4906">5943 7047 100,'-7'17'39,"26"-7"0,25-11-2,25 2-36,22-1-6,24 4-30,6 0-2,1-10-1,5-1-1</inkml:trace>
  <inkml:trace contextRef="#ctx0" brushRef="#br0" timeOffset="26797.5327">7709 6350 100,'4'33'36,"-2"12"1,-3 4-3,-9 21-33,7 12-2,-2 3 1,-1-7 1,-3-12-1,-5-9 1,-3-9-3,-6-15 1,0-11-3,-6-19-3,4-2-5,-13-22-3,13 4 3,-11-29 1,13 3 6,-3-16 0,10-7 4,9-1 6,10-15 5,24 13 3,11-14 1,32 12-3,10-10-1,23 19-2,1-2-1,11 22-2,-9 10-1,-4 16-2,-16 18-2,-20 14 1,-21 17-2,-24 3 2,-20 9-2,-18-3 1,-16-1-1,-14-2 3,-12-7-2,-6-2 1,-1-5-1,7-8 1,7-5-1,9 6-1,11 4 1,13 10 0,12 5 1,14 17 0,11-4 0,11 12 1,4-6 0,5-4 0,3-6-2,-2-16-5,8 3-28,-12-12-7,-5-14 1,-2-14-4</inkml:trace>
  <inkml:trace contextRef="#ctx0" brushRef="#br0" timeOffset="26943.5411">8508 7092 113,'28'37'40,"-4"-7"0,-2-4-3,-2 6-41,-7-3-15,3 13-20,-2-5 0,-1-6 2,4-11-2</inkml:trace>
  <inkml:trace contextRef="#ctx0" brushRef="#br0" timeOffset="27431.569">9361 6113 105,'6'22'39,"2"27"-2,-1 11 0,0-4-34,1 31-2,-3 14-1,2 3 1,-3-6 0,0-6 0,-2-10 0,1-10 0,0-10-2,-2-14-4,6-4-6,-8-14-25,5-17-2,-4-13-1,9-31-1</inkml:trace>
  <inkml:trace contextRef="#ctx0" brushRef="#br0" timeOffset="27688.5837">9789 5933 104,'21'8'38,"-1"17"-2,-1 13 3,3 19-32,-5 16-2,2 13-2,-5 7 1,-1 14-1,-5-4-2,2 1 2,-2-11-4,-1-4 0,-1-12-4,-4-8-1,7 1-10,-6-26-23,1-19 2,-4-25-3,12-21 0</inkml:trace>
  <inkml:trace contextRef="#ctx0" brushRef="#br0" timeOffset="27919.5969">10468 5999 108,'28'16'42,"-5"13"-5,0 17 2,-6 3-34,1 24-3,-2 16 0,-1 8-1,-5 1 2,-1-4-3,-2-11 1,-3-14-3,-1-7-2,-8-27-4,9-16-31,-11-31-1,-2-22-1,-2-29 2</inkml:trace>
  <inkml:trace contextRef="#ctx0" brushRef="#br0" timeOffset="28286.6179">10374 5990 95,'13'-40'36,"21"1"2,20 4-2,17-3-25,19 26-3,-1 5-2,8 13 0,-11 5-1,-3 20-1,-18 7-4,-17 16 1,-24 5-4,-22 1 2,-18-5-1,-18-7 1,-14-6 0,-14-17 1,-6-11 1,0-18-2,4-8 3,8-4-1,9 2 1,13 1-2,13 8 2,21 5-1,3 25 1,22 7 2,11 2-2,8 11-2,8 0 1,6 5-2,7-2-2,-2-8-5,10 15-23,-12-14-11,0-10 1,-2 2-2,1-12 0</inkml:trace>
  <inkml:trace contextRef="#ctx0" brushRef="#br0" timeOffset="28736.6436">11793 6677 80,'-12'-20'35,"16"2"4,6 6-3,9-7-19,11 20-10,0 1-4,5 11 2,-5-3 0,0 0 0,-12 9-1,-5 4 0,-10-3-2,-5-2-1,-6-1 1,1 3 0,3 0-1,13 11 0,14-7-2,12 1-3,14 11-3,0-8-8,12 13-24,0-10-2,2 3 3,-9-10-3</inkml:trace>
  <inkml:trace contextRef="#ctx0" brushRef="#br0" timeOffset="29294.6755">13701 6128 91,'-12'-6'38,"12"6"-1,0 0 0,12-8-20,18 8-12,15 4-6,10 4-1,4-5-2,13 14-14,-2-8-18,-4-7-2,-7 0 0,-14-2-1</inkml:trace>
  <inkml:trace contextRef="#ctx0" brushRef="#br0" timeOffset="29461.6851">13668 6484 111,'11'13'35,"27"-14"1,28 4-5,10-3-60,21 4-7,13-2-3,7-6 4</inkml:trace>
  <inkml:trace contextRef="#ctx0" brushRef="#br0" timeOffset="29852.7075">15175 5884 103,'14'54'37,"-3"9"0,-8 9 1,-5 7-38,-3 6 2,-5-6-1,-2-11-1,-6-14-1,-5-19-2,5 0-11,-4-17-24,0-8 1,4-8 1,1-6 0</inkml:trace>
  <inkml:trace contextRef="#ctx0" brushRef="#br0" timeOffset="30219.7285">14921 6106 65,'30'-58'34,"27"-1"3,17 6 0,12 0-23,22 26-2,-3-3-2,12 18-2,-13 6-2,-5 11-1,-22 13-3,-18 11-2,-23 12 1,-22 6 0,-23 5-2,-19 4 1,-16-11-2,-15-1 1,-13-12-1,-10-11 0,0-4 0,1-16-2,14 1 1,8-2 2,11 14 1,16 4 2,19 6-1,21 8 2,18 4 1,16 7-2,9-1 2,9-3-5,7-8-1,1-5-5,8-8-31,-10-7-1,-6-16-1,-3-10 1</inkml:trace>
  <inkml:trace contextRef="#ctx0" brushRef="#br0" timeOffset="30443.7413">16138 6110 105,'18'18'37,"4"10"4,1 1-2,0-13-33,5 23-3,0 1-1,2 4 1,-2-4-3,0 1 0,0-1-4,-9-7-3,3 14-23,-22-20-10,-10-4 1,-12-12-2</inkml:trace>
  <inkml:trace contextRef="#ctx0" brushRef="#br0" timeOffset="30595.75">15995 6464 100,'1'-14'34,"23"7"2,20-8 0,23 1-33,10 4-7,12 9-17,-1-9-15,-8-3 2,-5-1-3,-15-13 2</inkml:trace>
  <inkml:trace contextRef="#ctx0" brushRef="#br0" timeOffset="30932.7692">16657 6091 92,'17'-7'37,"6"1"2,3 7 0,-2 9-28,10 20-4,-9 8-3,0 6 0,-5 0-3,-3-8 2,-5-1-2,-2-9 1,-7-11-1,-3-15-1,0 0 1,0 0-1,2-20 3,0 6-4,4 0 0,5 6 0,6 7-1,12 8 2,10 6-1,10 10 2,8 0-3,3 1 2,4-2-2,-2-12-3,7 1-21,-16-18-13,-9-19 2,-12-10-3,-9-25 2</inkml:trace>
  <inkml:trace contextRef="#ctx0" brushRef="#br0" timeOffset="31110.7794">17443 5423 104,'40'10'37,"13"16"3,12 15-3,9 22-30,-1 26-4,2 22 1,-10 14-2,-17 7-3,-18 22-7,-27 9-30,-27-5 0,-27-8-1,-30-25-1</inkml:trace>
  <inkml:trace contextRef="#ctx0" brushRef="#br0" timeOffset="31527.8033">13212 5360 106,'-106'56'40,"6"21"-2,18 36 3,32 32-29,33 9-5,42 14-6,46 10-5,35-8-5,44 4-29,22-17-3,14-43-1,5-22 0</inkml:trace>
  <inkml:trace contextRef="#ctx0" brushRef="#br0" timeOffset="33482.9151">2919 9000 93,'12'-25'37,"-2"3"-2,-1 14 4,3 28-15,-6 2-16,12 32-2,0 5-3,10 23 0,1 1 0,6 16 1,-1 6-4,4-6 0,0-2 0,-2-7 0,-1-10 0,-3-2 0,-5-7 0,1-14 0,-6-13 0,-1-5 0,-5-12 0,-1-3 0,-8-6 0,1-2 0,-8-16 0,6 12 0,-6-12 0,0 0 0,0 0 0,0 0 0,0 0 0,1-19 0,-1 19 0,0 0 0,0 0 0,0 0 0,0 0 0,0 0 0,0 0 0,0 0 0,0 0 0,0 0 0,0 0 0,0 0 0,1-10 0,-1 10 0,-9-11 0,9 11 0,-10-10 0,-8-7-12,3 16-30,-3-5-3,-1-2 4,-3 13 1</inkml:trace>
  <inkml:trace contextRef="#ctx0" brushRef="#br0" timeOffset="35388.0241">2445 9078 112,'-41'-6'40,"13"1"0,14-4 1,14 9-30,30-13-5,26 18-1,24-12-5,21 10 0,11-6 0,9 3 0,3-4 0,-4-6 0,-6 4 0,-24-1 0,-12 21-9,-24-10-33,-14 5 0,-15-3-1,-16 5 1</inkml:trace>
  <inkml:trace contextRef="#ctx0" brushRef="#br0" timeOffset="35628.0378">2539 10135 136,'-18'46'44,"32"-24"-1,26-17-11,29-2-32,21-11 0,26 6 0,13-12 0,9 5 0,-2-5 0,-10-1 0,-7 13 0,-26-5-35,-7 13-8,-20-8 0,-15 10 0</inkml:trace>
  <inkml:trace contextRef="#ctx0" brushRef="#br0" timeOffset="36099.0647">4280 9791 127,'9'44'40,"0"7"4,-6-7-3,2 10-39,-3-5-1,2 10-1,-5-24 0,-2-6 0,-5-16 0,-2-7 0,-4-16 0,-1-13 0,0-10 0,-1-4 0,5-1 0,2-3 0,6 6 0,6 5 0,8 10 0,7 15 0,6 16 0,10 4 0,3 6 0,10 3 0,5-5 0,6-6 0,2-11 0,2-5 0,-6-26 0,-5-2 0,-10-21 0,-14-7 0,-12 1 0,-24-12 0,-8 14-44,-8-12-2,-3 22 2,-3-2-1</inkml:trace>
  <inkml:trace contextRef="#ctx0" brushRef="#br0" timeOffset="36666.0972">6021 9478 105,'-9'10'40,"9"-10"1,24 14-2,3-12-25,25 5-6,6-2-2,14 2-4,5-1-3,-2-5-6,6 14-13,-10-9-19,-7-5-6,-11 1 4,-10-2-2</inkml:trace>
  <inkml:trace contextRef="#ctx0" brushRef="#br0" timeOffset="36880.1094">6037 9861 122,'26'21'44,"25"-15"-3,27-5 2,18-5-42,13 11 0,4 5-6,-9-2-21,0 14-13,-6-7-3,-12 5 3,-15-7-3</inkml:trace>
  <inkml:trace contextRef="#ctx0" brushRef="#br0" timeOffset="62940.6">8333 8317 53,'-1'-27'35,"-3"5"0,-1-10 2,5 12-13,-12-11-7,12 31-7,-4-26-3,4 26-2,0 0-1,12 27-1,-4 2-1,6 9 0,2 7-2,4 8 3,3 5-2,2 2 2,-1-1-2,0 3 2,0-4-2,-2 2 2,-2-5 1,-2-6-2,-2 1-2,-1 5 0,-2-8 0,-1-1 0,-3-4 0,0-2 0,-1-5 0,-2 0 0,-1-9 0,-2-11 0,-1-1 0,-2-14 0,0 0 0,6-25 0,-5-18 0,3-18 0,0-19 0,5-15 0,2-24 0,2-4 0,2 2 0,-2 8 0,3 20 0,-5 12 0,7 33 0,-13 12-33,11 30-10,0 14 1,7 13-3</inkml:trace>
  <inkml:trace contextRef="#ctx0" brushRef="#br0" timeOffset="63381.6252">9188 8309 85,'4'-15'33,"4"4"0,-8 11 4,10-5-23,2 31-6,-7 0-2,9 19 0,-5 0-1,7 12 0,-5 1 0,4 3-1,-5 0 0,2-2-1,-4-2 0,0-3 0,-1-9-2,-2 1-1,0-13 0,-2 2 0,0-11 0,-1 0 0,0-7 0,-2-4-3,4 7-4,-4-20-24,0 0-9,0 0 0,-4-25 0,0-6 0</inkml:trace>
  <inkml:trace contextRef="#ctx0" brushRef="#br0" timeOffset="63598.6376">9130 8694 116,'0'0'40,"13"-14"0,10-1 0,26 10-32,-10-5-4,7 7-2,1-4 0,-1 8-1,-8 5-1,-8-5-3,-8 6 0,-10-8-2,0 11-5,-12-10-30,0 0 3,-5-11-3,0-5 3</inkml:trace>
  <inkml:trace contextRef="#ctx0" brushRef="#br0" timeOffset="63939.6571">9481 8443 92,'20'-27'38,"5"-1"0,7 8-1,3-1-18,11 20-11,-6 3-2,7 12-2,-4 18 0,-4 11-1,-6 18-1,-6 1 2,-5 2-4,-4-9 0,-6-10 0,-6 0 0,-5-16 0,-5-9 0,4-20 0,-17-6 0,6-13 0,2 2 0,-1 0 0,2-3 0,4 1 0,4 3 0,9 11 0,7 6 0,11 10 0,9 9 0,15 2 0,5-1 0,9 6-2,-5-12-22,5 2-17,-11 1 2,-8-13-2,-18-8 0</inkml:trace>
  <inkml:trace contextRef="#ctx0" brushRef="#br0" timeOffset="64486.6884">8473 9385 53,'-57'7'36,"3"1"-1,0-4 1,1-4-11,19 9-7,-8-7-5,25 12-4,17-14 0,18 18-2,38-12 0,39-1-2,45-5-3,80 6-2,6-5 0,32 1 0,17-2 0,-4 5 0,-20 0 0,-26 6 0,-41 0 0,-82-5 0,-1 5-23,-53-14-19,-36 3 0,-31-9 1,-22 5 0</inkml:trace>
  <inkml:trace contextRef="#ctx0" brushRef="#br0" timeOffset="65351.7379">8630 10068 83,'0'0'36,"0"0"1,0 0 1,-3 13-22,1 4-5,15 18-4,-3 5 0,7 14 1,-1 3-1,5 5-4,-1 4-1,-1-2-2,-2-5 0,-3-4 0,-3-13 0,-3-6 0,-5-16 0,-3-20 0,0 0 0,-9-21-3,9-7-37,-7-16-3,2 5 2,-1-11-1</inkml:trace>
  <inkml:trace contextRef="#ctx0" brushRef="#br0" timeOffset="65913.77">8575 10132 39,'-26'-2'34,"8"-3"-2,-4-1 5,1-4-14,12 13-5,-11-13-3,20 10-1,-20-2-2,20 2-4,2-15 0,15 4-4,8-10 0,18-2-1,13-5-1,21 2-1,11-2-2,7 8 2,0 3-1,-4 9 0,-9 12 0,-12 9 1,-14 8-1,-18 1 0,-13 7 0,-11-5 0,-12 7 0,-9 1 0,-13-2 0,-11-4 0,-16-1 0,-11 0 0,-7-7 0,-6 2 0,0-4 0,3 0 0,8 0 0,11 3 0,16 2-1,17 4 2,14 2-1,17 7 0,15 1 0,15 2 0,6 0 0,5-2 0,3 2 0,-2-4 0,1 12-4,-17-10-37,-2-9-1,-9-10 0,-5 2-2</inkml:trace>
  <inkml:trace contextRef="#ctx0" brushRef="#br0" timeOffset="67429.8568">9659 10316 67,'0'0'33,"-5"12"3,2 0-1,-5-3-13,15 21-9,-13-3-3,12 16-2,-10 2 0,9 12-1,-5-8-2,6-1 1,-5-6-3,2-8-1,-1-5-2,-2-12 0,0-3 0,0-14 0,0 0 0,-9 2 0,9-2-8,-18-13-35,4-8 2,-2 0 0,-1-8-1</inkml:trace>
  <inkml:trace contextRef="#ctx0" brushRef="#br0" timeOffset="67717.8732">9515 10472 73,'16'-11'32,"-4"-4"1,10 10 0,5 15-17,-5-5-6,15 18-1,-8 2-2,9 16-1,-11 0-2,4 15 0,-9-10-1,2-3 2,-9-7-1,2 0 0,-8-16 0,2-6 0,0-17 0,2-17-4,-2-21 0,4-12 0,0-12 0,2-6 0,-1-6 0,-2 2 0,3 13-8,-8-1-32,1 16-4,-1 7 2,-1 10 0</inkml:trace>
  <inkml:trace contextRef="#ctx0" brushRef="#br0" timeOffset="68858.9385">11422 9251 65,'-23'-1'36,"5"-5"2,1 3 0,6 5-8,-7-13-14,18 11-4,12-1-5,17 2-3,9 5-1,12 2-1,7 4-2,7 3 0,4 0 1,0-2-3,-3 1-1,-14-7-5,2 9-9,-13-8-22,-5-4 0,-6-2-1,-4-4 1</inkml:trace>
  <inkml:trace contextRef="#ctx0" brushRef="#br0" timeOffset="69137.9545">11379 9574 109,'1'11'39,"28"-7"2,30 4-3,17-6-29,29 9-4,7 4-2,11 3-7,9 3-34,-10 6 0,-13 0-3,-12-13 0</inkml:trace>
  <inkml:trace contextRef="#ctx0" brushRef="#br0" timeOffset="81581.6662">14084 8263 69,'-3'-42'32,"7"5"2,-6-2-1,2-6-17,5 24-2,-11-8-6,10 12 4,-10-11-4,10 18 0,-9-4-3,5 14 0,1-17-4,-1 17 1,0 0-1,0 0 0,7 14 0,-1 5 0,4 6 1,3 11-2,4 14 2,4 5-2,3 14 0,3 2 0,1 8 0,0-5 0,-2-1 0,0-8 0,-5-11 0,-1-5 0,-5-15 0,0-3 0,-4-20 0,3-6 0,-1-14 0,2-15 0,3-31 0,5-16 0,4-20 0,5-17 0,-3-2 0,-4-7 0,-6 3 0,-3 9 0,-5 22 0,-8 16 0,-1 23 0,-9 14 0,7 30-16,0 0-26,10 17 1,-5 5-3,6 16 4</inkml:trace>
  <inkml:trace contextRef="#ctx0" brushRef="#br0" timeOffset="81933.6863">15044 8423 112,'11'11'40,"1"4"0,-5 2 0,7 10-29,-5 2-5,5 12 0,-5-5-6,3 11 0,-3-12 0,-2 1 0,1-5 0,-10-10-16,4 3-23,1-11-3,-3-13-1,18-8 2</inkml:trace>
  <inkml:trace contextRef="#ctx0" brushRef="#br0" timeOffset="87206.9879">16512 7228 48,'-5'-24'32,"6"3"-2,-3 3 4,-5-2-14,7 20-8,1-19-3,-1 19-1,0 0-1,13 22-3,-10 9 3,5 24-3,-3 8 0,3 17-1,-2 2 2,3 5-1,-3-7 0,0-5-1,-1-14-1,-2-20-1,1-7 0,-2-20-1,-2-14-3,0 0-5,0 0-30,6-21 0,-5-2-3,0-9 2</inkml:trace>
  <inkml:trace contextRef="#ctx0" brushRef="#br0" timeOffset="87678.0149">16454 7133 50,'-4'-10'29,"-9"-4"4,7 3 0,6 11-14,-5-18-7,5 18-1,1-20-1,10 22-1,-4-12-2,17 6-2,4-3 0,13 1-2,10-2 0,11 9-2,5 0-2,6 9 3,-2 6-2,-4 6 1,-8 5 2,-12 1-4,-12 5 4,-14-4-3,-17 0 3,-15-6-3,-16-11 3,-13-5-4,-10-6 0,-4-1 2,-3 1-3,1 1 1,9-2 0,8 9 1,16 1 1,14 10-1,16 4 1,14 7 0,8 8 1,8 3 1,3 3-2,2-2 0,1 4-4,-7-5 0,7 8-22,-12-11-14,-5-11-2,-2-9 0,-2-2 1</inkml:trace>
  <inkml:trace contextRef="#ctx0" brushRef="#br0" timeOffset="88567.0657">17515 7562 26,'-21'2'26,"21"-2"1,-21-7 0,12 3-8,9 4-5,-13-2-1,13 2-3,0 0-1,-6 11-1,6-11 1,0 0-2,0 0-1,0 0 0,0 0-2,0 0 1,6-11-1,-6 11-1,14 0 0,-2 4 0,0 5-1,3-2-1,2 7 1,1-5-2,1 4 0,-1 4 0,-1-1-2,-2 1 2,-2 1 0,-1 3 0,-4-6 0,1 5 2,-9-20 0,19 17 0,-5-12-1,5-4 1,3 0-3,2-5-1,7 12-9,-9-8-27,7 5 0,-4-3-2,-4 0 1</inkml:trace>
  <inkml:trace contextRef="#ctx0" brushRef="#br0" timeOffset="89571.1232">17365 7598 33,'1'17'29,"-1"-17"2,0 0-5,2 17-3,-2-17-7,22 8-3,-10-6-3,15 10-1,-1-13-2,11 11-1,-1-4 0,9 3-2,0-2 0,2 2-2,-3-9 0,-3 5-1,-6-2-1,-5-4 0,-8 2-2,-5 0 1,-9-1 1,-8 0 0,0 0-1,-8 13 2,-7-4-1,-5 6 0,-4 0 1,-2 2 2,-4 0-2,1 0 1,0-3-1,9 3 2,4-1 0,13 0 0,14-5 0,15 0-2,13 0 2,9-4-4,9 6-2,0-10-9,10 5-24,-9-1-3,-9-1 2,-14-2-2</inkml:trace>
  <inkml:trace contextRef="#ctx0" brushRef="#br0" timeOffset="90046.1503">16431 8310 56,'-37'0'32,"-7"-8"2,-1-3-6,5 14-6,-11-17-5,19 21-2,-7-19-5,20 19-1,5-15-2,27 11-1,25-7-2,40 9 0,81-8 0,8 8 0,49 3-1,39 1-3,32 6 0,13-1 0,-4 3 0,-17-3 0,-69 2 0,0-11-5,-43 2-36,-47-14 0,-46-7 0,-33-11-2</inkml:trace>
  <inkml:trace contextRef="#ctx0" brushRef="#br0" timeOffset="90497.1761">16263 8903 52,'3'51'36,"5"2"1,0 5 0,-2-4-9,9 22-8,-15-23-6,12 14-5,-11-20 0,4-4-4,-2-12-1,6-7-2,5-8-3,3-13-1,7-1-3,-10-19-5,14-3-29,-14-4-2,-2-4 2,-10-6-2</inkml:trace>
  <inkml:trace contextRef="#ctx0" brushRef="#br0" timeOffset="90887.1984">16241 9007 93,'-20'-31'38,"6"10"0,8-4-1,4 0-22,25 15-4,9-10-6,22 6-1,9 3-1,9 8 0,3-2-2,3 13 2,-6 2-2,-8 14 0,-17 12 0,-17 2 0,-19 1-1,-12 2 0,-16-5 0,-11-8-1,-12-4 0,-6-16 0,-3-5-1,0 2 0,6-5 1,7 5 1,11 2 1,11 4 0,14 10 0,12 8 3,11 1-3,6-2-1,5 5 0,0-5 0,-1-2 0,-4 4 0,-4-5-3,-12-6-20,0-3-19,-1-6 2,2-8-1,-1-7 0</inkml:trace>
  <inkml:trace contextRef="#ctx0" brushRef="#br0" timeOffset="91082.2096">17050 9372 116,'13'16'38,"-3"5"2,-5-3-1,10 8-36,-13-4 2,3 6-4,-2-5 1,0-4-6,10 0-31,-6-9-3,-7-10-1,16-14-1</inkml:trace>
  <inkml:trace contextRef="#ctx0" brushRef="#br0" timeOffset="91289.2214">17220 9161 121,'36'-10'39,"9"2"3,10-1-3,0-3-34,8 4-3,0 7-2,-7 0 0,-6 10-14,-16-11-23,-13-16-3,-17-7 1,-14-13-2</inkml:trace>
  <inkml:trace contextRef="#ctx0" brushRef="#br0" timeOffset="91473.232">17391 8867 108,'-1'51'39,"2"7"0,5 3 2,4 0-32,8 6-1,-4-5-4,4-2 1,-2-13-3,-1-4-2,2-8 0,-8-12-29,7-16-10,-3-7-3,-2-28 1,1-21-3</inkml:trace>
  <inkml:trace contextRef="#ctx0" brushRef="#br0" timeOffset="91681.2439">17731 8911 126,'16'36'42,"4"16"0,-2 4 1,2 8-41,0 1-2,6 5 0,-6-10 0,0-7 0,-3-1 0,-2-16 0,-2-7 0,-13-29-5,10 8-38,-10-26 0,-3-6-1,-7-13 1</inkml:trace>
  <inkml:trace contextRef="#ctx0" brushRef="#br0" timeOffset="92029.2638">17712 8961 113,'2'-20'38,"14"1"1,17 3 2,15-6-30,17 20-6,5 3-1,9 4 0,-5 4-4,-5 3 0,-13 5 0,-13-2 0,-20-1 0,-20-2-1,-15 3 0,-15 0 1,-8-1 1,-6 6 0,-2-5-1,-1 5 0,4-2 0,9 9 0,10-1 0,16 5 0,11 3 0,16-4 0,8 3 0,10-5 0,1 1 0,2-5 0,-1 2 0,-10-14-2,5 4-38,-15-11-2,-4 4 2,-7-10-3</inkml:trace>
  <inkml:trace contextRef="#ctx0" brushRef="#br0" timeOffset="92569.2947">18634 9253 104,'-9'-8'40,"9"8"0,0 0 0,14-20-27,9 20-6,-6-7 0,8 1-5,-3 6 0,1 12-2,-3 0 0,-6-1 0,-6 7 0,-5-7 0,-4 6 0,1-2 0,0-15 0,8 20 0,10-11 0,12-1 0,9-2 0,5 2 0,10 3 0,-7-9-19,9 10-22,-9-10-2,-10-4-1,-13 6 1</inkml:trace>
  <inkml:trace contextRef="#ctx0" brushRef="#br0" timeOffset="93319.3376">13546 10044 60,'58'7'34,"26"-5"2,38-2 2,34 5-14,36-15-8,55 13-3,38-14-1,51 6-4,38-4-1,39 8-2,32-2-3,26 11-2,46 3 0,-17 6 0,1 7 0,-9 5-36,24-6-6,-44-2 3,-20-7-3</inkml:trace>
  <inkml:trace contextRef="#ctx0" brushRef="#br0" timeOffset="97076.5525">15434 10365 72,'3'19'37,"-2"4"1,1 19 2,1 11-14,-5-4-19,13 16 3,-9-6 0,9 7-3,-7-8-1,3-11-4,-3-15-2,-1-12-1,4 1-14,-7-21-25,2-14-1,-3-11-1,-1-6 1</inkml:trace>
  <inkml:trace contextRef="#ctx0" brushRef="#br0" timeOffset="97509.5772">15416 10424 78,'-15'-5'36,"2"5"3,0-13-1,-4-7-21,17 20-5,-1-24-3,14 18 2,3-8-4,14 8-2,5-2-2,8 14-3,0-1 0,3 7 0,-4 11 0,-7 5-1,-11 11 1,-14 0-2,-12 10 1,-11-7 1,-12 1 0,-8-6 2,-6-4-2,-3-14 1,2-6-1,5-5 0,5-7 0,11 4 1,10 0-2,14 12 2,11 0-1,13 8 0,7 6 0,7 6 0,2-1 0,-2-4 0,1 6-6,-19-9-32,0-13-1,-11 3-1,-14-19-2</inkml:trace>
  <inkml:trace contextRef="#ctx0" brushRef="#br0" timeOffset="98541.6362">15468 10871 29,'0'0'23,"-22"-19"1,22 19 0,-17-6-8,17 6-7,0 0 1,-11-7 0,11 7 1,0 0-1,10 11 4,-10-11 1,4 28-1,-7-12-2,9 15-2,-10-2-1,8 19-2,-6-11-2,2 5-4,0-3-2,-4-20-7,12 2-30,-8-3-2,0-18-2,0 0 2</inkml:trace>
  <inkml:trace contextRef="#ctx0" brushRef="#br0" timeOffset="99196.6737">15967 10905 112,'8'-17'37,"-8"17"2,0 0 0,0 11-29,5 13-4,-5 0-1,4 5-1,-1 1-2,1-4-2,3 9-9,-9-14-30,7-4-1,-5-17 0,16 3-2</inkml:trace>
  <inkml:trace contextRef="#ctx0" brushRef="#br0" timeOffset="99629.6985">16272 10463 122,'0'0'40,"-13"13"0,8 6-1,6 10-33,-3 10-3,5 10 0,-2 1-3,4 5 2,-2-4-2,1-4 0,-1-9 0,-1-11-3,5-3-8,-10-14-28,3-10 0,0 0 0,0-22-2</inkml:trace>
  <inkml:trace contextRef="#ctx0" brushRef="#br0" timeOffset="100109.7259">16269 10455 76,'0'0'37,"-7"-14"2,7 14 1,0 0-19,-6-22-8,18 16-2,-6-7-3,14 8-2,4-2-2,10 12-4,5-6 0,5 16 0,2-5 0,-1 10 0,-3 1 0,-8 4 0,-10 1 0,-12-1 0,-12 5 0,-12-3 0,-9 4-2,-13-3 1,-7-3-1,-6-3 0,-1 0 4,-1-8-3,4-1 4,4-1-3,8-7 3,13 5-3,9 0 0,14 7 0,9-3 0,16 7 0,5-1 0,6 4 0,2-4 0,-1-5 0,1 0 0,-8-12 0,3 15-5,-16-17-35,-2 8-3,-4-12 1,0 8-1</inkml:trace>
  <inkml:trace contextRef="#ctx0" brushRef="#br0" timeOffset="100553.7513">16842 10822 106,'-9'-1'39,"-1"-2"2,1 1 0,9 2-28,-16-8-6,16 8-1,-4-12-4,4 12-2,13 4 0,0-1 0,1 1 0,3 2 0,-2 4 0,2 4 0,-5 5 0,-4-1 0,-6 2 0,-3-1 0,-3 0 0,-1 6 0,2-7 0,4-1 0,10-6 0,12-3 0,13-1 0,-2-11 0,16 10-38,-8-5-4,-4 8-1,-11-7 2</inkml:trace>
  <inkml:trace contextRef="#ctx0" brushRef="#br0" timeOffset="100948.7739">15298 11491 119,'-38'14'42,"12"-12"-3,26-2 4,0 0-35,55-14-4,31-1-4,37 0 0,34-9 0,36 9 0,19-2 0,10 3 0,-4 5 0,-14 4 0,-27 8 0,-41-3-26,-24 14-18,-40-19-1,-33 14 0</inkml:trace>
  <inkml:trace contextRef="#ctx0" brushRef="#br0" timeOffset="101401.7998">15347 11972 116,'4'45'42,"1"-4"-1,4 14 2,1-10-34,8 16-5,-4-7-4,4-6 0,-6-8 0,1-6 0,-2-7 0,-11-27 0,19 17 0,-15-30-41,3-15-3,0-4 3,-1-8-2</inkml:trace>
  <inkml:trace contextRef="#ctx0" brushRef="#br0" timeOffset="101778.8214">15470 11919 86,'-15'-2'37,"2"5"3,13-3 0,0 0-20,15-6-7,4-6-3,20 7-2,-2-6-7,8 7-1,-2-7 0,-1 9 0,-8-3 0,-7 22 0,-16 5 0,-12 6 0,-10 3 0,-12 0 0,-6 0 0,-6-10 0,0 3 0,0-14 0,6 4 0,5-3 0,7-4 0,9 9 0,10-4 0,11 16 0,6-6 0,9 5 0,2-6 0,5 2 0,4-2 0,-2-6 0,3 14-4,-14-10-38,-1-5-2,-5 0 1,-1 0 0</inkml:trace>
  <inkml:trace contextRef="#ctx0" brushRef="#br0" timeOffset="102009.8346">16226 12217 128,'15'23'43,"-2"-8"-1,2 13 0,-2-4-42,3 7 0,0 3 0,2 2 0,1 0 0,-8-20-4,5-4-39,-5-10 1,-11-2 2,11-23-3</inkml:trace>
  <inkml:trace contextRef="#ctx0" brushRef="#br0" timeOffset="102213.8463">16415 12049 137,'32'9'45,"5"-18"0,10-5-17,-6 0-28,10 15 0,3-8 0,-8-7 0,-3 18 0,-19-22-41,-9 6-1,-15-11-2,-9-8 0</inkml:trace>
  <inkml:trace contextRef="#ctx0" brushRef="#br0" timeOffset="102395.8567">16526 11818 132,'9'33'43,"5"5"2,7 7-10,-3-17-35,3 31 0,2-6 0,-4-5 0,-1 0 0,-6-13 0,9 11-14,-10-15-27,0-13-2,-11-18 0,15 0 0</inkml:trace>
  <inkml:trace contextRef="#ctx0" brushRef="#br0" timeOffset="102649.8712">16991 11771 140,'22'37'46,"-1"5"-2,5 10-19,-5 5-25,6 5 0,2 1 0,-3 0 0,-6-13 0,-2-6 0,-5-9 0,-4-14 0,-1-3 0,-17-17-34,3-20-11,-5-11 3,-4-2-2</inkml:trace>
  <inkml:trace contextRef="#ctx0" brushRef="#br0" timeOffset="103016.8922">16965 11890 107,'16'-21'42,"14"0"2,10-4 2,13 13-30,1-15-16,10 19 0,-2-6 0,-7 5 0,-6 8 0,-10 8 0,-15 3 0,-13 0 0,-12 6 0,-13-13 0,-10 14 0,-7-5 0,-5 2 0,0-4 0,-2 4 0,5 3 0,6 0 0,11 7 0,10 4 0,11 4 0,9 3 0,10 1 0,7-2 0,4 3 0,3-5 0,-2-4 0,0-6 0,-9-6 0,-1 10 0,-26-26-13,17 28-29,-16-9-5,-1-8 4,-6 8-2</inkml:trace>
  <inkml:trace contextRef="#ctx0" brushRef="#br0" timeOffset="103538.9221">17812 12151 124,'0'0'44,"-17"-5"-1,17 5 1,-8-30-44,8 30 0,11-15 0,5 14 0,0-4 0,6 2 0,0-2 0,-2 3 0,-1 3 0,-5 4 0,-4 2 0,-9 6 0,-6 3 0,-4 0 0,-1 4 0,-1 1 0,2 8 0,5-5 0,5-7 0,10-16 0,9 10 0,5-4 0,6 1 0,1-6 0,7 9 0,-15-21-34,6 7-11,-10 4 1,-3-13-1</inkml:trace>
  <inkml:trace contextRef="#ctx0" brushRef="#br0" timeOffset="104276.9643">21066 9922 123,'20'3'41,"6"-1"3,14 1-3,4-8-37,13 4-2,3-1-2,1 5 0,-3-5 0,-4 0 0,-6 2 0,-11-12-4,-5 18-6,-18-12-5,4 12-27,-10-5 1,-8-1 1,7 19-2</inkml:trace>
  <inkml:trace contextRef="#ctx0" brushRef="#br0" timeOffset="104473.9756">21193 10197 122,'18'18'40,"22"-10"3,21-1 0,16 9-36,10-9-7,3-7-13,3 9-28,-2-6-1,-9-3-1,-9-6-1</inkml:trace>
  <inkml:trace contextRef="#ctx0" brushRef="#br0" timeOffset="129282.3945">15610 12561 38,'0'0'33,"-9"1"-1,9-1 1,0 0-9,-15 0-1,15 0-6,0 0-4,0 0-5,0 0-1,0 0-2,0 0-2,11-4-2,0-7 0,8 4 0,6-3 0,16-2 2,10-6 1,13-1 1,15-12-2,20-7-3,20-18 0,18-12 0,12-14 0,8 3 0,-2-9 0,-4 7 0,-16 8 0,-18 15 0,-24 16 0,-23 16 0,-20 10 0,-21 4 0,-11 9 0,-7-3 0,4 17-15,-15-11-26,0 0-4,0 0 1,3-18 1</inkml:trace>
  <inkml:trace contextRef="#ctx0" brushRef="#br0" timeOffset="130410.459">16479 9470 57,'-28'13'33,"-1"-6"3,3-1-2,11 0-12,-9-11-9,24 5-3,-17 8-1,17-8-2,23 0-1,15-6-1,17-12-2,27-6 2,35-18 0,39-16 0,37-25-2,26-7-1,12-3-2,4-2 0,-7 9 0,-13 6 0,-32 12 0,-27 21 0,-38 7 0,-24 17 0,-22-5 0,-17 9 0,-14-2 0,-9 2 0,-9 5 0,-13-4 0,-10 18 0,-17 1-33,-1 9-9,-8 2 0,3-1-1,0-1 2</inkml:trace>
  <inkml:trace contextRef="#ctx0" brushRef="#br0" timeOffset="131682.5318">16309 10915 72,'-28'-1'34,"6"6"4,2-1 1,4-12-13,16 8-12,-18-3-5,18 3-1,-9-6-4,9 6 1,14-8-4,15 1 3,17-12-3,25-3-1,14-8 0,15-6 0,9-9 0,6 1 0,-5-3 0,-12 1 0,-23 7 0,-24 1 0,-19 24-12,-28-12-31,-20 8 0,-13-18-1,-3 10 0</inkml:trace>
  <inkml:trace contextRef="#ctx0" brushRef="#br0" timeOffset="132482.5776">16631 7863 1,'-2'15'12,"-17"-14"15,10 8 2,-7 1-7,-2-3-2,6 9 5,-7-14-1,18 14-1,3-29-6,32 7-5,15-31-1,43-5-5,26-31 3,37-8-7,15-6 3,11 0-4,-5 5 0,-12 6-2,-21 20-3,-36 9-17,-30 30-19,-33 10 3,-23 7-4,-21 0 1</inkml:trace>
  <inkml:trace contextRef="#ctx0" brushRef="#br0" timeOffset="133859.6563">22402 9042 59,'5'-31'35,"3"8"4,-1-1 0,-8-6-17,14 21-4,-16-17-4,14 24-3,-11 2-3,0 0-2,14 11-2,-1 20-4,6 9 0,5 13 0,5 13 0,3 5 0,1 0 0,-1 0 0,-2-4 0,-5-18 0,-7-2 0,-2-15 0,-7-4 0,-2-9 0,-7-19 0,11 4 0,-5-27 0,5-11 0,1-25 0,3-10 0,3-18 0,0-3 0,2-3 0,-3 12 0,-1 8 0,-5 16 0,1 23 0,-4 9 0,9 34-12,-7-6-32,1 21 3,-2 4-4,3 13 4</inkml:trace>
  <inkml:trace contextRef="#ctx0" brushRef="#br0" timeOffset="134216.6767">23191 9402 102,'0'0'39,"8"12"-1,-5 4 2,-15 2-28,17 9-7,-8 3 1,5 16-2,-5-5 2,3 4-3,-3-2-3,1-2 0,1 3-2,-11 0-34,9-12-4,-5-8-1,-1-3 0</inkml:trace>
  <inkml:trace contextRef="#ctx0" brushRef="#br0" timeOffset="134562.6965">22493 10077 122,'6'12'42,"23"-1"1,22-9 0,24 1-38,10-5-5,14 5 0,2-6 0,0 0 0,-9 3 0,-18 2 0,-11 14-3,-34-2-40,-11 7 1,-17-7-1,-11 11 1</inkml:trace>
  <inkml:trace contextRef="#ctx0" brushRef="#br0" timeOffset="134879.7147">22850 10329 97,'-9'-9'39,"0"11"1,3 19 1,0 1-28,8 36-4,-5 2-1,6 15 0,-7 1-8,4 6 0,-4-4 0,2 1 0,-3-9 0,-2-9 0,0-13 0,-2-12 0,5-4 0,-7-21-36,11-11-6,7-23 0,2-2-1</inkml:trace>
  <inkml:trace contextRef="#ctx0" brushRef="#br0" timeOffset="135337.7409">22642 10677 94,'-12'-13'39,"11"-1"3,13-10 0,29 7-22,-5-14-7,25 5-8,1 2-5,8 6 0,-3 7 0,0 14 0,-10 8 0,-7 11 0,-15 6 0,-12 11 0,-10-2 0,-11-8 0,-12-1 0,-10-8 0,-8-6 0,-9 0 0,-2-9 0,-5 1 0,2 1 0,1 3 0,7 1 0,8 7 0,7 5 0,10 3 0,11 2 0,9-1 0,10 0 0,6 3 0,2-1 0,5 0 0,1-2 0,-1-6 0,-1 7 0,-13-13-9,4 5-34,-2-8 0,0-4 0,-4-13 1</inkml:trace>
  <inkml:trace contextRef="#ctx0" brushRef="#br0" timeOffset="135600.7559">23511 10927 121,'17'-1'44,"-1"11"-1,-7 1 2,-2 14-43,-8 7-2,0 18 0,1 13 0,-9 6-12,9-2-31,2-7-1,3-14 2</inkml:trace>
</inkml:ink>
</file>

<file path=ppt/ink/ink4.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18:55.962"/>
    </inkml:context>
    <inkml:brush xml:id="br0">
      <inkml:brushProperty name="width" value="0.05292" units="cm"/>
      <inkml:brushProperty name="height" value="0.05292" units="cm"/>
      <inkml:brushProperty name="color" value="#FF0000"/>
    </inkml:brush>
  </inkml:definitions>
  <inkml:trace contextRef="#ctx0" brushRef="#br0">12464 2943 21,'-9'9'15,"-10"-11"-1,7 17-2,-6 0-2,2 4-2,-2-2 1,-1 2 1,0 8 0,-2-3 1,2 9 0,-3-3-1,6 12 0,-3-8-2,8 12-2,0-7 0,8 5-1,1-13 0,10 4-1,3-13 0,12-1-1,2-10 1,10-4-2,2-11 0,7 2 0,1-10-1,4-1 2,1-12-2,-2-1 0,-4-11-1,-4-6 1,-9-6 0,-7-3-1,-10-2 0,-12-2-1,-15 12 1,-11 2-1,-12 13 1,-9 10 1,-5 12-1,-4 6 0,3 15-1,3 6-1,11 9-3,4-1-8,19 9-17,10 1-2,12-4-2,11-6 1</inkml:trace>
  <inkml:trace contextRef="#ctx0" brushRef="#br0" timeOffset="654.0374">12944 3145 25,'0'0'19,"9"8"2,-9-8 4,5 18-11,4 14 0,-8-11-1,10 20-1,-8-17 1,10 13 0,-8-16-5,7 3-1,-4-4-3,4 1 0,-4-6-2,2-2-1,-2-3 1,-8-10-2,9 11 2,-9-11-1,0 0 0,0 0 0,0 0-2,6-22 2,-4 4-2,1-4 1,5 2-2,0-7-1,5 3 1,-1-2 0,5 6 1,0-2 0,4 12-1,0 2 1,6 10 2,2 6-1,0 6 2,1 6 0,-2 4-1,-3 9 2,-3-7-2,-4 3 0,-6-6-1,-5 1 0,-1-6-2,-4-4-4,5 1-9,-7-15-17,12 8-2,-2-12 1,-2-12 1</inkml:trace>
  <inkml:trace contextRef="#ctx0" brushRef="#br0" timeOffset="1222.0699">13838 3038 13,'-21'5'24,"7"8"2,-10-1-1,-4-1-7,3 20 2,-10-8-2,9 24-1,-9-13-5,14 20-3,-4-12-2,13 7-3,1-10 2,13-4-4,7-12 2,12-4-2,9-12 1,12-8-1,8-7-1,9-5 4,5-7-5,2-7 2,-2-3-2,-5-4 0,-7 0-1,-10 1-1,-12 4 1,-12 6-3,-12 5 1,-6 18 1,-26 4 1,-1 6-1,-6 13 1,-3 0 1,3 6 1,6-1 1,12-2 0,20-3 0,19-8-1,18 0 0,17 1-3,6-6-8,20 4-25,-2-3-2,-3 1 0,-5-9-2</inkml:trace>
  <inkml:trace contextRef="#ctx0" brushRef="#br0" timeOffset="2781.1591">15158 3167 41,'0'0'17,"-4"-15"0,4 15 0,0 0-2,-9 4-2,13 16-3,-4-1-3,14 7-1,2-1-2,14 7 2,-2-14 0,10-4 2,-2-18-4,5-15 0,-7-18-1,-2-2-1,-11-12 0,-5 1-2,-9-5 0,-6 6-1,-3 7 1,-5 8-2,1 15 2,-3 10-2,9 9 2,-8 35 1,10 15 0,7 11 0,2 17 1,6 10 0,0 7 0,1 2 1,-7-6 0,-5-9 1,-14-14-1,-9-9 0,-15-16-1,-7-2 0,-11-15-1,-3-5-2,4-4-3,0-11-7,22-1-24,7-3-1,14-19 0,15-4 0</inkml:trace>
  <inkml:trace contextRef="#ctx0" brushRef="#br0" timeOffset="3140.1796">15772 3275 48,'-22'30'30,"12"-2"1,8-13 0,2-15-17,25 9-1,-4-23-4,10-1-3,-8-17-1,0-3-2,-11-3-1,-9-1-2,-12 12 0,-8 3-2,-6 10 0,-3 3-3,4 20-2,-4-5-8,16 15-16,7 2-1,7 0 1,9 0-1</inkml:trace>
  <inkml:trace contextRef="#ctx0" brushRef="#br0" timeOffset="3473.1987">16149 3079 28,'0'0'29,"6"14"2,-6-14 1,3 13-10,11 9-6,-14-22-3,28 32 0,-13-29-4,9 11-3,-3-16-4,2-11 1,-4-2-2,-1 0 0,-5-6 0,-3 4-1,-4 2 1,-6 15-2,11-9 2,-2 24 0,5-3-1,5 3 0,7 9-5,0-11-11,6 11-17,3-11-1,-2-8 1,0-3-3</inkml:trace>
  <inkml:trace contextRef="#ctx0" brushRef="#br0" timeOffset="4329.2476">17579 3098 50,'-12'13'28,"5"15"-1,-4-5 2,6-5-11,6 21-7,-9-16-2,12 13 0,-4-36 0,0 17-2,-4-31-1,5-3-2,-6-19-1,0-5-4,-2-6 0,-3-8-1,-1 1 2,-3-4-2,0 6 2,-1 3-1,1 8 2,2 9-2,5 3 2,7 9-1,7-1 1,11 7-1,11-1 0,12 6 1,11-3-1,9 5 0,4 0-2,-4 1 0,3 8-7,-12-4-9,-1 8-14,-14-3 0,-11 6 1,-9-6-2</inkml:trace>
  <inkml:trace contextRef="#ctx0" brushRef="#br0" timeOffset="4554.2605">17322 2952 65,'-6'11'30,"6"-11"0,20-3 1,5-10-18,8 1-8,10-1-5,6 10-6,-4-5-14,3 5-7,3 2-1,-6-6-1,1 10-1</inkml:trace>
  <inkml:trace contextRef="#ctx0" brushRef="#br0" timeOffset="4743.2713">18009 2942 57,'20'30'26,"-9"-17"-3,8 14 2,-3-11-21,0 4-1,-1 0-2,1 1-9,1 4-15,-17-25 1,18 15-3,-16-32-1</inkml:trace>
  <inkml:trace contextRef="#ctx0" brushRef="#br0" timeOffset="5202.2976">18374 2873 56,'17'32'28,"5"17"-1,-9-12 0,-6-5-12,10 2-2,-12-11-5,5 0-2,-10-23-4,0 0-1,6-23-2,-7-3-3,3-2-2,-5-3 0,5-3 3,-2 8 2,1 3 3,2 12 2,-3 11 1,0 0 2,9 18 0,0 14-2,-5 5-1,5 1-3,0-3-1,2-6-2,4 6-5,-1-17-20,6-8-3,6-21-2,2-13 1</inkml:trace>
  <inkml:trace contextRef="#ctx0" brushRef="#br0" timeOffset="5527.3162">18950 2877 100,'-19'40'32,"-4"6"-1,2 4 2,10 5-26,1-8-1,18 1-1,4-14 0,14-8-1,4-25-3,8-14 1,2-21-3,-3-11-2,-2-8-4,-15-13-2,-3-2 2,-21-8 1,-8 4 5,-12 2 0,-8 9 2,-1 12 1,-7 15 4,11 18 1,-1 12 1,18 20-2,10 9-2,19 15-2,12 3-1,10 11 0,12 2-6,-1 2-25,10 1-5,-3-13-1,-1-17-2</inkml:trace>
  <inkml:trace contextRef="#ctx0" brushRef="#br0" timeOffset="6819.3901">19819 2579 47,'-4'11'28,"-1"6"1,2 5 1,3 14-6,-4 1-7,10 19-2,-9-7-7,9 9-2,-5-11-4,1 0 2,-2-8-4,-1-7 1,1-7-3,0-25-4,3 17-12,-3-17-12,6-18-2,-3-7 0,0-6-2</inkml:trace>
  <inkml:trace contextRef="#ctx0" brushRef="#br0" timeOffset="7441.4256">19639 2510 61,'-23'-11'28,"6"6"-1,2-4-2,5-4-8,10 13-4,8-17-4,13 13-2,3-12-4,12 5-1,5-5-1,9 2-1,6 1 2,6-1-2,3 11 0,2-1 0,-3 15 0,-2 2 1,-7 5-1,-6 6 1,-10 2 0,-10 2 1,-15-3 0,-7 5 0,-13-3 0,-6 4 0,-12-5 1,-6 4 0,-7-8-1,-3 5-1,-4-4 1,1-3-1,0-9 1,4-2-1,5-6-1,5-4 1,5-1-1,4-7 0,6 5 0,2-3 0,12 7-1,-14-4 1,14 4 0,-3 14 0,9-2 1,8 7 1,3-3-1,9 7 0,2-2 0,7 5 0,2-6-1,2 6 0,2-1-3,-3 2 0,2 13-1,-5-13-9,9 12-20,-3-6-1,1-5 1,0-11-3</inkml:trace>
  <inkml:trace contextRef="#ctx0" brushRef="#br0" timeOffset="7836.4482">20649 2698 91,'-7'17'29,"5"-1"1,-1 2 0,-3 6-25,9 8-2,-3 4 2,4 4 0,-2-4-1,5 4 1,-4-6-3,3-2-2,-1 0-2,-2-7-6,9 8-8,-8-13-14,7-5-1,0-7-2,0-8 2</inkml:trace>
  <inkml:trace contextRef="#ctx0" brushRef="#br0" timeOffset="8061.4611">20514 2905 77,'0'0'30,"0"0"0,28-12-1,4-5-17,9 15-5,1 0-6,1-7-8,4 8-20,-5 2-1,-9-3-3,-5 1 3</inkml:trace>
  <inkml:trace contextRef="#ctx0" brushRef="#br0" timeOffset="8557.4895">20910 2625 63,'10'0'27,"3"3"0,0 5-1,-2 0-9,9 16-3,-9-1-5,8 9-1,-8-3-2,4 9-1,-6 0-2,1 3-1,-5 1 0,0-4-1,-3-6 0,0-4-1,-2-4-1,1-13 0,-1-11-1,10 0-2,0-14 0,-3-6-1,4-2 1,-2-3 1,2 1 1,-3 6 1,-4 5 1,-4 13 3,0 0 0,13 7 2,-7 4-1,9 7-1,5 5-2,6-4-4,12 12-12,0-10-15,0-3-1,1-12-2,-5-5-1</inkml:trace>
  <inkml:trace contextRef="#ctx0" brushRef="#br0" timeOffset="8822.5046">21911 3128 67,'2'15'25,"5"11"-1,-12-5 0,-5 4-23,1 9-9,-1-8-12,3 11-4,-10-21 1,10 5-2</inkml:trace>
  <inkml:trace contextRef="#ctx0" brushRef="#br0" timeOffset="9454.5408">22178 2317 70,'20'-13'30,"-5"-1"1,-3 4-2,1 10-11,-13 0-6,3 16-3,-7 5-4,5 12 0,-2 3-2,4 11 0,-3 0 0,3 12 1,-2-10-2,3 7 1,-3-12-1,2 3-1,-1-9 0,3 6 1,0-5-2,2 3 1,0 4 1,3-1-2,1 4 2,1-2-1,-2-1 1,1-9 0,-1-10 1,2-8 0,0-15-1,4-11 0,0-15 0,7-11-2,5-17 0,9-2 0,4-16 0,5-6 0,6-10 0,-2-2 0,1 1 0,-5-2 0,-5 17 0,-12 1-2,-2 29-7,-18 0-8,5 32-19,-14 8-2,-2 21 0,-3 3-1</inkml:trace>
  <inkml:trace contextRef="#ctx0" brushRef="#br0" timeOffset="9845.5631">23156 2597 84,'0'0'29,"6"24"4,-7-8-2,7 18-17,-18-2-3,13 16-1,-13 1-1,11 11-3,-8-1-1,6 1-1,-6-3-2,5-6 0,1-7-3,4-2 1,2-11-2,2-7-1,7-7-2,-12-17-6,30 12-24,-19-19 0,3-10-1,-5-16 1</inkml:trace>
  <inkml:trace contextRef="#ctx0" brushRef="#br0" timeOffset="10052.575">23114 2764 111,'23'9'34,"8"1"-1,3-1-1,8 5-29,-4-1-2,1 1-1,-7-5-1,-7-4 0,-6 0-3,-8-10-3,4 5-10,-15 0-10,4-13-6,-4 13 1,1-17-1,-1 17 2</inkml:trace>
  <inkml:trace contextRef="#ctx0" brushRef="#br0" timeOffset="10512.6013">23495 2547 62,'9'-11'28,"-2"1"2,-7 10-2,20 2-6,-20-2-7,19 33-3,-14-8-2,6 13-1,-8-3-2,5 8 0,-7-2-3,2 7 1,-5-10-3,1 9 1,-3-11-2,-1 3 2,0-10-2,1 0 0,0-7 0,0-8 0,0-1 0,4-13 0,0 0 0,4-16-2,6 1 1,3-9-1,5 3 1,1-3-2,4 2 2,1 0-2,-3 8 2,1 4-1,-3 7 0,2 9 1,5-1-1,9 8 3,11-2-3,15 2 3,5-2 0,2-1-2,4 1-1,-3-10-7,-4 18-17,-11-6-11,-15-7-1,-39-6-2,46 14 0</inkml:trace>
  <inkml:trace contextRef="#ctx0" brushRef="#br0" timeOffset="12196.6976">12163 4451 32,'-16'1'23,"-11"-8"-1,17 7 0,-4-4-8,14 4-5,0 0-2,8-10-2,15 9-1,1-6 2,10 2 0,-3-4-1,6 2-2,-8-3-1,-2 2-1,-8-3-2,-8-1-1,-5 0-2,-10-2-1,4 14-1,-27-23-2,4 21 1,-14-4-1,-5 12 2,-10 2 2,-5 10 2,0 3 4,-2 12 2,7 8 3,3 3-1,15 9 2,5-4 1,18 6 0,4-11-2,16 10 0,4-16-2,15 0-1,5-16 0,12-3-3,8-7-4,1-9-7,11-4-16,-1-3-5,-4-9 1,1 0-3</inkml:trace>
  <inkml:trace contextRef="#ctx0" brushRef="#br0" timeOffset="12572.7191">12672 4461 25,'-40'2'25,"5"21"1,-4-2 1,3 8-12,14 13-1,0-10-2,19 6 1,2-17-4,19 2-1,3-19-4,9-4 0,3-14-3,2-12-1,-1-4-1,-8-5-1,-3 1 1,-9 1 0,-5 5 2,-8 9-1,-5 5 3,4 14-1,-12 18 2,11 11 0,0 8-2,6 2 1,2 2-1,5 1 1,2-3-3,1-6 0,3-3-8,-8-15-14,3-1-10,1-5-3,-2-9 2,3-1-3</inkml:trace>
  <inkml:trace contextRef="#ctx0" brushRef="#br0" timeOffset="13052.7466">13244 4429 4,'-21'-9'15,"5"19"1,-16-10 4,0 10-11,5 6 1,1 0 3,10 5 0,-1-4 3,14 2-1,3-5-3,14 9-3,0-5-2,9 8-2,-2-3-2,0 5-1,-3-2-1,-6 3 1,-11-6-1,-11 3 2,-12-9-2,-5 1 0,-5-6-3,-6-5-11,8 0-14,4 3-4,6-10 0,20 0-1</inkml:trace>
  <inkml:trace contextRef="#ctx0" brushRef="#br0" timeOffset="13525.7736">13467 4463 50,'-5'11'29,"-8"-3"2,6 13 1,4 6-17,1-6-5,16 10-2,-2-12 0,12 2-1,-4-17-2,10-5-3,-5-14-1,1-8-2,-3-1 1,-3-5-2,-4 9 1,-4 0 0,-2 12 1,-10 8 1,12 21-1,-7 10 2,0 8-1,4 12 1,2-2-1,3 0-1,2 0-3,-3-8-3,6 1-12,-8-7-16,-9-11 0,-5-2-1,-12-7 2</inkml:trace>
  <inkml:trace contextRef="#ctx0" brushRef="#br0" timeOffset="13772.7878">12571 5234 69,'8'0'33,"27"-14"0,33-14-2,32 14-15,14-12-6,22 10-2,1-3-1,4 10-3,-11 2-6,-18 5-9,-16 16-24,-23 6 0,-25-1-5,-15 1 4</inkml:trace>
  <inkml:trace contextRef="#ctx0" brushRef="#br0" timeOffset="14429.8253">14711 4352 51,'-4'19'31,"1"16"3,-4 11-2,0 3-14,5 13-8,-7-3-3,6 8-1,-5-9-4,4-6 0,0-14-3,1-14-1,5-6-7,-11-10-16,9-8-8,-15-2-1,1-12 0</inkml:trace>
  <inkml:trace contextRef="#ctx0" brushRef="#br0" timeOffset="14773.845">14428 4764 59,'29'-18'31,"16"6"-2,16-5 3,11-3-18,17 7-6,2-8-3,3 4 0,-7-4-3,-12 6-1,-17-2 0,-15 7-1,-18 3 1,-13 4-2,-12 3 2,-14 14 0,-5 2-1,-3 7 3,-2 3-2,5 2 2,6-4-1,14 1 1,12-13-1,15 0 0,5-8 1,7-14-1,-2-11 0,-2-8-1,-12-5-1,-15-4-1,-18 5 0,-16-2-5,-6 18-13,-11 6-16,-8 2-2,3 13 3,7-5-3</inkml:trace>
  <inkml:trace contextRef="#ctx0" brushRef="#br0" timeOffset="15741.9004">16141 4354 24,'-17'13'28,"3"-11"0,14-2 2,20-1-11,0-19-4,16 1-1,-1-16-5,10 4-3,-6-15-2,0 0-2,-9-1-3,-12-6-2,-8 16-3,-15-4 0,-6 17 0,-15-3 1,-4 23 1,-7 9 3,-4 15 3,3 16 2,-3 6 2,10 25 0,-3 3 0,12 24 0,2 2 0,7 8-3,2-7 0,6 1-1,1-8 1,2-10-1,0-13 0,1-21-3,2-8 0,-2-18-6,11 4-14,3-16-13,2-15-1,7-10-1,3-31 1</inkml:trace>
  <inkml:trace contextRef="#ctx0" brushRef="#br0" timeOffset="15932.9113">16581 4328 81,'6'15'33,"4"8"0,-3-1-1,-2 2-29,3 4-1,-1 3-1,4-8 0,1 5-5,-3-12-25,5-13-2,3-15-3,-3-16 0</inkml:trace>
  <inkml:trace contextRef="#ctx0" brushRef="#br0" timeOffset="16335.9344">16820 4242 65,'9'37'33,"4"9"1,-2-8-3,1-6-20,4 5-2,-7-8-2,7 2-1,-5-15-2,2-4-1,1-19 0,2-7 0,2-10-3,3 2-2,7-1 0,-1-3-1,2 5 1,-2 4 1,0 11 1,-2 14 0,-3 15 1,2 9-1,-4 8 0,-1 2-6,8 5-25,-4 0-2,0-12 0,4-6-2</inkml:trace>
  <inkml:trace contextRef="#ctx0" brushRef="#br0" timeOffset="16972.9708">17866 4301 56,'-27'-15'27,"-1"16"0,-11 4 1,-3 14-16,8 19-5,-4 7-1,12 13 1,-1-8 0,24 2 0,6-15 0,22-7-1,6-22-1,12-12-3,2-21-1,3-14-3,-2-9 0,-13-12-4,-9-2-1,-21-3 3,-12 0 0,-14 6 5,-13 6-1,-5 15 3,-8 11 2,6 25 1,2 10 1,21 21-2,11 12 0,21 12-5,19 10-1,10-4-5,25 8-26,2-10-2,5-4 0,5-16-1</inkml:trace>
  <inkml:trace contextRef="#ctx0" brushRef="#br0" timeOffset="17510.0015">19030 3998 78,'-22'14'34,"-1"12"-1,0 5 0,-5 4-15,13 19-7,-8-6-4,10 1-5,0-10 0,6 2-2,2-6-1,2-7-2,5-1-2,-5-14-3,12 10-9,-9-23-16,8 11-1,-2-24 0,-2-10-1</inkml:trace>
  <inkml:trace contextRef="#ctx0" brushRef="#br0" timeOffset="17749.0152">18462 3920 92,'0'0'32,"30"4"3,16-4-3,28 9-24,11-7-3,17 3 0,4-5-1,5-3-2,-4-3-2,-8-1-5,-3 11-12,-25-4-16,-15-1 1,-18 3-2,-18-2-1</inkml:trace>
  <inkml:trace contextRef="#ctx0" brushRef="#br0" timeOffset="17952.0268">18640 4369 74,'-21'27'35,"20"-10"-3,22-11 2,22 1-19,12-11-6,16 9-5,3-2-5,0 1-8,3 13-24,-6 4 1,-9 1-3,-10 0 0</inkml:trace>
  <inkml:trace contextRef="#ctx0" brushRef="#br0" timeOffset="19275.1025">19608 4427 66,'10'-8'28,"-10"8"1,10-10-1,-10 10-13,2 15-8,0 6-5,-5 5 0,1 2-1,-4 4 2,-1-1-3,-2 4 0,-3-7-4,4 3-6,-8-9-7,4-5-12,4-1-1,-2-9 1,10-7-1</inkml:trace>
  <inkml:trace contextRef="#ctx0" brushRef="#br0" timeOffset="19546.118">19612 4406 80,'5'-10'28,"7"9"4,1-2-1,0 8-19,15 18-6,-1 4-1,7 13 2,-5 0-1,7 6 1,-9-4-3,1 5 1,-7-13-2,-2-4 1,-6-16-1,2-14-1,-1-17 0,2-11-1,0-19 0,1-7-3,5-2-2,-7-10-11,7 10-20,-6 3-2,1 11 1,-3 12-2</inkml:trace>
  <inkml:trace contextRef="#ctx0" brushRef="#br0" timeOffset="20489.1719">21168 4053 33,'-3'-24'26,"9"9"0,-4-6 3,5 4-11,2 14 0,-9 3-4,13 18-1,-10-2-3,8 25 0,-7 0-3,9 19-2,-4-1 2,5 4-4,-2-1 1,3-1-2,-2-3 1,1-2-1,-5-6 0,2-4 1,-4-8-1,1 0 1,-3-13-2,-1 1 2,0-14-1,-4-12-1,14-4 1,-1-19-2,3-22 1,8-12 0,9-13 0,9-21-1,10-10 0,1-16-1,3 5-1,-7 1-6,8 26-26,-18 8-3,-4 15-1,-14 20-2</inkml:trace>
  <inkml:trace contextRef="#ctx0" brushRef="#br0" timeOffset="20862.1933">22021 4592 69,'-10'28'30,"1"7"0,-3-6 0,-6-5-20,12 8-1,-6-12-3,7 2-3,-3-9-3,8-13-6,0 0-23,0 0-1,0 0 0,0-23-2</inkml:trace>
  <inkml:trace contextRef="#ctx0" brushRef="#br0" timeOffset="21105.2072">22020 4522 88,'0'0'34,"9"-12"0,2 15 0,-11-3-19,21 29-7,-7 5-4,7 11 0,-6 2 0,4 7 1,-6-10-2,0 2 1,-4-14-1,1-4 0,-3-13 0,6-6-1,1-15 1,7-8-2,1-12 1,6-10-2,5-8-2,-3-15-7,7 2-29,-10-8 0,-6 4-2,-10 0-1</inkml:trace>
  <inkml:trace contextRef="#ctx0" brushRef="#br0" timeOffset="21608.2359">20857 4836 80,'-9'14'31,"-2"8"0,-5 5-2,-8 2-18,3 23-8,-8 21-13,1 12-19,-12-2-4,5 2-1,-9-15-1</inkml:trace>
  <inkml:trace contextRef="#ctx0" brushRef="#br0" timeOffset="31298.7902">11718 6181 26,'-23'-26'19,"10"24"-1,-15-8-5,6 12-5,-2 7-1,-3 3 1,1 13 1,-2 0 1,5 18 0,-4-1 0,8 19-2,-2 2-3,9 17 0,0 3-1,10 4-2,1-8 1,8-3-1,1-13 2,9-14 0,5-22 1,9-25-1,0-30 1,6-19-1,-7-16 0,0-10-2,-9-8 0,-12 1-1,-16 3-1,-18 11 0,-10 17-4,-15 14-1,4 22-7,-10 5-11,10 15-8,8 10-2,12-2 2,17 8-2</inkml:trace>
  <inkml:trace contextRef="#ctx0" brushRef="#br0" timeOffset="32102.8362">11936 6499 63,'-11'-4'29,"11"4"-1,1 18-6,-1 1-9,11 16-5,-2 9-1,9 14 1,-5-2-1,8 11-1,-6-4-2,4 2 1,-8-11-3,2-4 2,-5-17-3,-3-9-1,-2-9-2,-3-15-5,0 0-17,-17-21-10,5-8 0,-1-5-1,0-8 1</inkml:trace>
  <inkml:trace contextRef="#ctx0" brushRef="#br0" timeOffset="32373.8517">11988 6544 14,'5'-18'22,"16"18"0,-6-2-3,8 5-3,2 7-3,-4 3 1,4 6-3,-11 0 1,2 7-3,-19-8 0,0 7-1,-18-6-1,0 2-1,-13-5-3,0-2-3,1 4-12,-3 0-19,6-15-1,14 2 0,7-7-1</inkml:trace>
  <inkml:trace contextRef="#ctx0" brushRef="#br0" timeOffset="32839.8783">12315 6636 58,'0'0'31,"16"9"2,2-16-1,0-6-19,13 5-4,-3-10-1,5 2-2,-8-7-4,-3-1 0,-9 0-4,-11 2 0,-9 3-1,-10 4-2,-7 7 1,-10 2 0,-2 12 2,-5 1 0,3 8 3,3 4-1,6 2 2,13 7 1,8 0 1,18 5-1,8-4 1,13 5-2,3-3 1,8 4-1,-1-3-2,-1-4-4,1 2-11,-10-4-17,-7-16-1,-5-3-1,-6-11 0</inkml:trace>
  <inkml:trace contextRef="#ctx0" brushRef="#br0" timeOffset="33281.9036">12713 6551 34,'30'-10'29,"-4"-1"2,6 6-1,5 11-11,-9 3-5,15 17-1,-14-4 0,11 14-3,-13-1-2,7 6-4,-12-3 1,1 1-1,-9-10-1,-2-3 1,-7-8-1,-5-18 1,0 0-1,0-14 0,-5-14-2,-1-7-1,-1-3-1,0-4-1,2 2 0,0 7-3,5 7 2,2 11-1,-2 15 3,15 4 0,-3 9 1,2 8 1,7 7 0,9 0 3,8-3-1,10-2 1,8-10-1,5-2-1,3-2-2,-1-6-2,1 4-4,-20-10-20,0 6-12,-13 4-1,-9-9 0,-8 6 0</inkml:trace>
  <inkml:trace contextRef="#ctx0" brushRef="#br0" timeOffset="34814.9913">14331 6087 32,'9'-25'28,"-12"-5"0,5 7 0,-7 6-9,-6-1-7,1 19-3,-11 6-3,2 17 0,-7 11-3,-1 11 1,-2 12-1,4 10 2,2 4-1,9 7-1,4-9 2,13 0-1,6-12 0,14-11-1,4-17 0,9-4-3,5-7-4,-4-13-8,4-2-22,-2-4-2,-7-11 0,-4-1-1</inkml:trace>
  <inkml:trace contextRef="#ctx0" brushRef="#br0" timeOffset="35212.014">14756 6396 80,'3'10'34,"2"6"0,-3-4 0,-4 2-28,8 6 2,-6-8-3,5-1-1,-5-11-2,4 14-4,-4-14-6,0 0-27,12-2 1,-5-12-3,0-8 2</inkml:trace>
  <inkml:trace contextRef="#ctx0" brushRef="#br0" timeOffset="35341.0214">14788 6042 85,'-1'-13'22,"-10"-7"-13,4 8-9,7 12-26,0 0-6,3 34 0</inkml:trace>
  <inkml:trace contextRef="#ctx0" brushRef="#br0" timeOffset="35700.0419">15098 6494 85,'0'0'38,"0"0"0,0 0-1,0 0-26,0 0-7,0 0-5,0 0-7,-10 8-18,10-8-11,0 0 0,0 0 2,17 2-1</inkml:trace>
  <inkml:trace contextRef="#ctx0" brushRef="#br0" timeOffset="36166.0686">15391 6401 47,'0'0'31,"0"0"3,12 13-2,12-7-14,-8-13-5,16 9-1,-7-12-4,8 3-3,-6-6-2,0-3-2,-9-7 0,-8 2-2,-9-2-1,-10-1 0,-6 6 0,-9 5-1,-6 6 2,-3 5 0,-1 8 1,0 7 1,2 5 0,6 8 2,5 0-1,10 2 3,7 0-1,15 3 0,5-3 0,12 4-2,3-8 2,6 2-4,2 2 0,-1-11-7,7 8-24,-11-10-6,-4-10 0,-2-5-1</inkml:trace>
  <inkml:trace contextRef="#ctx0" brushRef="#br0" timeOffset="36323.0776">15952 6608 96,'10'10'36,"-10"-10"-5,14 9-15,-14-9-48,9 7-4,-9-7 0,0 0-1</inkml:trace>
  <inkml:trace contextRef="#ctx0" brushRef="#br0" timeOffset="38694.2132">16475 6136 40,'-24'-16'32,"24"16"0,-17-14 0,11 2-11,6 12-7,9 2-3,11 14-3,-4-7-3,12 17 0,-1-4-1,7 15 0,-3 0-1,2 7 1,-9-6-1,0-1 2,-7-10-3,-2-3 2,-8-9-1,1-2 0,-8-13 0,0 0-2,0 0 2,0 0-3,-3-16 3,0 3-3,-1-6 1,2-6-1,1-4 1,5-8 0,5-3-2,8-2 1,6-2 0,4 11-2,5 7 1,1 8 0,0 11-1,-1 13 1,-4 11 1,-6 9-1,-5 9 1,-3-1 0,-4-4 1,0-2 0,-4-4-1,-1-7 0,-1 1-2,-1-4-1,6-3 0,-9-11-3,25 9-10,-15-11-22,6-5 2,-3-1-1,6-8 1,-3-10 10,8 12 14,-14-9 6,2 5 10,-4 3 22,5 14 2,-13 1 2,13 10-1,-6 8-6,-2-5-11,12 8-5,-1-11 2,12 4-1,-6-15-1,8 0-2,-8-13 0,-3-6-3,-15-7-2,-12-3 0,-15 2-1,-12 2-1,-6 8 1,-7 0-1,1 12-1,0 5 0,17 14-4,8 0-12,22 4-15,15-5 0,10-2-1,11-1 0</inkml:trace>
  <inkml:trace contextRef="#ctx0" brushRef="#br0" timeOffset="39064.2344">17579 5730 93,'0'0'35,"0"0"2,9 26-1,-6-10-25,8 22-6,-4 5-1,8 17-1,-2 6 1,4 6-2,-1 2-1,2-4 2,-3-7-2,-3-7 0,1-11-4,-7-14 0,3-7-5,-21-11-29,0-19 2,-8-5-4,-4-13 1</inkml:trace>
  <inkml:trace contextRef="#ctx0" brushRef="#br0" timeOffset="39230.2438">17449 6087 97,'26'-3'36,"13"-11"-1,12 9-1,5 2-30,5 7-5,0-1-1,4 4-19,-13-13-12,-18-9 0,-11-9-1,-14-13-1</inkml:trace>
  <inkml:trace contextRef="#ctx0" brushRef="#br0" timeOffset="39651.2679">17896 5643 71,'15'8'32,"0"8"3,3 6-1,-3 5-18,15 25-6,-7 7 0,9 18 0,-12 0-2,1 11-2,-9-11-2,-3-1 0,-6-16-2,0-8 0,-5-20 0,1-13-1,1-19 0,0 0-1,-4-20 0,6-8-1,5-2 0,1-9-2,9-2 1,3 1-1,8 3 2,2 9-1,1 6 3,0 12-1,-1 13 1,-3 12 1,-5 10 0,-4 12 1,-6-2-2,-4 6 2,-2-6-2,1 0 0,-5-8-1,0-7-3,0-3 1,-2-17-3,4 16-16,-3-27-18,1-8 0,-1-10 1,4-11-2</inkml:trace>
  <inkml:trace contextRef="#ctx0" brushRef="#br0" timeOffset="39831.2782">18606 6156 103,'21'28'37,"0"-6"-2,0 9 1,-10-7-29,8 11-3,-6-7-1,0-3-1,-5-4-1,-2-8-4,4 3-11,-10-16-23,13-19 2,-9-4-2,-2-21 0</inkml:trace>
  <inkml:trace contextRef="#ctx0" brushRef="#br0" timeOffset="39960.2856">18633 5759 64,'-23'-23'8,"17"11"-6,6 12-3,-6-17-21,15 21-6</inkml:trace>
  <inkml:trace contextRef="#ctx0" brushRef="#br0" timeOffset="40362.3086">18871 5965 75,'20'52'35,"2"2"1,-2 4 0,2 5-15,-9-12-10,11 5-3,-13-20-3,2-5 1,-7-17-3,3-5 0,-9-9-2,18-23 0,-6-4 1,2-6-3,6-2-1,2-10-1,7 6 2,2-2-1,0 3 1,-2 10 1,-1 11-1,-2 9 0,-3 12 3,-6 12-1,-6 10 0,-4 6 1,-4 3 0,-2-2 0,-3-1-2,-1-1 2,-1-8-4,-2-3-1,4-6-3,2-14-12,0 0-18,0 0-2,19-10 0,4-6 0</inkml:trace>
  <inkml:trace contextRef="#ctx0" brushRef="#br0" timeOffset="41091.3503">19674 6044 88,'0'0'33,"8"-15"0,-8 15-1,0 0-18,-9 15-9,7 10-1,-3-5 0,3 9 1,-4-4-1,5 8 1,-2-8-1,4-1-1,-1-4 0,2-8-1,-2-2 0,0-10-1,3 13-1,-3-13-1,0 0 1,3-18 0,-2 2-2,-1 0 1,0-3 0,-1 2 0,1-2 0,-1 7 1,1 12 0,0-13 0,0 13 1,0 0-1,0 0 1,0 0-1,0 0 1,0 0-1,0 0 1,0 0-1,0 0 2,0 0-1,0 0 0,0 0 1,0 0-1,-10-9 1,0 10-2,-1 6 2,-2-2-3,-2 1 1,0 3-1,2 5 0,3-1 1,6 8-1,8-5 1,10-3 1,7 2 0,6-10 0,5-9 1,2-7-1,1-11 0,-3-8-1,-5-9 2,-7-2-2,-8-7 0,-4 6 0,-3 8 0,-4 5 0,-1 11 0,0 18 0,0 0-1,0 0 0,-3 31 0,6 5 0,2 8 0,0 9 0,1 9 1,-1 2-2,-2 7 3,-4 4-1,-5-4 1,-9-6-1,-9-5 2,-12-10-1,-14-14-1,-12-3-4,-4 3-8,-14-15-26,7-14-3,5-6 1,12-9-3</inkml:trace>
  <inkml:trace contextRef="#ctx0" brushRef="#br0" timeOffset="41695.3848">20582 6022 70,'-19'-11'32,"-3"16"-1,-2 11 3,1 1-19,8 25-5,-5-5-1,14 12 0,-3-7 0,17-1-2,2-7-2,12-4-3,3-5 0,4-11-4,9-2-5,-9-14-29,8-16 0,-5-6-1,0-14 0</inkml:trace>
  <inkml:trace contextRef="#ctx0" brushRef="#br0" timeOffset="41936.3986">20748 6177 83,'-4'42'32,"4"-1"3,8-6-3,19 9-17,-6-17-7,19-3 0,-4-18-3,6-10 0,-9-17-2,-7-8-2,-14-10 0,-14-5-2,-12 2 1,-11 3-1,-5 6 0,-7 3-1,2 15 0,1 11-1,12 14 0,5 4-4,18 16-7,2-7-22,6-2 2,8-2 0,2-13 0</inkml:trace>
  <inkml:trace contextRef="#ctx0" brushRef="#br0" timeOffset="42286.4187">21056 6104 92,'22'25'37,"3"10"-1,-1-4-1,6 13-20,-9-9-6,9 2-2,-10-12-1,2-7-2,-6-11-2,0-7-2,0-12 2,-1-13-2,0-7 0,1-8 0,2-3 0,1 4 0,1 2-1,-1 10 2,-1 14-2,-1 16 2,-2 14-1,0 13 1,-3 10-1,0 2 1,-3 4-1,-2-9 1,-3-2 0,1-12-1,-2-3-1,-3-20-2,-1 13-2,-8-27-17,4-7-15,-3-13-2,6-17 1,2-8-1</inkml:trace>
  <inkml:trace contextRef="#ctx0" brushRef="#br0" timeOffset="42681.4412">21715 5938 99,'39'26'35,"-2"5"2,0 5 0,-9-2-27,3 13-3,-12 2-2,-3 1 1,-11-7-2,0-4 2,-7-15-3,2-2 1,0-22-2,0 0-2,0-22 0,4-12 0,1-16 0,2-6 0,4-1 0,2-6-2,8 10 0,1 2 0,6 11 1,0 14 0,3 17 1,0 12-1,-3 12 1,-5 6 1,-5 14 0,-6 6 0,-6 3 0,-2 3 3,-5-5-4,-1-6 1,-1-6-1,-1 1 0,1-15 0,3-16-1,-1 16-5,1-16-11,6-11-22,-6 11-1,24-32 1,-7 3 0</inkml:trace>
  <inkml:trace contextRef="#ctx0" brushRef="#br0" timeOffset="43040.4618">22522 5927 102,'-1'13'36,"-5"4"0,4 14 1,-4 1-29,14 14-1,1-4-1,16 6 0,3-10-1,11-2-2,3-14 0,4-16-3,-3-11 0,-5-10-1,-8-15-1,-12-10 0,-8-3-1,-12-9 0,-10 11 0,-9 3 1,-7 9 1,-5 18 1,-3 18 1,4 20 2,3 13-1,12 10 1,7 1 0,14 8 1,8-1-2,12-8 1,6-10-3,5-13 0,4-7-2,-6-13-6,7-6-27,-13-22-4,1-6 1,-3-20-2</inkml:trace>
  <inkml:trace contextRef="#ctx0" brushRef="#br0" timeOffset="43253.474">23048 5915 99,'-14'7'35,"7"11"1,-2 17 1,15 13-25,-9 4-5,10 13 1,0-6-2,15 7 1,-3-11-2,9-7-2,0-17-3,3-5 0,-1-10 0,-2-12-1,0-4-8,-19-18-31,9-17 0,-9-20-1,2-16-1</inkml:trace>
  <inkml:trace contextRef="#ctx0" brushRef="#br0" timeOffset="43494.4877">23341 5616 88,'10'8'35,"5"6"0,3 8 0,-5 0-22,13 24-4,-5 2 0,7 23 0,-9 4 0,3 11-2,-9-5-3,-1 1-2,-5-6-2,-3-13 0,-4-9 0,-6-26-4,1-7-8,-12-26-27,6-9-1,-7-18 0,1-6 2</inkml:trace>
  <inkml:trace contextRef="#ctx0" brushRef="#br0" timeOffset="44271.5322">23220 5993 99,'-10'-18'35,"17"7"1,18 1-1,14-6-20,20 17-8,4 1-3,14 0 1,2-2-1,-3 1-1,-5-4 0,-6 3-2,-11-3 0,-11-1-2,-13-1 0,-15 1-1,-15 4 0,-14 7 2,-4 5-2,-7 11 2,0 4 0,-1 9 2,4-2 0,16 7 1,14-6 0,20-4-2,22-6 2,14-15-2,10-5-1,5-15 0,-1-11 0,-9-9 0,-12-6 0,-14-8 0,-43 44 0,26-90 0,-26 90 0,-26-79 0,-5 58 0,-6 9 0,-6 14 0,2 18 0,4 17-1,12 11 2,14 8-2,17 5 2,20-7-1,12-4 0,18-9 0,7-14 0,7-16 0,-3-20 0,-4-7 0,-9-18 0,-9-7 0,-8-9 0,-11-4 0,-10 0 0,-9 3 0,-7 51 0,-8-72 0,8 72 0,0 0 0,-52 8 0,52-8 0,-28 92 0,26-29 0,13 2 0,12-4 0,13-6 0,12-14 0,10-18 0,4-23 0,2-27 0,-7-31 0,-15-20 0,-21-18 0,-18-16 0,-18-4 0,-13 0 0,-9 13 0,-9 27 0,0 25 0,6 34 0,40 17 0,-23 54 0,42 15 0,21 35 0,21 8 0,18 3 0,17 11 0,7-18 0,-1-2-37,-15-8-2,-50-22-4,-37-76 1</inkml:trace>
  <inkml:trace contextRef="#ctx0" brushRef="#br0" timeOffset="45374.5953">17901 6991 89,'0'23'37,"4"12"2,4 12 0,-5-3-27,11 18-1,-7-4-3,6 6 0,-6-11-2,0 8-2,-4-16-2,0-7-2,-2-11 0,-3-8-4,3-5-3,-11-25-14,-1-7-19,-8-13 0,-3-8 1,-10 2-1,-4 15 12,-15-20 15,8 10 11,-1 12 15,5 8 22,4-1-2,10 11 3,13-5 0,23-7-9,28 16-13,11-9-7,23 12 0,7-9-4,11 10 0,4-11 0,-1 5-2,-12-6-2,-14 4 1,-19-3-1,-11-3-1,-10 3 1,-13-4 2,-15 9-2,0 0 2,-25 16 0,-2 1 0,-4 12 1,0 5-1,1-2 1,10 14 0,11-9-1,19-2 1,14-15-1,14-8 1,7-19-1,4-12 0,0-4-1,-6-15 0,-12-2-1,-13-1 1,-10 5-1,-5 0 0,-5 15 2,-2 4 0,4 17 1,19 8 0,14 12-2,16 3 0,18 16-6,-2 6-29,20-8-5,6-1-1,0-14-1</inkml:trace>
  <inkml:trace contextRef="#ctx0" brushRef="#br0" timeOffset="46701.6712">18406 7237 29,'-10'4'27,"-13"-10"0,11 9 3,-4 7-11,-4-5-4,13 11-1,-7 0-2,18 11-2,-3 0 0,20 10-1,1-3-1,16 0-1,2-9-1,9 0-1,-2-17-1,1-2 0,-5-14-3,-3-2 0,-10-8-2,-6-3 1,-11-6-2,-9-3 0,-11 2-1,-11-3 1,-9 6-2,-12-4 0,0 10-2,-14-5-5,13 16-25,0 7 2,13 3-3,17-1-1</inkml:trace>
  <inkml:trace contextRef="#ctx0" brushRef="#br0" timeOffset="47326.7069">19571 7215 54,'7'-15'30,"-13"-3"2,-3 4-1,-8 11-8,-14-4-11,8 17-1,-14 1-1,8 10-4,-6-1 2,13 3-4,2 3 3,15-7-3,9 3 1,11-5-1,7-8-1,8-6 0,2-8-1,3-2 0,-3-9-3,-4 4 1,-5-4-1,-8 0-2,-2 4 1,-13 12-1,15-13 0,-6 16 2,6 11 1,2-2-2,7 2 1,-1-2-4,12 12-10,-2-11-22,0 0 1,-4-7-2,-4-10-1</inkml:trace>
  <inkml:trace contextRef="#ctx0" brushRef="#br0" timeOffset="47619.7237">20125 7306 97,'-1'34'35,"1"3"1,1 4-7,-5-12-20,12 12-2,-6-14-3,5-3-1,0-6-6,-7-18-14,16-14-18,-3-15 0,-2-12-2,3-21 0</inkml:trace>
  <inkml:trace contextRef="#ctx0" brushRef="#br0" timeOffset="47994.7451">20275 6794 94,'2'36'39,"2"10"-3,5 2 3,-3 0-32,11 15 2,-9-13-1,7-1-2,-8-10 1,2-9-3,-3-13 1,0-7-4,-6-10-1,0 0 0,10-5 0,-10 5 0,14-12 0,-1-1 0,9 8-4,4 9 3,5 3 1,1 2-2,0 7 2,-2-3-2,-5 6 3,-9 4-2,-14-9 3,-14-4-2,-10-5 1,-11-7-1,-5-4-3,-9-7-1,5 4-2,-4-12-13,13 9-21,11-1 0,15 2-1,7 11 3</inkml:trace>
  <inkml:trace contextRef="#ctx0" brushRef="#br0" timeOffset="48789.7906">20462 7182 37,'17'11'33,"11"4"0,14-1 3,9 2-13,15 13-2,-9-6-5,8 6-8,-13-5 0,-6 1-5,-24-8 0,-21-3-2,-26-5-1,-19-5 1,-15-1-4,-12-6-3,0 7-20,-7-1-10,7-7 0,13 5 0,19-2-1</inkml:trace>
  <inkml:trace contextRef="#ctx0" brushRef="#br0" timeOffset="49670.841">21209 6724 68,'-4'-32'33,"1"5"2,3 27-2,24 11-12,-2 23-11,17 23-6,3 17-1,2 15-1,-4 14 0,-7 11 0,-16 8-2,-20-8-2,-17 3-11,-19-13-22,-15-14-1,-4-8-1,-5-20 0</inkml:trace>
  <inkml:trace contextRef="#ctx0" brushRef="#br0" timeOffset="59442.3999">12827 8190 48,'-1'-27'29,"1"16"2,0 11 0,-12-18-11,12 18-6,-4-16 0,4 16-2,0 0-4,0 0-3,0 0-1,0 0-1,-1 21 0,6-2-2,-1 7 2,3 5-1,1 5 1,4 8 0,-1-1-1,2 4 0,0-1 1,1 4-1,0-4-1,1 3 0,-3-10 0,2-3 0,-2-4 1,0 0-2,-1-6 1,-1-5 0,-3-3 0,0-7 1,-1 3-1,0-4-1,-2 2 0,-4-12 0,7 21 0,-7-21 0,0 0 0,11 17 0,-11-17 0,8 17 0,-8-17 0,8 15 0,-8-15 0,6 14 0,-3-2 0,-3-12 0,4 16 0,-4-16 0,2 11 0,-2-11 0,0 0 0,0 0 0,4-12 0,-1-9 0,4-4 0,5-16 0,5-13 0,11-15 0,4-21 0,6 2 0,2-10 0,1 10 0,2 2 0,-6 10 0,6 25-2,-16 8-31,7 25-9,-5 6 0,-1 6-1,-1 8 3</inkml:trace>
  <inkml:trace contextRef="#ctx0" brushRef="#br0" timeOffset="60886.4825">13675 8795 27,'-4'-12'26,"4"12"2,3-16-1,-3 16-6,-2-14-4,-5 4-4,7 10-4,-13-13-1,13 13-2,-20-3-2,8 5-2,-2 4 1,-1 2-1,-2 1 0,-1 8 0,-1-1 0,3 8 0,-1 1-1,6 9 2,-1-3 0,8 10 1,3-7 0,11 2 0,1-9 0,9 0 0,1-12 0,5-4 0,-3-14-1,4-5-2,-2-6 1,-2-12-1,-2 2-1,-2-9 2,-2 2-2,-3-2-1,-2 1 0,-6 1 1,-2 4-1,-5 8-1,-1 4 1,2 15-1,-15-11 0,15 11 2,-9 18 0,15 4 2,10 2 0,16-1 1,15 1 1,18-7-2,10 5-2,5-9-9,13 8-27,0-5-4,-1-13 0,-4 1-2</inkml:trace>
  <inkml:trace contextRef="#ctx0" brushRef="#br0" timeOffset="89061.094">14395 8571 41,'2'-11'29,"-8"-10"0,6 21-5,1-18-5,-1 18-7,0 0-3,0 0-1,9 33 0,-4-9-1,14 22 0,-4-2 1,11 20-2,-2 5 0,5 12-1,-6-8-2,3 0 0,-7-14-2,-4-2 3,-12-6-2,-4-17 1,-11-23 0,-3-11 0,-4-18-3,-2-11 1,0-4 2,3-9-3,5-5 0,8 4-2,11 4 1,11 8-1,12 17 3,4 14-2,5 13-1,-1 10 3,-4 7-2,-9 11 2,-14 1-1,-17 2 2,-14-3-3,-12-8 0,-2 1-7,-13-11-29,5-10-1,4-12 0,10-9-1</inkml:trace>
  <inkml:trace contextRef="#ctx0" brushRef="#br0" timeOffset="89721.1318">14460 8980 54,'0'0'32,"-14"-20"1,19 8-5,14 14-7,4-11-3,21 21-6,0-5-5,13 19 0,-4-4-4,4 13 0,-10-6-2,-6 6 1,-18-6-2,-18-4 1,-19-4 0,-19-12-3,-12 6-2,-16-15-7,2 13-16,-6-2-11,3-4 2,9 4-2,12-5 2</inkml:trace>
  <inkml:trace contextRef="#ctx0" brushRef="#br0" timeOffset="90272.1633">15116 8867 62,'-24'-2'32,"12"6"1,3-6-1,9 2-13,13 1-7,6-2-3,18 11-2,1-6-1,11 5-1,-2-8-5,1-2-3,6 10-15,-9-5-18,-11-11 0,-4 7 0,-11-10-1</inkml:trace>
  <inkml:trace contextRef="#ctx0" brushRef="#br0" timeOffset="90483.1753">15205 9119 87,'21'11'36,"15"-1"-1,5-11-2,1 1-30,6 4-19,-4-1-16,4 8-2,-13-6 1,2 0-3</inkml:trace>
  <inkml:trace contextRef="#ctx0" brushRef="#br0" timeOffset="91101.2107">15795 8441 47,'-4'19'32,"12"7"2,3 6-7,-1-3-6,14 18 0,-11-10-5,19 15-5,-14-6-2,11 9-2,-8 3-2,2 2 1,-5 2-1,2-3-3,-4-9-1,-1 2 1,-1-7-1,-2-6 0,-3-14-1,1-2 3,-10-23-3,13 11 4,-6-21-4,4-15 0,-1-27 0,5-16 0,7-24 0,4-18 0,2-21 0,-1-12 0,0 14 0,-7-1 0,5 41-9,-17 9-35,1 26 3,-6 20-3,-3 34 3</inkml:trace>
  <inkml:trace contextRef="#ctx0" brushRef="#br0" timeOffset="91570.2375">16532 8627 81,'5'18'37,"2"9"-1,0 9 3,-1 6-24,7 24-5,-12-3-1,7 9-3,-6-8 0,3-10-5,-5-4 1,3-12-1,-2-6-1,0-18-2,5 2-8,-6-16-31,0 0 3,-11-7-1,8-13 0</inkml:trace>
  <inkml:trace contextRef="#ctx0" brushRef="#br0" timeOffset="91786.2499">16344 8957 102,'9'-3'37,"14"2"1,11-9 0,4-4-30,14 16-2,-2-9-3,1 10-1,-4 0-7,-14-7-9,-7 3-25,-12 1 5,-14 0-6,3-29 3</inkml:trace>
  <inkml:trace contextRef="#ctx0" brushRef="#br0" timeOffset="92253.2766">16846 8608 101,'28'11'40,"-2"2"-2,-1 9 1,-11 3-26,10 12-7,-10 10 0,2 2-3,-6 10 1,0 0 0,-3-2-3,0-5-1,-5-6 0,0-1 0,-1-17 0,0-4 0,-1-24 0,0 0 0,0 0 0,0-15 0,4 1 0,3-4 0,1 2 0,2-3 0,1 5 0,1 0 0,1 9 0,-1 5 0,0 7 0,0 6 0,0 8 0,2 3 0,3 4 0,6 5 0,8-2 0,10 2 0,7-14 0,10-1 0,10-11 0,2-7-1,14-4-40,-11-10 1,1-2-2,-7-18-1</inkml:trace>
  <inkml:trace contextRef="#ctx0" brushRef="#br0" timeOffset="100502.7484">18200 8626 32,'0'0'28,"-24"6"2,24-6 0,-15 2-10,5-5-3,10 3-3,0 0-3,20 16-4,-3-12 0,15 2-1,3-4-2,9 0-1,2-2-4,1-2-1,4 4-4,-9-10-8,2 1-20,-7 5-1,-10-3 1,-1 3-2</inkml:trace>
  <inkml:trace contextRef="#ctx0" brushRef="#br0" timeOffset="101014.7777">18144 8902 47,'-21'6'32,"21"-6"0,-10 0-5,10 0-2,0 0-4,10-24-6,21 19-5,7-7-3,19 7-2,10-2 0,10 7-3,7 3-4,-2 0-14,1 1-21,-1 12 0,-13-13-2,-8 4-2</inkml:trace>
  <inkml:trace contextRef="#ctx0" brushRef="#br0" timeOffset="112169.4157">19696 8390 50,'3'-12'34,"-5"-9"1,1 2-6,1 19-6,-2-18-5,2 18-5,0 0-4,3 11-3,-7 9-2,5 10 0,-4 6-3,2 5-1,-2 3 1,1 5 1,-2-2-1,2 5-2,0-12-1,-1-7-4,9 4-13,-4-17-15,0-5-2,-2-15-2,0 0 1</inkml:trace>
  <inkml:trace contextRef="#ctx0" brushRef="#br0" timeOffset="112603.4406">19465 8414 69,'-18'-4'36,"3"2"1,3-9 0,-6-8-19,18 19-5,0 0-3,12-5-2,6-1-2,18 5 0,11-10-2,11-8-2,8 2 0,4-4-4,0 6 1,-5-6-5,-3 16-5,-23-10-18,-6 21-10,-13 13 1,-9-3-1,-9 6 1</inkml:trace>
  <inkml:trace contextRef="#ctx0" brushRef="#br0" timeOffset="112945.4601">19546 8836 94,'-12'4'36,"12"-4"5,11 2-3,5-16-25,27 8-3,2-9-7,11 5 1,-1-2-6,-1-2-5,1 7-32,-18 5 1,-15 9-2,-22-7 0</inkml:trace>
  <inkml:trace contextRef="#ctx0" brushRef="#br0" timeOffset="114928.5735">20164 8798 61,'0'0'32,"3"-14"0,-3 14-6,0 0-6,1-15-5,-1 15-4,-3 10-4,4 12-4,-11-1 2,6 11-3,-7 2 2,5 5-3,-4 1 0,2 2-2,4-7-4,-4-17-4,15 1-22,-7-19-3,0 0-2,8-11 0</inkml:trace>
  <inkml:trace contextRef="#ctx0" brushRef="#br0" timeOffset="115447.6032">20159 8799 58,'9'-2'31,"-9"2"-2,9-6 2,1 9-17,-10-3-3,16 8-3,-16-8 0,23 14-3,-13-4 1,7 3-1,-6-3-3,6 5 2,-8-3-2,4 4 1,-5-4-3,0 0 2,-8-12-1,11 22 1,-8-12 1,0 1 0,-3-11-1,0 0 0,4 13-1,-4-13-1,0 0 1,6 13-3,-6-13 3,4 11-2,-4-11 2,4 12-1,-4-12 1,0 0 2,2 14 0,-2-14 1,4-20-2,3-7 1,2-11-3,5-5 2,3-12-4,0-4-1,9 7-14,-5-2-23,1 10-1,-5 6 0,0 17 1</inkml:trace>
  <inkml:trace contextRef="#ctx0" brushRef="#br0" timeOffset="116585.6683">21053 8292 90,'-3'-14'35,"2"3"1,-3 21-4,4-10-17,-3 43-4,-1 1-5,8 16-1,-5 9-1,3 2 0,-3 5-1,2-8 0,-3-11-2,0-3 0,-2-11 0,-1-9-2,2-5-3,-7-23-11,10-6-24,-10-6 0,6-7 0,3-13-1</inkml:trace>
  <inkml:trace contextRef="#ctx0" brushRef="#br0" timeOffset="117159.7012">20962 8495 38,'-3'12'29,"-9"-14"2,12 2-2,0 0-6,8-20-4,12 8-5,-4-15-2,16-2-4,-4-10-1,12 4 0,-7-3-2,5 15 0,-7 0-3,-1 20 0,-6 2-2,-2 14 1,-6 2-2,-1 10 0,-2 0 1,-5 0 1,-2 5-1,-5-8-1,-6 12 1,-5-6 0,-5 0-2,-6 0 3,-4 0-2,-2-4-1,0-3 3,0-7-2,2-3 0,5-3 1,4 1-1,6-1 2,10-8-2,-5 17 3,11-5-2,7 9 2,2 0 1,5 10-1,2 2 2,2 3-2,1 2-1,-1-8-3,6 21-9,-12-7-28,5-7 0,0-13-2,-1-4 1</inkml:trace>
  <inkml:trace contextRef="#ctx0" brushRef="#br0" timeOffset="119359.827">21662 8778 62,'0'0'33,"0"0"3,-12 5 1,0 0-18,11 18-5,-11-7-5,8 12-3,-7-2-1,6 5 0,-2 3-1,3-6-3,0 0-1,0-13-4,7 12-6,-3-27-11,-10 13-17,10-13 1,0 0-2,4-14 1</inkml:trace>
  <inkml:trace contextRef="#ctx0" brushRef="#br0" timeOffset="119721.8477">21622 8847 67,'4'-11'36,"-2"-4"-1,-2 15 2,12-8-17,-12 8-7,10-6-4,-10 6-4,14 1 0,-14-1-4,16 21 2,-9-7 0,3 8 0,-3 3 0,0 7 0,0 3 1,0 1-3,0 1 3,-1-8-4,-1 2 1,2-8 1,-1-8-2,4-9 0,1-19 0,6-3 0,3-23 0,5-3 0,2-16 0,1-3 0,2-2 0,-12-2-28,5 18-13,-6 0-2,-4 19 1,0 2-1</inkml:trace>
  <inkml:trace contextRef="#ctx0" brushRef="#br0" timeOffset="128282.3373">23228 8530 24,'-7'-10'20,"17"11"-3,-10-1-5,0 0-8,0 0-9,0 0-8,0 0-7,-10 0 0,20 13 2</inkml:trace>
  <inkml:trace contextRef="#ctx0" brushRef="#br0" timeOffset="128700.3612">23499 8178 95,'9'-13'39,"-8"1"1,-1 12-1,-9-16-24,9 16-6,0 0-3,-9 9-3,-1 5-1,-4 7 1,-8 23-1,-5 7 0,-10 14-2,-2 5 0,-7 10 0,0 3 0,-1-5 0,5 0 0,3-22 0,8-3 0,6-21 0,6-2 0,6-14 0,5-3 0,8-13 0,1-11-14,10-4-28,5-10-1,4 2 4,3-8-3</inkml:trace>
  <inkml:trace contextRef="#ctx0" brushRef="#br0" timeOffset="129203.39">23169 8378 55,'0'0'35,"0"0"2,-6-18-1,6 29-9,-8-24-10,8 13-4,0 0-2,0 0-7,0 0 0,0 0-1,9 0 0,-9 0-1,5 23 0,-4 10 1,-1 1-1,-1 15-1,-2 2-1,0 12 0,-4-5 0,2 8 0,-1-11 0,3-3 0,1-3 0,4-3 0,1-4 0,1-10 0,5-1 0,0-13 0,4 0 0,-1-19 0,10 9-14,-9-19-28,3-7 0,1-1 0,-2-9 0</inkml:trace>
  <inkml:trace contextRef="#ctx0" brushRef="#br0" timeOffset="129561.4105">23089 8662 67,'0'0'35,"0"0"1,-10-11 1,10 11-9,0 0-12,9 6-6,-9-6-1,29 18-2,-9-11 0,13 4-4,-3-3-3,6-1 0,0 1 0,-4 3 0,5 5-19,-14-8-23,-9 4 0,-14-12-2,8 16 2</inkml:trace>
  <inkml:trace contextRef="#ctx0" brushRef="#br0" timeOffset="130720.4768">23242 8110 84,'-22'-9'33,"6"8"0,-6-2-7,-3-7-14,12 10-5,-6-4-2,5 3-2,-3 4 1,5-3-1,-2 0 0,4 4-1,-2 2 0,2 8 0,-1 1-2,2 12 0,-2-6 0,-1 9-1,1-2 0,-3 6-1,0 0 0,-2 0 1,-1 3-1,-3-3 2,0 11 0,-3-2 1,-1 1-1,-1 5 4,-3 5 0,1 1-1,-2-3 0,4 4-1,-1-4 0,6 4 0,3 0-2,7-3 0,3-2-2,6-2 2,6-4-1,4 4 1,3-8 0,5-5 1,2-4 0,6-5 0,1-5 0,3-8 0,3 2 0,3-7-1,1 2 2,2 1 1,0-8-1,1 6-1,-1-9 1,3 3 0,0-12 0,4-1 1,0-10-2,3-1-1,-2-8 0,4 0 1,-2-1 0,-1-2 0,0-5-1,-2-7 0,-1 1 0,-1-7 0,-1 2 0,-1-7 0,1-4 0,-4-3 0,-4 1 0,-3-5 0,-3-4 0,1-8 0,-2-7 0,2 2 0,-10-9 0,0 14 0,-7-9 0,-8 17 0,-16 1 0,-22 22 0,-16 15 0,-20 10 0,-12 24 0,-12 2 0,0 40-1,-8 0-37,21 10-3,16 3-1,21-3 1</inkml:trace>
  <inkml:trace contextRef="#ctx0" brushRef="#br0" timeOffset="145380.3153">14487 9929 39,'10'-2'23,"-14"-10"4,14 14-4,4 16-8,0 6-2,18 21-1,-4 2 2,15 30-1,-8 10-5,3 19-6,-11 3-6,-15-4-13,-23-3-15,-11 6 0,-25-19-2,-9-12 1</inkml:trace>
  <inkml:trace contextRef="#ctx0" brushRef="#br0" timeOffset="145954.3481">10919 9983 48,'-28'-3'29,"-16"3"3,1 20-2,-8 13-16,-1 6-1,14 22-3,-2 8-2,19 20-7,15 12-14,23 11-18,12-11 0,27 12-2,12-16-1</inkml:trace>
  <inkml:trace contextRef="#ctx0" brushRef="#br0" timeOffset="148590.4989">17289 9694 38,'-30'-16'29,"9"19"-1,-15-10 1,4 10-15,4 8-4,-4 3 3,8 14-2,-8 2-2,12 12-2,-6 0-1,12 4 0,-3 1-2,11 6 0,2-11-4,9-2 0,11-7-3,0-13-9,7-8-21,9 2-2,-3-23 0,7-5-1</inkml:trace>
  <inkml:trace contextRef="#ctx0" brushRef="#br0" timeOffset="148880.5155">17284 10076 102,'4'37'36,"12"-2"2,6-10 0,7-13-33,16-1 1,3-11-3,7-8 1,-3-15-5,-5-8 2,-11-4-3,-16-1 0,-15 1 1,-17-2-2,-11 8 2,-14-1-2,-7 19 2,-6 1 0,1 17 1,4 6 1,10 8-1,8 3 0,12 6-5,4-1-13,13-6-17,13 5-2,4-10 2,8-4-3</inkml:trace>
  <inkml:trace contextRef="#ctx0" brushRef="#br0" timeOffset="149392.5448">17826 10039 96,'21'30'37,"-3"0"1,2-1 2,2 3-32,-8-13-1,3 4-2,-8-8 1,0-3-3,-9-12 0,0 0 0,-2-20-4,-3-1 2,-1-1-2,1-7 1,3-9-2,3 2 2,6-6-1,6 5 0,4 4 1,6-1 0,2 18 2,4 9 0,-1 9 0,1 9 2,-3 9-2,-3 3 0,-5 6-2,-2 11 0,-3-12 0,-5-6 0,-1-6 0,-4-2-2,2 0-4,-5-14-9,0 0-25,2 11-2,-2-11 2,0 0-1</inkml:trace>
  <inkml:trace contextRef="#ctx0" brushRef="#br0" timeOffset="149770.5664">18540 9819 66,'-20'22'37,"-9"-3"-1,0 3 2,0 13-11,0-20-18,17 18 0,4-19-2,17 7-3,10-2-3,13-3 0,5 2-1,3-2 1,-2 1 0,-4 1 1,-11 1-1,-10 0 0,-16-7 2,-9 1-3,-12-4 4,-3-2-4,-4 2 3,0-8-4,5 3 1,4-4-1,14 12-14,0 0-22,8-12-4,17 9 1,-2-15 0</inkml:trace>
  <inkml:trace contextRef="#ctx0" brushRef="#br0" timeOffset="149999.5795">18781 10001 122,'11'20'40,"-2"1"-2,-2 8 3,-4-3-37,3 9-1,-4-9-1,-1-1-4,5-4-6,-6-21-31,0 0 0,0-14-1,2-11-1</inkml:trace>
  <inkml:trace contextRef="#ctx0" brushRef="#br0" timeOffset="150885.6302">19294 9770 57,'-21'8'34,"5"9"0,-4 9 6,-1-7-21,7 30-3,-13-11-1,15 22-4,-6-17-1,16 11-3,2-15-1,14-9-4,5-10 2,10-10-4,5-12 0,8-13 0,2-12 0,3-16 0,-3-13 0,-3-12 0,-7-3 0,-5-5 0,-10-5 0,-8 8 0,-11 5 0,-10 12 0,-5 20 0,-7 10 0,-4 16 0,-5 19 0,0 14 0,2 14 0,4 13 0,6 7 0,6 11 0,8 10 0,11-7 0,13-7 0,8-5 0,11-16 0,8-12 0,5-12 0,2-17 0,-2-19 0,-3-8 0,-8-11 0,-6-14 0,-14 3 0,-9-5 0,-10 9 0,-9 4 0,-7 10 0,-6 18 0,-2 16 0,-4 23 0,6 6 0,5 8 0,9 6 0,9 0 0,10-3 0,9-5 0,5-4 0,7-9 0,-2-7 0,6 4-3,-13-13-40,-3-14 1,-6 0-2,-2-15 2</inkml:trace>
  <inkml:trace contextRef="#ctx0" brushRef="#br0" timeOffset="151166.6462">19938 9853 117,'17'9'42,"5"14"1,-1 1-1,9 8-32,-7 3-9,6 2-1,-7-8 0,-1 0 0,-6-4 0,1-11 0,-4-17 0,1-12 0,3-13 0,3-14 0,7 3 0,6-13 0,6 8 0,1 5 0,2 9 0,-4 7 0,2 19 0,-16 19-25,3-7-19,-5 11 0,2-5 0</inkml:trace>
  <inkml:trace contextRef="#ctx0" brushRef="#br0" timeOffset="152090.6991">21168 10041 83,'6'-22'38,"-2"1"0,-1-4 1,4 10-22,-14-9-6,9 13-5,-8-1-2,6 12 0,-12 11 0,4 11 0,-2 11 0,3 3-1,2-2-3,3 10 0,1-2 0,6-2 0,2-13 0,7-9 0,1-13 0,3-5 0,-1-7 0,-2-12 0,-1-4 0,-4-3 0,-1 2 0,-3 0 0,0 13 0,-6 11 0,19 2 0,1 16 0,4 5 0,5 0 0,5 8 0,-3-6-9,5-1-32,-3-6 0,-1-11-3,-8-12-2</inkml:trace>
  <inkml:trace contextRef="#ctx0" brushRef="#br0" timeOffset="152919.7465">22261 9997 95,'-36'1'38,"-9"0"2,-1 7-2,8 17-28,-6-11-1,18 11-3,7-3 0,22 3-4,13 2 2,13 2-2,4-4 1,2-7-1,-5-1-2,-8 1 0,-16-5 0,-14 2 0,-14-2 0,-7-4 0,-5 0 0,0-4 0,3 4 0,5-14 0,26 5-6,-9-4-26,25-10-11,9-2 2,7-10-3,3-2 3</inkml:trace>
  <inkml:trace contextRef="#ctx0" brushRef="#br0" timeOffset="153271.7667">22333 9852 118,'13'19'42,"-1"0"0,6 11 0,-4 8-33,8 16-7,-4 1-2,4-2 0,-8-8 0,1-9 0,-4-9 0,-4-12 0,-7-15 0,7-13 0,-4-16 0,2-1 0,2-7 0,2-2 0,3 7 0,4 8 0,-1 5 0,4 1 0,-4 23 0,-1 11 0,-2 9 0,-3 9 0,-1 0 0,-3 1 0,0-3 0,-1 12 0,3-19 0,0-4 0,9 5 0,-13-16-31,13-5-14,-2-17 3,4 7 0</inkml:trace>
  <inkml:trace contextRef="#ctx0" brushRef="#br0" timeOffset="153482.7787">22822 10239 126,'5'12'40,"5"8"3,3-12 1,11 3-42,2-9-2,4-6 0,1-4 0,-1-8 0,-6-5 0,-10-4 0,-11 3 0,-12-1 0,-9 10 0,-7 4 0,-2 12 0,-5 1 0,11 17-9,-7-5-26,18 10-8,6-4 0,7-1 2</inkml:trace>
  <inkml:trace contextRef="#ctx0" brushRef="#br0" timeOffset="153894.8023">23059 10202 118,'17'35'44,"3"-5"0,0 0-2,-2-8-35,5 3-7,-10-5 0,3-10 0,-5-10 0,2-13 0,-3-8 0,4-8 0,-3-8 0,3 1 0,1-1 0,-2 4 0,0 11 0,-2 3 0,1 10 0,0 9 0,3 6 0,0 7 0,3-1 0,0-2 0,3 3 0,0-7 0,2 6 0,-9-19-11,3 4-33,-4-13-1,2-8 1,-7-3 4</inkml:trace>
  <inkml:trace contextRef="#ctx0" brushRef="#br0" timeOffset="154098.814">23585 9679 88,'0'0'40,"13"16"2,-5 2 0,3 26-8,-2-3-29,6 14-1,0-4-4,0 12 0,-4-4 0,-3 0 0,-5 5 0,-5-12 0,-1 0 0,-14-14-40,-3-17-1,-4-10-2,-5-16-1</inkml:trace>
  <inkml:trace contextRef="#ctx0" brushRef="#br0" timeOffset="154281.8244">23458 10162 120,'16'-9'42,"12"2"-1,18 7-1,11-7-37,13 15-21,-2-11-20,-5-1 0,-9 4-1,-10-3-1</inkml:trace>
  <inkml:trace contextRef="#ctx0" brushRef="#br0" timeOffset="154569.8409">24216 9800 135,'0'0'45,"0"0"-1,15 72-13,-15-72-31,3 80 0,4-30 0,-2 8 0,-2-8 0,-3-50 0,7 85 0,-7-85 0,-1 68 0,1-68 0,0 0 0,-17 46 0,7-47-38,-10 0-7,-4-14 0,0-6 3</inkml:trace>
  <inkml:trace contextRef="#ctx0" brushRef="#br0" timeOffset="154893.8594">24033 10130 86,'0'0'36,"16"-16"0,-16 16 4,64-5-17,-64 5-13,80-13-2,-38 0-2,2 8-1,-44 5-1,71-7-3,-71 7-1,0 0 0,0 0 0,22 48 0,-22-48 0,-28 60 0,28-60 0,-18 53 0,18-53 0,0 0 0,0 0 0,67 33 0,-67-33 0,76-37 0,-76 37 0,56-67 0,-56 67 0,4-69 0,-4 69 0,0 0 0,-69-41 0,69 41 0,-59 23-3,59-23-39,-36 51-3,36-51 2,-4 47 0</inkml:trace>
  <inkml:trace contextRef="#ctx0" brushRef="#br0" timeOffset="155278.8815">24704 9482 108,'0'0'41,"0"0"1,0 0 2,38 79-24,-29-26-20,2 25 0,0-1 0,-2 8 0,-1 2 0,-1-5 0,-4-12 0,-5-15 0,2-55 0,-5 59 0,5-59 0,0 0 0,0 0 0,19-59 0,-19 59 0,63-53 0,-22 36 0,4 4 0,7 13 0,-3 14 0,-9 5 0,-40-19 0,39 54 0,-39-54 0,-47 66 0,-14-32 0,-17 14 0,-3-25-7,-12-5-40,-1-10 7,14-16-8,14-12 13</inkml:trace>
  <inkml:trace contextRef="#ctx0" brushRef="#br0" timeOffset="157258.9947">16382 13313 40,'0'0'29,"0"0"0,-1-17-1,1 17-9,5-12-6,11 12-4,1-5-1,12 5-3,0-4-1,10 3 1,-1-1-1,8 2 0,-6-4-1,2 6-1,-5-2-2,-3 2 0,-5 0 0,-6 1 0,-5-1 0,-3 0 1,-5-1-1,-10-1 3,0 0-2,0 0-1,0 0 0,0 0 0,0 0 0,8 7-1,-7 14 0,1 13 0,0 20 1,0 18 2,-2 19 0,1 15 0,-4 10-1,3 20 3,-5 0-1,3 9 0,-4-6 1,0 2-3,-4-2 2,0 1-2,-3-3 2,-1-11-2,0-11 0,2-12-1,-1-20 0,4-14 2,1-24-2,4-13-1,0-14 2,4-18-1,0 0 1,0 0 1,2 11-1,-2-11-2,3 10 1,-1 1 1,0-1-1,-2-10 0,3 13 1,-3-13-1,0 0 1,-25 4 0,-9-14 3,-18-7-4,-13 4-4,-18-13-26,0 12-9,2-8-1,11 2 1</inkml:trace>
  <inkml:trace contextRef="#ctx0" brushRef="#br0" timeOffset="158522.067">6293 13183 43,'0'0'33,"-12"4"-1,12-4 0,9-10-11,0-6-10,16 2-2,4-6-4,12 3-1,1-4-1,3 4 1,-4 2 0,0 7 1,-13-1-1,-2 8 0,-16 1 0,-10 0-2,6 12 1,-8 1-3,0 5-1,0 9 0,5 11 1,2 16-1,1 20 0,4 22 1,-2 10-1,2 12 2,-1 17 0,-1 13 0,-7 0-1,-2 0 0,-3-12 1,-1-2-2,1 0 2,2 6-2,2-10 2,4-10-2,3-1 3,2-7-2,3-9 0,1-17 0,-3-20 1,-1-13 0,-3-15 1,0-9-1,-4-19 3,0 1-2,-2-11 1,0 0-2,-16 20 1,3-12-1,-10 0-1,-5 3 0,-11 5-1,-7 0-1,-1 9-1,-7-7-2,10 17-17,2-18-17,11-18-2,8-22 1,19-20-1</inkml:trace>
  <inkml:trace contextRef="#ctx0" brushRef="#br0" timeOffset="159870.1441">7392 5122 36,'-24'-3'23,"16"5"1,-3-4-10,11 2-3,0 0-3,11 1-3,8 3-1,4-2-1,8 3 1,0-1 0,7 6 0,-2-4 0,2 5 0,-3-2-2,-3 3-1,-5 3 1,-3 8 1,-6 8 0,-3 12 0,-6 10 0,0 11 2,-8 4 0,2 16 0,-8 3 1,3 17-2,-8 3 1,1 7-1,-10 1 1,1 11-2,-8 6 0,4 13 1,-5-10-4,2-7 2,1-12 1,4-4-2,1-13 1,5-12 0,1-12 0,1-15-1,4-2 1,2-7-1,2-8-1,1-6 2,2-2 0,2-7 0,-1-7 2,3-6-1,-3-15 0,0 0 0,0 0 0,0 0-2,0 0-1,-9 7 0,-3-2-3,-7 9 1,-6 16-9,-23-2-29,-8 6 0,-8-6-1,-3-22 2</inkml:trace>
  <inkml:trace contextRef="#ctx0" brushRef="#br0" timeOffset="162469.2927">15684 10886 105,'-8'2'40,"-2"5"0,2 10 0,6 20-28,-2 4-5,9 30 2,-4-5-7,7 9-2,-3-2 0,4-2 0,-4-10 0,-1-4 0,-1-16 0,-2-23 0,0 0 0,-1-18 0,1 14-1,-1-14-40,-3-11-1,5-12-2,0 6 5</inkml:trace>
  <inkml:trace contextRef="#ctx0" brushRef="#br0" timeOffset="162818.3127">15245 10898 110,'-36'11'42,"6"-8"-1,10 1 2,7-12-30,31 13-7,9-11-6,26 5 0,14-11 0,22-1 0,12-3 0,8-5 0,-4-2 0,-5 3 0,-12-6 0,-12 7 0,-13 1 0,-17 4 0,-11 9 0,-15-2 0,8 18-37,-17-4-8,-3 10 4,-7 3-3</inkml:trace>
  <inkml:trace contextRef="#ctx0" brushRef="#br0" timeOffset="163111.3294">15471 11512 122,'-32'36'43,"8"-10"-2,15-2 2,16-11-37,21-8-6,16-11 0,21-6 0,6 2 0,5-9 0,5 6 0,-6-7 0,3 7-33,-16 10-9,-12-3-1,-15 13 2</inkml:trace>
  <inkml:trace contextRef="#ctx0" brushRef="#br0" timeOffset="163751.366">16641 11190 97,'-14'-5'38,"-2"5"0,-3 10 0,-4 16-23,-11-13-7,10 14-2,-7-10-2,8 10-3,1-1 1,10 9-1,7-1 0,10-5 0,7-1 1,6-1-1,2-3 1,0 0-2,-4-8 0,-6 1 0,-10-17 0,-11 11 0,-9-6 0,-8-5 0,-4 3-1,-8-12-16,3 12-22,2 1 0,6-7-1,9 8 0</inkml:trace>
  <inkml:trace contextRef="#ctx0" brushRef="#br0" timeOffset="164735.4223">16787 11213 35,'1'-19'18,"-13"-18"5,13 12 0,-8 0-11,-2-7 0,6 12 1,-8-12 2,12 16-3,-11-5 5,10 21-2,0 0 1,11 7-2,-8 11-5,13 11-1,-1 19-4,6 16 4,-1 7-7,6 10-1,-6-4 0,3 1 0,-5-5 0,-2-7 0,-6-19 0,-3-16 0,-3-19 0,-4-12 0,2-30 0,-2-2 0,2-16 0,1 6 0,4-9 0,1 10 0,0 8 0,3 13 0,-1 20 0,2 13 0,-4 14 0,2-2 0,-4 14 0,4 5 0,2-5 0,1-1 0,6-9 0,-2-9 0,15 3-16,-7-21-30,3-5 4,-3-12 0,0-2 0</inkml:trace>
  <inkml:trace contextRef="#ctx0" brushRef="#br0" timeOffset="164950.4346">17282 11625 133,'2'17'41,"9"-4"2,4-8-5,11-5-38,3-8 0,6-3 0,-3-3 0,-3-10 0,-9-5 0,-11 2 0,-12 3 0,-11 3 0,-9 16 0,-7 0 0,1 15-2,0 1-4,17 18-18,3-2-18,9-7 2,9 4 0,7-13 1</inkml:trace>
  <inkml:trace contextRef="#ctx0" brushRef="#br0" timeOffset="165373.4588">17577 11412 124,'13'4'42,"-6"9"1,3 4 0,3 10-40,3 7-3,0-1 0,5-2 0,-5-2 0,3-6 0,-2-12 0,2-4 0,-3-13 0,0-5 0,-2-6 0,1-7 0,0-3 0,1 1 0,1 4 0,-3-1 0,1 4 0,-5-1 0,5 16 0,-13-16-7,-2 20-38,10-3 0,-10 3 1,0 0 0</inkml:trace>
  <inkml:trace contextRef="#ctx0" brushRef="#br0" timeOffset="165622.4731">18010 11077 132,'16'-1'42,"-6"8"-2,3 19 1,-2 3-41,-1 21 0,0 2 0,2 13 0,-1 5 0,0 7 0,0-4 0,-2-17 0,-2 4 0,-3-14 0,5-1 0,-14-13-33,2-20-12,-4-23 1,-2-2 1</inkml:trace>
  <inkml:trace contextRef="#ctx0" brushRef="#br0" timeOffset="165821.4845">18041 11555 135,'24'-18'39,"8"6"3,9-2-5,10-14-50,-7 11-29,2 2 0,-5 7 0,-4-4 0</inkml:trace>
  <inkml:trace contextRef="#ctx0" brushRef="#br0" timeOffset="166779.5393">18818 11354 47,'-2'-16'36,"4"-5"1,-3 2 1,-4-10-15,5 29-3,-11-32-5,11 32-3,-20 0-1,10 14-3,-7 10-2,5 14-4,0 2-2,9 10 0,3-1 0,10 0 0,4-4 0,10-3 0,3-10 0,4-11 0,11 3-18,-6-23-26,-1-11 2,-5 0 0,-2-22 0</inkml:trace>
  <inkml:trace contextRef="#ctx0" brushRef="#br0" timeOffset="166976.5505">19089 11355 136,'12'22'43,"-3"-4"-3,7 1-4,-2-4-36,5 0 0,0 3 0,-2-18-3,6 3-38,-7-16-3,-2-9 4,-6-15-4</inkml:trace>
  <inkml:trace contextRef="#ctx0" brushRef="#br0" timeOffset="167386.574">19394 11337 86,'7'26'39,"-2"2"3,0 0 0,-3-3-14,6 12-19,-8-6-2,6 5-5,-6-15-2,4-5 0,-4-16 0,12 8 0,-3-15 0,4-4 0,2-2 0,2-6 0,7-2 0,-1-4 0,2 2 0,-1-3 0,1 4 0,-12-6-16,7 6-27,-3 5-2,-2-1 1,-2 1 0</inkml:trace>
  <inkml:trace contextRef="#ctx0" brushRef="#br0" timeOffset="167659.5896">19923 11201 104,'0'0'39,"0"0"0,0 0 4,-24-8-35,14 27-1,-6 10-2,4 8 2,-4 2-4,7 5-3,1 2 0,8-3 0,2-2 0,8-13 0,3-12 0,5-4 0,1-8 0,-3-14 0,7 1-36,-7-15-8,-1 6-1,-3-20 1</inkml:trace>
  <inkml:trace contextRef="#ctx0" brushRef="#br0" timeOffset="167986.6083">20015 11390 133,'2'26'44,"4"-4"-1,2 5-8,3-2-35,4-7 0,6 0 0,3-15 0,3-2 0,0-11 0,1-4 0,-1-18 0,-3 3 0,-5-1 0,-4-1 0,-6 6 0,-4 6 0,-4 4 0,-1 15 0,0 0 0,-10 19 0,9 7 0,2 12 0,3-5 0,3 3 0,4-8 0,2-1 0,3-8 0,-16-19-7,19 0-36,-11-15-2,-1 4 3,-3-15-2</inkml:trace>
  <inkml:trace contextRef="#ctx0" brushRef="#br0" timeOffset="168218.6216">20382 11467 139,'2'21'41,"2"5"3,2-5-13,3-1-31,2-5 0,0 0 0,3-4 0,-7-26-21,7 5-21,0-27-2,0-3 1,-1-18 0</inkml:trace>
  <inkml:trace contextRef="#ctx0" brushRef="#br0" timeOffset="168433.6339">20575 10967 136,'0'0'44,"-9"17"-1,9 11-11,1 5-32,3 9 0,5 13 0,-1-2 0,4 7 0,-2-1 0,1-5 0,0-12 0,-5-2 0,2-4 0,-4-11 0,0-3 0,-4-22 0,9 24-7,-9-10-37,0-14 1,0 0 0,0 0 2</inkml:trace>
  <inkml:trace contextRef="#ctx0" brushRef="#br0" timeOffset="168646.646">20432 11304 128,'24'-9'43,"10"-9"0,13 4-2,7 0-41,3 2 0,2 2 0,-16-2-35,1-3-8,-9-4-1,-12 2-1</inkml:trace>
  <inkml:trace contextRef="#ctx0" brushRef="#br0" timeOffset="168864.6585">20313 10851 142,'-4'12'38,"14"-4"-35,-10-8-2,13 8-43,-13-8-3</inkml:trace>
  <inkml:trace contextRef="#ctx0" brushRef="#br0" timeOffset="169777.7107">21230 11367 141,'0'0'42,"17"7"2,6-12-16,10 13-28,8-4 0,8 4 0,1-1 0,1 5 0,-4-6 0,-4 1 0,-6 0 0,-8-12 0,-5 7 0,-7-11 0,7 17-11,-9-13-32,-2 4-1,-4-2 1,-9 3-2</inkml:trace>
  <inkml:trace contextRef="#ctx0" brushRef="#br0" timeOffset="169981.7224">21342 11625 128,'8'21'42,"21"-2"0,18-5-2,20-2-37,11 2-3,2-8-24,10 6-18,-4 0 0,-4-15-2,-8 4 1</inkml:trace>
  <inkml:trace contextRef="#ctx0" brushRef="#br0" timeOffset="174930.0054">18592 12288 81,'1'-18'35,"-4"1"2,3 5-1,0 12-27,1-20-1,-1 20 2,0 0 0,0 0-2,4-11-1,-4 11-2,0 0 0,7 16-2,-3-5-2,5 6-1,1 2 0,4 3 0,1 12 0,6 3 0,0 2 0,3 3 0,0 1 0,1 0 0,-1 3 0,2-1 0,-3-1 0,-1-4 0,-2 0 0,-2-9 0,-3-6 0,-3 3 0,-2-8 0,-3 1 0,-2-3 0,-5-18 0,6 12 0,-6-12 0,0 0 0,0 0 0,0 0 0,0 0 0,0 0 0,0 0 0,0 0 0,0 0 0,8 8 0,-8-8 0,0 0 0,2 15 0,-2-15 0,0 0 0,0 0 0,8 11 0,-8-11 0,0 0 0,0 0 0,0 0 0,8-12 0,-4-13 0,3-21 0,4-22 0,5-13 0,2-14 0,5-3 0,-2 1 0,4 19 0,-11 11-21,7 29-23,-6 19 0,0 23 0,-6 7-1</inkml:trace>
  <inkml:trace contextRef="#ctx0" brushRef="#br0" timeOffset="176370.0878">19358 12590 78,'0'0'38,"0"0"-1,-9-6 1,16 25-25,-7-19-1,7 30 0,-4-9-4,9 12-1,-4 2-2,4 1-1,-2-6-1,0 0-3,-3 3 0,0-9 0,-1-1 0,-4-3 0,2-6-4,-4-14-11,-2 19-28,2-19 2,0 14-2,0-14 1</inkml:trace>
  <inkml:trace contextRef="#ctx0" brushRef="#br0" timeOffset="176611.1016">19289 12837 119,'16'-7'41,"9"-3"2,3-5 0,11 0-37,0-5-3,5 4-3,2 6-3,-9-5-7,8 13-30,-15 0-3,-6 2 1,-9 10 0</inkml:trace>
  <inkml:trace contextRef="#ctx0" brushRef="#br0" timeOffset="177038.126">19721 12358 105,'13'12'40,"-1"4"-1,3 11 2,-1-5-28,5 20-7,-4-6 0,4 18-1,-5-13-5,0 10 0,-3-19 0,-2-2 0,-3-9 0,-3-10 0,-3-11 0,-2-14 0,-1 1 0,-1-24 0,1 14 0,1-5 0,1 7 0,1 1 0,3 10 0,-3 10 0,18 10 0,-1 5 0,5-2 0,8 7 0,6-4 0,9 4 0,5-9 0,0-5 0,5-2-4,-16-12-30,3 12-9,-12-15-1,-10 9 3</inkml:trace>
  <inkml:trace contextRef="#ctx0" brushRef="#br0" timeOffset="177486.1516">19043 13257 119,'-7'10'42,"7"-10"1,32 11-2,9-22-33,32 4-6,15-6-2,17 3 0,6-6 0,2-2 0,-5-8 0,-9 8 0,-14 3 0,-20 2 0,-9 14-15,-23-3-29,-13 0-1,-20 2 2,3 17-1</inkml:trace>
  <inkml:trace contextRef="#ctx0" brushRef="#br0" timeOffset="177852.1726">19123 13614 106,'0'0'40,"-3"12"-1,9 9 3,13 18-36,-9-1 0,8 10 2,-6-3-2,6 1-4,-4-3-2,0-6 0,-2-8 0,-4-12 0,-1 0 0,-7-17 0,12 18-14,-12-18-30,8-14 0,-4-1 3,3-11-2</inkml:trace>
  <inkml:trace contextRef="#ctx0" brushRef="#br0" timeOffset="178304.1984">19134 13658 98,'0'0'39,"0"0"1,15 3 0,4-23-25,19 9-8,2-12 3,13 7-5,-2-7-4,4 8-1,-5-3 0,-6 8 0,-7 11 0,-11 12 0,-14 12 0,-11 3 0,-8 9 0,-10-3 0,-6 6 0,-8-8 0,-4 0 0,-2-8 0,1-5 0,3-1 0,5-7 0,7 2 0,6 2 0,11 5 0,9 0 0,10 3 0,6-2 0,8-1 0,4 1 0,3-2 0,1 0 0,-4-12 0,6 18-24,-10-17-20,-5 2 1,-8-4 1,1-10-3</inkml:trace>
  <inkml:trace contextRef="#ctx0" brushRef="#br0" timeOffset="178587.2146">19781 13732 125,'13'28'44,"-2"-6"-1,5 12 0,-1-14-43,3 17 0,0-5 0,0 5 0,0-7 0,-2-7 0,-1-8 0,-4-7 0,-2 0 0,-9-8-2,10 18-17,-10-18-24,0 0 0,-10 9 0,10-9 2</inkml:trace>
  <inkml:trace contextRef="#ctx0" brushRef="#br0" timeOffset="178815.2277">19724 13914 117,'0'0'42,"0"0"3,7-12-2,12 6-35,10 4-8,5-3 0,3-5 0,13 9-31,-10-9-11,-2 0-1,-7-1-2</inkml:trace>
  <inkml:trace contextRef="#ctx0" brushRef="#br0" timeOffset="179306.2557">20184 13579 115,'11'-9'43,"-11"9"0,12 24 0,-17-13-37,15 11-1,-1-1-5,4 9 0,-2 1 0,1 2 0,-2-1 0,-1-5 0,-3-2 0,-1-6 0,0 0 0,-5-19 0,4 20 0,-4-20 0,0 0 0,0 0 0,0 0 0,5-11 0,0-2 0,-5 13 0,13-28 0,-4 11 0,-1-1 0,0 3 0,1 6 0,0 3 0,1 13 0,0 3 0,1 4 0,6 9 0,5 0 0,8-2 0,6-4 0,6-8 0,2-4 0,4-13 0,1 4 0,-5-10 0,4 12-2,-18-6-43,-4-2-2,-7 2 2,-2 1 0</inkml:trace>
  <inkml:trace contextRef="#ctx0" brushRef="#br0" timeOffset="180599.3297">21129 13096 114,'-9'7'42,"9"-7"0,-10 13 1,10-13-33,10 3-6,8-6-4,12 5 0,4-4 0,8 4 0,1-7 0,2-2 0,-3 3 0,-4-1 0,-5 3 0,-9-7 0,2 22-11,-11-16-32,-3 11-1,-12-8 1,9 15 0</inkml:trace>
  <inkml:trace contextRef="#ctx0" brushRef="#br0" timeOffset="180825.3426">21134 13370 117,'0'0'43,"16"23"0,15-13 2,11-8-38,14-1-7,2 2 0,3 0 0,9-6-39,-8 4-4,-2-11-1,-9 1 0</inkml:trace>
  <inkml:trace contextRef="#ctx0" brushRef="#br0" timeOffset="189331.8292">22487 12760 83,'0'0'36,"0"0"4,0 0-1,7 38-22,-9-8-5,12 26-2,-11-4 1,11 14-4,-8 0-7,3-11 0,-3 2 0,-1-6 0,-1-11 0,-1-15 0,0 1 0,1-26 0,0 0-35,0 0-7,6-29-3,-6 2 3</inkml:trace>
  <inkml:trace contextRef="#ctx0" brushRef="#br0" timeOffset="189636.8466">22173 12844 87,'-19'10'41,"8"-2"2,11-8 0,9 21-14,13-36-17,26 9-12,8-9 0,13 3 0,4-4 0,2 0 0,-3-5 0,-10 3 0,-6 29-18,-24-11-26,-12 8 1,-20-8-1,1 12 3</inkml:trace>
  <inkml:trace contextRef="#ctx0" brushRef="#br0" timeOffset="189923.863">22205 13566 118,'-12'14'44,"12"-14"-1,0 0 1,31 2-38,12-4-6,8 2 0,10 0 0,8 9 0,2-12 0,10 20-31,-17-13-12,-8 4-1,-9 4 0</inkml:trace>
  <inkml:trace contextRef="#ctx0" brushRef="#br0" timeOffset="190757.9107">22592 13393 37,'-7'-23'31,"7"23"3,-11-23 2,7 2-12,4 21-8,-8-25-2,8 25-5,-2-15-2,2 15-2,4 15 0,3 10-3,-4 4 2,5 8 1,-4 8-1,4 6 2,-6-4-1,2-5 1,-4-13-3,1-13-1,-1-16-2,-5-19 0,0-10 0,0-8 0,1-6 0,-5-12-9,7 8-34,-3-3 1,4 21-2,1 0 2</inkml:trace>
  <inkml:trace contextRef="#ctx0" brushRef="#br0" timeOffset="191681.9636">22714 13674 65,'0'0'38,"6"18"-1,3-8 0,9-22-16,15 19-10,-4-16-1,11 9-3,-3-11-6,1-2-4,3 9-21,-12-6-12,-11 7-2,-9-1 0,-9 4-1</inkml:trace>
  <inkml:trace contextRef="#ctx0" brushRef="#br0" timeOffset="192081.9865">22676 12702 111,'0'0'41,"29"-9"0,3 3-1,6 4-33,4 6-7,1-8-10,5 17-28,-5 0 0,-9 13 0,-9-5-2</inkml:trace>
  <inkml:trace contextRef="#ctx0" brushRef="#br0" timeOffset="193465.0656">23225 13439 92,'2'-12'42,"-1"2"-2,2-3 3,-3-5-18,10 22-14,-10-4-9,4 27-2,-1 0 0,2 9 0,-2 5 0,0 9 0,-3-5 0,0 3 0,-3-6 0,-2-11 0,2-5 0,-5-22 0,14 6-34,-6-10-8,-7-14 0,3-4 0</inkml:trace>
  <inkml:trace contextRef="#ctx0" brushRef="#br0" timeOffset="193751.0819">23252 13308 102,'2'-16'43,"-2"16"-2,9-8 3,1 20-25,-10-12-13,19 25-6,-6-2 0,6 5 0,-1 11 0,2 3 0,-2 0 0,-1 0 0,-2-6 0,-4-2 0,0-12 0,1-22 0,3-20 0,5-28 0,5-15 0,2-17 0,5-8 0,-3-23 0,9 10-23,-6 13-24,1 2-1,0 21 0</inkml:trace>
  <inkml:trace contextRef="#ctx0" brushRef="#br0" timeOffset="196243.2245">23420 11512 59,'-9'9'36,"1"10"1,-4-1 2,-6-2-14,10 19-5,-19-13-5,13 8-3,-14-5-4,9 4-4,-5-8-4,7 1 0,0-8 0,3-2 0,5-1 0,-1-1-1,12 1-10,-12-8-15,11 7-15,-1-10 0,0 0 2,0 0 0</inkml:trace>
  <inkml:trace contextRef="#ctx0" brushRef="#br0" timeOffset="196689.25">23284 11421 88,'4'-11'36,"-4"11"1,5 19 1,-5-19-21,5 35-5,-10-15-1,14 12-5,-12 5 1,7 9-4,-6-3-3,4 2 0,-5-6 0,2-5 0,0 0 0,0-3 0,2-8 0,-1-4 0,3-4 0,-3-15 0,4 31-7,-13-23-14,9-8-23,6 19 2,-6-19 1,0 0 1</inkml:trace>
  <inkml:trace contextRef="#ctx0" brushRef="#br0" timeOffset="196962.2656">23127 11732 110,'-11'-2'39,"11"2"3,17-13-2,7-13-26,13 18-9,1 6-10,-2-5-17,5 9-21,0 8 3,-2 2-3,-8 2 2</inkml:trace>
  <inkml:trace contextRef="#ctx0" brushRef="#br0" timeOffset="197542.2988">23298 11314 19,'0'0'26,"-27"-9"3,27 9-1,-24 6-6,8-5-4,5 11-2,-8-5-3,11 21-4,-10-8-1,13 13-1,-9 1 0,10 19 0,-7-4 0,11 16 1,-7-8-1,8 10 0,-1-7-2,7 6 0,0-11-2,11-4 1,0-17-4,12-8 0,5-19 0,8-18 0,2-14 0,2-16 0,-1-13 0,-7-8 0,-8-10 0,-13-6 0,-12 5 0,-15 3 0,-10 11 0,-11 6 0,-5 16-2,-7 5-3,13 33-19,-3 8-14,6 1-2,10 12 1,12-2-1</inkml:trace>
  <inkml:trace contextRef="#ctx0" brushRef="#br0" timeOffset="198286.3413">23970 11436 93,'0'0'37,"-3"-13"2,3 13-2,-8 12-17,-14-9-8,7 15-1,-7 2-5,2 16-6,-1 1 0,0 13 0,-1-8 0,3-4 0,5-1 0,0 3 0,5-9 0,-1-14 0,15-1-32,-5-16-9,0 0 0,0 0-1</inkml:trace>
  <inkml:trace contextRef="#ctx0" brushRef="#br0" timeOffset="198662.3628">23773 11498 66,'0'0'37,"0"0"3,-5 18 1,10 15-14,-14-15-3,16 28-6,-12-13-16,9 17-2,-1-10 0,2 7 0,-2-9 0,0-4 0,0 0 0,-4-7 0,2-4 0,1-10 0,3 7 0,-5-20-5,0 0-38,0 0-1,0 0 1,9-11 0</inkml:trace>
  <inkml:trace contextRef="#ctx0" brushRef="#br0" timeOffset="198962.38">23699 11680 112,'0'0'44,"0"0"-1,4-11 1,11 18-32,-15-7-12,28-6 0,-5 8 0,5-9 0,0 16 0,-2-15 0,7 18-28,-14-2-17,-2-2 0,-7 4 1</inkml:trace>
  <inkml:trace contextRef="#ctx0" brushRef="#br0" timeOffset="199533.4127">23833 11228 98,'-4'-14'36,"-6"-3"1,-2 8 0,3 11-25,-17-2-4,4 16-2,-3 4 0,3 10-1,-3 5-3,3 12 0,-3 2 1,2 14-2,-1 3 1,5 11-2,0-1 0,9 7 0,1 1 0,11-4 0,6-6 0,12-7 0,8-17 0,14-15 0,14-26 0,10-14 0,11-23 0,3-13 0,1-15 0,-12-14 0,-7-4 0,-15-9 0,-22 11 0,-19 3 0,-20 8 0,-17 12 0,-6 18 0,-12 5-19,0 19-27,-4 12 0,7 13 4,4 8-2</inkml:trace>
  <inkml:trace contextRef="#ctx0" brushRef="#br0" timeOffset="199915.4345">23654 11749 135,'0'0'42,"-6"-13"0,-5 14-6,1 5-36,-12 8 0,3 7 0,-4 8 0,0 4 0,7 11 0,-5-8-41,11-8-1,7-8-1,3-20 0</inkml:trace>
  <inkml:trace contextRef="#ctx0" brushRef="#br0" timeOffset="215770.3414">17851 15039 82,'0'0'31,"-9"0"3,3 18 0,5 13-25,-6 2-2,8 21 0,-6 2-1,7 21-2,-8 0 2,5 20-2,-6-12 0,0-2-3,-5-10 0,1-10-1,-2-9-2,-2-18 0,12-4-20,3-32-16,-7-12-1,9-13 2,7-7-1</inkml:trace>
  <inkml:trace contextRef="#ctx0" brushRef="#br0" timeOffset="216302.3718">17857 15213 36,'-24'4'29,"12"-4"2,-2-3 1,0-4-9,14 7-6,-10-21-3,10 21-2,13-34-4,9 18-2,-2-8-1,11 8 0,0-1-1,6 12-2,-3 8 1,0 9-1,-6 14 0,-3 8-1,-10 10 0,-7-1 0,-10 7 0,-8-1 0,-9-4 0,-6 1-2,-7-13 2,-5-3-1,-3-13 1,3-4-2,2-8 0,5-4 0,6-2 1,10-9 1,14 10-1,0 0 1,22 14 0,3 8 0,6 12 0,1 4 1,1 13-2,-5 4-2,-3 3-3,-12-8-12,0 10-22,-6-14-1,2-11-2,0-10 2</inkml:trace>
  <inkml:trace contextRef="#ctx0" brushRef="#br0" timeOffset="216706.3949">18306 15651 87,'0'0'38,"-2"20"-2,-4 0 1,12 19-25,-14-4-8,4 11-1,-3-3-2,3-2 2,0-4-4,0-16-2,6 6-4,-2-27-13,-4 14-16,4-14 1,0 0-3,10-10 1</inkml:trace>
  <inkml:trace contextRef="#ctx0" brushRef="#br0" timeOffset="217039.414">18328 15796 82,'0'0'36,"9"-6"1,-9 6-1,0 0-22,12 0-7,-12 0-2,13 31-1,-5-9 0,3 6-1,-2 1 0,3 1 0,-1-1 0,2 0 0,-3-4-1,1-9 1,-1-10-1,2-4 1,0-11-3,4-4 2,1-21 1,4-5-3,3-15 0,2-2 0,1 3 0,-2-2 0,-1 11 0,-6 0-5,8 24-36,-11 4-2,5 12-2,-3 4 2</inkml:trace>
  <inkml:trace contextRef="#ctx0" brushRef="#br0" timeOffset="217626.4475">19139 15413 83,'-10'4'36,"10"-4"2,22 4-2,6 5-19,2-11-11,12 8-1,2-3-1,3 2-3,0 3-3,-9-9-8,9 11-26,-20-4-1,-4 7 0,-13-5 0</inkml:trace>
  <inkml:trace contextRef="#ctx0" brushRef="#br0" timeOffset="217874.4617">19185 15656 114,'20'10'39,"4"-9"-2,11 0-5,16 9-61,1-10-8,10 6 0,1 2-2</inkml:trace>
  <inkml:trace contextRef="#ctx0" brushRef="#br0" timeOffset="218362.4896">20361 15102 99,'5'-13'39,"-5"13"-2,0 0 2,-19 24-27,14 13-6,-8 7-2,1 17-2,-4 5 1,-1 16-1,-2-5-1,1-3-1,3-12-2,-1-10-1,9-7-3,-3-24-9,14-8-24,-4-13 0,19-34-2,-3-4 3</inkml:trace>
  <inkml:trace contextRef="#ctx0" brushRef="#br0" timeOffset="218819.5158">20220 15023 93,'15'-23'36,"9"0"0,6-1 2,16 10-26,-6-10-2,11 10-4,-4 4-2,1 9-1,-4 5-2,-4 12 0,-8 7-2,-7 12 1,-11 2-3,-9 10 4,-11 0-2,-10 2 1,-10-1 0,-10-6 1,-7-12-2,-4-9 2,0-6-2,4-9 1,7-1-1,10-6 1,13 2 0,13-1 1,15 10 0,13 7 0,10 4 1,8 10-1,6 5 1,-2 4-3,-1 2-1,-7 2-4,4 14-14,-14-18-19,-1 0-1,-6-11 0,3-12 0</inkml:trace>
  <inkml:trace contextRef="#ctx0" brushRef="#br0" timeOffset="219374.5475">21118 15107 85,'-5'-19'36,"1"9"2,4 10-3,-2 18-16,1 3-16,7 18 1,-1 6-2,4 14 1,-2 4 2,0 7-1,-3-4 0,1 2-2,-5-5 1,-3-10-5,1-3-1,-5-16-4,7 5-20,0-39-13,-10 11 0,3-33 1,2-2-1</inkml:trace>
  <inkml:trace contextRef="#ctx0" brushRef="#br0" timeOffset="219618.5615">21042 15507 100,'12'-10'38,"10"-3"0,10-6-1,7-4-32,-1 4-34,5 3-6,-2 0 0,-6 6-3</inkml:trace>
  <inkml:trace contextRef="#ctx0" brushRef="#br0" timeOffset="219974.5818">21457 15196 95,'-12'-2'35,"12"2"3,0 0-4,16 21-23,-16-21-8,17 30 1,-7-9 0,4 8 0,-2 4 2,2 3-4,-5 6 3,0 2-3,-4 2 2,-2-3-3,-3-6 0,-1 4 2,-1-14-4,0 4 4,2-31-2,0 16-1,0-16 0,11-24 0,-2 4 0,6-10 0,2 8 0,3-10 0,2 18 0,1 1 0,0 13 0,1 11 0,1 9 0,2 3 0,4 1 0,6-8 0,10 5 0,-7-18-40,13 0-2,-2-17 0,4-8 0</inkml:trace>
  <inkml:trace contextRef="#ctx0" brushRef="#br0" timeOffset="224022.8134">18293 16808 50,'-5'-21'36,"0"-7"0,-4 4 1,10 9-12,-18-11-9,17 16-4,-10-5-5,10 15-2,0 0-3,-1 21 0,7 2-2,4 12 1,1 8 0,-2 5 1,1 5-2,-2-10 1,-3 5-1,-4-18-2,3 10-7,-14-23-31,10-17 0,0 0 0,-9-15 0</inkml:trace>
  <inkml:trace contextRef="#ctx0" brushRef="#br0" timeOffset="224334.8312">17998 16713 74,'-34'1'38,"5"7"0,12-5 1,17-3-22,14-7-6,16-4-4,26 9-2,9-7-3,10 4-1,6-4-3,-1-1-3,1 17-17,-17-9-18,-11 7 1,-19-1-2,-13-1 2</inkml:trace>
  <inkml:trace contextRef="#ctx0" brushRef="#br0" timeOffset="224600.8464">18085 17115 117,'5'22'42,"12"-21"-4,20 0 2,7-3-34,10-9-7,11 11-33,-6-9-5,0-3-6,-5-15 2</inkml:trace>
  <inkml:trace contextRef="#ctx0" brushRef="#br0" timeOffset="224954.8667">18890 16891 85,'11'1'39,"-11"-1"-2,2 28 3,-7-10-26,5 19-9,-7 5 2,3 10-4,-3 1 1,2-3-4,1-2 0,0-12-4,11-5-15,-7-31-19,11-1-4,-4-31 2,3-3 1</inkml:trace>
  <inkml:trace contextRef="#ctx0" brushRef="#br0" timeOffset="225218.8818">18940 16929 76,'3'-12'35,"-3"12"2,11-4-1,6 12-20,-17-8-6,30 23-5,-12 4 4,7 2-3,-1 6 2,3-9-2,-6-6-3,2-7 1,-6-12 0,-1-9-4,-6-20 0,0 0 0,-4-14-2,-4 1-3,8 9-13,-6-7-25,11 4 2,2 2-3,16-1 3</inkml:trace>
  <inkml:trace contextRef="#ctx0" brushRef="#br0" timeOffset="225621.9048">19904 16843 87,'-10'1'38,"10"-1"2,0 0 0,7-13-15,16 12-18,4 3-1,11-4-3,5 3-2,5 1-1,4 1-3,-4 4 0,2 2-7,-16-3-18,1 0-12,-11 1-2,-4-1 2,-7 6-1</inkml:trace>
  <inkml:trace contextRef="#ctx0" brushRef="#br0" timeOffset="225901.9209">19995 17188 119,'23'0'39,"15"4"-2,14-9-13,7-11-61,6-1-3,4-3 0,1 9-4</inkml:trace>
  <inkml:trace contextRef="#ctx0" brushRef="#br0" timeOffset="226710.9671">20977 16246 107,'-3'-15'38,"3"15"0,0 0 2,11 11-31,-4 4-5,7 12-1,2 9 1,3 16-2,2 7 2,1 6 0,-3-1-2,-2-10-2,-4 2 0,-4-8 0,-3-12 0,-2-13 0,-4-23 0,0 0 0,12-14 0,-3-11 0,4-24 0,7-6 0,1-6 0,4-7 0,2 2 0,-1 3 0,3 15 0,-14 6-32,11 21-11,-8 3 0,6 7-3</inkml:trace>
  <inkml:trace contextRef="#ctx0" brushRef="#br0" timeOffset="227140.9917">21758 16287 123,'0'0'39,"0"16"3,-6-3-2,4 6-35,-5 16-2,1 12-2,-4 4 1,1 11-2,0-3 0,2-1 0,1-4-2,-1 2-1,4-15-4,-7-21-17,9-3-16,1-17-2,-3-13 3,0-13-2</inkml:trace>
  <inkml:trace contextRef="#ctx0" brushRef="#br0" timeOffset="227404.0068">21657 16630 105,'0'0'40,"-10"-20"0,10 20 0,5-31-28,14 17-5,1-4-4,6-1-4,5 14-5,-5-21-27,9 20-7,-7-11 0,-2 12-1</inkml:trace>
  <inkml:trace contextRef="#ctx0" brushRef="#br0" timeOffset="227675.0223">22074 16146 111,'17'0'39,"-6"7"-4,0 7 4,-8 2-34,3 17-1,-3 2 0,-1 23 0,-5 4 0,-1 15 0,-3-7 1,0 0-4,-2-2-1,1-5 0,-2-9 0,3-17 0,1-10 0,4-10-1,2-17-1,5 12-3,4-12-1,-6-14-9,8 8-25,-3-9 1,4 8-1,-4-9 0</inkml:trace>
  <inkml:trace contextRef="#ctx0" brushRef="#br0" timeOffset="228402.0639">22223 16630 68,'-16'-14'38,"0"0"0,1-3 2,6 6-14,-8-12-9,17 23-6,-2-22-1,11 11-4,3 8-5,8 1-1,4 6 0,4 8 0,0 4 0,0 7 0,-2 7 0,-6 2 0,-9 0 0,-9-2-6,5 5-33,-13-9-3,3-4 2,-1 4-3</inkml:trace>
  <inkml:trace contextRef="#ctx0" brushRef="#br0" timeOffset="228795.0863">22827 16266 127,'0'0'42,"9"11"1,-6 18 0,-4 13-43,-4 14 0,-5 17 0,-3 6 0,-8 14 0,-2 5 0,-5 14 0,1-8 0,3-1 0,1-19 0,16-6-33,3-17-10,12-19 3,7-14-5</inkml:trace>
  <inkml:trace contextRef="#ctx0" brushRef="#br0" timeOffset="229234.1114">23239 16746 120,'-1'-14'43,"1"14"-1,0 0-1,-2 20-32,-4 4-9,1 11 0,-2 14 0,-1 4 0,-1 20 0,0-3 0,-1 11 0,1-4 0,2-4 0,-1-5 0,7-8 0,-10-17-31,15-27-13,5-17 0,2-15 3</inkml:trace>
  <inkml:trace contextRef="#ctx0" brushRef="#br0" timeOffset="229634.1343">23145 16867 108,'20'-29'38,"8"4"2,16-1 2,-4-1-30,18 16-5,-5 3-3,0 7 0,-8 4-4,-11 11 0,-9 2 0,-12 14 0,-13 5 0,-11 1 0,-8 0 0,-6-3 0,-8-3 0,-1-10 0,-4 0 0,2-18 0,6-2 0,7-8 0,6 0 0,17 8 0,0 0 0,6 14 0,13 9 0,6 14 0,1 7 0,0 4 0,3 14 0,-9 1-5,3 0-36,-5-11-2,-3-3-1,-1-16 0</inkml:trace>
  <inkml:trace contextRef="#ctx0" brushRef="#br0" timeOffset="230031.157">23965 16926 131,'3'10'40,"1"12"5,-5 6-6,-2 14-39,-3 11 0,3 4 0,-1 8 0,0-2 0,-1 7 0,-1-7 0,2-2 0,-1-18 0,10 11 0,-5-54-41,3 62-2,1-52-4,-4-10 4</inkml:trace>
  <inkml:trace contextRef="#ctx0" brushRef="#br0" timeOffset="230440.1804">23861 17257 121,'-19'-14'45,"3"1"-1,16 13-2,0 0-39,21 1-3,16 12 0,10 1 0,7 7 0,1-4 0,3 14-7,-4-20-34,-13-1 0,-41-10-1,41-6-1</inkml:trace>
  <inkml:trace contextRef="#ctx0" brushRef="#br0" timeOffset="230971.2108">24273 16968 116,'34'-47'42,"-34"47"2,0 0-1,0 0-33,0 0-10,0 0 0,0 0 0,0 0 0,0 0 0,20 52 0,-20-52 0,21 89 0,-12-42 0,-2 16 0,-2 5 0,-5-68 0,4 71 0,-6-9 0,-1 1 0,-3-12 0,6-51 0,-8 56 0,8-56 0,0 0 0,0 0 0,0 0 0,44-42 0,-44 42 0,44-79 0,-44 79 0,44-62 0,-44 62 0,0 0 0,0 0 0,43-33 0,-43 33 0,0 0 0,12 69 0,-12-69 0,0 0 0,67 52 0,-19-52 0,14 5 0,15-18 0,17-10-18,11-18-29,6-18-9,-7 49 8</inkml:trace>
</inkml:ink>
</file>

<file path=ppt/ink/ink5.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27:50.72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778 9198 39,'-42'-69'31,"42"69"3,0 0 1,-27-57-7,27 57-4,0 0-6,0 0-6,-9-47-6,9 47-2,0 0-2,0 0 0,0 0-1,0 0 1,0 0 0,9 52 1,-9-52 1,2 49 1,-2-49-3,4 63-1,-4-63-1,7 84 0,-7-84 0,17 97 0,-10-47 0,-7-50 0,9 91 0,-9-91 0,6 78 0,-6-78 0,-4 47 0,4-47 0,0 0 0,0 0-26,0 0-14,0 0-1,0 0 0,0 0 1</inkml:trace>
  <inkml:trace contextRef="#ctx0" brushRef="#br0" timeOffset="542.031">772 8784 58,'0'0'33,"0"0"0,-40-38 4,40 38-11,0 0-9,0 0-6,0 0-1,0 0-3,0 0 0,40 28-3,7 24-2,12 17 0,18 18-1,10 10 2,4 7-2,-5 3 0,-17 2 0,-20-3 0,-24-8-1,-24-15 0,-26-14-4,-25-6-34,-4-1 4,-1-13-4,8-14 1</inkml:trace>
  <inkml:trace contextRef="#ctx0" brushRef="#br0" timeOffset="4977.2847">2087 8999 84,'-10'-23'32,"10"23"-1,-5-15 1,5 15-20,11 10-4,-10 2-2,11 18 0,-1 3-1,14 9 0,-4 6 1,7 11 0,-5-3-1,8 0 1,-4-3-2,3-2 0,-8-8-1,0-2-3,-8-12 0,-2-5 0,-2-11 0,-10-13 0,11 7 0,-11-7 0,-7-29 0,0 2 0,-6-8 0,-1-9 0,-4-5 0,-7-6 0,-2 1 0,1-1 0,-1 4 0,1 3 0,2 3 0,3 7 0,4 10 0,9 1 0,5 8 0,7 2 0,14 4 0,3 4 0,10-3 0,5 7 0,5-8 0,7 2 0,1 1 0,-3-2 0,-4 5 0,-5-5 0,-2 11-6,-11-9-4,6 24-11,-20-11-17,-10-3-2,7 16 2,-12-5 2</inkml:trace>
  <inkml:trace contextRef="#ctx0" brushRef="#br0" timeOffset="5283.3022">2339 9280 94,'9'13'39,"-9"-13"-1,19 10 1,-19-10-23,26 5-5,-10-3-4,8 2-4,-3-1-4,-2-4-5,8 13-16,-9-8-17,-3 2 2,-15-6-3,15-1 1</inkml:trace>
  <inkml:trace contextRef="#ctx0" brushRef="#br0" timeOffset="5648.3231">2907 9430 118,'8'17'39,"-8"-17"-1,0 0 0,-7 13-34,9-2-3,-2-11-3,-1 18-14,1-18-19,0 0-2,0 0 0,11-12-3</inkml:trace>
  <inkml:trace contextRef="#ctx0" brushRef="#br0" timeOffset="6157.3522">3003 9192 95,'-8'-11'38,"7"-9"0,-4 7 0,5 13-20,-9-14-8,9 14-3,0 0-5,0 0-6,15 5-6,-15-5-21,5 17-6,1-5-1,1 1-1,-2-1 1</inkml:trace>
  <inkml:trace contextRef="#ctx0" brushRef="#br0" timeOffset="6525.3732">3207 9378 70,'9'24'37,"2"4"-1,-3-1-1,-7-6-14,13 8-8,-14-11 0,10 0-4,-10-18-2,0 0-2,0 0-3,-1-14 1,-4-6-4,6 3 2,-1-3-5,3 1 2,4 2-2,3 6 3,7 5 0,1 5 0,6 4 1,-4 1-2,2 3 4,-2-2-3,-2 8 1,-5-7-5,4 13-10,-6-11-24,1-2 2,-1 0 1,3-8-3</inkml:trace>
  <inkml:trace contextRef="#ctx0" brushRef="#br0" timeOffset="6933.3966">3760 9349 65,'0'0'31,"0"0"2,-14 2 2,-4 5-20,12 15-5,-14-3 3,14 15-1,-8-7 0,15 16-3,-3-13-2,13 8-2,4-16-1,9-1 0,6-12-4,5-7 0,4-11 0,-1-13 0,1-6 0,-10-22-5,-5-2-6,-26-25-1,-5 1 0,-25-9 0,-2 14 3,-15-4 4,0 20 5,1 20 4,0 19 5,23 35 2,5 10-1,31 26 2,9-4-4,27 16 0,14-9-6,13 2-1,9-1-7,-4-11-32,9-7 0,-12-7 0,-7-22-3</inkml:trace>
  <inkml:trace contextRef="#ctx0" brushRef="#br0" timeOffset="7774.4447">4771 8891 107,'0'0'36,"0"0"1,13 12-1,-8 12-27,11 15-4,1 8-1,7 9 0,1-3 0,7 8 1,-3-6-3,3 4 1,-4-12 0,-3-1-3,-3-14 0,-3-5 0,-6-8 0,-1-5 0,-12-14 0,11 8 0,-9-21 0,0-20 0,-2-14 0,2-23 0,3-16 0,1-5 0,1-2 0,-3-6 0,7 22 0,-13 5-28,12 26-14,-3 17-1,2 24 0</inkml:trace>
  <inkml:trace contextRef="#ctx0" brushRef="#br0" timeOffset="8260.4725">5531 9196 100,'0'0'35,"-12"-17"1,0 15 1,12 2-31,-29 25 1,13-2-2,-6 6 1,11 6 0,-2-4-1,11 2-1,3-7-2,11 3 0,2-17 0,8-3 0,0-18-2,0-10 0,-2-8 0,-4-3 0,-4 0 0,-5-9 0,-3 16 0,-6 3 0,2 20 0,0 0 0,-9 14 0,13 8 0,4 5 0,5 2 0,2 2 0,3-8 0,1 0 0,-5-16-7,2-2-32,-7-12-2,-3-14-2,-8-13 1</inkml:trace>
  <inkml:trace contextRef="#ctx0" brushRef="#br0" timeOffset="8674.4962">5672 8856 96,'16'9'37,"1"10"-1,2 6 3,3 17-17,-2 6-17,9 13-1,-5 5 1,5 0 1,-7-4-2,2-8-3,-6-11-1,-1-6 0,-8-16 0,-4-7 0,-5-14 0,0-15 0,-3-6 0,3-3 0,4-1 0,9 0 0,11 0 0,10 3 0,9 8 0,7 8 0,-1 12 0,-4 10 0,-9 3 0,-13 1 0,-23 3 0,-17-1 0,-15 3 0,-23-14-12,-3 5-28,-8-22-2,-2-11 0,7-18-1</inkml:trace>
  <inkml:trace contextRef="#ctx0" brushRef="#br0" timeOffset="27509.5735">18580 5726 26,'-24'3'22,"24"-3"-2,-20 1 2,20-1-8,0 0-3,-9 6-1,9-6 0,9 5-1,5 2 0,-3-7 1,10 4-2,0-5-1,8 2-2,0-3-2,3 1 0,0-7-1,2 4-1,2 1-1,0-2-2,5 5-6,-6-3-14,3-1-9,3 2-1,-6 2 2,1-3-3</inkml:trace>
  <inkml:trace contextRef="#ctx0" brushRef="#br0" timeOffset="28165.611">18645 6082 22,'0'0'15,"0"0"-3,-10-14-2,10 14-1,0 0-1,-10 0 2,10 0 1,-12 1 0,11 12 2,1-13 0,0 0 2,0 0 0,17-7 0,6-11-5,22 12-4,7-10-2,15 9-1,6 2-2,3 0-2,5 15-8,-11-2-23,-4-1 1,-8-1-3,-16-8 1</inkml:trace>
  <inkml:trace contextRef="#ctx0" brushRef="#br0" timeOffset="29016.6597">20685 5681 60,'-4'13'28,"4"-13"0,13 14-1,6-11-14,11 0-7,8 3-3,3-3-3,-1 0-11,1-7-15,0 6-1,-16-6 0,1 1-2</inkml:trace>
  <inkml:trace contextRef="#ctx0" brushRef="#br0" timeOffset="29630.6948">20734 5529 54,'0'0'28,"-9"-24"1,11 13-7,-2 11-5,0 0-5,0 0-2,10 6-2,0 16-1,-2 1-1,8 9-2,-3 1 2,7 5-4,-2 0-3,-2-2-4,4 5-8,-9-10-19,0 1-2,-4-9 1,-5 2-2</inkml:trace>
  <inkml:trace contextRef="#ctx0" brushRef="#br0" timeOffset="29978.7147">20639 6230 41,'-10'-7'28,"10"7"0,8-11 2,14 5-8,8 8-9,0-6-9,6 3-4,5 0-25,1 8-3,-8-12 0,3 7-2</inkml:trace>
  <inkml:trace contextRef="#ctx0" brushRef="#br0" timeOffset="30848.7645">20636 5158 2,'-21'0'14,"-9"-9"-1,10 14-2,-9-4-3,6 13-2,-4-3-2,2 9-2,0 1 0,2 6-1,-2 5 0,3 1 0,-3 5 0,3-1 0,-1 5-1,5-1 3,-2 7 1,5-3 3,1 4 1,3-1 1,4 5 1,2 3 2,7 10 1,-2 2-2,10 7-1,-4-4-2,12 6 0,-5-7-3,13 5 1,-6-11 0,11-6-3,-3-14 2,10-6-2,2-13 0,11-6-1,5-12 1,10-5-1,3-15-1,3-5 2,0-7-3,-1-6 2,-2-7-1,-3-10 1,-6-14-1,-7-9 0,-8-7-1,-9-8-1,-10-1-3,-16-7 0,-12 7-1,-21 2 0,-12 18-1,-26 5-6,-6 14-20,-17 11-1,-11 3 3,4 14-1</inkml:trace>
  <inkml:trace contextRef="#ctx0" brushRef="#br0" timeOffset="31979.8291">20612 5222 52,'-3'14'26,"3"-14"1,1 24 0,4-4-14,-6-9 0,9 13-2,-8-24-2,7 26-1,-7-26 0,6 19 0,-6-19-1,0 0 0,0 0-1,0 0-1,5-12-1,-5 12-1,7-18-2,-3 5 0,0-7 0,1 1-1,-1-6 1,1-7-3,-1 0 3,0-5-1,1 0 0,-2-6 0,1 0-1,-1-4 2,0-2-2,1-6 2,2-8-3,-1 0 2,1-2 0,-1-3-1,0 0 3,-1 2-3,-1 6 2,-2-1-1,-2 11 1,-1 2 0,-3-1-1,0 9 1,0 1-3,-1 2-1,7 16-11,-3 0-19,5 8-3,6-4-2,8 14 1</inkml:trace>
  <inkml:trace contextRef="#ctx0" brushRef="#br0" timeOffset="33768.9315">20779 4046 34,'-17'-3'28,"6"3"1,-1-5 1,1-2-5,11 7-5,-14-6-6,14 6-3,0 0-5,11-1-3,2-1 0,7 6-2,6-1-2,8 2 2,6 0 1,7 1 0,4-4 0,5 3 0,-1-4 0,5 5 0,-2-4 0,2 1-1,-4-3 0,-3 0 1,-6-2-1,-5 3 1,-8-3-1,-4-2 2,-8-4-1,-6 4 0,-5-5 0,-2 5-2,-9 4 1,9-12-2,-9 12 1,0 0-1,5-15 1,-5 15 0,0-12 0,0 12 1,0 0 0,0-16 0,0 16 0,0 0-1,0 0 1,0 0-2,0 0 0,-1 12 1,2 3 0,1 1 0,0 4-1,2 3 2,1 2-2,1 2 2,-1-4-1,2-2 1,-1-3-1,1-8 0,-7-10 1,11 15 0,-11-15 0,8 1 1,-8-1 0,15-14 1,-6-1-1,1 4 0,1-10-1,1 1 0,0-5-1,0-2-1,-2-3 1,0 4-2,-3-3 1,1 6 0,-1 4 1,-2 2-1,1 3 1,-3 2 0,-3 12 0,8-11-1,-8 11 2,0 0-2,10-4 2,-10 4-2,0 0 0,12 8 0,-12-8 1,12 27 0,-4-6 0,2 6 1,2 1-2,2 3 2,2 1-1,-2-1-1,2-1 1,-2-7 0,0 0 0,0-9 0,-5 0 1,2-3 0,-2-6 1,2-1 0,0-5 0,3-6 0,-2-4-2,3-6 0,0-9 0,0-2 0,0-5 0,-3-2 0,0-1 0,-3 1 0,0-1 0,-3 6 0,0 5 0,-1 6 0,-1 0 0,-2 5 0,0 2 0,-1-1 0,-1 13 0,0 0 0,0 0-1,10 20 1,-4 3-1,3 8 2,3 5-2,2 6 3,3-3-3,1 7 2,1-10-2,-1-4 1,0-9 0,-3-4 0,-3-6 0,0-2 1,-2-6-1,-2-4 0,-8-1 0,17-13 0,-9 2 0,2-5 0,1-2 0,1-6 0,-2-4 0,-1-2 0,0 5 0,-3 0 0,-1 4 0,-3 7 0,-2 2 0,0 12 0,0 0 0,-11 1 0,8 11 0,2 0-1,5 3 0,5-1 1,7 0 0,10 2 0,10-9 0,12-5 1,11-3 0,10-3-1,7-6 0,5-3 0,-3 5 0,0-5 0,-6 2 0,-5-1 0,-8-2 0,-9 6 0,-8 3 0,-11-2 0,-1 4-2,-14-1-6,6 21-13,-22-17-18,5 23 0,-10-7 0,0-3 1</inkml:trace>
  <inkml:trace contextRef="#ctx0" brushRef="#br0" timeOffset="34333.9638">23298 3997 42,'0'0'27,"-18"-4"1,18 4 2,-8 4-7,8-4-8,10 4-1,-1-6-5,19 13 0,-4-7-2,14 8 0,-5-7-2,9 5 1,-7-9 0,1 0-1,-8-4 0,-2-1 0,-8-1-2,-2-1-2,-5 0 0,-11 6-2,13-6-2,-13 6-2,12 5-5,-12-5-14,0 0-12,0 0 0,5 10 0,-5-10 0</inkml:trace>
  <inkml:trace contextRef="#ctx0" brushRef="#br0" timeOffset="35217.0143">23671 4017 60,'-8'-16'25,"-1"14"0,-11-1-2,-2-1-12,-2 11-3,-6-5-1,3 18 1,-5-6 1,8 18 0,-3-9 0,13 13 0,2-5-1,19 7-1,6-7-2,17 0 1,8-12-1,17-6-2,12-12 0,5-9 0,0-12 0,-6-11 0,-13-9 1,-14-8-3,-18-5-1,-20-6 1,-19 11-1,-17 8-2,-10 18-3,-15 0-16,-3 26-17,-2 6-2,5 13 0,4 16-2</inkml:trace>
  <inkml:trace contextRef="#ctx0" brushRef="#br0" timeOffset="37618.1516">20830 6509 48,'0'0'27,"5"-11"1,-5 11-1,0 0-11,4-10-6,-4 10-1,0 0-1,0 0-2,4 11-1,-4-11-2,8 24 0,0 0-3,-2 8 2,5 12 0,-2 11 0,4 8 1,-3 5 1,4 3 0,-7-6 1,5 3-1,-5-7 1,2-2-1,-5-11 0,3 5-2,-2-9 1,2 4-2,-1-4 0,1-9-1,-1 0 0,2-3 1,-3-7-1,1-9-1,-2-1 2,-4-15-1,5 20 1,-3-4 0,-1-3 0,1 0 1,0 4-1,0 4 1,0-1-2,1 3 1,-1-6-1,1 4 0,-1-5-1,0 2-1,0-3 2,0 3-1,-1 2 1,1-6 0,0 4 0,-1-7 0,1 2 0,-2-13 1,2 15 0,-2-15 0,0 0 0,0 0 0,0 0 0,0 0 0,0 0 0,0 0 0,0 0 0,0 0 1,0 0-2,2 11 1,-2-11-1,0 0-2,0 0 2,0 0-1,0 0 0,0 0-1,0 0 2,0 0 0,-4 12 0,4-12 2,0 10-1,0-10 0,-1 11 0,1-11-1,1 12 0,-1-1 1,0-11-3,2 12 2,-2-12 0,2 17 1,-2-17-3,2 14 3,-2-14-2,1 12 1,-1-12 0,0 0-1,0 0 1,0 0-3,0 0 4,0 0-2,0 0 1,0 0 1,0 0-1,0 0 0,0 0 0,9 7 0,-9-7 0,0 0-1,11 1 0,-11-1-1,0 0 1,10-2 0,-10 2-1,10-3 2,-1 7 2,4-4-2,4 5 1,4-7 0,1 2 0,4-3 0,1 2 1,3-4-1,0-2-1,1 0 0,2 2 1,3 5-2,5-1 2,4 5 1,7-8-2,4 5 0,3-5 1,0 4-2,1-5 1,-4 2-1,-3-1 1,-1-4-2,-3 9 2,1-3 0,0 3 0,3 2 2,8 3-1,2-3 1,4 2-2,3-1 0,1-8 0,-1 7 0,0-2 0,-4 1 0,-3-3 0,-3 3 0,-4-2 0,2 6 0,-3 1 0,2 0 0,-5-4 0,1 0 0,-7-4 0,-1-5 0,-6 5 0,-8-10 0,-8 9 0,-4-6 0,-6 6 0,-1-4 0,0 2 0,-3 5 0,1-2 0,1 7 0,-1-9 0,0 4 0,1-2 0,0 2 0,-1-7 0,2 6 0,0-4 0,1 0 0,1 3 0,0-5 0,-1 1 0,-1-2 0,1 5 0,-13 2 0,11-13 0,-11 13 0,4-12 0,-4 12 0,-7-13 0,7 13 0,-17 3 0,6 5 0,-2 1 0,-2 9 0,0-2 0,5 6 0,-1 0 0,6 1 0,8-4 0,8-3 0,11-5 0,10-8 0,12-8 0,11-3 0,2-5 0,-2-10 0,-4-2 0,-11-8 0,-17-2 0,-17 0 0,-19 4 0,-21 2 0,-8 6 0,-13 4-3,8 20-26,-5-1-14,9 13 0,11-1 0,11 12 3</inkml:trace>
  <inkml:trace contextRef="#ctx0" brushRef="#br0" timeOffset="38195.1846">24277 7458 111,'9'-50'35,"-9"50"4,0 0 0,0 0-23,4 50-5,-4-50-7,5 92-4,-1-36 0,-5 11 0,4-3 0,-1-2 0,-1-11 0,-1-51 0,-1 65 0,1-65 0,0 0 0,0 0 0,0 0 0,0 0 0,22-48 0,-22 48 0,52-35 0,-52 35 0,79-14 0,-36 12 0,0 13 0,-43-11 0,58 30 0,-58-30 0,0 0 0,-5 57 0,5-57 0,-62 36 0,19-23 0,-4-9 0,-14-7-27,-6-7-19,-2-17 2,5-9-3</inkml:trace>
  <inkml:trace contextRef="#ctx0" brushRef="#br0" timeOffset="39209.2426">24323 3135 40,'0'0'29,"15"-50"4,-15 50-1,-9-49-5,9 49-6,0 0-6,-48-47-5,18 54-2,-2 3-3,-8 17 0,0 2-3,-2 22 1,2 3-1,3 8 1,9-9 2,14 5-1,15-14 0,12-7-1,13-10 0,6-15-2,-32-12-1,78-21 0,-78 21 0,69-59 0,-69 59 0,44-72 0,-44 72 0,16-48 0,-16 48 0,0 0 0,0 0 0,43 0 0,-43 0 0,62 41 0,-18-9-6,8-15-36,-4-4 1,-5-5-5,-43-8 3</inkml:trace>
  <inkml:trace contextRef="#ctx0" brushRef="#br0" timeOffset="39698.2706">24375 3080 114,'0'0'35,"0"0"0,0 0-5,2 81-37,3-32-29,-4 7 1,-1-56-1,4 89 0</inkml:trace>
  <inkml:trace contextRef="#ctx0" brushRef="#br0" timeOffset="41108.3513">21766 2185 83,'-6'-19'30,"0"4"1,6 15 1,0 0-16,-8 14-6,15 22-1,-8 12-1,10 17 0,-6 7-1,8 12 1,-6-5-4,4 8 0,-3-20-2,0-5 0,-1-19-2,-2-8 0,-1-15-2,-3-8 0,1-12-3,0 0-5,-1-18-27,-6-5 1,4-5-1,-5-7-2</inkml:trace>
  <inkml:trace contextRef="#ctx0" brushRef="#br0" timeOffset="41577.3781">21639 2351 41,'-13'-23'28,"-3"0"2,6-1 0,3 6-5,-1-11-8,8 29-2,10-35-4,8 20-3,2-3-3,12 4-1,4 3 0,9 5 0,5 5-1,4 2-1,0 5 1,0 7-2,-6 4-1,-4 5 2,-7-1-4,-9 4 3,-9-4-3,-10 3 3,-12 0-2,-11-4 0,-12-5 1,-9-1-1,-6-1 1,-7-10-1,0 10 0,2-6 0,5 3 1,9 3 0,9 5 1,12 2 3,8 4-2,11 13 2,6-7-1,10 7 0,2-3 0,4 1 0,-2-7-1,2 0-3,-2-8-1,1 1 1,2-4-4,-5-5-7,12 3-26,-4-7 0,6 2 0,-2-8 0</inkml:trace>
  <inkml:trace contextRef="#ctx0" brushRef="#br0" timeOffset="41954.3997">22359 2413 92,'0'0'32,"0"0"4,0 0-3,3 35-17,1-18-8,10 19-1,-7-1-1,8 10 0,-4-1-2,2-6-1,-2 2-1,-1-8-2,-2 1-1,-2-9-3,3 2-3,-11-13-11,6 1-18,-8-2-1,4-12-1,-11 5 2</inkml:trace>
  <inkml:trace contextRef="#ctx0" brushRef="#br0" timeOffset="42135.41">22328 2643 117,'15'-18'36,"6"2"1,10-2-3,1 3-27,8 8-7,4 10-5,-8-10-10,2 15-19,-12-4-3,-5 1 2,-10-10-2</inkml:trace>
  <inkml:trace contextRef="#ctx0" brushRef="#br0" timeOffset="42546.4335">22742 2284 93,'17'45'37,"-1"7"-2,0 3 1,-12-6-21,13 15-6,-15-12-2,5-3-3,-11-14 0,1-6 0,-5-19-1,8-10-2,-11-7 0,9-7 1,0-4-3,3-2 1,2 0-1,2 6-1,-5 14 0,14-6 2,-3 14 1,5 11 1,4 2 1,10 2-1,8 3 0,7-4-4,11 11-7,-4-13-28,9-4-3,-3-7 0,-1-7-3</inkml:trace>
  <inkml:trace contextRef="#ctx0" brushRef="#br0" timeOffset="44856.5657">21386 5617 66,'0'0'32,"-8"-14"3,5 3-1,3 11-10,-8-17-11,8 17-4,0 0-2,16 8-2,-16-8 0,15 32-2,-3-10 0,4 10 1,3 0 0,4 5-1,1 1 0,3 4-1,-1 0 0,1-5-1,-2 4-1,-2-1 0,-4-2 0,-2-5 0,-5-5 0,-3-5 0,-3-8 0,-6-15 0,11 2 0,-5-27 0,1-12 0,1-12 0,2-12 0,2-11 0,0-5 0,2-5 0,-2 6 0,-3 6 0,0 8 0,-4 12 0,1 13 0,-6 5-4,11 25-28,-11 7-9,0 0 0,4 14 0,1 11 1</inkml:trace>
  <inkml:trace contextRef="#ctx0" brushRef="#br0" timeOffset="45316.592">22004 5686 81,'0'0'35,"8"17"1,1 7 0,-3-3-18,9 25-9,-8 0 1,12 16-1,-10-7-1,8 5-2,-9-7-5,2-3 2,-5-10-3,0-6 1,-1-10-1,-3-8 0,0-4-2,-1-12-2,0 0-3,-10-8-17,10 8-15,-11-23 0,5 4 0,-6-14-1</inkml:trace>
  <inkml:trace contextRef="#ctx0" brushRef="#br0" timeOffset="45499.6024">21942 5890 112,'-3'-17'39,"5"-1"-1,15 4 0,6 0-30,14 13-4,2 3-2,4 5-2,1 4 1,-2 0-4,-2 7-1,-14-11-10,-2 2-23,-11-4-1,-2-11-1,-7-6 1</inkml:trace>
  <inkml:trace contextRef="#ctx0" brushRef="#br0" timeOffset="45934.6273">22332 5619 83,'18'13'35,"1"5"2,-2 1-1,10 15-22,-17-3-4,11 14 0,-13-3-2,2 12-2,-7-11-2,0 0 0,-5-5 0,0-9-1,-2-7-2,4-22-1,-11 6 0,6-25 0,0 0 0,3-5 0,1-4 0,3 1 0,3-3 0,3 9 0,2 0 0,3 13 0,1 6 0,-1 7 0,0 8-1,0 3 1,0 6-1,5 4 3,5-1-3,7-2 1,7-2-3,1-9-4,13 12-25,-10-19-8,4 1-1,-8-11 0</inkml:trace>
  <inkml:trace contextRef="#ctx0" brushRef="#br0" timeOffset="46992.6878">22878 5556 70,'0'0'31,"-15"-1"3,15 1-4,0 0-10,0 0-7,15 1-5,-3-2-1,12 6-2,-1-5-1,7 0-1,2 3-5,-2-9-5,11 6-27,-11 0-1,0-2-1,-8-3-2</inkml:trace>
  <inkml:trace contextRef="#ctx0" brushRef="#br0" timeOffset="47263.7033">22851 5818 87,'0'0'36,"0"0"-2,5 11 3,19-7-27,0 1-11,1-1-25,2 0-5,8-4-2,-6 1-3</inkml:trace>
  <inkml:trace contextRef="#ctx0" brushRef="#br0" timeOffset="48016.7464">22983 5803 67,'-9'-5'32,"9"5"3,0 0-7,0 0-5,15-1-5,-3-6-10,13 7-9,11 4-23,-3 1-9,3-4-3,2 4 1,-3-9-3</inkml:trace>
  <inkml:trace contextRef="#ctx0" brushRef="#br0" timeOffset="48577.7785">23465 5501 66,'0'0'33,"21"-14"1,5 3 2,7 6-14,0-10-11,13 11-2,-7-5-1,3 7-3,-11-3 0,-2 7-1,-17 5-3,-6 4 1,-11 2-1,-4 2 3,-8-2-2,1 8 0,-3-3-4,-1-2-5,11 5-29,-6-3-1,1 2 0,1-4-4</inkml:trace>
  <inkml:trace contextRef="#ctx0" brushRef="#br0" timeOffset="48736.7876">23557 5992 134,'0'0'42,"0"0"-1,0-11-3,0 11-44,0 0-33,0 0-2,-7 14-1,7-14-2</inkml:trace>
  <inkml:trace contextRef="#ctx0" brushRef="#br0" timeOffset="49576.8356">23205 2056 95,'11'1'29,"15"5"2,1-13-3,6 5-27,7-3-1,2 3-3,-5-6-14,-3-1-13,-2 8 1,-12-10-2,0 14 2</inkml:trace>
  <inkml:trace contextRef="#ctx0" brushRef="#br0" timeOffset="49784.8475">23303 2135 107,'-23'8'37,"10"-4"0,4-3 0,21 1-28,-3-8-3,18 10-2,2-7-3,4 6-1,10 3-7,-7-5-9,9 1-20,-2 0 0,-1-3-1,-1-10-1</inkml:trace>
  <inkml:trace contextRef="#ctx0" brushRef="#br0" timeOffset="50209.8718">24057 1641 64,'-13'8'31,"13"-8"0,0 0 1,12 11-10,-12-11-9,51-8-1,-51 8-5,78 1-1,-36 5-1,2 3 0,-44-9 0,61 21-2,-61-21 1,0 0-1,22 48 1,-22-48-1,0 0 1,-42 44-4,42-44-5,0 0-31,-49 57-1,49-57-4,0 0 2</inkml:trace>
  <inkml:trace contextRef="#ctx0" brushRef="#br0" timeOffset="51009.9176">23393 2051 77,'-11'-4'36,"-1"2"1,12 2-2,-6-13-12,24 17-11,-5-9-4,16 6-6,5 2-10,-1-1-27,2-3-1,-2 2 0,-6-1 1</inkml:trace>
  <inkml:trace contextRef="#ctx0" brushRef="#br0" timeOffset="51303.9344">23306 2388 118,'0'0'37,"0"0"-3,11-6-4,9 11-36,-3-12-11,17 7-19,-3 7 0,1-2-1,1 5 1</inkml:trace>
  <inkml:trace contextRef="#ctx0" brushRef="#br0" timeOffset="51803.963">24310 2168 152,'0'0'44,"0"0"-2,0 0-25,0 0-17,0 0 0,0 0 0,0 0 0,0 0 0,0 0-32,0 0-9,15 49-3,-15-49 0</inkml:trace>
  <inkml:trace contextRef="#ctx0" brushRef="#br0" timeOffset="52295.9912">23310 2330 85,'-11'-14'35,"4"0"0,9 0 1,3-12-19,19 22-7,-3-9-2,17 10-3,0-5-2,8 13-1,1 1-3,-1-4-19,0 6-14,-4 3-5,-6-12 1,2 2 1</inkml:trace>
  <inkml:trace contextRef="#ctx0" brushRef="#br0" timeOffset="85670.9001">2365 10110 49,'0'0'27,"3"-20"2,-3 20-1,3-15-8,-3 15-8,1-11-3,-1 11-2,0 0-3,0 0 1,0 0-1,7 13 0,-7-13 0,12 18-1,-5-2 0,-1-3-1,0 8 1,2 0 2,5 6-1,-1-2 0,0 8-1,3-1 0,4 5-1,-2 1 2,3 4-2,-2-1-1,1 3 1,-1-5-2,0 4 2,-6-6-1,2 0 1,-2-11-1,0-3 1,-6-8 0,-6-15 0,7 15-2,-7-15 0,11-17 0,-1-10 0,0-9 0,10-13 0,8-11 0,4-3 0,5-5 0,2 3 0,-3 4 0,-3 5 0,2 19 0,-14 2-23,0 20-17,-4 5-2,-4 7 0,-13 3 0</inkml:trace>
  <inkml:trace contextRef="#ctx0" brushRef="#br0" timeOffset="86565.9513">3127 10581 47,'-3'-23'29,"7"11"0,-7-2-4,-1 2-8,4 12-2,-6-14-3,6 14-3,-10 0-3,4 11 0,-7 1-2,5 11-1,-7 1 0,2 9 0,-3 4 0,6 1 1,0-1-1,6-3 1,2-13 0,10-4-1,6-15 1,7-9-2,1-12 0,2-10-3,0 0 2,-1-8-2,-3 5 0,-7 4 1,-6 7-1,-8 6 1,1 15-1,0 0 3,-13 15-1,13 4 1,5-4-1,8 1 0,7-2-1,8 0-3,11 3-11,-3-6-23,-1-12 0,-8 0-3,-7 0 2</inkml:trace>
  <inkml:trace contextRef="#ctx0" brushRef="#br0" timeOffset="87068.9801">3429 10252 76,'6'11'33,"5"7"0,2 5 1,1-1-19,8 19-7,-10-4 0,11 11 1,-8-8-3,1-1 0,-7-10 0,1-5-1,-10-24-1,8 0-2,-8-17 1,1-5-1,4-3 0,10-2 0,7-3-2,7 9-1,6 9 0,3 12 0,3 5 0,-1 9 0,-9 9 0,-11 6-2,-17 5 2,-14 0 1,-12 3-1,-11-8 1,-6-2-1,-7-8-1,6-2-3,-4-18-16,21 7-15,13-10-2,11 4 0,19-14-2</inkml:trace>
  <inkml:trace contextRef="#ctx0" brushRef="#br0" timeOffset="87516.0056">4128 10307 84,'-16'5'34,"16"-5"3,0 0-1,20 7-23,22 1-2,1-10-1,17 3-2,-1-6-4,6 0-2,-3-3-2,-8 2-2,-5 5-3,-18-7-7,7 10-21,-18-2-4,-7 5-2,-13-5 1</inkml:trace>
  <inkml:trace contextRef="#ctx0" brushRef="#br0" timeOffset="87736.0182">4248 10591 104,'-8'22'38,"18"-14"-1,15-4-1,7-10-27,20 9-6,4-2 0,9-2-3,4 7-6,-10-6-24,-2 6-7,-4-1-1,-11-10 1</inkml:trace>
  <inkml:trace contextRef="#ctx0" brushRef="#br0" timeOffset="88405.0565">4875 10135 69,'0'0'34,"9"-11"1,-9 11 0,15 1-15,-15-1-7,12 2-2,-12-2-3,20 21-5,-10-4 0,7 10-1,-1 5 2,3 6-1,-3-3 0,0 7 0,-3-6-2,-1 2 1,-3-4 0,-1 0 1,-2-12-2,-2-2-1,-1-4 0,0-3 0,-3-13 0,5 21 0,-5-21 0,10-4 0,-1-10 0,5-6 0,3-8 0,5-10 0,5-8 0,6-17 0,2 2 0,3-6 0,-3 3 0,-4 3 0,-3 8 0,-9 4 0,2 23-3,-20 3-29,-1 23-7,0 0-3,9 17 1,-7 4-1</inkml:trace>
  <inkml:trace contextRef="#ctx0" brushRef="#br0" timeOffset="88809.0796">5785 10327 82,'11'-14'38,"-11"14"0,12-19-1,-10 8-16,-2 11-11,-6 12-5,2 8 0,-10 2-2,-1 13-1,-6 0 0,-1 5 0,-3 1-1,1 0-1,1 1-3,-3-13-3,15 8-29,-5-21-5,4-11 0,2-15 0</inkml:trace>
  <inkml:trace contextRef="#ctx0" brushRef="#br0" timeOffset="88986.0897">5651 10467 119,'36'7'39,"5"2"1,3-4-2,2 9-38,11 22-19,-1-3-19,-8-4 1,-6 3-2,-6-18 0</inkml:trace>
  <inkml:trace contextRef="#ctx0" brushRef="#br0" timeOffset="89817.1373">5539 10369 90,'0'0'38,"11"7"-2,-2 1 2,10 12-27,-7-3-6,10 13-1,5 4-9,-1 4-31,3-15-1,3 5 0,-2-18-1</inkml:trace>
  <inkml:trace contextRef="#ctx0" brushRef="#br0" timeOffset="95349.4537">8162 3326 23,'0'0'19,"0"0"0,10-10-5,12 6-3,12 1-1,8-5-2,14 6 3,-2-10 0,9 10 1,-7-13-3,3 10-1,-14-8-2,-3 7-4,-12 2-5,-9-5-8,0 9-15,-7 2-2,-14-2-1,12 7-1</inkml:trace>
  <inkml:trace contextRef="#ctx0" brushRef="#br0" timeOffset="95899.4851">8616 2977 5,'-10'-12'14,"10"12"0,-4-14-5,4 14-4,0 0-1,0 0 2,0 0 0,0 0 2,14 6 0,-3 4-1,5 3 0,1 7-2,5 2-1,-1 6-1,3 4-2,-3 0-1,-3 2 0,-4-2 0,-6 5 1,-10-8 0,-8 2 1,-9-6 0,-9-1-4,-3-5-9,1 6-10,-10-15 1,16 7-4,0-21 1</inkml:trace>
  <inkml:trace contextRef="#ctx0" brushRef="#br0" timeOffset="96556.5227">8723 3348 24,'0'0'22,"-11"17"-5,0-2-1,-1 5-4,-3 1-3,1 0-8,-1 4-14,-2-9-7,12 9-3,-3-14-2</inkml:trace>
  <inkml:trace contextRef="#ctx0" brushRef="#br0" timeOffset="97180.5584">8979 2764 13,'0'0'17,"0"0"0,-3 15 3,-1 4-8,1 8-2,-8 3 0,7 3 2,-7-2 0,7 0-2,-3-8 0,11-5-2,-3-3-2,13-6-3,4 3-4,2-9-7,7 1-17,5 2-2,-4-18-2,4 7-1</inkml:trace>
  <inkml:trace contextRef="#ctx0" brushRef="#br0" timeOffset="97396.5708">9106 2471 54,'-15'-22'25,"-2"-10"1,4 14-2,-4 1-17,8 13-9,9 4-20,-7 17-2,15 2-1,-1-6-2</inkml:trace>
  <inkml:trace contextRef="#ctx0" brushRef="#br0" timeOffset="97723.5895">9193 2799 55,'0'0'27,"9"-9"0,-9 9-1,11 18-13,-10 7-15,-1 3-9,-1 14-16,4 7 1,-7-8-1,8 1-2</inkml:trace>
  <inkml:trace contextRef="#ctx0" brushRef="#br0" timeOffset="99178.6727">9723 3399 30,'-29'2'23,"18"8"1,11-10 3,14 1-14,27 6-3,14-6-2,26 4 1,8-6-5,10 1-6,3 0-13,0 1-9,-13-4 0,-7 7-3,-20-8 2</inkml:trace>
  <inkml:trace contextRef="#ctx0" brushRef="#br0" timeOffset="99585.696">10380 3187 1,'15'4'11,"-6"-5"2,14 14 2,0 2-1,8 4-4,3 9 4,5-1-3,1 5 0,2 1-2,-3 7-4,-5-4-2,-7 4 0,-8-6 1,-10-4-1,-13-6 0,-8-4-9,-15-9-13,7-2-2,-9-17-1,16 6-2</inkml:trace>
  <inkml:trace contextRef="#ctx0" brushRef="#br0" timeOffset="100116.7264">10865 2919 19,'0'0'14,"-17"-15"4,17 15 2,-15 24-4,2 1-4,7 10 2,-7 4 0,12 7 2,-5-6 0,17 6-4,-4-12-3,14-2-3,-1-14-3,4-5-4,3-5-10,-1-12-18,-6-16 0,0-16-3,-4-19-1</inkml:trace>
  <inkml:trace contextRef="#ctx0" brushRef="#br0" timeOffset="100255.7343">11035 2568 78,'-12'-16'18,"12"16"-15,-2-16-2,2 16-21,0 0-8</inkml:trace>
  <inkml:trace contextRef="#ctx0" brushRef="#br0" timeOffset="101095.7824">11169 2998 35,'-17'-2'18,"-7"-6"1,6 4-1,-1 0-2,2-5-2,7 8-3,-2-9-1,12 10-2,-1-11-1,13 7 0,2-3-2,7 4-2,3 3-2,5 2-1,4 4 1,1 3-1,-1 3 0,-1 2 0,-3 2 0,-5 2 1,-2-2-1,-5-4 2,-3-4 0,-5 1 1,-9-9-2,-8 11 2,-8-9-1,0 3 1,-6-4-1,3 5 0,-4-1 0,5 4-2,5 3 1,8 6-1,11 2 0,7 7-1,5 1 0,2 1 1,0 2-2,-1-4 1,-7-2 0,-7-3 1,-10-8 0,-9-7-3,-4 5-7,-8-4-18,1-6 0,3 5-2,4-6-1</inkml:trace>
  <inkml:trace contextRef="#ctx0" brushRef="#br0" timeOffset="102684.8732">8820 4137 5,'0'0'18,"0"0"3,0 0 1,9 26-6,-10-4-3,3 15-3,-7 6 3,6 14-2,-9 1 0,6 2-4,-7-2-3,5-7-4,-1 3-13,1-10-12,-6-20-4,5-7 1,-7-16-2</inkml:trace>
  <inkml:trace contextRef="#ctx0" brushRef="#br0" timeOffset="103056.8945">8651 4596 1,'0'0'15,"0"0"7,0 0 3,0 0-8,8 15-3,2 5 1,-4-4 0,7 12 0,-4-8-4,7 7-2,-7-9-3,4 4 0,-6-5-1,3-4 0,-10-13-1,20 10-2,-6-4-3,2-9-13,8 4-16,4-7-4,1-13 0,3-4-2</inkml:trace>
  <inkml:trace contextRef="#ctx0" brushRef="#br0" timeOffset="103647.9283">7923 4724 10,'-20'2'24,"18"15"2,-8-1 0,7 3-11,6 10-4,-3-8 0,11 8 1,-5-14-3,10 6-4,-2-10-7,1-7-20,-1-8-4,6-7-4,-8-13 1</inkml:trace>
  <inkml:trace contextRef="#ctx0" brushRef="#br0" timeOffset="103792.9366">7925 4405 54,'-19'-9'8,"19"9"-7,-8-1-2,8 1-25</inkml:trace>
  <inkml:trace contextRef="#ctx0" brushRef="#br0" timeOffset="104445.974">8178 4816 11,'0'0'18,"25"-3"-4,-13 4-5,6 1-1,-5 2-1,-2 2 1,-5 5 1,-10 1 0,-2 4 2,-11-3 0,6 2 1,-7-5-3,9 4 0,0-7-4,9-7-2,29 11-8,-4-7-15,9-1-7,7 5-3,-4-3 2</inkml:trace>
  <inkml:trace contextRef="#ctx0" brushRef="#br0" timeOffset="109304.2519">12225 4219 7,'-8'-19'14,"8"19"1,-3-21-3,3 21-5,1-16-2,-1 16 1,-1-14 1,1 14-1,0 0 1,-10-9-1,10 9 0,-9-1-2,9 1-1,0 0-3,-9 10 1,9-10 2,0 17-1,0-5 4,4 5-1,-6 1 2,7 7-1,-6 1 3,7 9-2,-5-1 0,7 7-1,-6 0-3,6 4 2,-7 0-1,2 0 0,-6-5 0,4-2 0,-7-7 0,2-5 1,-4-8-2,4-4-1,-1-4-3,5-10-3,-7 19-13,7-19-16,-8 9 0,8-9-2,0 0 0</inkml:trace>
  <inkml:trace contextRef="#ctx0" brushRef="#br0" timeOffset="109907.2863">11956 4673 29,'0'0'24,"7"-17"2,-7 17-2,8-13-4,-10 2-6,2 11-2,2-12-3,-2 12-1,1-10-2,-1 10-3,0 0 0,0 0-1,9 11-1,-4 1-1,2 4-1,0 3 3,0 0 0,3 6 1,-1-6-1,1 4 0,-1-6 0,3 3 0,-1-5-1,0 6-1,-1-6 0,0 0 1,-3-2 2,0-1 0,-7-12 1,13 3-1,-3-13 0,5-3 0,1-11 0,6-4-1,1-7-1,0-2-2,1 7-2,-5-5-4,7 25-13,-5-5-17,-4 7 2,1 11-2,-1-4-1</inkml:trace>
  <inkml:trace contextRef="#ctx0" brushRef="#br0" timeOffset="113003.4634">12581 4280 21,'0'0'16,"-11"-8"-1,11 8-1,-10-3-5,10 3-3,-9-1-1,9 1-2,0 0 0,0 0-1,0 0 0,18-6 2,-1 6 1,6-5 2,9 4 0,2 0 1,10 5-2,-2 3 0,5 10 1,-6 5-3,-1 6 1,-12 6-3,-6 7 1,-11 4-1,-10 3 1,-16-1 1,-10-2 0,-15-7-1,-6-5 0,-9-10-1,-1-7 0,-6-13-1,4-7-1,8-7-3,9-7 1,13 1-1,10-8-1,12 14 3,7-1 0,13 11 0,6 6 2,7 7-1,5 5 3,2 4-2,1 8 0,1-4-3,-4-2-4,3 4-11,-7-1-15,-7-13 2,2 4-2,-11-11 0</inkml:trace>
  <inkml:trace contextRef="#ctx0" brushRef="#br0" timeOffset="113796.5088">12613 4722 33,'-14'-4'24,"14"4"-3,-22-1 3,6 3-17,-2 4-3,-7 0 0,0 6-1,-7-5 3,3 5-1,-3-10 3,8 2-2,1-8-2,8-5-1,7-6-2,9-3-1,9-2-2,6-4-1,7 9-2,1-6-2,9 17-8,2 6-12,-8 1 2,5 17-2,-12-10 1</inkml:trace>
  <inkml:trace contextRef="#ctx0" brushRef="#br0" timeOffset="114676.5591">13049 4410 13,'3'-25'24,"-3"25"2,5-19-6,-7 7-1,2 12 0,1-19-1,-1 19-4,0-17-5,0 17-3,2-12-3,-2 12-1,0 0-2,0 0 0,0 0 1,0 0-2,11 15 2,-9-4-1,0 5 1,1 2 0,0 7-1,2 6 1,-1 5-1,2 9 1,-1-1 1,2-1 0,-3-4 1,4 0 1,-5-11-1,4-5 2,-6-10-1,-1-13 2,0 0-2,9 6 0,-4-26-1,5-7-1,3-16 1,7-4-2,2-12 3,3-5-5,0 1 1,-2 1-2,0 16-4,-15 4-11,3 24-18,-11 18-1,4-12-4,-4 12 2</inkml:trace>
  <inkml:trace contextRef="#ctx0" brushRef="#br0" timeOffset="115387.5998">13482 4683 20,'0'0'25,"0"0"1,-9 5 3,1 4-9,-7-7-8,6 16-2,-11-9 1,5 11-1,-8-6-7,-1 4-3,1 2-11,-5 1-19,0-2 1,7-3-3,1-6 1</inkml:trace>
  <inkml:trace contextRef="#ctx0" brushRef="#br0" timeOffset="115813.6242">13272 4703 43,'0'0'27,"0"0"1,0 0-1,15 8-9,2 17-10,0 0-3,10 9-6,7 1-22,9 12-4,-11-14 0,14 3-5</inkml:trace>
  <inkml:trace contextRef="#ctx0" brushRef="#br0" timeOffset="122005.9783">7974 9782 76,'11'-8'32,"-9"-3"1,-2 11 1,13 30-26,-17 0-4,4 13 0,-6-1 0,3 10 2,-9-4 1,5 2-4,-5-10 1,1-4-5,3-9 0,-4-8-4,10 0-5,-9-17-14,11-2-13,0 0-1,-4-13 2,4 13-1</inkml:trace>
  <inkml:trace contextRef="#ctx0" brushRef="#br0" timeOffset="122300.9952">8253 9835 61,'32'-8'30,"-19"-6"1,-3 15 4,-10 11-22,-18-8-5,4 16 0,-16-11 0,7 14 0,-16-11-4,7 9 1,-6-6-4,6 4 1,3 1-3,6-2 2,7 3 0,10-2 0,7 2 1,8-4-1,7 4 0,4-3 0,6 3 0,0-4-5,12 9-12,-3-6-21,-3-7 0,-1 2 0,-4-11-1</inkml:trace>
  <inkml:trace contextRef="#ctx0" brushRef="#br0" timeOffset="122715.0189">8833 9892 40,'15'-14'27,"-19"-6"1,4 20 2,-13 7-13,-14 1-3,7 18-3,-16-8-1,9 20 0,-10-9-3,13 13 1,-4-14-2,16 7 0,8-14-3,16 0 1,11-7-3,6-4-1,11 4-4,-7-10-13,8 2-18,2 4-2,-7-12-1,-4 4 0</inkml:trace>
  <inkml:trace contextRef="#ctx0" brushRef="#br0" timeOffset="123087.0402">9150 9769 110,'18'-26'38,"-2"3"-1,-5 10 0,-6 1-31,3 23-4,-3 10-3,2 7 0,-2 13 2,4 3 1,-2 5-1,0 0 3,-1 0-3,-3-4 4,-2-7-4,1-4 3,-3-11-2,1-3 1,1-8-1,-1-12-1,22 10-1,1-5 0,4-3 0,6 3 0,9 7-4,-5-10-13,9 12-21,-1-5-4,-2 1 4,-5-2-4</inkml:trace>
  <inkml:trace contextRef="#ctx0" brushRef="#br0" timeOffset="127756.3072">8969 3599 41,'-11'2'19,"14"9"-7,-3-11-15,-10 1-17,22 12-3,-12-13-2</inkml:trace>
  <inkml:trace contextRef="#ctx0" brushRef="#br0" timeOffset="127952.3185">9023 3927 39,'-5'25'7,"-4"-8"-5,9-17-2,0 0-26</inkml:trace>
  <inkml:trace contextRef="#ctx0" brushRef="#br0" timeOffset="128125.3284">9067 4166 34,'-14'11'11,"14"-11"-11,0 0-1,0 0-17,23-11-5</inkml:trace>
  <inkml:trace contextRef="#ctx0" brushRef="#br0" timeOffset="128319.3395">9150 4179 45,'15'13'2,"1"-11"-1,0-14-2,11 9-27</inkml:trace>
  <inkml:trace contextRef="#ctx0" brushRef="#br0" timeOffset="128527.3513">9714 4047 42,'8'8'2,"1"-4"-2,4-8-2,4-1-21</inkml:trace>
  <inkml:trace contextRef="#ctx0" brushRef="#br0" timeOffset="128741.3636">9706 3858 62,'-23'-7'16,"14"8"-17,9-1 0,-8-16-24,17 22-3</inkml:trace>
  <inkml:trace contextRef="#ctx0" brushRef="#br0" timeOffset="128965.3764">9200 3366 69,'-22'9'14,"-6"-14"-13,2-6 0,8 9-31,-6-5 2</inkml:trace>
  <inkml:trace contextRef="#ctx0" brushRef="#br0" timeOffset="129165.3878">8834 3343 70,'-38'4'26,"2"-4"-7,15 10-19,14 4-20,7-14-3,20 22-11</inkml:trace>
  <inkml:trace contextRef="#ctx0" brushRef="#br0" timeOffset="130174.4456">9603 3954 64,'-4'33'12,"11"-1"-11,4-6-1,0-10-26,11 12-4</inkml:trace>
  <inkml:trace contextRef="#ctx0" brushRef="#br0" timeOffset="134747.7071">10762 9769 1,'-6'34'3,"-12"-16"18,13 13-6,-5 3 5,3 2 1,5 2 3,-1-12 2,11 8-1,-7-19-3,16 13-4,-17-28-5,31 22-3,-15-24-1,8 2-4,-4-5-1,5-1-2,-5-1-1,1 0-1,-2 3-6,-19 4-33,20-25 1,-12 3-1,-4-12-1</inkml:trace>
  <inkml:trace contextRef="#ctx0" brushRef="#br0" timeOffset="134924.7173">10836 9392 93,'0'0'2,"-7"-18"-2,7 18-2,0 0-33</inkml:trace>
  <inkml:trace contextRef="#ctx0" brushRef="#br0" timeOffset="135203.7332">11210 9839 110,'11'19'39,"-4"1"-1,-1 6 1,-5 11-33,7 1-3,-3-1 0,2 3-2,-2-1-1,-2-13-7,9 0-32,-7-13 0,-5-13 0,10 15 0</inkml:trace>
  <inkml:trace contextRef="#ctx0" brushRef="#br0" timeOffset="135722.7629">11659 9770 73,'2'14'38,"-2"-14"-2,18 11 1,4 5-22,-4-23-5,14 6-3,-1-5-5,5-2-4,10 9-11,-11-3-22,2-9-2,-2-2 1,-8 4-2</inkml:trace>
  <inkml:trace contextRef="#ctx0" brushRef="#br0" timeOffset="135968.777">11724 10006 102,'0'0'36,"21"12"0,1-9 0,7-2-32,8 0-5,4 4 0,-4-12-7,11 7-24,-8 4-4,-7-6 1,-4 2 0</inkml:trace>
  <inkml:trace contextRef="#ctx0" brushRef="#br0" timeOffset="136333.7979">12512 9648 85,'-11'-17'36,"0"28"1,-3 4 2,-3 7-30,11 19-1,-7-3 1,13 16 0,-4-8 1,12 4-5,1-13-1,6-1-2,5-12-2,1-13-2,10-1-12,-4-24-27,-3-10 0,-4-20-2,-6-10 2</inkml:trace>
  <inkml:trace contextRef="#ctx0" brushRef="#br0" timeOffset="136918.8313">12876 9886 98,'0'0'35,"0"0"0,0 0 2,4-19-26,12 21-8,-2 0-2,6 8 1,-4-3-1,3 14 2,-8-6-1,-1 4 1,-9 2-1,-4 0 0,-6-1 0,1-7 2,-3 2-3,11-15 1,-13 18-2,13-18-1,11 10-2,1-6-2,12 6-16,-3-1-19,2-7-1,1 3 1,-3-3 2</inkml:trace>
  <inkml:trace contextRef="#ctx0" brushRef="#br0" timeOffset="137422.8601">13291 9739 121,'12'3'39,"7"-1"0,7 0 1,5 3-37,4 6-3,1-4-1,0 5-3,-11-19-12,-3 9-21,-7-10-3,-15 8 2,6-22-2</inkml:trace>
  <inkml:trace contextRef="#ctx0" brushRef="#br0" timeOffset="137641.8727">13396 9541 94,'8'28'38,"2"-8"0,-2-1 0,1 9-31,1 13-4,-2 5 1,2 6 2,-4-3-3,-2-8-1,-1-3-2,-4-7-5,7 1-20,-8-13-13,2-19-1,0 0 1,-12-9-3</inkml:trace>
  <inkml:trace contextRef="#ctx0" brushRef="#br0" timeOffset="137919.8886">13690 9558 103,'0'0'42,"14"14"-1,-14-3 1,-1 17-20,-6-2-19,3 8-1,-1 0-2,4 5 0,0 2 0,3-3 0,3-2 0,4-8 0,1-7 0,2-8 0,4 1 0,-3-17 0,13-4-35,-12-5-7,0-20-1,-4-12 0</inkml:trace>
  <inkml:trace contextRef="#ctx0" brushRef="#br0" timeOffset="138124.9003">13665 9290 125,'-8'-12'39,"8"12"-13,10-14-26,0 12-40,3 16-2,3 5 2</inkml:trace>
  <inkml:trace contextRef="#ctx0" brushRef="#br0" timeOffset="138851.9419">14089 9886 62,'0'0'35,"0"0"1,-10-12 0,10 12-17,0 0-5,0 0-2,23-1-3,-10-6-4,9 3-1,1 1-2,5 6 0,-2-1-1,-1 1-3,-5 5 2,-4-1-3,-8 10 3,-9 6 0,-8-4 0,-3-1 1,-1-1-1,-2-6 3,2 1-3,4-4 1,9-8-1,3 16 0,8 1-1,4 1 1,0 7 2,-1 3-3,-3 0 1,-7 4-1,-9 1 1,-9-8-6,1-1-23,-11-3-8,-6-14-4,1 3 6</inkml:trace>
  <inkml:trace contextRef="#ctx0" brushRef="#br0" timeOffset="139206.9622">12579 9172 124,'-10'-9'37,"10"9"-25,0 0-12,0 0-39,-2 13 0,7 2-5</inkml:trace>
  <inkml:trace contextRef="#ctx0" brushRef="#br0" timeOffset="141246.0788">15244 9545 55,'8'-9'31,"8"2"2,-11-10-2,4 5-15,-9 12-5,0 0 0,-2 26-2,-20-14 1,3 16-2,-15-1-1,3 12 0,-12-7-4,4 10 2,-3-6-5,6-2 1,7 0-6,1-21-6,14 1-27,4-10-1,10-4 1,0 0 1</inkml:trace>
  <inkml:trace contextRef="#ctx0" brushRef="#br0" timeOffset="141545.0959">15001 9498 91,'0'0'39,"4"12"-2,-4-12 1,20 34-24,-16-16-6,11 20-1,-3-4-2,7 9-1,-4 0-3,4 7 1,-2-10-2,-1 0 0,-3-10-2,-7-13-5,9 2-24,-14-8-6,-1-11-3,-6-24 1</inkml:trace>
  <inkml:trace contextRef="#ctx0" brushRef="#br0" timeOffset="141762.1083">14960 9603 114,'-9'4'40,"18"4"0,14-15-5,17 16-29,5 1-2,7 2-2,7 7-13,-3-5-26,-1-10-2,-6-6-5,-11-1 4</inkml:trace>
  <inkml:trace contextRef="#ctx0" brushRef="#br0" timeOffset="142327.1407">14946 9353 69,'-20'12'29,"-12"-7"5,5 4-8,1 21-16,-10 2 2,10 16-1,-8 1 0,12 20-1,-2-3-2,14 17-2,5-2-2,14-1 0,10-7-2,17-2 2,13-18-1,17-12 1,14-21-1,14-15 2,9-30-5,6-14 0,-3-30 0,-4-14 0,-12-13 0,-13-8 0,-23 2-1,-23 1-4,-26 10 5,-25 9-3,-21 24 2,-26 9-1,-21 22-2,-20 0-9,-2 24-26,-1 5 0,6 17 0,11 0-1</inkml:trace>
  <inkml:trace contextRef="#ctx0" brushRef="#br0" timeOffset="149040.5246">5959 7169 53,'0'0'34,"0"0"0,7 17-5,-7-17-15,0 0-1,0 0 0,19-14-3,-19-8 0,12 5-4,-7-21-1,5-7-5,0-15 2,3-10-2,-1-7 1,0 0 0,0-5-2,-1 1 2,-2 7-1,-1 0 1,-2 9 1,-1-2-2,-1-2 2,0-1-3,-2-1 3,1-2-3,2-5 1,0 5 0,2-1-1,0 6 1,-1 7-1,-2 6 1,0-1 0,0 9 1,-2-6-1,-1 5 1,-1-3-1,-1 4-2,1 0 3,-1-1-2,1 3 2,-1-7-2,0 11 1,1-1 1,-2 5-2,1 3 4,-2 3-4,-1 0 3,1 8-3,-1 0 2,-2 0 0,1 2-1,-2 2 0,1 1 0,1 3-1,2 1 1,3 14-2,-6-17 2,6 17-2,0 0 1,0 0 1,0 0-1,0 0 1,2 12 0,-2-12 0,15 10 0,1 0 0,4-1 0,7 2 0,4 3 1,5-2-1,5 0 0,5-2 0,5 1 1,5-5-1,5 0 0,5 1 1,5-5-2,7 3 1,7-1-1,6 4 0,-1-2 1,-1 1 0,-5-3 0,-5 1 1,-9 0-1,-10-1 2,-10 0-3,-12-4 3,-6 4-3,-9-2 1,-4-1 0,-4 0-1,-2 2 0,-2 0-1,-2-1 1,-9-2 1,14 4 0,-14-4 0,10 5 0,-10-5-1,10 6 2,-10-6-2,14 18 2,-4-5 0,0 3-2,1 5 2,2 9-1,-1 7 1,-2 10-2,0 11 3,1 5-2,-3 3-1,1 5 2,0 5-2,-2 4 2,-1 1-1,-1 2 0,-1 5 0,-3 5 1,-2 7-1,-4 4 1,-2 3 1,-3 1-1,-3 12 0,-1 2-1,-2-5 1,2-5-2,0-7 2,1-6-1,3-6 3,0-6-2,3-17 3,1-11-2,0-10 1,0-1 0,1-7-1,0 2-1,-1-10 0,-1 6-1,0-5 1,2-1-1,0-5 0,0-3 0,1-6 0,2-6 0,0-2 0,2-11 0,0 0 0,-1-26 0,0 2 0,1-9 0,-1 1 0,-1-4 0,-1 0 0,-1-6 0,-1 7 0,0 2 0,-3 3 0,-5 1 0,-3 3 0,-9 0 0,-9 6 0,-9 2 0,-14 0 0,-10 10 0,-8-2 0,-3 8 0,-1 5 0,2-4 0,7 1 0,7-3 0,16 2 0,11-2 0,9 3 0,8-5 0,8-3-2,11 8 0,0 0-2,0 0-3,25 6-8,-25-6-25,22 8-1,-7-6 0,-4 0 1</inkml:trace>
  <inkml:trace contextRef="#ctx0" brushRef="#br0" timeOffset="149603.5568">6848 7252 46,'0'0'31,"-11"0"1,11 0-3,-11 4-12,-5-12-2,6 9-4,-13-7-4,3 8-2,-13-4-1,-2 8-1,-8-4-1,-1 5 0,-4-2 0,5 2 0,1-4-1,8 1 0,7-1-1,7-5-2,10 5-4,0-8-8,10 5-22,0 0 2,14-9-4,-4 7 3</inkml:trace>
  <inkml:trace contextRef="#ctx0" brushRef="#br0" timeOffset="150140.5876">6649 7081 63,'30'-21'34,"-1"4"-1,-7 2-3,-8-1-20,2 15-4,-16 1-2,6 14 1,-15-4-3,-5 7 0,-10-3-2,-6 2 1,-10 4 1,-8 4 0,-7-3-1,1-2 2,-1 0 1,4-3 0,6 0-1,7 6-1,8-6 2,12 0-2,7-2 2,12 6-3,9 0 1,10 7-1,6-1 1,12 13 0,2 4 0,5 1-2,2 9-2,-5-9-4,5 14-12,-12-12-20,-6-5 1,-6-13-2,-5-13 1</inkml:trace>
  <inkml:trace contextRef="#ctx0" brushRef="#br0" timeOffset="154459.8346">2415 11542 100,'-2'40'37,"1"10"0,-3 16 2,-1 9-30,3 20-2,-7-7 0,6-2-2,-6-15-2,7-3-1,-4-17-3,2-14-3,6-11-9,-2-26-27,1-15 2,5-4-1,0-18 0</inkml:trace>
  <inkml:trace contextRef="#ctx0" brushRef="#br0" timeOffset="154760.8518">2748 11675 102,'12'0'35,"-12"0"-1,-29 15 0,-4 6-29,-11 3-3,3 1 3,-10-4 0,9 5 1,-1-13 0,13 2 0,4-4 0,13-1-2,13 4 0,13-1-3,10 11-1,11 2 0,8 10 0,6 5 0,6-2-1,-4-3-6,7 1-23,-16-5-12,-7-22 1,-6-4 0,-11-12 1</inkml:trace>
  <inkml:trace contextRef="#ctx0" brushRef="#br0" timeOffset="155135.8733">2946 11721 115,'10'-10'38,"4"1"2,1 5 0,-4 6-34,10 12-3,0 7 0,4 3 2,-2 11-1,0 3-3,-4 4-1,1 8 0,-5-1 0,0 2 0,-5-8 0,-3-3 0,-2-15 0,0-10 0,-5-15 0,10-24 0,-4-12 0,2-8 0,2-9 0,4-4 0,-1 1 0,6 0 0,-1 13 0,-1 1 0,7 21-5,-13 1-39,8 4 3,-3 11 1,1-2-2</inkml:trace>
  <inkml:trace contextRef="#ctx0" brushRef="#br0" timeOffset="155461.8919">3619 11511 116,'18'-17'39,"1"13"1,-3 6-1,11 10-32,-16 11-1,3 13-3,-7 3 1,2 14-3,-6 4-1,1 0 0,-5-13 0,1-6 0,0-6 0,0-2 0,3-11 0,3-5 0,4-9 0,5-7 0,6 4 0,2-4 0,5 6 0,0-9 0,5 22 0,-13-17-19,2 25-23,-4-7-3,-6-10 2,-5 7-2</inkml:trace>
  <inkml:trace contextRef="#ctx0" brushRef="#br0" timeOffset="196419.2345">5618 11703 89,'-16'-3'38,"1"-2"2,4 3-2,-7-10-27,18 12-4,0 0-2,11 13 0,4-11 0,12 4-2,5-1 0,10-3 0,4 1-1,6 1 1,-2 5-3,0-4 1,-7 0-1,-7 0 0,-6-1 0,-11-3-3,-1 7-7,-18-8-30,0 0-1,0 0 1,0 0-2</inkml:trace>
  <inkml:trace contextRef="#ctx0" brushRef="#br0" timeOffset="197189.2786">6456 11434 31,'-16'5'33,"-4"4"3,1-4 0,1 9-12,-9-17-2,20 16-1,-14-17-4,21 4-6,-15 7-3,15-7-2,0 0-2,0 0-1,10-18-2,3 2 0,7 1-1,7-8-1,6 10 2,4 4-1,3 3 0,0 7 1,0 6-1,-2 13 0,-7 0 0,-8 10 0,-6-1 0,-9-1 0,-9 5 0,-5-5 0,-8-4 0,-3-3 0,-3-2-2,2 1 1,1-4 1,8-2 0,8-1 1,7 1-2,8 0 2,1 2-1,4 3 2,-3 2-2,-3-2 0,-6 1 0,-8-3 0,-6 2 0,-5-3-3,-3-2 0,3 0-8,-8-17-7,20 3-23,0 0 3,-7 13-4,7-13 3</inkml:trace>
  <inkml:trace contextRef="#ctx0" brushRef="#br0" timeOffset="197573.3006">6921 11693 99,'-11'12'40,"2"4"-2,1 2 2,-4-6-31,17 13-4,-5-25 1,25 22-2,-3-22 1,7-7-2,-5-11 0,0-10 0,-8-5-3,-8-3 0,-11 0-1,-10 9 0,-8 5-2,-6 6 0,1 12-1,-1 2-2,13 24-13,2-8-21,11 7 1,8-7-2,7-2 1</inkml:trace>
  <inkml:trace contextRef="#ctx0" brushRef="#br0" timeOffset="200696.4792">7797 11412 72,'-21'4'37,"3"-5"1,2 3-3,-3-15-16,19 13-2,0 0-5,9 1-3,4 1-4,12-2-1,1 5-3,7 1 0,-1-1-1,0 2-2,-3-6 0,-6 5-1,-1-1-1,-11-16-3,5 10-7,-18-11-25,6-1 3,-5-8-4,-4-7 4</inkml:trace>
  <inkml:trace contextRef="#ctx0" brushRef="#br0" timeOffset="200950.4937">7875 11067 90,'0'0'36,"0"0"0,1 15 2,1 10-28,-2 4-4,10 19-1,-5 2 2,7 8-1,-3 2-2,3 6 1,-2-5-2,0 0-2,-1-15 0,-1-6-5,3 1-6,-12-13-28,7-4-2,-1-6 0,0-8-3</inkml:trace>
  <inkml:trace contextRef="#ctx0" brushRef="#br0" timeOffset="201585.53">8427 11256 71,'-10'-7'33,"10"7"1,-14 11 3,0-11-21,14 29-4,-11-11-3,14 22-2,-8-8 0,14 7-1,-5-6 0,11-1-2,0-6 0,4-5 0,1-8-2,1-8 1,1-5-4,-7-16-6,7 2-30,-15-19-4,-6-9 1,-6-14-2</inkml:trace>
  <inkml:trace contextRef="#ctx0" brushRef="#br0" timeOffset="201827.5439">8301 10891 83,'0'0'3,"-1"-19"-2,1 19 0,22-5-36</inkml:trace>
  <inkml:trace contextRef="#ctx0" brushRef="#br0" timeOffset="202054.5569">8786 11527 116,'6'33'39,"2"-7"-4,-1-1-2,13-1-70,-7 3-1,1-9-1,0-2 1</inkml:trace>
  <inkml:trace contextRef="#ctx0" brushRef="#br0" timeOffset="202841.6019">9227 11074 85,'0'0'36,"0"0"2,0 0-1,-12 7-23,20 21-4,-9 5-2,10 20 0,-6 3-5,6 13 3,-5 0-4,3 0 1,-4 1-2,2-14 0,-1-12-3,-3-16-1,8-1-17,-6-14-20,-3-13 2,9-16-1,-6-3-1</inkml:trace>
  <inkml:trace contextRef="#ctx0" brushRef="#br0" timeOffset="203440.6361">9531 11155 70,'-9'4'36,"9"-4"2,-9 4 0,-2-18-18,19 16-4,-11-23-4,21 15-3,-3-7-3,10 2-3,3-6 0,4 7-2,-1 6 0,3 5 0,-3 11 0,-7 4-1,-7 10 0,-10 10 0,-10 11 0,-7 9 0,-8 0 0,-5 5-3,-3-6 3,2-3-2,3-11 2,8-7 0,13-13 1,14-8 0,12-12 0,10-10 0,12 5-3,-4-20-17,11 8-18,-3-7-3,-5-11-2,-6-11 1</inkml:trace>
  <inkml:trace contextRef="#ctx0" brushRef="#br0" timeOffset="205642.7621">10749 11327 19,'0'0'20,"0"0"-1,-10 7-1,10-7-7,0 0-1,-13 8-2,13-8-3,0 0 2,-9-7 2,9 7 2,0 0 1,-20-19 1,20 19 2,-13-17-1,13 17 1,-15-14-3,15 14-2,0 0-3,0 0-2,-3-11-1,16 16-3,4 0 4,13 3-3,7-4 1,6-3-3,3-8 0,0 1 0,-3-2 0,-4 0 0,-8-9 0,-8 9 0,-8-5 0,-15 13-4,17 2-15,-17-2-23,0 0 1,-1-17-1,1 17 2</inkml:trace>
  <inkml:trace contextRef="#ctx0" brushRef="#br0" timeOffset="207184.8503">10799 11054 90,'0'0'35,"0"0"3,13 28 0,-3 4-24,7 21-5,-5 1-4,9 10 0,-3-3-4,0 3-1,4-1-8,-12-11-30,3-21 0,-2-10-1,-8-7-1</inkml:trace>
  <inkml:trace contextRef="#ctx0" brushRef="#br0" timeOffset="211345.0883">8318 10823 21,'0'0'25,"0"0"-1,0 0 0,-11 4-5,11-4-1,-9-12-3,9 12-3,0 0 0,0 0-2,-15-14-1,15 14-2,-10-7-1,10 7-2,-14-7-1,14 7-1,-13-3 0,13 3 0,-14 2 1,14-2-1,0 0-2,-10-3-2,10 3-6,1 16-28,-1-16 0,13 10-1,-13-10-2</inkml:trace>
  <inkml:trace contextRef="#ctx0" brushRef="#br0" timeOffset="212518.1553">11439 10866 51,'0'0'31,"12"31"3,-6-8 1,-4 0-18,17 18-3,-11-11 0,16 15-1,-12-9-4,13 11-2,-9-6-2,7 12 0,-5-11-2,0-2 0,-1-3-2,-1-2-1,-2-7 1,-2-7-2,-4-4 3,-8-17-2,12 7 1,-12-7 0,0 0 2,0 0 0,0 0 0,0 0-3,0 0 0,8-15 0,-5-16 0,3-4 0,0-10 0,6-11 0,4-11 0,2-9 0,3-6 0,3-6 0,-3 13 0,0-1 0,-2 11 0,-6 8 0,4 27-20,-11 11-22,-5 2 0,-1 17 2,-6 15-3</inkml:trace>
  <inkml:trace contextRef="#ctx0" brushRef="#br0" timeOffset="213203.1945">12254 11373 97,'-15'22'38,"-6"2"1,-4 2 0,4 9-31,-10-9-2,7 7-1,-2-5-4,7-10-1,6 0-7,-5-16-10,9 0-21,9-2 2,-10 4-2,10-4-1</inkml:trace>
  <inkml:trace contextRef="#ctx0" brushRef="#br0" timeOffset="213434.2077">12011 11289 104,'15'2'39,"5"10"3,3 5-1,5 16-29,-2 0-5,11 12-3,-3-2 2,2 2-8,0 6-7,-8-4-30,1-9-4,-5-11 0,-4-2 0</inkml:trace>
  <inkml:trace contextRef="#ctx0" brushRef="#br0" timeOffset="221884.6911">8800 11551 21,'0'0'25,"-8"-9"4,8 9-2,0 0-5,0 0-9,0 0 2,0 0-2,0 0 0,0 0-4,0 0-3,-3 14-1,3-14 2,5 20-3,2 0 0,-5 4 1,6 15 0,-5 0-1,3 8 2,-4-5 0,2 0-4,-1-2-2,-2-16-4,12-4-34,-9-8 0,-4-12 0,9-9-3</inkml:trace>
  <inkml:trace contextRef="#ctx0" brushRef="#br0" timeOffset="222741.7401">12792 11208 97,'0'0'36,"20"7"2,-3 7-7,3-15-24,12 9 1,-2-11-2,10 11-3,-2-12-5,-5 3-13,-3-10-22,0 7 0,-8-6-1,-5 0-3</inkml:trace>
  <inkml:trace contextRef="#ctx0" brushRef="#br0" timeOffset="223162.7642">12862 11376 70,'-14'10'36,"14"-10"-1,0 0 4,0 0-24,27 10-1,-9-20-2,14 17-4,-5-5-2,7 5-1,-4-4-1,0 7-1,-4-10-4,-8 1-3,5 11-15,-7-11-21,-6-4 0,-3-8-1,-7 11 1</inkml:trace>
  <inkml:trace contextRef="#ctx0" brushRef="#br0" timeOffset="223563.7871">13176 11051 70,'-11'10'34,"11"-10"1,0 0 0,0 0-21,18 21-6,-2-12-2,10 10-1,2 3-4,7 8 2,-1 2 0,3 4-1,-6-1-1,-4 4 1,-9-9 0,-5 8 0,-13-5 0,-10 5-3,-6 4-11,-14 1-24,-3-4-1,-1-9-2,2 3 1</inkml:trace>
  <inkml:trace contextRef="#ctx0" brushRef="#br0" timeOffset="224313.83">13938 11060 63,'0'0'28,"-15"1"0,8 10 3,-1 1-25,-13-1 0,10 16 2,-11-1 3,14 16 1,-13-6 0,18 15 0,-9-14-3,14 15-1,-2-9-3,12 1 0,2-14-3,9-5 1,4-12-1,3-5 0,0-7 0,0-9-3,3-8-3,-15-6-35,2-25-1,-7 1-1,-6-21-2</inkml:trace>
  <inkml:trace contextRef="#ctx0" brushRef="#br0" timeOffset="224801.8579">14290 11300 122,'10'10'41,"-6"15"1,-2-4-3,1 19-36,-1 0-2,2 8 1,-1-4-1,0-2-1,0-5-2,-2-18-5,9 7-31,-10-26-2,1 11-1,-1-11 0</inkml:trace>
  <inkml:trace contextRef="#ctx0" brushRef="#br0" timeOffset="225220.8819">13898 10707 118,'-14'-17'40,"3"4"-2,-1-7-9,12 20-63,1-15-6,-1 15-2,17 22 1</inkml:trace>
  <inkml:trace contextRef="#ctx0" brushRef="#br0" timeOffset="225891.9203">14842 11086 83,'-13'4'36,"-1"-4"2,3-4-1,12 15-23,-1-11-3,0 0-2,12 11 0,9-4-4,1-10 0,11 7-2,3 1-1,0-6-4,7-1-4,-7-8-4,14 7-33,-14-6 1,-4 9 1,-6-16 0</inkml:trace>
  <inkml:trace contextRef="#ctx0" brushRef="#br0" timeOffset="226240.9402">14764 11393 108,'0'0'43,"21"2"-1,7-2-1,5-6-32,16 5-2,5-4-5,4-6-7,13 11-32,-9-2-4,-7 9 1,-10-5-2</inkml:trace>
  <inkml:trace contextRef="#ctx0" brushRef="#br0" timeOffset="228731.0827">15511 10651 56,'0'0'35,"0"0"2,-1-16-4,11 21-9,-10-24-6,16 21-3,-9-24-4,17 14-4,-4-13-1,10 7-4,-1 0 1,5 0-3,0 12 1,1 2-1,-4 14 0,-6 7 0,-6 10 1,-6 5 2,-11 6-1,-7-2-1,-9-10-1,-5 2 0,-5-6 0,2-9 0,-1-7 0,5-3 0,6-2 0,12-5 0,-1 16 0,12-6 0,2 1 0,3 1 0,-3 6 0,-1-5 0,-7-2 0,-5-11 0,-12 20 0,-6-16 0,-3 3 0,-4 0 0,4-3 0,-2 0-3,23-4-20,-10 17-17,10-17-3,0 0 2,18-1-1</inkml:trace>
  <inkml:trace contextRef="#ctx0" brushRef="#br0" timeOffset="229119.1049">16061 10794 87,'0'0'37,"-6"24"3,7-7 3,-10-6-28,20 10-2,-11-21-3,26 20-1,-6-20-8,8-1-1,-1-8 0,0-3 0,-3-9 0,-7-6 0,-10 1 0,-11-4 0,-10 2 0,-9 2 0,-8 1 0,-3 11 0,-3 9 0,1 7 0,6 9 0,5 5 0,12 15-3,-1-10-19,16 11-17,5 2-2,7-14 0,2 7-1</inkml:trace>
  <inkml:trace contextRef="#ctx0" brushRef="#br0" timeOffset="229825.1453">16517 10856 111,'-12'-3'43,"12"3"-2,10 0 1,4-4-36,16 6 1,1-2-2,8 2-5,0 1 0,-1-9 0,4 14-26,-14-10-15,-7 1-1,-9-1-2,-12 2 2</inkml:trace>
  <inkml:trace contextRef="#ctx0" brushRef="#br0" timeOffset="230721.1965">17071 10607 93,'0'0'40,"0"0"-4,0 0 3,14 8-30,-16 9-2,11 11-1,-4 4-2,6 14 0,-2-4 2,5 10 0,-4-11-1,5 8-5,-5-17 0,1-7 0,-5-8 0,1-7 0,-7-10 0,7 11 0,-7-11 0,0 0 0,16-21 0,-4 0 0,4-11 0,2-3 0,3-11 0,-1 1 0,0-6 0,-4 6 0,1 14 0,-17-6-14,6 21-30,-6-5-1,0 21-1,0 0-1</inkml:trace>
  <inkml:trace contextRef="#ctx0" brushRef="#br0" timeOffset="231434.2373">17661 10877 81,'0'0'38,"0"0"2,0 0-1,-21 1-24,21 13-4,-15-13 0,8 17-3,-8-9-1,1 8-4,-6-6-1,3 5-2,-1 4 0,-1-5 0,4 7-3,0-4-3,9 8-22,-3-15-14,9-11 0,-13 19 2,13-19-1</inkml:trace>
  <inkml:trace contextRef="#ctx0" brushRef="#br0" timeOffset="231764.2562">17451 10926 92,'18'16'36,"-8"-3"3,2-1 1,8 12-27,-10-10-5,6 0-5,3 4-14,2-3-24,-5-8-3,0-1-2,-2-5 0</inkml:trace>
  <inkml:trace contextRef="#ctx0" brushRef="#br0" timeOffset="232961.3246">15653 11421 56,'-15'2'33,"15"-2"-1,-15-2 3,2-2-22,15 18 0,-2-14 1,0 0-2,12 10-4,16-5 0,8-5 0,26 10 0,16-16 0,37 8-2,24-19-5,29 12-1,19-21 0,12 5 0,-3-8 0,-1-1 0,-12-1 0,-21-2 0,-24 10 0,-25-2 0,-27 6 0,-21 9 0,-12 10 0,-25-11-18,-9 19-27,-19-8 2,-8 22-2,-9-11 1</inkml:trace>
  <inkml:trace contextRef="#ctx0" brushRef="#br0" timeOffset="234081.3887">16553 11591 114,'0'0'37,"0"0"5,0 0-3,7 28-33,-7-9 0,8 9-2,-5-1 1,4 9-3,-2-6-2,2 9 0,-3-14 0,-1 5 0,-5-6 0,-4 1 0,-3-6 0,-1-6 0,0 5 0,-1-8 0,9 4 0,-9-6-37,11-8-6,21 0-1,-2-8-2</inkml:trace>
  <inkml:trace contextRef="#ctx0" brushRef="#br0" timeOffset="234883.4346">16822 11675 87,'-11'1'39,"11"-1"2,0 0 1,-11-17-27,27 12-6,-4-5-1,16 4-3,1 0-2,8 8-3,2-5 2,1 0-1,-2 7 0,-3 10-1,-6-5 1,-9 5-1,-9-1 0,-9-2 1,-11 3-2,-5 14 0,-5-7 0,-5 3 3,-3 3-2,1 1 1,3-2-1,4 3 0,7-6 0,10 3 0,6-7 0,17-4 0,8-8 0,7 1 0,6-3 0,3-3 0,2 7 0,-8-24-11,7 16-33,-10-4 1,-3 3-2,-4-1 4</inkml:trace>
  <inkml:trace contextRef="#ctx0" brushRef="#br0" timeOffset="243259.9137">3467 12933 86,'0'0'37,"-15"-8"0,15 8 0,-10-1-26,-2-5-5,10 17-1,-6 3-1,9 16 1,-2 4 3,10 10-4,0 0 0,5 7 0,-2-7 0,6-1-1,0-13-3,4-6 0,-1-16 0,-1-9 0,-1-7 0,-4-13 0,3 8-6,-13-10-34,3-4-2,-7-5 1,-4-4-2</inkml:trace>
  <inkml:trace contextRef="#ctx0" brushRef="#br0" timeOffset="243514.9283">3428 12612 119,'-5'-16'39,"2"-5"-1,-3-2-11,6 10-59,5 0-7,5 0-5,4 12 3</inkml:trace>
  <inkml:trace contextRef="#ctx0" brushRef="#br0" timeOffset="244181.9664">4001 13141 55,'0'0'37,"0"0"0,-11-1 1,11 1-17,0 0-9,0 0 1,11-19-4,5 14-2,-2-5-3,5 6 0,-1-6-2,2-1 0,-2 7-2,-2 3-1,-1 6 1,-3 5-2,-2-1 2,-1 5-3,-3 4 4,-3 11-3,-3-2 3,-3 0-1,-2 0 1,-3-3 0,2-2-1,-3 3 2,2-10-1,2 5 2,1-5 0,5-2 0,-1-13 0,16 14 0,-4-8-3,6-4 0,1 2 0,2-4 0,1-6 0,-2-1-5,3 11-10,-12-13-26,5 9-1,-4-13 0,0 11 0</inkml:trace>
  <inkml:trace contextRef="#ctx0" brushRef="#br0" timeOffset="244780.0006">4684 12985 94,'-14'-1'39,"-1"2"3,7-7 0,-8-2-27,16 8-8,0 0-1,24 2-1,-7-2-2,7 11-1,2-9-2,3 11 0,0-14 0,0 3 0,-2-2 0,-2-5-5,0 8-1,-8-13-7,9 11-30,-10 1 1,1-1 1,-6 0-1</inkml:trace>
  <inkml:trace contextRef="#ctx0" brushRef="#br0" timeOffset="245029.0149">4708 13230 117,'11'1'43,"13"0"-2,8-1 2,26 0-37,-10-2-3,10 5-2,-2 1-2,-2-6-6,9 9-33,-15-5-3,-8-3 1,-10 2-1</inkml:trace>
  <inkml:trace contextRef="#ctx0" brushRef="#br0" timeOffset="251470.3833">5761 12485 96,'2'-15'39,"3"-5"1,2 0 1,-5-3-32,13 7-4,-9-3 1,9 11-1,-4 0-1,3 6 0,1 11-1,1 8-1,1 9-1,1 8-1,1 4 0,1 7 0,0-3 0,-2 11 0,-2-1 0,-2-3 0,-5-8 0,-2-8 0,-1-6 0,0-3 0,-2-13 0,-4-11 0,13-37 0,-1-4 0,3-9 0,4-2 0,-2-7 0,3-17 0,-2 19 0,-1-3 0,-2 23 0,-7 5 0,9 14-29,-12 4-14,-5 14-1,11-1-1</inkml:trace>
  <inkml:trace contextRef="#ctx0" brushRef="#br0" timeOffset="252069.4176">6568 12644 92,'0'0'39,"10"-8"0,-10 8 1,0 0-27,-9 13-7,-5 18 0,3 7 1,-9 0-3,3 4 2,-4-5-3,3 8-3,-1-9 0,3-2 0,1-11 0,3 0 0,5 0-2,0-9-2,6 8-4,-10-21-10,7 12-23,4-13-2,-9 3 3,9-3 0</inkml:trace>
  <inkml:trace contextRef="#ctx0" brushRef="#br0" timeOffset="252321.432">6327 12790 118,'11'-11'42,"8"9"1,4 9-2,5 8-36,4 12-2,5 3 0,2 5-3,-3 0-2,0 10-3,-13-18-23,-1 4-12,-10-2-2,-7-16 0,-8 2 0</inkml:trace>
  <inkml:trace contextRef="#ctx0" brushRef="#br0" timeOffset="252979.4696">5743 13238 94,'-14'11'39,"4"-13"2,10 2 1,-6-11-29,33 11-4,12-6 0,26 7-2,15-1-6,20-3-1,16 3 0,7 1 0,3 7 0,-8-2 0,-12 1 0,-18-1 0,-9 8-10,-24-3-34,-17 1 1,-17-3-2,-12 2 1</inkml:trace>
  <inkml:trace contextRef="#ctx0" brushRef="#br0" timeOffset="253841.5189">5899 13600 79,'0'0'36,"-12"-8"2,12 8-1,-19-17-26,19 17-5,-15 4 0,15-4 1,-17 13-3,17-13 0,-21 18-1,10 2 0,-3 1 0,0 10 2,-2 3 0,4 5-2,-2 8-1,3-4 0,1 4-1,6 1-1,3-2 0,8-1 0,4-11 0,10-2 0,6-14 0,6 0 0,2-7 0,2-5 0,-1-16 0,-3 3 0,-5-12 0,-7 0 0,-10-9 0,-8 0 0,-8-1 0,-5 2 0,-9 5 0,-6 3 0,-7 10 0,-2 4 0,0 13 0,1 1 0,5 11 0,2-3 0,12 6 0,6-5 0,16 0 0,2-7-14,20 2-31,-3-1 2,7-7-4,1 1 4</inkml:trace>
  <inkml:trace contextRef="#ctx0" brushRef="#br0" timeOffset="254323.5465">6389 13647 115,'-1'-21'42,"1"21"-1,-14-11 0,4 26-37,-1 9 0,5 10 0,0 3-1,8 14-2,2-3-1,10 8 0,3-17 0,10-1 0,7-18 0,3-6 0,3-16 0,1-17 0,-2-7 0,-3-19 0,-8 2 0,-10-10 0,-11-3 0,-13 7 0,-9 7 0,-10 3 0,-9 11 0,-4 9 0,-3 8 0,1 11 0,10 21 0,0-2-2,20 13-42,0 6 0,14-1-1,4 1 0</inkml:trace>
  <inkml:trace contextRef="#ctx0" brushRef="#br0" timeOffset="265227.1701">8677 13074 71,'-10'15'38,"1"5"-1,2 8 2,-4-2-21,17 21-3,-9-13-2,14 8-6,-1-14 0,9 4-2,1-13-1,7-3-3,1-14-1,3-9 0,-1-8 0,-11-11-23,1-9-18,-11-6-1,-6-10-1,-12-15-1</inkml:trace>
  <inkml:trace contextRef="#ctx0" brushRef="#br0" timeOffset="265486.1849">8683 12758 116,'-17'-29'32,"16"15"-31,1 14-2,13 7-34,8 7-4</inkml:trace>
  <inkml:trace contextRef="#ctx0" brushRef="#br0" timeOffset="266105.2204">9290 13216 41,'-11'2'33,"11"-2"2,-13 3 1,0-9-17,13 6-1,-11 2 0,14 9-4,-3-11-4,0 0-2,0 0-1,4-11-1,-4 11-2,22-19-2,-6 16-1,2-5-2,3 8 2,-2 2-3,0 6 2,-5 7-2,-2 1 2,-6 13 0,-8-6 1,-4 0 1,-4-3-1,-1-5 1,1-4-2,1-3 1,9-8-2,0 0 2,0 0-1,19 17 0,-1-7 0,-1 5 0,1 6 0,-5 4 0,-8 5 0,-7-11-1,-5 9-4,-10-12-1,6 10-26,-8-19-9,1 3 0,3-20 0,6 11 1</inkml:trace>
  <inkml:trace contextRef="#ctx0" brushRef="#br0" timeOffset="269915.4383">10055 13048 87,'-15'-6'37,"2"5"1,2-1-1,5-9-20,6 11-6,12 13-2,7-4-3,0-8 0,10 11 0,-1-7-5,7 6-1,-3 0 0,1-2 0,-4-2 0,-2 3 0,-2 2 0,-1-6 0,-1 2 0,-3-6 0,6 5-8,-17-2-33,10-1 0,-6-6-2,-1 0 2</inkml:trace>
  <inkml:trace contextRef="#ctx0" brushRef="#br0" timeOffset="270213.4553">10115 13350 109,'-15'11'42,"11"4"-2,4-15 4,29 21-37,3-15-1,14 8 0,4-10-5,7 2-1,1-2 0,1 0 0,-5 3 0,-8-3 0,-4 15-2,-19-1-41,2 1-1,-4-2 3,-4-12-6</inkml:trace>
  <inkml:trace contextRef="#ctx0" brushRef="#br0" timeOffset="278959.9556">11417 12956 69,'-18'-11'36,"18"11"-1,-9-20 3,3-2-23,20 8-4,-7-14-2,18 8-1,2-11-2,15 10-2,0-5 1,12 9-1,-1-1 1,4 9-3,-3 9 1,1 13-2,-9 11-2,-7 12 2,-5 12-2,-9 5 1,-9 5-1,-7 7 2,-11 1-1,-9-1 1,-8-4 1,-9-9 0,-5-12-2,-5-9 0,-3-11-2,-2-16-1,3-9 1,5-12-1,10-7 1,5-4-3,12 1 5,9 6-1,9 6 3,11 11 0,4 4 0,5 10 0,0 10 0,3 8 1,-3-2-3,-3 13 0,-3 1-3,-4-7-5,10 6-27,-13-14-5,-1-8-2,-3-13 2</inkml:trace>
  <inkml:trace contextRef="#ctx0" brushRef="#br0" timeOffset="279466.9846">12069 12769 97,'12'-5'36,"4"13"4,0 6-1,12 21-28,-11-9-3,12 20 1,-7-9-2,7 13-1,-6-7-4,2-4-2,-4-3 0,-3-10 0,-3-1 0,-2 0 0,-4-5 0,1-6 0,-3 0 0,-7-14 0,14-11 0,-6-4 0,3-19 0,4-4 0,1-17 0,4-1 0,1-10 0,0-2 0,3 9 0,-7-3 0,10 33-17,-11-13-27,-2 21 3,-14 21-2,8-5 1</inkml:trace>
  <inkml:trace contextRef="#ctx0" brushRef="#br0" timeOffset="279963.013">13014 13126 124,'4'18'42,"-8"-3"0,-1 14-9,-7-10-28,1 10 0,-7-5-1,2 7-4,-3-3 0,2-9 0,1 3 0,0-5 0,8 8-4,-7-21-18,11 8-18,1 1-2,3-13 0,-4 10 0</inkml:trace>
  <inkml:trace contextRef="#ctx0" brushRef="#br0" timeOffset="280247.0292">12837 13194 131,'14'-1'42,"6"10"1,4 0-4,8 13-39,2 10 0,5 5 0,2 4 0,-9 6-37,6-4-5,-3-2 1,-3-11-2</inkml:trace>
  <inkml:trace contextRef="#ctx0" brushRef="#br0" timeOffset="286717.3993">13521 10739 9,'0'0'16,"0"0"0,0 0-1,0-12-11,0 12-1,1-15-1,-1 15 2,0-14 1,0 14 2,1-12-2,-1 12 2,0 0-2,0 0-2,0 0 1,0 0 0,0 0 3,0 0 1,-11 2 1,11-2 0,0 0 0,0 0-2,-14 7-2,14-7 2,-16 8-3,16-8 2,-21 2-2,11 3 2,-7-13-1,4 6-2,-9-9 2,3 4-2,-8-5 1,0 5-3,-4-5 2,1 4-2,-3 1 2,3-1 0,-3 3 0,2-4-1,-3 1 0,2-1 0,-2-2 0,0 2 0,0-8-2,0 8 1,1 0 1,2 1 0,0 2-2,3 0 0,1 1 0,0 4 0,1-1 1,1-3 0,-2-4-2,-1-5 0,1 8 2,0-1-1,-1 1 0,-1-2 2,1 0-1,1-1 1,0-1-1,0 9 1,1-11-1,-1 2 0,0-3-1,-1 0-2,-3 1 2,2 4-1,-2-4-2,0 5 3,0 4-1,0-2 1,1 3 1,0 0-1,4 0 1,0 0-1,1 2 3,1-3-3,1-3 2,0 2-2,-1 0 0,0-2 0,0 2-1,0 0 1,0 2 0,3 6 1,2-4 0,2 1 0,3-1-1,1-2 1,2 2-1,0-3 0,2 3-1,-1-8-1,10 8-2,-19-4-4,18 16-12,1-12-19,-16 16-3,11-6 2,5-10-3</inkml:trace>
  <inkml:trace contextRef="#ctx0" brushRef="#br0" timeOffset="287361.4361">11619 10144 28,'3'-16'31,"10"12"0,-8-7-2,1-2-8,3 11-5,-6-8-4,6 13-1,-9-3-5,3 14-1,-3-14-1,-11 23-1,-1-6 2,1-1-3,-8-3 4,0 2-3,-5-10 2,3 3-3,0-2 1,5 1-1,4 0 0,9 9 1,6-1-1,10 8 0,9-2-1,4 3-2,7 10-6,-9-6-21,3 6-10,-2-12 0,-9 6-1,-4-9 0</inkml:trace>
  <inkml:trace contextRef="#ctx0" brushRef="#br0" timeOffset="290121.594">3513 13470 13,'-19'2'26,"19"-2"4,-21 10 1,9-12-12,12 2-2,-12 6-2,12-6 0,0 0-5,9 16-1,-9-16-4,17 27 0,-6-10-1,12 4 2,1-6-1,13 4-1,4 2 1,13 1 0,9 1-2,14 3 1,5-1-2,5 6-1,-2-7-1,-2 4 0,-4-7-4,-12-10-6,1 2-27,-18-9-4,-13-3 4,-8-8-3</inkml:trace>
  <inkml:trace contextRef="#ctx0" brushRef="#br0" timeOffset="291029.6459">12558 10209 40,'0'0'35,"-13"-1"-2,13 1 4,0 0-17,-9-6-4,19 6-3,1-7-4,17 11-2,4-7-3,11 13-1,5-6-4,2 7-4,11 4-18,-2 1-11,-6-5-3,2-5 2,-9-2-3</inkml:trace>
  <inkml:trace contextRef="#ctx0" brushRef="#br0" timeOffset="292097.707">8821 13784 101,'0'0'39,"13"-25"0,30 3 1,8-13-29,33 7-6,12-4-1,15 4-1,4 1-4,1-1-4,1 18-35,-22 0 0,-14 11-1,-11-12 1</inkml:trace>
  <inkml:trace contextRef="#ctx0" brushRef="#br0" timeOffset="292713.7423">13644 10308 92,'39'-1'35,"26"23"-4,-3-9-24,14 7-37,7 6-3,-6-5 0</inkml:trace>
  <inkml:trace contextRef="#ctx0" brushRef="#br0" timeOffset="297244.0014">3790 14752 58,'-9'0'34,"9"0"1,0 0-8,-9-23-10,19 19-3,-10-12-2,14 8-3,-1-12-3,12 7 0,1-3-4,9 2 1,2 6-2,2 4 0,-1 8-1,-3 10 0,-7 1 0,-8 6 0,-9 2 0,-10 2 1,-11-2-1,-5-2 1,-6-4-1,0-7 0,0-1 0,4-2 0,17-7 0,-6 18 0,20-4 0,9 8 1,6 10-1,4 1 1,-1 5-1,-1 2 2,-12 4-4,-8-5 4,-16-3-2,-10-9 1,-11-12-1,-6-4 0,-2-3-2,-2-8-2,12 4-3,-8-18-20,32 14-12,-8-10-3,18 6 4,7 5-2</inkml:trace>
  <inkml:trace contextRef="#ctx0" brushRef="#br0" timeOffset="297578.0205">4406 15004 103,'-1'19'37,"4"10"2,2-16 1,13 4-33,1-18-4,13-7 0,2-14 0,2-14-2,-4 3 1,-7-12-2,-13 12 0,-13 0 2,-14 13-2,-13 6 2,-8 10-2,-5 13 1,0-6-2,1 11-1,12-1-2,5-12-13,16 11-23,7-12-2,12 16 1,5-10 0</inkml:trace>
  <inkml:trace contextRef="#ctx0" brushRef="#br0" timeOffset="297922.0402">4865 14987 108,'24'4'40,"4"-15"-1,5 4-3,5 4-44,-8 0-29,9-5-2,-5 7 0,-8-6-1</inkml:trace>
  <inkml:trace contextRef="#ctx0" brushRef="#br0" timeOffset="298349.0646">5288 14680 104,'22'10'40,"-1"4"2,-2 5-2,-12 4-34,12 13-1,-2-1-1,3-1 0,-3 0 0,0 0-1,-1-15 0,-2 3-3,-2-13 0,1-2 0,-3-20 0,4-4 0,-1-4 0,2-14 0,2 2 0,-1-9 0,2 5 0,-4-2 0,4 17-2,-16-8-30,10 18-13,-12 12 1,6 12 0,-6-2-1</inkml:trace>
  <inkml:trace contextRef="#ctx0" brushRef="#br0" timeOffset="298677.0834">6034 14796 106,'12'38'41,"-16"-15"2,-1 19-1,-7 1-38,1 1-1,-3 0 1,0-8-3,1 4-1,0-18-2,6 12-7,-9-20-35,16-14 2,-17 9 0,7-24-1</inkml:trace>
  <inkml:trace contextRef="#ctx0" brushRef="#br0" timeOffset="298969.1001">5904 15021 112,'25'28'42,"3"-4"0,4 9-2,-11 2-39,10-8-12,3 4-28,-7-2-2,-5-12 0,-8-4-1</inkml:trace>
  <inkml:trace contextRef="#ctx0" brushRef="#br0" timeOffset="299406.1251">4433 15554 101,'-35'0'41,"8"7"-1,5-15-9,22 8-20,0 0-2,31-11-4,17 2 1,26-3 0,19-1-2,29-1-3,22 2-1,13 0 0,7-1 0,-4 3 0,-14 0 0,-15 3 0,-22 3 0,-26 0 0,-23 12 0,-36-5-38,-6 6-9,-17 4 1,-1-13 0</inkml:trace>
  <inkml:trace contextRef="#ctx0" brushRef="#br0" timeOffset="299777.1463">5116 15887 113,'7'15'39,"3"11"3,-7-4-2,14 14-36,-15 6-2,2-1 0,0-4-2,-2-8 1,3-8-3,-5-21-4,23 19-34,-13-21-2,6-4 1,-2-9-4</inkml:trace>
  <inkml:trace contextRef="#ctx0" brushRef="#br0" timeOffset="300154.1678">5602 15893 92,'6'11'40,"-6"-11"0,0 0 1,9 1-29,1 2-8,2-2-2,3 4 0,1-2 1,3 3-1,-3-1-1,1 5-1,-8-1 1,-3 5 3,-8 4-2,-7 4 1,-2 0-1,-4-5 0,3 0-1,0 3 0,6-1-1,9-3 0,11-3 0,13-10 0,7 1 0,4-5 0,2 3 0,-1-6-1,0 6-7,-14-8-27,0 6-8,-9 4-2,-2 1 1</inkml:trace>
  <inkml:trace contextRef="#ctx0" brushRef="#br0" timeOffset="301809.2625">6735 15406 109,'11'-11'39,"13"9"4,6-10-2,14 5-36,7 1 0,5-5-3,3 0 0,-4-4-4,-1 12 1,-11-10-7,2 20-17,-19-5-17,-8 0-1,-18-2 0,9 12 2</inkml:trace>
  <inkml:trace contextRef="#ctx0" brushRef="#br0" timeOffset="302183.2839">6876 15611 110,'9'13'42,"17"-2"1,14-14 2,22 0-39,3-5-3,7 2 0,0 0 0,-1 1-3,-2 11-10,-16-1-31,-10-3-2,-16 12-1,-10-8-1</inkml:trace>
  <inkml:trace contextRef="#ctx0" brushRef="#br0" timeOffset="303998.3877">8502 14732 97,'8'-4'44,"6"5"-3,0 0 2,4 20-25,1-11-14,3 23-1,0-1-3,2 10 3,-4-9-4,1 8 3,-7-11-1,0-2-1,-4-23 0,2-12 0,-2-21 0,1-15 0,-1 0 0,1-20 0,0 14 0,-1-15 0,4 28 0,-11-9-34,12 26-9,-6 8-1,4 12 0,0 17 2</inkml:trace>
  <inkml:trace contextRef="#ctx0" brushRef="#br0" timeOffset="304312.4057">9304 14686 122,'0'0'45,"0"0"-2,-11 19 0,-3 0-41,-1 10-2,-2 2 0,-1 14 0,1-6 0,0 1 0,5 3 0,-2-20-4,12 6-32,-9-24-6,2 1 1,-3-23-1</inkml:trace>
  <inkml:trace contextRef="#ctx0" brushRef="#br0" timeOffset="304600.4222">9090 14894 120,'22'27'43,"4"-9"-2,5 1 0,1-8-39,0 15-13,7 12-29,-3-15-2,-4 6 1,-8-18-3</inkml:trace>
  <inkml:trace contextRef="#ctx0" brushRef="#br0" timeOffset="304869.4375">8688 15477 107,'0'0'40,"0"0"2,17 5 1,16 9-35,14-11-3,13 2-2,9 3 0,5-6-7,12 12-34,-12-7-3,-6-1-2,-13 1 1</inkml:trace>
  <inkml:trace contextRef="#ctx0" brushRef="#br0" timeOffset="305482.4726">8741 15780 104,'-2'-25'37,"1"14"2,-4-7-1,5 18-31,-10 0-3,5 16 0,-4 5 1,2 10-2,-1 10 3,2 2-2,1 7 0,3-5-4,1-3 0,4-10 0,2-2 0,6-6 0,4-7 0,5-16 0,4 0 0,-1-8 0,2 0-3,-2-5 4,-3 1-4,-6-9 2,-7 7 0,-7 13 1,-5-13 0,-7 9 0,-4-3 1,-2 10-2,-3-6 1,1 11 1,2 2-2,3 0 1,4 2-2,11-12-2,-4 32-14,4-32-23,15 20 2,-3-19-3,4-5 3</inkml:trace>
  <inkml:trace contextRef="#ctx0" brushRef="#br0" timeOffset="305831.4926">9128 15952 97,'-11'23'41,"1"-2"-2,6 3 2,4-13-23,10 3-15,8-11-4,8-3 3,4-12-1,4-3 0,-4-5 0,-6-3 0,-7-4-1,-11-2 0,-10 9 1,-8 4-1,-8 11 1,-5 2-3,3 15-5,-8-1-34,14 2 1,6 4-2,10-17 0</inkml:trace>
  <inkml:trace contextRef="#ctx0" brushRef="#br0" timeOffset="306702.5424">10036 15441 119,'0'0'43,"8"2"0,13-1 0,5-2-38,10 5-3,7 0-2,5-3 0,0 5 0,1-8 0,-4-7 0,-11 2 0,-5 1 0,-12-5 0,-2 12-4,-15-12-23,0 11-17,0 0 1,0 0 1,-14-7 0</inkml:trace>
  <inkml:trace contextRef="#ctx0" brushRef="#br0" timeOffset="306981.5583">10217 15082 130,'-12'35'44,"8"7"0,-3 6-7,7 21-37,2-7 0,2 5 0,5-7 0,1 3 0,7 2-17,-4-20-26,2-2 2,-5-5 0,-2-20-3</inkml:trace>
  <inkml:trace contextRef="#ctx0" brushRef="#br0" timeOffset="308224.6294">10736 15239 81,'-9'-10'37,"2"-8"1,4-1-8,10 6-16,-6-14-3,19 8-3,-1-7-2,14 5-1,3-6-2,9 14 1,1 4 0,3 12-1,-1 17 1,-2 15-1,-8 8 0,-8 22-2,-12-2-1,-10 9 0,-11-11 0,-7 5 0,-11-17 0,-7-10-1,-8-11 1,-4-23-3,-1 0 2,3-16-1,6-1 1,6-9 1,8 5 0,11-4 1,10 9 2,11 3-2,9 2 1,8 9-1,2 7-1,0 3-2,3 7-6,-12-7-28,7-3-9,-5-2 4,-2 3-2</inkml:trace>
  <inkml:trace contextRef="#ctx0" brushRef="#br0" timeOffset="308622.6522">11406 15030 106,'16'14'40,"2"12"2,-2 3 1,4 7-36,-3 15-1,4 2-1,-1 3 1,0-13-6,-4-4 0,1-9 0,-4-8 0,-1-3 0,-4-9 0,1-2 0,0-22 0,1 5 0,5-28 0,3-1 0,4-18 0,1-9 0,3 0 0,-3-8 0,0 18 0,-6-4 0,-1 29 0,-17 0-27,1 30-19,-1 19 2,-2 7-3,-7 15 3</inkml:trace>
  <inkml:trace contextRef="#ctx0" brushRef="#br0" timeOffset="308947.6708">12069 15396 131,'0'0'40,"4"17"3,-16-3-2,-6 7-41,1 3 0,-4 5 0,2-2 0,-1-3 0,6 5-2,-9-17-39,12-12-4,-3-9 4,6-7-6</inkml:trace>
  <inkml:trace contextRef="#ctx0" brushRef="#br0" timeOffset="309191.6848">11891 15430 125,'17'5'42,"9"5"-4,7 9-4,-7 0-71,14 4-3,1-4-2,0 1 0</inkml:trace>
  <inkml:trace contextRef="#ctx0" brushRef="#br0" timeOffset="309907.7257">9214 15267 55,'0'0'32,"-6"21"-1,6-21 1,0 0-12,0 0-14,0 0-3,0 0 2,-6-19 0,6 19 0,5-22-1,0 9-3,6 1-17,3 1-20,-2-10 1,3 16-1,0-14 0</inkml:trace>
  <inkml:trace contextRef="#ctx0" brushRef="#br0" timeOffset="310753.7741">9324 14766 89,'0'0'38,"-1"27"1,-8-8-1,4 7-29,-9 2-4,5 7 2,-7-4-2,3 10-1,-3 5 0,2-4 0,-3 4 1,2-5-3,0-4 0,2-7-1,1-3 0,4-6 0,8-21-3,-11 17 3,11-17-4,-1-17 3,6-5 0,3 1 1,2-6-1,4-8 1,1-6 1,3-12-4,-1 11 3,2-10-1,-3 17 1,-2-3-2,-2 11 2,-3 7-1,-5 5 1,-4 15-1,0 0 0,-1 17 0,-3-1 0,-5 10 0,-1 5 0,-3 5 0,3 0 0,-3 6 0,2-3 0,3 0 0,2-2-4,-2-15-6,14 5-31,-7-16-1,1 6 2,0-17-3</inkml:trace>
  <inkml:trace contextRef="#ctx0" brushRef="#br0" timeOffset="311035.7902">9015 14872 116,'0'0'41,"23"6"1,2 14 2,13 9-37,5 6-4,8 4-1,2 9-2,0-5 0,-1 3 0,-7-9 0,-7-8-2,-12-8-6,6 2-30,-19-6-5,0 0 3,-6-6-5</inkml:trace>
  <inkml:trace contextRef="#ctx0" brushRef="#br0" timeOffset="316286.0905">24609 9943 161,'0'0'45,"0"0"4,0 0-49,0 0 0,0 0 0,0 0 0,0 0 0,0 0 0,0 0 0,0 0 0,0 0 0,0 0 0,0 0 0,0 0 0,0 0 0,0 0 0,0 0 0,0 0 0,-39 9 0,39-9 0,0 0 0,0 0 0,0 0 0,0 0 0,0 0 0,0 0 0,0 0 0,0 0 0,0 0 0,0 0 0,0 0 0,0 0 0,0 0 0,0 0 0,0 0 0,0 0 0,0 0 0,0 0 0,-42-42 0,42 42 0,0 0 0,0 0 0,-13-50 0,13 50 0,0 0 0,0 0 0,0 0 0,0 0 0,0 0 0,0 0 0,0 0 0,0 0 0,0 0 0,0 0 0,0 0 0,0 0 0,0 0 0,0 0 0,0 0 0,0 0 0,0 0 0,0 0 0,0 0 0,0 0 0,0 0 0,0 0 0,0 0 0,0 0 0,0 0 0,0 0 0,0 0 0,0 0 0,0 0 0,0 0 0,0 0 0,0 0 0,0 0 0,0 0 0,0 0 0,0 0 0,0 0 0,0 0 0,0 0 0,0 0 0,0 0 0,0 0 0,0 0 0,0 0 0,0 0 0,0 0 0,0 0 0,0 0 0,0 0 0,-4-50 0,4 50 0,0 0 0,0 0 0,0 0 0,0 0 0,0 0 0,0 0 0,0 0 0,0 0 0,0 0 0,0 0 0,0 0 0,0 0 0,0 0 0,0 0 0,0 0 0,0 0 0,0 0 0,0 0 0,0 0 0,0 0 0,0 0 0,0 0 0,0 0 0,0 0 0,0 0 0,0 0 0,0 0 0,0 0 0,0 0 0,0 0 0,6 52 0,-6-52 0,0 0 0,0 0 0,0 0 0,0 0 0,0 0 0,0 0 0,0 0 0,0 0 0,0 0 0,0 0 0,0 0 0,0 0 0,0 0 0,0 0 0,0 0 0,0 0 0,0 0 0,0 0 0,0 0-39,0 0-10,0 0 1,0 0 3</inkml:trace>
  <inkml:trace contextRef="#ctx0" brushRef="#br1" timeOffset="323205.4863">5577 14182 25,'-29'4'27,"15"6"1,-9 4-6,-4-3-3,4 19-3,-11-6-4,7 21-1,-11-4-2,10 21 0,-6 3-2,7 17-2,-2 10 0,10 12-2,1-1 1,13 2-2,8-4 2,13-7-2,11-9 1,15-9-1,13-14 0,16-9-2,16-8 3,13 1-3,9-15 1,9-1-1,4-17 1,4-7-1,-9-17 2,-10-8-1,-19-17 0,-14-18 2,-24-11-2,-18-19 0,-32-11 0,-25-10 0,-18 1-3,-19-6 1,-11 13-8,-28 1-25,3 26-5,0 14 0,14 28-1</inkml:trace>
  <inkml:trace contextRef="#ctx0" brushRef="#br1" timeOffset="324162.541">9225 14417 29,'-33'-41'21,"4"25"0,-25-10 1,-4 17-18,-5 19 3,-12 4 3,1 26 2,-9-5 0,10 29 2,-8-7-1,18 25-2,-3 6 0,21 11-5,7-1 0,25 4-2,18 0 1,25-4-3,25-7 1,30-3 0,27-29 0,24-8-2,24-23 2,16-11-2,4-27 1,-1-14-1,-19-20 1,-22-18 0,-39-21-3,-33-7 1,-45-5 0,-35-7-1,-37 13-2,-34-6-9,-10 23-25,-10 7-1,11 21 3,19 11-3</inkml:trace>
  <inkml:trace contextRef="#ctx0" brushRef="#br1" timeOffset="324856.5807">11424 14456 27,'-48'49'23,"-5"7"3,11 22-6,10 16-3,2 6-2,18 11-2,1-6 3,25 12-3,4-11-1,30 7-1,9-13-2,23-2-1,12-11-2,26 2 0,14-19-3,11-9 0,4-26 0,3-18-2,-9-37 1,-9-21 0,-23-29 2,-27-22-1,-40-17-2,-30-19 0,-36-1-2,-33-3-1,-26 23-4,-35 2-28,-8 15-7,-7 14 0,8 11 1</inkml:trace>
  <inkml:trace contextRef="#ctx0" brushRef="#br1" timeOffset="326500.6748">13980 18759 99,'0'0'41,"0"0"0,7-58-2,-7 58-25,0 0-12,0 0 2,0 0-2,0 0 0,39-5-4,-39 5 2,41 67 2,-41-67 0,46 99 4,-46-99-4,45 104-1,-45-104-1,36 83 0,-36-82 0,0-1 0,40 0 0,-40 0 0,0 0 0</inkml:trace>
  <inkml:trace contextRef="#ctx0" brushRef="#br1" timeOffset="326934.6996">14346 15328 255,'-1'-13'0,"9"-16"0,-2-22 0,7-12 0,0-18 0,6-5 0,-1-7 0,3 0 0,1 9 0,-9 17 0,6 32-5,-17 6-30,7 31-10,-9-2 1,8 28 2</inkml:trace>
  <inkml:trace contextRef="#ctx0" brushRef="#br1" timeOffset="327354.7236">14054 14616 107,'2'-23'38,"2"-1"1,-1 7-1,10 20-27,-13-3-6,22 32 0,-8-3 0,7 25-3,-2-1 1,6 17-3,-3 1 1,1-3-2,0 7 0,-6-18-4,3 14-15,-8-22-21,-1-7 0,-4-14 1,-1-17-4</inkml:trace>
  <inkml:trace contextRef="#ctx0" brushRef="#br1" timeOffset="328589.7943">14729 15284 50,'0'0'36,"7"-12"-1,-7 12 3,1-16-15,-1 16-6,0 0-6,0 0-2,0 0-3,-1 24-2,-7-7 1,1 11 0,-4-6 0,-1-1-3,-3 0-1,1-4-1,2-3-3,-3-24-9,15 10-27,-7-30-4,3 9 3,-3-9-1</inkml:trace>
  <inkml:trace contextRef="#ctx0" brushRef="#br1" timeOffset="328999.8177">14518 15144 89,'1'26'40,"10"1"1,7 10-1,5-13-16,10 27-21,4 10 0,2 2-4,7-6-4,-8-18-26,4-3-10,-7-22 0,-6-4 0</inkml:trace>
  <inkml:trace contextRef="#ctx0" brushRef="#br1" timeOffset="329490.8458">14472 15607 103,'14'-18'40,"2"-11"-3,1-2-3,1-1-31,6 1-12,-8-7-16,8 5-10,-1 10 0,-2 2-1,-4 7 0</inkml:trace>
  <inkml:trace contextRef="#ctx0" brushRef="#br1" timeOffset="330088.88">15289 14844 120,'-7'14'39,"7"-14"-1,-4 14 0,4-14-35,24 1-3,0-11 0,8 8 0,3-3-3,1-9-6,12 8-27,-10-6-2,-2 10 0,-8-5-1</inkml:trace>
  <inkml:trace contextRef="#ctx0" brushRef="#br1" timeOffset="330512.9043">15291 15289 132,'16'12'40,"8"-17"-1,17-1 0,6-7-40,5-1-2,13 12-11,-4-8-27,1-6-2,-7 7 1,-6 7 1</inkml:trace>
  <inkml:trace contextRef="#ctx0" brushRef="#br1" timeOffset="331498.9607">16332 14570 101,'0'-18'38,"0"18"2,4-17-1,10 22-25,-14-5-5,16 33-4,-4 8 0,3 7-1,0 21-4,1 3 0,-3 2 0,0-2 0,-4-7 0,-4-9 0,0-14 0,-2-5 0,3-14-2,-6-23-33,5 17-9,-5-17 3,19-12-1</inkml:trace>
  <inkml:trace contextRef="#ctx0" brushRef="#br1" timeOffset="331921.9849">16722 15127 126,'0'0'39,"9"11"-2,-9-11-6,0 0-61,0 0-9,0 0-3,0 0 6</inkml:trace>
  <inkml:trace contextRef="#ctx0" brushRef="#br1" timeOffset="332317.0075">17034 14524 111,'13'4'40,"-4"12"2,-6 9 0,5 5-26,-3 11-14,2 10 0,2 9-2,1 6 0,-1-7 0,1 0 0,0-5 0,-3 0 0,2-12-8,-12-17-28,8-5-6,-5-20-1,0 0 2</inkml:trace>
  <inkml:trace contextRef="#ctx0" brushRef="#br1" timeOffset="332763.033">17790 14471 110,'0'0'41,"-21"-17"-2,3 17 2,-7-9-34,3 10-4,-4-2 0,3 6 1,-3 3-2,2-5-1,3 16 0,4-5 0,1 11 0,5 3 0,5 8-1,7-3 0,9-7 0,10-7 0,7-8 0,6-16 0,4-9 0,-1-12 0,-2-12-2,-6 3 2,-6-3-4,-10 7 5,-9-1-4,-5 17 5,2 15 0,-14 6 1,5 17-2,3 12-1,1 5 0,3-2 0,3 17 0,3-2 0,4 5 0,-4-22-15,4 12-27,-2-19-4,1 1 2,-3-2 0</inkml:trace>
  <inkml:trace contextRef="#ctx0" brushRef="#br1" timeOffset="333465.0731">18400 14634 125,'0'0'45,"4"-11"-3,-2-1 1,-2 12-43,19-10 0,-2 17 0,2 3 0,6 13 0,-2 3 0,3 14 0,-2 2 0,-4 4 0,-4-6 0,-3-4 0,-4-8 0,-9-28 0,15 4 0,-3-35 0,9-3 0,9-19 0,11-9 0,5-9 0,7-12 0,2 0 0,14 11 0,-14 4-37,-2 1-10,-11 7 0,-2 18 1</inkml:trace>
  <inkml:trace contextRef="#ctx0" brushRef="#br1" timeOffset="335351.181">19524 14619 115,'0'0'41,"7"-11"0,16 0 1,8 3-37,12-2-2,6 0 1,6-4-1,0 0-2,-2-3-2,-4 7-6,-15-4-14,-5 13-20,-8 7-2,-5-2-1,-16-4 2</inkml:trace>
  <inkml:trace contextRef="#ctx0" brushRef="#br1" timeOffset="335793.2063">19582 14862 127,'8'21'43,"11"-26"1,19 4-3,-3-12-41,24 11 0,9-5 0,1 1-1,7 20-23,-8-11-19,-8 9 1,-11-6-2,-7 8 4</inkml:trace>
  <inkml:trace contextRef="#ctx0" brushRef="#br1" timeOffset="336272.2337">20608 14299 103,'0'0'39,"1"17"2,3 7-1,7 13-34,1 12 1,6 3-3,2 7 3,8-3-2,-4-2-2,4-4-3,-3-5 0,-1-5 0,-5 1 0,-1 8 0,-6-11 0,-2 4 0,-2-13 0,-2 4 0,0-15 0,-1-6 0,5-21 0,3-24 0,5-17 0,5-15 0,3-16 0,2-16 0,0-4 0,-1-2 0,-2 13 0,-9 5 0,6 35-11,-12-2-35,-2 26 3,-4 13-2,-4 13 0</inkml:trace>
  <inkml:trace contextRef="#ctx0" brushRef="#br1" timeOffset="336715.259">21464 14282 117,'16'3'44,"-1"5"-1,-6 11 2,1 8-39,-4 17-6,-1 19 0,0 13 0,0 0 0,-1-9 0,1-4 0,-3-2 0,1-6 0,-1-3 0,-1-13 0,2 1-3,-3-40-24,-9 20-17,2-8 2,7-12-2,-20-23 3</inkml:trace>
  <inkml:trace contextRef="#ctx0" brushRef="#br1" timeOffset="337166.2848">21316 14766 125,'5'-20'42,"16"10"1,8-7 1,12 0-43,5 3-1,-2-6-3,11 19-23,-11-6-16,-1 0 1,-12-7-3,-8 8 0</inkml:trace>
  <inkml:trace contextRef="#ctx0" brushRef="#br1" timeOffset="337210.2873">21795 14436 132,'11'35'44,"1"8"0,-3 6-9,2 9-35,-5-4 0,1 11 0,-4-13 0,1-11 0,0-8 0,3-7 0,3-19 0,2-24 0,6-7 0,4-20 0,3 3 0,2-2 0,1 4 0,2 4 0,0 16 0,-1 19 0,1 4 0,-1 16 0,6 3 0,2 1 0,10-3 0,1-25-1,12 15-42,2-21-2,0 0 2,-7-10-2</inkml:trace>
  <inkml:trace contextRef="#ctx0" brushRef="#br1" timeOffset="339364.4105">22929 6390 47,'-3'-20'33,"6"6"1,-3 14-6,0-28-6,9 16-2,-13-3-6,4 15-3,0 0-3,10 24-2,-14-3 0,6 16-3,-9 1 2,4 22-1,-4-5 0,3 4-2,-5-4 0,4-6 1,-1-8-4,-1-6 0,5-5-2,-3-9-2,9 4-18,-4-25-17,4 13-4,-4-13 3,0 0 0</inkml:trace>
  <inkml:trace contextRef="#ctx0" brushRef="#br1" timeOffset="339787.4347">23024 6781 112,'0'0'41,"0"0"-1,0 0 1,0 0-32,5 15-7,-3-5-9,-3 3-30,1-13-3,0 0 0,6-24-2</inkml:trace>
  <inkml:trace contextRef="#ctx0" brushRef="#br1" timeOffset="340200.4584">23348 6354 78,'8'0'39,"2"2"-1,-10-2 4,13 16-17,-2 18-15,-13-4-2,10 22 0,-8-6-2,4 9-5,-3-8-1,1 4 0,-1-11 0,1 0 0,-1-1 0,-2-15-2,5 5-6,-14-24-24,8 5-10,2-10 0,-9 7 1,9-7-1</inkml:trace>
  <inkml:trace contextRef="#ctx0" brushRef="#br1" timeOffset="340637.4834">23067 6867 119,'-5'18'41,"5"-18"-2,0 0-2,0 0-37,0 0-38,0 0 0,0 0-4,0 0 0</inkml:trace>
  <inkml:trace contextRef="#ctx0" brushRef="#br1" timeOffset="341581.5374">23705 6530 45,'5'-13'34,"-5"13"1,-2-23 2,-5 5-12,7 18-5,-14-22-4,14 22-6,-12-11-3,12 11-2,-12-7-3,1 6 0,-2 5-2,1 3 0,-3 6 0,0 1 0,-2 5 0,1 5 0,4 3 1,4 3-1,5-7 4,7-4-2,6-4-1,6-9 0,3-8 1,2-8-1,2-10-2,-2-2 3,-3-3-4,-3 2 4,-4-1-1,-5 5 0,-6 19-1,0 0 1,0 0 0,5 28-1,-7 0 0,0 7 0,2 7 0,1 5 0,0-1 0,2-3 0,1 0 0,-1-14-7,6 5-35,-7-5 0,-2-9 0,-1 1 0</inkml:trace>
  <inkml:trace contextRef="#ctx0" brushRef="#br1" timeOffset="342184.5718">23940 6526 109,'9'-1'41,"-9"1"0,16 4-2,-16-4-25,9 15-6,0-1-5,4 14-3,2-3 0,1 8 0,-2 3 0,0-4 0,-2 9 0,-1-3 0,-2-2 0,-4-6 0,0 1 0,-4-12 0,2-3 0,0-3 0,-3-13 0,14-6 0,-14 6 0,0 0 0,70-85 0,-70 85 0,74-89 0,-36 29 0,3 19-29,-41 41-15,49-76-2,-49 76 2</inkml:trace>
  <inkml:trace contextRef="#ctx0" brushRef="#br1" timeOffset="343477.6458">22979 6864 41,'15'0'27,"-15"0"3,9 0 0,-9 0-16,0 0-2,13 8 2,-13-8-4,0 0 0,0 0-2,4 11-1,-4-11-1,0 0-1,0 0-1,0 0-2,0 0-1,0 0 0,-4 12 1,4-12 0,-3 13 0,2-3 0,1-10 0,-3 19 0,3-19-1,0 0 0,0 0-1,-1-14-1,1 14 2,0 0-1,6-15 2,-6 15-1,6-14 0,-6 14 0,0 0-1,0 0 2,0 0-2,0 0 1,0 0-1,8 10 1,-8-10 0,0 0 2,0 0-2,0 0 1,-2 17 0,2-17-1,0 0-1,0 0 0,0 0 0,0 0 0,8-1 0,-8 1 0,10-17 0,-10 17 0,8-15 0,-8 15 0,0 0 0,10 4 0,-10-4 0,1 14 0,-1-14 0,0 0 0,0 0 0,0 0 0,0 0 0,5-17 0,-5 17 0,3-20 0,-3 20 0,0 0 0,3-10 0,-3 10 0,0 0 0,0 0 0,0 0 0,0 0 0,0 0 0,0 0 0,0 0 0,0 0 0,0 0 0,0 0 0,-7 10 0,7-10 0,0 0 0,0 0 0,0 0 0,10 4 0,-10-4 0,9-18 0,-9 18 0,9-12 0,-9 12 0,0 0 0,0 0 0,1 10 0,-1-10 0,-6 14 0,6-14 0,-6 12 0,6-12 0,0 0 0,0 0-1,-16-4-31,16 4-8,-10 4-3,1-11 0,0 4 1</inkml:trace>
  <inkml:trace contextRef="#ctx0" brushRef="#br0" timeOffset="355581.3381">12599 17615 18,'0'0'20,"7"47"-3,-7-47-3,0 0-22,0 0-5,0 0-4,0 0-1</inkml:trace>
  <inkml:trace contextRef="#ctx0" brushRef="#br0" timeOffset="356799.4078">500 16644 57,'0'0'30,"51"-77"2,-51 77 0,66-64-10,-26 29-8,5 35-3,5-6-3,-3 34-3,-4 7-1,-7 27 1,-6 8-1,-14 8-1,-11 14 0,-16 8 0,-13 0-2,-9-15 3,-7 1-2,-5-26-2,0-18-1,2-17 2,4-26-6,39 1 2,-49-60 2,49 60-2,-5-94 0,5 94 3,46-79 1,-5 54 0,8 16 2,5 19 2,4 13-2,-2 10 0,-1 12 0,-5 4-2,-8 7-2,-7-2-2,-8 1-4,-1-11-17,-1-22-16,8-8-1,-3-19 1,5-11 1</inkml:trace>
  <inkml:trace contextRef="#ctx0" brushRef="#br0" timeOffset="357242.4331">1310 16351 81,'-32'-31'30,"8"13"5,13 12-1,11 6-23,35 19-4,20 21 0,15 16-1,8 10-2,9 20 0,-2 10-4,-8 16 2,-18 4-2,-16 0 1,-22-17-2,-19-5-3,-9-6-22,-11-9-9,-8-30 1,1-13-5,5-33 1</inkml:trace>
  <inkml:trace contextRef="#ctx0" brushRef="#br0" timeOffset="359313.5516">2643 16676 39,'17'10'32,"-3"3"1,5 15 0,8 15-19,-13-4-2,13 13 4,-15 9-6,8 20-3,-13-18-1,2 1-1,-10-16 0,0-3 1,-7-17-2,2 1-4,-6-37 0,1-6 2,-2-16-4,0-7 1,-2-9 1,-1-9-1,-1-2 2,2-7-2,3 8 3,1-5-3,8 7 3,3 5-2,7 0 0,11 3 0,8 1-2,7-1-1,9 9 1,3-4-4,8 16-4,-8-8-24,7 9-4,-6 1 2,-3 2-3</inkml:trace>
  <inkml:trace contextRef="#ctx0" brushRef="#br0" timeOffset="359764.5774">2765 16785 94,'3'32'39,"17"-7"1,11-22-5,12-2-32,11-5-10,1 1-30,7-9 1,-6 3-3,-3-4 0</inkml:trace>
  <inkml:trace contextRef="#ctx0" brushRef="#br0" timeOffset="360242.6047">3720 16889 84,'-12'0'35,"12"13"1,2 11 1,-1 0-29,2 15-10,4 10-2,-8 2-12,6-8-21,-4 0 0,-2-19 1,-1-13-1</inkml:trace>
  <inkml:trace contextRef="#ctx0" brushRef="#br0" timeOffset="360281.6069">3687 16724 70,'4'-31'-1,"-2"9"0,2-8-2,-1-1-32</inkml:trace>
  <inkml:trace contextRef="#ctx0" brushRef="#br0" timeOffset="360326.6095">3959 16649 83,'27'80'37,"-1"8"0,1 5 1,-12-4-31,13 2-1,-9-14-5,-1-8 3,-8-25-4,0-17 2,-10-27 0,16-37-2,-9-19-1,5-13-1,3-3 2,2 0 1,4 1-1,4 15-1,-1 17 2,1 23 1,-1 14 0,-1 25 2,-5 2-3,-4 17-3,-1 10 1,-6 4-4,4 5-6,-11-12-27,8-4-2,1-17 0,4-13 1</inkml:trace>
  <inkml:trace contextRef="#ctx0" brushRef="#br0" timeOffset="360814.6374">5064 16852 74,'-32'-19'37,"-5"21"0,2 5 3,-9 18-31,22 18-2,2 12-5,14 13 3,4-3-3,10 0 2,10-19 0,11-10-1,6-30-1,6-21 0,2-22 1,0-16-4,-6-16 0,-8-8 0,-14-13-3,-15-8 0,-13 13 2,-13 16-1,-7 11 3,-8 22-2,-1 18 4,5 24-3,6 23 2,14 26 1,14 10-3,14 9 0,20 11-5,9-10-25,27 3-4,14-25-3,13-8-1</inkml:trace>
  <inkml:trace contextRef="#ctx0" brushRef="#br0" timeOffset="361286.6644">6217 16333 96,'9'-3'38,"2"15"1,4 28 0,0-2-34,6 22-3,-2 3-1,1 13-1,-4-4-1,-2-13 1,-3-1-2,-8-27-4,1 7-4,-13-26-28,0-8-1,-7-20 2,-3-15-1</inkml:trace>
  <inkml:trace contextRef="#ctx0" brushRef="#br0" timeOffset="361732.6899">6066 16494 86,'18'0'40,"13"2"-2,10-18 1,22 0-35,4-2-2,3-3-6,10 14-15,-7-6-17,-5 0-2,-9-1-1,-11 5 0</inkml:trace>
  <inkml:trace contextRef="#ctx0" brushRef="#br0" timeOffset="361774.6923">6241 16781 85,'-37'51'40,"19"-10"0,14-21 3,21-6-34,16-6-4,19-9-8,22-6-29,2 3-7,8-8 0,7-7-2</inkml:trace>
  <inkml:trace contextRef="#ctx0" brushRef="#br0" timeOffset="362277.7211">7235 16605 52,'20'-24'33,"-15"7"1,-17 10 0,-25-4-16,3 36-5,-19-11-5,4 18-3,-4 0-3,9 6 1,7-6 0,20-3 0,18-4-3,20-8 1,17-3 0,10-7-1,5 1 2,0 2-2,-6 7 0,-11 0-1,-17 9 1,-18 2 1,-18 9-1,-15-5-1,-1 9-9,-11-1-26,7-19-2,5-6 0,13-19 1</inkml:trace>
  <inkml:trace contextRef="#ctx0" brushRef="#br0" timeOffset="362735.7473">7399 16671 100,'21'14'40,"-3"8"0,1 11-1,-4 1-36,0 28 3,-7-10-4,-2 7 2,-4-15-3,-2-7 1,-3-18-1,3-19-3,-2-11 3,6-33-2,4 4 1,7-11-2,5 9 1,7 8-1,4 14 2,3 11 2,-2 22-3,-1 10 0,-1 23 1,-8-7-9,8 21-19,-15-22-10,0-6 1,-2-13-4,1-16 2</inkml:trace>
  <inkml:trace contextRef="#ctx0" brushRef="#br0" timeOffset="362781.7499">7920 17026 92,'3'21'43,"1"-1"-6,5-9 3,-9-11-32,25-7-2,-11-11-3,3-7 0,-6-9-3,-5-1-4,-6-2 4,-12 1-4,-6 9-3,-11-1-13,5 15-18,0 1-2,6 14 6,7-5-5</inkml:trace>
  <inkml:trace contextRef="#ctx0" brushRef="#br0" timeOffset="363257.7772">8483 16844 93,'11'10'38,"3"9"0,0 1 0,-14 1-34,12 10 1,-6-7-4,0 5 2,-6-13-1,0 5 1,0-21-1,-4 17 1,4-17 2,7-20-2,3 0-1,5 4 0,2-11-2,4 2-2,2 3-2,-4-2-7,11 10-28,-13-10-1,0 9 0,-6-7-3</inkml:trace>
  <inkml:trace contextRef="#ctx0" brushRef="#br0" timeOffset="363304.7799">8858 16574 96,'8'3'36,"5"16"2,-1-1 0,5 17-29,-3 3-4,4 10 0,-5 6-4,-2 7-2,-3 13-1,-8-1-4,5 8-9,-17-2-17,6-22-7,-3-8-1,2-26 2</inkml:trace>
  <inkml:trace contextRef="#ctx0" brushRef="#br0" timeOffset="363773.8067">8870 16984 96,'0'-53'36,"7"17"2,11 7-2,12 8-27,11 9-9,1-3-30,11 9-5,2-4-4,5 3 4</inkml:trace>
  <inkml:trace contextRef="#ctx0" brushRef="#br0" timeOffset="364257.8344">9930 16775 85,'8'-21'37,"-5"7"1,-3 14-2,0 0-24,-20 19-5,11 12-2,-3-2-4,6 18 2,1 3 1,7 4 0,4-2 1,5-8-5,6-1-3,-3-21-6,11 3-28,-7-30-4,1-14 0,-3-16 0</inkml:trace>
  <inkml:trace contextRef="#ctx0" brushRef="#br0" timeOffset="364305.8371">10190 16648 92,'19'13'39,"-1"18"0,-5-6-2,-3 1-28,2 15-22,-3-2-24,-4-10 0,-1-1-2,-4-28-2</inkml:trace>
  <inkml:trace contextRef="#ctx0" brushRef="#br0" timeOffset="364344.8393">10241 16399 99,'-11'-48'36,"8"26"-9,0 1-26,5 2-32,7 10-5,4 1-2</inkml:trace>
  <inkml:trace contextRef="#ctx0" brushRef="#br0" timeOffset="364799.8654">10661 16863 90,'16'21'39,"2"5"2,-2-6 2,9-9-30,-6-7-3,8-2-6,-5-18 1,1-6 0,-2-9-3,-1-1 1,1-9-5,-7 12 0,6-2-8,-14-6-21,12 18-11,-2 3-1,5 12 1</inkml:trace>
  <inkml:trace contextRef="#ctx0" brushRef="#br0" timeOffset="364849.8682">11443 16684 99,'-18'21'39,"-2"13"-2,4 9 2,0 4-34,7 17 1,1 1-7,8 3 4,6-13-3,5-2 0,8-13-1,-1-18-8,16-11-24,-7-4-4,3-35 0,-3-2-2</inkml:trace>
  <inkml:trace contextRef="#ctx0" brushRef="#br0" timeOffset="365363.8976">11690 16844 98,'6'22'39,"-1"8"2,-3-10-5,3 8-29,-5-10-4,4 4-1,-1-9-1,-3-13-2,10 7 0,-2-20-3,4 2 1,-2-15-3,6 6 2,-2-6 0,2 3 1,-2 4 3,-2 10-1,0 9 2,-3 14 2,3 8-2,-6 14 3,1 1 0,1 7-6,-3-8-6,9-8-31,-2-1 4,2-23-2,1-8 2</inkml:trace>
  <inkml:trace contextRef="#ctx0" brushRef="#br0" timeOffset="365402.8999">12106 16896 106,'2'25'37,"1"-1"4,-4 8-4,5-2-32,-2-3-4,2-5-4,12 3-27,-5-18-10,4-11 4,3-14-5</inkml:trace>
  <inkml:trace contextRef="#ctx0" brushRef="#br0" timeOffset="365453.9028">12319 16515 111,'-3'-35'42,"2"10"-1,-5 9 0,6 16-35,-1-11-5,1 11-2,8 15-4,-8-15-9,16 38-26,-10-7 0,3 10-1,-2 1 1</inkml:trace>
  <inkml:trace contextRef="#ctx0" brushRef="#br0" timeOffset="365914.9291">12250 16898 102,'4'-20'39,"16"-1"2,11-4-2,16 4-36,15 13-14,4-11-26,6-4 0,0 9-3,2-8 0</inkml:trace>
  <inkml:trace contextRef="#ctx0" brushRef="#br0" timeOffset="365959.9317">12278 16313 129,'-27'20'41,"11"-8"0,16-12-10,0 0-71,16-8 0,-3-1-3,2-7 1</inkml:trace>
  <inkml:trace contextRef="#ctx0" brushRef="#br0" timeOffset="367502.0199">13528 16612 98,'0'0'39,"9"7"-1,12-13 2,18 9-31,4-4-4,10 0-5,6 4-2,2-11-2,5 19-5,-14-24-12,2 14-17,-11-6-3,-6-5 3,-8 2 2</inkml:trace>
  <inkml:trace contextRef="#ctx0" brushRef="#br0" timeOffset="367966.0465">13607 16791 101,'-6'22'38,"17"4"3,19-13-2,21 5-27,14-9-12,9-1-5,15-1-31,-6-5-2,0 0-2,-5-19-2</inkml:trace>
  <inkml:trace contextRef="#ctx0" brushRef="#br0" timeOffset="369990.1622">17002 3885 34,'-12'14'31,"-5"-18"-1,3 9-1,4-2-5,-8-6-5,18 3-4,-17-2-4,17 2-4,-7-23-3,10 12-1,0-14-2,6 12 0,2-4 1,6 2-1,3 1 1,7 1 0,2 5 1,5 3-1,2 8 0,4 0 0,0-4 0,2 3-1,-1 1-1,2 1-1,-2 5 2,-2-3 0,-3 1 0,-3 0 2,-5-1-2,-3-4 0,-4 2-1,-6-2 3,-3-2-3,-12 0 1,13 4-1,-13-4-1,0 0 2,4 13-1,-4-13 1,-2 25-1,3 3 1,1-1 0,6 12-1,4 4 0,5 10-2,5 3 2,3 11 1,3 3-1,0 4 0,-1 8 1,-4 5 1,-2 7 0,-6 0 2,0 10 0,-4-10-3,2 3-1,-1 0 0,-1 10 0,3-6 0,-1-2 0,0 3 0,0-3 0,-2 9 0,-3 1 0,0-5 0,0-9 0,-1 5 0,1-2 0,-1-6 0,4 1 0,2-3 0,0 7 0,2-4 0,0 2 0,-1-10 0,0 2 0,-3-4 0,-1-11 0,-3-4 0,-3-24 0,-2 4 0,-2-19 0,-4 11 0,-2-9 0,-3 3 0,-1 6 0,-2-9 0,0 8 0,0-5 0,0 9 0,0-16 0,2 5 0,2-5 0,-1 0 0,-2 2 0,1 9 0,-3 1 0,-4-3 0,-2 12 0,-4-9 0,-9 5 0,-5-8 0,-10-1 0,-11-11 0,-7-8 0,-11-2 0,-9-5 0,-9 12 0,1-1 0,2 0 0,14 12 0,5-8-10,21 5-34,14-7 4,19-22-6,15-21 12</inkml:trace>
  <inkml:trace contextRef="#ctx0" brushRef="#br0" timeOffset="402310.0108">14791 16014 37,'-19'-1'26,"8"3"-1,1 3-2,-2-8-3,12 3-1,-14 4-6,14-4-2,0 0-3,13 6-3,0-14-1,10 3-2,2-1 0,10 4-2,4-1 1,8 10 1,1 7-1,3 4 1,-1 5-2,-5 3 2,-7 0 0,-9 2-1,-15 0 2,-14-3-2,-16-8 1,-14-1-1,-14-3 1,-6 0-1,-5-3 0,0 5 0,8-9-2,10 2 1,14 2-1,16 4 0,16 1 0,13 6-1,11 7 1,5-4 0,-2 16 1,-4-3 0,-14 7 0,-13-2 2,-20 3-3,-15-7 2,-14 4-3,-15-17-9,2 4-23,-1-9-2,9-7-1,15-6 0</inkml:trace>
  <inkml:trace contextRef="#ctx0" brushRef="#br0" timeOffset="402819.0399">15510 16263 69,'-21'19'34,"0"14"3,2 11-3,5 2-17,10 12-9,2-9 0,16 0-3,7-24-2,13-9 1,3-24-1,7-13 0,-5-19-1,-3-8-1,-11-2 2,-12 6-2,-15-2 1,-13 18-2,-13 9 0,-8 12-2,-2 15-1,-2 7-2,13 30-15,3-12-17,13 9-2,9-12 1,12-2-2</inkml:trace>
  <inkml:trace contextRef="#ctx0" brushRef="#br0" timeOffset="403296.0672">15983 16146 85,'13'-5'37,"-2"-1"-3,0 14 3,-11-8-24,13 37-6,-5-6 0,6 12-4,-2-3 3,2 7-3,-2-4 4,2-5-3,-6-11-1,3-14 0,-11-13-2,17-16-1,-9-3 1,6-9 0,2-5 0,7-5 0,5 3-3,1 0-2,13 14-7,-11 6-26,14 5-5,-4 6 1,1 8-2</inkml:trace>
  <inkml:trace contextRef="#ctx0" brushRef="#br0" timeOffset="403801.0961">14784 17020 67,'-21'6'36,"21"-6"2,24 10 0,35-5-15,26-17-10,40 10-6,18-7 1,26 8-6,9-4-5,4 0-4,10 6-30,-22 1-4,-20-1 4,-23-2-5</inkml:trace>
  <inkml:trace contextRef="#ctx0" brushRef="#br0" timeOffset="404288.124">15158 17416 106,'0'0'33,"5"80"5,-13-27-4,-6 8-31,0 9-1,-3-5-3,-2-4-3,11-6-18,8-55-12,0 0 2,0 0-5,-17-12 0</inkml:trace>
  <inkml:trace contextRef="#ctx0" brushRef="#br0" timeOffset="404817.1542">15524 17350 98,'0'0'38,"-6"-23"2,6 23 0,23-9-32,-4 12 0,7-4-4,-1 9-1,2 0-1,-4-1-2,-5 18 1,-8 3-2,-9 9 1,-8-5 0,7-32 0,-20 84 0,20-84 1,-12 87 0,12-87 0,25 69 1,-25-69-5,74 50-8,-33-32-28,15-15 1,1-15-2,2 5 1</inkml:trace>
  <inkml:trace contextRef="#ctx0" brushRef="#br0" timeOffset="405818.2115">16313 17564 25,'-5'60'31,"5"-60"1,-5 71-2,5-71-10,-7 66-4,7-66-3,5 60-4,-5-60-3,0 0 1,13 63-2,-13-63 2,0 0-1,0 0-1,0 0-1,0 0-3,7-58 3,-2 15-5,3-13-1,4 4 1,6-5-2,7 0 3,7 1-2,3 9 3,4 13-3,-2 9 3,1 14 0,-6 4 0,-5 10 2,-9 22-3,-7 3 2,-9 3-2,-2-31 2,-6 83-1,6-83 1,-7 74 4,7-74-4,0 0-2,31 46-2,-31-46-13,69 4-22,-28-19-2,9-4-1,7-5-4</inkml:trace>
  <inkml:trace contextRef="#ctx0" brushRef="#br0" timeOffset="406313.2398">17498 16735 42,'-23'7'34,"-1"-1"2,0-4 0,8 8-14,-6-15-6,22 5-4,0 0-4,19 12-2,13-13-3,17 1-4,14 12-6,-2-10-22,13 5-7,0 4 1,-1-3-3</inkml:trace>
  <inkml:trace contextRef="#ctx0" brushRef="#br0" timeOffset="406834.2696">17597 16999 82,'29'8'38,"18"-8"-4,8-7-7,1 0-51,20-3-10,-2-7 0,1 5-4</inkml:trace>
  <inkml:trace contextRef="#ctx0" brushRef="#br0" timeOffset="407355.2994">18429 16441 75,'29'-10'35,"7"7"2,5-3-2,3-5-25,7 12-4,-8-5-4,-4 6-1,-7 6-3,-14 9 2,-13 7 0,-14 7 1,-10 0 3,-8 9 0,-8 2 0,1 3 0,-2-3 2,8-4-2,5-7-1,13-8 0,10-7-3,13-11-1,11 7-3,4-21-14,9 12-21,4-8-1,3-2 0,1 1 0</inkml:trace>
  <inkml:trace contextRef="#ctx0" brushRef="#br0" timeOffset="407406.3023">19018 16824 83,'0'0'22,"0"0"-22,0 0 0,0 0-27,4-16-9</inkml:trace>
  <inkml:trace contextRef="#ctx0" brushRef="#br0" timeOffset="407910.3311">19392 16349 89,'11'-16'38,"-1"10"1,4 6-1,13 8-29,-1 2-5,7 20 0,-2-5-1,2 13-1,-8-3 0,-7 8-3,-13-2-2,-16 3-1,-4-2-14,-15-15-20,-6-13-1,-3-15 1,1-17 1</inkml:trace>
  <inkml:trace contextRef="#ctx0" brushRef="#br0" timeOffset="407966.3343">19445 16306 99,'42'-25'37,"7"8"-4,-6-5-35,-7 2-29,13 3-5,-5 3 0</inkml:trace>
  <inkml:trace contextRef="#ctx0" brushRef="#br0" timeOffset="408503.3651">20148 16407 105,'-7'39'36,"-2"5"2,2-5-1,-1-4-34,6 3 2,-3-19-2,5-19-1,0 0-1,1-32 1,1-15-1,5-7 0,2-8-1,3-8 1,3 2 0,3 2-1,3 7 3,0 9-1,1 16-1,-3 6 1,0 12-1,-3 10 0,0 11-2,-2 12 2,1 8-2,1 10 0,1 4 1,1 14 1,1 3-1,-2 2 0,-1 5-1,-4-10 0,-2 8-3,-9-20-6,6 5-30,-16-22-1,-2-12 0,-8-17 2</inkml:trace>
  <inkml:trace contextRef="#ctx0" brushRef="#br0" timeOffset="408545.3675">20341 16401 102,'22'-22'37,"12"6"-4,6 2-32,8-9-34,3 9-3,0-4-3</inkml:trace>
  <inkml:trace contextRef="#ctx0" brushRef="#br0" timeOffset="414653.7168">17800 12345 61,'16'21'37,"-9"1"-1,5 12 3,-1 20-20,-4 2-7,13 30-1,-9-8-2,6 0-3,-5-3-2,1-1 0,-4-15-3,-1-4 0,-3-20-1,-1-15-3,1-9-4,-5-11-16,-8-18-16,6-6-1,-4-11 1,0-16 0</inkml:trace>
  <inkml:trace contextRef="#ctx0" brushRef="#br0" timeOffset="415187.7474">17731 12418 77,'-5'-11'38,"6"-8"-1,13-5 2,21 2-22,-5-17-8,20 10 1,-3-4-4,10 15-2,-7-1-2,-1 12-2,-11 14 0,-15 15-4,-12 14 2,-14 10-1,-10 3 1,-12-7-1,-8-2 2,-8-5-1,-2-7 1,1-9 0,6-3 1,4-8 0,8-6 1,10 5 0,12 4 3,15-1-2,7 4 2,12 8 1,1-2-1,6 10 0,-1 0-2,-1 9 0,-4-1-2,-7-1 0,-6 3-1,-5-4-2,-3 2 0,-4-5-2,4 3-4,-9-19-15,7 0-17,1-4 2,3-12-1,-1-8 0</inkml:trace>
  <inkml:trace contextRef="#ctx0" brushRef="#br0" timeOffset="415735.7787">18484 12559 104,'8'29'39,"0"2"2,1 0-4,6 12-29,-6 1-4,4-3 0,-1 0-1,0-8-2,0-3 0,-2-9-2,1-3-1,-11-18-7,14 3-29,-14-3-2,0 0-2,-12-20 2</inkml:trace>
  <inkml:trace contextRef="#ctx0" brushRef="#br0" timeOffset="415782.7814">18397 12741 110,'0'0'38,"19"-18"1,4 1-3,3 3-36,6 0-8,13-1-31,-5 6 1,-7 0-1,-4-7 0</inkml:trace>
  <inkml:trace contextRef="#ctx0" brushRef="#br0" timeOffset="416307.8115">18776 12381 93,'16'31'37,"0"13"2,-4 3-1,-8-2-24,11 16-6,-11-12-2,4 0-1,-7-17-3,2 1 1,-2-12-1,-1-21-1,14-10 1,-3-15-2,1-5 2,2-3-2,0 9 1,0-5-1,1 1 1,-2 15-1,0 12-1,0 9 1,2 14 0,6 9 0,3-7 0,8 0 1,7-6-3,4-5 2,6 2-10,-8-7-28,7-14-4,-5-19 0,-3 4-1</inkml:trace>
  <inkml:trace contextRef="#ctx0" brushRef="#br0" timeOffset="416825.8411">19958 11948 90,'-9'8'40,"9"-8"-1,-5-12 1,20 6-29,-3-6-4,15 2-1,5 3-3,7 11 0,4-8-2,4 5-1,0 1-1,-2-3-1,0 4-2,-9-6-9,3-1-27,-8-10 1,-5 3-2,-5-1 3</inkml:trace>
  <inkml:trace contextRef="#ctx0" brushRef="#br0" timeOffset="417331.87">20117 12203 97,'20'3'38,"11"-9"1,10 3-2,15-4-30,-1-9-4,10 2-2,2 9-7,-13-7-30,1 8-2,-8-7-1,-8-3 2</inkml:trace>
  <inkml:trace contextRef="#ctx0" brushRef="#br0" timeOffset="421612.1148">20768 10731 38,'9'1'26,"-13"-13"3,12 11 3,-8 1-16,2-15-4,7 14 1,-9 1-2,0 0 1,-1-12-2,1 12 0,0 0-4,0 0 0,0 0-3,7 14-1,-7-14-1,0 0-2,5 11 4,1-1-3,-6-10 3,12 21-3,-6-7 3,6 6 0,-1 0 0,1 3 1,2 2-1,2-4-1,0-3 0,0 5 0,-2-1-1,1-1-1,-3 2 0,0-3 0,-1 0 0,-3 1 0,0 4 0,0-1 0,-2-8 0,1 1 0,-7-17 0,10 15 0,-10-15 0,0 0 0,11 14 0,-11-14 0,0 0 0,0 0 0,0 0 0,9 14 0,-9-14 0,0 0 0,0 0 0,0 0 0,0 0 0,0 0 0,0 0 0,0 0 0,0 0 0,2 11 0,-2-11 0,0 0 0,0 0 0,0 0 0,0 0 0,0 0 0,0 0 0,1-10 0,-1 10 0,0 0 0,0 0 0,0 0 0,0 0 0,0 0 0,0 0 0,2 13 0,-2-13 0,0 0 0,0 0 0,0 0 0,0 0 0,0 0 0,0 0 0,0 0 0,0 0 0,5 13 0,-5-13 0,0 0 0,3 10 0,-3-10 0,0 0 0,0 0 0,0 0 0,0 0 0,10 15 0,-10-15 0,0 0 0,0 0 0,0 0 0,4 13 0,-4-13 0,0 0 0,0 0 0,0-13 0,0 13 0,0 0 0,0 0 0,0 0 0,0 0 0,0 0 0,0 0 0,4 13 0,-4-13 0,1 13 0,-1-13 0,0 0 0,0 0 0,0 0 0,0 0 0,0 0 0,9 13 0,-9-13 0,0 0 0,0 0 0,0 0 0,5 10 0,-5-10 0,0 0 0,0 0 0,0 0 0,0 0 0,0 0 0,0 0 0,6 12 0,-6-12 0,2 10 0,-2-10 0,0 0 0,0 0 0,0 0 0,0 0 0,3-14 0,-3 14 0,0-10 0,0 10 0,0 0 0,0 0 0,0 0 0,0 0 0,0 0 0,0 0 0,4 12 0,-4-12 0,0 0 0,0 0 0,0 0 0,0 0 0,0 0 0,0 0 0,0 0 0,0 0 0,0 0 0,0 0 0,0 0 0,0 0 0,0 0 0,0 0 0,0 0 0,9 1 0,-9-1 0,0 0 0,2 14 0,-2-14 0,0 0 0,0 11 0,0-11 0,1 14 0,-1-14 0,0 0 0,1-17 0,-1 17 0,0 0 0,1-13 0,-1 13 0,0 0 0,0 0 0,0 0 0,0 0 0,0 15 0,0-15 0,0 0 0,0 0 0,0 0 0,0 0 0,0 0 0,0 0 0,0 0 0,1-10 0,-1 10 0,0 0 0,0 0 0,0 0 0,0 0 0,0 0 0,0 0 0,0 0 0,0 0 0,0 0 0,0 0 0,0 0 0,0 0 0,1 11 0,-1-11 0,0 0 0,0 0 0,0 11 0,0-11 0,0 0 0,-1-12 0,1 12 0,1-10 0,-1 10 0,0 0 0,0 0 0,0 0 0,0 0 0,2 11 0,-2-11 0,0 0 0,0 0 0,0 0 0,0 0 0,0 0 0,0 0 0,0 0 0,0 0 0,0 0 0,0 0 0,0 0 0,0 0 0,1 12 0,-1-12 0,0 0 0,0 0 0,0 0 0,0 0 0,0 0 0,0 0 0,0 0 0,0 0 0,0 0 0,0 0 0,0 0 0,0 0 0,0 0 0,0 0 0,0 0 0,0 0 0,0 0 0,0-10 0,0 10 0,0 0 0,0 0 0,0 0 0,0 0 0,0 0 0,0 0 0,0 0 0,0 0 0,0 0 0,0 0 0,0 0 0,2 14 0,-2-14 0,0 0 0,0 0 0,1 11 0,-1-11 0,0 0 0,0 0 0,0 0 0,0 0 0,1-13 0,-1 13 0,0 0 0,0 0 0,0 0 0,0 0 0,1 11 0,-1-11 0,0 0 0,0 0 0,0 0 0,0 0 0,0 0 0,-1-15 0,1 15 0,0 0 0,0 0 0,0 0 0,0 0 0,0 0 0,0 0 0,0 0 0,2 11 0,-2-11 0,0 0 0,0 0 0,1 16 0,-1-16 0,0 0 0,0 0 0,0 0 0,0 0 0,0 0 0,3 10 0,-3-10 0,0 0 0,0 0 0,0 0 0,10 9 0,-10-9 0,7 16 0,-3-1 0,-4-15 0,6 25 0,-6-25 0,4 19 0,-4-19 0,0 0 0,0 0 0,0 0 0,0 0 0,0 0 0,3-10 0,-3 10 0,0 0 0,0 0 0,0 0 0,0 0 0,0 0 0,0 0 0,0 0 0,0 0 0,0 0 0,0 0 0,0 0 0,0 0 0,0 0 0,4 16 0,-4-16 0,0 0 0,0 0 0,0 0 0,0 0 0,0-11 0,0 11 0,-1-14 0,1 14 0,-2-12 0,2 12-16,0 0-21,-11-9-7,2 0 0,-1-11-2</inkml:trace>
  <inkml:trace contextRef="#ctx0" brushRef="#br0" timeOffset="428906.5321">21490 10770 62,'2'-22'38,"0"2"-1,-3 5 2,-1-3-18,5 28-5,-18 1-5,10 31-3,-13 3-3,2 23-1,-7 10-1,-2 15-1,-3 13-2,3-7 2,2-11-4,0-14-4,15-10-27,-2-22-7,7-21-1,7-32 0</inkml:trace>
  <inkml:trace contextRef="#ctx0" brushRef="#br0" timeOffset="430021.5958">21659 11108 54,'-4'-19'35,"4"19"2,-3-10-3,3 10-10,0 0-10,0 0-4,12 31-2,-11-6-3,6 7 2,-6 8-3,6 3 3,-4 5-4,1 1 0,-1-7-3,-2-8-2,1 0-4,-6-17-9,7-4-24,-5 4-1,2-17 0,-9-14 0</inkml:trace>
  <inkml:trace contextRef="#ctx0" brushRef="#br0" timeOffset="430581.6279">21579 11374 101,'15'-12'38,"2"3"2,6-6-4,4 2-30,-4 2-6,0-8-12,-3 9-24,-2-6-2,-8 15 1,-10 1-3</inkml:trace>
  <inkml:trace contextRef="#ctx0" brushRef="#br0" timeOffset="430645.6315">21930 10943 105,'13'4'41,"0"10"0,0-3-1,-6 6-29,11 18-2,-8-8-3,5 12-4,-7-8-2,1-1 0,-2-8 0,0 4 0,-7-26 0,14 0 0,-7-14 0,1-8 0,0-2 0,0 6 0,1-5 0,1 11 0,3 9 0,1 7 0,8 10 0,1 1 0,10 7 0,0-5-1,13 16-23,-7-17-16,-2-7-2,-6-4 1,-8-5-3</inkml:trace>
  <inkml:trace contextRef="#ctx0" brushRef="#br0" timeOffset="431186.6625">21229 12054 65,'-27'16'38,"4"-2"-1,4-3 3,0-9-16,21 14-5,1-31-5,31 2-5,20-21-4,29-2-1,22-11-4,30-7 0,16 8 0,11-3 0,3 14 0,-14-4-7,-14 17-36,-22 11 1,-25-4 0,-30 14-1</inkml:trace>
  <inkml:trace contextRef="#ctx0" brushRef="#br0" timeOffset="431821.6988">21295 12446 78,'0'0'38,"10"8"3,-6 5-2,-4-13-18,18 54-10,-14-27-2,12 15-1,-6-7-4,6 1 0,-2-4-3,-2-11 0,0-1-1,-2-26-1,0 12-4,-8-22-5,13 2-32,-17-3 1,-3-9-2,-7 4 2</inkml:trace>
  <inkml:trace contextRef="#ctx0" brushRef="#br0" timeOffset="432365.7299">21143 12478 95,'0'0'41,"19"-22"-2,11-5 4,12-9-29,15-3-5,1 3-3,6-1-5,2 11-7,-14-5-30,2 12-4,-15 11-4,-15 4 2</inkml:trace>
  <inkml:trace contextRef="#ctx0" brushRef="#br0" timeOffset="432412.7326">21284 12740 123,'-3'24'43,"6"-11"1,13-12-3,-3-9-37,19 1-4,5-1 0,3-5-4,14 8-30,-9-5-9,0-4-1,-6 7 4</inkml:trace>
  <inkml:trace contextRef="#ctx0" brushRef="#br0" timeOffset="432972.7646">21975 12516 93,'-29'7'40,"-4"3"1,-4 4 1,11 11-31,-11-10-1,16 13-4,1-7-1,13-8-2,8 8-1,9 5-1,6-3-1,5-7 1,1 3-1,-4-9-2,3 3-4,-10 0-1,2 7-6,-13-20-19,-4 17-10,1-6 2,3-11-2</inkml:trace>
  <inkml:trace contextRef="#ctx0" brushRef="#br0" timeOffset="433027.7678">22234 12449 100,'15'-16'40,"-3"4"0,-4 2-1,-8 10-29,0 0-6,0 0 0,0 0-2,2 25-1,-7-1 1,0 1 0,-4 7 2,2 5 0,-4-2-1,3 1-3,-2-4 0,3-2 0,3-12 0,3-4 0,4-1 0,4-3 0,6-5 0,1-1 0,5 2 0,-6-13-12,5 7-32,-3 5 3,-2-7-3,-4-2 3</inkml:trace>
  <inkml:trace contextRef="#ctx0" brushRef="#br0" timeOffset="433580.7994">21881 12903 101,'-6'-14'41,"6"14"2,-15-12 0,15 12-27,-18 5-7,6 10-7,-4 9-2,2 1 0,5 11 0,-2-9-10,10 5-31,3-2-2,9-17 1,5-7-1</inkml:trace>
  <inkml:trace contextRef="#ctx0" brushRef="#br0" timeOffset="434420.8475">22821 11571 104,'0'0'39,"19"1"2,-1-1 0,-4-14-29,15 11-2,-6-12-5,5 2-4,-1 11-4,-7-14-7,9 5-30,-14 3-1,-3 4 2,-12 4-2</inkml:trace>
  <inkml:trace contextRef="#ctx0" brushRef="#br0" timeOffset="434974.8791">22841 11781 106,'21'13'42,"9"-5"1,7-11-3,4 4-30,9-6-24,1-6-22,-8-3-4,-3 1 0,-7-6-3</inkml:trace>
  <inkml:trace contextRef="#ctx0" brushRef="#br0" timeOffset="435598.9148">23385 10684 99,'0'0'41,"11"4"-1,-8 24-5,-11-17-17,17 24-4,-16-11-6,10 14-8,-5-3 0,3 7 0,-3-3 0,0-5 0,-1-5 0,-1-4 0,4 8 0,-11-10-38,9-6-5,0-4 0,2-13 0</inkml:trace>
  <inkml:trace contextRef="#ctx0" brushRef="#br0" timeOffset="436187.9485">23504 11089 121,'12'-2'40,"-3"-9"0,1 9-5,-6-17-51,-4 19-23,0 0 0,0-15-3,0 15 3</inkml:trace>
  <inkml:trace contextRef="#ctx0" brushRef="#br0" timeOffset="436240.9516">23676 10636 115,'14'-14'45,"1"6"2,-3 7-4,-2 24-38,-10-3-5,2 9 0,-4 11 0,-4 2 0,3 2 0,-3-6 0,5-2 0,-3-12-2,3-7-42,-1-4 0,2-13 1,0 0 1</inkml:trace>
  <inkml:trace contextRef="#ctx0" brushRef="#br0" timeOffset="436823.9849">24019 10572 119,'19'-29'43,"-7"-1"-1,-9 12 2,-12-9-37,9 27-7,-23-14 0,5 29 0,-1 9 0,-2 13 0,5 3 0,3 2 0,3-5 0,6-3 0,6-8 0,6-10 0,1-7 0,5-15 0,-1-8 0,1-8 0,-3 4 0,-3-5 0,2 6 0,-3-3 0,-1 0 0,-2 4 0,-4 16 0,11 5 0,-5 9 0,1 7 0,2 1 0,-2 9 0,0-6 0,0 10 0,1-13 0,-7-8-6,3-1-36,-4-13-1,-3 14 1,3-14-1</inkml:trace>
  <inkml:trace contextRef="#ctx0" brushRef="#br0" timeOffset="436878.9881">24249 10397 124,'0'0'44,"47"8"1,-47-8-3,0 0-42,41 81 0,-31-32 0,-4 1 0,-2 5 0,-1-3 0,1-3 0,-4-49 0,2 80 0,-2-80 0,3 49 0,-3-49 0,0 0 0,0 0 0,52-89 0,-24 39 0,0-10 0,4 0 0,0-2 0,0 2 0,-32 60-22,45-54-25,-45 54 3,0 0-3</inkml:trace>
  <inkml:trace contextRef="#ctx0" brushRef="#br0" timeOffset="437444.0204">23627 11554 135,'-16'-4'42,"11"-6"2,10-25-10,25 9-34,16-22 0,25 4 0,23-1 0,13 6 0,15 5 0,1 6 0,4 13 0,-14 5 0,-8 36 0,-20-8-29,-28 4-19,-57-22 2,55 24 1</inkml:trace>
  <inkml:trace contextRef="#ctx0" brushRef="#br0" timeOffset="438882.1026">23410 11958 50,'0'0'32,"-11"-11"1,11 11-4,0 0-7,5-22-3,10 18-6,-12-14-1,16 5-4,-8-2-2,10 9 0,-6-3-2,6 6 0,-5 3-2,0 5 1,-3 5-3,-4 14 1,-3-3-1,-2 4 0,-6 3 0,-2 7 0,-4 4 0,-4 7 1,-1 1-1,0-2 3,-2-2-1,4 1 0,3-8 0,4 1-1,4-11-1,6-1 0,2-12 0,6 0 0,-1-4 0,0-4 0,4 2 0,-8-13-9,8 0-32,-6-7-1,-3-3 0,1-3 2</inkml:trace>
  <inkml:trace contextRef="#ctx0" brushRef="#br0" timeOffset="439427.1338">23708 12230 122,'8'12'42,"-4"6"-2,0-2 3,-1 5-35,-6-4-8,3 1 0,1 1 0,-1-19-8,7 12-31,-7-12-3,0 0 0,8-23 0</inkml:trace>
  <inkml:trace contextRef="#ctx0" brushRef="#br0" timeOffset="439480.1368">23923 11987 118,'18'0'41,"-3"6"1,-2 4 0,-13-10-30,6 32-12,-7-4 0,-2 15 0,-5-9 0,-2 5 0,-2-2 0,0-9 0,3 2 0,-7-18-15,1 2-26,3-17-3,0 1 3,0-13-2</inkml:trace>
  <inkml:trace contextRef="#ctx0" brushRef="#br0" timeOffset="439533.1399">23938 11967 124,'30'-27'35,"7"17"-7,-5 11-34,-13-33-28,-2 17-4,-4 2-1</inkml:trace>
  <inkml:trace contextRef="#ctx0" brushRef="#br0" timeOffset="440134.1742">24193 11876 124,'0'0'45,"34"63"-1,-34-63-2,10 89-42,-21-45 0,-2 12 0,-3-3 0,-1-4 0,-2-12 0,5-6 0,1-7 0,13-24 0,0 0 0,0-19 0,11-18 0,-11 37 0,37-98 0,-15 34 0,3-3 0,0 5 0,3 3 0,-28 59 0,45-86 0,-45 86 0,34-52 0,-34 52 0,0 0 0,41-21 0,-41 21 0,0 0 0,31 63 0,-31-63 0,16 99 0,-12-35 0,-2 2 0,-5-2 0,0-5 0,-3-5 0,0 0 0,6-54 0,-7 48-29,7-48-15,0 0 2,0 0-2</inkml:trace>
  <inkml:trace contextRef="#ctx0" brushRef="#br0" timeOffset="440187.1773">24342 12095 132,'0'0'40,"41"-36"0,-41 36-2,66-28-40,-27 12-35,-39 16-2,59-22-2,-59 22-1</inkml:trace>
  <inkml:trace contextRef="#ctx0" brushRef="#br0" timeOffset="441879.2741">22608 13559 73,'0'0'39,"-11"2"-1,11-2 3,1 13-15,-1-13-15,17-1-3,-1 9-2,13 3-2,1-10-2,7 8 0,1-3-3,-1-2 1,2 5-3,-8-15-6,7 24-11,-13-17-22,-4 5 3,-4-8-3,-2 7 4</inkml:trace>
  <inkml:trace contextRef="#ctx0" brushRef="#br0" timeOffset="442428.3055">22643 13835 116,'-10'21'42,"10"1"0,6-11-1,26 10-33,-4-11-4,5 0-3,4 1-4,-5-11-4,11 14-20,-11-10-12,-5 0-3,-8-8 2,-5 1-1</inkml:trace>
  <inkml:trace contextRef="#ctx0" brushRef="#br0" timeOffset="443170.3479">23358 13577 52,'0'0'35,"-13"19"3,3 8 1,-3 15-11,-11-9-10,18 20-3,-11-6-3,16 2-4,-2 0-1,11-8-4,4-14-3,10-14 0,2-15 0,6-3 0,-4-24 0,-1-3 0,-8-20 0,-4-5 0,-9-6 0,-7 11 0,-8-6 0,-6 12 0,-3 11 0,-2 8 0,0 22 0,-1 3 0,17 35-22,-8-8-21,10 15 1,2-1-2,8-2 2</inkml:trace>
  <inkml:trace contextRef="#ctx0" brushRef="#br0" timeOffset="443702.3783">23475 13906 117,'16'8'17,"-16"-8"-16,7-16 0,-1 4-39,0 1-2</inkml:trace>
  <inkml:trace contextRef="#ctx0" brushRef="#br0" timeOffset="444315.4134">23777 13564 106,'5'-12'42,"-2"-5"0,1 4 1,-12-13-25,8 26-14,0 0-4,3 18 0,-4 6 0,0 9 0,0-11 0,-2 15 0,2 1 0,0-6 0,1-4 0,2-3 0,3-10 0,2-3 0,2 10 0,5-10 0,3-2 0,1 2 0,1-5 0,-2 0 0,4-5 0,-2-12 0,1 5 0,-9-14 0,11 9-18,-11-28-28,-4 0 3,-5-18-3,-1 6 4,-3-1 20,6 8 17,-6 0 6,-7 3 23,5 16 16,1 11 1,3 13 1,-3 19-1,3 26-18,-11-4-13,10 20-10,-4 4 0,1 16 0,0 5 0,-2 0 0,0 7 0,-3-19 0,10 3-22,-12-15-19,0-15-5,-4-10 6,2-14-3</inkml:trace>
  <inkml:trace contextRef="#ctx0" brushRef="#br0" timeOffset="444866.4449">23559 14340 147,'0'0'45,"4"-14"-1,-4 14-25,-11-15-19,11 15 0,0 0-36,11 5-9,0-7 0,5 5 2</inkml:trace>
  <inkml:trace contextRef="#ctx0" brushRef="#br0" timeOffset="445438.4776">23959 13642 121,'-10'-1'44,"4"-12"-1,6 13 1,9-8-41,6 5-3,11 15 0,9 0 0,5 10 0,6-9 0,-3 13 0,-2-14 0,-41-12 0,58 23 0,-58-23 0,0 0 0,0 0 0,0 0 0,0 0 0,0 0 0,0 0 0,0 0 0,0 0 0,17 54 0,-17-54 0,0 56 0,0-56 0,1 72 0,-1-72 0,-2 74 0,2-74 0,-4 79 0,0-30 0,4-49 0,-8 74 0,8-74 0,-6 63 0,6-63 0,9 60-43,-9-60-1,-11 3-2,3-10 1</inkml:trace>
  <inkml:trace contextRef="#ctx0" brushRef="#br0" timeOffset="445493.4808">24037 14052 122,'19'-14'39,"-19"14"3,77-21-1,-33 10-44,9-2-34,-7 12-1,-3 6-1,-4-6-1</inkml:trace>
  <inkml:trace contextRef="#ctx0" brushRef="#br0" timeOffset="446040.5121">24572 13756 111,'0'0'41,"0"0"0,-47 16 1,47-16-27,-50 75-10,30-24-5,2 13 0,6 0 0,8-3 0,8-12 0,-4-49 0,34 72 0,-34-72 0,67 27 0,-28-29 0,4-14 0,-4-1 0,-39 17 0,62-50 0,-62 50 0,0 0 0,17-55 0,-17 55 0,-47-4 0,47 4 0,-63 28 0,63-28 0,-51 60 0,51-60-19,0 0-25,19 64 1,-19-64 1,55 33-2</inkml:trace>
  <inkml:trace contextRef="#ctx0" brushRef="#br0" timeOffset="447685.6062">23800 15254 78,'-3'23'38,"5"-4"0,2-4 1,-4-15-12,18 12-16,-18-12-2,26-14-4,-12-1-1,3-10-1,-2-12 0,3-8-3,-3-4 0,0-5 0,0-2 0,-2 1 0,4 0 0,-1 3 0,8 13 0,1 5 0,-25 34 0,62-13 0,-62 13 0,62 46 0,-62-46 0,50 89 0,-34-37 0,-8 7 0,-2-10 0,-6-49 0,17 80 0,-17-80 0,47 32 0,-8-35 0,12 1-33,4-3-9,3-10-4,2-4 2</inkml:trace>
  <inkml:trace contextRef="#ctx0" brushRef="#br0" timeOffset="449414.7051">21021 1073 71,'0'0'37,"-45"-53"-1,45 53 1,0 0-11,-40-23-9,40 23-6,0 0-3,-47 15-1,43 12-3,2 14-3,11 25-1,9-6 0,8 13 0,8-18 0,7 2 0,3-29 0,0-7 0,-6-39 0,-38 18 0,57-83 0,-46 19 0,-13 15 0,-11-14 0,-10 16 0,-6-3 0,29 50 0,-65-48 0,65 48 0,-53-16 0,53 16 0,0 0 0,0 0-12,0 0-30,10 59-2,-10-59 1,0 0-3</inkml:trace>
  <inkml:trace contextRef="#ctx0" brushRef="#br0" timeOffset="449981.7375">21443 1297 149,'0'0'41,"5"-15"2,-13-2-21,8 17-22,-9-7 0,9 7 0,2 31 0,-2-31-36,4 30-4,-4-30-3,17 12 1</inkml:trace>
  <inkml:trace contextRef="#ctx0" brushRef="#br0" timeOffset="450592.7724">21666 879 116,'0'0'42,"29"-47"-1,-29 47 1,0 0-28,5 53-14,-5-53 0,-2 82 0,2-82 0,-5 77 0,5-77 0,0 51 0,0-51 0,0 0 0,39-2 0,-39 2 0,54-23 0,-54 23 0,63-16 0,-63 16 0,55-6 0,-55 6 0,0 0-35,45-23-6,-45 23-2,0 0 2</inkml:trace>
  <inkml:trace contextRef="#ctx0" brushRef="#br0" timeOffset="450649.7757">21885 809 133,'0'0'39,"0"0"4,6 63-3,-6-63-40,26 103 0,-11-40 0,0 4 0,1 5 0,-1-12 0,-2-2 0,-1-13 0,-6-9 0,10-7-20,-16-29-17,9-15-5,-9 15 2,4-71-1</inkml:trace>
  <inkml:trace contextRef="#ctx0" brushRef="#br0" timeOffset="450707.779">22030 851 132,'0'0'42,"0"0"0,0 0-3,63-40-39,-23 34 0,6 8 0,1-8 0,2 2 0,-7-3 0,-42 7 0,61-6 0,-61 6 0,0 0 0,0 0 0,0 0 0,0 0 0,0 0 0,19 55 0,-19-55 0,-6 64 0,6-64 0,-1 88 0,1-88 0,7 90 0,-3-57 0,-2 16 0,2-7 0,-8-12 0,5-3-32,-11-19-11,10-8-2,0 0 3</inkml:trace>
  <inkml:trace contextRef="#ctx0" brushRef="#br0" timeOffset="450775.7829">22218 1088 134,'49'-46'41,"-49"46"-1,61-25-1,-61 25-38,62-24-2,-62 24-16,46-15-22,-46 15-1,0 0 0,0 0 1</inkml:trace>
  <inkml:trace contextRef="#ctx0" brushRef="#br0" timeOffset="451424.82">22623 570 134,'0'0'41,"0"0"5,0 0-12,0 0-34,0 0 0,35 100 0,-22-35 0,4 14 0,5-6 0,7-5 0,2-7 0,1-14 0,-32-47 0,58 59 0,-58-59 0,0 0 0,0 0 0,0 0 0,18-56 0,-18 56 0,-41-38 0,41 38 0,-45-10 0,45 10 0,0 0 0,-20 48 0,20-48 0,26 46-30,-26-46-11,51 42 4,-51-42-6</inkml:trace>
  <inkml:trace contextRef="#ctx0" brushRef="#br0" timeOffset="452680.8919">22858 1016 78,'0'0'39,"0"0"-2,0 0 0,0 0-11,0 0-10,0 0-6,24 61-1,-24-61-6,0 0-3,54 37 0,-54-37 0,54-10 0,-54 10 0,49-36 0,-49 36 0,29-61 0,-29 61 0,-6-63 0,6 63 0,-36-51 0,36 51 0,-52-23 0,52 23 0,-47 14 0,47-14-1,0 0-43,-34 52 1,34-52 1,5 47 1</inkml:trace>
  <inkml:trace contextRef="#ctx0" brushRef="#br0" timeOffset="453501.9388">23242 931 104,'0'0'41,"0"0"-2,-5 54 3,5-54-26,0 0-8,49 27-3,-49-27-5,65-12 0,-65 12 0,64-33 0,-64 33 0,42-58 0,-42 58 0,12-70 0,-12 70 0,-11-60 0,11 60 0,-21-54 0,21 54 0,0 0 0,-20-47 0,20 47 0,0 0 0,0 0 0,44 7 0,-44-7 0,45 31 0,-45-31 0,44 67 0,-44-67 0,34 68 0,-34-68 0,29 69 0,-29-69 0,48 40 0,-9-36 0,7-13 0,16 2 0,6 2-32,-2-1-11,-7 3-1,-59 3-5</inkml:trace>
</inkml:ink>
</file>

<file path=ppt/ink/ink6.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27:50.72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778 9198 39,'-42'-69'31,"42"69"3,0 0 1,-27-57-7,27 57-4,0 0-6,0 0-6,-9-47-6,9 47-2,0 0-2,0 0 0,0 0-1,0 0 1,0 0 0,9 52 1,-9-52 1,2 49 1,-2-49-3,4 63-1,-4-63-1,7 84 0,-7-84 0,17 97 0,-10-47 0,-7-50 0,9 91 0,-9-91 0,6 78 0,-6-78 0,-4 47 0,4-47 0,0 0 0,0 0-26,0 0-14,0 0-1,0 0 0,0 0 1</inkml:trace>
  <inkml:trace contextRef="#ctx0" brushRef="#br0" timeOffset="542.031">772 8784 58,'0'0'33,"0"0"0,-40-38 4,40 38-11,0 0-9,0 0-6,0 0-1,0 0-3,0 0 0,40 28-3,7 24-2,12 17 0,18 18-1,10 10 2,4 7-2,-5 3 0,-17 2 0,-20-3 0,-24-8-1,-24-15 0,-26-14-4,-25-6-34,-4-1 4,-1-13-4,8-14 1</inkml:trace>
  <inkml:trace contextRef="#ctx0" brushRef="#br0" timeOffset="4977.2847">2087 8999 84,'-10'-23'32,"10"23"-1,-5-15 1,5 15-20,11 10-4,-10 2-2,11 18 0,-1 3-1,14 9 0,-4 6 1,7 11 0,-5-3-1,8 0 1,-4-3-2,3-2 0,-8-8-1,0-2-3,-8-12 0,-2-5 0,-2-11 0,-10-13 0,11 7 0,-11-7 0,-7-29 0,0 2 0,-6-8 0,-1-9 0,-4-5 0,-7-6 0,-2 1 0,1-1 0,-1 4 0,1 3 0,2 3 0,3 7 0,4 10 0,9 1 0,5 8 0,7 2 0,14 4 0,3 4 0,10-3 0,5 7 0,5-8 0,7 2 0,1 1 0,-3-2 0,-4 5 0,-5-5 0,-2 11-6,-11-9-4,6 24-11,-20-11-17,-10-3-2,7 16 2,-12-5 2</inkml:trace>
  <inkml:trace contextRef="#ctx0" brushRef="#br0" timeOffset="5283.3022">2339 9280 94,'9'13'39,"-9"-13"-1,19 10 1,-19-10-23,26 5-5,-10-3-4,8 2-4,-3-1-4,-2-4-5,8 13-16,-9-8-17,-3 2 2,-15-6-3,15-1 1</inkml:trace>
  <inkml:trace contextRef="#ctx0" brushRef="#br0" timeOffset="5648.3231">2907 9430 118,'8'17'39,"-8"-17"-1,0 0 0,-7 13-34,9-2-3,-2-11-3,-1 18-14,1-18-19,0 0-2,0 0 0,11-12-3</inkml:trace>
  <inkml:trace contextRef="#ctx0" brushRef="#br0" timeOffset="6157.3522">3003 9192 95,'-8'-11'38,"7"-9"0,-4 7 0,5 13-20,-9-14-8,9 14-3,0 0-5,0 0-6,15 5-6,-15-5-21,5 17-6,1-5-1,1 1-1,-2-1 1</inkml:trace>
  <inkml:trace contextRef="#ctx0" brushRef="#br0" timeOffset="6525.3732">3207 9378 70,'9'24'37,"2"4"-1,-3-1-1,-7-6-14,13 8-8,-14-11 0,10 0-4,-10-18-2,0 0-2,0 0-3,-1-14 1,-4-6-4,6 3 2,-1-3-5,3 1 2,4 2-2,3 6 3,7 5 0,1 5 0,6 4 1,-4 1-2,2 3 4,-2-2-3,-2 8 1,-5-7-5,4 13-10,-6-11-24,1-2 2,-1 0 1,3-8-3</inkml:trace>
  <inkml:trace contextRef="#ctx0" brushRef="#br0" timeOffset="6933.3966">3760 9349 65,'0'0'31,"0"0"2,-14 2 2,-4 5-20,12 15-5,-14-3 3,14 15-1,-8-7 0,15 16-3,-3-13-2,13 8-2,4-16-1,9-1 0,6-12-4,5-7 0,4-11 0,-1-13 0,1-6 0,-10-22-5,-5-2-6,-26-25-1,-5 1 0,-25-9 0,-2 14 3,-15-4 4,0 20 5,1 20 4,0 19 5,23 35 2,5 10-1,31 26 2,9-4-4,27 16 0,14-9-6,13 2-1,9-1-7,-4-11-32,9-7 0,-12-7 0,-7-22-3</inkml:trace>
  <inkml:trace contextRef="#ctx0" brushRef="#br0" timeOffset="7774.4447">4771 8891 107,'0'0'36,"0"0"1,13 12-1,-8 12-27,11 15-4,1 8-1,7 9 0,1-3 0,7 8 1,-3-6-3,3 4 1,-4-12 0,-3-1-3,-3-14 0,-3-5 0,-6-8 0,-1-5 0,-12-14 0,11 8 0,-9-21 0,0-20 0,-2-14 0,2-23 0,3-16 0,1-5 0,1-2 0,-3-6 0,7 22 0,-13 5-28,12 26-14,-3 17-1,2 24 0</inkml:trace>
  <inkml:trace contextRef="#ctx0" brushRef="#br0" timeOffset="8260.4725">5531 9196 100,'0'0'35,"-12"-17"1,0 15 1,12 2-31,-29 25 1,13-2-2,-6 6 1,11 6 0,-2-4-1,11 2-1,3-7-2,11 3 0,2-17 0,8-3 0,0-18-2,0-10 0,-2-8 0,-4-3 0,-4 0 0,-5-9 0,-3 16 0,-6 3 0,2 20 0,0 0 0,-9 14 0,13 8 0,4 5 0,5 2 0,2 2 0,3-8 0,1 0 0,-5-16-7,2-2-32,-7-12-2,-3-14-2,-8-13 1</inkml:trace>
  <inkml:trace contextRef="#ctx0" brushRef="#br0" timeOffset="8674.4962">5672 8856 96,'16'9'37,"1"10"-1,2 6 3,3 17-17,-2 6-17,9 13-1,-5 5 1,5 0 1,-7-4-2,2-8-3,-6-11-1,-1-6 0,-8-16 0,-4-7 0,-5-14 0,0-15 0,-3-6 0,3-3 0,4-1 0,9 0 0,11 0 0,10 3 0,9 8 0,7 8 0,-1 12 0,-4 10 0,-9 3 0,-13 1 0,-23 3 0,-17-1 0,-15 3 0,-23-14-12,-3 5-28,-8-22-2,-2-11 0,7-18-1</inkml:trace>
  <inkml:trace contextRef="#ctx0" brushRef="#br0" timeOffset="27509.5735">18580 5726 26,'-24'3'22,"24"-3"-2,-20 1 2,20-1-8,0 0-3,-9 6-1,9-6 0,9 5-1,5 2 0,-3-7 1,10 4-2,0-5-1,8 2-2,0-3-2,3 1 0,0-7-1,2 4-1,2 1-1,0-2-2,5 5-6,-6-3-14,3-1-9,3 2-1,-6 2 2,1-3-3</inkml:trace>
  <inkml:trace contextRef="#ctx0" brushRef="#br0" timeOffset="28165.611">18645 6082 22,'0'0'15,"0"0"-3,-10-14-2,10 14-1,0 0-1,-10 0 2,10 0 1,-12 1 0,11 12 2,1-13 0,0 0 2,0 0 0,17-7 0,6-11-5,22 12-4,7-10-2,15 9-1,6 2-2,3 0-2,5 15-8,-11-2-23,-4-1 1,-8-1-3,-16-8 1</inkml:trace>
  <inkml:trace contextRef="#ctx0" brushRef="#br0" timeOffset="29016.6597">20685 5681 60,'-4'13'28,"4"-13"0,13 14-1,6-11-14,11 0-7,8 3-3,3-3-3,-1 0-11,1-7-15,0 6-1,-16-6 0,1 1-2</inkml:trace>
  <inkml:trace contextRef="#ctx0" brushRef="#br0" timeOffset="29630.6948">20734 5529 54,'0'0'28,"-9"-24"1,11 13-7,-2 11-5,0 0-5,0 0-2,10 6-2,0 16-1,-2 1-1,8 9-2,-3 1 2,7 5-4,-2 0-3,-2-2-4,4 5-8,-9-10-19,0 1-2,-4-9 1,-5 2-2</inkml:trace>
  <inkml:trace contextRef="#ctx0" brushRef="#br0" timeOffset="29978.7147">20639 6230 41,'-10'-7'28,"10"7"0,8-11 2,14 5-8,8 8-9,0-6-9,6 3-4,5 0-25,1 8-3,-8-12 0,3 7-2</inkml:trace>
  <inkml:trace contextRef="#ctx0" brushRef="#br0" timeOffset="30848.7645">20636 5158 2,'-21'0'14,"-9"-9"-1,10 14-2,-9-4-3,6 13-2,-4-3-2,2 9-2,0 1 0,2 6-1,-2 5 0,3 1 0,-3 5 0,3-1 0,-1 5-1,5-1 3,-2 7 1,5-3 3,1 4 1,3-1 1,4 5 1,2 3 2,7 10 1,-2 2-2,10 7-1,-4-4-2,12 6 0,-5-7-3,13 5 1,-6-11 0,11-6-3,-3-14 2,10-6-2,2-13 0,11-6-1,5-12 1,10-5-1,3-15-1,3-5 2,0-7-3,-1-6 2,-2-7-1,-3-10 1,-6-14-1,-7-9 0,-8-7-1,-9-8-1,-10-1-3,-16-7 0,-12 7-1,-21 2 0,-12 18-1,-26 5-6,-6 14-20,-17 11-1,-11 3 3,4 14-1</inkml:trace>
  <inkml:trace contextRef="#ctx0" brushRef="#br0" timeOffset="31979.8291">20612 5222 52,'-3'14'26,"3"-14"1,1 24 0,4-4-14,-6-9 0,9 13-2,-8-24-2,7 26-1,-7-26 0,6 19 0,-6-19-1,0 0 0,0 0-1,0 0-1,5-12-1,-5 12-1,7-18-2,-3 5 0,0-7 0,1 1-1,-1-6 1,1-7-3,-1 0 3,0-5-1,1 0 0,-2-6 0,1 0-1,-1-4 2,0-2-2,1-6 2,2-8-3,-1 0 2,1-2 0,-1-3-1,0 0 3,-1 2-3,-1 6 2,-2-1-1,-2 11 1,-1 2 0,-3-1-1,0 9 1,0 1-3,-1 2-1,7 16-11,-3 0-19,5 8-3,6-4-2,8 14 1</inkml:trace>
  <inkml:trace contextRef="#ctx0" brushRef="#br0" timeOffset="33768.9315">20779 4046 34,'-17'-3'28,"6"3"1,-1-5 1,1-2-5,11 7-5,-14-6-6,14 6-3,0 0-5,11-1-3,2-1 0,7 6-2,6-1-2,8 2 2,6 0 1,7 1 0,4-4 0,5 3 0,-1-4 0,5 5 0,-2-4 0,2 1-1,-4-3 0,-3 0 1,-6-2-1,-5 3 1,-8-3-1,-4-2 2,-8-4-1,-6 4 0,-5-5 0,-2 5-2,-9 4 1,9-12-2,-9 12 1,0 0-1,5-15 1,-5 15 0,0-12 0,0 12 1,0 0 0,0-16 0,0 16 0,0 0-1,0 0 1,0 0-2,0 0 0,-1 12 1,2 3 0,1 1 0,0 4-1,2 3 2,1 2-2,1 2 2,-1-4-1,2-2 1,-1-3-1,1-8 0,-7-10 1,11 15 0,-11-15 0,8 1 1,-8-1 0,15-14 1,-6-1-1,1 4 0,1-10-1,1 1 0,0-5-1,0-2-1,-2-3 1,0 4-2,-3-3 1,1 6 0,-1 4 1,-2 2-1,1 3 1,-3 2 0,-3 12 0,8-11-1,-8 11 2,0 0-2,10-4 2,-10 4-2,0 0 0,12 8 0,-12-8 1,12 27 0,-4-6 0,2 6 1,2 1-2,2 3 2,2 1-1,-2-1-1,2-1 1,-2-7 0,0 0 0,0-9 0,-5 0 1,2-3 0,-2-6 1,2-1 0,0-5 0,3-6 0,-2-4-2,3-6 0,0-9 0,0-2 0,0-5 0,-3-2 0,0-1 0,-3 1 0,0-1 0,-3 6 0,0 5 0,-1 6 0,-1 0 0,-2 5 0,0 2 0,-1-1 0,-1 13 0,0 0 0,0 0-1,10 20 1,-4 3-1,3 8 2,3 5-2,2 6 3,3-3-3,1 7 2,1-10-2,-1-4 1,0-9 0,-3-4 0,-3-6 0,0-2 1,-2-6-1,-2-4 0,-8-1 0,17-13 0,-9 2 0,2-5 0,1-2 0,1-6 0,-2-4 0,-1-2 0,0 5 0,-3 0 0,-1 4 0,-3 7 0,-2 2 0,0 12 0,0 0 0,-11 1 0,8 11 0,2 0-1,5 3 0,5-1 1,7 0 0,10 2 0,10-9 0,12-5 1,11-3 0,10-3-1,7-6 0,5-3 0,-3 5 0,0-5 0,-6 2 0,-5-1 0,-8-2 0,-9 6 0,-8 3 0,-11-2 0,-1 4-2,-14-1-6,6 21-13,-22-17-18,5 23 0,-10-7 0,0-3 1</inkml:trace>
  <inkml:trace contextRef="#ctx0" brushRef="#br0" timeOffset="34333.9638">23298 3997 42,'0'0'27,"-18"-4"1,18 4 2,-8 4-7,8-4-8,10 4-1,-1-6-5,19 13 0,-4-7-2,14 8 0,-5-7-2,9 5 1,-7-9 0,1 0-1,-8-4 0,-2-1 0,-8-1-2,-2-1-2,-5 0 0,-11 6-2,13-6-2,-13 6-2,12 5-5,-12-5-14,0 0-12,0 0 0,5 10 0,-5-10 0</inkml:trace>
  <inkml:trace contextRef="#ctx0" brushRef="#br0" timeOffset="35217.0143">23671 4017 60,'-8'-16'25,"-1"14"0,-11-1-2,-2-1-12,-2 11-3,-6-5-1,3 18 1,-5-6 1,8 18 0,-3-9 0,13 13 0,2-5-1,19 7-1,6-7-2,17 0 1,8-12-1,17-6-2,12-12 0,5-9 0,0-12 0,-6-11 0,-13-9 1,-14-8-3,-18-5-1,-20-6 1,-19 11-1,-17 8-2,-10 18-3,-15 0-16,-3 26-17,-2 6-2,5 13 0,4 16-2</inkml:trace>
  <inkml:trace contextRef="#ctx0" brushRef="#br0" timeOffset="37618.1516">20830 6509 48,'0'0'27,"5"-11"1,-5 11-1,0 0-11,4-10-6,-4 10-1,0 0-1,0 0-2,4 11-1,-4-11-2,8 24 0,0 0-3,-2 8 2,5 12 0,-2 11 0,4 8 1,-3 5 1,4 3 0,-7-6 1,5 3-1,-5-7 1,2-2-1,-5-11 0,3 5-2,-2-9 1,2 4-2,-1-4 0,1-9-1,-1 0 0,2-3 1,-3-7-1,1-9-1,-2-1 2,-4-15-1,5 20 1,-3-4 0,-1-3 0,1 0 1,0 4-1,0 4 1,0-1-2,1 3 1,-1-6-1,1 4 0,-1-5-1,0 2-1,0-3 2,0 3-1,-1 2 1,1-6 0,0 4 0,-1-7 0,1 2 0,-2-13 1,2 15 0,-2-15 0,0 0 0,0 0 0,0 0 0,0 0 0,0 0 0,0 0 0,0 0 0,0 0 1,0 0-2,2 11 1,-2-11-1,0 0-2,0 0 2,0 0-1,0 0 0,0 0-1,0 0 2,0 0 0,-4 12 0,4-12 2,0 10-1,0-10 0,-1 11 0,1-11-1,1 12 0,-1-1 1,0-11-3,2 12 2,-2-12 0,2 17 1,-2-17-3,2 14 3,-2-14-2,1 12 1,-1-12 0,0 0-1,0 0 1,0 0-3,0 0 4,0 0-2,0 0 1,0 0 1,0 0-1,0 0 0,0 0 0,9 7 0,-9-7 0,0 0-1,11 1 0,-11-1-1,0 0 1,10-2 0,-10 2-1,10-3 2,-1 7 2,4-4-2,4 5 1,4-7 0,1 2 0,4-3 0,1 2 1,3-4-1,0-2-1,1 0 0,2 2 1,3 5-2,5-1 2,4 5 1,7-8-2,4 5 0,3-5 1,0 4-2,1-5 1,-4 2-1,-3-1 1,-1-4-2,-3 9 2,1-3 0,0 3 0,3 2 2,8 3-1,2-3 1,4 2-2,3-1 0,1-8 0,-1 7 0,0-2 0,-4 1 0,-3-3 0,-3 3 0,-4-2 0,2 6 0,-3 1 0,2 0 0,-5-4 0,1 0 0,-7-4 0,-1-5 0,-6 5 0,-8-10 0,-8 9 0,-4-6 0,-6 6 0,-1-4 0,0 2 0,-3 5 0,1-2 0,1 7 0,-1-9 0,0 4 0,1-2 0,0 2 0,-1-7 0,2 6 0,0-4 0,1 0 0,1 3 0,0-5 0,-1 1 0,-1-2 0,1 5 0,-13 2 0,11-13 0,-11 13 0,4-12 0,-4 12 0,-7-13 0,7 13 0,-17 3 0,6 5 0,-2 1 0,-2 9 0,0-2 0,5 6 0,-1 0 0,6 1 0,8-4 0,8-3 0,11-5 0,10-8 0,12-8 0,11-3 0,2-5 0,-2-10 0,-4-2 0,-11-8 0,-17-2 0,-17 0 0,-19 4 0,-21 2 0,-8 6 0,-13 4-3,8 20-26,-5-1-14,9 13 0,11-1 0,11 12 3</inkml:trace>
  <inkml:trace contextRef="#ctx0" brushRef="#br0" timeOffset="38195.1846">24277 7458 111,'9'-50'35,"-9"50"4,0 0 0,0 0-23,4 50-5,-4-50-7,5 92-4,-1-36 0,-5 11 0,4-3 0,-1-2 0,-1-11 0,-1-51 0,-1 65 0,1-65 0,0 0 0,0 0 0,0 0 0,0 0 0,22-48 0,-22 48 0,52-35 0,-52 35 0,79-14 0,-36 12 0,0 13 0,-43-11 0,58 30 0,-58-30 0,0 0 0,-5 57 0,5-57 0,-62 36 0,19-23 0,-4-9 0,-14-7-27,-6-7-19,-2-17 2,5-9-3</inkml:trace>
  <inkml:trace contextRef="#ctx0" brushRef="#br0" timeOffset="39209.2426">24323 3135 40,'0'0'29,"15"-50"4,-15 50-1,-9-49-5,9 49-6,0 0-6,-48-47-5,18 54-2,-2 3-3,-8 17 0,0 2-3,-2 22 1,2 3-1,3 8 1,9-9 2,14 5-1,15-14 0,12-7-1,13-10 0,6-15-2,-32-12-1,78-21 0,-78 21 0,69-59 0,-69 59 0,44-72 0,-44 72 0,16-48 0,-16 48 0,0 0 0,0 0 0,43 0 0,-43 0 0,62 41 0,-18-9-6,8-15-36,-4-4 1,-5-5-5,-43-8 3</inkml:trace>
  <inkml:trace contextRef="#ctx0" brushRef="#br0" timeOffset="39698.2706">24375 3080 114,'0'0'35,"0"0"0,0 0-5,2 81-37,3-32-29,-4 7 1,-1-56-1,4 89 0</inkml:trace>
  <inkml:trace contextRef="#ctx0" brushRef="#br0" timeOffset="41108.3513">21766 2185 83,'-6'-19'30,"0"4"1,6 15 1,0 0-16,-8 14-6,15 22-1,-8 12-1,10 17 0,-6 7-1,8 12 1,-6-5-4,4 8 0,-3-20-2,0-5 0,-1-19-2,-2-8 0,-1-15-2,-3-8 0,1-12-3,0 0-5,-1-18-27,-6-5 1,4-5-1,-5-7-2</inkml:trace>
  <inkml:trace contextRef="#ctx0" brushRef="#br0" timeOffset="41577.3781">21639 2351 41,'-13'-23'28,"-3"0"2,6-1 0,3 6-5,-1-11-8,8 29-2,10-35-4,8 20-3,2-3-3,12 4-1,4 3 0,9 5 0,5 5-1,4 2-1,0 5 1,0 7-2,-6 4-1,-4 5 2,-7-1-4,-9 4 3,-9-4-3,-10 3 3,-12 0-2,-11-4 0,-12-5 1,-9-1-1,-6-1 1,-7-10-1,0 10 0,2-6 0,5 3 1,9 3 0,9 5 1,12 2 3,8 4-2,11 13 2,6-7-1,10 7 0,2-3 0,4 1 0,-2-7-1,2 0-3,-2-8-1,1 1 1,2-4-4,-5-5-7,12 3-26,-4-7 0,6 2 0,-2-8 0</inkml:trace>
  <inkml:trace contextRef="#ctx0" brushRef="#br0" timeOffset="41954.3997">22359 2413 92,'0'0'32,"0"0"4,0 0-3,3 35-17,1-18-8,10 19-1,-7-1-1,8 10 0,-4-1-2,2-6-1,-2 2-1,-1-8-2,-2 1-1,-2-9-3,3 2-3,-11-13-11,6 1-18,-8-2-1,4-12-1,-11 5 2</inkml:trace>
  <inkml:trace contextRef="#ctx0" brushRef="#br0" timeOffset="42135.41">22328 2643 117,'15'-18'36,"6"2"1,10-2-3,1 3-27,8 8-7,4 10-5,-8-10-10,2 15-19,-12-4-3,-5 1 2,-10-10-2</inkml:trace>
  <inkml:trace contextRef="#ctx0" brushRef="#br0" timeOffset="42546.4335">22742 2284 93,'17'45'37,"-1"7"-2,0 3 1,-12-6-21,13 15-6,-15-12-2,5-3-3,-11-14 0,1-6 0,-5-19-1,8-10-2,-11-7 0,9-7 1,0-4-3,3-2 1,2 0-1,2 6-1,-5 14 0,14-6 2,-3 14 1,5 11 1,4 2 1,10 2-1,8 3 0,7-4-4,11 11-7,-4-13-28,9-4-3,-3-7 0,-1-7-3</inkml:trace>
  <inkml:trace contextRef="#ctx0" brushRef="#br0" timeOffset="44856.5657">21386 5617 66,'0'0'32,"-8"-14"3,5 3-1,3 11-10,-8-17-11,8 17-4,0 0-2,16 8-2,-16-8 0,15 32-2,-3-10 0,4 10 1,3 0 0,4 5-1,1 1 0,3 4-1,-1 0 0,1-5-1,-2 4-1,-2-1 0,-4-2 0,-2-5 0,-5-5 0,-3-5 0,-3-8 0,-6-15 0,11 2 0,-5-27 0,1-12 0,1-12 0,2-12 0,2-11 0,0-5 0,2-5 0,-2 6 0,-3 6 0,0 8 0,-4 12 0,1 13 0,-6 5-4,11 25-28,-11 7-9,0 0 0,4 14 0,1 11 1</inkml:trace>
  <inkml:trace contextRef="#ctx0" brushRef="#br0" timeOffset="45316.592">22004 5686 81,'0'0'35,"8"17"1,1 7 0,-3-3-18,9 25-9,-8 0 1,12 16-1,-10-7-1,8 5-2,-9-7-5,2-3 2,-5-10-3,0-6 1,-1-10-1,-3-8 0,0-4-2,-1-12-2,0 0-3,-10-8-17,10 8-15,-11-23 0,5 4 0,-6-14-1</inkml:trace>
  <inkml:trace contextRef="#ctx0" brushRef="#br0" timeOffset="45499.6024">21942 5890 112,'-3'-17'39,"5"-1"-1,15 4 0,6 0-30,14 13-4,2 3-2,4 5-2,1 4 1,-2 0-4,-2 7-1,-14-11-10,-2 2-23,-11-4-1,-2-11-1,-7-6 1</inkml:trace>
  <inkml:trace contextRef="#ctx0" brushRef="#br0" timeOffset="45934.6273">22332 5619 83,'18'13'35,"1"5"2,-2 1-1,10 15-22,-17-3-4,11 14 0,-13-3-2,2 12-2,-7-11-2,0 0 0,-5-5 0,0-9-1,-2-7-2,4-22-1,-11 6 0,6-25 0,0 0 0,3-5 0,1-4 0,3 1 0,3-3 0,3 9 0,2 0 0,3 13 0,1 6 0,-1 7 0,0 8-1,0 3 1,0 6-1,5 4 3,5-1-3,7-2 1,7-2-3,1-9-4,13 12-25,-10-19-8,4 1-1,-8-11 0</inkml:trace>
  <inkml:trace contextRef="#ctx0" brushRef="#br0" timeOffset="46992.6878">22878 5556 70,'0'0'31,"-15"-1"3,15 1-4,0 0-10,0 0-7,15 1-5,-3-2-1,12 6-2,-1-5-1,7 0-1,2 3-5,-2-9-5,11 6-27,-11 0-1,0-2-1,-8-3-2</inkml:trace>
  <inkml:trace contextRef="#ctx0" brushRef="#br0" timeOffset="47263.7033">22851 5818 87,'0'0'36,"0"0"-2,5 11 3,19-7-27,0 1-11,1-1-25,2 0-5,8-4-2,-6 1-3</inkml:trace>
  <inkml:trace contextRef="#ctx0" brushRef="#br0" timeOffset="48016.7464">22983 5803 67,'-9'-5'32,"9"5"3,0 0-7,0 0-5,15-1-5,-3-6-10,13 7-9,11 4-23,-3 1-9,3-4-3,2 4 1,-3-9-3</inkml:trace>
  <inkml:trace contextRef="#ctx0" brushRef="#br0" timeOffset="48577.7785">23465 5501 66,'0'0'33,"21"-14"1,5 3 2,7 6-14,0-10-11,13 11-2,-7-5-1,3 7-3,-11-3 0,-2 7-1,-17 5-3,-6 4 1,-11 2-1,-4 2 3,-8-2-2,1 8 0,-3-3-4,-1-2-5,11 5-29,-6-3-1,1 2 0,1-4-4</inkml:trace>
  <inkml:trace contextRef="#ctx0" brushRef="#br0" timeOffset="48736.7876">23557 5992 134,'0'0'42,"0"0"-1,0-11-3,0 11-44,0 0-33,0 0-2,-7 14-1,7-14-2</inkml:trace>
  <inkml:trace contextRef="#ctx0" brushRef="#br0" timeOffset="49576.8356">23205 2056 95,'11'1'29,"15"5"2,1-13-3,6 5-27,7-3-1,2 3-3,-5-6-14,-3-1-13,-2 8 1,-12-10-2,0 14 2</inkml:trace>
  <inkml:trace contextRef="#ctx0" brushRef="#br0" timeOffset="49784.8475">23303 2135 107,'-23'8'37,"10"-4"0,4-3 0,21 1-28,-3-8-3,18 10-2,2-7-3,4 6-1,10 3-7,-7-5-9,9 1-20,-2 0 0,-1-3-1,-1-10-1</inkml:trace>
  <inkml:trace contextRef="#ctx0" brushRef="#br0" timeOffset="50209.8718">24057 1641 64,'-13'8'31,"13"-8"0,0 0 1,12 11-10,-12-11-9,51-8-1,-51 8-5,78 1-1,-36 5-1,2 3 0,-44-9 0,61 21-2,-61-21 1,0 0-1,22 48 1,-22-48-1,0 0 1,-42 44-4,42-44-5,0 0-31,-49 57-1,49-57-4,0 0 2</inkml:trace>
  <inkml:trace contextRef="#ctx0" brushRef="#br0" timeOffset="51009.9176">23393 2051 77,'-11'-4'36,"-1"2"1,12 2-2,-6-13-12,24 17-11,-5-9-4,16 6-6,5 2-10,-1-1-27,2-3-1,-2 2 0,-6-1 1</inkml:trace>
  <inkml:trace contextRef="#ctx0" brushRef="#br0" timeOffset="51303.9344">23306 2388 118,'0'0'37,"0"0"-3,11-6-4,9 11-36,-3-12-11,17 7-19,-3 7 0,1-2-1,1 5 1</inkml:trace>
  <inkml:trace contextRef="#ctx0" brushRef="#br0" timeOffset="51803.963">24310 2168 152,'0'0'44,"0"0"-2,0 0-25,0 0-17,0 0 0,0 0 0,0 0 0,0 0 0,0 0-32,0 0-9,15 49-3,-15-49 0</inkml:trace>
  <inkml:trace contextRef="#ctx0" brushRef="#br0" timeOffset="52295.9912">23310 2330 85,'-11'-14'35,"4"0"0,9 0 1,3-12-19,19 22-7,-3-9-2,17 10-3,0-5-2,8 13-1,1 1-3,-1-4-19,0 6-14,-4 3-5,-6-12 1,2 2 1</inkml:trace>
  <inkml:trace contextRef="#ctx0" brushRef="#br0" timeOffset="85670.9001">2365 10110 49,'0'0'27,"3"-20"2,-3 20-1,3-15-8,-3 15-8,1-11-3,-1 11-2,0 0-3,0 0 1,0 0-1,7 13 0,-7-13 0,12 18-1,-5-2 0,-1-3-1,0 8 1,2 0 2,5 6-1,-1-2 0,0 8-1,3-1 0,4 5-1,-2 1 2,3 4-2,-2-1-1,1 3 1,-1-5-2,0 4 2,-6-6-1,2 0 1,-2-11-1,0-3 1,-6-8 0,-6-15 0,7 15-2,-7-15 0,11-17 0,-1-10 0,0-9 0,10-13 0,8-11 0,4-3 0,5-5 0,2 3 0,-3 4 0,-3 5 0,2 19 0,-14 2-23,0 20-17,-4 5-2,-4 7 0,-13 3 0</inkml:trace>
  <inkml:trace contextRef="#ctx0" brushRef="#br0" timeOffset="86565.9513">3127 10581 47,'-3'-23'29,"7"11"0,-7-2-4,-1 2-8,4 12-2,-6-14-3,6 14-3,-10 0-3,4 11 0,-7 1-2,5 11-1,-7 1 0,2 9 0,-3 4 0,6 1 1,0-1-1,6-3 1,2-13 0,10-4-1,6-15 1,7-9-2,1-12 0,2-10-3,0 0 2,-1-8-2,-3 5 0,-7 4 1,-6 7-1,-8 6 1,1 15-1,0 0 3,-13 15-1,13 4 1,5-4-1,8 1 0,7-2-1,8 0-3,11 3-11,-3-6-23,-1-12 0,-8 0-3,-7 0 2</inkml:trace>
  <inkml:trace contextRef="#ctx0" brushRef="#br0" timeOffset="87068.9801">3429 10252 76,'6'11'33,"5"7"0,2 5 1,1-1-19,8 19-7,-10-4 0,11 11 1,-8-8-3,1-1 0,-7-10 0,1-5-1,-10-24-1,8 0-2,-8-17 1,1-5-1,4-3 0,10-2 0,7-3-2,7 9-1,6 9 0,3 12 0,3 5 0,-1 9 0,-9 9 0,-11 6-2,-17 5 2,-14 0 1,-12 3-1,-11-8 1,-6-2-1,-7-8-1,6-2-3,-4-18-16,21 7-15,13-10-2,11 4 0,19-14-2</inkml:trace>
  <inkml:trace contextRef="#ctx0" brushRef="#br0" timeOffset="87516.0056">4128 10307 84,'-16'5'34,"16"-5"3,0 0-1,20 7-23,22 1-2,1-10-1,17 3-2,-1-6-4,6 0-2,-3-3-2,-8 2-2,-5 5-3,-18-7-7,7 10-21,-18-2-4,-7 5-2,-13-5 1</inkml:trace>
  <inkml:trace contextRef="#ctx0" brushRef="#br0" timeOffset="87736.0182">4248 10591 104,'-8'22'38,"18"-14"-1,15-4-1,7-10-27,20 9-6,4-2 0,9-2-3,4 7-6,-10-6-24,-2 6-7,-4-1-1,-11-10 1</inkml:trace>
  <inkml:trace contextRef="#ctx0" brushRef="#br0" timeOffset="88405.0565">4875 10135 69,'0'0'34,"9"-11"1,-9 11 0,15 1-15,-15-1-7,12 2-2,-12-2-3,20 21-5,-10-4 0,7 10-1,-1 5 2,3 6-1,-3-3 0,0 7 0,-3-6-2,-1 2 1,-3-4 0,-1 0 1,-2-12-2,-2-2-1,-1-4 0,0-3 0,-3-13 0,5 21 0,-5-21 0,10-4 0,-1-10 0,5-6 0,3-8 0,5-10 0,5-8 0,6-17 0,2 2 0,3-6 0,-3 3 0,-4 3 0,-3 8 0,-9 4 0,2 23-3,-20 3-29,-1 23-7,0 0-3,9 17 1,-7 4-1</inkml:trace>
  <inkml:trace contextRef="#ctx0" brushRef="#br0" timeOffset="88809.0796">5785 10327 82,'11'-14'38,"-11"14"0,12-19-1,-10 8-16,-2 11-11,-6 12-5,2 8 0,-10 2-2,-1 13-1,-6 0 0,-1 5 0,-3 1-1,1 0-1,1 1-3,-3-13-3,15 8-29,-5-21-5,4-11 0,2-15 0</inkml:trace>
  <inkml:trace contextRef="#ctx0" brushRef="#br0" timeOffset="88986.0897">5651 10467 119,'36'7'39,"5"2"1,3-4-2,2 9-38,11 22-19,-1-3-19,-8-4 1,-6 3-2,-6-18 0</inkml:trace>
  <inkml:trace contextRef="#ctx0" brushRef="#br0" timeOffset="89817.1373">5539 10369 90,'0'0'38,"11"7"-2,-2 1 2,10 12-27,-7-3-6,10 13-1,5 4-9,-1 4-31,3-15-1,3 5 0,-2-18-1</inkml:trace>
  <inkml:trace contextRef="#ctx0" brushRef="#br0" timeOffset="95349.4537">8162 3326 23,'0'0'19,"0"0"0,10-10-5,12 6-3,12 1-1,8-5-2,14 6 3,-2-10 0,9 10 1,-7-13-3,3 10-1,-14-8-2,-3 7-4,-12 2-5,-9-5-8,0 9-15,-7 2-2,-14-2-1,12 7-1</inkml:trace>
  <inkml:trace contextRef="#ctx0" brushRef="#br0" timeOffset="95899.4851">8616 2977 5,'-10'-12'14,"10"12"0,-4-14-5,4 14-4,0 0-1,0 0 2,0 0 0,0 0 2,14 6 0,-3 4-1,5 3 0,1 7-2,5 2-1,-1 6-1,3 4-2,-3 0-1,-3 2 0,-4-2 0,-6 5 1,-10-8 0,-8 2 1,-9-6 0,-9-1-4,-3-5-9,1 6-10,-10-15 1,16 7-4,0-21 1</inkml:trace>
  <inkml:trace contextRef="#ctx0" brushRef="#br0" timeOffset="96556.5227">8723 3348 24,'0'0'22,"-11"17"-5,0-2-1,-1 5-4,-3 1-3,1 0-8,-1 4-14,-2-9-7,12 9-3,-3-14-2</inkml:trace>
  <inkml:trace contextRef="#ctx0" brushRef="#br0" timeOffset="97180.5584">8979 2764 13,'0'0'17,"0"0"0,-3 15 3,-1 4-8,1 8-2,-8 3 0,7 3 2,-7-2 0,7 0-2,-3-8 0,11-5-2,-3-3-2,13-6-3,4 3-4,2-9-7,7 1-17,5 2-2,-4-18-2,4 7-1</inkml:trace>
  <inkml:trace contextRef="#ctx0" brushRef="#br0" timeOffset="97396.5708">9106 2471 54,'-15'-22'25,"-2"-10"1,4 14-2,-4 1-17,8 13-9,9 4-20,-7 17-2,15 2-1,-1-6-2</inkml:trace>
  <inkml:trace contextRef="#ctx0" brushRef="#br0" timeOffset="97723.5895">9193 2799 55,'0'0'27,"9"-9"0,-9 9-1,11 18-13,-10 7-15,-1 3-9,-1 14-16,4 7 1,-7-8-1,8 1-2</inkml:trace>
  <inkml:trace contextRef="#ctx0" brushRef="#br0" timeOffset="99178.6727">9723 3399 30,'-29'2'23,"18"8"1,11-10 3,14 1-14,27 6-3,14-6-2,26 4 1,8-6-5,10 1-6,3 0-13,0 1-9,-13-4 0,-7 7-3,-20-8 2</inkml:trace>
  <inkml:trace contextRef="#ctx0" brushRef="#br0" timeOffset="99585.696">10380 3187 1,'15'4'11,"-6"-5"2,14 14 2,0 2-1,8 4-4,3 9 4,5-1-3,1 5 0,2 1-2,-3 7-4,-5-4-2,-7 4 0,-8-6 1,-10-4-1,-13-6 0,-8-4-9,-15-9-13,7-2-2,-9-17-1,16 6-2</inkml:trace>
  <inkml:trace contextRef="#ctx0" brushRef="#br0" timeOffset="100116.7264">10865 2919 19,'0'0'14,"-17"-15"4,17 15 2,-15 24-4,2 1-4,7 10 2,-7 4 0,12 7 2,-5-6 0,17 6-4,-4-12-3,14-2-3,-1-14-3,4-5-4,3-5-10,-1-12-18,-6-16 0,0-16-3,-4-19-1</inkml:trace>
  <inkml:trace contextRef="#ctx0" brushRef="#br0" timeOffset="100255.7343">11035 2568 78,'-12'-16'18,"12"16"-15,-2-16-2,2 16-21,0 0-8</inkml:trace>
  <inkml:trace contextRef="#ctx0" brushRef="#br0" timeOffset="101095.7824">11169 2998 35,'-17'-2'18,"-7"-6"1,6 4-1,-1 0-2,2-5-2,7 8-3,-2-9-1,12 10-2,-1-11-1,13 7 0,2-3-2,7 4-2,3 3-2,5 2-1,4 4 1,1 3-1,-1 3 0,-1 2 0,-3 2 0,-5 2 1,-2-2-1,-5-4 2,-3-4 0,-5 1 1,-9-9-2,-8 11 2,-8-9-1,0 3 1,-6-4-1,3 5 0,-4-1 0,5 4-2,5 3 1,8 6-1,11 2 0,7 7-1,5 1 0,2 1 1,0 2-2,-1-4 1,-7-2 0,-7-3 1,-10-8 0,-9-7-3,-4 5-7,-8-4-18,1-6 0,3 5-2,4-6-1</inkml:trace>
  <inkml:trace contextRef="#ctx0" brushRef="#br0" timeOffset="102684.8732">8820 4137 5,'0'0'18,"0"0"3,0 0 1,9 26-6,-10-4-3,3 15-3,-7 6 3,6 14-2,-9 1 0,6 2-4,-7-2-3,5-7-4,-1 3-13,1-10-12,-6-20-4,5-7 1,-7-16-2</inkml:trace>
  <inkml:trace contextRef="#ctx0" brushRef="#br0" timeOffset="103056.8945">8651 4596 1,'0'0'15,"0"0"7,0 0 3,0 0-8,8 15-3,2 5 1,-4-4 0,7 12 0,-4-8-4,7 7-2,-7-9-3,4 4 0,-6-5-1,3-4 0,-10-13-1,20 10-2,-6-4-3,2-9-13,8 4-16,4-7-4,1-13 0,3-4-2</inkml:trace>
  <inkml:trace contextRef="#ctx0" brushRef="#br0" timeOffset="103647.9283">7923 4724 10,'-20'2'24,"18"15"2,-8-1 0,7 3-11,6 10-4,-3-8 0,11 8 1,-5-14-3,10 6-4,-2-10-7,1-7-20,-1-8-4,6-7-4,-8-13 1</inkml:trace>
  <inkml:trace contextRef="#ctx0" brushRef="#br0" timeOffset="103792.9366">7925 4405 54,'-19'-9'8,"19"9"-7,-8-1-2,8 1-25</inkml:trace>
  <inkml:trace contextRef="#ctx0" brushRef="#br0" timeOffset="104445.974">8178 4816 11,'0'0'18,"25"-3"-4,-13 4-5,6 1-1,-5 2-1,-2 2 1,-5 5 1,-10 1 0,-2 4 2,-11-3 0,6 2 1,-7-5-3,9 4 0,0-7-4,9-7-2,29 11-8,-4-7-15,9-1-7,7 5-3,-4-3 2</inkml:trace>
  <inkml:trace contextRef="#ctx0" brushRef="#br0" timeOffset="109304.2519">12225 4219 7,'-8'-19'14,"8"19"1,-3-21-3,3 21-5,1-16-2,-1 16 1,-1-14 1,1 14-1,0 0 1,-10-9-1,10 9 0,-9-1-2,9 1-1,0 0-3,-9 10 1,9-10 2,0 17-1,0-5 4,4 5-1,-6 1 2,7 7-1,-6 1 3,7 9-2,-5-1 0,7 7-1,-6 0-3,6 4 2,-7 0-1,2 0 0,-6-5 0,4-2 0,-7-7 0,2-5 1,-4-8-2,4-4-1,-1-4-3,5-10-3,-7 19-13,7-19-16,-8 9 0,8-9-2,0 0 0</inkml:trace>
  <inkml:trace contextRef="#ctx0" brushRef="#br0" timeOffset="109907.2863">11956 4673 29,'0'0'24,"7"-17"2,-7 17-2,8-13-4,-10 2-6,2 11-2,2-12-3,-2 12-1,1-10-2,-1 10-3,0 0 0,0 0-1,9 11-1,-4 1-1,2 4-1,0 3 3,0 0 0,3 6 1,-1-6-1,1 4 0,-1-6 0,3 3 0,-1-5-1,0 6-1,-1-6 0,0 0 1,-3-2 2,0-1 0,-7-12 1,13 3-1,-3-13 0,5-3 0,1-11 0,6-4-1,1-7-1,0-2-2,1 7-2,-5-5-4,7 25-13,-5-5-17,-4 7 2,1 11-2,-1-4-1</inkml:trace>
  <inkml:trace contextRef="#ctx0" brushRef="#br0" timeOffset="113003.4634">12581 4280 21,'0'0'16,"-11"-8"-1,11 8-1,-10-3-5,10 3-3,-9-1-1,9 1-2,0 0 0,0 0-1,0 0 0,18-6 2,-1 6 1,6-5 2,9 4 0,2 0 1,10 5-2,-2 3 0,5 10 1,-6 5-3,-1 6 1,-12 6-3,-6 7 1,-11 4-1,-10 3 1,-16-1 1,-10-2 0,-15-7-1,-6-5 0,-9-10-1,-1-7 0,-6-13-1,4-7-1,8-7-3,9-7 1,13 1-1,10-8-1,12 14 3,7-1 0,13 11 0,6 6 2,7 7-1,5 5 3,2 4-2,1 8 0,1-4-3,-4-2-4,3 4-11,-7-1-15,-7-13 2,2 4-2,-11-11 0</inkml:trace>
  <inkml:trace contextRef="#ctx0" brushRef="#br0" timeOffset="113796.5088">12613 4722 33,'-14'-4'24,"14"4"-3,-22-1 3,6 3-17,-2 4-3,-7 0 0,0 6-1,-7-5 3,3 5-1,-3-10 3,8 2-2,1-8-2,8-5-1,7-6-2,9-3-1,9-2-2,6-4-1,7 9-2,1-6-2,9 17-8,2 6-12,-8 1 2,5 17-2,-12-10 1</inkml:trace>
  <inkml:trace contextRef="#ctx0" brushRef="#br0" timeOffset="114676.5591">13049 4410 13,'3'-25'24,"-3"25"2,5-19-6,-7 7-1,2 12 0,1-19-1,-1 19-4,0-17-5,0 17-3,2-12-3,-2 12-1,0 0-2,0 0 0,0 0 1,0 0-2,11 15 2,-9-4-1,0 5 1,1 2 0,0 7-1,2 6 1,-1 5-1,2 9 1,-1-1 1,2-1 0,-3-4 1,4 0 1,-5-11-1,4-5 2,-6-10-1,-1-13 2,0 0-2,9 6 0,-4-26-1,5-7-1,3-16 1,7-4-2,2-12 3,3-5-5,0 1 1,-2 1-2,0 16-4,-15 4-11,3 24-18,-11 18-1,4-12-4,-4 12 2</inkml:trace>
  <inkml:trace contextRef="#ctx0" brushRef="#br0" timeOffset="115387.5998">13482 4683 20,'0'0'25,"0"0"1,-9 5 3,1 4-9,-7-7-8,6 16-2,-11-9 1,5 11-1,-8-6-7,-1 4-3,1 2-11,-5 1-19,0-2 1,7-3-3,1-6 1</inkml:trace>
  <inkml:trace contextRef="#ctx0" brushRef="#br0" timeOffset="115813.6242">13272 4703 43,'0'0'27,"0"0"1,0 0-1,15 8-9,2 17-10,0 0-3,10 9-6,7 1-22,9 12-4,-11-14 0,14 3-5</inkml:trace>
  <inkml:trace contextRef="#ctx0" brushRef="#br0" timeOffset="122005.9783">7974 9782 76,'11'-8'32,"-9"-3"1,-2 11 1,13 30-26,-17 0-4,4 13 0,-6-1 0,3 10 2,-9-4 1,5 2-4,-5-10 1,1-4-5,3-9 0,-4-8-4,10 0-5,-9-17-14,11-2-13,0 0-1,-4-13 2,4 13-1</inkml:trace>
  <inkml:trace contextRef="#ctx0" brushRef="#br0" timeOffset="122300.9952">8253 9835 61,'32'-8'30,"-19"-6"1,-3 15 4,-10 11-22,-18-8-5,4 16 0,-16-11 0,7 14 0,-16-11-4,7 9 1,-6-6-4,6 4 1,3 1-3,6-2 2,7 3 0,10-2 0,7 2 1,8-4-1,7 4 0,4-3 0,6 3 0,0-4-5,12 9-12,-3-6-21,-3-7 0,-1 2 0,-4-11-1</inkml:trace>
  <inkml:trace contextRef="#ctx0" brushRef="#br0" timeOffset="122715.0189">8833 9892 40,'15'-14'27,"-19"-6"1,4 20 2,-13 7-13,-14 1-3,7 18-3,-16-8-1,9 20 0,-10-9-3,13 13 1,-4-14-2,16 7 0,8-14-3,16 0 1,11-7-3,6-4-1,11 4-4,-7-10-13,8 2-18,2 4-2,-7-12-1,-4 4 0</inkml:trace>
  <inkml:trace contextRef="#ctx0" brushRef="#br0" timeOffset="123087.0402">9150 9769 110,'18'-26'38,"-2"3"-1,-5 10 0,-6 1-31,3 23-4,-3 10-3,2 7 0,-2 13 2,4 3 1,-2 5-1,0 0 3,-1 0-3,-3-4 4,-2-7-4,1-4 3,-3-11-2,1-3 1,1-8-1,-1-12-1,22 10-1,1-5 0,4-3 0,6 3 0,9 7-4,-5-10-13,9 12-21,-1-5-4,-2 1 4,-5-2-4</inkml:trace>
  <inkml:trace contextRef="#ctx0" brushRef="#br0" timeOffset="127756.3072">8969 3599 41,'-11'2'19,"14"9"-7,-3-11-15,-10 1-17,22 12-3,-12-13-2</inkml:trace>
  <inkml:trace contextRef="#ctx0" brushRef="#br0" timeOffset="127952.3185">9023 3927 39,'-5'25'7,"-4"-8"-5,9-17-2,0 0-26</inkml:trace>
  <inkml:trace contextRef="#ctx0" brushRef="#br0" timeOffset="128125.3284">9067 4166 34,'-14'11'11,"14"-11"-11,0 0-1,0 0-17,23-11-5</inkml:trace>
  <inkml:trace contextRef="#ctx0" brushRef="#br0" timeOffset="128319.3395">9150 4179 45,'15'13'2,"1"-11"-1,0-14-2,11 9-27</inkml:trace>
  <inkml:trace contextRef="#ctx0" brushRef="#br0" timeOffset="128527.3513">9714 4047 42,'8'8'2,"1"-4"-2,4-8-2,4-1-21</inkml:trace>
  <inkml:trace contextRef="#ctx0" brushRef="#br0" timeOffset="128741.3636">9706 3858 62,'-23'-7'16,"14"8"-17,9-1 0,-8-16-24,17 22-3</inkml:trace>
  <inkml:trace contextRef="#ctx0" brushRef="#br0" timeOffset="128965.3764">9200 3366 69,'-22'9'14,"-6"-14"-13,2-6 0,8 9-31,-6-5 2</inkml:trace>
  <inkml:trace contextRef="#ctx0" brushRef="#br0" timeOffset="129165.3878">8834 3343 70,'-38'4'26,"2"-4"-7,15 10-19,14 4-20,7-14-3,20 22-11</inkml:trace>
  <inkml:trace contextRef="#ctx0" brushRef="#br0" timeOffset="130174.4456">9603 3954 64,'-4'33'12,"11"-1"-11,4-6-1,0-10-26,11 12-4</inkml:trace>
  <inkml:trace contextRef="#ctx0" brushRef="#br0" timeOffset="134747.7071">10762 9769 1,'-6'34'3,"-12"-16"18,13 13-6,-5 3 5,3 2 1,5 2 3,-1-12 2,11 8-1,-7-19-3,16 13-4,-17-28-5,31 22-3,-15-24-1,8 2-4,-4-5-1,5-1-2,-5-1-1,1 0-1,-2 3-6,-19 4-33,20-25 1,-12 3-1,-4-12-1</inkml:trace>
  <inkml:trace contextRef="#ctx0" brushRef="#br0" timeOffset="134924.7173">10836 9392 93,'0'0'2,"-7"-18"-2,7 18-2,0 0-33</inkml:trace>
  <inkml:trace contextRef="#ctx0" brushRef="#br0" timeOffset="135203.7332">11210 9839 110,'11'19'39,"-4"1"-1,-1 6 1,-5 11-33,7 1-3,-3-1 0,2 3-2,-2-1-1,-2-13-7,9 0-32,-7-13 0,-5-13 0,10 15 0</inkml:trace>
  <inkml:trace contextRef="#ctx0" brushRef="#br0" timeOffset="135722.7629">11659 9770 73,'2'14'38,"-2"-14"-2,18 11 1,4 5-22,-4-23-5,14 6-3,-1-5-5,5-2-4,10 9-11,-11-3-22,2-9-2,-2-2 1,-8 4-2</inkml:trace>
  <inkml:trace contextRef="#ctx0" brushRef="#br0" timeOffset="135968.777">11724 10006 102,'0'0'36,"21"12"0,1-9 0,7-2-32,8 0-5,4 4 0,-4-12-7,11 7-24,-8 4-4,-7-6 1,-4 2 0</inkml:trace>
  <inkml:trace contextRef="#ctx0" brushRef="#br0" timeOffset="136333.7979">12512 9648 85,'-11'-17'36,"0"28"1,-3 4 2,-3 7-30,11 19-1,-7-3 1,13 16 0,-4-8 1,12 4-5,1-13-1,6-1-2,5-12-2,1-13-2,10-1-12,-4-24-27,-3-10 0,-4-20-2,-6-10 2</inkml:trace>
  <inkml:trace contextRef="#ctx0" brushRef="#br0" timeOffset="136918.8313">12876 9886 98,'0'0'35,"0"0"0,0 0 2,4-19-26,12 21-8,-2 0-2,6 8 1,-4-3-1,3 14 2,-8-6-1,-1 4 1,-9 2-1,-4 0 0,-6-1 0,1-7 2,-3 2-3,11-15 1,-13 18-2,13-18-1,11 10-2,1-6-2,12 6-16,-3-1-19,2-7-1,1 3 1,-3-3 2</inkml:trace>
  <inkml:trace contextRef="#ctx0" brushRef="#br0" timeOffset="137422.8601">13291 9739 121,'12'3'39,"7"-1"0,7 0 1,5 3-37,4 6-3,1-4-1,0 5-3,-11-19-12,-3 9-21,-7-10-3,-15 8 2,6-22-2</inkml:trace>
  <inkml:trace contextRef="#ctx0" brushRef="#br0" timeOffset="137641.8727">13396 9541 94,'8'28'38,"2"-8"0,-2-1 0,1 9-31,1 13-4,-2 5 1,2 6 2,-4-3-3,-2-8-1,-1-3-2,-4-7-5,7 1-20,-8-13-13,2-19-1,0 0 1,-12-9-3</inkml:trace>
  <inkml:trace contextRef="#ctx0" brushRef="#br0" timeOffset="137919.8886">13690 9558 103,'0'0'42,"14"14"-1,-14-3 1,-1 17-20,-6-2-19,3 8-1,-1 0-2,4 5 0,0 2 0,3-3 0,3-2 0,4-8 0,1-7 0,2-8 0,4 1 0,-3-17 0,13-4-35,-12-5-7,0-20-1,-4-12 0</inkml:trace>
  <inkml:trace contextRef="#ctx0" brushRef="#br0" timeOffset="138124.9003">13665 9290 125,'-8'-12'39,"8"12"-13,10-14-26,0 12-40,3 16-2,3 5 2</inkml:trace>
  <inkml:trace contextRef="#ctx0" brushRef="#br0" timeOffset="138851.9419">14089 9886 62,'0'0'35,"0"0"1,-10-12 0,10 12-17,0 0-5,0 0-2,23-1-3,-10-6-4,9 3-1,1 1-2,5 6 0,-2-1-1,-1 1-3,-5 5 2,-4-1-3,-8 10 3,-9 6 0,-8-4 0,-3-1 1,-1-1-1,-2-6 3,2 1-3,4-4 1,9-8-1,3 16 0,8 1-1,4 1 1,0 7 2,-1 3-3,-3 0 1,-7 4-1,-9 1 1,-9-8-6,1-1-23,-11-3-8,-6-14-4,1 3 6</inkml:trace>
  <inkml:trace contextRef="#ctx0" brushRef="#br0" timeOffset="139206.9622">12579 9172 124,'-10'-9'37,"10"9"-25,0 0-12,0 0-39,-2 13 0,7 2-5</inkml:trace>
  <inkml:trace contextRef="#ctx0" brushRef="#br0" timeOffset="141246.0788">15244 9545 55,'8'-9'31,"8"2"2,-11-10-2,4 5-15,-9 12-5,0 0 0,-2 26-2,-20-14 1,3 16-2,-15-1-1,3 12 0,-12-7-4,4 10 2,-3-6-5,6-2 1,7 0-6,1-21-6,14 1-27,4-10-1,10-4 1,0 0 1</inkml:trace>
  <inkml:trace contextRef="#ctx0" brushRef="#br0" timeOffset="141545.0959">15001 9498 91,'0'0'39,"4"12"-2,-4-12 1,20 34-24,-16-16-6,11 20-1,-3-4-2,7 9-1,-4 0-3,4 7 1,-2-10-2,-1 0 0,-3-10-2,-7-13-5,9 2-24,-14-8-6,-1-11-3,-6-24 1</inkml:trace>
  <inkml:trace contextRef="#ctx0" brushRef="#br0" timeOffset="141762.1083">14960 9603 114,'-9'4'40,"18"4"0,14-15-5,17 16-29,5 1-2,7 2-2,7 7-13,-3-5-26,-1-10-2,-6-6-5,-11-1 4</inkml:trace>
  <inkml:trace contextRef="#ctx0" brushRef="#br0" timeOffset="142327.1407">14946 9353 69,'-20'12'29,"-12"-7"5,5 4-8,1 21-16,-10 2 2,10 16-1,-8 1 0,12 20-1,-2-3-2,14 17-2,5-2-2,14-1 0,10-7-2,17-2 2,13-18-1,17-12 1,14-21-1,14-15 2,9-30-5,6-14 0,-3-30 0,-4-14 0,-12-13 0,-13-8 0,-23 2-1,-23 1-4,-26 10 5,-25 9-3,-21 24 2,-26 9-1,-21 22-2,-20 0-9,-2 24-26,-1 5 0,6 17 0,11 0-1</inkml:trace>
  <inkml:trace contextRef="#ctx0" brushRef="#br0" timeOffset="149040.5246">5959 7169 53,'0'0'34,"0"0"0,7 17-5,-7-17-15,0 0-1,0 0 0,19-14-3,-19-8 0,12 5-4,-7-21-1,5-7-5,0-15 2,3-10-2,-1-7 1,0 0 0,0-5-2,-1 1 2,-2 7-1,-1 0 1,-2 9 1,-1-2-2,-1-2 2,0-1-3,-2-1 3,1-2-3,2-5 1,0 5 0,2-1-1,0 6 1,-1 7-1,-2 6 1,0-1 0,0 9 1,-2-6-1,-1 5 1,-1-3-1,-1 4-2,1 0 3,-1-1-2,1 3 2,-1-7-2,0 11 1,1-1 1,-2 5-2,1 3 4,-2 3-4,-1 0 3,1 8-3,-1 0 2,-2 0 0,1 2-1,-2 2 0,1 1 0,1 3-1,2 1 1,3 14-2,-6-17 2,6 17-2,0 0 1,0 0 1,0 0-1,0 0 1,2 12 0,-2-12 0,15 10 0,1 0 0,4-1 0,7 2 0,4 3 1,5-2-1,5 0 0,5-2 0,5 1 1,5-5-1,5 0 0,5 1 1,5-5-2,7 3 1,7-1-1,6 4 0,-1-2 1,-1 1 0,-5-3 0,-5 1 1,-9 0-1,-10-1 2,-10 0-3,-12-4 3,-6 4-3,-9-2 1,-4-1 0,-4 0-1,-2 2 0,-2 0-1,-2-1 1,-9-2 1,14 4 0,-14-4 0,10 5 0,-10-5-1,10 6 2,-10-6-2,14 18 2,-4-5 0,0 3-2,1 5 2,2 9-1,-1 7 1,-2 10-2,0 11 3,1 5-2,-3 3-1,1 5 2,0 5-2,-2 4 2,-1 1-1,-1 2 0,-1 5 0,-3 5 1,-2 7-1,-4 4 1,-2 3 1,-3 1-1,-3 12 0,-1 2-1,-2-5 1,2-5-2,0-7 2,1-6-1,3-6 3,0-6-2,3-17 3,1-11-2,0-10 1,0-1 0,1-7-1,0 2-1,-1-10 0,-1 6-1,0-5 1,2-1-1,0-5 0,0-3 0,1-6 0,2-6 0,0-2 0,2-11 0,0 0 0,-1-26 0,0 2 0,1-9 0,-1 1 0,-1-4 0,-1 0 0,-1-6 0,-1 7 0,0 2 0,-3 3 0,-5 1 0,-3 3 0,-9 0 0,-9 6 0,-9 2 0,-14 0 0,-10 10 0,-8-2 0,-3 8 0,-1 5 0,2-4 0,7 1 0,7-3 0,16 2 0,11-2 0,9 3 0,8-5 0,8-3-2,11 8 0,0 0-2,0 0-3,25 6-8,-25-6-25,22 8-1,-7-6 0,-4 0 1</inkml:trace>
  <inkml:trace contextRef="#ctx0" brushRef="#br0" timeOffset="149603.5568">6848 7252 46,'0'0'31,"-11"0"1,11 0-3,-11 4-12,-5-12-2,6 9-4,-13-7-4,3 8-2,-13-4-1,-2 8-1,-8-4-1,-1 5 0,-4-2 0,5 2 0,1-4-1,8 1 0,7-1-1,7-5-2,10 5-4,0-8-8,10 5-22,0 0 2,14-9-4,-4 7 3</inkml:trace>
  <inkml:trace contextRef="#ctx0" brushRef="#br0" timeOffset="150140.5876">6649 7081 63,'30'-21'34,"-1"4"-1,-7 2-3,-8-1-20,2 15-4,-16 1-2,6 14 1,-15-4-3,-5 7 0,-10-3-2,-6 2 1,-10 4 1,-8 4 0,-7-3-1,1-2 2,-1 0 1,4-3 0,6 0-1,7 6-1,8-6 2,12 0-2,7-2 2,12 6-3,9 0 1,10 7-1,6-1 1,12 13 0,2 4 0,5 1-2,2 9-2,-5-9-4,5 14-12,-12-12-20,-6-5 1,-6-13-2,-5-13 1</inkml:trace>
  <inkml:trace contextRef="#ctx0" brushRef="#br0" timeOffset="154459.8346">2415 11542 100,'-2'40'37,"1"10"0,-3 16 2,-1 9-30,3 20-2,-7-7 0,6-2-2,-6-15-2,7-3-1,-4-17-3,2-14-3,6-11-9,-2-26-27,1-15 2,5-4-1,0-18 0</inkml:trace>
  <inkml:trace contextRef="#ctx0" brushRef="#br0" timeOffset="154760.8518">2748 11675 102,'12'0'35,"-12"0"-1,-29 15 0,-4 6-29,-11 3-3,3 1 3,-10-4 0,9 5 1,-1-13 0,13 2 0,4-4 0,13-1-2,13 4 0,13-1-3,10 11-1,11 2 0,8 10 0,6 5 0,6-2-1,-4-3-6,7 1-23,-16-5-12,-7-22 1,-6-4 0,-11-12 1</inkml:trace>
  <inkml:trace contextRef="#ctx0" brushRef="#br0" timeOffset="155135.8733">2946 11721 115,'10'-10'38,"4"1"2,1 5 0,-4 6-34,10 12-3,0 7 0,4 3 2,-2 11-1,0 3-3,-4 4-1,1 8 0,-5-1 0,0 2 0,-5-8 0,-3-3 0,-2-15 0,0-10 0,-5-15 0,10-24 0,-4-12 0,2-8 0,2-9 0,4-4 0,-1 1 0,6 0 0,-1 13 0,-1 1 0,7 21-5,-13 1-39,8 4 3,-3 11 1,1-2-2</inkml:trace>
  <inkml:trace contextRef="#ctx0" brushRef="#br0" timeOffset="155461.8919">3619 11511 116,'18'-17'39,"1"13"1,-3 6-1,11 10-32,-16 11-1,3 13-3,-7 3 1,2 14-3,-6 4-1,1 0 0,-5-13 0,1-6 0,0-6 0,0-2 0,3-11 0,3-5 0,4-9 0,5-7 0,6 4 0,2-4 0,5 6 0,0-9 0,5 22 0,-13-17-19,2 25-23,-4-7-3,-6-10 2,-5 7-2</inkml:trace>
  <inkml:trace contextRef="#ctx0" brushRef="#br0" timeOffset="196419.2345">5618 11703 89,'-16'-3'38,"1"-2"2,4 3-2,-7-10-27,18 12-4,0 0-2,11 13 0,4-11 0,12 4-2,5-1 0,10-3 0,4 1-1,6 1 1,-2 5-3,0-4 1,-7 0-1,-7 0 0,-6-1 0,-11-3-3,-1 7-7,-18-8-30,0 0-1,0 0 1,0 0-2</inkml:trace>
  <inkml:trace contextRef="#ctx0" brushRef="#br0" timeOffset="197189.2786">6456 11434 31,'-16'5'33,"-4"4"3,1-4 0,1 9-12,-9-17-2,20 16-1,-14-17-4,21 4-6,-15 7-3,15-7-2,0 0-2,0 0-1,10-18-2,3 2 0,7 1-1,7-8-1,6 10 2,4 4-1,3 3 0,0 7 1,0 6-1,-2 13 0,-7 0 0,-8 10 0,-6-1 0,-9-1 0,-9 5 0,-5-5 0,-8-4 0,-3-3 0,-3-2-2,2 1 1,1-4 1,8-2 0,8-1 1,7 1-2,8 0 2,1 2-1,4 3 2,-3 2-2,-3-2 0,-6 1 0,-8-3 0,-6 2 0,-5-3-3,-3-2 0,3 0-8,-8-17-7,20 3-23,0 0 3,-7 13-4,7-13 3</inkml:trace>
  <inkml:trace contextRef="#ctx0" brushRef="#br0" timeOffset="197573.3006">6921 11693 99,'-11'12'40,"2"4"-2,1 2 2,-4-6-31,17 13-4,-5-25 1,25 22-2,-3-22 1,7-7-2,-5-11 0,0-10 0,-8-5-3,-8-3 0,-11 0-1,-10 9 0,-8 5-2,-6 6 0,1 12-1,-1 2-2,13 24-13,2-8-21,11 7 1,8-7-2,7-2 1</inkml:trace>
  <inkml:trace contextRef="#ctx0" brushRef="#br0" timeOffset="200696.4792">7797 11412 72,'-21'4'37,"3"-5"1,2 3-3,-3-15-16,19 13-2,0 0-5,9 1-3,4 1-4,12-2-1,1 5-3,7 1 0,-1-1-1,0 2-2,-3-6 0,-6 5-1,-1-1-1,-11-16-3,5 10-7,-18-11-25,6-1 3,-5-8-4,-4-7 4</inkml:trace>
  <inkml:trace contextRef="#ctx0" brushRef="#br0" timeOffset="200950.4937">7875 11067 90,'0'0'36,"0"0"0,1 15 2,1 10-28,-2 4-4,10 19-1,-5 2 2,7 8-1,-3 2-2,3 6 1,-2-5-2,0 0-2,-1-15 0,-1-6-5,3 1-6,-12-13-28,7-4-2,-1-6 0,0-8-3</inkml:trace>
  <inkml:trace contextRef="#ctx0" brushRef="#br0" timeOffset="201585.53">8427 11256 71,'-10'-7'33,"10"7"1,-14 11 3,0-11-21,14 29-4,-11-11-3,14 22-2,-8-8 0,14 7-1,-5-6 0,11-1-2,0-6 0,4-5 0,1-8-2,1-8 1,1-5-4,-7-16-6,7 2-30,-15-19-4,-6-9 1,-6-14-2</inkml:trace>
  <inkml:trace contextRef="#ctx0" brushRef="#br0" timeOffset="201827.5439">8301 10891 83,'0'0'3,"-1"-19"-2,1 19 0,22-5-36</inkml:trace>
  <inkml:trace contextRef="#ctx0" brushRef="#br0" timeOffset="202054.5569">8786 11527 116,'6'33'39,"2"-7"-4,-1-1-2,13-1-70,-7 3-1,1-9-1,0-2 1</inkml:trace>
  <inkml:trace contextRef="#ctx0" brushRef="#br0" timeOffset="202841.6019">9227 11074 85,'0'0'36,"0"0"2,0 0-1,-12 7-23,20 21-4,-9 5-2,10 20 0,-6 3-5,6 13 3,-5 0-4,3 0 1,-4 1-2,2-14 0,-1-12-3,-3-16-1,8-1-17,-6-14-20,-3-13 2,9-16-1,-6-3-1</inkml:trace>
  <inkml:trace contextRef="#ctx0" brushRef="#br0" timeOffset="203440.6361">9531 11155 70,'-9'4'36,"9"-4"2,-9 4 0,-2-18-18,19 16-4,-11-23-4,21 15-3,-3-7-3,10 2-3,3-6 0,4 7-2,-1 6 0,3 5 0,-3 11 0,-7 4-1,-7 10 0,-10 10 0,-10 11 0,-7 9 0,-8 0 0,-5 5-3,-3-6 3,2-3-2,3-11 2,8-7 0,13-13 1,14-8 0,12-12 0,10-10 0,12 5-3,-4-20-17,11 8-18,-3-7-3,-5-11-2,-6-11 1</inkml:trace>
  <inkml:trace contextRef="#ctx0" brushRef="#br0" timeOffset="205642.7621">10749 11327 19,'0'0'20,"0"0"-1,-10 7-1,10-7-7,0 0-1,-13 8-2,13-8-3,0 0 2,-9-7 2,9 7 2,0 0 1,-20-19 1,20 19 2,-13-17-1,13 17 1,-15-14-3,15 14-2,0 0-3,0 0-2,-3-11-1,16 16-3,4 0 4,13 3-3,7-4 1,6-3-3,3-8 0,0 1 0,-3-2 0,-4 0 0,-8-9 0,-8 9 0,-8-5 0,-15 13-4,17 2-15,-17-2-23,0 0 1,-1-17-1,1 17 2</inkml:trace>
  <inkml:trace contextRef="#ctx0" brushRef="#br0" timeOffset="207184.8503">10799 11054 90,'0'0'35,"0"0"3,13 28 0,-3 4-24,7 21-5,-5 1-4,9 10 0,-3-3-4,0 3-1,4-1-8,-12-11-30,3-21 0,-2-10-1,-8-7-1</inkml:trace>
  <inkml:trace contextRef="#ctx0" brushRef="#br0" timeOffset="211345.0883">8318 10823 21,'0'0'25,"0"0"-1,0 0 0,-11 4-5,11-4-1,-9-12-3,9 12-3,0 0 0,0 0-2,-15-14-1,15 14-2,-10-7-1,10 7-2,-14-7-1,14 7-1,-13-3 0,13 3 0,-14 2 1,14-2-1,0 0-2,-10-3-2,10 3-6,1 16-28,-1-16 0,13 10-1,-13-10-2</inkml:trace>
  <inkml:trace contextRef="#ctx0" brushRef="#br0" timeOffset="212518.1553">11439 10866 51,'0'0'31,"12"31"3,-6-8 1,-4 0-18,17 18-3,-11-11 0,16 15-1,-12-9-4,13 11-2,-9-6-2,7 12 0,-5-11-2,0-2 0,-1-3-2,-1-2-1,-2-7 1,-2-7-2,-4-4 3,-8-17-2,12 7 1,-12-7 0,0 0 2,0 0 0,0 0 0,0 0-3,0 0 0,8-15 0,-5-16 0,3-4 0,0-10 0,6-11 0,4-11 0,2-9 0,3-6 0,3-6 0,-3 13 0,0-1 0,-2 11 0,-6 8 0,4 27-20,-11 11-22,-5 2 0,-1 17 2,-6 15-3</inkml:trace>
  <inkml:trace contextRef="#ctx0" brushRef="#br0" timeOffset="213203.1945">12254 11373 97,'-15'22'38,"-6"2"1,-4 2 0,4 9-31,-10-9-2,7 7-1,-2-5-4,7-10-1,6 0-7,-5-16-10,9 0-21,9-2 2,-10 4-2,10-4-1</inkml:trace>
  <inkml:trace contextRef="#ctx0" brushRef="#br0" timeOffset="213434.2077">12011 11289 104,'15'2'39,"5"10"3,3 5-1,5 16-29,-2 0-5,11 12-3,-3-2 2,2 2-8,0 6-7,-8-4-30,1-9-4,-5-11 0,-4-2 0</inkml:trace>
  <inkml:trace contextRef="#ctx0" brushRef="#br0" timeOffset="221884.6911">8800 11551 21,'0'0'25,"-8"-9"4,8 9-2,0 0-5,0 0-9,0 0 2,0 0-2,0 0 0,0 0-4,0 0-3,-3 14-1,3-14 2,5 20-3,2 0 0,-5 4 1,6 15 0,-5 0-1,3 8 2,-4-5 0,2 0-4,-1-2-2,-2-16-4,12-4-34,-9-8 0,-4-12 0,9-9-3</inkml:trace>
  <inkml:trace contextRef="#ctx0" brushRef="#br0" timeOffset="222741.7401">12792 11208 97,'0'0'36,"20"7"2,-3 7-7,3-15-24,12 9 1,-2-11-2,10 11-3,-2-12-5,-5 3-13,-3-10-22,0 7 0,-8-6-1,-5 0-3</inkml:trace>
  <inkml:trace contextRef="#ctx0" brushRef="#br0" timeOffset="223162.7642">12862 11376 70,'-14'10'36,"14"-10"-1,0 0 4,0 0-24,27 10-1,-9-20-2,14 17-4,-5-5-2,7 5-1,-4-4-1,0 7-1,-4-10-4,-8 1-3,5 11-15,-7-11-21,-6-4 0,-3-8-1,-7 11 1</inkml:trace>
  <inkml:trace contextRef="#ctx0" brushRef="#br0" timeOffset="223563.7871">13176 11051 70,'-11'10'34,"11"-10"1,0 0 0,0 0-21,18 21-6,-2-12-2,10 10-1,2 3-4,7 8 2,-1 2 0,3 4-1,-6-1-1,-4 4 1,-9-9 0,-5 8 0,-13-5 0,-10 5-3,-6 4-11,-14 1-24,-3-4-1,-1-9-2,2 3 1</inkml:trace>
  <inkml:trace contextRef="#ctx0" brushRef="#br0" timeOffset="224313.83">13938 11060 63,'0'0'28,"-15"1"0,8 10 3,-1 1-25,-13-1 0,10 16 2,-11-1 3,14 16 1,-13-6 0,18 15 0,-9-14-3,14 15-1,-2-9-3,12 1 0,2-14-3,9-5 1,4-12-1,3-5 0,0-7 0,0-9-3,3-8-3,-15-6-35,2-25-1,-7 1-1,-6-21-2</inkml:trace>
  <inkml:trace contextRef="#ctx0" brushRef="#br0" timeOffset="224801.8579">14290 11300 122,'10'10'41,"-6"15"1,-2-4-3,1 19-36,-1 0-2,2 8 1,-1-4-1,0-2-1,0-5-2,-2-18-5,9 7-31,-10-26-2,1 11-1,-1-11 0</inkml:trace>
  <inkml:trace contextRef="#ctx0" brushRef="#br0" timeOffset="225220.8819">13898 10707 118,'-14'-17'40,"3"4"-2,-1-7-9,12 20-63,1-15-6,-1 15-2,17 22 1</inkml:trace>
  <inkml:trace contextRef="#ctx0" brushRef="#br0" timeOffset="225891.9203">14842 11086 83,'-13'4'36,"-1"-4"2,3-4-1,12 15-23,-1-11-3,0 0-2,12 11 0,9-4-4,1-10 0,11 7-2,3 1-1,0-6-4,7-1-4,-7-8-4,14 7-33,-14-6 1,-4 9 1,-6-16 0</inkml:trace>
  <inkml:trace contextRef="#ctx0" brushRef="#br0" timeOffset="226240.9402">14764 11393 108,'0'0'43,"21"2"-1,7-2-1,5-6-32,16 5-2,5-4-5,4-6-7,13 11-32,-9-2-4,-7 9 1,-10-5-2</inkml:trace>
  <inkml:trace contextRef="#ctx0" brushRef="#br0" timeOffset="228731.0827">15511 10651 56,'0'0'35,"0"0"2,-1-16-4,11 21-9,-10-24-6,16 21-3,-9-24-4,17 14-4,-4-13-1,10 7-4,-1 0 1,5 0-3,0 12 1,1 2-1,-4 14 0,-6 7 0,-6 10 1,-6 5 2,-11 6-1,-7-2-1,-9-10-1,-5 2 0,-5-6 0,2-9 0,-1-7 0,5-3 0,6-2 0,12-5 0,-1 16 0,12-6 0,2 1 0,3 1 0,-3 6 0,-1-5 0,-7-2 0,-5-11 0,-12 20 0,-6-16 0,-3 3 0,-4 0 0,4-3 0,-2 0-3,23-4-20,-10 17-17,10-17-3,0 0 2,18-1-1</inkml:trace>
  <inkml:trace contextRef="#ctx0" brushRef="#br0" timeOffset="229119.1049">16061 10794 87,'0'0'37,"-6"24"3,7-7 3,-10-6-28,20 10-2,-11-21-3,26 20-1,-6-20-8,8-1-1,-1-8 0,0-3 0,-3-9 0,-7-6 0,-10 1 0,-11-4 0,-10 2 0,-9 2 0,-8 1 0,-3 11 0,-3 9 0,1 7 0,6 9 0,5 5 0,12 15-3,-1-10-19,16 11-17,5 2-2,7-14 0,2 7-1</inkml:trace>
  <inkml:trace contextRef="#ctx0" brushRef="#br0" timeOffset="229825.1453">16517 10856 111,'-12'-3'43,"12"3"-2,10 0 1,4-4-36,16 6 1,1-2-2,8 2-5,0 1 0,-1-9 0,4 14-26,-14-10-15,-7 1-1,-9-1-2,-12 2 2</inkml:trace>
  <inkml:trace contextRef="#ctx0" brushRef="#br0" timeOffset="230721.1965">17071 10607 93,'0'0'40,"0"0"-4,0 0 3,14 8-30,-16 9-2,11 11-1,-4 4-2,6 14 0,-2-4 2,5 10 0,-4-11-1,5 8-5,-5-17 0,1-7 0,-5-8 0,1-7 0,-7-10 0,7 11 0,-7-11 0,0 0 0,16-21 0,-4 0 0,4-11 0,2-3 0,3-11 0,-1 1 0,0-6 0,-4 6 0,1 14 0,-17-6-14,6 21-30,-6-5-1,0 21-1,0 0-1</inkml:trace>
  <inkml:trace contextRef="#ctx0" brushRef="#br0" timeOffset="231434.2373">17661 10877 81,'0'0'38,"0"0"2,0 0-1,-21 1-24,21 13-4,-15-13 0,8 17-3,-8-9-1,1 8-4,-6-6-1,3 5-2,-1 4 0,-1-5 0,4 7-3,0-4-3,9 8-22,-3-15-14,9-11 0,-13 19 2,13-19-1</inkml:trace>
  <inkml:trace contextRef="#ctx0" brushRef="#br0" timeOffset="231764.2562">17451 10926 92,'18'16'36,"-8"-3"3,2-1 1,8 12-27,-10-10-5,6 0-5,3 4-14,2-3-24,-5-8-3,0-1-2,-2-5 0</inkml:trace>
  <inkml:trace contextRef="#ctx0" brushRef="#br0" timeOffset="232961.3246">15653 11421 56,'-15'2'33,"15"-2"-1,-15-2 3,2-2-22,15 18 0,-2-14 1,0 0-2,12 10-4,16-5 0,8-5 0,26 10 0,16-16 0,37 8-2,24-19-5,29 12-1,19-21 0,12 5 0,-3-8 0,-1-1 0,-12-1 0,-21-2 0,-24 10 0,-25-2 0,-27 6 0,-21 9 0,-12 10 0,-25-11-18,-9 19-27,-19-8 2,-8 22-2,-9-11 1</inkml:trace>
  <inkml:trace contextRef="#ctx0" brushRef="#br0" timeOffset="234081.3887">16553 11591 114,'0'0'37,"0"0"5,0 0-3,7 28-33,-7-9 0,8 9-2,-5-1 1,4 9-3,-2-6-2,2 9 0,-3-14 0,-1 5 0,-5-6 0,-4 1 0,-3-6 0,-1-6 0,0 5 0,-1-8 0,9 4 0,-9-6-37,11-8-6,21 0-1,-2-8-2</inkml:trace>
  <inkml:trace contextRef="#ctx0" brushRef="#br0" timeOffset="234883.4346">16822 11675 87,'-11'1'39,"11"-1"2,0 0 1,-11-17-27,27 12-6,-4-5-1,16 4-3,1 0-2,8 8-3,2-5 2,1 0-1,-2 7 0,-3 10-1,-6-5 1,-9 5-1,-9-1 0,-9-2 1,-11 3-2,-5 14 0,-5-7 0,-5 3 3,-3 3-2,1 1 1,3-2-1,4 3 0,7-6 0,10 3 0,6-7 0,17-4 0,8-8 0,7 1 0,6-3 0,3-3 0,2 7 0,-8-24-11,7 16-33,-10-4 1,-3 3-2,-4-1 4</inkml:trace>
  <inkml:trace contextRef="#ctx0" brushRef="#br0" timeOffset="243259.9137">3467 12933 86,'0'0'37,"-15"-8"0,15 8 0,-10-1-26,-2-5-5,10 17-1,-6 3-1,9 16 1,-2 4 3,10 10-4,0 0 0,5 7 0,-2-7 0,6-1-1,0-13-3,4-6 0,-1-16 0,-1-9 0,-1-7 0,-4-13 0,3 8-6,-13-10-34,3-4-2,-7-5 1,-4-4-2</inkml:trace>
  <inkml:trace contextRef="#ctx0" brushRef="#br0" timeOffset="243514.9283">3428 12612 119,'-5'-16'39,"2"-5"-1,-3-2-11,6 10-59,5 0-7,5 0-5,4 12 3</inkml:trace>
  <inkml:trace contextRef="#ctx0" brushRef="#br0" timeOffset="244181.9664">4001 13141 55,'0'0'37,"0"0"0,-11-1 1,11 1-17,0 0-9,0 0 1,11-19-4,5 14-2,-2-5-3,5 6 0,-1-6-2,2-1 0,-2 7-2,-2 3-1,-1 6 1,-3 5-2,-2-1 2,-1 5-3,-3 4 4,-3 11-3,-3-2 3,-3 0-1,-2 0 1,-3-3 0,2-2-1,-3 3 2,2-10-1,2 5 2,1-5 0,5-2 0,-1-13 0,16 14 0,-4-8-3,6-4 0,1 2 0,2-4 0,1-6 0,-2-1-5,3 11-10,-12-13-26,5 9-1,-4-13 0,0 11 0</inkml:trace>
  <inkml:trace contextRef="#ctx0" brushRef="#br0" timeOffset="244780.0006">4684 12985 94,'-14'-1'39,"-1"2"3,7-7 0,-8-2-27,16 8-8,0 0-1,24 2-1,-7-2-2,7 11-1,2-9-2,3 11 0,0-14 0,0 3 0,-2-2 0,-2-5-5,0 8-1,-8-13-7,9 11-30,-10 1 1,1-1 1,-6 0-1</inkml:trace>
  <inkml:trace contextRef="#ctx0" brushRef="#br0" timeOffset="245029.0149">4708 13230 117,'11'1'43,"13"0"-2,8-1 2,26 0-37,-10-2-3,10 5-2,-2 1-2,-2-6-6,9 9-33,-15-5-3,-8-3 1,-10 2-1</inkml:trace>
  <inkml:trace contextRef="#ctx0" brushRef="#br0" timeOffset="251470.3833">5761 12485 96,'2'-15'39,"3"-5"1,2 0 1,-5-3-32,13 7-4,-9-3 1,9 11-1,-4 0-1,3 6 0,1 11-1,1 8-1,1 9-1,1 8-1,1 4 0,1 7 0,0-3 0,-2 11 0,-2-1 0,-2-3 0,-5-8 0,-2-8 0,-1-6 0,0-3 0,-2-13 0,-4-11 0,13-37 0,-1-4 0,3-9 0,4-2 0,-2-7 0,3-17 0,-2 19 0,-1-3 0,-2 23 0,-7 5 0,9 14-29,-12 4-14,-5 14-1,11-1-1</inkml:trace>
  <inkml:trace contextRef="#ctx0" brushRef="#br0" timeOffset="252069.4176">6568 12644 92,'0'0'39,"10"-8"0,-10 8 1,0 0-27,-9 13-7,-5 18 0,3 7 1,-9 0-3,3 4 2,-4-5-3,3 8-3,-1-9 0,3-2 0,1-11 0,3 0 0,5 0-2,0-9-2,6 8-4,-10-21-10,7 12-23,4-13-2,-9 3 3,9-3 0</inkml:trace>
  <inkml:trace contextRef="#ctx0" brushRef="#br0" timeOffset="252321.432">6327 12790 118,'11'-11'42,"8"9"1,4 9-2,5 8-36,4 12-2,5 3 0,2 5-3,-3 0-2,0 10-3,-13-18-23,-1 4-12,-10-2-2,-7-16 0,-8 2 0</inkml:trace>
  <inkml:trace contextRef="#ctx0" brushRef="#br0" timeOffset="252979.4696">5743 13238 94,'-14'11'39,"4"-13"2,10 2 1,-6-11-29,33 11-4,12-6 0,26 7-2,15-1-6,20-3-1,16 3 0,7 1 0,3 7 0,-8-2 0,-12 1 0,-18-1 0,-9 8-10,-24-3-34,-17 1 1,-17-3-2,-12 2 1</inkml:trace>
  <inkml:trace contextRef="#ctx0" brushRef="#br0" timeOffset="253841.5189">5899 13600 79,'0'0'36,"-12"-8"2,12 8-1,-19-17-26,19 17-5,-15 4 0,15-4 1,-17 13-3,17-13 0,-21 18-1,10 2 0,-3 1 0,0 10 2,-2 3 0,4 5-2,-2 8-1,3-4 0,1 4-1,6 1-1,3-2 0,8-1 0,4-11 0,10-2 0,6-14 0,6 0 0,2-7 0,2-5 0,-1-16 0,-3 3 0,-5-12 0,-7 0 0,-10-9 0,-8 0 0,-8-1 0,-5 2 0,-9 5 0,-6 3 0,-7 10 0,-2 4 0,0 13 0,1 1 0,5 11 0,2-3 0,12 6 0,6-5 0,16 0 0,2-7-14,20 2-31,-3-1 2,7-7-4,1 1 4</inkml:trace>
  <inkml:trace contextRef="#ctx0" brushRef="#br0" timeOffset="254323.5465">6389 13647 115,'-1'-21'42,"1"21"-1,-14-11 0,4 26-37,-1 9 0,5 10 0,0 3-1,8 14-2,2-3-1,10 8 0,3-17 0,10-1 0,7-18 0,3-6 0,3-16 0,1-17 0,-2-7 0,-3-19 0,-8 2 0,-10-10 0,-11-3 0,-13 7 0,-9 7 0,-10 3 0,-9 11 0,-4 9 0,-3 8 0,1 11 0,10 21 0,0-2-2,20 13-42,0 6 0,14-1-1,4 1 0</inkml:trace>
  <inkml:trace contextRef="#ctx0" brushRef="#br0" timeOffset="265227.1701">8677 13074 71,'-10'15'38,"1"5"-1,2 8 2,-4-2-21,17 21-3,-9-13-2,14 8-6,-1-14 0,9 4-2,1-13-1,7-3-3,1-14-1,3-9 0,-1-8 0,-11-11-23,1-9-18,-11-6-1,-6-10-1,-12-15-1</inkml:trace>
  <inkml:trace contextRef="#ctx0" brushRef="#br0" timeOffset="265486.1849">8683 12758 116,'-17'-29'32,"16"15"-31,1 14-2,13 7-34,8 7-4</inkml:trace>
  <inkml:trace contextRef="#ctx0" brushRef="#br0" timeOffset="266105.2204">9290 13216 41,'-11'2'33,"11"-2"2,-13 3 1,0-9-17,13 6-1,-11 2 0,14 9-4,-3-11-4,0 0-2,0 0-1,4-11-1,-4 11-2,22-19-2,-6 16-1,2-5-2,3 8 2,-2 2-3,0 6 2,-5 7-2,-2 1 2,-6 13 0,-8-6 1,-4 0 1,-4-3-1,-1-5 1,1-4-2,1-3 1,9-8-2,0 0 2,0 0-1,19 17 0,-1-7 0,-1 5 0,1 6 0,-5 4 0,-8 5 0,-7-11-1,-5 9-4,-10-12-1,6 10-26,-8-19-9,1 3 0,3-20 0,6 11 1</inkml:trace>
  <inkml:trace contextRef="#ctx0" brushRef="#br0" timeOffset="269915.4383">10055 13048 87,'-15'-6'37,"2"5"1,2-1-1,5-9-20,6 11-6,12 13-2,7-4-3,0-8 0,10 11 0,-1-7-5,7 6-1,-3 0 0,1-2 0,-4-2 0,-2 3 0,-2 2 0,-1-6 0,-1 2 0,-3-6 0,6 5-8,-17-2-33,10-1 0,-6-6-2,-1 0 2</inkml:trace>
  <inkml:trace contextRef="#ctx0" brushRef="#br0" timeOffset="270213.4553">10115 13350 109,'-15'11'42,"11"4"-2,4-15 4,29 21-37,3-15-1,14 8 0,4-10-5,7 2-1,1-2 0,1 0 0,-5 3 0,-8-3 0,-4 15-2,-19-1-41,2 1-1,-4-2 3,-4-12-6</inkml:trace>
  <inkml:trace contextRef="#ctx0" brushRef="#br0" timeOffset="278959.9556">11417 12956 69,'-18'-11'36,"18"11"-1,-9-20 3,3-2-23,20 8-4,-7-14-2,18 8-1,2-11-2,15 10-2,0-5 1,12 9-1,-1-1 1,4 9-3,-3 9 1,1 13-2,-9 11-2,-7 12 2,-5 12-2,-9 5 1,-9 5-1,-7 7 2,-11 1-1,-9-1 1,-8-4 1,-9-9 0,-5-12-2,-5-9 0,-3-11-2,-2-16-1,3-9 1,5-12-1,10-7 1,5-4-3,12 1 5,9 6-1,9 6 3,11 11 0,4 4 0,5 10 0,0 10 0,3 8 1,-3-2-3,-3 13 0,-3 1-3,-4-7-5,10 6-27,-13-14-5,-1-8-2,-3-13 2</inkml:trace>
  <inkml:trace contextRef="#ctx0" brushRef="#br0" timeOffset="279466.9846">12069 12769 97,'12'-5'36,"4"13"4,0 6-1,12 21-28,-11-9-3,12 20 1,-7-9-2,7 13-1,-6-7-4,2-4-2,-4-3 0,-3-10 0,-3-1 0,-2 0 0,-4-5 0,1-6 0,-3 0 0,-7-14 0,14-11 0,-6-4 0,3-19 0,4-4 0,1-17 0,4-1 0,1-10 0,0-2 0,3 9 0,-7-3 0,10 33-17,-11-13-27,-2 21 3,-14 21-2,8-5 1</inkml:trace>
  <inkml:trace contextRef="#ctx0" brushRef="#br0" timeOffset="279963.013">13014 13126 124,'4'18'42,"-8"-3"0,-1 14-9,-7-10-28,1 10 0,-7-5-1,2 7-4,-3-3 0,2-9 0,1 3 0,0-5 0,8 8-4,-7-21-18,11 8-18,1 1-2,3-13 0,-4 10 0</inkml:trace>
  <inkml:trace contextRef="#ctx0" brushRef="#br0" timeOffset="280247.0292">12837 13194 131,'14'-1'42,"6"10"1,4 0-4,8 13-39,2 10 0,5 5 0,2 4 0,-9 6-37,6-4-5,-3-2 1,-3-11-2</inkml:trace>
  <inkml:trace contextRef="#ctx0" brushRef="#br0" timeOffset="286717.3993">13521 10739 9,'0'0'16,"0"0"0,0 0-1,0-12-11,0 12-1,1-15-1,-1 15 2,0-14 1,0 14 2,1-12-2,-1 12 2,0 0-2,0 0-2,0 0 1,0 0 0,0 0 3,0 0 1,-11 2 1,11-2 0,0 0 0,0 0-2,-14 7-2,14-7 2,-16 8-3,16-8 2,-21 2-2,11 3 2,-7-13-1,4 6-2,-9-9 2,3 4-2,-8-5 1,0 5-3,-4-5 2,1 4-2,-3 1 2,3-1 0,-3 3 0,2-4-1,-3 1 0,2-1 0,-2-2 0,0 2 0,0-8-2,0 8 1,1 0 1,2 1 0,0 2-2,3 0 0,1 1 0,0 4 0,1-1 1,1-3 0,-2-4-2,-1-5 0,1 8 2,0-1-1,-1 1 0,-1-2 2,1 0-1,1-1 1,0-1-1,0 9 1,1-11-1,-1 2 0,0-3-1,-1 0-2,-3 1 2,2 4-1,-2-4-2,0 5 3,0 4-1,0-2 1,1 3 1,0 0-1,4 0 1,0 0-1,1 2 3,1-3-3,1-3 2,0 2-2,-1 0 0,0-2 0,0 2-1,0 0 1,0 2 0,3 6 1,2-4 0,2 1 0,3-1-1,1-2 1,2 2-1,0-3 0,2 3-1,-1-8-1,10 8-2,-19-4-4,18 16-12,1-12-19,-16 16-3,11-6 2,5-10-3</inkml:trace>
  <inkml:trace contextRef="#ctx0" brushRef="#br0" timeOffset="287361.4361">11619 10144 28,'3'-16'31,"10"12"0,-8-7-2,1-2-8,3 11-5,-6-8-4,6 13-1,-9-3-5,3 14-1,-3-14-1,-11 23-1,-1-6 2,1-1-3,-8-3 4,0 2-3,-5-10 2,3 3-3,0-2 1,5 1-1,4 0 0,9 9 1,6-1-1,10 8 0,9-2-1,4 3-2,7 10-6,-9-6-21,3 6-10,-2-12 0,-9 6-1,-4-9 0</inkml:trace>
  <inkml:trace contextRef="#ctx0" brushRef="#br0" timeOffset="290121.594">3513 13470 13,'-19'2'26,"19"-2"4,-21 10 1,9-12-12,12 2-2,-12 6-2,12-6 0,0 0-5,9 16-1,-9-16-4,17 27 0,-6-10-1,12 4 2,1-6-1,13 4-1,4 2 1,13 1 0,9 1-2,14 3 1,5-1-2,5 6-1,-2-7-1,-2 4 0,-4-7-4,-12-10-6,1 2-27,-18-9-4,-13-3 4,-8-8-3</inkml:trace>
  <inkml:trace contextRef="#ctx0" brushRef="#br0" timeOffset="291029.6459">12558 10209 40,'0'0'35,"-13"-1"-2,13 1 4,0 0-17,-9-6-4,19 6-3,1-7-4,17 11-2,4-7-3,11 13-1,5-6-4,2 7-4,11 4-18,-2 1-11,-6-5-3,2-5 2,-9-2-3</inkml:trace>
  <inkml:trace contextRef="#ctx0" brushRef="#br0" timeOffset="292097.707">8821 13784 101,'0'0'39,"13"-25"0,30 3 1,8-13-29,33 7-6,12-4-1,15 4-1,4 1-4,1-1-4,1 18-35,-22 0 0,-14 11-1,-11-12 1</inkml:trace>
  <inkml:trace contextRef="#ctx0" brushRef="#br0" timeOffset="292713.7423">13644 10308 92,'39'-1'35,"26"23"-4,-3-9-24,14 7-37,7 6-3,-6-5 0</inkml:trace>
  <inkml:trace contextRef="#ctx0" brushRef="#br0" timeOffset="297244.0014">3790 14752 58,'-9'0'34,"9"0"1,0 0-8,-9-23-10,19 19-3,-10-12-2,14 8-3,-1-12-3,12 7 0,1-3-4,9 2 1,2 6-2,2 4 0,-1 8-1,-3 10 0,-7 1 0,-8 6 0,-9 2 0,-10 2 1,-11-2-1,-5-2 1,-6-4-1,0-7 0,0-1 0,4-2 0,17-7 0,-6 18 0,20-4 0,9 8 1,6 10-1,4 1 1,-1 5-1,-1 2 2,-12 4-4,-8-5 4,-16-3-2,-10-9 1,-11-12-1,-6-4 0,-2-3-2,-2-8-2,12 4-3,-8-18-20,32 14-12,-8-10-3,18 6 4,7 5-2</inkml:trace>
  <inkml:trace contextRef="#ctx0" brushRef="#br0" timeOffset="297578.0205">4406 15004 103,'-1'19'37,"4"10"2,2-16 1,13 4-33,1-18-4,13-7 0,2-14 0,2-14-2,-4 3 1,-7-12-2,-13 12 0,-13 0 2,-14 13-2,-13 6 2,-8 10-2,-5 13 1,0-6-2,1 11-1,12-1-2,5-12-13,16 11-23,7-12-2,12 16 1,5-10 0</inkml:trace>
  <inkml:trace contextRef="#ctx0" brushRef="#br0" timeOffset="297922.0402">4865 14987 108,'24'4'40,"4"-15"-1,5 4-3,5 4-44,-8 0-29,9-5-2,-5 7 0,-8-6-1</inkml:trace>
  <inkml:trace contextRef="#ctx0" brushRef="#br0" timeOffset="298349.0646">5288 14680 104,'22'10'40,"-1"4"2,-2 5-2,-12 4-34,12 13-1,-2-1-1,3-1 0,-3 0 0,0 0-1,-1-15 0,-2 3-3,-2-13 0,1-2 0,-3-20 0,4-4 0,-1-4 0,2-14 0,2 2 0,-1-9 0,2 5 0,-4-2 0,4 17-2,-16-8-30,10 18-13,-12 12 1,6 12 0,-6-2-1</inkml:trace>
  <inkml:trace contextRef="#ctx0" brushRef="#br0" timeOffset="298677.0834">6034 14796 106,'12'38'41,"-16"-15"2,-1 19-1,-7 1-38,1 1-1,-3 0 1,0-8-3,1 4-1,0-18-2,6 12-7,-9-20-35,16-14 2,-17 9 0,7-24-1</inkml:trace>
  <inkml:trace contextRef="#ctx0" brushRef="#br0" timeOffset="298969.1001">5904 15021 112,'25'28'42,"3"-4"0,4 9-2,-11 2-39,10-8-12,3 4-28,-7-2-2,-5-12 0,-8-4-1</inkml:trace>
  <inkml:trace contextRef="#ctx0" brushRef="#br0" timeOffset="299406.1251">4433 15554 101,'-35'0'41,"8"7"-1,5-15-9,22 8-20,0 0-2,31-11-4,17 2 1,26-3 0,19-1-2,29-1-3,22 2-1,13 0 0,7-1 0,-4 3 0,-14 0 0,-15 3 0,-22 3 0,-26 0 0,-23 12 0,-36-5-38,-6 6-9,-17 4 1,-1-13 0</inkml:trace>
  <inkml:trace contextRef="#ctx0" brushRef="#br0" timeOffset="299777.1463">5116 15887 113,'7'15'39,"3"11"3,-7-4-2,14 14-36,-15 6-2,2-1 0,0-4-2,-2-8 1,3-8-3,-5-21-4,23 19-34,-13-21-2,6-4 1,-2-9-4</inkml:trace>
  <inkml:trace contextRef="#ctx0" brushRef="#br0" timeOffset="300154.1678">5602 15893 92,'6'11'40,"-6"-11"0,0 0 1,9 1-29,1 2-8,2-2-2,3 4 0,1-2 1,3 3-1,-3-1-1,1 5-1,-8-1 1,-3 5 3,-8 4-2,-7 4 1,-2 0-1,-4-5 0,3 0-1,0 3 0,6-1-1,9-3 0,11-3 0,13-10 0,7 1 0,4-5 0,2 3 0,-1-6-1,0 6-7,-14-8-27,0 6-8,-9 4-2,-2 1 1</inkml:trace>
  <inkml:trace contextRef="#ctx0" brushRef="#br0" timeOffset="301809.2625">6735 15406 109,'11'-11'39,"13"9"4,6-10-2,14 5-36,7 1 0,5-5-3,3 0 0,-4-4-4,-1 12 1,-11-10-7,2 20-17,-19-5-17,-8 0-1,-18-2 0,9 12 2</inkml:trace>
  <inkml:trace contextRef="#ctx0" brushRef="#br0" timeOffset="302183.2839">6876 15611 110,'9'13'42,"17"-2"1,14-14 2,22 0-39,3-5-3,7 2 0,0 0 0,-1 1-3,-2 11-10,-16-1-31,-10-3-2,-16 12-1,-10-8-1</inkml:trace>
  <inkml:trace contextRef="#ctx0" brushRef="#br0" timeOffset="303998.3877">8502 14732 97,'8'-4'44,"6"5"-3,0 0 2,4 20-25,1-11-14,3 23-1,0-1-3,2 10 3,-4-9-4,1 8 3,-7-11-1,0-2-1,-4-23 0,2-12 0,-2-21 0,1-15 0,-1 0 0,1-20 0,0 14 0,-1-15 0,4 28 0,-11-9-34,12 26-9,-6 8-1,4 12 0,0 17 2</inkml:trace>
  <inkml:trace contextRef="#ctx0" brushRef="#br0" timeOffset="304312.4057">9304 14686 122,'0'0'45,"0"0"-2,-11 19 0,-3 0-41,-1 10-2,-2 2 0,-1 14 0,1-6 0,0 1 0,5 3 0,-2-20-4,12 6-32,-9-24-6,2 1 1,-3-23-1</inkml:trace>
  <inkml:trace contextRef="#ctx0" brushRef="#br0" timeOffset="304600.4222">9090 14894 120,'22'27'43,"4"-9"-2,5 1 0,1-8-39,0 15-13,7 12-29,-3-15-2,-4 6 1,-8-18-3</inkml:trace>
  <inkml:trace contextRef="#ctx0" brushRef="#br0" timeOffset="304869.4375">8688 15477 107,'0'0'40,"0"0"2,17 5 1,16 9-35,14-11-3,13 2-2,9 3 0,5-6-7,12 12-34,-12-7-3,-6-1-2,-13 1 1</inkml:trace>
  <inkml:trace contextRef="#ctx0" brushRef="#br0" timeOffset="305482.4726">8741 15780 104,'-2'-25'37,"1"14"2,-4-7-1,5 18-31,-10 0-3,5 16 0,-4 5 1,2 10-2,-1 10 3,2 2-2,1 7 0,3-5-4,1-3 0,4-10 0,2-2 0,6-6 0,4-7 0,5-16 0,4 0 0,-1-8 0,2 0-3,-2-5 4,-3 1-4,-6-9 2,-7 7 0,-7 13 1,-5-13 0,-7 9 0,-4-3 1,-2 10-2,-3-6 1,1 11 1,2 2-2,3 0 1,4 2-2,11-12-2,-4 32-14,4-32-23,15 20 2,-3-19-3,4-5 3</inkml:trace>
  <inkml:trace contextRef="#ctx0" brushRef="#br0" timeOffset="305831.4926">9128 15952 97,'-11'23'41,"1"-2"-2,6 3 2,4-13-23,10 3-15,8-11-4,8-3 3,4-12-1,4-3 0,-4-5 0,-6-3 0,-7-4-1,-11-2 0,-10 9 1,-8 4-1,-8 11 1,-5 2-3,3 15-5,-8-1-34,14 2 1,6 4-2,10-17 0</inkml:trace>
  <inkml:trace contextRef="#ctx0" brushRef="#br0" timeOffset="306702.5424">10036 15441 119,'0'0'43,"8"2"0,13-1 0,5-2-38,10 5-3,7 0-2,5-3 0,0 5 0,1-8 0,-4-7 0,-11 2 0,-5 1 0,-12-5 0,-2 12-4,-15-12-23,0 11-17,0 0 1,0 0 1,-14-7 0</inkml:trace>
  <inkml:trace contextRef="#ctx0" brushRef="#br0" timeOffset="306981.5583">10217 15082 130,'-12'35'44,"8"7"0,-3 6-7,7 21-37,2-7 0,2 5 0,5-7 0,1 3 0,7 2-17,-4-20-26,2-2 2,-5-5 0,-2-20-3</inkml:trace>
  <inkml:trace contextRef="#ctx0" brushRef="#br0" timeOffset="308224.6294">10736 15239 81,'-9'-10'37,"2"-8"1,4-1-8,10 6-16,-6-14-3,19 8-3,-1-7-2,14 5-1,3-6-2,9 14 1,1 4 0,3 12-1,-1 17 1,-2 15-1,-8 8 0,-8 22-2,-12-2-1,-10 9 0,-11-11 0,-7 5 0,-11-17 0,-7-10-1,-8-11 1,-4-23-3,-1 0 2,3-16-1,6-1 1,6-9 1,8 5 0,11-4 1,10 9 2,11 3-2,9 2 1,8 9-1,2 7-1,0 3-2,3 7-6,-12-7-28,7-3-9,-5-2 4,-2 3-2</inkml:trace>
  <inkml:trace contextRef="#ctx0" brushRef="#br0" timeOffset="308622.6522">11406 15030 106,'16'14'40,"2"12"2,-2 3 1,4 7-36,-3 15-1,4 2-1,-1 3 1,0-13-6,-4-4 0,1-9 0,-4-8 0,-1-3 0,-4-9 0,1-2 0,0-22 0,1 5 0,5-28 0,3-1 0,4-18 0,1-9 0,3 0 0,-3-8 0,0 18 0,-6-4 0,-1 29 0,-17 0-27,1 30-19,-1 19 2,-2 7-3,-7 15 3</inkml:trace>
  <inkml:trace contextRef="#ctx0" brushRef="#br0" timeOffset="308947.6708">12069 15396 131,'0'0'40,"4"17"3,-16-3-2,-6 7-41,1 3 0,-4 5 0,2-2 0,-1-3 0,6 5-2,-9-17-39,12-12-4,-3-9 4,6-7-6</inkml:trace>
  <inkml:trace contextRef="#ctx0" brushRef="#br0" timeOffset="309191.6848">11891 15430 125,'17'5'42,"9"5"-4,7 9-4,-7 0-71,14 4-3,1-4-2,0 1 0</inkml:trace>
  <inkml:trace contextRef="#ctx0" brushRef="#br0" timeOffset="309907.7257">9214 15267 55,'0'0'32,"-6"21"-1,6-21 1,0 0-12,0 0-14,0 0-3,0 0 2,-6-19 0,6 19 0,5-22-1,0 9-3,6 1-17,3 1-20,-2-10 1,3 16-1,0-14 0</inkml:trace>
  <inkml:trace contextRef="#ctx0" brushRef="#br0" timeOffset="310753.7741">9324 14766 89,'0'0'38,"-1"27"1,-8-8-1,4 7-29,-9 2-4,5 7 2,-7-4-2,3 10-1,-3 5 0,2-4 0,-3 4 1,2-5-3,0-4 0,2-7-1,1-3 0,4-6 0,8-21-3,-11 17 3,11-17-4,-1-17 3,6-5 0,3 1 1,2-6-1,4-8 1,1-6 1,3-12-4,-1 11 3,2-10-1,-3 17 1,-2-3-2,-2 11 2,-3 7-1,-5 5 1,-4 15-1,0 0 0,-1 17 0,-3-1 0,-5 10 0,-1 5 0,-3 5 0,3 0 0,-3 6 0,2-3 0,3 0 0,2-2-4,-2-15-6,14 5-31,-7-16-1,1 6 2,0-17-3</inkml:trace>
  <inkml:trace contextRef="#ctx0" brushRef="#br0" timeOffset="311035.7902">9015 14872 116,'0'0'41,"23"6"1,2 14 2,13 9-37,5 6-4,8 4-1,2 9-2,0-5 0,-1 3 0,-7-9 0,-7-8-2,-12-8-6,6 2-30,-19-6-5,0 0 3,-6-6-5</inkml:trace>
  <inkml:trace contextRef="#ctx0" brushRef="#br0" timeOffset="316286.0905">24609 9943 161,'0'0'45,"0"0"4,0 0-49,0 0 0,0 0 0,0 0 0,0 0 0,0 0 0,0 0 0,0 0 0,0 0 0,0 0 0,0 0 0,0 0 0,0 0 0,0 0 0,0 0 0,0 0 0,-39 9 0,39-9 0,0 0 0,0 0 0,0 0 0,0 0 0,0 0 0,0 0 0,0 0 0,0 0 0,0 0 0,0 0 0,0 0 0,0 0 0,0 0 0,0 0 0,0 0 0,0 0 0,0 0 0,0 0 0,-42-42 0,42 42 0,0 0 0,0 0 0,-13-50 0,13 50 0,0 0 0,0 0 0,0 0 0,0 0 0,0 0 0,0 0 0,0 0 0,0 0 0,0 0 0,0 0 0,0 0 0,0 0 0,0 0 0,0 0 0,0 0 0,0 0 0,0 0 0,0 0 0,0 0 0,0 0 0,0 0 0,0 0 0,0 0 0,0 0 0,0 0 0,0 0 0,0 0 0,0 0 0,0 0 0,0 0 0,0 0 0,0 0 0,0 0 0,0 0 0,0 0 0,0 0 0,0 0 0,0 0 0,0 0 0,0 0 0,0 0 0,0 0 0,0 0 0,0 0 0,0 0 0,0 0 0,0 0 0,0 0 0,0 0 0,-4-50 0,4 50 0,0 0 0,0 0 0,0 0 0,0 0 0,0 0 0,0 0 0,0 0 0,0 0 0,0 0 0,0 0 0,0 0 0,0 0 0,0 0 0,0 0 0,0 0 0,0 0 0,0 0 0,0 0 0,0 0 0,0 0 0,0 0 0,0 0 0,0 0 0,0 0 0,0 0 0,0 0 0,0 0 0,0 0 0,0 0 0,0 0 0,6 52 0,-6-52 0,0 0 0,0 0 0,0 0 0,0 0 0,0 0 0,0 0 0,0 0 0,0 0 0,0 0 0,0 0 0,0 0 0,0 0 0,0 0 0,0 0 0,0 0 0,0 0 0,0 0 0,0 0 0,0 0-39,0 0-10,0 0 1,0 0 3</inkml:trace>
  <inkml:trace contextRef="#ctx0" brushRef="#br1" timeOffset="323205.4863">5577 14182 25,'-29'4'27,"15"6"1,-9 4-6,-4-3-3,4 19-3,-11-6-4,7 21-1,-11-4-2,10 21 0,-6 3-2,7 17-2,-2 10 0,10 12-2,1-1 1,13 2-2,8-4 2,13-7-2,11-9 1,15-9-1,13-14 0,16-9-2,16-8 3,13 1-3,9-15 1,9-1-1,4-17 1,4-7-1,-9-17 2,-10-8-1,-19-17 0,-14-18 2,-24-11-2,-18-19 0,-32-11 0,-25-10 0,-18 1-3,-19-6 1,-11 13-8,-28 1-25,3 26-5,0 14 0,14 28-1</inkml:trace>
  <inkml:trace contextRef="#ctx0" brushRef="#br1" timeOffset="324162.541">9225 14417 29,'-33'-41'21,"4"25"0,-25-10 1,-4 17-18,-5 19 3,-12 4 3,1 26 2,-9-5 0,10 29 2,-8-7-1,18 25-2,-3 6 0,21 11-5,7-1 0,25 4-2,18 0 1,25-4-3,25-7 1,30-3 0,27-29 0,24-8-2,24-23 2,16-11-2,4-27 1,-1-14-1,-19-20 1,-22-18 0,-39-21-3,-33-7 1,-45-5 0,-35-7-1,-37 13-2,-34-6-9,-10 23-25,-10 7-1,11 21 3,19 11-3</inkml:trace>
  <inkml:trace contextRef="#ctx0" brushRef="#br1" timeOffset="324856.5807">11424 14456 27,'-48'49'23,"-5"7"3,11 22-6,10 16-3,2 6-2,18 11-2,1-6 3,25 12-3,4-11-1,30 7-1,9-13-2,23-2-1,12-11-2,26 2 0,14-19-3,11-9 0,4-26 0,3-18-2,-9-37 1,-9-21 0,-23-29 2,-27-22-1,-40-17-2,-30-19 0,-36-1-2,-33-3-1,-26 23-4,-35 2-28,-8 15-7,-7 14 0,8 11 1</inkml:trace>
  <inkml:trace contextRef="#ctx0" brushRef="#br1" timeOffset="326500.6748">13980 18759 99,'0'0'41,"0"0"0,7-58-2,-7 58-25,0 0-12,0 0 2,0 0-2,0 0 0,39-5-4,-39 5 2,41 67 2,-41-67 0,46 99 4,-46-99-4,45 104-1,-45-104-1,36 83 0,-36-82 0,0-1 0,40 0 0,-40 0 0,0 0 0</inkml:trace>
  <inkml:trace contextRef="#ctx0" brushRef="#br1" timeOffset="326934.6996">14346 15328 255,'-1'-13'0,"9"-16"0,-2-22 0,7-12 0,0-18 0,6-5 0,-1-7 0,3 0 0,1 9 0,-9 17 0,6 32-5,-17 6-30,7 31-10,-9-2 1,8 28 2</inkml:trace>
  <inkml:trace contextRef="#ctx0" brushRef="#br1" timeOffset="327354.7236">14054 14616 107,'2'-23'38,"2"-1"1,-1 7-1,10 20-27,-13-3-6,22 32 0,-8-3 0,7 25-3,-2-1 1,6 17-3,-3 1 1,1-3-2,0 7 0,-6-18-4,3 14-15,-8-22-21,-1-7 0,-4-14 1,-1-17-4</inkml:trace>
  <inkml:trace contextRef="#ctx0" brushRef="#br1" timeOffset="328589.7943">14729 15284 50,'0'0'36,"7"-12"-1,-7 12 3,1-16-15,-1 16-6,0 0-6,0 0-2,0 0-3,-1 24-2,-7-7 1,1 11 0,-4-6 0,-1-1-3,-3 0-1,1-4-1,2-3-3,-3-24-9,15 10-27,-7-30-4,3 9 3,-3-9-1</inkml:trace>
  <inkml:trace contextRef="#ctx0" brushRef="#br1" timeOffset="328999.8177">14518 15144 89,'1'26'40,"10"1"1,7 10-1,5-13-16,10 27-21,4 10 0,2 2-4,7-6-4,-8-18-26,4-3-10,-7-22 0,-6-4 0</inkml:trace>
  <inkml:trace contextRef="#ctx0" brushRef="#br1" timeOffset="329490.8458">14472 15607 103,'14'-18'40,"2"-11"-3,1-2-3,1-1-31,6 1-12,-8-7-16,8 5-10,-1 10 0,-2 2-1,-4 7 0</inkml:trace>
  <inkml:trace contextRef="#ctx0" brushRef="#br1" timeOffset="330088.88">15289 14844 120,'-7'14'39,"7"-14"-1,-4 14 0,4-14-35,24 1-3,0-11 0,8 8 0,3-3-3,1-9-6,12 8-27,-10-6-2,-2 10 0,-8-5-1</inkml:trace>
  <inkml:trace contextRef="#ctx0" brushRef="#br1" timeOffset="330512.9043">15291 15289 132,'16'12'40,"8"-17"-1,17-1 0,6-7-40,5-1-2,13 12-11,-4-8-27,1-6-2,-7 7 1,-6 7 1</inkml:trace>
  <inkml:trace contextRef="#ctx0" brushRef="#br1" timeOffset="331498.9607">16332 14570 101,'0'-18'38,"0"18"2,4-17-1,10 22-25,-14-5-5,16 33-4,-4 8 0,3 7-1,0 21-4,1 3 0,-3 2 0,0-2 0,-4-7 0,-4-9 0,0-14 0,-2-5 0,3-14-2,-6-23-33,5 17-9,-5-17 3,19-12-1</inkml:trace>
  <inkml:trace contextRef="#ctx0" brushRef="#br1" timeOffset="331921.9849">16722 15127 126,'0'0'39,"9"11"-2,-9-11-6,0 0-61,0 0-9,0 0-3,0 0 6</inkml:trace>
  <inkml:trace contextRef="#ctx0" brushRef="#br1" timeOffset="332317.0075">17034 14524 111,'13'4'40,"-4"12"2,-6 9 0,5 5-26,-3 11-14,2 10 0,2 9-2,1 6 0,-1-7 0,1 0 0,0-5 0,-3 0 0,2-12-8,-12-17-28,8-5-6,-5-20-1,0 0 2</inkml:trace>
  <inkml:trace contextRef="#ctx0" brushRef="#br1" timeOffset="332763.033">17790 14471 110,'0'0'41,"-21"-17"-2,3 17 2,-7-9-34,3 10-4,-4-2 0,3 6 1,-3 3-2,2-5-1,3 16 0,4-5 0,1 11 0,5 3 0,5 8-1,7-3 0,9-7 0,10-7 0,7-8 0,6-16 0,4-9 0,-1-12 0,-2-12-2,-6 3 2,-6-3-4,-10 7 5,-9-1-4,-5 17 5,2 15 0,-14 6 1,5 17-2,3 12-1,1 5 0,3-2 0,3 17 0,3-2 0,4 5 0,-4-22-15,4 12-27,-2-19-4,1 1 2,-3-2 0</inkml:trace>
  <inkml:trace contextRef="#ctx0" brushRef="#br1" timeOffset="333465.0731">18400 14634 125,'0'0'45,"4"-11"-3,-2-1 1,-2 12-43,19-10 0,-2 17 0,2 3 0,6 13 0,-2 3 0,3 14 0,-2 2 0,-4 4 0,-4-6 0,-3-4 0,-4-8 0,-9-28 0,15 4 0,-3-35 0,9-3 0,9-19 0,11-9 0,5-9 0,7-12 0,2 0 0,14 11 0,-14 4-37,-2 1-10,-11 7 0,-2 18 1</inkml:trace>
  <inkml:trace contextRef="#ctx0" brushRef="#br1" timeOffset="335351.181">19524 14619 115,'0'0'41,"7"-11"0,16 0 1,8 3-37,12-2-2,6 0 1,6-4-1,0 0-2,-2-3-2,-4 7-6,-15-4-14,-5 13-20,-8 7-2,-5-2-1,-16-4 2</inkml:trace>
  <inkml:trace contextRef="#ctx0" brushRef="#br1" timeOffset="335793.2063">19582 14862 127,'8'21'43,"11"-26"1,19 4-3,-3-12-41,24 11 0,9-5 0,1 1-1,7 20-23,-8-11-19,-8 9 1,-11-6-2,-7 8 4</inkml:trace>
  <inkml:trace contextRef="#ctx0" brushRef="#br1" timeOffset="336272.2337">20608 14299 103,'0'0'39,"1"17"2,3 7-1,7 13-34,1 12 1,6 3-3,2 7 3,8-3-2,-4-2-2,4-4-3,-3-5 0,-1-5 0,-5 1 0,-1 8 0,-6-11 0,-2 4 0,-2-13 0,-2 4 0,0-15 0,-1-6 0,5-21 0,3-24 0,5-17 0,5-15 0,3-16 0,2-16 0,0-4 0,-1-2 0,-2 13 0,-9 5 0,6 35-11,-12-2-35,-2 26 3,-4 13-2,-4 13 0</inkml:trace>
  <inkml:trace contextRef="#ctx0" brushRef="#br1" timeOffset="336715.259">21464 14282 117,'16'3'44,"-1"5"-1,-6 11 2,1 8-39,-4 17-6,-1 19 0,0 13 0,0 0 0,-1-9 0,1-4 0,-3-2 0,1-6 0,-1-3 0,-1-13 0,2 1-3,-3-40-24,-9 20-17,2-8 2,7-12-2,-20-23 3</inkml:trace>
  <inkml:trace contextRef="#ctx0" brushRef="#br1" timeOffset="337166.2848">21316 14766 125,'5'-20'42,"16"10"1,8-7 1,12 0-43,5 3-1,-2-6-3,11 19-23,-11-6-16,-1 0 1,-12-7-3,-8 8 0</inkml:trace>
  <inkml:trace contextRef="#ctx0" brushRef="#br1" timeOffset="337210.2873">21795 14436 132,'11'35'44,"1"8"0,-3 6-9,2 9-35,-5-4 0,1 11 0,-4-13 0,1-11 0,0-8 0,3-7 0,3-19 0,2-24 0,6-7 0,4-20 0,3 3 0,2-2 0,1 4 0,2 4 0,0 16 0,-1 19 0,1 4 0,-1 16 0,6 3 0,2 1 0,10-3 0,1-25-1,12 15-42,2-21-2,0 0 2,-7-10-2</inkml:trace>
  <inkml:trace contextRef="#ctx0" brushRef="#br1" timeOffset="339364.4105">22929 6390 47,'-3'-20'33,"6"6"1,-3 14-6,0-28-6,9 16-2,-13-3-6,4 15-3,0 0-3,10 24-2,-14-3 0,6 16-3,-9 1 2,4 22-1,-4-5 0,3 4-2,-5-4 0,4-6 1,-1-8-4,-1-6 0,5-5-2,-3-9-2,9 4-18,-4-25-17,4 13-4,-4-13 3,0 0 0</inkml:trace>
  <inkml:trace contextRef="#ctx0" brushRef="#br1" timeOffset="339787.4347">23024 6781 112,'0'0'41,"0"0"-1,0 0 1,0 0-32,5 15-7,-3-5-9,-3 3-30,1-13-3,0 0 0,6-24-2</inkml:trace>
  <inkml:trace contextRef="#ctx0" brushRef="#br1" timeOffset="340200.4584">23348 6354 78,'8'0'39,"2"2"-1,-10-2 4,13 16-17,-2 18-15,-13-4-2,10 22 0,-8-6-2,4 9-5,-3-8-1,1 4 0,-1-11 0,1 0 0,-1-1 0,-2-15-2,5 5-6,-14-24-24,8 5-10,2-10 0,-9 7 1,9-7-1</inkml:trace>
  <inkml:trace contextRef="#ctx0" brushRef="#br1" timeOffset="340637.4834">23067 6867 119,'-5'18'41,"5"-18"-2,0 0-2,0 0-37,0 0-38,0 0 0,0 0-4,0 0 0</inkml:trace>
  <inkml:trace contextRef="#ctx0" brushRef="#br1" timeOffset="341581.5374">23705 6530 45,'5'-13'34,"-5"13"1,-2-23 2,-5 5-12,7 18-5,-14-22-4,14 22-6,-12-11-3,12 11-2,-12-7-3,1 6 0,-2 5-2,1 3 0,-3 6 0,0 1 0,-2 5 0,1 5 0,4 3 1,4 3-1,5-7 4,7-4-2,6-4-1,6-9 0,3-8 1,2-8-1,2-10-2,-2-2 3,-3-3-4,-3 2 4,-4-1-1,-5 5 0,-6 19-1,0 0 1,0 0 0,5 28-1,-7 0 0,0 7 0,2 7 0,1 5 0,0-1 0,2-3 0,1 0 0,-1-14-7,6 5-35,-7-5 0,-2-9 0,-1 1 0</inkml:trace>
  <inkml:trace contextRef="#ctx0" brushRef="#br1" timeOffset="342184.5718">23940 6526 109,'9'-1'41,"-9"1"0,16 4-2,-16-4-25,9 15-6,0-1-5,4 14-3,2-3 0,1 8 0,-2 3 0,0-4 0,-2 9 0,-1-3 0,-2-2 0,-4-6 0,0 1 0,-4-12 0,2-3 0,0-3 0,-3-13 0,14-6 0,-14 6 0,0 0 0,70-85 0,-70 85 0,74-89 0,-36 29 0,3 19-29,-41 41-15,49-76-2,-49 76 2</inkml:trace>
  <inkml:trace contextRef="#ctx0" brushRef="#br1" timeOffset="343477.6458">22979 6864 41,'15'0'27,"-15"0"3,9 0 0,-9 0-16,0 0-2,13 8 2,-13-8-4,0 0 0,0 0-2,4 11-1,-4-11-1,0 0-1,0 0-1,0 0-2,0 0-1,0 0 0,-4 12 1,4-12 0,-3 13 0,2-3 0,1-10 0,-3 19 0,3-19-1,0 0 0,0 0-1,-1-14-1,1 14 2,0 0-1,6-15 2,-6 15-1,6-14 0,-6 14 0,0 0-1,0 0 2,0 0-2,0 0 1,0 0-1,8 10 1,-8-10 0,0 0 2,0 0-2,0 0 1,-2 17 0,2-17-1,0 0-1,0 0 0,0 0 0,0 0 0,8-1 0,-8 1 0,10-17 0,-10 17 0,8-15 0,-8 15 0,0 0 0,10 4 0,-10-4 0,1 14 0,-1-14 0,0 0 0,0 0 0,0 0 0,0 0 0,5-17 0,-5 17 0,3-20 0,-3 20 0,0 0 0,3-10 0,-3 10 0,0 0 0,0 0 0,0 0 0,0 0 0,0 0 0,0 0 0,0 0 0,0 0 0,0 0 0,0 0 0,-7 10 0,7-10 0,0 0 0,0 0 0,0 0 0,10 4 0,-10-4 0,9-18 0,-9 18 0,9-12 0,-9 12 0,0 0 0,0 0 0,1 10 0,-1-10 0,-6 14 0,6-14 0,-6 12 0,6-12 0,0 0 0,0 0-1,-16-4-31,16 4-8,-10 4-3,1-11 0,0 4 1</inkml:trace>
  <inkml:trace contextRef="#ctx0" brushRef="#br0" timeOffset="355581.3381">12599 17615 18,'0'0'20,"7"47"-3,-7-47-3,0 0-22,0 0-5,0 0-4,0 0-1</inkml:trace>
  <inkml:trace contextRef="#ctx0" brushRef="#br0" timeOffset="356799.4078">500 16644 57,'0'0'30,"51"-77"2,-51 77 0,66-64-10,-26 29-8,5 35-3,5-6-3,-3 34-3,-4 7-1,-7 27 1,-6 8-1,-14 8-1,-11 14 0,-16 8 0,-13 0-2,-9-15 3,-7 1-2,-5-26-2,0-18-1,2-17 2,4-26-6,39 1 2,-49-60 2,49 60-2,-5-94 0,5 94 3,46-79 1,-5 54 0,8 16 2,5 19 2,4 13-2,-2 10 0,-1 12 0,-5 4-2,-8 7-2,-7-2-2,-8 1-4,-1-11-17,-1-22-16,8-8-1,-3-19 1,5-11 1</inkml:trace>
  <inkml:trace contextRef="#ctx0" brushRef="#br0" timeOffset="357242.4331">1310 16351 81,'-32'-31'30,"8"13"5,13 12-1,11 6-23,35 19-4,20 21 0,15 16-1,8 10-2,9 20 0,-2 10-4,-8 16 2,-18 4-2,-16 0 1,-22-17-2,-19-5-3,-9-6-22,-11-9-9,-8-30 1,1-13-5,5-33 1</inkml:trace>
  <inkml:trace contextRef="#ctx0" brushRef="#br0" timeOffset="359313.5516">2643 16676 39,'17'10'32,"-3"3"1,5 15 0,8 15-19,-13-4-2,13 13 4,-15 9-6,8 20-3,-13-18-1,2 1-1,-10-16 0,0-3 1,-7-17-2,2 1-4,-6-37 0,1-6 2,-2-16-4,0-7 1,-2-9 1,-1-9-1,-1-2 2,2-7-2,3 8 3,1-5-3,8 7 3,3 5-2,7 0 0,11 3 0,8 1-2,7-1-1,9 9 1,3-4-4,8 16-4,-8-8-24,7 9-4,-6 1 2,-3 2-3</inkml:trace>
  <inkml:trace contextRef="#ctx0" brushRef="#br0" timeOffset="359764.5774">2765 16785 94,'3'32'39,"17"-7"1,11-22-5,12-2-32,11-5-10,1 1-30,7-9 1,-6 3-3,-3-4 0</inkml:trace>
  <inkml:trace contextRef="#ctx0" brushRef="#br0" timeOffset="360242.6047">3720 16889 84,'-12'0'35,"12"13"1,2 11 1,-1 0-29,2 15-10,4 10-2,-8 2-12,6-8-21,-4 0 0,-2-19 1,-1-13-1</inkml:trace>
  <inkml:trace contextRef="#ctx0" brushRef="#br0" timeOffset="360281.6069">3687 16724 70,'4'-31'-1,"-2"9"0,2-8-2,-1-1-32</inkml:trace>
  <inkml:trace contextRef="#ctx0" brushRef="#br0" timeOffset="360326.6095">3959 16649 83,'27'80'37,"-1"8"0,1 5 1,-12-4-31,13 2-1,-9-14-5,-1-8 3,-8-25-4,0-17 2,-10-27 0,16-37-2,-9-19-1,5-13-1,3-3 2,2 0 1,4 1-1,4 15-1,-1 17 2,1 23 1,-1 14 0,-1 25 2,-5 2-3,-4 17-3,-1 10 1,-6 4-4,4 5-6,-11-12-27,8-4-2,1-17 0,4-13 1</inkml:trace>
  <inkml:trace contextRef="#ctx0" brushRef="#br0" timeOffset="360814.6374">5064 16852 74,'-32'-19'37,"-5"21"0,2 5 3,-9 18-31,22 18-2,2 12-5,14 13 3,4-3-3,10 0 2,10-19 0,11-10-1,6-30-1,6-21 0,2-22 1,0-16-4,-6-16 0,-8-8 0,-14-13-3,-15-8 0,-13 13 2,-13 16-1,-7 11 3,-8 22-2,-1 18 4,5 24-3,6 23 2,14 26 1,14 10-3,14 9 0,20 11-5,9-10-25,27 3-4,14-25-3,13-8-1</inkml:trace>
  <inkml:trace contextRef="#ctx0" brushRef="#br0" timeOffset="361286.6644">6217 16333 96,'9'-3'38,"2"15"1,4 28 0,0-2-34,6 22-3,-2 3-1,1 13-1,-4-4-1,-2-13 1,-3-1-2,-8-27-4,1 7-4,-13-26-28,0-8-1,-7-20 2,-3-15-1</inkml:trace>
  <inkml:trace contextRef="#ctx0" brushRef="#br0" timeOffset="361732.6899">6066 16494 86,'18'0'40,"13"2"-2,10-18 1,22 0-35,4-2-2,3-3-6,10 14-15,-7-6-17,-5 0-2,-9-1-1,-11 5 0</inkml:trace>
  <inkml:trace contextRef="#ctx0" brushRef="#br0" timeOffset="361774.6923">6241 16781 85,'-37'51'40,"19"-10"0,14-21 3,21-6-34,16-6-4,19-9-8,22-6-29,2 3-7,8-8 0,7-7-2</inkml:trace>
  <inkml:trace contextRef="#ctx0" brushRef="#br0" timeOffset="362277.7211">7235 16605 52,'20'-24'33,"-15"7"1,-17 10 0,-25-4-16,3 36-5,-19-11-5,4 18-3,-4 0-3,9 6 1,7-6 0,20-3 0,18-4-3,20-8 1,17-3 0,10-7-1,5 1 2,0 2-2,-6 7 0,-11 0-1,-17 9 1,-18 2 1,-18 9-1,-15-5-1,-1 9-9,-11-1-26,7-19-2,5-6 0,13-19 1</inkml:trace>
  <inkml:trace contextRef="#ctx0" brushRef="#br0" timeOffset="362735.7473">7399 16671 100,'21'14'40,"-3"8"0,1 11-1,-4 1-36,0 28 3,-7-10-4,-2 7 2,-4-15-3,-2-7 1,-3-18-1,3-19-3,-2-11 3,6-33-2,4 4 1,7-11-2,5 9 1,7 8-1,4 14 2,3 11 2,-2 22-3,-1 10 0,-1 23 1,-8-7-9,8 21-19,-15-22-10,0-6 1,-2-13-4,1-16 2</inkml:trace>
  <inkml:trace contextRef="#ctx0" brushRef="#br0" timeOffset="362781.7499">7920 17026 92,'3'21'43,"1"-1"-6,5-9 3,-9-11-32,25-7-2,-11-11-3,3-7 0,-6-9-3,-5-1-4,-6-2 4,-12 1-4,-6 9-3,-11-1-13,5 15-18,0 1-2,6 14 6,7-5-5</inkml:trace>
  <inkml:trace contextRef="#ctx0" brushRef="#br0" timeOffset="363257.7772">8483 16844 93,'11'10'38,"3"9"0,0 1 0,-14 1-34,12 10 1,-6-7-4,0 5 2,-6-13-1,0 5 1,0-21-1,-4 17 1,4-17 2,7-20-2,3 0-1,5 4 0,2-11-2,4 2-2,2 3-2,-4-2-7,11 10-28,-13-10-1,0 9 0,-6-7-3</inkml:trace>
  <inkml:trace contextRef="#ctx0" brushRef="#br0" timeOffset="363304.7799">8858 16574 96,'8'3'36,"5"16"2,-1-1 0,5 17-29,-3 3-4,4 10 0,-5 6-4,-2 7-2,-3 13-1,-8-1-4,5 8-9,-17-2-17,6-22-7,-3-8-1,2-26 2</inkml:trace>
  <inkml:trace contextRef="#ctx0" brushRef="#br0" timeOffset="363773.8067">8870 16984 96,'0'-53'36,"7"17"2,11 7-2,12 8-27,11 9-9,1-3-30,11 9-5,2-4-4,5 3 4</inkml:trace>
  <inkml:trace contextRef="#ctx0" brushRef="#br0" timeOffset="364257.8344">9930 16775 85,'8'-21'37,"-5"7"1,-3 14-2,0 0-24,-20 19-5,11 12-2,-3-2-4,6 18 2,1 3 1,7 4 0,4-2 1,5-8-5,6-1-3,-3-21-6,11 3-28,-7-30-4,1-14 0,-3-16 0</inkml:trace>
  <inkml:trace contextRef="#ctx0" brushRef="#br0" timeOffset="364305.8371">10190 16648 92,'19'13'39,"-1"18"0,-5-6-2,-3 1-28,2 15-22,-3-2-24,-4-10 0,-1-1-2,-4-28-2</inkml:trace>
  <inkml:trace contextRef="#ctx0" brushRef="#br0" timeOffset="364344.8393">10241 16399 99,'-11'-48'36,"8"26"-9,0 1-26,5 2-32,7 10-5,4 1-2</inkml:trace>
  <inkml:trace contextRef="#ctx0" brushRef="#br0" timeOffset="364799.8654">10661 16863 90,'16'21'39,"2"5"2,-2-6 2,9-9-30,-6-7-3,8-2-6,-5-18 1,1-6 0,-2-9-3,-1-1 1,1-9-5,-7 12 0,6-2-8,-14-6-21,12 18-11,-2 3-1,5 12 1</inkml:trace>
  <inkml:trace contextRef="#ctx0" brushRef="#br0" timeOffset="364849.8682">11443 16684 99,'-18'21'39,"-2"13"-2,4 9 2,0 4-34,7 17 1,1 1-7,8 3 4,6-13-3,5-2 0,8-13-1,-1-18-8,16-11-24,-7-4-4,3-35 0,-3-2-2</inkml:trace>
  <inkml:trace contextRef="#ctx0" brushRef="#br0" timeOffset="365363.8976">11690 16844 98,'6'22'39,"-1"8"2,-3-10-5,3 8-29,-5-10-4,4 4-1,-1-9-1,-3-13-2,10 7 0,-2-20-3,4 2 1,-2-15-3,6 6 2,-2-6 0,2 3 1,-2 4 3,-2 10-1,0 9 2,-3 14 2,3 8-2,-6 14 3,1 1 0,1 7-6,-3-8-6,9-8-31,-2-1 4,2-23-2,1-8 2</inkml:trace>
  <inkml:trace contextRef="#ctx0" brushRef="#br0" timeOffset="365402.8999">12106 16896 106,'2'25'37,"1"-1"4,-4 8-4,5-2-32,-2-3-4,2-5-4,12 3-27,-5-18-10,4-11 4,3-14-5</inkml:trace>
  <inkml:trace contextRef="#ctx0" brushRef="#br0" timeOffset="365453.9028">12319 16515 111,'-3'-35'42,"2"10"-1,-5 9 0,6 16-35,-1-11-5,1 11-2,8 15-4,-8-15-9,16 38-26,-10-7 0,3 10-1,-2 1 1</inkml:trace>
  <inkml:trace contextRef="#ctx0" brushRef="#br0" timeOffset="365914.9291">12250 16898 102,'4'-20'39,"16"-1"2,11-4-2,16 4-36,15 13-14,4-11-26,6-4 0,0 9-3,2-8 0</inkml:trace>
  <inkml:trace contextRef="#ctx0" brushRef="#br0" timeOffset="365959.9317">12278 16313 129,'-27'20'41,"11"-8"0,16-12-10,0 0-71,16-8 0,-3-1-3,2-7 1</inkml:trace>
  <inkml:trace contextRef="#ctx0" brushRef="#br0" timeOffset="367502.0199">13528 16612 98,'0'0'39,"9"7"-1,12-13 2,18 9-31,4-4-4,10 0-5,6 4-2,2-11-2,5 19-5,-14-24-12,2 14-17,-11-6-3,-6-5 3,-8 2 2</inkml:trace>
  <inkml:trace contextRef="#ctx0" brushRef="#br0" timeOffset="367966.0465">13607 16791 101,'-6'22'38,"17"4"3,19-13-2,21 5-27,14-9-12,9-1-5,15-1-31,-6-5-2,0 0-2,-5-19-2</inkml:trace>
  <inkml:trace contextRef="#ctx0" brushRef="#br0" timeOffset="369990.1622">17002 3885 34,'-12'14'31,"-5"-18"-1,3 9-1,4-2-5,-8-6-5,18 3-4,-17-2-4,17 2-4,-7-23-3,10 12-1,0-14-2,6 12 0,2-4 1,6 2-1,3 1 1,7 1 0,2 5 1,5 3-1,2 8 0,4 0 0,0-4 0,2 3-1,-1 1-1,2 1-1,-2 5 2,-2-3 0,-3 1 0,-3 0 2,-5-1-2,-3-4 0,-4 2-1,-6-2 3,-3-2-3,-12 0 1,13 4-1,-13-4-1,0 0 2,4 13-1,-4-13 1,-2 25-1,3 3 1,1-1 0,6 12-1,4 4 0,5 10-2,5 3 2,3 11 1,3 3-1,0 4 0,-1 8 1,-4 5 1,-2 7 0,-6 0 2,0 10 0,-4-10-3,2 3-1,-1 0 0,-1 10 0,3-6 0,-1-2 0,0 3 0,0-3 0,-2 9 0,-3 1 0,0-5 0,0-9 0,-1 5 0,1-2 0,-1-6 0,4 1 0,2-3 0,0 7 0,2-4 0,0 2 0,-1-10 0,0 2 0,-3-4 0,-1-11 0,-3-4 0,-3-24 0,-2 4 0,-2-19 0,-4 11 0,-2-9 0,-3 3 0,-1 6 0,-2-9 0,0 8 0,0-5 0,0 9 0,0-16 0,2 5 0,2-5 0,-1 0 0,-2 2 0,1 9 0,-3 1 0,-4-3 0,-2 12 0,-4-9 0,-9 5 0,-5-8 0,-10-1 0,-11-11 0,-7-8 0,-11-2 0,-9-5 0,-9 12 0,1-1 0,2 0 0,14 12 0,5-8-10,21 5-34,14-7 4,19-22-6,15-21 12</inkml:trace>
  <inkml:trace contextRef="#ctx0" brushRef="#br0" timeOffset="402310.0108">14791 16014 37,'-19'-1'26,"8"3"-1,1 3-2,-2-8-3,12 3-1,-14 4-6,14-4-2,0 0-3,13 6-3,0-14-1,10 3-2,2-1 0,10 4-2,4-1 1,8 10 1,1 7-1,3 4 1,-1 5-2,-5 3 2,-7 0 0,-9 2-1,-15 0 2,-14-3-2,-16-8 1,-14-1-1,-14-3 1,-6 0-1,-5-3 0,0 5 0,8-9-2,10 2 1,14 2-1,16 4 0,16 1 0,13 6-1,11 7 1,5-4 0,-2 16 1,-4-3 0,-14 7 0,-13-2 2,-20 3-3,-15-7 2,-14 4-3,-15-17-9,2 4-23,-1-9-2,9-7-1,15-6 0</inkml:trace>
  <inkml:trace contextRef="#ctx0" brushRef="#br0" timeOffset="402819.0399">15510 16263 69,'-21'19'34,"0"14"3,2 11-3,5 2-17,10 12-9,2-9 0,16 0-3,7-24-2,13-9 1,3-24-1,7-13 0,-5-19-1,-3-8-1,-11-2 2,-12 6-2,-15-2 1,-13 18-2,-13 9 0,-8 12-2,-2 15-1,-2 7-2,13 30-15,3-12-17,13 9-2,9-12 1,12-2-2</inkml:trace>
  <inkml:trace contextRef="#ctx0" brushRef="#br0" timeOffset="403296.0672">15983 16146 85,'13'-5'37,"-2"-1"-3,0 14 3,-11-8-24,13 37-6,-5-6 0,6 12-4,-2-3 3,2 7-3,-2-4 4,2-5-3,-6-11-1,3-14 0,-11-13-2,17-16-1,-9-3 1,6-9 0,2-5 0,7-5 0,5 3-3,1 0-2,13 14-7,-11 6-26,14 5-5,-4 6 1,1 8-2</inkml:trace>
  <inkml:trace contextRef="#ctx0" brushRef="#br0" timeOffset="403801.0961">14784 17020 67,'-21'6'36,"21"-6"2,24 10 0,35-5-15,26-17-10,40 10-6,18-7 1,26 8-6,9-4-5,4 0-4,10 6-30,-22 1-4,-20-1 4,-23-2-5</inkml:trace>
  <inkml:trace contextRef="#ctx0" brushRef="#br0" timeOffset="404288.124">15158 17416 106,'0'0'33,"5"80"5,-13-27-4,-6 8-31,0 9-1,-3-5-3,-2-4-3,11-6-18,8-55-12,0 0 2,0 0-5,-17-12 0</inkml:trace>
  <inkml:trace contextRef="#ctx0" brushRef="#br0" timeOffset="404817.1542">15524 17350 98,'0'0'38,"-6"-23"2,6 23 0,23-9-32,-4 12 0,7-4-4,-1 9-1,2 0-1,-4-1-2,-5 18 1,-8 3-2,-9 9 1,-8-5 0,7-32 0,-20 84 0,20-84 1,-12 87 0,12-87 0,25 69 1,-25-69-5,74 50-8,-33-32-28,15-15 1,1-15-2,2 5 1</inkml:trace>
  <inkml:trace contextRef="#ctx0" brushRef="#br0" timeOffset="405818.2115">16313 17564 25,'-5'60'31,"5"-60"1,-5 71-2,5-71-10,-7 66-4,7-66-3,5 60-4,-5-60-3,0 0 1,13 63-2,-13-63 2,0 0-1,0 0-1,0 0-1,0 0-3,7-58 3,-2 15-5,3-13-1,4 4 1,6-5-2,7 0 3,7 1-2,3 9 3,4 13-3,-2 9 3,1 14 0,-6 4 0,-5 10 2,-9 22-3,-7 3 2,-9 3-2,-2-31 2,-6 83-1,6-83 1,-7 74 4,7-74-4,0 0-2,31 46-2,-31-46-13,69 4-22,-28-19-2,9-4-1,7-5-4</inkml:trace>
  <inkml:trace contextRef="#ctx0" brushRef="#br0" timeOffset="406313.2398">17498 16735 42,'-23'7'34,"-1"-1"2,0-4 0,8 8-14,-6-15-6,22 5-4,0 0-4,19 12-2,13-13-3,17 1-4,14 12-6,-2-10-22,13 5-7,0 4 1,-1-3-3</inkml:trace>
  <inkml:trace contextRef="#ctx0" brushRef="#br0" timeOffset="406834.2696">17597 16999 82,'29'8'38,"18"-8"-4,8-7-7,1 0-51,20-3-10,-2-7 0,1 5-4</inkml:trace>
  <inkml:trace contextRef="#ctx0" brushRef="#br0" timeOffset="407355.2994">18429 16441 75,'29'-10'35,"7"7"2,5-3-2,3-5-25,7 12-4,-8-5-4,-4 6-1,-7 6-3,-14 9 2,-13 7 0,-14 7 1,-10 0 3,-8 9 0,-8 2 0,1 3 0,-2-3 2,8-4-2,5-7-1,13-8 0,10-7-3,13-11-1,11 7-3,4-21-14,9 12-21,4-8-1,3-2 0,1 1 0</inkml:trace>
  <inkml:trace contextRef="#ctx0" brushRef="#br0" timeOffset="407406.3023">19018 16824 83,'0'0'22,"0"0"-22,0 0 0,0 0-27,4-16-9</inkml:trace>
  <inkml:trace contextRef="#ctx0" brushRef="#br0" timeOffset="407910.3311">19392 16349 89,'11'-16'38,"-1"10"1,4 6-1,13 8-29,-1 2-5,7 20 0,-2-5-1,2 13-1,-8-3 0,-7 8-3,-13-2-2,-16 3-1,-4-2-14,-15-15-20,-6-13-1,-3-15 1,1-17 1</inkml:trace>
  <inkml:trace contextRef="#ctx0" brushRef="#br0" timeOffset="407966.3343">19445 16306 99,'42'-25'37,"7"8"-4,-6-5-35,-7 2-29,13 3-5,-5 3 0</inkml:trace>
  <inkml:trace contextRef="#ctx0" brushRef="#br0" timeOffset="408503.3651">20148 16407 105,'-7'39'36,"-2"5"2,2-5-1,-1-4-34,6 3 2,-3-19-2,5-19-1,0 0-1,1-32 1,1-15-1,5-7 0,2-8-1,3-8 1,3 2 0,3 2-1,3 7 3,0 9-1,1 16-1,-3 6 1,0 12-1,-3 10 0,0 11-2,-2 12 2,1 8-2,1 10 0,1 4 1,1 14 1,1 3-1,-2 2 0,-1 5-1,-4-10 0,-2 8-3,-9-20-6,6 5-30,-16-22-1,-2-12 0,-8-17 2</inkml:trace>
  <inkml:trace contextRef="#ctx0" brushRef="#br0" timeOffset="408545.3675">20341 16401 102,'22'-22'37,"12"6"-4,6 2-32,8-9-34,3 9-3,0-4-3</inkml:trace>
  <inkml:trace contextRef="#ctx0" brushRef="#br0" timeOffset="414653.7168">17800 12345 61,'16'21'37,"-9"1"-1,5 12 3,-1 20-20,-4 2-7,13 30-1,-9-8-2,6 0-3,-5-3-2,1-1 0,-4-15-3,-1-4 0,-3-20-1,-1-15-3,1-9-4,-5-11-16,-8-18-16,6-6-1,-4-11 1,0-16 0</inkml:trace>
  <inkml:trace contextRef="#ctx0" brushRef="#br0" timeOffset="415187.7474">17731 12418 77,'-5'-11'38,"6"-8"-1,13-5 2,21 2-22,-5-17-8,20 10 1,-3-4-4,10 15-2,-7-1-2,-1 12-2,-11 14 0,-15 15-4,-12 14 2,-14 10-1,-10 3 1,-12-7-1,-8-2 2,-8-5-1,-2-7 1,1-9 0,6-3 1,4-8 0,8-6 1,10 5 0,12 4 3,15-1-2,7 4 2,12 8 1,1-2-1,6 10 0,-1 0-2,-1 9 0,-4-1-2,-7-1 0,-6 3-1,-5-4-2,-3 2 0,-4-5-2,4 3-4,-9-19-15,7 0-17,1-4 2,3-12-1,-1-8 0</inkml:trace>
  <inkml:trace contextRef="#ctx0" brushRef="#br0" timeOffset="415735.7787">18484 12559 104,'8'29'39,"0"2"2,1 0-4,6 12-29,-6 1-4,4-3 0,-1 0-1,0-8-2,0-3 0,-2-9-2,1-3-1,-11-18-7,14 3-29,-14-3-2,0 0-2,-12-20 2</inkml:trace>
  <inkml:trace contextRef="#ctx0" brushRef="#br0" timeOffset="415782.7814">18397 12741 110,'0'0'38,"19"-18"1,4 1-3,3 3-36,6 0-8,13-1-31,-5 6 1,-7 0-1,-4-7 0</inkml:trace>
  <inkml:trace contextRef="#ctx0" brushRef="#br0" timeOffset="416307.8115">18776 12381 93,'16'31'37,"0"13"2,-4 3-1,-8-2-24,11 16-6,-11-12-2,4 0-1,-7-17-3,2 1 1,-2-12-1,-1-21-1,14-10 1,-3-15-2,1-5 2,2-3-2,0 9 1,0-5-1,1 1 1,-2 15-1,0 12-1,0 9 1,2 14 0,6 9 0,3-7 0,8 0 1,7-6-3,4-5 2,6 2-10,-8-7-28,7-14-4,-5-19 0,-3 4-1</inkml:trace>
  <inkml:trace contextRef="#ctx0" brushRef="#br0" timeOffset="416825.8411">19958 11948 90,'-9'8'40,"9"-8"-1,-5-12 1,20 6-29,-3-6-4,15 2-1,5 3-3,7 11 0,4-8-2,4 5-1,0 1-1,-2-3-1,0 4-2,-9-6-9,3-1-27,-8-10 1,-5 3-2,-5-1 3</inkml:trace>
  <inkml:trace contextRef="#ctx0" brushRef="#br0" timeOffset="417331.87">20117 12203 97,'20'3'38,"11"-9"1,10 3-2,15-4-30,-1-9-4,10 2-2,2 9-7,-13-7-30,1 8-2,-8-7-1,-8-3 2</inkml:trace>
  <inkml:trace contextRef="#ctx0" brushRef="#br0" timeOffset="421612.1148">20768 10731 38,'9'1'26,"-13"-13"3,12 11 3,-8 1-16,2-15-4,7 14 1,-9 1-2,0 0 1,-1-12-2,1 12 0,0 0-4,0 0 0,0 0-3,7 14-1,-7-14-1,0 0-2,5 11 4,1-1-3,-6-10 3,12 21-3,-6-7 3,6 6 0,-1 0 0,1 3 1,2 2-1,2-4-1,0-3 0,0 5 0,-2-1-1,1-1-1,-3 2 0,0-3 0,-1 0 0,-3 1 0,0 4 0,0-1 0,-2-8 0,1 1 0,-7-17 0,10 15 0,-10-15 0,0 0 0,11 14 0,-11-14 0,0 0 0,0 0 0,0 0 0,9 14 0,-9-14 0,0 0 0,0 0 0,0 0 0,0 0 0,0 0 0,0 0 0,0 0 0,0 0 0,2 11 0,-2-11 0,0 0 0,0 0 0,0 0 0,0 0 0,0 0 0,0 0 0,1-10 0,-1 10 0,0 0 0,0 0 0,0 0 0,0 0 0,0 0 0,0 0 0,2 13 0,-2-13 0,0 0 0,0 0 0,0 0 0,0 0 0,0 0 0,0 0 0,0 0 0,0 0 0,5 13 0,-5-13 0,0 0 0,3 10 0,-3-10 0,0 0 0,0 0 0,0 0 0,0 0 0,10 15 0,-10-15 0,0 0 0,0 0 0,0 0 0,4 13 0,-4-13 0,0 0 0,0 0 0,0-13 0,0 13 0,0 0 0,0 0 0,0 0 0,0 0 0,0 0 0,0 0 0,4 13 0,-4-13 0,1 13 0,-1-13 0,0 0 0,0 0 0,0 0 0,0 0 0,0 0 0,9 13 0,-9-13 0,0 0 0,0 0 0,0 0 0,5 10 0,-5-10 0,0 0 0,0 0 0,0 0 0,0 0 0,0 0 0,0 0 0,6 12 0,-6-12 0,2 10 0,-2-10 0,0 0 0,0 0 0,0 0 0,0 0 0,3-14 0,-3 14 0,0-10 0,0 10 0,0 0 0,0 0 0,0 0 0,0 0 0,0 0 0,0 0 0,4 12 0,-4-12 0,0 0 0,0 0 0,0 0 0,0 0 0,0 0 0,0 0 0,0 0 0,0 0 0,0 0 0,0 0 0,0 0 0,0 0 0,0 0 0,0 0 0,0 0 0,9 1 0,-9-1 0,0 0 0,2 14 0,-2-14 0,0 0 0,0 11 0,0-11 0,1 14 0,-1-14 0,0 0 0,1-17 0,-1 17 0,0 0 0,1-13 0,-1 13 0,0 0 0,0 0 0,0 0 0,0 0 0,0 15 0,0-15 0,0 0 0,0 0 0,0 0 0,0 0 0,0 0 0,0 0 0,0 0 0,1-10 0,-1 10 0,0 0 0,0 0 0,0 0 0,0 0 0,0 0 0,0 0 0,0 0 0,0 0 0,0 0 0,0 0 0,0 0 0,0 0 0,1 11 0,-1-11 0,0 0 0,0 0 0,0 11 0,0-11 0,0 0 0,-1-12 0,1 12 0,1-10 0,-1 10 0,0 0 0,0 0 0,0 0 0,0 0 0,2 11 0,-2-11 0,0 0 0,0 0 0,0 0 0,0 0 0,0 0 0,0 0 0,0 0 0,0 0 0,0 0 0,0 0 0,0 0 0,0 0 0,1 12 0,-1-12 0,0 0 0,0 0 0,0 0 0,0 0 0,0 0 0,0 0 0,0 0 0,0 0 0,0 0 0,0 0 0,0 0 0,0 0 0,0 0 0,0 0 0,0 0 0,0 0 0,0 0 0,0-10 0,0 10 0,0 0 0,0 0 0,0 0 0,0 0 0,0 0 0,0 0 0,0 0 0,0 0 0,0 0 0,0 0 0,0 0 0,2 14 0,-2-14 0,0 0 0,0 0 0,1 11 0,-1-11 0,0 0 0,0 0 0,0 0 0,0 0 0,1-13 0,-1 13 0,0 0 0,0 0 0,0 0 0,0 0 0,1 11 0,-1-11 0,0 0 0,0 0 0,0 0 0,0 0 0,0 0 0,-1-15 0,1 15 0,0 0 0,0 0 0,0 0 0,0 0 0,0 0 0,0 0 0,0 0 0,2 11 0,-2-11 0,0 0 0,0 0 0,1 16 0,-1-16 0,0 0 0,0 0 0,0 0 0,0 0 0,0 0 0,3 10 0,-3-10 0,0 0 0,0 0 0,0 0 0,10 9 0,-10-9 0,7 16 0,-3-1 0,-4-15 0,6 25 0,-6-25 0,4 19 0,-4-19 0,0 0 0,0 0 0,0 0 0,0 0 0,0 0 0,3-10 0,-3 10 0,0 0 0,0 0 0,0 0 0,0 0 0,0 0 0,0 0 0,0 0 0,0 0 0,0 0 0,0 0 0,0 0 0,0 0 0,0 0 0,4 16 0,-4-16 0,0 0 0,0 0 0,0 0 0,0 0 0,0-11 0,0 11 0,-1-14 0,1 14 0,-2-12 0,2 12-16,0 0-21,-11-9-7,2 0 0,-1-11-2</inkml:trace>
  <inkml:trace contextRef="#ctx0" brushRef="#br0" timeOffset="428906.5321">21490 10770 62,'2'-22'38,"0"2"-1,-3 5 2,-1-3-18,5 28-5,-18 1-5,10 31-3,-13 3-3,2 23-1,-7 10-1,-2 15-1,-3 13-2,3-7 2,2-11-4,0-14-4,15-10-27,-2-22-7,7-21-1,7-32 0</inkml:trace>
  <inkml:trace contextRef="#ctx0" brushRef="#br0" timeOffset="430021.5958">21659 11108 54,'-4'-19'35,"4"19"2,-3-10-3,3 10-10,0 0-10,0 0-4,12 31-2,-11-6-3,6 7 2,-6 8-3,6 3 3,-4 5-4,1 1 0,-1-7-3,-2-8-2,1 0-4,-6-17-9,7-4-24,-5 4-1,2-17 0,-9-14 0</inkml:trace>
  <inkml:trace contextRef="#ctx0" brushRef="#br0" timeOffset="430581.6279">21579 11374 101,'15'-12'38,"2"3"2,6-6-4,4 2-30,-4 2-6,0-8-12,-3 9-24,-2-6-2,-8 15 1,-10 1-3</inkml:trace>
  <inkml:trace contextRef="#ctx0" brushRef="#br0" timeOffset="430645.6315">21930 10943 105,'13'4'41,"0"10"0,0-3-1,-6 6-29,11 18-2,-8-8-3,5 12-4,-7-8-2,1-1 0,-2-8 0,0 4 0,-7-26 0,14 0 0,-7-14 0,1-8 0,0-2 0,0 6 0,1-5 0,1 11 0,3 9 0,1 7 0,8 10 0,1 1 0,10 7 0,0-5-1,13 16-23,-7-17-16,-2-7-2,-6-4 1,-8-5-3</inkml:trace>
  <inkml:trace contextRef="#ctx0" brushRef="#br0" timeOffset="431186.6625">21229 12054 65,'-27'16'38,"4"-2"-1,4-3 3,0-9-16,21 14-5,1-31-5,31 2-5,20-21-4,29-2-1,22-11-4,30-7 0,16 8 0,11-3 0,3 14 0,-14-4-7,-14 17-36,-22 11 1,-25-4 0,-30 14-1</inkml:trace>
  <inkml:trace contextRef="#ctx0" brushRef="#br0" timeOffset="431821.6988">21295 12446 78,'0'0'38,"10"8"3,-6 5-2,-4-13-18,18 54-10,-14-27-2,12 15-1,-6-7-4,6 1 0,-2-4-3,-2-11 0,0-1-1,-2-26-1,0 12-4,-8-22-5,13 2-32,-17-3 1,-3-9-2,-7 4 2</inkml:trace>
  <inkml:trace contextRef="#ctx0" brushRef="#br0" timeOffset="432365.7299">21143 12478 95,'0'0'41,"19"-22"-2,11-5 4,12-9-29,15-3-5,1 3-3,6-1-5,2 11-7,-14-5-30,2 12-4,-15 11-4,-15 4 2</inkml:trace>
  <inkml:trace contextRef="#ctx0" brushRef="#br0" timeOffset="432412.7326">21284 12740 123,'-3'24'43,"6"-11"1,13-12-3,-3-9-37,19 1-4,5-1 0,3-5-4,14 8-30,-9-5-9,0-4-1,-6 7 4</inkml:trace>
  <inkml:trace contextRef="#ctx0" brushRef="#br0" timeOffset="432972.7646">21975 12516 93,'-29'7'40,"-4"3"1,-4 4 1,11 11-31,-11-10-1,16 13-4,1-7-1,13-8-2,8 8-1,9 5-1,6-3-1,5-7 1,1 3-1,-4-9-2,3 3-4,-10 0-1,2 7-6,-13-20-19,-4 17-10,1-6 2,3-11-2</inkml:trace>
  <inkml:trace contextRef="#ctx0" brushRef="#br0" timeOffset="433027.7678">22234 12449 100,'15'-16'40,"-3"4"0,-4 2-1,-8 10-29,0 0-6,0 0 0,0 0-2,2 25-1,-7-1 1,0 1 0,-4 7 2,2 5 0,-4-2-1,3 1-3,-2-4 0,3-2 0,3-12 0,3-4 0,4-1 0,4-3 0,6-5 0,1-1 0,5 2 0,-6-13-12,5 7-32,-3 5 3,-2-7-3,-4-2 3</inkml:trace>
  <inkml:trace contextRef="#ctx0" brushRef="#br0" timeOffset="433580.7994">21881 12903 101,'-6'-14'41,"6"14"2,-15-12 0,15 12-27,-18 5-7,6 10-7,-4 9-2,2 1 0,5 11 0,-2-9-10,10 5-31,3-2-2,9-17 1,5-7-1</inkml:trace>
  <inkml:trace contextRef="#ctx0" brushRef="#br0" timeOffset="434420.8475">22821 11571 104,'0'0'39,"19"1"2,-1-1 0,-4-14-29,15 11-2,-6-12-5,5 2-4,-1 11-4,-7-14-7,9 5-30,-14 3-1,-3 4 2,-12 4-2</inkml:trace>
  <inkml:trace contextRef="#ctx0" brushRef="#br0" timeOffset="434974.8791">22841 11781 106,'21'13'42,"9"-5"1,7-11-3,4 4-30,9-6-24,1-6-22,-8-3-4,-3 1 0,-7-6-3</inkml:trace>
  <inkml:trace contextRef="#ctx0" brushRef="#br0" timeOffset="435598.9148">23385 10684 99,'0'0'41,"11"4"-1,-8 24-5,-11-17-17,17 24-4,-16-11-6,10 14-8,-5-3 0,3 7 0,-3-3 0,0-5 0,-1-5 0,-1-4 0,4 8 0,-11-10-38,9-6-5,0-4 0,2-13 0</inkml:trace>
  <inkml:trace contextRef="#ctx0" brushRef="#br0" timeOffset="436187.9485">23504 11089 121,'12'-2'40,"-3"-9"0,1 9-5,-6-17-51,-4 19-23,0 0 0,0-15-3,0 15 3</inkml:trace>
  <inkml:trace contextRef="#ctx0" brushRef="#br0" timeOffset="436240.9516">23676 10636 115,'14'-14'45,"1"6"2,-3 7-4,-2 24-38,-10-3-5,2 9 0,-4 11 0,-4 2 0,3 2 0,-3-6 0,5-2 0,-3-12-2,3-7-42,-1-4 0,2-13 1,0 0 1</inkml:trace>
  <inkml:trace contextRef="#ctx0" brushRef="#br0" timeOffset="436823.9849">24019 10572 119,'19'-29'43,"-7"-1"-1,-9 12 2,-12-9-37,9 27-7,-23-14 0,5 29 0,-1 9 0,-2 13 0,5 3 0,3 2 0,3-5 0,6-3 0,6-8 0,6-10 0,1-7 0,5-15 0,-1-8 0,1-8 0,-3 4 0,-3-5 0,2 6 0,-3-3 0,-1 0 0,-2 4 0,-4 16 0,11 5 0,-5 9 0,1 7 0,2 1 0,-2 9 0,0-6 0,0 10 0,1-13 0,-7-8-6,3-1-36,-4-13-1,-3 14 1,3-14-1</inkml:trace>
  <inkml:trace contextRef="#ctx0" brushRef="#br0" timeOffset="436878.9881">24249 10397 124,'0'0'44,"47"8"1,-47-8-3,0 0-42,41 81 0,-31-32 0,-4 1 0,-2 5 0,-1-3 0,1-3 0,-4-49 0,2 80 0,-2-80 0,3 49 0,-3-49 0,0 0 0,0 0 0,52-89 0,-24 39 0,0-10 0,4 0 0,0-2 0,0 2 0,-32 60-22,45-54-25,-45 54 3,0 0-3</inkml:trace>
  <inkml:trace contextRef="#ctx0" brushRef="#br0" timeOffset="437444.0204">23627 11554 135,'-16'-4'42,"11"-6"2,10-25-10,25 9-34,16-22 0,25 4 0,23-1 0,13 6 0,15 5 0,1 6 0,4 13 0,-14 5 0,-8 36 0,-20-8-29,-28 4-19,-57-22 2,55 24 1</inkml:trace>
  <inkml:trace contextRef="#ctx0" brushRef="#br0" timeOffset="438882.1026">23410 11958 50,'0'0'32,"-11"-11"1,11 11-4,0 0-7,5-22-3,10 18-6,-12-14-1,16 5-4,-8-2-2,10 9 0,-6-3-2,6 6 0,-5 3-2,0 5 1,-3 5-3,-4 14 1,-3-3-1,-2 4 0,-6 3 0,-2 7 0,-4 4 0,-4 7 1,-1 1-1,0-2 3,-2-2-1,4 1 0,3-8 0,4 1-1,4-11-1,6-1 0,2-12 0,6 0 0,-1-4 0,0-4 0,4 2 0,-8-13-9,8 0-32,-6-7-1,-3-3 0,1-3 2</inkml:trace>
  <inkml:trace contextRef="#ctx0" brushRef="#br0" timeOffset="439427.1338">23708 12230 122,'8'12'42,"-4"6"-2,0-2 3,-1 5-35,-6-4-8,3 1 0,1 1 0,-1-19-8,7 12-31,-7-12-3,0 0 0,8-23 0</inkml:trace>
  <inkml:trace contextRef="#ctx0" brushRef="#br0" timeOffset="439480.1368">23923 11987 118,'18'0'41,"-3"6"1,-2 4 0,-13-10-30,6 32-12,-7-4 0,-2 15 0,-5-9 0,-2 5 0,-2-2 0,0-9 0,3 2 0,-7-18-15,1 2-26,3-17-3,0 1 3,0-13-2</inkml:trace>
  <inkml:trace contextRef="#ctx0" brushRef="#br0" timeOffset="439533.1399">23938 11967 124,'30'-27'35,"7"17"-7,-5 11-34,-13-33-28,-2 17-4,-4 2-1</inkml:trace>
  <inkml:trace contextRef="#ctx0" brushRef="#br0" timeOffset="440134.1742">24193 11876 124,'0'0'45,"34"63"-1,-34-63-2,10 89-42,-21-45 0,-2 12 0,-3-3 0,-1-4 0,-2-12 0,5-6 0,1-7 0,13-24 0,0 0 0,0-19 0,11-18 0,-11 37 0,37-98 0,-15 34 0,3-3 0,0 5 0,3 3 0,-28 59 0,45-86 0,-45 86 0,34-52 0,-34 52 0,0 0 0,41-21 0,-41 21 0,0 0 0,31 63 0,-31-63 0,16 99 0,-12-35 0,-2 2 0,-5-2 0,0-5 0,-3-5 0,0 0 0,6-54 0,-7 48-29,7-48-15,0 0 2,0 0-2</inkml:trace>
  <inkml:trace contextRef="#ctx0" brushRef="#br0" timeOffset="440187.1773">24342 12095 132,'0'0'40,"41"-36"0,-41 36-2,66-28-40,-27 12-35,-39 16-2,59-22-2,-59 22-1</inkml:trace>
  <inkml:trace contextRef="#ctx0" brushRef="#br0" timeOffset="441879.2741">22608 13559 73,'0'0'39,"-11"2"-1,11-2 3,1 13-15,-1-13-15,17-1-3,-1 9-2,13 3-2,1-10-2,7 8 0,1-3-3,-1-2 1,2 5-3,-8-15-6,7 24-11,-13-17-22,-4 5 3,-4-8-3,-2 7 4</inkml:trace>
  <inkml:trace contextRef="#ctx0" brushRef="#br0" timeOffset="442428.3055">22643 13835 116,'-10'21'42,"10"1"0,6-11-1,26 10-33,-4-11-4,5 0-3,4 1-4,-5-11-4,11 14-20,-11-10-12,-5 0-3,-8-8 2,-5 1-1</inkml:trace>
  <inkml:trace contextRef="#ctx0" brushRef="#br0" timeOffset="443170.3479">23358 13577 52,'0'0'35,"-13"19"3,3 8 1,-3 15-11,-11-9-10,18 20-3,-11-6-3,16 2-4,-2 0-1,11-8-4,4-14-3,10-14 0,2-15 0,6-3 0,-4-24 0,-1-3 0,-8-20 0,-4-5 0,-9-6 0,-7 11 0,-8-6 0,-6 12 0,-3 11 0,-2 8 0,0 22 0,-1 3 0,17 35-22,-8-8-21,10 15 1,2-1-2,8-2 2</inkml:trace>
  <inkml:trace contextRef="#ctx0" brushRef="#br0" timeOffset="443702.3783">23475 13906 117,'16'8'17,"-16"-8"-16,7-16 0,-1 4-39,0 1-2</inkml:trace>
  <inkml:trace contextRef="#ctx0" brushRef="#br0" timeOffset="444315.4134">23777 13564 106,'5'-12'42,"-2"-5"0,1 4 1,-12-13-25,8 26-14,0 0-4,3 18 0,-4 6 0,0 9 0,0-11 0,-2 15 0,2 1 0,0-6 0,1-4 0,2-3 0,3-10 0,2-3 0,2 10 0,5-10 0,3-2 0,1 2 0,1-5 0,-2 0 0,4-5 0,-2-12 0,1 5 0,-9-14 0,11 9-18,-11-28-28,-4 0 3,-5-18-3,-1 6 4,-3-1 20,6 8 17,-6 0 6,-7 3 23,5 16 16,1 11 1,3 13 1,-3 19-1,3 26-18,-11-4-13,10 20-10,-4 4 0,1 16 0,0 5 0,-2 0 0,0 7 0,-3-19 0,10 3-22,-12-15-19,0-15-5,-4-10 6,2-14-3</inkml:trace>
  <inkml:trace contextRef="#ctx0" brushRef="#br0" timeOffset="444866.4449">23559 14340 147,'0'0'45,"4"-14"-1,-4 14-25,-11-15-19,11 15 0,0 0-36,11 5-9,0-7 0,5 5 2</inkml:trace>
  <inkml:trace contextRef="#ctx0" brushRef="#br0" timeOffset="445438.4776">23959 13642 121,'-10'-1'44,"4"-12"-1,6 13 1,9-8-41,6 5-3,11 15 0,9 0 0,5 10 0,6-9 0,-3 13 0,-2-14 0,-41-12 0,58 23 0,-58-23 0,0 0 0,0 0 0,0 0 0,0 0 0,0 0 0,0 0 0,0 0 0,0 0 0,17 54 0,-17-54 0,0 56 0,0-56 0,1 72 0,-1-72 0,-2 74 0,2-74 0,-4 79 0,0-30 0,4-49 0,-8 74 0,8-74 0,-6 63 0,6-63 0,9 60-43,-9-60-1,-11 3-2,3-10 1</inkml:trace>
  <inkml:trace contextRef="#ctx0" brushRef="#br0" timeOffset="445493.4808">24037 14052 122,'19'-14'39,"-19"14"3,77-21-1,-33 10-44,9-2-34,-7 12-1,-3 6-1,-4-6-1</inkml:trace>
  <inkml:trace contextRef="#ctx0" brushRef="#br0" timeOffset="446040.5121">24572 13756 111,'0'0'41,"0"0"0,-47 16 1,47-16-27,-50 75-10,30-24-5,2 13 0,6 0 0,8-3 0,8-12 0,-4-49 0,34 72 0,-34-72 0,67 27 0,-28-29 0,4-14 0,-4-1 0,-39 17 0,62-50 0,-62 50 0,0 0 0,17-55 0,-17 55 0,-47-4 0,47 4 0,-63 28 0,63-28 0,-51 60 0,51-60-19,0 0-25,19 64 1,-19-64 1,55 33-2</inkml:trace>
  <inkml:trace contextRef="#ctx0" brushRef="#br0" timeOffset="447685.6062">23800 15254 78,'-3'23'38,"5"-4"0,2-4 1,-4-15-12,18 12-16,-18-12-2,26-14-4,-12-1-1,3-10-1,-2-12 0,3-8-3,-3-4 0,0-5 0,0-2 0,-2 1 0,4 0 0,-1 3 0,8 13 0,1 5 0,-25 34 0,62-13 0,-62 13 0,62 46 0,-62-46 0,50 89 0,-34-37 0,-8 7 0,-2-10 0,-6-49 0,17 80 0,-17-80 0,47 32 0,-8-35 0,12 1-33,4-3-9,3-10-4,2-4 2</inkml:trace>
  <inkml:trace contextRef="#ctx0" brushRef="#br0" timeOffset="449414.7051">21021 1073 71,'0'0'37,"-45"-53"-1,45 53 1,0 0-11,-40-23-9,40 23-6,0 0-3,-47 15-1,43 12-3,2 14-3,11 25-1,9-6 0,8 13 0,8-18 0,7 2 0,3-29 0,0-7 0,-6-39 0,-38 18 0,57-83 0,-46 19 0,-13 15 0,-11-14 0,-10 16 0,-6-3 0,29 50 0,-65-48 0,65 48 0,-53-16 0,53 16 0,0 0 0,0 0-12,0 0-30,10 59-2,-10-59 1,0 0-3</inkml:trace>
  <inkml:trace contextRef="#ctx0" brushRef="#br0" timeOffset="449981.7375">21443 1297 149,'0'0'41,"5"-15"2,-13-2-21,8 17-22,-9-7 0,9 7 0,2 31 0,-2-31-36,4 30-4,-4-30-3,17 12 1</inkml:trace>
  <inkml:trace contextRef="#ctx0" brushRef="#br0" timeOffset="450592.7724">21666 879 116,'0'0'42,"29"-47"-1,-29 47 1,0 0-28,5 53-14,-5-53 0,-2 82 0,2-82 0,-5 77 0,5-77 0,0 51 0,0-51 0,0 0 0,39-2 0,-39 2 0,54-23 0,-54 23 0,63-16 0,-63 16 0,55-6 0,-55 6 0,0 0-35,45-23-6,-45 23-2,0 0 2</inkml:trace>
  <inkml:trace contextRef="#ctx0" brushRef="#br0" timeOffset="450649.7757">21885 809 133,'0'0'39,"0"0"4,6 63-3,-6-63-40,26 103 0,-11-40 0,0 4 0,1 5 0,-1-12 0,-2-2 0,-1-13 0,-6-9 0,10-7-20,-16-29-17,9-15-5,-9 15 2,4-71-1</inkml:trace>
  <inkml:trace contextRef="#ctx0" brushRef="#br0" timeOffset="450707.779">22030 851 132,'0'0'42,"0"0"0,0 0-3,63-40-39,-23 34 0,6 8 0,1-8 0,2 2 0,-7-3 0,-42 7 0,61-6 0,-61 6 0,0 0 0,0 0 0,0 0 0,0 0 0,0 0 0,19 55 0,-19-55 0,-6 64 0,6-64 0,-1 88 0,1-88 0,7 90 0,-3-57 0,-2 16 0,2-7 0,-8-12 0,5-3-32,-11-19-11,10-8-2,0 0 3</inkml:trace>
  <inkml:trace contextRef="#ctx0" brushRef="#br0" timeOffset="450775.7829">22218 1088 134,'49'-46'41,"-49"46"-1,61-25-1,-61 25-38,62-24-2,-62 24-16,46-15-22,-46 15-1,0 0 0,0 0 1</inkml:trace>
  <inkml:trace contextRef="#ctx0" brushRef="#br0" timeOffset="451424.82">22623 570 134,'0'0'41,"0"0"5,0 0-12,0 0-34,0 0 0,35 100 0,-22-35 0,4 14 0,5-6 0,7-5 0,2-7 0,1-14 0,-32-47 0,58 59 0,-58-59 0,0 0 0,0 0 0,0 0 0,18-56 0,-18 56 0,-41-38 0,41 38 0,-45-10 0,45 10 0,0 0 0,-20 48 0,20-48 0,26 46-30,-26-46-11,51 42 4,-51-42-6</inkml:trace>
  <inkml:trace contextRef="#ctx0" brushRef="#br0" timeOffset="452680.8919">22858 1016 78,'0'0'39,"0"0"-2,0 0 0,0 0-11,0 0-10,0 0-6,24 61-1,-24-61-6,0 0-3,54 37 0,-54-37 0,54-10 0,-54 10 0,49-36 0,-49 36 0,29-61 0,-29 61 0,-6-63 0,6 63 0,-36-51 0,36 51 0,-52-23 0,52 23 0,-47 14 0,47-14-1,0 0-43,-34 52 1,34-52 1,5 47 1</inkml:trace>
  <inkml:trace contextRef="#ctx0" brushRef="#br0" timeOffset="453501.9388">23242 931 104,'0'0'41,"0"0"-2,-5 54 3,5-54-26,0 0-8,49 27-3,-49-27-5,65-12 0,-65 12 0,64-33 0,-64 33 0,42-58 0,-42 58 0,12-70 0,-12 70 0,-11-60 0,11 60 0,-21-54 0,21 54 0,0 0 0,-20-47 0,20 47 0,0 0 0,0 0 0,44 7 0,-44-7 0,45 31 0,-45-31 0,44 67 0,-44-67 0,34 68 0,-34-68 0,29 69 0,-29-69 0,48 40 0,-9-36 0,7-13 0,16 2 0,6 2-32,-2-1-11,-7 3-1,-59 3-5</inkml:trace>
</inkml:ink>
</file>

<file path=ppt/ink/ink7.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36:33.881"/>
    </inkml:context>
    <inkml:brush xml:id="br0">
      <inkml:brushProperty name="width" value="0.05292" units="cm"/>
      <inkml:brushProperty name="height" value="0.05292" units="cm"/>
      <inkml:brushProperty name="color" value="#FF0000"/>
    </inkml:brush>
  </inkml:definitions>
  <inkml:trace contextRef="#ctx0" brushRef="#br0">3276 4429 21,'-26'8'25,"13"2"2,1-10 0,12 0-7,22-2-5,10-4-4,23 12-4,5-6 1,15 6-1,3-5-2,7 1-4,5 4-5,-9-7-6,1 5-19,-9-1-2,-10-13-2,-1-2 0</inkml:trace>
  <inkml:trace contextRef="#ctx0" brushRef="#br0" timeOffset="339.0193">3779 4131 45,'-12'34'26,"-4"0"1,4 12-1,1 16-19,-4 6 3,6 14 0,-6-6 1,6 1-3,-7-7-2,6-3-1,-3-6-3,3-7 0,3-5-3,0-8-3,11 10-6,-6-4-16,8-5-5,5 1-3,-3-15 2</inkml:trace>
  <inkml:trace contextRef="#ctx0" brushRef="#br0" timeOffset="661.0378">3114 5137 40,'-30'21'29,"-1"-13"2,24 8 0,7-16-16,13 15-5,23 1-4,7-5-1,16 5 0,2-11 0,9 2-5,1 2-5,-4-10-10,0 0-17,1 2 0,-11-19-1,4 2-1</inkml:trace>
  <inkml:trace contextRef="#ctx0" brushRef="#br0" timeOffset="1400.08">3886 3593 1,'-51'-5'0,"-12"-8"5,0 8 1,-9 0 3,-4 8 1,-7 0 0,-1 10 2,-8-1 0,3 16 1,-8 0-4,0 16-4,5 5-2,1 7 0,1 7 4,3 0 0,6 8 1,3-5 0,15 17-1,4 1 2,16 16-2,8 1-1,13 5-3,8 1 2,12 5-3,5-3 1,12 6 1,2-10 1,10 1-1,-4-10 2,12 4-1,2-3-2,13 0 1,11-12-1,20-10 0,8-19 0,13-14-2,19-20 1,19-16 0,12-25-1,16-16-1,7-31 1,7-22-1,4-23 0,10-11 1,-9-20-1,-11-17 0,-17-12 1,-21-10-1,-34 3-1,-27-1 3,-36 0-2,-39 9 1,-43 11-2,-40 27 3,-37 21-3,-41 26 2,-26 26 0,-29 28-2,-9 32-2,-2 21-4,23 42-17,15 9-12,33 11 0,41 3-1,38 0-1</inkml:trace>
  <inkml:trace contextRef="#ctx0" brushRef="#br0" timeOffset="2417.1382">5545 4394 28,'7'-13'22,"-3"0"-2,-2 2 0,-2 11-2,0-10-4,0 10-3,0 0-1,-5 28 2,-5-9-6,5 19 2,-8 2-1,6 14 1,-6-4-2,5 5-2,-3-3 0,3-2-1,-1-3-1,1-4 0,0-7-2,-1-4 1,2 3-3,-5-1-8,10 0-24,-2 1-1,2-10-1,2-8-2</inkml:trace>
  <inkml:trace contextRef="#ctx0" brushRef="#br0" timeOffset="2617.1496">5822 5004 78,'20'1'33,"-4"7"-2,-16-8-2,-5 23-30,-6-2-3,0 6-2,-6-9-7,6 7-11,3-5-6,8-20-2,-5 12 3</inkml:trace>
  <inkml:trace contextRef="#ctx0" brushRef="#br0" timeOffset="2949.1686">6455 4496 71,'16'31'34,"-10"3"-2,-2 6 1,-6 9-30,-2-1 0,4 4-1,-6-8 0,3 2 1,-5-11-2,2-7 0,-1-3-1,-1-3-5,6 8-5,-10-8-12,12 1-8,3-2-4,5-10 2,11-6-2</inkml:trace>
  <inkml:trace contextRef="#ctx0" brushRef="#br0" timeOffset="3376.1931">7166 4427 58,'17'-44'30,"-15"20"1,-26 5-1,-11 12-25,-9 22-1,-10 15-2,-2 11 1,-5 13-1,6 7 1,3 2 0,14 2 0,7-12 1,18-2 1,10-21-2,17-7 0,12-23 0,12-12 0,6-20-2,7-9 1,-1-12 0,0-4-1,-6-2 0,-6 3 0,-10 6 0,-6 9 0,-8 15 2,-14 26-2,0 0 1,2 32 0,-10 8-1,-1 9-1,0 4-1,-1 8 1,-2-3 1,2-2-1,2-8 0,0-9-1,1-4-1,1-7-1,10 3-3,-4-15-11,16 5-18,3-12-2,6-9 2,5-7-3</inkml:trace>
  <inkml:trace contextRef="#ctx0" brushRef="#br0" timeOffset="3700.2116">7480 4454 75,'24'-9'35,"1"7"4,1 15-3,-2 1-26,2 18-2,-10 9-3,2 10 2,-7 7-4,-3 6 2,-6-1-3,1-5 0,-3-2 0,1-2-1,0-9 0,2 0-1,-2-11 3,2-6-2,0-11 4,-3-17-3,21-7-2,2-18 3,6-18-3,8-18-1,9-20-3,5-17-2,12 6-8,-9-10-24,9 10 0,-8-4-5,-1 12 3</inkml:trace>
  <inkml:trace contextRef="#ctx0" brushRef="#br0" timeOffset="4838.2767">3923 3142 50,'-3'35'31,"5"12"-1,-1 1 0,3-6-19,3 16-2,-8-13 1,10 7-1,-10-21-2,8 4 0,-8-19 0,7-3 0,-6-13-2,4-13 0,-6-8 0,6-4 1,-5-12-3,-1-11-1,-2-18-2,-2-13 0,-1-2 2,-5-14-1,0 5-1,-3-3-1,-1 3 0,0 0 1,-2 8 0,0 7 0,-3-3-1,1 12 0,-1-3 1,3 6 0,1 4 1,6 7-3,3 7 2,7 10 0,9 7 0,12 5-1,20 5 0,24 3 0,27 4 1,26-1-1,41 5 1,35-3-1,38 1 0,34-1 1,25 2 0,18-1-2,10-2 2,-1 3 1,-15-4-2,-22 3 2,-32-5-2,-31 5 3,-35-9-2,-34 5 3,-32-3-4,-25 1 1,-25 2 1,-14 0 0,-12 6-1,-13-2 0,-7 6 0,-5-4-1,3 6 0,1-5 0,7 5-2,2-5 0,11 1-2,3-4-2,16 11-3,-4-12-11,12 14-14,-5-3 0,0 1 0,-6 2 1</inkml:trace>
  <inkml:trace contextRef="#ctx0" brushRef="#br0" timeOffset="5858.335">8185 1756 50,'10'-18'31,"3"1"1,5 0-1,6 8-13,-2 1-4,13 17-6,-4 2-1,7 7-2,-3 1-1,4 10 0,-6-6 0,0 10-2,-5-10 2,-3 2-4,-3-8 3,0 2-2,-2-8 3,2-7-3,1-5-1,4-9 3,1-7-2,4-8 1,3-8-1,3-8-1,-2-3 0,-1-2 1,-4 3 0,-1 1-1,-7 6 2,-5 7-3,-4 11 1,-3 6-1,-2 14-1,-2 12 1,0 11-1,-2 15 2,0 10-1,1 9 1,0 2 2,2 8-2,0-3 3,0-9-2,-1-10 1,1-17-2,0-4 0,2-11 2,1-8-1,3-10 1,4-6 0,5-8-1,6-7 1,7 0 0,8-15-2,6-2 0,0-4-1,1 0 1,-5 1-2,-4 9 2,-6 6-4,-5 16 3,-6 18 0,-8 11-1,-2 16 4,-5 12-3,0 12 2,2 4-1,1 3 3,5-11-3,2-10 3,9-13-2,3-16 0,7-16 0,3-18 1,7-13-1,0-18-1,-2-6 1,-4-17-2,-7 3 3,-9-3-4,-8 10 4,-9 3-4,-9 11 2,-5 13 0,-5 14-1,9 24 0,-14 4 0,18 19 0,13 3 1,16 6-1,17-3 2,23 3 1,25-8-1,22 0 0,23-9 0,18-5 0,11 1-1,13-3 1,7 4-1,0-2-1,-6 1-1,-2-1 0,-5-1 0,-3-2-2,-9-4-1,-2 1-5,-19-5-5,2 7-22,-24 1 0,-21 2 0,-31-4-1</inkml:trace>
  <inkml:trace contextRef="#ctx0" brushRef="#br0" timeOffset="6826.3904">9034 2713 9,'-40'-4'24,"-4"21"1,-9 7 1,-5 24-9,7 16-1,-2 7-2,17 6-1,6-10-2,22-2-1,10-20-3,23-18 0,12-34 0,20-16-1,-1-26 0,8-3-1,-8-15-2,-5 3-2,-17-5 3,-12 14-3,-23 2 1,-14 14-1,-14 9 1,-6 9-4,-2 15 0,-1 4-2,11 20-7,-2-3-18,24 11-7,11-5 1,16-2-4</inkml:trace>
  <inkml:trace contextRef="#ctx0" brushRef="#br0" timeOffset="6944.3971">9295 3092 77,'22'23'28,"3"4"-17,-5-15-10,-5-19-26,8 9-3,-5-22-4</inkml:trace>
  <inkml:trace contextRef="#ctx0" brushRef="#br0" timeOffset="7248.4145">9806 2604 88,'0'0'30,"0"0"4,-6 15-2,-18 2-31,-14 18 3,-5 10-4,-2 9 1,2 0 1,0-2 0,9-7 2,5-15-1,20-9 2,9-21-4,26 8 3,2-20-1,10 1-1,7-8-2,5-2-5,12 7-13,-4-9-13,2-3-3,-4-13-4,0-4 4</inkml:trace>
  <inkml:trace contextRef="#ctx0" brushRef="#br0" timeOffset="7473.4274">10298 2423 92,'-23'41'34,"-4"6"-3,-5-3 0,-2 3-29,1 10-1,0-2 0,3 3 1,2-8 0,6-4 0,3-6-1,7-10 0,6-2-4,3-15-3,14 11-11,2-13-15,9-8 1,6-10-2,7-9 0</inkml:trace>
  <inkml:trace contextRef="#ctx0" brushRef="#br0" timeOffset="7825.4475">10310 2652 90,'0'0'30,"0"0"3,27 1-2,16 2-25,10-1-2,13-1-3,3 0 0,2-2 1,-10 0 1,-6-1 0,-18-1 0,-8 3 0,-15-1-1,-14 1 1,0 16 0,-8 4-1,-6 6-2,-1 9 2,0 9-3,-2 16 3,0 10-3,3 7 2,2-1-2,5-2 2,2-1-2,0-12-2,5-7-2,-4-27-7,8-12-19,-4-15-4,-3-17 2,-3-17-2</inkml:trace>
  <inkml:trace contextRef="#ctx0" brushRef="#br0" timeOffset="7977.4562">10514 3007 107,'0'0'34,"16"-7"-1,13 5-3,10 0-27,11 4-6,10 13-5,-5-12-12,8 0-12,-6-14 0,-2-9-2,-3-14 3</inkml:trace>
  <inkml:trace contextRef="#ctx0" brushRef="#br0" timeOffset="8252.472">11266 2582 96,'-11'16'32,"-1"7"-3,2 5 1,-1 11-28,13 7 0,8 5-1,11-8 1,8-3 1,10-10 1,1-13-1,3-14 3,-7-16-3,-6-6-1,-15-12 0,-18 8-3,-16-8 1,-13 8-2,-11 6 1,-5 11-4,2 16 1,5 9-4,20 26-15,14 2-8,18 5-2,12-3 1,10-5 0</inkml:trace>
  <inkml:trace contextRef="#ctx0" brushRef="#br0" timeOffset="8854.5064">9823 2921 21,'-3'-26'21,"8"5"3,-8-1 0,0-2-5,3 10-4,-6-1-2,6 15-2,0 0 0,0 0-3,-3 27-4,9 4-1,-2 8-2,4 2 0,-5 3 1,4 4-1,-4-5-1,-3-8-5,5 0-19,-2-6-4,-3-29-2,17 5-1</inkml:trace>
  <inkml:trace contextRef="#ctx0" brushRef="#br0" timeOffset="9072.5189">11870 2618 28,'-14'4'6,"-4"-1"-5,-2-2-1,1 5-18</inkml:trace>
  <inkml:trace contextRef="#ctx0" brushRef="#br0" timeOffset="9321.5331">11559 2522 72,'0'0'28,"-19"-4"0,1-1-1,-4 5-15,-14-1-5,1 6-3,-10 0-1,0 6-1,-5-3 0,2 4-2,8 4-10,1-2-17,14 0-3,11 0-2,14-14 1</inkml:trace>
  <inkml:trace contextRef="#ctx0" brushRef="#br0" timeOffset="10072.5761">11698 2838 24,'0'35'28,"4"-5"1,14-2 0,12-9-9,8-15-3,18 5-1,-1-19-2,15-4-3,-8-18-4,2-5-3,-13-12 1,-7 1-3,-16-4 1,-10 2-4,-12-2 1,-10 8-2,-6 9 0,-5 8 0,-3 13 1,-2 11-1,3 13 1,6 12 3,7 10-1,9 9 0,7 1 1,11 6 1,6-5 0,12 0 1,6-5-2,13 1-1,6 2-2,5-3-1,9 17-11,-6-7-20,4 1-2,-6-8-2,-9 2 1</inkml:trace>
  <inkml:trace contextRef="#ctx0" brushRef="#br0" timeOffset="11213.6413">3377 5757 12,'11'-19'26,"9"8"1,-8-6 2,-2 1-13,2 8 1,-16-5-4,4 13 0,-8-18-3,8 18-3,-11-5-3,11 5 0,-14 14 1,9 8-2,-3 11 2,4 20-2,-4 20 1,2 13-1,-3 10 2,4 9-4,-6 8 2,4 12-1,-3 1-1,-1-2 1,-2-11-1,2-7 0,-3-8-1,0-6 4,2-10-3,1-13 1,5-14-1,5-5 0,6-7 1,10 0 0,11-3 1,16-5-2,11 1 0,13-11 0,13-4-1,21-7 0,22-7-1,17-5 1,25-10-1,20-1 1,29-12 0,25 3 0,34 1 1,21-1-1,30 1 2,27-2-1,18 3 0,18 5 0,18-1 1,47 7-2,-20-5 2,8-1-2,0 1 1,-6-1 0,-9-3-1,-15-4 1,-28-2-2,-59-3 2,-10 3-2,-34-3 2,-41 0-3,-40 1 1,-40 2-2,-36 2-3,-28 6-7,-35-4-26,-17-13-2,-21-6 0,-16-11-1</inkml:trace>
  <inkml:trace contextRef="#ctx0" brushRef="#br0" timeOffset="11540.66">12485 6930 40,'-35'70'32,"-10"-11"-1,6-5 0,6 6-12,0-19-3,23 0-4,10-25-2,28-6-1,14-21-3,23-7 1,3-20-2,11-1 0,-6-10-4,-7-2 0,-18 4-1,-19 0-3,-23 12 0,-29 2-7,-7 10-27,-21 6-2,-8-16-1,-3 4 3</inkml:trace>
  <inkml:trace contextRef="#ctx0" brushRef="#br0" timeOffset="12408.7097">12999 1730 21,'-16'24'23,"-5"-3"-1,12 6 3,3 1-7,10-10-3,15 7-4,8-15-1,16 1-1,4-18-2,14-3 1,-7-16-2,4-6 1,-17-12-1,-7-1 1,-25-4-1,-12 5-1,-26 2 0,-12 10-1,-15 9-5,-11 12-7,4 20-25,2 9-2,13-6-2,21-1-1</inkml:trace>
  <inkml:trace contextRef="#ctx0" brushRef="#br0" timeOffset="13935.797">3799 10853 76,'3'25'35,"4"12"-1,8 19 4,7 33-26,-9 2-1,11 27 0,-13-3-4,3 9 0,-10-11-3,3-5 0,-8-21-3,-1-22 0,-2-12-2,-4-19-2,4-8-3,-12-30-18,5-5-15,-4-5 0,0-20-1,-1-7 1</inkml:trace>
  <inkml:trace contextRef="#ctx0" brushRef="#br0" timeOffset="14243.8147">3550 11066 99,'-15'-15'36,"8"-1"2,8-1-1,6-10-28,19 5-2,2-11-3,8-1-1,0-12-1,4 0 1,-4-1-2,-4 5 0,-8 10-2,-5 14 2,-2 9-1,-1 14 0,4 13-1,1 7 0,6 11-2,-2-2-2,9 14-7,-15-13-22,4 2-5,-1-11 0,-10-9 0</inkml:trace>
  <inkml:trace contextRef="#ctx0" brushRef="#br0" timeOffset="14792.8461">3407 10381 28,'-64'32'28,"10"30"4,-1 5 3,3 11-9,20 25-3,-7-1-4,20 35-3,-2-6-4,18 18-3,1-3-1,16 16-4,6 3-3,11 1 1,13-15-3,12-15 2,10-20 1,7-14-2,4-19 1,12-29-1,11-23 3,14-20-1,7-20-1,7-20 2,11-27-3,9-27 0,4-28 0,-4-17 0,-9-21 0,-18-28 0,-20-9 0,-22-16 0,-30-10 0,-33 7 0,-31 4 0,-37 19 0,-36 13 0,-33 32 0,-30 25-2,-22 32-1,-9 48-4,-12 20-4,15 37-23,3 19-6,28 15 2,26 14-3</inkml:trace>
  <inkml:trace contextRef="#ctx0" brushRef="#br0" timeOffset="15477.8852">3827 9777 79,'33'40'37,"-3"8"2,0 5-2,-1 0-22,-11-13-1,9 12-2,-16-27-5,-1-9 0,-14-27-2,-2-18-3,-13-33-1,0-13-1,-6-25 0,-6-16 0,2-15 0,-2-14-3,1 5 2,-2 7-1,4 21-1,-1 14 1,6 18 2,2 17-1,5 21 1,7 16-1,12 10-1,10 8 1,14 8 2,20 6-1,21 0 0,19 7 0,23-6 1,27 7 0,23-8 1,31-4 0,30-6-2,31-5-2,71-6 2,2-8-1,37-1 1,20-5-1,21 5-2,6-8-2,43 8-2,-48-19-2,-33 19-15,5-10-14,-24 7 1,-26 0-2,-35 4 2</inkml:trace>
  <inkml:trace contextRef="#ctx0" brushRef="#br0" timeOffset="16460.9415">7123 8602 69,'12'-32'32,"-10"-4"-1,3 17-1,-5 19-19,-11-2-6,4 30 0,-6 14 1,4 30 0,-5 22-1,11 24 2,-3 2 3,12 13-4,-2-5-1,6-2-1,-4-14-4,1-13 0,-3-24-2,-6-16-3,6-4-7,-11-18-17,9-2-9,2-6-2,1 0 4,4 4-2</inkml:trace>
  <inkml:trace contextRef="#ctx0" brushRef="#br0" timeOffset="17036.9744">6990 10126 70,'0'0'34,"0"0"3,0 0-2,14-9-17,0 1-8,17 10-5,1 1 0,8 6-4,3-1 0,3 0 0,-5-1 0,-2 0-2,-10 2 1,-7-3 0,-6 1 2,-7 5-1,-11 0 2,-7 4 0,-9 4-3,-6 2 2,-8 2-2,-6 8 2,-5-3-3,-2-2 1,4 1-1,5-1-1,5 1 2,10 1 0,9-3 1,15-4 0,13-6 2,14-2-1,7-6-1,9 2 1,1-9 0,3 5 0,-2-4-1,-7 4-1,-7 4-1,-11 7 1,-10 8 1,-10 8-1,-9 6 0,-9 10 0,-6 3 1,-4 12-2,-4 15 2,4 16-3,2 8 3,10 3-2,8 5 1,9-3-2,9 8-3,-5-13-2,13 9-22,-14-27-9,-8-8 1,-11-14-2,-17-5 1</inkml:trace>
  <inkml:trace contextRef="#ctx0" brushRef="#br0" timeOffset="17701.0124">4338 12366 74,'2'-24'33,"-7"-8"3,4 20-3,1 12-21,-7 13-5,8 26-2,-2 16 2,8 30-1,-2 5 2,10 29-1,-4-2-1,8 16-2,-2-1-2,2 4 0,-3-12-1,-1-16 0,-3-14-2,-1-18 2,-2-14 0,7-19 1,10-16 1,17-25-3,22-10 3,30-20-1,37 1-2,74-13 0,3 2 0,65 1 0,-11 5 0,12 13 0,16-1 0,-2 14 0,2 8 0,-55-6-11,41 15-21,-57-27-13,21-7 4,-19-19-1,-17-17 3</inkml:trace>
  <inkml:trace contextRef="#ctx0" brushRef="#br0" timeOffset="18225.0424">7424 11807 50,'-15'-28'28,"10"18"0,-10-8 2,3 9-16,12 9-4,-19 17-2,15 18 0,-7 10 2,13 32 0,-7 0 0,14 25-2,-7 6 2,11 22-2,-7 4-2,9 2-1,-6-13-2,-1-8-1,-2-7-1,-3-4 0,-1-8-3,-2-17-2,8-6-8,-8-17-29,11-15 0,3-21-1,9-11 1</inkml:trace>
  <inkml:trace contextRef="#ctx0" brushRef="#br0" timeOffset="18525.0595">7927 13473 115,'0'0'42,"9"-4"-1,27-5 0,26-5-32,33-1-4,24-5-3,24 1-2,16-2 0,11 4 0,10 7 0,8 7 0,0 10-4,-10 3-5,15 18-21,-13-10-13,-4-6 2,-4 2 0,-2-19 1</inkml:trace>
  <inkml:trace contextRef="#ctx0" brushRef="#br0" timeOffset="19118.0934">10262 13382 79,'-19'-13'34,"8"9"0,-1 2 2,-5 3-22,21 35-3,-5-3-3,19 15-1,4-1-2,19 13 1,4-13-1,17-4-2,9-23-1,7-22-1,-3-18 2,-6-12-2,-19-17 0,-18-9 1,-22 3 0,-22-3-1,-20 13-1,-21 3-3,-9 14-7,-20 0-24,12 11-9,4-7 1,18-12 0</inkml:trace>
  <inkml:trace contextRef="#ctx0" brushRef="#br0" timeOffset="19761.1302">9775 8362 56,'-9'31'31,"-8"-1"1,10 18-1,5 7-19,9-13-3,22 13 2,6-28-4,21-1 2,-4-30-3,4-11 0,-17-27 1,-11-11-3,-23 2-3,-21-3-7,-15 32-22,-25 8-10,-10 16 1,2 18-5</inkml:trace>
  <inkml:trace contextRef="#ctx0" brushRef="#br0" timeOffset="20486.1717">8030 10334 94,'-2'-36'38,"-2"9"-1,1 14 1,3 13-28,-7 32-4,5 22-3,-1 19-2,3 14 3,1 13-1,6 3 1,-1 5-1,4-12 0,0-10-3,-2-22-1,6-9-4,-8-28-11,9-13-23,-5-14-1,0-27-1,-1-3 0</inkml:trace>
  <inkml:trace contextRef="#ctx0" brushRef="#br0" timeOffset="21057.2044">7990 10452 7,'-22'-4'27,"22"4"2,-25-1 2,12-7-8,3 8-4,-7-20 0,17 20-2,-21-20-1,21 20-6,-5-29 0,17 15-4,2-9-1,19 1-1,6-1-1,17 1 0,7 0-1,10 13 0,0 3-2,1 13 0,-6 10 0,-11 20-1,-13 7 2,-16 8-1,-17 3 0,-18-3 4,-17-3-4,-15-11 1,-12-5-1,-7-12 1,-4-5-2,0-8 1,5-5-1,9-1-2,11 2 3,12 8 1,12 7-1,13 2 1,12 1 1,12 7-1,6 5 1,7 4-3,5-2 2,0 2-4,8 4-2,-12-2-8,8 15-23,-10-3-4,-3-2 0,-1 4 5</inkml:trace>
  <inkml:trace contextRef="#ctx0" brushRef="#br0" timeOffset="21472.2281">8775 10926 108,'11'-14'38,"0"13"1,-1-1 2,1 20-32,-7-1 0,4 9-6,-1 1 1,1 4-1,-4 1-2,-1-3-1,-2-7 0,2-5 0,-3-17 0,0 0 0,4-24-3,-8-4-2,5 8 2,-4-5 0,4 5 0,-2 2 2,1 18 2,9-2 2,-1 16 0,14 15 1,2-4 0,14-4-1,6-11-3,9-6 0,4-17 0,4-6 0,-2-19 0,-5-10 0,-8-9 0,-13-9 0,-6 14-8,-24-14-31,-5 1 0,-10 0-4,-3 2 2</inkml:trace>
  <inkml:trace contextRef="#ctx0" brushRef="#br0" timeOffset="22572.291">1875 11825 104,'-14'-11'40,"3"11"1,2 15-2,13 13-28,-4 18-6,12 11-2,0 11-3,2 11 1,1 3-3,-2 2-3,4 2-3,-10-9-18,6-6-12,-2-9-2,-2-12 2,0-11-2</inkml:trace>
  <inkml:trace contextRef="#ctx0" brushRef="#br0" timeOffset="23001.3156">2267 12443 118,'15'-9'40,"0"17"2,-1 10-2,-1-6-32,4 20-3,-2-4-3,1 9-2,-3-3 0,0-4 0,-4-16 0,-1-9 0,-8-5 0,5-33 0,-5 10 0,-1-8 0,2-3 0,-2 3 0,5 13 0,-4 18 0,15 1 0,-2 27 0,7 6 0,8 3 0,5-9 0,11-7 0,1-16 0,6-19 0,-1-13 0,-3-14 0,-6-4 0,-10-15 0,0 18-15,-23-13-29,-10-7 1,-6 3 0,-2-15-4</inkml:trace>
  <inkml:trace contextRef="#ctx0" brushRef="#br0" timeOffset="23866.365">14635 8492 82,'11'62'37,"1"23"0,4 7 0,6 20-27,-8-1-2,10 5 0,-12-17-2,1-8-1,-9-16-3,-3-25-5,-1-14-12,-8-25-23,-5-24 2,-3-15-3,-5-25-3</inkml:trace>
  <inkml:trace contextRef="#ctx0" brushRef="#br0" timeOffset="24209.3846">14499 8518 104,'39'-53'37,"19"5"0,17 3 0,9 13-28,5 12-6,3 16-4,-3 17 0,-14 18 0,-21 17 0,-24 6 1,-23 5 0,-20-9 0,-20-5-1,-13-9 3,-17-14-2,-11-1 2,-3-13-1,9-2 1,7-5 3,17 12-3,12 6 2,22 17-1,20 15 1,23 14-1,11 5 0,11 2-1,3 3-3,3-9-1,1 0 0,-7-14-2,0-2-9,-20-23-23,2-9-5,-5-10 3,-4-14-2</inkml:trace>
  <inkml:trace contextRef="#ctx0" brushRef="#br0" timeOffset="24629.4087">15607 9181 98,'17'17'40,"1"8"-1,-1 6 1,-3-7-30,6 9-1,-9-6-4,1 2 2,-5-13-4,-3-2-2,-4-14-1,-12-20-5,2-6 1,-8-11-3,5-3 3,-6-10-3,6 4 4,0 3 1,6 14 3,8 9 3,-1 20 2,28 16 0,-1 3 1,12 17-1,4-1-1,11 2-5,3-21 0,6-2 0,0-28 0,-2-8 0,-9-15 0,-7-13 0,-9-13 0,-13-2 0,-9 9 0,-28-8-39,-2-2-6,-6 4 2,-1 2-1</inkml:trace>
  <inkml:trace contextRef="#ctx0" brushRef="#br0" timeOffset="25172.4397">17172 8602 99,'-19'-6'40,"19"6"0,19-19-2,13 7-27,26 10-5,8 6-4,11-2-1,9 5-3,-3 0-3,4 12-12,-19-3-20,-12-9-2,-13-2-1,-16-4 1</inkml:trace>
  <inkml:trace contextRef="#ctx0" brushRef="#br0" timeOffset="25338.4492">17262 8929 125,'-6'26'41,"27"-6"1,27-23-4,18-8-37,28-4-9,26 16-17,2-22-16,6 1 0,4-3 1,-4-9-1</inkml:trace>
  <inkml:trace contextRef="#ctx0" brushRef="#br0" timeOffset="26320.5054">19163 8195 64,'4'-17'33,"-13"-13"0,-2 25 2,-10 13-16,-11 12-9,6 23 0,-13 5-3,10 22 2,-5-3-3,17 20 2,2-10-2,21 0 0,11-23 1,18-13-5,12-20-2,13-20 0,4-17 0,3-29 0,-5-15 0,-9-19 0,-16-11 0,-18-5 0,-18 5 0,-18 1 0,-15 12 0,-14 19 0,-8 13 0,-8 22 0,9 30-9,-9 8-16,21 24-16,15 9-1,20 8 1,17 2-1</inkml:trace>
  <inkml:trace contextRef="#ctx0" brushRef="#br0" timeOffset="26427.5115">19536 8692 100,'26'17'4,"-26"-17"-3,0 0 2,0 0-39</inkml:trace>
  <inkml:trace contextRef="#ctx0" brushRef="#br0" timeOffset="26839.5351">20262 7926 99,'7'22'39,"-9"-4"0,0 10 0,-13 8-29,5 8-6,-9 2 3,6-2-2,-6-2 2,9-4-1,4-11-6,12-13 0,15-11 0,13-7 0,11-9 0,5 4 0,6-10 0,-1-4 0,2-2 0,-12 1 0,2 5-24,-21-15-20,-7-13 0,-13-9 1,-3-7 1</inkml:trace>
  <inkml:trace contextRef="#ctx0" brushRef="#br0" timeOffset="26999.5442">20563 7785 93,'-8'49'41,"2"3"-1,1 11-1,5 28-15,-3-6-17,3 15-1,-3-2-3,0 1-2,-1-7-3,-5-10-7,11-2-24,-6-35-8,7-11-2,5-17 1</inkml:trace>
  <inkml:trace contextRef="#ctx0" brushRef="#br0" timeOffset="28049.6043">21463 7885 92,'-14'-8'37,"-5"1"1,-3 8-1,7 16-22,-16-6-8,6 20-3,-3-4-2,1 7-1,3-3 2,5 0-2,3-4 1,6-8-2,1-2 2,9-17 1,-9 15-1,9-15 1,-3 11-1,3-11 1,0 0-2,0 0-1,0 0 0,0 0 0,0 0 0,0 0 0,7-26 0,-7 26 0,6-20 0,-6 20 0,5-13 0,-5 13 0,4-11 0,-4 11 0,0 0 0,0 0 0,0 0 0,12-20 0,-2 15 0,5-10 0,7 10 0,7-6 0,8 4 0,8 2 0,3 0 0,2 8 0,-3-6 0,-4 8 0,-6-6 0,-8 1 0,-7-6 0,-10 5 0,-12 1 0,11-6 0,-11 6 0,0 0 0,0 0 0,0 19 0,-1 5 0,1 4 0,-2 14 0,2 5 0,-2 14 0,2-3 0,-2 5 0,2 0 0,0-3 0,-1-7 0,1-7 0,-2-8 0,1-6 0,-9-12-8,4 4-10,-22-14-17,3-2-6,-10-6 1,-5 2 1,-9-17 21,6 6 13,-1 2 7,3-11 12,21 3 18,9-1 8,20-5-1,20-1 0,21 7-21,9-9-13,13 4-7,7 2-6,-10-3-7,5 3-25,-10 4 1,-10-5-1,-10-6 0</inkml:trace>
  <inkml:trace contextRef="#ctx0" brushRef="#br0" timeOffset="28384.6235">22272 7959 107,'10'-14'39,"-10"14"1,0 0 1,-7 24-32,-8 15-3,4 18-2,2 12-1,8 15 1,6 1-2,15-2-2,8-13 0,9-6 0,5-19 0,2-19 0,-4-15 0,-7-23 0,-13-15 0,-12-7 0,-13-4 0,-13 3 0,-7 8 0,-9 13 0,1 9 0,0 11-2,12 19-4,5-1-3,29 20-19,4-6-12,16-7-1,13-11 0,10-2 1</inkml:trace>
  <inkml:trace contextRef="#ctx0" brushRef="#br0" timeOffset="28999.6586">21609 8714 63,'10'-17'36,"-3"3"0,0-3 3,5 10-17,-13-15-9,14 19-3,-13 3-1,15 2-1,-9 13-1,8 8-2,-2 10-2,1 10-1,-1 12 0,0 3-2,-4 5 0,-4-6-1,-1 2-5,-8-14-6,12 4-25,-5-22-6,6-12 0,6-22-2</inkml:trace>
  <inkml:trace contextRef="#ctx0" brushRef="#br0" timeOffset="30052.7189">22945 8608 81,'4'14'36,"8"10"0,9-9 4,-1-2-26,26 13 0,-5-20-5,16 1-3,-5-17-1,5-3-1,-8-20-2,-4-4 0,-10-12 0,-8-11-2,-14-3 3,-7-12-4,-7 4 3,-7-3-2,-1 12 0,-1 2 0,6 9 0,7 11 0,12 15-2,9 16 0,6 17 2,5 22 2,3 9 0,1 20-2,-6 10 0,-7 13 0,-5-2 0,-2 2 0,7-7 0,16-13 0,24-5 0,17-14 0,21-3 0,12-9 0,17 14-3,1-15-40,-10-13-4,-24-3 4,-34-1 0</inkml:trace>
  <inkml:trace contextRef="#ctx0" brushRef="#br0" timeOffset="30880.7662">14349 10940 76,'-16'-27'39,"1"8"1,0 3-1,15 16-13,-25-7-12,24 29-4,-5 8-3,10 31-3,3 17-4,4 11 0,4 6 0,2 3 0,3-10 0,-2-11 0,1-7 0,-5-24 0,1-6 0,-8-23-7,7 5-16,-14-22-17,0 0-1,5-21 0,-8-16 0</inkml:trace>
  <inkml:trace contextRef="#ctx0" brushRef="#br0" timeOffset="31151.7817">13781 10957 124,'-12'5'41,"21"-5"1,20-6 0,26 5-36,14-4-6,16-2 0,11 4 0,10-5 0,7 3 0,-7-2-6,-3 12-10,-24-9-22,-7-2-4,-12-1 2,-15-2-2</inkml:trace>
  <inkml:trace contextRef="#ctx0" brushRef="#br0" timeOffset="31384.7951">14038 11547 117,'-13'50'45,"20"-22"-3,25-6-2,17-15-32,34 6-5,13-7-3,11 5 0,7-7 0,-6-10-11,8 10-28,-18-9-2,-13 7 0,-17 2-2</inkml:trace>
  <inkml:trace contextRef="#ctx0" brushRef="#br0" timeOffset="31660.8108">15294 11638 123,'10'18'41,"-1"7"4,-4-3-6,1 5-33,-1 5-5,0 7-1,0-3 0,-2-3 0,1-7 0,-5-15-7,11 3-25,-10-14-8,-8-21-1,-1-3 0,-1-13 2</inkml:trace>
  <inkml:trace contextRef="#ctx0" brushRef="#br0" timeOffset="31888.8239">15253 11645 126,'24'7'41,"-2"-1"-1,9 5-1,-2 3-32,11 11-5,1-2-2,0 8 0,-6-8 0,-1-7 0,-6-9 0,3-6 0,-3-16 0,-1-16 0,-5-14 0,-1-8 0,-4-15 0,-6-8 0,6 19-9,-18-6-35,4 4-1,0 9 0,5 12-2</inkml:trace>
  <inkml:trace contextRef="#ctx0" brushRef="#br0" timeOffset="32459.8565">16887 10985 112,'-12'-1'41,"12"1"-1,0 0 0,15 6-29,13 1-4,19 5-3,9-5-4,10 5 0,10 0-1,3-8-7,16 17-13,-8-23-21,-3 7 0,-7-10 1,-5 0-1</inkml:trace>
  <inkml:trace contextRef="#ctx0" brushRef="#br0" timeOffset="32660.868">16988 11485 128,'35'10'44,"28"-5"-1,21-13-3,5 3-42,21 2-12,20 13-24,-2 5-4,-6-6 1,-2 6-4</inkml:trace>
  <inkml:trace contextRef="#ctx0" brushRef="#br0" timeOffset="43147.4678">18658 10121 66,'-14'2'40,"14"-2"-4,-8 3 3,8-3-13,0 0-13,0 0-4,13 20-3,-6-7-1,9 8-4,0 7 3,6 6-2,1 10 2,4 11-2,-1 7 0,5 3-2,-5 2 0,1-2 0,-3-5 0,0-6 0,-5-5 0,-1-12 0,-6-7 0,0-14 0,-3-13 0,0-17 0,0-26 0,2-16 0,-1-22 0,0-12 0,2-18 0,-1-4 0,-1 6 0,-2 0 0,1 32 0,-6 2 0,14 42-22,-12 3-23,7 16 2,1 20-3,3 2 4</inkml:trace>
  <inkml:trace contextRef="#ctx0" brushRef="#br0" timeOffset="43532.4899">19567 10252 98,'0'0'40,"-7"12"1,9 12 0,1 7-24,9 20-9,-4 5 0,9 11-6,-5-4-2,5 3 0,-3-5 0,0-4 0,-3-6 0,-5-14 0,0-7 0,-9-14-2,4 7-17,-15-26-24,-2-6 2,-6-4-1,-5-15 2</inkml:trace>
  <inkml:trace contextRef="#ctx0" brushRef="#br0" timeOffset="43681.4984">19390 10748 122,'-2'11'41,"15"-7"-1,16 0 1,17 4-31,8-8-9,7-9-2,6 6-6,-10-13-27,2-4-4,-12-9-4,-13-18 0,-11 1 0</inkml:trace>
  <inkml:trace contextRef="#ctx0" brushRef="#br0" timeOffset="44023.518">19833 10183 104,'15'-2'40,"1"14"0,6 4 1,1-5-31,9 20-1,-5 5-2,7 11-3,-7 1-4,1-2 0,-7-4 0,-1-3 0,-7-5 0,-2-6 0,-3-18 0,-8-10 0,9-24 0,-6-2 0,0-3 0,1-1 0,2-3 0,1 8 0,3 11 0,5 17 0,9 7 0,6 15 0,9 6 0,1 3 0,10 13-5,-11-17-19,4 5-17,-8 1 0,-10-18-1,-12-2-1</inkml:trace>
  <inkml:trace contextRef="#ctx0" brushRef="#br0" timeOffset="44528.5468">18938 11293 102,'-37'9'40,"6"1"1,14 3 1,17-13-31,21 21-3,27-8-1,29 1-3,28-6-4,28-5 0,19-5 0,21-11 0,7-7 0,-1-6 0,-9 6 0,-19-5 0,-8 21-26,-33-15-21,-18 8 2,-26-5-1,-22 3 2</inkml:trace>
  <inkml:trace contextRef="#ctx0" brushRef="#br0" timeOffset="45149.5824">19183 11792 97,'-17'-14'36,"17"14"4,-16 29-2,3-8-27,13 28-4,-3 4-1,7 19-1,-3 3 0,7 4 0,-3-3-3,4-10 0,0-4-2,-3-15 0,0-6-1,-2-17-2,2-3-3,-6-21-14,-2-12-21,1-5 1,-2-8 0,-4-14-1</inkml:trace>
  <inkml:trace contextRef="#ctx0" brushRef="#br0" timeOffset="45532.6043">18990 11959 95,'-1'-27'37,"8"0"3,12 5 0,14 4-29,7-14-2,20 10-3,3-3 2,12 15-3,-6 3-1,1 12-4,-14 1 0,-10 16 0,-18 10 0,-15 10 0,-14 5 0,-15 7 0,-9-6 0,-9 0 0,-5-12 0,-3-6 0,4-11 0,5-12 0,6 0 0,8-11 0,9 15 0,10-11 0,15 28 0,9 2 0,7 6 0,9 9 0,5 0 0,4 0 0,2 0 0,-4-12 0,8 18-22,-13-21-22,2-11 0,-4-8 0,-1-10-1</inkml:trace>
  <inkml:trace contextRef="#ctx0" brushRef="#br0" timeOffset="46466.6577">20115 12296 107,'0'0'40,"0"0"2,12 18 0,4 5-32,-3-1-6,8 10 1,-2-2 0,4 9-5,-4-7 0,-1 0 0,-5-7 0,-2-7 0,-5 1 0,-6-19 0,5 10 0,-9-22 0,-1-7 0,-5-9 0,-1-4-4,-4-6 1,3 7 1,-1-3 0,3 14 3,10 20 4,0 0-2,6 16-1,10 6-2,10 13 0,4-6 0,8 5 0,3-14 0,6-11 0,3-17 0,3-11 0,-4-10 0,1-16 0,-5-13 0,-5-16 0,-5 1 0,-12-8 0,0 21 0,-27-11-36,0 3-13,-12 23 3,-1 5 2</inkml:trace>
  <inkml:trace contextRef="#ctx0" brushRef="#br0" timeOffset="47244.7022">14772 13760 117,'-7'21'41,"7"-21"-1,15 33 3,-2-22-35,27 9-2,10-5-6,13-7 0,7-5 0,5-13 0,2 8 0,-5-15 0,2 19-11,-19-14-34,-5 8 4,-16-2-4,-11 3 3</inkml:trace>
  <inkml:trace contextRef="#ctx0" brushRef="#br0" timeOffset="47426.7126">14985 14213 138,'13'24'44,"14"-5"-1,20-10-13,11-8-30,8-5 0,18 17-11,-6-13-33,10-2 1,1-10-1,-1 3-1</inkml:trace>
  <inkml:trace contextRef="#ctx0" brushRef="#br0" timeOffset="47886.7389">16560 13259 125,'17'32'45,"0"8"-1,-8 3-3,-2 4-41,-4 19 0,-2-2 0,4 2 0,-13-13-24,9-2-20,0-18 2,6-10-2,-7-23 2</inkml:trace>
  <inkml:trace contextRef="#ctx0" brushRef="#br0" timeOffset="48021.7466">16747 13768 133,'9'12'42,"-9"-12"-3,10 7-2,0 2-59,-10-9-20,17 2 0,-5-2-3,5-7 1</inkml:trace>
  <inkml:trace contextRef="#ctx0" brushRef="#br0" timeOffset="48416.7692">17299 13208 136,'13'20'44,"-3"1"1,4 8-15,-2 13-30,0 0 0,1 14 0,-3 8 0,-2-2 0,-2-11 0,-1 5 0,-5-9 0,9 4-27,-10-7-14,1-18-2,0-26 0,1 21 1</inkml:trace>
  <inkml:trace contextRef="#ctx0" brushRef="#br0" timeOffset="48807.7916">17986 13219 125,'24'-42'40,"-14"12"2,-19 10-1,-9 23-34,-14 7-7,-3 19 0,-10 6 0,-1 21 0,2 0 0,10 7 0,9-5 0,11-5 0,15-12 0,12-19 0,12-11 0,7-26 0,6-11 0,-1-8 0,-2-1 0,-5-7 0,-6 11 0,-7 7 0,-8 7 0,-4 27 0,-5 10 0,-2 22 0,-2 12 0,1 9 0,1 6 0,0 8 0,4 6 0,-4-22 0,16 15-31,-10-28-13,3-13 0,-2-16 0,4-7 0</inkml:trace>
  <inkml:trace contextRef="#ctx0" brushRef="#br0" timeOffset="49452.8285">18445 13365 114,'2'-19'41,"0"2"1,-2 17 1,10-3-35,1 19-1,0 5-7,5 1 0,0 16 0,4 1 0,-3 9 0,1 1 0,-4-1 0,-1-5 0,-4-5 0,-2 4 0,-2-18 0,-1-6 0,-4-18 0,13-11 0,1-22 0,6-5 0,9-14 0,10-2 0,7-7 0,5 3 0,7 10 0,-3 1 0,7 35-1,-19-9-37,3 21-6,-14 9 0,-8 9-2</inkml:trace>
  <inkml:trace contextRef="#ctx0" brushRef="#br0" timeOffset="49966.8579">16727 14221 114,'-49'2'41,"10"4"1,14-7 1,8-13-35,34 2-1,27 1-7,38 1 0,30-5 0,35 14 0,29 1 0,26 16 0,21 11 0,9 7 0,2 7 0,-8 3 0,-10 3 0,-20-14 0,-18-3 0,-26-24 0,-11 11-27,-33-31-19,-23 6 1,-34-18 0,-28 10 2</inkml:trace>
  <inkml:trace contextRef="#ctx0" brushRef="#br0" timeOffset="51024.9184">17028 14647 115,'-4'-10'42,"4"10"-2,-23-21 1,6 26-32,-8-3-6,1 14-1,-1 6 1,1 13-3,1 7 0,6 26 0,4 9 0,8 6 0,7-4 0,10-4 0,10-12 0,15-22 0,13-13 0,8-40 0,5-15 0,3-24 0,-6-11 0,-7-3 0,-13-14 0,-18 10 0,-24-5 0,-20 17 0,-19 4 0,-14 17 0,-7 6 0,-4 10 0,3 15 0,6 12 0,20 18-3,6-10-25,31 16-16,18-3 0,24 13 3,12-9-2</inkml:trace>
  <inkml:trace contextRef="#ctx0" brushRef="#br0" timeOffset="51217.9294">17397 14965 129,'19'16'40,"-19"-16"0,5 21-7,-4-8-53,-1-13-19,0 0-3,5-27 1,9 12-3</inkml:trace>
  <inkml:trace contextRef="#ctx0" brushRef="#br0" timeOffset="51844.9653">17603 14682 120,'-16'-5'43,"16"5"0,-17-14 0,17 14-37,14-17-6,5 13 0,3-1 0,6 0 0,2-1 0,4 11 0,-3-6 0,-1 2 0,-6 0 0,-6-3 0,-5-3 0,-4 5 0,-9 0 0,0 0 0,0 0 0,0 0 0,0 0 0,-9 8 0,4 7 0,0 2 0,1 7 0,1-4 0,-2 7 0,1 5 0,0 1 0,1-6 0,2 2 0,1 3 0,2-10 0,2 0 0,5-9 0,5-11 0,6 1 0,2-2 0,4-6 0,3-9 0,-1-2 0,0 2 0,-1-3 0,-4-1 0,-2-3 0,-13-16-9,10 15-27,-15-17-9,1 11 1,-7-10 1,3 8 36,-7 4 6,-1 4 6,8 22 12,-14-11 16,12 35 12,-2 0-2,7 22-1,-4-1-42,7 21 0,1 1 0,2-1 0,4 9 0,-2-11 0,12 15-15,-13-25-32,4 1 4,-2-21-6,1-3 6</inkml:trace>
  <inkml:trace contextRef="#ctx0" brushRef="#br0" timeOffset="52436.9992">18346 14835 128,'0'0'42,"0"0"3,8-11-5,29 18-40,-6-9 0,7 8 0,0-7 0,2 7 0,-1-4 0,-5-3 0,-6 5 0,-7-8 0,-6 15 0,-4 8 0,-4 15 0,-2 7 0,-4 10 0,-1 3 0,0 5 0,-1 4 0,0-5 0,2-1 0,1-15 0,0-6 0,4-7 0,-6-16-9,10 6-27,-10-19-8,-7-17 2,-6-5-2</inkml:trace>
  <inkml:trace contextRef="#ctx0" brushRef="#br0" timeOffset="52590.0079">18497 15197 125,'-6'-12'42,"6"12"1,21-13-3,13 11-36,-2-3-7,1 4-4,14 6-16,-8-16-20,4 1 2,-6-14-2,-3-2 1</inkml:trace>
  <inkml:trace contextRef="#ctx0" brushRef="#br0" timeOffset="52874.0242">18945 14743 113,'-17'9'42,"12"17"0,-5 13-2,6 28-27,1-4-10,8 18-1,6-10-2,9 1 0,8-18 0,7-7 0,6-25 0,2-27 0,-2-12 0,-5-22 0,-6-5 0,-11-4 0,-11 2 0,-11 2 0,-9 18 0,-12 9 0,-5 21 0,-3 8 0,8 24 0,-4-9-21,25 10-23,3-3 1,18-9-3,8-7 3</inkml:trace>
  <inkml:trace contextRef="#ctx0" brushRef="#br0" timeOffset="53864.0808">19756 14641 81,'0'0'39,"14"11"-1,-3-4 2,-11-7-20,25 6-11,-14-5-1,6 5-4,-5-3 0,0 4-2,-12-7 1,16-6-1,-16 6-3,0-20 3,-6 4-2,-4 2 1,-3-15-1,-2-3 0,1-5-1,0 3 1,7-11 0,9-1 0,13-3 1,8-7 0,10 17-1,6 2 1,5 15-1,1 11 1,-4 16-1,-5 17 0,-10 16 0,-5 10 0,-7 3 0,-1-3 0,-3-5 0,6-5 0,4-6 0,7-6 0,8-16 0,4-4 0,8-4 0,-2 3 0,10 8-9,-18-21-25,4 9-8,-8-7-5,-2 1 5,-7 2-4</inkml:trace>
  <inkml:trace contextRef="#ctx0" brushRef="#br0" timeOffset="54560.1206">21106 13910 110,'-9'2'44,"9"-2"-3,0 0 4,0 0-34,22-17-7,7 13-4,7-7 0,10 3 0,4 0 0,6 0 0,-1-2 0,-1 2 0,-4 8 0,-9-7-6,3 12-20,-20-8-15,-2 2-2,-10 7 2,-12-6 0</inkml:trace>
  <inkml:trace contextRef="#ctx0" brushRef="#br0" timeOffset="54909.1406">21140 14130 121,'12'3'42,"1"-11"2,12 0-1,3-8-38,15-3-5,5 5 0,3-6 0,3 11 0,-5-2 0,4 20-12,-21-11-25,2 0-8,-12 1 2,-4 7-2</inkml:trace>
  <inkml:trace contextRef="#ctx0" brushRef="#br0" timeOffset="63133.611">22108 13738 104,'0'0'40,"10"-1"-1,10-9 0,19 7-36,-2-1 0,7 4-1,-2 5 1,0 5 1,-10 10-2,-9 8 4,-17 6-3,-9 8 3,-17 1-5,-7 10-1,-8-8 0,1 7 0,1-2 0,9-5 0,7-5 0,14-4 0,16-5 0,12-14 0,12-4 0,7-11 0,14 1 0,-18-20-29,10 0-19,-7-11 1,-7 2 2</inkml:trace>
  <inkml:trace contextRef="#ctx0" brushRef="#br0" timeOffset="63312.6212">22646 14188 141,'0'0'44,"17"14"-2,-3-16-14,-7-28-45,16 18-26,-1-7-1,4-6-2,-1-3 3</inkml:trace>
  <inkml:trace contextRef="#ctx0" brushRef="#br0" timeOffset="63891.6543">23051 13737 113,'0'0'42,"12"18"0,2 0 0,8 14-31,-4-6-6,4 6-5,-5 5 0,-3 0 0,-9 9 0,-9-6 0,-8-1 0,-10-17 0,-2-1 0,-11-28-12,6 2-33,1-28 1,8-18-1,8-15 34,13 0 5,5 0 6,6-1 6,17 19 19,-2-13 18,7 24 1,-2-1-2,3 15-39,-5-3-3,-3-8-5,7 15-37,-10 2 0,0 10-2,-8 0-2</inkml:trace>
  <inkml:trace contextRef="#ctx0" brushRef="#br0" timeOffset="64477.6879">23541 14158 126,'-4'47'43,"-1"-11"4,3 1-8,-1-12-39,6-7 0,1-30 0,7-8 0,0-22 0,4-10 0,1-12 0,1-15 0,2-12 0,-2 3 0,1-1 0,-3 0 0,0 7 0,-3 6 0,-5 23 0,2 1 0,-1 40 0,-8 12 0,14 35 0,-9 14 0,1 7 0,3 24 0,5-3 0,-1 16 0,-2-17 0,-1-8 0,-4-11 0,-4-9 0,4 14 0,-16-36-23,-4-2-22,-7-8 0,-2-7 2,-6-12-1</inkml:trace>
  <inkml:trace contextRef="#ctx0" brushRef="#br0" timeOffset="64635.6969">23566 13997 137,'14'-25'45,"11"15"-2,10-9-13,10 4-30,10 9-4,-3-6-36,1-3-3,-9-3 1,-3 1-3</inkml:trace>
  <inkml:trace contextRef="#ctx0" brushRef="#br0" timeOffset="67486.86">23135 13830 70,'1'-19'38,"-2"4"-1,0 5 4,-8-14-16,9 24-6,-12-17-6,12 17-3,-20-10-8,7 8-2,-4 15 0,3-1 0,0 14 0,5 4 0,1 2 0,5 7 0,6-9 0,7 10 0,6-18 0,6 6 0,3-10 0,2-2 0,-6-7 0,4 5 0,-11 4 0,-8 0 0,-11 6 0,-10-3 0,-9 3 0,-6-2 0,-2 3 0,-3-6 0,8-5 0,3-9 0,13-2 0,1-20 0,24 14-23,-5-19-22,7 3 0,0-16 0,1 5 2</inkml:trace>
  <inkml:trace contextRef="#ctx0" brushRef="#br0" timeOffset="67680.8711">23061 13847 92,'2'-22'41,"1"2"0,7-2 0,2-5-18,17 15-10,-2-20-9,12 15-4,1-3 0,1 3 0,-1-3 0,-5 4 0,0 14-10,-25-4-33,-10 6 0,0 0-1,0 0 2</inkml:trace>
  <inkml:trace contextRef="#ctx0" brushRef="#br0" timeOffset="68177.8995">23155 13734 108,'20'-24'44,"-6"-2"-4,7 6 3,2-2-24,5 4-18,-3 3-1,2-3 0,1 7-2,-12-3-9,9 33-11,-25-19-20,2 20 1,-10 4-1,-8-5 3</inkml:trace>
</inkml:ink>
</file>

<file path=ppt/ink/ink8.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39:14.349"/>
    </inkml:context>
    <inkml:brush xml:id="br0">
      <inkml:brushProperty name="width" value="0.05292" units="cm"/>
      <inkml:brushProperty name="height" value="0.05292" units="cm"/>
      <inkml:brushProperty name="color" value="#FF0000"/>
    </inkml:brush>
    <inkml:context xml:id="ctx1">
      <inkml:inkSource xml:id="inkSrc44">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1" timeString="2014-05-01T15:39:51.313"/>
    </inkml:context>
  </inkml:definitions>
  <inkml:trace contextRef="#ctx0" brushRef="#br0">1837 2819 119,'0'0'41,"14"1"-1,-1-4 2,-1-6-41,15 7 0,3-4-3,6 5 3,3 1 1,3 0-1,-5 1 1,1-2-4,-2 9 0,-10-15-8,12 12-28,-17-7-1,2-5-2,-8-3 0</inkml:trace>
  <inkml:trace contextRef="#ctx0" brushRef="#br0" timeOffset="420.0241">1961 2595 107,'9'13'38,"-9"-13"-1,8 25-1,-5 8-34,-5 2 2,1 6 1,-4-5-2,2 4 2,-2-11-4,-1 8 1,2-4-6,-7-11-10,10 6-27,-3 0 1,4 5-2,-3-11 1</inkml:trace>
  <inkml:trace contextRef="#ctx0" brushRef="#br0" timeOffset="868.0497">1796 3329 120,'12'4'37,"13"-13"2,5 8-2,12-1-35,5 1-2,8-10 2,2 9-4,-1-16-3,8 18-16,-13-15-17,-4-1 0,-13-4-2,-4-6-1</inkml:trace>
  <inkml:trace contextRef="#ctx0" brushRef="#br0" timeOffset="1624.0929">1880 2235 24,'-30'-7'21,"7"20"3,-12-19-1,6 5-10,-6 8-9,-6-1 2,0 9 1,-5 0 2,3 17 0,-5-1-3,6 21 1,-8 0 0,13 12-1,-4-3 2,13 9-2,1 4 0,14 6 1,8 11 0,13 14 1,11 4-4,8 5 0,17-2-3,9 0 0,11-17-1,5-14 2,6-39-3,5-25 1,11-31 1,5-19 1,-1-35 0,2-18 0,-6-23 0,0-13-1,-7-5 1,-4-11 0,-20 0 0,-11-7-2,-23 12 2,-16 9-4,-21 19 1,-26 14-9,-16 17-28,-28 23-2,-11 19 1,-9 21-2</inkml:trace>
  <inkml:trace contextRef="#ctx0" brushRef="#br0" timeOffset="2804.1604">1986 2336 108,'0'0'38,"0"0"1,16-29-2,-4 6-33,-1-17-2,5-6 0,-6-5 0,2-8 0,-5 0-2,-1-3 3,-7-1-2,0 1 2,-8-1-2,-3 2 2,1 4 0,-3-6-1,0-1 3,0-11-5,1 7 0,1-10 0,4 3 0,6 1 0,4 1 0,6 7 0,8 5 0,9 9 0,17 8-6,-2 12-30,15-1-4,-3 5-2,5 0 1</inkml:trace>
  <inkml:trace contextRef="#ctx0" brushRef="#br0" timeOffset="3619.207">2125 817 108,'0'0'38,"0"0"0,-6 47-1,6-47-31,46 18-5,-1-7 3,17-2-1,11-3-1,16-8 1,10-4-1,11-1 1,1-7-1,7 2 0,1-4-3,0 2 0,-4 1-5,-20 6-16,-6 6-19,-15 3 1,-10-1-2,-16 5 1</inkml:trace>
  <inkml:trace contextRef="#ctx0" brushRef="#br0" timeOffset="5349.306">3486 823 100,'0'0'36,"0"0"0,0 0-1,0 0-34,0 0 1,57-32 5,-57 32-3,39 28 0,-39-28 1,39 51 1,-39-51-1,36 64 0,-36-64-2,30 63-4,-30-63 1,23 47 1,-23-47 0,0 0-1,0 0 3,0 0-2,0 0 0,0 0-1,0 0 0,0 0 0,0 0 0,0 0 0,28-59 0,-28 59 0,15-49 0,-15 49 0,20-48 0,-20 48 0,0 0 0,35-52 0,-35 52 0,0 0 0,0 0 0,49-36 0,-49 36 0,0 0 0,56 31 0,-56-31 0,50 49 0,-50-49 0,51 61 0,-51-61 0,46 54 0,-46-54 0,0 0 0,42 45 0,-42-45 0,0 0 0,0 0 0,0 0 0,0 0 0,37-69 0,-37 69 0,18-76 0,-18 76 0,23-77 0,-23 77 0,21-74 0,-21 74 0,0 0 0,0 0 0,53 5 0,-53-5 0,34 73 0,-14-27 0,2 17 0,-2-12 0,-20-51 0,37 80 0,-37-80 0,0 0 0,51 45 0,-51-45 0,0 0 0,46-69 0,-46 69 0,31-81 0,-31 81 0,28-90 0,-28 90 0,25-63 0,-25 63 0,41-23 0,-41 23 0,73-11 0,-23 7 0,14 1 0,8 0 0,9-11 0,-2-1-11,12-10-27,-17-2-6,-2 4 1,-11 10 3</inkml:trace>
  <inkml:trace contextRef="#ctx0" brushRef="#br0" timeOffset="5903.3377">3848 1484 101,'14'16'38,"-5"0"-3,1 6 2,-4 2-33,4 7-5,-2 3 1,-2-2 0,0-1 0,-2-5-3,1-5-1,-5-21-9,0 0-22,5-19 0,-1 5 0,1-9-2</inkml:trace>
  <inkml:trace contextRef="#ctx0" brushRef="#br0" timeOffset="6530.3736">4220 1551 80,'0'0'33,"17"-4"0,-2-5-1,-1 6-28,13 1-3,2 3 1,3 2-1,-1 1 2,0 7 0,-8-4 0,-4 17 0,-11-2 1,-5 10-1,-10-4-2,2 7 3,-6-6-3,5 2 2,-3-4 0,9-13-1,0-14-2,12 8 0,5-8 0,2-13-3,11 15-5,-14-19-23,12 14-5,-1 2-2,0-4 1</inkml:trace>
  <inkml:trace contextRef="#ctx0" brushRef="#br0" timeOffset="7595.4345">5081 714 52,'0'0'31,"0"0"0,0 0 1,0 0-19,0 0-3,0 0-2,56 18 1,-4-24 2,-1 4-2,18-4 0,-3 1-1,12-5-2,-5 4-2,4-1 0,-6-4-4,-2 8 0,-7-1 1,-4-4-1,-8-1-1,-5 5-1,-45 4-1,62-7 0,-62 7-1,0 0-2,0 0-6,0 0-20,0 0-6,0 0-1,0 0 2</inkml:trace>
  <inkml:trace contextRef="#ctx0" brushRef="#br0" timeOffset="8555.4894">5976 707 67,'0'0'36,"6"-54"1,-6 54 0,0 0-19,0 0-8,0 0-3,0 0-3,0 0 1,0 0-2,0 0 0,0 0 0,39 9-2,-39-9 1,15 73-1,-8-15 1,1 16-2,0 14 1,1 12-1,0-3-1,0 12 1,1-15 0,0 4 1,-1-20-1,-1-3 1,0-22 0,-1-12 0,-2-6 0,-2-18-2,0 5-2,-3-22-4,4 18-17,-4-18-15,0 0-3,0 0 2,0 10 0</inkml:trace>
  <inkml:trace contextRef="#ctx0" brushRef="#br0" timeOffset="9299.5319">6137 1909 97,'0'0'36,"0"0"2,12 16-4,-4-10-31,4-3-6,2 9 4,1-2-1,0 8 1,-2 3 0,-2 0-1,-2-5 3,-5-2-1,-4 1-1,0-15-3,-11 23 2,11-23-1,-18 19 2,7-14 1,0 8-2,1-1-1,1-1 2,2 4 0,3 1 0,4-2-1,0-14 0,14 19-2,-1-16 1,5 6 1,0-8-2,4 11 2,-3-8 0,1 10 0,-5 2 4,-5 4-4,-4 9 1,-7-2 0,-4 11 2,-7-11-3,-2 8 2,-6-10-1,1 3-2,-3-14 2,5 5 0,0-3 0,7-6-1,5 3 2,5-13-2,5 18-1,4-10 0,6 6 1,-1-1-1,4-1 2,0 7 0,-4 4 0,-1 11 2,-5 5-1,-4 25 3,-4-6-2,-3-5 0,-2 16-2,-3 7-1,0-4-4,-6-12-15,8 3-22,-6-30-2,-1 9 1,-4 4 1</inkml:trace>
  <inkml:trace contextRef="#ctx0" brushRef="#br0" timeOffset="10395.5946">2148 3645 43,'-6'-15'30,"6"15"-1,-3-18 1,-1 4-14,4 14-3,0 0-2,0 0-1,0 0 3,11 14-2,-14 1 0,19 28-1,-11 4-3,15 12-1,-4 7-3,12 12 1,-1 3-5,4 8 1,2-6 1,-5-6-1,1-10 1,-3-8-2,-5-4 2,-6-7-1,-6-1 1,-6-11 1,-3 3-2,-4-6 1,-3 1 0,-2 1 0,-3-5 0,2-2-1,-1-5 0,3-2 0,0-6 0,3 0 0,5-2 0,8 3 0,14-2 0,13-1 0,27-5 0,22-3 0,24-1 0,29-4 0,20-5 0,16-6 0,14-3-2,-3-13-17,1 14-23,-16 3-1,-11-6 0,-22-8-2</inkml:trace>
  <inkml:trace contextRef="#ctx0" brushRef="#br0" timeOffset="11428.6537">2884 2726 93,'0'0'36,"-12"-10"-1,12 10 0,-9 11-25,-2-14-6,11 3 1,-14 4-1,14-4-1,0 0 1,0 0 0,0 0 2,24-7-2,-7 9-1,9-2-2,3 6 0,2 2-1,-1 12-3,-3 0 3,-5-1-3,-8 6 3,-3-5-1,-7 2 2,-4-4-1,-2-2 1,2-16 2,-2 22-1,2-22-1,13 19 0,-5-3-1,2 11-1,-3 13 0,-6 10-2,-7 5 3,-4 0-2,-7 0 2,-5-11-2,0-1 1,-3-16-3,9-4-6,-8-35-21,24 12-6,-9-31-2,15 15 1</inkml:trace>
  <inkml:trace contextRef="#ctx0" brushRef="#br0" timeOffset="11734.6712">3300 3007 106,'-6'41'36,"2"-12"-1,4 1 0,5-3-31,4-21-3,8-7 1,0-27 0,5-4-1,-10-11 5,2 5-2,-15-3 3,-2 7-3,-13 7 0,-8 14-3,-5 17 0,-2-3-4,5 9-4,-7-5-8,18 8-25,0 0-1,11 3 1,3-5 0</inkml:trace>
  <inkml:trace contextRef="#ctx0" brushRef="#br0" timeOffset="12183.6969">3063 3017 116,'-15'24'36,"-3"-16"-6,6 5-29,3-2-38,-3-7 0,2-1-1</inkml:trace>
  <inkml:trace contextRef="#ctx0" brushRef="#br0" timeOffset="12703.7266">3417 2876 86,'11'10'34,"-2"2"1,3 7-1,-1 15-29,1 0-4,3 16 3,-2-2-2,3 8 4,-7-8 0,6-2 0,-8-20 0,5-15 0,-4-24 0,4-20-2,-3-15 0,4-9-3,0-4-2,1-6-3,10 14-7,-6-6-27,18 14-3,7-3 1,11 14-1</inkml:trace>
  <inkml:trace contextRef="#ctx0" brushRef="#br0" timeOffset="15054.8611">6784 2040 68,'0'0'35,"1"-10"-1,-1 10-1,0 0-25,-9-2-6,9 2 0,0 0 0,-16 12 2,6 0-2,-8 14 2,4 10 2,-8 21-1,5 11 1,-1 10-2,7 0-1,5-4-2,9-3 1,6-20-1,9-7-1,6-33 0,4-10 0,3-26 0,0-10 1,-3-11-1,-3-6 0,-6 3 0,-6 2 0,-7 8 2,-6 8-2,0 31-1,-19-13 0,4 40-1,-3-4-1,6 23-4,-5-17-4,17 14-25,-2-4-3,4-17 1,4-2 0</inkml:trace>
  <inkml:trace contextRef="#ctx0" brushRef="#br0" timeOffset="15390.8803">7239 2222 95,'-14'38'35,"-2"13"0,5-5 0,4 7-36,6-11 2,10-2 0,5-24 1,8-23 1,0-14 2,4-17 0,-10-4 2,0-5-1,-10 5-2,-5-1 0,-6 9-1,-4 5-2,-4 8-1,-3 9-3,3 15-5,-8-5-25,21 2-11,-14 14 3,14-14-2</inkml:trace>
  <inkml:trace contextRef="#ctx0" brushRef="#br0" timeOffset="16375.9367">7051 1613 111,'34'10'39,"5"4"-2,3 0-5,4-5-35,-1-14 1,1-9 0,-4-2-1,-2-11-3,-9-8-3,9 6-26,-11-11-2,-5 10 2,-4 11-2</inkml:trace>
  <inkml:trace contextRef="#ctx0" brushRef="#br0" timeOffset="16535.9458">7265 1548 108,'-20'41'40,"5"12"-1,8 2-5,-2 8-60,13 0-13,2 3-2,10-9-2</inkml:trace>
  <inkml:trace contextRef="#ctx0" brushRef="#br0" timeOffset="16890.9661">7035 3331 117,'28'0'38,"10"3"-3,14-1-27,0-10-45,2 7-4,-3-18-3</inkml:trace>
  <inkml:trace contextRef="#ctx0" brushRef="#br0" timeOffset="17358.9929">7582 2022 104,'11'24'39,"5"3"0,2 14-1,16 8-37,-7 12-2,3 1 3,-1-4 1,2-7 1,-5-16 1,1-10-1,-5-26 1,0-8 0,-1-26 0,0-15-4,-1-6 0,2-1-1,-2-1-3,-3 3-4,5 17-20,-10-2-14,0 19-2,-6 9 1,4 8 0</inkml:trace>
  <inkml:trace contextRef="#ctx0" brushRef="#br0" timeOffset="17699.0124">8507 2187 128,'-13'51'42,"-2"1"-2,-5 3-6,-11-13-45,8 14-1,-13-23 2,10-2-4,-15-33-3,16-12 1,-10-26 9,9-4 5,7-2 3,6 2 0,12 22 1,7 3 5,22 44 5,1-3-4,19 29-4,9 9-5,0-3-18,10 3-12,5-6-4,-1-12 1,1-14-3</inkml:trace>
  <inkml:trace contextRef="#ctx0" brushRef="#br0" timeOffset="18453.0555">8352 2356 107,'0'0'40,"11"21"2,-11-7-4,-2 7-29,-8-9-11,-5 14 2,0 0-3,-7-5-3,13 15-27,-9-8-4,9-1-2,5 2 0</inkml:trace>
  <inkml:trace contextRef="#ctx0" brushRef="#br0" timeOffset="19284.103">6322 3181 100,'0'-27'39,"0"27"-2,-1-19 1,-14 12-35,15 7-2,0 0-2,-2 21 2,2-6-1,0 23 2,-2 7 1,2 18 0,-2 11 2,1 16-3,-2 15 0,2-1-1,-3 11 0,2-11 0,-3-6-1,1-1 0,-3-13-1,1-7 1,-2-15 1,0-4 0,-3-12 0,-2-12 1,-3-5-2,-5-14 2,-8 0-2,-11-9 2,-19 4-2,-19-2-1,-22 5 1,-27 12-1,-27 6 1,-21 13 0,-19 6 0,-9 1-5,15 15-19,3-18-17,17-9 1,27-16-2,32-27 3</inkml:trace>
  <inkml:trace contextRef="#ctx0" brushRef="#br0" timeOffset="20035.146">5702 689 76,'0'0'37,"0"0"-2,0 0 3,0 0-28,68 53-2,-5-35 1,11-5-2,31 2 3,19-1-3,24-1 0,17 1-3,18-1 1,10-2-3,14-5-2,7 2 0,2-9 0,-2-1 0,-5-10 0,-13 0 0,-13-6 0,-13-1 0,-21 6 0,-18-8 0,-22 17 0,-19-1 0,-19 8-3,-5 3-14,-23 5-25,0 3 0,-43-14 0,56 34 0</inkml:trace>
  <inkml:trace contextRef="#ctx0" brushRef="#br0" timeOffset="21159.2103">9191 805 77,'0'0'33,"0"0"0,0 0-6,0 0-9,0 0-8,0 0-2,0 0-1,48-35-3,-48 35 1,77-5 1,-25 6-2,11 0-1,-1 2 0,2 1-2,-3-1 3,-3 3-4,-9-2 2,-9 0-2,-40-4 0,51 3 1,-51-3-1,0 0 1,0 0-3,0 0 3,0 0-2,0 0 2,0 0 0,0 0 0,0 0-1,0 0-1,-2 58 2,2-58-1,-9 85 1,7-6 0,3 27 0,2 24 0,1 16 0,1 15 1,-1-3-2,1 4 0,-2-34 0,1-13 0,-1-33 0,-1-19 0,1-21 0,-3-23-4,4-5-8,-11-26-29,7 12 1,5-29-2,-5 29 3</inkml:trace>
  <inkml:trace contextRef="#ctx0" brushRef="#br0" timeOffset="21655.2386">9862 2386 112,'0'0'43,"0"0"-6,-15 16 3,-6 6-39,-9 16 1,-12 7 1,-11 2-2,-8 3 1,-3-4-2,1 3 1,2-19-5,14 6-15,6-21-19,18-12-4,13-14 1,19-2-1</inkml:trace>
  <inkml:trace contextRef="#ctx0" brushRef="#br0" timeOffset="21999.2583">9951 2533 140,'19'51'42,"12"15"1,8 3-13,2 3-30,14 20-12,-6-19-5,12-1-24,-10-8-1,-1-17 1,-13-19 0</inkml:trace>
  <inkml:trace contextRef="#ctx0" brushRef="#br0" timeOffset="22540.2893">9382 2889 116,'-2'-23'40,"5"11"2,2 1-1,8 8-36,5 13-1,10 19 0,3 15-2,7 13-1,1 7-1,0 13 0,-1-1 0,-6-5 0,-5-10 0,-7-7-5,-2-17-3,-10-21-19,8 2-15,-1-17-1,5-4 2,0-6 1</inkml:trace>
  <inkml:trace contextRef="#ctx0" brushRef="#br0" timeOffset="22808.3046">9951 3599 135,'7'-25'40,"9"-20"2,17-16-4,14-20-38,3-1 0,7-8-2,-3 2-8,3 18-30,-11 6 0,-5 17-1,-15 8-2</inkml:trace>
  <inkml:trace contextRef="#ctx0" brushRef="#br0" timeOffset="24008.3732">9902 3587 105,'0'0'38,"9"9"0,-9-9 2,0 0-35,0 0-1,2 13 0,-4 8 0,5 11 2,-3 10-2,5 15 3,-3 5-7,2 14 0,-2-3 0,0 8 0,-3-12 0,-2-9 0,-3-7 0,0-10 0,-3-7 0,2-2 0,-1-1 0,1-4 0,0-6 0,1 4 0,2-8 0,1 4 0,0-4 0,1 0 0,2-19 0,-3 14 0,3-14 0,0 14 0,0-14 0,6 17 0,-6-17 0,9 12 0,-9-12 0,14 14 0,-14-14 0,16 15 0,-9 1 0,-7-16 0,13 29 0,-10-12 0,-2 6 0,-4 6 0,-4 2 0,-6 0 0,-8-7 0,-8-2 0,-10-5 0,-13-5 0,-12-5 0,-14-6 0,-16-4 0,-23-6 0,-21 4 0,-24 0 0,-33 4 0,-27 7 0,-27 4 0,-28 3 0,-16 3 0,-4-1 0,1 8 0,13-8 0,30 10 0,21-18-24,48 7-19,37-11-4,44-8 3,37-1-1</inkml:trace>
  <inkml:trace contextRef="#ctx0" brushRef="#br0" timeOffset="24678.4116">9615 3418 105,'0'0'40,"11"-4"-1,-2 10-2,19 17-31,-10 3-2,5 6-4,5 4-1,3-3-3,9 12-8,-10-19-21,9-1-6,-4-21 2,-3 8-2</inkml:trace>
  <inkml:trace contextRef="#ctx0" brushRef="#br0" timeOffset="26051.4901">10832 2756 102,'16'-2'35,"5"-9"0,7 9-7,1-12-24,11 9-2,-2-5 1,5 5-1,-5 0 0,0-1 0,-10 12-1,-4 4 2,-13 12-1,-7 5 4,-10 10-4,-7 3 3,-7 4-1,1 0 1,-3-14-3,4 12 2,1-5-1,8-2 0,5-9-3,7-3-1,6-7-3,0-1 0,7 11-2,-3-26-3,9 5-4,-10-26-7,14 3-17,-6-6 0,5-3 1,-1-9 1</inkml:trace>
  <inkml:trace contextRef="#ctx0" brushRef="#br0" timeOffset="26344.5069">11409 2702 127,'4'22'41,"5"8"0,-2 0-2,4 11-36,3 1 0,2-1-2,-1-4-1,4-12 0,-2-20 0,3-13 0,-3-12 0,1-2 0,-1-15 0,0 6 0,0-16 0,-1 6 0,-1-1 0,-5 9 0,5 14-12,-15-12-31,10 24-1,-7-9 2,-3 16 0</inkml:trace>
  <inkml:trace contextRef="#ctx0" brushRef="#br0" timeOffset="26678.526">12105 2808 139,'16'9'40,"-10"14"1,-6 0-6,-8 15-35,-6 0 0,-4 2 0,-6-13 0,1 3-11,-15-16-20,7-20-9,-3-4 0,5-17 1,-7-16 23,20 10 10,2 9 3,7-10 8,20 34 24,1 10 6,10 16 0,17 18-5,5 6-55,5-4-6,6-2-5,4-5 0</inkml:trace>
  <inkml:trace contextRef="#ctx0" brushRef="#br0" timeOffset="27629.5804">12148 2904 36,'0'0'24,"16"13"3,-16-13 6,0 14-20,6 8 3,-19-15-1,10 31 2,-24-16 1,10 22-1,-21-16-3,6 11-9,-7-7-4,-3-13-13,6 10-23,5-14-4,7-11 1,9-1-1</inkml:trace>
  <inkml:trace contextRef="#ctx0" brushRef="#br0" timeOffset="28332.6206">11911 2987 116,'22'4'37,"0"7"-1,-2 1 2,11 14-34,-6 6 2,7 2-1,1-1 0,10 2 0,-1 1-4,4-6 1,-1-4-2,-4-10-4,4 4-23,-14-12-15,-7-2 2,-11-12-3,-13 6 4</inkml:trace>
  <inkml:trace contextRef="#ctx0" brushRef="#br0" timeOffset="29473.6858">9914 718 107,'0'0'36,"0"0"2,0 0-3,0 0-33,0 0 3,47-13-3,-47 13 2,54 7 0,-14 4 1,13-3-2,9 1 4,17 2-3,15-10-1,24 8-3,20-8 0,20 5 0,22-7 0,17 4 0,17 1 0,11 4 0,1 5 0,-1-1 0,-7-7 0,-11-1 0,-16-6 0,-11-2 0,-23-5 0,-19 1 0,-22-5 0,-24-8 0,-23 10 0,-19-3 0,-50 14 0,43-18 0,-43 18 0,0 0 0,0 0 0,-51-19 0,51 19 0,-42-12 0,42 12 0,-46 0 0,46 0 0,-40 3 0,40-3 0,0 0 0,-43 2 0,43-2 0,0 0 0,0 0 0,0 0 0,0 0 0,0 0 0,0 0 0,0 0 0,-39-13 0,39 13 0,-14 55 0,14-55 0,-5 89 0,5-89 0,21 95 0,-21-95 0,58 63 0,-18-44 0,6-25 0,0-11 0,-2-16 0,-44 33 0,64-86 0,-64 86 0,14-98 0,-27 46 0,13 52 0,-55-67 0,16 51 0,39 16-25,-60 0-19,60 0-4,-49 30 3,49-30 0</inkml:trace>
  <inkml:trace contextRef="#ctx0" brushRef="#br0" timeOffset="30544.7471">9916 4796 114,'16'6'40,"1"-7"2,10-11-5,14 2-31,11 1-5,12-1 1,10-3 1,11 6 0,8-1 2,12 7-3,6 1-2,8 1 0,10-9 0,18 2 0,15-7 0,12 4 0,8-2 0,1 8 0,-2-5 0,-4 7 0,-8 1 0,-14-2 0,-16 6 0,-14-10 0,-18 12 0,-12-12 0,-16 7 0,-12-9 0,-19 2 0,-13 3 0,-16-4 0,-19 7 0,4-14 0,-16 1 0,-4-6 0,-4 4 0,-3 2 0,0-2 0,1 0 0,1 2 0,0 4 0,0 3 0,-2 16 0,-1 4 0,3 7 0,2 11 0,5 5 0,7 8 0,9-6 0,10-10 0,10 0 0,11-12 0,7-9 0,4-2 0,-2-18 0,-3-3 0,-9-12 0,-14 10 0,-13-18 0,-17-3 0,-13 5 0,-15-15 0,-4 17 0,-14-22-11,21 20-31,5-8-2,20 3-2,17-2 0</inkml:trace>
  <inkml:trace contextRef="#ctx0" brushRef="#br0" timeOffset="31200.7846">14173 354 119,'0'0'43,"7"-58"-1,-7 58 0,0 0-36,0 0-4,-51 76-1,51-76-1,-20 61 0,20-61 0,0 0 0,0 0 0,36 47 0,-36-47 0,47-32 0,-47 32 0,42-45 0,-42 45 0,0 0 0,39-46 0,-39 46 0,0 0 0,67 43 0,-25-11 0,5-4 0,10 10-11,-10-12-31,2-1-2,-9-4 2,-40-21-1</inkml:trace>
  <inkml:trace contextRef="#ctx0" brushRef="#br0" timeOffset="32055.8335">13822 3984 111,'4'28'39,"0"6"1,6 23 0,-1-7-36,7 4-2,-2 2 3,3-5-2,-3-5 3,1-11-2,-5-13-3,-1-24-1,-3-15 0,0-5 0,4-6 0,1 0 0,9-1 0,5 4 0,6 13 0,1 7 0,1 18 0,-4 9 0,-6 6 0,-7 7 0,-14 0 0,-10-5 0,-11-6 0,-10 1 0,1 0-9,-17-26-34,9-5 0,0-20-4,7-2 3</inkml:trace>
  <inkml:trace contextRef="#ctx0" brushRef="#br0">16386 4196 88,'3'34'41,"3"1"-1,-3-9 2,15 15-28,-20-21-2,13 9-2,-8-18-3,-3-11-6,15 7-1,-3-19 0,2-14 0,4-20 0,1-4 0,4-17 0,2-18 0,0-11 0,1-11 0,-1-12 0,-1-13 0,0-16 0,-3 1 0,0-10 0,-3 12 0,0-3 0,-3-3 0,-2 18 0,-5 9 0,-2 27 0,-1 2 0,-2 20 0,0 6 0,-2 20 0,1 12 0,-1 11 0,0 6 0,-1 5 0,0 15 0,1-23 0,-1 23 0,1-17 0,-1 17 0,0-10 0,0 10 0,0 0 0,0 0 0,0 0 0,0 0 0,-5 11 0,5-11 0,-22 2 0,-4-8 0,-12 2 0,-17-7 0,-14 6 0,-13-7 0,-9 8 0,-8-3 0,0 3 0,6 4 0,10-2 0,16 8 0,15-12 0,15 9 0,16-7 0,21 4 0,0 0 0,10-3 0,-5-13-30,13 10-15,-5-15 1,3 9 0,-6-13 3</inkml:trace>
  <inkml:trace contextRef="#ctx1" brushRef="#br0">21616 15000,'0'0,"0"0,0 0,0 0,0 0,0 0,0 0,0 0,0 0,0 0,0 0,0 0,0 0,0 0,0 0</inkml:trace>
  <inkml:trace contextRef="#ctx0" brushRef="#br0" timeOffset="37643.1531">15881 1526 108,'34'-30'44,"2"8"-2,-9-9 0,0 23-27,-13-4-11,-14 12-4,-2 21 0,-24 3 0,-17 14 0,-10-2 0,-8 8 0,-6-7 0,-2 8 0,4-6 0,9 0 0,15-4 0,17-2 0,18 1 0,19-2 0,21 4 0,18-13 0,12 6 0,8-6 0,2 7 0,1-2 0,-10-2 0,3 13-35,-23-8-9,-11 2 0,-9-10-1</inkml:trace>
  <inkml:trace contextRef="#ctx0" brushRef="#br0" timeOffset="38380.1953">18137 2358 116,'0'-35'41,"-2"0"-1,2 35 2,4-16-26,0 53-16,-2 21 0,2 27 0,-1 18 0,1 30 0,-4 20 0,-2-3 0,-3-6 0,-1-16 0,-1-19 0,-1-18 0,-1-18 0,0-39 0,5-23 0,-3-29 0,14-12-37,-8-27-7,7-11 2,-3-24-3</inkml:trace>
  <inkml:trace contextRef="#ctx0" brushRef="#br0" timeOffset="38816.2202">18083 2548 113,'-8'-34'41,"9"-2"-2,4-5 3,18 4-25,11-6-14,21 14-3,11-6 0,13 22 0,2 3 0,3 26 0,-3 13 0,-7 15 0,-17 16 0,-16 7 0,-18 12 0,-18-14 0,-14 1 0,-18-19 0,-13-5 0,-18-26 0,-13-2 0,-6-21 0,-2 0 0,2-8 0,8 1 0,11 1 0,16 3 0,16 19 0,26-9 0,12 41 0,20-9 0,13 27 0,7 5 0,9 22 0,1 5 0,1-4 0,-2-2 0,-8-8 0,-5-2 0,-10-23 0,-2-6 0,-11-27 0,8-7-44,-10-7 1,4-3 0,1-11 0</inkml:trace>
  <inkml:trace contextRef="#ctx0" brushRef="#br0" timeOffset="39183.2412">19353 2977 144,'1'14'41,"-1"10"3,9 12-18,1 23-26,5 7 0,-2 15 0,5 5 0,-3 2 0,2-2 0,-3-15 0,-2 0 0,-2-22 0,-4-9 0,0-12 0,-17-30-23,6-11-20,-11-24-2,2-14 2</inkml:trace>
  <inkml:trace contextRef="#ctx0" brushRef="#br0" timeOffset="39351.2508">19186 3366 148,'23'7'41,"20"0"2,9-11-20,7 14-23,9-9 0,0 4 0,0 0 0,-20-11-34,-2-2-7,-19-14 1,-8-4-1</inkml:trace>
  <inkml:trace contextRef="#ctx0" brushRef="#br0" timeOffset="39795.2762">19700 2783 120,'31'-17'41,"8"9"1,-3-3 2,7 14-36,-5 5-8,3 19 0,-6 13 0,-3 17 0,-6 25 0,-4-1 0,-8 21 0,-5-4 0,-8 2 0,-1-5 0,-3-17 0,0-8 0,-1-30 0,1-5 0,3-35 0,0 0 0,9-28 0,5-8 0,5-10 0,3-2 0,2-2 0,2 14 0,-1 10 0,-1 18 0,1 19 0,-4 11 0,5 17 0,7 5 0,9 7 0,13-12 0,10-1 0,10-9 0,4-8 0,1-1 0,2-6 0,-18-35 0,4 11-40,-10-14-6,-4 0-1,-4-9 0</inkml:trace>
  <inkml:trace contextRef="#ctx0" brushRef="#br0" timeOffset="48312.7634">2357 7013 111,'0'0'39,"0"0"-2,-8 11 2,8 7-31,13 20-2,1 11-2,8 16 1,-3 8 0,7 16-4,-5-11-1,0 2 0,0-16 0,-6-8 0,-3-15 0,-2-12 0,-5-16 0,-5-13 0,0 0 0,1-27 0,-4 7 0,0-9 0,-2-7 0,-2-14 0,0-6 0,1-12 0,-4-4 0,-2-1 0,-3-9 0,3 19 0,0 2 0,1 14 0,3 8 0,1 12 0,5 10 0,6 5 0,-4 12 0,17-11 0,1 1 0,5-3 0,8-6 0,9-6 0,8 8 0,2-11 0,6 14 0,-2 0 0,1 9-2,-11-10-16,2 18-24,-17 8 0,-6-8 0,-13 5 1</inkml:trace>
  <inkml:trace contextRef="#ctx0" brushRef="#br0" timeOffset="48544.7766">2462 7294 136,'9'11'42,"14"3"0,10-15-7,14 9-35,4-9 0,9 5 0,1-4 0,-7-4 0,6 12-29,-19-17-12,-8 7-1,-12-13 2,-5 8-3</inkml:trace>
  <inkml:trace contextRef="#ctx0" brushRef="#br0" timeOffset="48800.7913">3126 7374 108,'22'18'45,"2"5"-4,-5-4 2,2 14-25,-6-13-18,1 1 0,-4-5 0,-4 1 0,-3-6 0,-5-11 0,7 17-17,-13-34-26,-2 0 0,-8-21-2,-1-1 2</inkml:trace>
  <inkml:trace contextRef="#ctx0" brushRef="#br0" timeOffset="48923.7983">3082 7117 122,'0'0'26,"5"-14"-25,1 2 0,2 1-41,5 7-2</inkml:trace>
  <inkml:trace contextRef="#ctx0" brushRef="#br0" timeOffset="49277.8186">3494 7262 125,'26'46'39,"-1"9"3,1 4-2,-4-1-34,2 1-3,-9-5-3,0-6 0,-7-15 0,-1-9 0,-7-24 0,0 0 0,6-21 0,-5 0 0,1-10 0,0-4 0,4-2 0,3-7 0,3 14 0,5-2 0,1 22 0,2 0 0,0 19 0,1 8 0,-4 9 0,-2 12 0,-3-3 0,-3 7 0,1-3 0,-10-16-7,9 4-35,-9-27-2,10 7 2,-3-28-2</inkml:trace>
  <inkml:trace contextRef="#ctx0" brushRef="#br0" timeOffset="49655.8402">4183 7325 98,'-2'28'41,"-7"0"-1,2 25 1,-2-13-17,7 25-19,2 1 0,11 4-4,2-8-1,10-16 0,4-4 0,7-29 0,3-6 0,0-21 0,-3-14 0,-4-23 0,-8-18 0,-11-17 0,-11-12 0,-14-11 0,-11-4 0,-9 8 0,-8 6 0,1 30 0,-2 18 0,8 37 0,7 23 0,14 23 0,17 19 0,15 14 0,13 10 0,9-2 0,11 4 0,10-17 0,9 16 0,-14-20-27,6-5-17,-8-16-5,-6-15 3</inkml:trace>
  <inkml:trace contextRef="#ctx0" brushRef="#br0" timeOffset="50907.9118">5208 6607 93,'-2'-20'39,"2"20"2,0 0-1,2 20-22,11 36-14,4 20 0,9 15-2,2 10 4,5 15-2,-1-3 0,0 3-4,-5-19 0,-4-11 0,-9-28 0,-4-11 0,-4-23 0,-15-27-33,2-17-9,-7-27-2,-6-9 1</inkml:trace>
  <inkml:trace contextRef="#ctx0" brushRef="#br0" timeOffset="51350.9371">5070 6652 93,'9'-21'38,"10"-1"1,20-1 1,13-8-30,19 15-2,5-1-4,14 8 1,-1 9-1,3 6-2,-9 15 1,-12 5-3,-18 22 2,-17 4-3,-18 9 2,-20 1 2,-19-5-3,-16 1 1,-13-13-1,-15-4 0,-7-25 0,-2-4-1,3-16 1,9 1-3,10-3 3,15 2 1,15 11 0,22-7 0,20 26 1,16-6 0,12 13-2,6-4 0,3 5 0,1-3 0,-7-6 0,-7-1 0,-10 3 0,-9-4 0,-7 2 0,-7 3 0,0 1 0,-13-6-22,9-2-22,-1 0 3,4-10-2,3-4 4</inkml:trace>
  <inkml:trace contextRef="#ctx0" brushRef="#br0" timeOffset="51743.9596">6259 7250 113,'-16'13'40,"-8"-5"2,0 25-1,-8-3-33,15 21-3,1 2 1,10 1-6,5-4 0,11-14 0,7 1 0,7-20 0,6-10 0,4-20 0,-2-14 0,-2-2 0,-3-11 0,-6 12 0,-5-6 0,-5 7 0,-5 11 0,-6 16 0,15 11 0,1 14 0,9 9 0,5 5 0,6 4 0,2-7 0,3 3 0,-2-22 0,-1-2 0,-17-37-14,-2-5-27,-10-20-2,-7-19-1,-9-11 2</inkml:trace>
  <inkml:trace contextRef="#ctx0" brushRef="#br0" timeOffset="52068.9782">6595 6811 115,'9'-2'42,"10"26"-3,6 17 3,5 14-35,8 23-1,6 3-2,-1 13-4,-2 0 0,-6-8 0,-4-12 0,-9-17 0,-7-18 0,-15-39 0,13-4 0,-10-29 0,3-10 0,4-8 0,10 0 0,7 3 0,7 12 0,6 15 0,-1 12 0,1 17 0,-6 10 0,-6 4 0,-13 2 0,-14 8 0,-12-11 0,-11 13 0,-13-9 0,-1 15 0,-21-21-36,7-4-7,2-12-1,7-20-1</inkml:trace>
  <inkml:trace contextRef="#ctx0" brushRef="#br0" timeOffset="80830.6233">7961 7197 75,'-4'-17'36,"0"4"2,1-6-1,3 19-21,-10-9-6,17 21-3,-6 4 2,11 17-4,1 10-1,5 14-1,2 2 1,6-5-2,-2-10 2,3-7-3,-1-15 1,-1-21 0,-4-10-2,-2-23 0,-4-4 0,-3-3 0,-1-1 0,-5 4 0,-1 8 0,-1 15 0,-4 13 0,15 3 0,-1 8 0,9 8 0,5-8 0,6 2 0,1-7 0,2-12 0,-6-7 0,-5-18 0,-10-6 0,-11-8 0,-10 1 0,-9-3 0,-1 3 0,-6 6 0,9 10-7,-9-3-22,16 19-13,4-6-2,8 1 2,2-5-3</inkml:trace>
  <inkml:trace contextRef="#ctx0" brushRef="#br0" timeOffset="81486.6608">8540 6506 108,'19'-7'38,"4"14"4,8 13-3,0 20-33,7 22-1,-2 7 1,4 16-2,-4 1 0,-3 1-1,-7-13-3,-3-6 0,-7-21 0,-6-16 0,-7-16 0,-3-15 0,-8-25 0,-2-7 0,1-7 0,1-8 0,3 3 0,8 0 0,9 16 0,8 11 0,7 18 0,6 16 0,2 11 0,2 13 0,-1 3 0,-4 6 0,-4-8 0,-5-4 0,-3-9 0,-4-3 0,-1-6 0,-5-5 0,2-2 0,-9-25-16,7 4-26,-3-11-2,5 8 1,-3-10-1,7 9 26,-5-7 13,1 1 5,7 12 18,-3 6 20,7 1 2,4-4 0,9 1 0,1-13-23,8 12-9,-2-19-5,1 6-1,-8-16-3,-11-4 0,-16 2-1,-18 0 0,-12 12 1,-11-1 0,-7 27 1,-3 6 1,2 22 0,6 15 3,10 10 2,12 4-4,11-3-2,12-4 0,8-16 0,8-3 0,3-15 0,2-8 0,4-6-8,-15-20-33,1-15-4,-10-10 1,1 0-1</inkml:trace>
  <inkml:trace contextRef="#ctx0" brushRef="#br0" timeOffset="81729.6747">9726 7008 111,'34'13'41,"8"14"0,-3-5-1,17 5-33,-17 0-2,2 3 1,-8-6-3,-1 0-2,-7-17-1,0-6 0,-3-14 0,2-2 0,-3-5 0,1 9 0,2 5 0,2 2 0,0 10 0,2 8 0,4 11 0,1-4 0,9 14 0,-7-11-39,8-14-3,-4 2 0,0-19 0</inkml:trace>
  <inkml:trace contextRef="#ctx0" brushRef="#br0" timeOffset="82634.7265">11525 7036 67,'-11'-10'34,"-7"1"3,-4 9-1,3 12-21,-13-1-4,10 19 0,-9-5 1,10 16-4,-2-3 0,8 6-1,1-9 1,8-1-7,6-16-1,8-10 0,6-15 0,4-12 0,2-3 0,1-4 0,-1 2 0,-1 1 0,-4 4 0,-4 8 0,-1 13 0,-1 10 0,2 8 0,2 1 0,6 8 0,1-4 0,4-3 0,1 4 0,0-9 0,-5-3 0,2-8 0,-13-14-8,1 0-36,-8-13 0,-1-1 0,-5-12 0</inkml:trace>
  <inkml:trace contextRef="#ctx0" brushRef="#br0" timeOffset="82929.7433">11734 6498 91,'15'3'43,"-2"2"-3,4 15 1,-5 2-10,8 37-28,-2 17 1,5 4-2,-5 8-2,1 3 0,-5-5 0,-2-6 0,-6-12 0,-5-16 0,-8-20 0,-6-7 0,-3-11 0,-8-14 0,8-1-18,-10-23-26,3-19-1,0-15 1,7-24-2</inkml:trace>
  <inkml:trace contextRef="#ctx0" brushRef="#br0" timeOffset="83114.7539">12040 6391 120,'44'6'41,"-1"16"-1,-7 0 1,0 24-34,-8 17-5,-1 21 0,-1 4-1,-4 10-1,-1 6-3,-11-13-17,-1 9-19,-4-30-2,-2-12 0,-2-16 1</inkml:trace>
  <inkml:trace contextRef="#ctx0" brushRef="#br0" timeOffset="83661.7852">13159 6910 114,'-7'20'42,"6"-2"-1,4 6 1,2 3-36,6 1-3,0 7 1,2-9-4,3 5-2,-5-20-12,5 2-26,-4-17-4,-5-19 3,-9-13-1</inkml:trace>
  <inkml:trace contextRef="#ctx0" brushRef="#br0" timeOffset="83802.7933">13130 6515 114,'-7'-28'30,"-6"1"-21,12 10-6,1 17-40,16-2-1,4 8-3</inkml:trace>
  <inkml:trace contextRef="#ctx0" brushRef="#br0" timeOffset="84003.8048">13446 6742 99,'24'69'41,"0"0"-3,-5-8 3,2 4-29,-7-17-6,5-13 0,-4-15-2,2-21 0,-5-15-2,1-10 0,0-11-2,0 4 0,4 1 0,0 2-1,3 11 1,-1 6-3,8 18-2,-3 3-4,17 27-23,-7-5-10,5-2 0,1-2 2</inkml:trace>
  <inkml:trace contextRef="#ctx0" brushRef="#br0" timeOffset="84459.8309">14192 7011 120,'0'16'41,"3"7"1,0-7 0,17 1-36,-4-6-2,7-1-4,5-15 0,4-4 0,0-20 0,-2-22 0,-6-16 0,-9-17 0,-11-4 0,-12-4 0,-8 5 0,-5 10-1,-3 14-1,-5 23 4,2 29-1,6 23-1,6 24 0,11 30 0,12 15 0,11 10 0,11 2 0,15-4 0,10-14 0,7-4 0,2-23 0,2-28 0,-7-28 0,-9-19 0,-14-25 0,-16-12 0,-13-1 0,-14-10 0,-9 17 0,-6 7 0,-4 21 0,3 28 0,11 26 0,12 23 0,17 13 0,15 11 0,17 10 0,4-18-13,20 2-28,1-19-2,2-15 1,-4-22-2</inkml:trace>
  <inkml:trace contextRef="#ctx0" brushRef="#br0" timeOffset="85047.8645">15314 6573 87,'17'64'41,"5"14"2,-1 8-1,12 14-22,-15-8-9,9 10-1,-8-23-9,0-7-1,-8-26 0,-1-9 0,-8-26 0,-2-11 0,-11-25 0,-2-18 0,-7-12 0,-2-32 0,-1-4 0,3-17 0,11 6 0,12-1 0,18 2 0,15 20 0,14 15 0,9 28 0,1 20 0,0 18 0,-12 13 0,-14 16 0,-20 10 0,-19 10 0,-13 8 0,-13 6 0,-2 6-7,-17-15-28,10-1-7,3-16-2,9-4 1</inkml:trace>
  <inkml:trace contextRef="#ctx0" brushRef="#br0" timeOffset="85208.8737">15915 6935 127,'14'0'32,"-4"2"-30,-10-2-2,12 15-42,-11 11 0</inkml:trace>
  <inkml:trace contextRef="#ctx0" brushRef="#br0" timeOffset="85935.9153">16962 6789 76,'23'-63'35,"-9"12"1,-18-4 0,-16 11-16,-8 28-14,-19 8-2,-1 13 0,-10 5-2,8 17 3,3 8-3,16 20 2,14 10-2,20 5 1,15 3 0,11 0 0,6 1 1,1-8-2,-5-4 2,-9-19-2,-14-11 0,-14-11-2,-12-10-1,-10-11-5,4 4-26,-7-26-9,10 3-1,8-9 1,16-5-2</inkml:trace>
  <inkml:trace contextRef="#ctx0" brushRef="#br0" timeOffset="86184.9295">17109 6983 116,'28'17'41,"-6"7"0,-6-3 3,7 4-37,5-10-1,10 2-6,2-10 0,2-8 0,-5-18 0,-9-6 0,-16-11 0,-18-2 0,-19 1 0,-13 2 0,-11 7 0,-6 13 0,4 13 0,7 4-1,24 26-7,8-3-16,26 13-18,13-5-1,14-1 2,8-17 0</inkml:trace>
  <inkml:trace contextRef="#ctx0" brushRef="#br0" timeOffset="86498.9475">17549 6811 99,'-9'8'39,"5"13"1,4 12 2,12 14-28,1 7-8,13 13 0,-2-14 1,7-3-5,-1-13-2,2-14 0,-2-16 0,-5-11 0,-3-11 0,-9-12 0,-1 0 0,-4 0 0,-2 4 0,-3 5 0,-3 18 0,0 0 0,9 15 0,-1 11 0,4-1 0,1 4 0,4 1 0,-3-5-5,13-7-29,-14-13-8,2-11 0,-7-17 0</inkml:trace>
  <inkml:trace contextRef="#ctx0" brushRef="#br0" timeOffset="86729.9607">17992 6977 115,'17'-8'41,"4"11"-1,9 19 3,-3 1-33,12 17-4,-3-7-6,3 7 0,-8-15 0,-2 0 0,-6-18 0,-4-9 0,-4-14 0,-5-6 0,2-6 0,0-3 0,2 2 0,0-2 0,1 16 0,-3-7 0,9 29-16,-8-12-26,2 9 0,-3-3-1,4 2 0</inkml:trace>
  <inkml:trace contextRef="#ctx0" brushRef="#br0" timeOffset="87090.9814">18677 6924 120,'9'5'42,"0"10"-2,-4 6 2,7 12-35,-5 7-3,9 3-4,5 0 0,12-2 0,7-11 0,8-8 0,5-18 0,2-11 0,-2-20 0,-5-10 0,-11-15 0,-15 0 0,-10-5 0,-13 9 0,-11 17 0,-7 4 0,-6 22 0,-2 15 0,4 17 0,7 10 0,10 14 0,11-7 0,14-4 0,10 2 0,11-9 0,3 0 0,3-7 0,-8-10 0,5 4 0,-22-12-41,-2-8-3,-5-5 2,-4-4-2</inkml:trace>
  <inkml:trace contextRef="#ctx0" brushRef="#br0" timeOffset="87310.9939">19692 6854 135,'8'-10'41,"-8"10"3,2 11-9,1 13-35,1 20 0,0 16 0,3-1 0,-2 4 0,-3 0 0,-5-1 0,-10-16 0,5 4-37,-12-21-5,8 3 0,8-9-4</inkml:trace>
  <inkml:trace contextRef="#ctx0" brushRef="#br0" timeOffset="88941.0872">20390 6460 113,'9'-10'41,"-9"10"2,10 7 0,-10 12-33,3 22-5,-4 18-5,2 18 0,-2 5 0,0 6 0,0-3 0,-1-3 0,1-9 0,-10-21-16,1-13-25,-10-32-1,-3-11 2,-11-21-2,8 2 34,-12-19 5,2-7 5,8 8 12,8-7 24,15 15 2,15 4 0,21 10 0,5-3-31,24 16-4,4-2-3,4 0 0,-3-2-2,-7 0 0,-10-4 0,-13-3-2,-14 4 1,-10-1-2,-11 14 4,0 0-3,-2 15 4,-1 8-1,1 17 1,5 3 0,5 0-2,6 1 0,5-14 0,5 2 0,1-20 0,4-3 0,-4-19 0,-2 0 0,-3-7 0,-7 3 0,-3 10 0,-10 4 0,14-3 0,-8 14 0,5 6 0,1-1 0,7 12-3,-10-21-25,11 10-13,-3-19-1,2-3 0,-6-12 0</inkml:trace>
  <inkml:trace contextRef="#ctx0" brushRef="#br0" timeOffset="89154.0994">21061 6839 116,'17'18'43,"5"8"-1,8 0 1,-1 3-35,12-4-5,-2-7-3,4-12 0,-6-16 0,-3-9 0,-5-15 0,-7-2 0,-5-7 0,-8 4 0,0 8 0,-7 1 0,-2 30 0,3-25-19,8 26-24,-9 10 1,-2-11 0,12 16 2</inkml:trace>
  <inkml:trace contextRef="#ctx0" brushRef="#br0" timeOffset="89608.1253">21525 6796 112,'10'22'40,"4"6"1,-3-3-5,10 17-21,-11-9-5,7 7-9,-4-16-1,4 0 0,3-9 0,3-9 0,2-15 0,4-3 0,0-3 0,2-3 0,-2 3 0,-3 2 0,-4-7 0,-5 10 0,-4 10 0,-4-4 0,-9 4 0,10 13 0,-4 2 0,5-9 0,7 7 0,3-7 0,6-4 0,0 0 0,3-19 0,-2-3 0,-2-16 0,-6-2 0,-7-6 0,-7 4 0,-7-1 0,-5 9 0,-5 22 0,-5 6 0,-3 22 0,2 10 0,0 13 0,5 4 0,6 6 0,7-2 0,11-10 0,8-4 0,8-8 0,4-10 0,9-1 0,-11-23-26,11 1-16,-5-18-2,-1-8 1,-4-7 1</inkml:trace>
  <inkml:trace contextRef="#ctx0" brushRef="#br0" timeOffset="89923.1433">22469 6708 126,'-9'30'43,"5"10"-3,2 6 3,11 12-40,6-5-3,14 3 0,6-16 0,9-7 0,5-15 0,2-18 0,-1-23 0,-9-23 0,-7-15 0,-18-16 0,-9-7 0,-15-6 0,-7-1 0,-5 12 0,-2 16 0,-1 16 0,2 36 0,10 22 0,11 32 0,13 29 0,9 13 0,7 13 0,6 2 0,3 2 0,15-5-31,-13-20-10,-2-18-1,-7-33-2</inkml:trace>
  <inkml:trace contextRef="#ctx0" brushRef="#br0" timeOffset="90539.1786">23395 6797 108,'0'0'38,"-6"14"2,2 5 0,3 15-32,-1 2-3,6 8 1,-2-5 1,8-4-4,1-14-3,2-10 0,0-19 0,-1-8 0,-5-17 0,-5-8 0,-3-10 0,-4 4 0,-2 10 0,-1 5 0,2 15 0,6 17 0,0 0 0,25 13 0,6 5 0,9-5 0,11-2 0,9-9 0,7-12 0,-1-14 0,-8-19 0,-9-8 0,-15-18 0,-14 0 0,-15-6 0,-10 3 0,-8 11 0,-9 10 0,-3 23 0,-3 21 0,2 31 0,5 26 0,2 33 0,-1 18 0,2 11 0,0 5 0,5-3 0,3-10 0,1-15 0,-1-21 0,2-22 0,0-22 0,3-7 0,5-17-2,3-14-41,6-8-2,8 2 2,2-7-1</inkml:trace>
  <inkml:trace contextRef="#ctx0" brushRef="#br0" timeOffset="90863.1971">23846 6855 128,'50'-25'42,"16"7"1,11-10-1,5-6-42,2 2 0,-4-14 0,-10-1 0,-14-6 0,-19-7 0,-13-12 0,-13 4 0,-10 5 0,-8 8 0,7 55 0,-27-57 0,27 57 0,-56 12 0,14 25 0,-6 23 0,-7 20 0,2 25 0,-6 11 0,8 4 0,4 0 0,10-1 0,8-2 0,10-12 0,13 5 0,-4-39-37,5-7-6,2-16-1,9 1-2</inkml:trace>
  <inkml:trace contextRef="#ctx0" brushRef="#br0" timeOffset="94540.4074">3727 8708 100,'2'-23'39,"1"-2"-1,2 13 0,-5 12-23,16 9-7,2 16-6,5 15 0,10 24 2,4 10-1,8 12 2,1-2-4,0 0-1,-5-13 0,-3-8 0,-9-15 0,-4-24 0,-6-27 0,-8-25 0,-3-20 0,-1-16 0,-3-8 0,-1-6 0,0-5 0,-2 4 0,-2 7 0,0 17 0,3 13 0,-2 12 0,12 21 0,-10-4-28,15 26-16,0 3 2,7 15 0,0 6 1</inkml:trace>
  <inkml:trace contextRef="#ctx0" brushRef="#br0" timeOffset="94812.423">4517 9052 118,'11'12'40,"-5"-2"2,-6-10-1,7 12-34,4 4-2,8-2-3,9 0-2,6-10 0,6-5 0,-1-16 0,1-5 0,-6-13 0,-10-6 0,-13 1 0,-15-1 0,-14 8 0,-9 7 0,-4 10 0,-3 4 0,4 16 0,2 3 0,15 18-3,-7-9-31,20 18-7,2-9 1,4 3 0,1 3 0</inkml:trace>
  <inkml:trace contextRef="#ctx0" brushRef="#br0" timeOffset="95263.4488">5325 8465 116,'12'-12'42,"-12"12"-1,0 0 2,13 17-34,-12 7-5,5 19-4,-1 10 0,2 11 0,-1 4 0,2 11 0,-1-5 0,1-2 0,-2-5 0,-1-7 0,-1-8 0,-1-13 0,1-2 0,-3-19 0,4 3 0,-5-21-19,0 0-23,-2-19 1,6-11 0,-1-15-1</inkml:trace>
  <inkml:trace contextRef="#ctx0" brushRef="#br0" timeOffset="95479.4611">5554 8601 117,'19'3'42,"2"4"-1,0 8 2,3 14-35,0 4-4,4 11-4,0 5 0,0 6 0,-5 4 0,0 0 0,-7-3 0,-6-4 0,-5-6 0,-21-20-29,0-12-12,-13-22-4,-4-13 2</inkml:trace>
  <inkml:trace contextRef="#ctx0" brushRef="#br0" timeOffset="95637.4702">5553 8931 111,'8'-20'39,"16"4"3,22 0-2,17-6-19,14 7-20,11 16-18,-1-7-22,-1 4-1,-5 1-3,-9-3 1</inkml:trace>
  <inkml:trace contextRef="#ctx0" brushRef="#br0" timeOffset="96331.5099">7262 8625 90,'-2'-21'37,"-15"4"2,-11 0 0,-9 14-26,-13-2-3,5 11-3,-4 3 0,7 12 0,4 5-1,17 7-6,16 3 0,22 5 0,17-3 0,12 9 0,5-5 0,0 6 0,-4-4 0,-10 4 0,-19-10 0,-18-3 0,-19-8 0,-14-5 0,-8-9 0,-5-12 0,4-3 0,3-19-3,25 11-33,5-21-6,21 3 0,14-9 3</inkml:trace>
  <inkml:trace contextRef="#ctx0" brushRef="#br0" timeOffset="96582.5242">7379 8828 121,'14'25'41,"-6"-1"-1,3 11 2,3-6-36,9 3-1,5-9-5,11-10 0,1-12 0,3-12 0,-6-12 0,-10-14 0,-14-7 0,-16-3 0,-16 4 0,-11 5 0,-8 12 0,-5 9 0,2 10 0,4 12 0,17 11-6,4 1-14,18 9-22,8-2 3,10 1-3,7-8 5</inkml:trace>
  <inkml:trace contextRef="#ctx0" brushRef="#br0" timeOffset="96902.5425">7822 8689 128,'11'10'41,"2"5"0,6 5 2,1 5-41,7 9-2,1-6 0,4 2 0,-4-11 0,0-7 0,-1-17 0,-4-15 0,-6 0 0,-4-8 0,-5 3 0,-3-3 0,-2 8 0,-2 9 0,-1 11 0,1 19 0,5 3 0,6 7 0,2 3 0,5-1 0,4 1 0,-3-11 0,7 2-9,-15-16-33,-1-12 0,-7-13 0,-3-10-1</inkml:trace>
  <inkml:trace contextRef="#ctx0" brushRef="#br0" timeOffset="97158.5572">8304 8683 118,'26'11'39,"0"5"4,6 15-2,-7-12-33,10 16-2,-9-14-6,1 2 0,-9-11 0,-4-3 0,-4-11 0,-3-14 0,3 0 0,2-8 0,4-2 0,4 1 0,1 2 0,2 3 0,3 6 0,-3 2 0,1 15 0,-6-7 0,3 24-8,-21-20-34,22 19-1,-12-10 0,5-3 0</inkml:trace>
  <inkml:trace contextRef="#ctx0" brushRef="#br0" timeOffset="97543.5792">9096 8623 113,'9'4'38,"-9"-4"1,5 11 1,-18 5-33,12 15-3,-4 4 2,7 3 0,-2-6-4,8 0-2,5-8 0,9-5 0,5-19 0,5-4 0,4-15 0,1-9 0,-1-3 0,-6-14 0,-7 3 0,-11-4 0,-8 9 0,-8 5 0,-7 5 0,-8 15 0,-3 17 0,0 8 0,7 18 0,6 12 0,10 3 0,12 3 0,7-5 0,12-5 0,7-9 0,4-3 0,3-8 0,-10-24 0,6 7-37,-15-13-7,-2-2-1,-7-5 0</inkml:trace>
  <inkml:trace contextRef="#ctx0" brushRef="#br0" timeOffset="97801.594">9828 8604 128,'7'-12'39,"-7"12"6,0 0-5,0 28-37,2-3-3,5 12 0,0-1 0,3 3 0,-1 1 0,-1-2 0,-7-3 0,-10-1 0,-5 6 0,-17-18-32,7-5-10,3-8 1,9 1 0</inkml:trace>
  <inkml:trace contextRef="#ctx0" brushRef="#br0" timeOffset="98354.6256">10646 8681 108,'-24'6'42,"2"-8"0,5 2 2,7-12-29,10 12-11,24 9-4,13-4 0,9-5 0,9 0 0,4 2 0,4-3 0,-3-6 0,-4 2 0,-10-6 0,-12 8 0,-8 3 0,-8-3 0,-2 4 0,-16-1-14,0 0-30,6-12 1,-6 12 1,-11-18-1</inkml:trace>
  <inkml:trace contextRef="#ctx0" brushRef="#br0" timeOffset="98618.6407">10928 8471 119,'21'-8'42,"16"-9"0,18 9 3,8-5-38,17 16-7,-4-4 0,2 16 0,-11 7 0,-7-1 0,-16 8 0,-12 0 0,-15 8 0,-11-8 0,-8 8 0,-4-12 0,-4-1 0,0-3 0,-2 4 0,-1-10 0,7 9-5,-14-25-38,6-6 0,-6-10-2,-1-9 2</inkml:trace>
  <inkml:trace contextRef="#ctx0" brushRef="#br0" timeOffset="98783.6501">11243 8526 118,'0'0'41,"9"9"0,11 10 0,14 7-27,3 12-14,3 3 0,6 16-5,-8-8-34,-2-7-3,-3-5 0,-4-12-1</inkml:trace>
  <inkml:trace contextRef="#ctx0" brushRef="#br0" timeOffset="101142.7851">12807 8367 69,'-26'-24'38,"-7"11"1,-9 10 2,-14-8-21,17 25-1,-15-8-5,20 25-2,0-6-9,22 17-3,17-9 0,25 4 0,19-8 0,12 2 0,7-5 0,2 1 0,-5-1 0,-8-4 0,-18 2 0,-20-2 0,-20 6 0,-12-8 0,-14 1 0,-4-7 0,-3-3 0,0-9 0,7-2 0,6-13 0,21 13-19,1-32-23,13 0 0,3-20-3,5-7 3</inkml:trace>
  <inkml:trace contextRef="#ctx0" brushRef="#br0" timeOffset="101710.8176">13033 8009 129,'29'2'39,"1"17"5,4 13-3,-3 19-39,6 13-2,-5 1 0,0 15 0,-11-1 0,-3-6 0,-7-12 0,-3-7 0,-7-24 0,-3-4 0,2-26 0,0 0 0,2-40 0,7 4 0,9-8 0,3-7 0,4 12 0,2-8 0,1 31 0,-4 8 0,-3 18 0,-6 12 0,-6 7 0,-5 12 0,-2-3 0,0 6 0,3-8 0,4-7 0,6-6 0,3-13 0,5-1 0,-4-11 0,9 6-8,-9-13 1,2 1 2,-9 0 3,-3 1 3,-9 7 1,0 0 6,18 8 0,-9-7-5,18 8-3,7-6 0,9 1 0,4-8 0,3 1 0,-4-14 0,-7-1 0,-14-12 0,-23 5 0,-17-7 0,-16 3 0,-9 9 0,-8 3 0,2 14 0,2 0 0,14 23-3,3-11-10,28 19-19,2-4-9,9-6-1,6-3 3,5-4-2</inkml:trace>
  <inkml:trace contextRef="#ctx0" brushRef="#br0" timeOffset="101999.8341">14180 8556 128,'36'13'42,"3"2"1,-5-1-1,1 4-42,-10-4 0,-3 7 0,-6-12 0,-6 3 0,-10-12 0,11-17 0,-9 0 0,3-8 0,0-5 0,3-3 0,0-2 0,3 7 0,2 6 0,-4 7 0,15 14-17,-13-7-27,6-3-2,-3-8 2,3 0 3</inkml:trace>
  <inkml:trace contextRef="#ctx0" brushRef="#br0" timeOffset="102204.8458">14687 8114 129,'16'3'44,"1"11"-1,2 6-4,6 10-39,-2 14 0,3 7 0,-3 7 0,-1-5 0,-4 8 0,-4-7 0,-5-1 0,-7-6 0,-1-4 0,-15-23-3,-1-4-41,-7-15 0,-3-5 2,-7-15-2</inkml:trace>
  <inkml:trace contextRef="#ctx0" brushRef="#br0" timeOffset="102375.8556">14565 8486 124,'-2'-14'42,"15"-2"-3,17 12 4,10-14-36,11 13-7,3 3 0,-1-3 0,7 17-20,-4-16-22,-3 3 1,-1-14-2,-1 5 1</inkml:trace>
  <inkml:trace contextRef="#ctx0" brushRef="#br0" timeOffset="102557.866">15394 8311 122,'6'30'42,"-4"-2"1,7 4-1,4 1-36,3 10-6,0-2 0,-1 3 0,-8-2 0,-5-6 0,-11-4 0,-10-11 0,3 13-27,-10-22-15,5 11-1,5-14 1,15 5-2</inkml:trace>
  <inkml:trace contextRef="#ctx0" brushRef="#br0" timeOffset="104390.9709">4252 10063 87,'3'-26'37,"-4"8"0,-8-1 2,-13 0-21,7 24-7,-16 0-5,4 15 1,-6 2-3,6 10 0,2 3 0,13 13-3,8 0-1,11 2 0,12-6 0,8-4 0,8-1 0,-1-6 0,10 4-14,-10-24-28,-1-7 0,-8-19-2,-5-4 1</inkml:trace>
  <inkml:trace contextRef="#ctx0" brushRef="#br0" timeOffset="104711.9892">4354 10222 123,'10'28'41,"1"12"2,9 2-1,3 0-36,12 7-6,0-6 0,7-7 0,-4-13 0,2-9 0,-6-23 0,-6-12 0,-7-9 0,-9-9 0,-3-1 0,-5 2 0,-3 4 0,-4 5 0,0 11 0,3 18 0,0 0 0,9 6 0,0 14 0,6 0 0,2 2 0,1-1 0,3 1 0,-2-3 0,2-2 0,-21-17-28,20-7-16,-13-12 1,-2-7 0,-2-8 1</inkml:trace>
  <inkml:trace contextRef="#ctx0" brushRef="#br0" timeOffset="104953.003">4926 10215 128,'16'16'42,"1"1"-1,3 7 3,-2-4-44,5-3 0,-1 0 0,-1-6 0,-5-1 0,0-7 0,-4-9 0,0-3 0,-2-10 0,2 5 0,3-10 0,4 3 0,1-4 0,2-1 0,2 7 0,-3-4 0,4 13 0,-10-10-5,8 17-36,-10-2-3,1 2 0,-5-1 1</inkml:trace>
  <inkml:trace contextRef="#ctx0" brushRef="#br0" timeOffset="105175.0157">5425 10140 122,'10'8'44,"3"4"-3,1-3 2,6 10-38,-2-6-5,4 3 0,-3-5 0,3-7 0,1-5 0,3-9 0,1-7 0,4-8 0,2-3 0,3 0 0,2-2 0,-2 9 0,4 11 0,-16-2-27,7 5-18,-5 1-1,0 4 2</inkml:trace>
  <inkml:trace contextRef="#ctx0" brushRef="#br0" timeOffset="105746.0484">7275 9753 118,'-31'-5'41,"-8"8"-2,-10 14 2,5 20-33,-4-2-4,10 11 0,6-1-4,17 8 0,16-10 0,20-2 0,13-3 0,8-6 0,0-6 0,0-4 0,-11-4 0,-10 1 0,-18-5 0,-15-2 0,-12-6 0,-9-2 0,-2 2 0,-3-1 0,9-1 0,0-8 0,29 4-35,0 0-7,14-19-2,10 7 3</inkml:trace>
  <inkml:trace contextRef="#ctx0" brushRef="#br0" timeOffset="106013.0636">7300 10161 124,'22'6'40,"-8"6"2,0 3-1,-9-3-33,15 2-8,4-10 0,10 2 0,2-12 0,4-4 0,-1-9 0,-3-7 0,-11-4 0,-12-6 0,-14 7 0,-14-1 0,-10 8 0,-12 6 0,-4 8 0,1 5 0,9 15 0,6 6 0,15 15 0,5-6-6,21 18-21,1-8-16,6-7 1,3 5 1,-1-17 1</inkml:trace>
  <inkml:trace contextRef="#ctx0" brushRef="#br0" timeOffset="106431.0875">7793 9910 127,'19'6'41,"2"14"3,-6 4-2,11 14-41,-11 1-1,3 8 0,-2-6 0,-1-1 0,-2-12 0,2-8 0,-1-11 0,3-18 0,-2-7 0,-1-10 0,1-11 0,-4-1 0,1-1 0,-2 0 0,-4 6 0,-3 8 0,0 11 0,-3 14 0,6 17 0,2 7 0,1 9 0,1 2 0,4 5 0,1-3 0,-1 0 0,1-6 0,0-6 0,-8-12 0,12 0-21,-19-13-22,12-21-1,-7 0 0,3-19 0</inkml:trace>
  <inkml:trace contextRef="#ctx0" brushRef="#br0" timeOffset="106723.1042">8394 9969 116,'18'38'45,"-1"-8"-4,3-2 4,-3-3-37,4 3-8,-6-7 0,-1-2 0,-14-19 0,14 8 0,-14-8 0,11-25 0,-7-6 0,6-9 0,3-2 0,2-3 0,4 4 0,0 1 0,2 12 0,-2 14 0,1 7 0,-4 15 0,1 5 0,-6 0 0,7 16 0,-12-14-20,12 14-24,1-17-1,5 7 3,2-12 0</inkml:trace>
  <inkml:trace contextRef="#ctx0" brushRef="#br0" timeOffset="107503.1489">9136 9785 122,'3'-16'41,"-3"16"2,-17-2 0,2 18-37,-2 20-6,-1 9 0,3 4 0,1 2 0,10-6 0,8 6 0,9-12 0,10-8 0,6-13 0,7-14 0,3-7 0,2-18 0,-2 0 0,-6-19 0,-7-5 0,-10 2 0,-8 0 0,-9 11 0,-7 8 0,-6 15 0,-4 16 0,3 17 0,1 10 0,7 3 0,5 3 0,9-5 0,6-4 0,6-4 0,3-12 0,3-8 0,-1-11 0,8-2 0,-13-24-23,10 3-22,0-16 2,2 6-1,-3-15 4,2 17 36,-6 3 5,-7 2 6,7 19 21,-15 10 12,-8 14 0,-4 4 1,0 18-2,-4-10-36,4 7-3,-1-2 0,4 5 0,0-5 0,5-3 0,-1-9 0,1-1 0,-4-3 0,-1-1 0,0-13 0,-10 18 0,1-11 0,-2-2 0,1 6 0,-3-5 0,2 0 0,3 0 0,8-6 0,-12 11 0,12-11 0,0 0 0,-9-3 0,9 3 0,0 0 0,0 0 0,0 0 0,0 0 0,0 0 0,0 0 0,0 0 0,0 0 0,0 0 0,0 0 0,13-1 0,-13 1 0,13-7 0,-13 7 0,13 3 0,-13-3-9,10 0-30,-10 0-4,0 0 0,0 0 1</inkml:trace>
  <inkml:trace contextRef="#ctx0" brushRef="#br0" timeOffset="108053.1803">10439 9797 102,'-30'8'42,"5"-9"0,13 10 2,10-22-19,25 22-25,7-7 0,16 4 0,2-9 0,7 8 0,-1 1 0,1-5 0,-9 3 0,-8-7 0,-9-4 0,-6-1 0,-3 5 0,-7-13 0,6 22-14,-13-24-29,-6 18-1,1-16 1,-1 16 0</inkml:trace>
  <inkml:trace contextRef="#ctx0" brushRef="#br0" timeOffset="108418.2012">10964 9536 125,'-5'-13'41,"5"13"-2,20-12 3,14 20-36,0 3-4,9 9-2,1-1 0,2 6 0,-7 8 0,-8 3 0,-13 0 0,-13-2 0,-13 8 0,-12-6 0,-6 11 0,-11-11-12,6 2-31,3 1 0,12-5-3,9-6 2</inkml:trace>
  <inkml:trace contextRef="#ctx0" brushRef="#br0" timeOffset="108963.2324">12582 9630 105,'-13'-19'39,"-7"18"1,-6 6 1,3 17-32,-8 13-1,8 18-1,1 4-1,14 11-6,11-10 0,19-6 0,15-15 0,14-14 0,5-23 0,5-13 0,-5-23 0,-8-10 0,-21-6 0,-23-5 0,-24 5 0,-20 0 0,-13 13 0,-16 5 0,-6 25 0,-21-4-26,7 23-15,3 12 0,3 7-2,-1 4 1</inkml:trace>
  <inkml:trace contextRef="#ctx0" brushRef="#br0" timeOffset="109333.2535">11139 9594 93,'0'-16'39,"-2"3"-1,2 13 2,0 0-23,0 0-8,13 23-2,-2 4-2,7 14 1,-2 8-5,5 6-1,-2 5 0,-4-11 0,0 13-7,-11-9-34,3-16 0,0-10-1,1-15 3</inkml:trace>
  <inkml:trace contextRef="#ctx0" brushRef="#br0" timeOffset="109946.2886">11053 9659 76,'-5'-25'39,"-1"1"0,1 8 1,-4-5-14,9 21-8,0 0-7,5 16-5,-3 3-6,4 5 0,2 7 0,1 8 0,6 10-3,-10-3-38,14-4 1,1 0-2,6-9 0</inkml:trace>
  <inkml:trace contextRef="#ctx0" brushRef="#br0" timeOffset="110473.3187">13421 9590 115,'12'5'41,"0"15"-2,-4 14 4,4 17-33,-5 2-3,10 10-7,-6-4 0,4 1 0,-4-11 0,-1-6 0,-5-17 0,-4-8 0,-1-18 0,-20-3 0,1-19 0,-2-6 0,-3-13 0,0-4 0,6-7 0,4 0 0,9 2 0,9-2 0,12 17 0,8 6 0,8 15 0,2 9 0,-2 5 0,-2 7 0,-5 2 0,-7 15 0,-10-6 0,-11 0 0,-6 0 0,-9-5 0,6 19 0,-8-16-37,15 3-5,4-9-2,14-7-1</inkml:trace>
  <inkml:trace contextRef="#ctx0" brushRef="#br0" timeOffset="110780.3363">13859 9755 134,'35'-26'40,"-2"-3"4,3 6-7,-1-9-37,-5 7 0,-4 1 0,-12 4 0,-13 5 0,-13 2 0,-9 6 0,-8-5 0,-6 10 0,-5 8 0,-1 6 0,1 17 0,5 7 0,7 14 0,10 8 0,11-1 0,10-2 0,13-3 0,6-4 0,7-12 0,7-10 0,-2-12 0,2-11 0,-13-19-1,9 3-42,-12-18-2,3-7 2,-6-9-2</inkml:trace>
  <inkml:trace contextRef="#ctx0" brushRef="#br0" timeOffset="111071.353">14199 9629 134,'13'9'44,"-1"1"0,-2 8-11,3 15-33,-5 0 0,3 0 0,-4-8 0,-1-4 0,-1-7 0,2-4 0,4-18 0,5-5 0,2-13 0,5 0 0,1 5 0,1-5 0,-2 9 0,-1 4 0,-5 11 0,3 7 0,-1 9 0,5-1 0,8 7 0,7-5 0,7 9 0,5-12 0,9 20 0,-15-25-29,8 0-15,-6 0-2,-3-22 1</inkml:trace>
  <inkml:trace contextRef="#ctx0" brushRef="#br0" timeOffset="112288.4226">14348 9760 74,'-8'-34'32,"7"13"-2,-10-6 0,0-1-22,3 9-6,-2 2-3,-2-1-1,-1 3 0,-3 6 0,2-1-1,-3 7 0,5 2 3,0 1 2,0-10 3,12 10 3,-16-9-1,16 9 4,-10-19-1,10 19 3,-7-22-3,7 22 0,0 0-3,0 0-2,0 16-1,7 14-4,0 5 0,3 3 0,3 16 0,2 2 0,3 9 0,-6-10-22,10 6-19,3-17-4,3-5 2,9-8-1</inkml:trace>
  <inkml:trace contextRef="#ctx0" brushRef="#br0" timeOffset="125420.1737">4469 15108 74,'9'35'39,"2"-2"0,-2-12 2,4 9-16,-13-30-11,18 18-6,-18-18-2,20 2 0,-20-2-3,17 0-3,-17 0 0,13-9 0,-13 9 0,10-11 0,-10 11 0,9-23 0,-4-3 0,0-4 0,-1-4 0,0-2 0,0-10 0,-1 0 0,2-9 0,-1-1 0,-1-11 0,0 8 0,2-25 0,-2-11 0,1-1 0,-1-8 0,-2 6 0,-3-2 0,-1 5 0,-3-5 0,-2 18 0,0 10 0,0 3 0,-3 3 0,1 5 0,2-6 0,2 7 0,2 4 0,-1-6 0,3 14 0,-1 2 0,1 3 0,2 0 0,1 4 0,0 6 0,3-5 0,-1 7 0,-1-10 0,1-4 0,0 9 0,-1-6 0,0-2 0,-3 2 0,1 2 0,0 9 0,-1-3 0,0 13 0,-1 2 0,2 19 0,0 0 0,0 0 0,-13 15-5,19 5-38,-8 7-6,7-2 3,0-8-3</inkml:trace>
  <inkml:trace contextRef="#ctx0" brushRef="#br0" timeOffset="127193.2751">4683 12849 95,'-12'-5'39,"-2"2"1,1-1-1,-11-10-21,16 12-9,-9-12 0,17 14-3,-18-21-6,18 21 0,-12-18 0,12 18 0,5-11 0,4 12 0,3 1 0,8 2 0,3-5 0,9-4 0,7 1 0,8-7 0,7 4 0,8-16 0,6 19 0,9-3 0,10 11 0,3 8 0,1-5 0,-3 3 0,-4-6 0,-5 13 0,-9-16 0,-14-3 0,-12 0 0,-10-9 0,-10-1 0,-7 8 0,-6 10 0,-11-6 0,11 3 0,-11-3 0,0 0 0,0 0 0,0 0 0,0 0 0,1-13 0,-2 3 0,1-1 0,0 11 0,-1-12 0,1 12 0,0 0 0,0 22 0,0-22 0,1 15 0,-1-15 0,0 0 0,3 14 0,3 0 0,4 9 0,2-11 0,1 20 0,4 0 0,1 6 0,1 2 0,-2 1 0,-2-20 0,-4 0 0,-2-8 0,-9-13 0,14 14 0,-14-14 0,0 0 0,11-4 0,-11 4 0,8-5 0,-8 5 0,15-18 0,-7 4 0,0-2 0,2-15 0,1 2 0,-1-9 0,-1 8 0,1-3 0,-2 9 0,-1 3 0,0 6 0,-7 15 0,14-9 0,-14 9 0,15 1 0,-6 7 0,1-7 0,2 9 0,2 2 0,2 5 0,1 6 0,3 10 0,-1 2 0,0 3 0,0 8 0,0-12 0,-4-4 0,0-5 0,-3-4 0,-2-14 0,0 1 0,-10-8 0,16-8 0,-8-5 0,3-4 0,2-2 0,1-19 0,3 12 0,0-27 0,2 6 0,-3-7 0,0 7 0,-5 8 0,-3-2 0,1 29 0,-2 2 0,0 29 0,0 12 0,4 8 0,3 11 0,6 5 0,4-4 0,3-1 0,4-12 0,3-14 0,1-9 0,0-5 0,-2-7 0,-2-7 0,-7-2 0,-1 6 0,-16-11 0,5 22-14,-24-28-19,12 17-7,44-17-10,-82-24 6,-8 5 2</inkml:trace>
  <inkml:trace contextRef="#ctx0" brushRef="#br0" timeOffset="127673.3025">5654 11360 98,'3'24'43,"4"7"1,-3 3-2,3 33-14,-5-12-28,4 16 0,-3-1 0,1-1 0,-2-10 0,1 3 0,0-8 0,-2-9 0,5-3 0,-6-24-8,9-1-36,1-9 1,4-16-1,1-16 0</inkml:trace>
  <inkml:trace contextRef="#ctx0" brushRef="#br0" timeOffset="128263.3363">5980 11507 83,'-15'-9'40,"6"2"-1,9 7 1,-14-31-23,14 31-9,-4-10-1,4 10-2,0 0 1,20-9-2,-5 4-1,6-2 0,2-3-3,6 3 0,-1-7 0,0 6 0,0-2 0,-2 6 0,-2 0 0,-4 6 0,-1 10 0,-3 9 0,-2 10 0,-3 5 0,-7 10 0,-4 2 0,-6 5 0,-3 7 0,-7-6 0,1 1 0,-1-13 0,3-3 0,6-8 0,9-5 0,7-6 0,10-8 0,9-6 0,5-10 0,7 8 0,-1-9 0,13 17-13,-15-16-31,-3-4-2,-6 3 2,-7 5-3</inkml:trace>
  <inkml:trace contextRef="#ctx0" brushRef="#br0" timeOffset="129148.3869">6769 11823 98,'1'14'38,"4"5"2,1 7 0,2-13-28,5 12-4,-4-10-3,5 8 2,-6-13-2,4 4-3,-12-14-2,13 0 0,-11-13 0,-3-3 0,-2 1 0,-2-3 0,0-2 0,-2-5 0,1 1 0,2-1 0,1 5 0,3-3 0,6-7 0,5 8 0,6-7 0,5 6 0,5 3 0,3 3 0,-1 6 0,1 12 0,-6 7 0,-2 15 0,-8 1 0,0 13 0,-4-6 0,8 1 0,4-1 0,9-2 0,7-6 0,9-15 0,6 3 0,2-11 0,4 8 0,-12-9 0,8 16-34,-20-13-9,-8 5-4,-9-2 2</inkml:trace>
  <inkml:trace contextRef="#ctx0" brushRef="#br0" timeOffset="130278.4515">6731 13021 66,'0'0'38,"-11"7"0,11-7 3,-13-11-20,13 11-6,0 0-2,15 4-5,-15-4 1,26-12-4,-2-3-4,14 3-1,12-5 0,17 3 0,12-7 0,14 3 0,10-7 0,13 7 0,4 1 0,0 3 0,-8 2 0,-12-7 0,-14 4 0,-14 2 0,-18 6 0,-17-2 0,-14 7 0,-11-1 0,-12 3 0,6 14 0,-6-14 0,0 0 0,-2 16 0,2-16 0,0 36-5,-9-25-39,5 8 0,4-19-2,-13 27 4</inkml:trace>
  <inkml:trace contextRef="#ctx0" brushRef="#br0" timeOffset="130850.4843">7988 12847 61,'-20'-6'38,"9"5"2,0 1 0,2-16-14,9 16-10,-10-6-2,10 6-2,0 0-4,0 0-8,2-11 0,-2 11 0,0 0 0,0 0 0,10 13 0,-1 15 0,1 11 0,4 13 0,0 15 0,4 8 0,-1 11 0,2 3 0,-3-14 0,-1-10 0,-3-20 0,-3-5 0,-1-28 0,-2 6 0,-6-18 0,0 0 0,0 0 0,0 0 0,1-10 0,-4-3 0,3 13 0,0 0 0,0 0-15,0 0-30,0 0-5,10 13 5,-1-2-2</inkml:trace>
  <inkml:trace contextRef="#ctx0" brushRef="#br0" timeOffset="132773.5942">8041 13528 29,'0'0'35,"0"0"0,8-2 2,-8 2-13,2-18 1,7 22-1,-16-20-9,7 16-2,2-13-3,-2 13-2,0 0-8,0 0 0,-7-10 0,7 10 0,-3-15 0,3 15 0,-2-14 0,2 14 0,0 0 0,0 0 0,4 10 0,-4-10 0,8 21 0,-1-10 0,2 0 0,2 0 0,4-4 0,2 2 0,0-2 0,4 2 0,-1 0 0,0 7 0,-3-3 0,-2 4 0,-3-11 0,-2 7 0,-10-13 0,11 8 0,-11-8 0,0 0 0,0 0 0,-11-6 0,11 6 0,-17 7 0,7 0 0,-4 5 0,-1 2 0,-1-3 0,0 0 0,-1 3 0,-2-3 0,3 4 0,-2-6 0,2 5 0,1-3 0,1 0 0,2 3 0,4 3 0,2-6 0,2 1 0,5 1 0,-1-13 0,11 12 0,0-19 0,3 9 0,3-15 0,0 17 0,3-4 0,1 3 0,0 4 0,-2-2 0,-1 11 0,-4-10 0,-2 9 0,-1-15 0,-11 0 0,11 4 0,-11-4 0,0 0 0,0 0 0,-13 18 0,3-8 0,-5 8 0,-1-6 0,-4 5 0,-2-3 0,0 6 0,-1-6 0,2-2 0,0-5 0,5 1 0,3 6 0,3-6 0,6 8 0,4-16 0,3 14 0,7-14 0,8 7 0,6-7 0,4-9 0,3 11 0,3-14 0,0 15 0,-2-7 0,-6 7 0,-7 7 0,-6 5 0,-7 5 0,-6 4 0,-7-2 0,-3-15 0,-2 13 0,-5-1 0,1-3 0,-2-8 0,1 5 0,2-11 0,2 11 0,1 12 0,2 3 0,1 3 0,3 2 0,2 16 0,3 1 0,1 7 0,3-9 0,2 13 0,2-12 0,3 5 0,1 4 0,7-1 0,-10-21-10,17 17-21,-16-7-14,4-10 0,-6-6-1,-1 7 4</inkml:trace>
  <inkml:trace contextRef="#ctx0" brushRef="#br0" timeOffset="134242.6783">8790 13637 94,'-3'-18'38,"3"18"0,-10-17 1,10 17-30,0 0-1,0 0-1,-17 5-1,13 19-1,-5 9 0,3 3-1,-3 6-2,3 9-2,0 6 0,1 5 0,2 1 0,4-4 0,4-9 0,4-4 0,8-2 0,6-4 0,6-18 0,7-3 0,4-25 0,3-14 0,-2-10 0,-5 1 0,-9-13 0,-10-5 0,-12 7 0,-13-3 0,-10 17 0,-9 12 0,-5 12 0,-2 5 0,4 19 0,3-3 0,9 4 0,10 3 0,12 1 0,10 4 0,10-6 0,3-3 0,14 3-15,-14-12-27,7 1-1,-5-18-1,-4 7-2</inkml:trace>
  <inkml:trace contextRef="#ctx0" brushRef="#br0" timeOffset="134545.6956">9212 13915 125,'-9'20'42,"5"13"2,2-3-2,11 7-40,5-5-2,11-5 0,8-11 0,8-16 0,2-6 0,-1-15 0,-5-8 0,-8-8 0,-17-3 0,-12 0 0,-14 8 0,-15 6 0,-6 15 0,-7 10 0,6 23 0,-9 2-41,20 6-4,5 13 0,13-6 0</inkml:trace>
  <inkml:trace contextRef="#ctx0" brushRef="#br0" timeOffset="135215.7339">8162 15107 115,'0'0'46,"-1"-19"-4,-1 5 3,13 14-38,-11 0-7,6 31 0,-1-3 0,2 14 0,0-2 0,3 20 0,2 4 0,0 2 0,5 4 0,-7-20-7,12 7-36,-11 0 0,-4-14-1,-9-27-1</inkml:trace>
  <inkml:trace contextRef="#ctx0" brushRef="#br0" timeOffset="136568.8113">4475 14967 97,'2'-22'39,"1"8"1,-5-3 0,2 17-32,0 0-1,0 0-2,-5 16-1,3 2-2,1 2 0,2 6 0,0 2-2,4 9 2,0 0 0,4 12 1,0 2-1,4 5-2,0 2 0,4 4 0,-1 3 0,5-6 0,-2 2 0,2-7 0,-1-11 0,-3-4 0,-2-5 0,-2-4 0,-2-10 0,-3 2 0,-2-10 0,-6-12 0,9 14 0,-9-14 0,9 8 0,-9-8 0,17 3 0,-3-3 0,5 0 0,4 9 0,5 5 0,5 1 0,3 2 0,4-5 0,0 1 0,7-6 0,1 5 0,4-11 0,4-6 0,1 2 0,4-13 0,3 6 0,1-2 0,-1 4 0,1 1 0,-1 9 0,0-6 0,0 4 0,0-3 0,0-6 0,2 7 0,1 0 0,-1-2 0,-1-3 0,0-1 0,1 1 0,-1-3 0,1 13 0,1-9 0,0-4 0,0 0 0,4-3 0,4 1 0,0 3 0,0-7 0,-4 11 0,-4-2 0,-4 6 0,-4 3 0,-6 1 0,-6 6 0,-4-3 0,1 14 0,1-15 0,5 4 0,7-5 0,-1 4 0,5-1 0,-1 2 0,0 10 0,0-8 0,-3 5 0,-2-2 0,-3-2 0,0 2 0,3-6 0,-2 0 0,-1-15 0,-3 12 0,-5-7 0,-3-2 0,-4 7 0,-6 7 0,-9-6 0,3 17 0,-15-26-13,16 17-18,-19-28-10,24 22-8,70-103 5,-5-8-3</inkml:trace>
  <inkml:trace contextRef="#ctx0" brushRef="#br0" timeOffset="137730.8778">7873 12806 82,'0'0'37,"0"0"1,0 0-1,0 0-21,0 0-7,14-2 1,-14 2-3,10-7-3,-10 7-1,18-12-3,-5 10 3,4 0-2,4-1 2,3 2 0,1-2-1,5-2-2,3 3 0,5 6 0,3-4 0,9 0 0,2-4 0,7 4 0,3-3 0,4 8 0,2-6 0,2-3 0,1 8 0,2-12 0,-1 5 0,5-4 0,1 0 0,4 3 0,3-3 0,5 3 0,4-3 0,-1 4 0,-1 10 0,-3 7 0,-2 0 0,-3-2 0,-2 2 0,1-7 0,0 5 0,2 6 0,5-9 0,1-7 0,0 4 0,0 3 0,0-2 0,-4 9 0,-5-12 0,-3 3 0,-3-1 0,-3-5 0,-2-3 0,-4-5 0,-8-7 0,-7 8 0,-6 3 0,-8-3 0,-4 9 0,-16-9 0,13 25-22,-20-19-26,5 12 2,1-1 1,4-14 1</inkml:trace>
  <inkml:trace contextRef="#ctx0" brushRef="#br0" timeOffset="138758.9366">11307 13017 79,'0'0'35,"-13"-9"0,10-3 1,3 12-18,-1-18-8,6 6-2,-6-5-2,6 0 1,-5 3-3,5-2 1,-5 4-1,0 12-1,2-13 1,-2 13-3,0 0-1,0 0 0,0 0 0,0 0 0,0-10 0,0 10 0,0 0 0,0 0 0,0 0 0,2 27 0,3 5 0,3 13 0,2 13 0,6 5 0,-1 6 0,6-12 0,0-1 0,1-14 0,-3-2 0,0-14 0,-4-3 0,-3-11 0,2 5 0,-14-17-9,1 12-36,-1 3 0,0-2 0,-2 1-2</inkml:trace>
  <inkml:trace contextRef="#ctx0" brushRef="#br0" timeOffset="139768.9944">11349 13484 31,'0'0'27,"1"-17"1,-1 17 2,0 0-11,-3-14-6,3 14 3,0-11-2,0 11 1,0 0-4,11-11-1,-14-8-1,3 19-2,5-12-1,-5 12-2,0 0-1,0 0 0,0 0-1,0 0 0,3-10-1,-3 10 1,0 0-1,0 0 0,4-15-1,-4 15 0,0 0 0,0 0 0,9-1 0,-9 1 0,7 15 0,0-2 0,0 3 0,5 10 0,2 6 0,4 14 0,2-2 0,2 6 0,0 1 0,2-1 0,-3-2 0,-1-5 0,-5-13 0,-2-10 0,-3-10 0,-10-10 0,11 10 0,-11-10 0,6 10 0,-16-14-12,10 4-33,0 0 1,-3 25-3,3-25 1</inkml:trace>
  <inkml:trace contextRef="#ctx0" brushRef="#br0" timeOffset="140323.0261">11567 13984 108,'0'0'40,"-12"-7"1,12 7 2,0 0-35,-14 7-3,10 7-1,-4 6 0,1 16-2,-8 5-2,-3 11 0,-6 0 0,-4-3 0,-1 2 0,-1-16 0,6 10-6,-4-30-18,14 5-17,5-16-2,9-4 1,0 0 1</inkml:trace>
  <inkml:trace contextRef="#ctx0" brushRef="#br0" timeOffset="140850.0562">11636 14047 96,'-11'-19'39,"11"19"-1,0 0-2,0 0-24,0 0-3,0 0-3,14 7 0,0-3-2,2 12 1,9 5-1,4 13-4,7 7 0,3 7 0,4 8 0,0-4 0,-1 11 0,1-12 0,-16-18-23,5 2-19,-9-16-5,-4-6 4,-11-7-1</inkml:trace>
  <inkml:trace contextRef="#ctx0" brushRef="#br0" timeOffset="141541.0957">11298 14512 64,'0'0'34,"-10"-13"3,10 13 0,0 0-14,0 0-8,15 4-4,-15-4-2,24-2-2,-7 6 1,10 0-3,0 7 0,8 5-5,1 3 0,3 9 0,0 7 0,0 14 0,-3-14 0,-4 8 0,-4-15 0,-5 4 0,-6-10 0,-1-6 0,-2 0 0,-6-18 0,3 18 0,-11-16-9,21 11-29,-21-11-3,15 12-3,-15-12 1</inkml:trace>
  <inkml:trace contextRef="#ctx0" brushRef="#br0" timeOffset="141810.1111">11848 15042 118,'0'0'41,"-5"-19"0,9-4 2,18-7-35,-2-18-4,12-2-4,3-10 0,4-5 0,3 7 0,-6-1-10,4 12-30,-15 14-1,-8 19-1,-17 14-2</inkml:trace>
  <inkml:trace contextRef="#ctx0" brushRef="#br0" timeOffset="142363.1427">11832 14966 113,'-1'-20'40,"1"20"0,0 0 2,0 0-37,0 0 1,1 13 0,5 18-3,-1-3-3,1 19 0,-2 5 0,1 9 0,-1 4 0,-3 13 0,1-4 0,-1 10 0,0-1 0,2-2 0,-2-3 0,2-6 0,-2-1 0,1-11 0,-2 1 0,1-15 0,-1-6 0,0-8 0,0-10 0,-1-11 0,2 3 0,-1-14-7,0 0-31,-14-19-6,5 10-1,-9-3 2</inkml:trace>
  <inkml:trace contextRef="#ctx0" brushRef="#br0" timeOffset="143343.1988">8609 16070 88,'-18'0'37,"0"-1"2,-4-4 1,9 4-30,-9-5-3,10 4-2,-3-3 0,15 5-1,-16-6 0,16 6-1,0 0-1,0 0 4,0 0-4,17 0 1,-2 3-3,5-2 0,7-4 0,10 10 0,9-5 0,12 2 0,8 7 0,7-8 0,5 4 0,1-3 0,0 6 0,-2-3 0,-4 3 0,-4 0 0,-4-8 0,3 9 0,0-3 0,4 7 0,3-4 0,3 7 0,1-7 0,1-6 0,-1 5 0,0-3 0,-1-1 0,-2 1 0,-3-6 0,3-3 0,0-4 0,0 4 0,1-9 0,-2 3 0,-1-8 0,-2-3 0,-3 4 0,-3-5 0,-3 0 0,-3 5 0,0-5 0,-2 7 0,0 7 0,3-3 0,1 6 0,1 0 0,2 10 0,-1 1 0,-1 2 0,0-7 0,-2-3 0,-5-7 0,-5 7 0,-4-13 0,-3 11 0,-3-8 0,0 10 0,-5-2 0,3 9 0,-10-2 0,13 9-17,-21-10-11,12-6-16,-12-3-1,-3-8 0,-9-8 0</inkml:trace>
  <inkml:trace contextRef="#ctx0" brushRef="#br0" timeOffset="144459.2626">7313 13760 117,'0'0'40,"16"2"3,-2-3-1,9 0-35,1 1-2,3-2-4,1-5-1,0-3 0,-2 7 0,-5-3 0,-3 1-1,-9 1-7,9 11-21,-18-7-14,9 2 1,-9-2 1,0 0 0</inkml:trace>
  <inkml:trace contextRef="#ctx0" brushRef="#br0" timeOffset="144711.277">7419 13524 127,'3'33'42,"0"5"-1,5 9 1,0 3-42,8 9 0,6 2-13,-3-14-28,7 1-1,-2-7 0,1-4 0</inkml:trace>
  <inkml:trace contextRef="#ctx0" brushRef="#br0" timeOffset="145116.3002">7450 14575 106,'0'0'42,"12"4"1,0-10 1,11 5-30,4 1-15,4 0-4,17 11-26,-9-4-11,-1-5 3,-8 2-1</inkml:trace>
  <inkml:trace contextRef="#ctx0" brushRef="#br0" timeOffset="145699.3336">6558 14009 92,'0'0'40,"14"21"2,-2 10-2,3-3-30,7 26-5,1-2 0,5 7 2,-4-4-3,2-8 2,-8-6-2,0-16-4,-9-8 0,0-12 0,-5-24 0,0-10 0,-4-14 0,1-7 0,-1-4 0,0-2 0,2 6 0,-7-11-10,13 34-32,-9 5-2,1 22 2,5 13-2</inkml:trace>
  <inkml:trace contextRef="#ctx0" brushRef="#br0" timeOffset="146075.3551">7054 14826 109,'14'-13'41,"-14"13"0,0 17 1,-20 3-38,14 17 1,-3-2-4,2 9 2,0-9-5,-1-4-4,12 0-30,-10-19-5,6-12 0,-19-19-3</inkml:trace>
  <inkml:trace contextRef="#ctx0" brushRef="#br0" timeOffset="146313.3687">6943 14847 114,'33'5'42,"2"5"1,6 1-3,3 10-38,-3-7-9,9 13-34,-12 4 1,-2 0-2,-6-6 0</inkml:trace>
  <inkml:trace contextRef="#ctx0" brushRef="#br0" timeOffset="149325.541">11688 14332 71,'0'0'36,"0"0"1,-8-4-7,-1-13-10,9 17-5,0 0-4,4 14-5,-4-14-1,0 0-2,0 0-2,9 6 0,-4 5 0,2 14 0,2-2-1,-1-2-3,3 17-4,-7-15-19,6 11-12,-2 4 1,0-9-4,-3-9 3</inkml:trace>
  <inkml:trace contextRef="#ctx0" brushRef="#br0" timeOffset="149951.5768">11671 14586 63,'-9'0'31,"9"0"0,0 0 1,-12-1-19,12 1-6,0 0-3,0 0 0,0 0 0,12 9 0,-10 2 3,6 3-2,-4-3 2,6 6-2,-3-3 1,8 0-3,-2-7 0,6-6-1,-1-10-2,2-5 0,1 5-5,-6-17-21,3 8-11,-1-6-3,-4 4 1,-1 9-2</inkml:trace>
  <inkml:trace contextRef="#ctx0" brushRef="#br0" timeOffset="152068.6979">9845 2786 72,'0'0'30,"0"0"2,0 0-1,0 0-21,0 0-1,0 0-2,0 0 1,10 13-1,-10-13-2,5 29 1,-6-5-3,5 12 1,-3 8-4,-1 2-1,6 3-9,-9-12-13,9 11-13,-2-18 0,0 1 1,0-11-1</inkml:trace>
  <inkml:trace contextRef="#ctx1" brushRef="#br0" timeOffset="115332.5966">17618 13494,'0'0,"0"0,0 0,0 0,0 0,0 0,0 0,0 0,0 0,0 0,0 0,0 0,0 0,0 0,0 0,0 0,0 0,0 0,0 0,0 0,0 0,0 0,0 0,0 0,0 0,-10-164,10 164,0 0,0 0,0 0,0 0,0-58,0 58,0 0,0 0,0 0,-10-58,10 58,0 0,0 0,0 0,0 0,0 0,0 0,0 0</inkml:trace>
  <inkml:trace contextRef="#ctx0" brushRef="#br0" timeOffset="152615.7292">9774 3019 67,'0'0'31,"0"0"2,0 0 1,12 4-15,-12-4-10,0 0 2,7 17-3,2 9 0,-5-3-2,8 20-1,-2-4-2,2 4 0,2-8 0,3-11-1,4-8-1,1-18 0,4-8-2,-1-20-2,3 13-11,-6-17-25,-3-1 2,-6 7-2,-3-5 0</inkml:trace>
  <inkml:trace contextRef="#ctx0" brushRef="#br0" timeOffset="154138.8163">12324 18217 106,'0'0'36,"0"0"1,0 0 2,0 0-33,-19-58 1,19 58-5,0 0 2,51-59-4,-51 59 2,42-34 0,-42 34-3,0 0 5,50-19-4,-50 19 3,0 0-6,0 0 3,15 60 1,-15-60-1,-8 104 1,2-56-1,3 23-1,2-25 1,4 14 2,-3-60-1,20 65 1,-20-65-2,40 19 0,-40-19-1,52-7 0,-52 7-4,51 0-7,-51 0-30,50 11 0,-50-11 1,0 0 1</inkml:trace>
  <inkml:trace contextRef="#ctx0" brushRef="#br0" timeOffset="156392.9452">12274 13993 106,'0'0'39,"0"0"-3,0 0 3,20-1-34,-7-9-2,6 11 1,-1-6-3,1 13 1,-2 8 0,-2 3 1,-7 4-3,-2 13 3,-7 10-1,-3 6 1,-3-10-1,1-7 0,-3-6-1,6-3-1,2-10 2,1-16-2,21-3 0,-2-17 0,4 9 0,3 3 0,6 3-8,-13-9-21,7 8-12,-5 4-1,-3 6 1,-4-8-2</inkml:trace>
  <inkml:trace contextRef="#ctx0" brushRef="#br0" timeOffset="156902.9744">12688 13955 126,'3'-14'41,"-3"14"0,14 6 1,-6 6-38,8 11-3,4 2-1,2 0 0,2 4 0,3-8 0,-5 8 0,-3-14 0,-2 8 0,-4-8 0,-13-15 0,12 6 0,-10-22 0,-1 5 0,0-18 0,0 3 0,0-10 0,0-6 0,5 11 0,-10-8-18,10 20-27,-1 5 3,3 2-3,-8 12 3</inkml:trace>
  <inkml:trace contextRef="#ctx0" brushRef="#br0" timeOffset="157238.9936">13335 13922 126,'0'0'42,"0"0"-1,-13 21 3,4 6-42,-1 2-2,4 16 0,-2 1 0,2 9 0,1-4 0,-3-9 0,11 9-23,-9-19-16,-2-20-3,-5-25 1,-2-3-1</inkml:trace>
  <inkml:trace contextRef="#ctx0" brushRef="#br0" timeOffset="157479.0073">13146 14074 132,'23'20'42,"8"-9"-2,9 15-1,7 18-61,5-14-19,5 0-1,-4 0 0,-3-12 1</inkml:trace>
  <inkml:trace contextRef="#ctx0" brushRef="#br0" timeOffset="159255.1089">11394 12880 43,'-15'2'31,"-4"-5"5,3 5 1,5 1-7,-9-17-7,20 14-5,-20-11-6,20 11-2,-11-11-3,10 22-2,1-11-2,0 0-3,0 0 0,14 2 0,3 4 0,9 1 0,10 2 0,11-9 0,11 7 0,12 5 0,14 5 0,17 4 0,16-1 0,13-2 0,17-8 0,16-4 0,17-9 0,22-2 0,11-14 0,7 6 0,2-6 0,1 1 0,-13-2 0,-10 11 0,-20 1 0,-25 3 0,-22-2 0,-25 2 0,-25-7 0,-18-13 0,-17 18 0,-13-12 0,-14 15 0,-7 1 0,-14 3 0,10 0 0,-10 0 0,2 23 0,-2-23 0,0 11 0,0-11 0,0 0 0,0 0 0,1-18 0,1 7 0,-2 11 0,0 0 0,0 0 0,0 0 0,8-6 0,-8 6 0,7 11 0,-7-11 0,7 11 0,-7-11 0,6-12 0,-5 1 0,-1 11 0,-4-13 0,4 13 0,-12-9 0,12 9 0,-16-8 0,7 8 0,-3 0 0,0 7 0,-2 0 0,0-6 0,1 14 0,-1-3 0,2-1 0,1 7 0,2 3 0,3-11 0,3 8 0,3-5 0,0-13 0,0 0 0,11 13 0,-11-13 0,13-4 0,-13 4 0,12-5 0,-12 5 0,9-1 0,-9 1 0,5 22 0,-1-5 0,3 1 0,3 10 0,9-5 0,6-9 0,8 4 0,7-11 0,8-8 0,1-1 0,0-22 0,-5-2 0,-12-13 0,-15 5 0,-14-9 0,-15-2 0,-17 5 0,-13-3 0,-8 15 0,-6 9 0,10 30 0,-6 5 0,27 26-25,-4 6-21,17 8-3,11 9 4,10 5-1</inkml:trace>
  <inkml:trace contextRef="#ctx0" brushRef="#br0" timeOffset="160426.1759">11971 16090 108,'-8'-5'40,"-4"-3"2,6-5-1,-7-4-31,19-7-7,4 7 1,11-9 0,8 9-1,9 0-3,8 2 0,8 6 0,8-3 0,7 17 0,7-12 0,10 9 0,6-14 0,7 4 0,4-6 0,7 5 0,8-8 0,6-1 0,4 0 0,-3-5 0,0 5 0,4 1 0,1 1 0,-3 3 0,-6 0 0,-6 8 0,-6-3 0,-3 0 0,-5 10 0,-13 3 0,-7-2 0,-8 9 0,-7-7 0,-8-1 0,-5-1 0,-6 11 0,-9-13 0,-3 4 0,-8-4 0,-4-7 0,-3 7 0,-5-1 0,-4 4 0,-11-4 0,13 2 0,-13-2 0,0 0 0,11-7 0,-9-4 0,-2 11 0,5-12 0,-5 12 0,4-19 0,-4 19 0,-2-15 0,2 15 0,-19-7 0,2 8 0,-6 0 0,-5 4 0,-1 16 0,-1-3 0,6 19 0,6-8 0,13 20 0,18-12 0,17 6 0,20-8 0,15-19 0,10-8 0,3-23 0,-3 5 0,-6-28 0,-16-7 0,-20-6 0,-25-4 0,-29-1 0,-20 8 0,-17 10 0,-11-8 0,4 22 0,-6-11-1,25 25-24,0-24-8,23 18-13,109-25 1,32-3-2,24 1 9</inkml:trace>
  <inkml:trace contextRef="#ctx0" brushRef="#br0" timeOffset="163495.3514">15301 11725 75,'0'-17'33,"-2"6"0,2 11 1,-23-15-16,23 15-3,-31-3-3,14 12-2,-10-3-2,5 15-2,-5 1-1,9 11 1,0 8-6,10 16 0,7-7 0,9 2 0,7-10 0,9-9 0,4-21 0,5-11 0,-3-19 0,-3-13 0,-4-10 0,-4 6 0,-7 4 0,-4 7 0,-4 9 0,-4 15 0,18-2 0,-1 8 0,11 22 0,-3-11-25,13 2-17,-2-4 1,2 6-2</inkml:trace>
  <inkml:trace contextRef="#ctx0" brushRef="#br0" timeOffset="164322.3987">14812 16643 119,'-11'-19'40,"0"8"0,11 11 0,0 0-32,10 10-3,7 11-2,7 7-3,3-3 0,3 13 0,1-6 0,-4 0 0,-5-7 0,-4-6 0,-9-9 0,-9-10 0,6-10 0,-6-13 0,-1-8 0,5-1 0,5-3 0,5 7 0,6 3 0,3-3 0,3 27 0,-1 5 0,-4 15 0,-6 4 0,-11 10 0,-10-7 0,-9 2 0,-6-6 0,-4-8 0,-7-15 0,13 1-30,-9-24-12,11-8-2,3-12 2,11-10-3</inkml:trace>
  <inkml:trace contextRef="#ctx0" brushRef="#br0" timeOffset="166637.5312">17773 15014 113,'-12'-7'36,"2"-3"2,-4-3 4,9-5-37,-9-4-1,6-11 0,-5-7-2,5-5 2,1-15-3,3-2 2,2-16-4,1-3 3,1-6-1,2-1 0,-1 5-1,2 2 0,-1 8 0,0 5 0,-1-1 0,0-7 0,-3 8 0,-1-9 0,-2 8 0,0 4 0,-2 1 0,-1-2 0,1 10 0,0 25 0,3-10 0,1 23 0,1-5 0,1 4 0,1 5 0,2 3 0,-1 0 0,-1 1 0,1-1 0,-1 11 0,-1-14 0,1 14 0,0 0 0,0 0 0,0 0 0,0 0 0,0 0 0,-9-2 0,9 2 0,0 0 0,-11-10 0,11 10 0,-16-2 0,0 0 0,-4-3 0,-9 0 0,-4 0 0,-7 0 0,-7-2 0,-5-8 0,-1 8 0,-2-7 0,5 4 0,5-4 0,6-1 0,11 5 0,13 4 0,15 6 0,0 0 0,9-12-21,11 16-22,0-8 0,6 14 2,-5-14-3</inkml:trace>
  <inkml:trace contextRef="#ctx0" brushRef="#br0" timeOffset="167003.5521">17224 12895 132,'-11'1'41,"0"15"1,-7-3-2,6 0-40,-9 2 0,3 3 0,-6-5 0,3 11 0,-2 0 0,1-1 0,0-1 0,1 5 0,3 6 0,2-2 0,7 3 0,6-6 0,7-11 0,8 1 0,11-8 0,5 2 0,7-4 0,1 0 0,8 9 0,-12-21-15,12 17-29,-10-5 0,3 3 1,-7-4 2</inkml:trace>
  <inkml:trace contextRef="#ctx0" brushRef="#br0" timeOffset="167743.5944">18064 12679 124,'2'19'41,"0"-6"1,6 33 0,0 4-36,10 19-6,0 6 0,9 10 0,-3 0 0,2-10 0,-5-3 0,0-23 0,-8-9 0,-6-20 0,-8-9 0,1-11 0,-16-9 0,2-13 0,-1 6 0,1-2 0,2-5 0,5 5 0,7-7 0,9 1 0,9 0 0,8 15 0,7-10 0,4 7 0,2 10 0,0 0 0,-3 3 0,-5 7 0,-6 8 0,-7-8 0,-6 12 0,-5-7 0,-4-1 0,-3 2 0,-2 1 0,2-15 0,-9 14 0,9-14 0,-16 5 0,6 0 0,-1-2 0,-1 4 0,-2-8 0,1 16 0,-3-19 0,0 11 0,2-10 0,-3-8 0,3 9 0,0-7 0,5 9 0,-4-21 0,13 21-29,0 0-12,13-2-3,-13 2 4,19 9-1</inkml:trace>
  <inkml:trace contextRef="#ctx0" brushRef="#br0" timeOffset="168562.6413">18116 12866 125,'-4'34'42,"-2"5"-2,9 8 2,-4 7-36,11 20-6,0-1 0,6 12 0,0-8 0,2-3 0,-2-11 0,-1-7 0,-6-14 0,0-17 0,-6-4 0,-3-21 0,0 0 0,0 0 0,-12-7 0,3-7 0,2-11 0,-5-5 0,5-2 0,-7-15 0,5-1-5,-6-10-2,6-6 0,-5 6 3,2 2 4,3 7 2,2-5 0,8 13 4,5 1 0,15 6 1,8-2-7,19 9 0,6-2 0,9 3 0,0 6 0,0 10 0,-6 6 0,-10 10 0,-15 23 0,-16 1 0,-17 20 0,-14 3 0,-12 0 0,-9-12 0,-8 0 0,-1-4 0,-3-17 0,6-1 0,6-18 0,12 0 0,11-5 0,15 18 0,15 7 0,13-5 0,10 10 0,6-2 0,5 11 0,-1-6 0,-3 4 0,-7-5 0,-8-11 0,-11 2 0,-5 12 0,-16-18-8,7 12-37,-11-12 0,4 13 1,0-26 1</inkml:trace>
  <inkml:trace contextRef="#ctx0" brushRef="#br0" timeOffset="168974.6648">18940 13313 129,'0'0'40,"0"-13"2,-13 9 1,4 22-42,-5 4-1,4 12 0,0 2 0,4-1 0,4 0 0,6-8 0,4 0 0,7-29 0,3 7 0,0-13 0,2-5 0,-5 5 0,-1-13 0,-5 11 0,-4-9 0,-5 19 0,0 0 0,0 0 0,0 0 0,5 20 0,7-1 0,4 4 0,7 3 0,0-10 0,6 10 0,-3-31 0,7 19-9,-18-34-34,2 3 2,-12-17-2,-1-6 0</inkml:trace>
  <inkml:trace contextRef="#ctx0" brushRef="#br0" timeOffset="169358.6868">19206 12966 143,'16'35'45,"-2"-10"-2,8 12-19,-1 5-24,3 7 0,-2 6 0,1-11 0,-6-16 0,-2 6 0,-4-12 0,-3-8 0,-8-14 0,9-20 0,-4-6 0,2 1 0,4 10 0,7-5 0,4-1 0,5 6 0,6 14 0,0 4 0,-2 10 0,-5-9 0,-7 21 0,-11-6 0,-13 12 0,-9-4 0,-11 1 0,-7 3 0,-3-13 0,-4 9 0,10-9 0,-11-22-24,20 10-19,3-14 1,17 8-1,-2-18 2</inkml:trace>
  <inkml:trace contextRef="#ctx0" brushRef="#br0" timeOffset="169683.7054">19916 12972 116,'7'14'43,"0"2"1,14-10 0,3-23-36,11 13-8,5-5 0,3 1 0,3 3 0,-11-11-23,7 2-21,-9 2 0,-3 17 1</inkml:trace>
  <inkml:trace contextRef="#ctx0" brushRef="#br0" timeOffset="169966.7216">20026 13267 141,'41'10'41,"4"-14"1,12-2-11,-2-10-31,-3-4-24,5 7-19,-10 2 3,-8-1-4,-10 3 3</inkml:trace>
  <inkml:trace contextRef="#ctx0" brushRef="#br0" timeOffset="170494.7518">20730 12418 148,'1'22'42,"5"20"2,-6 4-23,18 14-21,-10 9 0,2 6 0,-2 11 0,2 4 0,-3-9 0,0-13 0,-1-8 0,-2-17 0,-2-9 0,-2-14 0,10-13-5,-11-31-41,2-4 3,-9-22-2,4-4 1</inkml:trace>
  <inkml:trace contextRef="#ctx0" brushRef="#br0" timeOffset="170821.7705">20717 12486 132,'27'-19'43,"8"-4"1,16 6-8,5-1-36,9 11 0,0 9 0,-1 12 0,-9 7 0,-17 12 0,-15 8 0,-20 7 0,-17 0 0,-14 0 0,-11-6 0,-9-4 0,-4-8 0,3-12 0,4-4 0,11 0 0,11 1 0,14 2 0,13 0 0,15 3 0,11 1 0,8 11 0,5-11 0,0 7 0,1 0 0,-5-10 0,9 15 0,-19-24-44,2 10 0,-8-20-2,4 14 2</inkml:trace>
  <inkml:trace contextRef="#ctx0" brushRef="#br0" timeOffset="171104.7867">21545 12732 155,'13'25'44,"8"17"2,-4-3-36,7 20-10,3 10 0,4-12 0,-1 3 0,-2-15 0,-2-3 0,-5-12 0,0 2 0,-21-32-10,0 0-35,0-25 0,-12 2 0,-12-9 0</inkml:trace>
  <inkml:trace contextRef="#ctx0" brushRef="#br0" timeOffset="171382.8026">21470 13040 141,'6'17'45,"18"-18"-3,20 2-15,2-5-27,7-10 0,8 2 0,-11-16-4,4 6-39,-12-10 2,-6 3-2,-12-17 0</inkml:trace>
  <inkml:trace contextRef="#ctx0" brushRef="#br0" timeOffset="171675.8193">21984 12562 149,'17'25'48,"12"4"-5,-4 7-28,3 1-15,-1 20 0,-1-4 0,-6-5 0,-5-8 0,-7-4 0,-3 1 0,-1-26 0,-4-11 0,17-13 0,-3-14 0,4 6 0,0 5 0,2-4 0,1 6 0,0 20 0,0 3 0,0 18 0,3 2 0,7-3 0,11 2 0,9-3 0,4-7 0,12-2 0,-15-20-3,9 0-45,-8-18 1,0-4 1,-14-32-6</inkml:trace>
  <inkml:trace contextRef="#ctx0" brushRef="#br0" timeOffset="201148.5051">16188 13968 59,'1'-16'34,"-2"-2"2,2-3 0,6 8-15,-11-13-4,12 12-3,-10-8-2,8 9-4,-6-4-2,0 17-1,3-15-1,-3 15-1,0 19-3,-2 12 0,-3 6 0,-1 16 0,-2 2 0,0 12 0,-4-1 0,1 2 0,-1-8 0,4-10 0,0-3 0,3-13 0,1-2 0,2-13 0,2 0 0,0-19 0,2 23 0,-2-23 0,0 0 0,-5-12-28,6 2-14,-6-11 0,3-6-2,-6-6 3</inkml:trace>
  <inkml:trace contextRef="#ctx0" brushRef="#br0" timeOffset="201737.5388">16070 13885 86,'-9'-10'38,"9"10"1,-15-5 1,0-9-23,15 14-6,-12-7-1,12 7-3,-11 0-4,11 0 0,-11 4-2,11-4-1,-13 13 0,13-13 0,-11 12 0,11-12 0,-7 10 0,7-10 0,0 0 0,1 11 0,-1-11 0,3 15 0,-3-15 0,4 19 0,-4-19 0,3 14 0,-3-14 0,0 0 0,0 0 0,0 0 0,0 0 0,4-12 0,-4 12 0,0 0 0,4-16 0,-4 16 0,13-19 0,-3 7 0,3-2 0,3-3 0,3-3 0,-1 1 0,3-2 0,0 7 0,0 6 0,-1 0 0,0-1 0,-2 12 0,-2-3 0,-1 6 0,-1 6 0,-3-5 0,-2-3 0,-9-4 0,15 14 0,-15-14 0,14 25 0,-9-14 0,13 17-25,-9-9-20,1 2-1,-1 8 2</inkml:trace>
  <inkml:trace contextRef="#ctx0" brushRef="#br0" timeOffset="202560.5858">16779 14060 105,'0'0'41,"2"-20"-1,-2 20 2,0 0-22,0 16-15,0 12-3,2 4-2,-1 4 0,0 3 0,3-1 0,-1-4 0,1-2-4,-6-16-21,6 4-15,-4-10-1,0-10 1,0 0-3</inkml:trace>
  <inkml:trace contextRef="#ctx0" brushRef="#br0" timeOffset="203019.6121">16900 14401 115,'9'41'41,"-4"-12"-1,2 1 0,-4-9-31,3 4-3,-6-25-2,6 14-4,-6-14 0,2-12 0,-3-6 0,-1-6 0,-1-16 0,-2-8 0,2-2 0,-1-10 0,2 10 0,0-9 0,4 16 0,2 1 0,4 11 0,5 13 0,5 3 0,4 17 0,2-4 0,3 14 0,0-3 0,0 10 0,-2 0 0,0 9 0,-5-6 0,-3 10 0,-4 7 0,-1-5 0,-3 4 0,-4-11 0,-1 4 0,-4-10 0,3 15-6,-15-19-36,12-17 0,-18 15-1,5-14 1</inkml:trace>
  <inkml:trace contextRef="#ctx0" brushRef="#br0" timeOffset="203301.6282">16993 14358 122,'11'-7'43,"11"-16"-3,10-3-1,7 1-42,-7-2-34,9 1-2,-5 7-1,-5 1-2</inkml:trace>
  <inkml:trace contextRef="#ctx0" brushRef="#br0" timeOffset="204635.7045">15798 13378 49,'-18'25'28,"-6"-2"0,7 3-5,5 9-3,-3-5-5,10 16-5,-7-7-3,11 15 1,-8-7-3,7 12 1,-7 0 0,4 11-1,-6-2-1,7 20 1,-6-4-1,7 7 1,-2-1-2,6 3-2,3-3 2,6 0-1,4-5 1,8-11 0,5-5-1,10-6 1,7-9-1,9-5 2,7-18-3,11-13-1,10-30 0,11-13 0,2-22 0,-2-12 0,-5-14 0,-8-16 0,-13-6 0,-16-9 0,-19 13 0,-23-4 0,-16 13 0,-15 0 0,-12 10 0,-14 8-11,7 17-29,-15 10-2,2 6 2,-4 3-1</inkml:trace>
  <inkml:trace contextRef="#ctx0" brushRef="#br0" timeOffset="205331.7443">16033 13532 95,'-5'31'41,"1"2"-2,3 0 2,-4-8-27,11 10-1,-7-14-3,7 4-8,-6-25-2,9 9 0,-4-28 0,2 1 0,-2-20 0,2-1 0,-1-10 0,0-9 0,1-2 0,-1-8 0,1 8 0,0-10 0,-1 5 0,0-2 0,-1-6 0,-2 5 0,-1 0 0,-2 6 0,-3 7 0,0 8 0,-2 13 0,1 9 0,0 9 0,4 16 0,-11-10 0,11 10 0,-12-3 0,12 3 0,-16-4 0,4 1 0,-4 6 0,-3-8 0,-10 10 0,-10 2 0,-12 6 0,-12-3 0,-11 1 0,-11-2 0,-13-1 0,-6 1 0,2-3 0,6 4 0,12 0 0,11 8 0,29 19-13,16-11-30,28 4-2,20-11 0,19 14 2</inkml:trace>
  <inkml:trace contextRef="#ctx0" brushRef="#br0" timeOffset="206205.7943">16065 14847 98,'0'0'36,"-14"-10"1,14 10-2,-13 12-29,13 14 0,-3 0 0,6 12-1,-2 2 0,7 9-1,-2 4-1,5 6 1,-2 1-2,5 6 1,-2-9 2,1 5-5,-1-6 0,0-1 0,-2-9 0,-1 6 0,-3-16 0,-2-3 0,-3-5 0,-1-10 0,-2 6 0,-1 9 0,-1-13 0,0-5 0,-2 4 0,0 0 0,-7-2 0,-3 3 0,-10-5 0,-7-15 0,-18 12 0,-11-6 0,-12 2 0,-9 0 0,-9-1 0,-3 0 0,-1 3 0,3-9 0,15 2 0,8-18-3,27 7-39,5-14-2,18-10 1,11-6-1</inkml:trace>
  <inkml:trace contextRef="#ctx0" brushRef="#br0" timeOffset="206655.8201">15898 13783 113,'-1'-20'36,"0"5"1,0-5-1,3 10-32,1-3-3,7 1-1,5 2-7,-1-2-29,11-12 0,7 0-2,2 3 1</inkml:trace>
  <inkml:trace contextRef="#ctx0" brushRef="#br0" timeOffset="208307.9146">16742 14231 60,'0'0'32,"0"0"1,0 0 0,0 0-16,0-21-7,0 21 1,4-14 0,-4 14-2,0 0-3,6-15 0,-7 2-2,1 13-1,0 0 0,0 0 0,0 0 2,0 0-2,0 0 0,0 0-1,0 0-1,0 0-1,0 0 0,0 0 0,0 0 0,5-11 0,-5 11 0,0 0 0,6 24 0,-2 10 0,1 5 0,-1 7 0,0 2 0,0 4 0,-2-7 0,-1 2 0,0-13 0,0-16 0,3 4 0,-4-22-10,13 20-31,-13-20-3,14 14 2,-14-14 0</inkml:trace>
  <inkml:trace contextRef="#ctx0" brushRef="#br0" timeOffset="214055.2433">18864 15656 100,'0'0'38,"-8"15"-1,10 0 1,-2-15-31,11 31-4,-2-10 1,5 7 0,-1-1-2,5 2 2,-4 2 0,3-2-1,-5-6 1,2 1-2,-4-3 0,-1 0 0,-2-6-1,-1 8-1,-2-11 0,0 2 0,-4-14 0,4 13 0,-4-13 0,0 0 0,0 0 0,1-13 0,-1 13 0,-2-20 0,-2 8 0,-1-7 0,-5-6 0,-3-10 0,-7-9 0,-3-7 0,-2-3 0,-3-4 0,1 0 0,1 7 0,2 0 0,4 16 0,6 10 0,4 6 0,4 4 0,6 15 0,0 0 0,1-13 0,12 8 0,9-2 0,11-5 0,9-6 0,6 3 0,6-13 0,1 12 0,-4-8 0,1 17-13,-21-9-32,-3 7 3,-16 3-2,-3 6 3</inkml:trace>
  <inkml:trace contextRef="#ctx0" brushRef="#br0" timeOffset="214349.2601">18938 15702 114,'14'11'42,"3"-10"0,12 0-1,0-8-35,5 0 0,-2-2-4,-1-9-3,-2 11-4,-10-6-11,-3 19-25,-16-6 1,13 21-3,-14-4 1</inkml:trace>
  <inkml:trace contextRef="#ctx0" brushRef="#br0" timeOffset="214621.2757">19352 15730 117,'0'0'42,"14"24"0,-10-8 0,5 21-34,-4-13-4,2-3-4,0-5 0,0-4 0,2-1-3,-9-11-10,13-7-28,-12-11 0,1-5-3,-6-10 2</inkml:trace>
  <inkml:trace contextRef="#ctx0" brushRef="#br0" timeOffset="214903.2918">19384 15498 113,'-1'-20'39,"1"5"-2,0 15-19,6-16-52,-6 16-5,10-6 3,-1 9-4</inkml:trace>
  <inkml:trace contextRef="#ctx0" brushRef="#br0" timeOffset="215206.3091">19659 15533 116,'15'21'42,"-8"6"0,5 11-1,-17 0-35,12 8 0,-3-4-4,0 0-2,-2-9 0,0-8 0,-2-25 0,0 0 0,4-17 0,0-8 0,2-8 0,2-4 0,3-1 0,2 6 0,3 5 0,0 6 0,2 7 0,-2 6 0,0 5 0,-2 13 0,-3 0 0,-3 16 0,-2 4 0,-2 5 0,-2 2 0,-1-4 0,1 3 0,-1-14 0,3 2 0,-4-24 0,23-5-33,-11-15-10,8-3-3,-1-11 5</inkml:trace>
  <inkml:trace contextRef="#ctx0" brushRef="#br0" timeOffset="215534.3279">20166 15525 115,'0'0'40,"5"10"1,-7 11 0,-9-2-31,5 18-8,-1-5 2,6 12-2,5-1-2,8-10 0,7-10 0,7-13 0,4-15 0,3-21 0,0-9 0,-4-18 0,-5-18 0,-11-7 0,-11 4 0,-12-2 0,-10 14 0,-11 15 0,-6 12 0,-3 14 0,1 22 0,6 17 0,8 14 0,12 14 0,12 1 0,15 5 0,13-4 0,12-3 0,12-7 0,0-20-21,15-8-22,-3-11 2,4-7-4,-4-23 2</inkml:trace>
  <inkml:trace contextRef="#ctx0" brushRef="#br0" timeOffset="216409.3779">20896 14981 107,'2'-19'39,"-4"4"3,5 2 0,-6 0-30,3 13-2,10 5-7,0 9-3,-1 12 0,6 16 0,1 2 0,3 19 0,1-6 0,1 11 0,1-8 0,-2 6 0,-2-9 0,-1 0 0,-5-3 0,-1-11 0,-2-4 0,-2-12 0,-3-5 0,-2-7 0,0-4 0,-2-11 0,2-12 0,-1-4 0,1-8 0,0-6 0,2-6 0,-1-5 0,2-21 0,1 7 0,2-20 0,0 9 0,-1-7 0,0 5 0,-1 6 0,0 0 0,0 21 0,-5-10 0,17 38-15,-10-11-30,9 17-2,4 11 3,11 10-2</inkml:trace>
  <inkml:trace contextRef="#ctx0" brushRef="#br0" timeOffset="216911.4067">21646 15311 121,'-16'-8'41,"3"10"2,-6 2-2,7 8-34,-5 0-5,7 11-2,-1 3 0,4 2 0,3 4 0,5-4 0,3-6 0,5-3 0,2-9 0,2-12 0,1-10 0,-2-5 0,0-5 0,0 4 0,-3-8 0,-3 7 0,-2 0 0,-4 19 0,10-9 0,-1 18 0,1 8 0,3-4 0,3 13 0,2-5 0,4-2 0,-1-2 0,-2-4 0,-2-15 0,-1-1 0,-11-20 0,11 5-19,-14-19-26,0 2 0,-5-13 0,2-2-1</inkml:trace>
  <inkml:trace contextRef="#ctx0" brushRef="#br0" timeOffset="217298.4288">21869 14865 145,'15'6'44,"-11"7"0,8 31-22,-4-5-22,4 9 0,-3 12 0,0 17 0,-5-5 0,1 1 0,-4-12 0,-2-10 0,-3-17 0,-2-2 0,6-32 0,-11 0 0,7-20 0,4-11 0,2 0 0,8-6 0,7 4 0,7 0 0,7 11 0,5 6 0,4 12 0,-2 15 0,-3 3 0,-7 11 0,-9 7 0,-14 6 0,-14-4 0,-12 4 0,-11-10 0,-10-16 0,-2 5 0,-11-23 0,14 13-7,-4-25-38,13 9-2,4-11 1,17 11 0</inkml:trace>
  <inkml:trace contextRef="#ctx0" brushRef="#br0" timeOffset="218243.4828">19320 16934 121,'1'22'41,"7"7"3,-1 11 0,14 10-39,-6 9-5,4 13 0,1 1 0,0 14 0,1-10 0,-4-6 0,-2-12 0,-15-59 0,20 73 0,-20-73-15,-8 10-28,0-48-1,0-2-1,-4-16 1</inkml:trace>
  <inkml:trace contextRef="#ctx0" brushRef="#br0" timeOffset="218672.5074">19246 16982 107,'-10'-20'41,"10"6"1,5-12-1,18 11-34,7-5 0,17-4-3,7 4 1,7 2-4,0 10-1,-2 1 0,-5 17 0,-11 7 0,-15 13 0,-18 19 0,-15-8 0,-12 8 0,-12-13 0,-8 2 0,-6-16 0,-2-5 0,4-16 0,4-6 0,7-7 0,9 3 0,21 9 0,0 0 0,19 17 0,14 5 0,6 9 0,6 4 0,3 10 0,1-2 0,-5 9 0,-7-8 0,-7-2 0,-10-2 0,-6-3 0,-14-37 0,17 56 0,-17-56-40,0 0-6,2-18 3,7-5-2</inkml:trace>
  <inkml:trace contextRef="#ctx0" brushRef="#br0" timeOffset="219051.5291">20090 17271 109,'-4'-19'43,"0"7"0,-8 2 0,3 2-29,-5 9-11,0 14-3,1 6 0,0 12 0,2 3 0,2-7 0,2 11 0,2 1 0,4-5 0,5-11 0,-4-25 0,19 3 0,-3-21 0,2 6 0,1-17 0,0-2 0,0-3 0,-1 8 0,-2 9 0,-1 15 0,-3 3 0,1 10 0,-1-1 0,2 3 0,8 9-1,-22-22-34,30 20-11,-13-32 2,6 5 2</inkml:trace>
  <inkml:trace contextRef="#ctx0" brushRef="#br0" timeOffset="219648.5632">20590 16775 112,'-9'2'41,"9"-2"-2,-1 24 2,7 4-32,-1 1-3,6 14 0,-2-1-5,2 8-1,-1-4 0,-1 0 0,-2-16 0,-1 7 0,-4-21 0,-2-16 0,-1-10 0,3-22 0,5 0 0,8-14 0,10 10 0,6-11 0,5 18 0,3 12 0,1 15 0,-7 6 0,-9 23 0,-11 7 0,-16 18 0,-13 1 0,-12-4 0,-8-18 0,-4 2 0,-7-14 0,16-7-21,-6-24-22,9-22-2,4-17-2,13-2 2</inkml:trace>
  <inkml:trace contextRef="#ctx0" brushRef="#br0" timeOffset="220324.6019">21197 16707 114,'0'0'41,"3"18"1,8-17 2,26-6-35,-2-8-4,10 3-5,5-6 0,3 10 0,1-8 0,-5 13 0,-5-12 0,-11 6 0,-9 1 0,-11-1 0,2 13-19,-14-27-24,-1 21 0,-6-25-1,6 25 2</inkml:trace>
  <inkml:trace contextRef="#ctx0" brushRef="#br0" timeOffset="220636.6197">21457 16784 140,'4'14'44,"10"-22"-1,13 3-15,4-5-28,5-4 0,3 3 0,2-8 0,3 13 0,-11-8-12,2 20-31,-11-4-1,-2 7 0,-8 5-2</inkml:trace>
  <inkml:trace contextRef="#ctx0" brushRef="#br0" timeOffset="222332.7167">22505 15852 136,'2'-19'44,"8"12"-1,-7-6-11,5 12-32,1 3 0,5 9 0,-1 9 0,6 5 0,0 8 0,2 6 0,-1-1 0,-1-2 0,-2 0 0,-2-3 0,-4-3 0,-5-5 0,-1-5 0,-5-20 0,5 11 0,-5-11 0,0 0 0,10-26 0,-3-6 0,1-13 0,3-6 0,1-7 0,0 1 0,1-3 0,-1 2 0,-2 14 0,1 9 0,-4 15 0,5 12 0,-12 8 0,26 19-35,-16 0-9,4 18 1,-2 0-1</inkml:trace>
  <inkml:trace contextRef="#ctx0" brushRef="#br0" timeOffset="222802.7436">23093 15883 118,'7'-29'40,"3"10"3,-9-10-3,-1 29-26,2-23-14,-2 23 0,-2-11 0,2 11 0,-9 14 0,4 1 0,-3 11 0,-1 4 0,0 4 0,-2-2 0,1 2 0,0-4 0,3 3 0,2-5 0,3-5 0,3-10 0,-1-13 0,14 6 0,-1-17 0,5-6 0,2-10 0,2-6 0,-1-2 0,0-1 0,-5-1 0,0 13 0,-5 4 0,-11 20 0,9-1 0,-9 1 0,4 28 0,-3-11 0,3 8 0,2-8 0,5-2 0,-1-5 0,6-8 0,-1-4 0,5-1 0,-8-6 0,15 14-17,-14-12-29,3 7 2,-6-5-3,2 2 3</inkml:trace>
  <inkml:trace contextRef="#ctx0" brushRef="#br0" timeOffset="223271.7704">23434 15457 139,'5'-13'43,"0"28"0,-5-15-13,6 30-30,-2-4 0,0 11 0,1 5 0,1 3 0,0 0 0,-1-5 0,-1-5 0,-1-4 0,-3-14 0,0-17 0,0 0 0,6-31 0,0 0 0,4-6 0,3-4 0,5 7 0,5 1 0,3 13 0,3 13 0,-3 9 0,-2 12 0,-9 7 0,-5 15 0,-12 2 0,-11 7 0,-9-1 0,-8-4 0,-7-8 0,-2 1 0,-5-14 0,13 8-3,-6-18-44,15-2 1,5-10-3,17 3 4</inkml:trace>
  <inkml:trace contextRef="#ctx0" brushRef="#br0" timeOffset="223699.7949">22905 16529 131,'-20'15'44,"5"-14"-1,15-1-6,12-6-37,29-3 0,20-5 0,18-6 0,12-1 0,11-7 0,6 2 0,1-8 0,1 3 0,-17-10 0,1 10-26,-31-2-19,-13 1 1,-20-3-2</inkml:trace>
  <inkml:trace contextRef="#ctx0" brushRef="#br0" timeOffset="224079.8167">23020 16846 144,'0'0'44,"-2"14"-1,4 5-19,4 19-24,-3-7 0,3 6 0,1 2 0,-1-1 0,6 15 0,-9-15-40,6-18-5,-2-6 1,4-9 0</inkml:trace>
  <inkml:trace contextRef="#ctx0" brushRef="#br0" timeOffset="224574.845">23409 16864 124,'4'20'41,"-2"11"5,1-1-3,-3 0-42,1 2-1,-2-4 0,2-3 0,-1-9 0,0-16 0,0 0 0,0 0 0,-10-15 0,8-7 0,0-9 0,2 1 0,2-7 0,3-10 0,3 6 0,1-9 0,4 11 0,2 4 0,2 7 0,0 10 0,-2 4 0,2 18 0,-1 0 0,0 24 0,0-7 0,-1 15 0,-2-3 0,-1 3 0,1 4 0,-3-2 0,-2-9 0,0 3 0,-2-1 0,0-14 0,6 8 0,-12-25-36,14 6-9,-7-16-1,-7 10 4</inkml:trace>
  <inkml:trace contextRef="#ctx0" brushRef="#br0" timeOffset="224874.8621">23490 16867 132,'-1'-20'45,"13"0"3,5-3-18,7 3-30,3 5 0,-3-9-16,6-1-28,-5 5 0,-1-8-3</inkml:trace>
</inkml:ink>
</file>

<file path=ppt/ink/ink9.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4-05-01T15:45:58.982"/>
    </inkml:context>
    <inkml:brush xml:id="br0">
      <inkml:brushProperty name="width" value="0.05292" units="cm"/>
      <inkml:brushProperty name="height" value="0.05292" units="cm"/>
      <inkml:brushProperty name="color" value="#FF0000"/>
    </inkml:brush>
  </inkml:definitions>
  <inkml:trace contextRef="#ctx0" brushRef="#br0">23266 7739 71,'-9'18'36,"9"-18"0,-6 11 2,6-11-18,-15-2-5,15 2-5,0 0-3,0 0-2,0-13-2,0 13 0,0 0-2,0 0 1,0 0-1,0 0 1,0 0-1,1 11 1,-1-11 0,0 0-2,0 0 0,-1-18 0,1 18 0,-2-16 0,2 16 0,0 0 0,0 0 0,-4-12 0,4 12 0,0 0 0,0 0 0,-3 16 0,3-16 0,0 0 0,0 0 0,0 0 0,0 0 0,0 0 0,0 0 0,0 0 0,0 0 0,0 0 0,0 0 0,-4-10 0,4 10 0,0 0 0,-7-11 0,7 11 0,-2-14 0,2 14 0,0 0 0,-1 11 0,1-11 0,0 12 0,0-12 0,0 0 0,0 0 0,0 0 0,0 0 0,1-13 0,-1 13 0,0-11 0,0 11 0,0 0 0,0 0 0,0 0 0,1 12 0,-1-12 0,0 0 0,0 0 0,0 0 0,0 0 0,-1-11 0,1 11 0,0 0 0,3-10 0,-3 10 0,12-1 0,9 8-7,-20-20-33,13 9-2,-3 2-1,-1-6 1</inkml:trace>
  <inkml:trace contextRef="#ctx0" brushRef="#br0" timeOffset="32663.8683">2998 10068 72,'0'0'31,"3"-15"2,-3 15 1,14 5-22,-14-5-2,17 24 1,-10-8 1,14 16-1,-7-7-2,11 13-2,-5-4-1,6 5-2,-5-1-1,2-3-3,-3-4 0,0-5 0,-5 4 0,0-2 0,-4-3 0,-2-5 0,-2-4 0,-7-16 0,9 16 0,-6-5 0,-3-11 0,3-32 0,0-2 0,1-8 0,2-10 0,0-2 0,-2-15 0,1-2 0,2 11 0,-4 2 0,5 14 0,-2 2 0,16 24-31,-7 7-11,7 12 1,-1 12-2,5 1 3</inkml:trace>
  <inkml:trace contextRef="#ctx0" brushRef="#br0" timeOffset="33012.8883">3770 10190 104,'-4'28'37,"0"14"1,-3-4-6,11 26-21,-7-8-1,12 9-1,-1-13-3,13-11 0,-1-19-4,8-15-2,0-22 0,-1-12 0,-8-15 0,-5-7 0,-8-6 0,-8 1 0,-8 11 0,-5-1 0,-1 19 0,-5 4 0,6 19-2,-2 3-4,16 18-12,-3-3-20,10-3-3,1 3 1,5-15 0</inkml:trace>
  <inkml:trace contextRef="#ctx0" brushRef="#br0" timeOffset="33272.9031">4227 9716 112,'22'60'41,"0"12"0,-4-3-2,11 21-27,-19-14-3,5 8-8,-6-19-1,-1-5 0,-4-10 0,0-8 0,-2-10 0,-2-20 0,1 2 0,-7-26-25,3-5-16,0-14 0,3-16-1,-1-15 2</inkml:trace>
  <inkml:trace contextRef="#ctx0" brushRef="#br0" timeOffset="33476.9148">4448 9903 121,'21'32'42,"-2"0"-1,6 16 1,-3 7-35,7 12-5,-2 7-2,4 1 0,-4 2 0,-1-6 0,-4-3 0,-4-5 0,-3-12 0,-6-5 0,2-15-9,-11-31-31,-11-23-2,-5-18-1,-4-12 1</inkml:trace>
  <inkml:trace contextRef="#ctx0" brushRef="#br0" timeOffset="33656.9251">4501 10246 108,'0'0'42,"12"16"-2,12-18-1,11 6-23,5 2-12,7-2-1,2-4-1,2-2-2,-1-1-4,-5-9-3,3 8-14,-10-21-21,-4 0 2,-3-5 0,-2-4 1</inkml:trace>
  <inkml:trace contextRef="#ctx0" brushRef="#br0" timeOffset="33968.9429">5096 10028 90,'-18'7'39,"1"21"0,0 8-1,-1 2-18,10 21-9,-6-9 1,14 2-6,1-17-6,10-10 0,4-19 0,5-12 0,0-17 0,-2-11 0,-1-11 0,-4 2 0,-5-1 0,-3 7 0,-4 12 0,-2 13 0,1 12 0,2 21 0,4 10 0,3 7 0,3 11 0,7 7 0,0-9 0,4 6 0,-2-18 0,-1-7 0,2-15 0,-6-14-3,11-11-33,-11-22-6,3-3 0,-2-19 2</inkml:trace>
  <inkml:trace contextRef="#ctx0" brushRef="#br0" timeOffset="34520.9745">5464 10064 106,'0'0'40,"0"0"0,0 0-3,-13 29-25,-3-9-4,7 8-3,-6-5 0,5 2-3,-2-7-2,4 2 0,2-10 0,6-10 0,0 0 0,0 0 0,0 0 0,14-19 0,-7 8 0,-1-2 0,0 1 0,0-4 0,-6 16 0,10-12 0,-10 12 0,16 8 0,-3 4 0,4 2 0,3 8 0,6 10 0,3 4 0,-1 11 0,-2 9 0,-3 5 0,-8 1 0,-6 6 0,-8-4 0,-8-1 0,-9-8 0,-4-13 0,-4-13 0,-3-8 0,2-11 0,4-15 0,4-7 0,6-11 0,10-11 0,10-4 0,11-20 0,8 1 0,8-12 0,4 8 0,0-1 0,-3 4 0,-5 14 0,-7 3 0,-7 20 0,-8 7 0,-10 14 0,0 0 0,-4 22 0,3-1 0,5 4 0,4 2 0,14 10 0,-2-19-27,21 1-15,7-13 0,13-13-2,4-7 2</inkml:trace>
  <inkml:trace contextRef="#ctx0" brushRef="#br0" timeOffset="35173.0118">6940 9980 100,'38'-45'40,"-14"0"-1,-16 7 1,-32 5-27,8 30-5,-21 15-1,-2 19-1,-8 6-4,4 15-2,4 4 0,12-2 0,12-6 0,13-6 0,13-17 0,10-17 0,6-10 0,4-10 0,-2-2 0,-4-4 0,-7 4 0,-3-3 0,-7 13 0,-8 4 0,16 12 0,-3 6 0,5-1 0,7 4 0,7 3 0,5-10 0,10 3-2,-8-12-39,8-9 1,-3-10-2,-3-10 2</inkml:trace>
  <inkml:trace contextRef="#ctx0" brushRef="#br0" timeOffset="35387.024">7545 9860 129,'-7'25'41,"-7"5"1,1 10-1,2 7-39,4 12-2,5 1 0,12 0 0,11-2 0,16-9 0,12-5 0,6-15 0,17 6-14,-6-25-28,6-10-2,-3-11 1,4-13-4</inkml:trace>
  <inkml:trace contextRef="#ctx0" brushRef="#br0" timeOffset="37988.1728">8113 9980 66,'9'15'35,"-5"5"1,6 12 3,9 13-25,-8-5-1,13 18 0,-10-17 0,9 4-3,-7-19-4,5-8 0,-3-17-4,4-7 0,-1-14-2,1-8 0,0-4 0,4-6 0,0 2 0,0-5 0,1 11 0,-7-9-7,11 10-31,-9 2-3,2 1-2,-4-4 0</inkml:trace>
  <inkml:trace contextRef="#ctx0" brushRef="#br0" timeOffset="38237.1871">8688 9988 94,'2'44'38,"2"-2"2,5-4 1,5-20-27,14 10-4,-1-18-3,13 0-1,-4-19-1,5-6-5,-7-7 0,-5-11 0,-11-3 0,-12 0 0,-11-1 0,-11 4 0,-4 3 0,-8 6-4,5 14-2,-8 3-3,18 28-8,-2-11-25,12 9 4,8 1-2,10-10 2</inkml:trace>
  <inkml:trace contextRef="#ctx0" brushRef="#br0" timeOffset="38537.2042">9321 9758 105,'11'0'39,"-11"0"0,-5 18 0,4-4-31,-14-4-5,3 16 0,-1-1-1,3 6 1,2-5-1,6 3-1,1-4-1,5 1 1,-2 2 0,3-5 1,-3-8-1,0-1 0,-7-4 0,5-10-2,-15 8 2,4-1-2,-4-1 1,-3-3 0,1 2-4,-4-5-2,13 12-14,-5-1-19,13-11 0,-4-11-1,16 1 1</inkml:trace>
  <inkml:trace contextRef="#ctx0" brushRef="#br0" timeOffset="38740.2158">9603 9811 92,'39'-15'37,"-8"14"0,-9 10 1,-8 3-25,-1 16-5,-10-4-2,3 12 0,-6-6-2,2 7 1,-6-8-2,-1-6 0,-1 0-6,-10-7-10,3-1-25,-2-4-1,-2-6-1,3-15-1</inkml:trace>
  <inkml:trace contextRef="#ctx0" brushRef="#br0" timeOffset="39200.2422">10588 9484 99,'-8'73'39,"-1"7"0,-4 9 1,12 4-29,-11-10-4,9 0-1,1-19-1,2-10 0,-1-20-4,4-11-1,6-17-6,-6-18-28,8-19-5,0-23-1,-4-13 0</inkml:trace>
  <inkml:trace contextRef="#ctx0" brushRef="#br0" timeOffset="39529.261">10491 9360 121,'0'0'40,"22"-22"-1,12 15 0,10-3-35,12 11-2,0 0-3,2 8 3,-6 3-3,-10 9 1,-16 8 0,-15 2 0,-17-3 1,-12-3-2,-10-1 3,-7-8-4,-4 4 4,-1-10-1,5 11 1,5 6 2,9 8-3,8 12-1,9 3 0,12 12 0,8-4 0,7 10 0,1-15 0,4-8 0,1-4 0,-5-17 0,8 7-25,-10-18-17,0-12 1,-7-6-2,5-1 4</inkml:trace>
  <inkml:trace contextRef="#ctx0" brushRef="#br0" timeOffset="39801.2765">11102 9920 120,'0'0'40,"0"0"0,6 29 3,-19-8-37,12 4-3,-2 12 0,5 5-3,2-2 0,7 1 0,6-10 0,9-7 0,8-11 0,7-5 0,4-7 0,3-4 0,8 9-5,-6-14-37,0-5-3,-3-1 1,1-1-1</inkml:trace>
  <inkml:trace contextRef="#ctx0" brushRef="#br0" timeOffset="40454.3139">12389 9637 98,'-9'-1'37,"9"1"2,-9-7-1,-1-4-24,10 11-4,15 7-3,6 7-1,5-8-2,13 1-2,5 4-2,10 3 0,3-3 0,4-6 0,3 7-3,-12-16-17,2 4-21,-10-1-1,-9-6 0,-12-3 2</inkml:trace>
  <inkml:trace contextRef="#ctx0" brushRef="#br0" timeOffset="40633.3241">12394 9935 102,'28'11'38,"22"0"-2,13-9 2,16 1-36,-1-15-27,11 8-11,1 0-1,-5-10 0,-4 8 0</inkml:trace>
  <inkml:trace contextRef="#ctx0" brushRef="#br0" timeOffset="41605.3797">14118 9267 84,'6'-16'35,"-6"16"3,0 0-1,12 13-18,-10 10-5,15 21-7,-3 10 2,8 14-3,-1 12 0,5 5-6,-4-8 0,3 2 0,-7-19 0,-1-8 0,-7-13 0,0-4 0,-4-24 0,4-19 0,1-20 0,5-24 0,0-7 0,5-18 0,-4-12 0,1-17 0,-3 0 0,-3 8 0,-2 8 0,-6 17 0,11 29 0,-11 9-40,16 8-6,0 18 2,8 18 0</inkml:trace>
  <inkml:trace contextRef="#ctx0" brushRef="#br0" timeOffset="41912.3973">14967 9294 127,'7'27'41,"3"7"3,-3 9-1,1 10-43,-3 8 0,3 7 0,-3-9 0,2 6 0,-4-4 0,-1-6 0,-1-7 0,1-6 0,0-10 0,-1-5 0,1 1 0,-2-28 0,0 0-28,0 0-16,-2-20-2,-9-16 3</inkml:trace>
  <inkml:trace contextRef="#ctx0" brushRef="#br0" timeOffset="42052.4053">14859 9650 126,'0'0'41,"12"-8"0,11 3 1,16 7-37,9-3-5,5 6 0,11 14-18,-5-11-24,-4-11-1,-10 0 1,-8-10 0</inkml:trace>
  <inkml:trace contextRef="#ctx0" brushRef="#br0" timeOffset="42393.4248">15366 9346 117,'21'2'40,"1"17"0,4 16 3,-11 4-32,13 23-7,-7 1-4,1 9 0,-7-4 0,-1 4 0,-4-19 0,-4-12 0,-1-9 0,-1-21 0,-4-11 0,12-37 0,-5 1 0,2-1 0,1-4 0,3 10 0,1 3 0,1 22 0,3 20 0,7 14 0,7 12 0,8 3 0,7 5 0,5-11 0,9 0 0,-4-24 0,10-5-40,-9-10-1,-1-14-3,-4-25 1</inkml:trace>
  <inkml:trace contextRef="#ctx0" brushRef="#br0" timeOffset="43076.4639">17217 9443 84,'-68'-16'38,"4"8"2,8-7 0,21 11-21,-7-10-7,28 20-4,14-6 2,35 10-6,32 2-4,42 1 0,37 0 0,38-3 0,32 0 0,23-6 0,15-6 0,-3-4 0,-15-3 0,-28-6 0,-23 13-4,-45-9-41,-37 0 1,-41-5-3,-40 7 5</inkml:trace>
  <inkml:trace contextRef="#ctx0" brushRef="#br0" timeOffset="43576.4925">16903 10046 122,'0'0'41,"0"0"-1,12 29 1,-11 6-32,6 15-7,-3 11-2,4 11 0,-3-1 0,1 2 0,0 0 0,0-7 0,-2-8 0,0-8 0,5-15 0,-6-24-3,15-20-39,-10-12 1,4-23-1,1-14 3</inkml:trace>
  <inkml:trace contextRef="#ctx0" brushRef="#br0" timeOffset="43968.5149">16997 10046 106,'0'0'39,"0"0"0,33-6 0,-1-5-31,22 17 1,-1-7-4,8 9 0,-4-1-1,-2 0-3,-12 5-1,-14-4 0,-16 11 0,-14-7 0,-13 7 0,-9-3 0,-11 1 0,-8-1 0,-6-4 0,-2 5 0,3-10 0,6 5 0,8-4 0,12 4 0,13 2 0,14 10 0,13-1 0,10 12 0,7-2 0,5 7 0,3 0 0,-1-5 0,-2-7 0,-4-4 0,-1 1 0,-11-25-2,5 9-40,-6-9-1,-2-8-2,-4-9 0</inkml:trace>
  <inkml:trace contextRef="#ctx0" brushRef="#br0" timeOffset="44268.532">17819 10348 121,'0'17'40,"-6"6"3,-2 8-1,-9 2-35,5 14-5,-7-7-2,9 5 0,-1-10 0,10-6 0,10-9 0,10-6 0,9-6 0,9-12 0,5-4 0,3-6 0,4 1 0,-1-10 0,1 11 0,-16-17-22,5 6-22,-7-7-2,-2-3 3,-8 2-1</inkml:trace>
  <inkml:trace contextRef="#ctx0" brushRef="#br0" timeOffset="44767.5606">18214 10131 130,'0'0'40,"18"8"3,7-8-3,9 8-38,4-7-2,4 3 0,4 2 0,-8-3-11,6 0-23,-14-5-9,-7-4 3,-7-9-2</inkml:trace>
  <inkml:trace contextRef="#ctx0" brushRef="#br0" timeOffset="44986.5731">18393 9925 121,'-2'49'42,"0"3"1,3-3-3,0-3-31,8 15-9,-4-9 0,5-6 0,1-1 0,0-12 0,6 11-2,-12-9-37,10-17-3,-1-15 0,2-7-1</inkml:trace>
  <inkml:trace contextRef="#ctx0" brushRef="#br0" timeOffset="45287.5903">18836 9935 126,'7'39'44,"-1"6"-1,5 13-2,-4-3-40,9 20-1,-7-11 0,2 0 0,-4-6 0,1-2 0,-4-10 0,-2-11 0,1-9 0,-3-26 0,0 0 0,-5-15-39,2-15-4,-5-14 0,1-7 0</inkml:trace>
  <inkml:trace contextRef="#ctx0" brushRef="#br0" timeOffset="45637.6103">18744 9986 111,'5'-26'38,"14"5"4,18 10-2,3-8-30,24 13-2,1 3-3,4 5-4,-6 5-1,-4 8 0,-13 4 0,-15-2 0,-20 8 0,-14-4 0,-10 2 0,-10 2 0,-7-4 0,-4-1 0,-3-1 0,1-6 0,4 0 0,5 2 0,5 1 0,11 7 0,10-3 0,11 7 0,8-4 0,7 4 0,4 2 0,2-1 0,1-2 0,-4 2 0,-1-5 0,-12-13-11,2-1-32,-4-4 0,1-10 0,-3-14 0</inkml:trace>
  <inkml:trace contextRef="#ctx0" brushRef="#br0" timeOffset="45910.626">19578 9981 140,'20'26'43,"-6"1"-1,2 22-12,-5 0-30,4 6 0,-4 0 0,-1 14 0,-3-17 0,1-2 0,-1-2 0,-1-7 0,-1-5 0,-2-11 0,1-1 0,-4-24-12,-9-13-31,2-11 1,-3-4-1,-5-12 0</inkml:trace>
  <inkml:trace contextRef="#ctx0" brushRef="#br0" timeOffset="46056.6343">19498 10283 131,'0'0'43,"19"0"-1,14-2-3,8 1-39,7-1 0,4-4 0,1 1 0,-11-12-16,1 6-24,-10-11-3,-7-1 3,-8-12-4</inkml:trace>
  <inkml:trace contextRef="#ctx0" brushRef="#br0" timeOffset="46381.6529">19960 9879 105,'18'23'42,"5"10"-1,0 8 2,3 8-24,-7 1-14,7 5-5,-13-6 0,-1 2 0,-8-9 0,-1-6 0,-4-5 0,-1-12 0,2-19 0,0 0 0,14-7 0,-2-9 0,1-4 0,-1-2 0,3-2 0,0 1 0,3 13 0,3 8 0,6 14 0,7 7 0,13 7 0,14 1 0,17 4 0,7 3 0,18 7 0,-8-17-33,6-11-12,-3-18-2,-2-6 2</inkml:trace>
  <inkml:trace contextRef="#ctx0" brushRef="#br0" timeOffset="50120.8668">17668 8292 85,'-9'67'39,"-1"3"1,-2 5-1,9 15-22,-16-9-6,14 7-2,-8-15-3,5 0-2,0-11-1,1-4-1,2-14-2,2-20 0,3-24-1,0 0-7,9-40-29,-5-2-5,4-14 2,2-15-3</inkml:trace>
  <inkml:trace contextRef="#ctx0" brushRef="#br0" timeOffset="50576.8929">17656 8367 49,'-9'-19'33,"-6"-4"0,1-1 3,1 18-15,-10-22-2,23 28-4,-21-18-2,21 18-4,-6-12-3,17 7 0,3-8-2,16-4-2,9 5-1,7-7-2,7 14 1,2 2 2,0 18-2,-3 7 1,-7 13-2,-11 10 4,-11 2-4,-11 12 4,-11-10-4,-8 1 2,-12-14-1,-7-1 1,-10-11-1,-5-3 0,-4-7 1,0-6-1,3 0 0,4-6 0,9 9 0,11-2 0,14 11 0,14 4 0,14 4 0,9 5 0,6 9 0,2 5 0,2 4 0,-4-1 0,-2-1 0,-13-5-1,5-1-29,-13-5-11,-5-14 0,-2-13-1,-9-11 0</inkml:trace>
  <inkml:trace contextRef="#ctx0" brushRef="#br0" timeOffset="52312.9922">18542 8667 73,'3'-19'33,"-3"19"2,0 0 2,0 0-23,0 0-4,-12 23-1,10 3 1,-9 2-2,8 9 0,-7-8-1,7 7-2,-2-12 0,7 7-4,1-14-1,12-4 0,9-13 0,13 0 0,11-7 0,11 5 0,12 7 0,-1-11-23,11 8-18,1 3-1,-1 9 1,0-3-2</inkml:trace>
  <inkml:trace contextRef="#ctx0" brushRef="#br0" timeOffset="56716.244">1392 12067 122,'-5'-21'41,"4"5"1,1 16 0,14 44-34,-5 5-8,15 23 0,1 8 0,10 20 0,-1 14 0,7 2 0,-3 0 0,-6-12 0,-2-12 0,-13-13 0,0-13 0,-7-21 0,-1-18 0,-9-27 0,-4-11-14,1-19-29,-7-19-5,1-17 5</inkml:trace>
  <inkml:trace contextRef="#ctx0" brushRef="#br0" timeOffset="57068.2641">1103 12185 81,'0'0'39,"-60"-35"0,60 35 0,0 0-15,-39-58-9,39 58-5,26-61-2,15 24-8,24 11 0,15-2 0,23 9 0,7 12 0,8 17 0,-2 14 0,-6 14 0,-22 6 0,-31 9 0,-25 6 0,-28 5 0,-20-7 0,-24-2 0,-17-10 0,-15-13 0,-5 8-7,-3-13-35,13-5 0,12-8 1,21 8 0</inkml:trace>
  <inkml:trace contextRef="#ctx0" brushRef="#br0" timeOffset="57732.3021">1983 12720 91,'0'0'38,"9"-1"0,-9 1-3,-6-25-18,6 25-5,2-17-3,-2 17-2,-6-16-1,6 16-4,-10-8-2,10 8 0,-13 5 0,4 7 0,-2 4 0,2 6 0,0 3 0,0 7 0,5 10 0,5 13 0,1 0 0,5 9 0,10-8 0,4 0 0,14-2 0,12-19 0,1-12 0,3-16 0,0-16 0,3-17 0,-11-16 0,-8-18 0,-18-6 0,-21-5 0,-14 7 0,-17 10 0,-10 5 0,-7 8 0,-5 22 0,1 12 0,15 32-23,-1 9-20,13 3-1,13-10-2,17 14 3</inkml:trace>
  <inkml:trace contextRef="#ctx0" brushRef="#br0" timeOffset="58596.3515">2446 12704 102,'-10'-9'42,"10"9"0,-18-21-1,18 21-27,0 0-4,0 0-6,0 0-4,1 30 0,10 3 0,6 6 0,4 8 0,6-1 0,-1 0 0,3 2 0,-2-11 0,-3-8 0,-3-14 0,-4-2 0,-2-13 0,-2-11 0,-2-9 0,1-4 0,-8-18 0,4-2 0,-4-6 0,-2-4 0,-3 9 0,-3 8 0,1 9 0,2 17 0,1 11 0,8 32 0,6 10 0,4 5 0,7 1 0,3-3 0,4-7 0,1-15 0,2-23 0,-2-5 0,-5-26 0,-5-5 0,-6-14 0,-5-5 0,-7 3 0,-8-7 0,-6 18 0,-6-5 0,0 11 0,-3 9 0,6 21 0,-8-3-3,22 24-39,-5 2-2,10 18-1,2-7 0</inkml:trace>
  <inkml:trace contextRef="#ctx0" brushRef="#br0" timeOffset="59008.3751">3113 12748 120,'-1'-14'43,"1"14"0,1-13 1,5 1-39,9 1-5,7-7 0,6 1 0,1-14 0,4 1 0,0-6 0,-3 0 0,-8 1 0,-8 4 0,-11 6 0,-8-9 0,-8 15 0,-12 14 0,-4 6 0,-5 17 0,2 14 0,1 17 0,5 15 0,6 19 0,9-3 0,11-3 0,8-3 0,12-11 0,6-15 0,13-24 0,7-19 0,2-11 0,1-23 0,-1 3 0,-4-2 0,-7-7 0,-6 11 0,-19-14 0,6 32-26,-24-17-20,6 23 0,-25-17 1,5 6 2</inkml:trace>
  <inkml:trace contextRef="#ctx0" brushRef="#br0" timeOffset="59332.3936">3435 12680 119,'29'25'42,"-2"0"1,5 10 1,-14 0-37,16 10-7,-5 5 0,-3-12 0,-8-5 0,-2-12 0,-5-20 0,-3-16 0,-4-22 0,1-12 0,0-17 0,2 0 0,7-2 0,3-2 0,5 14 0,3 18 0,6 6 0,4 11 0,3 8 0,0 12 0,7 10 0,-13-9-3,15 12-41,-10-17-2,1 14-1,-3-11 2</inkml:trace>
  <inkml:trace contextRef="#ctx0" brushRef="#br0" timeOffset="60200.4433">5158 12200 116,'-13'-10'41,"-15"16"0,-10 16-1,-10 12-33,3 23-3,-4 11 0,6 32-2,2-3-2,14 4 0,10-9 0,14-11 0,12-15 0,12-20 0,13-24 0,12-40 0,9-16 0,9-28 0,3-18 0,3-17 0,-2-26 0,-6-12 0,-8-9 0,-14 5 0,-13 8 0,-17 9 0,-16 11 0,-16 22 0,-14 31 0,-7 28 0,-7 26 0,-1 24 0,0 24 0,6 38 0,10 25 0,11 14 0,14 7 0,14 2 0,15-1 0,16-12 0,10-14 0,13-38 0,6-22 0,8-22 0,2-27 0,-2-12 0,-6-29 0,-10-10 0,-11-17 0,-13 0 0,-15 5 0,-15 1 0,-13 17 0,-11 14 0,-10 25 0,-3 23 0,0 31 0,5 14 0,8 11 0,11 12 0,14 4 0,17 0 0,15-6 0,15-13 0,15-12 0,2-13 0,16 4-1,-16-39-34,8 3-13,-3-35 1,-1 3 0,-8-15 2</inkml:trace>
  <inkml:trace contextRef="#ctx0" brushRef="#br0" timeOffset="60713.4726">6051 11623 116,'-6'-14'41,"6"14"3,-9-5 0,17 29-34,-11 10-10,10 27 0,-1 14 0,4 12 0,1 12 0,1 10 0,1-5 0,0-6 0,-3-5 0,-3-2 0,0-25 0,-4-14 0,3-13 0,-11-29-2,14-4-43,-9-6 2,4-33-3,-1-18 3</inkml:trace>
  <inkml:trace contextRef="#ctx0" brushRef="#br0" timeOffset="60889.4827">6253 12434 137,'11'35'42,"4"7"1,-3-6-10,-1 4-33,2-3 0,-1-1 0,-3-1 0,-4-16-1,14-5-39,-19-14-3,13-27 1,-10-6-2</inkml:trace>
  <inkml:trace contextRef="#ctx0" brushRef="#br0" timeOffset="60993.4887">6221 11882 122,'-12'-31'26,"-1"1"-25,4 9-1,1 6-39,8 15 0</inkml:trace>
  <inkml:trace contextRef="#ctx0" brushRef="#br0" timeOffset="61380.5108">6546 12207 128,'13'39'43,"7"3"1,-1 2-4,7 6-40,-3 2 0,3-9 0,-5-1 0,0-5 0,-6-5 0,1-3 0,-5-9 0,-1-10 0,0-7 0,0-17 0,0-10 0,3-5 0,2-12 0,-2-1 0,1-9 0,-1 2 0,-4-4 0,-1 10 0,-1 2 0,-4 4 0,-1 6 0,-2-3 0,4 17 0,-8 2 0,15 20-28,-11-5-18,6 14 2,-3-2-2,3 13 3</inkml:trace>
  <inkml:trace contextRef="#ctx0" brushRef="#br0" timeOffset="62456.5723">6987 12363 135,'24'2'43,"11"-7"3,3-17-15,8 0-31,0 1 0,1-9 0,-5-4 0,-6-1 0,-8 2 0,-10 3 0,-14 4 0,-10 11 0,-9 0 0,-8 19 0,-7 14 0,-2 18 0,-2 11 0,4 9 0,3 11 0,11 2 0,8-4 0,11-5 0,10-12 0,6-16 0,7-4 0,0-13 0,4-4 0,-5-21 0,3 2 0,-15-26-7,10 5-35,-12-13 14,6 9 17,-12-5 6,1 5 4,-2 4 3,-4 5 6,10 24 12,-10 0 19,5 20-14,-5-20-25,13 27 0,-1-13 0,4 8 0,0-7 0,3-2 0,-1-9 0,2-8 0,-2-4 0,0-9 0,-2 1 0,1-7 0,-1 3 0,0 0 0,0 3 0,0-1 0,9 7 0,-7-2-4,17 12-18,-17-18-7,20 22 7,-17-19 12,10 13 6,-8-1 5,-7-4 5,3 18 5,-19-10 9,17 13 7,-17-13-2,9 26-24,-4-9-1,12-3 0,2-1 0,7-6 0,2-11 0,2-9 0,0-14 0,-4-9 0,-7-5 0,-12-3 0,-9 9 0,-11 3 0,-10 18 0,-6 11 0,-5 18 0,1 14 0,2 15 0,8 15 0,8-2 0,13-2 0,14-9 0,13-2 0,10-19 0,10-6 0,6-17 0,4-16 0,-3-6 0,-6-11 0,-9-1 0,-12 0 0,-12 5 0,-13 12 0,0 15 0,-21-2 0,8 23 0,4 14 0,7 6 0,15 6 0,15-14 0,12-6 0,11-22 0,7-9 0,0-28 0,-1-23 0,-7-22 0,-14-21 0,-15 0 0,-19 3 0,-16 5 0,-11 16 0,-11 19 0,-5 30 0,-4 29 0,7 32 0,10 18 0,16 21 0,19 9 0,16 8 0,18 5 0,16-14 0,26 4 0,-4-38-8,32 5-31,2-35-8,15-8 2,9-25 1</inkml:trace>
  <inkml:trace contextRef="#ctx0" brushRef="#br0" timeOffset="63268.6188">9274 11600 126,'10'-9'40,"-5"36"3,3 14 1,2 14-42,9 25-2,0 4 0,3 19 0,1-1 0,-2 0 0,-2-14 0,-1-4 0,-4-11 0,-5-20 0,-1-9 0,-6-20 0,-2-24 0,-10-7 0,-1-18 0,-11-18 0,-1-5 0,-6-15 0,0 8 0,-1-6-1,3 18 2,6 9-1,3 12 0,18 22 0,0 0 0,22 10 0,10 2 0,15 11 0,6-7 0,6 6 0,5 3 0,-2-2 0,-5-1 0,-6 3 0,-9 4 0,-10-11 0,-4-1 0,-3-10 0,0-12 0,-1-3 0,-2-10 0,-1-3 0,-4-10 0,-2 3 0,-5 3 0,-8 7 0,-7 3 0,-10 9 0,-5 0 0,-8 1 0,-4 5 0,-5 7 0,-1-2 0,1 0 0,11 9 0,-1-27-8,27 23-34,0-10-3,29 10 2,8-12 0</inkml:trace>
  <inkml:trace contextRef="#ctx0" brushRef="#br0" timeOffset="64005.6609">10649 11484 141,'14'-27'42,"-14"27"1,15 13-14,-19 24-29,-1 19 0,-5 29 0,0 9 0,-4 22 0,1-1 0,1-4 0,3-12 0,3-20 0,5-9 0,7-23 0,7-19 0,9-22 0,5-13 0,7-5 0,1-8 0,3 9 0,-2-5 0,-3 5 0,-3 4 0,-1 2 0,1 3 0,0-8 0,6-5 0,-1-5 0,0-20 0,-2 8 0,-4-9 0,-10-3 0,-13 5 0,-13 1 0,-14 16 0,-8-2 0,-6 22 0,-1 0 0,-1 9 0,11 22 0,-7-9-26,19 15-16,8 0-2,12 2 2,6 4-1</inkml:trace>
  <inkml:trace contextRef="#ctx0" brushRef="#br0" timeOffset="64724.7021">11555 12132 122,'18'-38'42,"-17"10"0,-10 13 1,-16 6-37,-4 21-6,-6 13 0,0 0 0,-1 18 0,4 8 0,10 5 0,11-8 0,15-11 0,14-15 0,6-10 0,8-14 0,4-26 0,1 3 0,-3-16 0,-6 9 0,-6 5 0,-11 2 0,-4 13 0,-7 12 0,1 29 0,-1-4 0,5 10 0,2-2 0,5-4 0,6-5 0,6-2 0,2-20 0,8 4 0,-2-17 0,5 0 0,-13-21-11,11 4-3,-16-6 6,2-5 4,-6 6 3,-5-2 2,-3 11 4,-12 0 4,5 24 4,-9 7-3,10 24-10,-7 2 0,7 7 0,3 3 0,8-2 0,7-8 0,9-9 0,6-14 0,4-19 0,2-17 0,1-26 0,0-14 0,-3-17 0,-7-9 0,-8-13 0,-12-6 0,-11 11 0,-12-2 0,-8 34 0,-11 12 0,-5 28 0,-6 32 0,4 18 0,6 38 0,14 17 0,14 27 0,15 1 0,17 10 0,13-9 0,17-7 0,7-15 0,19-10 0,-12-45-2,22-3-36,-9-28-9,0-20 3,-2-16-2</inkml:trace>
  <inkml:trace contextRef="#ctx0" brushRef="#br0" timeOffset="65339.7372">13164 11820 120,'-17'-2'43,"3"-2"1,14 4-1,-2-24-38,25 14-5,12 2 0,14 3 0,9 0 0,7 1 0,6-5 0,5 0 0,2 6 0,-8-3 0,-5 8 0,-7-3 0,-4 7 0,-14-7 0,6 9-41,-23-1-4,-8 0 1,-13 5 2</inkml:trace>
  <inkml:trace contextRef="#ctx0" brushRef="#br0" timeOffset="65520.7476">13396 12018 138,'-10'13'43,"20"-5"0,25-4-12,24-15-31,25 1 0,18 3 0,5-1 0,14 2-35,-4 0-7,0-7-3,-2 0 3</inkml:trace>
  <inkml:trace contextRef="#ctx0" brushRef="#br0" timeOffset="79885.5692">15307 11760 109,'-5'-18'41,"2"0"0,-2 1-1,5 17-30,-1-13-2,6 23-2,-3 1-6,5 11 0,-1 8 0,3 17 0,-2 11 0,1 10 0,-2 4 0,-1 2 0,-2-2 0,0-5 0,-4-6 0,0-17 0,-1-9 0,2-13 0,0-9 0,0-13 0,0 0-6,-5-16-34,6-4-4,-4-20 2,5 3-1</inkml:trace>
  <inkml:trace contextRef="#ctx0" brushRef="#br0" timeOffset="80417.5996">15264 11811 93,'-13'-5'38,"3"-4"3,10 9-1,-15-32-25,29 23-3,1-11-3,17 9-2,6-3-7,12 5 0,4-3 0,7 10 0,0 3 0,1 7 0,-8 6 0,-7 11 0,-11 3 0,-7 5 0,-12 0 0,-7 5 0,-12-3 0,-9-4 0,-9-7 0,-9-10 0,-7-4 0,-6-5 0,0 1 0,-1-3 0,3 2 0,6 3 0,7 6 0,11 5 0,12 8 0,11 4 0,11-2 0,9 4 0,8-4 0,7 1 0,3 2 0,2-6 0,-4 3 0,-3 1 0,-6-1 0,-6-3 0,-4 2 0,-9-5 0,3 7 0,-18-15-13,14 1-29,-14-16-2,11 9 0,-11-9-1</inkml:trace>
  <inkml:trace contextRef="#ctx0" brushRef="#br0" timeOffset="81127.6403">16114 12198 123,'9'0'42,"-9"0"0,0 0-1,15 9-34,-15-9-7,11 20 0,-3-9 0,2 9 0,1 3 0,2 0 0,0-2 0,0 3 0,-1-1 0,0-2 0,-4 5 0,-1-4 0,-2-9 0,-1 1 0,-2-3 0,-2-11 0,2 17 0,-1 1 0,-1-18 0,1 11 0,-1-11 0,2 15 0,-2-15 0,6 15 0,-6-15 0,0 0 0,6 13 0,-6-13 0,5 11 0,-5-11 0,4 16 0,-2-4 0,0-2 0,-2-10 0,2 13 0,-2-13 0,0 0 0,0 0 0,0 0 0,0 0 0,0 0 0,4-14 0,-4 14 0,9-7 0,0 7 0,7 3 0,6-4 0,5-7 0,5 3 0,2-2 0,3-1 0,2 0 0,-1 2 0,-6-5 0,-1 8 0,-5 6 0,1 2 0,-8 2 0,8 16-9,-18-16-28,5 10-9,-4-6 2,-1 7 0</inkml:trace>
  <inkml:trace contextRef="#ctx0" brushRef="#br0" timeOffset="82509.7193">15502 11726 111,'-39'-4'42,"4"-6"-2,9 0 1,13-6-30,30 5-6,23-4 0,31 3-5,24-2 0,21 4 0,13 10 0,8 6 0,-11 8 0,-14 12 0,-31 15 0,-37 17 0,-39 14 0,-33 3 0,-35-1 0,-29 5 0,-21-7 0,-11-10 0,1-11 0,13-19 0,18-17 0,28-22 0,39-4 0,50-14 0,50-2 0,43-2 0,35-3 0,17 16 0,5-2 0,-8 24 0,-22 3 0,-41 18 0,-46 9 0,-51 12 0,-55 8 0,-41 4 0,-35 13 0,-24-8 0,-13-6 0,6-11 0,17-14 0,28-20 0,47-19 0,53-16 0,55-27 0,54-9 0,44-8 0,21-3 0,7 5 0,-7 12 0,-23 12 0,-45 16 0,-53 8 0,-64 22 0,-59 2 0,-43 10 0,-39 4 0,-20-3 0,-9 0 0,6-16 0,30 9 0,30-36-11,63 4-25,42-24-9,63-21 0,48-12 2</inkml:trace>
  <inkml:trace contextRef="#ctx0" brushRef="#br0" timeOffset="83829.7948">17664 11533 120,'1'-19'44,"-4"3"-2,3 16 3,-2-19-41,2 19-4,0 0 0,15 25 0,-6 3 0,8 11 0,3 4 0,5 5 0,2 4 0,2 7 0,-1 4 0,-2 6 0,-1 1 0,-6-3 0,-2-5 0,-4-5 0,-1-4 0,-3-7 0,0-9 0,-1-19 0,-1-4 0,-7-14 0,8 13 0,-8-13 0,0 0 0,9 14 0,-9-14 0,0 16 0,0-16 0,0 13 0,0-13 0,0 0 0,0 0 0,0 0 0,0 0 0,0 0 0,0-12 0,2-7 0,2-9 0,2-18 0,5-15 0,5-17 0,5-5 0,5-8 0,3-12 0,4 12 0,-1 0 0,0 15 0,-4 12 0,-6 10 0,-4 16 0,-10 5 0,2 24 0,-22-19-8,12 28-36,-10 8-2,2 12 1,-3 8 3</inkml:trace>
  <inkml:trace contextRef="#ctx0" brushRef="#br0" timeOffset="84472.8316">18597 11926 73,'8'-17'39,"-8"17"2,13-25 1,-4 22-9,-9-17-16,12 16-7,-12 4-10,10-10 0,-10 10 0,11 2 0,-11-2 0,10 18 0,-6-6 0,0 8 0,1 9 0,-2 19 0,-1-3 0,-1 3 0,-3 2 0,-3-2 0,-1 2 0,-2-5 0,-1-6 0,0-21 0,0 6 0,3-9 0,1-5 0,5 2 0,0-12 0,28 11 0,2-9 0,11-2 0,8-1 0,4 1 0,5-1 0,-2 0 0,-3 2 0,-9 0 0,-6 5 0,-15-6 0,4 20 0,-27-20-34,15 5-12,-15-5-2,16 5 4,-10 11-1</inkml:trace>
  <inkml:trace contextRef="#ctx0" brushRef="#br0" timeOffset="85645.8987">20032 11752 123,'-2'20'42,"-10"-6"1,-1 9 0,-8 2-39,1 5-4,-3 5 0,2-2 0,-3 2 0,4-14 0,1 5 0,3-12 0,7 1 0,-12-26-28,8-4-16,-4-14 2,0-3-1,-4-5 0</inkml:trace>
  <inkml:trace contextRef="#ctx0" brushRef="#br0" timeOffset="85796.9073">19685 11763 126,'20'11'43,"4"-1"0,9 5-1,3 2-41,7 11-1,4 2 0,-1 7 0,2 11-1,-15-16-22,9 10-17,-7-9-3,-4-8 3,-3-4-3</inkml:trace>
  <inkml:trace contextRef="#ctx0" brushRef="#br0" timeOffset="86305.9364">21017 11479 140,'-2'20'45,"-2"-3"-2,6 15-16,-1 8-27,2 3 0,0 12 0,1-2 0,-2-6 0,2 1 0,-1-8 0,0-7 0,1-13 0,-2-1 0,-2-19 0,0 0-6,9-21-32,-13-13-7,-1-4 4,-5-15-4</inkml:trace>
  <inkml:trace contextRef="#ctx0" brushRef="#br0" timeOffset="86499.9475">20699 11448 124,'-6'12'45,"16"-1"-2,23 2 0,15-5-43,19 0 0,10 1 0,11-5 0,5-2 0,2-3 0,-6 9 0,-21-14-10,-3 12-34,-21-3-1,-13 1-1,-16 1 2</inkml:trace>
  <inkml:trace contextRef="#ctx0" brushRef="#br0" timeOffset="86747.9617">20813 12084 128,'11'13'43,"19"-2"3,14 0-8,19-14-38,7 0 0,7 2 0,3-2 0,-6-1 0,3 20-5,-23-16-33,-4-5-5,-14 9-1,-8-4 0</inkml:trace>
  <inkml:trace contextRef="#ctx0" brushRef="#br0" timeOffset="87176.9863">21779 11909 138,'13'-14'45,"-6"-6"-1,2 13-16,-9 7-28,0 0 0,0 0 0,0 0 0,6 18 0,-2-7 0,0 16 0,0 1 0,-1 11 0,0 6 0,-3-4 0,1-4 0,-2-3 0,3 4 0,5-15 0,9-5 0,11-7 0,11-8 0,8-2 0,9 8 0,8 0 0,4-3 0,13 11 0,-15-17 0,21 11-41,-11-1-7,6 9 0,-4-6 1</inkml:trace>
  <inkml:trace contextRef="#ctx0" brushRef="#br0" timeOffset="92380.2839">1798 14252 135,'-26'26'44,"6"-18"0,5 15-12,7-18-32,14 7 0,13-4 0,13-4 0,12 2 0,10-3 0,5 6 0,11 0 0,-2-4 0,-4 2 0,-7-1 0,-13-3 0,-4 8 0,-20-19-13,9 10-25,-29-2-5,13-7 2,-13 7-1</inkml:trace>
  <inkml:trace contextRef="#ctx0" brushRef="#br0" timeOffset="92608.2969">1968 14616 122,'-17'18'45,"11"0"-1,6-18 0,32 11-44,9-6 0,17-1 0,9-7 0,5 3 0,1 3 0,-4-9 0,8 17-32,-27-9-11,-17 9-3,-15-10 0</inkml:trace>
  <inkml:trace contextRef="#ctx0" brushRef="#br0" timeOffset="94620.412">3078 14065 81,'0'0'36,"-2"-12"4,2 12 1,0 0-25,9 5-5,-7 5-2,10 10 0,-1 2-3,6 7 0,2 5-6,3 9 0,-1-4 0,1 8 0,-3-5 0,2 4 0,-6-10 0,1 3 0,-5-6 0,-1-2 0,-2-3 0,1-3 0,0-10 0,-3-4 0,-4 2 0,-2-13 0,0 0 0,0 0 0,10 5 0,-10-5 0,0 0 0,0 0 0,0 0 0,0 0 0,0 0 0,3-12 0,3-17 0,3-11 0,5-25 0,4 0 0,2-15 0,1 2 0,3 5 0,-2 6 0,0 16 0,-10 6 0,9 40 0,-20-16-23,16 23-20,-17-2-3,20 5 2,-20-5-1</inkml:trace>
  <inkml:trace contextRef="#ctx0" brushRef="#br0" timeOffset="96034.4929">3762 14037 106,'0'0'42,"-12"-14"-1,12 14 1,0 0-33,-5 12-3,6 6-3,3 13 0,2 6-2,2 9 1,1 4-2,1 2 0,1 0 0,-1-6 0,2 1-1,-8-22-16,13 4-22,-11-11-3,-6-18-1,0 0 1</inkml:trace>
  <inkml:trace contextRef="#ctx0" brushRef="#br0" timeOffset="96635.5273">3651 14349 93,'-9'-5'41,"9"5"-1,0 0 1,0 0-28,0 0-3,15-7-1,1-6-4,12-2-2,4 2-3,5-5 0,4 5 0,2-3 0,2 12-10,-18-8-16,7 8-16,-13 4-1,-3-3-1,-7-6 3</inkml:trace>
  <inkml:trace contextRef="#ctx0" brushRef="#br0" timeOffset="97205.5599">4112 14048 96,'8'-3'40,"6"3"0,-2-6-1,9 9-28,-10-11-4,8 18 1,-6-5-1,2 11-2,-3 0-3,1 5-2,-2 5 0,-2 5 0,-3 5 0,-1-2 0,-3-7 0,1-4 0,-4 1 0,0 3 0,-1-12 0,0-5 0,2-10 0,0 0 0,0 0 0,0 0 0,7-17 0,-1-5 0,1 5 0,2-3 0,3 2 0,-1 6 0,2 4 0,-1 10 0,1 5 0,4 9 0,1 10 0,2-5 0,2 6 0,8-7 0,2-3 0,4-5 0,-1-6 0,1-10 0,1-5 0,-4-6 0,6 16-9,-20-24-17,13 17-15,-12-1-3,4 0 1,-6 8-2</inkml:trace>
  <inkml:trace contextRef="#ctx0" brushRef="#br0" timeOffset="98332.6243">5956 13261 108,'-9'3'41,"6"12"1,0 2 0,15 16-35,-11 9-3,7 7 2,-3 8-1,3 2-5,1-6 0,0-2 0,-2-16 0,0 3 0,-2-12 0,-3-9 0,-2-17 0,0 0-1,6 13-14,-15-30-16,9 17-11,-2-21 0,2 0 0,-2-4 2</inkml:trace>
  <inkml:trace contextRef="#ctx0" brushRef="#br0" timeOffset="98805.6514">5975 13299 86,'0'0'38,"-3"-11"2,3 11-1,0 0-21,0 0-8,22 1-1,-5-3-3,9 4-1,5 0-1,6 2-4,2 0 0,1 5 0,-3 4 0,-2 6 0,-8 1 0,-7 4 0,-8-5 0,-8 1 0,-10-8 0,-7-1 0,-6-4 0,-5-4 0,-4 2 0,0-5 0,0 9 0,3 3 0,4 10 0,10 5 0,7 6 0,9-1 0,6 5 0,10-2 0,3-14 0,6 9 0,0-11 0,0 1 0,-1-3 0,-6-3 0,0 0 0,-11-12-11,11 23-22,-12-18-11,-1 1 1,-10-8 2,16 1-3</inkml:trace>
  <inkml:trace contextRef="#ctx0" brushRef="#br0" timeOffset="99275.6783">6770 13544 121,'12'-14'41,"-12"14"2,10-1-2,-6 11-35,-3 8-3,0-3-3,-2 12 0,1 0 0,0 5 0,1-1 0,0-11 0,7 2 0,3-13 0,9 5 0,6-9 0,11 1 0,7-4 0,10-1 0,4 5 0,1-6 0,6 10 0,-18-22-22,8 10-21,-19 0-2,-6-1 1,-12 7 2</inkml:trace>
  <inkml:trace contextRef="#ctx0" brushRef="#br0" timeOffset="99899.714">5548 14240 86,'-32'15'42,"4"-7"1,13-5-1,15-3-13,14 4-20,25-9-5,30-1-4,23-4 0,23-1 0,25 0 0,19 3 0,8-4 0,4-7 0,-2 9 0,-12-1 0,-14-2 0,-14 1 0,-20-2 0,-20 8 0,-12 7 0,-21-9 0,-6 21-4,-28-18-33,1 14-8,-13-4-1,-6 9 3</inkml:trace>
  <inkml:trace contextRef="#ctx0" brushRef="#br0" timeOffset="100448.7454">5605 14666 121,'-4'17'43,"-5"5"0,3 12 0,-1 8-38,-2 10-5,1 6 0,3-3 0,1-7 0,3-3 0,2-9 0,3-9 0,5-8 0,0-16-1,9 6-15,-11-30-14,12 7-14,-4-10 2,4-1-1,-5-5 4</inkml:trace>
  <inkml:trace contextRef="#ctx0" brushRef="#br0" timeOffset="100865.7692">5519 14686 104,'-4'-16'40,"12"1"2,6-3-1,22 4-31,2-9-7,13 13 4,2-4-4,4 13 0,0 1-1,-6 10-2,-8 4 0,-12 5 0,-15 5 0,-15-5 0,-13 8 0,-12-8 0,-10 4 0,-7-2 0,-4-4 0,-1 2 0,4-7 0,7 4 0,7-1 0,13 3 0,13-5 0,12 4 0,12 1 0,11 6 0,5-2 0,4 10 0,1-5 0,-1 2 0,-4 2 0,-7-6 0,-5 8 0,-14-21-6,10 22-20,-18-23-16,8-4-3,-1-11 0,4 4-1</inkml:trace>
  <inkml:trace contextRef="#ctx0" brushRef="#br0" timeOffset="101268.7923">6349 14900 113,'0'0'42,"3"-10"1,-3 10 0,2 11-34,1 7-4,-4-4-5,4 5 0,-3 4 0,3 2 0,-2 1 0,4-1 0,3-4 0,7 0 0,2-5 0,8 5 0,3-10 0,3 5 0,4-9 0,2-6 0,2 0 0,-4-6 0,4 7 0,-13-23-20,13 17-15,-15-14-10,2 0 0,-10-6 1,-2 4 1</inkml:trace>
  <inkml:trace contextRef="#ctx0" brushRef="#br0" timeOffset="101500.8055">6799 14836 122,'12'9'42,"1"-12"2,10 8-1,2-15-39,8 6-4,2 1 0,3 0 0,-1-2 0,-3-5 0,-1 11 0,-18-23-22,7 12-18,-16-17-4,-6-5 2,-12-10-1</inkml:trace>
  <inkml:trace contextRef="#ctx0" brushRef="#br0" timeOffset="101653.8143">6912 14482 121,'-1'32'44,"3"6"-2,8 13-1,0-2-37,2 4-6,6 14-7,-11-18-21,6 7-10,0-7-4,2-13 1,3-7 1</inkml:trace>
  <inkml:trace contextRef="#ctx0" brushRef="#br0" timeOffset="102123.8412">7365 14656 121,'-9'-7'43,"9"7"1,-8 11-1,20 10-39,-12 1-4,3 5 0,0 6 0,-1 4 0,2 0 0,1 1 0,-1-9 0,0-6 0,0-3 0,-4-20-5,11 20-20,-14-35-18,5-5-1,-5-15 1,2 3 0</inkml:trace>
  <inkml:trace contextRef="#ctx0" brushRef="#br0" timeOffset="102457.8603">7333 14617 128,'18'-3'43,"4"-10"-3,12 10 3,2-5-42,4 2-1,-1 2 0,-3 6 0,-7 3 0,-10 9 0,-14 3 0,-15-2 0,-8 4 0,-9-1 0,-5 3 0,-3-1 0,0 0 0,5-5 0,8 5 0,12 9 0,7-2 0,12 14 0,11-11 0,9 11 0,7 4 0,3-12 0,2 0 0,-3-17 0,3 9 0,-16-37-16,11 20-17,-16-26-11,-2-9 0,-7-8 0,-1 7 2</inkml:trace>
  <inkml:trace contextRef="#ctx0" brushRef="#br0" timeOffset="102712.8749">7849 14709 122,'6'-12'43,"4"4"0,-10 8 1,11 4-41,-6 7-3,2 6 0,-1 2 0,0 11 0,1 2 0,1 7 0,2-5 0,-3 3 0,0-2 0,-1-7 0,1 5 0,-7-33-9,6 21-25,-12-32-10,0-2-2,-6-10 3,-3-3 0</inkml:trace>
  <inkml:trace contextRef="#ctx0" brushRef="#br0" timeOffset="102869.8838">7790 14848 138,'13'8'43,"11"-16"1,11 9-14,2-17-30,1 3 0,5-1 0,-10-8-12,9 10-25,-15-9-6,-5 3-2,-11-5 2</inkml:trace>
  <inkml:trace contextRef="#ctx0" brushRef="#br0" timeOffset="103191.9023">8066 14505 118,'12'9'44,"0"-6"-3,10 20 2,-12-11-34,17 16-9,-6-1 0,2 10 0,-5 0 0,-2-4 0,-6 0 0,-3-9 0,-5 5 0,0-10 0,-1-9 0,-1-10 0,8-14 0,-1-5 0,0-3 0,3 7 0,-1-1 0,1 8 0,3 1 0,0 14 0,2 5 0,4 9 0,9 5 0,4-6 0,13 1 0,-7-16-7,20 13-27,-8-18-8,3-8-4,-4-19 2,-4 7-1</inkml:trace>
  <inkml:trace contextRef="#ctx0" brushRef="#br0" timeOffset="110328.3104">9595 13133 98,'0'0'34,"0"0"1,0 0-6,0 0-22,0 0-1,-1 11 0,7 5-1,-8-6 2,13 14-1,-6-6 0,9 13 0,-1-3-3,6 10 1,3-3-1,2 0-3,1 0 0,2-8 0,-1 6 0,-1-6 0,-2 3 0,-2-5 0,-5-2 0,1 0 0,-6-6 0,-2 5 0,-9-22 0,13 20 0,-13-20 0,0 0 0,14-26 0,-9 0 0,4-16 0,0-8 0,4-6 0,-1-15 0,1 4 0,0-11 0,-4 16 0,-3-2 0,1 22 0,-8 0 0,15 26-16,-14 4-28,8 7 0,1 10-1,5 3 0</inkml:trace>
  <inkml:trace contextRef="#ctx0" brushRef="#br0" timeOffset="110800.3374">10418 13099 118,'-3'-21'40,"3"21"0,-1 17 1,1-6-32,8 20-2,-4 1-7,5 10 0,-1 5 0,3 10 0,-1-2 0,0-1 0,-2-1 0,-1-6 0,-1-7 0,-2-10 0,-1-2 0,-3-28 0,-2 21-4,-17-35-28,6-1-11,-8-12 0,-3 4 1,-7-13-1</inkml:trace>
  <inkml:trace contextRef="#ctx0" brushRef="#br0" timeOffset="110969.3471">10140 13428 121,'0'0'42,"9"-21"0,18 11-1,13 2-34,4 2-5,10 2-2,1 2 0,-3-4-2,3 14-11,-20-16-18,-4 6-11,-11-5 1,-7-6 0,-10 0 1</inkml:trace>
  <inkml:trace contextRef="#ctx0" brushRef="#br0" timeOffset="111476.3761">10645 13032 89,'13'-3'38,"1"6"0,6-1 2,1 4-20,10 22-7,-8-7-2,12 9-5,-8-4-6,7 5 0,-8 1 0,-2 4 0,-5-2 0,-4-5 0,-4-2 0,-4-4 0,-3-6 0,-2-5 0,-2-1 0,0-11 0,0 0 0,0 0 0,0 0 0,0 0 0,4-13 0,-4 13 0,8-16 0,-8 16 0,16-19 0,-6-1 0,1 4 0,3-2 0,-1 9 0,1-6 0,0 17 0,-1-2 0,1 9 0,-1 11 0,3 0 0,3 4 0,6-1 0,5-3 0,7-16 0,6 1 0,6-6 0,3-6 0,2 1 0,-7-10 0,5 12-8,-25-14-27,-3 18-11,-14-9 2,-10 9 2,-18 5-1</inkml:trace>
  <inkml:trace contextRef="#ctx0" brushRef="#br0" timeOffset="112545.4373">9112 13957 74,'-31'2'37,"3"0"0,4 1 4,6 4-17,3-3-14,19 6-2,5-7-2,21 6 0,8-9-1,19 3 0,17-6-3,25 1-2,18-7 0,22 12 0,18-6 0,16 1 0,13-1 0,16 0 0,5-3 0,0-7 0,0-2 0,-7-7 0,-17 1 0,-15 1 0,-19-1 0,-26 3 0,-22 4 0,-25 10 0,-22 5 0,-26 0 0,-6 18 0,-22-19-27,-15 11-17,-3-9-1,-2 1 4,-7-4-2</inkml:trace>
  <inkml:trace contextRef="#ctx0" brushRef="#br0" timeOffset="113168.4729">9203 14527 105,'0'0'41,"0"0"2,0 0-2,-6 25-24,14 17-12,2 9-2,3 12-3,2 1 0,0 0 0,1-1 0,1-10 0,-5-5 0,-2-10 0,-1-4 0,-2-18 0,2-2-3,-9-14-7,22-8-18,-17-13-11,3-13-4,-4-12 2,0-5 0</inkml:trace>
  <inkml:trace contextRef="#ctx0" brushRef="#br0" timeOffset="113597.4974">9266 14613 72,'-12'10'38,"12"-10"2,0 0 0,9-7-18,15 8-10,-7-8-2,17 17-1,-4-7-2,6 11-3,-3-5-3,0 6-1,-8 1 0,-7 5 0,-9-1 0,-9-1 0,-9 0 0,-6-8 0,-8 3 0,-3-2 0,-3 0 0,0-8 0,2-1 0,2-6 0,7 3 0,7 4 0,11-4 0,7 16 0,11-8 0,9 14 0,6 3 0,6 4 0,-1 0 0,2 4 0,-3 1 0,-3-3 0,-7 1 0,-7-13 0,0 3 0,-9-13-6,10 19-12,-21-28-15,9 9-9,-9-9-1,19 4 1,-8 4 1</inkml:trace>
  <inkml:trace contextRef="#ctx0" brushRef="#br0" timeOffset="113928.5164">9937 14899 119,'3'15'40,"2"17"2,-5-4-3,2 22-31,-2-9-3,4 1-3,-3-7-2,3 0 0,2-13 0,4-11 0,7-6 0,6-16 0,5 5 0,5 0 0,2-3 0,4-6 0,0 4 0,-2-8 0,4 14-2,-15-28-22,9 12-17,-15-12-2,1 1-1,-9-7 2</inkml:trace>
  <inkml:trace contextRef="#ctx0" brushRef="#br0" timeOffset="114152.5292">10311 14777 105,'0'0'41,"20"1"1,-2-5 1,13 3-29,-1-4-6,11 5-6,-1-4-2,0 8 0,-3-7 0,-5-1 0,-6-7 0,-9 0 0,-7 3-4,-16-14-19,6-3-20,-13-10 1,-2-8 0,-5-2 1</inkml:trace>
  <inkml:trace contextRef="#ctx0" brushRef="#br0" timeOffset="114328.5392">10486 14449 124,'-2'25'41,"0"10"1,4 15 1,-3-4-38,6 19-5,-2 1 0,0 10 0,3-10 0,-4-12-15,13-3-25,-5-20-3,8-6 0,3-27-2</inkml:trace>
  <inkml:trace contextRef="#ctx0" brushRef="#br0" timeOffset="114972.5761">10963 14425 113,'-3'24'39,"5"14"3,-2 4-1,6 19-33,-3-10-3,9 13 0,-5-10-3,4 10-2,-4-12 0,-1-3 0,-1-12 0,-1-15 0,1-1-1,-5-21-13,0 0-15,1-39-13,-4 9 0,-4-21 1,0 7 0</inkml:trace>
  <inkml:trace contextRef="#ctx0" brushRef="#br0" timeOffset="115309.5954">10900 14519 117,'10'-31'40,"14"9"3,11-2-4,13 7-30,4 2-5,5 8-1,-1 13-3,-7 2 0,-10 17 0,-14 0 0,-17 8 0,-16 0 0,-13 3 0,-10-4 0,-11-5 0,-4 7 0,-1-15 0,6 2 0,5-15 0,10 4 0,12-6 0,15 9 0,15-4 0,14-8 0,9 13 0,5-7 0,6 8 0,2 2 0,3 8 0,-6-8 0,1 18-6,-22-18-19,10 16-17,-13-9-1,-2 6-1,-8-7 2</inkml:trace>
  <inkml:trace contextRef="#ctx0" brushRef="#br0" timeOffset="115977.6336">11658 14698 108,'1'14'41,"3"13"0,-2-6 1,6 11-31,-4-3-6,6 6 1,-1 2-5,1-3-1,0-1 0,-1-2 0,0-6 0,-2 9 0,0-17 0,-3 1 0,1-4-2,-5-14-10,7 15-16,-7-15-15,0 0 3,1-19-1,1 4 1</inkml:trace>
  <inkml:trace contextRef="#ctx0" brushRef="#br0" timeOffset="116180.6452">11590 14903 108,'0'0'43,"7"15"0,10-15 0,15 2-33,3-5-7,7-2 0,7-1-6,-4-20-9,14 18-22,-15-15-7,-4 2-2,-11-5 4</inkml:trace>
  <inkml:trace contextRef="#ctx0" brushRef="#br0" timeOffset="116585.6683">12018 14580 87,'20'11'40,"-4"10"1,4 5 0,-5-9-10,6 23-21,-9-2-5,2 11-5,-9 2 0,-4 13 0,-5-13 0,-1 3 0,-2-14 0,1-3 0,1-16 0,5-21 0,0 0 0,7-18 0,5-8 0,0 1 0,2 4 0,0-1 0,0 8 0,-1 2 0,2 17 0,-1 2 0,3 7 0,4-7 0,4-2 0,4-9 0,7 3 0,1 1 0,8-2 0,-13-29-20,16 14-19,-13-11-4,2-2-2,-4 0 4</inkml:trace>
  <inkml:trace contextRef="#ctx0" brushRef="#br0" timeOffset="117328.7108">13562 13995 116,'-10'1'41,"1"-2"2,9 1-2,0 0-30,33 0-8,1 1-3,12 2 0,10-2 0,6-5 0,5 1 0,-2-4 0,-3 3 0,-7-1 0,-5 4 0,-17-12-6,5 16-26,-20-7-11,-4 0 0,-14 4 1,0 0 0</inkml:trace>
  <inkml:trace contextRef="#ctx0" brushRef="#br0" timeOffset="117516.7216">13677 14313 133,'14'28'42,"13"-15"1,22-9-6,1-7-37,19-1 0,9 6-1,-4-10-12,13 14-20,-11-17-8,-7 2-1,-13 3 0</inkml:trace>
  <inkml:trace contextRef="#ctx0" brushRef="#br0" timeOffset="118576.7822">15414 13818 123,'2'-14'41,"-2"14"1,9-17 0,6 25-35,-6 4-7,8 18 0,-1 10 0,4 11 0,4 3 0,1 3 0,-3 2 0,-1-11 0,-5 1 0,-2-7 0,-3-7 0,-2-12 0,-4-5 0,0-5 0,-5-13 0,14-26 0,-2-11 0,6-12 0,-1-12 0,5-5 0,0-17 0,2-2 0,-5 5 0,-3 17 0,-4 6 0,-5 9 0,3 27 0,-11-5 0,15 43-17,-14-17-29,11 28 4,-4-4-3,5 13 4</inkml:trace>
  <inkml:trace contextRef="#ctx0" brushRef="#br0" timeOffset="119173.8164">16150 14045 124,'4'-14'43,"-4"14"-1,0 0 1,19 13-40,-15 9-3,2 13 0,0 2 0,0 16 0,0-6 0,2 5 0,-5-12 0,0-1 0,-1-8 0,-1-8 0,0-4 0,-1-19 0,2 16 0,-2-16 0,0 0-3,-12-27-29,5 12-9,-7-12-2,2 6 1,-10-2 0,4 3 37,-5-3 6,-5-6 12,16 26 15,-4-9 12,7 19 5,9-7-4,12-8-1,6-7-40,19 14 0,12-9 0,6-2 0,10 9 0,-10-26-19,12 23-23,-12-11-1,-5 11-1,-11-1 2</inkml:trace>
  <inkml:trace contextRef="#ctx0" brushRef="#br0" timeOffset="120056.8669">16554 13949 107,'0'0'40,"-10"-22"1,10 22 0,-9-3-31,13 14-2,-2 1-1,8-2-6,-1 11-1,4 4 0,2 12 0,3 2 0,-2 13 0,2 6 0,-4 0 0,-2 8 0,-4-17 0,-2 3 0,-3-21 0,-1-1 0,-2-30 0,0 0 0,-1-14 0,3-12 0,2 0 0,2-13 0,2 4 0,2-4 0,3 11 0,3 1 0,1 22 0,1 5 0,1 7 0,2 9 0,1 11 0,3-4 0,6 1 0,3-3 0,5-7 0,-1-9 0,11-2-7,-18-26-21,10-5-17,-12-8 5,-3-5-5,-11-12 5</inkml:trace>
  <inkml:trace contextRef="#ctx0" brushRef="#br0" timeOffset="120739.906">17207 13481 1,'-10'-8'16,"10"8"9,0 0-3,-10-6-3,10 6 3,0 0 1,0 0 1,-9-21-4,9 21-4,-1-13-3,1 13-3,0 0 0,5-13-2,-8 0-1,3 13-1,9-23-1,0 14-2,-1-2 1,4 4-3,1-3-1,2 10 0,-1-7 0,0 4 0,-2 2 0,0 1 0,-3 5 0,-9-5 0,10 12 0,-10-12 0,-1 22 0,-4 1 0,-3 9 0,-3 1 0,2 4 0,-1 0 0,0-9 0,4 2 0,4-9 0,9-2 0,8-11 0,6-6 0,6-7 0,4-4 0,1 1 0,0 2 0,-2 4 0,-6-10 0,-3 15 0,-21-3 0,21 15-23,-24-5-19,7 2-2,-4-12-1,3 12 3</inkml:trace>
  <inkml:trace contextRef="#ctx0" brushRef="#br0" timeOffset="122860.0272">18002 13844 102,'-1'-18'39,"1"18"3,0 0-1,-1 13-26,1-13-7,1 40-2,-1-7-4,6 14-2,-3-1 0,3 4 0,-1-3 0,0-3 0,-1 1 0,-2-20 0,-1 8 0,-1-11 0,0-2 0,0-20 0,1 16 0,-1-16-4,0 0-20,0 0-18,8-29 0,-6-6-1,4 5 2</inkml:trace>
  <inkml:trace contextRef="#ctx0" brushRef="#br0" timeOffset="123520.065">17943 13788 102,'-10'-5'39,"10"5"-2,-8-16 3,5 0-30,18 5-1,1-10-2,15 4 0,7-7-4,11 3-2,6 6-1,3-1 0,-2 18 0,-5 4 0,-6 12 0,-10 5 0,-13 8 0,-14 7 0,-14-2 0,-11 6 0,-8-13 0,-8 4 0,-4-14 0,-3 1 0,-1-12 0,3 4 0,6-4 0,5-5 0,7 0 0,6-3 0,14 0 0,-1 15 0,13-1 0,8-2 0,4 1 0,6 2 0,2 7 0,3 0 0,-3 2 0,-2 5 0,-3-5 0,-5 2 0,-1-4 0,-10-4-6,12 6-19,-23-24-16,15 12-2,-9-24 0,-6 12 1</inkml:trace>
  <inkml:trace contextRef="#ctx0" brushRef="#br0" timeOffset="123838.0832">18577 14019 124,'16'-3'42,"-5"-3"1,2 9 0,-13-3-40,18 22-3,-11-5 0,2 4 0,-2 2 0,1 0 0,-1 1 0,-1-2 0,2-6 0,5-1 0,0-8 0,6 2 0,2-9 0,4 0 0,2-4 0,1 3 0,5 9 0,-10-9-7,17 18-28,-10-12-10,3-6 0,-1 1 1,6 3 1</inkml:trace>
  <inkml:trace contextRef="#ctx0" brushRef="#br0" timeOffset="125265.1648">20149 13821 111,'0'0'40,"-2"-23"1,2 23-1,11-8-29,-11 8-4,2 18-2,1-2-5,4 12 0,-2 2 0,4 16 0,-3-6 0,-1 3 0,-1-7 0,-1-2 0,-3-6 0,0-2 0,-1-9 0,-1-4 0,2-13-3,0 0-13,0 0-16,8-32-10,-8 11 1,-4-11 0,0 0-1</inkml:trace>
  <inkml:trace contextRef="#ctx0" brushRef="#br0" timeOffset="125660.1874">20095 13803 97,'2'-22'38,"3"-1"2,13-1 2,-5-11-29,28 5-3,2-2-3,11 9 0,-2 5-6,4 13-1,-6 7 0,-7 13 0,-12 10 0,-13 5 0,-14 6 0,-10 0 0,-10-6 0,-7 2 0,-6-6 0,-4-4 0,-1-10 0,3-2 0,4-4 0,5 1 0,4-1 0,9-8 0,9 2 0,0 0 0,20 10 0,1-1 0,7 5 0,4 2 0,1 3 0,0 14 0,-1-8 0,-5 9 0,-2-8 0,-10 2 0,6 17-14,-19-30-19,7 15-9,-3-16-2,1 3 3,-3-3-1</inkml:trace>
  <inkml:trace contextRef="#ctx0" brushRef="#br0" timeOffset="126170.2165">20812 13849 116,'0'0'42,"0"0"3,0 0-4,14 21-31,-6-2-9,5 12-1,-1-2 0,6 14 0,-3-4 0,2-5 0,-3-3 0,-2-6 0,-3-7 0,-4-3 0,-5-15 0,0 0 0,8 20-20,-23-27-16,6-2-10,-7-5 3,-3 5 1</inkml:trace>
  <inkml:trace contextRef="#ctx0" brushRef="#br0" timeOffset="126337.2261">20725 14091 115,'0'0'40,"24"-9"3,9-4-2,6-15-33,5 13-6,4 2-4,-7-10-6,7 15-24,-15-12-8,-7 3 0,-10-2-3</inkml:trace>
  <inkml:trace contextRef="#ctx0" brushRef="#br0" timeOffset="126679.2457">21102 13774 112,'13'9'44,"-2"2"-1,3 10 2,-3 3-34,7 12-11,-7-2 0,3-7 0,-5 3 0,-2-6 0,-3-1 0,0-3 0,-3-8 0,-1-12 0,10 0 0,0-1 0,4-15 0,4 8 0,0-6 0,4-3 0,-2 5 0,0 1 0,-5 9 0,-2 13 0,-5 6 0,1 8 0,-2 0 0,2 5 0,2-2 0,1-4 0,6 6 0,-9-21-1,19 12-27,-19-18-16,8-11-2,-4-5 3,-1-8-3</inkml:trace>
  <inkml:trace contextRef="#ctx0" brushRef="#br0" timeOffset="126892.2578">21615 13920 115,'12'-7'44,"8"9"2,5-15-2,11 14-38,2-8-6,9 3 0,2 0 0,1-5 0,1 5 0,-8-13 0,1 16-11,-26-25-25,0 0-5,-13-5-3,-8-9 0</inkml:trace>
  <inkml:trace contextRef="#ctx0" brushRef="#br0" timeOffset="127082.2687">21804 13496 130,'-7'21'44,"12"19"1,0-5-9,18 11-36,-11 7 0,4 8 0,-1 4 0,-2 5 0,-2-6 0,-5-12 0,3 7 0,-19-27-20,12 5-24,-5-18-1,3-19-1,12-1 1</inkml:trace>
  <inkml:trace contextRef="#ctx0" brushRef="#br0" timeOffset="127525.2941">22580 13568 111,'-1'37'42,"3"12"4,-4 1-3,5 11-30,-5-3-13,8 6 0,-3-3 0,2-10 0,-1-3 0,-2-9 0,1-7 0,-1-11 0,0-6 0,-2-15 0,0 0 0,-14-47-13,16 14-26,-13-17-5,3-5 1,-6-7 0</inkml:trace>
  <inkml:trace contextRef="#ctx0" brushRef="#br0" timeOffset="127856.313">22488 13588 118,'1'-36'42,"14"15"2,9-2-1,14 15-35,3-9-8,7 2 0,-1 17 0,-3 7 0,-5 8 0,-10 6 0,-12 9 0,-14 2 0,-12-3 0,-5 9 0,-11-19 0,-1-2 0,-5-12 0,2-1 0,1 1 0,8-3 0,4 4 0,16-8 0,-4 34 0,14-14 0,11 12 0,4-3 0,5-4 0,0 6 0,3-6 0,-4-4 0,-2-1 0,-12-7 0,5 15-4,-20-28-29,6 18-10,-6-18-4,3 10 2,-3-10 3</inkml:trace>
  <inkml:trace contextRef="#ctx0" brushRef="#br0" timeOffset="128140.3292">23039 13853 138,'12'5'44,"-12"-5"0,11 29-15,-18-7-29,8 12 0,-6-4 0,5 15 0,-1-3 0,8 3 0,5-13 0,15-11 0,5-8 0,9-13 0,3 6 0,2-13 0,1 8 0,-8-13 0,0 20 0,-21-15 0,9 10-35,-16 1-10,0-12-2,-6-2 0</inkml:trace>
  <inkml:trace contextRef="#ctx0" brushRef="#br0" timeOffset="128592.3551">23457 13360 132,'0'0'47,"0"0"-3,20 16-12,12 28-32,2 10 0,8 14 0,1 13 0,-2 2 0,-6 12 0,-11-4 0,-14 16 0,-17-15 0,-8 22 0,-29-27-19,-2 4-28,-15-6 3,-14-15-3,-15-5 2</inkml:trace>
  <inkml:trace contextRef="#ctx0" brushRef="#br0" timeOffset="128981.3773">19702 13780 109,'-18'67'41,"6"22"-1,10 14 1,9-11-31,22 28-4,14-9-8,21-13-7,35-6-22,10-30-12,24-28 4,24-22 0</inkml:trace>
  <inkml:trace contextRef="#ctx0" brushRef="#br0" timeOffset="129647.4154">23822 13212 118,'14'-9'43,"-5"4"-1,6 7 1,-15-2-34,21 2-9,-7 3 0,1 16 0,-6 3 0,-7 13 0,-10 2 0,-6 4 0,-5-8 0,0 3 0,4-8 0,11 3 0,10-8 0,20-8 0,21-1 0,9-16 0,16 24 0,7-24-37,-8 5-5,-14-7-2,-13-9 0</inkml:trace>
  <inkml:trace contextRef="#ctx0" brushRef="#br0" timeOffset="130185.4462">20779 12660 113,'23'18'41,"-1"11"-1,-4 12-1,0 8-34,-4 8-4,-1 11-3,0 11-5,-12-19-16,4 4-17,-5-20 1,-4-2-1,-9-9 2</inkml:trace>
  <inkml:trace contextRef="#ctx0" brushRef="#br0" timeOffset="130506.4646">19659 13281 102,'-24'4'41,"14"-3"1,16-12 0,25 3-29,23-7-4,44 2-3,34-7-6,47-3 0,86 6 0,15 5 0,46 6 0,42 7 0,24 5 0,-1 3 0,-10 8 0,-29 6 0,-70 2 0,-13-15 0,-42 11-16,-60-12-31,-47 3 4,-33-12-4,-17-29 6</inkml:trace>
  <inkml:trace contextRef="#ctx0" brushRef="#br0" timeOffset="169022.6676">15478 4975 33,'-9'-12'30,"9"12"-1,0 0 1,-6-13-11,6 13-7,0 0-4,0 0-2,-12 7-1,12-7 1,-6 12-2,7-1 1,-1-11 2,-2 22-3,-2-9 2,6 9-1,-3 1 0,6 10-1,-3 4 0,3 8-2,-2 7 0,4 12 0,-1 0 0,3 8-1,-2 0 3,3 2-3,-2 1 2,3 6 0,-2 2 0,2 0 1,-4 2-3,4 3 2,-1-3-2,1 7 0,2 4-1,1 3 0,1 0 0,3 5 0,1 1 0,2 1 0,-1 3 0,0-8 0,-2-6 0,0-8 0,-4-12 0,0-15 0,-5-11 0,-3-8 0,-2-12 0,0-8 0,-3-10 0,-1-11 0,0 0 0,0 0 0,0 0 0,-11 2 0,11-2-1,-12-6-33,9-14-10,-2-13-1,7-16-1,-2-9 2</inkml:trace>
  <inkml:trace contextRef="#ctx0" brushRef="#br0" timeOffset="169890.7172">15221 4864 14,'9'-6'21,"-9"6"2,0 0 1,12 14-9,-12-14-4,7 28 0,-8-14 0,8 8 2,-10-6-1,10 8-2,-10-8-1,10 11-1,-9-8-2,7 5-1,-6-4-1,6 3-2,-5-6 0,3 1 0,-3-6 1,2-1-1,-2-11 1,0 0-1,0 0 1,0 0 1,-5-12-1,3-2 0,-2-4 0,1-8-1,0-3-2,0 1 0,1-4-1,2 2 1,4 2-2,3 2 3,4 6-3,2 4 1,6 5 1,2 4 0,5 5 0,2 6 1,3 1 0,0 4-1,5 3 1,2 5-2,3 8 1,-1 0-7,14 12-24,-9-4-8,-1-9 1,-2 1-3</inkml:trace>
  <inkml:trace contextRef="#ctx0" brushRef="#br0" timeOffset="170672.7619">13536 4787 29,'-12'-20'28,"6"7"0,-3-4 3,2 0-11,7 17-4,-9-17-2,9 17-3,0 0-2,4 30-1,-4-8-2,9 15-2,-2 4 1,7 13-3,-3 6 3,2 9-2,-3-4 0,1-1 0,-4-4 0,-1-6-2,-4-8 0,-3-10 2,-2-5-3,-1-11 0,1-4-1,3-16-2,-8 18 0,8-18-3,0 0-5,-22-11-16,16-2-10,-1-10 1,-2-4 0,0-6 0</inkml:trace>
  <inkml:trace contextRef="#ctx0" brushRef="#br0" timeOffset="171095.7861">13318 4815 33,'-25'-7'29,"7"0"1,0-1 0,0-7-8,18 15-4,-21-16-4,21 16-3,-4-12-3,14 6-3,11-8-1,16 1-2,14 1 0,13 1-2,9 1 0,9 6 0,-1 6-1,-4 3 0,-13 9 0,-13 1 1,-17 6 0,-14 0 2,-18 0-2,-16-4 3,-11 0-2,-8-1 1,-7 3-5,-8-2-5,9 5-22,1-1-6,11 0 1,12 4-3</inkml:trace>
  <inkml:trace contextRef="#ctx0" brushRef="#br0" timeOffset="171691.8202">13952 5331 38,'5'-11'30,"-5"11"1,9-16-1,-9 16-11,9 1-6,-9-1-4,-4 26-1,-1-11-3,5 14-1,-5-1 0,3 14 1,-7-4-1,4 6 0,-5-3-2,6-3 2,-4-7 0,5-4 0,2-11 0,14-4-1,10-12 1,12 0-2,8-9 1,9 4-3,10 1-2,6 1-3,15 12-7,-12-4-27,7 5 1,-1-4 0,1 1 0</inkml:trace>
  <inkml:trace contextRef="#ctx0" brushRef="#br0" timeOffset="173932.9484">15788 7544 35,'-34'-9'29,"13"17"1,-4-13 2,9-2-12,16 7-7,-21 0-4,22 13-1,-1-13-1,12 7-1,5-9-1,15 10-2,7-6-1,13 10 1,11-4-2,14 5 1,8 3 0,16-2 0,9 3-1,10-4 1,10-4 0,15-2 0,13-1 0,12-4-1,14-3 1,8 0-1,19-4 1,15 6-1,16-3 1,15 5 2,16-8-2,11 7 0,9-9 1,13 8 0,3-4-1,2 1 0,-2 6 1,-4 1-2,-9 5 1,-4 2-1,-17 4 1,-3-2-1,-19 2-1,-6-4 0,-10-4 0,-13-7 0,-16-10 0,-9 2 0,-6-6 0,-13 0 0,-10-1 0,-24 2 0,-25 2 0,-18-7-2,-23 16-36,-40-15-4,-40 16 2,-23-11-1</inkml:trace>
  <inkml:trace contextRef="#ctx0" brushRef="#br0" timeOffset="174317.9704">23416 7441 83,'9'11'34,"7"-4"1,12 15-2,9 5-15,8 2-15,13 11-1,5-2 1,7 8 2,-7-9-1,2 2 1,-9-9-2,-6-4 0,-12-3 0,-11 0 0,-15 0-1,-14-2 0,-15 3-3,-20-3-2,-6 11-7,-18-7-25,-3 2-1,-1-5-1,6-1 0</inkml:trace>
  <inkml:trace contextRef="#ctx0" brushRef="#br0" timeOffset="174888.003">23945 8418 110,'17'-1'37,"-2"5"0,-2 12 1,-16 0-27,3 25-5,-2 4-2,-2 10 2,-6 2-1,1-1-4,-4-6-1,0-2 0,-2-5 0,2-7 0,0-7 0,3-6 0,5-8 0,2-2 0,3-13-2,11 3-3,10-5-2,-3-18-6,17 7-18,-11-7-7,-1-10 1,-6-3-1,-6-3 2</inkml:trace>
  <inkml:trace contextRef="#ctx0" brushRef="#br0" timeOffset="175306.027">23940 8500 66,'-5'-27'32,"5"12"0,2-4 1,-7-6-13,5 25-7,15-18-2,11 22-2,-26-4 2,87 9-2,-32-1-2,11 13-1,2 3-2,2 2-2,-8 0-2,-8 1 0,-54-27 0,67 58 0,-67-58 0,27 51 0,-27-51 0,0 0 0,0 0 0,-40 50 0,40-50 0,-57-7 0,57 7 0,-61-18 0,61 18 0,-48-17 0,48 17 0,0 0 0,0 0 0,0 0 0,23 53 0,-23-53 0,54 65 0,-54-65 0,55 82 0,-55-82 0,47 95 0,-47-95-3,38 81-30,-38-81-8,25 70 1,-25-70-2,0 0 3</inkml:trace>
  <inkml:trace contextRef="#ctx0" brushRef="#br0" timeOffset="175662.0473">24748 8874 101,'41'-32'38,"-41"32"0,0 0 1,0 0-23,0 0-6,0 0-3,0 0-1,0 0-6,29 61 0,-29-61 0,0 58 0,0-58 0,-1 52 0,1-52 0,0 0 0,0 0 0,15 49 0,-15-49 0,51 8 0,-51-8 0,83 17 0,-29-3 0,6 7 0,1-18-10,-3 5-34,-13-13-1,-45 5 1,50-28 1</inkml:trace>
  <inkml:trace contextRef="#ctx0" brushRef="#br0" timeOffset="176202.0782">24421 8704 78,'0'0'35,"0"0"6,-30-49-5,30 49-7,0 0-13,0 0-6,0 0-5,53-21-3,-53 21-6,45 24-17,-45-24-16,40 45-2,-40-45 1,52 45-2</inkml:trace>
  <inkml:trace contextRef="#ctx0" brushRef="#br0" timeOffset="177163.1332">24351 8770 55,'44'-49'27,"-44"49"-4,0 0 4,0 0-7,0 0-11,0 0-2,0 0-1,0 0-1,0 0 0,-12-47 0,12 47 2,0 0-1,-41 6 1,41-6-1,0 0 1,0 0-2,-40 28 1,40-28-2,0 0 1,0 0-2,50 17 0,-50-17-1,50 2-3,-50-2 1,52 2 0,-52-2 0,0 0 0,43 2 0,-43-2 0,0 0 0,0 0 0,0 0 2,-56-29-3,56 29 1,-49-14-4,49 14 0,0 0-5,-39 8-23,39-8-7,0 0 1,0 0-1</inkml:trace>
  <inkml:trace contextRef="#ctx0" brushRef="#br0" timeOffset="177696.1637">24204 8758 79,'44'-31'36,"-44"31"-1,0 0-5,0 0-7,0 0-8,0 0-2,0 0-4,0 0-1,0 0-3,0 0-3,0 0-2,0 0 0,0 0 0,0 0 0,56-27 0,-56 27 0,54 6 0,-54-6 0,51 7 0,-51-7-38,0 0-2,45 5 0,-45-5-2</inkml:trace>
  <inkml:trace contextRef="#ctx0" brushRef="#br0" timeOffset="179053.2413">23941 8727 1,'6'12'19,"-6"-12"11,10 7 2,5-7-7,-1-3 1,8-2 0,-3-5-5,10 9-5,-11-10-6,6 17-3,-9-12-3,1 12-2,-7-8-1,-9 2-1,0 0 2,0 0-2,0 0 3,0 0-1,-13-9 1,1 1 1,1-3 0,0 2 1,-2 2-2,4 3 0,9 4-1,-14-1-2,14 1-1,8 2-5,-8-2-24,53 24-9,-53-24 1,55 14-1,-55-14 2</inkml:trace>
  <inkml:trace contextRef="#ctx0" brushRef="#br0" timeOffset="193408.0623">22318 7374 1,'0'0'0,"0"0"11,5-11-2,-5 11-5,0 0 1,0 0 0,0 0 3,0 0-1,0 0 2,0 0 0,0 0 4,0 0 0,1-20 2,-1 20-1,0 0 1,0 0 0,-12-14 0,12 14 0,0 0-3,0 0-2,0 0-2,0 0-3,0 0 0,8 17-1,-8-17-1,20 31 0,-7-17 1,8 12 0,-1-6-1,7 0 1,-2-3-1,5 1-1,0-6 0,3-2-2,-1-6 0,2 7 0,0-2 0,0 2 0,0 0 0,-1 0 0,-2-1 0,-5 3 0,0 9 0,-9-9-5,8 10-28,-10-9-8,-2-12-4,1-10 3,2 3-1</inkml:trace>
  <inkml:trace contextRef="#ctx0" brushRef="#br0" timeOffset="194269.1116">22814 7745 47,'0'0'33,"14"9"0,-2-8 0,1-4-13,12 16-5,-11-17-4,11 15-4,-10-18-1,3 10-2,-11-17-1,-4 3 0,-11-9 1,-7-4-1,-11-2 1,-2 0-2,-9-1 1,1 1 1,-2 6-1,8 6 1,4 6 0,15 2-2,11 6 1,12 6-2,15 5-5,4 3-9,13 7-27,-1 5 0,3-9-3,0 2 2</inkml:trace>
  <inkml:trace contextRef="#ctx0" brushRef="#br0" timeOffset="206380.8043">15636 7492 14,'6'14'25,"-6"-14"0,0 0 3,7-12-10,6-3-4,11 18-4,3-11 0,11 10 0,2-10-1,11 13-2,-1-5-4,2-5-11,-2-2-22,8 5-2,-12-18 0,5 4-3</inkml:trace>
  <inkml:trace contextRef="#ctx0" brushRef="#br0" timeOffset="208197.9083">15943 7509 34,'17'-12'30,"12"11"-2,-5-14-2,17 2-29,5 13-17,-13-22-5,18 13-3</inkml:trace>
  <inkml:trace contextRef="#ctx0" brushRef="#br0" timeOffset="211902.1201">15179 13501 2,'-32'23'2,"4"2"0,2 0 0,5 2 0,2 1 0,3 7-1,2 4-1,1 5 1,2 2-1,-2 6 1,0 5 1,-1 3 2,0 16 1,-3-4 0,2 7 2,-4-3-1,7 4 1,-1-7-1,8-2-2,1-2 0,4-13-1,3 0 0,2-7 0,3-2 1,-1 1 2,2-4-1,-1 5 1,5-2 1,0 3-1,5 0 1,3-1-1,8 6 1,4-7-2,7 5 0,3-14 1,9 8-3,1-8 1,6 3-2,2 0 0,6 2-1,-1 4-1,6 3 0,3 5 0,5 3 0,2-2 0,2 0 1,3-6 1,3-5-2,6-6 1,5-7 0,-1-5 0,4-5 1,3-5-2,9-1 3,5-3-3,2 3 3,1-5-2,5 5 1,7-5-1,6 2-1,3-2 1,2 1-4,4-3 2,2 5-1,2-2 2,1 1-1,-2 4 1,2-4-1,-1 1 3,1-1 0,0-1 1,1-2-1,-2-1 2,4-3-2,-4-5 2,4 4-1,-3-6-1,1 3 0,0-4 0,0 6 0,0-6 0,1 2-1,-3-1-1,0-1 1,-3 2-1,-4-5 1,-1 4-1,-5-8 0,-3 3 0,-5-4 1,-4 2 0,0-3 0,-3-2 0,-6-3 2,-4-3-2,0 0 1,3-2-2,-2-1 1,-1-3-1,-2 7 3,2-4-5,9 1 1,3-1 0,8-2 2,-8-2 1,2-4 0,-6-6-1,0-9-1,-8-11 3,-6-11-3,-9-1 2,-10-9-1,-1-1-3,-6-6 3,-1 2-1,-5-3 1,-4-3-1,-6 0 2,-2-6-1,-7-2 1,-11-3 0,-7 1-3,-16-3 1,-26-8 0,0 5 1,0-1-3,0-1 0,0 9 1,0-3-1,0 6 3,0 0-1,0 7 1,0 9 0,0-6 0,0 7 1,0 0-3,0 3 5,0 2-3,0 0-1,0 6 1,-32-3-1,-15 10 0,-5 3 1,-4 5 1,-1-3-3,-1 7-1,-1-3 2,0 7-1,-2-3 1,1 6-2,2 1 0,-2 0-1,0 7 1,1-1 3,-1 11-2,-1 2 1,-2 4-1,-6 4 1,-4 4 0,-6 4 0,-2-2 1,-9 4-2,1-6 1,-5 5-2,5 1-1,-2 1 2,7 2-1,-4 3 1,2 2-2,2 4 3,0 7-2,0-3 2,1 4 0,-3 0 0,-3 1 1,-2-5-3,-1 9 2,-2-6-1,-2 11-1,-2 2 2,-6 1 0,-3-1 0,1 2-1,3 4 2,-1-11-2,-1 2 0,-4-12 1,0-5 0,0-7 0,4-3-2,1-6 1,1-5 1,0-5 0,2-6 0,5-1 0,2-11-1,3-1 3,-1-4-2,-1 1 2,-2-4-3,0 4 1,2 2 0,0 2 0,-2 2 0,-2 4-2,-5 4 2,-2 2 0,0 12 0,0-5 0,-3 7 1,-6 2-1,-4 5 1,-2 6-1,0-1 2,-5 4-2,-8-4 1,-6 6-1,-8 0 0,-8 2 0,-7 3 0,-4 1 1,-4 8-1,-4 8 0,1 4 1,0 11-1,-1 8 1,0 10-2,6 10 3,-1 7-1,2 13-1,5 12-2,0 9-5,15 13-24,3 7-2,9-7-1,19 9-3</inkml:trace>
  <inkml:trace contextRef="#ctx0" brushRef="#br0" timeOffset="215613.3324">15670 7339 1,'0'0'16,"0"0"1,0 0-7,0 0-3,16 13-2,-7-11 0,6-1 3,-1 4 2,5 1 0,1 1 0,4-3 2,3 2-3,0-1-2,4-1-3,-5-1-2,4 0 1,-5-5-2,1 2 2,-5-4-2,3 2 2,-6-4 0,3 4-1,-2 0 1,2 0-1,-3-1 0,2 2 1,-4-5 0,2 0 0,-5-1 0,5 2-1,-6-3 1,4 2-1,0-1 0,4 4-3,2-2 2,1 4-1,4 0 0,0-3 0,1-1 0,2 1 0,-5-3 0,1 0 2,-5-1 0,1 2 1,-6-5 0,4 4 0,-5-1 1,3 0-2,-2 0 0,1 0 0,-1-2-3,0 2 0,0-2-1,-2 0 2,-1 2-2,0 0 0,-2-1 2,2 2-1,-1-6 1,0 1 1,1-3-1,1-2 0,2-3 1,1-4 0,0 5-1,1-9 1,-1 5 0,2 0-1,0 0 2,-1 2-1,0 2 0,0-1-1,2 0 2,1-1-2,3 0 1,-1-1-1,0 0 0,3 0 0,-2-5-1,1 6 1,0-5 0,-1 4 0,-2-1 1,1 3 0,-3 0 0,1 2 0,-2-1 0,0 0 1,0-2-1,0-5 1,1 3-2,2-3 1,1 1 0,1 0 1,0-3-1,1 5-2,0-7 3,1 6-3,-1-8 3,1 1-2,-2-2 1,0-5-1,-1-1 1,-1 0 0,-1 2-1,0 5 0,-3 4 0,0 2 1,-2 1 0,2 6-1,-3 2 1,1 0-1,0 2 2,-1-1-3,1-1 2,1 2 0,-1-4-3,0 3 3,1-2-3,0 1 2,0 0-1,-1 2 3,1-5-3,-1-1 2,1-1-1,1-4 0,-2 3 0,3-5 1,-2 4-2,2-8 1,0 6 0,0 0-1,-1-4 1,0 5 0,-2-2 1,2 0-1,-3-1 1,1-1-1,-2 0 1,2 1-1,-2 3 0,2-1 0,0 3-1,-1 3 1,1 0-1,-1 4 1,0 3 0,-1 0 0,0 4 1,-1 0 0,-2 0 0,0-2-1,0 3 0,-1-1 1,1 2-3,0 0 3,1 0-3,1 3 0,1-2 1,0 6 2,1-4-1,0 3-1,-2 0 1,-1 1 1,-1 0-1,-2-2 2,0-1-3,-9 3 1,17-3-1,-17 3 1,16-1 0,-6 2 0,0 0 2,1 1-2,1 2 1,1 1-1,0 2 1,1 0-2,1-2 3,0 1-3,0 0 1,1 0-2,-1 2 2,-1-2-1,1 1 2,-2-1 0,1 1-1,-2-3 2,0 3-2,0-3 1,-1 3-1,0-1 1,1 1-2,0 0 1,-1 1-1,2 4 0,0 1 2,-1 3-2,2 0 2,-1 1-1,-1 0 0,0-2 0,0 3 0,-1-3-1,0 2 1,1-1 0,-2-4-1,0 1 1,1 2 0,-1-1 0,-1 0 1,1 3 0,-1-7-1,-1 4 1,0-2-1,0 2 0,1-2 1,0 2-2,-1-1 1,3-1-1,0 1 2,0 0-2,0 0 1,1-1 0,-2 0-1,1-3 2,0 1-1,-2-3 1,1 0-1,0 2 1,1 2-2,-1-1 2,1-1-1,1 1 0,-1 1 1,-1-1-1,0 4 0,-1-2 0,-9-12 1,16 16-1,-16-16 0,15 16 0,-6-7-2,-1-4 1,-8-5 2,18 18-2,-8-6 2,0 1 1,1-1-2,1 4 1,-2-2 0,2 3 0,0-3-1,-2 0 0,1-1-1,0 2 0,-2 0 2,0 2-2,2 1 1,0-1 1,-2 0-1,2 1 1,1 1-1,-2-1 1,1-2-1,2 2 0,-2-4 0,-1 2 0,1 3 0,-1 0-1,-1-2 1,1 4 1,1-1-1,-1 2 1,1-4-1,1 1 1,1-2-1,-1-1-1,3 3 1,0-2-1,1 2 1,1-5-1,1 3 2,0 2-1,3 0 0,0 0 2,1-3-1,1-2 0,0 0 1,2 3-1,-3-3-1,1 3 0,-1-2 1,0 2-2,0 2 1,-3-1 0,1 1-2,0 4 3,1-4-1,1 1 1,1-2-1,-1-6 0,1 2 1,-1-6-1,-1 7 1,-1-5-1,-1 4 1,-1 0 1,-2 0-1,2 4 1,-1-5-2,4 11 1,0-10-1,5 4 0,1-3 0,3 4-1,3-7 0,1 9 0,-1 2 0,1-8 1,1 6 0,-3-5 1,1 2-1,-2-4 0,-1 2 2,0-3-2,-1-3 2,1 1-2,-1-2 0,3 5 0,-1-2 0,2 8 0,1-7 0,4 8 0,1-10 0,1 6 0,2-3 0,0-3-1,3 3 2,-2-1-3,0 3 4,-2-6-2,2 5 0,-1-1 0,1 1 0,0-1 0,-1 0 0,2-8 0,-2-4 0,3 5 0,-4 2 0,-1-1 0,-2-2 0,-1 4 0,-2-4 0,-2 7 0,1 2 0,-1-1 0,-1-4 0,0 2 0,0-3 0,1-6 0,-1 1 0,3-6 0,0 9 0,2-8 0,0 8 0,2 2 0,2 2 0,3 6 0,-1-5 0,0 5 0,0-6 0,-4 1 0,-3-5 0,-10-12 0,-2 11-9,-23-27-22,-2-1-12,-8-5-1,-14-13 0,-10-4 1</inkml:trace>
  <inkml:trace contextRef="#ctx0" brushRef="#br0" timeOffset="217152.4204">19047 7424 49,'0'0'28,"-5"-11"-1,5 11-1,0 0-14,0 0-6,11 2-1,-11-2 0,4 14 1,-4-14 0,6 28 2,-7-9 0,7 19-1,-6-2 1,7 13-2,-6-6-1,4 9 2,-4-8-3,4 4 0,-5-9-1,5 1-1,-5-8 1,4-2-1,-4-3 1,2-3-3,-1 1 3,1-3-2,-2-6 1,0-2-1,-1-2 2,1-12-1,0 0-2,-2 13 2,2-13-1,-1-13-1,-3 0 0,2-7 0,-1-9 0,-1-5 0,-1-8 0,0-8 0,-1-5 0,-1-4 0,-1-1 0,1 7 0,-1 2 0,1 8 0,-2 3 0,2 15 0,2-1 0,0 11 0,2 0 0,0 3 0,3 12 0,-2-16 0,2 16 0,0 0 0,1 10 0,0 10 0,1 13 0,1 9 0,-1 4 0,0 8-1,1 1 2,2-2-1,-2-2-1,1-11 1,-1-11-1,-1-7 2,0-6-1,-2-16 1,0 0-1,0 0 0,3-30 0,-4-3 0,0-19 0,-1-5 0,-2-15 0,-1-5 0,0 1 0,0 6 0,-2 9 0,2 9 0,3 19 0,0 8 0,1 12 0,1 13 0,0 0 0,0 0 0,6 23 0,0 4 0,2 16 0,0 9 0,1 4 0,0 9 0,2 0 0,-2 2 0,-1-10 0,-3-5 0,0-13 0,-3-6 0,2 4-4,-13-18-16,13-3-20,-4-16-2,0 0-1,16-53 0</inkml:trace>
  <inkml:trace contextRef="#ctx0" brushRef="#br0" timeOffset="218524.4989">20103 8059 66,'-8'-12'32,"8"12"2,-9 3 0,9-3-9,3 42-15,-6-3-2,11 28-1,-6-11 0,7 13 1,-7-9-3,8 5-2,-5-15-1,1-12 0,-2-7-1,-2-17-1,-2 0 0,0-14-2,2 10-2,-7-20-6,13-1-29,-7-3 0,1-2 1,-1-10-2</inkml:trace>
  <inkml:trace contextRef="#ctx0" brushRef="#br0" timeOffset="219007.5265">19993 8120 61,'2'-13'33,"1"-4"1,10 3 1,12 3-13,0-11-9,17 18-3,-4-8-4,10 9-3,-5-4 0,3 7-2,-6 2-3,-5 5 3,-9 6 0,-8 2-2,-5 2 1,-6 2 1,-8 4 1,-7-5-1,-9 4 1,-6-8-2,-7 4 0,-3-9 0,-3 1-1,2-2 1,4-2-1,3 4 0,8-8 2,7 15 1,12-17 0,-1 21 1,10-12 1,8 3-1,-3 1 1,7-3 0,-3 2-2,2-3 1,-2 9-3,-3-4 0,-3 10-1,-3-2-2,6 9-4,-11-10-10,12 11-22,-4-7-1,2-4 1,-1-7-2</inkml:trace>
  <inkml:trace contextRef="#ctx0" brushRef="#br0" timeOffset="219381.5479">20657 8344 101,'12'-1'38,"-12"1"1,0 0-1,11 10-29,-24 3-5,-1 15-1,-3 2 0,1 4 2,-2-6-2,4 0 0,2-7 2,7-2-2,3-3-2,2-16-1,15 10 0,2-9 0,-1 1 0,5 3 0,5 1 0,0 2 0,4-2 0,-5-3-1,6 6-9,-16-13-13,10 4-17,-6-7 0,1-3-1,-3-6 1</inkml:trace>
  <inkml:trace contextRef="#ctx0" brushRef="#br0" timeOffset="219856.5751">21011 8301 88,'7'-12'36,"5"5"2,4-1-2,3-10-25,9 12-6,-3 3-4,2 6-1,2 6-4,-6-11-1,8 19-13,-9-15-17,-4-3-1,-1 1 1,-4-14-1</inkml:trace>
  <inkml:trace contextRef="#ctx0" brushRef="#br0" timeOffset="220099.589">21057 8450 83,'5'12'36,"12"-5"-3,7-3 4,3-10-27,11 9-5,1-4-2,-1 2-9,7-5-26,-8 2-3,-6-5 0,-3-7-1</inkml:trace>
  <inkml:trace contextRef="#ctx0" brushRef="#br0" timeOffset="220328.6021">21580 8110 78,'2'24'38,"0"12"0,-1 3 2,9 6-27,-13-4-1,11 7-5,-7-5-1,4 2-1,-4-10-2,3-10-2,-2-4-1,-1-5 2,-1-16-6,0 0-3,11 0-27,-10-22-5,3 0 0,-3-12-1</inkml:trace>
  <inkml:trace contextRef="#ctx0" brushRef="#br0" timeOffset="220742.6258">21559 8109 52,'0'0'33,"-10"-27"-2,13 12 2,-3 15-14,14-28-7,15 23-1,-6-12-4,17 12 4,-6-6-6,10 13 0,-7-6-1,4 9-2,-8 3 2,-4 5-5,-7 5 3,-8 3-5,-9 5 4,-7-1 1,-9 4-2,-8-6 1,-7 4 0,-5-13-1,-3-3-1,1-2 1,2-4 0,3 1 0,5-9 0,5 9 1,4-2 0,8 12 1,5 4 1,11 7 1,6-6-2,7 6 1,4-1-2,4-5-2,2 4-2,-3-12-4,4 17-10,-17-17-24,2 2 2,-7-8-1,-1-3 1</inkml:trace>
  <inkml:trace contextRef="#ctx0" brushRef="#br0" timeOffset="221109.6468">22266 8115 99,'17'-2'39,"-8"5"-2,0-2 3,0 16-26,-6-3-7,5 8-3,-3 12 1,1 2-1,-3 11-1,1 2 0,-4 3-3,-1-8 0,-1 1 0,0-10 0,0-12 0,-2-4-3,4-3-4,-9-17-14,9 1-21,-5-12 0,-1-6 0,-1-8 2</inkml:trace>
  <inkml:trace contextRef="#ctx0" brushRef="#br0" timeOffset="221357.661">22089 8407 97,'26'4'35,"9"-2"1,8-8-1,15 6-30,-14-6-5,-2-3-5,1-1-27,-11-1-3,-11-5 0,-4-2-1</inkml:trace>
  <inkml:trace contextRef="#ctx0" brushRef="#br0" timeOffset="221735.6826">22557 8089 88,'25'-6'37,"-2"1"-1,2-4-6,8 21-15,-18-8-4,13 14-2,-15 1-3,5 12 0,-13 3 0,3 9-1,-7 4-1,-2 3-2,-6 4-2,3-11 0,-5-4 0,4-10 0,0-9 0,2-5 0,3-15 0,0 0 0,1-12 0,5-2 0,4-11 0,-1 7 0,5-8 0,1 4 0,0-2 0,-1 0 0,-1 8 0,0 6 0,0 18 0,-2-2 0,5 19 0,4-1 0,9 8 0,8 6 0,4-5 0,11 6 0,2-9 0,3 0 0,10 3 0,-16-21-35,10-6-9,-2-12-2,4-14 3</inkml:trace>
  <inkml:trace contextRef="#ctx0" brushRef="#br0" timeOffset="291690.6838">24784 1944 76,'0'0'36,"0"0"4,0 0-1,0 0-21,0 0-5,0 0-5,0 0-5,-25-50 0,25 50 0,0 0-1,0 0-1,0 0-1,0 0 1,0 0 0,0 0-1,0 0 1,0 0-1,0 0 0,0 0 0,0 0 2,0 0-3,0 0 1,0 0-1,0 0 1,0 0 1,0 0-1,0 0 1,0 0-2,0 0 0,0 0 1,0 0 0,0 0 0,0 0-1,0 0 1,0 0 0,0 0 0,0 0 2,0 0-1,0 0 0,0 0 1,0 0-1,0 0 0,0 0 0,0 0-2,0 0 1,0 0 1,0 0-1,0 0-2,0 0 2,0 0-1,0 0 1,0 0 1,0 0-1,0 0-1,0 0-1,0 0 2,0 0 0,0 0 0,0 0 1,0 0-1,0 0 1,0 0 0,0 0 2,0 0-3,0 0 0,0 0 1,0 0-2,0 0 1,0 0-1,0 0 0,0 0 1,0 0 1,0 0 0,0 0-2,0 0 2,0 0 0,0 0-1,0 0 0,0 0 0,0 0-3,0 0-4,0 0-10,0 0-18,0 0-9,0 0 0,0 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58391"/>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936768" y="0"/>
            <a:ext cx="3011699" cy="458391"/>
          </a:xfrm>
          <a:prstGeom prst="rect">
            <a:avLst/>
          </a:prstGeom>
        </p:spPr>
        <p:txBody>
          <a:bodyPr vert="horz" lIns="92437" tIns="46219" rIns="92437" bIns="46219" rtlCol="0"/>
          <a:lstStyle>
            <a:lvl1pPr algn="r">
              <a:defRPr sz="1200"/>
            </a:lvl1pPr>
          </a:lstStyle>
          <a:p>
            <a:fld id="{A3813B29-E825-4092-A924-7C57488C9D00}" type="datetimeFigureOut">
              <a:rPr lang="en-US" smtClean="0"/>
              <a:pPr/>
              <a:t>5/1/2014</a:t>
            </a:fld>
            <a:endParaRPr lang="en-US"/>
          </a:p>
        </p:txBody>
      </p:sp>
      <p:sp>
        <p:nvSpPr>
          <p:cNvPr id="4" name="Slide Image Placeholder 3"/>
          <p:cNvSpPr>
            <a:spLocks noGrp="1" noRot="1" noChangeAspect="1"/>
          </p:cNvSpPr>
          <p:nvPr>
            <p:ph type="sldImg" idx="2"/>
          </p:nvPr>
        </p:nvSpPr>
        <p:spPr>
          <a:xfrm>
            <a:off x="1182688" y="688975"/>
            <a:ext cx="4584700" cy="3438525"/>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95008" y="4354711"/>
            <a:ext cx="5560060" cy="4125516"/>
          </a:xfrm>
          <a:prstGeom prst="rect">
            <a:avLst/>
          </a:prstGeom>
        </p:spPr>
        <p:txBody>
          <a:bodyPr vert="horz" lIns="92437" tIns="46219" rIns="92437"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07831"/>
            <a:ext cx="3011699" cy="458391"/>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07831"/>
            <a:ext cx="3011699" cy="458391"/>
          </a:xfrm>
          <a:prstGeom prst="rect">
            <a:avLst/>
          </a:prstGeom>
        </p:spPr>
        <p:txBody>
          <a:bodyPr vert="horz" lIns="92437" tIns="46219" rIns="92437" bIns="46219" rtlCol="0" anchor="b"/>
          <a:lstStyle>
            <a:lvl1pPr algn="r">
              <a:defRPr sz="1200"/>
            </a:lvl1pPr>
          </a:lstStyle>
          <a:p>
            <a:fld id="{04085758-AB91-46AE-9D9A-A0B72B5401D5}" type="slidenum">
              <a:rPr lang="en-US" smtClean="0"/>
              <a:pPr/>
              <a:t>‹#›</a:t>
            </a:fld>
            <a:endParaRPr lang="en-US"/>
          </a:p>
        </p:txBody>
      </p:sp>
    </p:spTree>
    <p:extLst>
      <p:ext uri="{BB962C8B-B14F-4D97-AF65-F5344CB8AC3E}">
        <p14:creationId xmlns:p14="http://schemas.microsoft.com/office/powerpoint/2010/main" val="14533770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78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78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26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177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2780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7608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425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867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99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257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990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943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341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4210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Box 13"/>
          <p:cNvSpPr txBox="1"/>
          <p:nvPr userDrawn="1"/>
        </p:nvSpPr>
        <p:spPr>
          <a:xfrm>
            <a:off x="3505200" y="6642556"/>
            <a:ext cx="2133599" cy="21544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solidFill>
                  <a:schemeClr val="bg1">
                    <a:lumMod val="65000"/>
                  </a:schemeClr>
                </a:solidFill>
              </a:rPr>
              <a:t>EECS 70A </a:t>
            </a:r>
            <a:r>
              <a:rPr lang="en-US" sz="800" kern="1200" baseline="0" dirty="0" smtClean="0">
                <a:solidFill>
                  <a:schemeClr val="bg1">
                    <a:lumMod val="65000"/>
                  </a:schemeClr>
                </a:solidFill>
                <a:latin typeface="+mn-lt"/>
                <a:ea typeface="+mn-ea"/>
                <a:cs typeface="+mn-cs"/>
              </a:rPr>
              <a:t>© 2014 P. J. Burke</a:t>
            </a:r>
          </a:p>
        </p:txBody>
      </p:sp>
      <p:sp>
        <p:nvSpPr>
          <p:cNvPr id="18" name="TextBox 17"/>
          <p:cNvSpPr txBox="1"/>
          <p:nvPr userDrawn="1"/>
        </p:nvSpPr>
        <p:spPr>
          <a:xfrm>
            <a:off x="1" y="6651557"/>
            <a:ext cx="672859" cy="21544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CCAC7840-B0D4-4BC2-A896-84E1991018A4}" type="datetime1">
              <a:rPr lang="en-US" sz="800" kern="1200" baseline="0" smtClean="0">
                <a:solidFill>
                  <a:schemeClr val="bg1">
                    <a:lumMod val="65000"/>
                  </a:schemeClr>
                </a:solidFill>
                <a:latin typeface="+mn-lt"/>
                <a:ea typeface="+mn-ea"/>
                <a:cs typeface="+mn-cs"/>
              </a:rPr>
              <a:pPr marL="0" marR="0" indent="0" algn="ctr" defTabSz="457200" rtl="0" eaLnBrk="1" fontAlgn="auto" latinLnBrk="0" hangingPunct="1">
                <a:lnSpc>
                  <a:spcPct val="100000"/>
                </a:lnSpc>
                <a:spcBef>
                  <a:spcPts val="0"/>
                </a:spcBef>
                <a:spcAft>
                  <a:spcPts val="0"/>
                </a:spcAft>
                <a:buClrTx/>
                <a:buSzTx/>
                <a:buFontTx/>
                <a:buNone/>
                <a:tabLst/>
                <a:defRPr/>
              </a:pPr>
              <a:t>5/1/2014</a:t>
            </a:fld>
            <a:endParaRPr lang="en-US" sz="800" kern="1200" baseline="0" dirty="0" smtClean="0">
              <a:solidFill>
                <a:schemeClr val="bg1">
                  <a:lumMod val="65000"/>
                </a:schemeClr>
              </a:solidFill>
              <a:latin typeface="+mn-lt"/>
              <a:ea typeface="+mn-ea"/>
              <a:cs typeface="+mn-cs"/>
            </a:endParaRPr>
          </a:p>
        </p:txBody>
      </p:sp>
      <p:sp>
        <p:nvSpPr>
          <p:cNvPr id="19" name="TextBox 18"/>
          <p:cNvSpPr txBox="1"/>
          <p:nvPr userDrawn="1"/>
        </p:nvSpPr>
        <p:spPr>
          <a:xfrm>
            <a:off x="8824823" y="6651557"/>
            <a:ext cx="319177" cy="21544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484A8CC2-F446-452E-BA16-D343FD8DEE82}" type="slidenum">
              <a:rPr lang="en-US" sz="800" kern="1200" baseline="0" smtClean="0">
                <a:solidFill>
                  <a:schemeClr val="tx1"/>
                </a:solidFill>
                <a:latin typeface="+mn-lt"/>
                <a:ea typeface="+mn-ea"/>
                <a:cs typeface="+mn-cs"/>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800" kern="1200" baseline="0" dirty="0" smtClean="0">
              <a:solidFill>
                <a:schemeClr val="tx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wmf"/><Relationship Id="rId4" Type="http://schemas.openxmlformats.org/officeDocument/2006/relationships/oleObject" Target="../embeddings/oleObject4.bin"/><Relationship Id="rId9"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EECS 70A: Network Analysis</a:t>
            </a:r>
            <a:endParaRPr lang="en-US" dirty="0"/>
          </a:p>
        </p:txBody>
      </p:sp>
      <p:sp>
        <p:nvSpPr>
          <p:cNvPr id="3" name="Subtitle 2"/>
          <p:cNvSpPr>
            <a:spLocks noGrp="1"/>
          </p:cNvSpPr>
          <p:nvPr>
            <p:ph type="subTitle" idx="1"/>
          </p:nvPr>
        </p:nvSpPr>
        <p:spPr/>
        <p:txBody>
          <a:bodyPr/>
          <a:lstStyle/>
          <a:p>
            <a:endParaRPr lang="en-US" dirty="0" smtClean="0"/>
          </a:p>
        </p:txBody>
      </p:sp>
      <p:sp>
        <p:nvSpPr>
          <p:cNvPr id="4" name="Rectangle 3"/>
          <p:cNvSpPr/>
          <p:nvPr/>
        </p:nvSpPr>
        <p:spPr>
          <a:xfrm>
            <a:off x="4883603" y="0"/>
            <a:ext cx="2072490" cy="646331"/>
          </a:xfrm>
          <a:prstGeom prst="rect">
            <a:avLst/>
          </a:prstGeom>
        </p:spPr>
        <p:txBody>
          <a:bodyPr wrap="none">
            <a:spAutoFit/>
          </a:bodyPr>
          <a:lstStyle/>
          <a:p>
            <a:r>
              <a:rPr lang="en-US" dirty="0" smtClean="0"/>
              <a:t>Announcements:</a:t>
            </a:r>
          </a:p>
          <a:p>
            <a:pPr marL="342900" indent="-342900">
              <a:buFont typeface="+mj-lt"/>
              <a:buAutoNum type="arabicPeriod"/>
            </a:pPr>
            <a:r>
              <a:rPr lang="en-US" dirty="0" smtClean="0"/>
              <a:t>Announcements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a:t>
            </a:r>
            <a:endParaRPr lang="en-US" dirty="0"/>
          </a:p>
        </p:txBody>
      </p:sp>
      <p:grpSp>
        <p:nvGrpSpPr>
          <p:cNvPr id="125" name="Group 449"/>
          <p:cNvGrpSpPr/>
          <p:nvPr/>
        </p:nvGrpSpPr>
        <p:grpSpPr>
          <a:xfrm>
            <a:off x="2729403" y="1386840"/>
            <a:ext cx="670686" cy="1542982"/>
            <a:chOff x="785404" y="1743242"/>
            <a:chExt cx="670686" cy="1542982"/>
          </a:xfrm>
        </p:grpSpPr>
        <p:sp>
          <p:nvSpPr>
            <p:cNvPr id="12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60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27" name="Group 405"/>
            <p:cNvGrpSpPr/>
            <p:nvPr/>
          </p:nvGrpSpPr>
          <p:grpSpPr>
            <a:xfrm rot="5400000">
              <a:off x="604256" y="2434389"/>
              <a:ext cx="1542982" cy="160687"/>
              <a:chOff x="1809818" y="1385407"/>
              <a:chExt cx="1542982" cy="160687"/>
            </a:xfrm>
          </p:grpSpPr>
          <p:cxnSp>
            <p:nvCxnSpPr>
              <p:cNvPr id="128" name="Straight Connector 12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42" name="Straight Connector 141"/>
          <p:cNvCxnSpPr/>
          <p:nvPr/>
        </p:nvCxnSpPr>
        <p:spPr>
          <a:xfrm>
            <a:off x="1788250" y="2921611"/>
            <a:ext cx="422393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6" name="Group 155"/>
          <p:cNvGrpSpPr/>
          <p:nvPr/>
        </p:nvGrpSpPr>
        <p:grpSpPr>
          <a:xfrm rot="10800000">
            <a:off x="4037319" y="1378629"/>
            <a:ext cx="995797" cy="1542983"/>
            <a:chOff x="4724400" y="1743238"/>
            <a:chExt cx="995797" cy="1542983"/>
          </a:xfrm>
        </p:grpSpPr>
        <p:sp>
          <p:nvSpPr>
            <p:cNvPr id="157" name="Rectangle 156"/>
            <p:cNvSpPr/>
            <p:nvPr/>
          </p:nvSpPr>
          <p:spPr>
            <a:xfrm rot="2700000">
              <a:off x="5317373"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rot="5400000" flipH="1" flipV="1">
              <a:off x="5269554"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5400000" flipH="1" flipV="1">
              <a:off x="52695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5400000" flipH="1" flipV="1">
              <a:off x="5356931" y="2523540"/>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1" name="Title 1"/>
            <p:cNvSpPr txBox="1">
              <a:spLocks/>
            </p:cNvSpPr>
            <p:nvPr/>
          </p:nvSpPr>
          <p:spPr>
            <a:xfrm rot="16200000">
              <a:off x="4515405" y="2168322"/>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x</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63" name="Group 451"/>
          <p:cNvGrpSpPr/>
          <p:nvPr/>
        </p:nvGrpSpPr>
        <p:grpSpPr>
          <a:xfrm>
            <a:off x="1036291" y="1378629"/>
            <a:ext cx="994846" cy="1542982"/>
            <a:chOff x="1676400" y="1743238"/>
            <a:chExt cx="994846" cy="1542982"/>
          </a:xfrm>
        </p:grpSpPr>
        <p:grpSp>
          <p:nvGrpSpPr>
            <p:cNvPr id="167" name="Group 450"/>
            <p:cNvGrpSpPr/>
            <p:nvPr/>
          </p:nvGrpSpPr>
          <p:grpSpPr>
            <a:xfrm>
              <a:off x="2185471" y="1743238"/>
              <a:ext cx="485775" cy="1542982"/>
              <a:chOff x="2185471" y="1743238"/>
              <a:chExt cx="485775" cy="1542982"/>
            </a:xfrm>
          </p:grpSpPr>
          <p:grpSp>
            <p:nvGrpSpPr>
              <p:cNvPr id="169" name="Group 439"/>
              <p:cNvGrpSpPr/>
              <p:nvPr/>
            </p:nvGrpSpPr>
            <p:grpSpPr>
              <a:xfrm>
                <a:off x="2185471" y="2192942"/>
                <a:ext cx="485775" cy="565091"/>
                <a:chOff x="3259914" y="2192942"/>
                <a:chExt cx="485775" cy="565091"/>
              </a:xfrm>
            </p:grpSpPr>
            <p:sp>
              <p:nvSpPr>
                <p:cNvPr id="172" name="Oval 171"/>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174"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170" name="Straight Connector 169"/>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8"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30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82" name="Group 449"/>
          <p:cNvGrpSpPr/>
          <p:nvPr/>
        </p:nvGrpSpPr>
        <p:grpSpPr>
          <a:xfrm rot="5400000">
            <a:off x="2224392" y="354251"/>
            <a:ext cx="670688" cy="1542982"/>
            <a:chOff x="785404" y="1743244"/>
            <a:chExt cx="670688" cy="1542982"/>
          </a:xfrm>
        </p:grpSpPr>
        <p:sp>
          <p:nvSpPr>
            <p:cNvPr id="18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12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84" name="Group 405"/>
            <p:cNvGrpSpPr/>
            <p:nvPr/>
          </p:nvGrpSpPr>
          <p:grpSpPr>
            <a:xfrm rot="5400000">
              <a:off x="604258" y="2434391"/>
              <a:ext cx="1542982" cy="160687"/>
              <a:chOff x="1809818" y="1385407"/>
              <a:chExt cx="1542982" cy="160687"/>
            </a:xfrm>
          </p:grpSpPr>
          <p:cxnSp>
            <p:nvCxnSpPr>
              <p:cNvPr id="185" name="Straight Connector 18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99" name="Straight Connector 198"/>
          <p:cNvCxnSpPr/>
          <p:nvPr/>
        </p:nvCxnSpPr>
        <p:spPr>
          <a:xfrm>
            <a:off x="3319569" y="1386839"/>
            <a:ext cx="2692611" cy="0"/>
          </a:xfrm>
          <a:prstGeom prst="line">
            <a:avLst/>
          </a:prstGeom>
        </p:spPr>
        <p:style>
          <a:lnRef idx="2">
            <a:schemeClr val="accent1"/>
          </a:lnRef>
          <a:fillRef idx="0">
            <a:schemeClr val="accent1"/>
          </a:fillRef>
          <a:effectRef idx="1">
            <a:schemeClr val="accent1"/>
          </a:effectRef>
          <a:fontRef idx="minor">
            <a:schemeClr val="tx1"/>
          </a:fontRef>
        </p:style>
      </p:cxnSp>
      <p:sp>
        <p:nvSpPr>
          <p:cNvPr id="201" name="Oval 200"/>
          <p:cNvSpPr/>
          <p:nvPr/>
        </p:nvSpPr>
        <p:spPr>
          <a:xfrm>
            <a:off x="6024869" y="1327963"/>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6024869" y="2859642"/>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TextBox 202"/>
          <p:cNvSpPr txBox="1"/>
          <p:nvPr/>
        </p:nvSpPr>
        <p:spPr>
          <a:xfrm>
            <a:off x="6061500" y="1028210"/>
            <a:ext cx="295274" cy="369332"/>
          </a:xfrm>
          <a:prstGeom prst="rect">
            <a:avLst/>
          </a:prstGeom>
          <a:noFill/>
        </p:spPr>
        <p:txBody>
          <a:bodyPr wrap="none" rtlCol="0">
            <a:spAutoFit/>
          </a:bodyPr>
          <a:lstStyle/>
          <a:p>
            <a:r>
              <a:rPr lang="en-US" dirty="0" smtClean="0"/>
              <a:t>a</a:t>
            </a:r>
            <a:endParaRPr lang="en-US" dirty="0"/>
          </a:p>
        </p:txBody>
      </p:sp>
      <p:sp>
        <p:nvSpPr>
          <p:cNvPr id="204" name="TextBox 203"/>
          <p:cNvSpPr txBox="1"/>
          <p:nvPr/>
        </p:nvSpPr>
        <p:spPr>
          <a:xfrm>
            <a:off x="6050280" y="3068981"/>
            <a:ext cx="306494" cy="369332"/>
          </a:xfrm>
          <a:prstGeom prst="rect">
            <a:avLst/>
          </a:prstGeom>
          <a:noFill/>
        </p:spPr>
        <p:txBody>
          <a:bodyPr wrap="none" rtlCol="0">
            <a:spAutoFit/>
          </a:bodyPr>
          <a:lstStyle/>
          <a:p>
            <a:r>
              <a:rPr lang="en-US" dirty="0" smtClean="0"/>
              <a:t>b</a:t>
            </a:r>
            <a:endParaRPr lang="en-US" dirty="0"/>
          </a:p>
        </p:txBody>
      </p:sp>
      <p:sp>
        <p:nvSpPr>
          <p:cNvPr id="205" name="TextBox 204"/>
          <p:cNvSpPr txBox="1"/>
          <p:nvPr/>
        </p:nvSpPr>
        <p:spPr>
          <a:xfrm>
            <a:off x="5942564" y="1345215"/>
            <a:ext cx="300082" cy="369332"/>
          </a:xfrm>
          <a:prstGeom prst="rect">
            <a:avLst/>
          </a:prstGeom>
          <a:noFill/>
        </p:spPr>
        <p:txBody>
          <a:bodyPr wrap="none" rtlCol="0">
            <a:spAutoFit/>
          </a:bodyPr>
          <a:lstStyle/>
          <a:p>
            <a:r>
              <a:rPr lang="en-US" dirty="0" smtClean="0"/>
              <a:t>+</a:t>
            </a:r>
            <a:endParaRPr lang="en-US" dirty="0"/>
          </a:p>
        </p:txBody>
      </p:sp>
      <p:sp>
        <p:nvSpPr>
          <p:cNvPr id="206" name="TextBox 205"/>
          <p:cNvSpPr txBox="1"/>
          <p:nvPr/>
        </p:nvSpPr>
        <p:spPr>
          <a:xfrm>
            <a:off x="5949959" y="2570122"/>
            <a:ext cx="255198" cy="369332"/>
          </a:xfrm>
          <a:prstGeom prst="rect">
            <a:avLst/>
          </a:prstGeom>
          <a:noFill/>
        </p:spPr>
        <p:txBody>
          <a:bodyPr wrap="none" rtlCol="0">
            <a:spAutoFit/>
          </a:bodyPr>
          <a:lstStyle/>
          <a:p>
            <a:r>
              <a:rPr lang="en-US" dirty="0" smtClean="0"/>
              <a:t>-</a:t>
            </a:r>
            <a:endParaRPr lang="en-US" dirty="0"/>
          </a:p>
        </p:txBody>
      </p:sp>
      <p:sp>
        <p:nvSpPr>
          <p:cNvPr id="207" name="TextBox 206"/>
          <p:cNvSpPr txBox="1"/>
          <p:nvPr/>
        </p:nvSpPr>
        <p:spPr>
          <a:xfrm>
            <a:off x="3323833" y="1587696"/>
            <a:ext cx="300082" cy="369332"/>
          </a:xfrm>
          <a:prstGeom prst="rect">
            <a:avLst/>
          </a:prstGeom>
          <a:noFill/>
        </p:spPr>
        <p:txBody>
          <a:bodyPr wrap="none" rtlCol="0">
            <a:spAutoFit/>
          </a:bodyPr>
          <a:lstStyle/>
          <a:p>
            <a:r>
              <a:rPr lang="en-US" dirty="0" smtClean="0"/>
              <a:t>+</a:t>
            </a:r>
            <a:endParaRPr lang="en-US" dirty="0"/>
          </a:p>
        </p:txBody>
      </p:sp>
      <p:sp>
        <p:nvSpPr>
          <p:cNvPr id="208" name="TextBox 207"/>
          <p:cNvSpPr txBox="1"/>
          <p:nvPr/>
        </p:nvSpPr>
        <p:spPr>
          <a:xfrm>
            <a:off x="3331228" y="2317645"/>
            <a:ext cx="255198" cy="369332"/>
          </a:xfrm>
          <a:prstGeom prst="rect">
            <a:avLst/>
          </a:prstGeom>
          <a:noFill/>
        </p:spPr>
        <p:txBody>
          <a:bodyPr wrap="none" rtlCol="0">
            <a:spAutoFit/>
          </a:bodyPr>
          <a:lstStyle/>
          <a:p>
            <a:r>
              <a:rPr lang="en-US" dirty="0" smtClean="0"/>
              <a:t>-</a:t>
            </a:r>
            <a:endParaRPr lang="en-US" dirty="0"/>
          </a:p>
        </p:txBody>
      </p:sp>
      <p:sp>
        <p:nvSpPr>
          <p:cNvPr id="209" name="Title 1"/>
          <p:cNvSpPr txBox="1">
            <a:spLocks/>
          </p:cNvSpPr>
          <p:nvPr/>
        </p:nvSpPr>
        <p:spPr>
          <a:xfrm rot="5400000">
            <a:off x="3042089" y="1863250"/>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x</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sp>
        <p:nvSpPr>
          <p:cNvPr id="210" name="TextBox 209"/>
          <p:cNvSpPr txBox="1"/>
          <p:nvPr/>
        </p:nvSpPr>
        <p:spPr>
          <a:xfrm>
            <a:off x="134750" y="605732"/>
            <a:ext cx="3787017" cy="461665"/>
          </a:xfrm>
          <a:prstGeom prst="rect">
            <a:avLst/>
          </a:prstGeom>
          <a:noFill/>
        </p:spPr>
        <p:txBody>
          <a:bodyPr wrap="square" rtlCol="0">
            <a:spAutoFit/>
          </a:bodyPr>
          <a:lstStyle/>
          <a:p>
            <a:r>
              <a:rPr lang="en-US" sz="1200" dirty="0" smtClean="0"/>
              <a:t>Find the </a:t>
            </a:r>
            <a:r>
              <a:rPr lang="en-US" sz="1200" dirty="0" err="1" smtClean="0"/>
              <a:t>Thevenin</a:t>
            </a:r>
            <a:r>
              <a:rPr lang="en-US" sz="1200" dirty="0" smtClean="0"/>
              <a:t> &amp; Norton equivalent circuit of the circuit below with respect to terminals a and b:</a:t>
            </a:r>
            <a:endParaRPr lang="en-US" sz="1200"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80000" y="205200"/>
              <a:ext cx="8728920" cy="6653160"/>
            </p14:xfrm>
          </p:contentPart>
        </mc:Choice>
        <mc:Fallback>
          <p:pic>
            <p:nvPicPr>
              <p:cNvPr id="3" name="Ink 2"/>
              <p:cNvPicPr/>
              <p:nvPr/>
            </p:nvPicPr>
            <p:blipFill>
              <a:blip r:embed="rId4"/>
              <a:stretch>
                <a:fillRect/>
              </a:stretch>
            </p:blipFill>
            <p:spPr>
              <a:xfrm>
                <a:off x="172800" y="188640"/>
                <a:ext cx="8745480" cy="6686280"/>
              </a:xfrm>
              <a:prstGeom prst="rect">
                <a:avLst/>
              </a:prstGeom>
            </p:spPr>
          </p:pic>
        </mc:Fallback>
      </mc:AlternateContent>
    </p:spTree>
    <p:extLst>
      <p:ext uri="{BB962C8B-B14F-4D97-AF65-F5344CB8AC3E}">
        <p14:creationId xmlns:p14="http://schemas.microsoft.com/office/powerpoint/2010/main" val="1159229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a:t>
            </a:r>
            <a:endParaRPr lang="en-US" dirty="0"/>
          </a:p>
        </p:txBody>
      </p:sp>
      <p:grpSp>
        <p:nvGrpSpPr>
          <p:cNvPr id="125" name="Group 449"/>
          <p:cNvGrpSpPr/>
          <p:nvPr/>
        </p:nvGrpSpPr>
        <p:grpSpPr>
          <a:xfrm>
            <a:off x="2729403" y="1386840"/>
            <a:ext cx="670686" cy="1542982"/>
            <a:chOff x="785404" y="1743242"/>
            <a:chExt cx="670686" cy="1542982"/>
          </a:xfrm>
        </p:grpSpPr>
        <p:sp>
          <p:nvSpPr>
            <p:cNvPr id="12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60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27" name="Group 405"/>
            <p:cNvGrpSpPr/>
            <p:nvPr/>
          </p:nvGrpSpPr>
          <p:grpSpPr>
            <a:xfrm rot="5400000">
              <a:off x="604256" y="2434389"/>
              <a:ext cx="1542982" cy="160687"/>
              <a:chOff x="1809818" y="1385407"/>
              <a:chExt cx="1542982" cy="160687"/>
            </a:xfrm>
          </p:grpSpPr>
          <p:cxnSp>
            <p:nvCxnSpPr>
              <p:cNvPr id="128" name="Straight Connector 12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42" name="Straight Connector 141"/>
          <p:cNvCxnSpPr/>
          <p:nvPr/>
        </p:nvCxnSpPr>
        <p:spPr>
          <a:xfrm>
            <a:off x="1788250" y="2921611"/>
            <a:ext cx="422393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6" name="Group 155"/>
          <p:cNvGrpSpPr/>
          <p:nvPr/>
        </p:nvGrpSpPr>
        <p:grpSpPr>
          <a:xfrm rot="10800000">
            <a:off x="4037319" y="1378629"/>
            <a:ext cx="995797" cy="1542983"/>
            <a:chOff x="4724400" y="1743238"/>
            <a:chExt cx="995797" cy="1542983"/>
          </a:xfrm>
        </p:grpSpPr>
        <p:sp>
          <p:nvSpPr>
            <p:cNvPr id="157" name="Rectangle 156"/>
            <p:cNvSpPr/>
            <p:nvPr/>
          </p:nvSpPr>
          <p:spPr>
            <a:xfrm rot="2700000">
              <a:off x="5317373"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8" name="Straight Connector 157"/>
            <p:cNvCxnSpPr/>
            <p:nvPr/>
          </p:nvCxnSpPr>
          <p:spPr>
            <a:xfrm rot="5400000" flipH="1" flipV="1">
              <a:off x="5269554"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5400000" flipH="1" flipV="1">
              <a:off x="52695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5400000" flipH="1" flipV="1">
              <a:off x="5356931" y="2523540"/>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1" name="Title 1"/>
            <p:cNvSpPr txBox="1">
              <a:spLocks/>
            </p:cNvSpPr>
            <p:nvPr/>
          </p:nvSpPr>
          <p:spPr>
            <a:xfrm rot="16200000">
              <a:off x="4515405" y="2168322"/>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x</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63" name="Group 451"/>
          <p:cNvGrpSpPr/>
          <p:nvPr/>
        </p:nvGrpSpPr>
        <p:grpSpPr>
          <a:xfrm>
            <a:off x="1036291" y="1378629"/>
            <a:ext cx="994846" cy="1542982"/>
            <a:chOff x="1676400" y="1743238"/>
            <a:chExt cx="994846" cy="1542982"/>
          </a:xfrm>
        </p:grpSpPr>
        <p:grpSp>
          <p:nvGrpSpPr>
            <p:cNvPr id="167" name="Group 450"/>
            <p:cNvGrpSpPr/>
            <p:nvPr/>
          </p:nvGrpSpPr>
          <p:grpSpPr>
            <a:xfrm>
              <a:off x="2185471" y="1743238"/>
              <a:ext cx="485775" cy="1542982"/>
              <a:chOff x="2185471" y="1743238"/>
              <a:chExt cx="485775" cy="1542982"/>
            </a:xfrm>
          </p:grpSpPr>
          <p:grpSp>
            <p:nvGrpSpPr>
              <p:cNvPr id="169" name="Group 439"/>
              <p:cNvGrpSpPr/>
              <p:nvPr/>
            </p:nvGrpSpPr>
            <p:grpSpPr>
              <a:xfrm>
                <a:off x="2185471" y="2192942"/>
                <a:ext cx="485775" cy="565091"/>
                <a:chOff x="3259914" y="2192942"/>
                <a:chExt cx="485775" cy="565091"/>
              </a:xfrm>
            </p:grpSpPr>
            <p:sp>
              <p:nvSpPr>
                <p:cNvPr id="172" name="Oval 171"/>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174"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170" name="Straight Connector 169"/>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68"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30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82" name="Group 449"/>
          <p:cNvGrpSpPr/>
          <p:nvPr/>
        </p:nvGrpSpPr>
        <p:grpSpPr>
          <a:xfrm rot="5400000">
            <a:off x="2224392" y="354251"/>
            <a:ext cx="670688" cy="1542982"/>
            <a:chOff x="785404" y="1743244"/>
            <a:chExt cx="670688" cy="1542982"/>
          </a:xfrm>
        </p:grpSpPr>
        <p:sp>
          <p:nvSpPr>
            <p:cNvPr id="18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12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84" name="Group 405"/>
            <p:cNvGrpSpPr/>
            <p:nvPr/>
          </p:nvGrpSpPr>
          <p:grpSpPr>
            <a:xfrm rot="5400000">
              <a:off x="604258" y="2434391"/>
              <a:ext cx="1542982" cy="160687"/>
              <a:chOff x="1809818" y="1385407"/>
              <a:chExt cx="1542982" cy="160687"/>
            </a:xfrm>
          </p:grpSpPr>
          <p:cxnSp>
            <p:nvCxnSpPr>
              <p:cNvPr id="185" name="Straight Connector 18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99" name="Straight Connector 198"/>
          <p:cNvCxnSpPr/>
          <p:nvPr/>
        </p:nvCxnSpPr>
        <p:spPr>
          <a:xfrm>
            <a:off x="3319569" y="1386839"/>
            <a:ext cx="2692611" cy="0"/>
          </a:xfrm>
          <a:prstGeom prst="line">
            <a:avLst/>
          </a:prstGeom>
        </p:spPr>
        <p:style>
          <a:lnRef idx="2">
            <a:schemeClr val="accent1"/>
          </a:lnRef>
          <a:fillRef idx="0">
            <a:schemeClr val="accent1"/>
          </a:fillRef>
          <a:effectRef idx="1">
            <a:schemeClr val="accent1"/>
          </a:effectRef>
          <a:fontRef idx="minor">
            <a:schemeClr val="tx1"/>
          </a:fontRef>
        </p:style>
      </p:cxnSp>
      <p:sp>
        <p:nvSpPr>
          <p:cNvPr id="201" name="Oval 200"/>
          <p:cNvSpPr/>
          <p:nvPr/>
        </p:nvSpPr>
        <p:spPr>
          <a:xfrm>
            <a:off x="6024869" y="1327963"/>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6024869" y="2859642"/>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TextBox 202"/>
          <p:cNvSpPr txBox="1"/>
          <p:nvPr/>
        </p:nvSpPr>
        <p:spPr>
          <a:xfrm>
            <a:off x="6061500" y="1028210"/>
            <a:ext cx="295274" cy="369332"/>
          </a:xfrm>
          <a:prstGeom prst="rect">
            <a:avLst/>
          </a:prstGeom>
          <a:noFill/>
        </p:spPr>
        <p:txBody>
          <a:bodyPr wrap="none" rtlCol="0">
            <a:spAutoFit/>
          </a:bodyPr>
          <a:lstStyle/>
          <a:p>
            <a:r>
              <a:rPr lang="en-US" dirty="0" smtClean="0"/>
              <a:t>a</a:t>
            </a:r>
            <a:endParaRPr lang="en-US" dirty="0"/>
          </a:p>
        </p:txBody>
      </p:sp>
      <p:sp>
        <p:nvSpPr>
          <p:cNvPr id="204" name="TextBox 203"/>
          <p:cNvSpPr txBox="1"/>
          <p:nvPr/>
        </p:nvSpPr>
        <p:spPr>
          <a:xfrm>
            <a:off x="6050280" y="3068981"/>
            <a:ext cx="306494" cy="369332"/>
          </a:xfrm>
          <a:prstGeom prst="rect">
            <a:avLst/>
          </a:prstGeom>
          <a:noFill/>
        </p:spPr>
        <p:txBody>
          <a:bodyPr wrap="none" rtlCol="0">
            <a:spAutoFit/>
          </a:bodyPr>
          <a:lstStyle/>
          <a:p>
            <a:r>
              <a:rPr lang="en-US" dirty="0" smtClean="0"/>
              <a:t>b</a:t>
            </a:r>
            <a:endParaRPr lang="en-US" dirty="0"/>
          </a:p>
        </p:txBody>
      </p:sp>
      <p:sp>
        <p:nvSpPr>
          <p:cNvPr id="205" name="TextBox 204"/>
          <p:cNvSpPr txBox="1"/>
          <p:nvPr/>
        </p:nvSpPr>
        <p:spPr>
          <a:xfrm>
            <a:off x="5942564" y="1345215"/>
            <a:ext cx="300082" cy="369332"/>
          </a:xfrm>
          <a:prstGeom prst="rect">
            <a:avLst/>
          </a:prstGeom>
          <a:noFill/>
        </p:spPr>
        <p:txBody>
          <a:bodyPr wrap="none" rtlCol="0">
            <a:spAutoFit/>
          </a:bodyPr>
          <a:lstStyle/>
          <a:p>
            <a:r>
              <a:rPr lang="en-US" dirty="0" smtClean="0"/>
              <a:t>+</a:t>
            </a:r>
            <a:endParaRPr lang="en-US" dirty="0"/>
          </a:p>
        </p:txBody>
      </p:sp>
      <p:sp>
        <p:nvSpPr>
          <p:cNvPr id="206" name="TextBox 205"/>
          <p:cNvSpPr txBox="1"/>
          <p:nvPr/>
        </p:nvSpPr>
        <p:spPr>
          <a:xfrm>
            <a:off x="5949959" y="2570122"/>
            <a:ext cx="255198" cy="369332"/>
          </a:xfrm>
          <a:prstGeom prst="rect">
            <a:avLst/>
          </a:prstGeom>
          <a:noFill/>
        </p:spPr>
        <p:txBody>
          <a:bodyPr wrap="none" rtlCol="0">
            <a:spAutoFit/>
          </a:bodyPr>
          <a:lstStyle/>
          <a:p>
            <a:r>
              <a:rPr lang="en-US" dirty="0" smtClean="0"/>
              <a:t>-</a:t>
            </a:r>
            <a:endParaRPr lang="en-US" dirty="0"/>
          </a:p>
        </p:txBody>
      </p:sp>
      <p:sp>
        <p:nvSpPr>
          <p:cNvPr id="207" name="TextBox 206"/>
          <p:cNvSpPr txBox="1"/>
          <p:nvPr/>
        </p:nvSpPr>
        <p:spPr>
          <a:xfrm>
            <a:off x="3323833" y="1587696"/>
            <a:ext cx="300082" cy="369332"/>
          </a:xfrm>
          <a:prstGeom prst="rect">
            <a:avLst/>
          </a:prstGeom>
          <a:noFill/>
        </p:spPr>
        <p:txBody>
          <a:bodyPr wrap="none" rtlCol="0">
            <a:spAutoFit/>
          </a:bodyPr>
          <a:lstStyle/>
          <a:p>
            <a:r>
              <a:rPr lang="en-US" dirty="0" smtClean="0"/>
              <a:t>+</a:t>
            </a:r>
            <a:endParaRPr lang="en-US" dirty="0"/>
          </a:p>
        </p:txBody>
      </p:sp>
      <p:sp>
        <p:nvSpPr>
          <p:cNvPr id="208" name="TextBox 207"/>
          <p:cNvSpPr txBox="1"/>
          <p:nvPr/>
        </p:nvSpPr>
        <p:spPr>
          <a:xfrm>
            <a:off x="3331228" y="2317645"/>
            <a:ext cx="255198" cy="369332"/>
          </a:xfrm>
          <a:prstGeom prst="rect">
            <a:avLst/>
          </a:prstGeom>
          <a:noFill/>
        </p:spPr>
        <p:txBody>
          <a:bodyPr wrap="none" rtlCol="0">
            <a:spAutoFit/>
          </a:bodyPr>
          <a:lstStyle/>
          <a:p>
            <a:r>
              <a:rPr lang="en-US" dirty="0" smtClean="0"/>
              <a:t>-</a:t>
            </a:r>
            <a:endParaRPr lang="en-US" dirty="0"/>
          </a:p>
        </p:txBody>
      </p:sp>
      <p:sp>
        <p:nvSpPr>
          <p:cNvPr id="209" name="Title 1"/>
          <p:cNvSpPr txBox="1">
            <a:spLocks/>
          </p:cNvSpPr>
          <p:nvPr/>
        </p:nvSpPr>
        <p:spPr>
          <a:xfrm rot="5400000">
            <a:off x="3042089" y="1863250"/>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x</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sp>
        <p:nvSpPr>
          <p:cNvPr id="210" name="TextBox 209"/>
          <p:cNvSpPr txBox="1"/>
          <p:nvPr/>
        </p:nvSpPr>
        <p:spPr>
          <a:xfrm>
            <a:off x="134750" y="605732"/>
            <a:ext cx="3787017" cy="461665"/>
          </a:xfrm>
          <a:prstGeom prst="rect">
            <a:avLst/>
          </a:prstGeom>
          <a:noFill/>
        </p:spPr>
        <p:txBody>
          <a:bodyPr wrap="square" rtlCol="0">
            <a:spAutoFit/>
          </a:bodyPr>
          <a:lstStyle/>
          <a:p>
            <a:r>
              <a:rPr lang="en-US" sz="1200" dirty="0" smtClean="0"/>
              <a:t>Find the </a:t>
            </a:r>
            <a:r>
              <a:rPr lang="en-US" sz="1200" dirty="0" err="1" smtClean="0"/>
              <a:t>Thevenin</a:t>
            </a:r>
            <a:r>
              <a:rPr lang="en-US" sz="1200" dirty="0" smtClean="0"/>
              <a:t> &amp; Norton equivalent circuit of the circuit below with respect to terminals a and b:</a:t>
            </a:r>
            <a:endParaRPr lang="en-US" sz="1200"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80000" y="205200"/>
              <a:ext cx="8728920" cy="6653160"/>
            </p14:xfrm>
          </p:contentPart>
        </mc:Choice>
        <mc:Fallback>
          <p:pic>
            <p:nvPicPr>
              <p:cNvPr id="3" name="Ink 2"/>
              <p:cNvPicPr/>
              <p:nvPr/>
            </p:nvPicPr>
            <p:blipFill>
              <a:blip r:embed="rId4"/>
              <a:stretch>
                <a:fillRect/>
              </a:stretch>
            </p:blipFill>
            <p:spPr>
              <a:xfrm>
                <a:off x="172800" y="188640"/>
                <a:ext cx="8745480" cy="6686280"/>
              </a:xfrm>
              <a:prstGeom prst="rect">
                <a:avLst/>
              </a:prstGeom>
            </p:spPr>
          </p:pic>
        </mc:Fallback>
      </mc:AlternateContent>
    </p:spTree>
    <p:extLst>
      <p:ext uri="{BB962C8B-B14F-4D97-AF65-F5344CB8AC3E}">
        <p14:creationId xmlns:p14="http://schemas.microsoft.com/office/powerpoint/2010/main" val="264576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62760" y="544680"/>
              <a:ext cx="8220600" cy="5009400"/>
            </p14:xfrm>
          </p:contentPart>
        </mc:Choice>
        <mc:Fallback>
          <p:pic>
            <p:nvPicPr>
              <p:cNvPr id="2" name="Ink 1"/>
              <p:cNvPicPr/>
              <p:nvPr/>
            </p:nvPicPr>
            <p:blipFill>
              <a:blip r:embed="rId4"/>
              <a:stretch>
                <a:fillRect/>
              </a:stretch>
            </p:blipFill>
            <p:spPr>
              <a:xfrm>
                <a:off x="648000" y="528480"/>
                <a:ext cx="8241840" cy="5039640"/>
              </a:xfrm>
              <a:prstGeom prst="rect">
                <a:avLst/>
              </a:prstGeom>
            </p:spPr>
          </p:pic>
        </mc:Fallback>
      </mc:AlternateContent>
    </p:spTree>
    <p:extLst>
      <p:ext uri="{BB962C8B-B14F-4D97-AF65-F5344CB8AC3E}">
        <p14:creationId xmlns:p14="http://schemas.microsoft.com/office/powerpoint/2010/main" val="2831890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55760" y="106560"/>
              <a:ext cx="8358840" cy="6562440"/>
            </p14:xfrm>
          </p:contentPart>
        </mc:Choice>
        <mc:Fallback>
          <p:pic>
            <p:nvPicPr>
              <p:cNvPr id="2" name="Ink 1"/>
              <p:cNvPicPr/>
              <p:nvPr/>
            </p:nvPicPr>
            <p:blipFill>
              <a:blip r:embed="rId4"/>
              <a:stretch>
                <a:fillRect/>
              </a:stretch>
            </p:blipFill>
            <p:spPr>
              <a:xfrm>
                <a:off x="442080" y="90000"/>
                <a:ext cx="8389080" cy="6594120"/>
              </a:xfrm>
              <a:prstGeom prst="rect">
                <a:avLst/>
              </a:prstGeom>
            </p:spPr>
          </p:pic>
        </mc:Fallback>
      </mc:AlternateContent>
    </p:spTree>
    <p:extLst>
      <p:ext uri="{BB962C8B-B14F-4D97-AF65-F5344CB8AC3E}">
        <p14:creationId xmlns:p14="http://schemas.microsoft.com/office/powerpoint/2010/main" val="1883928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9"/>
          <p:cNvGrpSpPr/>
          <p:nvPr/>
        </p:nvGrpSpPr>
        <p:grpSpPr>
          <a:xfrm>
            <a:off x="51184" y="1323903"/>
            <a:ext cx="670683" cy="1542982"/>
            <a:chOff x="785404" y="1743238"/>
            <a:chExt cx="670683" cy="1542982"/>
          </a:xfrm>
        </p:grpSpPr>
        <p:sp>
          <p:nvSpPr>
            <p:cNvPr id="19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 name="Group 405"/>
            <p:cNvGrpSpPr/>
            <p:nvPr/>
          </p:nvGrpSpPr>
          <p:grpSpPr>
            <a:xfrm rot="5400000">
              <a:off x="604252" y="2434385"/>
              <a:ext cx="1542982" cy="160687"/>
              <a:chOff x="1809818" y="1385407"/>
              <a:chExt cx="1542982" cy="160687"/>
            </a:xfrm>
          </p:grpSpPr>
          <p:cxnSp>
            <p:nvCxnSpPr>
              <p:cNvPr id="407" name="Straight Connector 40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 name="Group 452"/>
          <p:cNvGrpSpPr/>
          <p:nvPr/>
        </p:nvGrpSpPr>
        <p:grpSpPr>
          <a:xfrm rot="10800000">
            <a:off x="3474807" y="1325443"/>
            <a:ext cx="969184" cy="1542982"/>
            <a:chOff x="2971800" y="1743238"/>
            <a:chExt cx="969184" cy="1542982"/>
          </a:xfrm>
        </p:grpSpPr>
        <p:sp>
          <p:nvSpPr>
            <p:cNvPr id="391" name="Oval 390"/>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2" name="Straight Arrow Connector 391"/>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3" name="Straight Connector 392"/>
            <p:cNvCxnSpPr>
              <a:stCxn id="391"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a:stCxn id="391"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447"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5" name="Group 453"/>
          <p:cNvGrpSpPr/>
          <p:nvPr/>
        </p:nvGrpSpPr>
        <p:grpSpPr>
          <a:xfrm>
            <a:off x="1429566" y="1323110"/>
            <a:ext cx="955385" cy="1542983"/>
            <a:chOff x="3810000" y="1743238"/>
            <a:chExt cx="955385" cy="1542983"/>
          </a:xfrm>
        </p:grpSpPr>
        <p:sp>
          <p:nvSpPr>
            <p:cNvPr id="396" name="Rectangle 395"/>
            <p:cNvSpPr/>
            <p:nvPr/>
          </p:nvSpPr>
          <p:spPr>
            <a:xfrm rot="2700000">
              <a:off x="4362561"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Title 1"/>
            <p:cNvSpPr txBox="1">
              <a:spLocks/>
            </p:cNvSpPr>
            <p:nvPr/>
          </p:nvSpPr>
          <p:spPr>
            <a:xfrm>
              <a:off x="4441238" y="2235492"/>
              <a:ext cx="239263" cy="306101"/>
            </a:xfrm>
            <a:prstGeom prst="rect">
              <a:avLst/>
            </a:prstGeom>
          </p:spPr>
          <p:txBody>
            <a:bodyPr vert="horz" lIns="91440" tIns="45720" rIns="91440" bIns="45720" rtlCol="0" anchor="ctr">
              <a:noAutofit/>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98" name="Title 1"/>
            <p:cNvSpPr txBox="1">
              <a:spLocks/>
            </p:cNvSpPr>
            <p:nvPr/>
          </p:nvSpPr>
          <p:spPr>
            <a:xfrm>
              <a:off x="4441238" y="2494482"/>
              <a:ext cx="239263" cy="306101"/>
            </a:xfrm>
            <a:prstGeom prst="rect">
              <a:avLst/>
            </a:prstGeom>
          </p:spPr>
          <p:txBody>
            <a:bodyPr vert="horz" lIns="91440" tIns="45720" rIns="91440" bIns="45720" rtlCol="0" anchor="ctr">
              <a:noAutofit/>
            </a:bodyPr>
            <a:lstStyle/>
            <a:p>
              <a:pPr lvl="0" algn="ctr">
                <a:spcBef>
                  <a:spcPct val="0"/>
                </a:spcBef>
              </a:pPr>
              <a:r>
                <a:rPr lang="en-US" sz="2400" dirty="0" smtClean="0">
                  <a:solidFill>
                    <a:srgbClr val="FF3300"/>
                  </a:solidFill>
                  <a:latin typeface="Times New Roman" pitchFamily="18" charset="0"/>
                  <a:cs typeface="Times New Roman" pitchFamily="18" charset="0"/>
                </a:rPr>
                <a:t>-</a:t>
              </a:r>
              <a:endParaRPr kumimoji="0" lang="en-US" sz="24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399" name="Straight Connector 398"/>
            <p:cNvCxnSpPr/>
            <p:nvPr/>
          </p:nvCxnSpPr>
          <p:spPr>
            <a:xfrm rot="5400000" flipH="1" flipV="1">
              <a:off x="4314742"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rot="5400000" flipH="1" flipV="1">
              <a:off x="43131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sp>
          <p:nvSpPr>
            <p:cNvPr id="448" name="Title 1"/>
            <p:cNvSpPr txBox="1">
              <a:spLocks/>
            </p:cNvSpPr>
            <p:nvPr/>
          </p:nvSpPr>
          <p:spPr>
            <a:xfrm rot="16200000">
              <a:off x="3601005" y="215914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i</a:t>
              </a:r>
              <a:r>
                <a:rPr lang="en-US" baseline="-25000" dirty="0" smtClean="0">
                  <a:solidFill>
                    <a:srgbClr val="00B050"/>
                  </a:solidFill>
                  <a:latin typeface="Times New Roman" pitchFamily="18" charset="0"/>
                  <a:cs typeface="Times New Roman" pitchFamily="18" charset="0"/>
                </a:rPr>
                <a:t>1</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6" name="Group 454"/>
          <p:cNvGrpSpPr/>
          <p:nvPr/>
        </p:nvGrpSpPr>
        <p:grpSpPr>
          <a:xfrm>
            <a:off x="4476607" y="1321298"/>
            <a:ext cx="995797" cy="1542983"/>
            <a:chOff x="4724400" y="1743238"/>
            <a:chExt cx="995797" cy="1542983"/>
          </a:xfrm>
        </p:grpSpPr>
        <p:sp>
          <p:nvSpPr>
            <p:cNvPr id="402" name="Rectangle 401"/>
            <p:cNvSpPr/>
            <p:nvPr/>
          </p:nvSpPr>
          <p:spPr>
            <a:xfrm rot="2700000">
              <a:off x="5317373"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3" name="Straight Connector 402"/>
            <p:cNvCxnSpPr/>
            <p:nvPr/>
          </p:nvCxnSpPr>
          <p:spPr>
            <a:xfrm rot="5400000" flipH="1" flipV="1">
              <a:off x="5269554"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rot="5400000" flipH="1" flipV="1">
              <a:off x="52695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Arrow Connector 404"/>
            <p:cNvCxnSpPr/>
            <p:nvPr/>
          </p:nvCxnSpPr>
          <p:spPr>
            <a:xfrm rot="5400000" flipH="1" flipV="1">
              <a:off x="5356931" y="2523540"/>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9" name="Title 1"/>
            <p:cNvSpPr txBox="1">
              <a:spLocks/>
            </p:cNvSpPr>
            <p:nvPr/>
          </p:nvSpPr>
          <p:spPr>
            <a:xfrm rot="16200000">
              <a:off x="4515405" y="2168322"/>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i</a:t>
              </a:r>
              <a:r>
                <a:rPr lang="en-US" baseline="-25000" dirty="0" smtClean="0">
                  <a:solidFill>
                    <a:srgbClr val="00B050"/>
                  </a:solidFill>
                  <a:latin typeface="Times New Roman" pitchFamily="18" charset="0"/>
                  <a:cs typeface="Times New Roman" pitchFamily="18" charset="0"/>
                </a:rPr>
                <a:t>1</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7" name="Group 451"/>
          <p:cNvGrpSpPr/>
          <p:nvPr/>
        </p:nvGrpSpPr>
        <p:grpSpPr>
          <a:xfrm rot="5400000">
            <a:off x="931100" y="309524"/>
            <a:ext cx="994846" cy="1542982"/>
            <a:chOff x="1676400" y="1743238"/>
            <a:chExt cx="994846" cy="1542982"/>
          </a:xfrm>
        </p:grpSpPr>
        <p:grpSp>
          <p:nvGrpSpPr>
            <p:cNvPr id="8" name="Group 450"/>
            <p:cNvGrpSpPr/>
            <p:nvPr/>
          </p:nvGrpSpPr>
          <p:grpSpPr>
            <a:xfrm>
              <a:off x="2185471" y="1743238"/>
              <a:ext cx="485775" cy="1542982"/>
              <a:chOff x="2185471" y="1743238"/>
              <a:chExt cx="485775" cy="1542982"/>
            </a:xfrm>
          </p:grpSpPr>
          <p:grpSp>
            <p:nvGrpSpPr>
              <p:cNvPr id="9" name="Group 439"/>
              <p:cNvGrpSpPr/>
              <p:nvPr/>
            </p:nvGrpSpPr>
            <p:grpSpPr>
              <a:xfrm>
                <a:off x="2185471" y="2192942"/>
                <a:ext cx="485775" cy="565091"/>
                <a:chOff x="3259914" y="2192942"/>
                <a:chExt cx="485775" cy="565091"/>
              </a:xfrm>
            </p:grpSpPr>
            <p:sp>
              <p:nvSpPr>
                <p:cNvPr id="419" name="Oval 418"/>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421"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422" name="Straight Connector 421"/>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46"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0" name="Group 449"/>
          <p:cNvGrpSpPr/>
          <p:nvPr/>
        </p:nvGrpSpPr>
        <p:grpSpPr>
          <a:xfrm rot="5400000">
            <a:off x="1077490" y="1829393"/>
            <a:ext cx="670683" cy="1542982"/>
            <a:chOff x="785404" y="1743238"/>
            <a:chExt cx="670683" cy="1542982"/>
          </a:xfrm>
        </p:grpSpPr>
        <p:sp>
          <p:nvSpPr>
            <p:cNvPr id="4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1" name="Group 405"/>
            <p:cNvGrpSpPr/>
            <p:nvPr/>
          </p:nvGrpSpPr>
          <p:grpSpPr>
            <a:xfrm rot="5400000">
              <a:off x="604254" y="2434387"/>
              <a:ext cx="1542982" cy="160687"/>
              <a:chOff x="1809818" y="1385407"/>
              <a:chExt cx="1542982" cy="160687"/>
            </a:xfrm>
          </p:grpSpPr>
          <p:cxnSp>
            <p:nvCxnSpPr>
              <p:cNvPr id="49" name="Straight Connector 4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 name="Group 449"/>
          <p:cNvGrpSpPr/>
          <p:nvPr/>
        </p:nvGrpSpPr>
        <p:grpSpPr>
          <a:xfrm rot="5400000">
            <a:off x="4143872" y="305856"/>
            <a:ext cx="670683" cy="1542982"/>
            <a:chOff x="785404" y="1743238"/>
            <a:chExt cx="670683" cy="1542982"/>
          </a:xfrm>
        </p:grpSpPr>
        <p:sp>
          <p:nvSpPr>
            <p:cNvPr id="61"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3" name="Group 405"/>
            <p:cNvGrpSpPr/>
            <p:nvPr/>
          </p:nvGrpSpPr>
          <p:grpSpPr>
            <a:xfrm rot="5400000">
              <a:off x="604256" y="2434389"/>
              <a:ext cx="1542982" cy="160687"/>
              <a:chOff x="1809818" y="1385407"/>
              <a:chExt cx="1542982" cy="160687"/>
            </a:xfrm>
          </p:grpSpPr>
          <p:cxnSp>
            <p:nvCxnSpPr>
              <p:cNvPr id="63" name="Straight Connector 62"/>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4" name="Group 449"/>
          <p:cNvGrpSpPr/>
          <p:nvPr/>
        </p:nvGrpSpPr>
        <p:grpSpPr>
          <a:xfrm rot="5400000">
            <a:off x="2607702" y="1827821"/>
            <a:ext cx="670683" cy="1542982"/>
            <a:chOff x="785404" y="1743238"/>
            <a:chExt cx="670683" cy="1542982"/>
          </a:xfrm>
        </p:grpSpPr>
        <p:sp>
          <p:nvSpPr>
            <p:cNvPr id="89"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5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5" name="Group 405"/>
            <p:cNvGrpSpPr/>
            <p:nvPr/>
          </p:nvGrpSpPr>
          <p:grpSpPr>
            <a:xfrm rot="5400000">
              <a:off x="604258" y="2434391"/>
              <a:ext cx="1542982" cy="160687"/>
              <a:chOff x="1809818" y="1385407"/>
              <a:chExt cx="1542982" cy="160687"/>
            </a:xfrm>
          </p:grpSpPr>
          <p:cxnSp>
            <p:nvCxnSpPr>
              <p:cNvPr id="91" name="Straight Connector 90"/>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 name="Group 451"/>
          <p:cNvGrpSpPr/>
          <p:nvPr/>
        </p:nvGrpSpPr>
        <p:grpSpPr>
          <a:xfrm rot="5400000">
            <a:off x="3976971" y="1826986"/>
            <a:ext cx="994846" cy="1542982"/>
            <a:chOff x="1676400" y="1743238"/>
            <a:chExt cx="994846" cy="1542982"/>
          </a:xfrm>
        </p:grpSpPr>
        <p:grpSp>
          <p:nvGrpSpPr>
            <p:cNvPr id="17" name="Group 450"/>
            <p:cNvGrpSpPr/>
            <p:nvPr/>
          </p:nvGrpSpPr>
          <p:grpSpPr>
            <a:xfrm>
              <a:off x="2185471" y="1743238"/>
              <a:ext cx="485775" cy="1542982"/>
              <a:chOff x="2185471" y="1743238"/>
              <a:chExt cx="485775" cy="1542982"/>
            </a:xfrm>
          </p:grpSpPr>
          <p:grpSp>
            <p:nvGrpSpPr>
              <p:cNvPr id="18" name="Group 439"/>
              <p:cNvGrpSpPr/>
              <p:nvPr/>
            </p:nvGrpSpPr>
            <p:grpSpPr>
              <a:xfrm>
                <a:off x="2185471" y="2192942"/>
                <a:ext cx="485775" cy="565091"/>
                <a:chOff x="3259914" y="2192942"/>
                <a:chExt cx="485775" cy="565091"/>
              </a:xfrm>
            </p:grpSpPr>
            <p:sp>
              <p:nvSpPr>
                <p:cNvPr id="108" name="Oval 107"/>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110"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106" name="Straight Connector 105"/>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4"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9" name="Group 452"/>
          <p:cNvGrpSpPr/>
          <p:nvPr/>
        </p:nvGrpSpPr>
        <p:grpSpPr>
          <a:xfrm rot="5400000">
            <a:off x="2471220" y="322355"/>
            <a:ext cx="969184" cy="1542982"/>
            <a:chOff x="2971800" y="1743238"/>
            <a:chExt cx="969184" cy="1542982"/>
          </a:xfrm>
        </p:grpSpPr>
        <p:sp>
          <p:nvSpPr>
            <p:cNvPr id="112" name="Oval 111"/>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4" name="Straight Connector 113"/>
            <p:cNvCxnSpPr>
              <a:stCxn id="112"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12"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20" name="Group 449"/>
          <p:cNvGrpSpPr/>
          <p:nvPr/>
        </p:nvGrpSpPr>
        <p:grpSpPr>
          <a:xfrm rot="5400000">
            <a:off x="5701824" y="308823"/>
            <a:ext cx="670683" cy="1542982"/>
            <a:chOff x="785404" y="1743238"/>
            <a:chExt cx="670683" cy="1542982"/>
          </a:xfrm>
        </p:grpSpPr>
        <p:sp>
          <p:nvSpPr>
            <p:cNvPr id="118"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1" name="Group 405"/>
            <p:cNvGrpSpPr/>
            <p:nvPr/>
          </p:nvGrpSpPr>
          <p:grpSpPr>
            <a:xfrm rot="5400000">
              <a:off x="604258" y="2434391"/>
              <a:ext cx="1542982" cy="160687"/>
              <a:chOff x="1809818" y="1385407"/>
              <a:chExt cx="1542982" cy="160687"/>
            </a:xfrm>
          </p:grpSpPr>
          <p:cxnSp>
            <p:nvCxnSpPr>
              <p:cNvPr id="120" name="Straight Connector 119"/>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 name="Group 451"/>
          <p:cNvGrpSpPr/>
          <p:nvPr/>
        </p:nvGrpSpPr>
        <p:grpSpPr>
          <a:xfrm rot="5400000">
            <a:off x="5546201" y="1826941"/>
            <a:ext cx="994846" cy="1542982"/>
            <a:chOff x="1676400" y="1743238"/>
            <a:chExt cx="994846" cy="1542982"/>
          </a:xfrm>
        </p:grpSpPr>
        <p:grpSp>
          <p:nvGrpSpPr>
            <p:cNvPr id="23" name="Group 450"/>
            <p:cNvGrpSpPr/>
            <p:nvPr/>
          </p:nvGrpSpPr>
          <p:grpSpPr>
            <a:xfrm>
              <a:off x="2185471" y="1743238"/>
              <a:ext cx="485775" cy="1542982"/>
              <a:chOff x="2185471" y="1743238"/>
              <a:chExt cx="485775" cy="1542982"/>
            </a:xfrm>
          </p:grpSpPr>
          <p:grpSp>
            <p:nvGrpSpPr>
              <p:cNvPr id="24" name="Group 439"/>
              <p:cNvGrpSpPr/>
              <p:nvPr/>
            </p:nvGrpSpPr>
            <p:grpSpPr>
              <a:xfrm>
                <a:off x="2185471" y="2192942"/>
                <a:ext cx="485775" cy="565091"/>
                <a:chOff x="3259914" y="2192942"/>
                <a:chExt cx="485775" cy="565091"/>
              </a:xfrm>
            </p:grpSpPr>
            <p:sp>
              <p:nvSpPr>
                <p:cNvPr id="242" name="Oval 241"/>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244"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240" name="Straight Connector 239"/>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8"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25" name="Group 449"/>
          <p:cNvGrpSpPr/>
          <p:nvPr/>
        </p:nvGrpSpPr>
        <p:grpSpPr>
          <a:xfrm rot="10800000">
            <a:off x="6744518" y="1320281"/>
            <a:ext cx="670683" cy="1542982"/>
            <a:chOff x="785404" y="1743238"/>
            <a:chExt cx="670683" cy="1542982"/>
          </a:xfrm>
        </p:grpSpPr>
        <p:sp>
          <p:nvSpPr>
            <p:cNvPr id="321"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6" name="Group 405"/>
            <p:cNvGrpSpPr/>
            <p:nvPr/>
          </p:nvGrpSpPr>
          <p:grpSpPr>
            <a:xfrm rot="5400000">
              <a:off x="604264" y="2434397"/>
              <a:ext cx="1542982" cy="160687"/>
              <a:chOff x="1809818" y="1385407"/>
              <a:chExt cx="1542982" cy="160687"/>
            </a:xfrm>
          </p:grpSpPr>
          <p:cxnSp>
            <p:nvCxnSpPr>
              <p:cNvPr id="323" name="Straight Connector 322"/>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7" name="Group 449"/>
          <p:cNvGrpSpPr/>
          <p:nvPr/>
        </p:nvGrpSpPr>
        <p:grpSpPr>
          <a:xfrm rot="5400000">
            <a:off x="7217977" y="307687"/>
            <a:ext cx="670683" cy="1542982"/>
            <a:chOff x="785404" y="1743238"/>
            <a:chExt cx="670683" cy="1542982"/>
          </a:xfrm>
        </p:grpSpPr>
        <p:sp>
          <p:nvSpPr>
            <p:cNvPr id="452"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8" name="Group 405"/>
            <p:cNvGrpSpPr/>
            <p:nvPr/>
          </p:nvGrpSpPr>
          <p:grpSpPr>
            <a:xfrm rot="5400000">
              <a:off x="604260" y="2434393"/>
              <a:ext cx="1542982" cy="160687"/>
              <a:chOff x="1809818" y="1385407"/>
              <a:chExt cx="1542982" cy="160687"/>
            </a:xfrm>
          </p:grpSpPr>
          <p:cxnSp>
            <p:nvCxnSpPr>
              <p:cNvPr id="454" name="Straight Connector 453"/>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9" name="Group 449"/>
          <p:cNvGrpSpPr/>
          <p:nvPr/>
        </p:nvGrpSpPr>
        <p:grpSpPr>
          <a:xfrm rot="10800000">
            <a:off x="8232095" y="1319145"/>
            <a:ext cx="670683" cy="1542982"/>
            <a:chOff x="785404" y="1743238"/>
            <a:chExt cx="670683" cy="1542982"/>
          </a:xfrm>
        </p:grpSpPr>
        <p:sp>
          <p:nvSpPr>
            <p:cNvPr id="46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0" name="Group 405"/>
            <p:cNvGrpSpPr/>
            <p:nvPr/>
          </p:nvGrpSpPr>
          <p:grpSpPr>
            <a:xfrm rot="5400000">
              <a:off x="604266" y="2434399"/>
              <a:ext cx="1542982" cy="160687"/>
              <a:chOff x="1809818" y="1385407"/>
              <a:chExt cx="1542982" cy="160687"/>
            </a:xfrm>
          </p:grpSpPr>
          <p:cxnSp>
            <p:nvCxnSpPr>
              <p:cNvPr id="468" name="Straight Connector 46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1" name="Group 451"/>
          <p:cNvGrpSpPr/>
          <p:nvPr/>
        </p:nvGrpSpPr>
        <p:grpSpPr>
          <a:xfrm rot="5400000">
            <a:off x="7049088" y="1826896"/>
            <a:ext cx="994846" cy="1542982"/>
            <a:chOff x="1676400" y="1743238"/>
            <a:chExt cx="994846" cy="1542982"/>
          </a:xfrm>
        </p:grpSpPr>
        <p:grpSp>
          <p:nvGrpSpPr>
            <p:cNvPr id="32" name="Group 450"/>
            <p:cNvGrpSpPr/>
            <p:nvPr/>
          </p:nvGrpSpPr>
          <p:grpSpPr>
            <a:xfrm>
              <a:off x="2185471" y="1743238"/>
              <a:ext cx="485775" cy="1542982"/>
              <a:chOff x="2185471" y="1743238"/>
              <a:chExt cx="485775" cy="1542982"/>
            </a:xfrm>
          </p:grpSpPr>
          <p:grpSp>
            <p:nvGrpSpPr>
              <p:cNvPr id="33" name="Group 439"/>
              <p:cNvGrpSpPr/>
              <p:nvPr/>
            </p:nvGrpSpPr>
            <p:grpSpPr>
              <a:xfrm>
                <a:off x="2185471" y="2192942"/>
                <a:ext cx="485775" cy="565091"/>
                <a:chOff x="3259914" y="2192942"/>
                <a:chExt cx="485775" cy="565091"/>
              </a:xfrm>
            </p:grpSpPr>
            <p:sp>
              <p:nvSpPr>
                <p:cNvPr id="485" name="Oval 48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48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483" name="Straight Connector 482"/>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81"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34" name="Group 525"/>
          <p:cNvGrpSpPr/>
          <p:nvPr/>
        </p:nvGrpSpPr>
        <p:grpSpPr>
          <a:xfrm rot="16200000">
            <a:off x="-71263" y="1206665"/>
            <a:ext cx="706952" cy="559236"/>
            <a:chOff x="5620837" y="2038275"/>
            <a:chExt cx="706952" cy="559236"/>
          </a:xfrm>
        </p:grpSpPr>
        <p:cxnSp>
          <p:nvCxnSpPr>
            <p:cNvPr id="654" name="Straight Arrow Connector 653"/>
            <p:cNvCxnSpPr/>
            <p:nvPr/>
          </p:nvCxnSpPr>
          <p:spPr>
            <a:xfrm rot="10800000" flipH="1">
              <a:off x="5797097" y="2539225"/>
              <a:ext cx="264501"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55" name="Title 1"/>
            <p:cNvSpPr txBox="1">
              <a:spLocks/>
            </p:cNvSpPr>
            <p:nvPr/>
          </p:nvSpPr>
          <p:spPr>
            <a:xfrm>
              <a:off x="5620837" y="2038275"/>
              <a:ext cx="706952" cy="559236"/>
            </a:xfrm>
            <a:prstGeom prst="rect">
              <a:avLst/>
            </a:prstGeom>
          </p:spPr>
          <p:txBody>
            <a:bodyPr vert="horz" lIns="91440" tIns="45720" rIns="91440" bIns="45720" rtlCol="0" anchor="ctr">
              <a:normAutofit/>
            </a:bodyPr>
            <a:lstStyle/>
            <a:p>
              <a:pPr lvl="0" algn="ctr">
                <a:spcBef>
                  <a:spcPct val="0"/>
                </a:spcBef>
              </a:pPr>
              <a:r>
                <a:rPr lang="en-US" i="1" dirty="0" smtClean="0">
                  <a:solidFill>
                    <a:srgbClr val="FF3300"/>
                  </a:solidFill>
                  <a:latin typeface="Times New Roman" pitchFamily="18" charset="0"/>
                  <a:cs typeface="Times New Roman" pitchFamily="18" charset="0"/>
                </a:rPr>
                <a:t>i</a:t>
              </a:r>
              <a:r>
                <a:rPr lang="en-US" i="1" baseline="-25000" dirty="0" smtClean="0">
                  <a:solidFill>
                    <a:srgbClr val="FF3300"/>
                  </a:solidFill>
                  <a:latin typeface="Times New Roman" pitchFamily="18" charset="0"/>
                  <a:cs typeface="Times New Roman" pitchFamily="18" charset="0"/>
                </a:rPr>
                <a:t>1</a:t>
              </a:r>
              <a:endParaRPr kumimoji="0" lang="en-US" b="0" i="1"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sp>
        <p:nvSpPr>
          <p:cNvPr id="591" name="Oval 590"/>
          <p:cNvSpPr/>
          <p:nvPr/>
        </p:nvSpPr>
        <p:spPr>
          <a:xfrm>
            <a:off x="8735271" y="126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735271" y="2769459"/>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TextBox 604"/>
          <p:cNvSpPr txBox="1"/>
          <p:nvPr/>
        </p:nvSpPr>
        <p:spPr>
          <a:xfrm>
            <a:off x="8771902" y="960887"/>
            <a:ext cx="295274" cy="369332"/>
          </a:xfrm>
          <a:prstGeom prst="rect">
            <a:avLst/>
          </a:prstGeom>
          <a:noFill/>
        </p:spPr>
        <p:txBody>
          <a:bodyPr wrap="none" rtlCol="0">
            <a:spAutoFit/>
          </a:bodyPr>
          <a:lstStyle/>
          <a:p>
            <a:r>
              <a:rPr lang="en-US" dirty="0" smtClean="0"/>
              <a:t>a</a:t>
            </a:r>
            <a:endParaRPr lang="en-US" dirty="0"/>
          </a:p>
        </p:txBody>
      </p:sp>
      <p:sp>
        <p:nvSpPr>
          <p:cNvPr id="613" name="TextBox 612"/>
          <p:cNvSpPr txBox="1"/>
          <p:nvPr/>
        </p:nvSpPr>
        <p:spPr>
          <a:xfrm>
            <a:off x="8652966" y="1255032"/>
            <a:ext cx="300082" cy="369332"/>
          </a:xfrm>
          <a:prstGeom prst="rect">
            <a:avLst/>
          </a:prstGeom>
          <a:noFill/>
        </p:spPr>
        <p:txBody>
          <a:bodyPr wrap="none" rtlCol="0">
            <a:spAutoFit/>
          </a:bodyPr>
          <a:lstStyle/>
          <a:p>
            <a:r>
              <a:rPr lang="en-US" dirty="0" smtClean="0"/>
              <a:t>+</a:t>
            </a:r>
            <a:endParaRPr lang="en-US" dirty="0"/>
          </a:p>
        </p:txBody>
      </p:sp>
      <p:sp>
        <p:nvSpPr>
          <p:cNvPr id="625" name="TextBox 624"/>
          <p:cNvSpPr txBox="1"/>
          <p:nvPr/>
        </p:nvSpPr>
        <p:spPr>
          <a:xfrm>
            <a:off x="8660361" y="2479939"/>
            <a:ext cx="255198" cy="369332"/>
          </a:xfrm>
          <a:prstGeom prst="rect">
            <a:avLst/>
          </a:prstGeom>
          <a:noFill/>
        </p:spPr>
        <p:txBody>
          <a:bodyPr wrap="none" rtlCol="0">
            <a:spAutoFit/>
          </a:bodyPr>
          <a:lstStyle/>
          <a:p>
            <a:r>
              <a:rPr lang="en-US" dirty="0" smtClean="0"/>
              <a:t>-</a:t>
            </a:r>
            <a:endParaRPr lang="en-US" dirty="0"/>
          </a:p>
        </p:txBody>
      </p:sp>
      <p:cxnSp>
        <p:nvCxnSpPr>
          <p:cNvPr id="653" name="Straight Connector 652"/>
          <p:cNvCxnSpPr/>
          <p:nvPr/>
        </p:nvCxnSpPr>
        <p:spPr>
          <a:xfrm>
            <a:off x="8314125" y="1338656"/>
            <a:ext cx="4465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7" name="Straight Connector 656"/>
          <p:cNvCxnSpPr/>
          <p:nvPr/>
        </p:nvCxnSpPr>
        <p:spPr>
          <a:xfrm>
            <a:off x="8280084" y="2853185"/>
            <a:ext cx="446557" cy="0"/>
          </a:xfrm>
          <a:prstGeom prst="line">
            <a:avLst/>
          </a:prstGeom>
        </p:spPr>
        <p:style>
          <a:lnRef idx="2">
            <a:schemeClr val="accent1"/>
          </a:lnRef>
          <a:fillRef idx="0">
            <a:schemeClr val="accent1"/>
          </a:fillRef>
          <a:effectRef idx="1">
            <a:schemeClr val="accent1"/>
          </a:effectRef>
          <a:fontRef idx="minor">
            <a:schemeClr val="tx1"/>
          </a:fontRef>
        </p:style>
      </p:cxnSp>
      <p:sp>
        <p:nvSpPr>
          <p:cNvPr id="627" name="TextBox 626"/>
          <p:cNvSpPr txBox="1"/>
          <p:nvPr/>
        </p:nvSpPr>
        <p:spPr>
          <a:xfrm>
            <a:off x="-13709" y="451597"/>
            <a:ext cx="3787017" cy="461665"/>
          </a:xfrm>
          <a:prstGeom prst="rect">
            <a:avLst/>
          </a:prstGeom>
          <a:noFill/>
        </p:spPr>
        <p:txBody>
          <a:bodyPr wrap="square" rtlCol="0">
            <a:spAutoFit/>
          </a:bodyPr>
          <a:lstStyle/>
          <a:p>
            <a:r>
              <a:rPr lang="en-US" sz="1200" dirty="0" smtClean="0"/>
              <a:t>Find the </a:t>
            </a:r>
            <a:r>
              <a:rPr lang="en-US" sz="1200" dirty="0" err="1" smtClean="0"/>
              <a:t>Thevenin</a:t>
            </a:r>
            <a:r>
              <a:rPr lang="en-US" sz="1200" dirty="0" smtClean="0"/>
              <a:t> &amp; Norton equivalent circuit of the circuit below with respect to terminals a and b:</a:t>
            </a:r>
            <a:endParaRPr lang="en-US" sz="1200" dirty="0"/>
          </a:p>
        </p:txBody>
      </p:sp>
      <p:sp>
        <p:nvSpPr>
          <p:cNvPr id="187" name="Title 186"/>
          <p:cNvSpPr>
            <a:spLocks noGrp="1"/>
          </p:cNvSpPr>
          <p:nvPr>
            <p:ph type="title"/>
          </p:nvPr>
        </p:nvSpPr>
        <p:spPr>
          <a:xfrm>
            <a:off x="2449474" y="-94020"/>
            <a:ext cx="5063577" cy="703274"/>
          </a:xfrm>
        </p:spPr>
        <p:txBody>
          <a:bodyPr>
            <a:normAutofit/>
          </a:bodyPr>
          <a:lstStyle/>
          <a:p>
            <a:r>
              <a:rPr lang="en-US" sz="3200" dirty="0" smtClean="0"/>
              <a:t>“Baby” monster problem</a:t>
            </a:r>
            <a:endParaRPr lang="en-US" sz="3200" dirty="0"/>
          </a:p>
        </p:txBody>
      </p:sp>
    </p:spTree>
    <p:extLst>
      <p:ext uri="{BB962C8B-B14F-4D97-AF65-F5344CB8AC3E}">
        <p14:creationId xmlns:p14="http://schemas.microsoft.com/office/powerpoint/2010/main" val="4059551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9"/>
          <p:cNvGrpSpPr/>
          <p:nvPr/>
        </p:nvGrpSpPr>
        <p:grpSpPr>
          <a:xfrm>
            <a:off x="-79810" y="548856"/>
            <a:ext cx="670683" cy="1542982"/>
            <a:chOff x="785404" y="1743238"/>
            <a:chExt cx="670683" cy="1542982"/>
          </a:xfrm>
        </p:grpSpPr>
        <p:sp>
          <p:nvSpPr>
            <p:cNvPr id="19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 name="Group 405"/>
            <p:cNvGrpSpPr/>
            <p:nvPr/>
          </p:nvGrpSpPr>
          <p:grpSpPr>
            <a:xfrm rot="5400000">
              <a:off x="604252" y="2434385"/>
              <a:ext cx="1542982" cy="160687"/>
              <a:chOff x="1809818" y="1385407"/>
              <a:chExt cx="1542982" cy="160687"/>
            </a:xfrm>
          </p:grpSpPr>
          <p:cxnSp>
            <p:nvCxnSpPr>
              <p:cNvPr id="407" name="Straight Connector 40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2" name="Straight Connector 41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3" name="Straight Connector 41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 name="Group 452"/>
          <p:cNvGrpSpPr/>
          <p:nvPr/>
        </p:nvGrpSpPr>
        <p:grpSpPr>
          <a:xfrm rot="10800000">
            <a:off x="3343813" y="550396"/>
            <a:ext cx="969184" cy="1542982"/>
            <a:chOff x="2971800" y="1743238"/>
            <a:chExt cx="969184" cy="1542982"/>
          </a:xfrm>
        </p:grpSpPr>
        <p:sp>
          <p:nvSpPr>
            <p:cNvPr id="391" name="Oval 390"/>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2" name="Straight Arrow Connector 391"/>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93" name="Straight Connector 392"/>
            <p:cNvCxnSpPr>
              <a:stCxn id="391"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a:stCxn id="391"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447"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5" name="Group 453"/>
          <p:cNvGrpSpPr/>
          <p:nvPr/>
        </p:nvGrpSpPr>
        <p:grpSpPr>
          <a:xfrm>
            <a:off x="1298572" y="548063"/>
            <a:ext cx="955385" cy="1542983"/>
            <a:chOff x="3810000" y="1743238"/>
            <a:chExt cx="955385" cy="1542983"/>
          </a:xfrm>
        </p:grpSpPr>
        <p:sp>
          <p:nvSpPr>
            <p:cNvPr id="396" name="Rectangle 395"/>
            <p:cNvSpPr/>
            <p:nvPr/>
          </p:nvSpPr>
          <p:spPr>
            <a:xfrm rot="2700000">
              <a:off x="4362561"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Title 1"/>
            <p:cNvSpPr txBox="1">
              <a:spLocks/>
            </p:cNvSpPr>
            <p:nvPr/>
          </p:nvSpPr>
          <p:spPr>
            <a:xfrm>
              <a:off x="4441238" y="2235492"/>
              <a:ext cx="239263" cy="306101"/>
            </a:xfrm>
            <a:prstGeom prst="rect">
              <a:avLst/>
            </a:prstGeom>
          </p:spPr>
          <p:txBody>
            <a:bodyPr vert="horz" lIns="91440" tIns="45720" rIns="91440" bIns="45720" rtlCol="0" anchor="ctr">
              <a:noAutofit/>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98" name="Title 1"/>
            <p:cNvSpPr txBox="1">
              <a:spLocks/>
            </p:cNvSpPr>
            <p:nvPr/>
          </p:nvSpPr>
          <p:spPr>
            <a:xfrm>
              <a:off x="4441238" y="2494482"/>
              <a:ext cx="239263" cy="306101"/>
            </a:xfrm>
            <a:prstGeom prst="rect">
              <a:avLst/>
            </a:prstGeom>
          </p:spPr>
          <p:txBody>
            <a:bodyPr vert="horz" lIns="91440" tIns="45720" rIns="91440" bIns="45720" rtlCol="0" anchor="ctr">
              <a:noAutofit/>
            </a:bodyPr>
            <a:lstStyle/>
            <a:p>
              <a:pPr lvl="0" algn="ctr">
                <a:spcBef>
                  <a:spcPct val="0"/>
                </a:spcBef>
              </a:pPr>
              <a:r>
                <a:rPr lang="en-US" sz="2400" dirty="0" smtClean="0">
                  <a:solidFill>
                    <a:srgbClr val="FF3300"/>
                  </a:solidFill>
                  <a:latin typeface="Times New Roman" pitchFamily="18" charset="0"/>
                  <a:cs typeface="Times New Roman" pitchFamily="18" charset="0"/>
                </a:rPr>
                <a:t>-</a:t>
              </a:r>
              <a:endParaRPr kumimoji="0" lang="en-US" sz="24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399" name="Straight Connector 398"/>
            <p:cNvCxnSpPr/>
            <p:nvPr/>
          </p:nvCxnSpPr>
          <p:spPr>
            <a:xfrm rot="5400000" flipH="1" flipV="1">
              <a:off x="4314742"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rot="5400000" flipH="1" flipV="1">
              <a:off x="43131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sp>
          <p:nvSpPr>
            <p:cNvPr id="448" name="Title 1"/>
            <p:cNvSpPr txBox="1">
              <a:spLocks/>
            </p:cNvSpPr>
            <p:nvPr/>
          </p:nvSpPr>
          <p:spPr>
            <a:xfrm rot="16200000">
              <a:off x="3601005" y="215914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i</a:t>
              </a:r>
              <a:r>
                <a:rPr lang="en-US" baseline="-25000" dirty="0" smtClean="0">
                  <a:solidFill>
                    <a:srgbClr val="00B050"/>
                  </a:solidFill>
                  <a:latin typeface="Times New Roman" pitchFamily="18" charset="0"/>
                  <a:cs typeface="Times New Roman" pitchFamily="18" charset="0"/>
                </a:rPr>
                <a:t>1</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6" name="Group 454"/>
          <p:cNvGrpSpPr/>
          <p:nvPr/>
        </p:nvGrpSpPr>
        <p:grpSpPr>
          <a:xfrm>
            <a:off x="4345613" y="546251"/>
            <a:ext cx="995797" cy="1542983"/>
            <a:chOff x="4724400" y="1743238"/>
            <a:chExt cx="995797" cy="1542983"/>
          </a:xfrm>
        </p:grpSpPr>
        <p:sp>
          <p:nvSpPr>
            <p:cNvPr id="402" name="Rectangle 401"/>
            <p:cNvSpPr/>
            <p:nvPr/>
          </p:nvSpPr>
          <p:spPr>
            <a:xfrm rot="2700000">
              <a:off x="5317373"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3" name="Straight Connector 402"/>
            <p:cNvCxnSpPr/>
            <p:nvPr/>
          </p:nvCxnSpPr>
          <p:spPr>
            <a:xfrm rot="5400000" flipH="1" flipV="1">
              <a:off x="5269554"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rot="5400000" flipH="1" flipV="1">
              <a:off x="52695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Arrow Connector 404"/>
            <p:cNvCxnSpPr/>
            <p:nvPr/>
          </p:nvCxnSpPr>
          <p:spPr>
            <a:xfrm rot="5400000" flipH="1" flipV="1">
              <a:off x="5356931" y="2523540"/>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49" name="Title 1"/>
            <p:cNvSpPr txBox="1">
              <a:spLocks/>
            </p:cNvSpPr>
            <p:nvPr/>
          </p:nvSpPr>
          <p:spPr>
            <a:xfrm rot="16200000">
              <a:off x="4515405" y="2168322"/>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i</a:t>
              </a:r>
              <a:r>
                <a:rPr lang="en-US" baseline="-25000" dirty="0" smtClean="0">
                  <a:solidFill>
                    <a:srgbClr val="00B050"/>
                  </a:solidFill>
                  <a:latin typeface="Times New Roman" pitchFamily="18" charset="0"/>
                  <a:cs typeface="Times New Roman" pitchFamily="18" charset="0"/>
                </a:rPr>
                <a:t>1</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7" name="Group 451"/>
          <p:cNvGrpSpPr/>
          <p:nvPr/>
        </p:nvGrpSpPr>
        <p:grpSpPr>
          <a:xfrm rot="5400000">
            <a:off x="800106" y="-465523"/>
            <a:ext cx="994846" cy="1542982"/>
            <a:chOff x="1676400" y="1743238"/>
            <a:chExt cx="994846" cy="1542982"/>
          </a:xfrm>
        </p:grpSpPr>
        <p:grpSp>
          <p:nvGrpSpPr>
            <p:cNvPr id="8" name="Group 450"/>
            <p:cNvGrpSpPr/>
            <p:nvPr/>
          </p:nvGrpSpPr>
          <p:grpSpPr>
            <a:xfrm>
              <a:off x="2185471" y="1743238"/>
              <a:ext cx="485775" cy="1542982"/>
              <a:chOff x="2185471" y="1743238"/>
              <a:chExt cx="485775" cy="1542982"/>
            </a:xfrm>
          </p:grpSpPr>
          <p:grpSp>
            <p:nvGrpSpPr>
              <p:cNvPr id="9" name="Group 439"/>
              <p:cNvGrpSpPr/>
              <p:nvPr/>
            </p:nvGrpSpPr>
            <p:grpSpPr>
              <a:xfrm>
                <a:off x="2185471" y="2192942"/>
                <a:ext cx="485775" cy="565091"/>
                <a:chOff x="3259914" y="2192942"/>
                <a:chExt cx="485775" cy="565091"/>
              </a:xfrm>
            </p:grpSpPr>
            <p:sp>
              <p:nvSpPr>
                <p:cNvPr id="419" name="Oval 418"/>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421"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422" name="Straight Connector 421"/>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46"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0" name="Group 449"/>
          <p:cNvGrpSpPr/>
          <p:nvPr/>
        </p:nvGrpSpPr>
        <p:grpSpPr>
          <a:xfrm rot="5400000">
            <a:off x="946496" y="1054346"/>
            <a:ext cx="670683" cy="1542982"/>
            <a:chOff x="785404" y="1743238"/>
            <a:chExt cx="670683" cy="1542982"/>
          </a:xfrm>
        </p:grpSpPr>
        <p:sp>
          <p:nvSpPr>
            <p:cNvPr id="4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1" name="Group 405"/>
            <p:cNvGrpSpPr/>
            <p:nvPr/>
          </p:nvGrpSpPr>
          <p:grpSpPr>
            <a:xfrm rot="5400000">
              <a:off x="604254" y="2434387"/>
              <a:ext cx="1542982" cy="160687"/>
              <a:chOff x="1809818" y="1385407"/>
              <a:chExt cx="1542982" cy="160687"/>
            </a:xfrm>
          </p:grpSpPr>
          <p:cxnSp>
            <p:nvCxnSpPr>
              <p:cNvPr id="49" name="Straight Connector 4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 name="Group 449"/>
          <p:cNvGrpSpPr/>
          <p:nvPr/>
        </p:nvGrpSpPr>
        <p:grpSpPr>
          <a:xfrm rot="5400000">
            <a:off x="4012878" y="-469191"/>
            <a:ext cx="670683" cy="1542982"/>
            <a:chOff x="785404" y="1743238"/>
            <a:chExt cx="670683" cy="1542982"/>
          </a:xfrm>
        </p:grpSpPr>
        <p:sp>
          <p:nvSpPr>
            <p:cNvPr id="61"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3" name="Group 405"/>
            <p:cNvGrpSpPr/>
            <p:nvPr/>
          </p:nvGrpSpPr>
          <p:grpSpPr>
            <a:xfrm rot="5400000">
              <a:off x="604256" y="2434389"/>
              <a:ext cx="1542982" cy="160687"/>
              <a:chOff x="1809818" y="1385407"/>
              <a:chExt cx="1542982" cy="160687"/>
            </a:xfrm>
          </p:grpSpPr>
          <p:cxnSp>
            <p:nvCxnSpPr>
              <p:cNvPr id="63" name="Straight Connector 62"/>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4" name="Group 449"/>
          <p:cNvGrpSpPr/>
          <p:nvPr/>
        </p:nvGrpSpPr>
        <p:grpSpPr>
          <a:xfrm rot="5400000">
            <a:off x="2476708" y="1052774"/>
            <a:ext cx="670683" cy="1542982"/>
            <a:chOff x="785404" y="1743238"/>
            <a:chExt cx="670683" cy="1542982"/>
          </a:xfrm>
        </p:grpSpPr>
        <p:sp>
          <p:nvSpPr>
            <p:cNvPr id="89"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5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5" name="Group 405"/>
            <p:cNvGrpSpPr/>
            <p:nvPr/>
          </p:nvGrpSpPr>
          <p:grpSpPr>
            <a:xfrm rot="5400000">
              <a:off x="604258" y="2434391"/>
              <a:ext cx="1542982" cy="160687"/>
              <a:chOff x="1809818" y="1385407"/>
              <a:chExt cx="1542982" cy="160687"/>
            </a:xfrm>
          </p:grpSpPr>
          <p:cxnSp>
            <p:nvCxnSpPr>
              <p:cNvPr id="91" name="Straight Connector 90"/>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 name="Group 451"/>
          <p:cNvGrpSpPr/>
          <p:nvPr/>
        </p:nvGrpSpPr>
        <p:grpSpPr>
          <a:xfrm rot="5400000">
            <a:off x="3845977" y="1051939"/>
            <a:ext cx="994846" cy="1542982"/>
            <a:chOff x="1676400" y="1743238"/>
            <a:chExt cx="994846" cy="1542982"/>
          </a:xfrm>
        </p:grpSpPr>
        <p:grpSp>
          <p:nvGrpSpPr>
            <p:cNvPr id="17" name="Group 450"/>
            <p:cNvGrpSpPr/>
            <p:nvPr/>
          </p:nvGrpSpPr>
          <p:grpSpPr>
            <a:xfrm>
              <a:off x="2185471" y="1743238"/>
              <a:ext cx="485775" cy="1542982"/>
              <a:chOff x="2185471" y="1743238"/>
              <a:chExt cx="485775" cy="1542982"/>
            </a:xfrm>
          </p:grpSpPr>
          <p:grpSp>
            <p:nvGrpSpPr>
              <p:cNvPr id="18" name="Group 439"/>
              <p:cNvGrpSpPr/>
              <p:nvPr/>
            </p:nvGrpSpPr>
            <p:grpSpPr>
              <a:xfrm>
                <a:off x="2185471" y="2192942"/>
                <a:ext cx="485775" cy="565091"/>
                <a:chOff x="3259914" y="2192942"/>
                <a:chExt cx="485775" cy="565091"/>
              </a:xfrm>
            </p:grpSpPr>
            <p:sp>
              <p:nvSpPr>
                <p:cNvPr id="108" name="Oval 107"/>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110"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106" name="Straight Connector 105"/>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4"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9" name="Group 452"/>
          <p:cNvGrpSpPr/>
          <p:nvPr/>
        </p:nvGrpSpPr>
        <p:grpSpPr>
          <a:xfrm rot="5400000">
            <a:off x="2340226" y="-452692"/>
            <a:ext cx="969184" cy="1542982"/>
            <a:chOff x="2971800" y="1743238"/>
            <a:chExt cx="969184" cy="1542982"/>
          </a:xfrm>
        </p:grpSpPr>
        <p:sp>
          <p:nvSpPr>
            <p:cNvPr id="112" name="Oval 111"/>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4" name="Straight Connector 113"/>
            <p:cNvCxnSpPr>
              <a:stCxn id="112"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12"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116"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20" name="Group 449"/>
          <p:cNvGrpSpPr/>
          <p:nvPr/>
        </p:nvGrpSpPr>
        <p:grpSpPr>
          <a:xfrm rot="5400000">
            <a:off x="5570830" y="-466224"/>
            <a:ext cx="670683" cy="1542982"/>
            <a:chOff x="785404" y="1743238"/>
            <a:chExt cx="670683" cy="1542982"/>
          </a:xfrm>
        </p:grpSpPr>
        <p:sp>
          <p:nvSpPr>
            <p:cNvPr id="118"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1" name="Group 405"/>
            <p:cNvGrpSpPr/>
            <p:nvPr/>
          </p:nvGrpSpPr>
          <p:grpSpPr>
            <a:xfrm rot="5400000">
              <a:off x="604258" y="2434391"/>
              <a:ext cx="1542982" cy="160687"/>
              <a:chOff x="1809818" y="1385407"/>
              <a:chExt cx="1542982" cy="160687"/>
            </a:xfrm>
          </p:grpSpPr>
          <p:cxnSp>
            <p:nvCxnSpPr>
              <p:cNvPr id="120" name="Straight Connector 119"/>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 name="Group 449"/>
          <p:cNvGrpSpPr/>
          <p:nvPr/>
        </p:nvGrpSpPr>
        <p:grpSpPr>
          <a:xfrm>
            <a:off x="-79810" y="2079802"/>
            <a:ext cx="670683" cy="1542982"/>
            <a:chOff x="785404" y="1743238"/>
            <a:chExt cx="670683" cy="1542982"/>
          </a:xfrm>
        </p:grpSpPr>
        <p:sp>
          <p:nvSpPr>
            <p:cNvPr id="132"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3" name="Group 405"/>
            <p:cNvGrpSpPr/>
            <p:nvPr/>
          </p:nvGrpSpPr>
          <p:grpSpPr>
            <a:xfrm rot="5400000">
              <a:off x="604254" y="2434387"/>
              <a:ext cx="1542982" cy="160687"/>
              <a:chOff x="1809818" y="1385407"/>
              <a:chExt cx="1542982" cy="160687"/>
            </a:xfrm>
          </p:grpSpPr>
          <p:cxnSp>
            <p:nvCxnSpPr>
              <p:cNvPr id="134" name="Straight Connector 133"/>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4" name="Group 449"/>
          <p:cNvGrpSpPr/>
          <p:nvPr/>
        </p:nvGrpSpPr>
        <p:grpSpPr>
          <a:xfrm rot="5400000">
            <a:off x="957852" y="2601931"/>
            <a:ext cx="670683" cy="1542982"/>
            <a:chOff x="785404" y="1743238"/>
            <a:chExt cx="670683" cy="1542982"/>
          </a:xfrm>
        </p:grpSpPr>
        <p:sp>
          <p:nvSpPr>
            <p:cNvPr id="14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5" name="Group 405"/>
            <p:cNvGrpSpPr/>
            <p:nvPr/>
          </p:nvGrpSpPr>
          <p:grpSpPr>
            <a:xfrm rot="5400000">
              <a:off x="604256" y="2434389"/>
              <a:ext cx="1542982" cy="160687"/>
              <a:chOff x="1809818" y="1385407"/>
              <a:chExt cx="1542982" cy="160687"/>
            </a:xfrm>
          </p:grpSpPr>
          <p:cxnSp>
            <p:nvCxnSpPr>
              <p:cNvPr id="148" name="Straight Connector 14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6" name="Group 452"/>
          <p:cNvGrpSpPr/>
          <p:nvPr/>
        </p:nvGrpSpPr>
        <p:grpSpPr>
          <a:xfrm rot="5400000">
            <a:off x="2341882" y="2612280"/>
            <a:ext cx="969184" cy="1542982"/>
            <a:chOff x="2971800" y="1743238"/>
            <a:chExt cx="969184" cy="1542982"/>
          </a:xfrm>
        </p:grpSpPr>
        <p:sp>
          <p:nvSpPr>
            <p:cNvPr id="169" name="Oval 168"/>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0" name="Straight Arrow Connector 169"/>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1" name="Straight Connector 170"/>
            <p:cNvCxnSpPr>
              <a:stCxn id="169"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69"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173"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27" name="Group 449"/>
          <p:cNvGrpSpPr/>
          <p:nvPr/>
        </p:nvGrpSpPr>
        <p:grpSpPr>
          <a:xfrm>
            <a:off x="1457203" y="2084471"/>
            <a:ext cx="670683" cy="1542982"/>
            <a:chOff x="785404" y="1743238"/>
            <a:chExt cx="670683" cy="1542982"/>
          </a:xfrm>
        </p:grpSpPr>
        <p:sp>
          <p:nvSpPr>
            <p:cNvPr id="160"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5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8" name="Group 405"/>
            <p:cNvGrpSpPr/>
            <p:nvPr/>
          </p:nvGrpSpPr>
          <p:grpSpPr>
            <a:xfrm rot="5400000">
              <a:off x="604260" y="2434393"/>
              <a:ext cx="1542982" cy="160687"/>
              <a:chOff x="1809818" y="1385407"/>
              <a:chExt cx="1542982" cy="160687"/>
            </a:xfrm>
          </p:grpSpPr>
          <p:cxnSp>
            <p:nvCxnSpPr>
              <p:cNvPr id="168" name="Straight Connector 16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9" name="Group 449"/>
          <p:cNvGrpSpPr/>
          <p:nvPr/>
        </p:nvGrpSpPr>
        <p:grpSpPr>
          <a:xfrm rot="10800000">
            <a:off x="3506168" y="2080659"/>
            <a:ext cx="670683" cy="1542982"/>
            <a:chOff x="785404" y="1743238"/>
            <a:chExt cx="670683" cy="1542982"/>
          </a:xfrm>
        </p:grpSpPr>
        <p:sp>
          <p:nvSpPr>
            <p:cNvPr id="18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0" name="Group 405"/>
            <p:cNvGrpSpPr/>
            <p:nvPr/>
          </p:nvGrpSpPr>
          <p:grpSpPr>
            <a:xfrm rot="5400000">
              <a:off x="604260" y="2434393"/>
              <a:ext cx="1542982" cy="160687"/>
              <a:chOff x="1809818" y="1385407"/>
              <a:chExt cx="1542982" cy="160687"/>
            </a:xfrm>
          </p:grpSpPr>
          <p:cxnSp>
            <p:nvCxnSpPr>
              <p:cNvPr id="187" name="Straight Connector 18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1" name="Group 451"/>
          <p:cNvGrpSpPr/>
          <p:nvPr/>
        </p:nvGrpSpPr>
        <p:grpSpPr>
          <a:xfrm rot="5400000">
            <a:off x="3855452" y="2600631"/>
            <a:ext cx="994846" cy="1542982"/>
            <a:chOff x="1676400" y="1743238"/>
            <a:chExt cx="994846" cy="1542982"/>
          </a:xfrm>
        </p:grpSpPr>
        <p:grpSp>
          <p:nvGrpSpPr>
            <p:cNvPr id="32" name="Group 450"/>
            <p:cNvGrpSpPr/>
            <p:nvPr/>
          </p:nvGrpSpPr>
          <p:grpSpPr>
            <a:xfrm>
              <a:off x="2185471" y="1743238"/>
              <a:ext cx="485775" cy="1542982"/>
              <a:chOff x="2185471" y="1743238"/>
              <a:chExt cx="485775" cy="1542982"/>
            </a:xfrm>
          </p:grpSpPr>
          <p:grpSp>
            <p:nvGrpSpPr>
              <p:cNvPr id="33" name="Group 439"/>
              <p:cNvGrpSpPr/>
              <p:nvPr/>
            </p:nvGrpSpPr>
            <p:grpSpPr>
              <a:xfrm>
                <a:off x="2185471" y="2192942"/>
                <a:ext cx="485775" cy="565091"/>
                <a:chOff x="3259914" y="2192942"/>
                <a:chExt cx="485775" cy="565091"/>
              </a:xfrm>
            </p:grpSpPr>
            <p:sp>
              <p:nvSpPr>
                <p:cNvPr id="205" name="Oval 20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20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203" name="Straight Connector 202"/>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01"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34" name="Group 449"/>
          <p:cNvGrpSpPr/>
          <p:nvPr/>
        </p:nvGrpSpPr>
        <p:grpSpPr>
          <a:xfrm rot="10800000">
            <a:off x="5058707" y="2077967"/>
            <a:ext cx="670683" cy="1542982"/>
            <a:chOff x="785404" y="1743238"/>
            <a:chExt cx="670683" cy="1542982"/>
          </a:xfrm>
        </p:grpSpPr>
        <p:sp>
          <p:nvSpPr>
            <p:cNvPr id="209"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5" name="Group 405"/>
            <p:cNvGrpSpPr/>
            <p:nvPr/>
          </p:nvGrpSpPr>
          <p:grpSpPr>
            <a:xfrm rot="5400000">
              <a:off x="604262" y="2434395"/>
              <a:ext cx="1542982" cy="160687"/>
              <a:chOff x="1809818" y="1385407"/>
              <a:chExt cx="1542982" cy="160687"/>
            </a:xfrm>
          </p:grpSpPr>
          <p:cxnSp>
            <p:nvCxnSpPr>
              <p:cNvPr id="211" name="Straight Connector 210"/>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6" name="Group 449"/>
          <p:cNvGrpSpPr/>
          <p:nvPr/>
        </p:nvGrpSpPr>
        <p:grpSpPr>
          <a:xfrm rot="10800000">
            <a:off x="5055411" y="3619359"/>
            <a:ext cx="670683" cy="1542982"/>
            <a:chOff x="785404" y="1743238"/>
            <a:chExt cx="670683" cy="1542982"/>
          </a:xfrm>
        </p:grpSpPr>
        <p:sp>
          <p:nvSpPr>
            <p:cNvPr id="22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37" name="Group 405"/>
            <p:cNvGrpSpPr/>
            <p:nvPr/>
          </p:nvGrpSpPr>
          <p:grpSpPr>
            <a:xfrm rot="5400000">
              <a:off x="604264" y="2434397"/>
              <a:ext cx="1542982" cy="160687"/>
              <a:chOff x="1809818" y="1385407"/>
              <a:chExt cx="1542982" cy="160687"/>
            </a:xfrm>
          </p:grpSpPr>
          <p:cxnSp>
            <p:nvCxnSpPr>
              <p:cNvPr id="225" name="Straight Connector 22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38" name="Group 451"/>
          <p:cNvGrpSpPr/>
          <p:nvPr/>
        </p:nvGrpSpPr>
        <p:grpSpPr>
          <a:xfrm rot="5400000">
            <a:off x="5415207" y="1051894"/>
            <a:ext cx="994846" cy="1542982"/>
            <a:chOff x="1676400" y="1743238"/>
            <a:chExt cx="994846" cy="1542982"/>
          </a:xfrm>
        </p:grpSpPr>
        <p:grpSp>
          <p:nvGrpSpPr>
            <p:cNvPr id="39" name="Group 450"/>
            <p:cNvGrpSpPr/>
            <p:nvPr/>
          </p:nvGrpSpPr>
          <p:grpSpPr>
            <a:xfrm>
              <a:off x="2185471" y="1743238"/>
              <a:ext cx="485775" cy="1542982"/>
              <a:chOff x="2185471" y="1743238"/>
              <a:chExt cx="485775" cy="1542982"/>
            </a:xfrm>
          </p:grpSpPr>
          <p:grpSp>
            <p:nvGrpSpPr>
              <p:cNvPr id="40" name="Group 439"/>
              <p:cNvGrpSpPr/>
              <p:nvPr/>
            </p:nvGrpSpPr>
            <p:grpSpPr>
              <a:xfrm>
                <a:off x="2185471" y="2192942"/>
                <a:ext cx="485775" cy="565091"/>
                <a:chOff x="3259914" y="2192942"/>
                <a:chExt cx="485775" cy="565091"/>
              </a:xfrm>
            </p:grpSpPr>
            <p:sp>
              <p:nvSpPr>
                <p:cNvPr id="242" name="Oval 241"/>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244"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240" name="Straight Connector 239"/>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38"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41" name="Group 453"/>
          <p:cNvGrpSpPr/>
          <p:nvPr/>
        </p:nvGrpSpPr>
        <p:grpSpPr>
          <a:xfrm rot="5400000">
            <a:off x="786661" y="4144363"/>
            <a:ext cx="955385" cy="1542983"/>
            <a:chOff x="3810000" y="1743238"/>
            <a:chExt cx="955385" cy="1542983"/>
          </a:xfrm>
        </p:grpSpPr>
        <p:sp>
          <p:nvSpPr>
            <p:cNvPr id="246" name="Rectangle 245"/>
            <p:cNvSpPr/>
            <p:nvPr/>
          </p:nvSpPr>
          <p:spPr>
            <a:xfrm rot="2700000">
              <a:off x="4362561" y="2307713"/>
              <a:ext cx="402824" cy="402824"/>
            </a:xfrm>
            <a:prstGeom prst="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Title 1"/>
            <p:cNvSpPr txBox="1">
              <a:spLocks/>
            </p:cNvSpPr>
            <p:nvPr/>
          </p:nvSpPr>
          <p:spPr>
            <a:xfrm>
              <a:off x="4441238" y="2235492"/>
              <a:ext cx="239263" cy="306101"/>
            </a:xfrm>
            <a:prstGeom prst="rect">
              <a:avLst/>
            </a:prstGeom>
          </p:spPr>
          <p:txBody>
            <a:bodyPr vert="horz" lIns="91440" tIns="45720" rIns="91440" bIns="45720" rtlCol="0" anchor="ctr">
              <a:noAutofit/>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48" name="Title 1"/>
            <p:cNvSpPr txBox="1">
              <a:spLocks/>
            </p:cNvSpPr>
            <p:nvPr/>
          </p:nvSpPr>
          <p:spPr>
            <a:xfrm>
              <a:off x="4441238" y="2494482"/>
              <a:ext cx="239263" cy="306101"/>
            </a:xfrm>
            <a:prstGeom prst="rect">
              <a:avLst/>
            </a:prstGeom>
          </p:spPr>
          <p:txBody>
            <a:bodyPr vert="horz" lIns="91440" tIns="45720" rIns="91440" bIns="45720" rtlCol="0" anchor="ctr">
              <a:noAutofit/>
            </a:bodyPr>
            <a:lstStyle/>
            <a:p>
              <a:pPr lvl="0" algn="ctr">
                <a:spcBef>
                  <a:spcPct val="0"/>
                </a:spcBef>
              </a:pPr>
              <a:r>
                <a:rPr lang="en-US" sz="2400" dirty="0" smtClean="0">
                  <a:solidFill>
                    <a:srgbClr val="FF3300"/>
                  </a:solidFill>
                  <a:latin typeface="Times New Roman" pitchFamily="18" charset="0"/>
                  <a:cs typeface="Times New Roman" pitchFamily="18" charset="0"/>
                </a:rPr>
                <a:t>-</a:t>
              </a:r>
              <a:endParaRPr kumimoji="0" lang="en-US" sz="24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249" name="Straight Connector 248"/>
            <p:cNvCxnSpPr/>
            <p:nvPr/>
          </p:nvCxnSpPr>
          <p:spPr>
            <a:xfrm rot="5400000" flipH="1" flipV="1">
              <a:off x="4314742" y="1989365"/>
              <a:ext cx="4922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4313153" y="3040093"/>
              <a:ext cx="492256" cy="0"/>
            </a:xfrm>
            <a:prstGeom prst="line">
              <a:avLst/>
            </a:prstGeom>
          </p:spPr>
          <p:style>
            <a:lnRef idx="2">
              <a:schemeClr val="accent1"/>
            </a:lnRef>
            <a:fillRef idx="0">
              <a:schemeClr val="accent1"/>
            </a:fillRef>
            <a:effectRef idx="1">
              <a:schemeClr val="accent1"/>
            </a:effectRef>
            <a:fontRef idx="minor">
              <a:schemeClr val="tx1"/>
            </a:fontRef>
          </p:style>
        </p:cxnSp>
        <p:sp>
          <p:nvSpPr>
            <p:cNvPr id="251" name="Title 1"/>
            <p:cNvSpPr txBox="1">
              <a:spLocks/>
            </p:cNvSpPr>
            <p:nvPr/>
          </p:nvSpPr>
          <p:spPr>
            <a:xfrm rot="16200000">
              <a:off x="3601005" y="215914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i</a:t>
              </a:r>
              <a:r>
                <a:rPr lang="en-US" baseline="-25000" dirty="0" smtClean="0">
                  <a:solidFill>
                    <a:srgbClr val="00B050"/>
                  </a:solidFill>
                  <a:latin typeface="Times New Roman" pitchFamily="18" charset="0"/>
                  <a:cs typeface="Times New Roman" pitchFamily="18" charset="0"/>
                </a:rPr>
                <a:t>1</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42" name="Group 449"/>
          <p:cNvGrpSpPr/>
          <p:nvPr/>
        </p:nvGrpSpPr>
        <p:grpSpPr>
          <a:xfrm>
            <a:off x="-85757" y="3623100"/>
            <a:ext cx="670683" cy="1542982"/>
            <a:chOff x="785404" y="1743238"/>
            <a:chExt cx="670683" cy="1542982"/>
          </a:xfrm>
        </p:grpSpPr>
        <p:sp>
          <p:nvSpPr>
            <p:cNvPr id="25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43" name="Group 405"/>
            <p:cNvGrpSpPr/>
            <p:nvPr/>
          </p:nvGrpSpPr>
          <p:grpSpPr>
            <a:xfrm rot="5400000">
              <a:off x="604256" y="2434389"/>
              <a:ext cx="1542982" cy="160687"/>
              <a:chOff x="1809818" y="1385407"/>
              <a:chExt cx="1542982" cy="160687"/>
            </a:xfrm>
          </p:grpSpPr>
          <p:cxnSp>
            <p:nvCxnSpPr>
              <p:cNvPr id="255" name="Straight Connector 25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4" name="Group 449"/>
          <p:cNvGrpSpPr/>
          <p:nvPr/>
        </p:nvGrpSpPr>
        <p:grpSpPr>
          <a:xfrm>
            <a:off x="1463213" y="3637074"/>
            <a:ext cx="670683" cy="1542982"/>
            <a:chOff x="785404" y="1743238"/>
            <a:chExt cx="670683" cy="1542982"/>
          </a:xfrm>
        </p:grpSpPr>
        <p:sp>
          <p:nvSpPr>
            <p:cNvPr id="26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5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45" name="Group 405"/>
            <p:cNvGrpSpPr/>
            <p:nvPr/>
          </p:nvGrpSpPr>
          <p:grpSpPr>
            <a:xfrm rot="5400000">
              <a:off x="604262" y="2434395"/>
              <a:ext cx="1542982" cy="160687"/>
              <a:chOff x="1809818" y="1385407"/>
              <a:chExt cx="1542982" cy="160687"/>
            </a:xfrm>
          </p:grpSpPr>
          <p:cxnSp>
            <p:nvCxnSpPr>
              <p:cNvPr id="269" name="Straight Connector 26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46" name="Group 452"/>
          <p:cNvGrpSpPr/>
          <p:nvPr/>
        </p:nvGrpSpPr>
        <p:grpSpPr>
          <a:xfrm rot="5400000">
            <a:off x="2341632" y="4170976"/>
            <a:ext cx="969184" cy="1542982"/>
            <a:chOff x="2971800" y="1743238"/>
            <a:chExt cx="969184" cy="1542982"/>
          </a:xfrm>
        </p:grpSpPr>
        <p:sp>
          <p:nvSpPr>
            <p:cNvPr id="281" name="Oval 280"/>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2" name="Straight Arrow Connector 281"/>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3" name="Straight Connector 282"/>
            <p:cNvCxnSpPr>
              <a:stCxn id="281"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a:stCxn id="281"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285"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48" name="Group 449"/>
          <p:cNvGrpSpPr/>
          <p:nvPr/>
        </p:nvGrpSpPr>
        <p:grpSpPr>
          <a:xfrm rot="10800000">
            <a:off x="3507984" y="3629084"/>
            <a:ext cx="670683" cy="1542982"/>
            <a:chOff x="785404" y="1743238"/>
            <a:chExt cx="670683" cy="1542982"/>
          </a:xfrm>
        </p:grpSpPr>
        <p:sp>
          <p:nvSpPr>
            <p:cNvPr id="28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60" name="Group 405"/>
            <p:cNvGrpSpPr/>
            <p:nvPr/>
          </p:nvGrpSpPr>
          <p:grpSpPr>
            <a:xfrm rot="5400000">
              <a:off x="604262" y="2434395"/>
              <a:ext cx="1542982" cy="160687"/>
              <a:chOff x="1809818" y="1385407"/>
              <a:chExt cx="1542982" cy="160687"/>
            </a:xfrm>
          </p:grpSpPr>
          <p:cxnSp>
            <p:nvCxnSpPr>
              <p:cNvPr id="289" name="Straight Connector 28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62" name="Group 449"/>
          <p:cNvGrpSpPr/>
          <p:nvPr/>
        </p:nvGrpSpPr>
        <p:grpSpPr>
          <a:xfrm rot="5400000">
            <a:off x="4019685" y="4162649"/>
            <a:ext cx="670683" cy="1542982"/>
            <a:chOff x="785404" y="1743238"/>
            <a:chExt cx="670683" cy="1542982"/>
          </a:xfrm>
        </p:grpSpPr>
        <p:sp>
          <p:nvSpPr>
            <p:cNvPr id="301"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74" name="Group 405"/>
            <p:cNvGrpSpPr/>
            <p:nvPr/>
          </p:nvGrpSpPr>
          <p:grpSpPr>
            <a:xfrm rot="5400000">
              <a:off x="604258" y="2434391"/>
              <a:ext cx="1542982" cy="160687"/>
              <a:chOff x="1809818" y="1385407"/>
              <a:chExt cx="1542982" cy="160687"/>
            </a:xfrm>
          </p:grpSpPr>
          <p:cxnSp>
            <p:nvCxnSpPr>
              <p:cNvPr id="303" name="Straight Connector 302"/>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75" name="Group 452"/>
          <p:cNvGrpSpPr/>
          <p:nvPr/>
        </p:nvGrpSpPr>
        <p:grpSpPr>
          <a:xfrm rot="10800000">
            <a:off x="6450016" y="2077922"/>
            <a:ext cx="969184" cy="1542982"/>
            <a:chOff x="2971800" y="1743238"/>
            <a:chExt cx="969184" cy="1542982"/>
          </a:xfrm>
        </p:grpSpPr>
        <p:sp>
          <p:nvSpPr>
            <p:cNvPr id="315" name="Oval 314"/>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6" name="Straight Arrow Connector 315"/>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17" name="Straight Connector 316"/>
            <p:cNvCxnSpPr>
              <a:stCxn id="315"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315"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319"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76" name="Group 449"/>
          <p:cNvGrpSpPr/>
          <p:nvPr/>
        </p:nvGrpSpPr>
        <p:grpSpPr>
          <a:xfrm rot="10800000">
            <a:off x="6613524" y="545234"/>
            <a:ext cx="670683" cy="1542982"/>
            <a:chOff x="785404" y="1743238"/>
            <a:chExt cx="670683" cy="1542982"/>
          </a:xfrm>
        </p:grpSpPr>
        <p:sp>
          <p:nvSpPr>
            <p:cNvPr id="321"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77" name="Group 405"/>
            <p:cNvGrpSpPr/>
            <p:nvPr/>
          </p:nvGrpSpPr>
          <p:grpSpPr>
            <a:xfrm rot="5400000">
              <a:off x="604264" y="2434397"/>
              <a:ext cx="1542982" cy="160687"/>
              <a:chOff x="1809818" y="1385407"/>
              <a:chExt cx="1542982" cy="160687"/>
            </a:xfrm>
          </p:grpSpPr>
          <p:cxnSp>
            <p:nvCxnSpPr>
              <p:cNvPr id="323" name="Straight Connector 322"/>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78" name="Group 449"/>
          <p:cNvGrpSpPr/>
          <p:nvPr/>
        </p:nvGrpSpPr>
        <p:grpSpPr>
          <a:xfrm rot="10800000">
            <a:off x="6614737" y="3629096"/>
            <a:ext cx="670683" cy="1542982"/>
            <a:chOff x="785404" y="1743238"/>
            <a:chExt cx="670683" cy="1542982"/>
          </a:xfrm>
        </p:grpSpPr>
        <p:sp>
          <p:nvSpPr>
            <p:cNvPr id="33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79" name="Group 405"/>
            <p:cNvGrpSpPr/>
            <p:nvPr/>
          </p:nvGrpSpPr>
          <p:grpSpPr>
            <a:xfrm rot="5400000">
              <a:off x="604264" y="2434397"/>
              <a:ext cx="1542982" cy="160687"/>
              <a:chOff x="1809818" y="1385407"/>
              <a:chExt cx="1542982" cy="160687"/>
            </a:xfrm>
          </p:grpSpPr>
          <p:cxnSp>
            <p:nvCxnSpPr>
              <p:cNvPr id="337" name="Straight Connector 33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80" name="Group 449"/>
          <p:cNvGrpSpPr/>
          <p:nvPr/>
        </p:nvGrpSpPr>
        <p:grpSpPr>
          <a:xfrm rot="5400000">
            <a:off x="5576949" y="2602160"/>
            <a:ext cx="670683" cy="1542982"/>
            <a:chOff x="785404" y="1743238"/>
            <a:chExt cx="670683" cy="1542982"/>
          </a:xfrm>
        </p:grpSpPr>
        <p:sp>
          <p:nvSpPr>
            <p:cNvPr id="349"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81" name="Group 405"/>
            <p:cNvGrpSpPr/>
            <p:nvPr/>
          </p:nvGrpSpPr>
          <p:grpSpPr>
            <a:xfrm rot="5400000">
              <a:off x="604266" y="2434399"/>
              <a:ext cx="1542982" cy="160687"/>
              <a:chOff x="1809818" y="1385407"/>
              <a:chExt cx="1542982" cy="160687"/>
            </a:xfrm>
          </p:grpSpPr>
          <p:cxnSp>
            <p:nvCxnSpPr>
              <p:cNvPr id="351" name="Straight Connector 350"/>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82" name="Group 449"/>
          <p:cNvGrpSpPr/>
          <p:nvPr/>
        </p:nvGrpSpPr>
        <p:grpSpPr>
          <a:xfrm rot="5400000">
            <a:off x="5581948" y="4162299"/>
            <a:ext cx="670683" cy="1542982"/>
            <a:chOff x="785404" y="1743238"/>
            <a:chExt cx="670683" cy="1542982"/>
          </a:xfrm>
        </p:grpSpPr>
        <p:sp>
          <p:nvSpPr>
            <p:cNvPr id="36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83" name="Group 405"/>
            <p:cNvGrpSpPr/>
            <p:nvPr/>
          </p:nvGrpSpPr>
          <p:grpSpPr>
            <a:xfrm rot="5400000">
              <a:off x="604268" y="2434401"/>
              <a:ext cx="1542982" cy="160687"/>
              <a:chOff x="1809818" y="1385407"/>
              <a:chExt cx="1542982" cy="160687"/>
            </a:xfrm>
          </p:grpSpPr>
          <p:cxnSp>
            <p:nvCxnSpPr>
              <p:cNvPr id="365" name="Straight Connector 36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9" name="Straight Connector 36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3" name="Straight Connector 37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84" name="Group 449"/>
          <p:cNvGrpSpPr/>
          <p:nvPr/>
        </p:nvGrpSpPr>
        <p:grpSpPr>
          <a:xfrm rot="10800000">
            <a:off x="5057550" y="5167691"/>
            <a:ext cx="670683" cy="1542982"/>
            <a:chOff x="785404" y="1743238"/>
            <a:chExt cx="670683" cy="1542982"/>
          </a:xfrm>
        </p:grpSpPr>
        <p:sp>
          <p:nvSpPr>
            <p:cNvPr id="37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85" name="Group 405"/>
            <p:cNvGrpSpPr/>
            <p:nvPr/>
          </p:nvGrpSpPr>
          <p:grpSpPr>
            <a:xfrm rot="5400000">
              <a:off x="604264" y="2434397"/>
              <a:ext cx="1542982" cy="160687"/>
              <a:chOff x="1809818" y="1385407"/>
              <a:chExt cx="1542982" cy="160687"/>
            </a:xfrm>
          </p:grpSpPr>
          <p:cxnSp>
            <p:nvCxnSpPr>
              <p:cNvPr id="379" name="Straight Connector 37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86" name="Group 449"/>
          <p:cNvGrpSpPr/>
          <p:nvPr/>
        </p:nvGrpSpPr>
        <p:grpSpPr>
          <a:xfrm rot="10800000">
            <a:off x="3505655" y="5172138"/>
            <a:ext cx="670683" cy="1542982"/>
            <a:chOff x="785404" y="1743238"/>
            <a:chExt cx="670683" cy="1542982"/>
          </a:xfrm>
        </p:grpSpPr>
        <p:sp>
          <p:nvSpPr>
            <p:cNvPr id="434"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87" name="Group 405"/>
            <p:cNvGrpSpPr/>
            <p:nvPr/>
          </p:nvGrpSpPr>
          <p:grpSpPr>
            <a:xfrm rot="5400000">
              <a:off x="604266" y="2434399"/>
              <a:ext cx="1542982" cy="160687"/>
              <a:chOff x="1809818" y="1385407"/>
              <a:chExt cx="1542982" cy="160687"/>
            </a:xfrm>
          </p:grpSpPr>
          <p:cxnSp>
            <p:nvCxnSpPr>
              <p:cNvPr id="436" name="Straight Connector 435"/>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1" name="Straight Connector 440"/>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2" name="Straight Connector 441"/>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3" name="Straight Connector 442"/>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4" name="Straight Connector 443"/>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0" name="Straight Connector 449"/>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88" name="Group 449"/>
          <p:cNvGrpSpPr/>
          <p:nvPr/>
        </p:nvGrpSpPr>
        <p:grpSpPr>
          <a:xfrm rot="5400000">
            <a:off x="7086983" y="-467360"/>
            <a:ext cx="670683" cy="1542982"/>
            <a:chOff x="785404" y="1743238"/>
            <a:chExt cx="670683" cy="1542982"/>
          </a:xfrm>
        </p:grpSpPr>
        <p:sp>
          <p:nvSpPr>
            <p:cNvPr id="452"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90" name="Group 405"/>
            <p:cNvGrpSpPr/>
            <p:nvPr/>
          </p:nvGrpSpPr>
          <p:grpSpPr>
            <a:xfrm rot="5400000">
              <a:off x="604260" y="2434393"/>
              <a:ext cx="1542982" cy="160687"/>
              <a:chOff x="1809818" y="1385407"/>
              <a:chExt cx="1542982" cy="160687"/>
            </a:xfrm>
          </p:grpSpPr>
          <p:cxnSp>
            <p:nvCxnSpPr>
              <p:cNvPr id="454" name="Straight Connector 453"/>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5" name="Straight Connector 454"/>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6" name="Straight Connector 455"/>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7" name="Straight Connector 456"/>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9" name="Straight Connector 458"/>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0" name="Straight Connector 459"/>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1" name="Straight Connector 460"/>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2" name="Straight Connector 461"/>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4" name="Straight Connector 463"/>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2" name="Group 449"/>
          <p:cNvGrpSpPr/>
          <p:nvPr/>
        </p:nvGrpSpPr>
        <p:grpSpPr>
          <a:xfrm rot="10800000">
            <a:off x="8101101" y="544098"/>
            <a:ext cx="670683" cy="1542982"/>
            <a:chOff x="785404" y="1743238"/>
            <a:chExt cx="670683" cy="1542982"/>
          </a:xfrm>
        </p:grpSpPr>
        <p:sp>
          <p:nvSpPr>
            <p:cNvPr id="46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03" name="Group 405"/>
            <p:cNvGrpSpPr/>
            <p:nvPr/>
          </p:nvGrpSpPr>
          <p:grpSpPr>
            <a:xfrm rot="5400000">
              <a:off x="604266" y="2434399"/>
              <a:ext cx="1542982" cy="160687"/>
              <a:chOff x="1809818" y="1385407"/>
              <a:chExt cx="1542982" cy="160687"/>
            </a:xfrm>
          </p:grpSpPr>
          <p:cxnSp>
            <p:nvCxnSpPr>
              <p:cNvPr id="468" name="Straight Connector 46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5" name="Group 451"/>
          <p:cNvGrpSpPr/>
          <p:nvPr/>
        </p:nvGrpSpPr>
        <p:grpSpPr>
          <a:xfrm rot="5400000">
            <a:off x="6918094" y="1051849"/>
            <a:ext cx="994846" cy="1542982"/>
            <a:chOff x="1676400" y="1743238"/>
            <a:chExt cx="994846" cy="1542982"/>
          </a:xfrm>
        </p:grpSpPr>
        <p:grpSp>
          <p:nvGrpSpPr>
            <p:cNvPr id="111" name="Group 450"/>
            <p:cNvGrpSpPr/>
            <p:nvPr/>
          </p:nvGrpSpPr>
          <p:grpSpPr>
            <a:xfrm>
              <a:off x="2185471" y="1743238"/>
              <a:ext cx="485775" cy="1542982"/>
              <a:chOff x="2185471" y="1743238"/>
              <a:chExt cx="485775" cy="1542982"/>
            </a:xfrm>
          </p:grpSpPr>
          <p:grpSp>
            <p:nvGrpSpPr>
              <p:cNvPr id="117" name="Group 439"/>
              <p:cNvGrpSpPr/>
              <p:nvPr/>
            </p:nvGrpSpPr>
            <p:grpSpPr>
              <a:xfrm>
                <a:off x="2185471" y="2192942"/>
                <a:ext cx="485775" cy="565091"/>
                <a:chOff x="3259914" y="2192942"/>
                <a:chExt cx="485775" cy="565091"/>
              </a:xfrm>
            </p:grpSpPr>
            <p:sp>
              <p:nvSpPr>
                <p:cNvPr id="485" name="Oval 48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48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483" name="Straight Connector 482"/>
              <p:cNvCxnSpPr/>
              <p:nvPr/>
            </p:nvCxnSpPr>
            <p:spPr>
              <a:xfrm rot="5400000" flipH="1" flipV="1">
                <a:off x="2147110" y="3001867"/>
                <a:ext cx="568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rot="5400000" flipH="1" flipV="1">
                <a:off x="2184109" y="1987488"/>
                <a:ext cx="4885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81" name="Title 1"/>
            <p:cNvSpPr txBox="1">
              <a:spLocks/>
            </p:cNvSpPr>
            <p:nvPr/>
          </p:nvSpPr>
          <p:spPr>
            <a:xfrm rot="16200000">
              <a:off x="1467405" y="2116590"/>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V</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19" name="Group 452"/>
          <p:cNvGrpSpPr/>
          <p:nvPr/>
        </p:nvGrpSpPr>
        <p:grpSpPr>
          <a:xfrm rot="10800000">
            <a:off x="7938615" y="2077877"/>
            <a:ext cx="969184" cy="1542982"/>
            <a:chOff x="2971800" y="1743238"/>
            <a:chExt cx="969184" cy="1542982"/>
          </a:xfrm>
        </p:grpSpPr>
        <p:sp>
          <p:nvSpPr>
            <p:cNvPr id="489" name="Oval 488"/>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0" name="Straight Arrow Connector 489"/>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91" name="Straight Connector 490"/>
            <p:cNvCxnSpPr>
              <a:stCxn id="489"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2" name="Straight Connector 491"/>
            <p:cNvCxnSpPr>
              <a:stCxn id="489"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493"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31" name="Group 449"/>
          <p:cNvGrpSpPr/>
          <p:nvPr/>
        </p:nvGrpSpPr>
        <p:grpSpPr>
          <a:xfrm rot="10800000">
            <a:off x="8097889" y="5178815"/>
            <a:ext cx="670683" cy="1542982"/>
            <a:chOff x="785404" y="1743238"/>
            <a:chExt cx="670683" cy="1542982"/>
          </a:xfrm>
        </p:grpSpPr>
        <p:sp>
          <p:nvSpPr>
            <p:cNvPr id="49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33" name="Group 405"/>
            <p:cNvGrpSpPr/>
            <p:nvPr/>
          </p:nvGrpSpPr>
          <p:grpSpPr>
            <a:xfrm rot="5400000">
              <a:off x="604266" y="2434399"/>
              <a:ext cx="1542982" cy="160687"/>
              <a:chOff x="1809818" y="1385407"/>
              <a:chExt cx="1542982" cy="160687"/>
            </a:xfrm>
          </p:grpSpPr>
          <p:cxnSp>
            <p:nvCxnSpPr>
              <p:cNvPr id="497" name="Straight Connector 49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8" name="Straight Connector 49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0" name="Straight Connector 49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45" name="Group 449"/>
          <p:cNvGrpSpPr/>
          <p:nvPr/>
        </p:nvGrpSpPr>
        <p:grpSpPr>
          <a:xfrm rot="5400000">
            <a:off x="7095821" y="4159023"/>
            <a:ext cx="670683" cy="1542982"/>
            <a:chOff x="785404" y="1743238"/>
            <a:chExt cx="670683" cy="1542982"/>
          </a:xfrm>
        </p:grpSpPr>
        <p:sp>
          <p:nvSpPr>
            <p:cNvPr id="509"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47" name="Group 405"/>
            <p:cNvGrpSpPr/>
            <p:nvPr/>
          </p:nvGrpSpPr>
          <p:grpSpPr>
            <a:xfrm rot="5400000">
              <a:off x="604268" y="2434401"/>
              <a:ext cx="1542982" cy="160687"/>
              <a:chOff x="1809818" y="1385407"/>
              <a:chExt cx="1542982" cy="160687"/>
            </a:xfrm>
          </p:grpSpPr>
          <p:cxnSp>
            <p:nvCxnSpPr>
              <p:cNvPr id="511" name="Straight Connector 510"/>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2" name="Straight Connector 511"/>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3" name="Straight Connector 512"/>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4" name="Straight Connector 513"/>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5" name="Straight Connector 514"/>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6" name="Straight Connector 515"/>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7" name="Straight Connector 516"/>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8" name="Straight Connector 517"/>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0" name="Straight Connector 519"/>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59" name="Group 449"/>
          <p:cNvGrpSpPr/>
          <p:nvPr/>
        </p:nvGrpSpPr>
        <p:grpSpPr>
          <a:xfrm rot="5400000">
            <a:off x="7089064" y="2599692"/>
            <a:ext cx="670683" cy="1542982"/>
            <a:chOff x="785404" y="1743238"/>
            <a:chExt cx="670683" cy="1542982"/>
          </a:xfrm>
        </p:grpSpPr>
        <p:sp>
          <p:nvSpPr>
            <p:cNvPr id="523"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61" name="Group 405"/>
            <p:cNvGrpSpPr/>
            <p:nvPr/>
          </p:nvGrpSpPr>
          <p:grpSpPr>
            <a:xfrm rot="5400000">
              <a:off x="604268" y="2434401"/>
              <a:ext cx="1542982" cy="160687"/>
              <a:chOff x="1809818" y="1385407"/>
              <a:chExt cx="1542982" cy="160687"/>
            </a:xfrm>
          </p:grpSpPr>
          <p:cxnSp>
            <p:nvCxnSpPr>
              <p:cNvPr id="525" name="Straight Connector 524"/>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0" name="Straight Connector 529"/>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2" name="Straight Connector 531"/>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3" name="Straight Connector 532"/>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4" name="Straight Connector 533"/>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5" name="Straight Connector 534"/>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2" name="Group 449"/>
          <p:cNvGrpSpPr/>
          <p:nvPr/>
        </p:nvGrpSpPr>
        <p:grpSpPr>
          <a:xfrm rot="10800000">
            <a:off x="8102622" y="3640791"/>
            <a:ext cx="670683" cy="1542982"/>
            <a:chOff x="785404" y="1743238"/>
            <a:chExt cx="670683" cy="1542982"/>
          </a:xfrm>
        </p:grpSpPr>
        <p:sp>
          <p:nvSpPr>
            <p:cNvPr id="53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63" name="Group 405"/>
            <p:cNvGrpSpPr/>
            <p:nvPr/>
          </p:nvGrpSpPr>
          <p:grpSpPr>
            <a:xfrm rot="5400000">
              <a:off x="604266" y="2434399"/>
              <a:ext cx="1542982" cy="160687"/>
              <a:chOff x="1809818" y="1385407"/>
              <a:chExt cx="1542982" cy="160687"/>
            </a:xfrm>
          </p:grpSpPr>
          <p:cxnSp>
            <p:nvCxnSpPr>
              <p:cNvPr id="539" name="Straight Connector 53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4" name="Straight Connector 54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5" name="Straight Connector 54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6" name="Straight Connector 54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4" name="Group 452"/>
          <p:cNvGrpSpPr/>
          <p:nvPr/>
        </p:nvGrpSpPr>
        <p:grpSpPr>
          <a:xfrm rot="5400000">
            <a:off x="2322744" y="5706821"/>
            <a:ext cx="969184" cy="1542982"/>
            <a:chOff x="2971800" y="1743238"/>
            <a:chExt cx="969184" cy="1542982"/>
          </a:xfrm>
        </p:grpSpPr>
        <p:sp>
          <p:nvSpPr>
            <p:cNvPr id="551" name="Oval 550"/>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2" name="Straight Arrow Connector 551"/>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53" name="Straight Connector 552"/>
            <p:cNvCxnSpPr>
              <a:stCxn id="551"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4" name="Straight Connector 553"/>
            <p:cNvCxnSpPr>
              <a:stCxn id="551"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555"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165" name="Group 449"/>
          <p:cNvGrpSpPr/>
          <p:nvPr/>
        </p:nvGrpSpPr>
        <p:grpSpPr>
          <a:xfrm>
            <a:off x="-79521" y="5165828"/>
            <a:ext cx="670683" cy="1542982"/>
            <a:chOff x="785404" y="1743238"/>
            <a:chExt cx="670683" cy="1542982"/>
          </a:xfrm>
        </p:grpSpPr>
        <p:sp>
          <p:nvSpPr>
            <p:cNvPr id="557"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2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66" name="Group 405"/>
            <p:cNvGrpSpPr/>
            <p:nvPr/>
          </p:nvGrpSpPr>
          <p:grpSpPr>
            <a:xfrm rot="5400000">
              <a:off x="604258" y="2434391"/>
              <a:ext cx="1542982" cy="160687"/>
              <a:chOff x="1809818" y="1385407"/>
              <a:chExt cx="1542982" cy="160687"/>
            </a:xfrm>
          </p:grpSpPr>
          <p:cxnSp>
            <p:nvCxnSpPr>
              <p:cNvPr id="559" name="Straight Connector 558"/>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0" name="Straight Connector 559"/>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1" name="Straight Connector 560"/>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2" name="Straight Connector 561"/>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3" name="Straight Connector 562"/>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4" name="Straight Connector 563"/>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6" name="Straight Connector 565"/>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7" name="Straight Connector 566"/>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8" name="Straight Connector 567"/>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67" name="Group 449"/>
          <p:cNvGrpSpPr/>
          <p:nvPr/>
        </p:nvGrpSpPr>
        <p:grpSpPr>
          <a:xfrm rot="5400000">
            <a:off x="932170" y="5694003"/>
            <a:ext cx="670683" cy="1542982"/>
            <a:chOff x="785404" y="1743238"/>
            <a:chExt cx="670683" cy="1542982"/>
          </a:xfrm>
        </p:grpSpPr>
        <p:sp>
          <p:nvSpPr>
            <p:cNvPr id="578"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84" name="Group 405"/>
            <p:cNvGrpSpPr/>
            <p:nvPr/>
          </p:nvGrpSpPr>
          <p:grpSpPr>
            <a:xfrm rot="5400000">
              <a:off x="604260" y="2434393"/>
              <a:ext cx="1542982" cy="160687"/>
              <a:chOff x="1809818" y="1385407"/>
              <a:chExt cx="1542982" cy="160687"/>
            </a:xfrm>
          </p:grpSpPr>
          <p:cxnSp>
            <p:nvCxnSpPr>
              <p:cNvPr id="580" name="Straight Connector 579"/>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1" name="Straight Connector 580"/>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2" name="Straight Connector 581"/>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3" name="Straight Connector 582"/>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4" name="Straight Connector 583"/>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5" name="Straight Connector 584"/>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7" name="Straight Connector 586"/>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8" name="Straight Connector 587"/>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89" name="Straight Connector 588"/>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86" name="Group 449"/>
          <p:cNvGrpSpPr/>
          <p:nvPr/>
        </p:nvGrpSpPr>
        <p:grpSpPr>
          <a:xfrm>
            <a:off x="1463617" y="5177830"/>
            <a:ext cx="670683" cy="1542982"/>
            <a:chOff x="785404" y="1743238"/>
            <a:chExt cx="670683" cy="1542982"/>
          </a:xfrm>
        </p:grpSpPr>
        <p:sp>
          <p:nvSpPr>
            <p:cNvPr id="592"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5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199" name="Group 405"/>
            <p:cNvGrpSpPr/>
            <p:nvPr/>
          </p:nvGrpSpPr>
          <p:grpSpPr>
            <a:xfrm rot="5400000">
              <a:off x="604264" y="2434397"/>
              <a:ext cx="1542982" cy="160687"/>
              <a:chOff x="1809818" y="1385407"/>
              <a:chExt cx="1542982" cy="160687"/>
            </a:xfrm>
          </p:grpSpPr>
          <p:cxnSp>
            <p:nvCxnSpPr>
              <p:cNvPr id="594" name="Straight Connector 593"/>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5" name="Straight Connector 594"/>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6" name="Straight Connector 595"/>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7" name="Straight Connector 596"/>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8" name="Straight Connector 597"/>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99" name="Straight Connector 598"/>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0" name="Straight Connector 599"/>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1" name="Straight Connector 600"/>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2" name="Straight Connector 601"/>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3" name="Straight Connector 602"/>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4" name="Straight Connector 603"/>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00" name="Group 452"/>
          <p:cNvGrpSpPr/>
          <p:nvPr/>
        </p:nvGrpSpPr>
        <p:grpSpPr>
          <a:xfrm rot="5400000">
            <a:off x="3858582" y="5706078"/>
            <a:ext cx="969184" cy="1542982"/>
            <a:chOff x="2971800" y="1743238"/>
            <a:chExt cx="969184" cy="1542982"/>
          </a:xfrm>
        </p:grpSpPr>
        <p:sp>
          <p:nvSpPr>
            <p:cNvPr id="606" name="Oval 605"/>
            <p:cNvSpPr/>
            <p:nvPr/>
          </p:nvSpPr>
          <p:spPr>
            <a:xfrm>
              <a:off x="3455209" y="22861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7" name="Straight Arrow Connector 606"/>
            <p:cNvCxnSpPr/>
            <p:nvPr/>
          </p:nvCxnSpPr>
          <p:spPr>
            <a:xfrm rot="5400000" flipH="1" flipV="1">
              <a:off x="3540935" y="25099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08" name="Straight Connector 607"/>
            <p:cNvCxnSpPr>
              <a:stCxn id="606" idx="0"/>
            </p:cNvCxnSpPr>
            <p:nvPr/>
          </p:nvCxnSpPr>
          <p:spPr>
            <a:xfrm rot="5400000" flipH="1" flipV="1">
              <a:off x="3426652" y="2014684"/>
              <a:ext cx="5428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6" idx="4"/>
            </p:cNvCxnSpPr>
            <p:nvPr/>
          </p:nvCxnSpPr>
          <p:spPr>
            <a:xfrm rot="5400000">
              <a:off x="3440939" y="3029062"/>
              <a:ext cx="514317" cy="0"/>
            </a:xfrm>
            <a:prstGeom prst="line">
              <a:avLst/>
            </a:prstGeom>
          </p:spPr>
          <p:style>
            <a:lnRef idx="2">
              <a:schemeClr val="accent1"/>
            </a:lnRef>
            <a:fillRef idx="0">
              <a:schemeClr val="accent1"/>
            </a:fillRef>
            <a:effectRef idx="1">
              <a:schemeClr val="accent1"/>
            </a:effectRef>
            <a:fontRef idx="minor">
              <a:schemeClr val="tx1"/>
            </a:fontRef>
          </p:style>
        </p:cxnSp>
        <p:sp>
          <p:nvSpPr>
            <p:cNvPr id="610" name="Title 1"/>
            <p:cNvSpPr txBox="1">
              <a:spLocks/>
            </p:cNvSpPr>
            <p:nvPr/>
          </p:nvSpPr>
          <p:spPr>
            <a:xfrm rot="16200000">
              <a:off x="2762805"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3 A</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grpSp>
        <p:nvGrpSpPr>
          <p:cNvPr id="202" name="Group 449"/>
          <p:cNvGrpSpPr/>
          <p:nvPr/>
        </p:nvGrpSpPr>
        <p:grpSpPr>
          <a:xfrm rot="10800000">
            <a:off x="6612691" y="5162692"/>
            <a:ext cx="670683" cy="1542982"/>
            <a:chOff x="785404" y="1743238"/>
            <a:chExt cx="670683" cy="1542982"/>
          </a:xfrm>
        </p:grpSpPr>
        <p:sp>
          <p:nvSpPr>
            <p:cNvPr id="612"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08" name="Group 405"/>
            <p:cNvGrpSpPr/>
            <p:nvPr/>
          </p:nvGrpSpPr>
          <p:grpSpPr>
            <a:xfrm rot="5400000">
              <a:off x="604266" y="2434399"/>
              <a:ext cx="1542982" cy="160687"/>
              <a:chOff x="1809818" y="1385407"/>
              <a:chExt cx="1542982" cy="160687"/>
            </a:xfrm>
          </p:grpSpPr>
          <p:cxnSp>
            <p:nvCxnSpPr>
              <p:cNvPr id="614" name="Straight Connector 613"/>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6" name="Straight Connector 615"/>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7" name="Straight Connector 616"/>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19" name="Straight Connector 618"/>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0" name="Straight Connector 619"/>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2" name="Straight Connector 621"/>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3" name="Straight Connector 622"/>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10" name="Group 449"/>
          <p:cNvGrpSpPr/>
          <p:nvPr/>
        </p:nvGrpSpPr>
        <p:grpSpPr>
          <a:xfrm rot="5400000">
            <a:off x="5541098" y="5699360"/>
            <a:ext cx="670683" cy="1542982"/>
            <a:chOff x="785404" y="1743238"/>
            <a:chExt cx="670683" cy="1542982"/>
          </a:xfrm>
        </p:grpSpPr>
        <p:sp>
          <p:nvSpPr>
            <p:cNvPr id="626"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22" name="Group 405"/>
            <p:cNvGrpSpPr/>
            <p:nvPr/>
          </p:nvGrpSpPr>
          <p:grpSpPr>
            <a:xfrm rot="5400000">
              <a:off x="604270" y="2434403"/>
              <a:ext cx="1542982" cy="160687"/>
              <a:chOff x="1809818" y="1385407"/>
              <a:chExt cx="1542982" cy="160687"/>
            </a:xfrm>
          </p:grpSpPr>
          <p:cxnSp>
            <p:nvCxnSpPr>
              <p:cNvPr id="628" name="Straight Connector 627"/>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1" name="Straight Connector 630"/>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2" name="Straight Connector 631"/>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3" name="Straight Connector 632"/>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4" name="Straight Connector 633"/>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5" name="Straight Connector 634"/>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6" name="Straight Connector 635"/>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7" name="Straight Connector 636"/>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8" name="Straight Connector 637"/>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24" name="Group 449"/>
          <p:cNvGrpSpPr/>
          <p:nvPr/>
        </p:nvGrpSpPr>
        <p:grpSpPr>
          <a:xfrm rot="5400000">
            <a:off x="7083521" y="5696093"/>
            <a:ext cx="670700" cy="1542982"/>
            <a:chOff x="785404" y="1743256"/>
            <a:chExt cx="670700" cy="1542982"/>
          </a:xfrm>
        </p:grpSpPr>
        <p:sp>
          <p:nvSpPr>
            <p:cNvPr id="640"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7 </a:t>
              </a:r>
              <a:r>
                <a:rPr lang="en-US" dirty="0" smtClean="0">
                  <a:solidFill>
                    <a:srgbClr val="00B050"/>
                  </a:solidFill>
                  <a:latin typeface="Symbol" pitchFamily="18" charset="2"/>
                  <a:cs typeface="Times New Roman" pitchFamily="18" charset="0"/>
                </a:rPr>
                <a:t>W</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236" name="Group 405"/>
            <p:cNvGrpSpPr/>
            <p:nvPr/>
          </p:nvGrpSpPr>
          <p:grpSpPr>
            <a:xfrm rot="5400000">
              <a:off x="604270" y="2434403"/>
              <a:ext cx="1542982" cy="160687"/>
              <a:chOff x="1809818" y="1385407"/>
              <a:chExt cx="1542982" cy="160687"/>
            </a:xfrm>
          </p:grpSpPr>
          <p:cxnSp>
            <p:nvCxnSpPr>
              <p:cNvPr id="642" name="Straight Connector 641"/>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3" name="Straight Connector 642"/>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4" name="Straight Connector 643"/>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6" name="Straight Connector 645"/>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7" name="Straight Connector 646"/>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9" name="Straight Connector 648"/>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0" name="Straight Connector 649"/>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1" name="Straight Connector 650"/>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2" name="Straight Connector 651"/>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37" name="Group 525"/>
          <p:cNvGrpSpPr/>
          <p:nvPr/>
        </p:nvGrpSpPr>
        <p:grpSpPr>
          <a:xfrm rot="16200000">
            <a:off x="-202257" y="431618"/>
            <a:ext cx="706952" cy="559236"/>
            <a:chOff x="5620837" y="2038275"/>
            <a:chExt cx="706952" cy="559236"/>
          </a:xfrm>
        </p:grpSpPr>
        <p:cxnSp>
          <p:nvCxnSpPr>
            <p:cNvPr id="654" name="Straight Arrow Connector 653"/>
            <p:cNvCxnSpPr/>
            <p:nvPr/>
          </p:nvCxnSpPr>
          <p:spPr>
            <a:xfrm rot="10800000" flipH="1">
              <a:off x="5797097" y="2539225"/>
              <a:ext cx="264501"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55" name="Title 1"/>
            <p:cNvSpPr txBox="1">
              <a:spLocks/>
            </p:cNvSpPr>
            <p:nvPr/>
          </p:nvSpPr>
          <p:spPr>
            <a:xfrm>
              <a:off x="5620837" y="2038275"/>
              <a:ext cx="706952" cy="559236"/>
            </a:xfrm>
            <a:prstGeom prst="rect">
              <a:avLst/>
            </a:prstGeom>
          </p:spPr>
          <p:txBody>
            <a:bodyPr vert="horz" lIns="91440" tIns="45720" rIns="91440" bIns="45720" rtlCol="0" anchor="ctr">
              <a:normAutofit/>
            </a:bodyPr>
            <a:lstStyle/>
            <a:p>
              <a:pPr lvl="0" algn="ctr">
                <a:spcBef>
                  <a:spcPct val="0"/>
                </a:spcBef>
              </a:pPr>
              <a:r>
                <a:rPr lang="en-US" i="1" dirty="0" smtClean="0">
                  <a:solidFill>
                    <a:srgbClr val="FF3300"/>
                  </a:solidFill>
                  <a:latin typeface="Times New Roman" pitchFamily="18" charset="0"/>
                  <a:cs typeface="Times New Roman" pitchFamily="18" charset="0"/>
                </a:rPr>
                <a:t>i</a:t>
              </a:r>
              <a:r>
                <a:rPr lang="en-US" i="1" baseline="-25000" dirty="0" smtClean="0">
                  <a:solidFill>
                    <a:srgbClr val="FF3300"/>
                  </a:solidFill>
                  <a:latin typeface="Times New Roman" pitchFamily="18" charset="0"/>
                  <a:cs typeface="Times New Roman" pitchFamily="18" charset="0"/>
                </a:rPr>
                <a:t>1</a:t>
              </a:r>
              <a:endParaRPr kumimoji="0" lang="en-US" b="0" i="1"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sp>
        <p:nvSpPr>
          <p:cNvPr id="591" name="Oval 590"/>
          <p:cNvSpPr/>
          <p:nvPr/>
        </p:nvSpPr>
        <p:spPr>
          <a:xfrm>
            <a:off x="8604277" y="485593"/>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604277" y="1994412"/>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TextBox 604"/>
          <p:cNvSpPr txBox="1"/>
          <p:nvPr/>
        </p:nvSpPr>
        <p:spPr>
          <a:xfrm>
            <a:off x="8640908" y="185840"/>
            <a:ext cx="295274" cy="369332"/>
          </a:xfrm>
          <a:prstGeom prst="rect">
            <a:avLst/>
          </a:prstGeom>
          <a:noFill/>
        </p:spPr>
        <p:txBody>
          <a:bodyPr wrap="none" rtlCol="0">
            <a:spAutoFit/>
          </a:bodyPr>
          <a:lstStyle/>
          <a:p>
            <a:r>
              <a:rPr lang="en-US" dirty="0" smtClean="0"/>
              <a:t>a</a:t>
            </a:r>
            <a:endParaRPr lang="en-US" dirty="0"/>
          </a:p>
        </p:txBody>
      </p:sp>
      <p:sp>
        <p:nvSpPr>
          <p:cNvPr id="611" name="TextBox 610"/>
          <p:cNvSpPr txBox="1"/>
          <p:nvPr/>
        </p:nvSpPr>
        <p:spPr>
          <a:xfrm>
            <a:off x="8629688" y="2203751"/>
            <a:ext cx="306494" cy="369332"/>
          </a:xfrm>
          <a:prstGeom prst="rect">
            <a:avLst/>
          </a:prstGeom>
          <a:noFill/>
        </p:spPr>
        <p:txBody>
          <a:bodyPr wrap="none" rtlCol="0">
            <a:spAutoFit/>
          </a:bodyPr>
          <a:lstStyle/>
          <a:p>
            <a:r>
              <a:rPr lang="en-US" dirty="0" smtClean="0"/>
              <a:t>b</a:t>
            </a:r>
            <a:endParaRPr lang="en-US" dirty="0"/>
          </a:p>
        </p:txBody>
      </p:sp>
      <p:sp>
        <p:nvSpPr>
          <p:cNvPr id="613" name="TextBox 612"/>
          <p:cNvSpPr txBox="1"/>
          <p:nvPr/>
        </p:nvSpPr>
        <p:spPr>
          <a:xfrm>
            <a:off x="8521972" y="479985"/>
            <a:ext cx="300082" cy="369332"/>
          </a:xfrm>
          <a:prstGeom prst="rect">
            <a:avLst/>
          </a:prstGeom>
          <a:noFill/>
        </p:spPr>
        <p:txBody>
          <a:bodyPr wrap="none" rtlCol="0">
            <a:spAutoFit/>
          </a:bodyPr>
          <a:lstStyle/>
          <a:p>
            <a:r>
              <a:rPr lang="en-US" dirty="0" smtClean="0"/>
              <a:t>+</a:t>
            </a:r>
            <a:endParaRPr lang="en-US" dirty="0"/>
          </a:p>
        </p:txBody>
      </p:sp>
      <p:sp>
        <p:nvSpPr>
          <p:cNvPr id="625" name="TextBox 624"/>
          <p:cNvSpPr txBox="1"/>
          <p:nvPr/>
        </p:nvSpPr>
        <p:spPr>
          <a:xfrm>
            <a:off x="8529367" y="1704892"/>
            <a:ext cx="255198" cy="369332"/>
          </a:xfrm>
          <a:prstGeom prst="rect">
            <a:avLst/>
          </a:prstGeom>
          <a:noFill/>
        </p:spPr>
        <p:txBody>
          <a:bodyPr wrap="none" rtlCol="0">
            <a:spAutoFit/>
          </a:bodyPr>
          <a:lstStyle/>
          <a:p>
            <a:r>
              <a:rPr lang="en-US" dirty="0" smtClean="0"/>
              <a:t>-</a:t>
            </a:r>
            <a:endParaRPr lang="en-US" dirty="0"/>
          </a:p>
        </p:txBody>
      </p:sp>
      <p:cxnSp>
        <p:nvCxnSpPr>
          <p:cNvPr id="653" name="Straight Connector 652"/>
          <p:cNvCxnSpPr/>
          <p:nvPr/>
        </p:nvCxnSpPr>
        <p:spPr>
          <a:xfrm>
            <a:off x="8183131" y="563609"/>
            <a:ext cx="4465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7" name="Straight Connector 656"/>
          <p:cNvCxnSpPr/>
          <p:nvPr/>
        </p:nvCxnSpPr>
        <p:spPr>
          <a:xfrm>
            <a:off x="8149090" y="2078138"/>
            <a:ext cx="44655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37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Power</a:t>
            </a:r>
            <a:endParaRPr lang="en-US" dirty="0"/>
          </a:p>
        </p:txBody>
      </p:sp>
      <p:grpSp>
        <p:nvGrpSpPr>
          <p:cNvPr id="4" name="Group 449"/>
          <p:cNvGrpSpPr/>
          <p:nvPr/>
        </p:nvGrpSpPr>
        <p:grpSpPr>
          <a:xfrm rot="5400000">
            <a:off x="1664649" y="706852"/>
            <a:ext cx="670686" cy="1542982"/>
            <a:chOff x="785404" y="1743242"/>
            <a:chExt cx="670686" cy="1542982"/>
          </a:xfrm>
        </p:grpSpPr>
        <p:sp>
          <p:nvSpPr>
            <p:cNvPr id="5"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R</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6" name="Group 405"/>
            <p:cNvGrpSpPr/>
            <p:nvPr/>
          </p:nvGrpSpPr>
          <p:grpSpPr>
            <a:xfrm rot="5400000">
              <a:off x="604258" y="2434391"/>
              <a:ext cx="1542982" cy="160687"/>
              <a:chOff x="1809818" y="1385407"/>
              <a:chExt cx="1542982" cy="160687"/>
            </a:xfrm>
          </p:grpSpPr>
          <p:cxnSp>
            <p:nvCxnSpPr>
              <p:cNvPr id="7" name="Straight Connector 6"/>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8" name="Group 439"/>
          <p:cNvGrpSpPr/>
          <p:nvPr/>
        </p:nvGrpSpPr>
        <p:grpSpPr>
          <a:xfrm>
            <a:off x="985617" y="1832235"/>
            <a:ext cx="485775" cy="565091"/>
            <a:chOff x="3259914" y="2192942"/>
            <a:chExt cx="485775" cy="565091"/>
          </a:xfrm>
        </p:grpSpPr>
        <p:sp>
          <p:nvSpPr>
            <p:cNvPr id="19" name="Oval 18"/>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21"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22" name="Straight Connector 21"/>
          <p:cNvCxnSpPr/>
          <p:nvPr/>
        </p:nvCxnSpPr>
        <p:spPr>
          <a:xfrm rot="5400000" flipH="1" flipV="1">
            <a:off x="1110587" y="2477832"/>
            <a:ext cx="24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1168920" y="1811446"/>
            <a:ext cx="119171"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rot="16200000">
            <a:off x="267551" y="1755883"/>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25" name="Straight Connector 24"/>
          <p:cNvCxnSpPr/>
          <p:nvPr/>
        </p:nvCxnSpPr>
        <p:spPr>
          <a:xfrm>
            <a:off x="1231610" y="2616108"/>
            <a:ext cx="1539874"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2758153" y="1676396"/>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758153" y="2530411"/>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2794784" y="1376643"/>
            <a:ext cx="295274" cy="369332"/>
          </a:xfrm>
          <a:prstGeom prst="rect">
            <a:avLst/>
          </a:prstGeom>
          <a:noFill/>
        </p:spPr>
        <p:txBody>
          <a:bodyPr wrap="none" rtlCol="0">
            <a:spAutoFit/>
          </a:bodyPr>
          <a:lstStyle/>
          <a:p>
            <a:r>
              <a:rPr lang="en-US" dirty="0" smtClean="0"/>
              <a:t>a</a:t>
            </a:r>
            <a:endParaRPr lang="en-US" dirty="0"/>
          </a:p>
        </p:txBody>
      </p:sp>
      <p:sp>
        <p:nvSpPr>
          <p:cNvPr id="29" name="TextBox 28"/>
          <p:cNvSpPr txBox="1"/>
          <p:nvPr/>
        </p:nvSpPr>
        <p:spPr>
          <a:xfrm>
            <a:off x="2675848" y="1693648"/>
            <a:ext cx="300082"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2683243" y="2240891"/>
            <a:ext cx="255198" cy="369332"/>
          </a:xfrm>
          <a:prstGeom prst="rect">
            <a:avLst/>
          </a:prstGeom>
          <a:noFill/>
        </p:spPr>
        <p:txBody>
          <a:bodyPr wrap="none" rtlCol="0">
            <a:spAutoFit/>
          </a:bodyPr>
          <a:lstStyle/>
          <a:p>
            <a:r>
              <a:rPr lang="en-US" dirty="0" smtClean="0"/>
              <a:t>-</a:t>
            </a:r>
            <a:endParaRPr lang="en-US" dirty="0"/>
          </a:p>
        </p:txBody>
      </p:sp>
      <p:sp>
        <p:nvSpPr>
          <p:cNvPr id="31" name="Title 1"/>
          <p:cNvSpPr txBox="1">
            <a:spLocks/>
          </p:cNvSpPr>
          <p:nvPr/>
        </p:nvSpPr>
        <p:spPr>
          <a:xfrm>
            <a:off x="3555291" y="1862353"/>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R</a:t>
            </a:r>
            <a:r>
              <a:rPr lang="en-US" baseline="-25000" dirty="0" smtClean="0">
                <a:solidFill>
                  <a:srgbClr val="00B050"/>
                </a:solidFill>
                <a:latin typeface="Times New Roman" pitchFamily="18" charset="0"/>
                <a:cs typeface="Times New Roman" pitchFamily="18" charset="0"/>
              </a:rPr>
              <a:t>L</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47" name="Group 46"/>
          <p:cNvGrpSpPr/>
          <p:nvPr/>
        </p:nvGrpSpPr>
        <p:grpSpPr>
          <a:xfrm>
            <a:off x="3555292" y="1745974"/>
            <a:ext cx="160687" cy="864249"/>
            <a:chOff x="4882261" y="4779967"/>
            <a:chExt cx="160687" cy="864249"/>
          </a:xfrm>
        </p:grpSpPr>
        <p:cxnSp>
          <p:nvCxnSpPr>
            <p:cNvPr id="32" name="Straight Connector 31"/>
            <p:cNvCxnSpPr/>
            <p:nvPr/>
          </p:nvCxnSpPr>
          <p:spPr>
            <a:xfrm rot="10800000" flipH="1" flipV="1">
              <a:off x="4882261" y="5014293"/>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flipH="1" flipV="1">
              <a:off x="4962427" y="4893511"/>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882261" y="493377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H="1" flipV="1">
              <a:off x="4882261" y="5175335"/>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4882261" y="5094814"/>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flipH="1" flipV="1">
              <a:off x="4909160" y="5590949"/>
              <a:ext cx="1065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flipH="1" flipV="1">
              <a:off x="4882261" y="5336377"/>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4882261" y="5255856"/>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4882617" y="541689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flipH="1" flipV="1">
              <a:off x="4882617" y="5497419"/>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flipH="1" flipV="1">
              <a:off x="4905655" y="4836739"/>
              <a:ext cx="113544"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rot="10800000">
            <a:off x="2938441" y="1733168"/>
            <a:ext cx="6977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2937730" y="2635561"/>
            <a:ext cx="6977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378994" y="1980300"/>
            <a:ext cx="535781" cy="4026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900613" y="1376643"/>
            <a:ext cx="3975512" cy="369332"/>
          </a:xfrm>
          <a:prstGeom prst="rect">
            <a:avLst/>
          </a:prstGeom>
          <a:noFill/>
        </p:spPr>
        <p:txBody>
          <a:bodyPr wrap="none" rtlCol="0">
            <a:spAutoFit/>
          </a:bodyPr>
          <a:lstStyle/>
          <a:p>
            <a:r>
              <a:rPr lang="en-US" dirty="0" smtClean="0"/>
              <a:t>Arrow means R</a:t>
            </a:r>
            <a:r>
              <a:rPr lang="en-US" baseline="-25000" dirty="0" smtClean="0"/>
              <a:t>L</a:t>
            </a:r>
            <a:r>
              <a:rPr lang="en-US" dirty="0" smtClean="0"/>
              <a:t> variable (e.g. by a knob)</a:t>
            </a:r>
            <a:endParaRPr lang="en-US" dirty="0"/>
          </a:p>
        </p:txBody>
      </p:sp>
      <p:sp>
        <p:nvSpPr>
          <p:cNvPr id="56" name="TextBox 55"/>
          <p:cNvSpPr txBox="1"/>
          <p:nvPr/>
        </p:nvSpPr>
        <p:spPr>
          <a:xfrm>
            <a:off x="426678" y="2958584"/>
            <a:ext cx="2744021" cy="369332"/>
          </a:xfrm>
          <a:prstGeom prst="rect">
            <a:avLst/>
          </a:prstGeom>
          <a:noFill/>
        </p:spPr>
        <p:txBody>
          <a:bodyPr wrap="none" rtlCol="0">
            <a:spAutoFit/>
          </a:bodyPr>
          <a:lstStyle/>
          <a:p>
            <a:r>
              <a:rPr lang="en-US" dirty="0" smtClean="0"/>
              <a:t>Power delivered to load = ?</a:t>
            </a:r>
            <a:endParaRPr lang="en-US"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361440" y="681840"/>
              <a:ext cx="8782920" cy="5213880"/>
            </p14:xfrm>
          </p:contentPart>
        </mc:Choice>
        <mc:Fallback>
          <p:pic>
            <p:nvPicPr>
              <p:cNvPr id="3" name="Ink 2"/>
              <p:cNvPicPr/>
              <p:nvPr/>
            </p:nvPicPr>
            <p:blipFill>
              <a:blip r:embed="rId4"/>
              <a:stretch>
                <a:fillRect/>
              </a:stretch>
            </p:blipFill>
            <p:spPr>
              <a:xfrm>
                <a:off x="345240" y="665280"/>
                <a:ext cx="8814600" cy="5244120"/>
              </a:xfrm>
              <a:prstGeom prst="rect">
                <a:avLst/>
              </a:prstGeom>
            </p:spPr>
          </p:pic>
        </mc:Fallback>
      </mc:AlternateContent>
    </p:spTree>
    <p:extLst>
      <p:ext uri="{BB962C8B-B14F-4D97-AF65-F5344CB8AC3E}">
        <p14:creationId xmlns:p14="http://schemas.microsoft.com/office/powerpoint/2010/main" val="241501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88600" y="73800"/>
              <a:ext cx="8465040" cy="6263640"/>
            </p14:xfrm>
          </p:contentPart>
        </mc:Choice>
        <mc:Fallback>
          <p:pic>
            <p:nvPicPr>
              <p:cNvPr id="2" name="Ink 1"/>
              <p:cNvPicPr/>
              <p:nvPr/>
            </p:nvPicPr>
            <p:blipFill>
              <a:blip r:embed="rId4"/>
              <a:stretch>
                <a:fillRect/>
              </a:stretch>
            </p:blipFill>
            <p:spPr>
              <a:xfrm>
                <a:off x="578160" y="58680"/>
                <a:ext cx="8492040" cy="6288120"/>
              </a:xfrm>
              <a:prstGeom prst="rect">
                <a:avLst/>
              </a:prstGeom>
            </p:spPr>
          </p:pic>
        </mc:Fallback>
      </mc:AlternateContent>
    </p:spTree>
    <p:extLst>
      <p:ext uri="{BB962C8B-B14F-4D97-AF65-F5344CB8AC3E}">
        <p14:creationId xmlns:p14="http://schemas.microsoft.com/office/powerpoint/2010/main" val="112256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323720" y="315000"/>
              <a:ext cx="6185520" cy="4572360"/>
            </p14:xfrm>
          </p:contentPart>
        </mc:Choice>
        <mc:Fallback>
          <p:pic>
            <p:nvPicPr>
              <p:cNvPr id="2" name="Ink 1"/>
              <p:cNvPicPr/>
              <p:nvPr/>
            </p:nvPicPr>
            <p:blipFill>
              <a:blip r:embed="rId4"/>
              <a:stretch>
                <a:fillRect/>
              </a:stretch>
            </p:blipFill>
            <p:spPr>
              <a:xfrm>
                <a:off x="1309320" y="305640"/>
                <a:ext cx="6214320" cy="4591080"/>
              </a:xfrm>
              <a:prstGeom prst="rect">
                <a:avLst/>
              </a:prstGeom>
            </p:spPr>
          </p:pic>
        </mc:Fallback>
      </mc:AlternateContent>
    </p:spTree>
    <p:extLst>
      <p:ext uri="{BB962C8B-B14F-4D97-AF65-F5344CB8AC3E}">
        <p14:creationId xmlns:p14="http://schemas.microsoft.com/office/powerpoint/2010/main" val="1026295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32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Thevenin’s</a:t>
            </a:r>
            <a:r>
              <a:rPr lang="en-US" dirty="0" smtClean="0"/>
              <a:t> Theorem</a:t>
            </a:r>
            <a:endParaRPr lang="en-US" dirty="0"/>
          </a:p>
        </p:txBody>
      </p:sp>
      <p:sp>
        <p:nvSpPr>
          <p:cNvPr id="4" name="Rectangle 3"/>
          <p:cNvSpPr/>
          <p:nvPr/>
        </p:nvSpPr>
        <p:spPr>
          <a:xfrm>
            <a:off x="1061049" y="1337094"/>
            <a:ext cx="3416060"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Linear two-terminal circuit</a:t>
            </a:r>
            <a:endParaRPr lang="en-US" dirty="0"/>
          </a:p>
        </p:txBody>
      </p:sp>
      <p:cxnSp>
        <p:nvCxnSpPr>
          <p:cNvPr id="7" name="Straight Connector 6"/>
          <p:cNvCxnSpPr/>
          <p:nvPr/>
        </p:nvCxnSpPr>
        <p:spPr>
          <a:xfrm>
            <a:off x="4477109" y="1889185"/>
            <a:ext cx="983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477109" y="2743200"/>
            <a:ext cx="983412"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4649426" y="682227"/>
            <a:ext cx="1143000" cy="921546"/>
          </a:xfrm>
          <a:prstGeom prst="rect">
            <a:avLst/>
          </a:prstGeom>
        </p:spPr>
        <p:txBody>
          <a:bodyPr vert="horz" lIns="91440" tIns="45720" rIns="91440" bIns="45720" rtlCol="0" anchor="ctr">
            <a:normAutofit/>
          </a:bodyPr>
          <a:lstStyle/>
          <a:p>
            <a:pPr lvl="0" algn="ctr">
              <a:spcBef>
                <a:spcPct val="0"/>
              </a:spcBef>
            </a:pPr>
            <a:r>
              <a:rPr lang="en-US" sz="3600" i="1" dirty="0" smtClean="0">
                <a:solidFill>
                  <a:srgbClr val="FF3300"/>
                </a:solidFill>
                <a:latin typeface="Times New Roman" pitchFamily="18" charset="0"/>
                <a:cs typeface="Times New Roman" pitchFamily="18" charset="0"/>
              </a:rPr>
              <a:t>I</a:t>
            </a:r>
            <a:endParaRPr kumimoji="0" lang="en-US" sz="3600" i="1"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nvGrpSpPr>
          <p:cNvPr id="85" name="Group 84"/>
          <p:cNvGrpSpPr/>
          <p:nvPr/>
        </p:nvGrpSpPr>
        <p:grpSpPr>
          <a:xfrm>
            <a:off x="4942935" y="1337094"/>
            <a:ext cx="3620219" cy="2018581"/>
            <a:chOff x="4942935" y="1337094"/>
            <a:chExt cx="3620219" cy="2018581"/>
          </a:xfrm>
        </p:grpSpPr>
        <p:sp>
          <p:nvSpPr>
            <p:cNvPr id="5" name="Rectangle 4"/>
            <p:cNvSpPr/>
            <p:nvPr/>
          </p:nvSpPr>
          <p:spPr>
            <a:xfrm>
              <a:off x="6909758" y="1337094"/>
              <a:ext cx="1653396"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16" name="Oval 15"/>
            <p:cNvSpPr/>
            <p:nvPr/>
          </p:nvSpPr>
          <p:spPr>
            <a:xfrm>
              <a:off x="5460521"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460521"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612921" y="2743200"/>
              <a:ext cx="12968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2921" y="1889185"/>
              <a:ext cx="1296837"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497152" y="1526872"/>
              <a:ext cx="295274" cy="369332"/>
            </a:xfrm>
            <a:prstGeom prst="rect">
              <a:avLst/>
            </a:prstGeom>
            <a:noFill/>
          </p:spPr>
          <p:txBody>
            <a:bodyPr wrap="none" rtlCol="0">
              <a:spAutoFit/>
            </a:bodyPr>
            <a:lstStyle/>
            <a:p>
              <a:r>
                <a:rPr lang="en-US" dirty="0" smtClean="0"/>
                <a:t>a</a:t>
              </a:r>
              <a:endParaRPr lang="en-US" dirty="0"/>
            </a:p>
          </p:txBody>
        </p:sp>
        <p:sp>
          <p:nvSpPr>
            <p:cNvPr id="28" name="TextBox 27"/>
            <p:cNvSpPr txBox="1"/>
            <p:nvPr/>
          </p:nvSpPr>
          <p:spPr>
            <a:xfrm>
              <a:off x="5485932" y="2889979"/>
              <a:ext cx="306494" cy="369332"/>
            </a:xfrm>
            <a:prstGeom prst="rect">
              <a:avLst/>
            </a:prstGeom>
            <a:noFill/>
          </p:spPr>
          <p:txBody>
            <a:bodyPr wrap="none" rtlCol="0">
              <a:spAutoFit/>
            </a:bodyPr>
            <a:lstStyle/>
            <a:p>
              <a:r>
                <a:rPr lang="en-US" dirty="0" smtClean="0"/>
                <a:t>b</a:t>
              </a:r>
              <a:endParaRPr lang="en-US" dirty="0"/>
            </a:p>
          </p:txBody>
        </p:sp>
        <p:cxnSp>
          <p:nvCxnSpPr>
            <p:cNvPr id="30" name="Straight Arrow Connector 29"/>
            <p:cNvCxnSpPr/>
            <p:nvPr/>
          </p:nvCxnSpPr>
          <p:spPr>
            <a:xfrm flipV="1">
              <a:off x="4942935" y="1526872"/>
              <a:ext cx="517586" cy="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5378216" y="1843877"/>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5385611" y="2391120"/>
              <a:ext cx="255198" cy="369332"/>
            </a:xfrm>
            <a:prstGeom prst="rect">
              <a:avLst/>
            </a:prstGeom>
            <a:noFill/>
          </p:spPr>
          <p:txBody>
            <a:bodyPr wrap="none" rtlCol="0">
              <a:spAutoFit/>
            </a:bodyPr>
            <a:lstStyle/>
            <a:p>
              <a:r>
                <a:rPr lang="en-US" dirty="0" smtClean="0"/>
                <a:t>-</a:t>
              </a:r>
              <a:endParaRPr lang="en-US" dirty="0"/>
            </a:p>
          </p:txBody>
        </p:sp>
      </p:grpSp>
      <p:grpSp>
        <p:nvGrpSpPr>
          <p:cNvPr id="43" name="Group 449"/>
          <p:cNvGrpSpPr/>
          <p:nvPr/>
        </p:nvGrpSpPr>
        <p:grpSpPr>
          <a:xfrm rot="5400000">
            <a:off x="2249152" y="3701496"/>
            <a:ext cx="670686" cy="1542982"/>
            <a:chOff x="785404" y="1743242"/>
            <a:chExt cx="670686" cy="1542982"/>
          </a:xfrm>
        </p:grpSpPr>
        <p:sp>
          <p:nvSpPr>
            <p:cNvPr id="44"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R</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45" name="Group 405"/>
            <p:cNvGrpSpPr/>
            <p:nvPr/>
          </p:nvGrpSpPr>
          <p:grpSpPr>
            <a:xfrm rot="5400000">
              <a:off x="604256" y="2434389"/>
              <a:ext cx="1542982" cy="160687"/>
              <a:chOff x="1809818" y="1385407"/>
              <a:chExt cx="1542982" cy="160687"/>
            </a:xfrm>
          </p:grpSpPr>
          <p:cxnSp>
            <p:nvCxnSpPr>
              <p:cNvPr id="46" name="Straight Connector 45"/>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72" name="Group 439"/>
          <p:cNvGrpSpPr/>
          <p:nvPr/>
        </p:nvGrpSpPr>
        <p:grpSpPr>
          <a:xfrm>
            <a:off x="1570120" y="4826879"/>
            <a:ext cx="485775" cy="565091"/>
            <a:chOff x="3259914" y="2192942"/>
            <a:chExt cx="485775" cy="565091"/>
          </a:xfrm>
        </p:grpSpPr>
        <p:sp>
          <p:nvSpPr>
            <p:cNvPr id="75" name="Oval 7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7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73" name="Straight Connector 72"/>
          <p:cNvCxnSpPr/>
          <p:nvPr/>
        </p:nvCxnSpPr>
        <p:spPr>
          <a:xfrm rot="5400000" flipH="1" flipV="1">
            <a:off x="1695090" y="5472476"/>
            <a:ext cx="24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flipH="1" flipV="1">
            <a:off x="1753423" y="4806090"/>
            <a:ext cx="119171" cy="0"/>
          </a:xfrm>
          <a:prstGeom prst="line">
            <a:avLst/>
          </a:prstGeom>
        </p:spPr>
        <p:style>
          <a:lnRef idx="2">
            <a:schemeClr val="accent1"/>
          </a:lnRef>
          <a:fillRef idx="0">
            <a:schemeClr val="accent1"/>
          </a:fillRef>
          <a:effectRef idx="1">
            <a:schemeClr val="accent1"/>
          </a:effectRef>
          <a:fontRef idx="minor">
            <a:schemeClr val="tx1"/>
          </a:fontRef>
        </p:style>
      </p:cxnSp>
      <p:sp>
        <p:nvSpPr>
          <p:cNvPr id="71" name="Title 1"/>
          <p:cNvSpPr txBox="1">
            <a:spLocks/>
          </p:cNvSpPr>
          <p:nvPr/>
        </p:nvSpPr>
        <p:spPr>
          <a:xfrm rot="16200000">
            <a:off x="852054" y="4750527"/>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81" name="Straight Connector 80"/>
          <p:cNvCxnSpPr>
            <a:endCxn id="96" idx="2"/>
          </p:cNvCxnSpPr>
          <p:nvPr/>
        </p:nvCxnSpPr>
        <p:spPr>
          <a:xfrm>
            <a:off x="1816113" y="5610752"/>
            <a:ext cx="3697097" cy="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434539" y="3583646"/>
            <a:ext cx="1478353" cy="369332"/>
          </a:xfrm>
          <a:prstGeom prst="rect">
            <a:avLst/>
          </a:prstGeom>
          <a:noFill/>
        </p:spPr>
        <p:txBody>
          <a:bodyPr wrap="none" rtlCol="0">
            <a:spAutoFit/>
          </a:bodyPr>
          <a:lstStyle/>
          <a:p>
            <a:r>
              <a:rPr lang="en-US" dirty="0" smtClean="0"/>
              <a:t>Equivalent to:</a:t>
            </a:r>
            <a:endParaRPr lang="en-US" dirty="0"/>
          </a:p>
        </p:txBody>
      </p:sp>
      <p:grpSp>
        <p:nvGrpSpPr>
          <p:cNvPr id="86" name="Group 85"/>
          <p:cNvGrpSpPr/>
          <p:nvPr/>
        </p:nvGrpSpPr>
        <p:grpSpPr>
          <a:xfrm>
            <a:off x="4942935" y="4187394"/>
            <a:ext cx="3620219" cy="2018581"/>
            <a:chOff x="4942935" y="1337094"/>
            <a:chExt cx="3620219" cy="2018581"/>
          </a:xfrm>
        </p:grpSpPr>
        <p:sp>
          <p:nvSpPr>
            <p:cNvPr id="87" name="Rectangle 86"/>
            <p:cNvSpPr/>
            <p:nvPr/>
          </p:nvSpPr>
          <p:spPr>
            <a:xfrm>
              <a:off x="6909758" y="1337094"/>
              <a:ext cx="1653396"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88" name="Oval 87"/>
            <p:cNvSpPr/>
            <p:nvPr/>
          </p:nvSpPr>
          <p:spPr>
            <a:xfrm>
              <a:off x="5460521"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5460521"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5612921" y="2743200"/>
              <a:ext cx="12968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612921" y="1889185"/>
              <a:ext cx="1296837" cy="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497152" y="1526872"/>
              <a:ext cx="295274" cy="369332"/>
            </a:xfrm>
            <a:prstGeom prst="rect">
              <a:avLst/>
            </a:prstGeom>
            <a:noFill/>
          </p:spPr>
          <p:txBody>
            <a:bodyPr wrap="none" rtlCol="0">
              <a:spAutoFit/>
            </a:bodyPr>
            <a:lstStyle/>
            <a:p>
              <a:r>
                <a:rPr lang="en-US" dirty="0" smtClean="0"/>
                <a:t>a</a:t>
              </a:r>
              <a:endParaRPr lang="en-US" dirty="0"/>
            </a:p>
          </p:txBody>
        </p:sp>
        <p:sp>
          <p:nvSpPr>
            <p:cNvPr id="93" name="TextBox 92"/>
            <p:cNvSpPr txBox="1"/>
            <p:nvPr/>
          </p:nvSpPr>
          <p:spPr>
            <a:xfrm>
              <a:off x="5485932" y="2889979"/>
              <a:ext cx="306494" cy="369332"/>
            </a:xfrm>
            <a:prstGeom prst="rect">
              <a:avLst/>
            </a:prstGeom>
            <a:noFill/>
          </p:spPr>
          <p:txBody>
            <a:bodyPr wrap="none" rtlCol="0">
              <a:spAutoFit/>
            </a:bodyPr>
            <a:lstStyle/>
            <a:p>
              <a:r>
                <a:rPr lang="en-US" dirty="0" smtClean="0"/>
                <a:t>b</a:t>
              </a:r>
              <a:endParaRPr lang="en-US" dirty="0"/>
            </a:p>
          </p:txBody>
        </p:sp>
        <p:cxnSp>
          <p:nvCxnSpPr>
            <p:cNvPr id="94" name="Straight Arrow Connector 93"/>
            <p:cNvCxnSpPr/>
            <p:nvPr/>
          </p:nvCxnSpPr>
          <p:spPr>
            <a:xfrm flipV="1">
              <a:off x="4942935" y="1526872"/>
              <a:ext cx="517586" cy="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5" name="TextBox 94"/>
            <p:cNvSpPr txBox="1"/>
            <p:nvPr/>
          </p:nvSpPr>
          <p:spPr>
            <a:xfrm>
              <a:off x="5378216" y="1843877"/>
              <a:ext cx="300082" cy="369332"/>
            </a:xfrm>
            <a:prstGeom prst="rect">
              <a:avLst/>
            </a:prstGeom>
            <a:noFill/>
          </p:spPr>
          <p:txBody>
            <a:bodyPr wrap="none" rtlCol="0">
              <a:spAutoFit/>
            </a:bodyPr>
            <a:lstStyle/>
            <a:p>
              <a:r>
                <a:rPr lang="en-US" dirty="0" smtClean="0"/>
                <a:t>+</a:t>
              </a:r>
              <a:endParaRPr lang="en-US" dirty="0"/>
            </a:p>
          </p:txBody>
        </p:sp>
        <p:sp>
          <p:nvSpPr>
            <p:cNvPr id="96" name="TextBox 95"/>
            <p:cNvSpPr txBox="1"/>
            <p:nvPr/>
          </p:nvSpPr>
          <p:spPr>
            <a:xfrm>
              <a:off x="5385611" y="2391120"/>
              <a:ext cx="255198" cy="369332"/>
            </a:xfrm>
            <a:prstGeom prst="rect">
              <a:avLst/>
            </a:prstGeom>
            <a:noFill/>
          </p:spPr>
          <p:txBody>
            <a:bodyPr wrap="none" rtlCol="0">
              <a:spAutoFit/>
            </a:bodyPr>
            <a:lstStyle/>
            <a:p>
              <a:r>
                <a:rPr lang="en-US" dirty="0" smtClean="0"/>
                <a:t>-</a:t>
              </a:r>
              <a:endParaRPr lang="en-US" dirty="0"/>
            </a:p>
          </p:txBody>
        </p:sp>
      </p:grpSp>
      <p:cxnSp>
        <p:nvCxnSpPr>
          <p:cNvPr id="103" name="Straight Connector 102"/>
          <p:cNvCxnSpPr>
            <a:endCxn id="88" idx="2"/>
          </p:cNvCxnSpPr>
          <p:nvPr/>
        </p:nvCxnSpPr>
        <p:spPr>
          <a:xfrm>
            <a:off x="3094386" y="4739485"/>
            <a:ext cx="236613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472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523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14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651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 </a:t>
            </a:r>
            <a:r>
              <a:rPr lang="en-US" dirty="0" err="1" smtClean="0"/>
              <a:t>V</a:t>
            </a:r>
            <a:r>
              <a:rPr lang="en-US" baseline="-25000" dirty="0" err="1" smtClean="0"/>
              <a:t>th</a:t>
            </a:r>
            <a:r>
              <a:rPr lang="en-US" dirty="0" smtClean="0"/>
              <a:t>, </a:t>
            </a:r>
            <a:r>
              <a:rPr lang="en-US" dirty="0" err="1" smtClean="0"/>
              <a:t>R</a:t>
            </a:r>
            <a:r>
              <a:rPr lang="en-US" baseline="-25000" dirty="0" err="1" smtClean="0"/>
              <a:t>th</a:t>
            </a:r>
            <a:endParaRPr lang="en-US" baseline="-25000" dirty="0"/>
          </a:p>
        </p:txBody>
      </p:sp>
      <p:sp>
        <p:nvSpPr>
          <p:cNvPr id="4" name="Rectangle 3"/>
          <p:cNvSpPr/>
          <p:nvPr/>
        </p:nvSpPr>
        <p:spPr>
          <a:xfrm>
            <a:off x="214851" y="1337094"/>
            <a:ext cx="1382723"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Linear two-terminal circuit</a:t>
            </a:r>
            <a:endParaRPr lang="en-US" dirty="0"/>
          </a:p>
        </p:txBody>
      </p:sp>
      <p:cxnSp>
        <p:nvCxnSpPr>
          <p:cNvPr id="7" name="Straight Connector 6"/>
          <p:cNvCxnSpPr/>
          <p:nvPr/>
        </p:nvCxnSpPr>
        <p:spPr>
          <a:xfrm>
            <a:off x="1597575" y="1889185"/>
            <a:ext cx="983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97575" y="2743200"/>
            <a:ext cx="983412"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580987"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580987"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617618" y="1526872"/>
            <a:ext cx="295274" cy="369332"/>
          </a:xfrm>
          <a:prstGeom prst="rect">
            <a:avLst/>
          </a:prstGeom>
          <a:noFill/>
        </p:spPr>
        <p:txBody>
          <a:bodyPr wrap="none" rtlCol="0">
            <a:spAutoFit/>
          </a:bodyPr>
          <a:lstStyle/>
          <a:p>
            <a:r>
              <a:rPr lang="en-US" dirty="0" smtClean="0"/>
              <a:t>a</a:t>
            </a:r>
            <a:endParaRPr lang="en-US" dirty="0"/>
          </a:p>
        </p:txBody>
      </p:sp>
      <p:sp>
        <p:nvSpPr>
          <p:cNvPr id="28" name="TextBox 27"/>
          <p:cNvSpPr txBox="1"/>
          <p:nvPr/>
        </p:nvSpPr>
        <p:spPr>
          <a:xfrm>
            <a:off x="2606398" y="2889979"/>
            <a:ext cx="306494" cy="369332"/>
          </a:xfrm>
          <a:prstGeom prst="rect">
            <a:avLst/>
          </a:prstGeom>
          <a:noFill/>
        </p:spPr>
        <p:txBody>
          <a:bodyPr wrap="none" rtlCol="0">
            <a:spAutoFit/>
          </a:bodyPr>
          <a:lstStyle/>
          <a:p>
            <a:r>
              <a:rPr lang="en-US" dirty="0" smtClean="0"/>
              <a:t>b</a:t>
            </a:r>
            <a:endParaRPr lang="en-US" dirty="0"/>
          </a:p>
        </p:txBody>
      </p:sp>
      <p:sp>
        <p:nvSpPr>
          <p:cNvPr id="34" name="TextBox 33"/>
          <p:cNvSpPr txBox="1"/>
          <p:nvPr/>
        </p:nvSpPr>
        <p:spPr>
          <a:xfrm>
            <a:off x="2498682" y="1843877"/>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2506077" y="2391120"/>
            <a:ext cx="255198" cy="369332"/>
          </a:xfrm>
          <a:prstGeom prst="rect">
            <a:avLst/>
          </a:prstGeom>
          <a:noFill/>
        </p:spPr>
        <p:txBody>
          <a:bodyPr wrap="none" rtlCol="0">
            <a:spAutoFit/>
          </a:bodyPr>
          <a:lstStyle/>
          <a:p>
            <a:r>
              <a:rPr lang="en-US" dirty="0" smtClean="0"/>
              <a:t>-</a:t>
            </a:r>
            <a:endParaRPr lang="en-US" dirty="0"/>
          </a:p>
        </p:txBody>
      </p:sp>
      <p:grpSp>
        <p:nvGrpSpPr>
          <p:cNvPr id="6" name="Group 449"/>
          <p:cNvGrpSpPr/>
          <p:nvPr/>
        </p:nvGrpSpPr>
        <p:grpSpPr>
          <a:xfrm rot="5400000">
            <a:off x="1155578" y="3701496"/>
            <a:ext cx="670686" cy="1542982"/>
            <a:chOff x="785404" y="1743242"/>
            <a:chExt cx="670686" cy="1542982"/>
          </a:xfrm>
        </p:grpSpPr>
        <p:sp>
          <p:nvSpPr>
            <p:cNvPr id="44"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R</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9" name="Group 405"/>
            <p:cNvGrpSpPr/>
            <p:nvPr/>
          </p:nvGrpSpPr>
          <p:grpSpPr>
            <a:xfrm rot="5400000">
              <a:off x="604256" y="2434389"/>
              <a:ext cx="1542982" cy="160687"/>
              <a:chOff x="1809818" y="1385407"/>
              <a:chExt cx="1542982" cy="160687"/>
            </a:xfrm>
          </p:grpSpPr>
          <p:cxnSp>
            <p:nvCxnSpPr>
              <p:cNvPr id="46" name="Straight Connector 45"/>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0" name="Group 439"/>
          <p:cNvGrpSpPr/>
          <p:nvPr/>
        </p:nvGrpSpPr>
        <p:grpSpPr>
          <a:xfrm>
            <a:off x="476546" y="4826879"/>
            <a:ext cx="485775" cy="565091"/>
            <a:chOff x="3259914" y="2192942"/>
            <a:chExt cx="485775" cy="565091"/>
          </a:xfrm>
        </p:grpSpPr>
        <p:sp>
          <p:nvSpPr>
            <p:cNvPr id="75" name="Oval 7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7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73" name="Straight Connector 72"/>
          <p:cNvCxnSpPr/>
          <p:nvPr/>
        </p:nvCxnSpPr>
        <p:spPr>
          <a:xfrm rot="5400000" flipH="1" flipV="1">
            <a:off x="601516" y="5472476"/>
            <a:ext cx="24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flipH="1" flipV="1">
            <a:off x="659849" y="4806090"/>
            <a:ext cx="119171" cy="0"/>
          </a:xfrm>
          <a:prstGeom prst="line">
            <a:avLst/>
          </a:prstGeom>
        </p:spPr>
        <p:style>
          <a:lnRef idx="2">
            <a:schemeClr val="accent1"/>
          </a:lnRef>
          <a:fillRef idx="0">
            <a:schemeClr val="accent1"/>
          </a:fillRef>
          <a:effectRef idx="1">
            <a:schemeClr val="accent1"/>
          </a:effectRef>
          <a:fontRef idx="minor">
            <a:schemeClr val="tx1"/>
          </a:fontRef>
        </p:style>
      </p:cxnSp>
      <p:sp>
        <p:nvSpPr>
          <p:cNvPr id="71" name="Title 1"/>
          <p:cNvSpPr txBox="1">
            <a:spLocks/>
          </p:cNvSpPr>
          <p:nvPr/>
        </p:nvSpPr>
        <p:spPr>
          <a:xfrm rot="16200000">
            <a:off x="-241520" y="4750527"/>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81" name="Straight Connector 80"/>
          <p:cNvCxnSpPr/>
          <p:nvPr/>
        </p:nvCxnSpPr>
        <p:spPr>
          <a:xfrm>
            <a:off x="722539" y="5610752"/>
            <a:ext cx="1539874" cy="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21872" y="3583646"/>
            <a:ext cx="1478353" cy="369332"/>
          </a:xfrm>
          <a:prstGeom prst="rect">
            <a:avLst/>
          </a:prstGeom>
          <a:noFill/>
        </p:spPr>
        <p:txBody>
          <a:bodyPr wrap="none" rtlCol="0">
            <a:spAutoFit/>
          </a:bodyPr>
          <a:lstStyle/>
          <a:p>
            <a:r>
              <a:rPr lang="en-US" dirty="0" smtClean="0"/>
              <a:t>Equivalent to:</a:t>
            </a:r>
            <a:endParaRPr lang="en-US" dirty="0"/>
          </a:p>
        </p:txBody>
      </p:sp>
      <p:sp>
        <p:nvSpPr>
          <p:cNvPr id="58" name="Oval 57"/>
          <p:cNvSpPr/>
          <p:nvPr/>
        </p:nvSpPr>
        <p:spPr>
          <a:xfrm>
            <a:off x="2249082" y="46710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249082" y="552505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85713" y="4371287"/>
            <a:ext cx="295274" cy="369332"/>
          </a:xfrm>
          <a:prstGeom prst="rect">
            <a:avLst/>
          </a:prstGeom>
          <a:noFill/>
        </p:spPr>
        <p:txBody>
          <a:bodyPr wrap="none" rtlCol="0">
            <a:spAutoFit/>
          </a:bodyPr>
          <a:lstStyle/>
          <a:p>
            <a:r>
              <a:rPr lang="en-US" dirty="0" smtClean="0"/>
              <a:t>a</a:t>
            </a:r>
            <a:endParaRPr lang="en-US" dirty="0"/>
          </a:p>
        </p:txBody>
      </p:sp>
      <p:sp>
        <p:nvSpPr>
          <p:cNvPr id="61" name="TextBox 60"/>
          <p:cNvSpPr txBox="1"/>
          <p:nvPr/>
        </p:nvSpPr>
        <p:spPr>
          <a:xfrm>
            <a:off x="2274493" y="5734394"/>
            <a:ext cx="306494" cy="369332"/>
          </a:xfrm>
          <a:prstGeom prst="rect">
            <a:avLst/>
          </a:prstGeom>
          <a:noFill/>
        </p:spPr>
        <p:txBody>
          <a:bodyPr wrap="none" rtlCol="0">
            <a:spAutoFit/>
          </a:bodyPr>
          <a:lstStyle/>
          <a:p>
            <a:r>
              <a:rPr lang="en-US" dirty="0" smtClean="0"/>
              <a:t>b</a:t>
            </a:r>
            <a:endParaRPr lang="en-US" dirty="0"/>
          </a:p>
        </p:txBody>
      </p:sp>
      <p:sp>
        <p:nvSpPr>
          <p:cNvPr id="62" name="TextBox 61"/>
          <p:cNvSpPr txBox="1"/>
          <p:nvPr/>
        </p:nvSpPr>
        <p:spPr>
          <a:xfrm>
            <a:off x="2166777" y="4688292"/>
            <a:ext cx="300082" cy="369332"/>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2174172" y="5235535"/>
            <a:ext cx="255198"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363760" y="987840"/>
              <a:ext cx="6444720" cy="4970520"/>
            </p14:xfrm>
          </p:contentPart>
        </mc:Choice>
        <mc:Fallback>
          <p:pic>
            <p:nvPicPr>
              <p:cNvPr id="3" name="Ink 2"/>
              <p:cNvPicPr/>
              <p:nvPr/>
            </p:nvPicPr>
            <p:blipFill>
              <a:blip r:embed="rId4"/>
              <a:stretch>
                <a:fillRect/>
              </a:stretch>
            </p:blipFill>
            <p:spPr>
              <a:xfrm>
                <a:off x="2351520" y="975600"/>
                <a:ext cx="6473520" cy="4997520"/>
              </a:xfrm>
              <a:prstGeom prst="rect">
                <a:avLst/>
              </a:prstGeom>
            </p:spPr>
          </p:pic>
        </mc:Fallback>
      </mc:AlternateContent>
    </p:spTree>
    <p:extLst>
      <p:ext uri="{BB962C8B-B14F-4D97-AF65-F5344CB8AC3E}">
        <p14:creationId xmlns:p14="http://schemas.microsoft.com/office/powerpoint/2010/main" val="293581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Source/load</a:t>
            </a:r>
            <a:endParaRPr lang="en-US" dirty="0"/>
          </a:p>
        </p:txBody>
      </p:sp>
      <p:grpSp>
        <p:nvGrpSpPr>
          <p:cNvPr id="3" name="Group 39"/>
          <p:cNvGrpSpPr/>
          <p:nvPr/>
        </p:nvGrpSpPr>
        <p:grpSpPr>
          <a:xfrm rot="16200000">
            <a:off x="1523007" y="636078"/>
            <a:ext cx="160687" cy="1414811"/>
            <a:chOff x="4491655" y="3124200"/>
            <a:chExt cx="160687" cy="1414811"/>
          </a:xfrm>
        </p:grpSpPr>
        <p:grpSp>
          <p:nvGrpSpPr>
            <p:cNvPr id="4" name="Group 52"/>
            <p:cNvGrpSpPr/>
            <p:nvPr/>
          </p:nvGrpSpPr>
          <p:grpSpPr>
            <a:xfrm rot="5400000">
              <a:off x="4169401" y="3751260"/>
              <a:ext cx="805211" cy="160687"/>
              <a:chOff x="457201" y="2514600"/>
              <a:chExt cx="9144001" cy="1824765"/>
            </a:xfrm>
          </p:grpSpPr>
          <p:cxnSp>
            <p:nvCxnSpPr>
              <p:cNvPr id="7" name="Straight Connector 6"/>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54"/>
          <p:cNvGrpSpPr/>
          <p:nvPr/>
        </p:nvGrpSpPr>
        <p:grpSpPr>
          <a:xfrm>
            <a:off x="5593855" y="1518259"/>
            <a:ext cx="160687" cy="1414811"/>
            <a:chOff x="4491655" y="3124200"/>
            <a:chExt cx="160687" cy="1414811"/>
          </a:xfrm>
        </p:grpSpPr>
        <p:grpSp>
          <p:nvGrpSpPr>
            <p:cNvPr id="19" name="Group 52"/>
            <p:cNvGrpSpPr/>
            <p:nvPr/>
          </p:nvGrpSpPr>
          <p:grpSpPr>
            <a:xfrm rot="5400000">
              <a:off x="4169403" y="3751260"/>
              <a:ext cx="805211" cy="160687"/>
              <a:chOff x="457201" y="2514600"/>
              <a:chExt cx="9144001" cy="1824765"/>
            </a:xfrm>
          </p:grpSpPr>
          <p:cxnSp>
            <p:nvCxnSpPr>
              <p:cNvPr id="22" name="Straight Connector 21"/>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3" name="Title 1"/>
          <p:cNvSpPr txBox="1">
            <a:spLocks/>
          </p:cNvSpPr>
          <p:nvPr/>
        </p:nvSpPr>
        <p:spPr>
          <a:xfrm>
            <a:off x="5627863" y="1877063"/>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R</a:t>
            </a:r>
            <a:r>
              <a:rPr lang="en-US" sz="2400" baseline="-25000" dirty="0" err="1" smtClean="0">
                <a:solidFill>
                  <a:srgbClr val="FF3300"/>
                </a:solidFill>
                <a:latin typeface="Times New Roman" pitchFamily="18" charset="0"/>
                <a:cs typeface="Times New Roman" pitchFamily="18" charset="0"/>
              </a:rPr>
              <a:t>load</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34" name="Title 1"/>
          <p:cNvSpPr txBox="1">
            <a:spLocks/>
          </p:cNvSpPr>
          <p:nvPr/>
        </p:nvSpPr>
        <p:spPr>
          <a:xfrm>
            <a:off x="1018752" y="592805"/>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R</a:t>
            </a:r>
            <a:r>
              <a:rPr lang="en-US" sz="2400" baseline="-25000" dirty="0" err="1" smtClean="0">
                <a:solidFill>
                  <a:srgbClr val="FF3300"/>
                </a:solidFill>
                <a:latin typeface="Times New Roman" pitchFamily="18" charset="0"/>
                <a:cs typeface="Times New Roman" pitchFamily="18" charset="0"/>
              </a:rPr>
              <a:t>source</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nvGrpSpPr>
          <p:cNvPr id="35" name="Group 28"/>
          <p:cNvGrpSpPr/>
          <p:nvPr/>
        </p:nvGrpSpPr>
        <p:grpSpPr>
          <a:xfrm>
            <a:off x="649954" y="1343484"/>
            <a:ext cx="485775" cy="1889957"/>
            <a:chOff x="1576218" y="1143005"/>
            <a:chExt cx="485775" cy="1889957"/>
          </a:xfrm>
        </p:grpSpPr>
        <p:sp>
          <p:nvSpPr>
            <p:cNvPr id="44" name="Oval 43"/>
            <p:cNvSpPr/>
            <p:nvPr/>
          </p:nvSpPr>
          <p:spPr>
            <a:xfrm>
              <a:off x="1576218" y="1804991"/>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1699474" y="1766196"/>
              <a:ext cx="239263" cy="306101"/>
            </a:xfrm>
            <a:prstGeom prst="rect">
              <a:avLst/>
            </a:prstGeom>
          </p:spPr>
          <p:txBody>
            <a:bodyPr vert="horz" lIns="91440" tIns="45720" rIns="91440" bIns="45720" rtlCol="0" anchor="ctr">
              <a:normAutofit fontScale="92500" lnSpcReduction="10000"/>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6" name="Title 1"/>
            <p:cNvSpPr txBox="1">
              <a:spLocks/>
            </p:cNvSpPr>
            <p:nvPr/>
          </p:nvSpPr>
          <p:spPr>
            <a:xfrm>
              <a:off x="1699474" y="2025186"/>
              <a:ext cx="239263" cy="306101"/>
            </a:xfrm>
            <a:prstGeom prst="rect">
              <a:avLst/>
            </a:prstGeom>
          </p:spPr>
          <p:txBody>
            <a:bodyPr vert="horz" lIns="91440" tIns="45720" rIns="91440" bIns="45720" rtlCol="0" anchor="ctr">
              <a:noAutofit/>
            </a:bodyPr>
            <a:lstStyle/>
            <a:p>
              <a:pPr lvl="0" algn="ctr">
                <a:spcBef>
                  <a:spcPct val="0"/>
                </a:spcBef>
              </a:pPr>
              <a:r>
                <a:rPr lang="en-US" sz="2000" dirty="0" smtClean="0">
                  <a:solidFill>
                    <a:srgbClr val="FF3300"/>
                  </a:solidFill>
                  <a:latin typeface="Times New Roman" pitchFamily="18" charset="0"/>
                  <a:cs typeface="Times New Roman" pitchFamily="18" charset="0"/>
                </a:rPr>
                <a:t>-</a:t>
              </a:r>
              <a:endParaRPr kumimoji="0" lang="en-US" sz="20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47" name="Straight Connector 46"/>
            <p:cNvCxnSpPr/>
            <p:nvPr/>
          </p:nvCxnSpPr>
          <p:spPr>
            <a:xfrm rot="5400000" flipH="1" flipV="1">
              <a:off x="1448007" y="2658760"/>
              <a:ext cx="742196" cy="6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flipV="1">
              <a:off x="1488112" y="1473998"/>
              <a:ext cx="661986"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rot="10800000">
            <a:off x="889742" y="3233441"/>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64" name="Title 1"/>
          <p:cNvSpPr txBox="1">
            <a:spLocks/>
          </p:cNvSpPr>
          <p:nvPr/>
        </p:nvSpPr>
        <p:spPr>
          <a:xfrm>
            <a:off x="-76200" y="1424039"/>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V</a:t>
            </a:r>
            <a:r>
              <a:rPr lang="en-US" sz="2400" baseline="-25000" dirty="0" err="1" smtClean="0">
                <a:solidFill>
                  <a:srgbClr val="FF3300"/>
                </a:solidFill>
                <a:latin typeface="Times New Roman" pitchFamily="18" charset="0"/>
                <a:cs typeface="Times New Roman" pitchFamily="18" charset="0"/>
              </a:rPr>
              <a:t>source</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66" name="Oval 65"/>
          <p:cNvSpPr/>
          <p:nvPr/>
        </p:nvSpPr>
        <p:spPr>
          <a:xfrm>
            <a:off x="2313280" y="129006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438401" y="316778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122" name="Object 2"/>
          <p:cNvGraphicFramePr>
            <a:graphicFrameLocks noChangeAspect="1"/>
          </p:cNvGraphicFramePr>
          <p:nvPr/>
        </p:nvGraphicFramePr>
        <p:xfrm>
          <a:off x="6172200" y="787227"/>
          <a:ext cx="2209800" cy="601025"/>
        </p:xfrm>
        <a:graphic>
          <a:graphicData uri="http://schemas.openxmlformats.org/presentationml/2006/ole">
            <mc:AlternateContent xmlns:mc="http://schemas.openxmlformats.org/markup-compatibility/2006">
              <mc:Choice xmlns:v="urn:schemas-microsoft-com:vml" Requires="v">
                <p:oleObj spid="_x0000_s1106" name="Equation" r:id="rId4" imgW="1587240" imgH="431640" progId="Equation.3">
                  <p:embed/>
                </p:oleObj>
              </mc:Choice>
              <mc:Fallback>
                <p:oleObj name="Equation" r:id="rId4" imgW="15872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787227"/>
                        <a:ext cx="2209800" cy="60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Connector 53"/>
          <p:cNvCxnSpPr/>
          <p:nvPr/>
        </p:nvCxnSpPr>
        <p:spPr>
          <a:xfrm rot="10800000">
            <a:off x="4125718" y="3260721"/>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000597" y="3198163"/>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5400000" flipH="1" flipV="1">
            <a:off x="5490242" y="3076765"/>
            <a:ext cx="3679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4125362" y="1325690"/>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4000241" y="1263132"/>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5400000" flipH="1" flipV="1">
            <a:off x="5490064" y="1509648"/>
            <a:ext cx="367915" cy="0"/>
          </a:xfrm>
          <a:prstGeom prst="line">
            <a:avLst/>
          </a:prstGeom>
        </p:spPr>
        <p:style>
          <a:lnRef idx="2">
            <a:schemeClr val="accent1"/>
          </a:lnRef>
          <a:fillRef idx="0">
            <a:schemeClr val="accent1"/>
          </a:fillRef>
          <a:effectRef idx="1">
            <a:schemeClr val="accent1"/>
          </a:effectRef>
          <a:fontRef idx="minor">
            <a:schemeClr val="tx1"/>
          </a:fontRef>
        </p:style>
      </p:cxnSp>
      <p:sp>
        <p:nvSpPr>
          <p:cNvPr id="68" name="Left Brace 67"/>
          <p:cNvSpPr/>
          <p:nvPr/>
        </p:nvSpPr>
        <p:spPr>
          <a:xfrm rot="16200000">
            <a:off x="1550403" y="2691734"/>
            <a:ext cx="435639" cy="223653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649954" y="4191000"/>
            <a:ext cx="2053191" cy="1200329"/>
          </a:xfrm>
          <a:prstGeom prst="rect">
            <a:avLst/>
          </a:prstGeom>
          <a:noFill/>
        </p:spPr>
        <p:txBody>
          <a:bodyPr wrap="none" rtlCol="0">
            <a:spAutoFit/>
          </a:bodyPr>
          <a:lstStyle/>
          <a:p>
            <a:r>
              <a:rPr lang="en-US" dirty="0" err="1" smtClean="0"/>
              <a:t>Thevenin</a:t>
            </a:r>
            <a:r>
              <a:rPr lang="en-US" dirty="0" smtClean="0"/>
              <a:t> </a:t>
            </a:r>
            <a:r>
              <a:rPr lang="en-US" dirty="0" err="1" smtClean="0"/>
              <a:t>Thm</a:t>
            </a:r>
            <a:r>
              <a:rPr lang="en-US" dirty="0" smtClean="0"/>
              <a:t>:</a:t>
            </a:r>
          </a:p>
          <a:p>
            <a:r>
              <a:rPr lang="en-US" i="1" u="sng" dirty="0" smtClean="0"/>
              <a:t>Any</a:t>
            </a:r>
            <a:r>
              <a:rPr lang="en-US" dirty="0" smtClean="0"/>
              <a:t> circuit can be </a:t>
            </a:r>
          </a:p>
          <a:p>
            <a:r>
              <a:rPr lang="en-US" dirty="0" smtClean="0"/>
              <a:t>represented by this </a:t>
            </a:r>
          </a:p>
          <a:p>
            <a:r>
              <a:rPr lang="en-US" dirty="0" smtClean="0"/>
              <a:t>equivalent circuit.</a:t>
            </a:r>
            <a:endParaRPr lang="en-US" dirty="0"/>
          </a:p>
        </p:txBody>
      </p:sp>
      <p:graphicFrame>
        <p:nvGraphicFramePr>
          <p:cNvPr id="69635" name="Object 2"/>
          <p:cNvGraphicFramePr>
            <a:graphicFrameLocks noChangeAspect="1"/>
          </p:cNvGraphicFramePr>
          <p:nvPr/>
        </p:nvGraphicFramePr>
        <p:xfrm>
          <a:off x="3693628" y="4027821"/>
          <a:ext cx="1900237" cy="482600"/>
        </p:xfrm>
        <a:graphic>
          <a:graphicData uri="http://schemas.openxmlformats.org/presentationml/2006/ole">
            <mc:AlternateContent xmlns:mc="http://schemas.openxmlformats.org/markup-compatibility/2006">
              <mc:Choice xmlns:v="urn:schemas-microsoft-com:vml" Requires="v">
                <p:oleObj spid="_x0000_s1107" name="Equation" r:id="rId6" imgW="901440" imgH="228600" progId="Equation.3">
                  <p:embed/>
                </p:oleObj>
              </mc:Choice>
              <mc:Fallback>
                <p:oleObj name="Equation" r:id="rId6" imgW="9014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628" y="4027821"/>
                        <a:ext cx="19002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2"/>
          <p:cNvGraphicFramePr>
            <a:graphicFrameLocks noChangeAspect="1"/>
          </p:cNvGraphicFramePr>
          <p:nvPr/>
        </p:nvGraphicFramePr>
        <p:xfrm>
          <a:off x="3693628" y="5150029"/>
          <a:ext cx="1900237" cy="482600"/>
        </p:xfrm>
        <a:graphic>
          <a:graphicData uri="http://schemas.openxmlformats.org/presentationml/2006/ole">
            <mc:AlternateContent xmlns:mc="http://schemas.openxmlformats.org/markup-compatibility/2006">
              <mc:Choice xmlns:v="urn:schemas-microsoft-com:vml" Requires="v">
                <p:oleObj spid="_x0000_s1108" name="Equation" r:id="rId8" imgW="901440" imgH="228600" progId="Equation.3">
                  <p:embed/>
                </p:oleObj>
              </mc:Choice>
              <mc:Fallback>
                <p:oleObj name="Equation" r:id="rId8" imgW="901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628" y="5150029"/>
                        <a:ext cx="19002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3693628" y="3658489"/>
            <a:ext cx="856325" cy="369332"/>
          </a:xfrm>
          <a:prstGeom prst="rect">
            <a:avLst/>
          </a:prstGeom>
          <a:noFill/>
        </p:spPr>
        <p:txBody>
          <a:bodyPr wrap="none" rtlCol="0">
            <a:spAutoFit/>
          </a:bodyPr>
          <a:lstStyle/>
          <a:p>
            <a:r>
              <a:rPr lang="en-US" dirty="0" smtClean="0"/>
              <a:t>Case 1:</a:t>
            </a:r>
            <a:endParaRPr lang="en-US" dirty="0"/>
          </a:p>
        </p:txBody>
      </p:sp>
      <p:sp>
        <p:nvSpPr>
          <p:cNvPr id="73" name="TextBox 72"/>
          <p:cNvSpPr txBox="1"/>
          <p:nvPr/>
        </p:nvSpPr>
        <p:spPr>
          <a:xfrm>
            <a:off x="3697555" y="4780697"/>
            <a:ext cx="856325" cy="369332"/>
          </a:xfrm>
          <a:prstGeom prst="rect">
            <a:avLst/>
          </a:prstGeom>
          <a:noFill/>
        </p:spPr>
        <p:txBody>
          <a:bodyPr wrap="none" rtlCol="0">
            <a:spAutoFit/>
          </a:bodyPr>
          <a:lstStyle/>
          <a:p>
            <a:r>
              <a:rPr lang="en-US" dirty="0" smtClean="0"/>
              <a:t>Case 2:</a:t>
            </a:r>
            <a:endParaRPr lang="en-US" dirty="0"/>
          </a:p>
        </p:txBody>
      </p:sp>
      <p:sp>
        <p:nvSpPr>
          <p:cNvPr id="74" name="TextBox 73"/>
          <p:cNvSpPr txBox="1"/>
          <p:nvPr/>
        </p:nvSpPr>
        <p:spPr>
          <a:xfrm>
            <a:off x="3948929" y="6172200"/>
            <a:ext cx="3724674" cy="369332"/>
          </a:xfrm>
          <a:prstGeom prst="rect">
            <a:avLst/>
          </a:prstGeom>
          <a:noFill/>
        </p:spPr>
        <p:txBody>
          <a:bodyPr wrap="none" rtlCol="0">
            <a:spAutoFit/>
          </a:bodyPr>
          <a:lstStyle/>
          <a:p>
            <a:r>
              <a:rPr lang="en-US" dirty="0" smtClean="0">
                <a:solidFill>
                  <a:srgbClr val="FF0000"/>
                </a:solidFill>
              </a:rPr>
              <a:t>We say </a:t>
            </a:r>
            <a:r>
              <a:rPr lang="en-US" dirty="0" err="1" smtClean="0">
                <a:solidFill>
                  <a:srgbClr val="FF0000"/>
                </a:solidFill>
              </a:rPr>
              <a:t>R</a:t>
            </a:r>
            <a:r>
              <a:rPr lang="en-US" baseline="-25000" dirty="0" err="1" smtClean="0">
                <a:solidFill>
                  <a:srgbClr val="FF0000"/>
                </a:solidFill>
              </a:rPr>
              <a:t>load</a:t>
            </a:r>
            <a:r>
              <a:rPr lang="en-US" dirty="0" smtClean="0">
                <a:solidFill>
                  <a:srgbClr val="FF0000"/>
                </a:solidFill>
              </a:rPr>
              <a:t> “</a:t>
            </a:r>
            <a:r>
              <a:rPr lang="en-US" i="1" dirty="0" smtClean="0">
                <a:solidFill>
                  <a:srgbClr val="FF0000"/>
                </a:solidFill>
              </a:rPr>
              <a:t>loads down</a:t>
            </a:r>
            <a:r>
              <a:rPr lang="en-US" dirty="0" smtClean="0">
                <a:solidFill>
                  <a:srgbClr val="FF0000"/>
                </a:solidFill>
              </a:rPr>
              <a:t>” the source.</a:t>
            </a:r>
            <a:endParaRPr lang="en-US" dirty="0">
              <a:solidFill>
                <a:srgbClr val="FF0000"/>
              </a:solidFill>
            </a:endParaRPr>
          </a:p>
        </p:txBody>
      </p:sp>
      <p:sp>
        <p:nvSpPr>
          <p:cNvPr id="75" name="TextBox 74"/>
          <p:cNvSpPr txBox="1"/>
          <p:nvPr/>
        </p:nvSpPr>
        <p:spPr>
          <a:xfrm>
            <a:off x="6400800" y="3094942"/>
            <a:ext cx="873957" cy="276999"/>
          </a:xfrm>
          <a:prstGeom prst="rect">
            <a:avLst/>
          </a:prstGeom>
          <a:noFill/>
        </p:spPr>
        <p:txBody>
          <a:bodyPr wrap="none" rtlCol="0">
            <a:spAutoFit/>
          </a:bodyPr>
          <a:lstStyle/>
          <a:p>
            <a:r>
              <a:rPr lang="en-US" sz="1200" i="1" dirty="0" smtClean="0"/>
              <a:t>Derivation:</a:t>
            </a:r>
            <a:endParaRPr lang="en-US" sz="1200" i="1" dirty="0"/>
          </a:p>
        </p:txBody>
      </p:sp>
    </p:spTree>
    <p:extLst>
      <p:ext uri="{BB962C8B-B14F-4D97-AF65-F5344CB8AC3E}">
        <p14:creationId xmlns:p14="http://schemas.microsoft.com/office/powerpoint/2010/main" val="73433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Source/load</a:t>
            </a:r>
            <a:endParaRPr lang="en-US" dirty="0"/>
          </a:p>
        </p:txBody>
      </p:sp>
      <p:grpSp>
        <p:nvGrpSpPr>
          <p:cNvPr id="3" name="Group 39"/>
          <p:cNvGrpSpPr/>
          <p:nvPr/>
        </p:nvGrpSpPr>
        <p:grpSpPr>
          <a:xfrm rot="16200000">
            <a:off x="1523007" y="636078"/>
            <a:ext cx="160687" cy="1414811"/>
            <a:chOff x="4491655" y="3124200"/>
            <a:chExt cx="160687" cy="1414811"/>
          </a:xfrm>
        </p:grpSpPr>
        <p:grpSp>
          <p:nvGrpSpPr>
            <p:cNvPr id="4" name="Group 52"/>
            <p:cNvGrpSpPr/>
            <p:nvPr/>
          </p:nvGrpSpPr>
          <p:grpSpPr>
            <a:xfrm rot="5400000">
              <a:off x="4169401" y="3751260"/>
              <a:ext cx="805211" cy="160687"/>
              <a:chOff x="457201" y="2514600"/>
              <a:chExt cx="9144001" cy="1824765"/>
            </a:xfrm>
          </p:grpSpPr>
          <p:cxnSp>
            <p:nvCxnSpPr>
              <p:cNvPr id="7" name="Straight Connector 6"/>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54"/>
          <p:cNvGrpSpPr/>
          <p:nvPr/>
        </p:nvGrpSpPr>
        <p:grpSpPr>
          <a:xfrm>
            <a:off x="5593855" y="1518259"/>
            <a:ext cx="160687" cy="1414811"/>
            <a:chOff x="4491655" y="3124200"/>
            <a:chExt cx="160687" cy="1414811"/>
          </a:xfrm>
        </p:grpSpPr>
        <p:grpSp>
          <p:nvGrpSpPr>
            <p:cNvPr id="19" name="Group 52"/>
            <p:cNvGrpSpPr/>
            <p:nvPr/>
          </p:nvGrpSpPr>
          <p:grpSpPr>
            <a:xfrm rot="5400000">
              <a:off x="4169403" y="3751260"/>
              <a:ext cx="805211" cy="160687"/>
              <a:chOff x="457201" y="2514600"/>
              <a:chExt cx="9144001" cy="1824765"/>
            </a:xfrm>
          </p:grpSpPr>
          <p:cxnSp>
            <p:nvCxnSpPr>
              <p:cNvPr id="22" name="Straight Connector 21"/>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3" name="Title 1"/>
          <p:cNvSpPr txBox="1">
            <a:spLocks/>
          </p:cNvSpPr>
          <p:nvPr/>
        </p:nvSpPr>
        <p:spPr>
          <a:xfrm>
            <a:off x="5627863" y="1877063"/>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R</a:t>
            </a:r>
            <a:r>
              <a:rPr lang="en-US" sz="2400" baseline="-25000" dirty="0" err="1" smtClean="0">
                <a:solidFill>
                  <a:srgbClr val="FF3300"/>
                </a:solidFill>
                <a:latin typeface="Times New Roman" pitchFamily="18" charset="0"/>
                <a:cs typeface="Times New Roman" pitchFamily="18" charset="0"/>
              </a:rPr>
              <a:t>load</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34" name="Title 1"/>
          <p:cNvSpPr txBox="1">
            <a:spLocks/>
          </p:cNvSpPr>
          <p:nvPr/>
        </p:nvSpPr>
        <p:spPr>
          <a:xfrm>
            <a:off x="1018752" y="592805"/>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R</a:t>
            </a:r>
            <a:r>
              <a:rPr lang="en-US" sz="2400" baseline="-25000" dirty="0" err="1" smtClean="0">
                <a:solidFill>
                  <a:srgbClr val="FF3300"/>
                </a:solidFill>
                <a:latin typeface="Times New Roman" pitchFamily="18" charset="0"/>
                <a:cs typeface="Times New Roman" pitchFamily="18" charset="0"/>
              </a:rPr>
              <a:t>source</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nvGrpSpPr>
          <p:cNvPr id="35" name="Group 28"/>
          <p:cNvGrpSpPr/>
          <p:nvPr/>
        </p:nvGrpSpPr>
        <p:grpSpPr>
          <a:xfrm>
            <a:off x="649954" y="1343484"/>
            <a:ext cx="485775" cy="1889957"/>
            <a:chOff x="1576218" y="1143005"/>
            <a:chExt cx="485775" cy="1889957"/>
          </a:xfrm>
        </p:grpSpPr>
        <p:sp>
          <p:nvSpPr>
            <p:cNvPr id="44" name="Oval 43"/>
            <p:cNvSpPr/>
            <p:nvPr/>
          </p:nvSpPr>
          <p:spPr>
            <a:xfrm>
              <a:off x="1576218" y="1804991"/>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1699474" y="1766196"/>
              <a:ext cx="239263" cy="306101"/>
            </a:xfrm>
            <a:prstGeom prst="rect">
              <a:avLst/>
            </a:prstGeom>
          </p:spPr>
          <p:txBody>
            <a:bodyPr vert="horz" lIns="91440" tIns="45720" rIns="91440" bIns="45720" rtlCol="0" anchor="ctr">
              <a:normAutofit fontScale="92500" lnSpcReduction="10000"/>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6" name="Title 1"/>
            <p:cNvSpPr txBox="1">
              <a:spLocks/>
            </p:cNvSpPr>
            <p:nvPr/>
          </p:nvSpPr>
          <p:spPr>
            <a:xfrm>
              <a:off x="1699474" y="2025186"/>
              <a:ext cx="239263" cy="306101"/>
            </a:xfrm>
            <a:prstGeom prst="rect">
              <a:avLst/>
            </a:prstGeom>
          </p:spPr>
          <p:txBody>
            <a:bodyPr vert="horz" lIns="91440" tIns="45720" rIns="91440" bIns="45720" rtlCol="0" anchor="ctr">
              <a:noAutofit/>
            </a:bodyPr>
            <a:lstStyle/>
            <a:p>
              <a:pPr lvl="0" algn="ctr">
                <a:spcBef>
                  <a:spcPct val="0"/>
                </a:spcBef>
              </a:pPr>
              <a:r>
                <a:rPr lang="en-US" sz="2000" dirty="0" smtClean="0">
                  <a:solidFill>
                    <a:srgbClr val="FF3300"/>
                  </a:solidFill>
                  <a:latin typeface="Times New Roman" pitchFamily="18" charset="0"/>
                  <a:cs typeface="Times New Roman" pitchFamily="18" charset="0"/>
                </a:rPr>
                <a:t>-</a:t>
              </a:r>
              <a:endParaRPr kumimoji="0" lang="en-US" sz="20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47" name="Straight Connector 46"/>
            <p:cNvCxnSpPr/>
            <p:nvPr/>
          </p:nvCxnSpPr>
          <p:spPr>
            <a:xfrm rot="5400000" flipH="1" flipV="1">
              <a:off x="1448007" y="2658760"/>
              <a:ext cx="742196" cy="6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flipV="1">
              <a:off x="1488112" y="1473998"/>
              <a:ext cx="661986"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5" name="Straight Connector 54"/>
          <p:cNvCxnSpPr/>
          <p:nvPr/>
        </p:nvCxnSpPr>
        <p:spPr>
          <a:xfrm rot="10800000">
            <a:off x="889742" y="3233441"/>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64" name="Title 1"/>
          <p:cNvSpPr txBox="1">
            <a:spLocks/>
          </p:cNvSpPr>
          <p:nvPr/>
        </p:nvSpPr>
        <p:spPr>
          <a:xfrm>
            <a:off x="-76200" y="1424039"/>
            <a:ext cx="1088673" cy="670683"/>
          </a:xfrm>
          <a:prstGeom prst="rect">
            <a:avLst/>
          </a:prstGeom>
        </p:spPr>
        <p:txBody>
          <a:bodyPr vert="horz" lIns="91440" tIns="45720" rIns="91440" bIns="45720" rtlCol="0" anchor="ctr">
            <a:normAutofit/>
          </a:bodyPr>
          <a:lstStyle/>
          <a:p>
            <a:pPr lvl="0" algn="ctr">
              <a:spcBef>
                <a:spcPct val="0"/>
              </a:spcBef>
            </a:pPr>
            <a:r>
              <a:rPr lang="en-US" sz="2400" dirty="0" err="1" smtClean="0">
                <a:solidFill>
                  <a:srgbClr val="FF3300"/>
                </a:solidFill>
                <a:latin typeface="Times New Roman" pitchFamily="18" charset="0"/>
                <a:cs typeface="Times New Roman" pitchFamily="18" charset="0"/>
              </a:rPr>
              <a:t>V</a:t>
            </a:r>
            <a:r>
              <a:rPr lang="en-US" sz="2400" baseline="-25000" dirty="0" err="1" smtClean="0">
                <a:solidFill>
                  <a:srgbClr val="FF3300"/>
                </a:solidFill>
                <a:latin typeface="Times New Roman" pitchFamily="18" charset="0"/>
                <a:cs typeface="Times New Roman" pitchFamily="18" charset="0"/>
              </a:rPr>
              <a:t>source</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66" name="Oval 65"/>
          <p:cNvSpPr/>
          <p:nvPr/>
        </p:nvSpPr>
        <p:spPr>
          <a:xfrm>
            <a:off x="2313280" y="129006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438401" y="316778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122" name="Object 2"/>
          <p:cNvGraphicFramePr>
            <a:graphicFrameLocks noChangeAspect="1"/>
          </p:cNvGraphicFramePr>
          <p:nvPr/>
        </p:nvGraphicFramePr>
        <p:xfrm>
          <a:off x="6172200" y="787227"/>
          <a:ext cx="2209800" cy="601025"/>
        </p:xfrm>
        <a:graphic>
          <a:graphicData uri="http://schemas.openxmlformats.org/presentationml/2006/ole">
            <mc:AlternateContent xmlns:mc="http://schemas.openxmlformats.org/markup-compatibility/2006">
              <mc:Choice xmlns:v="urn:schemas-microsoft-com:vml" Requires="v">
                <p:oleObj spid="_x0000_s2130" name="Equation" r:id="rId4" imgW="1587240" imgH="431640" progId="Equation.3">
                  <p:embed/>
                </p:oleObj>
              </mc:Choice>
              <mc:Fallback>
                <p:oleObj name="Equation" r:id="rId4" imgW="15872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787227"/>
                        <a:ext cx="2209800" cy="60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Straight Connector 53"/>
          <p:cNvCxnSpPr/>
          <p:nvPr/>
        </p:nvCxnSpPr>
        <p:spPr>
          <a:xfrm rot="10800000">
            <a:off x="4125718" y="3260721"/>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000597" y="3198163"/>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5400000" flipH="1" flipV="1">
            <a:off x="5490242" y="3076765"/>
            <a:ext cx="3679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4125362" y="1325690"/>
            <a:ext cx="1548659" cy="0"/>
          </a:xfrm>
          <a:prstGeom prst="line">
            <a:avLst/>
          </a:prstGeom>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4000241" y="1263132"/>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5400000" flipH="1" flipV="1">
            <a:off x="5490064" y="1509648"/>
            <a:ext cx="367915" cy="0"/>
          </a:xfrm>
          <a:prstGeom prst="line">
            <a:avLst/>
          </a:prstGeom>
        </p:spPr>
        <p:style>
          <a:lnRef idx="2">
            <a:schemeClr val="accent1"/>
          </a:lnRef>
          <a:fillRef idx="0">
            <a:schemeClr val="accent1"/>
          </a:fillRef>
          <a:effectRef idx="1">
            <a:schemeClr val="accent1"/>
          </a:effectRef>
          <a:fontRef idx="minor">
            <a:schemeClr val="tx1"/>
          </a:fontRef>
        </p:style>
      </p:cxnSp>
      <p:sp>
        <p:nvSpPr>
          <p:cNvPr id="68" name="Left Brace 67"/>
          <p:cNvSpPr/>
          <p:nvPr/>
        </p:nvSpPr>
        <p:spPr>
          <a:xfrm rot="16200000">
            <a:off x="1550403" y="2691734"/>
            <a:ext cx="435639" cy="2236534"/>
          </a:xfrm>
          <a:prstGeom prst="lef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TextBox 69"/>
          <p:cNvSpPr txBox="1"/>
          <p:nvPr/>
        </p:nvSpPr>
        <p:spPr>
          <a:xfrm>
            <a:off x="649954" y="4191000"/>
            <a:ext cx="2053191" cy="1200329"/>
          </a:xfrm>
          <a:prstGeom prst="rect">
            <a:avLst/>
          </a:prstGeom>
          <a:noFill/>
        </p:spPr>
        <p:txBody>
          <a:bodyPr wrap="none" rtlCol="0">
            <a:spAutoFit/>
          </a:bodyPr>
          <a:lstStyle/>
          <a:p>
            <a:r>
              <a:rPr lang="en-US" dirty="0" err="1" smtClean="0"/>
              <a:t>Thevenin</a:t>
            </a:r>
            <a:r>
              <a:rPr lang="en-US" dirty="0" smtClean="0"/>
              <a:t> </a:t>
            </a:r>
            <a:r>
              <a:rPr lang="en-US" dirty="0" err="1" smtClean="0"/>
              <a:t>Thm</a:t>
            </a:r>
            <a:r>
              <a:rPr lang="en-US" dirty="0" smtClean="0"/>
              <a:t>:</a:t>
            </a:r>
          </a:p>
          <a:p>
            <a:r>
              <a:rPr lang="en-US" i="1" u="sng" dirty="0" smtClean="0"/>
              <a:t>Any</a:t>
            </a:r>
            <a:r>
              <a:rPr lang="en-US" dirty="0" smtClean="0"/>
              <a:t> circuit can be </a:t>
            </a:r>
          </a:p>
          <a:p>
            <a:r>
              <a:rPr lang="en-US" dirty="0" smtClean="0"/>
              <a:t>represented by this </a:t>
            </a:r>
          </a:p>
          <a:p>
            <a:r>
              <a:rPr lang="en-US" dirty="0" smtClean="0"/>
              <a:t>equivalent circuit.</a:t>
            </a:r>
            <a:endParaRPr lang="en-US" dirty="0"/>
          </a:p>
        </p:txBody>
      </p:sp>
      <p:graphicFrame>
        <p:nvGraphicFramePr>
          <p:cNvPr id="69635" name="Object 2"/>
          <p:cNvGraphicFramePr>
            <a:graphicFrameLocks noChangeAspect="1"/>
          </p:cNvGraphicFramePr>
          <p:nvPr/>
        </p:nvGraphicFramePr>
        <p:xfrm>
          <a:off x="3693628" y="4027821"/>
          <a:ext cx="1900237" cy="482600"/>
        </p:xfrm>
        <a:graphic>
          <a:graphicData uri="http://schemas.openxmlformats.org/presentationml/2006/ole">
            <mc:AlternateContent xmlns:mc="http://schemas.openxmlformats.org/markup-compatibility/2006">
              <mc:Choice xmlns:v="urn:schemas-microsoft-com:vml" Requires="v">
                <p:oleObj spid="_x0000_s2131" name="Equation" r:id="rId6" imgW="901440" imgH="228600" progId="Equation.3">
                  <p:embed/>
                </p:oleObj>
              </mc:Choice>
              <mc:Fallback>
                <p:oleObj name="Equation" r:id="rId6" imgW="9014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628" y="4027821"/>
                        <a:ext cx="19002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Object 2"/>
          <p:cNvGraphicFramePr>
            <a:graphicFrameLocks noChangeAspect="1"/>
          </p:cNvGraphicFramePr>
          <p:nvPr/>
        </p:nvGraphicFramePr>
        <p:xfrm>
          <a:off x="3693628" y="5150029"/>
          <a:ext cx="1900237" cy="482600"/>
        </p:xfrm>
        <a:graphic>
          <a:graphicData uri="http://schemas.openxmlformats.org/presentationml/2006/ole">
            <mc:AlternateContent xmlns:mc="http://schemas.openxmlformats.org/markup-compatibility/2006">
              <mc:Choice xmlns:v="urn:schemas-microsoft-com:vml" Requires="v">
                <p:oleObj spid="_x0000_s2132" name="Equation" r:id="rId8" imgW="901440" imgH="228600" progId="Equation.3">
                  <p:embed/>
                </p:oleObj>
              </mc:Choice>
              <mc:Fallback>
                <p:oleObj name="Equation" r:id="rId8" imgW="90144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628" y="5150029"/>
                        <a:ext cx="19002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TextBox 71"/>
          <p:cNvSpPr txBox="1"/>
          <p:nvPr/>
        </p:nvSpPr>
        <p:spPr>
          <a:xfrm>
            <a:off x="3693628" y="3658489"/>
            <a:ext cx="856325" cy="369332"/>
          </a:xfrm>
          <a:prstGeom prst="rect">
            <a:avLst/>
          </a:prstGeom>
          <a:noFill/>
        </p:spPr>
        <p:txBody>
          <a:bodyPr wrap="none" rtlCol="0">
            <a:spAutoFit/>
          </a:bodyPr>
          <a:lstStyle/>
          <a:p>
            <a:r>
              <a:rPr lang="en-US" dirty="0" smtClean="0"/>
              <a:t>Case 1:</a:t>
            </a:r>
            <a:endParaRPr lang="en-US" dirty="0"/>
          </a:p>
        </p:txBody>
      </p:sp>
      <p:sp>
        <p:nvSpPr>
          <p:cNvPr id="73" name="TextBox 72"/>
          <p:cNvSpPr txBox="1"/>
          <p:nvPr/>
        </p:nvSpPr>
        <p:spPr>
          <a:xfrm>
            <a:off x="3697555" y="4780697"/>
            <a:ext cx="856325" cy="369332"/>
          </a:xfrm>
          <a:prstGeom prst="rect">
            <a:avLst/>
          </a:prstGeom>
          <a:noFill/>
        </p:spPr>
        <p:txBody>
          <a:bodyPr wrap="none" rtlCol="0">
            <a:spAutoFit/>
          </a:bodyPr>
          <a:lstStyle/>
          <a:p>
            <a:r>
              <a:rPr lang="en-US" dirty="0" smtClean="0"/>
              <a:t>Case 2:</a:t>
            </a:r>
            <a:endParaRPr lang="en-US" dirty="0"/>
          </a:p>
        </p:txBody>
      </p:sp>
      <p:sp>
        <p:nvSpPr>
          <p:cNvPr id="74" name="TextBox 73"/>
          <p:cNvSpPr txBox="1"/>
          <p:nvPr/>
        </p:nvSpPr>
        <p:spPr>
          <a:xfrm>
            <a:off x="3948929" y="6172200"/>
            <a:ext cx="3724674" cy="369332"/>
          </a:xfrm>
          <a:prstGeom prst="rect">
            <a:avLst/>
          </a:prstGeom>
          <a:noFill/>
        </p:spPr>
        <p:txBody>
          <a:bodyPr wrap="none" rtlCol="0">
            <a:spAutoFit/>
          </a:bodyPr>
          <a:lstStyle/>
          <a:p>
            <a:r>
              <a:rPr lang="en-US" dirty="0" smtClean="0">
                <a:solidFill>
                  <a:srgbClr val="FF0000"/>
                </a:solidFill>
              </a:rPr>
              <a:t>We say </a:t>
            </a:r>
            <a:r>
              <a:rPr lang="en-US" dirty="0" err="1" smtClean="0">
                <a:solidFill>
                  <a:srgbClr val="FF0000"/>
                </a:solidFill>
              </a:rPr>
              <a:t>R</a:t>
            </a:r>
            <a:r>
              <a:rPr lang="en-US" baseline="-25000" dirty="0" err="1" smtClean="0">
                <a:solidFill>
                  <a:srgbClr val="FF0000"/>
                </a:solidFill>
              </a:rPr>
              <a:t>load</a:t>
            </a:r>
            <a:r>
              <a:rPr lang="en-US" dirty="0" smtClean="0">
                <a:solidFill>
                  <a:srgbClr val="FF0000"/>
                </a:solidFill>
              </a:rPr>
              <a:t> “</a:t>
            </a:r>
            <a:r>
              <a:rPr lang="en-US" i="1" dirty="0" smtClean="0">
                <a:solidFill>
                  <a:srgbClr val="FF0000"/>
                </a:solidFill>
              </a:rPr>
              <a:t>loads down</a:t>
            </a:r>
            <a:r>
              <a:rPr lang="en-US" dirty="0" smtClean="0">
                <a:solidFill>
                  <a:srgbClr val="FF0000"/>
                </a:solidFill>
              </a:rPr>
              <a:t>” the source.</a:t>
            </a:r>
            <a:endParaRPr lang="en-US" dirty="0">
              <a:solidFill>
                <a:srgbClr val="FF0000"/>
              </a:solidFill>
            </a:endParaRPr>
          </a:p>
        </p:txBody>
      </p:sp>
      <p:sp>
        <p:nvSpPr>
          <p:cNvPr id="75" name="TextBox 74"/>
          <p:cNvSpPr txBox="1"/>
          <p:nvPr/>
        </p:nvSpPr>
        <p:spPr>
          <a:xfrm>
            <a:off x="6400800" y="3094942"/>
            <a:ext cx="873957" cy="276999"/>
          </a:xfrm>
          <a:prstGeom prst="rect">
            <a:avLst/>
          </a:prstGeom>
          <a:noFill/>
        </p:spPr>
        <p:txBody>
          <a:bodyPr wrap="none" rtlCol="0">
            <a:spAutoFit/>
          </a:bodyPr>
          <a:lstStyle/>
          <a:p>
            <a:r>
              <a:rPr lang="en-US" sz="1200" i="1" dirty="0" smtClean="0"/>
              <a:t>Derivation:</a:t>
            </a:r>
            <a:endParaRPr lang="en-US" sz="1200" i="1" dirty="0"/>
          </a:p>
        </p:txBody>
      </p:sp>
    </p:spTree>
    <p:extLst>
      <p:ext uri="{BB962C8B-B14F-4D97-AF65-F5344CB8AC3E}">
        <p14:creationId xmlns:p14="http://schemas.microsoft.com/office/powerpoint/2010/main" val="4048583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Example</a:t>
            </a:r>
            <a:endParaRPr lang="en-US" dirty="0"/>
          </a:p>
        </p:txBody>
      </p:sp>
      <p:grpSp>
        <p:nvGrpSpPr>
          <p:cNvPr id="3" name="Group 39"/>
          <p:cNvGrpSpPr/>
          <p:nvPr/>
        </p:nvGrpSpPr>
        <p:grpSpPr>
          <a:xfrm>
            <a:off x="2299411" y="1253279"/>
            <a:ext cx="160687" cy="1414811"/>
            <a:chOff x="4491655" y="3124200"/>
            <a:chExt cx="160687" cy="1414811"/>
          </a:xfrm>
        </p:grpSpPr>
        <p:grpSp>
          <p:nvGrpSpPr>
            <p:cNvPr id="4" name="Group 52"/>
            <p:cNvGrpSpPr/>
            <p:nvPr/>
          </p:nvGrpSpPr>
          <p:grpSpPr>
            <a:xfrm rot="5400000">
              <a:off x="4169401" y="3751260"/>
              <a:ext cx="805211" cy="160687"/>
              <a:chOff x="457201" y="2514600"/>
              <a:chExt cx="9144001" cy="1824765"/>
            </a:xfrm>
          </p:grpSpPr>
          <p:cxnSp>
            <p:nvCxnSpPr>
              <p:cNvPr id="7" name="Straight Connector 6"/>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 name="Straight Connector 4"/>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8" name="Group 54"/>
          <p:cNvGrpSpPr/>
          <p:nvPr/>
        </p:nvGrpSpPr>
        <p:grpSpPr>
          <a:xfrm>
            <a:off x="2299411" y="2613245"/>
            <a:ext cx="160687" cy="1414811"/>
            <a:chOff x="4491655" y="3124200"/>
            <a:chExt cx="160687" cy="1414811"/>
          </a:xfrm>
        </p:grpSpPr>
        <p:grpSp>
          <p:nvGrpSpPr>
            <p:cNvPr id="19" name="Group 52"/>
            <p:cNvGrpSpPr/>
            <p:nvPr/>
          </p:nvGrpSpPr>
          <p:grpSpPr>
            <a:xfrm rot="5400000">
              <a:off x="4169403" y="3751260"/>
              <a:ext cx="805211" cy="160687"/>
              <a:chOff x="457201" y="2514600"/>
              <a:chExt cx="9144001" cy="1824765"/>
            </a:xfrm>
          </p:grpSpPr>
          <p:cxnSp>
            <p:nvCxnSpPr>
              <p:cNvPr id="22" name="Straight Connector 21"/>
              <p:cNvCxnSpPr/>
              <p:nvPr/>
            </p:nvCxnSpPr>
            <p:spPr>
              <a:xfrm rot="5400000" flipH="1" flipV="1">
                <a:off x="22900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457201"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flipH="1" flipV="1">
                <a:off x="1143001" y="2743201"/>
                <a:ext cx="9144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13756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41188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32044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8686802" y="3429001"/>
                <a:ext cx="914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flipH="1" flipV="1">
                <a:off x="5947638" y="2971802"/>
                <a:ext cx="1820726" cy="9143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5033239" y="2971801"/>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6862039" y="2967763"/>
                <a:ext cx="1820725"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flipH="1" flipV="1">
                <a:off x="8001002" y="3649526"/>
                <a:ext cx="914400" cy="45720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0" name="Straight Connector 19"/>
            <p:cNvCxnSpPr/>
            <p:nvPr/>
          </p:nvCxnSpPr>
          <p:spPr>
            <a:xfrm rot="5400000" flipH="1" flipV="1">
              <a:off x="4419421" y="3276600"/>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4420132" y="4386611"/>
              <a:ext cx="3048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3" name="Title 1"/>
          <p:cNvSpPr txBox="1">
            <a:spLocks/>
          </p:cNvSpPr>
          <p:nvPr/>
        </p:nvSpPr>
        <p:spPr>
          <a:xfrm>
            <a:off x="2286000" y="2931789"/>
            <a:ext cx="1088673" cy="670683"/>
          </a:xfrm>
          <a:prstGeom prst="rect">
            <a:avLst/>
          </a:prstGeom>
        </p:spPr>
        <p:txBody>
          <a:bodyPr vert="horz" lIns="91440" tIns="45720" rIns="91440" bIns="45720" rtlCol="0" anchor="ctr">
            <a:normAutofit/>
          </a:bodyPr>
          <a:lstStyle/>
          <a:p>
            <a:pPr lvl="0" algn="ctr">
              <a:spcBef>
                <a:spcPct val="0"/>
              </a:spcBef>
            </a:pPr>
            <a:r>
              <a:rPr lang="en-US" sz="2400" dirty="0" smtClean="0">
                <a:solidFill>
                  <a:srgbClr val="FF3300"/>
                </a:solidFill>
                <a:latin typeface="Times New Roman" pitchFamily="18" charset="0"/>
                <a:cs typeface="Times New Roman" pitchFamily="18" charset="0"/>
              </a:rPr>
              <a:t>R</a:t>
            </a:r>
            <a:r>
              <a:rPr lang="en-US" sz="2400" baseline="-25000" dirty="0" smtClean="0">
                <a:solidFill>
                  <a:srgbClr val="FF3300"/>
                </a:solidFill>
                <a:latin typeface="Times New Roman" pitchFamily="18" charset="0"/>
                <a:cs typeface="Times New Roman" pitchFamily="18" charset="0"/>
              </a:rPr>
              <a:t>2</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34" name="Title 1"/>
          <p:cNvSpPr txBox="1">
            <a:spLocks/>
          </p:cNvSpPr>
          <p:nvPr/>
        </p:nvSpPr>
        <p:spPr>
          <a:xfrm>
            <a:off x="2286000" y="1737480"/>
            <a:ext cx="1088673" cy="670683"/>
          </a:xfrm>
          <a:prstGeom prst="rect">
            <a:avLst/>
          </a:prstGeom>
        </p:spPr>
        <p:txBody>
          <a:bodyPr vert="horz" lIns="91440" tIns="45720" rIns="91440" bIns="45720" rtlCol="0" anchor="ctr">
            <a:normAutofit/>
          </a:bodyPr>
          <a:lstStyle/>
          <a:p>
            <a:pPr lvl="0" algn="ctr">
              <a:spcBef>
                <a:spcPct val="0"/>
              </a:spcBef>
            </a:pPr>
            <a:r>
              <a:rPr lang="en-US" sz="2400" dirty="0" smtClean="0">
                <a:solidFill>
                  <a:srgbClr val="FF3300"/>
                </a:solidFill>
                <a:latin typeface="Times New Roman" pitchFamily="18" charset="0"/>
                <a:cs typeface="Times New Roman" pitchFamily="18" charset="0"/>
              </a:rPr>
              <a:t>R</a:t>
            </a:r>
            <a:r>
              <a:rPr lang="en-US" sz="2400" baseline="-25000" dirty="0" smtClean="0">
                <a:solidFill>
                  <a:srgbClr val="FF3300"/>
                </a:solidFill>
                <a:latin typeface="Times New Roman" pitchFamily="18" charset="0"/>
                <a:cs typeface="Times New Roman" pitchFamily="18" charset="0"/>
              </a:rPr>
              <a:t>1</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cxnSp>
        <p:nvCxnSpPr>
          <p:cNvPr id="35" name="Straight Connector 34"/>
          <p:cNvCxnSpPr/>
          <p:nvPr/>
        </p:nvCxnSpPr>
        <p:spPr>
          <a:xfrm rot="5400000" flipH="1" flipV="1">
            <a:off x="2227177" y="4028056"/>
            <a:ext cx="3048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6" name="Group 28"/>
          <p:cNvGrpSpPr/>
          <p:nvPr/>
        </p:nvGrpSpPr>
        <p:grpSpPr>
          <a:xfrm>
            <a:off x="457200" y="1824215"/>
            <a:ext cx="485775" cy="1889957"/>
            <a:chOff x="1576218" y="1143005"/>
            <a:chExt cx="485775" cy="1889957"/>
          </a:xfrm>
        </p:grpSpPr>
        <p:sp>
          <p:nvSpPr>
            <p:cNvPr id="44" name="Oval 43"/>
            <p:cNvSpPr/>
            <p:nvPr/>
          </p:nvSpPr>
          <p:spPr>
            <a:xfrm>
              <a:off x="1576218" y="1804991"/>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1699474" y="1766196"/>
              <a:ext cx="239263" cy="306101"/>
            </a:xfrm>
            <a:prstGeom prst="rect">
              <a:avLst/>
            </a:prstGeom>
          </p:spPr>
          <p:txBody>
            <a:bodyPr vert="horz" lIns="91440" tIns="45720" rIns="91440" bIns="45720" rtlCol="0" anchor="ctr">
              <a:normAutofit fontScale="92500" lnSpcReduction="10000"/>
            </a:bodyPr>
            <a:lstStyle/>
            <a:p>
              <a:pPr lvl="0" algn="ctr">
                <a:spcBef>
                  <a:spcPct val="0"/>
                </a:spcBef>
              </a:pPr>
              <a:r>
                <a:rPr lang="en-US" sz="1600" b="1" dirty="0" smtClean="0">
                  <a:solidFill>
                    <a:srgbClr val="FF3300"/>
                  </a:solidFill>
                  <a:latin typeface="Times New Roman" pitchFamily="18" charset="0"/>
                  <a:cs typeface="Times New Roman" pitchFamily="18" charset="0"/>
                </a:rPr>
                <a:t>+</a:t>
              </a:r>
              <a:endParaRPr kumimoji="0" lang="en-US" sz="16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6" name="Title 1"/>
            <p:cNvSpPr txBox="1">
              <a:spLocks/>
            </p:cNvSpPr>
            <p:nvPr/>
          </p:nvSpPr>
          <p:spPr>
            <a:xfrm>
              <a:off x="1699474" y="2025186"/>
              <a:ext cx="239263" cy="306101"/>
            </a:xfrm>
            <a:prstGeom prst="rect">
              <a:avLst/>
            </a:prstGeom>
          </p:spPr>
          <p:txBody>
            <a:bodyPr vert="horz" lIns="91440" tIns="45720" rIns="91440" bIns="45720" rtlCol="0" anchor="ctr">
              <a:noAutofit/>
            </a:bodyPr>
            <a:lstStyle/>
            <a:p>
              <a:pPr lvl="0" algn="ctr">
                <a:spcBef>
                  <a:spcPct val="0"/>
                </a:spcBef>
              </a:pPr>
              <a:r>
                <a:rPr lang="en-US" sz="2000" dirty="0" smtClean="0">
                  <a:solidFill>
                    <a:srgbClr val="FF3300"/>
                  </a:solidFill>
                  <a:latin typeface="Times New Roman" pitchFamily="18" charset="0"/>
                  <a:cs typeface="Times New Roman" pitchFamily="18" charset="0"/>
                </a:rPr>
                <a:t>-</a:t>
              </a:r>
              <a:endParaRPr kumimoji="0" lang="en-US" sz="2000" b="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cxnSp>
          <p:nvCxnSpPr>
            <p:cNvPr id="47" name="Straight Connector 46"/>
            <p:cNvCxnSpPr/>
            <p:nvPr/>
          </p:nvCxnSpPr>
          <p:spPr>
            <a:xfrm rot="5400000" flipH="1" flipV="1">
              <a:off x="1448007" y="2658760"/>
              <a:ext cx="742196" cy="62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5400000" flipH="1" flipV="1">
              <a:off x="1488112" y="1473998"/>
              <a:ext cx="661986"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50" name="Straight Connector 49"/>
          <p:cNvCxnSpPr/>
          <p:nvPr/>
        </p:nvCxnSpPr>
        <p:spPr>
          <a:xfrm rot="10800000">
            <a:off x="703191" y="1253279"/>
            <a:ext cx="16763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363412" y="1586851"/>
            <a:ext cx="6671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696986" y="4180456"/>
            <a:ext cx="341781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5400000">
            <a:off x="468383" y="3951856"/>
            <a:ext cx="457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2380301" y="2668089"/>
            <a:ext cx="1734501" cy="0"/>
          </a:xfrm>
          <a:prstGeom prst="line">
            <a:avLst/>
          </a:prstGeom>
        </p:spPr>
        <p:style>
          <a:lnRef idx="2">
            <a:schemeClr val="accent1"/>
          </a:lnRef>
          <a:fillRef idx="0">
            <a:schemeClr val="accent1"/>
          </a:fillRef>
          <a:effectRef idx="1">
            <a:schemeClr val="accent1"/>
          </a:effectRef>
          <a:fontRef idx="minor">
            <a:schemeClr val="tx1"/>
          </a:fontRef>
        </p:style>
      </p:cxnSp>
      <p:sp>
        <p:nvSpPr>
          <p:cNvPr id="64" name="Title 1"/>
          <p:cNvSpPr txBox="1">
            <a:spLocks/>
          </p:cNvSpPr>
          <p:nvPr/>
        </p:nvSpPr>
        <p:spPr>
          <a:xfrm>
            <a:off x="-268954" y="2371054"/>
            <a:ext cx="1088673" cy="670683"/>
          </a:xfrm>
          <a:prstGeom prst="rect">
            <a:avLst/>
          </a:prstGeom>
        </p:spPr>
        <p:txBody>
          <a:bodyPr vert="horz" lIns="91440" tIns="45720" rIns="91440" bIns="45720" rtlCol="0" anchor="ctr">
            <a:normAutofit/>
          </a:bodyPr>
          <a:lstStyle/>
          <a:p>
            <a:pPr lvl="0" algn="ctr">
              <a:spcBef>
                <a:spcPct val="0"/>
              </a:spcBef>
            </a:pPr>
            <a:r>
              <a:rPr lang="en-US" sz="2400" dirty="0" smtClean="0">
                <a:solidFill>
                  <a:srgbClr val="FF3300"/>
                </a:solidFill>
                <a:latin typeface="Times New Roman" pitchFamily="18" charset="0"/>
                <a:cs typeface="Times New Roman" pitchFamily="18" charset="0"/>
              </a:rPr>
              <a:t>V</a:t>
            </a:r>
            <a:r>
              <a:rPr lang="en-US" sz="2400" baseline="-25000" dirty="0" smtClean="0">
                <a:solidFill>
                  <a:srgbClr val="FF3300"/>
                </a:solidFill>
                <a:latin typeface="Times New Roman" pitchFamily="18" charset="0"/>
                <a:cs typeface="Times New Roman" pitchFamily="18" charset="0"/>
              </a:rPr>
              <a:t>1</a:t>
            </a:r>
            <a:endParaRPr kumimoji="0" lang="en-US" sz="2400" b="0"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sp>
        <p:nvSpPr>
          <p:cNvPr id="66" name="Oval 65"/>
          <p:cNvSpPr/>
          <p:nvPr/>
        </p:nvSpPr>
        <p:spPr>
          <a:xfrm>
            <a:off x="4114801" y="2605529"/>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4114800" y="411480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580456" y="914400"/>
            <a:ext cx="3235694" cy="369332"/>
          </a:xfrm>
          <a:prstGeom prst="rect">
            <a:avLst/>
          </a:prstGeom>
          <a:noFill/>
        </p:spPr>
        <p:txBody>
          <a:bodyPr wrap="none" rtlCol="0">
            <a:spAutoFit/>
          </a:bodyPr>
          <a:lstStyle/>
          <a:p>
            <a:r>
              <a:rPr lang="en-US" dirty="0" smtClean="0"/>
              <a:t>Find </a:t>
            </a:r>
            <a:r>
              <a:rPr lang="en-US" dirty="0" err="1" smtClean="0"/>
              <a:t>Thevenin</a:t>
            </a:r>
            <a:r>
              <a:rPr lang="en-US" dirty="0" smtClean="0"/>
              <a:t> equivalent circuit:</a:t>
            </a:r>
            <a:endParaRPr lang="en-US" dirty="0"/>
          </a:p>
        </p:txBody>
      </p:sp>
      <mc:AlternateContent xmlns:mc="http://schemas.openxmlformats.org/markup-compatibility/2006">
        <mc:Choice xmlns:p14="http://schemas.microsoft.com/office/powerpoint/2010/main" Requires="p14">
          <p:contentPart p14:bwMode="auto" r:id="rId3">
            <p14:nvContentPartPr>
              <p14:cNvPr id="37" name="Ink 36"/>
              <p14:cNvContentPartPr/>
              <p14:nvPr/>
            </p14:nvContentPartPr>
            <p14:xfrm>
              <a:off x="520560" y="29880"/>
              <a:ext cx="8310960" cy="6828480"/>
            </p14:xfrm>
          </p:contentPart>
        </mc:Choice>
        <mc:Fallback>
          <p:pic>
            <p:nvPicPr>
              <p:cNvPr id="37" name="Ink 36"/>
              <p:cNvPicPr/>
              <p:nvPr/>
            </p:nvPicPr>
            <p:blipFill>
              <a:blip r:embed="rId4"/>
              <a:stretch>
                <a:fillRect/>
              </a:stretch>
            </p:blipFill>
            <p:spPr>
              <a:xfrm>
                <a:off x="513000" y="16200"/>
                <a:ext cx="8335440" cy="6858720"/>
              </a:xfrm>
              <a:prstGeom prst="rect">
                <a:avLst/>
              </a:prstGeom>
            </p:spPr>
          </p:pic>
        </mc:Fallback>
      </mc:AlternateContent>
    </p:spTree>
    <p:extLst>
      <p:ext uri="{BB962C8B-B14F-4D97-AF65-F5344CB8AC3E}">
        <p14:creationId xmlns:p14="http://schemas.microsoft.com/office/powerpoint/2010/main" val="1558607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25160" y="55440"/>
              <a:ext cx="8056800" cy="4467240"/>
            </p14:xfrm>
          </p:contentPart>
        </mc:Choice>
        <mc:Fallback>
          <p:pic>
            <p:nvPicPr>
              <p:cNvPr id="2" name="Ink 1"/>
              <p:cNvPicPr/>
              <p:nvPr/>
            </p:nvPicPr>
            <p:blipFill>
              <a:blip r:embed="rId4"/>
              <a:stretch>
                <a:fillRect/>
              </a:stretch>
            </p:blipFill>
            <p:spPr>
              <a:xfrm>
                <a:off x="412560" y="38880"/>
                <a:ext cx="8085960" cy="4499280"/>
              </a:xfrm>
              <a:prstGeom prst="rect">
                <a:avLst/>
              </a:prstGeom>
            </p:spPr>
          </p:pic>
        </mc:Fallback>
      </mc:AlternateContent>
    </p:spTree>
    <p:extLst>
      <p:ext uri="{BB962C8B-B14F-4D97-AF65-F5344CB8AC3E}">
        <p14:creationId xmlns:p14="http://schemas.microsoft.com/office/powerpoint/2010/main" val="357854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Norton’s Theorem</a:t>
            </a:r>
            <a:endParaRPr lang="en-US" dirty="0"/>
          </a:p>
        </p:txBody>
      </p:sp>
      <p:sp>
        <p:nvSpPr>
          <p:cNvPr id="4" name="Rectangle 3"/>
          <p:cNvSpPr/>
          <p:nvPr/>
        </p:nvSpPr>
        <p:spPr>
          <a:xfrm>
            <a:off x="1061049" y="1337094"/>
            <a:ext cx="3416060"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Linear two-terminal circuit</a:t>
            </a:r>
            <a:endParaRPr lang="en-US" dirty="0"/>
          </a:p>
        </p:txBody>
      </p:sp>
      <p:cxnSp>
        <p:nvCxnSpPr>
          <p:cNvPr id="7" name="Straight Connector 6"/>
          <p:cNvCxnSpPr/>
          <p:nvPr/>
        </p:nvCxnSpPr>
        <p:spPr>
          <a:xfrm>
            <a:off x="4477109" y="1889185"/>
            <a:ext cx="983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477109" y="2743200"/>
            <a:ext cx="983412"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4649426" y="682227"/>
            <a:ext cx="1143000" cy="921546"/>
          </a:xfrm>
          <a:prstGeom prst="rect">
            <a:avLst/>
          </a:prstGeom>
        </p:spPr>
        <p:txBody>
          <a:bodyPr vert="horz" lIns="91440" tIns="45720" rIns="91440" bIns="45720" rtlCol="0" anchor="ctr">
            <a:normAutofit/>
          </a:bodyPr>
          <a:lstStyle/>
          <a:p>
            <a:pPr lvl="0" algn="ctr">
              <a:spcBef>
                <a:spcPct val="0"/>
              </a:spcBef>
            </a:pPr>
            <a:r>
              <a:rPr lang="en-US" sz="3600" i="1" dirty="0" smtClean="0">
                <a:solidFill>
                  <a:srgbClr val="FF3300"/>
                </a:solidFill>
                <a:latin typeface="Times New Roman" pitchFamily="18" charset="0"/>
                <a:cs typeface="Times New Roman" pitchFamily="18" charset="0"/>
              </a:rPr>
              <a:t>I</a:t>
            </a:r>
            <a:endParaRPr kumimoji="0" lang="en-US" sz="3600" i="1" u="none" strike="noStrike" kern="1200" cap="none" spc="0" normalizeH="0" baseline="-25000" noProof="0" dirty="0">
              <a:ln>
                <a:noFill/>
              </a:ln>
              <a:solidFill>
                <a:schemeClr val="tx1"/>
              </a:solidFill>
              <a:effectLst/>
              <a:uLnTx/>
              <a:uFillTx/>
              <a:latin typeface="Times New Roman" pitchFamily="18" charset="0"/>
              <a:ea typeface="+mj-ea"/>
              <a:cs typeface="Times New Roman" pitchFamily="18" charset="0"/>
            </a:endParaRPr>
          </a:p>
        </p:txBody>
      </p:sp>
      <p:grpSp>
        <p:nvGrpSpPr>
          <p:cNvPr id="3" name="Group 84"/>
          <p:cNvGrpSpPr/>
          <p:nvPr/>
        </p:nvGrpSpPr>
        <p:grpSpPr>
          <a:xfrm>
            <a:off x="4942935" y="1337094"/>
            <a:ext cx="3620219" cy="2018581"/>
            <a:chOff x="4942935" y="1337094"/>
            <a:chExt cx="3620219" cy="2018581"/>
          </a:xfrm>
        </p:grpSpPr>
        <p:sp>
          <p:nvSpPr>
            <p:cNvPr id="5" name="Rectangle 4"/>
            <p:cNvSpPr/>
            <p:nvPr/>
          </p:nvSpPr>
          <p:spPr>
            <a:xfrm>
              <a:off x="6909758" y="1337094"/>
              <a:ext cx="1653396"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16" name="Oval 15"/>
            <p:cNvSpPr/>
            <p:nvPr/>
          </p:nvSpPr>
          <p:spPr>
            <a:xfrm>
              <a:off x="5460521"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460521"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612921" y="2743200"/>
              <a:ext cx="12968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612921" y="1889185"/>
              <a:ext cx="1296837"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497152" y="1526872"/>
              <a:ext cx="295274" cy="369332"/>
            </a:xfrm>
            <a:prstGeom prst="rect">
              <a:avLst/>
            </a:prstGeom>
            <a:noFill/>
          </p:spPr>
          <p:txBody>
            <a:bodyPr wrap="none" rtlCol="0">
              <a:spAutoFit/>
            </a:bodyPr>
            <a:lstStyle/>
            <a:p>
              <a:r>
                <a:rPr lang="en-US" dirty="0" smtClean="0"/>
                <a:t>a</a:t>
              </a:r>
              <a:endParaRPr lang="en-US" dirty="0"/>
            </a:p>
          </p:txBody>
        </p:sp>
        <p:sp>
          <p:nvSpPr>
            <p:cNvPr id="28" name="TextBox 27"/>
            <p:cNvSpPr txBox="1"/>
            <p:nvPr/>
          </p:nvSpPr>
          <p:spPr>
            <a:xfrm>
              <a:off x="5485932" y="2889979"/>
              <a:ext cx="306494" cy="369332"/>
            </a:xfrm>
            <a:prstGeom prst="rect">
              <a:avLst/>
            </a:prstGeom>
            <a:noFill/>
          </p:spPr>
          <p:txBody>
            <a:bodyPr wrap="none" rtlCol="0">
              <a:spAutoFit/>
            </a:bodyPr>
            <a:lstStyle/>
            <a:p>
              <a:r>
                <a:rPr lang="en-US" dirty="0" smtClean="0"/>
                <a:t>b</a:t>
              </a:r>
              <a:endParaRPr lang="en-US" dirty="0"/>
            </a:p>
          </p:txBody>
        </p:sp>
        <p:cxnSp>
          <p:nvCxnSpPr>
            <p:cNvPr id="30" name="Straight Arrow Connector 29"/>
            <p:cNvCxnSpPr/>
            <p:nvPr/>
          </p:nvCxnSpPr>
          <p:spPr>
            <a:xfrm flipV="1">
              <a:off x="4942935" y="1526872"/>
              <a:ext cx="517586" cy="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5378216" y="1843877"/>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5385611" y="2391120"/>
              <a:ext cx="255198" cy="369332"/>
            </a:xfrm>
            <a:prstGeom prst="rect">
              <a:avLst/>
            </a:prstGeom>
            <a:noFill/>
          </p:spPr>
          <p:txBody>
            <a:bodyPr wrap="none" rtlCol="0">
              <a:spAutoFit/>
            </a:bodyPr>
            <a:lstStyle/>
            <a:p>
              <a:r>
                <a:rPr lang="en-US" dirty="0" smtClean="0"/>
                <a:t>-</a:t>
              </a:r>
              <a:endParaRPr lang="en-US" dirty="0"/>
            </a:p>
          </p:txBody>
        </p:sp>
      </p:grpSp>
      <p:cxnSp>
        <p:nvCxnSpPr>
          <p:cNvPr id="81" name="Straight Connector 80"/>
          <p:cNvCxnSpPr>
            <a:endCxn id="96" idx="2"/>
          </p:cNvCxnSpPr>
          <p:nvPr/>
        </p:nvCxnSpPr>
        <p:spPr>
          <a:xfrm>
            <a:off x="1786552" y="5610752"/>
            <a:ext cx="3726658" cy="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1434539" y="3583646"/>
            <a:ext cx="1478353" cy="369332"/>
          </a:xfrm>
          <a:prstGeom prst="rect">
            <a:avLst/>
          </a:prstGeom>
          <a:noFill/>
        </p:spPr>
        <p:txBody>
          <a:bodyPr wrap="none" rtlCol="0">
            <a:spAutoFit/>
          </a:bodyPr>
          <a:lstStyle/>
          <a:p>
            <a:r>
              <a:rPr lang="en-US" dirty="0" smtClean="0"/>
              <a:t>Equivalent to:</a:t>
            </a:r>
            <a:endParaRPr lang="en-US" dirty="0"/>
          </a:p>
        </p:txBody>
      </p:sp>
      <p:grpSp>
        <p:nvGrpSpPr>
          <p:cNvPr id="11" name="Group 85"/>
          <p:cNvGrpSpPr/>
          <p:nvPr/>
        </p:nvGrpSpPr>
        <p:grpSpPr>
          <a:xfrm>
            <a:off x="4942935" y="4187394"/>
            <a:ext cx="3620219" cy="2018581"/>
            <a:chOff x="4942935" y="1337094"/>
            <a:chExt cx="3620219" cy="2018581"/>
          </a:xfrm>
        </p:grpSpPr>
        <p:sp>
          <p:nvSpPr>
            <p:cNvPr id="87" name="Rectangle 86"/>
            <p:cNvSpPr/>
            <p:nvPr/>
          </p:nvSpPr>
          <p:spPr>
            <a:xfrm>
              <a:off x="6909758" y="1337094"/>
              <a:ext cx="1653396"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a:t>
              </a:r>
              <a:endParaRPr lang="en-US" dirty="0"/>
            </a:p>
          </p:txBody>
        </p:sp>
        <p:sp>
          <p:nvSpPr>
            <p:cNvPr id="88" name="Oval 87"/>
            <p:cNvSpPr/>
            <p:nvPr/>
          </p:nvSpPr>
          <p:spPr>
            <a:xfrm>
              <a:off x="5460521"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5460521"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a:off x="5612921" y="2743200"/>
              <a:ext cx="12968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612921" y="1889185"/>
              <a:ext cx="1296837" cy="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497152" y="1526872"/>
              <a:ext cx="295274" cy="369332"/>
            </a:xfrm>
            <a:prstGeom prst="rect">
              <a:avLst/>
            </a:prstGeom>
            <a:noFill/>
          </p:spPr>
          <p:txBody>
            <a:bodyPr wrap="none" rtlCol="0">
              <a:spAutoFit/>
            </a:bodyPr>
            <a:lstStyle/>
            <a:p>
              <a:r>
                <a:rPr lang="en-US" dirty="0" smtClean="0"/>
                <a:t>a</a:t>
              </a:r>
              <a:endParaRPr lang="en-US" dirty="0"/>
            </a:p>
          </p:txBody>
        </p:sp>
        <p:sp>
          <p:nvSpPr>
            <p:cNvPr id="93" name="TextBox 92"/>
            <p:cNvSpPr txBox="1"/>
            <p:nvPr/>
          </p:nvSpPr>
          <p:spPr>
            <a:xfrm>
              <a:off x="5485932" y="2889979"/>
              <a:ext cx="306494" cy="369332"/>
            </a:xfrm>
            <a:prstGeom prst="rect">
              <a:avLst/>
            </a:prstGeom>
            <a:noFill/>
          </p:spPr>
          <p:txBody>
            <a:bodyPr wrap="none" rtlCol="0">
              <a:spAutoFit/>
            </a:bodyPr>
            <a:lstStyle/>
            <a:p>
              <a:r>
                <a:rPr lang="en-US" dirty="0" smtClean="0"/>
                <a:t>b</a:t>
              </a:r>
              <a:endParaRPr lang="en-US" dirty="0"/>
            </a:p>
          </p:txBody>
        </p:sp>
        <p:cxnSp>
          <p:nvCxnSpPr>
            <p:cNvPr id="94" name="Straight Arrow Connector 93"/>
            <p:cNvCxnSpPr/>
            <p:nvPr/>
          </p:nvCxnSpPr>
          <p:spPr>
            <a:xfrm flipV="1">
              <a:off x="4942935" y="1526872"/>
              <a:ext cx="517586" cy="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5" name="TextBox 94"/>
            <p:cNvSpPr txBox="1"/>
            <p:nvPr/>
          </p:nvSpPr>
          <p:spPr>
            <a:xfrm>
              <a:off x="5378216" y="1843877"/>
              <a:ext cx="300082" cy="369332"/>
            </a:xfrm>
            <a:prstGeom prst="rect">
              <a:avLst/>
            </a:prstGeom>
            <a:noFill/>
          </p:spPr>
          <p:txBody>
            <a:bodyPr wrap="none" rtlCol="0">
              <a:spAutoFit/>
            </a:bodyPr>
            <a:lstStyle/>
            <a:p>
              <a:r>
                <a:rPr lang="en-US" dirty="0" smtClean="0"/>
                <a:t>+</a:t>
              </a:r>
              <a:endParaRPr lang="en-US" dirty="0"/>
            </a:p>
          </p:txBody>
        </p:sp>
        <p:sp>
          <p:nvSpPr>
            <p:cNvPr id="96" name="TextBox 95"/>
            <p:cNvSpPr txBox="1"/>
            <p:nvPr/>
          </p:nvSpPr>
          <p:spPr>
            <a:xfrm>
              <a:off x="5385611" y="2391120"/>
              <a:ext cx="255198" cy="369332"/>
            </a:xfrm>
            <a:prstGeom prst="rect">
              <a:avLst/>
            </a:prstGeom>
            <a:noFill/>
          </p:spPr>
          <p:txBody>
            <a:bodyPr wrap="none" rtlCol="0">
              <a:spAutoFit/>
            </a:bodyPr>
            <a:lstStyle/>
            <a:p>
              <a:r>
                <a:rPr lang="en-US" dirty="0" smtClean="0"/>
                <a:t>-</a:t>
              </a:r>
              <a:endParaRPr lang="en-US" dirty="0"/>
            </a:p>
          </p:txBody>
        </p:sp>
      </p:grpSp>
      <p:cxnSp>
        <p:nvCxnSpPr>
          <p:cNvPr id="103" name="Straight Connector 102"/>
          <p:cNvCxnSpPr>
            <a:endCxn id="88" idx="2"/>
          </p:cNvCxnSpPr>
          <p:nvPr/>
        </p:nvCxnSpPr>
        <p:spPr>
          <a:xfrm>
            <a:off x="1788141" y="4739485"/>
            <a:ext cx="3672380" cy="0"/>
          </a:xfrm>
          <a:prstGeom prst="line">
            <a:avLst/>
          </a:prstGeom>
        </p:spPr>
        <p:style>
          <a:lnRef idx="2">
            <a:schemeClr val="accent1"/>
          </a:lnRef>
          <a:fillRef idx="0">
            <a:schemeClr val="accent1"/>
          </a:fillRef>
          <a:effectRef idx="1">
            <a:schemeClr val="accent1"/>
          </a:effectRef>
          <a:fontRef idx="minor">
            <a:schemeClr val="tx1"/>
          </a:fontRef>
        </p:style>
      </p:cxnSp>
      <p:sp>
        <p:nvSpPr>
          <p:cNvPr id="60" name="Title 1"/>
          <p:cNvSpPr txBox="1">
            <a:spLocks/>
          </p:cNvSpPr>
          <p:nvPr/>
        </p:nvSpPr>
        <p:spPr>
          <a:xfrm rot="16200000">
            <a:off x="1870122" y="48311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R</a:t>
            </a:r>
            <a:r>
              <a:rPr lang="en-US" baseline="-25000" dirty="0" smtClean="0">
                <a:solidFill>
                  <a:srgbClr val="00B050"/>
                </a:solidFill>
                <a:latin typeface="Times New Roman" pitchFamily="18" charset="0"/>
                <a:cs typeface="Times New Roman" pitchFamily="18" charset="0"/>
              </a:rPr>
              <a:t>N</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62" name="Straight Connector 61"/>
          <p:cNvCxnSpPr/>
          <p:nvPr/>
        </p:nvCxnSpPr>
        <p:spPr>
          <a:xfrm rot="10800000" flipH="1" flipV="1">
            <a:off x="2589117" y="4980830"/>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flipH="1" flipV="1">
            <a:off x="2669283" y="4860048"/>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589117" y="4900309"/>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0800000" flipH="1" flipV="1">
            <a:off x="2589117" y="514187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589117" y="5061351"/>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2616016" y="5557486"/>
            <a:ext cx="1065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flipH="1" flipV="1">
            <a:off x="2589117" y="5302914"/>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2589117" y="5222393"/>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2589473" y="5383435"/>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flipH="1" flipV="1">
            <a:off x="2589473" y="5463956"/>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flipH="1" flipV="1">
            <a:off x="2612511" y="4803276"/>
            <a:ext cx="113544" cy="0"/>
          </a:xfrm>
          <a:prstGeom prst="line">
            <a:avLst/>
          </a:prstGeom>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1544458" y="4920066"/>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rot="5400000" flipH="1" flipV="1">
            <a:off x="1630184" y="5143904"/>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6" name="Straight Connector 85"/>
          <p:cNvCxnSpPr>
            <a:stCxn id="84" idx="0"/>
          </p:cNvCxnSpPr>
          <p:nvPr/>
        </p:nvCxnSpPr>
        <p:spPr>
          <a:xfrm rot="5400000" flipH="1" flipV="1">
            <a:off x="1700565" y="4833285"/>
            <a:ext cx="1735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84" idx="4"/>
          </p:cNvCxnSpPr>
          <p:nvPr/>
        </p:nvCxnSpPr>
        <p:spPr>
          <a:xfrm rot="16200000" flipH="1">
            <a:off x="1684890" y="5508296"/>
            <a:ext cx="204913" cy="1"/>
          </a:xfrm>
          <a:prstGeom prst="line">
            <a:avLst/>
          </a:prstGeom>
        </p:spPr>
        <p:style>
          <a:lnRef idx="2">
            <a:schemeClr val="accent1"/>
          </a:lnRef>
          <a:fillRef idx="0">
            <a:schemeClr val="accent1"/>
          </a:fillRef>
          <a:effectRef idx="1">
            <a:schemeClr val="accent1"/>
          </a:effectRef>
          <a:fontRef idx="minor">
            <a:schemeClr val="tx1"/>
          </a:fontRef>
        </p:style>
      </p:cxnSp>
      <p:sp>
        <p:nvSpPr>
          <p:cNvPr id="98" name="Title 1"/>
          <p:cNvSpPr txBox="1">
            <a:spLocks/>
          </p:cNvSpPr>
          <p:nvPr/>
        </p:nvSpPr>
        <p:spPr>
          <a:xfrm rot="16200000">
            <a:off x="852054" y="4797638"/>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I</a:t>
            </a:r>
            <a:r>
              <a:rPr lang="en-US" baseline="-25000" dirty="0" smtClean="0">
                <a:solidFill>
                  <a:srgbClr val="00B050"/>
                </a:solidFill>
                <a:latin typeface="Times New Roman" pitchFamily="18" charset="0"/>
                <a:cs typeface="Times New Roman" pitchFamily="18" charset="0"/>
              </a:rPr>
              <a:t>N</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409447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Finding </a:t>
            </a:r>
            <a:r>
              <a:rPr lang="en-US" dirty="0" err="1" smtClean="0"/>
              <a:t>V</a:t>
            </a:r>
            <a:r>
              <a:rPr lang="en-US" baseline="-25000" dirty="0" err="1" smtClean="0"/>
              <a:t>th</a:t>
            </a:r>
            <a:r>
              <a:rPr lang="en-US" dirty="0" smtClean="0"/>
              <a:t>, </a:t>
            </a:r>
            <a:r>
              <a:rPr lang="en-US" dirty="0" err="1" smtClean="0"/>
              <a:t>R</a:t>
            </a:r>
            <a:r>
              <a:rPr lang="en-US" baseline="-25000" dirty="0" err="1" smtClean="0"/>
              <a:t>th</a:t>
            </a:r>
            <a:endParaRPr lang="en-US" baseline="-25000" dirty="0"/>
          </a:p>
        </p:txBody>
      </p:sp>
      <p:sp>
        <p:nvSpPr>
          <p:cNvPr id="4" name="Rectangle 3"/>
          <p:cNvSpPr/>
          <p:nvPr/>
        </p:nvSpPr>
        <p:spPr>
          <a:xfrm>
            <a:off x="214851" y="1337094"/>
            <a:ext cx="1382723" cy="20185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Linear two-terminal circuit</a:t>
            </a:r>
            <a:endParaRPr lang="en-US" dirty="0"/>
          </a:p>
        </p:txBody>
      </p:sp>
      <p:cxnSp>
        <p:nvCxnSpPr>
          <p:cNvPr id="7" name="Straight Connector 6"/>
          <p:cNvCxnSpPr/>
          <p:nvPr/>
        </p:nvCxnSpPr>
        <p:spPr>
          <a:xfrm>
            <a:off x="1597575" y="1889185"/>
            <a:ext cx="983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597575" y="2743200"/>
            <a:ext cx="983412"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2580987" y="182662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580987" y="26806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617618" y="1526872"/>
            <a:ext cx="295274" cy="369332"/>
          </a:xfrm>
          <a:prstGeom prst="rect">
            <a:avLst/>
          </a:prstGeom>
          <a:noFill/>
        </p:spPr>
        <p:txBody>
          <a:bodyPr wrap="none" rtlCol="0">
            <a:spAutoFit/>
          </a:bodyPr>
          <a:lstStyle/>
          <a:p>
            <a:r>
              <a:rPr lang="en-US" dirty="0" smtClean="0"/>
              <a:t>a</a:t>
            </a:r>
            <a:endParaRPr lang="en-US" dirty="0"/>
          </a:p>
        </p:txBody>
      </p:sp>
      <p:sp>
        <p:nvSpPr>
          <p:cNvPr id="28" name="TextBox 27"/>
          <p:cNvSpPr txBox="1"/>
          <p:nvPr/>
        </p:nvSpPr>
        <p:spPr>
          <a:xfrm>
            <a:off x="2606398" y="2889979"/>
            <a:ext cx="306494" cy="369332"/>
          </a:xfrm>
          <a:prstGeom prst="rect">
            <a:avLst/>
          </a:prstGeom>
          <a:noFill/>
        </p:spPr>
        <p:txBody>
          <a:bodyPr wrap="none" rtlCol="0">
            <a:spAutoFit/>
          </a:bodyPr>
          <a:lstStyle/>
          <a:p>
            <a:r>
              <a:rPr lang="en-US" dirty="0" smtClean="0"/>
              <a:t>b</a:t>
            </a:r>
            <a:endParaRPr lang="en-US" dirty="0"/>
          </a:p>
        </p:txBody>
      </p:sp>
      <p:sp>
        <p:nvSpPr>
          <p:cNvPr id="34" name="TextBox 33"/>
          <p:cNvSpPr txBox="1"/>
          <p:nvPr/>
        </p:nvSpPr>
        <p:spPr>
          <a:xfrm>
            <a:off x="2498682" y="1843877"/>
            <a:ext cx="300082"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2506077" y="2391120"/>
            <a:ext cx="255198" cy="369332"/>
          </a:xfrm>
          <a:prstGeom prst="rect">
            <a:avLst/>
          </a:prstGeom>
          <a:noFill/>
        </p:spPr>
        <p:txBody>
          <a:bodyPr wrap="none" rtlCol="0">
            <a:spAutoFit/>
          </a:bodyPr>
          <a:lstStyle/>
          <a:p>
            <a:r>
              <a:rPr lang="en-US" dirty="0" smtClean="0"/>
              <a:t>-</a:t>
            </a:r>
            <a:endParaRPr lang="en-US" dirty="0"/>
          </a:p>
        </p:txBody>
      </p:sp>
      <p:grpSp>
        <p:nvGrpSpPr>
          <p:cNvPr id="3" name="Group 449"/>
          <p:cNvGrpSpPr/>
          <p:nvPr/>
        </p:nvGrpSpPr>
        <p:grpSpPr>
          <a:xfrm rot="5400000">
            <a:off x="1155578" y="3701496"/>
            <a:ext cx="670686" cy="1542982"/>
            <a:chOff x="785404" y="1743242"/>
            <a:chExt cx="670686" cy="1542982"/>
          </a:xfrm>
        </p:grpSpPr>
        <p:sp>
          <p:nvSpPr>
            <p:cNvPr id="44" name="Title 1"/>
            <p:cNvSpPr txBox="1">
              <a:spLocks/>
            </p:cNvSpPr>
            <p:nvPr/>
          </p:nvSpPr>
          <p:spPr>
            <a:xfrm rot="16200000">
              <a:off x="576409" y="2163701"/>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R</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grpSp>
          <p:nvGrpSpPr>
            <p:cNvPr id="5" name="Group 405"/>
            <p:cNvGrpSpPr/>
            <p:nvPr/>
          </p:nvGrpSpPr>
          <p:grpSpPr>
            <a:xfrm rot="5400000">
              <a:off x="604256" y="2434389"/>
              <a:ext cx="1542982" cy="160687"/>
              <a:chOff x="1809818" y="1385407"/>
              <a:chExt cx="1542982" cy="160687"/>
            </a:xfrm>
          </p:grpSpPr>
          <p:cxnSp>
            <p:nvCxnSpPr>
              <p:cNvPr id="46" name="Straight Connector 45"/>
              <p:cNvCxnSpPr/>
              <p:nvPr/>
            </p:nvCxnSpPr>
            <p:spPr>
              <a:xfrm rot="5400000" flipH="1" flipV="1">
                <a:off x="2340101"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flipH="1" flipV="1">
                <a:off x="2239094" y="140553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2259580"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flipH="1" flipV="1">
                <a:off x="2501143"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2420622"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2903394" y="1465928"/>
                <a:ext cx="4494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flipH="1" flipV="1">
                <a:off x="2662185"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581664" y="142566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2742706" y="142531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flipH="1" flipV="1">
                <a:off x="2843002" y="1485347"/>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1809818" y="1465928"/>
                <a:ext cx="449406" cy="0"/>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6" name="Group 439"/>
          <p:cNvGrpSpPr/>
          <p:nvPr/>
        </p:nvGrpSpPr>
        <p:grpSpPr>
          <a:xfrm>
            <a:off x="476546" y="4826879"/>
            <a:ext cx="485775" cy="565091"/>
            <a:chOff x="3259914" y="2192942"/>
            <a:chExt cx="485775" cy="565091"/>
          </a:xfrm>
        </p:grpSpPr>
        <p:sp>
          <p:nvSpPr>
            <p:cNvPr id="75" name="Oval 74"/>
            <p:cNvSpPr/>
            <p:nvPr/>
          </p:nvSpPr>
          <p:spPr>
            <a:xfrm>
              <a:off x="3259914" y="2231737"/>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itle 1"/>
            <p:cNvSpPr txBox="1">
              <a:spLocks/>
            </p:cNvSpPr>
            <p:nvPr/>
          </p:nvSpPr>
          <p:spPr>
            <a:xfrm>
              <a:off x="3383170" y="2192942"/>
              <a:ext cx="239263" cy="306101"/>
            </a:xfrm>
            <a:prstGeom prst="rect">
              <a:avLst/>
            </a:prstGeom>
          </p:spPr>
          <p:txBody>
            <a:bodyPr vert="horz" lIns="91440" tIns="45720" rIns="91440" bIns="45720" rtlCol="0" anchor="ctr">
              <a:normAutofit fontScale="92500" lnSpcReduction="20000"/>
            </a:bodyPr>
            <a:lstStyle/>
            <a:p>
              <a:pPr lvl="0" algn="ctr">
                <a:spcBef>
                  <a:spcPct val="0"/>
                </a:spcBef>
              </a:pPr>
              <a:r>
                <a:rPr lang="en-US" dirty="0" smtClean="0">
                  <a:solidFill>
                    <a:srgbClr val="FF0000"/>
                  </a:solidFill>
                </a:rPr>
                <a:t>+</a:t>
              </a:r>
              <a:endParaRPr lang="en-US" dirty="0">
                <a:solidFill>
                  <a:srgbClr val="FF0000"/>
                </a:solidFill>
              </a:endParaRPr>
            </a:p>
          </p:txBody>
        </p:sp>
        <p:sp>
          <p:nvSpPr>
            <p:cNvPr id="77" name="Title 1"/>
            <p:cNvSpPr txBox="1">
              <a:spLocks/>
            </p:cNvSpPr>
            <p:nvPr/>
          </p:nvSpPr>
          <p:spPr>
            <a:xfrm>
              <a:off x="3383170" y="2451932"/>
              <a:ext cx="239263" cy="306101"/>
            </a:xfrm>
            <a:prstGeom prst="rect">
              <a:avLst/>
            </a:prstGeom>
          </p:spPr>
          <p:txBody>
            <a:bodyPr vert="horz" lIns="91440" tIns="45720" rIns="91440" bIns="45720" rtlCol="0" anchor="ctr">
              <a:noAutofit/>
            </a:bodyPr>
            <a:lstStyle/>
            <a:p>
              <a:pPr lvl="0" algn="ctr">
                <a:spcBef>
                  <a:spcPct val="0"/>
                </a:spcBef>
              </a:pPr>
              <a:r>
                <a:rPr lang="en-US" dirty="0" smtClean="0">
                  <a:solidFill>
                    <a:srgbClr val="FF0000"/>
                  </a:solidFill>
                </a:rPr>
                <a:t>-</a:t>
              </a:r>
              <a:endParaRPr lang="en-US" dirty="0">
                <a:solidFill>
                  <a:srgbClr val="FF0000"/>
                </a:solidFill>
              </a:endParaRPr>
            </a:p>
          </p:txBody>
        </p:sp>
      </p:grpSp>
      <p:cxnSp>
        <p:nvCxnSpPr>
          <p:cNvPr id="73" name="Straight Connector 72"/>
          <p:cNvCxnSpPr/>
          <p:nvPr/>
        </p:nvCxnSpPr>
        <p:spPr>
          <a:xfrm rot="5400000" flipH="1" flipV="1">
            <a:off x="601516" y="5472476"/>
            <a:ext cx="2420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flipH="1" flipV="1">
            <a:off x="659849" y="4806090"/>
            <a:ext cx="119171" cy="0"/>
          </a:xfrm>
          <a:prstGeom prst="line">
            <a:avLst/>
          </a:prstGeom>
        </p:spPr>
        <p:style>
          <a:lnRef idx="2">
            <a:schemeClr val="accent1"/>
          </a:lnRef>
          <a:fillRef idx="0">
            <a:schemeClr val="accent1"/>
          </a:fillRef>
          <a:effectRef idx="1">
            <a:schemeClr val="accent1"/>
          </a:effectRef>
          <a:fontRef idx="minor">
            <a:schemeClr val="tx1"/>
          </a:fontRef>
        </p:style>
      </p:cxnSp>
      <p:sp>
        <p:nvSpPr>
          <p:cNvPr id="71" name="Title 1"/>
          <p:cNvSpPr txBox="1">
            <a:spLocks/>
          </p:cNvSpPr>
          <p:nvPr/>
        </p:nvSpPr>
        <p:spPr>
          <a:xfrm rot="16200000">
            <a:off x="-241520" y="4750527"/>
            <a:ext cx="1088673" cy="670683"/>
          </a:xfrm>
          <a:prstGeom prst="rect">
            <a:avLst/>
          </a:prstGeom>
        </p:spPr>
        <p:txBody>
          <a:bodyPr vert="horz" lIns="91440" tIns="45720" rIns="91440" bIns="45720" rtlCol="0" anchor="ctr">
            <a:normAutofit/>
          </a:bodyPr>
          <a:lstStyle/>
          <a:p>
            <a:pPr lvl="0" algn="ctr">
              <a:spcBef>
                <a:spcPct val="0"/>
              </a:spcBef>
            </a:pPr>
            <a:r>
              <a:rPr lang="en-US" dirty="0" err="1" smtClean="0">
                <a:solidFill>
                  <a:srgbClr val="00B050"/>
                </a:solidFill>
                <a:latin typeface="Times New Roman" pitchFamily="18" charset="0"/>
                <a:cs typeface="Times New Roman" pitchFamily="18" charset="0"/>
              </a:rPr>
              <a:t>V</a:t>
            </a:r>
            <a:r>
              <a:rPr lang="en-US" baseline="-25000" dirty="0" err="1" smtClean="0">
                <a:solidFill>
                  <a:srgbClr val="00B050"/>
                </a:solidFill>
                <a:latin typeface="Times New Roman" pitchFamily="18" charset="0"/>
                <a:cs typeface="Times New Roman" pitchFamily="18" charset="0"/>
              </a:rPr>
              <a:t>th</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81" name="Straight Connector 80"/>
          <p:cNvCxnSpPr/>
          <p:nvPr/>
        </p:nvCxnSpPr>
        <p:spPr>
          <a:xfrm>
            <a:off x="722539" y="5610752"/>
            <a:ext cx="1539874" cy="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321872" y="3583646"/>
            <a:ext cx="1478353" cy="369332"/>
          </a:xfrm>
          <a:prstGeom prst="rect">
            <a:avLst/>
          </a:prstGeom>
          <a:noFill/>
        </p:spPr>
        <p:txBody>
          <a:bodyPr wrap="none" rtlCol="0">
            <a:spAutoFit/>
          </a:bodyPr>
          <a:lstStyle/>
          <a:p>
            <a:r>
              <a:rPr lang="en-US" dirty="0" smtClean="0"/>
              <a:t>Equivalent to:</a:t>
            </a:r>
            <a:endParaRPr lang="en-US" dirty="0"/>
          </a:p>
        </p:txBody>
      </p:sp>
      <p:sp>
        <p:nvSpPr>
          <p:cNvPr id="58" name="Oval 57"/>
          <p:cNvSpPr/>
          <p:nvPr/>
        </p:nvSpPr>
        <p:spPr>
          <a:xfrm>
            <a:off x="2249082" y="4671040"/>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249082" y="5525055"/>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85713" y="4371287"/>
            <a:ext cx="295274" cy="369332"/>
          </a:xfrm>
          <a:prstGeom prst="rect">
            <a:avLst/>
          </a:prstGeom>
          <a:noFill/>
        </p:spPr>
        <p:txBody>
          <a:bodyPr wrap="none" rtlCol="0">
            <a:spAutoFit/>
          </a:bodyPr>
          <a:lstStyle/>
          <a:p>
            <a:r>
              <a:rPr lang="en-US" dirty="0" smtClean="0"/>
              <a:t>a</a:t>
            </a:r>
            <a:endParaRPr lang="en-US" dirty="0"/>
          </a:p>
        </p:txBody>
      </p:sp>
      <p:sp>
        <p:nvSpPr>
          <p:cNvPr id="61" name="TextBox 60"/>
          <p:cNvSpPr txBox="1"/>
          <p:nvPr/>
        </p:nvSpPr>
        <p:spPr>
          <a:xfrm>
            <a:off x="2274493" y="5734394"/>
            <a:ext cx="306494" cy="369332"/>
          </a:xfrm>
          <a:prstGeom prst="rect">
            <a:avLst/>
          </a:prstGeom>
          <a:noFill/>
        </p:spPr>
        <p:txBody>
          <a:bodyPr wrap="none" rtlCol="0">
            <a:spAutoFit/>
          </a:bodyPr>
          <a:lstStyle/>
          <a:p>
            <a:r>
              <a:rPr lang="en-US" dirty="0" smtClean="0"/>
              <a:t>b</a:t>
            </a:r>
            <a:endParaRPr lang="en-US" dirty="0"/>
          </a:p>
        </p:txBody>
      </p:sp>
      <p:sp>
        <p:nvSpPr>
          <p:cNvPr id="62" name="TextBox 61"/>
          <p:cNvSpPr txBox="1"/>
          <p:nvPr/>
        </p:nvSpPr>
        <p:spPr>
          <a:xfrm>
            <a:off x="2166777" y="4688292"/>
            <a:ext cx="300082" cy="369332"/>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2174172" y="5235535"/>
            <a:ext cx="255198" cy="369332"/>
          </a:xfrm>
          <a:prstGeom prst="rect">
            <a:avLst/>
          </a:prstGeom>
          <a:noFill/>
        </p:spPr>
        <p:txBody>
          <a:bodyPr wrap="none" rtlCol="0">
            <a:spAutoFit/>
          </a:bodyPr>
          <a:lstStyle/>
          <a:p>
            <a:r>
              <a:rPr lang="en-US" dirty="0" smtClean="0"/>
              <a:t>-</a:t>
            </a:r>
            <a:endParaRPr lang="en-US" dirty="0"/>
          </a:p>
        </p:txBody>
      </p:sp>
      <p:cxnSp>
        <p:nvCxnSpPr>
          <p:cNvPr id="41" name="Straight Connector 40"/>
          <p:cNvCxnSpPr/>
          <p:nvPr/>
        </p:nvCxnSpPr>
        <p:spPr>
          <a:xfrm>
            <a:off x="4079696" y="5644215"/>
            <a:ext cx="182818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081285" y="4772948"/>
            <a:ext cx="1826596" cy="0"/>
          </a:xfrm>
          <a:prstGeom prst="line">
            <a:avLst/>
          </a:prstGeom>
        </p:spPr>
        <p:style>
          <a:lnRef idx="2">
            <a:schemeClr val="accent1"/>
          </a:lnRef>
          <a:fillRef idx="0">
            <a:schemeClr val="accent1"/>
          </a:fillRef>
          <a:effectRef idx="1">
            <a:schemeClr val="accent1"/>
          </a:effectRef>
          <a:fontRef idx="minor">
            <a:schemeClr val="tx1"/>
          </a:fontRef>
        </p:style>
      </p:cxnSp>
      <p:sp>
        <p:nvSpPr>
          <p:cNvPr id="43" name="Title 1"/>
          <p:cNvSpPr txBox="1">
            <a:spLocks/>
          </p:cNvSpPr>
          <p:nvPr/>
        </p:nvSpPr>
        <p:spPr>
          <a:xfrm rot="16200000">
            <a:off x="4163266" y="4864564"/>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R</a:t>
            </a:r>
            <a:r>
              <a:rPr lang="en-US" baseline="-25000" dirty="0" smtClean="0">
                <a:solidFill>
                  <a:srgbClr val="00B050"/>
                </a:solidFill>
                <a:latin typeface="Times New Roman" pitchFamily="18" charset="0"/>
                <a:cs typeface="Times New Roman" pitchFamily="18" charset="0"/>
              </a:rPr>
              <a:t>N</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cxnSp>
        <p:nvCxnSpPr>
          <p:cNvPr id="45" name="Straight Connector 44"/>
          <p:cNvCxnSpPr/>
          <p:nvPr/>
        </p:nvCxnSpPr>
        <p:spPr>
          <a:xfrm rot="10800000" flipH="1" flipV="1">
            <a:off x="4882261" y="5014293"/>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flipV="1">
            <a:off x="4962427" y="4893511"/>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4882261" y="4933772"/>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0800000" flipH="1" flipV="1">
            <a:off x="4882261" y="5175335"/>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4882261" y="5094814"/>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flipH="1" flipV="1">
            <a:off x="4909160" y="5590949"/>
            <a:ext cx="1065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0800000" flipH="1" flipV="1">
            <a:off x="4882261" y="5336377"/>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4882261" y="5255856"/>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4882617" y="5416898"/>
            <a:ext cx="160331" cy="80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flipH="1" flipV="1">
            <a:off x="4882617" y="5497419"/>
            <a:ext cx="80521" cy="40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flipH="1" flipV="1">
            <a:off x="4905655" y="4836739"/>
            <a:ext cx="113544" cy="0"/>
          </a:xfrm>
          <a:prstGeom prst="line">
            <a:avLst/>
          </a:prstGeom>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3837602" y="4953529"/>
            <a:ext cx="485775" cy="485775"/>
          </a:xfrm>
          <a:prstGeom prst="ellipse">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rot="5400000" flipH="1" flipV="1">
            <a:off x="3923328" y="5177367"/>
            <a:ext cx="314325"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2" name="Straight Connector 81"/>
          <p:cNvCxnSpPr>
            <a:stCxn id="79" idx="0"/>
          </p:cNvCxnSpPr>
          <p:nvPr/>
        </p:nvCxnSpPr>
        <p:spPr>
          <a:xfrm rot="5400000" flipH="1" flipV="1">
            <a:off x="3993709" y="4866748"/>
            <a:ext cx="1735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79" idx="4"/>
          </p:cNvCxnSpPr>
          <p:nvPr/>
        </p:nvCxnSpPr>
        <p:spPr>
          <a:xfrm rot="16200000" flipH="1">
            <a:off x="3978034" y="5541759"/>
            <a:ext cx="204913" cy="1"/>
          </a:xfrm>
          <a:prstGeom prst="line">
            <a:avLst/>
          </a:prstGeom>
        </p:spPr>
        <p:style>
          <a:lnRef idx="2">
            <a:schemeClr val="accent1"/>
          </a:lnRef>
          <a:fillRef idx="0">
            <a:schemeClr val="accent1"/>
          </a:fillRef>
          <a:effectRef idx="1">
            <a:schemeClr val="accent1"/>
          </a:effectRef>
          <a:fontRef idx="minor">
            <a:schemeClr val="tx1"/>
          </a:fontRef>
        </p:style>
      </p:cxnSp>
      <p:sp>
        <p:nvSpPr>
          <p:cNvPr id="85" name="Title 1"/>
          <p:cNvSpPr txBox="1">
            <a:spLocks/>
          </p:cNvSpPr>
          <p:nvPr/>
        </p:nvSpPr>
        <p:spPr>
          <a:xfrm rot="16200000">
            <a:off x="3145198" y="4831101"/>
            <a:ext cx="1088673" cy="670683"/>
          </a:xfrm>
          <a:prstGeom prst="rect">
            <a:avLst/>
          </a:prstGeom>
        </p:spPr>
        <p:txBody>
          <a:bodyPr vert="horz" lIns="91440" tIns="45720" rIns="91440" bIns="45720" rtlCol="0" anchor="ctr">
            <a:normAutofit/>
          </a:bodyPr>
          <a:lstStyle/>
          <a:p>
            <a:pPr lvl="0" algn="ctr">
              <a:spcBef>
                <a:spcPct val="0"/>
              </a:spcBef>
            </a:pPr>
            <a:r>
              <a:rPr lang="en-US" dirty="0" smtClean="0">
                <a:solidFill>
                  <a:srgbClr val="00B050"/>
                </a:solidFill>
                <a:latin typeface="Times New Roman" pitchFamily="18" charset="0"/>
                <a:cs typeface="Times New Roman" pitchFamily="18" charset="0"/>
              </a:rPr>
              <a:t>I</a:t>
            </a:r>
            <a:r>
              <a:rPr lang="en-US" baseline="-25000" dirty="0" smtClean="0">
                <a:solidFill>
                  <a:srgbClr val="00B050"/>
                </a:solidFill>
                <a:latin typeface="Times New Roman" pitchFamily="18" charset="0"/>
                <a:cs typeface="Times New Roman" pitchFamily="18" charset="0"/>
              </a:rPr>
              <a:t>N</a:t>
            </a:r>
            <a:endParaRPr kumimoji="0" lang="en-US" b="0" u="none" strike="noStrike" kern="1200" cap="none" spc="0" normalizeH="0" baseline="-25000" noProof="0" dirty="0">
              <a:ln>
                <a:noFill/>
              </a:ln>
              <a:solidFill>
                <a:srgbClr val="00B050"/>
              </a:solidFill>
              <a:effectLst/>
              <a:uLnTx/>
              <a:uFillTx/>
              <a:latin typeface="Times New Roman" pitchFamily="18" charset="0"/>
              <a:ea typeface="+mj-ea"/>
              <a:cs typeface="Times New Roman" pitchFamily="18" charset="0"/>
            </a:endParaRPr>
          </a:p>
        </p:txBody>
      </p:sp>
      <p:sp>
        <p:nvSpPr>
          <p:cNvPr id="88" name="TextBox 87"/>
          <p:cNvSpPr txBox="1"/>
          <p:nvPr/>
        </p:nvSpPr>
        <p:spPr>
          <a:xfrm>
            <a:off x="3837602" y="3583646"/>
            <a:ext cx="1478353" cy="369332"/>
          </a:xfrm>
          <a:prstGeom prst="rect">
            <a:avLst/>
          </a:prstGeom>
          <a:noFill/>
        </p:spPr>
        <p:txBody>
          <a:bodyPr wrap="none" rtlCol="0">
            <a:spAutoFit/>
          </a:bodyPr>
          <a:lstStyle/>
          <a:p>
            <a:r>
              <a:rPr lang="en-US" dirty="0" smtClean="0"/>
              <a:t>Equivalent to:</a:t>
            </a:r>
            <a:endParaRPr lang="en-US" dirty="0"/>
          </a:p>
        </p:txBody>
      </p:sp>
      <p:sp>
        <p:nvSpPr>
          <p:cNvPr id="89" name="Oval 88"/>
          <p:cNvSpPr/>
          <p:nvPr/>
        </p:nvSpPr>
        <p:spPr>
          <a:xfrm>
            <a:off x="5871250" y="4719789"/>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871250" y="5573804"/>
            <a:ext cx="125120" cy="12512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5907881" y="4420036"/>
            <a:ext cx="295274" cy="369332"/>
          </a:xfrm>
          <a:prstGeom prst="rect">
            <a:avLst/>
          </a:prstGeom>
          <a:noFill/>
        </p:spPr>
        <p:txBody>
          <a:bodyPr wrap="none" rtlCol="0">
            <a:spAutoFit/>
          </a:bodyPr>
          <a:lstStyle/>
          <a:p>
            <a:r>
              <a:rPr lang="en-US" dirty="0" smtClean="0"/>
              <a:t>a</a:t>
            </a:r>
            <a:endParaRPr lang="en-US" dirty="0"/>
          </a:p>
        </p:txBody>
      </p:sp>
      <p:sp>
        <p:nvSpPr>
          <p:cNvPr id="92" name="TextBox 91"/>
          <p:cNvSpPr txBox="1"/>
          <p:nvPr/>
        </p:nvSpPr>
        <p:spPr>
          <a:xfrm>
            <a:off x="5896661" y="5783143"/>
            <a:ext cx="306494" cy="369332"/>
          </a:xfrm>
          <a:prstGeom prst="rect">
            <a:avLst/>
          </a:prstGeom>
          <a:noFill/>
        </p:spPr>
        <p:txBody>
          <a:bodyPr wrap="none" rtlCol="0">
            <a:spAutoFit/>
          </a:bodyPr>
          <a:lstStyle/>
          <a:p>
            <a:r>
              <a:rPr lang="en-US" dirty="0" smtClean="0"/>
              <a:t>b</a:t>
            </a:r>
            <a:endParaRPr lang="en-US" dirty="0"/>
          </a:p>
        </p:txBody>
      </p:sp>
      <p:sp>
        <p:nvSpPr>
          <p:cNvPr id="93" name="TextBox 92"/>
          <p:cNvSpPr txBox="1"/>
          <p:nvPr/>
        </p:nvSpPr>
        <p:spPr>
          <a:xfrm>
            <a:off x="5788945" y="4737041"/>
            <a:ext cx="300082" cy="369332"/>
          </a:xfrm>
          <a:prstGeom prst="rect">
            <a:avLst/>
          </a:prstGeom>
          <a:noFill/>
        </p:spPr>
        <p:txBody>
          <a:bodyPr wrap="none" rtlCol="0">
            <a:spAutoFit/>
          </a:bodyPr>
          <a:lstStyle/>
          <a:p>
            <a:r>
              <a:rPr lang="en-US" dirty="0" smtClean="0"/>
              <a:t>+</a:t>
            </a:r>
            <a:endParaRPr lang="en-US" dirty="0"/>
          </a:p>
        </p:txBody>
      </p:sp>
      <p:sp>
        <p:nvSpPr>
          <p:cNvPr id="94" name="TextBox 93"/>
          <p:cNvSpPr txBox="1"/>
          <p:nvPr/>
        </p:nvSpPr>
        <p:spPr>
          <a:xfrm>
            <a:off x="5796340" y="5284284"/>
            <a:ext cx="255198"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mc:Choice xmlns:p14="http://schemas.microsoft.com/office/powerpoint/2010/main" Requires="p14">
          <p:contentPart p14:bwMode="auto" r:id="rId3">
            <p14:nvContentPartPr>
              <p14:cNvPr id="9" name="Ink 8"/>
              <p14:cNvContentPartPr/>
              <p14:nvPr/>
            </p14:nvContentPartPr>
            <p14:xfrm>
              <a:off x="2261160" y="820800"/>
              <a:ext cx="6883200" cy="5526000"/>
            </p14:xfrm>
          </p:contentPart>
        </mc:Choice>
        <mc:Fallback>
          <p:pic>
            <p:nvPicPr>
              <p:cNvPr id="9" name="Ink 8"/>
              <p:cNvPicPr/>
              <p:nvPr/>
            </p:nvPicPr>
            <p:blipFill>
              <a:blip r:embed="rId4"/>
              <a:stretch>
                <a:fillRect/>
              </a:stretch>
            </p:blipFill>
            <p:spPr>
              <a:xfrm>
                <a:off x="2251080" y="807840"/>
                <a:ext cx="6903360" cy="5548320"/>
              </a:xfrm>
              <a:prstGeom prst="rect">
                <a:avLst/>
              </a:prstGeom>
            </p:spPr>
          </p:pic>
        </mc:Fallback>
      </mc:AlternateContent>
    </p:spTree>
    <p:extLst>
      <p:ext uri="{BB962C8B-B14F-4D97-AF65-F5344CB8AC3E}">
        <p14:creationId xmlns:p14="http://schemas.microsoft.com/office/powerpoint/2010/main" val="2151725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TotalTime>
  <Words>477</Words>
  <Application>Microsoft Office PowerPoint</Application>
  <PresentationFormat>On-screen Show (4:3)</PresentationFormat>
  <Paragraphs>250</Paragraphs>
  <Slides>22</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EECS 70A: Network Analysis</vt:lpstr>
      <vt:lpstr>Thevenin’s Theorem</vt:lpstr>
      <vt:lpstr>Finding Vth, Rth</vt:lpstr>
      <vt:lpstr>Source/load</vt:lpstr>
      <vt:lpstr>Source/load</vt:lpstr>
      <vt:lpstr>Example</vt:lpstr>
      <vt:lpstr>PowerPoint Presentation</vt:lpstr>
      <vt:lpstr>Norton’s Theorem</vt:lpstr>
      <vt:lpstr>Finding Vth, Rth</vt:lpstr>
      <vt:lpstr>Example</vt:lpstr>
      <vt:lpstr>Example</vt:lpstr>
      <vt:lpstr>PowerPoint Presentation</vt:lpstr>
      <vt:lpstr>PowerPoint Presentation</vt:lpstr>
      <vt:lpstr>“Baby” monster problem</vt:lpstr>
      <vt:lpstr>PowerPoint Presentation</vt:lpstr>
      <vt:lpstr>Power</vt:lpstr>
      <vt:lpstr>PowerPoint Presentation</vt:lpstr>
      <vt:lpstr>PowerPoint Presentation</vt:lpstr>
      <vt:lpstr>PowerPoint Presentation</vt:lpstr>
      <vt:lpstr>PowerPoint Presentation</vt:lpstr>
      <vt:lpstr>PowerPoint Presentation</vt:lpstr>
      <vt:lpstr>PowerPoint Presentation</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70A: Network Analysis</dc:title>
  <dc:creator>First Last</dc:creator>
  <cp:lastModifiedBy>Peter Burke</cp:lastModifiedBy>
  <cp:revision>741</cp:revision>
  <dcterms:created xsi:type="dcterms:W3CDTF">2010-03-26T00:11:49Z</dcterms:created>
  <dcterms:modified xsi:type="dcterms:W3CDTF">2014-05-01T16:10:59Z</dcterms:modified>
</cp:coreProperties>
</file>