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7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9" r:id="rId3"/>
    <p:sldId id="268" r:id="rId4"/>
    <p:sldId id="282" r:id="rId5"/>
    <p:sldId id="287" r:id="rId6"/>
    <p:sldId id="285" r:id="rId7"/>
    <p:sldId id="286" r:id="rId8"/>
    <p:sldId id="297" r:id="rId9"/>
    <p:sldId id="267" r:id="rId10"/>
    <p:sldId id="290" r:id="rId11"/>
    <p:sldId id="315" r:id="rId12"/>
    <p:sldId id="316" r:id="rId13"/>
    <p:sldId id="317" r:id="rId14"/>
    <p:sldId id="292" r:id="rId15"/>
    <p:sldId id="293" r:id="rId16"/>
    <p:sldId id="318" r:id="rId17"/>
    <p:sldId id="294" r:id="rId18"/>
    <p:sldId id="295" r:id="rId19"/>
    <p:sldId id="280" r:id="rId20"/>
    <p:sldId id="296" r:id="rId21"/>
    <p:sldId id="299" r:id="rId22"/>
    <p:sldId id="298" r:id="rId23"/>
    <p:sldId id="288" r:id="rId24"/>
    <p:sldId id="300" r:id="rId25"/>
    <p:sldId id="314" r:id="rId26"/>
    <p:sldId id="312" r:id="rId27"/>
    <p:sldId id="301" r:id="rId28"/>
    <p:sldId id="303" r:id="rId29"/>
    <p:sldId id="304" r:id="rId30"/>
    <p:sldId id="302" r:id="rId31"/>
    <p:sldId id="313" r:id="rId32"/>
    <p:sldId id="308" r:id="rId33"/>
    <p:sldId id="309" r:id="rId34"/>
    <p:sldId id="310" r:id="rId35"/>
    <p:sldId id="307" r:id="rId36"/>
    <p:sldId id="305" r:id="rId37"/>
    <p:sldId id="306" r:id="rId38"/>
    <p:sldId id="283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9" autoAdjust="0"/>
    <p:restoredTop sz="94343" autoAdjust="0"/>
  </p:normalViewPr>
  <p:slideViewPr>
    <p:cSldViewPr snapToObjects="1">
      <p:cViewPr varScale="1">
        <p:scale>
          <a:sx n="78" d="100"/>
          <a:sy n="7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07:14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18017 9035 33,'-1637'17'-14,"0"42"6,-1-33-2,1-9 10</inkml:trace>
  <inkml:trace contextRef="#ctx0" brushRef="#br0" timeOffset="6330.362">3845 5115 9,'0'0'17,"0"0"0,0 0-5,0 0-4,0 0-5,0 0 3,0 0 0,0 0 1,0 0 0,0 0 1,0 0 1,0 0-2,12-5 1,-12 5-5,14-2 0,-5 2-1,4 1 0,0-2 0,3 2 0,1-2 1,2 2 0,1-2-1,3 2 0,0-3-1,2 3 0,-2-1-1,2 2 1,0 1-1,1 3 1,-1-3 0,2 2 1,-2-2 0,2-2 0,-2 2 0,3-3 1,-3-1-1,2-4 1,-5 1 0,3 0-1,-3-3 1,1 4-1,-2-1 0,1 4 0,-1-3-1,1 5 0,0-2 0,2 1-1,0 0-1,2 0 2,1 1 0,3 0-1,-3-2 0,1 0 1,-1 1-1,1-1 1,-2 2 0,-1 2-1,-3-6 0,2 4 2,-1-4-2,2 2 1,0-1-1,-1 1 0,0 0 0,-2 0 0,0-1 0,-2 5-2,-4-6 3,-1 5-1,-4-4 1,1 1 0,-12 0 0,17-6 0,-17 6-1,10-7 2,-10 7-2,0 0 1,9-4 0,-9 4 0,0 0 2,0 0-2,0 0 0,0 0 0,9-8 0,-9 8-1,0 0-1,0 0 1,0 0-2,0 0 1,0 0 0,0 0 1,9 1-1,-9-1 1,0 0 0,0 0-1,0 0 1,0 0 1,3 14-2,-3-14 1,1 13-1,1-2 1,-2 1 0,2 6 0,0 1 0,-1 2 0,0 1 0,1-6 0,1 0 0,-2 1 0,1-3 0,-1-1 0,0-2-1,-1 3 1,1-3-1,-1 3 1,0 1 0,1 0 0,-1 0 1,0-2-1,0 1 1,1 0-1,-3-1 1,1 0-1,-1 0 0,1 3-1,0-2 1,0 4 1,1-4-1,-1 2-1,1-2 1,0 2 0,-2-1 0,0-3 1,1 0-1,-1 1-1,-3-1 0,3 1 1,-1 0-1,0 1 3,0 0 1,0 3-3,-1 1 3,1 1-2,0 1 2,-1 0-1,-2-1 1,3 2-2,-2-2-1,1 3 4,0-4-3,2 4 0,-2-10 0,4 3 2,0-15-2,0 0-1,-2 10-1,2-10-4,0 0-13,9-14-17,-9 14-3,0-25 0,-1 7-1</inkml:trace>
  <inkml:trace contextRef="#ctx0" brushRef="#br0" timeOffset="7091.4056">4962 5687 41,'0'0'26,"6"-15"-1,-6 15-6,9-10-7,-9 10-5,0 0-2,0 0-2,6 18 0,-6-8 1,3 3 1,-4 0 1,6 5-2,-4-5 2,5 6-3,-3-3 4,5 3-5,-4-2 1,4 0-1,-3 0 0,3 2 0,-4 0 0,1 2 1,-2-1-2,0 3 1,-2-1-1,1 2 1,-1-3-1,1 0 1,-2-2 0,2-7-1,-2-12 1,1 12 0,-1-12 1,0 0-1,0 0 0,0 0 1,0 0-1,0 0 0,10-6 0,1 4-2,2-10 1,9-2-1,5-10 0,7-4-1,7-3 1,3-4-1,2 7-2,-4-4-4,6 9-23,-15 2-6,-6 9-1,-8 0 0</inkml:trace>
  <inkml:trace contextRef="#ctx0" brushRef="#br0" timeOffset="365901.9284">24779 4310 45,'39'17'33,"-39"-17"2,0 0 0,0 0-12,0 0-6,0 0-5,0 0-1,0 0-2,0 0-1,0 0-1,-39-1-2,39 1-1,0 0 2,0 0-3,0 0-1,0 0-2,0 0 0,0 0 0,0 0 0,0 0 0,0 0 0,0 0 0,0 0 0,0 0 0,0 0 0,0 0 0,0 0 0,0 0 0,0 0 0,0 0 0,0 0 0,0 0 0,0 0 0,0 0 0,0 0 0,0 0 0,0 0 0,0 0 0,0 0 0,0 0 0,0 0 0,0 0 0,-11 52 0,11-52 0,0 0 0,0 0 0,0 0 0,0 0 0,0 0 0,0 0 0,0 0 0,0 0 0,0 0 0,0 0 0,0 0 0,0 0 0,0 0 0,0 0 0,0 0 0,0 0 0,0 0 0,0 0 0,0 0 0,0 0 0,0 0 0,0 0 0,0 0 0,0 0 0,0 0 0,0 0 0,0 0 0,0 0 0,0 0 0,0 0 0,0 0 0,0 0 0,0 0 0,40 41 0,-40-41 0,0 0 0,0 0 0,0 0 0,0 0 0,39 47 0,-39-47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0,-16-60-5,16 60-39,0 0-1,0 0-2,0 0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45:02.1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3614 880 52,'0'0'28,"0"0"0,0 0 1,0 0-21,0 0-2,0 0 1,0 0 0,0 0 3,0 0-1,-19 80 2,11-33-1,12 22 1,-11 9-3,5 19 0,-7 11-5,2-2 0,-2 1-2,2-16 0,1-4-3,-3-28-3,8-3-2,-8-30-17,8-11-14,1-15-3,-3-10 3,-2-8-1</inkml:trace>
  <inkml:trace contextRef="#ctx0" brushRef="#br0" timeOffset="579.0331">3551 975 56,'0'0'30,"0"0"0,0 0 1,0 0-22,0 0-2,0 0 1,0 0-1,0 0 0,0 0-1,0 0 0,0 0 0,46 18-3,-46-18 2,0 0-1,37 66 2,-37-66-3,39 59 0,-15-24-1,0 1 0,3 12 1,-2-2-3,5 6 2,1 2-4,3 8 4,1-5-1,1 0 1,-1-5-2,-2-4 5,-3-9-5,-2-3 2,-7-9 0,-4-10 2,-6-5-2,-11-12-1,10-7-1,-7-17 0,-1-15 0,3-11 0,0-15 0,2-10 0,1-11 0,2-4 0,3 6 0,-1 2 0,0 10 0,-3 10 0,4 12-7,-13 50-8,22-62-16,-22 62-11,0 0 0,0 0 0,0 0 2</inkml:trace>
  <inkml:trace contextRef="#ctx0" brushRef="#br0" timeOffset="1080.0618">4675 1333 67,'-3'28'30,"-12"-14"-1,7 13-1,-2 13-21,-3-4-3,7 29 2,-2-11-2,8 18-2,-1-15 2,10 10 0,-2-23 2,13-9-2,-3-21 2,10-22-3,-3-20 1,8-21 3,-9-13-1,4-11 0,-12-6 0,-2-1-2,-11-2 3,-7 13-3,-13 3-1,-5 27-1,23 39-2,-68-45 1,31 38-3,1 14 0,7 9-5,2 4-1,16 28-6,-8-24-27,20 13 2,0-6 0,9 1-1</inkml:trace>
  <inkml:trace contextRef="#ctx0" brushRef="#br0" timeOffset="1868.1068">5184 1323 78,'-27'19'32,"4"11"0,-5 3-1,0 1-28,6 29 1,-1-16 0,9 16 3,-1-17-2,10 0 2,-1-11-1,12-3 2,0-15-2,10-9-1,5-5-2,7-15-1,6-9 1,7-19-1,4-7 3,2-20-5,1-12 0,-2-5-1,-6-9 2,-5 11-1,-7 0 0,-9 14 0,-8 10-3,-11 58 3,3-69 1,-3 69 0,0 0-1,0 0-1,-54-12 1,54 12-2,-50 41 2,20-8 1,-2 17-1,1 8 3,1 9-4,3 9 2,5 3-2,8 5 3,7-10-3,10 2 1,6-25-1,7-4-1,8-22 1,4-5 1,5-27-2,4-3 3,3-27 0,1-3 0,-2-11 2,0-9-2,-3-5 1,-4-2-2,-6 8 4,-8 1-5,-18 58 1,15-78 0,-15 78-2,-10-4 1,-3 35 1,-1 21 0,-2 8-1,5 13 2,4-3-2,9 7 2,10-22-3,11-8 0,17-12-6,3-35-20,20 3-12,2-19-2,2-5 1,-6-6 0</inkml:trace>
  <inkml:trace contextRef="#ctx0" brushRef="#br0" timeOffset="2708.1549">5619 1596 67,'-2'-19'33,"5"7"-1,0-19-2,3-1-23,6-10-4,-1-7 1,1 3-1,-5-8 2,-7 54 0,-1-74 1,-10 64-1,-13 2-2,-2 33 2,-7 1-4,1 11 0,3 5-5,1-11-6,15-4-27,5-3 5,8-24-4,10-7 1</inkml:trace>
  <inkml:trace contextRef="#ctx0" brushRef="#br0" timeOffset="3300.1888">7020 1104 97,'0'0'39,"0"0"0,-59-4 1,16 23-35,15 6-2,-2 23 1,3 9-2,2 5 0,6 7 0,1 4 0,9 4 0,5-20-2,6 3-1,6-17-2,3-12-4,11-3-11,-2-25-23,6-18 3,0-17-2,4-6 1</inkml:trace>
  <inkml:trace contextRef="#ctx0" brushRef="#br0" timeOffset="3556.2034">7135 1288 74,'30'12'33,"-9"13"-1,-1 29 0,-2 12-29,-5 10-2,4-4 0,-1-24 1,9-5 2,-1-34-1,7-12 2,-6-28 0,2-11 1,-11-19 0,-4-1-3,-14-6 0,-8 15-1,-11 8-1,-9 28 0,-7 12-1,-4 16 1,0 23-1,1-4-3,12 32-8,-5-20-27,15 14 2,7-28-2,7-12 1</inkml:trace>
  <inkml:trace contextRef="#ctx0" brushRef="#br0" timeOffset="3908.2235">7660 1475 106,'40'39'40,"-4"-12"0,-9 5-2,-7-13-37,0-8-3,-4-14 0,-1-15 0,-3-24 1,0-23 0,-4-2 3,-3-10 2,1 11-1,-5 15 1,5 17 1,-6 34-2,15 21 1,-6 39-3,7 12-1,0 16-2,3-1 0,0 5 2,-1-17-2,-4-5 1,-1-27 0,-1-10-2,-12-33-7,20-8-28,-8-28 0,2-30-3,-2-17 3</inkml:trace>
  <inkml:trace contextRef="#ctx0" brushRef="#br0" timeOffset="4128.2361">8346 755 96,'12'48'41,"-3"14"1,5 8-3,-2 21-26,6 5-11,3 4-3,0 12-2,6-14-4,-9-15-4,8-6-16,-14-29-11,-6-32-1,-6-16 2,-19-36-1</inkml:trace>
  <inkml:trace contextRef="#ctx0" brushRef="#br0" timeOffset="4412.2524">8277 1266 107,'0'0'39,"0"0"4,63-26-4,-21-4-30,14 15-4,3-10-5,-2 8-2,0-5-4,-12 3-1,1 3-8,-46 16-3,60-31-3,-60 31 3,0 0 2,42-28 6,-42 28 7,0 0 4,47 18 8,-47-18 7,42 53 1,-14-17 2,-13 8-3,11 5-4,-13-1-7,4-1-4,-1 1-27,-7-13-11,-4-21 0,-5-14-3,0 0 3</inkml:trace>
  <inkml:trace contextRef="#ctx0" brushRef="#br0" timeOffset="4537.2595">8892 776 113,'0'0'2,"0"0"-2,-46-38-2,46 38-37</inkml:trace>
  <inkml:trace contextRef="#ctx0" brushRef="#br0" timeOffset="4825.276">9220 1297 118,'31'29'41,"-9"-3"2,1-19-3,-2-22-35,-2-2-3,-19 17-2,44-58 1,-44 58-1,48-82 1,-48 82-2,42-68 3,-42 68-2,33 6 3,-24 26-3,-3 14 0,-1 9 0,0 3 0,2 1 0,-3-13-3,4 5-5,-12-29-24,9-8-9,-5-14-1,2-29 2,-6-3 0</inkml:trace>
  <inkml:trace contextRef="#ctx0" brushRef="#br0" timeOffset="5620.3215">9732 1150 112,'13'27'39,"-4"2"1,0 7-3,-3 0-27,5-2-7,-1 3-3,3 0-1,2-22 1,3-5 1,3-28-1,-2-5 0,-19 23 1,34-79 2,-34 79-1,25-83 1,-25 83-2,12-35 0,-10 56 0,0 13 1,0 22-2,3 4-1,3-1-1,3-2 0,6-8 1,2-23-1,7-10 1,0-27-1,2-19 0,-1-10 1,-1-14 3,-2 3-2,-4 0-1,-20 51 1,34-86 1,-21 63 1,-13 23-1,19-24 1,-19 24-2,8 17 2,-10-3-2,-2 10 1,-3 2-1,-2 1-2,-3 10 2,3-3-1,2 7 1,4-9-1,7-2 1,5-8 0,10-7 1,6-13 0,6-11-1,3-14 0,-34 23-1,70-90 1,-39 35-2,-5 5 3,-6-3 0,-20 53 0,23-68 1,-20 56 1,-7 27-2,-2 24-1,-5 16 0,0 4 0,2 10 0,0-9-1,5-1-1,5-21-3,9-22 4,8-39 0,9-28-1,7-25 1,1-24 1,-2-20 1,-5-15 0,-8-3 3,-9 9-1,-10 21 1,-13 21-4,12 87 0,-47-48 0,47 48 0,-53 118 0,36 3 0,11 29 0,4 5-8,19 19-32,10-26-3,11-17 2,5-25-2</inkml:trace>
  <inkml:trace contextRef="#ctx0" brushRef="#br0" timeOffset="7017.4014">2544 6252 95,'-16'13'38,"0"-5"0,5-2-1,11-6-35,-11 10 0,15 2 0,-4-12 2,18 16-1,-7-8 1,9 1 1,-2-6-1,9 9 2,4-13-2,9-2 0,6-3-2,8 6-1,4-5 0,4 5-3,3 3 5,3-2-3,-1 10-1,0-4 1,0 2 0,2 1 0,-3-1 0,1 0 1,-1-8-2,-1 1 1,-4-8 1,-2 5 0,-1-2 0,1 1-1,1-3 0,3 10 0,0-11 0,1 11 0,2-10 0,-2 2 0,0 0 0,-5 1 0,-5 3 0,-2-11 0,-3 11 0,1-6 0,0 12 0,0-7 0,2 1 0,-2-4 0,3-4 0,-1 4 0,-1-7 0,-1 10 0,-3-7 0,2 9 0,0 2 0,3 0 0,3 8 0,3-3 0,2 7 0,5-8 0,2-5 0,2-3 0,0 0 0,1 8 0,0-6 0,-1-1 0,-2 3 0,-2-1 0,-2 5 0,-2 6 0,-4-7 0,-4-13 0,-3 13 0,0-3 0,0-1 0,2-4 0,1-1 0,-3-14 0,9 12-26,-10-10-19,-4-14 2,-11-1-2,-7-3 2</inkml:trace>
  <inkml:trace contextRef="#ctx0" brushRef="#br0" timeOffset="8051.4605">6572 6435 54,'0'0'26,"-11"-1"-1,11 1-1,0 0-22,-11 4-1,11-4 2,0 0 2,0 0 3,-11-6 2,11 6 2,0 0 0,2 11-1,-2-11-3,0 0-4,-3 14-1,3-14-3,1 14 2,-1-14 2,0 0-1,0 0 0,0 0 0,0 0 2,-7-12-1,6 0 0,-4-8-1,2-1-3,-2-13 1,3-13 0,-2-11 2,3-20-3,0-11 3,2-12-3,1-10 0,1-11 0,1-11-2,-1 4 1,-3 1-3,-1 9 3,-3 7-2,-3 4 3,-5 14 1,-2 15 0,-3 14 2,0 12-1,1 6 2,1 11-2,1 9 0,4 12-2,1 2 0,2 3-2,7 10 2,0 0-3,-9-4 2,9 4-1,4 12 2,-4-12 0,23 23 1,2-11 1,14 2-2,14-7 3,17 4-4,21-2 2,17-6-2,9-1 1,7-8 1,1 1-1,-2-8 3,-1 0-3,-8-5 1,-14 1-2,-11 0-1,-12-9-6,-1 17-19,-16-9-13,-10 9-4,-20-3 0,-14 24 1</inkml:trace>
  <inkml:trace contextRef="#ctx0" brushRef="#br0" timeOffset="9172.5246">6492 6529 37,'-8'-13'32,"8"13"0,-9-8-2,9 8-18,2-11-5,-2 11-1,0 0-2,6-10-2,-6 10 1,0 0 0,8-14 3,-16 1-1,8 13 2,-11-17-1,11 17-1,-16-10-1,16 10 0,-13 2-1,13-2 0,0 0 1,0 0-2,0 0 1,0 0-2,-5 12 4,5-12-3,1 13 2,2 10-3,-1 3 2,5 26-1,-1 8-1,3 19 1,2 2-1,2 11-1,2-1 1,0-1 0,1 4 2,-2-5-1,2 2 1,0-11-2,-1 5 1,0-1-2,0 2 0,0 1 0,-2-6 0,1-6 0,-2-6 0,-2 1 0,-1-9 0,-2-1 0,-3-7 0,-1-4 0,-3-9 0,-1 4 0,-3-11 0,-2-5 0,-2-5 0,-1-8 0,-3 0 0,-3-2 0,-2 7 0,-2-13 0,-1 13 0,-1-2 0,2-1 0,2 0 0,5-5 0,5 3 0,7-15 0,14 17 0,12-22 0,14-2 0,15-2 0,20 2 0,20 1 0,14-1 0,16 1 0,14-1 0,10 8 0,6-8 0,3 9 0,0-4 0,-5 1 0,-7 0 0,-10-1 0,-15-3 0,-9 9 0,-25-17-25,-1 1-21,-17-29 1,-8 0 0</inkml:trace>
  <inkml:trace contextRef="#ctx0" brushRef="#br0" timeOffset="10057.5753">7828 4687 41,'2'12'25,"-11"-9"3,9-3-4,3 14-18,-3-14 0,0 11 0,0-11 2,0 0 1,0 0 2,0 0-2,0 0 1,16 16-3,-16-16-3,26 9-1,-7-6-2,6 0 0,5-7-1,7 1 2,2-2 0,5-1 1,2 0 0,5 8 1,5-6 1,5 12 0,1-4-2,8 10 0,4-6-1,14 10 0,13-8-1,12-1-2,11-4 3,10-1-3,7-4 2,5-3-1,-2 2 2,-5-6 0,-13 4-1,-8-2 2,-13 6-4,-12-8-3,-4 19-18,-15-10-17,-12-2-1,-13 1-1,-17 2-2</inkml:trace>
  <inkml:trace contextRef="#ctx0" brushRef="#br0" timeOffset="10755.6152">7820 4724 52,'0'0'33,"-6"-20"-1,6 20 0,-16-6-16,3 3-12,4 7-1,-1 1-2,10-5 0,-10 5 3,18 2-1,6-5 0,17 6 3,8-7-1,18 10-1,13-3-4,13-2-26,15 3-8,9-9-2,1-6 1</inkml:trace>
  <inkml:trace contextRef="#ctx0" brushRef="#br0" timeOffset="11543.6603">8431 8654 81,'-26'-20'38,"16"16"-4,-8-8 2,-1-1-27,8 12-1,-6-9-3,8 5 0,-6-10 0,15 15-2,-20-11 3,20 11-2,-17-12 0,17 12 0,0 0-1,14-9-1,8 10-1,11-11 1,11-1-2,10-2 1,10 3 2,12-5-2,10 0-1,9 4 0,7 3 0,6 7 0,6-5 0,13 12 0,3-12 0,3 11 0,-7-14 0,-1 2 0,-3-1 0,-6-6 0,-6 15 0,-27-19-43,-3 10 0,-16-13 0,-12 1 0</inkml:trace>
  <inkml:trace contextRef="#ctx0" brushRef="#br0" timeOffset="14199.8122">7525 4709 50,'-15'-11'32,"15"11"0,-11-16-1,11 16-22,1-15-5,-1 15-1,18-3 0,0 3 0,8 4 2,7-3-1,10 3 0,3-2 1,7 12-1,0-9-2,2 2-1,-4-4-1,-5 2-1,-7-5 0,-7 6 0,-9-6 0,-6 1 1,-7 1 0,-10-2 0,0 0 0,-15 15 0,-3-9 0,-5 2 0,-10 2 3,-2-1-1,-3 0 1,3 2 0,5-2 1,14 8 1,12-5-2,20 4 0,21-8-6,15-9-15,23-3-18,13-3 2,9-9-4,-2-15-1</inkml:trace>
  <inkml:trace contextRef="#ctx0" brushRef="#br0" timeOffset="15385.88">7549 2861 63,'1'-27'33,"2"12"3,-2-4 0,-1-8-20,7 16-5,-7-8-6,0 19-2,10-15 0,-10 15 0,14 17 0,-5 8 0,-1 4 0,3 11-1,-4 7 0,4 2 1,-3 5-2,2-6 1,-2-6-2,2-11 0,0-5-1,1-15 0,1-2 3,4-8-2,0-17 2,2-12-2,1-6 1,-1-3 0,-1-9 0,-1 10 1,-4-8-1,-3 3-2,-1 11 1,-4 10-1,0 8 0,-4 12 1,11 23-1,-1 9 1,5 23 1,3 2 0,5 5-1,3-5 2,1-8-3,2-16 2,0-24-1,-1-22 1,-5-26-1,-3-15 2,-3-6 0,-5 0-1,-4-1 2,-4 13-1,-3 4 0,-2 5-3,-1 14 0,-1 11-4,3 14-1,-1-12-6,8 29-18,-7-17-11,3 17 0,-2-1 2</inkml:trace>
  <inkml:trace contextRef="#ctx0" brushRef="#br0" timeOffset="15707.8984">8483 2426 110,'0'0'40,"12"10"-1,-6 18 2,-4 7-39,2 15-1,-2 12-1,-1 18 3,-3-13-2,-3 9 1,-6-17-1,-2 4-1,-1-5-1,-1-4 1,4-11-5,1-8 0,10 7-7,-9-22-26,16-2 0,-7-18-2,16-26 2</inkml:trace>
  <inkml:trace contextRef="#ctx0" brushRef="#br0" timeOffset="15992.9147">8624 2538 92,'0'0'40,"15"18"-3,-3 12 2,2 1-34,7 27-2,1 23-2,4 4 2,1 12 0,2-7 0,-6-8 0,0-8 0,-4-16-3,-4-9 1,-4-20-1,-5-14-3,-6-15-5,3-19-4,5 6-17,-12-26-9,-3 0 1,-4-7 0,-1-6-2</inkml:trace>
  <inkml:trace contextRef="#ctx0" brushRef="#br0" timeOffset="16468.942">8605 2652 95,'13'-16'37,"11"-6"-2,9-2 2,8 0-35,9 9 0,5 8-1,3 2 1,-1 8 1,1 2-1,-8 7 0,-7 2-1,-11 9 1,-9 7-1,-12-3 0,-9 7-2,-13-13 1,-13 2-1,-11-9 1,-9 2-1,-9-11 0,-3-3 0,-2-1 2,6-8 0,5 6-1,11 1 1,12 4 0,12 8 3,10 11-2,13-1 1,9 10 1,10 0-1,9 4 1,10-2-1,3-4-2,7-1 1,0-9-4,1-1 2,2-8-4,-10-5 0,0 6-4,-19-23-12,1 16-18,-11-10 0,-2-3 2,-12 9-1</inkml:trace>
  <inkml:trace contextRef="#ctx0" brushRef="#br0" timeOffset="17067.9762">9677 2534 70,'0'0'30,"1"-13"1,-1 13 0,0 0-15,-15-3-9,15 3-3,-14 14-2,3 0 2,-7-4-1,-1 8 2,-7-3 0,1 8 0,-5-5 0,4 6-3,-2 1 2,6-1-4,2-5 3,6-1-2,5 1 0,7-6 1,5-1-2,9-4 1,9-10-1,8 3 1,5-1-1,4 0 1,0-4 0,-1 8-1,-4-1 1,-8 11 2,-9 5-2,-12 13 2,-8-3-2,-5 2 0,-3-3-1,4 4 0,4-9 1,11 2-2,11-15 2,13-12-2,10 3 2,8-2-2,10 3-1,-1-6-1,5 20-6,-17-28-17,3 29-11,-13-9-2,-8 7 1,-11-3 0</inkml:trace>
  <inkml:trace contextRef="#ctx0" brushRef="#br0" timeOffset="39739.273">3255 5721 62,'0'0'33,"0"0"-1,-6 16 1,-9-1-24,8 16-4,-15 5 2,6 8-1,-14 1 1,4 7-2,-7-2-1,3-4 0,-1-10-2,4-8-4,6-5-5,-3-14-20,11-11-9,13 2 0,-8-28 0</inkml:trace>
  <inkml:trace contextRef="#ctx0" brushRef="#br0" timeOffset="39968.2861">3034 5758 101,'0'0'35,"0"0"4,16 22-3,-5-8-32,15 19-5,8 7 1,4 8-1,8 1-3,3-4 3,3 2-6,-6-23-10,1 6-19,-2-21 0,-4-8 1,-2-8-1</inkml:trace>
  <inkml:trace contextRef="#ctx0" brushRef="#br0" timeOffset="42159.4114">3290 6355 62,'0'0'27,"0"0"-1,5 20-3,-5-8-25,-2 0 0,-2 3 3,-5-10 3,9-5 2,-21 6 0,9-5 0,-12-13 1,7 1 2,-7-7-3,9 3-1,-3 3-3,7 2 0,11 10-1,-10-10 1,10 10 0,14 17-2,0-4 1,1 3-2,2-3 1,-1 7 1,-3-2-1,-2 3 2,-9-6-2,-3 3 3,-9-8-3,-4-1 3,-6-7-1,0-3 0,0-6 1,2-5-2,4 0 0,6-9-2,8 11 1,0 10-2,20-7 2,-3 14-2,3-1 1,1 9-1,-3-1 3,-4 9-1,-6-9 2,-8-1 1,0-13-1,-20 7 0,2-12-1,-4 0 2,1-6-4,0 1 2,7 4-9,-2-5-14,16 11-14,0 0-2,0 0 3,16 1-4</inkml:trace>
  <inkml:trace contextRef="#ctx0" brushRef="#br0" timeOffset="43128.4668">9530 4779 34,'25'7'27,"-25"-7"2,19 22-1,-18-8-9,-5-3-11,6 7-1,-11-11-1,6 7 0,-10-16 1,13 2-1,-22-12-1,14 2-1,-3-8 0,6 4-1,3-1-1,2 15 0,16-14-2,0 16 1,3 5-1,1 10-1,-3 1 0,-6 5-1,-6 2 2,-10-5-1,-9-1 2,-5-9 1,-6-6 0,0-10 2,0-10-1,7-4 1,4-8-3,8 2 0,4 2-1,4 10 0,-2 14-2,10 1 0,-7 23-3,-11-2-3,6 20-14,-8-11-14,-3-3 1,4-8-1,9-20 1</inkml:trace>
  <inkml:trace contextRef="#ctx0" brushRef="#br0" timeOffset="43713.5003">9552 4201 77,'13'22'34,"0"-3"-3,10-3 2,7 2-27,-1-8-3,13-2 1,-4-12-2,7-8 2,-8-14-3,0-3 4,-11-7 0,-2 5 1,-10-8 0,-2 11 0,-8-1-1,-1 12 1,-3 17-2,0 0-2,-4 26-1,1 9 0,2 17-1,-1 8 0,3 11-2,0 5-3,7 4-4,-7-9-23,14-10-6,3-10-2,8-10 2</inkml:trace>
  <inkml:trace contextRef="#ctx0" brushRef="#br0" timeOffset="44645.5536">9521 8534 1,'-12'-1'0,"12"1"5,0 0 5,0 0-7,0 0-4,-13-10 3,13 10 4,0 0 6,-17-21 3,17 21 0,-12-16 1,12 16-4,-8-12-1,8 12-1,0 0 2,0 0-3,11 6-2,-7 5-1,6 3-1,-6-3 0,3 8 1,-7-6-4,0 4 2,-9-10-2,-1 1 2,-8-17 0,3 5 1,-8-14 0,7 3 0,-2-12 0,9 4-1,4-3 0,11-1-2,6 13 1,7 7-2,6 12-1,-1 8 0,2 3 0,-3 7 0,-7 1 1,-7 11 0,-9-12 0,-6-7 0,-9-6 1,-2-11 0,-5-5-1,2-5 0,1-9-2,4 3 1,7-1-2,2 4-3,15 16-14,1 3-18,-1 6-1,0 9 0,-3 2 2</inkml:trace>
  <inkml:trace contextRef="#ctx0" brushRef="#br0" timeOffset="45402.5969">9156 9253 119,'-11'-13'37,"2"3"1,9-2-3,15 10-32,1-1-2,9 7-1,6-5-2,4 1 2,-1-3 1,-2-7-1,-7 11 3,-3 0-1,-11 10-1,-10 3 2,-6 9-2,-5 9 3,-3-1-3,-4 17 0,-2-8-1,-3 4-1,1-3 1,3 3-1,3-5 1,4 0-2,4 1 2,9-6 1,9-10 0,10-1 1,11-9 1,11-3-2,14-6 0,5-2 0,7-5-1,-1 0-2,0 10 1,-4-5-2,-1 7-1,-13-3-1,-5 4-3,-14-11-4,4-1-23,-12 0-3,-10-16-1,-5-4 4</inkml:trace>
  <inkml:trace contextRef="#ctx0" brushRef="#br0" timeOffset="45608.6087">9147 9620 131,'3'-12'39,"17"5"0,18-1-2,7-3-48,29 16-28,5 1-1,9-13-1,-1 13 2</inkml:trace>
  <inkml:trace contextRef="#ctx0" brushRef="#br0" timeOffset="47838.7362">14076 2595 87,'22'21'36,"-9"-1"-1,7 11 2,3 7-34,5 5-3,6 14 3,0 1-3,2 16 6,-10-8-3,0 10 3,-10-15-3,-3 7 3,-8-15-2,-1-6-1,-6-12 2,2-19-4,-2-3 1,2-13-2,0 0 3,-3-22-2,4-9 2,4-22 3,4-16-4,5-6-2,7-23 0,4 0 0,4-11 0,2-1 0,3 15-4,-6 10-8,4 27-4,-17 8-26,3 19 3,-8 9-2,-3 5 1</inkml:trace>
  <inkml:trace contextRef="#ctx0" brushRef="#br0" timeOffset="48248.7597">14928 2879 81,'0'0'36,"0"0"1,-1 22 0,-10 0-29,-2 22-2,-7 11-2,-2 14 2,-7-3 0,1-4-2,-7 4 0,2-7-1,-4-5-1,3-7-3,6-10 0,1-12-6,17-3-4,-6-11-27,17-21-1,6-6 0,3-18 0</inkml:trace>
  <inkml:trace contextRef="#ctx0" brushRef="#br0" timeOffset="48482.7731">14607 3063 104,'21'17'35,"3"7"2,3 6-1,1 17-31,1-4-7,3 4-2,3 6 1,-4-2-1,2-8-3,-12-21-13,-1-1-16,1-1 1,-8-16-1,0 0 3</inkml:trace>
  <inkml:trace contextRef="#ctx0" brushRef="#br0" timeOffset="49073.8069">15196 3170 48,'-11'7'34,"5"7"1,-3 4 1,9-18-16,3 42-5,-2-19-3,19 10-3,-3-14-2,13 5-2,-3-10-2,6-8-3,-2 3 1,-3-16-1,0 3-1,-7-14 0,-1-3-2,-5-16 2,0-4-2,-6-7 2,1-6-2,-4 5 2,0-1-1,-3 10 1,-1 10 2,-2 30-1,3 16 1,-3 32 2,-4 19 0,0 6-2,-3 14 1,1 4 0,-1 1 0,2-4-2,0-6 1,0-13-4,8-1-8,-7-6-26,8-12-1,0-14-2,-1-5 0</inkml:trace>
  <inkml:trace contextRef="#ctx0" brushRef="#br0" timeOffset="49966.8579">14406 4717 90,'8'-11'36,"2"14"-3,-5 7 2,1 11-33,8 12-2,5 15 0,6 4 0,4 3 2,4 1 0,-3-2 2,1 1 1,-7-8-1,-3-1-1,-7-8 0,-3-5-3,-5-8 2,-1 5-2,-3-16 1,0-1-1,-2-13 2,2 14-1,-2-14 2,0 0 1,7-26-2,-1-9 2,2-3-3,3-15 2,2-13-5,1-8 4,2-13-3,-1 4 1,2 11 1,-3-3-4,3 20-2,-5-7-10,7 27-23,2 13-3,0 9 1,2 15 0</inkml:trace>
  <inkml:trace contextRef="#ctx0" brushRef="#br0" timeOffset="51296.934">15160 5086 65,'12'0'32,"-12"0"0,-7 14 1,7 1-24,-19 7-4,7 16 4,-14-1-2,7 12 1,-11-7-2,8 15 0,-9-8 0,10 5-5,1-12-4,2-14-5,14-4-19,4-24-12,0 0 3,-7-17-2,7-25 2</inkml:trace>
  <inkml:trace contextRef="#ctx0" brushRef="#br0" timeOffset="51483.9447">14932 5122 96,'18'37'37,"4"8"2,2 8-3,3-1-29,4 7-6,2 3-3,-3-6-2,6 0-4,-12-28-15,4-6-15,1-15 3,-5-15-2,1-13 0</inkml:trace>
  <inkml:trace contextRef="#ctx0" brushRef="#br0" timeOffset="52255.9889">15398 5350 73,'-13'-9'32,"13"9"-1,0 0-1,-7-12-26,17 0 0,4-4-2,8 7 1,-2-9 1,7 10 0,-5-5-1,3 10 1,-6 5-2,1 1-1,-5 11-1,-1-1 1,-2 8-2,-3 8 2,-5 0 0,-4 7 0,-6-2-2,-8 5 3,-6 2 0,-4 2 0,-7-2 1,3-4 2,-1-5 0,7-6 2,5-5-1,13 5-3,7-15 1,12 3-1,9-10 0,7-4-4,3-3 0,3 4-3,0-6 1,-2 0 2,-2 3-1,-7-2 0,1 4-1,-9-6-4,5 12 0,-23-6-8,30 1-8,-21 4-15,-9-5-1,16 5 3,-16-5-2</inkml:trace>
  <inkml:trace contextRef="#ctx0" brushRef="#br0" timeOffset="52459.0005">15381 5486 114,'6'20'38,"17"-9"-2,6-11-10,12 5-63,16 2-3,10-12-1,4-1 0</inkml:trace>
  <inkml:trace contextRef="#ctx0" brushRef="#br0" timeOffset="53067.0353">16251 3047 93,'20'28'22,"-7"-21"-18,14-11-4,11-4-37,5 4 1</inkml:trace>
  <inkml:trace contextRef="#ctx0" brushRef="#br0" timeOffset="53293.0482">16338 3408 111,'42'13'28,"5"-12"-30,15-12 3,7 18-37,5-4-2</inkml:trace>
  <inkml:trace contextRef="#ctx0" brushRef="#br0" timeOffset="53856.0804">16083 5080 104,'0'0'37,"14"-21"1,13 22-3,6-10-36,14 4-6,-3-7-1,15 17-6,-13-20-10,8 8-8,-5 0-5,-8-11 2,-3 16 1</inkml:trace>
  <inkml:trace contextRef="#ctx0" brushRef="#br0" timeOffset="54027.0902">16175 5334 113,'24'19'33,"6"-14"-30,26-13-4,7-3-39,10 6 0</inkml:trace>
  <inkml:trace contextRef="#ctx0" brushRef="#br0" timeOffset="54695.1284">16180 2993 86,'-11'8'36,"14"3"-1,2 1 2,13-16-31,13 0-3,15-6-1,15-4 0,9-6 0,8-1-4,4-1 0,-3-7-10,4 15-22,-10 11-2,-13 3 0,-9 13 0</inkml:trace>
  <inkml:trace contextRef="#ctx0" brushRef="#br0" timeOffset="55032.1477">16346 3456 102,'19'-2'38,"12"-3"0,12-5-3,12 6-42,12-2-29,17-3 2,11 0-4,0-10 2</inkml:trace>
  <inkml:trace contextRef="#ctx0" brushRef="#br0" timeOffset="56047.2057">14913 6731 102,'0'0'37,"9"3"1,-3 9 1,4 10-40,6 14 3,7 20-1,3-3 2,8 3 1,-4-4-1,2-4 3,-6-5-2,-1 0 0,-8-12 1,-2 10-2,-4-6 2,-1 2-5,-4-3 0,1 3 0,-1 1 0,0 0 0,-2-2 0,1-19 0,-3-5 0,-2-12 0,0 0 0,-2-22 0,-2-8 0,3-16 0,2-18 0,4-15 0,6-23 0,0-7 0,9-1 0,-2 9 0,8 12 0,-6-5-8,10 45-26,-10 18-9,-1 20 0,-4 19-2</inkml:trace>
  <inkml:trace contextRef="#ctx0" brushRef="#br0" timeOffset="56612.238">15577 7292 106,'11'9'38,"-9"7"-1,-3 14 1,3 1-37,3 8 0,2 1 3,6-15-4,1-1 4,5-15-2,-2 0 1,1-19 1,-4-3-1,0-12 0,-3-5-2,-1 2 6,-1-9-7,-1 11 1,2-10-2,-1 21 0,0 10 1,-1 21-2,0 16 1,0 29-2,-3 14 1,-1 7 2,-3 12 0,-2-10 1,-1-3 0,-3-14-2,1-6 1,-3-31-6,15-6-16,-3-13-17,3-23 0,0-9-2,3-11-1</inkml:trace>
  <inkml:trace contextRef="#ctx0" brushRef="#br0" timeOffset="57123.2673">16027 7286 107,'27'-10'38,"5"-7"1,8-7-2,3 12-35,3 6-3,0 4 2,-5 1 0,-5 0-1,-11 5 2,-6 3 1,-10 12 1,-6 0-3,-7 11 3,-5 4-2,-5 10-1,0 15 1,-4-8-1,1 6-1,-2-4 2,5-2-1,-2-17 0,4 6-1,2-18 0,5 1 2,2 0-3,7-2 2,3-7-1,9 3 1,7 4 3,9-12-4,6 3 0,6-6 0,3-8 0,0-6 0,0 2-2,-7-5-3,0 4-6,-15-6 1,4 15-7,-20-18-23,0 8 0,-9 8 2,-3-14 0</inkml:trace>
  <inkml:trace contextRef="#ctx0" brushRef="#br0" timeOffset="57302.2775">16166 7688 118,'22'-10'36,"9"-8"-2,24 8-21,-5-7-53,12 3 0,5-8-2,3-2 2</inkml:trace>
  <inkml:trace contextRef="#ctx0" brushRef="#br0" timeOffset="57827.3075">16771 7112 100,'3'12'40,"6"-14"-2,12 4-1,6-7-34,12 2-6,2 2 0,11-1 1,-5-2-2,10 1-7,-17-2-18,3-9-8,0 8 2,-12-8-1</inkml:trace>
  <inkml:trace contextRef="#ctx0" brushRef="#br0" timeOffset="58063.321">16808 7310 121,'9'3'40,"13"4"-1,19 0 0,6-10-42,18 8-2,1-13-2,14 16 0,-9-26-5,10 15-27,-11-4-1,-10-1 3,-5 9 1</inkml:trace>
  <inkml:trace contextRef="#ctx0" brushRef="#br0" timeOffset="64222.6733">16236 2615 43,'0'0'33,"-10"-5"-1,10 5 3,14-1-14,7-20-8,29 8-3,10-21-6,19 7-3,14 6-9,6-7-23,9 4-1,-1 10-3,-15-1 3</inkml:trace>
  <inkml:trace contextRef="#ctx0" brushRef="#br0" timeOffset="73325.194">17862 2128 48,'9'-15'27,"5"-6"-5,0 8 2,-3-14-3,7 19-2,-14-13-4,10 13-2,-15-12-3,7 6-3,-13-7-1,2-2 0,-11-3-2,-5-3-1,-9-6-1,-5 1 0,-8 7-2,0 12 1,1 3 0,2 24-2,7 5 3,10 21-2,15 18 1,16 35 0,19 23 0,11 19 0,13 24 0,5 10 2,3 11-4,-6 5 3,-8-9-1,-14-17 1,-17-20 2,-15-25-1,-18-27-1,-13-35-2,-11-26-3,-9-28 0,1-13-9,-6-25-28,14-20-2,5-4 2,14 3-1</inkml:trace>
  <inkml:trace contextRef="#ctx0" brushRef="#br0" timeOffset="80315.5938">18480 3540 87,'0'0'34,"0"0"0,-14 13 2,9 5-27,-9-10-3,4 16 0,-8-6-1,3 15 1,-9-7-3,1 15 0,-2 0-3,0-6-3,7 10-7,-6-19-26,7-12 1,3-16-2,3-10 1</inkml:trace>
  <inkml:trace contextRef="#ctx0" brushRef="#br0" timeOffset="80462.6022">18209 3679 110,'10'-1'38,"7"6"0,6 2-1,4-5-31,6 5-4,5 14-4,2-14-6,10 13-28,-6-4-2,-5-8 0,-8 1 1</inkml:trace>
  <inkml:trace contextRef="#ctx0" brushRef="#br0" timeOffset="81177.6431">18453 1967 96,'-9'-4'34,"1"-8"1,8 12 0,-18-9-22,18 9-6,5 21-1,3-3-2,0 6-2,6 0 0,-2 1-1,6-4 2,-4-11-4,4-1 3,-2-12-2,-1-6 1,0-8 1,-3-1 0,-3-4 1,-2 1-1,-3 0-1,-4 21-1,1-17 1,-1 17-2,-4 17 1,3 9-2,1 11 3,3 8-3,3 8 3,2-1-1,5 11-3,1-13-3,14 7-32,-3-18 1,4-1-2,-2-13-2</inkml:trace>
  <inkml:trace contextRef="#ctx0" brushRef="#br0" timeOffset="82622.7257">19211 2887 106,'1'41'36,"-1"2"1,-2 0-1,0-9-25,2 5-6,-4-11 0,5-10-3,-1-18-1,-2-16-1,0-22 1,0-14-2,-3-5 1,-2-8 0,-1-11-1,-1 6 0,-2 0 1,1 9 3,0 13-3,3 16 2,2 6-2,4 5 0,1 21 0,13-10 0,0 15 1,6-3-3,6-3 3,5-9-2,5 8 1,0-17-3,7 16-5,-12-25-11,11 15-13,-13-1-6,-5 6 1,-7 4-1</inkml:trace>
  <inkml:trace contextRef="#ctx0" brushRef="#br0" timeOffset="82864.7396">19264 2689 59,'-19'11'31,"6"6"3,2-8-1,11-9-8,-1 17-10,1-17-5,23 5-2,-4-17-3,12 10-1,3-9-3,3 0-3,8 2-4,-11-9-10,6 7-22,-10 3 2,-8 9 0,-10 0 1</inkml:trace>
  <inkml:trace contextRef="#ctx0" brushRef="#br0" timeOffset="83019.7485">19263 2978 109,'-17'37'36,"12"-18"-1,10-4 1,18-1-27,4-23-6,12-1-4,12 1-14,2-10-22,0-11 0,-4 9 0,-5-9-1</inkml:trace>
  <inkml:trace contextRef="#ctx0" brushRef="#br0" timeOffset="86606.9536">19906 2791 107,'-5'-15'34,"5"15"-1,-10-20 2,3 30-30,7-10-3,-12 16 1,6 5 1,3 5 0,-2 5-1,4 3 1,-3 1-2,5-1 1,-1 1-1,2-12-1,2-11-1,-4-12 2,15 4-1,-4-11 0,-2-9 1,4-5 2,0-14-3,0-1-1,0-13 0,-1-3-1,-2-14 0,-1-7-3,-2-4 3,-5 1-3,-3 9 4,-5 5-2,-5 18 2,-3 13-1,-4 25 2,-1 16 1,-2 26 0,2 7-1,2 15 1,7 7 0,6-3 0,9 6 1,6-7-2,10 1-1,7-14 0,8-5 0,5-15 0,3-5 0,2-6 0,-3-14 0,3 5-14,-8-22-24,-5-2-3,-11-13 0,-6 9 0</inkml:trace>
  <inkml:trace contextRef="#ctx0" brushRef="#br0" timeOffset="86855.9679">20409 2541 120,'0'0'41,"13"22"0,-15 3-5,0 10-31,-6 14 0,2-1-1,-3-2-1,2 0-3,-3-6 0,1-3 0,1-7 0,0 2 0,7-9-1,-8-10-39,9-13-1,-6-19 1,1-7-2</inkml:trace>
  <inkml:trace contextRef="#ctx0" brushRef="#br0" timeOffset="87012.9769">20258 2665 136,'17'26'43,"9"9"-4,0 0-2,18 3-37,-6 5-4,-1-5-13,8 4-24,-3-10 1,-1-5-2,-7-22 2</inkml:trace>
  <inkml:trace contextRef="#ctx0" brushRef="#br0" timeOffset="88692.0729">17886 4633 67,'2'-30'30,"-1"14"1,-9-5 2,2-8-23,0 18-4,-8-14 0,6 8 0,-9-2-1,5 11 0,-7 0-2,2 5 0,-4 9-1,3 10 0,-2 10 0,6 10 1,0 6 0,10 6 0,4 2-1,11 13 0,6 7-1,11 10-1,3 7-1,4 7 2,-2 0-3,-3-2 3,-9 2 0,-7-10 0,-15-7 2,-12-14 2,-13-19-2,-11-16 0,-9-11-1,-3-16-3,3-6-4,-3-22-22,17 0-12,11 1-5,11-12 5,11 18-4</inkml:trace>
  <inkml:trace contextRef="#ctx0" brushRef="#br0" timeOffset="89549.1219">16184 4845 82,'-15'-7'37,"15"7"0,9-7 0,13-3-29,21 9-3,15 0-6,12-2-3,18 6-9,-2 5-22,3-7-1,-4 1-1,-14 1 0</inkml:trace>
  <inkml:trace contextRef="#ctx0" brushRef="#br0" timeOffset="103595.9253">18426 5636 64,'4'-20'34,"-4"20"0,3-12 0,-3 12-17,0 0-6,0 0-3,0 0-1,-14 7-2,4 13 0,-11 0-1,-2 12 0,-10-1 0,-1 11-1,-6 2 0,2 1 0,1 0-3,6-6 0,7-13-1,4-7-3,15 1-3,5-20-9,-2-18-24,10-4 2,4-1-1,1-12 0</inkml:trace>
  <inkml:trace contextRef="#ctx0" brushRef="#br0" timeOffset="103834.939">18130 5719 97,'0'0'36,"0"0"3,0 0-1,16 15-30,-3-1 2,13 8-4,-1-1 0,8 13-2,0 1-3,0 8 0,1-1-3,-7-9-7,8-12-31,-12-12 0,-4-16 0,-6-9 2</inkml:trace>
  <inkml:trace contextRef="#ctx0" brushRef="#br0" timeOffset="104742.991">18370 4662 86,'-15'8'33,"15"-8"0,0 0 0,-11-14-29,11 14 0,15-20-2,0 10 0,-1-6-2,2 4 1,-2-1 1,1 3 0,-5 6 1,1 4-1,-11 0 2,10 1-1,-10-1-1,3 25 0,-5-2 0,1 14 0,-3-2-1,-2 12-2,-2-2 1,-1 7 1,-1-10 0,1 0 0,0-8 0,4-11 0,1-5 0,5-4 2,-1-14-1,16 18 0,-2-13-1,7 3 0,0-3 4,3 0-4,1-2 2,-2-2-4,-1 5 1,-7-8-3,0 4 0,-15-2-4,17-2-10,-17 2-21,0 0-2,-1-22 1,1 22 2</inkml:trace>
  <inkml:trace contextRef="#ctx0" brushRef="#br0" timeOffset="104986.0049">18378 4910 72,'-17'8'31,"-1"-2"4,7 4 0,11-10-18,0 0-10,13-6 0,10-3-2,14 0-2,5 2-6,-1 2-28,4-9-2,-2 13-4,-8-9 1</inkml:trace>
  <inkml:trace contextRef="#ctx0" brushRef="#br0" timeOffset="105767.0495">19109 5282 93,'-1'30'38,"1"8"2,1 0-1,6 5-30,-7-5 0,9 6 0,-6-22-4,4 4-1,-3-12 1,-4-14-3,0 0-2,10-25 1,-10-8-3,-1-9 1,-3-2 1,-3-14-1,-2 0-2,-4-1 3,1 8 0,-2 5 0,2 14 1,2 10-1,3 1 1,5 4-3,2 17 3,11-26-3,3 18 1,4-2 0,4-2-1,4-3 5,3 0-5,2 1 1,1 3-6,-6 1-1,7 7-13,-10-7-18,-2 4 3,-7-2-5,-5 4 4</inkml:trace>
  <inkml:trace contextRef="#ctx0" brushRef="#br0" timeOffset="106052.0658">19034 5389 108,'-2'21'37,"2"-21"-1,14 10 1,9-13-32,4-12-4,8 0-1,4 2-2,-2-16-4,6 17-11,-10-10-19,-4 0-2,-6 7 1,-8-2 2</inkml:trace>
  <inkml:trace contextRef="#ctx0" brushRef="#br0" timeOffset="106272.0784">19187 5692 111,'7'18'37,"7"-8"2,6-15-3,8-9-35,9-2-6,1-8-3,16-4-26,-6 3-2,-4-3-2,-4 5 1</inkml:trace>
  <inkml:trace contextRef="#ctx0" brushRef="#br0" timeOffset="106855.1118">19876 5298 114,'-26'33'37,"-2"1"-1,1 4 1,3 6-36,8-1 2,7-8-1,9 2 2,5-9-1,11-5 0,4-11 1,8-6 0,2-20-1,4-2-1,2-22 0,2-12-3,0-13 2,-1-7-2,-2-7 1,-2-2-4,-7-1 4,-6 7-2,-9 10 2,-9 12 0,-10 16-1,-6 7 2,-9 17-1,-3 7 2,-2 14-4,-1 6 3,3 10-2,4 5 1,4 3 3,8 6-3,3 4 3,8 3-3,5-2 1,5 4-1,6-8 0,3-4 0,4-4 0,1-4 0,0-2-3,0-8-1,4 7-4,-11-28-15,9 12-16,-1-9 1,2-14-2,-1-4 2</inkml:trace>
  <inkml:trace contextRef="#ctx0" brushRef="#br0" timeOffset="107173.13">20567 5084 111,'1'19'38,"-2"9"1,-3 0-2,4 23-24,-11-14-8,6 6 2,-3-6-4,3 2-1,0-5-2,1 3 0,0-9 0,0-10 0,2 7 0,-1 1-2,2 1 0,-4-5-1,5 5-3,0-27-6,-4 22-26,4-22-2,-5 14 3,5-14-2</inkml:trace>
  <inkml:trace contextRef="#ctx0" brushRef="#br0" timeOffset="107375.1415">20387 5304 131,'8'-6'40,"2"10"1,6 3 0,-2 6-39,7 5-2,5-1 0,4 6 0,4 2 0,-2 3 0,5 1-10,-14-6-30,7 0 0,-5-11-3,-4-3 2</inkml:trace>
  <inkml:trace contextRef="#ctx0" brushRef="#br0" timeOffset="108488.2052">18103 6741 41,'-4'-13'36,"2"0"0,-5-4 1,0-9-10,3 12-12,-12-12-2,16 26-3,-22-26-5,11 17-4,-5 4 0,1 7-2,-1 5 1,-1 8 0,0 3-1,-1-3 1,0 3 0,2 8 2,2 7-3,3 9 2,5 5 0,6 14 0,6 8 3,9 14-4,4 12 4,6 7-3,4 5 2,2 1-1,-3-2 1,-2-9-3,-7-2 1,-6 16 4,-11-21-2,-6-7 2,-11-4-5,-7-8 0,-10-6 0,-3-4 0,-6-16 0,-1-35 0,10 9-16,-6-30-27,1-14-1,2-14-3,3-11 1</inkml:trace>
  <inkml:trace contextRef="#ctx0" brushRef="#br0" timeOffset="116067.6387">18295 8229 38,'-1'-10'31,"1"10"0,-12-21 1,12 21-8,-12-21-4,12 21-5,-5-15-4,5 15-4,0 0-1,10 22 1,-3-1-3,7 9 1,1 5-2,7 19 1,-1-16-3,4-1 1,-1-8-1,-1 0-2,-2-19 1,-2 2-1,-2-21 0,-4-9 0,-4-3 1,-2-16 0,-3 3 2,-4-11-3,-1 3 0,-2-1 1,-2 12 3,1 2-2,0 16 1,4 13-1,-2 29 0,6 19 1,1 10 2,3 21-1,0-11-3,2 15 0,-3-10 0,1 3 0,-2-16 0,-2-13 0,3 2-4,-7-36-15,7 9-22,2-16 3,3-23-4,-1-8 2</inkml:trace>
  <inkml:trace contextRef="#ctx0" brushRef="#br0" timeOffset="116796.6804">18485 6784 40,'0'0'33,"-14"4"-1,14-4 0,0 0-13,-14 2-4,18 9-3,-4-11-3,11-4-3,1-1-2,9 2 1,-1 3-2,5 1 0,-3-1-1,2 0 0,-7 0 2,-2 8-2,-7 9 0,-5 8-1,-8 2 0,-3 17 1,-4 4-3,0 13 2,-4 0-1,2 2 1,1-6 0,2-1 0,4-12 1,5-3 1,4-13 2,6-10-3,4-4 0,6-17 0,4 3-1,2-5 1,1-1-1,1-5-3,-1 2 0,-5 0-3,1 2 0,-13-2-4,6 12-6,-19-17-18,5 14-7,-12-19 2,-2 11 2</inkml:trace>
  <inkml:trace contextRef="#ctx0" brushRef="#br0" timeOffset="116960.6898">18474 7216 95,'0'0'38,"0"-27"0,16 5 0,7 3-26,6-6-10,12 7-4,9 5-6,-7-6-28,9 5-1,-1 4 2,-7-1-3</inkml:trace>
  <inkml:trace contextRef="#ctx0" brushRef="#br0" timeOffset="117483.7197">19203 7738 113,'-3'23'39,"6"3"-1,1 1-1,11 4-33,-7-6-3,5 12 1,-3-12-1,3 3 0,-3-14 1,-2-10 0,-8-4-3,9-23-1,-8 1-1,-8-21-1,0-8 1,-7-15 0,-2-2-1,-3-4 0,-1 12 4,2 2 0,1 17 1,8 7 2,3 12 0,9 12 1,7-1-2,7 8 0,7-9-2,4 1-1,7-4-3,-2-5-4,10 12-10,-7-6-22,-4-1 1,-3 7 1,-10-3-1</inkml:trace>
  <inkml:trace contextRef="#ctx0" brushRef="#br0" timeOffset="117733.734">19209 7717 99,'0'21'37,"2"-4"1,11-11-1,4-13-34,6 3-1,7 0-1,3-4 0,0-6 0,4 6-6,-10-13-10,-1 10-22,-5 4 0,-9 7-1,-12 0 1</inkml:trace>
  <inkml:trace contextRef="#ctx0" brushRef="#br0" timeOffset="117912.7442">19275 8043 111,'-7'26'40,"8"2"1,8-17-2,1-3-33,19-6-1,6-4-4,5-1-3,12-3-6,-10 1-22,6-9-9,0 6-1,-5-1 0,-4-4-1</inkml:trace>
  <inkml:trace contextRef="#ctx0" brushRef="#br0" timeOffset="118414.7729">19946 7779 110,'-25'24'38,"-1"7"1,4 8-2,0-4-31,13 10-1,4-7 1,11-7-3,5-2 2,8-9-2,4-8 0,6-12-3,2-5 0,2-22 0,-2-16 0,0-9 0,-5-21 0,-4-9 0,-10-15 0,-9 4 0,-10-2-1,-11 12-2,-7 14-1,-8 12 2,-3 27 0,-2 19 2,2 25 1,3 10 0,6 19 0,6 4 0,5 18 1,8 5 1,5 7-1,8 2-1,7-6-1,9 3 0,5-17 0,7 2 0,8-23 0,5-10 0,9-16 0,-7-25-28,6 7-13,-1-19-1,-6-10-1,-3-6 1</inkml:trace>
  <inkml:trace contextRef="#ctx0" brushRef="#br0" timeOffset="118662.7871">20542 7466 108,'8'20'41,"-9"15"1,-6-1 1,1 22-32,-3-8-6,3 5 0,-4 0-5,4 0 0,-3-8 0,3-16 0,1 0 0,0-4 0,3-5 0,-1-8 0,6 0-3,-14-18-39,8-5-2,-5-23 1,-7-11 0</inkml:trace>
  <inkml:trace contextRef="#ctx0" brushRef="#br0" timeOffset="118833.7969">20337 7551 125,'21'47'45,"3"-3"-3,3 4 1,-1-1-43,6 8 0,1-5 0,-1-8 0,0 0 0,-11-22-26,5 7-15,-3-15-2,-1-8 1,-3-5-2</inkml:trace>
  <inkml:trace contextRef="#ctx0" brushRef="#br0" timeOffset="119887.8572">21168 2241 107,'-18'11'36,"5"3"0,2-8 1,16 4-28,-5-10-4,14 33-1,8-17-1,11-3 0,6 7-1,6-4 1,5-7-2,0-3-1,-1-7-4,-6-7-1,1 10-9,-15-15-24,-6 2-1,-10-4 0,-13 15-1</inkml:trace>
  <inkml:trace contextRef="#ctx0" brushRef="#br0" timeOffset="120075.8679">21203 2674 115,'15'8'38,"20"3"-1,15-5-4,11-4-28,-1-1-27,9 10-14,-4 3-2,-9-3 0,-13 14 0</inkml:trace>
  <inkml:trace contextRef="#ctx0" brushRef="#br0" timeOffset="120623.8993">21141 5066 135,'-4'10'39,"4"-10"1,19 16-8,-1-16-28,11 2-3,6-3 1,7-3-3,2-1 2,0-1-4,1-3-1,-7 4-4,5 9-6,-19-3-23,2 5-4,-7-5 3,-10 10 0</inkml:trace>
  <inkml:trace contextRef="#ctx0" brushRef="#br0" timeOffset="120812.9101">21169 5457 134,'9'23'40,"13"-10"-2,14-3 0,12-6-42,4-6-12,9 7-24,4-1 0,0 2-1,-10-1 0</inkml:trace>
  <inkml:trace contextRef="#ctx0" brushRef="#br0" timeOffset="121314.9388">21204 7720 100,'-8'-10'40,"8"10"1,-12 3 0,3-8-31,9 5-3,12-16-2,8 2 0,4-2-1,11-7-2,5-3-2,5-1 0,6 8 0,0 8-2,1 4 0,-6 6-4,3 5-7,-18 2-20,4-6-8,-7 6 1,-6-6 0</inkml:trace>
  <inkml:trace contextRef="#ctx0" brushRef="#br0" timeOffset="121538.9516">21297 7911 120,'-10'16'42,"10"-16"1,16 7-3,6-6-30,8 3-10,12-1 0,8 0 0,4-11 0,6 5-1,-6-13-11,9 12-29,-9-4-1,-5 7 1,-4-11-3</inkml:trace>
  <inkml:trace contextRef="#ctx0" brushRef="#br0" timeOffset="130345.4553">22314 2385 82,'1'-36'35,"-2"4"2,-1-9-1,0 23-11,-6-7-16,7 13-3,-4-2-1,5 14-2,-11-15 0,11 15-1,-20 13 0,4 13-4,-3 11 2,-3 7 1,-3 17-1,1 9 3,-2 7-2,2 7 1,4-1-1,8-1 3,6-11-4,9 5 0,10-21 0,9 1 0,10-26 0,9-5 0,11-20 0,8-22 0,9-12 0,9-25 0,4-5 0,-2-24 0,-2 0 0,-8-8 0,-10-3 0,-16 11 0,-18 8 0,-24 8 0,-23 15 0,-20 21 0,-17 15 0,-11 30 0,-2 0 0,0 22 0,15 14-8,8-1-32,17-1-2,15-18-1,18 5-1</inkml:trace>
  <inkml:trace contextRef="#ctx0" brushRef="#br0" timeOffset="135666.7597">22367 4992 77,'0'0'29,"-6"-16"0,6 16 2,-10-2-28,1 4-2,0 9 6,-8-6 0,6 18 3,-14-8-2,8 20 0,-10 5-1,6 12-3,-8 6 2,6 10-2,-4 1 0,7 1 0,3-1 0,10-4 0,6-16-2,10 0 1,12-18-1,10-7-1,11-17-1,9-13 0,7-15 0,6-10 0,1-17 0,1-7 0,-4-17 0,-7-15 0,-10 9 0,-14 5 0,-17 4 0,-19 10 0,-21 10 0,-14 12 0,-21 21 0,-16 23 0,-9 2 0,-3 5 0,10 13 0,6-4-2,29 20-34,4-11-6,22 6 1,19-15-1</inkml:trace>
  <inkml:trace contextRef="#ctx0" brushRef="#br0" timeOffset="138779.9378">22499 7263 75,'0'-26'34,"0"26"-1,-6-19 2,-5 10-28,11 9-1,-16 13 3,10 7-3,-10 0 1,3 15-3,-7 8 2,3 13-3,-5 3-2,2 8 2,-2 2-4,4 8 2,-1-4-1,5 3 1,4-10 1,6-6 2,4-8-1,8-8 1,3-8 0,10-7 1,2-8-2,8-8-3,5-9 0,8-3 0,6-6 0,3-3 0,4-11 0,1-5 0,-1-1 0,-1-11 0,-3-2 0,-6-16 0,-3-14-2,-7 2 1,-5-5 1,-9 1-1,-8-4 1,-9 5 1,-14 8-1,-16 14 0,-18 17 2,-21 21-1,-13 10-1,-3 10 0,4 17-1,3 7-28,20 6-12,16-5-1,18-6 0,18-30-3</inkml:trace>
  <inkml:trace contextRef="#ctx0" brushRef="#br0" timeOffset="146069.3547">12654 2427 48,'-3'-35'28,"9"8"-2,-8-5 1,2 9-16,10 18 0,-10 5-3,10 41-1,-13 1-1,3 18 1,-12-1-1,6 13 2,-8-12-3,8-3 1,6-32-3,23-25 0,26-60 0,33-34-1,40-45 0,38-34-2,40-18-6,12-22-24,18 16-7,-10 17 0,-25 41-3</inkml:trace>
  <inkml:trace contextRef="#ctx0" brushRef="#br0" timeOffset="150291.5962">12896 4858 15,'0'0'28,"13"13"-1,-11-1 4,2 8-12,4 12-3,-9 0-3,8 18-1,-13-6-2,7 11-3,-9-10 2,8 0-3,-1-16 1,16-17-1,12-30 1,33-19-2,30-33-2,36-21-4,48-15-31,28-7-4,20-24-2,12 11-3</inkml:trace>
  <inkml:trace contextRef="#ctx0" brushRef="#br0" timeOffset="152166.7034">19063 5723 34,'4'-12'21,"14"16"-3,-15-18 3,6 8-21,-1 3 1,-8 3-2,15-6 0,-15 6 0,11-5-1,-11 5 2,10-3-2,-10 3 2,14 0-2,-14 0 4,20 1 4,-12-1 2,6 3 4,-14-3 0,18 4 3,-18-4-3,14 14 3,-14-14-2,7 30-4,-6-16-1,4 7-3,-3-6 0,3-1-2,-5-14 1,11 11-4,-11-11-1,16-25-5,-3 8-22,-1-2-7,-5-3-1,3-6-2</inkml:trace>
  <inkml:trace contextRef="#ctx0" brushRef="#br0" timeOffset="158967.0924">19748 7999 93,'0'0'37,"-13"-12"0,13 12-1,0 0-28,-17-12-3,17 12 1,0 0-3,0 0-1,-13 10 0,8 8 0,-4-6-1,1 5 0,-1 5 2,3-3-3,2-3 1,4-16-2,12 12 0,8-26 0,13 13-5,3-24-10,14 11-22,7-6-2,0 1 1,3 7 0</inkml:trace>
  <inkml:trace contextRef="#ctx0" brushRef="#br0" timeOffset="163395.3457">9271 4835 1,'11'-4'16,"-10"-10"-1,9 10-3,-10 4-6,0 0-2,0 0-3,5 10-1,-5-10-1,-12 22 1,3-12 0,-2 3 1,-3-8 0,0 1 0,-4-1 0,-2 0 0,-4 0 0,-1 4 0,-4-2 0,3 0-1,-4 2-1,4 0 2,-3-1-1,4-5 0,3-2 0,-3-3 1,6-3-1,-5 1 0,4-1 1,-2 1 0,4-1 0,-1 2-1,4-1 4,-1 0-3,3-2 4,-1-1-1,4 1 2,-4-6-1,3 3 0,-2-5 1,2 5-3,-2-1 2,2 3-4,-3 0-1,-1-1-4,0 6-2,-4-4-5,-2 4-4,-1 5-8,-10-13 1,4 16-2</inkml:trace>
  <inkml:trace contextRef="#ctx0" brushRef="#br0" timeOffset="163699.3631">7531 4743 3,'-26'-10'5,"0"6"-2,-1-5 0,0 7-2,-2 0 0,0 2 0,-3 0-1,3 2 1,-3 0-4,2 5 1,-2 2-4,-4-2 0</inkml:trace>
  <inkml:trace contextRef="#ctx0" brushRef="#br0" timeOffset="164478.4076">6488 4772 5,'-21'-11'11,"7"15"-3,-3-1-2,2 3-4,3 6-3,-3-3 0,4 2-3,-2-1 2,4 2 0,-3 0 0,1-2 1,-1 8 0,0 4 1,0 6-1,1 4 1,-1 5 0,3 2-1,1 8 1,2-3-1,0 9-1,2-2 1,-2 6-2,1 1 1,-1-1 0,2 2 0,-3-7 0,0 6 2,0-9 0,2 1 0,1-8 0,4 0 2,1 2-2,4-4 0,2 14 0,2 2-1,0 6 1,0 3-1,-1 3 1,-2 1 0,-2-1 2,-4 3 2,0-8-1,-4-4 2,3 6-2,-3-5 1,3 14-1,-2-1-1,1 9-1,0-3-2,1 5 3,-1 2-1,0 0 1,1 0-1,1 1 2,1-3-1,3-1 2,1-2-2,4-2-1,1 0 2,3-11-3,0 1 2,1-17-1,-1-3 1,1-4-3,-2-9 3,2-1-2,-1-12 1,2 3-1,-1-6 0,2 3-1,-1 0 0,2 4 0,-2 5 0,1 6-1,1 2-6,-4-2 1,6 4 0,-6-8 1</inkml:trace>
  <inkml:trace contextRef="#ctx0" brushRef="#br0" timeOffset="164685.4195">6669 8604 8,'22'13'3,"5"6"1,4-3-2,4 5-1,4-6-2,3-3-2,2-3-1,4-2-1</inkml:trace>
  <inkml:trace contextRef="#ctx0" brushRef="#br0" timeOffset="164876.4304">7293 8693 5,'43'-1'4,"1"3"-3,-2 5 1,4 2-1,-2 4 1,8 0 0,0 1 0,3-2-2,1 0 1,3 1 0,0-8 0,2-3 3,2-8 2,1 1-1,-1-6 2,8 8 0,0-6-2,10 11-4,9 6-9,1-8-8,25 11 1,-5-21-2</inkml:trace>
  <inkml:trace contextRef="#ctx0" brushRef="#br0" timeOffset="165903.4891">13605 7173 51,'-14'-49'34,"7"-2"1,0-9 1,0-12-19,17 18-1,-5-10-2,17 18-6,-4 8 1,11 18-4,0 12-2,6 21-1,-1 23-2,0 10 0,-3 17-2,-3 5 3,-6 5 0,-5-2 1,-6-11 0,-5-7 3,-5-22-1,4-15 0,9-28-2,18-31 1,27-47-3,38-39 1,37-22-3,34-30-5,43-2-29,13-4-6,11-6 1,-4 13-1</inkml:trace>
  <inkml:trace contextRef="#ctx0" brushRef="#br0" timeOffset="199599.4164">3126 13615 81,'-8'2'34,"-4"-7"1,12 5 1,-9 7-23,9-7-5,0 0-2,10-7 0,7 9-2,1-7 3,10 5-3,1-4-2,10 2 1,4 8-2,7-3 1,1 9 0,5-6-1,0-2 0,2 3 0,1 0 2,-2-6-2,1-1 0,-1 2 0,2-2 0,2 5 0,1-4-1,0 2 0,0-6 0,1 13 0,-1-13 0,-1 1 0,0 0 0,5-7 0,2 9 0,2-2 0,2 5 0,0-6 0,-1 16 0,-2-4 0,-5 4 0,-6 0 0,-4 1 0,-2 0 0,1-11 0,0 8 0,0-15 0,-1 14 0,-2-6 0,-2 3 0,-6-2 0,-7 6 0,-5 3 0,-6-2 0,-4 1 0,-4-6 0,-1-2 0,-2-7 0,-1 5 0,-2-13 0,-10 10 0,13 1 0,-13-1 0,9 7 0,-9-7 0,6 11 0,-6-11 0,2 17 0,-2-17 0,0 0 0,0 0 0,0 0 0,0 0 0,0 0 0,6-17 0,-6 17 0,0 0 0,3-18 0,-2 3 0,0-9 0,1-7 0,-1-11 0,-1-10 0,-2-12 0,1-8 0,-4-6 0,-2 3 0,-1 2 0,-2 1 0,-1 7 0,-2-9 0,-1 12 0,-2-16 0,-1 6 0,0-9 0,0 0 0,2 9 0,0-2 0,2 18 0,2-4 0,3 23 0,0 4 0,3 13 0,1 3 0,-2 1 0,2 0 0,4 16 0,-8-19 0,5 4 0,3 15 0,-4-20 0,4 20 0,3-10 0,7 3 0,9-7 0,12 5 0,17 2 0,23-9 0,26 0 0,27-4 0,33-5 0,21-3 0,22 5 0,9-12 0,3 6 0,-12-1 0,-18-2 0,-25 4 0,-33-3 0,-31 13 0,-32-4 0,-32 10 0,-13 19 0,-36-8-26,-4 25-19,-14 7-1,-7 20 4,-10 2-1</inkml:trace>
  <inkml:trace contextRef="#ctx0" brushRef="#br0" timeOffset="200679.4782">5597 13860 63,'0'0'27,"-20"-4"1,9-2-5,11 6-6,-15-12-5,15 12-2,0 0 1,0 0 0,-11-3-1,11 3-1,0 0-1,2 10-2,-2-10-2,0 0 0,4-13-2,-4 13-1,4-10 0,-4 10 0,6-11-1,-6 11 0,0 0 0,15 13 1,-8 7-1,2 1 1,1 12 1,0 6-2,1 13 3,-3 0-3,0 12 0,-2 11 0,-2 7 0,-2 5 0,-1 3 0,-1 15 0,0-11 0,2 10 0,1-12 0,-1-5 0,0-6 0,2-8 0,-1-1 0,1-19 0,-2 5 0,-1-9 0,-4 2 0,-1-8 0,-2 3 0,-1-10 0,-3-8 0,0-3 0,0-2 0,1-5 0,2-5 0,2 2 0,5-15 0,4 23 0,10-12 0,17-3 0,23-6 0,21 0 0,24-16 0,28 2 0,20-9 0,15-11 0,9 6 0,2-1 0,-7 7 0,-14-2 0,-14 13 0,-30-21-21,-6 16-15,-24-14-10,-13-16 1,-16-13 1</inkml:trace>
  <inkml:trace contextRef="#ctx0" brushRef="#br0" timeOffset="201393.519">7444 11939 38,'-21'-6'30,"9"13"5,-5-8 0,5-6-12,12 7-6,-13 7-2,25 6 1,0-24-2,23 16-3,7-14-5,21 4-2,6-4-1,8-1-1,-2 8 0,-4-4-3,-7 13-2,-15-7-3,-1 16-23,-22-2-10,-10-15-1,-5 7 0,-7-18 0</inkml:trace>
  <inkml:trace contextRef="#ctx0" brushRef="#br0" timeOffset="201874.5466">8091 11459 99,'-11'-14'36,"11"14"0,-14-8 0,14 8-27,-4 23-3,6 10-2,7 14 1,-1 10-3,7 27 4,-3 9-1,5 14 1,-3 1-1,0-7-5,-5-3 0,0-10 0,-5-6 0,-3-18 0,-3-16 0,0-12 0,0-14 0,-4-6 0,6-16-18,-5-11-24,2-19 0,1-10 0,1-4 2</inkml:trace>
  <inkml:trace contextRef="#ctx0" brushRef="#br0" timeOffset="202482.5813">7964 11518 127,'-18'4'41,"5"-7"-2,3 11-7,10-8-26,12-12-2,15 1-1,22 4 0,23-11-3,22-8 0,18-6 0,20-10 0,14-6 0,9-4 0,-2-4 0,-2 6 0,-15-1 0,-9 11 0,-16 4 0,-19 9 0,-17 11 0,-17 8 0,-11 3 0,-13-1 0,-9 4 0,-9-6 0,-6 8 0,-1 0 0,-9 0 0,15 1 0,-15-1 0,12 21 0,-12-21 0,14 39 0,-4-12 0,1 19 0,2 15 0,5 13 0,2 13 0,1 9 0,2 15 0,-2 17 0,0 7 0,-2-9 0,-2-9 0,-3-12 0,-4-14 0,0-18 0,-3-10 0,-3-29 0,1-10 0,-17-30-12,12 6-32,-27-32-1,2 19 0,-14-13 2</inkml:trace>
  <inkml:trace contextRef="#ctx0" brushRef="#br0" timeOffset="202978.6097">8252 12562 97,'-34'4'35,"8"-1"0,1-4 2,4-4-26,8 8-5,-1-7-1,14 4 0,-13-3 0,13 3 1,0 0 0,0 0-2,0 0-2,15 10-1,1-5-1,11-2 0,11-3 0,12-2 0,8-12 0,8 5 0,7-2 0,6 2 0,5-2 0,7 6 0,4 0 0,6 6 0,3 5 0,11-5 0,6-4 0,3-2 0,-6-2 0,-12-8 0,-14 1 0,-18-13 0,-12 22 0,-31-19-25,-9 19-18,-11-2-2,-11 7 1,0 0 1</inkml:trace>
  <inkml:trace contextRef="#ctx0" brushRef="#br0" timeOffset="203733.6529">9920 11740 102,'-12'-7'37,"1"0"0,11 7 1,0 0-28,0 0-2,22 7-2,8-5-1,23-1-1,15 0 1,18-2-2,16-5-3,23-3 0,11-7 0,7 12 0,-2-13 0,-5 7 0,-12-6 0,-10 5 0,-17-4 0,-21 0 0,-19 4 0,-13-12 0,-14 19 0,-14-8 0,-2 20-3,-14-8-32,-11 1-8,1 11-1,-6-5 0</inkml:trace>
  <inkml:trace contextRef="#ctx0" brushRef="#br0" timeOffset="204466.6948">7361 15403 66,'-22'2'34,"5"5"0,-3 9-2,-3-17-20,13 21-2,-6-24 1,12 15-1,-5-16-3,9 5-2,15-2-1,7-4-2,11-2 2,17-13-1,18 3 0,19-3 1,15 2-2,8 3 1,4 3 0,2-5 0,-6 9 0,-11 4-3,-17 6-1,-18-1-1,-13 1-4,-20-10-10,0-2-25,-19-1-1,-7-8-1,-4-3 2</inkml:trace>
  <inkml:trace contextRef="#ctx0" brushRef="#br0" timeOffset="204878.7184">8434 14933 98,'-9'-30'36,"3"13"0,6 17 2,0 0-29,4 13-5,3 23-3,8 23 3,-2 5 1,7 20 0,-2-2 1,2 5 0,-2 2-2,-3 0-1,-3-10-3,-2-11 0,-3-9 0,-4-19 0,0-10 0,-4-10 0,1-20-5,0 0-7,2-21-13,-7-15-16,6-7-2,-2-10 1,2 2 2</inkml:trace>
  <inkml:trace contextRef="#ctx0" brushRef="#br0" timeOffset="205538.7561">8332 14955 115,'-26'-20'40,"5"11"-1,2-6 1,19 15-37,4-11 1,24 4-2,17-8 2,20-7-3,17-5 2,22-6 1,15 3-4,7-7 0,4 4 0,-1-7 0,-4 11 0,-7 1 0,-13 1 0,-17 10 0,-17 2 0,-16 6 0,-13-1 0,-13 9 0,-15 2 0,-14-1 0,-4 23 0,-7-5 0,-3-8 0,0 0 0,1 7 0,5-8 0,5 17 0,7-1 0,6 24 0,9 8 0,7 22 0,3 16 0,5 8 0,0 16 0,-1-7 0,-1 8 0,-4-23 0,-3-3 0,-5-7 0,-1-17 0,-5-12 0,-2-12 0,-3-9 0,-2-16 0,-2 4 0,-5-25 0,0 0 0,4 11 0,-4-11 0,-12-2 0,-2 4 0,-9 3 0,-9 1 0,-12 7 0,-17-9 0,-16 15 0,-14-11 0,-12 8 0,-14-9 0,-6 3 0,-1-2 0,4-8 0,19 9 0,12-16 0,23 12-3,13-21-15,41 9-16,13-17-7,23-7-4,15-9 3,16-13-2</inkml:trace>
  <inkml:trace contextRef="#ctx0" brushRef="#br0" timeOffset="206658.8202">8549 15758 48,'-15'-4'31,"15"4"1,-13-9 0,2 0-14,11 9-7,-9-6-2,9 6 0,0 0-2,0 0-2,-2 12 1,9 2-2,-3 1-1,8 12-1,1 8 0,3 5-1,4-6 1,1 6 0,0-1-1,-1 2 2,-2-11 0,-2 5 2,-5-17-3,1-2 3,2-11-3,4-2-2,10-11 0,9-11-5,16 6-4,-2-25-22,15 17-9,1-8-3,3 5 4,-5 2-1</inkml:trace>
  <inkml:trace contextRef="#ctx0" brushRef="#br0" timeOffset="207202.8513">9894 15457 97,'-22'8'34,"5"-2"2,0 0 1,5-3-31,14 11-4,6-11 5,20 3-1,15-11 2,26-3-1,15-7-1,17-2 0,9 4-3,10-5-3,0 6 0,-3-5 0,-11 4 0,-22-11-9,-5 19-25,-26-14-10,-11-6 2,-16-3-1</inkml:trace>
  <inkml:trace contextRef="#ctx0" brushRef="#br0" timeOffset="208251.9113">11496 11753 95,'-12'0'39,"12"0"-3,-10-7 3,10 7-28,-12-3-5,12 3-2,0 0 0,0 0-1,0 0-1,6 16 0,-2 1-1,5 8 0,-1 11 0,5 20 0,-2 9 0,4 17-2,1 10 2,4 15-1,0 13 0,4 11 2,0 4-2,3-2 0,-1 10 0,2 7 1,-3 10-1,-1-3 2,-1-6-1,-2 1-2,-1-6 2,0 7-1,-3-13 1,0-14-1,-4-11 0,-1-10-3,-3-7 3,-1-11 0,-3-6 2,-2-19 0,-2-5-1,-1-9-1,-1-10 0,-1-2 0,-1-13 0,0-2 0,3-21 0,-10 14 0,10-14 0,-15 7 0,5-10 0,-5 3 0,-3 6 0,-6-9 0,-6 10 0,-6-5 0,-8 11 0,-8-2 0,-7 8 0,-8-1 0,-2-1 0,-4 6 0,1 5 0,3 0 0,6-3 0,8 5 0,9-11 0,8 2 0,15-8-8,-2-12-12,25-1-22,-5-15 2,11 1-2,6-17-2</inkml:trace>
  <inkml:trace contextRef="#ctx0" brushRef="#br0" timeOffset="209108.9603">11780 13515 58,'0'0'25,"0"0"1,9-11-2,-9 11-16,9 6 0,-9-6-1,11 9 2,-1-2-1,-10-7 2,8-2-2,-8 2-2,0 0 0,0 0-2,14-9 1,-11-2 0,6 12-1,-9-1 0,17 7-1,-3-5 1,6-4 0,9-1-2,11-11 0,11 3 1,16-4 0,18-3 0,27-2-1,21-5 1,26 5-2,28-5-1,23 18 0,28-11 0,22 3 0,17-1 0,2-8 0,1-5 0,-5 2 0,-15-2 0,-12 2 0,-27-7 0,-23 15 0,-28 1 0,-20 5 0,-19 17 0,-30-16-17,-3 19-22,-28 2-3,-18 5-2,-18-2 2</inkml:trace>
  <inkml:trace contextRef="#ctx0" brushRef="#br0" timeOffset="215562.3295">2803 12756 80,'15'-12'33,"6"21"0,-7-1 4,-3 9-31,6 15-1,-9 3 1,4 11 0,-16-4 1,-2 7 0,-17-11-3,-7 4 0,-13-11 0,-7-3-2,-8-12-1,-5-8 0,-1-8 1,6-7-1,5-4 1,12-5 0,9-5-2,14 2 2,15 5 0,17 4-1,15 5-2,16 4 1,19 10 1,10 6 1,7 4 0,7 4 1,-5-3-3,-6-2-1,-5-2-4,-16-8-13,-11-2-24,-13-8-1,-11 2 1,-8-6-3</inkml:trace>
  <inkml:trace contextRef="#ctx0" brushRef="#br0" timeOffset="216559.3865">2585 13162 37,'8'4'29,"-8"-4"-1,0 0-1,0 0-9,0 0-4,7 18 0,-12-7-4,9 12 2,-13-6-4,5 8 0,-13-6-4,0 5 0,-8-12-1,-4-3-2,-10-9 1,-3-2-1,-4-4 0,2-3 1,6-2-1,7-7-1,14 3-1,13-6-3,24 9-7,6-4-25,18-10 0,12 10-2,5-12 0</inkml:trace>
  <inkml:trace contextRef="#ctx0" brushRef="#br0" timeOffset="217794.4571">6561 11197 61,'15'22'31,"-9"-2"0,8 22 3,5 12-22,-11 0-1,13 17-1,-12-10-1,10 14 0,-11-22-3,5 7 0,-9-18-2,2-3-1,-6-16-2,0-6-1,-1-5-3,-9-22-5,10-1-15,-6-10-17,-4-19 3,-1 5-1,-2-21 1</inkml:trace>
  <inkml:trace contextRef="#ctx0" brushRef="#br0" timeOffset="218406.4921">6334 11123 32,'-17'15'28,"-5"-8"0,6 3 1,2-3-6,-3-12-3,17 5-6,-22-5-4,22 5-1,-12-9-3,12 9 1,-5-15-3,5 15 0,5-19-1,-5 19 0,15-20-2,-2 7-1,2-1 2,4 3-3,5-5 1,8 8 0,4-2 2,4 0-1,5 6 0,3-1-1,0 3-1,0 3 1,-6 4-1,-5 2 0,-7-2-1,-9 7 2,-10 0 0,-11 3 1,-13 4 0,-12-1 1,-9-3-1,-8 5 3,-5-9-3,0-1 0,4-5-1,8 1-1,12-1 1,18 6-2,17 4 2,16 1-2,13 13 2,7 6-1,4 10 2,-1 1 1,-6-1-1,-12-6 1,-14-3-2,-18-4 0,-17-10-2,-19-9-3,-5-1-10,-18-8-23,-4-6-3,-1-2 2,1 4 0</inkml:trace>
  <inkml:trace contextRef="#ctx0" brushRef="#br0" timeOffset="220136.5911">6994 15729 67,'-18'-29'32,"18"29"3,-13-19 1,-5 3-27,18 16 0,0 0-2,3 12 3,-3-12-4,21 8-1,-2-4-2,11 15-2,3 1 0,6 7-1,2 9 1,2-2-2,-2 12 1,-3 1 1,-7 5-1,-6-8 4,-6 5-2,-8-6 0,-7-4 0,-7-2-2,-8-2 1,-6-1-2,-5-6 0,-6 0 0,-3-9 0,-1-3 0,0-9 0,2-7 1,5-12-1,5-10 3,8-11 0,10-7-1,10-12-1,12-13-1,11 5 1,7-10 1,6 10 1,1 1-1,1 7 1,-3 8-3,-5 4 1,-6 14 0,-4 0-6,-11-4-13,2 8-20,-6-2-3,-5 6 1,-4-7 1</inkml:trace>
  <inkml:trace contextRef="#ctx0" brushRef="#br0" timeOffset="222001.6978">10832 11240 27,'1'-24'26,"14"17"5,-8-12-3,-1-8-8,5 13 0,-12-18-4,10 22 1,-19-14-4,10 24-4,-16-23-3,3 21-1,-8 4-2,1 10 0,-3 6 1,4 9 1,1 11-2,7 12 0,4-1-2,10 3 0,10-5 1,12 0-1,8-23 0,8-6-1,4-34 2,2-16-2,-3-14 2,-4-9-1,-13-9 1,-14-12-2,-16 2 0,-14-2 0,-18 13-1,-6 9 1,-6 0-1,1 17 3,5 4-2,9 10 1,11 9 1,23-1-2,20-4 0,18-4 0,17-3 0,9-8 0,12-1 0,-3-7-4,15 13-24,-15-10-13,-13 16-1,-12-7 1,-19 22-1</inkml:trace>
  <inkml:trace contextRef="#ctx0" brushRef="#br0" timeOffset="223733.7968">11429 15560 54,'0'0'30,"0"0"4,2-12-2,-8-2-22,6 14-3,0 0 0,0 0 1,0 0 1,0 0-1,0 0-3,0 0 1,-7-15-3,7 15-1,0 0 1,0-11-3,0 11 2,0 0-3,-6-12 3,6 12-3,0 0 3,0 0 0,-12 4-1,12-4 2,-8-9-4,8 9 2,-13-13-1,13 13 1,-15-7-1,15 7 0,-16-7 0,5 9 1,0 8 1,-1-4-2,-2 6 2,1-3-2,-1 3 1,0 4-1,1 0 1,0-4-3,1 5 2,2-2 0,-1 15 0,2 6 1,2 2 0,1 2 3,3 3-3,5 3 3,4-7-2,7 6 1,7-20-1,8-4 0,6-12-1,8-1-2,1-13 1,2 6 0,-1 3 1,-2-8-1,-4 4-2,-10-6-2,-2 9-1,-13-15-6,7 19-13,-20-7-17,7-22-1,-7 22 2,-11-13 1</inkml:trace>
  <inkml:trace contextRef="#ctx0" brushRef="#br0" timeOffset="224110.8184">11218 15787 20,'-5'-11'26,"5"11"3,0-17 2,0 17-16,0 0 0,-2-12 0,13 21 2,-7-20-1,16 17-6,-7-17-3,10 13-4,2-6-6,-3-10-11,6 7-22,2-3 0,-3-2-2,0-1 2</inkml:trace>
  <inkml:trace contextRef="#ctx0" brushRef="#br0" timeOffset="247366.1485">14573 12541 11,'0'0'23,"0"0"0,-5-11 2,5 11-15,0 0 1,3-12 1,-3 12 2,0 0 1,10-8-3,-10 8 0,0 0-4,0 0 1,-2 15-3,2-15 0,-2 28-1,1-8-2,9 8 1,0-3-1,9 10 3,1-17-2,11 3 0,-1-25 0,8 0 0,-1-24 0,6-3-1,-5-14 0,1-2-4,-5-2 2,-3-6 0,-4 11-1,-6 0 0,1 12-6,-15-6-14,1 17-21,-4-3 2,-2 24 0,-7-15-1</inkml:trace>
  <inkml:trace contextRef="#ctx0" brushRef="#br0" timeOffset="247958.1824">14756 12367 73,'0'0'31,"-8"0"2,8 0 0,-16-9-23,17 21-2,-1-12 2,-3 34-1,-2-13-2,11 21 1,-8-2-2,6 21 0,-5 6-2,5 6 0,-3-11-2,2-1 1,0-9-2,-1-21-8,11 1-22,-4-7-12,1-23 2,0-15-4,-4 3 2</inkml:trace>
  <inkml:trace contextRef="#ctx0" brushRef="#br0" timeOffset="253688.5102">3622 13690 53,'-17'5'22,"14"10"2,-17-5-4,5-2-17,2 10 1,-2-15 3,8 9 3,-5-19 1,12 7 0,-2-14-1,12 2-2,-1-6-5,5-6-1,1 7-1,2 6 0,-3 1 1,1 11 2,-6 2 0,0 9-1,-9 5 1,-1-1 0,-7-4-1,-1 2-1,-9-7-1,-1 1 1,-7-11-2,2 9 2,-2-15-1,5 4 1,4 1 0,17 4 0,-10-11 1,20 8 0,7-3-2,8 0 1,2 6-1,2 2 1,-2 5-1,-2 6 2,-7 5-2,-4 5-2,-10-1 2,-5 4-2,-8-10 3,-3 5-2,-4-6 2,-4-10-4,0-7 3,1-4 0,0-6-1,3 4 0,7 6-1,9 2-3,0 0-11,4-12-24,15 13-3,6-7 0,8-1 1</inkml:trace>
  <inkml:trace contextRef="#ctx0" brushRef="#br0" timeOffset="254941.5818">6971 12011 71,'-12'-35'30,"12"35"1,2-11 1,-2 11-25,0 0 0,0 0 1,0 0-1,5-13 1,-5 13 0,3 17-2,0-3 0,-10-2-4,3 1 1,-6-2-3,0 3 2,-5 3-1,0-9 1,-3-16 0,4 1 0,2-8 0,6-4-2,4-1 2,9-11-2,7 14 1,9 0-1,4 10 0,1 8 1,1-1-2,-3 7 3,-4 5-1,-9 14 0,-9-7-1,-9 4 1,-9-4-1,-4-4-1,-4-2 1,1 2 0,-2-9-2,5-5 2,3-4 0,7-9-1,6 0 2,4-2-2,5-1 2,1 2-2,3 3 2,-1 4-2,0 4 1,2 4 0,-1 5-1,1 0-2,5 9-2,-7-13-7,14-3-26,-4-4-1,-1-6-1,-2 4 3</inkml:trace>
  <inkml:trace contextRef="#ctx0" brushRef="#br0" timeOffset="255986.6416">7815 15429 70,'0'0'32,"0"0"0,2-10 0,-2 10-28,0 0-1,-4-12 0,4 12 2,0 0 0,0 0 1,0 0 1,2 17-1,-2-17 0,-11 3-2,-1-13 0,1 5-1,-8-7-1,4-3-1,-3 2-1,5-7 1,4 4 0,7-2 4,7 5-4,6-1 1,5 7-2,2 7 2,0-1-2,1 9 0,-5-1-1,-3 12-1,-5 2 2,-6 6-1,-8 4 1,-5-7-1,-5-1 1,-3-5 0,-1-2 0,0-13-2,6 0-6,-3-18-24,18-9-6,9 9-2,11-11 1</inkml:trace>
  <inkml:trace contextRef="#ctx0" brushRef="#br0" timeOffset="256995.6993">11556 15179 1,'10'7'15,"-10"-7"15,0 0 2,0 0-12,0 0-3,0 0 4,0 0 4,0 0-3,0 0-10,0 0-5,0 0-4,0 0-2,-8 12 1,3 0-2,-4-5 2,0 5-2,-4-5 2,0 10 1,0-11-1,3-2-1,10-4 0,-9-23 0,14 1-1,7 1 1,4-4-2,6 4 1,-1 4 1,2 4-1,-3 12 5,-3 3-4,-3 13 2,-4-2-2,-5 5 2,-1-2-1,-6-2 0,2-14-1,-12 14-2,1-13-1,-3-2 1,-5-3-2,5 1-6,-10-15-25,13 2-7,2 4 5,6-6-5</inkml:trace>
  <inkml:trace contextRef="#ctx0" brushRef="#br0" timeOffset="258272.7724">11133 11644 86,'0'0'30,"-8"23"2,-5-21-2,5 12-28,-4 1-5,5 6 0,-1-2 1,3 2 1,0 5 0,0-10 2,4 2 2,1-18-1,0 0 0,0 0 1,2-19-1,1 3 1,5-9 0,-3 6-1,5 2 0,-1 1 1,4 10 2,-5 0-1,4 12 1,-12-6-1,11 16 1,-12-5-1,0 8-1,-6-2-1,-1 2 1,-4-2-1,0-6-1,-5-2 1,4-7 1,-3-5-2,4-3 2,-1-6 0,3 1-1,2-10-1,6-1-1,3 1 1,5-3-2,5 9 1,2 0-1,1 5 0,4 3 3,-2 5-2,0 11 2,-2-3-2,-3 9 1,-11-15-1,13 17 0,-13-17-2,0 0-7,5 17-19,-5-17-11,-11-7-1,2 8 0,-3-4-1</inkml:trace>
  <inkml:trace contextRef="#ctx0" brushRef="#br0" timeOffset="259437.839">15462 13159 41,'0'0'29,"0"0"3,-18 2 1,3-9-18,15 7-2,-26-13 3,16 6 0,-14-1-3,12 12 0,-7-11-5,19 7-2,-15-6-2,15 6 1,12-6-4,4 8 0,4-8-2,0-3-3,1 2 3,-4-1 0,-2 1-1,-5 9 1,-6 10 0,-6-2 1,-7 7 2,-5-2-2,-4 1 4,-2-1-3,-1-1 3,1-4-3,2-11 2,4-3-4,9-6 0,6-6-5,16 11-19,1-14-16,4 6 0,3 6 1,0-7-1</inkml:trace>
  <inkml:trace contextRef="#ctx0" brushRef="#br0" timeOffset="260502.8999">8957 11798 97,'2'72'0,"0"7"2,-2 8-2,-17-7-40</inkml:trace>
  <inkml:trace contextRef="#ctx0" brushRef="#br0" timeOffset="261645.9653">8990 15367 51,'0'0'29,"-21"-3"3,21 3 1,-11 6-18,-4-15-5,15 9-1,-12-5-3,12 5 3,0 0-3,0 0 1,-10-18-4,10 18 1,4-10 0,7 10-1,3-9 0,8 7 0,6-8-1,5-9-1,2 13 0,2 5-1,-2 3 0,-4 5-3,-6 11 4,-8 6-4,-9 12 3,-9 17-1,-8-5 1,-4 3 0,-2-5 1,-2-9 1,3-9-4,8-7 3,6-21-2,21-5 1,12-12-1,11-13-5,25 9-17,3-11-15,8 7-1,0-5 1,-1 13-1</inkml:trace>
  <inkml:trace contextRef="#ctx0" brushRef="#br0" timeOffset="264327.1186">17538 10167 79,'0'0'33,"9"4"1,-9-4 2,12 4-20,-1 8-10,-3 0 0,8 9-1,-6-5 2,6 15-1,-6 0-1,4 11 0,-4 8-1,4 14 2,-4-1-3,6 5 1,-2-4-4,3-2 0,1-8 0,1 1 0,0-18 0,0 0 0,-3-11 0,-1-3 0,-4-5 0,0-4 0,-5-1 0,-6-13 0,10 14 0,-10-14 0,0 0 0,0 0 0,9-6 0,-9 6 0,0 0 0,0 0 0,0 0 0,0 0 0,0 0 0,0 0 0,2 15 0,-2-15 0,0 0 0,0 0 0,4-11 0,-2-7 0,2 1 0,-1 3 0,2-11 0,2-16 0,2-6 0,2-8 0,0-15 0,2-4 0,0-6 0,-3-11 0,-1 15 0,-4 9 0,0 12 0,-3 7 0,2 18 0,-4 12 0,13 16-25,-13 2-16,15 6-3,-5-2-1,0 7 6</inkml:trace>
  <inkml:trace contextRef="#ctx0" brushRef="#br0" timeOffset="264838.1479">18237 10986 120,'8'-14'40,"-4"-5"-2,-4 19 3,11 26-35,-9 5-2,6 24-1,-5 11 0,7 16-3,-8 7 0,4 4 0,-3-8 0,0-9 0,-3-13 0,-1-16 0,1-23 0,0-24 0,0 0-10,-7-30-24,11-11-9,-3-13 0,1-3 1</inkml:trace>
  <inkml:trace contextRef="#ctx0" brushRef="#br0" timeOffset="265551.1887">18141 11014 33,'0'0'27,"0"0"7,-6-15-2,1 5-5,5 10-12,-18-5 2,18 5 0,-15-2-2,15 2-2,-9-13-7,9 13 0,-1-22-5,8 11 2,4 4-1,11-7 0,10-2-1,11-3 0,7 1 2,6 4-3,0 7 0,2 0 0,-7-4 0,-7 16 0,-13 3 0,-11 7 0,-15 8 0,-9 9 0,-12-9 0,-10 9 0,-12-8 0,-7-4 0,-4-2 0,4-7 0,2 0 0,8-19 0,11 9 0,18-12 0,18 10 0,15 6 0,11 9 0,3 7 0,4 7 0,-4 8 0,-9 8 0,-13 3 0,-15-6 0,-14 1 0,-18-16 0,-9-5 0,-7-11-4,-6-10 0,7-2-5,-6-22-7,20 17-19,1-7-7,13 4 3,15 10-2</inkml:trace>
  <inkml:trace contextRef="#ctx0" brushRef="#br0" timeOffset="268022.33">18860 11075 55,'-10'-16'29,"10"16"-1,-7-11 0,9-4-16,-2 15-10,-11-16 3,11 16-2,-13-12 5,13 12-1,-21 2 2,10 9 0,-10-5-2,7 14 0,-6 3-1,5 0-2,0-1-3,6 12 2,4 5-3,9-4 1,7 3 2,7-10-2,6-11-1,8-9 2,2-2-1,4-16-1,-1-15 1,-5-7-2,-5-12-3,-10-3-1,-6 2 2,-16-9-1,-10 11 3,-10-3 1,-8 10 0,-3 8 5,-6 1-1,6 9 5,0 0-3,15 11 0,6-9-2,17 4-1,14-9 0,18-2-3,14-2-1,7 3-3,9-1-1,-4 0-5,10 16-20,-16-1-12,-11 9 3,-15 4-3,-14 4 6</inkml:trace>
  <inkml:trace contextRef="#ctx0" brushRef="#br0" timeOffset="268582.362">19389 10735 83,'0'0'38,"0"0"1,0 0-1,15-12-16,6 7-20,7 3 2,6-5-3,4-4 0,2 2-2,-1-1-2,-3 1-1,2 14-8,-14-11-22,-3 2-4,-2 0-1,-10-1 1</inkml:trace>
  <inkml:trace contextRef="#ctx0" brushRef="#br0" timeOffset="268814.3753">19320 10946 115,'20'9'40,"17"-4"2,11-8-2,-2 1-39,18 0-2,4 3 1,-4-8-6,3 9-18,-14 6-12,-16-12-4,-10 11 0,-16-12 0</inkml:trace>
  <inkml:trace contextRef="#ctx0" brushRef="#br0" timeOffset="269212.3981">19418 10623 114,'9'-11'38,"19"0"2,7-7-2,-4-3-37,17 1-5,12 8-14,-4 0-21,-3-11 1,-7 13-1,-12-3-1</inkml:trace>
  <inkml:trace contextRef="#ctx0" brushRef="#br0" timeOffset="270037.4453">20424 9945 86,'-11'-15'36,"1"-1"0,-6-6 1,-5 2-25,2 21-5,-12-6-1,2 8 1,-8 0 0,4 2 0,-4 4-2,7 2-1,1-3-2,9 13 0,5 4-1,9 14-1,7 15 0,11 14 0,6 25 0,9 26 0,4 22 0,3 8 0,3 12 0,-2-4 0,-3-2 0,-8-9 0,-9-21 0,-11-23 0,-15-17 0,-12-25 0,-17-16 0,-10-18 0,-6-16 0,-5-20 0,12 1-19,-7-22-24,16-15 1,10-1-2,14-14-1</inkml:trace>
  <inkml:trace contextRef="#ctx0" brushRef="#br0" timeOffset="270654.4805">20696 11488 83,'0'0'37,"3"-18"4,-3 18-2,11 15-24,-13 0-5,13 25-1,-10 1 1,9 19-4,-8 0-1,3 11-5,-4-4 0,1-11 0,-3-6 0,0-12 0,0-13 0,-1-12 0,2-13-3,-6-17-13,15-3-16,-12-22-10,1 0-1,-3-5 3,0-7-1</inkml:trace>
  <inkml:trace contextRef="#ctx0" brushRef="#br0" timeOffset="271205.5121">20628 11425 22,'0'0'32,"-16"4"4,7-5-8,9 1 1,-22-2-3,22 2 0,-19-3-9,19 3-5,0 0-4,0 0 0,2-19-3,15 15-2,7-20 0,11 9-3,6-12 0,8 0 0,1 8 0,1-4 0,-4 7 0,-4 6 0,-9 13 0,-7 5 0,-12 12 0,-8 5 0,-9 0 0,-9 6 0,-14-6 0,-8 1 0,-7-4 0,0-11 0,3-5 0,6 1 0,14-10 0,17 3 0,14 3 0,19 6 0,13 7 0,5 10-1,2 3 0,-5-1 0,-11 11 0,-15-2 2,-19 3-2,-18-16 2,-19 2-3,-15-15-2,-4 6-11,-17-17-16,5-12-11,5 4 0,7-14-3,11 9 3</inkml:trace>
  <inkml:trace contextRef="#ctx0" brushRef="#br0" timeOffset="272651.5948">20975 9673 57,'0'0'35,"0"0"0,-11 6 2,3 3-18,-5-6-9,10 12-2,-7-2 1,10 14-3,-5-3 0,11 5-1,0-3 1,7-3-3,1-11 0,7-1-1,-1-16-1,3 1 1,-3-10-3,-2 0 2,-2-8-3,-3 1 3,-5 1-1,-3-4 0,-3 2 2,-2-4 0,-3-4 0,-3-8-3,-2 2 0,-4-9-1,-3 7 1,-6-3 0,-4 4 1,-6 3 2,-7 3-2,-3 13 2,-1-4-1,3 15 3,2-5-1,12 5-3,14-4 0,21-6 0,20-5 0,21-2 0,17-5-4,11 1 0,16 14-11,-11-8-18,4 7-7,-10 8-2,-12 14 0</inkml:trace>
  <inkml:trace contextRef="#ctx0" brushRef="#br0" timeOffset="273812.6612">21252 10577 100,'0'0'40,"0"0"0,0 0 0,10 30-27,-10-7-8,9 17 0,-2 1 2,6 4-3,-2-4-3,3-1-1,-3-10 0,2-4 0,-3-17 0,-10-9 0,8-30 0,-11-12 0,-3 0-2,-6-14 1,-1 2 0,-4-3 1,-2 5 0,1 6 4,1 8-4,4 13 0,4 3 0,8 9 0,9-1 0,10 0 0,10-4 0,8 4 0,7-7-1,3 9-2,4 2-1,-8-8-6,6 14-10,-21-4-20,-3 6 1,-10 0-1,-14 2 0</inkml:trace>
  <inkml:trace contextRef="#ctx0" brushRef="#br0" timeOffset="274090.6771">21299 10483 107,'-10'9'39,"10"-9"-3,0 0 4,13 12-29,9-21-7,10 3-5,7-1-1,0-3-6,10 12-17,-6-4-14,-5-7-3,-4 9 3,-12 2-2</inkml:trace>
  <inkml:trace contextRef="#ctx0" brushRef="#br0" timeOffset="274343.6916">21256 10830 110,'-34'30'38,"13"-6"3,10-3-1,11-21-28,19 2-9,9-10-2,14-3 1,4-3-5,4 0 2,3 7-4,-8-11-5,8 12-25,-14-1-6,-6 10 2,-9-5-2</inkml:trace>
  <inkml:trace contextRef="#ctx0" brushRef="#br0" timeOffset="274857.721">22049 10625 85,'-30'-3'39,"-3"10"0,-3 4 3,-11-4-25,19 15-6,-9-1-3,14 2-2,2 3-1,12 7-3,7-8-1,12 5-1,8-13 0,8 4 0,9-20 0,7 2 0,4-22 0,3-11 0,-1-16 0,-4-17 0,-4-6-1,-7-8 1,-10 0-3,-13 5 3,-10 5-2,-12 12 2,-10 14 2,-4 11-1,-7 16 2,1 9-3,-1 14 0,5 8 0,5 8 0,11 1 0,10 8 0,11 12 0,7 3 0,9 3 0,8 1 0,4-3 0,4-2 0,-1-5 0,1-1 0,-7-23-1,8 10-18,-18-21-18,3-4-6,-4-16 1,-6-4 1</inkml:trace>
  <inkml:trace contextRef="#ctx0" brushRef="#br0" timeOffset="275166.7386">22638 10357 119,'5'33'43,"-5"18"-1,-10 2 2,-5 11-37,-5-3-7,-1 16 0,-1-12 0,2-3 0,3-18 0,3-12 0,3-12 0,2-11 0,9-9 0,-17-2 0,14-9-1,-14-24-28,9-4-16,-3-16 2,1-8-2,-4-9 3</inkml:trace>
  <inkml:trace contextRef="#ctx0" brushRef="#br0" timeOffset="275413.7528">22376 10405 127,'18'30'40,"2"9"3,8 11-2,-10-2-37,21 5-4,4 7 0,0-1 0,8 5-22,-11-10-17,3-19-3,-7-7 1,-4-9-1</inkml:trace>
  <inkml:trace contextRef="#ctx0" brushRef="#br0" timeOffset="282767.1734">17695 13103 78,'0'0'37,"-4"-21"0,4 21 2,0 0-25,-6-13-6,6 13 1,0 0-4,0 0 2,12 9-3,-1 9-2,0 7 3,5 8-4,2 8 3,5 1-3,-1 3 1,3 6-1,-2-1-2,0 1 3,-2-9-4,-1 4 4,-2-8-2,0 7 0,-3-5 0,-2 4 0,0-5 0,-2-9 0,0 2 0,-1-1 0,-1-9 0,-3-4 0,0-2 0,0-5 0,-1 0 0,-1 3 0,-4-14 0,7 13 0,-7-13 0,6 16 0,-6-16 0,0 0 0,0 0 0,0 0 0,0 0 0,8-1 0,-8 1 0,0 0 0,0 0 0,0 0 0,0 0 0,0 0 0,5 23 0,-5-23 0,0 0 0,0 0 0,0 0 0,0 0 0,0 0 0,3-10 0,-3 10 0,0 0 0,5-11 0,0-1 0,1-10 0,3-6 0,3-22 0,4-23 0,2-24 0,6-26 0,2-22 0,2-5 0,-2-4 0,-2 16 0,-3 19 0,-9 13 0,11 47-27,-23 10-15,0 49-2,0 0-1,5 20 4</inkml:trace>
  <inkml:trace contextRef="#ctx0" brushRef="#br0" timeOffset="285911.3532">18389 13647 66,'-21'-21'35,"21"21"0,-15-13 2,10-5-20,5 18-9,2-23-2,11 23 1,1-8-2,14 17-1,0 5 0,11 13-1,0 9-1,4 5 1,-4 6-2,-3 4 0,-9 6-1,-6 0 1,-10-2 0,-9 1-1,-8-9 1,-8-1-2,-6-6 1,-7-10-2,-1-15 1,-5-15 2,4-19-4,3-9 2,9-20 0,7-7 1,11-9 1,12-5-1,8-1 3,12 8-4,3 3 3,3 2-3,-1 16-1,-7-6-8,10 21-21,-13 3-8,-8 11 0,-5 0-1</inkml:trace>
  <inkml:trace contextRef="#ctx0" brushRef="#br0" timeOffset="287114.422">19027 13956 88,'0'0'35,"6"27"3,-4-17-2,-5 6-27,7 8-2,-6-8-3,7 9 1,-5-25 0,2 19-2,-2-19 0,0 0-2,-3-28-2,0 15 1,-1-5 0,-3-5 0,-1 2 0,-1-5 1,-1 9 0,1-6 0,3 7 2,0-4-3,3-3 1,3-2-1,2 2 0,2-1 0,1-2 0,2 7 0,-1-2 0,1 10 0,2-9 2,1 14-1,1-12-1,4 4 0,1-1 0,1-7-1,2 10 1,-1-11 1,1 16-1,-4-8 1,-2 15-1,-2-1 2,-11 1-1,14 3 0,-14-3 2,5 11-3,-5-11 0,0 0 1,0 0-2,0 0 1,0 0-3,-13-5 3,13 5-3,-19 0 2,5 7 0,-2 9 1,-3 3 1,-1-2-1,-1 4 2,-1-6-2,0 14 1,1-2 1,1 9 0,6-1 2,4 8-4,8 2 0,6-3 0,9 9 0,9-15 0,8 1 0,8-18 0,4-7 0,4-12 0,-2-5 0,0-2-1,-7-7-4,2 10-7,-19-12-14,3 14-15,-12-1-2,-7 15 2,-4-12-1</inkml:trace>
  <inkml:trace contextRef="#ctx0" brushRef="#br0" timeOffset="287475.4427">19041 13921 107,'0'0'39,"6"-13"4,4 7-3,7-1-28,3-4-9,7-5-2,6 8-5,-5-15-14,11 14-22,-7-2-4,-3 6 4,-4 11-2</inkml:trace>
  <inkml:trace contextRef="#ctx0" brushRef="#br0" timeOffset="288038.4749">19719 13349 98,'0'0'39,"0"0"1,19-8 1,2 1-36,1 3-2,8 2 0,0-5-1,2 2-2,1-1-4,-7-3-3,8 10-12,-12-1-21,-5-3 0,-3 3 1,-14 0-2</inkml:trace>
  <inkml:trace contextRef="#ctx0" brushRef="#br0" timeOffset="288338.492">19687 13683 97,'0'0'38,"19"8"0,5-10 1,9-16-27,8 11-10,4-3 0,2-3-3,0 0 0,-8-6-7,5 18-16,-14-6-16,-12 5 0,-7-3-2,-11 5 3</inkml:trace>
  <inkml:trace contextRef="#ctx0" brushRef="#br0" timeOffset="288587.5063">19765 13894 116,'0'0'37,"-7"15"4,16-19 1,12 6-39,8-2-2,10-4-1,11 2-5,-6-14-20,10 3-14,2 0-1,-3-6-1,-4-3-3</inkml:trace>
  <inkml:trace contextRef="#ctx0" brushRef="#br0" timeOffset="289412.5534">21244 12998 62,'18'-34'36,"0"3"1,-9-9 4,-12-16-26,8 12-2,-20-14-3,2 14-2,-14-14-1,-1 20-2,-13-2-1,-1 13-1,-8 9 2,1 7-3,-4 10 1,5 3-1,3 12-1,7 7-1,10 5 0,10 13 0,14 20-2,14 11 2,13 20 0,11 23 0,9 17 1,4 10 1,-2 12-2,-5-1 0,-8-11 0,-12-2 0,-14-26 0,-14-11 0,-13-29 0,-9-16 0,-7-21 0,-4-22 0,2-6-2,-6-39-15,25 13-17,0-26-10,11 9 3,8-7-1</inkml:trace>
  <inkml:trace contextRef="#ctx0" brushRef="#br0" timeOffset="289984.5862">21304 13767 94,'13'-6'36,"11"7"4,7 12 3,3-6-35,9 11 0,-3 4-1,6 14 0,-7-2-1,-2 12 0,-12 0-6,-9 8 0,-12-6 0,-10 11 0,-10-13-1,-8 1 1,-8-16-3,-5-14 2,-1-7 1,3-28-1,7-1 2,10-26-2,14-3 3,11-13-1,16-2 2,9-3-3,7 0 0,1 7 0,1 5 0,-6 13 0,-6 3 0,-9 10 0,-1 9-8,-15-4-15,9 5-16,-6 8-3,1-3 0,-2-2 2</inkml:trace>
  <inkml:trace contextRef="#ctx0" brushRef="#br0" timeOffset="290795.6326">21860 12319 59,'-21'-10'34,"7"15"-1,-6-2 3,2-2-18,3 14-9,-12 2 2,13 8-1,-10 4 0,12 18-2,-5-6-1,13 15-2,2-9 0,11 9 0,7-14-2,8 6-2,7-19 0,4-13-1,1-7-1,-3-15-3,2 2-4,-16-19-13,6-5-21,-13 0 1,-8-4-2,-10 2 2</inkml:trace>
  <inkml:trace contextRef="#ctx0" brushRef="#br0" timeOffset="291079.6488">21715 12553 104,'0'0'36,"26"-15"-4,18 16-10,3-13-58,4 5-2,5 6 2,-2-5-2</inkml:trace>
  <inkml:trace contextRef="#ctx0" brushRef="#br0" timeOffset="291515.6737">22281 13305 119,'0'0'41,"9"1"-2,-2 20 2,-5 2-36,6 15-1,-3-7-2,2-2 1,-3-5-2,2 6-1,-6-30 0,0 0 0,4-16 0,-6-21 0,-3-7 0,-3-7 0,-1-8 0,-2-17 0,-2 17 0,1 4 0,1 11 0,3 5 0,4 9 0,8 12 0,9 5 0,7 9 0,9 0 0,5-2-1,9 13-4,-5-15-2,14 16-7,-23-15-19,6 5-6,-8 1-3,-6-4 3,-10 9-1</inkml:trace>
  <inkml:trace contextRef="#ctx0" brushRef="#br0" timeOffset="291798.6899">22354 13158 89,'-4'15'39,"13"-5"0,10-2 1,15 5-29,-3-10-5,12 0-1,1-11-4,-1 3-3,3 4-11,-14-2-21,0-4-8,-6 2 3,-13 1-3</inkml:trace>
  <inkml:trace contextRef="#ctx0" brushRef="#br0" timeOffset="292039.7037">22365 13431 117,'-2'22'40,"14"-2"-1,9-2-1,11-14-34,9 8-5,9-8-3,-3-17-13,9 4-22,-4-3-2,-3 0 2,-2-1-1</inkml:trace>
  <inkml:trace contextRef="#ctx0" brushRef="#br0" timeOffset="292362.7222">23043 13291 92,'-22'4'37,"5"4"3,-3 5-2,-3 2-22,5 16-12,-4-3 1,12 10 2,-2 0-2,12-2 0,4-3-1,10-8-2,5-10-2,7-6 0,4-8 0,5-18 0,-1-19 0,-2-2 0,-5-12 0,-6-4 0,-8-5 0,-12-1 0,-9-4-2,-9 8 0,-9 17-1,-4 2 4,-1 16-3,1 11 5,3 15-1,7 11 1,9 12-3,8 7 0,7 12 0,11 8 0,5 3 0,6 1 0,6-1 0,4-5 0,1-10 0,0-6 0,6-11 0,-19-37-28,10-5-16,-7-16-1,-3-11 3,-9-9-2</inkml:trace>
  <inkml:trace contextRef="#ctx0" brushRef="#br0" timeOffset="292614.7366">23478 12919 131,'12'23'42,"-3"9"0,-1 21-2,-8 5-40,-1 20 0,-3-3 0,2 9 0,-5-9 0,3-9 0,-3-6 0,2-18 0,0-2 0,-1-30 0,6 10-1,-15-42-31,5-14-13,-5-11 1,-1-13 0,-7-1 2</inkml:trace>
  <inkml:trace contextRef="#ctx0" brushRef="#br0" timeOffset="292856.7504">23329 13180 109,'21'21'42,"11"7"-1,7 2 3,11 17-25,8-6-19,5-17-16,15 10-21,-8 1-3,1-20-1,-9 2 0</inkml:trace>
  <inkml:trace contextRef="#ctx0" brushRef="#br0" timeOffset="306622.5378">14623 9720 25,'10'2'27,"-16"-12"0,15 10 4,-9 0-9,0 0-7,0 0-1,0 0-3,21 30 0,-13-18-2,12 17 0,-6-6-4,9 16-2,-3-6-1,4 9 1,-4-6-2,1-1 2,-4-6-1,2-1 2,-5-6 0,0 0-2,-3-5 0,1-1 0,-3-7 0,1 2 0,-1-1-1,-1 3-1,-8-13 0,14 20 3,-14-20-1,8 15-1,-8-15 0,0 0-2,0 0 2,0 0-1,0 0 1,0 0-2,9-22 2,-4-1 1,1-2-1,2-8 3,1-7-3,0-9-1,1 2 0,-3-13-3,7 22-6,-13-14-18,6 14-14,0 6 0,-1 9-2,-2 11 2</inkml:trace>
  <inkml:trace contextRef="#ctx0" brushRef="#br0" timeOffset="307146.5678">15206 9951 41,'0'22'30,"-11"-4"2,14 10-1,2-4-13,-1-3-5,20 7-1,-2-13-4,17-5-1,-2-13-2,11-6-1,-7-12 0,2-1-1,-12-12 1,-5 3-2,-13-6 4,-6 5-3,-11-1 2,-4 3-2,-9 2 0,0 9 0,-5 4-3,1 10 0,1 6-4,-1 9 1,9 11-6,-5-6-8,12 12-20,4 1-1,5-6 1,4 5 1</inkml:trace>
  <inkml:trace contextRef="#ctx0" brushRef="#br0" timeOffset="307684.5986">15536 9373 53,'8'15'33,"-8"-15"1,12 28 1,0 3-20,-8-4-5,14 16 1,-9-5 0,9 11-3,-6-8-4,4 9 1,-4-6-2,-1-4 0,-2-7-1,-2 0 1,-2-10-3,-3-4-1,1-3-3,-3-16-3,3 18-5,-3-18-19,-10-1-6,10-11-3,-5-7 3</inkml:trace>
  <inkml:trace contextRef="#ctx0" brushRef="#br0" timeOffset="307947.6136">15660 9496 84,'0'0'31,"21"4"1,-9 10 2,9 2-26,5 13-3,-5 1 0,9 4-1,-6 1 1,5-2 1,-9 1-2,4-4 1,-11-3-4,1-6 0,-5 0-3,-5-4 1,3 2-8,-15-7-11,8-12-17,-17 14 0,0-12 0,-2 5 0</inkml:trace>
  <inkml:trace contextRef="#ctx0" brushRef="#br0" timeOffset="308215.6289">15647 9823 97,'16'-17'38,"5"-10"-3,17 4-2,2-6-36,8 8-27,-1 5-6,-6-1 0,2 4-2</inkml:trace>
  <inkml:trace contextRef="#ctx0" brushRef="#br0" timeOffset="308244.6306">16097 9760 111,'9'15'36,"-9"-15"-4,12 18-6,-12-18-56,1 16-8,-1-16 1,0 0-3</inkml:trace>
  <inkml:trace contextRef="#ctx0" brushRef="#br0" timeOffset="308815.6632">16354 9550 61,'-6'-13'29,"6"13"5,-17 6-1,7-3-20,3 17-5,-8 0 0,13 15 1,-6 0 0,17 16 0,-2-11-5,12 9 0,3-17-1,5 0 0,0-18-2,1-12-1,-3-17 1,-5-19-1,-5-3-1,-9-18-1,-7 3-1,-9-9 0,-4 1 0,-7 3 2,-2 9 1,-2 6 0,1 8 3,5 5 0,0 2-1,10 18 2,1 6-1,8 3-1,9 14-3,6 3 2,3 3-1,6 8 2,2 12-1,2 2 1,0-4-2,0 1 1,-4-2 1,-6-10-5,2 6-5,-15-17-14,3 0-17,-8-16-2,0 0 2,-3-13-2</inkml:trace>
  <inkml:trace contextRef="#ctx0" brushRef="#br0" timeOffset="309078.6783">16634 9641 113,'28'38'40,"-2"-8"-1,-2-14 1,0 13-34,-8-7 1,2-2-2,-9-16 0,-9-4-5,4-31 0,-5 2 0,-2-5 0,2-2 0,2 0 0,-1-3 0,5 9-3,-5 1-8,12 17-13,-12 12-13,10-15-5,-10 15 3,16-5-2</inkml:trace>
  <inkml:trace contextRef="#ctx0" brushRef="#br0" timeOffset="309359.6944">16950 9574 104,'13'19'38,"-3"-2"-1,10-4-1,3-8-23,4-6-13,5-3 3,0-10-2,1-1 1,-12-10 0,-7-4 0,-17 1 1,-13 5-1,-12 1-1,-9 6 2,-6 7-4,-3 6 0,6 10 2,4 5-6,12 11 2,6-7-7,21 16-4,-4-11-23,13-3-1,7-7-1,0-9 0</inkml:trace>
  <inkml:trace contextRef="#ctx0" brushRef="#br0" timeOffset="309651.7111">17115 9471 116,'22'15'37,"1"12"2,6 3-1,3 6-32,-4 1-4,5 6 1,-8-8-2,-2-1 0,-12-14 1,-11-20 0,0 0-1,-19-7-1,-1-19-1,-4-16-1,1-1 0,3-13 2,6 5-1,9 0 0,12 5 1,11 13 0,8 10 1,10 17 2,0 7-2,1 17 0,-6 10 1,-8 2-2,-9 13-1,-17-3-7,-3 18-18,-19-9-14,-14-4 1,-12 0-2,-16-10 0</inkml:trace>
  <inkml:trace contextRef="#ctx0" brushRef="#br0" timeOffset="310710.7716">14639 10899 39,'8'-23'30,"12"11"0,-12-14 3,-1 3-14,6 8-3,-15-11-4,2 26-1,0-32-1,0 32-3,-14-24-2,2 27-1,-10 0-1,-3 10-2,-5 5 1,1 4-1,-2 7-1,3 3 0,5 0 0,9 3 1,7-5 2,14-5-2,11-9 1,9-9-2,8-6 2,4-10-2,0-3-1,-3-12-1,-3-4-2,-9-3 2,-8 2-3,-9-1 4,-8 9-1,-4 8 3,-3 1 0,8 12 1,-9 2 1,9-2 1,13 22-2,5-1-1,6-2-1,4-8-1,7 13-7,-7-15-20,5-4-10,1 1-2,-10-15 2,-3 1 0</inkml:trace>
  <inkml:trace contextRef="#ctx0" brushRef="#br0" timeOffset="310994.7879">15184 10629 14,'0'0'34,"-21"12"1,-2 3 2,-9-4-11,13 22 0,-10-16-1,19 22-7,-7-19-6,20 11-5,1-6-2,14-1-2,6-6 0,5-8-2,6 1-2,-2-13-2,4 6-7,-15-15-20,0 1-10,-4-4 0,-10-3-3,-5-4 3</inkml:trace>
  <inkml:trace contextRef="#ctx0" brushRef="#br0" timeOffset="311302.8055">15318 10634 94,'33'3'37,"1"-1"3,3 7-2,0 5-27,-9 0-5,5 12 2,-10-11-4,0 1 1,-12-8-2,-1 2-2,-10-10 0,0 0 0,-3-13 1,-1-7-2,-1-7 2,1-1-2,0-1 0,-1 0-4,6 8 0,-4-3-7,15 19-16,-12 5-14,14 4 0,-3-6 0,1 2 2</inkml:trace>
  <inkml:trace contextRef="#ctx0" brushRef="#br0" timeOffset="311615.8234">15787 10585 106,'15'28'37,"-2"-9"1,5-4 1,5-2-33,1-9-2,7-10 0,-2-15-4,1-4 3,-8-15-1,-5 4 0,-11-3-2,-10 7 0,-11 9 1,-9 6-1,-7 18 2,-5 3-3,2 12-1,0 0-1,11 12-3,-1-14-5,25 11-18,3-5-8,9-14-2,7-13 1,4-4 0</inkml:trace>
  <inkml:trace contextRef="#ctx0" brushRef="#br0" timeOffset="311911.8403">16220 10312 103,'0'0'37,"-12"-3"1,-7 7 2,3 6-33,-6 1-1,7 4-2,0-3 3,11 2-3,6-3-1,13-2-1,7 3-2,5 0-1,4 3-1,-1 7 2,-4 1-1,-7 9 1,-9-6-1,-11 4 0,-10 0-1,-6-2-3,-2 1 1,-6-27-10,14 12-21,2-23-4,5-4-1,10-7 1</inkml:trace>
  <inkml:trace contextRef="#ctx0" brushRef="#br0" timeOffset="312157.8544">16491 10304 101,'0'0'36,"-18"2"3,2 12-2,2-7-28,11 19-5,5 4 0,13 5 0,3-6 0,7-8-2,0 8 0,-5-4-2,-4 10-4,-20-11-11,0 8-24,-13 4-2,-7-7 2,-4 19-2</inkml:trace>
  <inkml:trace contextRef="#ctx0" brushRef="#br0" timeOffset="312800.8912">15061 11523 113,'-17'-9'40,"4"9"-1,3 6-6,-1-12-22,11 6-3,21-13-2,5-4-3,3-7-2,7 1 0,1-12-1,-2 6 0,-2-3 0,-9 1-1,-10 9 1,-16-2-1,-10 15 1,-11 1-2,-8 15 2,-7 4-1,-2 6-1,-2 7 1,4 5-1,7 1 0,7 8 3,11 1-1,10-5 1,15-8 2,11-2-2,12-9 3,7-3-3,5 0 0,2-7-1,-3-7 0,-2 3-2,-11-3-5,-2 11-6,-22-8-19,-9-1-9,11-3-1,-13-13 1,-2-1 1</inkml:trace>
  <inkml:trace contextRef="#ctx0" brushRef="#br0" timeOffset="313275.9184">15319 11075 105,'16'7'37,"-1"6"1,1 10 1,12 17-32,-11 2-1,8 15-1,-5-9 1,5 9-3,-6-15 1,1-2-1,-6-11-1,-2-7-2,-4-6 0,-8-16 0,14-10 0,-9 0 0,3-7 0,1 0 0,2 1 0,1-10 0,4-3 0,1 1 0,1 4 0,-1-3 0,-1 2 0,-3-1 0,-7-4 0,-5 3 0,-7 7 0,-8-4-1,-6 15 1,-5 0 0,-2 16 0,0 11 1,2 7-1,7 14 0,6-1 0,8 9 0,9-7 0,9 2 0,8-13 0,6-7 0,7-1 0,-1-16-5,12 8-17,-15-11-19,2-16-1,-8-4 0,-8-4 3</inkml:trace>
  <inkml:trace contextRef="#ctx0" brushRef="#br0" timeOffset="313733.9446">15904 11303 122,'28'34'38,"-1"-1"2,-3-3-2,0 11-35,-5-5 0,-1 2-3,-6-13 1,-3-16-2,-9-9 2,0 0-1,3-10 1,-6-9 0,0-3-1,0-11 2,1 5 0,1-6-3,3-7 2,2 13 0,3 5 0,5 12 1,0 11-2,4 9 0,0 6 0,1 5 0,-3 9 0,2-7 0,-6-3 0,1-7 0,-2-14 0,-2-13 0,-2-6 0,0-12 0,0 9 0,1-4 0,2 4 0,2 12 0,-2 8 0,4 13 0,1 11 0,1 14 0,0-5 0,1 2 0,0-5 0,-1-10 0,4-7 0,-18-9-14,28-12-21,-21-16-8,-2-14 1,-5-4 0</inkml:trace>
  <inkml:trace contextRef="#ctx0" brushRef="#br0" timeOffset="314038.962">16394 11019 120,'17'5'37,"-5"2"4,3 21 0,0-8-35,4 16-2,-1-1-1,4 9-1,-1 2-1,-4 2-1,0-3-2,-7-16-4,4 11-6,-19-28-20,1-1-9,-9-10 1,-10-10-1,-5-13 3,0 8 32,-7-16 6,-1 4 9,15 8 19,6 2 10,10 3-1,19 3 0,12-1 0,9-3-32,11 6-8,11 10-19,-5-7-16,-4 1 1,-5 2-2,-14-8 2</inkml:trace>
  <inkml:trace contextRef="#ctx0" brushRef="#br0" timeOffset="314707.0002">16879 10856 107,'16'21'39,"-4"-1"-1,3 12 1,6 14-32,-5-5-1,8 5 0,-5-6-4,4 1 1,-8-17-3,0 2 1,-3-6-2,-7-8-1,5 14-6,-10-26-17,1 21-15,8-16 0,2 8 0,2-13 0</inkml:trace>
  <inkml:trace contextRef="#ctx0" brushRef="#br0" timeOffset="316532.1046">15425 14090 74,'3'-14'32,"-5"4"2,1-7-7,9 19-9,-10-14-5,14 12-2,-12 0-2,22-1-2,-13 15-1,8 11 0,-4 7-3,3 1 1,-4 2-1,0 4 1,-3-10-2,-1 6 0,-2-24-2,-6-11 0,8-21 0,-4-4 0,-3-15 0,0-7 0,-1-4 0,0-7 0,0 8 0,-2-4 0,2 17-1,-3-1-5,9 21-1,-5-6-6,16 23-4,-11-11-15,11 11-6,3 5-2,5 6 4,-1-1 0,5 6 22,-10 3 14,-3-8 10,5 19 13,-9-7 12,-2 3 1,-1 3 0,2 4 0,-6-16-16,22 8-10,-8-15-4,10-10-2,1-9-1,4-4 1,-4-11-1,-3-7 0,-10 0-2,-9-4 0,-12 7 1,-8 6-1,-11 5-1,-6 9-1,-3 3-2,-1 11 0,7 9-3,-1 1-3,22 14-10,-6-13-18,17 2-2,4-7 1,7-6 1</inkml:trace>
  <inkml:trace contextRef="#ctx0" brushRef="#br0" timeOffset="316813.1207">16092 13554 104,'19'18'40,"-1"9"-1,-4 10 1,-4 2-30,1 11-5,-6 5 1,3-3-2,-6-10-1,1-9-3,-2-10-1,-1-2-2,3-2-5,-3-19-15,0 0-17,-8-22-1,6-13 1,-3-7 2</inkml:trace>
  <inkml:trace contextRef="#ctx0" brushRef="#br0" timeOffset="317117.1381">16231 13442 108,'25'24'41,"4"4"-2,3 13 0,2 2-29,-3 7-7,5 7-1,-4-3-1,-2-3 0,-4-15-2,-4-5 1,-5-11-4,-9-6-3,5 4-21,-13-18-14,-18-2 6,-6-3-5,-7-10 3</inkml:trace>
  <inkml:trace contextRef="#ctx0" brushRef="#br0" timeOffset="317822.1784">16269 13816 101,'7'-20'38,"13"11"-1,11-10 3,10-3-27,7-5-12,1-3 0,3 2-2,-1-10 1,-5 10 0,-8-1 1,-11 8-2,-11 7 2,-16 14-1,0 0 3,0 0-2,-24 30 1,0 0 1,-2 1-2,4 4 2,0-6-3,12 4 1,7-7-1,11-3 3,12-16-3,7-13-1,7-10 1,-1-10-1,1-5 0,-6-5 3,-7 5-3,-7-5-1,-9 15 2,-4 9 0,-1 12 0,-4 21 1,3 7-1,2 6-1,8 0 1,5-2-1,7-1-2,4-20-2,10-1-4,-9-27-4,14 1 0,-20-22 0,6 6 4,-17-11 4,-2 5 4,-8 7 3,-10 1 5,11 30 4,-30-12 2,24 31 2,-9-9-6,18 10-3,0 5-2,11 4-1,5-6-1,8-3-1,1-7 0,2-4-2,-2-4 1,-6 6 0,-6-6 1,-7 1 0,-11 9 0,-8 1 0,-6 8-1,-5 2 1,-5 2-1,0 3 0,0-7 1,2-5-1,5-8 1,5-11-2,10-11 1,9-10-2,13-15 2,8-13-1,9-10-1,2-6 0,2-2-1,-4 0 0,-8 8 3,-9 2 0,-17 18 1,-12 20 1,-12 12 0,-4 14 2,0 11-2,7 9 2,9 10-4,13 7 0,16 1-4,8-10-4,18 14-12,-8-17-19,5-2-2,-8 1-1,-10-12 3</inkml:trace>
  <inkml:trace contextRef="#ctx0" brushRef="#br0" timeOffset="318746.2312">15993 14667 91,'11'-32'36,"-8"14"1,-8 2 1,5 16-30,-21 12 2,11 8-5,-3 6 2,10 3-1,0 4 0,12-5-2,2 0-1,9-2 0,3-15-2,1-11-1,1-15 0,-7-7 0,-4-18-3,-12-8-1,-7-7 0,-11-11 2,-5-3-1,-6 14 2,-2 2-1,1 11 3,4 21 1,7 13 1,10 20 2,11 14-3,11 17 2,10 0-4,9 12 2,5-6-4,7-3 0,-1-13-5,5-6-4,-12-21-7,10 3-5,-24-24 4,9 2 8,-17-5 5,0 0 3,-7 5 5,-7 1 4,-2 12 9,0 0 6,4 31-3,-4-31-6,-3 22-2,3-22-4,18-1-1,-2-12-1,8-12-2,0-5-1,2-12-1,2 2-2,-1-6-3,2 11-2,-11-1-1,5 13-1,-11 7 2,6 10-2,-7 6 6,0 8 3,-1 13 2,-7-1 3,2 11 2,-9-9 1,5 5-5,-5-8 3,7 0-3,-1-6 1,-2-13-2,18-2-1,-6-11 0,1-12-1,-2 2 2,-4-12-3,-9 3-1,-5 0-2,-9 3-2,2 22-5,-14-9-13,13 30-13,2-1-2,8 9 2,8 5-2</inkml:trace>
  <inkml:trace contextRef="#ctx0" brushRef="#br0" timeOffset="319038.2479">16846 14370 96,'12'-1'38,"-1"11"0,-2 0 2,-1 16-21,-3-4-15,1 13-1,-1-11 0,2-1 1,-5-11-1,-2-12 0,1-17-2,0-12 1,2-14-1,4-9-1,3 1 0,6 1-1,7 3 1,4 13-1,3 15 3,-2 22-4,-4 29 0,-10 10-1,-8 17-4,-17 5-1,-3 19-13,-25-5-16,-3 5-5,-12-4 2,-9 1 2</inkml:trace>
  <inkml:trace contextRef="#ctx0" brushRef="#br0" timeOffset="319474.2729">16000 15131 85,'-17'10'36,"-4"11"3,-5 3 0,4 21-15,0-11-20,12-1 0,5-5-1,14-11-1,7-11 1,10-11-1,7-14-1,1-6 3,-2-9-4,-5 3 3,-6-4-3,-8 11 2,-9 3-1,-7 10-1,-6 8 0,0 14-2,0 3 1,6 11 1,6 2-2,7-5 0,11 4-4,1-18-4,17 15-15,-6-19-16,1 0 4,-5-7-4,-6-3 3</inkml:trace>
  <inkml:trace contextRef="#ctx0" brushRef="#br0" timeOffset="319797.2914">16380 15080 112,'6'14'40,"2"11"0,-1 0 1,3 10-35,-2-7-2,2 7 1,-2-17-2,3 2 0,-1-21-2,2-11-1,2-19 0,2-5 0,3-9 0,2-5 0,1-1 0,-1-1 0,2 9 0,-6 2-5,5 33-8,-15-17-16,8 32-13,-5-5-1,3 12 1,-1 0 0</inkml:trace>
  <inkml:trace contextRef="#ctx0" brushRef="#br0" timeOffset="320073.3071">16809 15106 106,'3'29'39,"-1"-1"-3,1-5 3,-10-4-36,14-2 0,1-5 1,6-13-3,1-14 2,0-10-2,-1-9 3,-3-8-3,-3 2 0,-6-5-2,-3 9-1,-7 7-2,1 14-1,-9 3-4,16 12-11,-18 22-18,12-10-1,4 7 2,5-2-2</inkml:trace>
  <inkml:trace contextRef="#ctx0" brushRef="#br0" timeOffset="320567.3354">17131 14912 103,'0'0'39,"10"18"-1,-10-2 0,1 3-31,-3-9-6,2 11 3,0-21 0,-2 29 0,2-29-2,-1 13 2,1-13-1,0-13-1,0 13-1,-2-13-1,2 13 1,-7-14-1,7 14 1,-16-8 0,7 5-1,-1 10 0,-1-12 1,1 9-1,0-7 1,-1 2-1,11 1-1,-14-10-1,14 10 0,-9-12 3,9 12-2,0 0 1,0 0 1,0 0-2,0 0 4,1 13-3,4 1 2,2-4-2,3 9 0,3-3 0,1-1 0,2 3 0,0 2 0,-1 1-2,-2 1 1,-5 8 2,-6-8-1,-7-1 0,-8-1 0,-7-2-2,-3-4 2,-4-5 1,0 1-3,-1-15-2,9 10-4,-5-16-12,24 11-18,-8-16-2,11-2-2,4 4 0</inkml:trace>
  <inkml:trace contextRef="#ctx0" brushRef="#br0" timeOffset="320879.3532">17391 14787 102,'-18'5'40,"-6"1"-2,-3 4-1,-2-1-30,12 12-4,3-4 0,14 5 0,10-7 0,12-6-3,6-5 1,5 4 1,-2 1-1,-3 10 1,-10 6-1,-9 6 0,-12 2 1,-8 2-4,-1 9-4,-12-23-17,11 14-15,0-15-3,6-6 0,5 2 0</inkml:trace>
  <inkml:trace contextRef="#ctx0" brushRef="#br0" timeOffset="321443.3855">16205 16128 78,'-14'-4'37,"-1"5"2,-5 2-1,2 10-10,-2-4-22,9 7-4,5-1 2,10-1 1,6-5-1,10-10-1,4-10 0,4-3-2,1-5-1,-1-2 0,-6-3 0,-8 2-1,-9 3 0,-6 5 0,-9 12-1,-7 7 2,-3 8 1,-2 3 1,1 5-2,4 2-1,5 3 2,8-2-2,8-1 2,10-12 0,9 1-1,7-11-1,9-4-3,2-16-1,14 4-19,-9-17-15,0-13-2,-8-7-1,-5-5 2</inkml:trace>
  <inkml:trace contextRef="#ctx0" brushRef="#br0" timeOffset="322461.4437">16445 15673 114,'-29'34'40,"6"14"1,4 3-1,7 6-35,13 9-2,12-2 0,8-8-1,10-11 0,6-15-1,4-6 3,1-22-4,-3 0 0,-5-19 0,-7-1-2,-8-10 0,-10-6-2,-10 7 3,-7-2-4,-9 17 4,-3 4 1,-3 17 0,4 5 2,4 10-2,11 4 3,9 1 0,10-12-1,8-3 1,8-11-4,7-13 0,0-3-1,1-3 3,-6 0-2,-4-3-3,-7 9 3,-5 4-3,-2 9 4,-4 9 0,-1 4 0,3-2-1,2-11 1,3 0-1,5-15-1,6 2 2,2-13 0,0 0-1,-1-1 1,-3-1 1,-2 16 0,-6-7-1,-3 13 3,-4-2-2,0 8 0,-1-5 0,0-3 0,3-4-2,1-3 0,-1-3-1,-1 0 1,-4-1 0,-8-6 0,-4 9 2,-5 2-1,-7 8 2,-2 8-1,-2 8 2,5 1-2,5 5 0,9 0-1,10-2-2,7-9 1,10-4-2,5-8 1,6-13 1,-2 5 0,-3-15 1,-4 4 1,-9-2 0,-5 13 0,-15 12 1,10-16 0,-10 16 0,-2 11-1,3 0 0,-1-11 0,18 19-2,0-25 2,8 0-2,0-17-3,6 0-1,-7-21-1,4 1-1,-13-10 2,-2-5 1,-9 9 4,-7 3-1,-4 15 6,-9 2-1,6 28 3,-5 2 0,11 25-2,-1 4 1,10 9-3,7 0-2,4 1-1,7 3 1,2-10-4,2 4-1,-6-11-3,1 2 1,-16-15-4,-2 0 3,-15-13 0,-9-7 4,-10-5 3,-5-8 3,1-4 3,-2-14-2,12 14 3,9-10-3,22 11-1,20 5-6,11-10-12,26 12-18,2-4-8,12 10 0,4-8 0</inkml:trace>
  <inkml:trace contextRef="#ctx0" brushRef="#br0" timeOffset="323196.4858">18046 15310 69,'-10'-5'36,"2"-6"0,8 11 3,0 0-17,-12-22-10,22 11-4,-2-7-1,13 9-2,1-7-2,6 12 1,0-6-2,1 6-1,-4 1 0,-3 14 0,-9 8-1,-7 5 0,-7 2 0,-6 2 1,-1 4 1,-1-6-2,4-2 0,10-8 1,12-7-3,12-7 0,14-1-3,3-16-13,17 7-20,-2-4-3,5 0 2,-7-11-5</inkml:trace>
  <inkml:trace contextRef="#ctx0" brushRef="#br0" timeOffset="326262.6612">13724 16833 87,'-9'-37'36,"1"7"3,2-4-2,11 14-24,-4-3-5,14 20-4,5 7 1,9 14-2,4 14 0,9 12 1,1 9-2,3 10 2,1 0-3,-2 7 2,-4-8-3,-4 2 3,-6-2 0,-6-5-3,-6 0 0,-3-14 0,-5-2 0,-2-9 0,-4 2 0,0-13 0,-1-4 0,-4-17 0,5 12 0,-5-12 0,2 23 0,-2-23 0,0 0 0,0 0 0,0 0 0,6-15 0,0 0 0,2-29 0,6 4 0,2-24 0,7-10 0,1-15 0,3-18 0,-2-11 0,-3-7 0,-7 5 0,-1 16-4,-10 8-13,14 41-12,-15 12-13,3 21 2,-6 22-2,22 21 1</inkml:trace>
  <inkml:trace contextRef="#ctx0" brushRef="#br0" timeOffset="326856.6951">14723 17075 46,'25'-49'37,"-3"15"-1,-2 5-1,-10 1-11,13 24-5,-23 4-8,22 7-2,-17 12-3,1 24-4,-8 2 0,-1 9 1,-8 7 1,-6-2-1,-6-7-5,-7-9 4,-4-12 0,-3-17-2,4-14 3,5-17-4,7-15 1,9-8-1,9 3 4,10 9-4,10-2-1,11 18 4,7-4-2,4 19 0,4 5-1,0 11-3,4 9-6,-13-14-17,2 12-13,-7-16-1,-9 11 0,-5-11 1</inkml:trace>
  <inkml:trace contextRef="#ctx0" brushRef="#br0" timeOffset="328087.7655">15129 17097 80,'6'30'33,"8"-5"1,5-3 1,0-18-26,16-5-4,-3-6 0,9-3 0,-5-16-2,2-5 3,-6-3-5,-2-9 0,-3 6-4,-11-3-6,5 11-22,-12-3-6,-7 4 0,-6-2-1</inkml:trace>
  <inkml:trace contextRef="#ctx0" brushRef="#br0" timeOffset="328389.7828">15323 16808 79,'-6'23'37,"5"11"2,6 18 1,1-4-15,9 12-16,-4 9-4,-2 7-1,0 1-5,-7 7-4,10-3-25,-6-22-9,-1-15-1,4-9-3</inkml:trace>
  <inkml:trace contextRef="#ctx0" brushRef="#br0" timeOffset="329147.8262">15839 16924 87,'-24'-1'34,"3"0"4,4-7-6,17 8-18,0 0-8,20-8 0,4 3-2,12-1-1,4 2 1,8-5-4,3 6 1,-4-10-6,1 11 1,-8-3-3,4 12-6,-19-3-25,2-3 1,-7 5-3,-8-5 4</inkml:trace>
  <inkml:trace contextRef="#ctx0" brushRef="#br0" timeOffset="329445.8432">15967 17133 103,'-19'14'39,"10"-3"-3,9-11 1,17 7-27,12-7-8,13 3-7,7-3-1,15 17-17,-2-29-15,-1 10-2,0-15 0,-3 3 0</inkml:trace>
  <inkml:trace contextRef="#ctx0" brushRef="#br0" timeOffset="330003.8751">17011 16579 35,'12'-30'30,"6"6"0,-8-6 1,2-3-10,0 17-6,-14-13-7,8 10-3,-12-9 1,1 7-3,-15 1 2,0 10 0,-13 0-2,-3 9 1,-7 3-2,1 5 3,0 5-2,6 16 1,5 2-3,11 15 2,9 7-2,13 11 0,11 13-1,12 14 1,8 14 0,7-5-1,2 0 2,-2-11-1,-6-10-1,-10-10 1,-16-12 0,-16-13 0,-15-22-2,-15-2-3,-4-4-14,-14-9-21,5-13 2,6-12-3,12-4 2</inkml:trace>
  <inkml:trace contextRef="#ctx0" brushRef="#br0" timeOffset="330978.9309">17457 17164 84,'11'-4'36,"-11"4"0,11 3 1,-6 11-31,-13 3-2,-1 5 1,-8-3-4,-1 10 3,-8 3 0,0-11-3,-3-3 2,-2-11-4,2-8 1,3-7-2,7-1 3,2-12-3,8-5-1,6 4 2,8 3-2,7 11 3,5 8-2,7 16 5,4-3-4,1 5-4,10 3-19,-7 0-9,-4-10-4,-1-4 2,-9-7-3</inkml:trace>
  <inkml:trace contextRef="#ctx0" brushRef="#br0" timeOffset="331782.9769">17436 16176 48,'-11'7'37,"11"-7"-3,0 0 4,0 0-12,5 15-13,-5-15-4,21 13-4,-5-12 1,12 2-4,1-4 2,7-3-3,0 1 1,1-7 0,-3-5-2,-8-4-1,-2 6-5,-18-10-15,-6 23-16,1-23-3,-11 9 1,-5 2-1</inkml:trace>
  <inkml:trace contextRef="#ctx0" brushRef="#br0" timeOffset="332084.9942">17498 16107 105,'6'22'39,"4"6"1,5-1-5,-2 10-38,4 17-3,-9-3-10,3 5-21,-4-7 0,-2-6-2,0-8-1</inkml:trace>
  <inkml:trace contextRef="#ctx0" brushRef="#br0" timeOffset="332683.0284">17771 16851 86,'-1'21'36,"1"-21"1,0 0 1,11 10-34,-11-10 0,0 0-3,9-26 2,-6 9-2,-3-7 0,-1-3 0,-3-8-3,0 3 4,-1-9-1,0 9 0,-2-7 0,1 12 0,0-3 0,3 9-2,3 2 1,4-1-1,5 13 1,4-9 0,4 14 0,4-11-1,2 11 0,1-7 0,5 21-7,-8-17-18,4 8-13,-1-1 2,-3 5-1,-2-2 1</inkml:trace>
  <inkml:trace contextRef="#ctx0" brushRef="#br0" timeOffset="332978.0453">17784 16678 103,'0'0'34,"5"-10"3,10 8 0,5-7-34,9 6-3,6 3-2,-1-3-6,6 10-5,-11-4-24,2-7 0,-6 6 0,-5 3 0</inkml:trace>
  <inkml:trace contextRef="#ctx0" brushRef="#br0" timeOffset="333277.0624">17852 16888 90,'-10'7'38,"10"-7"-2,0 0 3,24-4-31,-1-5-6,6 9-5,0-12-3,9 15-17,-7-9-13,-3-1 0,-3 7-3,-6-4 1</inkml:trace>
  <inkml:trace contextRef="#ctx0" brushRef="#br0" timeOffset="333601.0809">18309 16766 81,'-28'2'33,"-2"11"3,-1-5 0,-3 6-30,10 14-1,2-7-1,11 5 3,4-11-4,12 1 1,8-13-3,13 2 1,9-10-1,7-6-1,4-3 1,2-13-3,-2-1 3,-7-16-4,-8 6 4,-13-15-3,-10 3 2,-11-3 0,-9 3-1,-5 4 2,-5 11-1,-1 17 1,-1 5 2,3 17-1,3 8-1,6 10 3,6 6-2,7 4 0,3 4-1,9-6 2,3 8-2,7-7 0,2 2-2,1-5-2,6 3-2,-8-8-8,12-2-24,-8-7-4,0-13 0,-2 2 1</inkml:trace>
  <inkml:trace contextRef="#ctx0" brushRef="#br0" timeOffset="333904.0982">18823 16422 89,'12'33'40,"-9"-10"0,-1 1-1,-7 3-29,5 12-3,-8 3-2,2-2-1,-5-8-2,0-3 0,-1-11-4,0 5 1,0-4-2,-2-3-2,6 1-6,-11-15-8,11 10-21,-7-17 0,0 3 3,0-20-2</inkml:trace>
  <inkml:trace contextRef="#ctx0" brushRef="#br0" timeOffset="334228.1168">18601 16537 91,'0'0'38,"20"9"2,0 10-3,9 1-26,8 11-13,3 12-5,16-1-26,-6 0-6,-3-12 1,0-5-3</inkml:trace>
  <inkml:trace contextRef="#ctx0" brushRef="#br0" timeOffset="335027.1625">19233 16532 96,'-4'-10'38,"8"-3"-1,9-4 0,13 9-30,9-5-5,13 3-2,9-3-2,4 5 1,3-3-1,-4 8-1,0 12-3,-14-15-8,-1 19-25,-11-6 3,-6 10 0,-5-9-1</inkml:trace>
  <inkml:trace contextRef="#ctx0" brushRef="#br0" timeOffset="335347.1808">19374 16652 100,'3'14'39,"15"-7"-4,22 5-2,9-17-36,18 19-10,-3-10-22,11 2-3,-1-3 1,-4-11 0</inkml:trace>
  <inkml:trace contextRef="#ctx0" brushRef="#br0" timeOffset="355132.3124">20655 14953 66,'-8'-40'36,"-5"4"-2,-2 2 3,-5 18-18,-7-10-10,8 23-5,-6 5 0,2 8-1,-2 2-1,4 8 1,0 7-3,7 10 2,2 12 0,10 12 0,5 9-1,8 7 4,10 9-3,5 8 1,4 3-1,1 2 1,-3-10-1,-4-5 1,-10-13-1,-10-4-2,-18-8 1,-8-11 1,-15-16 0,-7-14 0,-9-10-2,-3-16-3,1-4-2,-1-27-12,21 0-21,1-1-4,14 2-1,8 9 1</inkml:trace>
  <inkml:trace contextRef="#ctx0" brushRef="#br0" timeOffset="356697.4019">21126 15743 54,'0'0'34,"11"0"0,-11 0 3,6 22-9,-11-8-16,11 18-2,-10-14-2,6 14 0,-7-6-6,1 8 3,-7-6-3,-2 2 0,-5-8 1,-5 0-1,-6-4 2,-4-8-3,-3-7 2,2-13-4,4-6 2,6-12-3,6-7 0,7-8-1,11 5 0,6-4-1,9 11 2,2 13 1,3 7 2,0 12 0,0 10 1,-2 12 1,-2 6-1,-1 9 3,-2 2-4,2-6 2,0 2-3,3-7-1,4-1-2,-2-15-12,15-6-24,-7-6-3,0-4 0,-2-10 0</inkml:trace>
  <inkml:trace contextRef="#ctx0" brushRef="#br0" timeOffset="358738.5187">20990 14779 66,'-5'-19'31,"5"19"3,0 0-4,-14-14-16,20 29-2,-6-15-2,5 38-1,-5-14-3,9 24 1,-7 5-2,5 3 0,-5-3-2,2-4 0,-4-5-2,-1-11 1,-2-3 1,-2-19-3,5-11 0,-11 6-3,11-6-4,-13-10-4,13 10-19,0-16-12,0 2 2,0-10-1</inkml:trace>
  <inkml:trace contextRef="#ctx0" brushRef="#br0" timeOffset="359352.5538">20935 14817 4,'-14'-2'22,"14"2"4,-17 0 1,8-2-10,9 2-1,-17-7 1,17 7 2,-15-8 0,15 8-5,-7-13-3,7 13-3,0 0-2,10-6-3,-1-3 0,8-2-3,3-5 1,5 2-1,2-7-1,3 4 3,0 2-1,-1 7 0,-3 2 1,-2 9-1,-4 7 2,-4 4-2,-6 8 3,-5 0-4,-7 1 3,-6-1-2,-7-5-1,-4-4 0,-5-1-1,0-2 0,0-4 0,6 3 1,6-5-1,12-4 2,0 0-2,14 7 2,6-2-2,4-2 3,0 4-2,-1-2 1,-4 8 0,-9-1-1,-10 6 1,-11 3-1,-12 1 2,-7-2-3,-3 5-2,-5-14-5,14 16-21,-1-9-10,7 0 1,9 0-1,11-5-2</inkml:trace>
  <inkml:trace contextRef="#ctx0" brushRef="#br0" timeOffset="360813.6374">21354 15379 73,'-11'-5'30,"-6"-5"4,8 4 0,9 6-23,-9 0-2,13 15 0,-4-15-2,9 37 2,-7-16 0,9 19-2,-6-7-2,6-3-4,-4-1 3,2-10-2,-4 1 0,-5-20 0,7 14 0,-7-14 0,0 0-2,0 0 3,-9-21-3,2 10-2,2-13-1,-2 0 1,0-9-1,-1-5 0,3 2 1,0 6 0,2-2-1,1 8 3,1 9-1,3 1 2,-2 14 0,16-19-1,-1 11 1,8-2 0,6 3 0,3-4-2,5 0 1,-1-1-3,3 5-2,-10-4-3,5 18-7,-19-12-25,-1 10 1,-14-5 0,10 1 1</inkml:trace>
  <inkml:trace contextRef="#ctx0" brushRef="#br0" timeOffset="361190.6589">21352 15444 90,'0'0'34,"-12"15"2,12-15 1,7 11-29,-7-11-3,25-6-2,-7 3 0,8 0 0,-1 0-2,1-2-3,4 6-4,-8-8-10,6 7-21,-8 10 0,-2-8 0,-5 4 0</inkml:trace>
  <inkml:trace contextRef="#ctx0" brushRef="#br0" timeOffset="361503.6768">21410 15680 83,'-4'11'33,"10"3"2,5-10 1,2-4-31,12 7 1,0-8-4,2-2-1,4 0-24,-2 2-10,-4-13-2,-1 6-1,-5 0 0</inkml:trace>
  <inkml:trace contextRef="#ctx0" brushRef="#br0" timeOffset="361896.6993">21880 15485 101,'-10'-16'35,"-3"19"2,-2-5 0,-9 9-30,10 15-3,-6-3 0,8 9-3,-1-2 3,8 12 1,2-12-1,7 11-1,4-15 0,8-5 1,4-9 0,5-13-2,2-4-2,4-12 0,-1-11 0,1-3 0,-2-4 0,-4-5 0,0 0 0,-9-3-3,-3 1-2,-7-2 2,-6 9-1,-9-2 3,-4 6-1,-6 10 2,-5 6-1,-2 4 1,0 15 1,1 15 0,3 5 0,6 4 2,2 9 0,8-1 0,2 6 1,8 9-1,3-10-3,8-7 0,2-2 0,8 2 0,2-9 0,2 0 0,2-7 0,-3-4 0,2 5-4,-8-13-8,7 20-16,-14-19-13,-4 1 1,-11-4-1,11-12 0</inkml:trace>
  <inkml:trace contextRef="#ctx0" brushRef="#br0" timeOffset="362232.7185">22347 15345 112,'6'27'41,"-4"1"0,-1 6-1,-7-5-33,5 11-1,-5-5 1,2 7-6,-4-8-1,2 4 0,-2-6 0,1-1 0,-1 2 0,0-8 0,1-1 0,1-6-3,4 2-4,2-20-1,0 24-11,0-24-20,0 0-1,-5-21 2,2 0-1</inkml:trace>
  <inkml:trace contextRef="#ctx0" brushRef="#br0" timeOffset="362541.7362">22152 15423 112,'19'11'41,"3"0"-2,4 12 3,-3-5-34,8 13-5,-4 4 2,2-4-4,-4 3-1,-5-9-8,9 18-23,-12-16-10,-1-9 1,2-1-2</inkml:trace>
  <inkml:trace contextRef="#ctx0" brushRef="#br0" timeOffset="363863.8118">22779 15569 99,'-11'-1'40,"2"3"-2,9-2 4,0 0-28,0 0-7,19-5-1,3 3-2,6 2 0,2 3-3,2-4-1,-1 1 0,-1-4 0,-5 8 0,-7-10 0,-1 0 0,-10-11-1,6 17-18,-13-12-23,4 1 0,-5-3-1,1 14 1</inkml:trace>
  <inkml:trace contextRef="#ctx0" brushRef="#br0" timeOffset="364198.831">22900 15319 119,'4'33'44,"1"8"-2,-2-3 0,4 17-36,-6-6-4,1 14-2,-3-9 0,1 1 0,-3-4-2,-1-8-6,11 8-21,-6-21-13,4-2 2,0-10 0,-5-18 0</inkml:trace>
  <inkml:trace contextRef="#ctx0" brushRef="#br0" timeOffset="364789.8648">23451 14961 60,'-12'-24'36,"3"4"0,-6-10 2,-9 0-16,10 20-6,-16-8-3,10 19-2,-10 2-3,10 19 0,-6 8-3,11 27-3,3 8-2,12 20 0,8 13 0,7 17 0,8 3 0,4 8 0,2-9 0,-1-1 0,-5-8 0,-8-13 0,-13-21 0,-11-16 0,-13-14 0,-10-20 0,-5-6 0,-3-18 0,8-6 0,-6-21-26,21 9-20,9-6 3,16 9-2,8-5 2</inkml:trace>
  <inkml:trace contextRef="#ctx0" brushRef="#br0" timeOffset="365223.8896">23493 15982 96,'0'0'37,"17"24"4,-8 0 1,-1 3-31,4 15-1,-6-8-3,5 7-1,-8-14-4,2 9 1,-4-14-3,1 0 0,-3-10 0,1 0 0,-1-1 0,1-11-1,0 0-2,-2-29-20,7 9-18,-4-14-2,2 1-1,-3-1 3</inkml:trace>
  <inkml:trace contextRef="#ctx0" brushRef="#br0" timeOffset="365668.9151">23522 15952 56,'0'0'36,"-14"-12"4,14 12 0,0 0-15,-18-1-8,18 1-4,-2-11-4,2 11-2,15-21-2,2 7-1,4-10-1,4 4-3,6 6 0,1 6 0,0 5 0,-4 11 0,-6 1 0,-7 11 0,-11-4 0,-10 11 0,-10-9 0,-5 0 0,-5-4 0,-1-9 0,3 6 0,6-10 0,8 8 0,10-9 0,10 23 0,7-9 0,8 13 0,-1-6 0,0 6 0,-10-4 0,-9-2 0,-11 0 0,-12-7 0,-12-8 0,4 4-28,-11-9-15,-1-6-3,8-1 2,5 3 1</inkml:trace>
  <inkml:trace contextRef="#ctx0" brushRef="#br0" timeOffset="367604.0257">23669 14996 100,'1'-20'39,"-1"20"1,-9-9-1,-6 3-26,6 19-6,-2-1-2,2 4-3,-1 5-1,4 7 1,2 1-1,4 7 0,1-5 1,6-1 1,1-16-3,4-2 0,-1-21 0,1-5 0,-3-16 0,-2-13 0,-4-1 0,-5-12 0,-4 8 0,-4 1 0,-1 13 0,2 1 0,3 11 0,6 4 0,10 1 0,11 3 0,13 1 0,11-3 0,8-3 0,1-4-3,4 4-40,-15 10-1,-10 0-2,-16 4 3</inkml:trace>
  <inkml:trace contextRef="#ctx0" brushRef="#br0" timeOffset="368816.0951">21279 16679 32,'-33'-1'21,"10"8"-2,-8-5-5,2 3-3,1 2-7,-2-3 0,4-1 2,-1-3 1,6 2 4,-4-5 1,11 13 2,-10-13 0,24 3 3,-24 3-1,24-3-3,-8-10-3,17 11-2,4-10-2,12 5-1,8-2-2,11 6-1,5-1-3,10 5 2,1 10-1,0-6-1,-4 2-1,-10-7-2,-6 5-2,-13-15-6,0 14-19,-18-15-8,-9 8-1,-9-8 0,-5 6 2</inkml:trace>
  <inkml:trace contextRef="#ctx0" brushRef="#br0" timeOffset="369200.117">21139 16377 89,'0'0'38,"0"0"5,9 16-4,0-5-23,9 30-8,-3 1-5,6 18 3,-3-4-1,2 13-2,-5-14-2,-2-6-1,-3-8-4,-7-16-5,14 4-26,-17-29-4,12 15-2,-5-28-1</inkml:trace>
  <inkml:trace contextRef="#ctx0" brushRef="#br0" timeOffset="369664.1436">22118 16383 93,'2'-18'37,"-7"8"4,-2-4-3,-15-12-24,9 14-6,-12-6-4,4 5 1,-8 1-2,4 11-1,-1-1 1,3 15 0,5 1-2,5 16-2,9 10 3,12 7 0,14 19-2,10 5 0,10 13 0,5-1 0,5 20 0,-5-12 0,-6 11 0,-12-13 0,-21-6 0,-18-16 0,-21-17 0,-13-14 0,-9-13 0,-10-17-18,14-25-26,1-2 2,15-17-3,14 6 3</inkml:trace>
  <inkml:trace contextRef="#ctx0" brushRef="#br0" timeOffset="370324.1813">22464 17108 89,'0'0'37,"-12"0"0,12 0-1,-14 29-25,7-7-5,9 18 2,0-12-1,10 4-2,-2-2 0,11 3-3,-3-12 1,9-1-2,-3-17 1,2-16-3,-5-1 3,-4-6 0,-8-8 0,-7-5-1,-9 5-1,-7-8 0,-6 9 0,-5 0 0,3 5-8,-10 8-23,14 8-10,3-1-2,15 7 0,-10-14 0</inkml:trace>
  <inkml:trace contextRef="#ctx0" brushRef="#br0" timeOffset="371146.2283">22485 16965 35,'-8'12'35,"8"-12"3,0 0 0,0 0-11,-10-18-6,22 9-3,-11-17-5,18 16-5,0-13-6,4-1-5,9 9-11,-6-1-23,-2 0-2,-4 1 2,-9 12-3</inkml:trace>
  <inkml:trace contextRef="#ctx0" brushRef="#br0" timeOffset="371752.263">22512 16954 101,'-9'1'37,"9"-1"-2,-16 10 3,2-6-35,3 10-2,3 0-1,-4 2-5,12-5-24,-4 5-8,4-16 2,-2 13-3</inkml:trace>
  <inkml:trace contextRef="#ctx0" brushRef="#br0" timeOffset="372488.3051">22413 16225 84,'-8'14'38,"9"3"0,4 1 3,5 7-19,0-12-15,16 5-1,0-13-1,10 4-1,-3-8-2,4-4 1,-4-11-4,-2 0 2,-6-4-3,-6 1 0,-4 6-4,-12-8-5,10 5-24,-13 14-3,-5-20-2,-4 6 1</inkml:trace>
  <inkml:trace contextRef="#ctx0" brushRef="#br0" timeOffset="372822.3242">22535 16127 116,'9'35'41,"-3"7"1,1 5-2,-5 1-35,3 7-5,-2 9-1,-6-18-18,5 5-20,0-8 0,3-13-4,2-10 3</inkml:trace>
  <inkml:trace contextRef="#ctx0" brushRef="#br0" timeOffset="375683.4879">23779 16827 38,'-8'-17'32,"8"17"-3,-15-19-1,3 9-2,12 10-4,-9-8-6,18 9-4,4-2-5,16 3-5,6 5-1,11 1-2,6 0-2,6-4-2,2 6-2,1-5-3,-10 0-18,-10 5-6,-41-10 0,54-7 0</inkml:trace>
  <inkml:trace contextRef="#ctx0" brushRef="#br0" timeOffset="376068.5099">23743 17059 68,'-10'1'38,"10"-1"-3,0 0 3,1-21-20,22 15-7,11-2-9,23 7-1,14 11-1,16-1-8,4 17-12,7-5-14,-9-5-3,-3 8 5,-13-9-4</inkml:trace>
  <inkml:trace contextRef="#ctx0" brushRef="#br0" timeOffset="382383.8711">21983 14698 58,'8'-38'29,"-11"-4"1,6 11-1,-1 12-19,-2 19-2,0 0 0,-18 39 0,2 30-1,-22 26 1,-14 37-2,-35 28 2,-13 42-1,-27-2-2,-18 14-3,-16-17-1,2-19-1,8-28-2,15-35-7,39-23-20,24-51-9,33-24-1,41-33 2</inkml:trace>
  <inkml:trace contextRef="#ctx0" brushRef="#br0" timeOffset="391707.4044">22745 16138 18,'39'-18'19,"-14"-11"3,9 15 4,-5 2-13,-11 6 1,2 15 0,-16 3 0,3 21 2,-26 8 0,-6 31-2,-33 12-3,-11 20-2,-26 14-3,-16 9-1,-14 4-4,-3 1 0,7-6-5,9-18-4,30-16-17,19-15-12,19-34-1,32-22 1,17-32 0</inkml:trace>
  <inkml:trace contextRef="#ctx0" brushRef="#br0" timeOffset="398238.778">21824 17643 66,'10'-3'35,"-10"3"-1,0 0 4,0 0-25,0 0-2,14 86-2,-7-38-1,-8 2 2,11 4-4,-6 4 1,6-9-4,-10-49-2,17 61 3,-17-61-5,0 0 4,24 60-3,-24-60 1,0 0 2,16 60-1,-16-60 0,8 74-2,-8-74 0,8 68 0,-8-68 0,0 0 0,9 46 0,-9-46 0,0 0 0,0 0 0,13 49 0,-13-49 0,0 0 0,7 70 0,-7-70 0,0 0 0,3 47 0,-3-47 0,0 0 0,0 0 0,0 0 0,0 0 0,0 0 0,0 0 0,0 0 0,0 0 0,-3-50 0,3 50 0,9-62 0,1-2 0,5-6 0,2-27 0,4-16 0,2-2 0,2-4 0,-1 14 0,1 34 0,-13 13-16,-12 58-22,0 0-7,39 25 0,-35 25 0</inkml:trace>
  <inkml:trace contextRef="#ctx0" brushRef="#br0" timeOffset="399981.8777">22498 18254 72,'0'0'35,"4"-49"3,-4 49-8,0 0-9,0 0-4,0 0-7,1 71 0,-5-16-5,5 4 3,-7 3-5,1-3 0,-5 0-2,-1-4-1,11-55 2,-25 81-3,25-81-2,-24 56-2,24-56-3,0 0-23,0 0-6,0 0-4,0 0 2,0 0-3</inkml:trace>
  <inkml:trace contextRef="#ctx0" brushRef="#br0" timeOffset="401922.9887">22510 18297 52,'0'0'33,"0"0"1,-24-50-8,24 50-6,0 0-6,8-56-4,-8 56-6,21-53 0,-21 53-1,38-67-1,-38 67 0,51-68 0,-51 68 0,58-60-1,-58 60 2,52-24-2,-52 24 0,42 21 1,-42-21-1,28 47-1,-28-47 0,16 73-2,-16-73 3,6 89-2,-6-89 2,-6 76-1,6-76 1,-21 69-1,21-69 1,0 0 3,-48 49-3,48-49 2,0 0-3,0 0 0,0 0-2,0 0 2,0 0-1,4 46-1,-4-46 5,43 68-3,-43-68 1,35 82-2,-30-26 2,-5-56-1,-16 81 1,16-81 0,-60 74-4,19-55 3,-2 6-3,-2-1-2,45-24-4,-70 30-19,70-30-9,0 0-1,0 0 1</inkml:trace>
  <inkml:trace contextRef="#ctx0" brushRef="#br0" timeOffset="404586.141">23190 18577 47,'42'-32'30,"-42"32"6,0 0 2,4-55-12,-4 55-8,-3-52-5,3 52-2,-9-48-3,9 48-2,0 0-2,-29-51-1,29 51-1,0 0 0,-49 20 1,49-20-2,-45 58 1,45-58-2,-41 84 1,41-84 1,-32 79-1,32-79-1,-13 56 0,13-56-2,8 56 2,-8-56-1,0 0 0,45 43-2,-45-43 2,42 3 2,-42-3 0,40-55 0,-40 55 0,34-79 1,-22 18-2,-5 5 2,-4-9-3,-4-4 2,-4 4 0,-4-12-1,-5 15 0,0-16 0,-1 16 0,2-6 0,3 16 0,6 1 0,8-1 0,9 12 0,13-3 0,10 6 0,10 10 0,10 5 0,3-9-4,9 13-10,-7 0-21,-3-2-1,-7-3-5,-11 14-1</inkml:trace>
  <inkml:trace contextRef="#ctx0" brushRef="#br0" timeOffset="431161.661">0 16200 102,'0'0'38,"0"0"0,0-67 2,0 67-29,0 0-3,0-54 2,0 54-5,0 0-2,0 0-3,0 0 0,0 0 0,0 0 0,46-39 0,-46 39 0,43-4 0,-43 4 0,0 0 0,62 27 0,-62-27 0,45 54 0,-13-8 0,-32-46 0,58 87 0,-24-38 0,3 4 0,-9 0 0,-2 5 0,0-8 0,-26-50 0,41 83 0,-41-83 0,33 84 0,-33-84 0,33 77 0,-33-77 0,28 65 0,-28-65 0,32 53 0,-32-53 0,25 49 0,-25-49 0,0 0 0,27 58 0,-27-58 0,0 0 0,0 0 0,0 0 0,16 47 0,-16-47 0,0 0 0,0 0 0,0 0 0,0 0 0,0 0 0,0 0 0,0 0 0,0 0 0,20-64 0,-20 64 0,18-106 0,-6 6 0,6-18 0,0-14 0,0-13 0,0 13 0,-5 11 0,-2 18 0,-3 40 0,-8 63 0,0 0 0,0 0-15,0 0-25,0 0-5,38 82 4,-38-82-1</inkml:trace>
  <inkml:trace contextRef="#ctx0" brushRef="#br0" timeOffset="432582.7423">791 16675 87,'-24'-55'32,"24"55"3,0 0-1,0 0-24,-9-49-2,9 49 1,0 0-2,54-33 0,-54 33 0,60-14-3,-60 14 1,74 13-2,-74-13-1,74 40-2,-74-40 1,63 72 0,-40-21-1,-8-1 2,-10-2-2,-8 3 1,3-51-2,-35 103 2,6-36-3,-4-10 3,0-4-3,33-53 2,-61 88 0,61-88 1,-40 37 1,40-37-4,-10-48 3,10 48-2,26-101 2,-6 37 0,10-6-1,6-8 0,8 11 0,3 1 0,1 12 0,-2 10 0,-4 4 0,0 13-1,-4 0-8,-4 34-9,-15-15-18,4 13-6,-4-3 1,-5-2-2</inkml:trace>
  <inkml:trace contextRef="#ctx0" brushRef="#br0" timeOffset="434028.825">1619 16627 68,'0'0'33,"-8"-13"1,-1 6 1,9 7-24,-15-14-3,5 19-2,-12-5-1,1 15 0,-6 5-1,-5 6 1,-2-1-3,-1 17 0,-2 7 1,6 6-2,4 3 0,12 3 3,7-7-2,12 2 2,9 3-1,13-14 0,8-14 0,8-5 0,2-12 1,1-13-3,0-5-1,-5-8-2,-3 1-6,-16-5-15,0-5-17,-8-4-4,-6 4 3,-7 6-4</inkml:trace>
  <inkml:trace contextRef="#ctx0" brushRef="#br0" timeOffset="434392.8458">1336 16944 92,'-9'0'38,"9"0"2,10-10-3,31 3-31,-5 0-4,5-6-4,9 11-24,4-7-10,-5 0-1,-4 3-2,-9-4 1</inkml:trace>
  <inkml:trace contextRef="#ctx0" brushRef="#br0" timeOffset="434941.8773">1876 16499 92,'-8'-3'38,"8"3"0,-11 9-10,11-9-15,0 0-6,12-10-1,2 11-2,3-8 0,6 5-2,3-10-2,6 6 0,1 0-1,1 3-2,1 3-1,-5-5-2,6 12-7,-18-8-21,7-4-4,-7 4 2,-2-4-3</inkml:trace>
  <inkml:trace contextRef="#ctx0" brushRef="#br0" timeOffset="435299.8977">1926 16749 96,'0'0'38,"12"17"2,5-19-2,5 5-35,9-7-2,6 7 1,2-6-1,1 3-1,-3-2-2,9 5-21,-10 1-16,-8-11 2,-5 9-2,-8-10 0</inkml:trace>
  <inkml:trace contextRef="#ctx0" brushRef="#br0" timeOffset="445673.4911">2626 16029 3,'13'-12'11,"-13"2"0,0 10-1,10-19 2,-5 5 0,-1-2 3,-4-3 0,3 4 1,-8-5-2,5 6 1,-13-8-1,8 10-2,-12-8-1,6 9-4,-9-7 0,5 10-1,-7-4 0,4 4-2,-2 6-1,2 7-1,1 6 0,5 16 1,4 3-1,8 14 0,6 2-2,10 17-2,6 4 3,8 18-2,3 10 1,3 4 0,-5 7 0,-4-1 0,-10 1 1,-11-6 2,-12-9-2,-11-18 2,-10-18 2,-5-20-3,-3-19-1,-2-10-2,6-9-6,-3-12-16,15-4-17,11-3-1,8-6-2,9 10 1</inkml:trace>
  <inkml:trace contextRef="#ctx0" brushRef="#br0" timeOffset="447864.6164">2784 16912 50,'0'0'28,"-11"-7"0,3 1-6,8 6 0,-12-6-10,12 6-2,0 0-3,9-11-4,-9 11 0,23-1 0,-4 9-2,9-1-2,0 11 2,6 5-1,-1 12 3,0 6-1,-5 8 0,-5 2 1,-9-4 0,-8 5-1,-10-3-1,-9-3 1,-7-13-6,-6-6 5,-2-11-3,-5-11 2,3-6-2,5-15 1,9-9 1,10-9-1,9-6 5,10-5-6,11-4 2,12-7-1,6 4 0,5 2 1,-1 8-1,-1 7-1,-3 7-8,-12 2-26,-3 0 0,-8 14 0,-9-12-1</inkml:trace>
  <inkml:trace contextRef="#ctx0" brushRef="#br0" timeOffset="448492.6523">2968 15616 59,'0'33'33,"7"7"0,-3 9 0,-2-2-25,7 21 1,-9-10-3,5 6 1,-9-20-3,5-2 0,-7-19-1,0-8-1,6-15-3,-18 4-4,18-4-11,-16-17-19,6-1 0,-1-12-2,2 4 1</inkml:trace>
  <inkml:trace contextRef="#ctx0" brushRef="#br0" timeOffset="449001.6814">2837 15667 31,'0'0'27,"-6"-10"2,6 10-7,-6-18-1,6 18-4,1-21-3,9 20-3,-10-16-2,16 7-2,-5-7-2,13 10 0,-1-10-1,11 9-3,2 0 1,5 8-3,-2 3 2,-2 11-2,-6 3 1,-7 4 0,-14 9-1,-11 1 2,-12 0 0,-9-6 1,-7-3-2,-4-8 1,0-10-1,5 0 1,7-9-1,21 5 0,0 0 0,24-2-1,12 10 0,9 7 0,5 11 0,-1 2 0,-11 5 1,-13 1-1,-20-4 0,-19-8 1,-18 0-1,-16-10-1,-1 7-8,-12-16-23,12-2-2,13-1 0,14-7 0</inkml:trace>
  <inkml:trace contextRef="#ctx0" brushRef="#br0" timeOffset="450384.7605">3386 16517 54,'0'0'32,"-8"-15"2,8 15-11,1-22-7,14 25-6,-6-13-3,14 13-2,-1-4-1,8 9 0,1-3-2,2 2-1,-3-1-3,-5-10-3,3 15-9,-10-9-21,-4-4 1,-2-8-2,-12 10 1</inkml:trace>
  <inkml:trace contextRef="#ctx0" brushRef="#br0" timeOffset="450735.7806">3500 16207 58,'-2'10'32,"-5"5"2,6 7-1,11 12-19,-13 2-6,11 16-2,-9-1 0,7 7-3,-8-3 1,3-4-3,-3-4-5,-4-15-7,5-5-24,5-9-1,-4-18 1,15 10-3</inkml:trace>
  <inkml:trace contextRef="#ctx0" brushRef="#br0" timeOffset="451981.8519">4062 15907 47,'-16'-7'31,"4"4"1,0 1-8,-8-9-6,20 11-4,-28-21-5,19 13-1,-11-9-3,8 13 1,-9-12-2,6 10-1,-7-10 1,5 7-1,-5-1-1,5 8 0,-2-1-1,5 0 0,1 12 0,4 0 0,5 17-1,5 7 0,5 11 0,9 9 3,6 12-1,11 9-1,7 14-1,5 8 0,0 2-1,-4 6 1,-9-2-3,-10-3 3,-14-9-3,-13-5 4,-13-16 0,-8-9 1,-7-7 0,-1-12 0,1-13 0,0-8-6,14-1-9,-3-14-28,10-10 2,13 5-6,-9-21 4</inkml:trace>
  <inkml:trace contextRef="#ctx0" brushRef="#br0" timeOffset="453548.9415">4125 16860 41,'-7'-13'33,"7"13"0,0 0 4,-18 0-23,23 13-5,-6 5-3,7 14-1,-3 2 1,6 12-1,-3-10 0,6 12-1,-3-2-1,1-3 1,-1-5 1,0-3-3,-4-3-3,0-8 2,-3 3-3,-1-13-1,-1-14-3,-4 15-6,4-15-26,0 0 1,0-22 1,0 22 1</inkml:trace>
  <inkml:trace contextRef="#ctx0" brushRef="#br0" timeOffset="454141.9754">4062 16935 16,'0'0'30,"0"0"-1,-7-11-2,4-3-7,13 5-2,-11-11-6,18-3 0,-9-3-2,17 3-2,-4-3-1,12 7-2,-2 1-1,6 5 0,-3 4 0,1 4-3,-5 8 0,-6 3-1,-6 5-2,-5 3 2,-8 2-2,-5 3 1,-7-1-2,-3 2 3,-4-7 0,-3 4 0,-1-7 2,0 1-2,3-8 2,4-10-3,11 7 0,-2-10 0,12 8 0,4 6-2,7 1 2,-2 5-2,0 5 2,-9 13 0,-5-2 0,-11 7 1,-8-8 0,-10-3-2,-1 10-11,-7-20-22,5-9 1,6-4-4,6-7 4</inkml:trace>
  <inkml:trace contextRef="#ctx0" brushRef="#br0" timeOffset="455656.062">4249 15615 43,'7'-22'33,"-6"-2"-1,-1-2-4,3 16-8,-13-17-5,6 15-5,-12-7-3,3 1-1,-11 4-2,1 6 1,-8 1-3,0 6 0,-4 0 0,1 8-1,1 1 2,4 15-2,3 0 1,8 7-2,7 0 1,11-1 0,11-2-1,9-5 1,8-11-1,10-12 1,6-17-1,5-15 2,-2-11 0,-3-11 0,-9-8 0,-6-2-1,-8 4 1,-8 7-1,-6 4-1,-5 8-1,1 11-1,-1 4-1,7 19-2,1-5-4,18 26-19,-3-10-11,5 11 0,2 4 1,2-1 0</inkml:trace>
  <inkml:trace contextRef="#ctx0" brushRef="#br0" timeOffset="456429.1062">4602 16328 53,'-14'-7'35,"0"3"2,2 0-1,12 4-15,0 0-10,7 14-4,8-8-3,12 3-3,6-1 1,7-3-2,2 3 1,0-3-2,-1 2 0,-9-10-2,0 9-6,-16-19-12,-1 10-17,-6-7 2,-9 10-2,5-16 2</inkml:trace>
  <inkml:trace contextRef="#ctx0" brushRef="#br0" timeOffset="456806.1278">4753 16114 77,'-4'28'37,"8"0"-1,1 12 0,3 15-27,-2 1-4,5 7-2,-2-2-2,0-1-1,3-5-8,-10-9-25,7-12-4,1-12-2,-10-22-2</inkml:trace>
  <inkml:trace contextRef="#ctx0" brushRef="#br0" timeOffset="458096.2016">5394 15947 34,'-11'-24'30,"2"10"0,-11-8 3,-7-3-19,6 17-2,-13-14-1,7 19 0,-13-7-3,9 20-2,-7 0-1,9 22-2,2 7-1,11 17-1,7 16 1,12 26-2,8 13 1,9 11 0,4-2 0,2-7 1,-4-16 0,-3-5 1,-13-24-2,-10-20 2,-16-18 0,-8-12-3,-9-7-2,-8-12-9,11 7-24,-4-15-5,11 1 0,11-8-1</inkml:trace>
  <inkml:trace contextRef="#ctx0" brushRef="#br0" timeOffset="458814.2427">5534 16873 14,'0'0'24,"-21"-13"5,12 13 2,-10 3-14,-1-5-6,8 8-2,-5 2 0,8 13 1,-3 2-1,12 16-2,0-5-1,10 1-1,3-1-2,5 7 1,2-19-1,4-6 0,-3-20-2,-1-14 0,-10-13-1,-5-1-1,-10-15-2,-5 1 3,-5 0-2,0 7 2,2 8 1,6 1 0,10 8 2,13 4-2,12 9 3,12 1-5,11 9-4,-5-4-25,8-1-6,-1-3-1,-9 1-2</inkml:trace>
  <inkml:trace contextRef="#ctx0" brushRef="#br0" timeOffset="460028.3121">5069 15169 39,'-5'-22'34,"4"2"-1,-6 8 0,-4-11-14,11 23-6,-26-15-3,11 26-3,-11 3-2,3 17-1,-4 5 0,3 7-2,1 1 0,9 3 0,4-1 0,11-8 0,8-10-1,9-1 0,4-11-1,8-5 0,2 0 0,-1-1-1,1-2-1,-5 0 1,0-1-4,-10-8-1,5 11-9,-22-10-17,11 3-5,-11-3 2,0 0 0</inkml:trace>
  <inkml:trace contextRef="#ctx0" brushRef="#br0" timeOffset="460407.3338">4929 15371 58,'-1'-12'34,"1"12"0,18-14 1,4 4-18,9 13-10,5 5-14,5 7-24,-3-9-1,3 5-4,-7-5 1</inkml:trace>
  <inkml:trace contextRef="#ctx0" brushRef="#br0" timeOffset="474760.1547">4642 17739 73,'0'0'35,"0"0"0,-13-35 2,13 35-31,45-37-1,-21 25 0,12 2 0,-3-4 0,8 9-7,-2-10 6,3 11-2,-1-5 0,0 9 1,-2 0-3,-39 0-1,72 20 0,-72-20 4,63 22-7,-63-22 2,53 42-4,-53-42-1,46 62-7,-46-62-21,18 64 3,-18-64-6,6 53 2</inkml:trace>
  <inkml:trace contextRef="#ctx0" brushRef="#br0" timeOffset="475316.1865">4790 18142 59,'0'0'36,"0"0"5,0 0-9,0 0-12,0 0-8,0 0 0,41-14-4,-41 14 0,84 6-3,-27 1-7,8 3 2,1 17-4,-6 5-1,-1 3-6,-59-35-20,61 68-9,-61-68 3,13 49-3</inkml:trace>
  <inkml:trace contextRef="#ctx0" brushRef="#br0" timeOffset="479342.4168">3138 15260 72,'16'-28'33,"-13"13"-1,-4 29 2,-7 30-25,-12 34-3,2 44-1,-12 20-1,-4 45 1,-15 16-2,-4 25 2,-9 5-2,4-1 0,-1-17-2,4-38-2,8-12 2,7-46-2,13-23 0,12-23-2,12-22-2,4 3-11,-1-54-20,43 44-1,-15-62 0,11-1-1</inkml:trace>
  <inkml:trace contextRef="#ctx0" brushRef="#br0" timeOffset="486242.8115">6135 17336 14,'0'0'28,"-1"-15"-5,0 5 0,0-3-6,-5-3 3,7 5-5,-10-2 1,9 13-5,-9-23-2,9 23-2,0 0-3,0 0 4,-11-2-4,11 2 0,0 0 0,0 0-2,0 0 0,0 0-2,0 0 2,0 0-3,12 9 2,-12-9-1,14 27 1,-2-9 1,1 6-2,2 7 3,1 8-2,0-2 0,-16-37 2,31 84-1,-31-84-1,32 89 2,-17-26-3,1-9 2,-2 6 0,1 5-2,-2 1-2,-2 2 3,-1-2 0,-1 0-2,-3-15 4,-6-51-5,13 75 2,-13-75-1,10 58 1,-10-58 0,8 63 0,-8-63 0,0 0 0,9 74 4,-9-74-3,0 0 2,0 0-1,0 0-2,0 0 2,0 0-1,10-62 1,-3 0-5,5-27 4,4-30-2,4-17 0,3-13 0,1-15-1,0 9 0,-3 14 1,-4 22-4,-1 32-6,-17 30-13,7 30-17,-6 27 0,1 10-1,0 8 0</inkml:trace>
  <inkml:trace contextRef="#ctx0" brushRef="#br0" timeOffset="487447.8804">6875 18208 49,'5'66'31,"-3"-16"4,-2-50 3,-8 72-21,8-72-7,10 84 0,3-32-3,-13-52-1,21 77-2,-21-77 1,20 53-2,-20-53-1,9 66-1,-9-66-1,-5 75 1,0-26-1,5-49-1,-17 47-2,17-47-1,0 0-12,0 0-20,0 0-1,0 0-2,-14-78 3</inkml:trace>
  <inkml:trace contextRef="#ctx0" brushRef="#br0" timeOffset="488311.9298">6910 18331 12,'0'0'26,"0"0"4,0 0-10,0 0-2,-44-32 0,44 32-2,0 0 0,0 0-6,-15-61-2,15 61-3,16-47 0,-16 47-3,32-67 1,-32 67 0,48-58-4,-48 58 4,59-41-3,-59 41 1,62-8 0,-62 8-1,58 26-2,-58-26 1,46 45 4,-46-45-4,26 61 2,-26-61-2,-6 61 2,6-61-4,-40 71 5,7-22 0,33-49-2,-73 73 3,73-73-3,-68 63-2,68-63 2,-43 34 1,43-34 0,0 0-4,0 0 3,0 0-3,54-7 2,-54 7 3,70 32-2,-70-32-1,74 52 3,-74-52-2,56 67 5,-56-67-5,17 60 2,-17-60-4,0 0-1,-70 62-12,27-52-23,3-11 3,-5 2-5,45-1 5</inkml:trace>
  <inkml:trace contextRef="#ctx0" brushRef="#br0" timeOffset="489195.9804">7632 18348 29,'0'0'29,"0"0"3,0 0 2,0 0-12,0 0-6,0 0-4,-47-10-4,47 10-1,0 0-2,-61 70-3,61-70 3,-40 84-1,27-30-1,13-54-2,-11 95 0,11-95 0,18 82-1,-18-82 4,44 34-3,-44-34 0,55-34 2,-55 34-2,46-94-2,-32 33 2,-9-3 3,-10-11-3,-9 1-3,-10-10 3,-4 6 0,-5-2 1,4 10 1,3-6-2,14-5-2,12 9 2,16-1 2,18 7-4,12 11-1,13 1-4,2 11-1,13 15-19,-7 4-12,-6 15-5,-10-6 4,-10 14-1</inkml:trace>
  <inkml:trace contextRef="#ctx0" brushRef="#br0" timeOffset="495793.3578">5299 15893 32,'20'-25'28,"-12"-9"-1,4 18 0,-1 5-16,-11 11-1,17 13 0,-17 13-2,5 28 2,-14 5-1,-1 38 1,-21 16 0,-3 16-5,-18 12 0,1 0-3,-5 3-1,4-8-2,7-21-1,8-31-2,22-24-12,10-22-19,5-38-2,21-21-3,-3-23 2</inkml:trace>
  <inkml:trace contextRef="#ctx0" brushRef="#br1" timeOffset="543963.1129">7653 11003 21,'0'0'21,"13"23"-3,-10-12-4,13 10-3,-8-3-5,7 6-1,-1-2 0,-5-2 2,4 2-1,-4-2 1,2 0 0,-2 3-1,4 4 0,-5 2-3,3 9 0,-4 3-2,1 5 2,-4-5-2,0 5 1,-3-8 0,0 0-1,0-6 1,4-4 1,1-3-1,7-4-1,0 0 1,4 2 0,-2-4-1,0 3 2,-3-1-2,-2 0 1,-6 2 0,-1 1-1,-3 2 0,0 2 0,-1 5-2,1 2 2,1 3-2,3 2 2,3 0-2,1 5 2,1-3-1,0-1 1,1-5 0,0 0 2,-3-2-2,0 2 0,-4 1 1,1 1-2,-3 4 2,0 8-3,-1 3 2,3 4-3,0 1 2,2 3 1,0-1-1,3-4 0,1-4 0,2-2 1,-1-6-1,-1 1 0,0-3 0,0 0 0,0 0 2,-3 3-2,0 2 1,1 4-2,-3 7 2,1 0 0,-1 4-1,1 0 0,-1 0-1,1 6 2,-1-4-2,-1-1 1,-1-6 0,-2-2 0,0 1 0,-2-2 1,-1 3-1,1-2 0,0 4-1,1 2 2,0 0-1,0 1 0,0 2 1,2-4-2,-2-2 3,1-7-3,1-2 2,0-5-2,2 3 2,2-4-3,2 0 1,0 2 1,1-3-2,1 0 3,0 0-1,0 1 0,-2-4 1,-1 1 0,1-6-1,0-5 1,0 3-1,1 1-1,-1-5 1,2-3-1,0 0 1,0-5-1,-1 1 2,-1 3-3,-1 0 3,0-2-1,1 5 1,-1-1-1,2 8 0,1 0 0,0 0 0,1 6 0,-1-2-1,1 2 1,-2-5 0,-2 1 0,-2-3 0,0 0 0,-3 2 0,0-2 0,-1-3-1,0-1 1,-1 0-1,1-5 1,-2 3-1,0-3 1,-1-2-1,0-4 2,-1 2 0,-3 1 2,-3-3-2,-1 4-1,-2-3 1,-1 2-1,-2-4 1,-3 1-2,-1-2 1,-3-1-3,-2-4 1,-1 4 2,-4 2 0,-3-5 0,-3 2 0,-4-3 0,-3-1 0,-4 2 0,-3 3 1,-7-3-1,-2-5 0,-4 1 0,-2 2-1,0 4 1,-1-3-1,1 1 1,0-3-1,1 1 1,-2-5 0,1 3 0,-1-7-1,-2-3 0,-2 3 0,-1-7 1,-1 8 0,-1-8-1,0 8 1,-1-1 0,0 4-1,2-4 3,2-2-2,3-1 0,3-9 1,5-3-1,1-7 0,4-4 0,-1-6-1,0 1 2,-2-3-2,0 3 2,1-2-1,1 4 1,3-2-1,3 2 2,4-1-1,5-4 0,5 0-1,4-5 1,3 1-2,1-3 0,2-1 1,2-4-1,5-1 1,0-1 0,2-7 0,3 5 0,1-8 0,1 1 1,4-5-1,-2 1 0,3-8 0,2 3 1,1-3-2,-1-2 2,1-3-3,-2 3 2,-3 4 0,-3 1 0,-5 11 2,-6-1-1,-2 8 0,-4 5 0,-1 8 0,-3 2 0,0-1-1,0 4 1,0-1-3,-3 0 3,-1 3-2,-1 3 1,-7-2 0,-3 6 0,-7-3 0,-3 3 0,-4 0 1,-2 1-1,-2 2 0,-2-4 2,0 6-2,0-7 1,0 6 0,-2-2 0,-2 4-1,-3 5 0,-1 4 1,-1 1-1,-2 7 2,0-1-2,-3 5 0,1 0 0,0-3 0,2 2 0,1-6 0,2 1 0,2-9 0,1-2 1,2-4 0,0-2-1,-1-2 2,-2-4-1,0-6 1,1-6-1,-2 2 0,1-2 2,-2-4-3,-1-1 2,0-5-2,-1 0 2,0-6-1,-1-3 1,3-5-2,1-4 0,3-6 2,5-2-2,3-1 1,2-6-2,0-1 2,4 2-2,-4-11 0,2-2 1,5-7-1,6 4 1,9 1-1,8 0 1,15 6 0,10-2 0,17 7 1,11 0-1,14 6 0,6-7 0,13-1 0,5 1 0,6 0 0,1 3-2,10 8 0,2 2 0,8 5 1,10 8-1,2-5 1,6-3 0,13-5-1,14-2 0,4 0 2,6-4 0,5 8 0,2-7 0,3 14-1,0 6 1,-2 4-1,0 8 2,2 5-1,1 1 1,5 0-2,3 0 0,2-6 2,1 2-1,-3 0 1,-7 1-1,-7-3-1,-5 7 1,-12 1-1,-7 7 2,0 12-1,-2 3 0,-3 11 0,-3 4 0,-2 9 2,-4 8-1,-2 2-1,-7 2 1,-13 3-1,-6 5 0,-8-2 0,-1 7-1,-5-6 1,1 1-1,1 0 1,4-1 0,-1-3 0,0-3 1,-7-2 1,-6-7-1,-11 3 1,-7-1 0,-15-1 1,-6 14 0,-9 10 1,-1 13-2,1 14 0,6 5-2,12 15-9,1-5-24,18-2-5,15-18 0,7-28-2</inkml:trace>
  <inkml:trace contextRef="#ctx0" brushRef="#br1" timeOffset="546931.2827">3428 9750 88,'-12'-13'34,"-4"4"1,16 9-1,-10 14-27,6 8-3,15 19 0,-4 13-3,7 14 0,-2 0 1,4 2 1,-3-4-2,1-9 1,-4-9-2,-2-11 1,0-11-2,-8-26-1,11 15-4,-13-27-4,8 1-14,-10-9-13,-5-19 0,-1 0 3,-2-8 11,-14-17 12,8 10 8,-6-4 7,-2 6 15,4 0 13,9 19-1,-1-2 1,11 7-11,17 18-10,2-4-4,16 15-2,3 5-1,12 13 0,-1 7 1,10 9 1,-7 4-3,2 10 1,-11-10-1,-1 5 0,-11-22 0,-3-2 0,-8-31 0,-4-10-2,-8-29 1,-4-13-3,-4-6 0,-4-13-4,5 15-3,-11-14-16,7 26-13,2 10-2,3 12 3,8 17-1</inkml:trace>
  <inkml:trace contextRef="#ctx0" brushRef="#br1" timeOffset="547549.318">4248 9600 108,'15'57'39,"-1"-5"-1,5 2-2,2-6-35,9-4-1,4-5-1,0-25-1,-4-25 0,-6-21 1,-11-12 0,-13-16 3,-10 7 0,-17-3 2,-6 11-1,-9 11 0,0 18-1,2 17-2,0 5-7,19 23-23,6 0-8,9-10 0,11-5-1</inkml:trace>
  <inkml:trace contextRef="#ctx0" brushRef="#br1" timeOffset="547600.3209">4657 9244 101,'20'20'38,"2"13"2,-4 7-2,-16 0-32,15 16-2,-6-4 0,0 10-2,-7-5-2,-3-4 0,-4-9-4,-5-12 1,0-5-4,-8-25-2,13 8-11,-10-26-18,3-11 1,4-5 1,0-16 1</inkml:trace>
  <inkml:trace contextRef="#ctx0" brushRef="#br1" timeOffset="548235.3573">4407 9323 54,'-22'5'28,"-4"-12"3,13 8-1,4-7-16,14-4-4,24 6-1,14-9 2,23 13-2,4-3 0,16 13-1,-2-3-2,4 12-2,-11 2-2,-9 13-1,-21 3-1,-18 9 1,-21-8 0,-17 3 2,-20-5-1,-16-1 0,-15-3-1,-10-9-1,-1 2-1,0-17-1,14 8-6,5-23-9,23 0-22,29 7 0,4-29-2,27 9 3</inkml:trace>
  <inkml:trace contextRef="#ctx0" brushRef="#br1" timeOffset="548812.3903">5440 9090 60,'0'0'29,"-28"5"0,11 11 1,-12 9-23,-5 0 1,0 20 0,-6-8 1,8 12-1,-4-12 0,14 0 0,-2-13-2,15-3-2,9-21-3,9 10-1,9-12 1,7-5-1,1 3 1,1 2 0,-2 3 1,-3 8-1,-11 8 2,-6 10 1,-7 4-1,2 10 1,3-7-1,12 0 0,11-7-1,14-10-1,15-13-2,11-11-4,13 2-4,-8-21-10,5 10-20,-12 0-1,-17 2 2,-16 8-1</inkml:trace>
  <inkml:trace contextRef="#ctx0" brushRef="#br1" timeOffset="570995.6591">10149 11437 31,'0'0'28,"-6"-15"1,6 15 0,-9-5-8,-2 3-7,11 2-4,-20 11-3,12 2-1,-9-11-1,6 13 0,-7-1 0,8 9 0,-7-3 0,5 14-1,-1-9 0,2 10 0,-3-2-2,6 4 1,-2-2 0,4 5-3,0 0 2,4 0 0,1 6-1,3 8 1,1 5-1,2 6 2,1 1-1,3 2 1,0 3-1,4 1 0,1-5-1,3 10 0,1 5 0,1 5 0,-2 6-1,0 5 3,-4-4-4,1 11 3,-1 6-1,2-5 1,-2-2-2,4-6-1,0 0 1,4-4 2,1 6-2,1-7 1,-1 5-1,-2 1 1,0-5 0,-3 11-1,-1-6 0,-3 5 0,-2-13 0,-2 7 0,-4-17-2,0 8 0,-3-2 1,-1-13 1,-2-4 0,0-6 0,-1 0-2,-1-8 3,-1 10 3,0-20-4,-2 2 2,0 6-3,1 1 2,1 10-1,-2-1 0,2 6 0,0-7 0,1 8 0,-1-11 0,-2 1-2,-1-5 2,-3-10-2,-1 6 2,-2-11 1,0 8-1,-1-6 0,1 7 1,1-1 1,1 6-2,3-7 0,2 5 0,1-6 0,2-5 0,3 0 0,2-2 0,5-4 0,1-4-2,4 6 2,3-9-3,1 5 2,5 2 1,0 1-1,3-2 4,0-2-2,0 0 0,1-12 0,2 9-2,1 1 1,1-3 0,2 3 0,2-11 0,4 4-2,3-14 2,3 9-1,3-20 1,2-1 0,2-10-1,-1-9 2,0-4-4,-2-3 3,-2 0-3,-3 5 2,-4 7 1,-2-7 0,-4 10 3,-2-4-3,-3 6 4,-1 0-4,-4 4 4,2-7-4,-2-4 1,0 4-1,1-5-3,1 0 3,0 3-1,1-8-2,0 7 3,-2 3-1,0-3 2,-3-1 0,1 4-1,-4-3 1,2 2-1,-1 1 4,1-4-4,1-3 1,0 4-1,2-4-1,-2-3 2,2 5-2,-4 5 2,1-10-1,-2 6 0,1-9 0,0-4 0,1 4 0,0-2 0,0 1 0,1-10-5,0 11 5,1-8-3,-2 12 4,2-4-1,-1 0 1,1-1 1,3 4 0,0-5 0,2 0-2,2-1 0,-1-6 0,2 3 0,-2 3 0,1-3 0,-2 1-2,-1-4 2,-1 1-2,0-2 2,-1 2 0,-1 2 0,-2-3 1,-2 4-1,-1-3 0,-2 7-3,-2 6 3,1 7-1,-1 2 0,2-2 2,3 4-1,1 0 3,3-2-3,4 5 4,0-6-4,0 0 0,0 2 0,0-2-1,-3 2 0,0-4-2,0-10 1,1 9 1,2-1 1,4-10 0,0-8 1,3-1-1,1-6 0,-1-1 0,-2 5 2,-1-7-2,-1-5 2,0 7-2,-1 0 0,1-4 1,2 8 1,2 0-2,2 5 0,1-5-1,-1 9 1,-1 6 0,-2-4 1,-1 10-2,-2-4 2,-2 0-4,-1 3 5,0 0-1,2-7-1,0-4 0,1-4 0,1 8 0,-1 2 0,1 1 0,-3 7 0,-1-5 0,-1 9 0,1-9 0,-1 1 0,2-1 0,4-3 0,3 0 0,4-11 0,2 6 0,1-2 0,-1 6 0,-2 10 0,-2-1 0,-6-5 0,-3 11 0,-2-5 0,-4 7 0,-1-3 0,1-5 0,1 7 0,2-4 0,0 5 0,3-1 0,0 0 0,0 1 0,0 3 0,0 5 0,-1 0 0,0-6 0,1-1 0,-2 1 0,0-4 0,3 4 0,-1 1 0,0 0 0,1-5 0,1 4 0,0-1 0,-1-1 0,2 0 0,-1 1 0,2-4 0,1 1 0,1-1 0,1-7 0,2 10 0,0-10 0,3 9 0,0-2 0,-1-5 0,-1 5 0,-3-5 0,-1 9 0,-3-5 0,-2 3 0,-4-1 0,-1-5 0,2 3 0,-1 0 0,1 4 0,3 0 0,0 5 0,1-3 0,0 11 0,1-11 0,0 9 0,0-5 0,3-2 0,-2 3 0,3-11 0,4 10 0,3-12 0,4 12 0,3-12 0,1 3 0,-3-1 0,1 0 0,-1-2 0,0-1 0,-3-5 0,-1-7 0,2 7 0,2-3 0,1 2 0,-1-6 0,0 5 0,-4-3 0,-3-1 0,-4 4 0,-6 1 0,-5-7 0,-2-2 0,-2-6 0,-3-10 0,0 0 0,-3-16 0,-3 13 0,-4-17 0,-3 15 0,-6 2 0,-4 3 0,-5 2 0,-3 3 0,-7 21 0,-3-17 0,-3 7 0,-5-9 0,-4-3 0,-7-6 0,-4 9 0,-4-12 0,-3 2 0,-3 5 0,-2 4 0,-2 3 0,-2 3 0,-2 6 0,-5 2 0,-4 6 0,-5 1 0,-2-2 0,-6 3 0,-4 3 0,-6-1 0,-3 7 0,-1-1 0,-1 7 0,-2 7 0,-3-4 0,-5 9 0,-2-5 0,-1 0 0,4 1 0,0-9 0,-5 3 0,3-16 0,4 9 0,5-13 0,4-1 0,1-1 0,-2-8 0,-2-3 0,6-6 0,2-9 0,4-21 0,5 5 0,4-3 0,5-5 0,8-2 0,4 6 0,3 2 0,1 2 0,3 11 0,0-10 0,4-2 0,3-1 0,5-6 0,5-1 0,4-8 0,1 5 0,-1 8 0,-4 0 0,-7 15 0,-6 0 0,-9 14 0,-6 6 0,-4-1 0,-3 12 0,-6-10 0,-2 9 0,-1-10 0,-1-2 0,3-5 0,3-2 0,2 5 0,0 3 0,4 7 0,1 12 0,4 17 0,0 14-1,1 19 2,3 4-1,3 5 0,6 6 0,5 6 0,6-4 0,5-1 0,4-2 0,2-1 0,0 14 0,0 15 0,-2 17 0,-2 4 0,0 2 0,1 7 0,1-5 0,4 1 0,2-16 0,12 6-7,-6-32-25,13 4-8,6-15 0,7-14-4,13-8 3</inkml:trace>
  <inkml:trace contextRef="#ctx0" brushRef="#br1" timeOffset="582862.3378">11789 9206 228,'3'25'0,"6"15"2,1 5-1,2 10 1,1 10 0,0 3 0,1 7 0,-4-19 1,0-8-2,-4-11 0,-158-384-62,120 280 65,-4 13 4,13 14 3,-3 11 0,18 20-1,8 9-3,5 14-2,15 8-1,13 8-1,8-3-1,9 10 0,8-4 1,8 4-2,0-13 0,1-2-1,-5-13 0,-3-4 0,-9-12 0,-5-8 0,-13-17 0,-12-9 0,-16-16 0,-13-5 0,-14-2 0,-11-7 0,-2 16 0,-8-11-16,11 29-26,5 6-2,16 19 2,12 12-2</inkml:trace>
  <inkml:trace contextRef="#ctx0" brushRef="#br1" timeOffset="583506.3747">12432 9178 110,'33'46'39,"0"-10"0,1-16 0,9 0-31,-4-17-3,8-9-2,-6-13 3,-5-21-5,-15-10 2,-14-5-2,-18 5 0,-15 9-1,-12 16-1,-9 17-1,-1 17-3,-2 14-4,18 14-8,1 5-22,21-7-1,12-8 1,9-9-1</inkml:trace>
  <inkml:trace contextRef="#ctx0" brushRef="#br1" timeOffset="583560.3777">12731 8694 102,'13'7'40,"3"7"-1,8 14 3,6 16-33,3 13-4,10 22 1,1-1-1,3 1 0,-5-5-3,-3-6-2,-8-11 0,-6-14 0,-7-14 0,-10-13 0,-8-16 0,-15 2 0,-7-23 0,-12-16-4,-4-6-3,-13-14-1,1 6 1,-7-17 1,8 7 1,4 1 3,12 12 2,14 10 3,15 1 1,26 17 2,16-6 1,25 18-1,10 5 1,11 5-3,1 9-2,-2 11-2,-14 8 0,-15 10 0,-26 10 0,-21 0 0,-19 5 0,-16 1 0,-10-3-4,-8-11-1,2-3-7,-9-15-27,18-17-2,9-1 2,12-19-2</inkml:trace>
  <inkml:trace contextRef="#ctx0" brushRef="#br1" timeOffset="584217.4153">13681 8601 94,'11'-11'35,"-11"11"4,-5-21-9,5 21-16,-39 11-4,11 12-2,-16-4-2,1 11 0,-8-2-2,6 5-2,3-3 0,8 7 0,12-8-1,15-6-1,14-1 1,14-8-2,7-5 0,5 3 2,4 3-1,-3 10 1,-4 1-1,-5 9 1,-5 3-1,-1 3 0,5-1 0,11-6 0,13-7 0,14-11 0,11-6 0,0-13 0,8-2-42,-10-6 0,-10 1-3,-13-13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32:22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7474 2909 12,'0'0'14,"-19"-18"-4,8 20-2,-5-4-2,0 16-3,-1 2-1,-1 15-2,-4-4 1,1 15-1,-6-5 0,1 3-1,-6 2 1,1-3-1,-5 4 1,3-9-2,1 6 2,1-10-2,5 6 0,1-1 2,6 0 1,0-4 0,5 1 0,0-2 2,3-2-2,-1 8 3,3-3-1,0 9-1,-1-1 0,2 6 0,1-3 0,-1 2-2,2 4 3,-1-6-3,1 5 0,-1-7 1,1 2-3,-2-3 2,0 6-1,-2-1 0,0 3-1,0 3 3,0-2-1,1 6 2,2-2-1,1 1 1,1 0-1,3-5 1,3-1-2,1-8 0,2 2 0,1-8 0,1 5 0,3-3 0,1 4 0,0-1 0,0 4 1,1 5-1,1-2 0,-1 9 1,1-6-1,3 5 0,-2-7 1,4 1-1,-2-4 0,4-3 0,-3 1 0,4-11 0,-5 2 1,2-7 0,-4 1-1,0-3 0,-3 0 1,1-4 0,-4 0 0,3-3 0,1 0 0,1 0 0,3-3 0,2 1 0,3-1 0,-1-1 1,3-1-1,-5 1-1,5-3 0,-7 1 0,3 0-1,-3 2 2,1 1-2,1-2 1,2 1-1,1-3 2,2-1-1,1-1 1,3-4 2,0-7-1,1-3 0,2 0-2,-1-2 2,6 5-1,0 0 0,4 2-1,-1 2 0,0 9 0,-1-4-1,-3 4 2,-1-4-1,-7-3 2,1-1 0,-5-11 0,3 0 1,-3-8-1,6-1-2,2-1 1,2 5-3,1-1-2,0 0 0,5 6-1,-3-2 0,5 6 0,-5-2 1,7 0 1,-1-7 3,4 4 0,1-2 1,1-2 1,2 4 1,-5-3 0,7 4 1,-9-3 3,3 2-1,-9-2 0,3 1 0,-7-1 0,2 1-1,0-4-1,0 4-1,1-3-2,1 1 0,4 1-1,-1-3 1,1-4 1,3 1 0,-5-6 0,3-3 0,-4-4 0,2-1 0,-4-4-1,2-4 0,-3 0-1,0-2-1,-1-2 2,1 2-2,3-8 2,-2 3-1,6-3-1,-1 1 3,3-1-3,1-3 3,-2 0-2,-1-4 1,-6 0-1,0-3 0,-10-4 2,-1 1-2,-7-3 1,-2 0 0,-5-1 1,-2 0 0,-2 2-1,-1 4 0,-3-2 0,0 6 1,-1-2-2,-1 1 1,-2 2-2,-2-1 0,-1 4 1,0-5 0,-3 2 1,0-6-2,-1-1 3,1 0 0,-1-3 0,0-2 2,0 0-2,1 4 1,-3 0-2,1 4 2,0 4-2,-2 5-1,0 2 1,0 6-2,-3 0 2,3 2-2,-2-1 2,-2 0-1,-1 1 1,-4 0-2,-4 4 2,-2-1-2,-4 2 1,-3 5 1,-1-1-2,-1 5 1,2 5 0,3 4-1,2 3 0,4 8 0,0-2 0,4 8 1,-1-1-2,0 4 2,-2-2-2,-1 1 1,-4 1 0,-4-2 1,-1 3-1,-5-8 0,0 7 0,-2-6 1,0 7 0,-2-4 0,2 4 0,1-5-1,2 7 1,1 0 0,0-3-1,0 6 0,-1-5 0,-4 4 1,-3-3-1,-5 1 1,-3-3 0,0 3 0,-3 2 0,0-2 0,-1 2 0,1-3 0,0 3-1,-1-2 1,2 6-2,-6-5 2,-3 8 0,-6-1 0,-5 7 0,-8 5-1,-4 4 0,-8 10 1,3 5-4,-1 3-6,12 15-20,9 8-1,8-15-1,19 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55:13.66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4156 4339 9,'3'-13'24,"5"1"0,-18-10 0,1 2-13,-11 3-3,-7 0-3,-9 7-2,-11-3-1,-3 5 2,-11 1-1,1 6 2,-8 0-1,5 6 1,-5 2 0,3 7-1,-2 4 0,3 3-3,-2 2 1,3 4 0,-2 0 1,6 2 0,4 0 0,9 5 1,1 0-2,6 7 1,1 2-1,3 4-4,1 2 2,3 2 0,0 2-1,2-4 2,2 0-1,4-1 2,4-4 0,5-1 1,8-1-1,4-3-1,6-4 1,5 1-1,4-1 1,1 0-1,1 3 0,-2 0 1,-4 3 0,3 1 0,-2 4-1,3 0 1,-1-5-1,4-3 0,-2-6-1,3-5-1,-1-3 1,1-4 1,-3-1 0,0 0 0,-2 1 1,1-1 1,1 3 0,2 5-1,0-2 1,3 3-3,-2-5 1,1-1-2,0-3 0,0 1-1,0-6 0,4-3 2,3 0 0,2-7 0,6-2 1,6-2 0,4-3 1,6 1-1,1 0 1,2-1-2,0 0 0,1 4-1,-2 4 0,-1 4 0,-2 5 0,1 8 0,3-2 0,3 4 2,2-2-2,2-1 1,0-2 0,-1-3 0,-3 1 0,-1-10 0,-4 9 0,-3-3 0,0 8-1,2 0 2,6 0-1,4 1 0,4-4 1,0 1-1,1-9 1,-2 4-1,-5-6-1,-4 4 1,-6 0-2,-2 0 2,-1 5-1,3-1 1,0 6-1,2-5 2,-2-1-1,-2-2 1,-1-2 0,-6-2 1,-5-2-1,-6-6 0,-3 5 1,-3 0-1,1 3 1,2 1-2,2 0 2,4 6-4,1-7 3,4 6-2,-1-7 1,3-4-1,1-5 1,3-3 0,1-2-2,2-4 2,2 1 0,4 0 1,3 1 0,-1-2 0,0 2 1,-5 0-1,0-2 1,-1 0-1,-2-3-2,1-1 1,-1-5-1,0 0 1,0-1-2,-1 2 1,2-3 0,0 5 1,0-7 0,-3-2 1,1-1 0,2-2 0,-2 0 0,-1-7 2,-5 7-2,-1-5 1,-4 6 1,-2-1-2,-2-2 0,0 3 0,-1-4 0,3 2-1,-1-4 2,-1-3-3,0-2 2,-1 3-1,-1 3-1,-3-1 1,-3 1-3,-1-1 4,-3-2-4,-1-3 3,2 1-2,-2-9 1,2 1 2,-1-4 0,2-3 1,0 0-1,1 1 1,-1-2-2,1 5 1,-2 4 1,-2 1-3,-2 3 2,-4 1-2,-4 5 0,-5-3 0,-4 7 2,-6-6-3,-3 2 2,-6-1 0,-4-4 0,-1-3 0,-4-6 0,-2-1-1,-6 0 1,-8-5-1,-7 5 0,-8 0 1,-6 3 0,-5 4 2,-5 1-2,-2 3 2,-1 0-2,-1 6 1,-3-2 0,0-3-2,-3 1 2,-1 0-4,2-1 3,-2 4-1,2 7 0,2-2 0,5-1 1,3 3 0,1 2 0,2 1 0,-1 0 2,-1-2-2,-1-7 1,-2 5 0,-1 3-1,0-2 0,-1 6 0,1 3 1,-2 9-2,-3 6 3,-6 7-3,-7 9 2,-5 1-1,-8 9 0,-13 4 0,-12 5-2,-7 3 2,0 2-2,-1 0 0,12 6-1,3-1-4,28 17-22,14-5-10,27 0 1,23 10-2</inkml:trace>
  <inkml:trace contextRef="#ctx0" brushRef="#br0" timeOffset="14425.8251">4112 8232 21,'0'0'23,"-1"-23"-2,7 13 2,-9-11-15,-1-4 1,3 8 2,-7-9 0,2 13 0,-8-11 1,4 11 0,-11-8-3,5 12-1,-11-8-4,0 8-2,-5-3-2,-1 1 1,-4 3-3,-1 1 2,-3 4 0,0 3 1,-4 6 1,-1 3-2,-4 9 2,-3 2-3,-2 10 2,-1 0-1,0 4 2,5 6-2,0 4-1,4 8 4,3-1-3,8 5 3,2 1-2,4 9 2,2 1 0,1 6 0,3-6-1,4 1 0,1 8 0,4 3-1,2 0 1,4 1 0,4-3-2,4-2 0,2-2 1,4 3 0,0-9 1,4-5-2,-1-6 2,2-4-2,3 0 2,3-2 1,0-4-3,5 1 1,2-3 0,4 0 1,2-5 0,5 1-1,3-5-1,5-2 1,5-3 0,3-1-1,3-7 0,3-2 0,1 0-1,0-2 0,1-1 1,1-2 0,-2-1 0,6-2 1,3-1-1,4-4 1,4-2 0,5-5 1,4-2-1,3-1-1,3-4 1,2 3-1,1-4 0,2 7 0,2 0 3,4 2-4,7-1 2,5-1-1,2 1 0,0-3 0,3 1-1,4-2 1,0-5-2,-1 3 2,-2-2-1,-1-1 2,7 4-1,0 3 1,5-1 1,0 8-1,6-3 0,4 2 0,-3-1-1,-1 3 0,-7-5 0,2-5-2,-4-1 2,-1-7-2,-8 2 1,-2-3 2,-2 1-1,2-1 0,-2 5 1,-6-2 0,-5 6 1,-3-2-1,0 5-3,1 0 2,2 0 0,-3-3 0,3-4 2,3-3-2,6-6-1,3-5 1,0-8 2,-7-4-2,-2-10 1,-4-1-1,-5-6-2,-1-1 1,-3 1 1,-7-4-1,-1 10 1,-1-9-1,-2 12 1,2 0 2,-2-2-3,0-4 3,-4-4-3,-3 0 4,-5-6-3,-5 3 1,-7-5 0,-8 3-2,-7-1 1,-9 12 0,-8-4-1,-4 15 0,-3 1 0,-4 2 1,-3 4-1,-3-2 0,-4 4 2,-4-6-2,-2 4 2,-5-8-1,-5-1 1,-3-4-2,-4 2 2,-4-3-1,-5 2 0,-5 6 1,-3-1-1,-2 12 0,-3-5 0,-2 6 1,-1-4-1,1 8-2,-1-3 2,1-2-3,0 4 4,0-3-3,2 8 2,0 0-1,-2 3 1,0-1 1,-3 11-1,-1-5 2,-4 5-1,-1-7-1,-1 1 1,0 1 0,1-2-2,0 3 1,4-9-1,2 12 1,0-4-2,2 9 2,-4-2-2,0 8 2,-2-2 0,-4 3 0,-3 2 0,-2-8-1,-3 3 2,-1-10-2,-4 9 1,-7-12 0,-2 8 0,-4-5 3,-1 0-3,-5 0 3,-2-3-3,-3 7 0,-3-11 0,-3 5 0,-1-7 1,-1 2-3,0-5 0,-1 7 1,-1-8-1,1 5 2,5 3-2,4-4 1,8 3 0,2-4 0,1 6 4,-1-5-5,-2 4 5,-1-3-3,-1 0 1,1-2-2,1 6 2,2 2-2,3 0 0,4 7 0,3-2 0,1 4 0,3-3 1,0 6 0,-2-5-1,-1-4 2,-2 4-2,-1-5 1,3 6 1,-1-6-1,1 6 0,0 1 0,-1 7 0,0 2 1,3 5 0,0-2 0,0-1 1,1 3-2,-3-1 1,-1-2-1,-3-6 0,-2 3 0,-5-9 0,-5 4 1,-11-3-2,-7 1 2,-5-3 0,-4 3 0,-9-1 1,-3-5-2,3 9 0,6 0 0,13 12-1,10-2-4,20 25-11,6-5-25,24-3 0,16-1 0,15-14 0</inkml:trace>
  <inkml:trace contextRef="#ctx0" brushRef="#br0" timeOffset="21745.2437">8968 4653 21,'-1'-18'28,"-8"-12"0,11 12 2,-8 0-16,0-1-1,6 19-6,-10-17-2,10 17-2,-15 3-2,15-3 0,-22 23-1,9 2 1,-4-2 1,5 11 0,-4-4 1,6 9 1,-2-2-1,4 11 0,-2-3 1,4 0 0,-3 3 0,6 3-1,-1 3 1,5 6-2,2 1 2,5 1-2,0 2-1,8-2 0,1-3 0,2-3-1,0-5-1,1-4 2,-2-6-2,1-2 2,-2-7-1,1 3 1,0-6 0,2-2 0,0-4 1,3-3-1,0-2 1,2-3 0,-2 1 0,3 0 0,-3 3-1,4 6 0,0 1 2,3 13-2,0-8 0,2 7 0,2-3 0,2 1 0,2-4-1,4-4 1,4-4-1,2-3 0,3 4-1,3 1 2,2-1-2,1-1 2,0 2 1,2-4-2,-2-2 1,4-1 0,-1-6 1,2-2-2,-1-6 1,3 0-1,-1-5-2,1 2 2,-1-1 0,0-5-1,3-3 1,0-6 1,1-5 0,-1-4-2,-1-4 3,-3-11 0,0 2-1,-5-5 2,-4-3-2,-5-1 0,-3-6 0,-3 3 1,-4-2-1,-4 1-2,-5-5 3,-5-3-3,-4 6 2,-8-8-1,-4 1-1,-6-6 1,-5-6-1,-5 0 0,-6-1-1,-6-1 2,-5-2-1,-5 3 1,-4 7 0,-6 4 1,-4 4-1,-3 5 2,-3 3-3,-3 4 4,-5-2-4,-2 5 1,-4 0 0,-3-3-2,-5 2 1,-3 2-2,-5-2 3,-7 3-4,-3-2 4,-7 4-1,-7 2 0,-5 4 1,-9 5 0,-8 0 1,-3 6-3,-4 3 2,-4-2-1,-1 9 0,4 1 1,5 4-3,14 13-5,2 2-30,22 8 0,19-5-1,28 8-2</inkml:trace>
  <inkml:trace contextRef="#ctx0" brushRef="#br0" timeOffset="27434.5691">11605 4859 26,'42'-22'26,"-9"-15"3,2 2-8,2 1-1,-11-6-3,4 11-4,-17-8-1,0 22-2,-19-6-3,-5 18-1,-19 11-2,-11 20 1,-17 16-2,-6 16 1,-5 13-1,6 5-1,9 5 2,26 2-1,30-10-1,33-4-3,45-8-5,37-9-30,37-16-2,38-23-1,18-28 1</inkml:trace>
  <inkml:trace contextRef="#ctx0" brushRef="#br1" timeOffset="255384.6071">14009 2703 58,'0'0'32,"15"-9"-1,-15 9 0,11 9-24,-1 11-2,-1 5-1,8 12 1,-5-2-1,9 10 1,-8-3 1,8 5 1,-7 4-1,6 6 1,-6-8-3,6 7 1,-5-1-1,5 5-2,-4-7 0,4 6-1,-1-3 2,3 6-2,0 3 3,2 0-4,1-3 1,0 3 1,0-1-1,0-4 0,-3-11-3,-3-13 1,-3-2 0,-1-20 0,-5 9 1,0-8 0,-2-1 1,-8-14 2,13 23-2,-6-9 2,0-2-2,0 10 1,-7-22-2,13 17 1,-13-17-1,11 13-3,-11-13 4,6 13-2,-6-13 5,0 0-4,4 14 1,-4-14-1,0 0 1,0 0-1,0 0 1,0 0 0,1-14-5,-1 14 5,0 0 0,-4-11 1,4 11-1,0 0 0,0 0 0,-8-11 0,6-2-1,2 13 0,-2-33 0,2-4-1,1-16 1,3-18-3,0-4 4,4 2-3,1-18 2,2-12-1,2 5 1,1-3 2,1 3-1,1-2 1,1 3-1,1-7-1,-1 12 0,0 3 0,-3 5 0,0 18 0,-1 4 0,-3 22 0,0 8 0,-2 13 0,0 7-3,-8 12-2,24 6-6,-15-10-6,12 20-23,-3-7 2,0-1-5,-1 4 6</inkml:trace>
  <inkml:trace contextRef="#ctx0" brushRef="#br1" timeOffset="256326.661">15162 3801 31,'-11'-35'30,"6"3"-2,-2 4-3,-5-5-2,9 17-7,-11-5-5,14 21-2,-17 13-3,8 14-1,-5 11-4,0 9 0,-3 10-1,1 12 1,-3-2 0,5 5-1,-2-10 3,5 1-3,0-12 3,6 3-1,0-12 1,4-7-1,2-8 0,5-12 0,-6-15-1,17 9 1,-5-17-1,4-2 0,0-16-2,4 3 3,-2-9 0,3-1 0,-2 0-1,1-2 0,-3-5-1,-1 4 1,-5-2 0,0-4-1,-2 5-2,-3-6 0,-3 10 1,-2-2 0,0 13 1,0 0 1,-1 8-1,0 3 1,0 11-1,0 0 2,0 0-2,0 0 1,-3 19-1,4 1 0,3 5 0,2 16 1,0 6 0,5 14 1,0-5 0,4 3-1,-2-3 1,0-7-2,-1-9 0,2-10 1,-3-13 0,4-9-1,-2-7 1,5-8 1,1-5-1,3 1 0,1 0-1,-1-10-4,4 15-2,-9-4-7,9 2-22,-11 5-4,-2-4 0,-5-4-2</inkml:trace>
  <inkml:trace contextRef="#ctx0" brushRef="#br1" timeOffset="256932.6957">15441 3405 71,'0'0'33,"0"0"-3,0 0 4,24 43-25,-15-10-3,12 23-3,-3 3 1,9 20-2,-2-4 2,5 8 1,-6-2-2,2-6 1,-4-14-1,-2-3-1,-5-20 3,-3-4-4,-7-12 3,-2-4-3,-3-18 1,-9-1-1,-4-11 0,-1-10 0,-1-6-2,0-3 2,3-13-2,3 9 3,6-14-3,8 14 1,9 2 0,12 15-2,10 16 1,5 14 0,7 18 0,0 3 0,-2 22 2,-5 6-1,-10 10 0,-14-7 1,-17-4 2,-18-20-3,-12-6-1,-13-22-3,-1-11-3,-10-25-4,15-10-23,1-5-4,11-9-4,13 5 4</inkml:trace>
  <inkml:trace contextRef="#ctx0" brushRef="#br1" timeOffset="257725.741">16311 3511 17,'-17'4'29,"-5"-8"2,6 7 0,2-1-11,-2-8-3,16 6-4,-11 4-3,20 7-2,-9-11 1,29 20-3,-5-11 1,11 7-2,2-6-2,7 4 0,1-7-1,3-5-1,-2-7-3,-2-7 0,-1 3-3,-6-14-1,1 15-3,-10-21-8,5 22-15,-5 2 1,-7 2-4,-1 8 3</inkml:trace>
  <inkml:trace contextRef="#ctx0" brushRef="#br1" timeOffset="258056.76">16387 3921 66,'15'12'32,"2"-7"1,13-3 0,9-7-27,-2 3-2,10 0 1,-1 0 0,7 4-1,-9-2-3,-3-5-2,0 12-5,-13-18-13,0 3-13,-1 3-1,-7-10-2,3 5 1</inkml:trace>
  <inkml:trace contextRef="#ctx0" brushRef="#br1" timeOffset="258779.8013">17368 2994 25,'-9'-15'24,"9"15"-1,0 0-3,3-13-8,-3 13-4,0 0 2,14-1 1,-14 1 2,6 24-2,-11-7 0,7 18-1,-10-7-1,7 15 0,-9-12-6,6 10 2,-2-14-4,3 1 2,-1-11-3,5-6 2,-1-11-1,15 7 1,1-6 1,7-2-3,6 13 1,5 0 0,5 16 0,4 3-1,-1 9 1,-2 5-1,-7-4 2,-4 8 1,-10-16 0,-9 9 0,-14-15 0,-9 1 1,-12-11-2,-5-4 0,-6-5-3,-2 3 1,1-5-2,-1-3-3,9 5-2,-1-15-8,16 7-24,0-6 0,14 6 2,-11-17-1</inkml:trace>
  <inkml:trace contextRef="#ctx0" brushRef="#br1" timeOffset="259042.8164">17461 3036 105,'21'-27'29,"22"11"-18,-2 4-18,3-20-27,6 7 0,-5 4 0</inkml:trace>
  <inkml:trace contextRef="#ctx0" brushRef="#br1" timeOffset="259605.8486">16616 2810 88,'0'0'33,"0"0"-3,0 0 2,14-16-32,12 19-2,12-1-4,-2-5-4,12 4-3,-9-15-7,-1 4-11,-3-2-1,-14-2 2,-1 3 1</inkml:trace>
  <inkml:trace contextRef="#ctx0" brushRef="#br1" timeOffset="259859.8631">16732 2450 53,'0'0'27,"0"0"-2,-8 23 2,14 7-21,-2 11-7,3 8 0,1 16 2,5-7-2,1 9-3,1-18-20,9 12-1,-14-24-1,10 3 1</inkml:trace>
  <inkml:trace contextRef="#ctx0" brushRef="#br1" timeOffset="260758.9145">17984 3164 65,'1'-12'26,"-1"12"1,8-12 0,-8 12-23,13 12 1,-4-7-2,6 18 4,-4-15-1,6 6 1,-6-4 1,5 18-1,-7-8 0,4 14-1,-6-2 2,5 6-5,-4-3 1,3 6-2,-1-4-1,2 3 0,-3-7-2,2 1 2,-2-10-3,-2 1 4,-4-3 0,0 0 1,-4-6 1,1 2 0,0-18 1,-5 24 1,5-24-4,3-24 0,5-16-1,12-29 0,7-30-1,11-22-4,10-9 1,2-22-13,14 23-21,0 5-4,0 14 3,-7 26-4</inkml:trace>
  <inkml:trace contextRef="#ctx0" brushRef="#br1" timeOffset="278824.9478">11573 5722 24,'-5'-16'22,"5"16"3,0 0-8,10-19-1,-10 19-3,9-12 0,0 12 0,-8-11-3,-1 11 1,8-13-4,-8 13 1,0 0-4,8-5 1,-8 5-1,0 0 0,3 15 1,1-1-2,-3 3 1,2 7-3,-1 1 2,0 7-2,-1 1 0,0 3-1,-1 10-1,1 12 2,-2-7 0,2 8 2,-2-2-2,4 1 2,-1 3-1,3 2 2,0 0-2,1-8 0,0 7-1,2 1 0,-2 6 1,0 3-1,-2-6 1,-1 2-2,-2-3 2,0-12 0,-2-1-1,-1-13 0,-2-9-3,-1-6 3,-2-4-1,0-10 0,7-10-2,-16 12 0,16-12 0,-18-1-3,18 1-4,-18-11-27,11-6-5,-2 11-1,-1-18 2</inkml:trace>
  <inkml:trace contextRef="#ctx0" brushRef="#br1" timeOffset="279436.9828">11395 6770 38,'0'0'30,"7"-14"6,-2 3-2,4-6-17,7 25-4,-12-18 0,16 16 0,-20-6-2,28 1 0,-16 0-5,6 14 1,-3-8-4,2 8 1,-1-1-2,2 14-2,-1 0 2,1 9-2,-1-2 0,0 5 1,-1 6-1,-2-11 1,-1 7 1,-2-15 0,-1 0-1,-3-7 0,-2-3 2,-5-17-3,6 15 4,-6-15-4,0 0-1,3 19 2,-3-19-1,0 19 0,0-19 0,0 0 0,0 0 0,-1 11 0,1-11 0,0 0 0,0 0 0,-5-13 0,5 13 0,0 0 0,0 0 0,2-29 0,6-2 0,6-19 0,4-15 0,5-5 0,6-2-3,-2-6-9,14 14-30,-9 3 0,2 6-2,0 13 2</inkml:trace>
  <inkml:trace contextRef="#ctx0" brushRef="#br1" timeOffset="284152.2525">9261 4131 19,'3'11'21,"-12"-16"-1,9 5 1,-1 12-13,1-12-3,-2 10 1,2-10 2,0 0 1,0 0 0,0 0 2,0 0-2,15 14 0,-15-14-1,15 7-3,-6-8 0,6 2 1,-1-4-3,6 4 1,-2-5-2,4 2-1,-2-2 1,6 3 0,-5-1 0,3 4-1,1-1 1,1 1-1,1 1 1,2-3 1,0 0-1,2-5 0,0 0 0,1 1 0,-3-5 0,0 5 0,-2-4 1,1 5-1,-3 0 2,2 1-2,-1 3 1,2 3-1,0 0-1,1 2 0,1-4 0,1 3-1,-1-3 0,4 5 0,1-3 1,0-3 1,2-4 0,0-4 1,-1 0-1,1-4 1,-2 2-2,-2-5 0,-5 7 0,0-2-2,-3 4 2,-2 5-2,-1-2 2,-1 5-1,-2 0 4,1 0-4,-3 1 0,-1-5 0,-3 3 0,-2-4 0,-11 2 0,13-1 0,-13 1-1,0 0 0,6-13-2,-6 13 0,0 0-3,-6-12-6,6 12-20,0 0-9,0 0 3,-14 3-2</inkml:trace>
  <inkml:trace contextRef="#ctx0" brushRef="#br1" timeOffset="284724.2853">10450 3936 51,'0'0'25,"-13"4"2,13-4 2,0 0-21,-14 4 0,14-4-1,0 0 0,0 0 2,-10-1 0,10 1 1,0 0-4,5 13 1,-5-13-3,4 12 1,-4-12-1,13 7-1,-4-10-1,7 6-1,-1-1 2,7 1-2,-1-1-1,4 3 1,3 2-1,0 0 1,2 3-1,0 1 1,1-6-1,1 6 0,1 0 3,-2 0-3,-4-3 0,-2 1 0,-4 2 1,-4-1 0,-3 1-1,-4 3 4,-5-4-3,-3 8 1,-8-5 0,-4 5-5,-11 3 5,-5 4-3,-6 4 2,-4 1-5,-2 3 2,-2-8-2,10 10-4,-2-16-13,15 7-17,7-7-1,6-3 2,4-16-1</inkml:trace>
  <inkml:trace contextRef="#ctx0" brushRef="#br1" timeOffset="298343.0642">12291 6156 62,'0'0'31,"0"0"3,4 18-2,-7 10-21,0-7-5,6 9 1,-5-2-1,8 13 1,-7-6-2,8 8 0,-6-7 0,6-1-3,-5-9 0,3-4-3,-2-3-1,1-6-1,0 0-2,-4-13-3,0 0-19,13-5-10,-13-6 2,2-4-1,-5-2 2</inkml:trace>
  <inkml:trace contextRef="#ctx0" brushRef="#br1" timeOffset="298731.0864">12073 6254 30,'-15'15'31,"-6"-9"-1,8 4-4,13-10-5,-19 4-4,19-4-3,13-1-3,14-4-1,1-14-2,16-1-1,1-12 0,14 9-2,-1-13-1,5 1-1,-4 6-3,-6-4-4,-3 13-1,-12 1-4,4 19-8,-19-7-16,-3 5-6,-5 5 1,-11 9 1</inkml:trace>
  <inkml:trace contextRef="#ctx0" brushRef="#br1" timeOffset="299075.1061">12127 6724 58,'-14'10'34,"14"-10"3,0 0-2,26-17-20,7 13-6,-2-8-7,10 0-2,5 3-6,-2-11-16,-2 2-14,4 1 3,-9 0-3,-1-6 2</inkml:trace>
  <inkml:trace contextRef="#ctx0" brushRef="#br1" timeOffset="300462.1854">10067 3356 86,'0'0'32,"0"0"2,0 0-4,6 22-24,-4 0-1,8 16 0,-4-3 0,6 10 1,-7-5-1,4 11-1,-5-11 1,3 1 0,-6-13-3,0-6 2,0-5-5,-1-17 0,1 13-5,-5-30-1,13 9-7,-14-23-12,10 10-11,0-9-2,1-4 3,0 3 0</inkml:trace>
  <inkml:trace contextRef="#ctx0" brushRef="#br1" timeOffset="300806.2051">9903 3413 76,'-10'13'30,"-5"-8"2,15-5-1,-10 8-23,10-8-2,3 10 0,-3-10 1,26-6 3,-9-8-2,10 7-1,1-10-4,5 3-1,1-11-3,2 4 1,3 2-6,-5-7 1,5 14-5,-13-15-5,8 17-17,-9-4-4,-5 7 3,-4 8-1</inkml:trace>
  <inkml:trace contextRef="#ctx0" brushRef="#br1" timeOffset="301135.2239">9867 3887 68,'-13'29'31,"0"-11"1,10-7 1,11 9-20,-8-20-4,33-4-2,-6-12-1,14 1 0,4-7-4,6-6-2,7 7-6,-9-22-14,7 18-15,-4-2 0,-4 6-1,-4 6 1</inkml:trace>
  <inkml:trace contextRef="#ctx0" brushRef="#br1" timeOffset="301734.2582">10576 3607 85,'0'0'33,"0"0"-1,1 10 0,-1-10-23,8 33-6,2-7-5,0 2-1,4 14-7,-6-8-16,3 2-5,2-1-2,-4-13 0</inkml:trace>
  <inkml:trace contextRef="#ctx0" brushRef="#br1" timeOffset="304818.4346">12610 6711 38,'0'0'26,"0"0"-4,7-12-1,-7 12-2,12-20-3,2 13-6,-4-9-1,10 9-3,-4-4 1,8 2-3,-6-7 0,4 11-2,-4-1-1,2 14 0,-6 2 0,1 13 0,-7-3 0,1 11 1,-6-3 0,0 5 1,-4-5 0,1-8 1,-2 0-1,2-20 1,5 14-3,4-15 0,6-5-4,0-11-4,15 5-22,-1-1-9,0-9-2,5-1 2</inkml:trace>
  <inkml:trace contextRef="#ctx0" brushRef="#br1" timeOffset="305679.4838">15502 6296 101,'1'34'36,"0"12"2,2-2-1,4 19-32,-4-3-1,5 3-2,-3-4 0,2-6-2,-1-3 2,0-5-1,-1-6-2,-4-16-4,9 8-12,-6-10-23,-4-21 0,0 0 1,-2-11 0</inkml:trace>
  <inkml:trace contextRef="#ctx0" brushRef="#br1" timeOffset="306034.5041">15017 6375 102,'-9'11'39,"9"-11"-1,21-1 3,0-7-35,17-5-5,6 4 4,9 2-3,4-2 3,6 0 0,-2-4-1,2 3-1,-3-3-1,-3 1-2,1-12-2,-4 7-1,2 3-4,-10-7-6,8 20-20,-12-10-8,-10 7-3,-8 4 3</inkml:trace>
  <inkml:trace contextRef="#ctx0" brushRef="#br1" timeOffset="306351.5223">15252 6808 96,'-16'33'39,"9"1"0,9-7 1,4-8-35,18 2-2,7-18 4,13-5-4,3-10 1,7-1-2,0-6-1,1 3-2,4-1 0,-4-5-4,7 4-5,-12-5-8,9-2-24,-5 8 3,-6-5-2,-3 0 4</inkml:trace>
  <inkml:trace contextRef="#ctx0" brushRef="#br1" timeOffset="306739.5445">16202 6652 93,'8'15'38,"-2"11"2,2 6-2,-3 18-29,-1-2-7,1 0 0,-2-2-2,-1-6-1,2 4-4,-9-24-19,5-6-13,0-14-3,3-14 1,2-6 0</inkml:trace>
  <inkml:trace contextRef="#ctx0" brushRef="#br1" timeOffset="307274.5751">16715 6414 112,'0'0'37,"0"0"1,24-1-4,-4-4-34,6 1-2,5-7 0,6 1-1,2-1 1,5 2-1,-3 4-1,7 2-5,-14-13-19,4 7-7,1 13-1,-8-10 0</inkml:trace>
  <inkml:trace contextRef="#ctx0" brushRef="#br1" timeOffset="307574.5922">16701 6676 95,'25'-5'40,"8"-16"-1,17 6-1,8-6-39,15 9-9,-6-9-19,10 2-8,1 3 0,-8 7 0</inkml:trace>
  <inkml:trace contextRef="#ctx0" brushRef="#br1" timeOffset="308083.6213">17977 6230 113,'0'0'38,"0"0"1,0 0 1,8 21-36,-3-4-5,3 19 0,-1 10 0,4 0 2,-1-3 0,-2 1 0,0-17-1,0-7-2,-6-6-5,7 3-10,-9-17-19,0 0-5,-1-21 2,0 0-3</inkml:trace>
  <inkml:trace contextRef="#ctx0" brushRef="#br1" timeOffset="308302.6339">17722 6272 123,'0'0'40,"0"0"-1,23-20 2,2 0-40,19-7-7,16 10-4,-5-17-8,19 2-19,-8 6-2,-4 2 0,-8-1 0</inkml:trace>
  <inkml:trace contextRef="#ctx0" brushRef="#br1" timeOffset="308543.6476">17691 6653 127,'2'22'44,"17"-18"-5,17-18-1,11-12-49,24-3-27,3 0-5,16-9 0,2 0 3</inkml:trace>
  <inkml:trace contextRef="#ctx0" brushRef="#br1" timeOffset="309112.6802">18495 6473 94,'0'0'36,"0"0"3,0 0-3,1-20-26,3 7-6,11 4 1,-1-7-1,5 9 0,-1 2 0,1 6-2,-3 1 1,-3 5-2,-2 6-1,-5 0-1,-5 5-1,-5 6 0,-4 0-1,-3 4 2,-2-2 0,-1 3 1,0-2 1,5-3 1,5 1 0,7-6 1,9-10-2,9-5-2,14 0-7,-3-1-29,17-15-3,8-1-1,4-5 0</inkml:trace>
  <inkml:trace contextRef="#ctx0" brushRef="#br1" timeOffset="315056.0201">14787 8497 81,'3'12'35,"7"16"-1,-4 9 3,-7 5-32,13 21-2,-5 4 1,6 10-2,-4 3 2,2 3-3,-6-7 1,1-11-2,-3-10-1,-2-18 0,2-6-6,-6-20-11,3-11-17,0 0 0,1-24-3,4 6 2</inkml:trace>
  <inkml:trace contextRef="#ctx0" brushRef="#br1" timeOffset="315415.0407">14488 8708 113,'-20'5'41,"12"-1"-3,8-4 4,11-23-40,22 8-1,16-6 0,13 0 0,7-4 2,8-3-4,3 5 1,-4-3-2,0 12-5,-18-6-11,-2 12-21,-9 2-2,-6 3 1,-7 4-2</inkml:trace>
  <inkml:trace contextRef="#ctx0" brushRef="#br1" timeOffset="315702.0571">14475 9337 117,'-9'34'40,"19"-13"0,19-11 2,12-1-41,20-5 1,12 1-2,8-2 2,9-7-5,-5-17-2,5 14-7,-21-19-14,1 14-13,-5 2-3,-8-6 3,-3 9-3</inkml:trace>
  <inkml:trace contextRef="#ctx0" brushRef="#br1" timeOffset="316086.079">15825 9236 119,'12'15'40,"-1"13"0,-4 7 1,-17 4-40,15 13-1,1-7 0,-1 2 0,1-5 1,-5-13-6,3 0-2,-16-22-26,12-7-7,-13 2-2,0-16 2</inkml:trace>
  <inkml:trace contextRef="#ctx0" brushRef="#br1" timeOffset="316527.1043">16199 9003 114,'0'0'40,"0"0"-2,0 0 0,13 10-34,4-16-6,8 5 2,6-5-2,5 1 1,3 6-1,0-8-2,6 7-3,-11-16-12,4 4-18,0 17 2,-4-12-3,0-2 0</inkml:trace>
  <inkml:trace contextRef="#ctx0" brushRef="#br1" timeOffset="316752.1171">16364 9330 127,'22'6'40,"14"2"-2,6-17-3,13 4-45,-4-11-15,11 9-17,6-10 0,-4 6 1,-3-2 0</inkml:trace>
  <inkml:trace contextRef="#ctx0" brushRef="#br1" timeOffset="317731.1731">17546 8870 40,'-17'-3'31,"-10"-14"1,10 10 2,0 0-17,-6-9 0,14 10-3,-6-17-2,13 11-1,-2-10-3,15 8 0,2-9-2,17 9 0,8-11-3,13 6 2,7-2-3,10 12 1,2 1-1,2 16-4,-3 7 4,-3 10-4,-10 12 2,-5 11-2,-11 10 3,-8 5-2,-13 7 2,-10-8 0,-11 2-2,-15-6 2,-10-12-3,-14-2 2,-7-18-1,-9-8 0,-2-18 2,-2-13-2,7-10 1,6-11-1,10 3 3,10 2-2,11 2 0,12 9 0,10 5-2,12 16 2,7 13 0,9 3-1,6 11 0,5-4 0,9 9-4,-7-17-9,10 3-25,0 0-1,0-16 0,-3 2 1</inkml:trace>
  <inkml:trace contextRef="#ctx0" brushRef="#br1" timeOffset="318287.2049">18893 8807 131,'3'14'39,"-13"18"1,-8 10-1,-16 7-38,6 14-2,-2-5 0,-1 4-1,-2-11 1,2 0 0,2-18-4,-2-19-4,8-9-29,-3-7-2,0-13 3,0-15-3</inkml:trace>
  <inkml:trace contextRef="#ctx0" brushRef="#br1" timeOffset="318463.215">18496 8931 123,'39'40'40,"5"2"-3,14 10-7,-10-10-64,16 5-7,4-15 1,-2 2-1</inkml:trace>
  <inkml:trace contextRef="#ctx0" brushRef="#br1" timeOffset="319239.2594">17901 9385 43,'-10'15'26,"-19"-18"-1,14 12 0,-16-8-16,0-7-2,5 3 4,-9-9 1,14 5 2,-11-16 0,17 12 1,-9-13-4,24 24 0,-14-17-3,14 17-4,20-2-1,-1 2-6,11 12-4,-4-12-32,13 0 2,7-6-2,0-13-1</inkml:trace>
  <inkml:trace contextRef="#ctx0" brushRef="#br1" timeOffset="320058.3062">19146 8660 76,'2'-15'35,"-2"15"0,6-12 2,-6 12-26,9 0-1,-9 0-2,21 19 1,-10-10-2,10 23-1,-4-3-2,5 20 0,-2-2 0,1 7-3,-2-1 1,-1-5-2,-2 1 2,-3-15-1,-3-5-1,-1-9 1,-4-10 1,-5-10-2,0 0 0,8-1 0,-8 1 0,3-10 0,-1-11 0,1-5 0,2-16 0,2-5 0,0-16 0,2 0 0,2-8 0,-2 1 0,7 22-6,-11-9-19,10 28-17,0 9-3,4 12 4,1 11 0</inkml:trace>
  <inkml:trace contextRef="#ctx0" brushRef="#br1" timeOffset="320581.3362">20010 8922 100,'-9'1'35,"1"3"3,-7 8 1,-3-15-28,1 26-8,-8 3 1,3 13 0,-2 4-1,5 3 1,-1-4-1,7-2 0,4-6 0,6-11-2,3-23-2,12 3 1,4-26 1,2-16-3,4-6 2,-2-5 0,1-3-1,-4 5 2,-2 6 1,-4 13 1,-2 5-2,-9 24-1,13 9 0,-6 18 0,1 6 0,5 6 0,2 4 0,2-4 0,2 2 0,0-9-1,3-6 0,-4-12 0,2 3-4,-11-26-4,15 13-19,-11-16-13,-3-2 0,-2-10 0,-3-1 1</inkml:trace>
  <inkml:trace contextRef="#ctx0" brushRef="#br1" timeOffset="321086.365">20183 8724 91,'22'5'38,"-12"5"1,2 6 1,0 19-29,-6 3-3,11 17-2,-9-2 1,6 10-2,-6-7-2,0-2-1,-5-8 0,1-2 0,-4-20-1,0-10-1,-1-25 0,2-10 0,1-17 0,3-4-1,2-5 1,2-9-1,4 13 1,1 1 0,5 18 0,-1 15 2,0 22-2,-5 11 0,-2 15 0,-6-1 0,-7 9 0,-7-6 0,-8 0 0,-8-11 0,-3-8 0,-4-10-1,10-1-23,-3-17-18,9-15-2,10-9 2,11 1 0</inkml:trace>
  <inkml:trace contextRef="#ctx0" brushRef="#br1" timeOffset="321546.3914">20753 8767 115,'18'-1'40,"2"6"-1,4-2 1,13 6-36,-8-5-2,5 4-3,2 3 2,0-9-3,1 6-1,-5-13-1,2 2-5,-10-12-4,7 6-26,-7 2 0,-5-5 0,-1 7 1</inkml:trace>
  <inkml:trace contextRef="#ctx0" brushRef="#br1" timeOffset="321743.4026">20811 8966 123,'-23'3'40,"23"-3"0,4 11 1,25-4-41,12-11-4,18 15-5,0-11-6,21 12-25,-6 4 0,0-7-2,-1 6 3</inkml:trace>
  <inkml:trace contextRef="#ctx0" brushRef="#br1" timeOffset="322542.4483">22217 8675 92,'-2'-18'42,"3"-1"-4,-1 19-8,-4-20-15,15 27-5,-11-7-2,16 29-2,-8 9-2,5 9-1,-2 20 2,1 6-3,-1 10-2,-1 1 0,-5-2 0,-1-3 0,-5-12 0,-2-3 0,-3-25 0,-2-4 0,2-17-6,-10-15-28,16-3-8,-9-25 1,7 0-1</inkml:trace>
  <inkml:trace contextRef="#ctx0" brushRef="#br1" timeOffset="322934.4708">22600 9024 110,'12'41'41,"2"0"-2,2-12 1,-2 4-34,8-1-1,-4-7 0,4-7-1,-2-13-1,0-10-1,-3-9-2,-2 4 0,-3-21 0,-3 0 0,-4-8 0,-3-5 0,-6-1 0,-6 9 0,-7-2 0,-4 14 0,-5 9 0,-4 12 0,1 14 0,1 4 0,5 19 0,-2-8-8,20 27-11,-5-12-23,7-6 0,6-7 0,6-19-2</inkml:trace>
  <inkml:trace contextRef="#ctx0" brushRef="#br1" timeOffset="323774.5188">23048 9107 123,'0'41'40,"0"-5"-1,-2 3 3,-2-9-35,2-3-3,-3-5-4,5-2 0,0-20 0,1 15 0,-1-15 0,7-10 0,0-11 0,2-4 0,0-15 0,1-15 0,1-4 0,-1-17 0,0 3 0,-2-9 0,-2 7 0,-3 12 0,0 8 0,-1 18 0,0 11 0,0 11 0,-2 15 0,0 0 0,6 19 0,-2 2 0,-1 9 0,3 9 0,-3 3 0,4 12 0,-1 2 0,1 6 0,0 5 0,3 3 0,2-11 0,-1 4 0,2-13 0,-1-7 0,0-8 0,-2-5 0,3-8 0,-5-4 0,4-4 0,-12-14 0,17 9-5,-17-9-6,16 4-2,-22-18-7,16 14-11,-11-14-9,1 14 2,-13-26-1,-1 0 5</inkml:trace>
  <inkml:trace contextRef="#ctx0" brushRef="#br1" timeOffset="323945.5286">23034 9178 115,'-8'-6'34,"27"18"-19,2-20-15,10-6-34,7-1-7,4 7-1</inkml:trace>
  <inkml:trace contextRef="#ctx0" brushRef="#br1" timeOffset="324995.5886">21315 8239 114,'0'0'37,"15"4"3,7 1 1,10-26-35,6 23-7,5 1-1,4 1 0,4 4-3,-7-6 1,1 6-3,-14-14-2,3 19-4,-17-21-24,0-4 0,-1-10 1,-7-9 2</inkml:trace>
  <inkml:trace contextRef="#ctx0" brushRef="#br1" timeOffset="325176.599">21507 8008 115,'-19'49'39,"8"11"-6,-8 0-11,11 10-59,2 13-1,3-7-2,6 1 1</inkml:trace>
  <inkml:trace contextRef="#ctx0" brushRef="#br1" timeOffset="327289.7199">23098 9231 19,'0'0'26,"0"0"5,8-6 3,-8 6-9,0 0-6,0 0 0,-7-10 0,7 10-6,0 0-1,0 0-3,0 0-3,7-12-1,-7 12-3,0 0 0,15 3-6,-15-3-4,23-3-31,-10 0-2,-1 2 2,-2-3-3</inkml:trace>
  <inkml:trace contextRef="#ctx0" brushRef="#br2" timeOffset="346985.8464">7447 2937 42,'0'0'27,"5"-20"-1,-5 20-7,0 0-9,0 0-2,13 7-4,-13-7 0,10 19-1,-4-6 0,3 6 0,-3 6 0,2 13 1,-3-5-1,2 15 1,-2-3 0,3 13-1,-5 0 1,4 12-1,-2-1 0,2 0-1,0 4 1,3 1-2,0-1 0,1-4 1,1-6-1,-1-8 1,-4-14 0,2-1 1,-5-10-2,0-2 2,-4-9-1,-1-2 0,-1-5-3,1-2 2,-2 2-1,3-12-1,-2 13-4,2-13-4,0 0-20,-11 1-7,6-11 2,5 10-2</inkml:trace>
  <inkml:trace contextRef="#ctx0" brushRef="#br2" timeOffset="348140.9125">7438 2930 25,'-30'-21'26,"8"13"-2,-1 2-2,2-7-3,7 12-2,-2-13-5,16 14-2,-14-10-3,14 10-2,0 0-1,17-1-1,-1 2-1,8-2-1,6 0 0,8 1-1,5 4 2,7-7-1,7 2 2,3-5-3,3-2 1,2 1-1,2 2 1,0 1-1,1-2 0,-1 5 0,-2 0-2,-2 8 3,-3 3-1,-4 4 0,-5 3 0,-5-2 0,-5-2 0,-3-2 1,-6 1-1,-2-10 0,-1 1 0,-1-5 0,0-1 2,1 2-2,-3-5 2,2 4-2,-4-4 1,-3 6 0,-3-5-1,-3 4 2,-3-3-2,0 0 1,-1-1-1,0 3 1,4-6-1,2 4 0,5 1 1,-1-1-1,1 3 1,-3-3-1,-2 5 1,-1-3-1,-3 6 1,-3-3-1,-1 1-1,1 2 1,3 4-1,1 11 2,4-3-1,1 10 0,2-1 0,2 7 1,0 2-1,0 1 2,-1 4-3,-2-7 1,-1 9 0,-2-3 1,1 3-1,0 5 0,1-1 1,0 8-1,0 0 2,1 2-1,0 2 0,-2-3-1,-1 0 0,-5-4 1,-1-2-3,-3-7 3,-2-7-3,-2-4 2,-2-6 0,-1-1 0,1-1 1,-2 0 0,-2-7 1,0 1-1,-2-3 0,4-13 0,-13 18-1,4-10 0,-2-7 1,-2 3-1,-2-6 1,0 4-3,-4-2 2,0 4 0,-4 1 0,-3-2 0,-4 6 0,-6-5-1,-8 4-1,-9 2 1,-8-3 0,-9 3 0,-8 1 0,-12 2 0,-10-2 1,-5 0-1,0 1 3,3-2-3,0 4 2,3 1-2,2 2 0,1-3-8,15 8-25,0-2-2,3 3-2,6-13 1</inkml:trace>
  <inkml:trace contextRef="#ctx0" brushRef="#br2" timeOffset="349915.014">2800 12629 26,'-26'-3'17,"-6"-2"1,2-1 0,-1 2 0,0 0 0,7 4-3,-5-6-4,17 3-2,-6-11-2,18 14-2,-14-24-1,19 6 0,5-11-3,12 1 3,13-13-1,15 2 1,9-8 0,15 5 0,6-2 0,10 13 0,3 10 1,6 13-1,-7 17-1,-3 18-2,-9 21 1,-5 14-1,-12 16 1,-9 14-1,-20 1 2,-13 9-3,-23-6 3,-16 3-1,-20-14 0,-17-6-1,-14-20-2,-11-13 1,-2-14-2,-3-14 0,8-13 0,6-16-1,16-8 0,13-10 1,20 1 3,15-4-2,15 1 1,14 10 0,12 4-1,10 13 3,7 10 0,6 8-3,-1 13 1,0 11 0,-1-1 0,-6-1-2,0 2-3,-12-16-7,1-2-25,-6-5 2,-10-18-3,-2-10 1</inkml:trace>
  <inkml:trace contextRef="#ctx0" brushRef="#br2" timeOffset="350678.0576">3870 12202 43,'-9'-40'27,"13"24"-3,-14-11 5,1 19-20,9 8 0,0 0 0,4 24 0,-3-11 2,14 20-2,-8-1 1,14 23-2,-3-2-2,8 13 0,-2 3-2,4 5 1,-3-1-2,3 4 2,-6-13-2,3-2 1,-7-10-2,1-1-1,-3-4 0,2-2 0,-3-5 0,1-9-1,-3 1 1,1-10 0,-5 0-1,1-9 1,-10-13 0,11 12 0,-11-12 0,0 0-1,0 0 1,0 0 0,0 0 0,0 0-1,0 0 1,0 0 0,0 0-1,0 0 0,13-17-1,-5-7 1,3-17 0,3-23-2,4-18 2,3-24-2,5-11 2,-2-9 0,-2-3 0,-3 2-1,1 25-4,-8 5-5,14 33-29,-11 16 0,-1 21-1,-1 11-1</inkml:trace>
  <inkml:trace contextRef="#ctx0" brushRef="#br2" timeOffset="351247.0901">4748 12910 32,'-26'4'29,"8"8"4,-8 2 1,-1 0-15,11 27-3,-9-17-3,18 21-1,-8-19-2,18 10-3,-3-16-1,15-5-3,1-14 0,9-12-2,-1-12-1,2-17 1,-4-5-1,-4-6 0,-6 3 0,-7-1 1,-6 12-1,-7 9 0,-3 16 2,-1 19-1,0 15 0,6 20 0,6 5 0,8 13 1,5 1-2,6-1 1,4-9-2,6-2 1,-1-9-1,-2-15-2,1-4-4,-9-19-7,5-1-25,-4-7 2,-3-3-2,-2-11-1</inkml:trace>
  <inkml:trace contextRef="#ctx0" brushRef="#br2" timeOffset="351706.1164">4988 12658 84,'7'27'36,"9"18"0,0-3 1,-2-1-29,14 18-1,-7-10-2,8 8 1,-8-20-3,-2-2 0,-8-17 0,0-7 0,-11-11-1,0 0-3,-5-15 1,0-8 1,1 7-2,2-6 1,4 6-2,-2 16 0,20-10 1,-5 12 1,7 10 0,-1 4-1,0 4 2,-1 1-1,-6-4 1,-5 6 0,-10-8-1,-7 3 1,-7-5-2,-9-2-1,-5-3-2,-5-6-3,5 12-5,-10-10-22,14-2-4,5 4-2,7-10 0</inkml:trace>
  <inkml:trace contextRef="#ctx0" brushRef="#br2" timeOffset="353667.2286">6579 12506 67,'0'0'34,"-1"-14"1,1 14 1,11 11-19,-4 3-10,14 14-3,-1 7-2,7 8 1,-4 2 1,2-2-1,-8-3 0,0 0 2,-7-10-2,-3-3 0,-7-27 0,4 19-1,-4-19 0,0 0-1,0 0-1,-7-11 0,7 11-2,-3-26 1,4 9-1,1-13 0,2 2 0,1-6 1,2 1 1,0-4-1,2 3 2,1 3-1,3 10 0,3 1 1,1 13 1,3 4 0,4 8-1,6 11 3,1 2-2,4 15 0,-2-1 1,0 8-2,-4-11 1,-2 3-2,-8-8 1,-3-4-1,-7-9-1,-9-11 2,0 0-1,0 0-1,-9-3 1,2-19-1,3-4 3,-1-7-5,5 0 4,2-5-3,6 3 2,4 3-1,5 11 1,3 9 0,4 14-2,2 15 5,0 4-2,3 18 0,-1-6 0,1 6 1,-4-7-1,1-1 0,-4-6 0,-2-9-2,1-4 1,-4-20 1,3 6-2,-2-10-1,8 5-5,-7-14-5,19 5-26,-7-5-1,0 6-3,-3-6 2</inkml:trace>
  <inkml:trace contextRef="#ctx0" brushRef="#br2" timeOffset="354000.2476">7704 12616 88,'-16'0'38,"7"5"2,9-5-3,-22-10-23,34 9-6,0-1-4,11-3-2,2-2 1,5-1 1,-1-6-3,-4 5-1,-5-9-1,-9 8-2,-10-4 2,-13 4-1,-10 9 1,-10 1-2,-5 9 2,-3 10 2,-2 14-1,5 13 3,6 15-2,11 1 2,10-2-1,13 0 0,10-10 1,10-4-2,9-13 1,8-18-3,8-11-3,-3-13-8,11-7-28,-9-11-1,-5-2 1,-7-23-2</inkml:trace>
  <inkml:trace contextRef="#ctx0" brushRef="#br2" timeOffset="354394.2701">7995 12687 113,'-5'28'39,"4"7"-1,2 3-1,1-3-32,7 4-3,1-10 1,4-1-1,0-12 0,1-9-1,1-16-2,1-7 0,2-12-1,-3-2 0,2-1-1,-6-7 1,0 2 0,-8-4 0,-4 6 2,-6 8 2,-5 4-1,-5 4 1,-2 9-1,1 8 1,-3 9 0,7 13-1,0 5 1,7 10-2,3 2 3,9 8-2,3-5 2,10-3-1,4-12-1,8-6 2,5-9-5,5-11 0,4-5-3,-5-4-3,11 10-17,-13-5-15,-6 1-3,-7 1 2,-6 4 2</inkml:trace>
  <inkml:trace contextRef="#ctx0" brushRef="#br2" timeOffset="354852.2963">8451 12638 91,'13'32'39,"-7"-7"0,-1 9 0,9 8-26,-13-2-5,10 4-1,-8-10-5,4 1 1,-3-17-1,1-4 0,-5-14-1,0 0 0,0-11 0,-2-3 0,1-19 0,0-3 0,4-8-2,2 0 0,2-2 0,4 5-1,1 10 2,5 6-1,1 19 2,5 16-2,0 8 2,5 14 0,4 2 1,9-5 1,11-8-2,10-8 1,10-12-5,2-10-2,14 10-20,-3-16-15,-3-12-2,-4 3 1,-8 1-3</inkml:trace>
  <inkml:trace contextRef="#ctx0" brushRef="#br2" timeOffset="356026.3635">11157 11975 40,'-3'-10'30,"-6"-3"-3,5-5 0,3 3-3,-3-11-4,12 12-4,-5-14-4,15 5-2,1-6-2,16 7-2,1-3 1,14 11-2,4 4 0,6 14-1,-2 3-1,3 23 0,-6 6-2,-5 22 1,-12 10-2,-9 9 3,-16 2-1,-8-3-2,-14-1 0,-13-6 0,-16-6 0,-9-17 0,-8-11 0,-5-12 0,-2-12 0,-1-14-1,6-3-1,5-19 0,13 1 0,11-9 0,15-2 0,11 6 2,15-5 0,13 11 2,12 4-1,10 17 0,4 2-1,0 13 1,2 6 0,-2 7-2,-2 8 0,-4 4 0,-4-6 1,-1-6-2,2 2-2,-5-20-10,9 2-25,-2-11 0,-1-3-1,3-2 1</inkml:trace>
  <inkml:trace contextRef="#ctx0" brushRef="#br2" timeOffset="360654.6282">12553 11572 39,'0'0'27,"0"0"2,12 17 1,-14-3-8,2-14-8,2 35-3,-6-18 0,12 12 0,-11-10-1,9 10-3,-7-12-2,5-4 0,-4-3-2,0-10 0,2 13 0,-2-13 0,0 0 0,0 0 0,1 13-1,-1-13-1,0 0 0,4-12-1,2-7-3,3-5 2,4-7-2,1-11 1,3-8-1,1-5 1,2 1 1,-2-4 0,0 7 2,-5 7-1,-2 0 1,-3 14 0,-2 3 0,0 5-1,1 12 0,-7 10 0,16 2 1,-6 17-2,2 0 2,2 16-1,-3-1 1,3 14 0,-4-6 1,0 4-1,-4-5 1,0-8-1,-2 0-2,0-4 1,-1 2-1,1-7 0,2 3-2,-1-11-3,8 6-3,-13-22-6,19 19-22,-9-14 1,-10-5-3,13-4 4</inkml:trace>
  <inkml:trace contextRef="#ctx0" brushRef="#br2" timeOffset="360903.6425">12647 11626 86,'12'1'34,"13"-5"-2,1-12 1,-1 6-31,13 4-3,2 3-8,-3 1-16,-4 1-7,2 9-2,-18-5 2</inkml:trace>
  <inkml:trace contextRef="#ctx0" brushRef="#br2" timeOffset="361503.6768">12474 12073 55,'-9'6'31,"-5"-7"3,14 1 0,-9 0-9,10-13-10,22 14-6,5-14-2,18 13-2,7-9-1,9 4-1,3 2 0,2 6-5,-2 9-2,-11-7-4,0 16-18,-16-11-11,-14 4 1,-5-7-2,-19-7 2</inkml:trace>
  <inkml:trace contextRef="#ctx0" brushRef="#br2" timeOffset="362078.7097">12584 12366 71,'9'-2'31,"-9"2"3,11-12-3,-11 12-15,0 0-6,21 21-4,-11-16 2,12 15-1,-6-10 0,9 12-3,-5-1 0,4 3-1,-5 5 0,2-1 0,-6 8 0,-3-1-1,-4 0 0,-2-2 2,-4-2-1,-2-4-1,0-13-1,0 5-1,0-19 0,-4 14 0,4-14 0,0 0 0,-9-7 0,8-4 0,1 11 0,10-30 0,3 2 0,5-7 0,6 0-1,-4-11-10,16 14-24,-9 1-7,-1-1 1,-6-8 0</inkml:trace>
  <inkml:trace contextRef="#ctx0" brushRef="#br2" timeOffset="363103.7683">13112 11282 50,'0'0'30,"-13"-21"2,13 21 1,0 0-14,0 0-6,13 4-4,7 8-2,11 3-3,3-4 1,7 9-1,-1-9-2,2 13 1,-6-10-1,-2 2 0,-11-14 1,-4 8 1,-10-10-2,-9 0 0,0 0-1,9-6 0,-9 6-1,-6 10 1,2 8-2,1 6 2,1 10 0,2 13 1,3 8 1,3 9-1,3 13 1,3 12-2,1 2 1,3 6 0,-1-2-3,1-2 2,-3-8-2,1-4 3,-4-16-1,-1-9 1,-5-11 0,1-9 2,-2-12-4,-1-3 0,-3-10 0,1-11 0,-2 11 0,2-11 0,0 0 0,-14 9 0,5-6 0,-4 2 0,0 0 0,-5 6 0,0 6 0,-8-4-1,12 17-33,-12-7-8,-1-4 2,2-5-2</inkml:trace>
  <inkml:trace contextRef="#ctx0" brushRef="#br2" timeOffset="364138.8275">12093 11360 13,'22'-5'16,"-18"-20"1,13 22 5,-17 3-11,-3-13-2,3 13 0,-5-11 3,5 11 0,-13-19 0,13 19-3,-19-17-4,7 15-2,-3 0-1,-1 3 0,-5 0 0,3 8 1,-5-5 0,5 9 0,-2-6 4,10 11-1,-2-9-1,10 17 1,-2-3-1,11 20 1,-6 4 1,11 18 0,-6 8-3,7 23 2,-8 7-3,7 12 0,-6-2 1,2 0-2,-5-2 1,0-4-2,-3-9 1,0-10 0,-2-12 1,0-7 0,-1-16-1,2-4 0,-1-16-1,3-4-1,1-9 0,2-6 0,2-3 0,6-4 0,7 1 0,7-1 0,8 4 0,7-4-3,9 5-4,-2-13-7,13 6-25,-5 5 0,-3-6-1,-7-14-1</inkml:trace>
  <inkml:trace contextRef="#ctx0" brushRef="#br2" timeOffset="364644.8564">12962 12488 21,'2'-16'22,"11"14"4,-13 2-2,3-17-11,-3 17 1,0 0 0,12-3 2,-12 3-1,0 0-2,-12 1-5,12-1-3,-17 21-4,3-8-3,3 18-12,-1-1-20,-6-4 0,9 5-1,-3-13 0</inkml:trace>
  <inkml:trace contextRef="#ctx0" brushRef="#br2" timeOffset="366140.942">14287 11637 63,'4'-18'35,"-3"-2"2,5 3-1,8 14-17,-11-9-5,16 16-2,-6-4-2,12 19-4,-6 3 0,5 21-2,-5 13-1,4 9-1,-6 2 1,0 8 0,-6-2-3,-1 3 2,-3-10-2,-2-4 0,-2-18 0,0-2 0,-2-6 0,1-4 0,-1-11 0,0-9 0,0 0 0,0 0 0,-1-12 0,0 0 0,9-15 0,2-11 0,5-10 0,4-6 0,5-28 0,4-17 0,4-11 0,2-7 0,-3-4 0,-6-2 0,-2 8 0,-7 6 0,0 39-2,-11-2-15,5 41-23,0 4-2,2 14 0,0 13 0</inkml:trace>
  <inkml:trace contextRef="#ctx0" brushRef="#br2" timeOffset="366678.9728">15165 12140 75,'-9'-21'32,"9"21"2,-16-21-2,-9 10-22,12 18-6,-9 0 0,6 10-1,-7-1 1,8 12 2,-4-9-1,9 11 0,-1-9-2,7 3 0,1-5-1,6 6-1,3-15 1,6-9-2,2-5 1,5-12-1,3-8 0,0-3 1,2-4-1,-4-6 1,-4 12 1,-7-2-2,-4-2 1,-3 18-1,-2 11 2,-4 15 0,4 5-3,8 8 3,6 3-2,7 2 1,6 11-1,4-15-1,4-2-2,-3-17-5,9 3-21,-12-5-9,-8-20-1,-5-11-1</inkml:trace>
  <inkml:trace contextRef="#ctx0" brushRef="#br2" timeOffset="367141.9993">15433 11793 93,'0'0'38,"0"0"0,0 0 0,-2 35-17,-3 0-16,4 16-3,0 7-1,4 9 3,-2-6-3,3 3 2,-1-18-2,2-8 2,-3-16-1,-2-22 0,0 0 0,7-17-3,-1-9 1,3-13 0,1 5 0,3-4-2,6 5 2,9 9-2,6 11 2,6 14-1,2 12 4,1 6-2,-4 8 0,-3 3 0,-13 2-2,-11-1 2,-18-5-3,-17-5 2,-12-9-3,-11-8 3,-4-3-3,-4-10 0,4 4-3,-2-14-7,19 7-25,4 11 0,9-10-2,10 14 1</inkml:trace>
  <inkml:trace contextRef="#ctx0" brushRef="#br2" timeOffset="368518.078">16128 11597 58,'18'-9'30,"-16"-8"2,-2 17 0,13-11-17,-20-2-8,3 2 0,-8 1-2,-1-1 0,-7-2-3,-1 9 0,-4-2-1,0 4 0,-2 3 0,5 1 2,1-3 0,6 6 0,1-1-1,14-4 2,-13 8-1,13-8 1,0 0 0,6 16-3,-3 1 1,3 10-1,0 6 1,1 7 2,-1 11-3,0 8 2,-4 7-2,1 5 2,-2-5-2,-1-3 1,-3-9-1,2-3-1,-3-9 1,1-7-1,0-11-1,1-6 3,0-4 0,2-14-1,4 12 1,5-14 0,7-8-2,7 5 0,8-5 0,4 1 0,5 3 0,1 1-4,6 18-7,-16-7-25,3 10-5,-10-12-2,-8 3 1</inkml:trace>
  <inkml:trace contextRef="#ctx0" brushRef="#br2" timeOffset="369202.1171">16292 11774 47,'5'-16'29,"11"13"3,-16 3 1,12-20-16,2 27-5,-14-7 1,18 10-1,-18-10 1,21 22-4,-13-8-1,10 18-1,-8-3-3,6 20 0,-5-13-1,2 10 1,-4-10-1,-2-3-1,-2-3-1,0-11 1,-2 2-2,-3-21 0,3 14 0,-3-14 0,0 0 0,0 0 0,8 15 0,-8-15 0,10 6 0,2-17 0,4-9 0,4-8 0,4-9 0,4-10 0,3-8 0,-2-2 0,1 0 0,-8 5-2,2 19-9,-17-7-10,4 23-20,-7 3-2,-4 14 3,0 0 1</inkml:trace>
  <inkml:trace contextRef="#ctx0" brushRef="#br2" timeOffset="369822.1526">16724 11592 107,'0'0'38,"0"0"-2,16-4 1,3-6-29,13 11-5,3-4-3,4-1 2,0 1-2,-3 2 1,-6-3-1,-5-7 2,-10 8-1,-5-3 1,-10 6-1,0 0-1,0 0 2,0 0 1,0 0-1,0 0-3,0 0 3,0 0-2,6 21 0,2-5 1,3 1-3,1 12 1,0 2 1,0 8 1,2 7-1,-1 12 2,0 8-1,2-5-1,-3 6 2,3-1 3,-3-8-5,-1-9 0,-2-10 0,-1-5 0,-5-17 0,-2 7 0,-1-24 0,0 0 0,-3 12 0,3-12 0,-15 6 0,-1-15 0,-9 0 0,-7-6 0,-2 8 0,-9-4 0,10 14-42,-9 3-1,9-4-2,7 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6:02:08.6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24280 929 39,'0'0'24,"0"0"1,0 0 4,0 0-20,0 0 2,0 0 2,0 0 1,0 0-2,0 0 0,3 56-1,-3-56-3,-40 31-1,40-31-2,-50-2-2,50 2-1,0 0 0,0 0-1,-27-49 0,27 49-1,0 0 0,0 0 0,45-39 0,-45 39 1,0 0 2,49-11-2,-49 11 0,0 0-2,0 0-3,0 0-15,0 0-18,24 60 0,-24-60-3,-46 42 2</inkml:trace>
  <inkml:trace contextRef="#ctx0" brushRef="#br1" timeOffset="13960.7985">461 4793 74,'0'0'31,"0"0"2,0 0-2,0 0-18,27 73-4,-22-26-2,-3 8-1,1 9-1,-1 7-1,0 6-1,-1-3 0,0-3 0,-3-4-4,4-14-1,0-5-2,-2-48-2,6 66-6,-6-66-8,0 0-15,0 0 0,0 0 2,0 0-1</inkml:trace>
  <inkml:trace contextRef="#ctx0" brushRef="#br1" timeOffset="14855.8497">487 4834 57,'-37'-54'29,"37"54"-1,0 0-3,0 0-18,0 0-4,0 0-1,0 0-1,0 0 3,0 0 2,0 0 2,0 0 0,0 0 1,0 0 0,0 0-2,0 0-1,0 0-2,0 0-1,0 0-2,0 0-1,0 0 0,0 0 1,0 0-2,0 0 1,0 0-1,0 0 0,0 0 0,39 36 1,-39-36-1,0 0-1,0 0 0,0 0 1,0 0 1,0 0-2,-14-59 3,14 59-1,-21-67 0,21 67-1,-28-73 2,28 73-1,-28-60-1,28 60 2,0 0-2,0 0-1,0 0 2,0 0 0,0 0 1,0 0 1,0 0-1,0 0 0,0 0 1,1 50 0,-1-50 0,21 56 2,-21-56-1,31 63-2,-31-63 2,43 81 0,-13-33-1,-1 3 0,5-1 0,3 2-2,-2-3 2,-1 1-2,-4-1 1,-3-2-1,-27-47 1,43 71 1,-43-71 0,25 55 1,-25-55-2,0 0 2,0 0 0,0 0-1,0 0-2,0 0 0,0 0 0,0 0 0,0 0 0,0 0 0,0 0 0,0 0 0,0 0 0,36-55 0,-30 6 0,4-10 0,3-22 0,-2-24 0,5-7 0,-2-3 0,0 5 0,-4 15 0,-1 13-1,-4 12-12,-5 70-12,1-62-15,-1 62 0,0 0 0,0 0 2</inkml:trace>
  <inkml:trace contextRef="#ctx0" brushRef="#br1" timeOffset="15380.8797">889 4966 29,'0'0'25,"-43"45"1,43-45 0,0 0-12,-39 77-6,39-77 1,4 80-1,-4-80 1,24 84-1,-24-84 1,45 57 0,-45-57 0,65 15 0,-27-34-2,1 1-4,5-22 0,-11-3-1,3-11-2,-12 11 1,-5-13-2,-17 9 5,-10 0-2,8 47 4,-49-82-2,49 82-1,-73-52 1,34 43-3,39 9-2,-67 19-7,67-19-7,-38 72-22,38-72-1,8 77-1,-8-77 2</inkml:trace>
  <inkml:trace contextRef="#ctx0" brushRef="#br1" timeOffset="16288.9317">1504 4914 36,'-23'-10'25,"1"11"0,-7-10 2,1 9-16,-1 5-3,-7 7-2,36-12 2,-79 53-1,79-53 0,-86 94 0,50-32 0,-3 0 1,15 2-2,0-8-1,14-6-2,10-50 1,-2 56-1,2-56 1,0 0-1,50-56-3,-20 17 2,12-16-2,2-4-1,13-9-2,-2 2 2,8-5-1,-6 2 2,1-1 1,-5 5-1,-11-3 2,-6 3 0,-6 6 0,-8 6 0,-7 6 0,-1 10-2,-6 6 1,-9 2 0,-4 15-1,-4 6 0,-5 11 0,-6 5-1,-5 11 0,-8 8 0,0 9-1,1 11 1,2 8-1,0 4 3,9 4-3,6 4 3,10-1 0,5-1 0,8-11 2,9-10-2,7-9 1,8-10-1,2-12 2,5-11-2,1-12-1,1-9 2,-1-9-2,-3 0 0,-7-13-1,-9-1 1,-4-2-1,-10-1 0,-9 1 1,-6 3-2,-7 10 3,-8 6-1,-1 14 0,-2 17 1,2 13-1,5 15 0,8 9-1,10 9-1,14 10-4,3-7-19,15 2-12,11-11-1,-1-18 0,4-5 0</inkml:trace>
  <inkml:trace contextRef="#ctx0" brushRef="#br1" timeOffset="17123.9794">852 5898 47,'0'0'26,"0"0"2,-15-64-4,15 64-6,0 0-5,0 0-4,0 0-2,-12-51-2,12 51-2,0 0 0,0 0-1,0 0-1,-49 65 0,49-65 2,-29 67-3,29-67 2,-24 81-1,24-81 0,-6 69-1,6-69 1,0 0-1,0 0 0,41 40 0,-41-40 1,0 0 0,52-68 0,-52 68 1,30-69 2,-30 69 1,18-66 1,-18 66-3,11-52 2,-11 52-2,0 0 1,0 0-1,0 0-2,41-2-1,-41 2-2,71 34-4,-11-5-10,8-7-21,9-4 0,3-10-1,4-9 0</inkml:trace>
  <inkml:trace contextRef="#ctx0" brushRef="#br1" timeOffset="20189.1548">6777 4500 7,'-3'-21'22,"14"15"1,-11-8-8,6 4-5,-6 10-2,8-16-2,-8 16 0,0 0 1,5 20-1,-8-9-1,5 3 1,-3 2-1,5 14 0,-3 1-2,6 6 1,-2-3 0,5 10-1,-2-4-1,0 8 0,-2-8 1,1 3-1,-3-6 1,-1 5-2,-3-2 0,-2 2 0,-3 2 1,1 6-2,-1 4 1,1 7 1,1-3-2,1 2 3,0 0-2,2-1-1,1-2 0,0-7 2,-1 0-1,0-8-1,-1 1 1,-1 3-1,0 1 2,0 2 0,-1 3 1,0 8-2,0 4 0,1 7 1,-2 4-2,2 2 0,0 2 0,2 5 0,1 5-2,1 3 3,-1-1-1,-1-1 0,0-1 2,-1-10 0,-2 3 1,2-8 0,-1 0 1,2 1 0,1 6-1,3 6-1,-1 2 1,1 11-1,-1-2-1,-3 7 0,0-10-1,-2-5-1,-1-11 0,0 0 2,2-7-1,2 2 1,1-1 0,4-1 0,0 0 2,-1 3-2,0 7 1,-1-4-2,-5 8 1,-1 1-1,-3 0 0,0-3-1,2 6-1,0-1 1,3 1 0,2 0 3,3-2-2,3-6 0,2 2 0,-1 1 1,0-5-1,0-2 0,-1-3 0,-1-4-2,-1-1 2,-1 4-1,1 3 2,2 0-2,-1 1 1,2 0 1,1-2-2,0-3 0,2-6 1,-1-7-1,2-11 1,1-7-1,3-6 2,1-8-2,2 0 2,1-12-1,2 6 1,1 4 1,2-9-1,2 1 0,-1 3 0,4 1-3,-1-2 2,4 5 1,2-13-1,3-9-1,3-3 1,3-3 1,3-9 0,2-8 2,1-7-2,-1-4 0,-1-1-2,-4 0 1,-5-3-2,-2 1 2,-4-4-2,-2-6 2,-2-4 1,-1-19 0,1 2-1,3-13 0,1 2 2,3-4-3,-1 1 1,1 4 0,-2 3-3,-1 9 2,-1-1 0,-2-2-1,0-13 1,1-11 0,2-10-1,1-18 2,5-14-1,1-9 5,1-6-4,0-1 4,-4 12-4,-4 6 3,-9 8-1,-3 12-2,-9 3 2,-1 14-4,-2-2 0,-2 1 0,3-1 1,2-12-2,2-1 2,1-9-2,-2 13 2,-1-8 0,-4 5 0,-4 3-1,-5 6 1,2 8 1,-2 6-1,3 2 1,3-4 0,7 1-1,5 2 2,3-7-1,4-4 1,1-2 0,-1-8 0,0 2 1,-2-1 0,1 9 0,-4-1-1,2 10 0,-1 2 0,2 11-3,0 9 3,0 13-3,0-6 2,0 3-3,-2-5 4,-2-4-2,-4 1 2,-3-5 1,-3-1-2,-2-6 1,-1 5-2,-2 4 2,0 3-3,0 4 3,0-2-2,1 0 1,1-1 2,-3-3-3,0 5 2,-1-7-1,-1-3 1,-1 4 0,-4-3-1,-3 6 2,-9 2-4,-3 3 2,-9 4-1,-4 5 1,-6 5-1,-5 0 0,-6 8 1,-3 6-1,-2 2 0,-3 3 2,-1 4-1,-4 4 0,-3 7 0,-2 6 0,-2 2-1,-2 2 1,-1 1-1,2 9 0,1-2 0,2 8 1,1 5-1,0-3 1,0 5 0,-1-1-1,-1 4 0,1-3 1,1 0 0,1 0 0,3-4-1,0 9 1,2-1 1,3 5-2,-2 6 2,-9 8 0,-5 1-1,-6 3-1,-2-9 0,1-6-2,7 5-2,0-13-4,18 15-20,6-11-8,11 1-1,15-4 1</inkml:trace>
  <inkml:trace contextRef="#ctx0" brushRef="#br1" timeOffset="21205.2129">8245 2180 73,'6'-11'34,"0"21"-1,-5 5 1,-5 12-26,5 33-3,-3 1-4,4 17 1,-3 0 1,3 10-2,-4-6 2,-1 2-2,-3-11 0,-3-19-3,0 6-3,-5-24-1,6 12-8,-9-24-19,8-16-3,2-23 1,0-12 2</inkml:trace>
  <inkml:trace contextRef="#ctx0" brushRef="#br1" timeOffset="21692.2407">8141 2246 57,'1'-35'35,"0"7"0,-3-5 0,0-3-19,5 16-6,-6 5-4,8 3-1,-5 12-3,14-1 0,-3 5 0,1 12 0,-2-6-1,2 10-1,-2-8 1,0 11-1,-2-6 1,4 6 1,1-7-4,5 12 4,3 0-2,8 7 2,2 10-1,4 0 0,2 7 0,1 0-1,-1 8 2,-1-10-2,-4 0 2,-4-4-1,-3-10 0,-2 1 2,-5-12-1,-2 0 3,-5-14-3,1 0 2,-2-15-2,1-9-3,2-17 3,7-24-3,3-16 2,7-25-3,4-4 1,-2-14-2,0 7 0,-8-3 0,-3 25-7,-24 7-14,-2 39-15,-11 13 0,-3 18-1,-1 7 2</inkml:trace>
  <inkml:trace contextRef="#ctx0" brushRef="#br1" timeOffset="22096.2638">9199 2511 80,'-6'11'32,"6"-11"3,-8 14-5,1 4-30,5 10-3,0 9 1,7 4 0,0 1 2,5-7 2,6-4 1,1-13 3,7-10-2,-4-13 3,7-6-2,-8-17 1,3-2-2,-10-5-1,-3 7-1,-10-6-1,-4 15 1,-7-3-1,-1 8-1,-3 6-2,-1 9-1,8 11-3,-5-8-8,14 19-23,0-7 1,3 6-1,4-7 1</inkml:trace>
  <inkml:trace contextRef="#ctx0" brushRef="#br1" timeOffset="22849.3069">9626 2551 70,'-19'4'34,"3"22"-2,-1-3 2,3 9-28,7 12-2,7 3-3,9 6 2,8-11-2,10-4 0,5-22 1,9-11 0,2-21 1,7-21-3,-4-20 2,-1-26-2,-6-16 2,-3-8-2,-5-8 1,-5 0 1,-10 1-2,-3 9 3,-11 16 0,-2 22-2,-10 18 1,-1 21 1,-8 14-3,-4 19 0,-4 13 0,-2 17 0,0 10 0,2 15 2,3 9-1,4 15-1,6 6 1,8 8 1,7 0-1,10-4 1,11-4-1,10-19 1,10-16-2,9-27 1,9-17-2,2-21 1,0-19-1,-4-17 1,-6-22-1,-10 1 0,-10-8 2,-12 6 1,-11 1 2,-9 14-1,-10 4-2,-5 26 2,-8 15-1,-3 21-1,-3 25-1,2 14 0,2 16-1,6 3-1,8 9 1,8-7-1,13 3-1,7-18 1,14-8-3,-2-25-3,13-5-3,-10-26-9,9-4-15,-6-13-2,-4-13 3,-3-7-1</inkml:trace>
  <inkml:trace contextRef="#ctx0" brushRef="#br1" timeOffset="23242.3294">10495 1963 100,'0'0'37,"-9"25"-1,11 12 0,0 29-30,7 28-1,-2 11-4,3 11 0,0-4-3,-2-5 0,1-15 0,-2-20 0,2-33 0,-9-39 1,16-13-3,-8-36 3,5-16 1,4-21 0,5-5 0,7 2 1,7 6 2,10 22-1,3 21 1,8 38-1,-4 33-1,-4 31-1,-10 17 1,-15 19-2,-19 1-1,-25 3 2,-20-16-3,-20-20 0,-8-20-2,-10-31-8,4-8-22,10-23 0,15-8-1,22-11 0</inkml:trace>
  <inkml:trace contextRef="#ctx0" brushRef="#br1" timeOffset="25183.4404">10997 5615 83,'-11'4'35,"11"-4"3,-7-14-4,3 0-29,2-1-6,-1-2-2,3-4 1,-1-9 2,1-5 2,0-10-2,0-14 4,5 1-1,-1-8 1,6 4-1,-2-8-2,4 3 1,0 4-5,3 2 3,-1 5-1,0-5-1,0-1 2,0-4-1,1-1 2,-1-2 0,1-4-1,-1-1 2,0-2 0,3 1 2,-2 5-2,3 1 1,1 5-1,3 3-1,3 1 0,4 9 0,6 6 0,4 4-3,6 2 5,3 0-4,5 0 1,1 1 0,3 6-1,0-2 0,2 2-2,0 5 4,3 0-4,0 8 3,3 6 0,0 4 0,0 6 1,0 4 0,0-4 1,0-4-3,1 7 1,0-4 0,0 6 0,-2 0-1,-3 3 1,-2 1-3,-6 0 3,-3 14 1,-7-13-1,-4 11 0,-5-7 0,0 3 0,-2-2 0,-2 2 2,-2 5-3,-3 0 0,0 1 0,-5 9 0,-2 5 2,-5 1-1,-1 8 2,-2-1-2,-3 5 0,0 5 1,-3 6-1,-2-4 0,-1 0-1,-2 4-2,-1 0 1,-1 2 0,2 10 2,0 5-1,1 9 1,-1 0 1,-1 13-1,-1 1 2,-2 8-2,-5 3 1,-3-5 0,-3-6-1,-4-6 0,-1-3-1,-1-11 1,-3-4 0,1-6 2,-3-6-1,-4-3 0,-1 1 0,-3 1 0,-3 10-1,-2 5 1,-2 1-1,-1-2-1,3 5 1,0-4 0,4 1 1,1-12-1,4-16 3,1-4-3,4-1-1,-1-6 1,3 1-1,-1-1 2,1-6-3,2 11 2,0 6-3,0-2 4,1-2-1,1-1 1,1-10 0,-1 4 0,-2-6 0,-3-18 0,-2 8 0,-6-16-1,1 9 1,-3-4 2,-1 2-2,-1-5-1,1 8 1,-1 6-2,0-3 2,1 1-1,-2-10-1,-2-2-1,-1-10 2,0 3-1,-2-17 0,2 5 2,2-13-2,1-1 2,0-4 2,1-7-2,2 7 0,2-13-1,0 6 0,1-10 1,0-2-2,0-4 1,1-1-1,-1-4 0,-1-5 1,-2-4 0,0-6 1,3 2 1,5-11 0,6-3 1,11-3-4,10 9 3,8-1-6,20 16-17,3 0-19,6-9 1,3 14-1,0-11-1</inkml:trace>
  <inkml:trace contextRef="#ctx0" brushRef="#br1" timeOffset="26853.5359">13536 4070 51,'-6'-41'36,"8"11"-4,-3-3 2,3 8-17,6 20-7,-8 5-2,11 21-3,-6 9-2,3 17 1,-3 4 0,2 16-2,-4-4 2,3 9-1,-4-9 0,2 3-3,-2-11 1,1-9-1,0-9 1,0-14 1,1-7-1,-4-16-1,0 0 0,10-22 0,-8-4 1,0-5-1,-1-10 4,0-12-5,1-8 3,-1-12-2,3-1 1,-1-13-1,0-9 0,0 0 1,-3 5-3,0 10 3,-2 12-1,0 10-1,-2 18 2,2 20 0,2 21-1,0 0 2,14 34-2,0 8 0,5 17 0,6 11 3,4 8-3,7 1 2,4 0-1,4-3-2,2-10 3,1-12-2,0-17 4,-4-14-4,-3-20 2,-6-16-1,-8-21-2,-4-22 3,-6-23-4,-4-14 3,-2-12-4,-2-1 4,-2 6-3,-2 7-1,0 26-1,-8 11-5,4 56-18,0 0-11,-11 21-3,0 17-1,4-2 2</inkml:trace>
  <inkml:trace contextRef="#ctx0" brushRef="#br1" timeOffset="27162.5536">14472 4087 71,'18'22'35,"-8"-6"2,-1 8-1,-1 1-22,3 2-9,6 5-6,5 3 3,4-4-3,3-9 1,-1-8-3,-1-14 1,-8-17 1,-10-10 0,-9-12 3,-15-6 1,-5-1 2,-13 0-2,-2 8 4,-6 10-4,3 17 0,5 15-6,2 9-8,14 21-27,10 1-1,7-2 0,8-2-3</inkml:trace>
  <inkml:trace contextRef="#ctx0" brushRef="#br1" timeOffset="27844.5926">14985 3991 80,'-19'7'38,"0"20"-2,0 2 0,1 12-31,7 10-2,6 3-2,7-4-1,10-13 0,7-11-1,8-22 0,5-17 1,6-23-2,4-20 4,2-23-3,0-19 1,-1-11 0,-1-15 2,-8-13 2,-3 3-1,-14-5 2,-6 15-3,-14 20 2,-7 23-3,-14 29 3,-6 28-3,-8 43 0,-4 24 1,-1 33-2,1 17 2,3 23-2,6 15 2,9-4-3,12 0 2,10-23-2,11-7-1,12-23 1,12-7 0,12-22 2,7-26-1,8-15 0,3-20 0,0-14 0,-3-17-1,-5-11 3,-8-7-2,-12-8 1,-10 7 1,-12 7 0,-12 9-1,-10 20 1,-8 19 0,-5 15-1,-2 21 1,1 0-4,3 19 1,7 1 0,4 7-4,11 4-1,0-15-4,17 23-14,-4-26-19,4 6 4,-1-15-2,1-4 2</inkml:trace>
  <inkml:trace contextRef="#ctx0" brushRef="#br1" timeOffset="41673.3836">14986 4787 25,'16'-29'26,"14"22"-1,-18-17 2,4 9-16,-3 7-3,-9-6-1,-4 14 1,0 0 2,-10-1 0,-14-3 1,4 17-2,-17 0-2,2 20-1,-13 1 2,1 23-4,-7-3 0,2 12-2,3-9 2,12 4-3,14-15 3,19-4-2,18-23 2,23-13-3,20-12 1,23-11 0,15 4-2,7-6-1,7 10-5,-9-17-18,4 21-15,-2-7 0,-5 8-1,-7-3-1</inkml:trace>
  <inkml:trace contextRef="#ctx0" brushRef="#br0" timeOffset="58079.322">18448 3326 76,'-4'-31'31,"7"13"1,-3 6 2,3-9-19,5 9-8,-5 2 0,11 9 1,-5 1 0,8 16 0,-5 0 0,7 10-1,-4 10 2,5 6-6,-2 4-1,3 7-2,0 0 0,0 10 0,-2 5 0,-1-1 0,-1-8 0,-3 7 0,0-6 0,-1-2 0,-3-5 0,0-16 0,-1-6 0,-1-10 0,-1 9 0,1-13 0,-1 5 0,0-2 0,0-2 0,-2 5 0,1-7 0,0 9 0,-6-25 0,9 23 0,-9-23 0,0 0 0,9 11 0,-9-11 0,0 0 0,0 0 0,0 0 0,6 13 0,-6-13 0,0 0 0,3 11 0,-3-11 0,0 0 0,0 0 0,0 0 0,0 0 0,0 0 0,0 0 0,0 0 0,4 11 0,-4-11 0,0 0 0,0 0 0,0 0 0,0 0 0,13-26 0,-6 12 0,0-9 0,4 2 0,1-10 0,3-4 0,3-1 0,1-7 0,3-6 0,1-6 0,2-16 0,3-15 0,1-2 0,1 0 0,-1-8 0,-1-4 0,-1 12 0,-6 8 0,-3 14 0,-4 19 0,-4 6 0,-3 11 0,-5 17 0,-2 13 0,0 0 0,2-12 0,-2 12 0,0 0-17,0 0-25,7 11 0,-6-22 0,-1 11 1</inkml:trace>
  <inkml:trace contextRef="#ctx0" brushRef="#br0" timeOffset="59004.3749">19339 4063 109,'-2'-10'36,"2"-2"-1,0 12-1,-6-20-27,6 20-5,0 0 2,0 0 1,12 20 0,1 3 1,1 9 0,7 9 0,0 4-6,4 9 0,0 11 0,1 1 0,-4-4 0,-2-6 0,-6-18 0,-3 4 0,-5-8 0,-5-5 0,-7-16 0,-4 1 0,-4-12 0,-4 1 0,-3 3 0,-4-23 0,2 8 0,-2-13 0,3 5 0,4-4 0,3-2 0,5-5 0,6 4 0,6 3 0,5-6 0,9 4 0,8 0 0,12 6 0,9 6 0,6 18 0,6 1 0,2 19 0,-1 11 0,-5-2 0,-8 5 0,-13-3 0,-13-1 0,-12 1 0,-16-6 0,-13-9 0,-14-5 0,-12-3 0,-10 1 0,-6-7 0,-1 0 0,2 3 0,10-12 0,5 1 0,17-9 0,8-13-7,23 5-35,11-11-1,13 6 0,7-24-1</inkml:trace>
  <inkml:trace contextRef="#ctx0" brushRef="#br0" timeOffset="59629.4106">20176 4348 62,'12'-8'32,"-12"8"2,9-16 3,-9 16-11,-15-11-14,15 11-3,-17 4-1,17-4-1,-26 5-1,12 7-2,-9 4 0,4 9-1,-4 6 0,2 13 1,2 5-2,4 6 0,5-2-2,10-4 0,7-10 0,13-2 0,9-8 0,8-9 0,5-3 0,2-10 0,4-5 0,-3-9 0,2 12-5,-17-21-32,2 5-3,-10-3-1,-5-7 1</inkml:trace>
  <inkml:trace contextRef="#ctx0" brushRef="#br0" timeOffset="60245.4459">20748 3950 123,'-17'2'38,"3"1"2,3-8-1,11 5-35,8 18 0,4-4 0,6-2-1,8 7-3,3-4 0,8-3 0,3 0 0,5-9 0,0 3 0,3-1 0,-2-8 0,-4 3 0,-2-3 0,-5 4 0,-4-2 0,-8 2 0,-4 4 0,-6-11 0,4 16-5,-17-10-37,9-6 1,-9 6-1,0 0 1</inkml:trace>
  <inkml:trace contextRef="#ctx0" brushRef="#br0" timeOffset="60590.4656">20788 4354 135,'-8'14'42,"17"-1"-2,14-7-2,16-1-38,12 6 0,9 1 0,7 5 0,3-8 0,-4-1 0,-1-3 0,-9-2 0,-4-1 0,-9-4 0,-7 2 0,-8-6 0,-6 4 0,-5 4 0,-8-1 0,-9-1 0,0 13 0,2 7-17,-12-5-25,10-15-1,-21 19-1,12-16 1</inkml:trace>
  <inkml:trace contextRef="#ctx0" brushRef="#br0" timeOffset="110269.3071">12021 7471 30,'18'25'27,"-21"-13"0,12 7 2,-5 0-19,-4-19 1,-3 14-2,3-14-1,-1-12-1,-4-7 1,9-4-1,-7-3 0,9 6 0,-7-1-1,6 7 0,-6 0-1,1 14-1,5-27 0,-5 27 0,8 11-2,-2 11 0,-4 2 2,3 11-2,-3-3-2,4 13 2,-4 2-1,2-7 1,-4-10-1,2-11 0,-2-19-3,0 0 2,-1-29 2,-2-9-3,0-4 3,-1-15-1,-1 8 0,-1 5 3,1 1-2,3 12 0,0 17 0,2 14 0,9 38-1,0 15 0,2 4-1,3 12-1,-1 1 0,2 11 1,-3-3-1,-3-20 4,-2-10-3,0-15 3,-4-8-1,-3-25-2,0 0 0,-5-29 0,-2-13 0,-1-9 0,0 0 0,-3-10 0,2 4 0,4 17 0,1 4 0,6 24 0,-2 12 0,13 18 0,-3 5 0,0 17 0,0 1 0,-1-5 0,-1 12 0,-3-12 0,-2 1 0,-2-12 0,-1 0 0,0-6 0,-1-7 0,1-12 0,-3-26 0,-1-4 0,1-17 0,-1-2 0,0-14 0,-1 5 0,-1 0 0,1 11 0,3 13 0,-1 7 0,3 27 0,0 0 0,-7 15 0,6 12 0,1 8 0,0 9 0,1 8 0,-1-10 0,2 8 0,0-8 0,0-9 0,-1-3 0,1-18 0,-2-12 0,0-25 0,-1-1 0,0-24 0,-1-10 0,-1-8 0,1-5 0,-1 3 0,2 14 0,-1 23 0,3 3 0,0 20 0,3 20 0,3 21 0,-1 10 0,3 18 0,1-3 0,0-1 0,-2 9 0,2 0 0,-3-11 0,-1-9 0,-2-3 0,-1-19 0,-1 3 0,-2-25 0,1-14 0,-2-18 0,0-11 0,-3-12 0,1-18 0,0 7 0,-2-7 0,1 12 0,2 14 0,1 8 0,-1 19 0,2 20 0,0 0 0,1 36 0,1 0 0,1 16 0,-2 5 0,2 14 0,0 5 0,1-3 0,-2-1 0,0-16 0,-2-5 0,1-11 0,-1-10 0,0-14 0,0-16 0,0 0 0,-4-32 0,2-14 0,0-20 0,0-4 0,-1-6 0,-1-2 0,-1 1 0,2 13 0,1 12 0,-1 15 0,0 19 0,3 18 0,0 0 0,0 16 0,0 7 0,0 12 0,1 5 0,-1-1 0,1 17 0,-3-3 0,2 4 0,-1-2 0,0-10 0,0-4 0,-1-8 0,2 5 0,1-13 0,0-8 0,-1-17 0,1 21 0,1-7 0,-2-14 0,0 14 0,0-14 0,0 0 0,0 0 0,-1-10 0,-1-12 0,-3-13 0,-1-6 0,1 2 0,-2-17 0,-1 8 0,0-7 0,1 12 0,1 0 0,2 16 0,4 27 0,-4-25 0,4 25 0,0 0 0,0 0 0,0 0 0,0 0 0,7 15 0,-7-15 0,7 27 0,-2 5 0,1 15 0,0 3 0,3 8 0,-1 4 0,4 13 0,-6-18 0,1 4 0,-2-17 0,0-10 0,-2-4 0,-1 0 0,-1-9 0,-1-21 0,0 18 0,0-18 0,1 20 0,-1-20 0,0 18 0,0-18 0,0-21 0,0 21 0,-1-28 0,-2 14 0,-1-10 0,0 8 0,0-6 0,0 11 0,4 11 0,-8 1 0,8-1 0,-8 18 0,5-6 0,3-12 0,-8 18 0,8-18 0,-7 18 0,5-6 0,0 4 0,-2-4 0,3 4 0,0 15 0,-1-17 0,1 17 0,1-31 0,-1 21 0,1-21 0,0 0 0,-1-20 0,1-2 0,-3-12 0,0-3 0,0 0 0,-1-6 0,-1 5 0,1-8 0,0 12 0,1-10 0,2 10 0,1-7 0,-1 5 0,1-5 0,0 3 0,0-2 0,0 8 0,-1 17 0,1-13 0,0 28 0,0-30 0,0 17 0,0-3 0,1 1 0,0-9 0,1-13 0,-1 10 0,0-10 0,1 6 0,1 7 0,0 0 0,-1 10 0,-2 14 0,0 0 0,0 0 0,0 0 0,0 0 0,0 0 0,16 4-3,-18-20-19,19 3-20,-8-1-1,3 7-1,-2-6 2</inkml:trace>
  <inkml:trace contextRef="#ctx0" brushRef="#br0" timeOffset="111279.3648">11896 8051 2,'0'0'11,"-10"-11"5,4 1 5,6 10 4,-8-15 4,8 15-4,0 0-4,-16-9-4,16 9-3,0 0-3,0 0-1,-14-5-2,14 5 0,0 0-3,1-13 0,-1 13-1,0 0-1,-3-11 0,3 11 2,0 0-1,2 20-2,-2-20 0,0 0-2,10 9 2,-10-9-1,15 9 0,-4-5-3,1 4 4,4-2-2,1 13 0,0-4 0,3 13 0,-2-2 0,1 6 0,-1-11 0,-1-2 0,-2 3 0,-1-12 0,-1 9 0,-4-13 0,1 7 0,-10-13 0,15 14 0,-12-3 0,-3-11 0,6 17 0,-6-17 0,0 0 0,0 0 0,0 0 0,3-24 0,-3 24 0,-2-20 0,2 20 0,0 0 0,0-11 0,0 11 0,0 0 0,-1 28 0,1-28 0,0 0 0,0 0 0,0 0 0,0 0 0,0 0 0,0 0 0,0 0 0,0 0 0,0 0 0,0 0 0,9-22 0,2 8 0,1-17 0,10-1 0,2-11 0,6 3 0,0-10 0,3 12 0,-2-1 0,-3 10 0,-4 16 0,-1-1 0,-5 9 0,9 3-9,-15-11-22,7-1-13,-4 1-1,-4 0 1,-9 1 2</inkml:trace>
  <inkml:trace contextRef="#ctx0" brushRef="#br0" timeOffset="113034.4652">12115 7392 17,'0'0'22,"0"0"1,15 5 1,-15-5-13,0 0 0,12 1 1,-12-1-1,0 0 2,-9-6 0,9 6 0,0 0-2,-1 11-3,1-11 0,0 0-4,0 0 1,0 0-2,-2-14 1,2 14-1,-2-22-1,2 22 0,-1-11-1,2 22 0,-1-11 0,-3 20 0,0-6 0,4 8-2,-3-4 2,1 2-1,-2 0 1,3-20 2,-8 19-3,8-19-1,-4 17-6,-6-11-25,10-6-8,0 0 1,11-26-5</inkml:trace>
  <inkml:trace contextRef="#ctx0" brushRef="#br0" timeOffset="169081.6709">22012 2726 62,'1'-11'33,"-4"-1"0,-2-6-5,10 5-4,-15-8-4,10 21-5,-2-25-9,2 25-6,0 0-1,0 0-2,0 0 0,17 2-3,-17-2 2,19 23-2,-5 0 8,0 6-1,1 11 1,-4 8 0,1 14 0,-6 9-1,0 8 1,-5 5 6,-3-5-3,-1-10 0,0-9-1,-2-13-4,7-13-17,-2-34-15,-8-19-1,3-24-6,2-5 0</inkml:trace>
  <inkml:trace contextRef="#ctx0" brushRef="#br0" timeOffset="173055.8982">21746 2555 62,'-17'4'30,"-5"-2"3,2-8-1,1 12-18,-4-18-1,14 22-2,-9-13 1,14 14-1,-6-3-3,11 7-2,2 3-3,10-1 0,4-2 1,13-1 0,8-11-1,13-4-1,12-12 1,11 0-2,2-8-1,3 8 0,-5-7 0,-5 11 0,-10-6 0,-9-5 0,-14 13 0,-10 1 0,-6 2 0,-5-5 0,-2 8 0,-5-14-6,4 21-5,-12-6-11,0 0-18,-9 19 1,0 1 0,-6-1 2</inkml:trace>
  <inkml:trace contextRef="#ctx0" brushRef="#br0" timeOffset="173435.92">21762 3329 86,'-18'15'36,"4"-5"0,4-2 3,10-8-24,0 0-6,4-14-2,21 15-1,7-9 0,24 4-1,9-4 0,13 2-2,4-2-1,1 1-2,-6 8 0,-5-7 0,-14 2 0,-15-3 0,-15 6 0,-10-2 0,-6 4 0,-12-1-8,14 2-24,-12-14-9,-2 12 0,9-11 1,-9 11 0</inkml:trace>
  <inkml:trace contextRef="#ctx0" brushRef="#br0" timeOffset="174742.9947">22769 3016 83,'-5'-11'36,"3"0"-1,0-1 3,-9-5-26,11 17-3,0 0-2,15 19 0,-15-19-2,15 31-1,-7-5-1,5 19-1,-3 10 2,1 9-2,-3 1 1,1-8-2,-4-6 0,-1-8 0,-2-4 0,1-17 0,-3-22-2,0 0 2,0 0-1,-5-21 0,2-2 0,2-12 0,3-7 0,2 0 0,4-7 0,5-9 0,5 9 0,7 8 0,4 17 0,4 17 0,2 15 0,-1 13 0,-3 9 0,-4 18 0,-7-2 0,-8 5 0,-11-8 0,-10-8 0,-9-8 0,-8-15 0,-3-9 0,-1-5 0,1-12 0,2 0 0,7-1 0,3-5-5,17 20-10,-10-19-23,10 19 0,16-3-3,-4 11 0</inkml:trace>
  <inkml:trace contextRef="#ctx0" brushRef="#br0" timeOffset="175276.0252">23512 3208 85,'7'-13'35,"-9"2"4,2 11-2,-17-3-26,-11 5-4,1 18 1,-14 5-2,3 8-1,-5-1 1,6 5-2,1-2-1,15 5 0,9-7-2,18-1 1,15-10-1,16 2 1,12-9-2,8 1 0,9-6 0,-1-4 0,1-3 0,-12-8 0,-1 8-2,-18-16-20,-8 18-19,-14-3-1,-13-2-1,-8 12-1</inkml:trace>
  <inkml:trace contextRef="#ctx0" brushRef="#br0" timeOffset="178480.2085">9210 3612 3,'-9'-7'18,"9"7"2,-9-3 2,9 3-9,0 0 0,-15 5 3,15-5 1,0 0 0,-1 10-1,-4-21-1,5 11-4,0 0-2,19 4-4,-8-7-3,8 3 1,0-8-1,9 4 2,0-2 0,9-2-2,1-8 1,7 2-1,1-4 1,2-4-3,3 11 0,0-11 0,0 14 1,1-1-1,-4 3 2,0 3 3,-2-1-4,-2 6 3,-5-4-3,1 9 1,-4-12-1,1 5 1,-3-4 0,1 4-4,0-3 4,3 5 1,1-6-4,1 1 4,1 3-2,-1-4 2,-3 5-1,-2-4-1,-4-4 0,-4 6 0,-5-2-1,-2 1 0,-4-2 0,-4 6 0,0-5 0,-2 11 0,-10-8 0,13 13 0,-13-13 0,12 5 0,-12-5 0,0 0 0,10-2 0,-10 2-5,0 0 0,2-21-3,-2 21-18,10-9-11,-6-2-2,-5-3 1,1 14 0</inkml:trace>
  <inkml:trace contextRef="#ctx0" brushRef="#br0" timeOffset="179054.2413">10421 3284 88,'-15'-9'36,"4"4"4,0-9-6,11 14-17,-19-19-11,19 19-3,0 0 0,0 0-1,0 0 2,0 0-2,0 0 2,0 0-2,0 0 1,0 0-2,9-5 0,-9 5-1,13-2-2,-3 14 4,3-8-3,4 11 1,3-3 0,5 10 1,5-4-1,3 6-1,3 1 1,2-10-2,1 11 2,-1-10 1,-2 8-1,-3-6-1,-8-2 2,-5-3 1,-7 4-1,-6-5 0,-7-12 0,-12 24 0,-5-9-2,-5 5 1,-2 1-3,-5 1 1,2 0-3,0-2 1,8 17-6,-7-20-26,15 6-2,3-8-1,9-3 1</inkml:trace>
  <inkml:trace contextRef="#ctx0" brushRef="#br0" timeOffset="179620.2737">11071 2964 103,'1'-21'36,"-1"2"-1,1 5 0,-1 14-28,0 0-4,3 16-2,-1 17 0,-1 4 1,3 21 1,-3-4-1,2 11 2,-2-8-2,2 2 3,-2-12-4,2-11 2,-1-10-2,1-12-5,-3-14 4,5 10-5,-5-10 1,5-14-5,4 12-7,-9-12-24,6-2 3,-2-8 2,1-1-2</inkml:trace>
  <inkml:trace contextRef="#ctx0" brushRef="#br0" timeOffset="179976.2941">10916 3003 65,'-30'5'27,"13"18"-1,-5-16 4,2-1-20,13 21 2,-8-26-1,17 17 0,-7-37 1,21 18-1,-6-25 1,23 10-7,1-19-3,8 2-1,6 2-1,4-3 1,-2 7-1,0-2-2,-4 1 0,-7 7-2,0 14-1,-10-12-9,8 10-23,-10 2-1,-2 4 0,-6-1 1</inkml:trace>
  <inkml:trace contextRef="#ctx0" brushRef="#br0" timeOffset="180283.3116">10923 3420 103,'11'11'35,"5"-6"1,9-7-2,7-1-28,5-8-3,9 2 1,0-8-4,2-6 1,-4 4 0,-4-13-2,-4 19-2,-13-10-6,4 23-12,-15-5-18,-12 5 3,4 10-1,-12-6 2</inkml:trace>
  <inkml:trace contextRef="#ctx0" brushRef="#br0" timeOffset="180979.3514">11428 2977 69,'-5'-17'31,"5"17"-1,5-20 1,1-2-18,5 23-3,-11-1-5,14-2 1,-14 2-1,21 33 2,-13-6 0,9 17 0,-7 0 0,7 5-2,-3 4-3,2-6 0,-2-1-1,-2-4 0,-3-11 0,-3-7-2,-3-10 3,-2-2-1,-1-12 0,0 0-1,-15-1 1,8-17-1,-1-10 0,2-8 1,0-11-3,2 8 1,5-8 0,4 8 0,7 7 2,7 12-2,6 17 4,3 10-4,4 19 3,0 2-3,-3 11 2,-7-4-1,-6 0-1,-8-5 1,-10-3-3,-7-12 2,-7-2-1,-4-3 1,-2-6-1,-4-8-2,6 6-5,-9-16-5,13 14-22,-5 0 0,3 2 0,4-6-1</inkml:trace>
  <inkml:trace contextRef="#ctx0" brushRef="#br0" timeOffset="181438.3777">12133 3001 83,'-2'-15'31,"2"15"-4,4-25 0,0 1-22,-4 24-2,-12-2-2,-1 10 2,-7 6 3,0 8 0,-12-2 3,9 21 1,-10-4-3,13 10-2,-1-7-2,15-1-1,10-9-3,18-16 2,11-5 0,14-11 0,10-10 0,8-12-2,9 11-7,-6-1-28,8-4-1,-3 11 0,-6-14-2</inkml:trace>
  <inkml:trace contextRef="#ctx0" brushRef="#br0" timeOffset="182740.4522">22170 3803 65,'-31'-8'33,"1"5"2,-6-2-4,-8-8-14,13 10-6,-10-5-2,12 11-1,-3-8-2,13 11 1,2-6-4,17 0 2,-1 13-2,21 10 0,16-9 0,21 6-1,24-14 0,32 3-1,27-10 2,30 1-1,25-14 0,15-4 0,8-2 0,0 1-2,-6 5 0,-23 2 0,-24 7 0,-31 10 0,-26 5 0,-24 1 0,-21 5 0,-21-8 0,-42-8-32,0 0-11,30 48 2,-48-51-4</inkml:trace>
  <inkml:trace contextRef="#ctx0" brushRef="#br0" timeOffset="186211.6507">22396 4371 65,'0'-12'32,"-3"-5"1,2-1-1,1 18-16,-1-26-2,1 26-2,2-18-4,-2 18-1,0 0-2,0 0-1,0 0-1,0 0 0,0 0-1,11 18 1,-7-3-2,2 1 1,1 12 0,0 3 0,0 14-1,1 8 1,-3 9 0,0 10 0,-4 6 0,-2 6-2,-3-2 0,-1-1 0,-3-9 0,1-3 0,-1-8 0,0-10 0,1-14 0,2-3 0,1-13 0,2-9 0,2-12 0,0 0 0,20-18-4,-14-10-25,14-3-14,0-2 1,4-7 1,-1 0 0</inkml:trace>
  <inkml:trace contextRef="#ctx0" brushRef="#br0" timeOffset="186780.6833">23019 4596 92,'0'0'36,"1"10"2,-4 2 0,-9 9-28,8 27-1,-7-10-2,7 21 1,-6-12-2,5 18-2,-2-9 0,5 9-2,2-6-1,6-1-1,1-12 0,7-2 0,3-12 0,7-6 0,5-14 0,5-8 0,4-12 0,1-6 0,2-3 0,0-13 0,-1-2 0,-3-11 0,-1-5 0,-6-4 0,-5-14 0,-7 5 0,-9-14 0,-11 8 0,-16 4 0,-14 11 0,-14 11 0,-6 13 0,-5 18 0,-1 4 0,8 22 0,10 1 0,19 14-2,11-21-22,29 9-19,15-13 0,12 8 1,4-13-1</inkml:trace>
  <inkml:trace contextRef="#ctx0" brushRef="#br0" timeOffset="194749.139">13071 5852 65,'0'0'35,"0"-17"-2,0 17 0,-3-11-20,-2 0-6,5 11-3,0 0 1,0 0-2,0 0 1,0 0 1,0 0 0,4 29 1,-3-5-3,5 20 3,-3-3-5,3 8 2,-2 5-2,0 7 1,-2 0-1,1 2-1,-2 2 3,0-7-3,-2 4 2,0 4-1,-2-2 1,2-9 1,0-2-1,-1-10 0,0-20 1,0 2-2,2-25 0,-3 18-1,3-18-2,-4-10 0,4 10-3,-6-30-1,6 30-6,-9-38-9,7 22-21,-1-11 2,0 4-1,-1-4 3</inkml:trace>
  <inkml:trace contextRef="#ctx0" brushRef="#br0" timeOffset="195266.1686">12883 6576 57,'-9'-1'32,"9"1"3,0 0 0,-13-20-23,13 20-1,0 0-1,16 13-1,-16-13-2,18 12-1,-18-12-2,21 15 0,-11-8-1,2 7-2,-2 1 1,2 4-1,-3 9 1,3 1 2,-2 19-2,2 0 1,-3 7-1,3-4 1,-3 3 1,-1-12-3,-1-13 2,-1-1-2,-6-28 0,6 16-1,-6-16 0,0 0 0,0-15 0,2 4 0,1-7 0,6-9 0,4-15 0,10-14 0,10-9 0,7-11-2,11 9-1,0-19-10,14 30-19,-10-2-10,-1 16 0,-8 5-2</inkml:trace>
  <inkml:trace contextRef="#ctx0" brushRef="#br0" timeOffset="197159.2769">13566 5706 92,'-3'-14'38,"3"14"0,0 0 2,0 0-28,-2 18-7,3 15-1,6 18-1,-1 7 3,5 6-3,-2 3 0,2 7 0,-4-9-4,2 3 3,-3-19-1,-1-8 1,-2-14-3,-1-6 1,-2-21-3,0 0-3,6-12-1,-11-25-4,12 25-10,-8-24-21,-2 2 1,-2-8 1,-1-5 0</inkml:trace>
  <inkml:trace contextRef="#ctx0" brushRef="#br0" timeOffset="197469.2946">13289 5701 110,'-23'6'40,"6"-5"0,17-1-4,0 0-32,10-4-1,20 4 3,6-8-3,12 7 1,3-13-1,5 5-2,-1-9 1,-1-2-2,-4 1-1,-4-2-4,-2 1 2,-6 0-3,4 9-6,-18-8-13,3 9-16,-3 4 0,-8 6 1,-16 0 0</inkml:trace>
  <inkml:trace contextRef="#ctx0" brushRef="#br0" timeOffset="197743.3103">13499 6177 115,'13'26'39,"-1"-14"-1,3-16-6,5 8-31,4-6-1,6-2-1,4-8-1,3-4 1,3-1-4,-7-9-4,12 8-11,-8-2-18,-6 6 1,-4 4-2,-7 5 2</inkml:trace>
  <inkml:trace contextRef="#ctx0" brushRef="#br0" timeOffset="198481.3525">14066 5926 106,'2'15'39,"2"3"0,-1 4-1,5 15-36,3 10-1,4 2 0,1 10 4,0-14-3,-1 3 2,-4-15-2,-2-4 0,-5-13 1,-1-4-4,-3-12 3,0 0-4,-7-20 3,5 0-2,1-1 2,3-6-1,3 5 0,3-2 3,8 5-4,5 10 2,6 7 0,2 19 0,-1 6-3,-1 10 3,-4 1 1,-9 3-1,-11 0 1,-10-2-1,-10 0-2,-11-16 2,-4-7-1,-5-11-1,3-2-4,1-14-3,17 12-11,-3-25-23,14 12 2,9-3-2,6 2 2</inkml:trace>
  <inkml:trace contextRef="#ctx0" brushRef="#br0" timeOffset="198879.3753">14751 6106 95,'-8'-21'37,"8"21"0,-16 6 1,5-7-32,-1 14-4,-5 4 1,4 9 0,-4 10 1,7 4 1,4-5 0,10-3 1,7-1-1,13-6-2,12-15-1,9-3-1,10-13-4,1-1 0,6 3-5,-10-20-7,8 9-27,-10-8-1,-9 14 2,-8-5 0</inkml:trace>
  <inkml:trace contextRef="#ctx0" brushRef="#br0" timeOffset="199957.4369">13487 6272 82,'-22'-4'39,"4"4"-4,1-15 4,-2 5-29,19 10-2,0 0-2,0 0-4,15-4 2,7 9-3,4-9 3,10 11-3,6-10 1,6-2-5,11 11-9,-4-15-26,4 3-1,-3-12-1,-6-5 0</inkml:trace>
  <inkml:trace contextRef="#ctx0" brushRef="#br0" timeOffset="203409.6344">15171 5877 104,'0'0'37,"0"0"-2,0 0-2,18-15-29,10 21-2,6-12-1,4 10 2,3-14-1,1 1 0,-3 0 0,-2-7-1,-5 8-1,-2-6-1,-1 8-1,-3-8-3,4 17-6,-14-6-19,6 2-11,-3 7 2,-6 2 0</inkml:trace>
  <inkml:trace contextRef="#ctx0" brushRef="#br0" timeOffset="203665.649">15296 6176 106,'2'12'37,"14"5"2,10-3-1,6-2-35,21-6-3,9-2-2,4-2-3,11-1-7,-16-7-25,0-12 0,-5 4-2,-13-12-1</inkml:trace>
  <inkml:trace contextRef="#ctx0" brushRef="#br0" timeOffset="204311.686">16258 5659 104,'13'20'38,"-6"2"2,0 8-3,4 17-32,0 2-1,8 12-3,0 1-1,5 13 2,-4-15-1,0-2 1,-5-13-1,-2-16 1,-4-5-2,-3-12 2,-6-12-5,-1-10-3,1 10-16,8-16-19,-10-5 1,-3-4-1,-2-14 0</inkml:trace>
  <inkml:trace contextRef="#ctx0" brushRef="#br0" timeOffset="204596.7023">16029 5604 105,'-10'8'37,"10"-8"2,3 11-2,11-10-38,10-1 2,10 5-2,6-11 2,5-4-2,4 0 2,4-2-1,0 1 1,0-6 0,0 7-5,-7-15-3,5 18-9,-15-6-19,0 6-3,-7 6-1,-11-2 0</inkml:trace>
  <inkml:trace contextRef="#ctx0" brushRef="#br0" timeOffset="204843.7164">16100 6161 121,'0'38'42,"11"-11"0,17-2 1,14-12-42,13 10-1,10-8-2,6-1 0,4 1-1,-3-12-2,1-2-1,-14-20-7,8 6-22,-16-7-7,-3-5 5,-6 4-3</inkml:trace>
  <inkml:trace contextRef="#ctx0" brushRef="#br0" timeOffset="205392.7478">17124 6117 89,'0'0'39,"0"0"0,-12 4-1,-4 11-21,-6 4-14,4 9-1,2 6 3,10 4-3,7-5 1,12 0-1,9-16 1,10 4-1,7-10-2,5-4-1,4-6-3,-4-2 0,2-1-9,-14-9-28,1-11 1,-4-3 0,-7-5 0</inkml:trace>
  <inkml:trace contextRef="#ctx0" brushRef="#br0" timeOffset="206579.8157">17729 6196 77,'0'0'34,"-7"-14"0,-1 3-1,-1 3-27,9 8 0,-11 0-2,11 0 2,-21 8-1,8-2 2,-9 6-1,6 12 0,-7-5-2,7 16-1,0-2-1,7 5-1,4-3-1,6-11 0,6-1 0,5-15-1,8-4 2,4-16-1,3-15-2,3-3 1,-1-13 2,-2 1-2,-5-3 2,-4 7-1,-9 11 2,-9 27 0,-2-11 1,2 11 2,-15 33-4,12-3 1,8 8-3,6 1-3,16 2-11,-5-23-26,16-4 1,4-7-2,1-14 2</inkml:trace>
  <inkml:trace contextRef="#ctx0" brushRef="#br0" timeOffset="239459.6963">15170 9224 76,'-10'-13'34,"10"13"-1,0 0 4,0 0-29,3 34-2,0-8-2,11 18 4,-7-2 1,11 15-1,-8-3 0,5 8-1,-6-6-2,1 3-2,-7-9 1,0 2-1,-5-13-1,0 1-2,-3-15 0,1-5 0,-1-8 0,5-12-3,0 0-3,-18-11-8,25-1-24,-9-14-2,-1 4 1,-1-6-2</inkml:trace>
  <inkml:trace contextRef="#ctx0" brushRef="#br0" timeOffset="239882.7205">14698 9307 70,'-21'13'34,"-9"-13"1,10 9 1,-2-2-21,2-8-6,20 1-2,0 0-2,13 11 3,8-21-4,21 6 2,7-10-3,14 9 1,5-7-1,9 0 0,0-2 1,0 7-1,-6-7-1,-6 8 1,-9-5-2,-7-1-2,-10 4 0,-11 0-3,-5 4 0,-9-12-5,2 18-4,-16-2-29,2-13 1,-2 13 1,-9 3 1</inkml:trace>
  <inkml:trace contextRef="#ctx0" brushRef="#br0" timeOffset="240294.7441">14860 10005 93,'-13'14'35,"-1"-11"2,14-3-7,0 0-18,21-1-5,16-2 1,9-14 0,21 6-1,4-12-1,11 5-2,-1-2-2,-1 4 1,-7 5-1,-13 9-1,-14 2-2,-15 4 0,-5 1-6,-16-6-19,0-4-14,-10 5-1,8-15 0,-8-4 1</inkml:trace>
  <inkml:trace contextRef="#ctx0" brushRef="#br0" timeOffset="241010.785">15666 9631 68,'-6'-24'31,"6"24"2,0-11 0,0 11-21,0 0-4,9 24-3,1 0 1,-4 5 1,9 16 2,-7-9-3,7 14-1,-6-13-1,4 4-1,-5-12-1,2 2-2,-5-11 1,-5-20-2,6 18 2,-6-18 1,0 0 0,0 0-1,-14-2 1,14 2 2,-10-16-3,10 3 0,4-1 2,8-6-3,9 0 0,8 1 0,6 5-3,5 11 3,0 9-3,-1 9 3,-6 7-3,-10 15 3,-13 3 0,-11 3 0,-14-2 2,-9-13-2,-10-3 2,-6-14-2,-3-1 0,-1-14-1,5 1 0,2-8-5,17 6-7,-4 5-27,18-10 2,6 10-2,18-9 1</inkml:trace>
  <inkml:trace contextRef="#ctx0" brushRef="#br0" timeOffset="241499.813">16318 9893 20,'-1'-21'28,"11"14"4,-14-12 0,2 4-8,2 15-4,-12-18-6,12 18 2,-23 4-5,14 12-1,-16-7-4,8 20 1,-7-4-3,7 11 1,1-3 1,9-6-4,11-3 1,14-1 1,13-12-1,17-6-2,8-6 1,8-5 1,2-3-3,-3 6-2,-2-3-6,-19-9-16,-6 8-16,-12 3 0,-10 0-1,-14 4-2</inkml:trace>
  <inkml:trace contextRef="#ctx0" brushRef="#br0" timeOffset="242070.8457">16639 9533 67,'-13'3'35,"13"-3"4,-15-3-4,4-5-15,11 8-7,8 4-1,12 3-2,-2-6-4,14 1 0,3-3-6,7-3 2,5-4-1,4 3 0,-2 0-2,0-1 0,-3-4 1,-8 0-5,2 12-4,-17-13-11,3 14-20,-9 1 1,-5-3-1,-12-1 1</inkml:trace>
  <inkml:trace contextRef="#ctx0" brushRef="#br0" timeOffset="242370.8628">16645 9860 81,'-7'11'36,"7"-11"0,19 2 2,4-11-24,16 11-5,1-11-3,19 12 1,-2-9-3,7-1-1,1 7-7,-9-6-15,-4 2-19,-4 0-1,-14 2 0,-10-9 0</inkml:trace>
  <inkml:trace contextRef="#ctx0" brushRef="#br0" timeOffset="252610.4485">17829 9565 71,'14'-1'31,"9"8"2,-3-12 0,2 0-26,13 6-2,-3-8-2,6 7 1,-5-4-3,-2-4-4,0 8-10,-8 3-17,-10-13-4,4 8 2,-12-8-3</inkml:trace>
  <inkml:trace contextRef="#ctx0" brushRef="#br0" timeOffset="252912.4658">17999 9342 76,'-14'-11'34,"13"22"1,1-11 1,-6 15-25,18 12-4,-5 1-3,6 22 1,-5-3 0,3 15 1,-7-5-3,-2 1 0,-3-1-3,0-12-2,2 1-5,-5-25-20,7-2-10,-3-19-2,14-6 1,-3-9 0</inkml:trace>
  <inkml:trace contextRef="#ctx0" brushRef="#br0" timeOffset="253393.4933">18324 9352 45,'0'0'31,"7"12"4,-3 3 1,-4 6-11,-7-6-9,15 16-4,-15-9 0,14 23-4,-12-13-2,5 3-1,-4-2-2,3-8-1,-2 0-1,2-9 1,0-1-4,1-15-1,0 0-5,0 0-10,15-4-21,0-1 0,1-10-2,4 5 1</inkml:trace>
  <inkml:trace contextRef="#ctx0" brushRef="#br0" timeOffset="253828.5182">18639 9510 67,'1'33'35,"-8"-5"2,6 17 0,4 5-25,-6-11-3,12 11-1,0-13-1,14-6-2,-1-19 1,10-13-3,0-20-2,2-6 1,-6-6-1,-4-4 0,-13-7-1,-8 3 0,-11 5-1,-10 7-1,-8 10 4,-4 13-2,-1 2 0,0-3 1,6 13-2,2 1 0,10 4-5,-1-3-8,14-8-25,0 0 1,7 11-2,8-9 1</inkml:trace>
  <inkml:trace contextRef="#ctx0" brushRef="#br0" timeOffset="254451.5538">19057 9509 69,'11'25'33,"-11"0"1,8 12 2,-5 2-19,-4-9-9,9 12-1,-9-14-2,8 9 3,-10-19-2,7-1 0,-4-17-4,3-14 0,0-10-3,1-15 1,0-1 1,0-22-3,0 9 1,1-5 0,1 4 1,2 5 3,0 4-2,3 13 0,2-2-1,3 17 2,1-3-1,3 11 0,-1 4-1,1 13-2,-1 5 2,-1 11 1,-1 10-1,-1 8 2,-2 6 0,-2 3 0,-2 0 0,-1-2-1,-2-1 2,-2-9-3,-1-4 0,-2-11-2,3-2-3,-5-22-3,12 32-13,-12-32-22,13-1 2,-13 1 0,13-16 1</inkml:trace>
  <inkml:trace contextRef="#ctx0" brushRef="#br0" timeOffset="254685.5672">19089 9569 118,'9'5'39,"13"-3"-2,13 3-3,-1-6-43,12 2-31,2 13 3,-1-16-3,-1 1 0</inkml:trace>
  <inkml:trace contextRef="#ctx0" brushRef="#br0" timeOffset="255241.599">19776 9481 94,'0'0'36,"12"0"-4,8 0 4,10 0-34,-2-2-2,5 6-2,6-1-3,-7-7-10,5-3-19,-3 7-1,-9-1 2,0-2-3</inkml:trace>
  <inkml:trace contextRef="#ctx0" brushRef="#br0" timeOffset="255513.6146">19877 9637 103,'18'5'36,"17"-8"1,4-4-2,11 3-33,2 3-7,12 2-28,-7 3-3,-6-7-1,-2 6 0</inkml:trace>
  <inkml:trace contextRef="#ctx0" brushRef="#br0" timeOffset="268326.3474">20675 9281 18,'-12'-3'32,"12"3"-8,-9-2 1,9 2-3,0 0 1,-16-7-7,16 7-4,0 0-3,0 0-2,11-4 0,7 1-3,4-2 1,9 0-3,6-7 0,7 5-1,1-3 0,1 3 0,-2 1-1,-4 5-1,-9 2 1,-6 5 1,-9 1-1,-4 1 2,-9 2-1,-4 4 1,-9 4-1,-4 3 2,-7 2-3,-6 1 1,-5 5 1,-6 6-2,-2 0 3,3 0-2,4-1 3,9-4-2,10-7 1,18-3 0,12-10-2,20-3 2,10-7-2,10-4 1,4-11-2,2 3 1,-1 1-3,-9-6-5,3 20-14,-13-7-21,-12-3 0,-9 16 3,-10-9-2</inkml:trace>
  <inkml:trace contextRef="#ctx0" brushRef="#br0" timeOffset="268954.3833">21413 9517 74,'-1'26'36,"4"-7"1,-6 1 1,3-20-26,-1 28-5,1-28 0,-6 22 1,6-22-1,0 0-2,-8-18-2,9-6-1,-2-8-2,1-8-1,-1-4-1,1-9 0,1-6 0,2 6 2,2 6-1,2 3 0,1 10 2,0 10 0,3 6 0,2 13 2,-2 5-2,2 12 0,-1 6 0,0 12-1,-1 4 1,2 10-1,-4 1 2,2 0-3,-2 3 4,0-3-2,-4 0 1,2-9 1,-2-8-2,0-10-1,0-4-2,-5-14 0,11 21-3,-11-21-3,16 10-10,-16-10-22,13 8-2,-13-8 2,14 0 1</inkml:trace>
  <inkml:trace contextRef="#ctx0" brushRef="#br0" timeOffset="269205.3977">21379 9467 85,'17'-5'2,"8"5"-3,3-5 2,5 5-37</inkml:trace>
  <inkml:trace contextRef="#ctx0" brushRef="#br0" timeOffset="269683.425">20011 8812 101,'0'0'40,"1"-22"-2,15 8 2,8 1-36,16 5-1,5 1-2,3 0 0,4 4-1,-5-5-4,3 14-4,-22-13-18,-2 5-10,-12 2-3,-14 0 1,2-18 0</inkml:trace>
  <inkml:trace contextRef="#ctx0" brushRef="#br0" timeOffset="269924.4388">20154 8551 104,'0'0'37,"9"19"1,2 10 0,2 5-35,-5 15-1,1 1-4,4 6-3,-8-15-20,7-2-12,6-6 0,-1-18-4,3-2 3</inkml:trace>
  <inkml:trace contextRef="#ctx0" brushRef="#br0" timeOffset="270429.4677">21739 9435 108,'0'0'42,"0"0"-2,17-12-1,10 4-38,12 4 0,4 0-2,7 1 0,-7-3-2,5 7-9,-17 4-27,-4-11 0,-9-2-2,-11-5 2</inkml:trace>
  <inkml:trace contextRef="#ctx0" brushRef="#br0" timeOffset="270744.4857">21813 9163 90,'3'19'36,"10"10"2,-1 6 1,-2-1-29,2 23-6,-7 4 2,3 6-1,-7-11-2,1-3-4,1 4-7,-7-19-31,9-8-2,4-16 1,2-11 0</inkml:trace>
  <inkml:trace contextRef="#ctx0" brushRef="#br0" timeOffset="271643.5371">22186 9230 44,'-15'1'34,"15"-1"1,-9 7-7,9-7-5,0 0-6,1-12-3,15 13-6,-3-8 0,13 2-3,0 0 1,9-1 0,-2 4-2,1-2-1,-7 1-2,-4 8 1,-11 1-2,-9 12 2,-13-5-4,-8 10 2,-6-3-1,0 1 1,2 3 0,5-3 0,9-3-2,11-3 2,12 3 0,7-9-1,6 6 2,1-1-1,-6 7 1,-6-3 0,-10 5 1,-10-3 1,-11 0-2,-7-3 0,-2-3-3,-2-2-2,8 1-8,-6-7-23,14-4-6,9-2-1,0 0 3</inkml:trace>
  <inkml:trace contextRef="#ctx0" brushRef="#br0" timeOffset="272049.5604">22605 9547 113,'14'20'38,"-3"7"-1,-6 6 3,-13-11-34,10 20-2,-6-20 0,5 2 0,-1-24-1,-3-10-2,3-17 1,2-10-3,0-9 0,1-23-2,3 6 2,3-8-1,5 9 2,1 4 1,3 9-1,0 2 2,3 18 1,-1 8-2,1 8 0,-3 18 1,-2 6-3,-2 17 3,-1 5-4,-1 10 3,-4 2-2,1 7 3,-3 3-2,0 0 0,-3-8 0,-1-5 0,-1-7 0,0-15 0,1 3 0,-2-23-6,8 22-5,-8-22-26,0 0-6,-1-16-1,0 2 2</inkml:trace>
  <inkml:trace contextRef="#ctx0" brushRef="#br0" timeOffset="272330.5764">22725 9469 91,'24'-4'31,"-1"-13"-8,23 5-18,1 8-39,-4 0 0,5 4-2</inkml:trace>
  <inkml:trace contextRef="#ctx0" brushRef="#br0" timeOffset="272663.5955">23123 9281 110,'0'0'39,"0"0"3,6 14-2,17-9-35,2-3-4,11 6 0,2-9 0,2 3-2,1 0 0,-7-11-5,4 7-8,-19-10-27,-2-6 2,-9-9-1,-11-2 1</inkml:trace>
  <inkml:trace contextRef="#ctx0" brushRef="#br0" timeOffset="272925.6105">23207 9063 89,'-7'18'37,"11"20"1,0 4 2,5-12-28,7 25-4,-9-5-2,7 11 0,-8-11-1,4 3-1,-8-16 0,1-1-5,-1-4 0,-3-19-6,13 6-24,-12-19-10,14-1 0,-5-9 0,0-8 0</inkml:trace>
  <inkml:trace contextRef="#ctx0" brushRef="#br0" timeOffset="273438.6398">23669 9140 99,'-11'0'35,"2"3"3,-3-3 1,-4 3-35,6 7 0,-2-4 0,8 14 5,4-20-6,-4 27 4,11-16-5,8 9 1,6 0 0,7 8-1,4-2 0,1 4-1,-1-1-1,-6 2 0,-6-2 0,-10-2 0,-11-2 0,-9-5 0,-15-6 0,-8-6 0,-5-2 0,0-6 0,0 3 0,4 0 0,5-8 0,6 9 0,8-5 0,15 1 0,0 0 0,-5-11-9,20 5-34,-3-9-2,2 5 3,5-13-2</inkml:trace>
  <inkml:trace contextRef="#ctx0" brushRef="#br0" timeOffset="273721.656">23593 9205 122,'0'0'43,"-2"-14"-2,15 12 3,6 1-39,16 10-5,9-7 0,7 2 0,2 2 0,-2-11 0,1 6 0,-8-14-3,4 25-20,-14-21-20,-18 9 0,-16 0 0,0 0 1</inkml:trace>
  <inkml:trace contextRef="#ctx0" brushRef="#br0" timeOffset="274192.6829">24127 9281 88,'42'58'41,"-42"-58"2,32 72 1,-32-72-18,10 79-15,-10-79-9,-2 92-2,2-92 0,-2 56 0,2-56 0,-3 11 0,1-25 0,0-15 0,-4-10 0,6-22 0,-1 6 0,-1-10 0,4 4 0,-1 3 0,4 8 0,1-2 0,-6 52 0,23-63 0,-23 63 0,0 0 0,53-42 0,-53 42 0,47 11 0,-47-11 0,47 40 0,-47-40 0,40 71 0,-40-71 0,23 93 0,-18-45 0,-2 1 0,-3-49 0,1 85 0,-1-85 0,-3 73 0,3-73 0,0 55 0,0-55 0,0 0 0,7 58 0,-7-58 0,0 0 0,0 0 0,42 19-21,-42-19-22,0 0-2,0 0 5,45-13-2</inkml:trace>
  <inkml:trace contextRef="#ctx0" brushRef="#br0" timeOffset="274470.6988">24244 9460 138,'0'0'38,"0"0"0,76 1-3,-14-8-54,-12 6-22,1 1 0,-6-4 0,-4-4 1</inkml:trace>
  <inkml:trace contextRef="#ctx0" brushRef="#br0" timeOffset="281385.0943">16201 10886 59,'1'-33'35,"6"14"-1,-7-7 1,-2 4-16,10 16-7,-8 6-5,12-13-2,-3 14 0,7 8 0,-1 2 1,8 16-4,-1 2 4,6 25-3,-3-2 2,5 30-3,-1-6 1,1 11-1,-3-4-1,0-5 4,-3-12-5,-1-11 3,-6-10-5,2-11 4,-6-11-2,-1-2 1,-1-3-1,-1-2 0,-4 3 0,2-4 0,-3 0 0,0 0 0,-2-4 0,-3-11 0,0 0 0,7 13 0,-7-13 0,0 0 0,9-15 0,-2-5 0,2-13 0,1-15 0,3-16 0,2-23 0,0-5 0,1-22 0,-1 8 0,-4-11 0,-1 18 0,-4 13 0,0 13 0,-3 25 0,2 19 0,-6 15-10,14 28-18,-4 5-15,0 5 2,0 4-2,-1 3 4</inkml:trace>
  <inkml:trace contextRef="#ctx0" brushRef="#br0" timeOffset="281910.1243">17186 11066 103,'14'23'40,"-4"16"1,0 2-2,-1 15-28,-3 7-8,7 11 2,-6 0 1,7-4-2,-5-15-1,0-10-3,-3-10 0,-1-10 0,-5-25 0,-2 11 0,2-11 0,-14-30 0,5 11 0,-1-6 0,1-3 0,2-8 0,5 2 0,4-2 0,10 4 0,12 6 0,9 9 0,8 5 0,9 13 0,5 11 0,-1 9 0,-1 11 0,-13 5 0,-12 13 0,-19 0 0,-15-7 0,-18-6 0,-10-8 0,-10-11 0,-3-6 0,-2-14 0,2-9 0,12-7-5,2-6-4,22 17-12,-2-6-20,13 13 0,9-18-1,5 20 2</inkml:trace>
  <inkml:trace contextRef="#ctx0" brushRef="#br0" timeOffset="282291.1461">18095 11341 81,'-10'-23'38,"-2"12"0,-8-5 1,-11 8-27,8 25-2,-10 1-3,10 19 3,-4-1-5,10 19-1,6-7-1,13 11 0,11-19 0,13-6-3,12-13 0,11-9-4,11-10-1,-1-9-3,13 3-31,-13 0-1,-9 2-2,-12 1 1</inkml:trace>
  <inkml:trace contextRef="#ctx0" brushRef="#br0" timeOffset="282960.1844">18628 11332 95,'-10'-2'35,"10"2"2,0 0 1,15 4-32,6 0-1,3-4-2,10-1 0,2-2 0,7 0-1,0-2-3,0-17-1,3 18-3,-9-10-4,6 21-7,-14-4-17,1-9-7,-4 11 2,-10 2 0</inkml:trace>
  <inkml:trace contextRef="#ctx0" brushRef="#br0" timeOffset="283333.2057">18848 11534 69,'-20'5'35,"10"0"1,-2-2 1,-6-4-26,18 1-2,-8-3-1,8 3 1,0 0-1,20 8-2,-4-8-1,10 5-2,3-11 0,8 13-2,4-4 0,5-5-2,1-1-1,-2-9-2,0 13-4,-14-16-8,6 15-23,-10-8-2,-8 9 2,-5 5 2</inkml:trace>
  <inkml:trace contextRef="#ctx0" brushRef="#br0" timeOffset="298863.094">23840 4746 42,'0'0'33,"16"-1"0,-16 1 1,0 0-14,1 23-3,-10-17 1,9 16-4,-10-15-4,9 9-2,-8-13-2,9-3-2,-8 11 0,8-11 0,0 0-2,0 0 1,-8-26-1,6 0-1,2-7-1,1-9 0,0-3 0,3-10 0,1 5 0,2 1 0,3 3 0,0 15 0,0-1 0,1 16 0,1 7 0,-1 4 0,2 5 0,-1 7 0,-2 6 0,3 9 0,-2 9 0,-2 7 0,0 0 0,-1 4 0,-3 6 0,-1 0 0,1-6 0,-3 0 0,1-15 0,0-7 0,5-6 0,-8-14-13,13-5-29,-10-9-1,-3 4 0,-3-13-1</inkml:trace>
  <inkml:trace contextRef="#ctx0" brushRef="#br0" timeOffset="299143.11">23809 4689 108,'0'0'40,"0"0"0,0 0 0,31 10-33,0-10-6,10-7-10,5 4-28,-3 6-2,-3-5-2,-9 3 1</inkml:trace>
  <inkml:trace contextRef="#ctx0" brushRef="#br0" timeOffset="299452.1277">23698 5055 84,'-13'2'38,"-3"-1"2,2-2-1,5 8-23,-6-11-2,15 4-3,0 0-4,24 8-3,5-12-2,10 0-2,7 1 0,1-6 0,7 8-9,-9-12-17,-6 10-18,-13 2 3,-12 2-1,-14-1 1</inkml:trace>
  <inkml:trace contextRef="#ctx0" brushRef="#br0" timeOffset="299996.1588">23641 5382 105,'9'10'40,"1"5"0,0 1 0,1 12-29,-4-3-4,7 12-1,-6-2-1,4 1-4,-4-1-1,-1-6 0,-3-1 0,0-3 0,-3-6 0,0-4 0,-1-15 0,2 10 0,-2-10 0,0 0 0,-1-18 0,1 18 0,6-24 0,1 8 0,4-2 0,1 0 0,7-2 0,4-5 0,4 2 0,-1-3 0,0 2 0,-4-1 0,0 6 0,-9-9 0,5 26-5,-7-13-40,-11 15 1,0-16-3,0 16 4</inkml:trace>
  <inkml:trace contextRef="#ctx0" brushRef="#br0" timeOffset="300845.2074">24301 4556 116,'-28'-47'43,"28"47"-1,0 0 0,0 0-31,-31-46-10,31 46-1,0 0 0,0 0 0,48-11 0,-48 11 0,44-3 0,-44 3 0,39 0 0,-39 0 0,0 0 0,0 0 0,0 0 0,0 0 0,15 56 0,-15-56 0,0 0 0,-17 59 0,17-59 0,-9 71 0,5-22 0,-1 5 0,1 6 0,2 7 0,-3 6 0,0 12 0,2 4 0,0 4 0,1-7 0,2 1 0,0-7 0,1 14 0,6-17 0,1-11 0,-1-5 0,1-6 0,-1 0 0,-2 11 0,-2-12 0,-3-54 0,-1 83 0,1-83 0,-12 76 0,12-76 0,-11 64 0,11-64 0,0 0 0,0 0 0,0 0 0,0 0 0,-43 35 0,20-53 0,-5 1 0,-4-3 0,2 11 0,-1-15-13,-5 13-36,8 2 1,3 1-1,11-1 3</inkml:trace>
  <inkml:trace contextRef="#ctx0" brushRef="#br0" timeOffset="301951.2706">23623 4474 52,'12'-7'36,"-11"-3"-1,-1 10 1,6-11-15,-17-12-7,11 23-2,-23-31-5,13 22 1,-10-10-3,6 11 2,-5-9-2,7 11 1,-2-7-1,5 4-4,0 1 2,9 8-3,-9-9 0,9 9 1,-5 13-1,2-1 1,-1 9-1,0 12 0,0 5 0,-2 17 0,0 5 0,0 5 0,-4 10 0,-1 6 0,-2 6 0,-3 8 0,-2 8 0,-1-1 0,-1-5 0,0-2 0,4-9 0,3-4 0,0-5 0,6-14 0,3-5 0,4-5 0,3-6 0,1 0 0,1-3 0,0 9 0,1-18 0,0 3 0,-2-11 0,-3-6 0,-1 1 0,-1-7 0,-2 4 0,3-19 0,-4 23 0,4-11 0,3-1 0,5-1 0,4-1 0,8-6 0,6-7 0,4-10 0,12 11 0,-3-12-35,6 1-10,-4-4 0,0-10 0</inkml:trace>
  <inkml:trace contextRef="#ctx0" brushRef="#br0" timeOffset="307113.5659">19950 11042 85,'8'13'36,"-8"5"1,2 4-3,3 33-26,-8 1-2,10 19 4,-7-15-3,9 10-1,-7-17-1,5-6-2,-3-11-3,0-25 0,1 7-6,-8-32-13,3 14-20,3-16 0,-1-1-2,1 4 2</inkml:trace>
  <inkml:trace contextRef="#ctx0" brushRef="#br0" timeOffset="308011.6173">20465 11229 62,'0'0'32,"-15"6"3,9 5-1,-1 5-23,-7-1-6,9 18 1,-7-4-1,10 14 2,-3-7 0,12 6 0,-1-9-1,12-5-2,3-16 0,8-12-1,0-15 0,1-8-1,-3-15-2,-8-7 0,-9-4 0,-14 9 0,-11 1 0,-10 12 0,-8 5-2,-4 2 0,5 23-6,-4-7-4,20 20-26,8 7-1,12 1 1,14-2-1</inkml:trace>
  <inkml:trace contextRef="#ctx0" brushRef="#br0" timeOffset="308921.6693">21023 11171 71,'7'38'38,"-6"-3"0,3 7 0,5 9-23,-13-16-6,10 14 0,-9-20-3,8-5 2,-6-11-4,4 0 0,-3-13-2,0-10-2,0-7 1,1-13-2,0-1 0,1-1-2,3-15 3,1-9-2,1-1 2,2 0 0,3-1 2,-1 7-1,2 6 2,-1 0-1,-2 14 0,1 10 0,-2 11-2,2 8 1,-3 13 0,3 5 1,-1 10-4,0 6 3,0 11-2,1 9 1,-1-3 1,-2 2 0,0-3-4,-2-11 2,1 1 0,-4-10-3,5 1-2,-8-29-3,11 34-14,-7-23-20,-4-11 3,3 23-1,-3-23 3</inkml:trace>
  <inkml:trace contextRef="#ctx0" brushRef="#br0" timeOffset="309211.6859">20961 11257 95,'0'0'38,"1"-16"-2,24 15 1,8 5-29,12 8-10,2-6-17,8 7-17,2 5-1,-9-5 0,-5 1 1</inkml:trace>
  <inkml:trace contextRef="#ctx0" brushRef="#br0" timeOffset="309639.7104">19801 11947 97,'-57'16'40,"2"-5"0,7-9-1,16 11-30,9-13-1,26 14-3,21-14 1,34 4-2,32-14-1,37 3 0,39-4-2,36 6-1,31-16 0,18-1 0,3-3 0,-7 3 0,-25 9 0,-28-3 0,-38 16 0,-49-12-4,-34 25-39,-51-4-1,-30 9 0,-26 1 0</inkml:trace>
  <inkml:trace contextRef="#ctx0" brushRef="#br0" timeOffset="310356.7514">19929 12721 81,'0'0'36,"12"-5"5,-8 16-1,-3 17-20,-5 2-14,5 19-2,-6-1 1,5 12-1,-5-6 2,4-4-5,-3-1 3,1-6-3,1-6 0,-2-11-3,5-2-2,-1-24-13,0 0-22,0 0-3,5-20 1,5 3-1</inkml:trace>
  <inkml:trace contextRef="#ctx0" brushRef="#br0" timeOffset="310641.7677">20096 13044 98,'18'23'39,"-9"-15"-1,5 6 1,6 0-34,3-6-3,11-1 3,-1-15-3,3-2 2,-5-15-3,-5 1 1,-13-8-2,-10 0-2,-15 5 2,-12 7-3,-10 12 3,-5 5-4,4 17-3,-4-11-12,10 18-19,14-4-2,12 0 3,12-5-3</inkml:trace>
  <inkml:trace contextRef="#ctx0" brushRef="#br0" timeOffset="311431.8129">20706 12420 71,'12'30'34,"-7"-4"3,2 4 2,7 22-25,-14-21-5,10 11 1,-11-15-3,9-3 0,-7-11-2,-1-13-2,0 0-1,10-30 0,-9-2-1,0-3-1,-1-8 0,1 1 1,1-3-1,0-3 2,1 10 0,3 7-1,0 2 1,3 12-1,3 6-1,2 11 1,3 7-3,0 7 2,1 6-2,0 5 2,1 10-1,-1 0 1,-3 3 1,-4-9-3,-2 1 3,-4-11-2,1 9-2,-7-11-5,9 16-16,-7-21-20,-2 1 2,-2 5 1,3-18 0</inkml:trace>
  <inkml:trace contextRef="#ctx0" brushRef="#br0" timeOffset="311737.8304">20765 12633 92,'17'-12'32,"19"14"-15,-3-6-16,-4-5-37,6 13 1,-9-14-2</inkml:trace>
  <inkml:trace contextRef="#ctx0" brushRef="#br0" timeOffset="312041.8478">20704 12940 98,'0'0'37,"13"0"1,15-4-1,10-3-35,9 8-5,-2-9-9,4 9-24,0 8-1,-11-9 1,-8 13-1</inkml:trace>
  <inkml:trace contextRef="#ctx0" brushRef="#br0" timeOffset="312503.8742">20641 13222 90,'20'3'39,"-10"5"0,1 3 1,4 8-33,-5-2-2,5 5 0,-4 5 1,4 5 0,-6 0-1,0-7-2,-5-8 0,0-5 0,-4-12-1,0 0 0,6-14-2,1-3 0,3-11 0,4 0 0,1 4 0,3-6 0,4 16 0,-6-17-13,8 14-31,-5 4 2,3 3-4,-5 6 5</inkml:trace>
  <inkml:trace contextRef="#ctx0" brushRef="#br0" timeOffset="313043.9051">21165 12544 105,'-9'-18'40,"5"4"-1,4 14 4,7-28-34,8 15-3,6 12-4,9 3 0,3 0-1,5 1-1,-3-2 1,0 3-3,-8-2 4,-3 14-2,-9-12 2,-6 2-1,-9-6 2,-1 20-2,-6-9-1,-1 7 0,0 4 0,-1 13 0,2 5 0,2 18 0,2 3 0,3 10 0,3 9 0,2-3 0,0 3 0,0-5 0,-5-5 0,-4-13 0,-6-7 0,-6-14 0,-5-3 0,-5 0 0,-2-8 0,-4-11 0,5 12-3,-10-12-31,14 8-10,3 3 2,7-4-2,1-7 1</inkml:trace>
  <inkml:trace contextRef="#ctx0" brushRef="#br0" timeOffset="313910.9547">20447 12460 36,'5'-18'35,"-5"18"2,1-20 0,-3 3-13,2 17-7,-2-12-4,2 12-4,0 0-3,-3-14-1,3 14-3,0 0 0,-12-8 1,12 8-1,-11 9-2,11-9 1,-13 13-1,6 0-1,2 1 1,1 2 0,2 11 1,4-6-3,1 20 2,3 7 0,0 14 0,0 11 1,-3 10 0,-3 8 0,-4 4 1,-4 3-2,-6-5 2,-1 2-1,-5-12-1,4-1 2,0-8-2,7-4 2,6-13-3,8 2 4,8-14-2,8-8-1,9-2-6,-3-10-32,14-17-2,2 5-2,1-19 1</inkml:trace>
  <inkml:trace contextRef="#ctx0" brushRef="#br0" timeOffset="314419.9838">22264 11582 105,'13'3'38,"5"2"-2,2-6 2,7-2-38,1 3-3,9 10-5,-13-4-26,1-9-1,-4 6-3,-21-3 2</inkml:trace>
  <inkml:trace contextRef="#ctx0" brushRef="#br0" timeOffset="314725.0013">22153 11962 113,'17'26'40,"11"-6"0,8-12 0,3-3-36,11-7-7,12 9-10,-8-11-26,-2-13-2,-6 2 3,-7-8-3</inkml:trace>
  <inkml:trace contextRef="#ctx0" brushRef="#br0" timeOffset="315031.0188">22968 11250 130,'12'38'44,"-3"7"-3,-5 8-1,-1 16-40,-1 11 0,-1-4 0,4 2-6,-9-17-10,10-12-24,-2-9-1,1-24 0,-5-16 0</inkml:trace>
  <inkml:trace contextRef="#ctx0" brushRef="#br0" timeOffset="315364.0378">23315 11473 116,'18'-1'44,"-1"8"-3,0-3 3,2 20-34,-5-10-10,6 7 0,-2 5 0,2 5 0,-4 4 0,1-3 0,-3 3 0,1-4 0,-5-3 0,0 2 0,-2-2 0,-2-7 0,0-5 0,-3-3 0,-3-13 0,2 14 0,-2-14 0,0 0 0,10-8 0,-1-2 0,5-10 0,7-6 0,9-8 0,11-13 0,10-6 0,9-12 0,8-10 0,-2-5 0,4 14 0,1 0-8,-15-2-38,-16 18 1,-40 50-1,58-83 0</inkml:trace>
  <inkml:trace contextRef="#ctx0" brushRef="#br0" timeOffset="378810.6667">4883 17187 29,'0'0'30,"0"0"-1,0 0-10,0 0-5,0 0-2,-10-9-2,10 9-4,0 0 2,0 0-4,-9 2 4,9-2-3,-10 7 1,10-7-3,-12 0 1,12 0-2,-14-7-2,5 6 1,-1-12 0,0 12 0,-1-12-2,0 12 3,-4-6-2,3 11 3,-4-4 0,1 11 2,-3-10-4,2 6 2,-3-7-1,2 4-2,-3-3 1,3 2 1,-3-5 0,3-4-4,-3 4 3,4-6-1,-3 4 2,2-1 0,0 5-1,1-10-1,1 8 1,0-4-1,-1 3 2,0 5-2,-1-6-1,-1 5 2,1-2-4,-2 3 4,0 7-1,0-7 1,2 6-2,-1-7 1,2 8 2,0-2-2,1 0 3,-3-9-3,2 5 0,-4-13-2,-1 16 3,-1-1-1,-1 3 0,-1 0 3,-2 0-2,-2 3 0,1-5-1,1 18 1,-2-21 0,1 7-1,0-8 1,1-2-4,2 4 4,-1 1-2,3-8-1,-1 0 3,4 5-1,1-5-2,4 6-2,-3-8-11,12-5-23,5 10-3,0 0 1,0 0-1</inkml:trace>
  <inkml:trace contextRef="#ctx0" brushRef="#br0" timeOffset="380625.7706">3674 17131 48,'0'0'31,"0"0"3,0 0-6,0 0-11,0 0-6,0 0-3,0 0 1,0 0-4,0 0 1,0-11-1,4 23 1,-4-12-3,0 0 1,0 0-3,1-10 1,-1 10-2,0-12-1,0 12 0,0-28 0,0 28 0,1-30 0,0 17 2,0-1-2,-2-3 2,2-4 1,-3 3 2,1-9-3,-1-6 2,0 5-2,-1-3-1,1 4 1,-1-6-2,0 6 2,0-5-5,1 2 5,0-1-2,0 1 1,-2-15 1,0-3-1,0-4 3,-1-2-2,0-3 0,0 0 1,-1 8-2,1-8 0,-1 16 0,-2 2 2,0 4-2,-1 7 0,0-2 1,-2 4-2,0-4 1,2 4 0,-1-7 0,2-4-1,0-7 1,2-4 1,0-4-3,1 7 2,-1 8 0,2-7 0,0 7 1,0 2-1,0 6 2,2-4-1,1 4 2,-1-5-2,1-10 0,-2-1 0,2 3-2,-1-1 2,0 0-3,-2 2 3,-2-2-1,0 0-2,0-4 2,0 14-1,-2-14 1,0 1 1,2-4-1,-2-6 1,2 4-2,0-9 3,1 3-2,-2-12 1,0 4-1,2-1 0,-2 0 0,2 7 0,0 5 1,0 3-1,0 5 2,2 0-3,2 12 1,-1-6 1,0 3-2,1-2 2,0-5-4,1 5 4,-1-3-3,-1 2 3,-1 1-1,1 10 0,-1 0 1,0 1-1,0 4 2,-1-1 0,1-1-1,2-8-1,-1 7 1,1-11-2,2 7 2,-2-3-2,2 4 1,-2-1-2,0 5 3,-1 14-3,2-4 3,-2 3-1,1 3 1,2-4-2,-1 0 0,1 3 2,3-4-3,-1 4 3,-1 2-1,-2 10 0,2-20 1,-2 20 0,0-12 1,0 12-2,-3-10 2,1-1-3,2 11 1,2-15 0,-2 15-2,0-15 2,0 15-3,0 0 3,0 0-1,0 0 1,0 0-1,0 0 3,0 0-3,12-7 1,-12 7 0,11-12 1,-11 12-1,17-4 0,-4 0 0,-1 4-1,1 0 0,1 5 3,1 1-2,3 1-1,2-7 3,0 5-2,2 0 1,4-1-2,3-3 1,2-4 0,5-2-2,2-6 1,7 5 0,11-11 0,7 0 1,6-1 0,7-2 1,5 0 0,1 0 1,3-7-1,-2 13-1,-5 1 0,-6 6 1,-4 5-3,-6 1 2,-8 4-3,-5 1 2,-9 10-3,-4-6-2,-17-10-9,2 8-24,-11-6 0,-10 0 0,0 0-2</inkml:trace>
  <inkml:trace contextRef="#ctx0" brushRef="#br0" timeOffset="381829.8394">3361 13930 1,'5'11'2,"-14"-21"12,18 16 2,-9-6-7,0 0-1,0 0 2,0 0 1,0 0 3,0 0 1,0 0-1,0 0 1,0 0-4,-13 4-1,13-4-4,-9-3 1,9 3-1,-10 0-1,10 0 3,-9 2-5,9-2 1,0 0-1,0 0-1,-12 5 0,12-5 1,0 0-2,0 0-1,0 0 2,9-14 0,-9 14-2,12-4 4,-3 4-3,4 0 1,2 1 1,2-2-3,2-6 1,3 6 0,1-2-1,3 4 0,-1-3-1,1 6 1,0-6-2,4 4 3,-1 2-2,3-4 3,0-3 0,4-1 0,1-5 0,4-4 0,2 1-1,6-3 0,1 8 0,-1 0-1,2 6-1,-2 1 0,-2 4 1,-1 5-1,-3-7 1,-1 6 0,-2-11 1,4-4-1,-2-6 1,2-3 1,-1-3-2,-2 2 1,-5 1-3,-4 2 1,-4 10-3,-13-9-4,10 13-24,-16-1-8,-9 1 3,0 0-3</inkml:trace>
  <inkml:trace contextRef="#ctx0" brushRef="#br0" timeOffset="382943.9031">3442 14740 1,'0'0'2,"-15"-5"21,15 5-4,0 0-2,-7-11 1,7 11 0,0 0 1,0 0-2,-13 1-7,13-1-3,-14 7-3,4 1-3,-2-3 1,0 2-1,-3-2 1,7 1 1,-5-3 1,13-3 0,-14 12 1,14-12 1,0 0-1,0 0 0,0 0-2,15-4 0,-5-7 0,6 9 0,2-7-1,4 7 0,0-2 1,6 2-1,-2 1 0,5 1 0,1 4-1,5 0-1,2-5 0,4 1-1,3-1 0,3-4-1,6 3 2,3-4 2,2 3-1,2 0 3,2-2-2,3-3 2,1-2-1,2 5 3,-5-8-6,-5 6 2,-2-6-3,-7 3-1,-5 0-1,-12 9-1,-4 8-3,-15-6-9,8 6-25,-8 5 0,-4 3 2,-1-3-1</inkml:trace>
  <inkml:trace contextRef="#ctx0" brushRef="#br0" timeOffset="384191.9745">5118 16575 54,'8'-8'35,"4"6"1,-12 2-8,4-11-14,5 20-3,-9-9-3,0 0-1,0 0-1,0 0-2,0 0-1,-16 5 1,0 1 0,-3-7-2,-9 5-1,-5-8-1,-8-2 1,-4 3-1,-3-5-1,-1 4 1,0-5-3,4 4 3,3-3-1,4 9 0,8 3-2,1-2 0,14 3-1,-4-11-5,21 17-22,-5 5-7,3-16 0,0 0-2</inkml:trace>
  <inkml:trace contextRef="#ctx0" brushRef="#br0" timeOffset="384751.0065">4573 16295 63,'15'-13'35,"-15"13"-2,14-10 4,1 9-29,-15 1-2,0 0-1,0 0 2,0 0-1,-8 13 0,5-3-1,-9-2-1,2 3-2,-6 0-1,-1 3 0,-1-2-1,-1 6 1,0-9 0,1 12 0,2-2 0,2 5 1,5-2 0,2 9 2,3-10-2,4 7 2,3-12-2,6-1-1,3-4 1,10 3-3,3-6 2,6-1-4,3 1 4,3-6-4,1 8 2,-2-1-1,-2 5-2,-9-10 0,3 18-16,-13-16-21,-1 9 2,-5-11-2,-1 9-1</inkml:trace>
  <inkml:trace contextRef="#ctx0" brushRef="#br0" timeOffset="385742.0632">5566 16489 29,'0'0'30,"0"0"4,0 0-1,0 0-11,4 13-11,-4-13-2,-6 23 0,6-23-2,-3 39 1,-2-21-2,8 7 1,-6-2-3,6 6 1,-4-6-1,3 0-1,-4-6 0,1 3-2,-1-2 2,0 2-2,0-5 0,2-5 0,1 4 0,4-1 1,4 2 0,4-6 1,1 6 2,5-5-4,0-2 1,2-3-2,-1-5-2,0 4 0,-2-3-3,-3-4 0,4 2-11,-19 1-17,17-17-10,-10 4 0,2 5 4</inkml:trace>
  <inkml:trace contextRef="#ctx0" brushRef="#br0" timeOffset="386058.0813">5621 16263 98,'-2'-24'19,"3"8"-19,-1 16 0,5-11-41,-5 11 0</inkml:trace>
  <inkml:trace contextRef="#ctx0" brushRef="#br0" timeOffset="386659.1156">6072 16872 60,'0'0'37,"-14"-1"0,14 1-10,-15-5-6,15 5-6,-14 11-5,14-11-4,-14 10-1,14-10-1,-9 14-4,7 2 1,0-2 1,5 3-2,2-4 2,3-3 0,4-1-1,5-4 1,2-1-2,3-15 4,2 6-4,-3-6 2,0 1-1,-2 0-2,-6 2 2,-13 8 0,5-17 2,-5 17-3,-18-10 1,3-1-2,-2 6-1,-4-4-5,11 12-17,-4-6-19,7-9-1,7 12 1,0-19 1</inkml:trace>
  <inkml:trace contextRef="#ctx0" brushRef="#br0" timeOffset="391801.4098">4916 14714 61,'-11'-4'36,"11"4"0,-11-7 1,1 4-23,10 3-4,9 8 0,12-5-1,2-5-2,18 1-1,10-10-4,13 7 3,5-13-3,4 10 1,-5-1-1,-4 2 0,-11 0 0,-10 6-1,-13 3 2,-11 1-5,-9 3 0,-10-7-1,11 2-2,-11-2-2,0 0-4,0-20-3,0 20-6,0 0-19,0 0 1,-13-12-1,13 12 3</inkml:trace>
  <inkml:trace contextRef="#ctx0" brushRef="#br0" timeOffset="392199.4325">5407 14459 81,'0'0'37,"-6"-15"1,6 15-2,0 0-26,0 0-2,13 14 0,-13-14-4,20 20 0,-8-12-1,6 12-1,-1-5 0,2 4-2,0 4 0,2-7-2,-3 10 3,0-3-3,-3 7 3,-1-7-1,-4 0 2,-3-4-1,-4-2 2,-5 0-2,-7-9 0,-4 7 1,-5-9-1,-3 9 0,0-3-3,-1-3-1,7 5-6,-4-16-9,14 12-24,5-10 1,9 1-1,2-1 2</inkml:trace>
  <inkml:trace contextRef="#ctx0" brushRef="#br0" timeOffset="392790.4663">5923 14510 77,'0'0'35,"-11"20"2,3-7 1,-5-4-29,8 23-2,-5-10 0,11 17 0,-6-10 1,11 6-1,-2-11-1,8-8-4,-2 2 1,5-12-2,2 6 1,-1-12 0,2 0-1,1-6 0,0-1-1,-2 10 0,3-14-3,-5 0-2,4-2-4,-14-17-24,6 7-8,-6-9-2,-3-2 2</inkml:trace>
  <inkml:trace contextRef="#ctx0" brushRef="#br0" timeOffset="393132.4859">5968 14271 110,'-5'-10'37,"0"-8"-3,5 18-6,0 0-60,7-10-8,-7 10-2,14-4 2</inkml:trace>
  <inkml:trace contextRef="#ctx0" brushRef="#br0" timeOffset="393461.5047">6243 14700 101,'10'19'41,"-1"9"-1,-3 5 0,-2 3-23,-3 4-18,1 5-1,0-2-4,-8-11-31,7-8-3,1-10-1,-2-14 1</inkml:trace>
  <inkml:trace contextRef="#ctx0" brushRef="#br0" timeOffset="394206.5473">4947 13741 74,'0'0'34,"-14"3"3,14-3-2,4 19-20,-4-19-7,27-1 0,-2-5-1,20 4-2,3-4 0,10 7-3,-2-3 1,3 1-2,-3 6 0,-4 3-1,-7 1-2,-9-4 1,-4 2-5,-12-18-8,3 11-24,-7-6-2,-5-3 2,-11 9-3</inkml:trace>
  <inkml:trace contextRef="#ctx0" brushRef="#br0" timeOffset="394554.5672">5433 13551 81,'0'0'36,"0"0"0,21 13-1,4 1-27,-6 6-5,6-1 0,-3 2-1,2 8 0,-5-3-1,-2 6 1,-8 2 1,-4-6-1,-5-7 1,-5 2-2,-4 0 1,-3 0-3,4 0-3,-6-9-22,11-2-12,7 2 0,5-12-2,7 1 4</inkml:trace>
  <inkml:trace contextRef="#ctx0" brushRef="#br0" timeOffset="394987.592">5985 13533 71,'-3'24'35,"-3"-1"3,5 14-1,1 16-21,-1-17-8,12 12 1,-2-15-3,9 3 2,-3-14-4,6-3 0,-3-13 0,0-10-6,2-1-10,-6-18-29,-4-14 1,-3-19-3,-5-3 3</inkml:trace>
  <inkml:trace contextRef="#ctx0" brushRef="#br0" timeOffset="395288.6092">5978 13280 79,'0'0'11,"0"0"-10,11-9-1,6 15-10</inkml:trace>
  <inkml:trace contextRef="#ctx0" brushRef="#br0" timeOffset="395863.6421">6340 13667 27,'0'0'28,"0"0"2,0 0 5,-11 12-12,11-12-10,0 0 0,0 0 0,0 0 0,-1-11-4,10 13-1,-6-12-4,9 8 0,-1-5-1,4 5-2,3 3 1,0 3 0,4-2 0,-1-4-4,-1 8 2,-1-2 1,-4 7 0,-1 3-1,-5 0 1,-3 2 0,-7 3 0,-4 9 2,-8-6-1,1 5-2,-5 1 2,1-6-1,2-5-1,4 0 1,10-6-1,9 0 0,12-12-1,8 4-1,10-2-4,-3-12-15,9 12-21,0-8 2,-4 5-1,-8-2 0</inkml:trace>
  <inkml:trace contextRef="#ctx0" brushRef="#br0" timeOffset="396642.6867">5257 12893 95,'-15'0'37,"15"0"-2,-13 5-6,13-5-23,0 0 0,21-1 0,5 7 0,3-2-1,13-3 0,4-2 1,13-3-2,4-5-2,8-4-1,1-7 2,1 4-2,-7-4 0,-8 2-2,-8 9-2,-14 1-1,-5 13-3,-31-5-8,16 0-26,-19 12 0,3-12-1,-13 13 3</inkml:trace>
  <inkml:trace contextRef="#ctx0" brushRef="#br0" timeOffset="396966.7052">5872 12713 93,'0'0'37,"0"0"0,11-1-6,14 19-24,1-8-2,13 12 0,-3-3 1,6 5-2,-5 2-1,-1 8 0,-12-3-1,-10-2 0,-11 3-1,-8-2 1,-7-4-4,-9-3-3,7 1-19,-6-13-17,5 1 3,6-6-3,9-6 3</inkml:trace>
  <inkml:trace contextRef="#ctx0" brushRef="#br0" timeOffset="397822.7542">6511 12813 88,'0'0'35,"0"0"1,-11 10 2,-2 5-32,10 13-1,-4 2 0,11 14 2,-4-4 0,12 8 0,0-9-1,9-9-4,2-4 1,6-9 0,-1-6-3,1-15-3,3 4-12,-7-22-30,-2-11 5,-7-8-1,-6-12-1</inkml:trace>
  <inkml:trace contextRef="#ctx0" brushRef="#br0" timeOffset="398201.7758">6582 12588 117,'0'0'35,"11"-8"-14,0 0-21,3-1-38,0 11-2,4-2-3</inkml:trace>
  <inkml:trace contextRef="#ctx0" brushRef="#br0" timeOffset="398762.8079">6922 13100 1,'-9'-3'15,"9"3"12,0 0 6,0 0-10,0 0-3,-18 0 1,18 0 3,-12-4-1,12 4-7,0 0-5,0 0-4,0 0 0,0 0-3,0 0 0,15-10-2,-4 6 1,5 1 0,1-1-2,4 6 2,1-4-3,2 6 2,-2-3-2,-1 8 1,-5 3-1,-4 3-1,-10 5 1,-6-7-1,-9 4 1,-4-6 0,-3 4 0,-1-7 0,2-3 0,6 0-1,13-5 2,0 0-1,29 2 0,-3 8 0,7 2 0,-1 8 2,-5 0-1,-8 5-1,-16 1 0,-14 6-1,-14-7 0,-10-2-2,-5 2-2,-8-19-12,11 10-24,7-5 0,13 1-1,17-12 2</inkml:trace>
  <inkml:trace contextRef="#ctx0" brushRef="#br0" timeOffset="400534.9093">8991 13378 87,'0'-11'37,"0"11"1,-9 0 2,-7 2-26,12 22-4,-7-5-3,9 6-1,-5 6-1,10 11-1,2-5 0,8 9-2,3-11-1,7-6-1,0-1 0,4-6 0,0-5 0,-1-15 0,-1-5 0,-5-17 0,2-1-3,-14-26-17,1-7-22,-8-3 1,-2-4 9,-17-12 17,5 13 8,-15-3 4,-5 6 7,2 23 13,-5 3 21,2 3 1,7 2-14,9 10-20,10-3-37,10 6-5,9 6-1,8-7-3</inkml:trace>
  <inkml:trace contextRef="#ctx0" brushRef="#br0" timeOffset="402102.999">8946 13551 69,'-9'-39'35,"-2"-3"4,5-2-2,12 20-23,-8-22-1,21 24-3,-1-9-1,13 16-4,-2 1-1,5 10-3,-6 6 1,-3 6 0,-13 14-2,-12 9 1,-14 7 0,-13 0 1,-9-5-1,-8-8 0,-3-16 0,2-3-1,7-19 0,10-7-1,15-10 1,14-6-1,19 0-1,11 3 1,11 15 0,3 2 1,-1 15 0,-6 9 0,-8 10 0,-13 3 0,-14 13 1,-15 4 0,-12 1 0,-6-8 0,-3-10 0,2-13 2,4-15-3,10-8 1,12-18-1,14-9 0,13-3-1,9 3 0,4 7 0,2 10-2,-5 14 2,-8 19 0,-15 14 0,-12 12 2,-16 6 0,-11 2 0,-9-5 2,-3-13-1,0-12 1,7-19-2,8-20 1,10-10-2,17-13 0,10-6 0,15 2 0,3 8-1,2 15 0,-3 16 3,-5 7-2,-12 20 0,-14 5 0,-12 11-1,-14 2 1,-4-1 1,-4-1-1,2-17-1,7-4 0,11-18 1,18-4-2,14-14 2,18-8-3,6-2 1,9 4-1,-5 4 1,-5 14 2,-16 10-1,-21 7 2,-21 18 0,-23 10 1,-14 8 0,-15-7 0,-1 4 1,1-11-1,16-2 0,20-14-2,23-13 0,28-9 0,25-7 0,29 7 0,16-5 0,12 18 0,-1 7 0,-7 19 0,-15 17 0,-22 4 0,-23 16 0,-32-5 0,-23 8 0,-23-18 0,-11-11 0,-5-19 0,8-14 0,7-13 0,14-8 0,23 2 0,19-4 0,26 8 0,9 5 0,15 19 0,-3 3-8,12 31-21,-11-2-13,-6-7 1,-8 12-1,-5-18-1</inkml:trace>
  <inkml:trace contextRef="#ctx0" brushRef="#br0" timeOffset="402683.0322">10038 13144 110,'-3'15'38,"-8"9"1,-2 11 1,0 0-33,4 25-3,2-1 1,10 9-2,3-7 1,9-4 0,0-10-3,7-2-1,-2-16 0,2-8 0,-2-12 0,0-8 0,-1-8 0,-1-8 0,2-2 0,-7-20-3,13 10-39,-11-15-1,0 6 1,-10-7-2</inkml:trace>
  <inkml:trace contextRef="#ctx0" brushRef="#br0" timeOffset="403039.0525">9958 12949 125,'-8'-16'35,"-3"-8"-13,7 11-22,4 13-39,0 0 0,18 14-3</inkml:trace>
  <inkml:trace contextRef="#ctx0" brushRef="#br0" timeOffset="403455.0763">10569 13577 71,'-10'-2'33,"1"5"2,4 7 0,2 17-13,-4-12-16,11 16 2,-3-10-3,8 10 2,-3-11-1,11 5 0,-3-13-2,6-8-3,2-6 2,2-10-4,0-8 4,-4-6-2,-7 1 2,-6-7 0,-10-1-1,-8 3 0,-9 1-2,-7 6 0,-2 2 0,1 7-2,8 5-9,-4 11-30,24-2-2,-9 10 1,15 2 0</inkml:trace>
  <inkml:trace contextRef="#ctx0" brushRef="#br0" timeOffset="403931.1035">10934 13240 102,'9'6'39,"4"-2"2,7-7-3,-3 0-25,19 5-6,-2-9 0,10 5-3,-2-11-2,2 6-4,0-3-2,-10-2-4,8 8-26,-18-1-6,-4 1-3,-8-2 2</inkml:trace>
  <inkml:trace contextRef="#ctx0" brushRef="#br0" timeOffset="404329.1263">11045 13503 109,'4'18'41,"8"-14"-1,10 3 2,0-18-34,18 7-5,3 6-3,1-9-4,10 7-22,-11-4-14,-2 10 1,-8-5-2,-10 5 2</inkml:trace>
  <inkml:trace contextRef="#ctx0" brushRef="#br0" timeOffset="405061.1682">11874 13243 61,'-9'-19'34,"9"19"5,-11-9-11,-1-8-7,12 17-5,-15-7-3,15 7-3,-11 5-2,11-5-3,-13 18 1,8 3 0,-3 5-2,6 11-1,-1 1-2,6 11-1,2-3 0,8 9 0,4-18 0,5-2 0,3-12 0,3-12 0,3-7 0,-2-18 0,1-4 0,-4-16 0,6 8-12,-9-13-31,-3-8-2,-5 1 2,-7-6-1</inkml:trace>
  <inkml:trace contextRef="#ctx0" brushRef="#br0" timeOffset="405418.1886">11821 12852 125,'-19'-28'34,"15"16"-16,2-14-19,2 26-37,0 0-2,19 2-1</inkml:trace>
  <inkml:trace contextRef="#ctx0" brushRef="#br0" timeOffset="405784.2095">12494 13607 126,'0'31'37,"3"14"-5,-11-22-18,5 6-55,1 4 1,4-11-2,5-9 1</inkml:trace>
  <inkml:trace contextRef="#ctx0" brushRef="#br0" timeOffset="406148.2304">12639 13280 124,'11'1'42,"20"4"0,10-4 0,8-10-39,7 13-3,5-1 1,-4 3-2,-6-8-2,-5 8-9,-15-14-27,-7 5-3,-10-10 1,-8 0-2</inkml:trace>
  <inkml:trace contextRef="#ctx0" brushRef="#br0" timeOffset="406514.2513">12852 12994 119,'15'11'42,"2"14"-2,-3 14 4,-3 2-40,-4 11 0,-3 5-2,0 17-2,-4-10 0,2 7 0,-3-11 0,0-10 0,1-8 0,-2-9 0,9 1-17,-6-23-25,-1-11 0,12 0 0,0-10-1</inkml:trace>
  <inkml:trace contextRef="#ctx0" brushRef="#br0" timeOffset="406543.253">13348 13153 122,'0'14'44,"-1"5"-3,-3-5 4,5 16-42,-2 1-3,7 14 0,2-2 0,5 4 0,8-10 0,3-3 0,4-4 0,0-17 0,4 0 0,-15-29-42,8-8 3,-6-14-4,-8-17 0</inkml:trace>
  <inkml:trace contextRef="#ctx0" brushRef="#br0" timeOffset="406919.2745">13298 12803 110,'-16'-11'2,"16"11"-1,-6-15 0,23 7-42</inkml:trace>
  <inkml:trace contextRef="#ctx0" brushRef="#br0" timeOffset="407347.2989">13737 13479 104,'0'0'36,"0"0"2,0 0-1,14 8-23,3-14-9,14 4-1,1-2-2,6 8-1,-3 0 2,-1 9-2,-6 2 1,-9 4-1,-10 4 0,-9 1 1,-9-3-1,0-4 2,-1-1-3,5-3 0,5-13 0,5 14 0,13-15 0,8 6 0,9 0 0,0-4 0,13 13-32,-9-15-11,1 5 3,-7-6-4,-4 9 4</inkml:trace>
  <inkml:trace contextRef="#ctx0" brushRef="#br0" timeOffset="407883.3296">14449 13243 124,'0'0'41,"0"0"0,16-6 2,16 16-37,7-8-6,7-5 0,6 4 0,1-4 0,1 1 0,-6-8 0,-5-3-3,-16-6-16,-1 3-23,-12 1 0,-6-3 0,-11-6-1</inkml:trace>
  <inkml:trace contextRef="#ctx0" brushRef="#br0" timeOffset="408258.3511">14537 13019 118,'-1'21'42,"6"10"0,8 8-1,-3 9-34,2 4-2,-4 3-5,-1 6 0,-9 2 0,0-3 0,-5-9 0,1-6 0,4-6 0,-3-14 0,13 7-17,-8-32-27,20-8 1,-5-9 0,6 1 3</inkml:trace>
  <inkml:trace contextRef="#ctx0" brushRef="#br0" timeOffset="408608.3711">15130 13131 117,'-2'23'41,"-3"-2"-1,-2 0-7,10 15-20,-8 2-5,14 1-5,0 0-3,8 2 0,5-7 0,4-6 0,5-11 0,-1-18 0,9-8-39,-8-21-4,-1-3 0,-9-22-2</inkml:trace>
  <inkml:trace contextRef="#ctx0" brushRef="#br0" timeOffset="409265.4087">15551 13455 78,'-13'-6'37,"13"6"1,-9-10 0,15-3-14,10 19-17,4-8-2,11 3 1,1 1-4,5 3 1,-5 5-1,-1 10 0,-11-2 0,-8 5 0,-15-2 1,-9 6-1,-9-10 2,0 5-4,-3-6 0,6-11 0,18-5 0,0 0 0,19 13 0,12 2 0,7 12 0,0 4 0,-5 0 0,-10 11 0,-20 1 0,-17-1 0,-19 0 0,-14-10 0,-4-12 0,-13-11-22,12 2-22,3-2 3,15-4-5,8-6 5</inkml:trace>
  <inkml:trace contextRef="#ctx0" brushRef="#br0" timeOffset="411057.5112">15005 12868 125,'3'-15'44,"-3"15"-2,-2-23-4,2 23-48,3-17-32,5-4 0,4 17 1,1-14-2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6:09:25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1786 4275 79,'-18'3'32,"18"-3"1,-14-3-2,14 3-25,0 0-1,0 0 1,0 0-1,0 0 0,18-10 1,-9 7 1,8 4-1,-3-6-2,6 1 0,-1-2-1,5 3-2,5-1-2,1 4 1,6-1 1,5 2 0,5 3-1,5-4 1,2 0-1,4 2 1,-1-4 1,3 1-2,-3-7-2,-2-1 3,-4-4-1,2 0 0,1 5 0,2 1 1,2-2 0,4-3 2,4 4-2,1 0 3,3-1-4,-1 6 3,0-3-3,0-2 1,-4 2-1,0 5-1,-1-4 1,-1 9-1,-1-4 2,0 5-1,-2 6 2,-1-6 0,-2 1-1,-2-2-1,-3 1 0,-5 0 0,-6-3 0,-6-3 0,-6-5-1,-9 0-3,-1 12-7,-18-6-25,0 0-6,-14-5-3,0 4 3</inkml:trace>
  <inkml:trace contextRef="#ctx0" brushRef="#br0" timeOffset="940.0538">3799 4184 67,'5'10'33,"-5"-10"1,12 19 0,5-4-24,-17-15-3,18 23-2,-10-11 3,4 0-3,-12-12-1,17 14 1,-17-14-2,10 5 2,-10-5-2,6 13 0,-6-13-1,0 0 1,0 0 0,0 0-3,0 0 2,0 0-1,0 0 0,0 0 0,2-16 0,1-2 0,1-3-2,1-2 5,2-8-3,-1-9 0,0-16 1,1-21-1,2-17 0,2-14-1,3-28 1,0-5-1,1-12-1,-1 5 1,-1 2-3,-3 15 2,-7 10 1,-3 11 1,-7 16-1,-4 3 0,-4 4 1,1 3-1,-1 4 4,1-1-5,0 13 2,2 2 1,2 23-1,0 1-1,1 17 0,1 4 0,2 11 0,6 10 0,-9-7 0,9 7 0,0 0 0,0 0 0,0 0 0,17 14 0,8-14 0,13 2 0,15-8-2,18 3 2,23-7-2,18 0 2,17 1 0,9-9 0,10 4 2,0-5-2,-3 6 0,-10-5-3,-12 10-1,-20-11-8,0 18-24,-28-5-7,-14 8 0,-23-5 0</inkml:trace>
  <inkml:trace contextRef="#ctx0" brushRef="#br0" timeOffset="1964.1124">3861 4276 76,'-6'-17'32,"6"17"0,-2-11-8,2 11-20,-6-13 2,6 13-2,-8-12 2,-1 2 0,9 10 0,-14-11 0,14 11-1,-10-4 0,10 4-2,-6 11 1,6-11-2,2 14 1,1-2-1,0 2-3,1 7 2,-1 8 3,0 8-1,0 9-1,0 12 1,-1 17-1,0 13 2,0 8 0,2 13-1,-1 8-2,4 8 0,0-7-1,4 8 2,-1-13-2,3-1 0,2-11 0,1-6 0,1-9 0,1-5 0,-1 2 0,-2-7 0,-2 2 0,-1-5 0,-4-5 0,-3 6 0,-6-2 0,-1-8 0,-2-8 0,-2-7 0,-4-9 0,-2 0 0,-3-3 0,-2-12 0,1-10 0,-2-4 0,1 0 0,1-13 0,5 11 0,3-14 0,5 16 0,3-11 0,22 11 0,6-9 0,15-5 0,12 11 0,12-10 0,13 11 0,15-11 0,7 4 0,7 5 0,2 12 0,-1 1 0,-2-5 0,7 8-15,-20-26-24,-2-3-4,-15-23-3,-12-7 4</inkml:trace>
  <inkml:trace contextRef="#ctx0" brushRef="#br0" timeOffset="2767.1583">3891 4341 49,'3'-12'31,"-3"12"0,0 0 1,0 0-23,12-10 2,-10-2-1,15 10 1,-6-10-1,17 13-1,0-8 1,20 9-1,6-2 0,21 3-3,16-6-2,18 5-1,10-3-2,13 0 0,10-2-2,5-1 2,-1-2-4,-5 2 4,-11 5-1,-12-3-2,-6 7-1,-20-12-13,-7 3-23,-21 9 0,-12-12-4,-17 7 1</inkml:trace>
  <inkml:trace contextRef="#ctx0" brushRef="#br0" timeOffset="3604.2062">863 3284 89,'0'0'37,"-55"7"0,55-7-3,0 0-6,0 0-20,0 0-2,0 0-1,0 0-1,94 11-2,-13-25 0,14 0 1,17-2-3,4-4 0,2 3 0,-4-2 0,-9 5 0,-17-5 0,-16 9 0,-14-9 0,-18 1 0,-8 2 0,-8 3-2,-7 11-3,-17 2-5,17 3-16,-17-3-16,-10 10 0,0-3 1,-6 7 3</inkml:trace>
  <inkml:trace contextRef="#ctx0" brushRef="#br0" timeOffset="4152.2375">1778 2834 81,'-21'-1'33,"-3"3"1,2-3 2,9 8-21,-4-13-5,17 6-2,-19-6 1,19 6-3,-2-12 1,2 12-2,12-3-1,0 6-1,6 0-1,3 5 0,6 3-2,3 15 0,1-11 0,6 7 0,1-6 0,6 8-1,-1 7 1,5 2-2,-1 2 5,2-5-3,-8 6 0,-3 0 0,-12 11 0,-14 0 0,-21-6 0,-15 14 0,-16-3 0,-9 3 0,0 3-6,-4-16-6,20-1-26,5-24-6,28-17 2,0 0-1</inkml:trace>
  <inkml:trace contextRef="#ctx0" brushRef="#br0" timeOffset="4740.2712">1146 1856 104,'0'0'33,"0"0"2,0 0 0,0 0-26,0 0-4,-11 36-1,23-5 0,1 16-1,7-6 2,1 11-2,1-12 0,2 2-3,-2-10 1,3-10 1,-5-3-2,2-17 0,-5-1-3,0-18-6,2 0-29,-2-18 1,3-9-4,-7-14 1</inkml:trace>
  <inkml:trace contextRef="#ctx0" brushRef="#br0" timeOffset="4853.2776">1299 1450 99,'0'0'7,"-61"-20"-6,49 18 1,12 2-30</inkml:trace>
  <inkml:trace contextRef="#ctx0" brushRef="#br0" timeOffset="5447.3116">1895 1977 92,'-10'27'35,"2"-10"-2,5 4-1,1 7-31,2 3-1,5 5 3,4-7 1,8-5-1,-1-10 1,7-13-1,-6-10 1,7-9 2,-9-10 0,-3-5 0,-11 0-2,-5 3-1,-9 2 0,-3 14 0,-7 0-3,-4 12-2,3 9-5,-7-1-24,18 8-7,4-4-2,9-10 2,19 11-2</inkml:trace>
  <inkml:trace contextRef="#ctx0" brushRef="#br0" timeOffset="6166.3527">4328 1062 106,'-40'-18'39,"40"18"0,0 0-1,0 0-35,0 0-2,0 0 1,0 0-1,52 24 3,5-11-1,10-6 1,13-2 0,4-8-1,9-1 0,2-10-1,2-6 0,-4-2-2,-8-6 0,-9 2-1,-11 5 0,-11 0-3,-13 7-1,-41 14-3,41-8-8,-41 8-25,0 0-1,0 0 1,0 0 0</inkml:trace>
  <inkml:trace contextRef="#ctx0" brushRef="#br0" timeOffset="6630.3793">5022 699 88,'-17'-51'37,"17"51"0,0 0 0,0 0-26,-44-38-5,44 38-2,0 0-1,0 0-1,0 0 1,0 0 0,-3 48 0,3-48-2,34 48 1,-34-48-1,56 53 0,-56-53 0,74 41-3,-32-19 3,-1-8-1,0 6 0,-41-20 0,72 36 0,-72-36 0,48 39 1,-48-39 1,9 47-2,-9-47 0,0 0 1,-57 59-2,57-59-2,-62 24-2,62-24-3,-59 19-11,59-19-21,0 0-1,0 0 2,0 0-1</inkml:trace>
  <inkml:trace contextRef="#ctx0" brushRef="#br0" timeOffset="7097.406">5909 623 104,'0'0'41,"0"0"-2,0 0 1,0 0-35,-27 49-4,27-49-2,-5 88 2,5-88 1,9 91 0,-9-91 2,25 80-2,-25-80 2,42 53 0,-42-53-1,54 14-2,-54-14 0,58-14-3,-58 14-1,55-40-3,-55 40-8,51-80-28,-33 25 0,-4-6 1,-8-6-1</inkml:trace>
  <inkml:trace contextRef="#ctx0" brushRef="#br0" timeOffset="7208.4123">6031 328 109,'0'0'35,"0"0"-11,-39 15-24,39-15-35,0 0-2,-6 53-2</inkml:trace>
  <inkml:trace contextRef="#ctx0" brushRef="#br0" timeOffset="7560.4325">6549 857 106,'51'43'43,"-51"-43"-7,22 82-16,-14-16-49,-3 2-13,3 2 0,-4-4 0</inkml:trace>
  <inkml:trace contextRef="#ctx0" brushRef="#br0" timeOffset="8037.4598">5250 1012 73,'0'0'40,"0"0"0,0 0 1,0 0-13,0 0-21,18 30-5,-10 7-4,0 12 0,6 4-3,-4 1-5,13 7-16,-6-6-12,4-3-2,0-2 2,1 2 1</inkml:trace>
  <inkml:trace contextRef="#ctx0" brushRef="#br0" timeOffset="8712.4984">6077 3274 118,'0'0'41,"-16"24"1,2 7-3,2 19-39,1 14-2,5 16 1,6 5 0,6-6 0,7-5 1,4-27-4,12-4-12,-1-40-24,2-26 2,-2-33-5,-5-37 3</inkml:trace>
  <inkml:trace contextRef="#ctx0" brushRef="#br0" timeOffset="8832.5052">6087 2721 89,'-23'13'6,"6"-6"-6,6 9 1,3-1-42</inkml:trace>
  <inkml:trace contextRef="#ctx0" brushRef="#br0" timeOffset="9371.5361">6524 3816 93,'-9'-13'39,"9"13"0,0-12 0,12 4-34,-3 5-4,7 12 1,4-7-2,1 8 1,0-3 0,-2 1 2,-5 8-2,-7 8 2,-7 1-1,-4-1 1,-6 5-1,2 0 1,0 6 0,8 0-1,8-6 1,11-3-2,14-5 0,7-13-8,16 14-17,-2-15-19,0-2 2,-9 0-2,-11-7 2</inkml:trace>
  <inkml:trace contextRef="#ctx0" brushRef="#br0" timeOffset="10706.6124">4701 3558 65,'-16'-2'35,"1"-5"1,4-4 1,11 11-20,0 0-6,12 11-3,10-10 0,19 6-1,4-4-1,11 0-1,2 7-1,5 4-1,-3-3-1,-1-4 1,-6-4-3,-4-2 0,-4-8-2,-6 0-1,0-8-4,-10-15-4,7 17-10,-18-13-24,2 2 6,-10 0-2,-5 3 3</inkml:trace>
  <inkml:trace contextRef="#ctx0" brushRef="#br0" timeOffset="10947.6262">5145 3245 102,'-19'-6'39,"11"5"-2,11 15 1,14-3-32,18 13-2,10 13-4,6 17-1,4 0 1,-4 5-1,-8 6 1,-13-9 0,-15 5 0,-15-2-2,-8-8 0,-7-9-2,6 10-17,-3-13-16,6-5-2,6 1 0,7 6 0</inkml:trace>
  <inkml:trace contextRef="#ctx0" brushRef="#br0" timeOffset="11581.6625">4694 6281 101,'-19'-6'42,"6"0"0,13 6-1,8-11-37,17 17-1,13 4-1,12 2 2,6-3-1,8 2 2,-1-8-2,0 3-2,-3-6 0,-2-5-3,-7-2 1,-3-2-4,-2 0 0,-7-7-5,2 11-3,-18-15-21,0 7-8,-9-2 2,-11 1 0</inkml:trace>
  <inkml:trace contextRef="#ctx0" brushRef="#br0" timeOffset="11826.6765">5098 6040 103,'-28'-3'41,"9"6"-2,13 11 1,8-4-32,19 12-5,11 7-4,13 16 1,6-1 0,4 6 1,-2 0-1,-3-4 2,-9 1 0,-11-5 1,-12-5-2,-9-12 1,-8 1-2,-5-8-2,-2 3-2,-7-11-8,12 9-25,-7 0-6,8-19 0,-14 24 1</inkml:trace>
  <inkml:trace contextRef="#ctx0" brushRef="#br0" timeOffset="12196.6977">5916 6307 116,'-17'27'45,"2"3"-1,0 3-1,10 3-37,2 12-7,8 8 1,5-8 0,8-10-1,3-11 0,1-21-5,9-4-12,-10-35-22,3-17-2,-4-30 0,-2-11-1</inkml:trace>
  <inkml:trace contextRef="#ctx0" brushRef="#br0" timeOffset="12296.7034">5998 5766 86,'-17'-4'1,"-5"4"-2,0 2 1,13 14-36</inkml:trace>
  <inkml:trace contextRef="#ctx0" brushRef="#br0" timeOffset="12880.7368">6312 6473 106,'-2'-11'41,"11"8"-2,10-14 3,11 8-40,8 2-3,6 6 0,2 0 3,0 4-2,-6 11 3,-11-5-2,-10 21-1,-13-16 2,-7 4-1,-8-4 1,1 5-4,-1-7 3,1 4-4,3 8 4,5-10-1,4 12 0,2-1 0,3 9 0,-4 3 1,-4 10 1,-4 0-2,-14-3 2,-8 0-2,-9-3 0,-5-4-1,1-2-4,-4-15-11,14-2-25,6-18-1,22 0 0,0 0 0</inkml:trace>
  <inkml:trace contextRef="#ctx0" brushRef="#br0" timeOffset="13556.7754">9636 3459 103,'-27'8'41,"-5"9"0,2 16 0,0 10-29,11 9-7,3 8-3,12 6 1,8-5-4,12-3 1,9-9-4,2-20-4,17-17-33,-7-22 1,1-24-1,-5-29-1</inkml:trace>
  <inkml:trace contextRef="#ctx0" brushRef="#br0" timeOffset="13676.7823">9646 2861 134,'-43'-61'40,"-1"25"-1,4 9-7,15 12-69,-3 26-4,10 0-3,6 8 1</inkml:trace>
  <inkml:trace contextRef="#ctx0" brushRef="#br0" timeOffset="14095.8063">10272 3950 123,'-16'57'39,"6"-4"-1,9-1-1,8-7-37,6-8-1,12-17-2,7-15 4,4-22 0,0-11 2,-10-11 0,-6-4 3,-13-2-2,-10 6 0,-11 4-4,-7 5 0,-3 18 0,-2 7 0,6 17-4,-4-5-21,15 16-16,8-12-3,11 4 3,6-8 0</inkml:trace>
  <inkml:trace contextRef="#ctx0" brushRef="#br0" timeOffset="14434.8257">10830 3358 145,'-16'11'43,"16"-11"-3,6 11-13,21-7-27,11 4 0,14-1 0,6 1-2,8-5-4,-2-5-2,8 8-4,-16-19-22,5 9-4,-7-3-1,-6 7 3</inkml:trace>
  <inkml:trace contextRef="#ctx0" brushRef="#br0" timeOffset="14601.8352">11099 3908 143,'-2'29'43,"14"-25"-3,14-12-11,30 17-53,5-16-19,14 10 0,7-7 1,10 3-1</inkml:trace>
  <inkml:trace contextRef="#ctx0" brushRef="#br0" timeOffset="14939.8546">12152 3164 131,'-12'15'45,"-6"3"-4,9 17-3,2 20-38,10 12 0,6 11 0,10 0 0,6 1 0,7-14 0,9-8 0,-1-28-3,15-17-35,-10-22-3,1-29-1,-9-28-1</inkml:trace>
  <inkml:trace contextRef="#ctx0" brushRef="#br0" timeOffset="15059.8614">12218 2535 135,'-52'-35'41,"8"20"-6,19 8-32,5 0-46,3 26 1,4 4-1</inkml:trace>
  <inkml:trace contextRef="#ctx0" brushRef="#br0" timeOffset="15368.8791">12773 3630 129,'7'31'42,"-4"15"1,4 15-2,-4 4-41,-1 2 0,4 4-7,-4-4 0,11-9-2,-6-23-4,16-7-17,-5-26-11,5-14 5,1-22-3,1-15 4</inkml:trace>
  <inkml:trace contextRef="#ctx0" brushRef="#br0" timeOffset="15607.8928">13396 3260 148,'30'7'45,"16"3"-4,9-12-20,9 1-21,14 23 0,-10-27-16,16 16-14,-21-36-15,-16-22 1,-22-14 1,-21-16 2</inkml:trace>
  <inkml:trace contextRef="#ctx0" brushRef="#br0" timeOffset="15816.9047">13472 2611 114,'-40'46'44,"1"4"-2,12 22 2,6 6-33,13 33-11,8 8 0,8 9 0,13-8-4,4-12-1,11-7-5,-5-39-1,14-3-9,-9-34-20,8-25-3,2-17 4,2-7 2</inkml:trace>
  <inkml:trace contextRef="#ctx0" brushRef="#br0" timeOffset="16140.9233">14487 2857 125,'6'30'44,"-3"15"-2,-8 12-1,2 16-38,-1 11-5,0 15 1,8-1-4,5-5 2,7-11 0,6-20-2,10-16-1,-10-37-12,8-14-22,-1-16 0,1-37 0,-5-12 0</inkml:trace>
  <inkml:trace contextRef="#ctx0" brushRef="#br0" timeOffset="16246.9293">14813 2728 105,'-4'-68'39,"-4"37"-1,-7 6-7,4 12-63,-8 12-4,-1 9-3,-2 4-2</inkml:trace>
  <inkml:trace contextRef="#ctx0" brushRef="#br0" timeOffset="16467.942">14542 2135 125,'-8'-12'34,"-7"13"-32,7-12-2,-7 0-43,4 12-2</inkml:trace>
  <inkml:trace contextRef="#ctx0" brushRef="#br0" timeOffset="17049.9752">13200 3252 95,'-33'-9'39,"5"6"0,8-1 0,12-8-22,19 14-13,18 0-2,20 0-1,15-2-1,9-4 0,7-3-2,0-7-2,2 14-6,-16-14-24,-1 10-5,-8-13-4,0 7 4</inkml:trace>
  <inkml:trace contextRef="#ctx0" brushRef="#br0" timeOffset="17763.016">14787 2640 76,'11'-1'36,"-11"1"0,0 0-1,13 4-29,-13-4-3,-12 2 2,0 3 0,-1 4-1,-7 4 2,1 3-1,-7 6 1,2 13-1,-4 11-3,3 16 1,1 4-6,4 8 4,5-9-3,2 5 3,5-14-2,2-8 1,3-15 2,3-14-2,0-19-1,1-12-11,-1 12-26,14-19-2,-2 2 1,4-2-4</inkml:trace>
  <inkml:trace contextRef="#ctx0" brushRef="#br0" timeOffset="18236.0431">15059 3459 111,'22'-2'39,"13"5"1,4 5-5,-7 18-40,4 1-1,0 24 0,-13-3 2,-13 3-1,-19 5 5,-18-2 2,-2-7 5,-12-14 2,13 12 1,3-23-2,21 5 0,18-18-6,19-5-4,19 7-9,-5-3-29,13-1-1,-2-12-3,-4 8 2</inkml:trace>
  <inkml:trace contextRef="#ctx0" brushRef="#br0" timeOffset="18628.0655">16163 3175 120,'10'25'41,"15"-6"-1,15 11-1,12-6-41,14 11-1,6-10 0,10 1-1,2-19-1,5-7-5,-16-23-20,-2-13-8,-9-8 0,-15-19 1</inkml:trace>
  <inkml:trace contextRef="#ctx0" brushRef="#br0" timeOffset="18859.0787">16711 2623 117,'-43'28'39,"5"10"1,-2 27 1,7 19-35,-3 22-4,5 6-1,4 1-1,4 11 0,9-7-2,7-6 1,10-20 2,7-20-5,15-12-4,0-32-8,16 2-24,9-25 1,11-24-1,6-22 1</inkml:trace>
  <inkml:trace contextRef="#ctx0" brushRef="#br0" timeOffset="19080.0914">17343 3015 133,'-23'65'41,"-1"8"0,9 13-1,6 9-40,4 5-1,11 9-3,6-28-4,21-4-4,-6-37-27,17-22-1,1-31-1,5-32 2</inkml:trace>
  <inkml:trace contextRef="#ctx0" brushRef="#br0" timeOffset="19200.0982">17569 2584 99,'-50'-43'34,"2"21"-9,4 2-23,4 0-27,8 9-13,6 18-2</inkml:trace>
  <inkml:trace contextRef="#ctx0" brushRef="#br0" timeOffset="19739.1291">17971 3543 129,'-13'-20'43,"13"20"-4,14-12-2,9 6-38,10 12-4,-4 0-2,9 12 1,-8-4 3,-6 5-2,-13 1 4,-17-2 2,-11 7 3,-15-14 1,3 9-1,-3-7-1,12 11-2,9 1 1,14 3 0,12 9-1,10 0 0,1 14 0,-3 7 1,-7 4-1,-14-4 2,-15-1 0,-10-6-4,-8-9 2,-3-14-4,7 1-6,-6-16-27,23-8-4,10-5 0,13 6-4</inkml:trace>
  <inkml:trace contextRef="#ctx0" brushRef="#br0" timeOffset="34355.9651">1775 12547 51,'0'0'26,"10"6"-1,-10-6 4,13-11-19,6 11-5,-4-5 4,8 9-2,-7-10 3,7 10-3,-4-9 2,8 6-2,-7-1-2,5 7 0,4-4-1,-1-3 0,5-4-1,3 3 1,-4-8 0,4 9-1,-8-3 0,6 3 0,-7-1-1,5 4 1,-10-1-2,3 3 1,-1 4-1,1-3 0,2-9-1,-2 2 0,4-3 0,2-5 0,3 5 0,0-7 0,1 5 0,4 1 1,-1 2 0,2 1 2,0 1-3,0 3 2,-2-2-1,0 5 0,-3-5-1,-2-1 0,-1-1 0,-1 5-2,-2-4 1,-1 5 0,-1 6-1,3-5 2,1 5 0,2-2 0,4 1 0,5 1 0,0-2 2,5 2-1,1-10 0,4 3-1,1-2 0,3-1 0,2 1 1,2 2 0,-1-1-1,1 9 0,-2-11 0,-4 12 1,-2-9-1,-4 3-3,-3 6-2,-12-21-16,2 18-20,-6-16 0,-5 14-1,-6-6 0</inkml:trace>
  <inkml:trace contextRef="#ctx0" brushRef="#br0" timeOffset="35672.0404">4153 12695 32,'-1'13'27,"-13"-13"1,14 15 0,-10-10-12,1-1-9,9-4-3,-19 5 3,19-5 1,-18-5 1,18 5 0,-15 0 2,15 0-1,0 0-1,0 0-2,-7-13-3,7 13-1,11-26 1,1 13-1,0-10 0,9-3 0,3-3 1,10-12-2,3-10 2,10-15-1,7-8 0,14-16 0,9-19 0,9 3-2,1-17-1,10-3 0,3 0 0,6-4 0,-4 15 0,-5 14 0,-5 3 0,-4 4 0,-1 8 0,-4 8 0,-1 9 0,-3 6 0,-3 3 0,-3-4 0,-6 15 0,-8 0 0,-8 6 0,-11 10 0,-10 6 0,-12 6 0,-7 5 0,-10-4 0,-1 20-3,-9-15-41,9 15 3,-23-7-2,1 2 2</inkml:trace>
  <inkml:trace contextRef="#ctx0" brushRef="#br0" timeOffset="36530.0894">4126 12769 84,'0'0'38,"-9"-11"-1,9 11 0,0 0-23,12-8-9,11 8 0,3-10-2,17 7 3,8-2-2,26 6 3,12-8-1,18 6 0,13-9-3,22-1-3,13 5 0,13-12 0,11 9 0,6-3 0,5 0 0,10-3 0,-1-3 0,-7 4 0,-7-5 0,-9 19 0,-18-5 0,-21-6 0,-15 22-10,-35-8-34,-11 7 2,-19-1-2,-15-6 1</inkml:trace>
  <inkml:trace contextRef="#ctx0" brushRef="#br0" timeOffset="37434.1412">4110 12837 49,'0'0'32,"-10"-4"4,-4-5-3,-3 1-21,17 8-1,-24-4 1,24 4-1,-23 2-1,23-2-1,-18-3-2,18 3 0,-14-2-3,14 2 0,-10 1-1,10-1-1,0 11 1,3 2-2,0 1 1,6 7-1,2 4 3,4 4-3,5 4 0,6 10-1,2 0 0,8 13 0,8 5 0,9 11 0,12 6 0,16 8 0,15 6 0,16 3 0,18 1 0,14 8 0,11-2 0,5 5 0,3 3 0,-5 4 0,-7-3 0,-10-7 0,-14-1 0,-13-19 0,-8 1-2,-11-28-5,1 4-19,-17-32-17,-8 1 3,-11-18-3,-10-10-1</inkml:trace>
  <inkml:trace contextRef="#ctx0" brushRef="#br0" timeOffset="39100.2365">1488 11716 136,'-28'1'42,"10"-1"0,18 0-7,26 8-35,17 0 0,13 3 0,17 0 0,16 3 0,12-3 0,3-1 0,-3-7 0,-11-2 0,-13-4 0,-9-9 0,-13 4 0,-16-7 0,-16-1 0,-11 5 0,-9-6 0,-3 17-7,-8-19-16,8 19-20,0 0 0,-14-13 2,14 13 1</inkml:trace>
  <inkml:trace contextRef="#ctx0" brushRef="#br0" timeOffset="39492.2589">2327 11544 120,'-12'-15'42,"12"15"-2,-1-10 2,1 10-36,0 0-1,18-11-5,-2 14 0,8-5 0,2 1 0,4 5 0,4-1 0,1 15 0,0 2 0,-1 6 0,-4 2 0,-5 5 0,-8 6 0,-8-2 0,-10 9 0,-7-13 0,-5 7 0,-8 0 0,-2 3 0,-2-7 0,-1 7 0,7 2 0,0-13 0,10 2 0,-4-23-1,23 2-37,-10-13-6,21 1 1,-6-14-1</inkml:trace>
  <inkml:trace contextRef="#ctx0" brushRef="#br0" timeOffset="40059.2913">1638 10400 111,'0'0'37,"-20"-11"3,9 28 0,15 11-29,-7 6-4,5 18 0,6 1-5,5 15-2,5-3 0,8-1 0,4-14 0,4-8 0,-5-12 0,6-8 0,-4-8 0,-2-17 0,7-2-21,-9-20-23,-9-21-1,0-14 4,-6-20-4</inkml:trace>
  <inkml:trace contextRef="#ctx0" brushRef="#br0" timeOffset="40189.2987">1731 10138 113,'-9'-1'2,"17"-5"-2,7 3-2,5 10-45</inkml:trace>
  <inkml:trace contextRef="#ctx0" brushRef="#br0" timeOffset="40768.3319">2271 10718 83,'-4'19'35,"10"10"2,-3-4 0,10-9-20,10 14-7,-8-17-3,15 1 0,-6-23-3,12-2 2,-8-15-2,4 2 2,-10-7-4,-6 0-2,-12-1 0,-8 11 0,-8 3 0,-11 6 0,0 11 0,-10-3 0,7 20-41,3-2-5,9 5 3,7-5-4</inkml:trace>
  <inkml:trace contextRef="#ctx0" brushRef="#br0" timeOffset="41937.3987">4539 10976 102,'-17'1'38,"4"-4"2,13 3 1,-6-28-34,25 0-4,7-10 1,12-7 1,5-22-1,11-3 2,2-10-1,2-6-5,-4 5 0,-1-2 0,-8 6 0,-1 10 0,-6 14 0,-5 8 0,-5 9 0,-2 8 0,-6 8 0,-4 1 0,-2 11 0,-6-3 0,-8 11 0,0 0-4,0 0-11,-12-6-21,3 2-5,-2 10 1,-2-12-2</inkml:trace>
  <inkml:trace contextRef="#ctx0" brushRef="#br0" timeOffset="42298.4194">4883 9650 129,'0'0'42,"0"0"1,0 0-2,0 0-41,13 2 0,3-1 0,5 3 0,4 6 0,3 4 0,3 4 0,3 13 0,0-5 0,1 11 0,0-5 0,-2 8 0,-6-2 0,-6 0 0,-9 6 0,-10-11 0,-11 17 0,-8-12 0,-5 8 0,-2-5 0,4-3 0,4-14-5,17-2-6,-1-22-30,12-4-2,9-16 1,2-4 1</inkml:trace>
  <inkml:trace contextRef="#ctx0" brushRef="#br0" timeOffset="42740.4447">5513 9309 119,'0'0'41,"-9"29"0,8 0-1,4 9-37,2 7-2,4 2 1,4 0 0,5-17-2,4 0 2,2-14-1,2-16-4,-1-17-4,10-8-29,-13-12-5,-8-21-2,-11-7 1</inkml:trace>
  <inkml:trace contextRef="#ctx0" brushRef="#br0" timeOffset="42862.4516">5485 8929 119,'-20'-26'43,"4"9"-5,16 17-4,-12-16-54,7 29-18,6-1-5,4 3 4,1 15-1</inkml:trace>
  <inkml:trace contextRef="#ctx0" brushRef="#br0" timeOffset="43108.4657">5939 9419 138,'22'58'44,"1"10"-1,2-4-13,-4 15-43,14-17-30,4 6-2,0-19 1,0-7 0</inkml:trace>
  <inkml:trace contextRef="#ctx0" brushRef="#br0" timeOffset="44175.5267">6471 11981 119,'27'-15'40,"7"9"1,11 0 0,15 4-39,19 2 1,15 1 0,13 13 2,1-19-4,3 10-1,-9-13 0,-4 2 0,-10 1 0,-10 2 0,-15 0 0,-11-11 0,-8 12 0,-11-8 0,-4 14-4,-15-11-6,7 12-28,-21-5-3,0 0 1,-14-5-1</inkml:trace>
  <inkml:trace contextRef="#ctx0" brushRef="#br0" timeOffset="44487.5446">7487 11614 127,'0'0'40,"15"-11"-4,9 14 2,6 10-40,14 7 1,6 2 0,1 7 0,2 10 0,-8-3 2,-4 10 4,-13 8-2,-5-6 2,-12-7-1,-3-2-2,-3-7-2,-2-6-3,5 6-3,-8-32-10,8 17-25,-1 9-1,5-5 1,2 1-1</inkml:trace>
  <inkml:trace contextRef="#ctx0" brushRef="#br0" timeOffset="44933.5701">8279 11567 127,'-4'25'46,"2"8"-8,9 18 2,10 6-40,9 1-1,11-5 0,2-13-3,10 3-10,-7-28-26,-4-10 0,-6-22 0,-13-29 0</inkml:trace>
  <inkml:trace contextRef="#ctx0" brushRef="#br0" timeOffset="45069.5779">8288 11139 113,'-23'-10'1,"3"16"-1,6-5 0,14-1-39</inkml:trace>
  <inkml:trace contextRef="#ctx0" brushRef="#br0" timeOffset="45487.6018">8764 11830 120,'18'-7'36,"14"9"-1,-1-4-1,6 13-36,-2 6 1,-2 15 4,-5 8 0,-12 6 1,-4 6 4,-16-15 1,7 9-3,-8-15-6,13-3 0,5-2 0,10-18 0,10 5 0,2-11 0,6 17-9,-14-11-31,0 2-3,-12 14 0,-13-13 2</inkml:trace>
  <inkml:trace contextRef="#ctx0" brushRef="#br0" timeOffset="46283.6473">6232 13775 95,'-24'-19'41,"3"2"0,3 6 2,-3-10-33,21 21-1,-13-11-2,13 11-1,17-3-3,4 10-3,11 5 0,16 4 0,11 17 0,14 2 0,12 22 0,6 3 0,6 15 0,2 6 0,-5 7 0,-9-8 0,-11-6 0,-14-10 0,-13-13 0,-10-12 0,-11-15 0,-12-13-1,1-8-12,-19-15-22,8 1-9,-4-5 0,0 4 1</inkml:trace>
  <inkml:trace contextRef="#ctx0" brushRef="#br0" timeOffset="46695.6709">7221 14146 82,'-13'-2'40,"1"-2"0,2 2 0,10 2-25,-10 8-6,10-8-4,0 0-2,7 20-1,4 0-2,8 11 0,5 10 0,7 15 2,7 5-1,4 16-1,2-8 1,-3 1-2,-5-8 2,-6-5 1,-9-11-1,-11-17-2,-14-9 1,-12-10-1,-10-2 0,-8-9-3,2 8-2,-10-19-21,11 9-16,9-3 2,10 4 0,12 2 1</inkml:trace>
  <inkml:trace contextRef="#ctx0" brushRef="#br0" timeOffset="46996.6881">7942 14214 114,'-7'51'41,"1"22"2,0-1 0,19 13-36,-12-5-3,8-1-2,5-19-1,4-21-2,4-14 1,-4-37-13,12-16-29,-10-24 1,-4-33-4,-6-10 5</inkml:trace>
  <inkml:trace contextRef="#ctx0" brushRef="#br0" timeOffset="47139.6963">8008 13894 108,'-31'-41'30,"10"24"-28,-1 13-3,0-2-34,8 13-4</inkml:trace>
  <inkml:trace contextRef="#ctx0" brushRef="#br0" timeOffset="47559.7203">8494 14509 122,'-12'-2'42,"12"2"-1,16-6 0,2-1-38,8-3-7,3 10 2,4-4 1,1 15 0,-5-1 3,-5 11-2,-9 0 2,-4 8 0,-6-2 1,-3 0-1,1-2-1,3-10-2,4 5 0,5-6-2,1 10 2,2-6 0,-4 22 1,-2 1 2,-9 9-1,-8 4 3,-8-7-4,-7-2 2,1-8-12,-9-6-29,13-19-3,5-15-2,10 3 1</inkml:trace>
  <inkml:trace contextRef="#ctx0" brushRef="#br0" timeOffset="48174.7555">12861 11134 122,'-7'22'42,"1"22"0,1 10-1,2 23-36,7 9-2,9 13-3,8-13 0,11-6-3,1-38-16,9-19-23,0-20 0,-8-45-1,-11-22 1</inkml:trace>
  <inkml:trace contextRef="#ctx0" brushRef="#br0" timeOffset="48759.7889">13805 11714 125,'-13'35'40,"8"3"-1,12 3 1,15-13-40,15-13-1,12-11 2,5-14 3,2-16-1,-9-8 1,-11-4-4,-26-7 0,-22 20 0,-24 9 0,-15 9 0,-7 6 0,-3 4 0,6 12 0,3-10-16,22 13-25,15-6-5,15-12 3,17 27 1</inkml:trace>
  <inkml:trace contextRef="#ctx0" brushRef="#br0" timeOffset="49047.8054">12968 10577 135,'-21'-40'31,"15"18"-30,13 11 0,4-16-43,6 56-3</inkml:trace>
  <inkml:trace contextRef="#ctx0" brushRef="#br0" timeOffset="49570.8353">14918 10962 136,'10'-2'46,"14"-1"-4,18 3-11,8-2-31,22 14 0,8-8 0,7 6 0,-4 0 0,-3-8 0,-17-6 0,-13-3-5,-20-10-2,-2 5-3,-19-12-19,5 8-12,-3 1 0,-7 0-1,-4 15 5</inkml:trace>
  <inkml:trace contextRef="#ctx0" brushRef="#br0" timeOffset="49759.8461">14808 11432 149,'10'14'44,"30"-2"0,30-15-26,28-4-18,9 3 0,4-22 0,15 30-16,-9-31-29,-10 14 1,-19-9 0,-20 7 1</inkml:trace>
  <inkml:trace contextRef="#ctx0" brushRef="#br0" timeOffset="50118.8667">16556 10734 131,'-16'14'46,"-6"22"-5,3 14-4,1 18-37,9 18 0,11 9 0,11 1 0,14-11 0,9-11 0,15-12-4,-2-31-38,4-41-2,-6-30 3,-10-32-3</inkml:trace>
  <inkml:trace contextRef="#ctx0" brushRef="#br0" timeOffset="50243.8738">16424 10141 121,'-40'-3'22,"10"6"-19,12 0-4,18-3-38,23 23-5</inkml:trace>
  <inkml:trace contextRef="#ctx0" brushRef="#br0" timeOffset="50507.8889">17382 11330 140,'-12'82'39,"-10"4"-21,4-3-17,3-11-45,2 1-2,3-21 1</inkml:trace>
  <inkml:trace contextRef="#ctx0" brushRef="#br0" timeOffset="50819.9068">18024 10814 134,'28'4'41,"20"0"-3,11-1-1,7 1-43,6-6-5,14 3-5,-17-21-10,-4-6-15,-12-18 0,-23-13 3,-18-12 0</inkml:trace>
  <inkml:trace contextRef="#ctx0" brushRef="#br0" timeOffset="50975.9157">18324 10475 127,'-38'80'41,"1"19"1,3 2-3,3 17-46,4-10-21,18 5-10,13-22-4,10-15 0,10-19 0</inkml:trace>
  <inkml:trace contextRef="#ctx0" brushRef="#br0" timeOffset="51290.9337">19301 10534 130,'-21'49'43,"4"18"0,6 9-4,15 12-39,6 2 0,11 2 0,11-18 0,9-16-4,16-8-22,-3-41-17,-3-25 2,-6-39-3,-13-31 2</inkml:trace>
  <inkml:trace contextRef="#ctx0" brushRef="#br0" timeOffset="51447.9427">19263 9988 126,'-43'-26'39,"6"7"-5,21 24-33,9 9-39,10 18-5,10 10 2</inkml:trace>
  <inkml:trace contextRef="#ctx0" brushRef="#br0" timeOffset="51781.9618">20047 10862 115,'18'5'41,"-3"1"0,7 14-1,1 3-33,-1 9-5,-1 6-2,-8-1 2,-4 7 0,-12-10 0,-5 2 0,-8-9-1,2-1-1,5-7 0,12 6 0,13 3 0,7-16-11,21 2-31,1-3-1,3 2-1,-2-7 4</inkml:trace>
  <inkml:trace contextRef="#ctx0" brushRef="#br0" timeOffset="52102.9802">20962 10622 112,'0'0'44,"0"0"0,32 18 1,15-21-35,18 21-10,11-10 0,3 14 0,4-15 0,-12-8-1,-3 0-27,-22-33-16,-19-4 3,-20-18-3,-14-2 3</inkml:trace>
  <inkml:trace contextRef="#ctx0" brushRef="#br0" timeOffset="52267.9896">21276 10229 127,'-26'48'41,"8"14"1,5 12 0,17 21-39,-10 6-3,5 14 0,4-1-1,-1-8-7,14 8-13,-7-24-19,5-26-2,5-18 0,7-25 1</inkml:trace>
  <inkml:trace contextRef="#ctx0" brushRef="#br0" timeOffset="52628.0102">22235 10357 133,'-11'52'46,"4"9"-2,10 19-12,9 0-32,10 11 0,8 3 0,9-2 0,6-10 0,2-24 0,1-12 0,-17-34-41,3-15 0,-8-37-2,-11-19-1</inkml:trace>
  <inkml:trace contextRef="#ctx0" brushRef="#br0" timeOffset="52783.0191">22239 9774 128,'-31'-20'9,"23"15"-8,13 19 2,13 1-46</inkml:trace>
  <inkml:trace contextRef="#ctx0" brushRef="#br0" timeOffset="53260.0463">23075 10860 136,'0'0'39,"14"-12"0,6 16-1,6 0-41,9 13 4,-1 1-3,1 4 0,-4 4 2,-12 0 4,-8 1-1,-18-8-1,-8-2-2,-9-5 0,-1 9 0,0-13 0,6 4 0,7-2 0,10 2 0,8 7 0,4 0 0,-4 10 0,-6-13 0,-12 16 0,-10-10 0,-8-2 0,-8-5 0,4 12-7,-4-10-36,10-18 0,7 8-1,12-13 0</inkml:trace>
  <inkml:trace contextRef="#ctx0" brushRef="#br0" timeOffset="66383.797">24958 1979 182,'0'0'4,"0"0"4,37 50-2,-37-50 3,0 0-2,0 0 3,32 49-2,-32-49-3,0 0 0,0 0 0,0 0 1,0 0-6,0 0 0,0 0-17,0 0-31,42-39 4,-42 39 1,0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6:11:56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23881 5130 141,'37'18'35,"2"-10"-35,-11-5 0,-9-6-46,3 2 4</inkml:trace>
  <inkml:trace contextRef="#ctx0" brushRef="#br0" timeOffset="2349.1343">1518 5076 24,'-12'-2'-16,"-1"20"9,-1 17 7,5-19 0</inkml:trace>
  <inkml:trace contextRef="#ctx0" brushRef="#br0" timeOffset="3687.2109">497 3989 113,'0'0'37,"9"-49"-2,-9 49 2,0 0-32,0 0-2,56 11-3,-56-11 2,48 63 0,-48-63 1,54 87 1,-29-39-1,-25-48 0,43 89-1,-43-89 2,35 68-3,-35-68 0,22 49-1,-22-49 0,0 0 0,0 0 0,0 0 0,0 0 0,19 47 0,-19-47 0,0 0 0,0 0 0,0 0 0,-11-54 0,11 54 0,-4-61 0,7 15 0,0-13 0,3-7 0,2-7 0,5-4 0,-3 12 0,0-6 0,-2 19 0,-3 2-36,-5 50-8,17-55 3,-17 55-3</inkml:trace>
  <inkml:trace contextRef="#ctx0" brushRef="#br0" timeOffset="4227.2418">1114 3675 87,'0'0'32,"0"0"-2,0 0 3,-44 10-23,44-10-4,-17 61-1,17-61-1,-18 99 2,11-45-2,-4 15 3,6-13-2,2 9 0,5-14 0,4-3-2,-6-48 3,30 60-6,-4-43 1,7-10-4,8 4 0,1-12-2,3 5-3,-5-13-7,5 5-16,-1-3-11,-5-12 3,-4 3 1,-8-13 1</inkml:trace>
  <inkml:trace contextRef="#ctx0" brushRef="#br0" timeOffset="4714.2696">1331 3517 90,'0'0'36,"9"13"-2,-11 11 2,12 8-29,-10 11-5,1 13-1,-4 12-2,4 5 3,-7 0-2,3-2 2,1-14 0,0 5 1,-2-19 1,4-3-1,1-19 4,5 5-4,5-12 1,9-4-1,3-1-2,5-5-2,6 1-1,5-9-4,4 3-1,-4-14-5,7 8-4,-15-13-9,4-1-12,-4 1 0,-8-1 2,-3 2 3</inkml:trace>
  <inkml:trace contextRef="#ctx0" brushRef="#br0" timeOffset="5075.2903">1008 3959 102,'0'0'36,"0"0"0,0 0 1,33 14-36,21-26-6,0-19-12,13 3-17,6-3-4,-2-4 2,-6 13-1</inkml:trace>
  <inkml:trace contextRef="#ctx0" brushRef="#br0" timeOffset="5354.3062">1389 3429 82,'25'19'36,"19"2"1,18 14 0,9 10-27,18 21-16,-6 5-6,10 27-10,-27-2-10,-16-1-5,-15-3-2,-24-19 5</inkml:trace>
  <inkml:trace contextRef="#ctx0" brushRef="#br0" timeOffset="19715.1276">2061 3433 105,'-21'8'24,"-7"-7"-7,21 10-1,-8-19-3,24 9-3,4-13-2,15 5-2,4-5-3,5 3-1,5 1 0,2 1-1,4 2-2,-3 2-1,-2-3-4,-8-6-5,5 4-14,-7-6-11,-7-2 2,-1-3-2</inkml:trace>
  <inkml:trace contextRef="#ctx0" brushRef="#br0" timeOffset="19949.141">2021 3701 91,'22'2'35,"15"-8"-2,7-18-5,18 15-45,5 2-16,2-1-1,7 9 0,-4-6-1</inkml:trace>
  <inkml:trace contextRef="#ctx0" brushRef="#br0" timeOffset="20803.1899">492 5797 88,'-12'-64'33,"12"64"0,0 0-1,0 0-13,0 0-9,0 0-3,0 0-5,23 66 1,-10-17 0,0 8 0,1 2-1,-1-5-6,-2-2 0,-2-2-3,-9-50-3,7 77-6,-7-77-12,0 0-9,0 0-2,0 0 7,0 0-1</inkml:trace>
  <inkml:trace contextRef="#ctx0" brushRef="#br0" timeOffset="21221.2138">786 5733 83,'0'0'33,"0"0"3,0 0-3,0 0-25,44 42-4,-44-42 5,50 60 0,-50-60-2,55 67 1,-55-67-3,44 71 2,-44-71-2,35 61-1,-35-61-1,28 46-2,-28-46-1,0 0 0,0 0 0,55-12 0,-33-18 0,6-18 0,0-5 0,6-10 0,4 2-4,3-9-7,9 9-28,4 11-1,-1-5 0,-3 14-2</inkml:trace>
  <inkml:trace contextRef="#ctx0" brushRef="#br0" timeOffset="22169.268">798 6762 78,'0'0'30,"0"0"0,0 0-1,0 0-22,0 0-4,0 0 1,0 0 0,0 0 1,0 0 1,0 0-2,0 0 1,-47 44-1,47-44-1,-18 66-2,18-66 1,-5 59-1,5-59 1,16 59 1,-16-59-1,0 0 1,59 57-1,-59-57 0,49 40 0,-49-40 1,41 35-1,-41-35 0,0 0 1,29 46-1,-29-46 1,0 0-3,0 0 0,0 0-4,-48 38-6,48-38-29,0 0 0,0 0 0,-36-63-1</inkml:trace>
  <inkml:trace contextRef="#ctx0" brushRef="#br0" timeOffset="22332.2773">1167 6941 111,'13'12'39,"-4"19"-3,-6-16-6,-2 4-53,11 3-18,9-7 3,-3-6-3</inkml:trace>
  <inkml:trace contextRef="#ctx0" brushRef="#br0" timeOffset="22449.284">1203 6671 69,'0'0'14,"-39"-42"-14,39 42 2,-1-35-16,15 33-21</inkml:trace>
  <inkml:trace contextRef="#ctx0" brushRef="#br0" timeOffset="22869.308">1649 6854 105,'3'39'38,"3"3"1,-2 6-2,16 8-32,-11-4-2,-2 12-1,1-24 0,-1-4 1,-2-17-1,-5-19-2,-1-13 0,-6-14 0,0-12 0,2-8 1,4 0 1,-2-5-1,1 4 0,6 5 2,0 15 1,13 15-2,-2 12 2,12 9-5,-1 13-1,6 4-3,7 10-4,-6-12-9,13 4-23,-7-9-2,-1-12 2,-6-2 4</inkml:trace>
  <inkml:trace contextRef="#ctx0" brushRef="#br0" timeOffset="23947.3697">1970 6729 85,'14'14'36,"-9"0"0,7 6 1,2 9-32,-2-1-2,9 3 0,-6-2 1,9-2 1,-8-11-1,5-9 1,-5-19-4,3 5 2,-6-23 0,1 7-1,-2-9 0,-2 4-1,2-4 1,-4 7-2,-3 10 2,-1 0-2,-4 15 1,0 0-1,2-15 0,-2 15 0,0 0-1,10 4 0,0 9 1,0 5 1,4 0 0,4-1 0,-1-2 1,1-4 1,-1-11-2,-2-9 3,-3-17-3,-2-6 0,-3-8 0,-6-3 0,2 0-1,-2 8-2,-1 5 0,-3 11-2,3 19-2,2-20-4,10 34-16,-2-11-16,-10-3 4,17 11-2,-6-10 2</inkml:trace>
  <inkml:trace contextRef="#ctx0" brushRef="#br0" timeOffset="24245.3867">2614 6293 92,'0'0'39,"-8"35"-4,1-6 2,-10 10-32,17 10-3,-3 4 2,9 1-1,-3-14 2,8 0-2,-1-21 2,7 0-2,3-19-2,7 5 2,5-11-4,4-1 1,7 1-4,-3-4 1,9 9-4,-9-14-3,11 16-17,-14-10-13,-6-9 2,-10 6 1,-7-8-1</inkml:trace>
  <inkml:trace contextRef="#ctx0" brushRef="#br0" timeOffset="24435.3976">2536 6508 104,'-13'-3'40,"13"3"-3,18-6-1,15 8-38,3-7-15,20 8-14,3 1-6,-1-4 0,1-2-1</inkml:trace>
  <inkml:trace contextRef="#ctx0" brushRef="#br0" timeOffset="24701.4128">2989 6025 111,'21'15'39,"9"9"0,15 13-2,10 18-39,6 9-5,9 27-2,-9 2-2,2 25-5,-26-26-4,3 9-1,-35-25 2,-10-13-16,-13 0 2,-21-39 2,-2 7 10</inkml:trace>
  <inkml:trace contextRef="#ctx0" brushRef="#br0" timeOffset="25146.4383">1866 6404 82,'-26'34'34,"1"3"2,4 28 0,7 16-29,-3 4 0,16 13-2,6-2 1,19-3-6,18-8-4,10-1-31,20-28-1,15-14-3,0-18 1</inkml:trace>
  <inkml:trace contextRef="#ctx0" brushRef="#br0" timeOffset="26249.5014">555 8875 82,'-23'-55'39,"23"55"0,0 0 0,0 0-24,-15-55-5,15 55 0,0 0-4,0 0 0,0 0 0,28 68-3,-28-68-3,26 96 0,-9-42 0,1 1 0,0-5 0,-18-50 0,45 61 0,-45-61 0,50-13 0,-50 13 0,42-83 0,-25 24 0,3 4-1,-20 55 0,19-89 0,-19 89 1,0 0 0,0 0 2,0 0-1,44 25-1,-44-25 0,37 80 0,-37-80 0,55 68 0,-55-68 0,61 41 0,-61-41 0,49-22 0,-49 22 0,26-63 0,-26 63 0,0-81 0,0 81 0,-15-91-14,15 91-26,-16-71-2,16 71 1,0 0 1</inkml:trace>
  <inkml:trace contextRef="#ctx0" brushRef="#br0" timeOffset="26552.5187">1450 8539 119,'-14'2'39,"14"-2"1,0 0 0,11-8-37,10 9-3,9 2 0,1-3-2,3 3 0,2-6 0,-1 1-4,-3-13-1,0 13-5,-9-22-12,3 15-14,4-4-1,-2 0 1,-3 9 4</inkml:trace>
  <inkml:trace contextRef="#ctx0" brushRef="#br0" timeOffset="26760.5306">1581 8840 136,'0'0'43,"20"11"0,9-25-10,0 9-37,15-9-10,20 17-10,-6-11-20,4 2 2,1-1-2,-3-3 2</inkml:trace>
  <inkml:trace contextRef="#ctx0" brushRef="#br0" timeOffset="28084.6063">2113 8571 67,'12'-7'31,"-4"-14"3,19 6 1,1-7-27,2-7-2,15 5 0,-8-1 0,8 13 0,-12 2 0,3 18-2,-14 0 0,0 13-1,-8 2-2,-6 18 1,-9-1 0,-3 7-3,-8-3 4,-4-2-2,-2-1 3,2 0-2,-3-10 3,7-5-1,2-5 1,10-7 0,3-3 0,13-8-4,2-9-1,7 1 0,6-2-4,1-3-2,13 3-5,-12-13-14,7-1-20,-2 1 5,-1 5-1,-2-3 1</inkml:trace>
  <inkml:trace contextRef="#ctx0" brushRef="#br0" timeOffset="28370.6227">2857 8435 114,'1'15'41,"0"13"-1,-1 1 0,-5 12-37,9 1-3,2 6 2,2-4 0,0-3 1,1-5-2,1-8 1,-2-7-2,-1-6-2,-7-15 0,13 20-6,-13-20-5,16-7-27,-8-11-2,-4-8 1,1-8 1</inkml:trace>
  <inkml:trace contextRef="#ctx0" brushRef="#br0" timeOffset="28578.6346">2979 8406 124,'3'40'40,"-1"7"2,2 2-2,-11 0-38,16 11-2,1-3-2,2-3 1,4-12-3,-4-6 0,4-4-5,-9-15-3,10-5-25,-17-12-2,6-16 0,-6-8 1</inkml:trace>
  <inkml:trace contextRef="#ctx0" brushRef="#br0" timeOffset="28748.6443">2606 8470 120,'0'0'43,"4"-12"-7,18-15-5,23 3-69,9-2-2,13-9-2,11 0 1</inkml:trace>
  <inkml:trace contextRef="#ctx0" brushRef="#br0" timeOffset="29409.6821">3552 8444 97,'0'0'37,"-4"29"4,-5-5-6,-5 5-30,3 14 0,-9 0 0,3 13 3,-15-4-2,7-1-2,-4-7 0,6 2-1,0-15-2,4-4-2,5-8-2,1-9-3,14 1-1,-10-13-6,18 0-20,-9 2-8,-2-24-1,3-2 2</inkml:trace>
  <inkml:trace contextRef="#ctx0" brushRef="#br0" timeOffset="29585.6922">3198 8526 119,'0'11'38,"7"13"6,10-1-5,19 12-35,0 4-4,11 4-5,14 7-1,-2-18-7,19 3-27,-1-16-2,-1-5 1,-1-5 2</inkml:trace>
  <inkml:trace contextRef="#ctx0" brushRef="#br0" timeOffset="30990.7726">4111 8417 104,'-3'35'37,"1"17"4,-4 4-3,-3-1-33,6 4-1,0 1-3,2-11 2,-1-9-2,0-5 0,0-11-2,2-24-3,-5 10-7,-6-14-27,8-12-2,4-7-1,0-13 2</inkml:trace>
  <inkml:trace contextRef="#ctx0" brushRef="#br0" timeOffset="31304.7905">4248 8595 123,'3'42'37,"0"6"6,5-13-5,4 10-38,7-15 0,9-2 1,6-19-1,7-18-3,1-6 3,-2-9-2,-5-3 2,-5-9 1,-12 4 1,-10 2-1,-12 5 1,-10 6 1,-11 7-1,-6 1 0,-7 4-1,-4 13-1,1 4-3,1 5-1,5 6-5,-6-8-25,14-4-8,10 1 3,7-4 0</inkml:trace>
  <inkml:trace contextRef="#ctx0" brushRef="#br0" timeOffset="32267.8456">4489 8033 49,'0'0'33,"-14"-1"-3,14 1 3,0 0-15,-12-6-4,12 6-1,-8-10-4,8 10-1,-1-15-4,1 15 1,5-16-2,-5 16 2,13-9 0,-2 2-3,-1 1 2,6 2-2,0 4 2,7 2-2,-3-3-1,2 1-2,1 1-1,-2 4 3,-2 4-1,-6 8 1,-13-17-1,6 24 0,-14-11 1,-6 2-1,-5-4 1,-1-1-1,-2-1 0,3-12 0,4 11 0,7-7 0,9 11 0,5-2 0,9 4-1,1 4 1,6 4 2,-2-2-3,-3 2 1,-5-5-1,-7-2 0,-9-1 1,-8-3-2,-8 2 1,-4-6-4,-3-4 1,8 15-6,-9-6-28,13 3 0,5-1-3,8 1 3</inkml:trace>
  <inkml:trace contextRef="#ctx0" brushRef="#br0" timeOffset="33069.8915">5069 8365 97,'-10'4'38,"-9"-2"-2,-2-4-5,0 22-22,-11-9-2,8 14-2,-4-7-1,10 13 0,1-8-2,12 10 2,4-6-3,10 3 1,5-5-4,4-5 1,3 2 2,-1-8-1,-1 8 0,-7-4 1,-4 2 1,-6-4 1,-7-1-2,-6 6 0,-3-10-2,-3 3-1,2-7-4,-8-15-9,14 4-25,-3-5-2,3-4 1,5-3 1</inkml:trace>
  <inkml:trace contextRef="#ctx0" brushRef="#br0" timeOffset="33427.912">5105 8284 123,'0'0'41,"23"3"-1,0-2-3,8 1-43,-1-1-1,9 6-3,-8-4 1,8 7-4,-18-20-22,3 1-3,-8-1 3,-9-21 1</inkml:trace>
  <inkml:trace contextRef="#ctx0" brushRef="#br0" timeOffset="33574.9204">5438 8067 106,'-2'47'40,"2"3"-2,9 9-10,-4-4-55,11-3-13,6 0 0,4-2 1</inkml:trace>
  <inkml:trace contextRef="#ctx0" brushRef="#br0" timeOffset="34808.9909">1189 6958 74,'0'0'33,"-42"-14"-1,42 14 1,0 0-28,13 21-3,4-3 1,0 11 0,7-1 2,0 14-2,7-7 3,-3 9-3,-4-10 3,-3 1-3,-4-8 2,-7-7-2,-1-13 0,-9-7 1,0 0-2,0 0 1,-9-8 0,9 8-1,-5-16-2,1 5 0,-4-2 1,4-7-1,-4 4 0,4-10 0,-2-2-1,3 1 1,-1 0 0,11 5 1,3 7-2,7 9 2,5 3-2,5 10 1,8-1 0,-1 8 0,1 3-1,-4 3-2,1 10-2,-10-16-8,5 15-25,-3-3-1,-7 0 2,-3-5-1</inkml:trace>
  <inkml:trace contextRef="#ctx0" brushRef="#br0" timeOffset="35582.0352">961 6992 77,'0'0'30,"0"0"2,-25 64-2,25-64-27,3 66 2,-3-66 1,5 80 1,-5-80 0,3 72-1,-3-72-2,0 58 0,0-58-6,0 0-16,0 0-16,0 0-4,0 0 1,0 0 0</inkml:trace>
  <inkml:trace contextRef="#ctx0" brushRef="#br0" timeOffset="35874.0519">910 6575 125,'0'0'42,"0"0"-4,0 0 1,0 0-35,0 0-5,0 0 0,0 0-2,0 0 1,0 0-2,0 0 1,0 0-3,0 0-4,0 0-20,0 0-9,0 0 2,0 0-1,56 49-1</inkml:trace>
  <inkml:trace contextRef="#ctx0" brushRef="#br0" timeOffset="36960.114">970 7095 97,'0'0'35,"0"0"2,0 0-1,0 0-27,0 0-5,0 0 1,0 0 0,-11 46-1,11-46 2,19 83-1,-19-83 0,15 86-2,-15-86 0,11 70-2,-11-70-1,0 0 0,0 0 0,0 0 0,0 0 0,-25-86-1,16 38 1,-4-3 0,3-5 1,1 4-1,0 4 0,9 48 0,-15-68 0,15 68 0,0 0 0,0 0 0,0 0 0,0 0 0,-9 55 0,9-55 0,5 79 0,-5-79-4,2 81 0,-2-81-3,-1 50-6,1-50-29,0 0 6,0 0-4,18-51 4</inkml:trace>
  <inkml:trace contextRef="#ctx0" brushRef="#br0" timeOffset="37211.1283">954 6646 124,'0'0'39,"0"0"-3,0 0 1,0 0-36,0 0-2,0 0 1,0 0 1,0 0-1,0 0 0,0 0-4,0 0-22,0 0-10,0 0-5,5-49 4,35 24-5</inkml:trace>
  <inkml:trace contextRef="#ctx0" brushRef="#br0" timeOffset="38637.2099">549 7310 15,'0'0'25,"0"0"4,-42-34-5,42 34-4,0 0-1,0 0-1,0 0 0,0 0-4,0 0-1,0 0-4,0 0 1,0 0-1,41-21-2,-41 21-1,0 0-2,10 92-1,-15-41-9,-9 4-14,0 2-19,-4 4 1,18-61-1,-36 78 4</inkml:trace>
  <inkml:trace contextRef="#ctx0" brushRef="#br0" timeOffset="292392.7239">24801 2832 66,'0'0'36,"5"69"1,-5-69 1,0 0-30,-4 53 1,4-53-1,-67 55 28,67-55-47,0 0-13,0 0-17,0 0 1,0 0-1,53-7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6:18:02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24477 1503 46,'45'-40'30,"-45"40"-3,0 0-3,0 0-4,0 0-5,0 0-2,0 0-1,0 0-1,0 0-3,0 0-2,0 0 0,-39 33 0,39-33-1,0 0-2,0 0 0,0 0-2,0 0 3,0 0-2,0 0 0,0 0-1,0 0 0,0 0-1,0 0-3,0 0-1,0 0-7,0 0-18,0 0-12,0 0 1,0 0 0,0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6:19:26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23188 14002 196,'-20'1'-42,"-3"-11"-1,2-1 2</inkml:trace>
  <inkml:trace contextRef="#ctx0" brushRef="#br0" timeOffset="1967.1125">23182 14088 27,'0'0'32,"0"0"2,-1-11 1,1 11-11,0 0-4,0 0-6,-3-10-2,3 10-5,0 0-5,0 0-7,0 0-13,0 0-18,0 0 1,0 0-1,-16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07:57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2802 4472 3,'0'0'14,"-14"-8"-4,14 8 0,-14-12-3,14 12 5,-11-9 1,11 9 2,-9-3 1,9 3 0,0 0 0,-14-20-3,14 20 0,-6-11-3,6 11-2,0 0-1,-6-11-3,6 11 0,-8-16-1,8 16 1,-10-20-3,5 8 1,3-4-1,-1-4 0,3 0 0,-2 2-1,3 0 2,-2-2-2,2 5 2,0-5-2,0 6 2,-2-3-2,1-2 2,-2 4-2,0-6 1,1 6-1,-1-6 1,2 4-1,0 0 0,0-2 0,2 4-1,4 0 1,1-1 0,2-2 2,0-2-2,-2 3 0,3-5 0,0-2-1,-3 1 2,-2-3-3,0 3 3,-2-3-2,2 3 2,1-4-1,0 5 1,1 3 0,0 2 0,1-4 1,-1 3 0,0 2-1,0-6-1,-3 8 1,-1 0-1,-2 1 1,1 1 0,-1-2 0,-1 14-2,4-26 0,-4 26 2,1-23-1,0 9 1,1-5-2,-1 2 1,2-4-1,-1 2 2,2 2-3,0 3 2,0 2 0,-1-1 0,-3 13 2,7-17-2,-7 17 3,2-16-3,-2 16 2,-2-16-2,1 6 1,1 10-2,0-19 0,0 19 1,0 0-1,0 0 1,5-14 0,-5 14 1,0 0 0,0 0 0,0 0 0,0 0-2,3-11 2,-3 11-1,0 0 1,2-11-1,-2 11 0,0 0-1,0 0 1,0 11 1,0-11 1,1 16-1,-1-16-1,7 10-1,-7-10 0,13 13 1,-2-8-1,-1-2 1,0-5-2,0 4 2,2 0-1,0 2 1,0-2 1,3-6-1,-1 0 0,3-1 0,1 4 0,3-10-1,0 9 1,-1-5 1,0 6-1,-2 1 2,0 1-2,1 6 1,0-3-1,3 9 0,1-7 2,5-2-2,2-4 0,4 3-2,2-13 1,4 4 1,1 3 0,2-8 0,0-1 0,-3-1 0,0 0 2,0 2-2,-2 4 3,-4-5-2,-2-7 1,-1 5-1,-1 0 0,-1 2 1,-1-2-1,0 5 1,-1-8-2,2 12 2,-5-9-3,-4 8 0,-1-4-1,-5 1-3,-3 7 3,-6-12-4,-5 14 0,3-12-6,7 18-24,-10-6-1,0 0-1,0 0 2</inkml:trace>
  <inkml:trace contextRef="#ctx0" brushRef="#br0" timeOffset="783.0448">3928 2967 64,'-12'-8'34,"12"8"-1,-8-23-2,3-1-14,5 24-8,-9-21-4,9 21-2,-19-15 0,8 12-2,-5 0 1,2 7 0,-4-3-2,3 6 2,-2 0-1,4 5 2,0-1-3,3 5 2,1-5-1,4 4 1,2-1 0,3-14 0,9 20 0,4-19-2,6 9 1,8-7-1,6 7 1,4-6 3,2 3-3,2 5 1,-4-6-1,1 17 2,-7-12-1,-2 7 0,-8-8-1,-4 12-2,-6-1 2,-3 3 0,-7 4-2,-4-3 2,-7 3 0,-2-2-2,-2 7 0,-6-14-9,9 9-28,-2-6-1,5-8 2,4-1-5</inkml:trace>
  <inkml:trace contextRef="#ctx0" brushRef="#br0" timeOffset="281924.1251">23489 5734 38,'0'0'31,"17"15"-1,-17-15 4,0 0-16,17-1-1,-17 1-3,0 0-1,0 0-3,8 7-3,-8-7 0,0 0-1,0 0 0,0 0-2,0 0 0,0 0-3,0 0 2,0 0 0,0 0-2,-9 8 0,9-8-1,0 0 1,0 0 0,0 0 0,0 0 0,0 0-2,0 0 2,0 0-1,0 0 0,0 0 0,0 0-1,0 0 0,-9 1 0,9-1 0,0 0 1,2 16 0,-2-16 1,0 0-2,0 0 2,0 0 0,0 0-1,0 0 1,0 0 0,0 0 0,0 0-2,0 0 2,0 0-1,4 13 0,-4-13 2,0 0-2,0 0 0,0 0 0,0 12 0,0-12 0,0 0 0,0 0 0,0 0 0,0 0 0,0 0-1,-3 13 2,3-13-1,0 0 0,0 0 0,0 0 0,0 0 0,0 0 0,0 0 0,0 0 0,0 0 0,0 0 0,0 0 0,0 0 0,0 0 0,1 16 0,-1-16 0,0 0 0,0 0 0,0 0 0,0 0 0,1-13 0,-1 13 0,0 0 0,0 0 0,0 0 0,0 0 0,-9-4 0,9 4 0,0 0 0,0 0 0,0 0 0,-10-3 0,10 3 0,0 0 0,0 0 0,0 0 0,-5 13 0,5-13 0,0 0 0,0 0 0,0 0 0,0 0 0,-9-8 0,9 8 0,0 0 0,-4-11 0,4 11 0,0 0 0,0 0 0,0 0 0,0 0 0,0 0 0,0 0 0,-2 11 0,2-11 0,0 0 0,0 0 0,0 0 0,0 0 0,0 0 0,0 0 0,0 0 0,0 0 0,0 0 0,0 0 0,0 0 0,0 0 0,0 0 0,0 0 0,0 0 0,0 0 0,0 0 0,0 0 0,0 0 0,0 0 0,0 0 0,-7 14 0,7-14 0,0 0 0,0 0 0,0 0 0,-11-13 0,11 13 0,0 0 0,0 0 0,-9-8 0,9 8 0,0 0 0,0 0 0,-9 8 0,9-8 0,0 0 0,-10-1 0,10 1 0,0 0 0,-9-6 0,9 6 0,0 0 0,0 0 0,0 0 0,0 0-1,5 15-14,-5-15-24,0 15-3,0-15 3,7 16-3</inkml:trace>
  <inkml:trace contextRef="#ctx0" brushRef="#br0" timeOffset="340698.4868">4724 3065 62,'0'-24'30,"3"9"0,-3 15 2,-19-30-19,19 30-3,-23-1 0,10 20-4,-12-3 1,6 25 0,-9 0-2,8 4 1,-5 9-3,8 2-1,2-4 0,7-9 1,6-21-2,2-22 1,16-4 1,-2-24-2,1-16 0,3-8 1,-3-10-1,2 8 0,-4 13 1,4 5 1,-1 11-3,2 23 3,4 13-1,7 12 0,4 5-1,2-5-3,6 6-11,-11-5-27,5-22-1,-8-18-2,-6 1 1</inkml:trace>
  <inkml:trace contextRef="#ctx0" brushRef="#br0" timeOffset="341761.5476">4621 3181 23,'0'-20'26,"0"20"2,-1-20 1,2 1-13,-1 19-2,-4-26-3,4 26 1,-4-21-2,4 21-2,-9-14-2,9 14-2,-19 5 0,8 12-2,-8 1 2,2 16-1,-5-3-1,3 12 0,-2-1-1,4 8 0,2-4-1,7-2-1,4-9 2,7-8-2,5-13 3,9-10-1,3-12 2,7-12-1,0-16 1,2-8 0,-4-12-1,2 3 0,-7-5 0,0 18-1,-8 2 2,-2 13-1,-5 10 3,-5 15-3,0 0 3,3 32-3,-6 1 0,2-2-1,1 3 0,3-2 0,4 1-2,8-8 1,6-2 0,9-4-1,10-7-2,2-9-4,23 6-27,-7-4-5,10-5-1,0 3 1</inkml:trace>
  <inkml:trace contextRef="#ctx0" brushRef="#br0" timeOffset="343106.6246">4254 8957 92,'0'0'34,"0"0"0,10 14 0,-6 25-29,5 8-3,5 18-1,-1 9 0,2 9 2,-3 3 1,-1 0 1,-9-8 1,1-7 0,-11-18 1,3-4-1,-8-14 1,1-12-2,-6-16-2,-1-13-3,0-15 0,2-8 0,6-5 0,8 1 0,12-10 0,17 11-1,18-3 0,18 13-1,9 7 2,5 14 0,-4 5 0,-6 0 1,-18 16 0,-20 1 0,-30 15 0,-28-11-4,-8 13-18,-19-19-16,-1-6-2,1-11-1,10-2-4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08:25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20309 5789 51,'0'0'28,"-22"0"-3,14 0 1,-7 1-12,-2-1-5,1 1-5,-4 1-2,0-2-1,-1 4-1,1-3 1,-2-1 1,4-2 0,-3-2 3,7 5-2,-3-4 3,8 6-1,-6-5 4,15 2-4,-14-1 0,14 1-1,-5-11-2,5 11 1,10-17-3,0 5 2,5-5-4,5 4 5,8-7-3,5 5 2,5 1 0,4 0 0,2-3 1,3-3-2,-2 4 1,0-6-2,-3 6 2,0-2-2,-3 1 1,2-1 3,1-1-3,6 14 0,4-14 2,4 7-1,2-6 0,-1 0 0,-2 1 0,0-2-3,-6-1 2,-7-2 1,-8 5-3,-3 6 2,-6-4-1,-1 5 1,0 1 2,1 2-2,0-2 0,3 2-1,1 0 0,-1-2 0,-3 1 0,-2 4 0,-5-3 0,-4 2 0,-5 6 0,-9-1 0,0 0 0,8 14 0,-8-14 0,0 0 0,0 0 0,10-5 0,-10 5 0,10-9 0,-10 9 0,16-5 0,-16 5 0,17 3 0,-17-3 0,14 10 0,-14-10 0,10 7 0,-10-7 0,0 0 0,7 14 0,-7-14 0,0 0 0,0 15 0,0-15 0,3 17 0,-3-17 0,3 17 0,0-6 0,-1-1 0,-2-10 0,0 0 0,10 4 0,-10-4 0,0 0 0,12 4 0,-12-4 0,11 11 0,-11-11 0,15 23 0,-7-12 0,0 5 0,-1-4 0,-7-12 0,12 14 0,-12-14 0,9 2 0,-9-2 0,0 0-1,0 0 0,9 12 1,-9-12 0,0 0 2,0 0-2,7 12 0,-7-12 0,0 0 0,0 0 0,11-5 0,-11 5 0,16-5 0,-7 9-1,4-2 0,0 4 2,0-6-2,0 2 1,-1-2 0,0-2-1,-1 0 1,0-10 2,0 10-3,2-8 0,1 7 1,2 2 1,0-3-1,0 5 1,1 0 0,0 3-2,2-3 2,2-4-1,2-3 0,4 0 0,2-4 0,0 1 0,1-1 0,-1 0 0,-1 1-1,-5 2 1,-3 3 0,-3 0 1,-2 4-1,-4 0 0,-1-3 0,-1-7-1,-9 10 2,11-9-2,-11 9 2,0 0-1,0 0 0,0 0-1,0 0 1,1 21 1,-1-21-1,0 0 0,-6 11 0,6-11 0,0 0 0,-11-10 0,11 10-2,-15 0 2,5 3-1,-4 0 1,-1 1 1,-2 2-2,-4-4 3,-2 3-2,-3 1 1,-2 0-1,-2-5 0,-2 0 0,1-4 0,-1-1 0,1 6 0,0 5 0,3-8 0,-1 1 0,2-4 0,1 0 0,-1-2 0,-2-2 0,0 2 0,0-10 0,-2 10 0,-1-3-1,-1 3 1,1 4 1,-2 0-1,0 6 0,0-3 0,1-2 0,1-7 0,1 4 0,0 3 0,1-6 0,2 0 0,0 1 0,2 0-1,0 2 1,3 7-1,-1 1 1,2-5 1,0 1-2,-1 0 3,1-7-3,-2 1 2,-1-4-3,0 6 3,0-9-3,-2 7 2,2 5 1,0-3-1,3 10 0,2-9 1,2 6 0,2-7-1,2 2 0,2 0 0,1-7 0,1 2 0,2-4 0,8 11 0,-12 1 0,12-1 0,0 0-1,0 0 0,-8 13-4,14 9-4,-10-3-26,11-4-3,0-2-1,9-13-1</inkml:trace>
  <inkml:trace contextRef="#ctx0" brushRef="#br0" timeOffset="1562.0894">20745 5214 63,'-12'-8'28,"-5"-7"1,5 4-6,3 4-8,-5-4-7,14 11-3,-13-8-4,13 8 1,0 0-1,0 0 0,0 0-1,17 12 1,2-10 2,7-4-2,5 1 2,6 1 0,0-1 0,4 5 2,-4-4-2,2 10 0,-7-4 0,0 9 0,-3-3-1,3 3 0,2-7-1,6-1-3,6-5 2,6-5 0,6-3-1,2-1 1,0-2 0,-1-2 1,-5-2 1,-2 3-1,-8-4 2,-5 3-2,-4 0 3,1 5-3,-1-5 1,5 7-1,3-1-1,5 3 0,2 3 0,5 5 2,-2-5-2,2 4 1,-4-9-1,-3 3 0,-6-3 1,-6 1 1,-6-1 0,-3-3-2,-4 6 2,-1-1-1,-5 2 1,1 3 0,-2 0-1,0 3 0,-2-2 0,-1-1-1,-3-6 1,-10 3-2,14 3 0,-14-3 1,0 0-2,0 0 2,0 0-2,0 0 2,-10-7-1,-3 4 1,-2 3 1,-6 3-1,-3-1 1,-6-2-2,-3 3 1,-6-3-2,-3 6 2,-8-1-1,-4 1 1,-4-6 1,-2 1-1,1 6 1,0-8 0,0 5-1,4-5 1,2-1-2,4-3 1,2 4-2,-1-5 1,1 3 1,-2 5-2,-1-3 3,2 2-1,0-1 0,1 1-1,1-1 2,1-1 1,2-4-2,2-3 2,3 1-3,0 0 2,0-1-2,2 2 3,-4 0-2,-1 4-1,-3 6 1,0-6 0,-1 6 1,3-4-2,1 2-1,4 1 2,5-6-1,7 6-1,6-8-1,7 12-1,2-8-2,10 12 0,0-11 0,12 25-2,1-12-1,18 12 0,-2-13-6,22 9-11,4-1-5,6-11 1,12 4 2</inkml:trace>
  <inkml:trace contextRef="#ctx0" brushRef="#br0" timeOffset="15383.8799">14823 1850 42,'0'0'28,"-20"-3"-1,20 3 1,0 0-16,-15 0-5,15 0 0,0 0-1,0 0-1,0 0 3,21 5-1,-12-6 2,12 14-3,-3-15 2,11 11-2,-3-9-2,8 2 0,0-3-2,5 0-1,0-2 0,-1-1 0,-2 5-1,-6-3-2,-4 7 0,-11-12-7,4 15-24,-19-8-3,0 0-2,0 0 2</inkml:trace>
  <inkml:trace contextRef="#ctx0" brushRef="#br0" timeOffset="15834.9057">14845 2011 47,'-19'11'28,"19"-11"2,-17 6-1,8-9-13,9 3-7,0 0-1,9 15 1,0-17-1,14 4 0,-2-5 0,14 6 0,-2-6-1,8 5-2,-3-3-3,-2 5-2,-1 4-2,-12-9-6,3 10-24,-17-11-6,-9 2 0,0 0 1</inkml:trace>
  <inkml:trace contextRef="#ctx0" brushRef="#br0" timeOffset="16326.9339">15604 1609 76,'3'-17'35,"1"4"1,-4 13-1,9-13-15,-1 33-16,-3 1-3,0 13 0,0 2 2,-2 9 0,-2 0 1,1 2-1,-3-2 1,0-6-1,-3 0 1,3-9-3,-3 0 2,1-11-4,-1 1-1,4-20-4,-10 9-13,0-19-19,0-4 0,-3-7 0,-1-9-4</inkml:trace>
  <inkml:trace contextRef="#ctx0" brushRef="#br0" timeOffset="16616.9505">15294 1537 94,'0'0'39,"7"12"-4,12-5 2,8-16-35,10 12 0,8-5-2,9 2 1,4 2 0,2-7 0,-3 3 1,-1-6-2,-6 6 3,-6-5-4,-5 10-3,-14-10-11,-4 8-20,-8-1-2,-13 0 1,0 0-4</inkml:trace>
  <inkml:trace contextRef="#ctx0" brushRef="#br0" timeOffset="16909.9672">15375 2000 96,'18'8'37,"9"-4"1,7-2-1,2-8-33,13 7-1,4-3-1,0 0 0,-4 2 0,-5-7-1,-10 6-1,-9-8-2,-4 10-3,-21-1-5,20-2-19,-20 2-9,10 6 1,-10-6 0,12 9 0</inkml:trace>
  <inkml:trace contextRef="#ctx0" brushRef="#br0" timeOffset="17494.0006">16046 1753 91,'14'3'37,"-8"8"-2,1 14 3,4 5-33,-5 6-1,4 5-3,-4 1 1,-1 3 0,-4-9 0,-1 0 2,-5-13-3,1-1 3,-5-16-2,0-2 2,0-12-1,2-10-1,-1-4-1,4-13-2,3 9 1,6-4 1,5 10-1,6 0 0,6 16 0,8 7-1,3 8 0,2 14 2,-4-3-2,-6 8 0,-9-8 1,-12 7-1,-13-14 0,-15 0 1,-11-11-2,-10-1 2,-6-9-1,-3-2-2,5 5-1,-2-14-5,23 21-7,-2-11-22,17 8 2,13-1-2,9 4 1</inkml:trace>
  <inkml:trace contextRef="#ctx0" brushRef="#br0" timeOffset="18290.0462">16551 1920 47,'0'0'27,"-30"7"1,16 0 0,-9 7-16,-1-4-6,5 5-1,-2 1 0,6 5-1,0 1 2,11 2 0,1-6 1,12-4-3,4-8 0,9-4-1,-1-7-3,7-4 3,-5-12-1,0 9 1,-9-9-1,1 12 2,-11-2-1,-4 11 1,0 0 2,0 0-3,-2 21 0,2-21-2,10 27 1,3-18-1,6 10-1,6-8-2,9 9-13,0-8-22,1-11 0,-3 6 0,-2-12-1</inkml:trace>
  <inkml:trace contextRef="#ctx0" brushRef="#br0" timeOffset="24300.3899">4824 12227 1,'-22'-18'8,"7"9"-1,-12 0-4,-1 4-2,-6 2 1,-2 4 1,-4-2 3,2 6-1,2-5 3,6 8-3,6-4 2,6 8-1,7-1-2,8 0-1,6 2-3,7-1 0,1-2 1,6 0 3,0-5 2,6-3 1,3 1 1,5-5 1,8 2 1,2-5 0,10 4 0,-1-7-2,10 5 0,-4-1-2,8 1 0,-4-2 1,7 0-2,-3-3 0,6 0 0,-5-1-1,4 2-1,-3-1 0,4 4 1,-5-5-1,4 13 0,-1-6-1,4 11 0,0-6 0,3 8 0,3-5-1,2 5-2,3 2 0,5-1 2,2 5-1,2-4 0,3 1 0,5-2 0,7 4 1,4-5-1,3-3 1,-2-1-1,0-5 0,2 3 0,5 0 1,3 0-1,-2 0 0,0 6 1,6-1 1,6 0 1,1 2-2,2 9 1,-5-5 1,1 2-3,-2-3 2,-3-2-2,-9 0 2,-7 3-3,-7-6 0,-3-8-3,4 11-27,-14-7-3,-14-9-5,-10-2 2</inkml:trace>
  <inkml:trace contextRef="#ctx0" brushRef="#br0" timeOffset="25102.4358">4980 14145 23,'-10'-1'27,"-8"-13"1,7 7 1,-1-2-9,-1-8-5,13 17-2,-14-20-2,14 20-3,-7-12-2,7 12 0,0 0-2,14 15-1,0-6-3,6 5 0,11-2-1,11 3 1,15-6 0,12 3 2,8-4-1,9-1 2,5-6-1,8 0 1,4 1 1,2-2-1,-6 0 1,-2-2-1,-7-3-1,-2 1-1,-5 5-1,-5-4-2,-1 10-9,-12-8-26,0-1 0,-5 5-2,-5-11 1</inkml:trace>
  <inkml:trace contextRef="#ctx0" brushRef="#br0" timeOffset="25887.4807">8659 14150 62,'-16'-3'27,"16"3"-1,-15-1 0,15 1-20,0 0-3,0 0-1,3 19 2,6-11 1,13 15 3,4-5-1,19 10 1,10-7-2,20-1 0,8 0-1,17-6-1,14-4-1,13-9 0,3-4-1,3-8 0,-2-1 0,-4 1-1,-1 2-4,-14 6-4,-4 16-14,-16 5-16,-17 6 2,-13 4-3,-19 0 3</inkml:trace>
  <inkml:trace contextRef="#ctx0" brushRef="#br0" timeOffset="26611.5221">6403 16275 15,'-22'-4'21,"-11"-13"-2,8 10-4,-1-2-7,-1 1-1,5 6-1,-4-2 1,4 3 1,-2 0 0,5 3-1,-1-4 2,6 4-3,2 0-1,12-2-3,-11 6-1,11-6-1,8 13 2,7-1 0,6-1 1,13 10-1,9-8 1,15 5-1,11-9 3,14 5-3,8-10 3,16 0-2,9-11 3,12-3 0,0-4 2,8 2-1,-1-4-2,9 2 3,-4 0-4,-1 6-1,-7 9-1,-4 0-6,5 19-22,-10-9-10,-10 1-3,-10-5 0,-10-7-3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10:10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10915 3413 78,'-2'26'34,"-1"6"0,2 9 2,1-6-21,8 39-1,-5-5-8,8 18 1,-3 2-3,3 6 0,-5-2-2,0-2-1,-7-2 1,-2-10-1,-7 4 2,-2-7-3,-1-5 0,-3-8-3,8-1-9,-1-24-25,5-13-1,3-36-1,7-24 0</inkml:trace>
  <inkml:trace contextRef="#ctx0" brushRef="#br0" timeOffset="356.0203">10659 3446 88,'-51'-6'34,"9"-2"-1,13-4 0,13-4-22,28 10-5,20-6-4,23 8 0,16 7-2,9 5 0,4 7 1,-2 9 0,-10 8 1,-12 12-1,-25 7 2,-22 5-1,-26-2 1,-19-3 1,-19-3-3,-9-5 0,-3-2-7,-7-21-25,13-1-4,8-15-2,15-3 1</inkml:trace>
  <inkml:trace contextRef="#ctx0" brushRef="#br0" timeOffset="851.0486">11481 4091 98,'-25'8'35,"25"-8"-2,0 0 2,19 0-29,23 2-2,8-1-3,10 7 1,4-8-1,5 1-1,1-2-3,-6-7-4,6 4-23,-12-4-3,-6-4-1,-7-10-1</inkml:trace>
  <inkml:trace contextRef="#ctx0" brushRef="#br0" timeOffset="1094.0625">11550 4447 119,'-6'30'37,"21"-13"2,16-20-6,24 13-27,8-1-4,12 3-2,9 2-5,-6-10-10,4 3-22,-10 0-2,-9-13 0,-8-4 1</inkml:trace>
  <inkml:trace contextRef="#ctx0" brushRef="#br0" timeOffset="1580.0903">13315 3449 96,'0'0'38,"-9"-8"-3,9 8 1,-6 15-29,5 12-4,5 16-1,-1 15 2,3 8-3,-4 16 3,3 4-1,-4 2 0,1 2-2,-4-9 1,-1 0-3,0-20 0,-5-7-3,7-12-7,-15-12-27,5-19 0,-3-18 0,1-14-1</inkml:trace>
  <inkml:trace contextRef="#ctx0" brushRef="#br0" timeOffset="1829.1046">12860 3497 115,'-23'8'39,"23"-8"0,5-17 0,28 0-31,31 9-4,23-1-2,16-7-1,10 12-1,3-5-3,1 13-3,-16-12-14,-1 13-21,-22-3 2,-13-3-1,-16-2-2</inkml:trace>
  <inkml:trace contextRef="#ctx0" brushRef="#br0" timeOffset="2121.1213">13029 4339 103,'-5'23'40,"27"-11"1,22-17-2,21-1-21,6-14-13,13 11-3,1-1-2,-4-2-5,0 14-9,-20-10-26,-11 10-1,-15-9 1,-3 6-1</inkml:trace>
  <inkml:trace contextRef="#ctx0" brushRef="#br0" timeOffset="2580.1475">14455 4135 72,'-24'-6'33,"2"-1"-1,-10 7 1,-10-5-23,5 19-1,-11-2-2,2 12-2,-10 0 2,5 13-2,-2 1 1,12 3-2,6-6 2,15-2-4,13-11 0,15-9-3,12-11 0,12-11 2,5-10-1,1-5-4,2-11 3,-5 2 2,-6-2 0,-3 8 3,-9 5-1,3 12 0,-4 5 1,6 12 2,0 9-4,7 10-1,5 2-1,6 5-2,6 3-2,-8-18-20,5 9-19,-7-21 2,-3-6 0,-7-22-1</inkml:trace>
  <inkml:trace contextRef="#ctx0" brushRef="#br0" timeOffset="2968.1697">14675 3864 113,'0'0'38,"12"24"2,-12-24-4,21 43-30,-10 4-3,4 21-2,-3 11 4,-3 16-4,-2-1 1,-3-10-2,-2-15 1,-3-13-2,-1-16-3,-4-27 2,3-24-5,-1-24 3,6-22 1,2-11 0,11 2 1,9-4 2,14 6 3,17 10 0,8 16 0,9 14-1,-2 22 0,-1 18 2,-14 13-1,-17 19-3,-25 3 1,-27 18-2,-21-12 1,-14 4-1,-11-8-6,-15-25-17,9-7-15,4-22 0,16-8-1,17-23 2</inkml:trace>
  <inkml:trace contextRef="#ctx0" brushRef="#br0" timeOffset="3556.2034">16323 3542 88,'22'-24'39,"-9"15"-2,-13 9 2,-8 24-19,-18 18-14,-7 24-2,-10 15-1,-7 13 0,-11 4 0,-2 5-3,0-1-2,-3-27-15,11-14-24,3-27 0,6-20-1,5-38-2</inkml:trace>
  <inkml:trace contextRef="#ctx0" brushRef="#br0" timeOffset="3745.2142">15763 3616 121,'67'68'45,"8"1"-3,-2 2 0,-1 11-38,1 11-5,-8 2-2,-2 2-4,-19-16-29,6-14-6,-9-19 0,1-19 1</inkml:trace>
  <inkml:trace contextRef="#ctx0" brushRef="#br0" timeOffset="4097.2343">16912 3103 124,'36'45'40,"8"26"0,-1 13-2,5 28-35,1 22 0,1 10-2,-4 6 1,-9-15-2,-7-16 3,-4-32-2,2-30-1,4-35 0,3-36 0,9-40 0,4-30 0,8-37 0,1-16 0,2-8 0,-5-10 0,-6 6 0,-4 15 0,-13 19-5,5 37-34,-15 29 1,-2 27-2,-4 22 0</inkml:trace>
  <inkml:trace contextRef="#ctx0" brushRef="#br0" timeOffset="4496.2571">18276 3878 113,'14'11'37,"-2"3"3,-12-14-1,-12 18-28,-12-6-8,-6 16 0,-9 4-1,-4 10-3,-6 7 2,1 4-3,5 1 2,10-1-2,13-11 3,11-15-3,14-15 3,8-22-1,12-11 0,3-21 2,3-10-2,1-5 2,-4-10 0,-2 19 1,-8 10-1,1 18-2,-1 14 0,3 22 0,3 18 0,3 18 0,5 12 0,4-3 0,7-3 0,-5-13 0,9 4-23,-11-31-17,0-17-1,-5-35 0,-2-9 0</inkml:trace>
  <inkml:trace contextRef="#ctx0" brushRef="#br0" timeOffset="4796.2743">18724 3566 135,'15'-26'40,"-4"26"1,5 39-2,-12 18-39,4 29 0,-5 18 0,-3 3 0,-6 0 0,-5-7 0,-1-12 0,-1-25 0,3-25 0,3-26 0,8-29 0,7-23 0,11-10 0,13-10 0,14 2 0,11 13 0,5 7 0,3 17 0,-2 17 0,-4 25 0,-14 16 0,-17 17 0,-24 5 0,-20-2 0,-13 19-17,-25-12-25,-9-15 0,-4-14 0,3-11-2</inkml:trace>
  <inkml:trace contextRef="#ctx0" brushRef="#br0" timeOffset="5105.292">18111 4451 83,'7'-38'34,"-2"10"1,-3 7 1,-7 7-18,14 23-8,2-5-4,20 10-6,18 4-33,9-1-2,4-4 0,4-6-1</inkml:trace>
  <inkml:trace contextRef="#ctx0" brushRef="#br0" timeOffset="7071.4044">11215 5741 98,'24'27'38,"4"18"-2,4 6 3,-3 11-31,12 18-2,-7-1-1,2 7-3,-6 0 1,-5-9-3,-6-14 2,-3-11-1,-6-20 0,0-9 2,1-26-2,5-7 3,0-42-1,8-11 1,5-33-3,5-7-1,1-8 0,-3-1 0,-1 13-3,-11-11-12,0 46-25,-11 9-1,-7 34 0,-2 21-1</inkml:trace>
  <inkml:trace contextRef="#ctx0" brushRef="#br0" timeOffset="7536.431">12426 6385 98,'-19'21'39,"-3"16"-4,-3 2 2,-9 3-30,11 19-5,0 4 0,4-5-1,7-8 1,6-8-2,8-20 2,7-14-2,7-18 1,4-21-2,3-15 2,0-1 1,-2-6-1,-2 8 2,-6-1-1,-2 21 1,-3 3 0,3 23 1,-1 6-1,6 11-2,5 14 1,5-6-2,8 17-3,2-14-3,13 5-34,-12-13-1,0-18-1,-6-13 1</inkml:trace>
  <inkml:trace contextRef="#ctx0" brushRef="#br0" timeOffset="8000.4576">13016 6071 107,'9'7'37,"-8"16"2,2 10-1,-4 3-29,6 21-4,-4 3-2,0 4-1,-4 5-2,-3-7 1,-3-4-1,-2-18 0,-1-11 1,-3-22-2,6-13 1,4-18-2,10-9 2,9-8-1,12-7 0,13 10 1,11 3-1,7 19 2,0 5-1,-3 22 2,-9 1 1,-10 13-1,-21 5 0,-15 5-3,-21 1 2,-9-6-1,-9 6-1,-7-19-3,6 14-6,-8-28-18,18 4-13,7-10 3,15-10-3,8-4 1</inkml:trace>
  <inkml:trace contextRef="#ctx0" brushRef="#br0" timeOffset="8229.4707">13587 6108 120,'13'12'40,"7"4"1,9-12-2,16-4-37,0 10-6,-5 6-7,13-5-23,-15 0-4,-5-7-2,-7-9-1</inkml:trace>
  <inkml:trace contextRef="#ctx0" brushRef="#br0" timeOffset="8420.4816">13780 6421 120,'48'8'40,"9"-8"-4,7 2-8,-7-2-64,7-5-2,-3-4-1,-7-4 0</inkml:trace>
  <inkml:trace contextRef="#ctx0" brushRef="#br0" timeOffset="8678.4963">14883 5880 113,'47'23'39,"12"-3"0,6-2-4,5 2-35,-5-2-17,1 0-22,-4 8 1,-14-17-2,-12-1 1</inkml:trace>
  <inkml:trace contextRef="#ctx0" brushRef="#br0" timeOffset="9200.5262">15838 5689 89,'-36'19'39,"6"-11"-2,7-3 1,-3-5-28,26 0-3,0 0-1,3 10-2,14-14 0,5-1-2,3 4 0,3-3-2,-2 3-1,-2 1 2,-5 5-4,-11 4 3,-9 5-1,-6-2 0,-4 3 3,-2 0-1,6-3 1,7-12-1,10 13 0,13-16-1,12 6 0,9 3 1,6-2-1,1 10-1,-9 1 2,-11 6-1,-23 13 2,-20 14-1,-25 0-1,-19-4-1,-9 3-3,-13-17-5,15 14-20,0-11-11,15-19 1,20-8-1,28-6 0</inkml:trace>
  <inkml:trace contextRef="#ctx0" brushRef="#br0" timeOffset="9655.5522">16525 5803 82,'-16'-7'39,"1"-4"-1,4-5 0,11 16-20,-9-10-11,9 10-2,0 0-1,-2 24 0,6-2-3,4 6 2,2 12 0,2 2-2,2 7 1,4 5 0,0-14 2,4-4-3,3-26 2,6-8-3,3-30 0,9-10 0,3-20 0,5-18 0,4-1 0,-7-21-2,-1 24-39,-7-8-1,-4 1-2,-9 14 1</inkml:trace>
  <inkml:trace contextRef="#ctx0" brushRef="#br0" timeOffset="10135.5797">15592 5428 85,'20'-14'37,"12"5"1,14 0-2,8 13-25,2 3-6,6 20-3,-8 7 0,-9 4-1,-21 6 1,-22 2 0,-26-1-2,-22-3-5,-10-3-32,-9-5 2,-5-18-2,9-2 0</inkml:trace>
  <inkml:trace contextRef="#ctx0" brushRef="#br0" timeOffset="11155.638">11624 7342 103,'8'-20'38,"2"10"0,3 8 0,5 17-28,-2 19-7,7 17 1,-3 18-2,2 17 1,-5 17 3,-2 4-3,-8 4 1,-2-6-2,-5-9-2,-5-17-2,2-1-9,-10-20-29,5-33-1,-2-19 0,2-26 0</inkml:trace>
  <inkml:trace contextRef="#ctx0" brushRef="#br0" timeOffset="11432.6539">11086 7350 117,'9'11'38,"20"2"2,17-17 0,18 2-34,11 1-3,14 1-1,6 0 2,6-7-3,6 3 2,1-11-5,3 6-1,-9-17-6,9 8-25,-11-5-5,-5 0-5,-4-5 3</inkml:trace>
  <inkml:trace contextRef="#ctx0" brushRef="#br0" timeOffset="11735.6712">11678 8149 120,'-14'24'40,"16"-3"3,15-17-1,19 0-32,9-7-10,15-5 0,6 8 0,4-7 0,2 16 0,-12-16-19,1 14-21,-7-2-2,-6-6 0,-5-1 1</inkml:trace>
  <inkml:trace contextRef="#ctx0" brushRef="#br0" timeOffset="12140.6944">12978 8033 113,'-20'25'38,"-8"-4"2,-7 3-1,-7 2-30,3 18-7,-3 8 0,7 1-1,6 1-1,9-13 1,14-5-1,10-15-1,16-13 1,8-17-1,7-13 2,3-16-1,1-2 2,-2-7-2,-4 0 2,-3 11 0,-7 7-2,2 22 3,-6 11-3,4 26 2,-3 3-2,3 15 0,4 7 0,1-1 0,1-6 0,-4-13 0,8-10-30,-13-23-10,-6-23-1,-6-14-2</inkml:trace>
  <inkml:trace contextRef="#ctx0" brushRef="#br0" timeOffset="12487.7142">13199 7591 117,'0'0'40,"21"6"1,-5 15-2,6 11-29,1 14-8,4 16 0,2 11 1,0 5-2,-3 11-1,-5-13 0,-5-8 0,-5-17 0,-5-17 0,-3-24 0,-3-10 0,1-18 0,6-18-4,4-1 2,12-6 0,10 5 2,15 6-1,11 16 4,9 12-2,2 13 0,-6 19 2,-8 8-2,-19 19-1,-21 6 0,-21 10 0,-25-13-11,-14-2-30,-14-9 0,-11-14 0,-6-20-1</inkml:trace>
  <inkml:trace contextRef="#ctx0" brushRef="#br0" timeOffset="13019.7447">11643 8283 92,'-28'2'37,"-4"-7"-2,5 5 4,1 4-26,1-7-7,17 6-2,8-3-4,18-7 2,12-1-4,14 3 0,19 8-20,6-6-14,7-4 0,7-6-1,-2 6 2</inkml:trace>
  <inkml:trace contextRef="#ctx0" brushRef="#br0" timeOffset="13527.7737">14665 7528 92,'-28'13'40,"5"-6"-1,13-2-1,10-5-16,0 0-22,31 4 1,1-8-1,7 1 0,6 9-3,0-7-4,17 9-15,-2 0-15,-2-16-1,1 15-1,-2-21 0</inkml:trace>
  <inkml:trace contextRef="#ctx0" brushRef="#br0" timeOffset="13774.7878">14717 7904 118,'40'15'39,"18"-12"-2,18-2-2,8-15-49,6 10-24,4-2-1,-4-5-1,-7 4 3</inkml:trace>
  <inkml:trace contextRef="#ctx0" brushRef="#br0" timeOffset="15048.8607">16202 7335 110,'0'0'40,"41"14"2,12-13-1,13 2-34,10 3-5,7-1-5,2-6-1,5 8-11,-19-7-24,-9-7-2,-18-3 1,-14-21-2</inkml:trace>
  <inkml:trace contextRef="#ctx0" brushRef="#br0" timeOffset="15303.8753">16587 6791 102,'-6'33'39,"3"10"2,4-1-3,5 16-32,-1 9-2,5 30-1,-3 17 2,3 12-4,-4 3 2,0-7-2,-1-3 0,-3-19-5,4 4-12,-7-38-23,4-30-1,1-16 0,-4-20 1</inkml:trace>
  <inkml:trace contextRef="#ctx0" brushRef="#br0" timeOffset="15784.9028">17664 7034 109,'-25'23'38,"-1"-3"1,3 4 0,9 4-34,3 0-4,16 8-1,15-1 0,10 8-1,11-6 2,7 2 0,1-3 0,-1-1 0,-7 1-1,-11 5 2,-16-6-1,-12 4 2,-15-6-1,-12 5 0,-12-7 1,-9 2-1,-9 1 0,0-17-1,-1 2-1,3-11-1,5-1-3,5-7-2,16 8-11,3-16-23,14-10 0,7-9-1,9 1 2</inkml:trace>
  <inkml:trace contextRef="#ctx0" brushRef="#br0" timeOffset="15945.912">17626 7204 119,'29'-22'42,"14"-9"-2,13 7 0,25 0-40,10 11-31,-3-8-8,-1 8 1,-8-4-3</inkml:trace>
  <inkml:trace contextRef="#ctx0" brushRef="#br0" timeOffset="16459.9414">18423 7534 116,'12'85'41,"1"-2"-1,1-18 1,-4-18-35,3-4-4,-3-27-2,-10-16 0,13-35-1,-8-18 0,0-19 0,-1-12-1,3-10 1,-2-16 0,4-1 1,2 8 1,2 0 0,1 19 2,2 6-2,0 11 2,-1 22 0,2 22-3,-1 21 2,0 18-2,-2 20 0,0 14-1,-4 19 2,2 19-1,0 10 1,-3 5 0,-1-1-1,-1 1 0,-1-7 0,-2 4 0,1-9 0,-3-13-1,6-8-8,-10-23-30,8-15-1,-6-32 0,0 0-1</inkml:trace>
  <inkml:trace contextRef="#ctx0" brushRef="#br0" timeOffset="16600.9495">18629 7411 136,'27'5'40,"20"4"-10,10-2-31,5-12-39,2-5-3,-5 5 1</inkml:trace>
  <inkml:trace contextRef="#ctx0" brushRef="#br0" timeOffset="17985.0286">9785 8955 97,'-4'-14'36,"-4"0"0,6 28 0,13 21-25,-10 19-7,6 17-1,-2 10 0,3 24 0,-4 12 1,2 6-1,-6-7-2,-2-8 0,-2-15-4,-5-15-3,7-7-24,-6-24-7,-3-33-2,0-18 1,0-32 1</inkml:trace>
  <inkml:trace contextRef="#ctx0" brushRef="#br0" timeOffset="18240.0432">9289 8980 120,'-5'-26'37,"27"1"1,30-8 1,25 1-36,19 18-4,16 14-2,0 3-2,0 28 1,-21 3-2,-18 16 1,-34-3 2,-25 10 0,-25-8 2,-18-3 0,-10-8 0,-2-4-11,-1-7-22,4-12 2,17 5-5,12-12 4</inkml:trace>
  <inkml:trace contextRef="#ctx0" brushRef="#br0" timeOffset="18607.0642">11022 9297 132,'0'0'39,"15"16"1,16-5 0,14-11-36,17 8-4,8-3 0,8 0-4,3 3-6,-14-8-25,3-5-6,-8-2 0,-14-6 1</inkml:trace>
  <inkml:trace contextRef="#ctx0" brushRef="#br0" timeOffset="18787.0745">11290 9505 117,'0'32'40,"24"-12"1,20-4-1,16-14-36,5 2-24,14 0-19,5 0 1,-1-8-3,-4-1 3</inkml:trace>
  <inkml:trace contextRef="#ctx0" brushRef="#br0" timeOffset="19062.0903">13038 9462 128,'49'17'37,"15"-13"0,22-3-35,10-4-39,0-9-3,5 3-1</inkml:trace>
  <inkml:trace contextRef="#ctx0" brushRef="#br0" timeOffset="19728.1283">14336 9188 66,'-16'14'35,"-2"-16"-1,18 2 1,0 0-17,0 0-8,16-2 0,0-12-3,13 13-1,-1-12-2,6 5-1,-2-7-1,2 9-2,-5 0-1,-5 11 0,-4 4-1,-10 10 2,-11 6-1,-10 2 1,-14 8 1,-7-1-1,-7 0-1,-2-4 1,-1-3 1,6-9-1,10-4 1,12-6-1,14-8 0,20 17 2,10-10 1,6 9-1,2-8 1,0 13-1,-8-5 0,-14 11-3,-16 1 4,-16 7-4,-17 2 1,-9-6-1,-6 8-2,-5-14-3,17 12-11,1-17-19,21-13-4,17-17 2,18-6 0</inkml:trace>
  <inkml:trace contextRef="#ctx0" brushRef="#br0" timeOffset="20087.1489">15384 9007 84,'12'-3'39,"-3"-6"0,-9 9 0,13 16-12,-14 0-20,6 28-2,-7-2-3,2 15 1,-5 5-1,-1 14-2,-5-6 1,-1 13 1,-4-10 1,2-11-1,0-17-2,2-15 0,12-30 0,0 0 0,7-32 0,17-17 0,12-20 0,13-16 0,10 0 0,8-7 0,10 21-2,-14-3-42,4 11 4,-9 15-4,-9 4 2</inkml:trace>
  <inkml:trace contextRef="#ctx0" brushRef="#br0" timeOffset="20353.1641">16084 8683 120,'15'-21'41,"10"11"-3,14 8 1,11 17-33,9 19-4,3 18-3,1 19 1,-6 12-1,-14 18-2,-20 0 1,-20 21-3,-31-10-8,-19 17-25,-19-6-2,-18-17 2,-16-5 0</inkml:trace>
  <inkml:trace contextRef="#ctx0" brushRef="#br0" timeOffset="20684.183">12835 8978 113,'-31'106'41,"9"22"-1,10 8-3,17 16-33,13 7-4,25 2-6,10-22-16,28-13-16,19-15 0,11-38-3,13-26 3</inkml:trace>
  <inkml:trace contextRef="#ctx0" brushRef="#br0" timeOffset="21268.2164">17339 9223 119,'-11'17'39,"-7"17"2,-12 1 1,-5 11-36,-13 6-2,-2-1-4,-3 15 0,-4-22-9,11 10-29,-5-14-2,7-16-1,5-16-1</inkml:trace>
  <inkml:trace contextRef="#ctx0" brushRef="#br0" timeOffset="21421.2252">16855 9306 125,'41'57'41,"7"8"-1,-3-5-10,1 5-61,2 11-8,-3-14-2,-2-6 0</inkml:trace>
  <inkml:trace contextRef="#ctx0" brushRef="#br0" timeOffset="21907.253">17850 8978 87,'0'0'39,"-19"-11"-2,-2 19 2,-7 3-24,0 40-7,-8 10-5,4 13 0,1 8 0,12 8-2,14-1 0,15-8-2,19 4-2,3-26-23,15-12-11,10-9-1,0-25-2,4-14 0</inkml:trace>
  <inkml:trace contextRef="#ctx0" brushRef="#br0" timeOffset="22960.3132">18238 9311 120,'15'14'41,"16"-3"0,10-9-1,17-4-37,-1 5-5,4-6-4,11 13-13,-11-6-19,-9-1-1,-10-5-1,-10-5 2</inkml:trace>
  <inkml:trace contextRef="#ctx0" brushRef="#br0" timeOffset="23207.3273">18494 8814 127,'5'40'42,"2"10"-1,3 7 1,-2 16-39,4 23-3,-2 7 0,-1 17 0,-3-8 0,-5-1 0,3-10-7,-11-22-9,13-12-25,-7-15 1,6-19-1,5-26 1</inkml:trace>
  <inkml:trace contextRef="#ctx0" brushRef="#br0" timeOffset="23516.345">18917 9162 119,'8'21'40,"13"8"1,12 3-1,10 4-31,6 11-7,2-2 0,1 16-1,-9-3-1,-8 8 0,-12-2-2,-13-7 2,-9-12-4,-11-8 0,0 1-21,-10-36-14,-6-13-1,0-18 2,-3-25 0</inkml:trace>
  <inkml:trace contextRef="#ctx0" brushRef="#br0" timeOffset="23645.3524">18914 9151 138,'32'-17'40,"16"6"-1,7-10-9,7 13-66,2-5-8,-1-2 2,-2 0-1</inkml:trace>
  <inkml:trace contextRef="#ctx0" brushRef="#br0" timeOffset="24084.3775">19961 9343 103,'3'83'39,"-5"2"0,-5-2 1,-17-14-31,13-5-6,-6-10-2,0-19 1,-1-21-2,1-23-2,5-20 2,2-21-3,7-14 0,1-13 1,8-13 0,5 1 2,5-4 0,10 11 3,0 3 0,7 18 2,-6 5-1,7 26 1,-5 6-1,4 24-1,-6 13 0,-2 12-4,-3 16 1,1 4 0,-2 19 2,1 1-2,-2 13 0,-2 0 0,-1 2 0,-3 1 0,0-4 0,-13-13-33,5-11-8,-5-25-4,-1-28 3</inkml:trace>
  <inkml:trace contextRef="#ctx0" brushRef="#br0" timeOffset="24228.3857">20017 9409 134,'1'14'42,"26"-3"-1,14 4-3,8-9-47,3 10-30,3-9-5,-2-4 2,-9-16-3</inkml:trace>
  <inkml:trace contextRef="#ctx0" brushRef="#br0" timeOffset="24436.3976">20388 9007 123,'35'23'39,"15"11"-1,14-13-6,10 34-29,-2 10-1,-2 13 0,-14 10-3,-17 6 2,-23 0-4,-24-3 1,-16 6-8,-25-19-28,-6-14 0,0-12 0,3-26 0</inkml:trace>
  <inkml:trace contextRef="#ctx0" brushRef="#br0" timeOffset="24784.4176">21263 9381 128,'24'14'39,"9"-1"2,6-20-13,1-3-37,11 7-29,-6 1-1,-3-7-1,-5-1 2</inkml:trace>
  <inkml:trace contextRef="#ctx0" brushRef="#br0" timeOffset="24974.4284">21283 9548 131,'28'21'42,"16"-7"0,16-8-2,13-1-44,-1-5-30,10-1-7,-5 5 2,-7-13-3</inkml:trace>
  <inkml:trace contextRef="#ctx0" brushRef="#br0" timeOffset="25296.4468">22252 9367 130,'61'11'37,"5"3"0,-9-19-18,4 11-52,-2-4-9,-9-3 0,-7 2-1</inkml:trace>
  <inkml:trace contextRef="#ctx0" brushRef="#br0" timeOffset="25827.4772">23388 9126 124,'10'16'42,"-3"7"-2,-2 1 2,-2 7-36,-5 9-5,1 11-1,-2 7 0,-1 3 0,-3-5 0,2 5 0,-2-6 0,-1-5 0,5 5-9,-11-16-31,5-18-2,9-21 0,0 0 0</inkml:trace>
  <inkml:trace contextRef="#ctx0" brushRef="#br0" timeOffset="26136.4949">23570 9155 111,'3'20'42,"7"-4"-3,7 6 3,8 4-23,6 2-17,3-1-2,3 8 0,-6 2 0,-4 9 0,-8-3 0,-11 11 0,-10-13 0,-12 6 0,-6-9 0,-7-4 0,0-6 0,-6-21-1,8 3-36,-6-29-5,2 0-1,4-26 0</inkml:trace>
  <inkml:trace contextRef="#ctx0" brushRef="#br0" timeOffset="26276.5029">23521 9171 132,'24'-16'41,"9"3"2,7 5-4,8-11-39,1 9-40,-10-7 0,-5 6 0,-10-4-2</inkml:trace>
  <inkml:trace contextRef="#ctx0" brushRef="#br0" timeOffset="26707.5275">24409 9067 147,'0'0'41,"12"96"0,-12-96-15,-2 97-26,3-36 0,-1-8 0,0-53 0,8 75 0,-8-75 0,0 0 0,40 27 0,-40-27 0,39-29 0,-39 29 0,39-47 0,-39 47 0,0 0 0,31-55 0,-31 55 0,0 0 0,0 0 0,0 0 0,18 50 0,-18-50 0,44 19 0,-44-19 0,75-20 0,-31-7 0,-1-10 0,-4-7 0,-8-4 0,-12-5 0,-4 7-24,-15 46-18,0-68-2,0 68 2</inkml:trace>
  <inkml:trace contextRef="#ctx0" brushRef="#br0" timeOffset="27501.573">19406 10529 113,'-40'19'42,"-6"5"-5,-1 9 2,-3 6-34,10 10-4,8 7 2,10-4-5,14-4 2,11-4-1,11 0 3,6-9-3,3-4 1,1 0 0,-8 2 0,-5 10 1,-13-4 0,-10 6 1,-11-16-1,-7-2 0,-3-6-2,-2-13-5,11 5-11,5-31-21,11 2-2,15-26 0,15 10 0</inkml:trace>
  <inkml:trace contextRef="#ctx0" brushRef="#br0" timeOffset="27779.5889">19661 10846 97,'8'30'38,"-3"9"2,1 3-1,9-4-25,9 4-11,5-6 0,13-9 0,6-17 0,4-18-3,2-8 1,-5-21-1,-11-1 2,-13-3 1,-18-4 0,-13 11-2,-20-2 1,-10 12 1,-15 2-3,-6 17 0,0 7-2,1 2-8,20 24-12,4-8-19,15 10 0,15 5-1,16-7 1</inkml:trace>
  <inkml:trace contextRef="#ctx0" brushRef="#br0" timeOffset="28225.6144">20634 10787 119,'-11'43'43,"1"4"-4,0-8 1,5 15-31,-1-7-5,7-2-3,1-13-1,5-10 0,2-10-2,4-16 2,2-4 1,3-21-1,-1-10-1,2-3 1,-1-4 2,1-3-2,-5 4 0,-1 7 0,-4 18 0,0 14 0,-4 19 0,0 16 0,-1 13 0,-1 19 0,2 2 0,0 10 0,5-3 0,-6-11-3,13-10-38,-3-17-3,2-14 2,3-25 0</inkml:trace>
  <inkml:trace contextRef="#ctx0" brushRef="#br0" timeOffset="28450.6272">21221 10559 123,'26'40'43,"4"14"-2,-4-1 0,0 1-34,-5 20-7,-6 14 0,-8 3 0,-12-10 0,-6 10-3,-10-22-8,8 1-26,-13-18-4,2-23 0,-1-31 1</inkml:trace>
  <inkml:trace contextRef="#ctx0" brushRef="#br0" timeOffset="28763.6452">21347 10513 105,'67'-11'41,"6"1"2,-2 5-2,-2 6-16,-11 3-25,-11 11 0,-19 5 0,-20 8 0,-21 0 0,-12 5 0,-11-2 0,-6 13 0,-4-17 0,4 0 0,1-3 0,8-4 0,6 1 0,14 6 0,11 9 0,12-2 0,12 1 0,10 0 0,13-1 0,2-10-4,22 7-36,-5-16-1,6-15-1,-1-1 1</inkml:trace>
  <inkml:trace contextRef="#ctx0" brushRef="#br0" timeOffset="29043.6612">22855 10460 121,'4'-25'37,"-16"15"2,-24 5-3,-24 19-28,-9 17-6,-13 12 0,-7 12 0,-5 10 0,6 6 0,9 2 0,24 4 0,16-14-2,20-5 0,17-7 0,13-10 0,22-1-28,2-14-10,8-23-3,3-2 2,3-23-2</inkml:trace>
  <inkml:trace contextRef="#ctx0" brushRef="#br0" timeOffset="29487.6866">23346 10364 116,'0'0'39,"3"22"1,-20-6-2,-10-8-27,-10 22-9,-11 10-1,-4 7 1,-7 2-3,4 7 2,3-11-1,13 1 2,10-14-2,16-10 2,15-4-2,14-11 1,9-1 0,8-11-1,2 5 0,1 0 0,-5 5 0,-6 9 0,-12 3 0,-5 6 0,-9-6 0,0 6 0,1 1 0,15-1 0,14-8 0,17-3 0,20-3 0,15-8 0,18 10 0,3-18-8,-1 9-34,-19-3 0,-23 8 2,-31 6 2</inkml:trace>
  <inkml:trace contextRef="#ctx0" brushRef="#br0" timeOffset="30007.7163">19125 11665 99,'-63'24'38,"19"-3"5,23-6-4,21-15-19,43 10-12,18-9-3,35 2-2,28-4-3,38 0 0,31-3 0,33-1 0,28-6 0,27 2 0,19 1 0,14 1 0,7-2 0,0 2 0,-12-2 0,-23 3 0,-18 10 0,-40-9 0,-22 20-22,-51-12-23,-33 4 3,-41-3-1,-34 0 1</inkml:trace>
  <inkml:trace contextRef="#ctx0" brushRef="#br0" timeOffset="30337.7352">19536 11933 113,'-76'27'38,"27"-4"0,25-10-2,32 8-34,37-3-2,37 4-1,39-16-2,45 10 2,45-12 0,82 3 1,5 0 2,43-4 1,34 4 0,22-3 2,11 4-4,11 12-6,-2-2-31,-61-3 1,12 2-3,-41-21-2</inkml:trace>
  <inkml:trace contextRef="#ctx0" brushRef="#br0" timeOffset="46108.6372">9836 5215 7,'0'0'20,"0"0"2,-4-11-1,12-1-15,0-5 4,7-2-3,6 3 0,4-9-4,6 4 0,4-5-1,2 5 0,6 0-1,1 6-1,5-5-1,1 9 0,4 0 1,1-1 0,0-2 1,4 2 0,-7 1-1,5 2 2,-3 2-1,-1 1 0,2 0-1,2 3 1,-1 6-1,2 2 1,0-1-1,2 3 0,0-1 1,3-1 0,-2 0-1,1 3 1,2-5-1,1 1-2,0-2 4,-1 2-3,0-2 1,1 4-1,0-4 2,3-2-1,2 1 1,4-1 1,3 1-2,2-1 2,3-3-3,1 1 2,2-1-2,1 3 1,-1 3 2,-1-2-2,-1 0 1,-2 1-2,-1 6 2,0-1-1,-1 0 1,0-1-1,-1-1-2,1 1 2,2 1-1,-1-1-1,3 2 2,-1-5-1,4 7 0,-2-1 1,2 1-1,-1 0 3,1 1-3,1-1 2,0 0-1,1 1 0,3-2 0,3-2-1,-3 0 0,0 1-1,5 3 2,-1-3 0,6-1 0,1-2 0,-2 2 1,-2-4-1,2-2 0,2 2 0,6-7 1,1 5 0,-1-1 1,2 0-1,3-1 0,7 2 1,4 3-1,2 3 1,-2-7 0,2 5 0,7-9 0,2 3-1,0-4 2,1 6-1,0-6 1,4-1-1,-2 2 1,4 1-1,-3-1 1,6 3 0,0-2-1,1-4 1,-1 1-2,3-4 1,2-5-2,-3 4 2,-4-2-1,-3-3 0,-2 4 0,-1-4 0,-11 1-1,-7 1 1,-9 4 0,-4-2-1,-8-3-1,-9 4 2,-11-4-2,-9 2 2,-10-2-1,-9 2 0,-9-1 1,-8-3 0,-11-1 0,-4-6 2,-6-1-2,-4-8 1,-2-4-2,0-12 2,-2-3-2,0-9 0,0-7 1,-1-3-3,0-12 2,-1 2 2,-1-15 1,1-5-1,-3-7 1,0-4 0,-4-4 1,0-3 0,-8-7 0,1 2-1,-7 3-3,-1 15 2,-8 3 0,-2 12-1,-6 6-1,-4 11-1,-3 19 0,-7 10-2,-1 8 1,-8 2-1,-2 7 0,-11 2 1,-6 3-1,-12-8 0,-5 8 1,-10-6 0,-9 8 2,-9-4-2,-10 5 3,-4-4-3,-7 7 2,-8 7 0,-7 1 1,-4 0-1,-12 0 1,-1 1-1,-7-1 0,-11 4-1,-3-10 0,-1 8 1,-10-10 0,-2 6-1,-1-4 1,-7-2 0,-1 0 0,-2-1 0,-4 1 1,1-7 0,-2 2-1,-1-4 0,0 0 1,1 2-2,-2-3 3,7-1-1,-2-1 1,4 5 1,4-7-3,1 4 3,2-4-3,10 2 5,-4-3-5,6 5 3,8 2-3,1 6 1,4 2-1,12 12 1,6 13-1,6 4 0,8 10 2,7 5-3,7 7 2,10 4-3,8 11 2,-1 4-1,6 7 1,5 21-1,9 16-1,5 15 1,3 24 0,3 35 2,1 19-1,7 20 2,5 11-3,7 1 2,8-5 0,9 5-1,11-19 1,15-22-2,16-13 1,19-22-1,20-9-3,13-14-16,22 8-14,15-17-1,6-21 1,11-10-3</inkml:trace>
  <inkml:trace contextRef="#ctx0" brushRef="#br0" timeOffset="65302.7351">8389 1265 69,'-77'-28'32,"-7"31"-1,-16 5 0,-7 5-26,-4 46 0,-6 31-4,-6 13-3,-7 22 0,-5 9 0,3 13 2,7 14 2,10 7-1,15-4 2,18 6-2,26-5 2,27-9-1,34-11 1,34-39 0,38-25 1,36-38-1,44-34-1,36-50 1,38-26-1,28-33 0,23-27 1,4-26 0,-1-7-1,-19-7 1,-29 17 2,-46-1-1,-47 2 2,-67-2-1,-61 20 0,-69 19-2,-68 18-2,-61 23-3,-49 4-21,-16 32-16,-4 16-1,29 5-2,44 11 1</inkml:trace>
  <inkml:trace contextRef="#ctx0" brushRef="#br0" timeOffset="77987.4606">9115 12192 61,'4'-17'31,"-8"-7"-1,4 24 2,12 9-16,-12 8-6,13 29-1,-9 18-4,5 24 0,-7 15-2,2 15 1,-10-5 0,-3-1-3,-6-12 1,-2-16-2,-2-24 0,-5-20-6,9-18-13,0-17-17,-3-20 1,7-11-3,-3-18 3</inkml:trace>
  <inkml:trace contextRef="#ctx0" brushRef="#br0" timeOffset="78235.4748">8731 12018 59,'61'-38'31,"8"-7"-1,24 19 0,1 6-19,6 16-7,-5 24 3,-17 9-4,-18 19 1,-34 9-4,-22 8 2,-26 1-6,-22-1-22,-17-19-2,2 15-2,-9-32-1</inkml:trace>
  <inkml:trace contextRef="#ctx0" brushRef="#br0" timeOffset="78747.5041">9909 12531 78,'-13'9'34,"13"-9"-1,6-10 1,26-1-24,14-6-4,16-2-2,8 4-5,1-5-6,7 13-9,-9-2-15,-7 2-3,-7 10-1,-23-6 2</inkml:trace>
  <inkml:trace contextRef="#ctx0" brushRef="#br0" timeOffset="78933.5147">10006 13027 106,'65'0'35,"16"-10"-4,0-19-4,11 9-46,4-10-16,-7 2 2,0 1-2,-17-3-1</inkml:trace>
  <inkml:trace contextRef="#ctx0" brushRef="#br0" timeOffset="79248.5327">11263 12247 105,'-3'11'36,"2"1"1,3 21-2,6 20-30,-4 12-1,4 14 0,-6 5-2,3 7-1,-2-16-1,1-2-2,4-14-6,-8-23-28,7-25 1,-7-11-3,11-46 2</inkml:trace>
  <inkml:trace contextRef="#ctx0" brushRef="#br0" timeOffset="79424.5428">10911 12342 88,'30'-17'37,"29"-11"-1,36-3-2,20 3-13,15-13-20,10 0-6,5 8-24,-15 12-5,-20 5-2,-20 14 2</inkml:trace>
  <inkml:trace contextRef="#ctx0" brushRef="#br0" timeOffset="79685.5577">11107 12945 67,'-12'14'33,"12"-14"2,31 4-1,16-2-20,16-11-6,16 2-3,4 5-11,-3 18-25,-4-16-1,-3 8-3,-17-1 1</inkml:trace>
  <inkml:trace contextRef="#ctx0" brushRef="#br0" timeOffset="80233.5891">12421 13098 1,'9'-19'11,"-20"-12"14,6 9 4,-12 2-13,-5 7 3,-5 8 3,-3 8-2,0 6-5,-2 4-4,10 8-4,4-1-2,13 4 0,7-10-1,15-1-1,7-13 1,11 6 0,-3-19 0,4 4-2,-7-8 0,-3 7-1,-9 3 1,-5 9 0,-7 9-1,0 11 0,2 6 1,3 9-3,8 5 0,2-11-11,15-5-22,8-12-2,2-14 1,4-15-2</inkml:trace>
  <inkml:trace contextRef="#ctx0" brushRef="#br0" timeOffset="80594.6097">12823 12429 92,'37'25'36,"-1"17"2,0 17-2,1 25-28,-10 11 0,-1 11-3,-10-10 0,-2-3-1,-7-16-1,-2-13 0,-9-27-1,-1-22-1,-3-26-2,1-12 3,0-7-4,1-8 1,5 4 0,4-3-1,10 10 2,8 7 0,7 9 0,3 11 2,-1 11-1,-5 9 0,-14 11 0,-13 5-2,-13 5-2,-20-12-16,-9 6-18,-3-5-3,3-11 2,10-6-1</inkml:trace>
  <inkml:trace contextRef="#ctx0" brushRef="#br0" timeOffset="81807.6791">13949 12312 70,'0'0'33,"12"26"1,-24 3 0,-14 10-21,6 16-3,-16 3-3,7 6-1,-9-7-5,2 1-2,1-1-9,-4-14-23,5-25-3,8-16 1,-2-16 0</inkml:trace>
  <inkml:trace contextRef="#ctx0" brushRef="#br0" timeOffset="81974.6886">13479 12404 112,'30'23'35,"7"0"2,8 15-2,16-1-32,-9 13-4,-4 3-4,4 11-10,-12-9-22,-5-6 1,-5-3-1,-6-15 0</inkml:trace>
  <inkml:trace contextRef="#ctx0" brushRef="#br0" timeOffset="82496.7185">14362 12094 81,'25'8'33,"-6"5"3,2 21-1,-6 15-21,-3 13-8,7 30 2,-9 9-2,5 12 0,-9-19 0,6-12-1,-7-11 1,7-18 0,-4-26-2,9-26-1,0-36-3,8-17 0,1-19 0,4-1 0,5-30 0,-2-4 0,0 8 0,-6-1-7,6 33-15,-8-4-18,-2 26 0,-3 12-1,-1 22 2</inkml:trace>
  <inkml:trace contextRef="#ctx0" brushRef="#br0" timeOffset="82935.7436">15265 12737 49,'-25'-18'27,"2"24"3,-14-6 0,6 8-21,0 28-2,-3-1-1,16 13 2,-1-12 0,24 4 0,9-19-3,16-5 0,4-15-1,11-6 1,-5-13 0,0 1-1,-8-6-1,-8 15-1,-15-3 0,-9 11 1,-8 16 0,-2 8-3,-1 5 3,5 7-3,5 3 1,5-11-2,14 4-6,-2-18-27,12-14-3,4-14 0,-1-12 1</inkml:trace>
  <inkml:trace contextRef="#ctx0" brushRef="#br0" timeOffset="83295.7642">15490 12399 92,'19'-4'36,"4"4"1,7 11 1,8 19-30,-6 9-2,4 25-2,-9 6-2,-5 5 1,-8-6-1,-2-5 2,-10-13-1,-2-11 1,-9-24-1,9-16-1,-17-40 1,12 4-3,0-5 1,3 1-2,6 0 3,9 5-3,11 16 0,8 11 1,7 24 0,3 10 0,0 11-1,-7 11 1,-11 6-3,-15 1 2,-16-5 0,-20-3-3,-7-1-10,-15-9-25,-6-13 2,0-2-2,5-12 0</inkml:trace>
  <inkml:trace contextRef="#ctx0" brushRef="#br0" timeOffset="84616.8398">9850 14321 1,'-19'-28'11,"15"17"6,-10-3 0,6-4 2,-1 2 1,-1-4 2,2 6-2,-5-8-1,13 22-2,-18-28-4,15 16-3,-5-1-4,8 13-1,18-10-2,8 14 0,8-1-1,17 5 0,12 0-1,10-4-2,7 1-1,1-8-2,1 8-2,-12-17-3,2 10-10,-18-8-14,-13-6-1,-8 9 1,-17-8 1</inkml:trace>
  <inkml:trace contextRef="#ctx0" brushRef="#br0" timeOffset="84873.8545">9706 14536 92,'27'5'37,"22"-12"0,20-1-1,7-8-28,22 14-3,0 6-9,-7 1-30,-5 2-2,-10 3 0,-20-8-3</inkml:trace>
  <inkml:trace contextRef="#ctx0" brushRef="#br0" timeOffset="90889.1985">9813 14186 55,'-68'-46'26,"19"9"1,-3 0 1,8 4-23,21 13 0,11 3 2,22 7 0,6 0-1,19 11-1,0 10-2,9 8-2,-6 11 0,-4 8 1,-17 2 0,-11 1 1,-23-8 1,-11 0 3,-19-18-2,0-7 3,-6-18-3,11-12-2,11-11-1,24-1-1,25-2 0,26 6 0,23 3 1,21 12-2,10 7 4,3 13-2,-10 11 1,-14 9 1,-28 6-2,-20 16 1,-33 6 0,-23 5 0,-22 1-4,-16-7-4,6 4-30,-8-10-6,13-14 3,18-13-1</inkml:trace>
  <inkml:trace contextRef="#ctx0" brushRef="#br0" timeOffset="91395.2275">11890 14254 107,'-15'92'38,"1"-2"1,0 3 0,-1-12-32,7-7-5,2-12-6,-6-27-27,6-14-7,-3-28-3,1-20 3</inkml:trace>
  <inkml:trace contextRef="#ctx0" brushRef="#br0" timeOffset="91580.2381">11349 14081 123,'0'0'42,"31"6"-1,18-10 3,21 1-40,13 4-3,11-3-2,10 10-5,-15-18-14,-1 9-21,-12-2 1,-9-8-4,-12-5 3</inkml:trace>
  <inkml:trace contextRef="#ctx0" brushRef="#br0" timeOffset="91864.2543">11322 14785 94,'5'28'42,"26"-4"-2,14-18 0,16 8-10,5-15-27,7-1-3,5 7-6,-10-17-14,-1 14-20,-10-9-3,-2 5 3,-5-11-2</inkml:trace>
  <inkml:trace contextRef="#ctx0" brushRef="#br0" timeOffset="92247.2762">12764 14691 93,'-17'-2'36,"-14"4"-1,-13 10 2,-8 11-28,-9 0-6,3 12-1,-6 10-2,7 16 1,4-5 1,11 5 0,9-12-1,11-9 0,12-12 0,12-12 2,9-21-2,8-20 2,3-8-2,4-9 1,-1-6 1,0 5 0,-6 4-1,2 11 1,-3 14 1,6 15-1,1 19-1,8 15-1,6 13-2,7 4 0,3 4-4,0-4 1,1-2-12,-17-21-24,1-16 0,-13-26-1,-8-14 3</inkml:trace>
  <inkml:trace contextRef="#ctx0" brushRef="#br0" timeOffset="92601.2965">12678 14335 114,'4'-23'39,"8"21"0,7 13 0,3 10-34,8 16-3,5 15-2,1 11 1,0 15-2,-3 16 1,-6 7 1,-3-5-1,-8-11 4,-4-12-3,-7-19 1,-4-19-2,-1-35 1,-10-12-2,5-32 0,2-10-1,7 1-2,7 4 4,11 6-1,10 16 0,8 13 1,5 19 2,-3 12-1,-7 17 2,-15 8-1,-16-1-3,-18 8 0,-20-15-3,-5 14-28,-19-18-8,-1-10 0,1-11-1</inkml:trace>
  <inkml:trace contextRef="#ctx0" brushRef="#br0" timeOffset="92955.3167">12414 15148 114,'-9'30'36,"6"-2"-4,6 11-3,14-4-44,5-6-19,3-17-2,8-11-1,1-9-1</inkml:trace>
  <inkml:trace contextRef="#ctx0" brushRef="#br0" timeOffset="93748.3621">12470 14933 68,'-8'-3'35,"-2"6"0,-6 4 0,0-3-9,-3 18-20,-6 2-3,1 21-1,-3 1 1,4 8 0,2-6 0,8 3 4,3-12-3,13-5 0,6-11 0,9-10-3,4-6 0,4-6-4,5 2-5,-9-12-33,6 2 2,-4-2-1,0-8 1</inkml:trace>
  <inkml:trace contextRef="#ctx0" brushRef="#br0" timeOffset="94345.3962">13664 14520 82,'-12'3'38,"12"-3"-2,0 0 2,14-17-17,15 16-16,9-9 0,15 7-1,3-7-1,6 2-2,2 4-3,-4-8-4,5 18-11,-10-6-20,-8-7-1,-7 6 0,-8-5 0</inkml:trace>
  <inkml:trace contextRef="#ctx0" brushRef="#br0" timeOffset="94533.407">13747 14757 121,'-21'18'42,"28"-5"-3,23-10-1,24-3-35,18 1-10,4-9-25,13 1-8,0-5 1,-5-1-3</inkml:trace>
  <inkml:trace contextRef="#ctx0" brushRef="#br0" timeOffset="95764.4774">14947 14551 120,'32'1'41,"16"-4"-1,17-11-2,13-1-34,13 1-6,6-6-1,6 11-5,-17-8-7,-3 13-24,-17 4 0,-12-7-2,-7 4 3</inkml:trace>
  <inkml:trace contextRef="#ctx0" brushRef="#br0" timeOffset="96210.5029">16340 14095 119,'13'29'41,"-5"15"1,7 4-2,-4 11-35,5 15 0,-3 7-2,0 9-3,-4-3 0,-5-4 0,-6-9 0,-5-7 0,-3-11 0,-9-15-5,12 4-23,-13-32-13,4-16-1,0-13-1,5-24 1</inkml:trace>
  <inkml:trace contextRef="#ctx0" brushRef="#br0" timeOffset="96516.5204">16602 14356 120,'13'82'39,"10"13"1,6-25-7,17 20-25,5-26-4,14-16-4,2-20 3,3-14-2,-6-27 1,-7-19 1,-16-19-2,-16-11 0,-26 0-1,-22 1 0,-20 0 0,-17 13 0,-10 14-4,-14 0-10,13 26-25,-3 2-2,18 13-1,11 0 1</inkml:trace>
  <inkml:trace contextRef="#ctx0" brushRef="#br0" timeOffset="97149.5566">17499 14452 109,'19'61'41,"0"4"-2,4 1 1,-16 0-31,20 3-4,-6-11-1,3-17-3,-6-22-1,2-13 0,-1-22-1,1-17 2,0-25-1,0-6 0,1-19 1,-1-14-1,2 5 3,0-8-2,-1 6 1,0 12-2,-3 13 0,-2 3 0,-4 21 0,0 19 0,-5 16 0,-7 10 0,8 23 0,-4 13 0,-2 12 0,0 19 0,3 11 0,-2 7 0,2 8 0,-1 0 0,3 1 0,-2-12 0,5-5 0,-9-22-19,10-10-23,-12-13-3,1-32 0,-13 0 4</inkml:trace>
  <inkml:trace contextRef="#ctx0" brushRef="#br0" timeOffset="97321.5664">17816 14605 126,'17'-7'43,"24"9"0,22 2-7,12-11-55,15 10-18,4 1-6,0-17 1,-7 5-3</inkml:trace>
  <inkml:trace contextRef="#ctx0" brushRef="#br0" timeOffset="99631.6986">11055 16079 81,'-5'-21'35,"3"4"1,1 4-3,2-5-19,-1 18-6,13-7-3,-2 21 0,-2 2-3,6 13 1,0 6 0,3 13-1,1-3-1,1 12 2,-3 4 1,2 0-1,-5-6-1,-1-3 0,-4-16 0,0-10-1,-4-5 1,-5-21 0,10-10 0,-1-21 2,0-14-4,4-18 0,5-6 0,3-1 0,4-9 0,-1 9 0,3 5 0,-4 3-12,10 26-15,-10 3-18,2 15 5,-4 1-2,3 4 2</inkml:trace>
  <inkml:trace contextRef="#ctx0" brushRef="#br0" timeOffset="100136.7275">12015 16223 83,'-10'-6'33,"-5"12"0,-6 8-1,3 19-24,-10 2-4,6 16 0,-3 1 0,11 6 0,1-14 0,13-7 1,4-19-1,10-20-4,5-18 3,5-17-2,0-5 2,1-9-2,-5 3 0,-3 6 2,-5 7-2,-4 18 2,-4 4-1,-4 13 0,0 17-1,1 9-1,1 4 1,5 8-3,3-3 0,0 2 1,3-7-4,0-5 2,3-2-4,-16-23-17,16-16-14,-13-9 0,0-1 1,-4-18 0</inkml:trace>
  <inkml:trace contextRef="#ctx0" brushRef="#br0" timeOffset="100475.7468">12093 15973 100,'15'-8'37,"-3"18"0,1 8 1,3 15-30,-2-2-4,4 5 0,-4 10-1,0-2-1,-5 4 1,-1-5-1,-3-5 0,-1-13 2,-1-6 0,-3-19-3,0 0 0,11-25 1,-4-1-3,7 2 3,8 1-3,9 8 1,7 5-4,7 10 4,4 14 0,-2 9-2,-9 2 3,-10 4-1,-20 1 0,-17-14-2,-19 7 2,-17-12-3,-8 9-8,-18-29-22,12 2-8,6-11-1,22-7 1</inkml:trace>
  <inkml:trace contextRef="#ctx0" brushRef="#br0" timeOffset="101367.7979">13253 16245 86,'-32'-9'39,"10"3"0,11-7 0,22 10-15,11-16-14,27 8-5,9-9-4,11 5 0,8 1-1,6 3-1,3-3 0,-7 1-3,-3 6-2,-16-6-5,2 7-26,-17 4-1,-8 2 0,-12-7-1</inkml:trace>
  <inkml:trace contextRef="#ctx0" brushRef="#br0" timeOffset="101560.8089">13384 16396 106,'8'16'43,"21"-8"-4,17-15 1,29-6-36,11-4-3,7-7-10,15 1-29,-4 0 1,1-1-5,-7-1 2</inkml:trace>
  <inkml:trace contextRef="#ctx0" brushRef="#br0" timeOffset="101976.8327">15064 16068 109,'-21'1'39,"13"-1"0,20 2 1,12-9-31,28 6-6,12-8-2,11 4-1,7-3-4,1-3-2,5 8-9,-21-12-25,-6-1 2,-19-7-1,-10 4 2</inkml:trace>
  <inkml:trace contextRef="#ctx0" brushRef="#br0" timeOffset="102200.8455">15435 15609 87,'-11'14'35,"7"9"2,8 15-1,3-1-23,9 17-5,-7 4-3,2 6-1,-7 7-2,-3 4 1,-7-3 0,-2-2-1,-5-1 0,-2-11-4,6 3-7,-9-23-23,14-2-7,3-14 1,1-22-4</inkml:trace>
  <inkml:trace contextRef="#ctx0" brushRef="#br0" timeOffset="102584.8675">16251 15905 94,'-29'2'37,"1"0"1,7 5 0,-7 1-27,28 12-6,8 0 1,16 3-1,5 4-1,10 4 0,1 3-2,1 9 0,-9-5 0,-7 7 0,-16-8-1,-15 3-2,-14-7 1,-10-1-4,-6-8 1,-6-22-5,11 14-25,-5-34-7,9 1 0,7-18 0</inkml:trace>
  <inkml:trace contextRef="#ctx0" brushRef="#br0" timeOffset="102774.8784">16157 16001 109,'11'-10'38,"4"5"2,9-13-2,14 1-30,11 4-14,3-15-27,16 7-4,2-2-1,6-4-1</inkml:trace>
  <inkml:trace contextRef="#ctx0" brushRef="#br0" timeOffset="103102.8971">17245 15797 103,'5'-17'39,"-5"17"2,0 0-2,11-12-30,-3 26-5,-2 5-2,1 12 1,-5 8-3,2 18 5,-2-5-3,0 2-1,-2-6 2,1-3-4,-3-10 3,6-3-1,4-19 1,9-20-3,9-8 2,8-14-1,12-12 0,7-12 0,11-4 0,1-12 0,9 21-21,-16-12-20,5 8-1,-9 2-1,-3 12-1</inkml:trace>
  <inkml:trace contextRef="#ctx0" brushRef="#br0" timeOffset="104888.9993">7927 17068 57,'-13'-15'35,"13"15"0,-14 0 3,11 11-12,8 26-13,-5 10-6,10 27 0,-4 26-3,4 37 3,-4 12-1,2-3-2,-4 4-1,-2-20-2,-4 5 1,-5-26-2,0-20-4,7-89-5,-22 63-17,22-63-14,0 0-1,-41-93 2,25-2 0</inkml:trace>
  <inkml:trace contextRef="#ctx0" brushRef="#br0" timeOffset="105114.0121">7725 17227 75,'30'-48'35,"16"-1"1,15 11 0,-6-5-23,24 21-7,-8 7 0,-5 10-4,-17 26 3,-17 11-4,-22 14 1,-17 6 2,-20 2-2,-11-3 1,-7-2-5,-8 1-5,12-17-21,1-8-9,11-16 0,17-9-4</inkml:trace>
  <inkml:trace contextRef="#ctx0" brushRef="#br0" timeOffset="105464.0322">9021 17486 90,'-27'1'39,"5"-7"1,6 7 2,16-1-22,-1-15-11,25 7-5,7-10-5,8 10 1,6 0-3,3 0-1,5 0-9,-11 5-23,2-6-3,-8 2-1,-5 4 4</inkml:trace>
  <inkml:trace contextRef="#ctx0" brushRef="#br0" timeOffset="105657.0432">8969 17954 96,'0'0'39,"16"56"1,-16-56 0,87-33-29,-19 17-23,10-19-24,9 8-3,5-24 1,0-1-3</inkml:trace>
  <inkml:trace contextRef="#ctx0" brushRef="#br0" timeOffset="106085.0677">10520 17593 128,'0'0'40,"0"0"-2,17-9-6,12-6-27,17-2-10,13 5-4,-4-2-17,14-10-15,-2 8 0,-5 2 0,-12 7 0</inkml:trace>
  <inkml:trace contextRef="#ctx0" brushRef="#br0" timeOffset="106408.0862">11333 17306 85,'11'-6'39,"1"9"-2,-5 8 6,1 13-19,-9 9-16,4 19-1,-9 20-8,-2 19 4,-8 19-2,-2-1 2,-4-1-5,-2-4 1,1-13-2,0-14-2,9-22-5,14-55-31,0 0 1,0 0-1,-24-69 2</inkml:trace>
  <inkml:trace contextRef="#ctx0" brushRef="#br0" timeOffset="106643.0996">11518 17599 90,'58'83'37,"-36"-33"2,-3 0 1,-19-50-29,55 31-5,-21-44 1,-3-16 2,3-13-6,-7-17 4,-2-6-5,-14-14 0,-12 23-2,-12 9 0,-14 19-4,-7 16-5,-12 11-6,9 15-28,0-6 0,10 20 2,15-2-1</inkml:trace>
  <inkml:trace contextRef="#ctx0" brushRef="#br0" timeOffset="107160.1292">12277 17570 92,'-14'79'39,"13"-27"0,4 13-2,-5-4-27,10 19-6,-7-7 1,4 12-1,-3-28 0,-2-57-3,3 57 0,-3-57 0,0 0 0,8-101 0,0 14-1,2-12 0,3-5-1,2-8 0,5 11 3,1 1-1,1 8 1,2 22-1,-1 26 1,0 19-1,-1 15 0,-2 16 2,-3 18-5,-3 22 5,-2 12-5,-3 24 1,-2 1 1,-4 9 0,-2 0-2,-6-3-3,8 2-13,-13-20-25,4-16 2,6-55-1,0 0 0</inkml:trace>
  <inkml:trace contextRef="#ctx0" brushRef="#br0" timeOffset="107342.1396">12353 17688 114,'0'0'37,"26"-4"2,15-18-2,9-13-47,15-5-27,6-2-2,4-5-1,-3 0 0</inkml:trace>
  <inkml:trace contextRef="#ctx0" brushRef="#br0" timeOffset="107529.1503">12970 16924 101,'0'0'38,"2"12"2,15 1-2,18 15-31,6 1-3,12 18-1,3 15-3,-5 2 0,-6 14-3,-22 18-1,-13 21-2,-33 4-19,-19 12-15,-20-19 1,-20-9 0,-16-12 0</inkml:trace>
  <inkml:trace contextRef="#ctx0" brushRef="#br0" timeOffset="107848.1685">10792 17082 59,'-66'38'35,"-5"20"5,-2 21-3,9 13-14,0 27-8,27 37-5,8 2-4,22 15-7,20-9-4,10-7-30,27-31-4,18-22 1,17-62-1</inkml:trace>
  <inkml:trace contextRef="#ctx0" brushRef="#br0" timeOffset="109084.2392">14384 17307 77,'-9'-7'36,"9"7"6,-15-15-5,3 0-21,12 15-5,-9-2-3,9 2-3,-9 14-3,9-14 0,-4 21-3,10-5 3,5 5-2,9 7 2,10-5 0,9 1 0,7 1 0,4 0-1,-1 6 0,-2 4 0,-47-35 0,66 81 2,-53-27-2,-15-3-1,-18 8 2,-11 0-2,-8-7-2,-11-12-6,5-11-18,-9-25-18,1-23 5,2-29-3,6-19-3</inkml:trace>
  <inkml:trace contextRef="#ctx0" brushRef="#br0" timeOffset="109323.2529">14263 17266 114,'58'-22'40,"15"-6"-1,11-1-5,6-6-49,11 0-21,5-2-4,2 4 1,-8 7-5</inkml:trace>
  <inkml:trace contextRef="#ctx0" brushRef="#br0" timeOffset="109765.2782">13692 17395 85,'0'0'36,"11"0"1,-11 0 2,-14 0-26,2 34-6,12-34-3,-57 97-2,21-34-1,-5 5-2,2 5-2,-6 12-15,8-29-20,37-56 0,-53 57-1,53-57 0</inkml:trace>
  <inkml:trace contextRef="#ctx0" brushRef="#br0" timeOffset="109982.2906">13497 17361 101,'22'10'38,"0"9"1,5 13 1,-27-32-33,53 88-6,-18-20-5,-8 2-5,11 9-8,-15-17-16,4-7-6,-27-55-2,46 52 4</inkml:trace>
  <inkml:trace contextRef="#ctx0" brushRef="#br0" timeOffset="110301.3088">14134 17008 91,'-21'51'42,"-4"3"-6,1 22 5,-2 10-33,16 23-3,7 17 5,17-1-6,15-2 0,16-10-5,21-3-1,1-15-31,20-28-5,4-32-3,1-29-4</inkml:trace>
  <inkml:trace contextRef="#ctx0" brushRef="#br0" timeOffset="111389.3711">15330 17185 69,'0'0'38,"10"-15"-4,-1 17 4,3 14-23,-3 6-5,10 13-2,-5 6-3,7 6 2,-5 3-6,4 10 4,-6-11-4,2 9 2,-16-58-1,18 78 1,-18-78-1,0 0-2,15 50 2,-15-50-2,7-11 2,-1-29 1,2 7-1,6-11-2,1 0 1,4-5-1,3 3-2,1-16 0,3 26-3,-7-5-10,16 10-25,-10-2 0,1 9-2,1-2 2</inkml:trace>
  <inkml:trace contextRef="#ctx0" brushRef="#br0" timeOffset="111621.3843">15930 16839 85,'0'0'37,"13"-4"0,13 8-1,18 9-22,3 6-6,16 19-4,-1 15 1,1 17-3,-13 4-1,-16 13 1,-18 9-2,-21 10-2,-13 0-10,-24 0-26,-9-19 2,-5-22-4,3-3-2</inkml:trace>
  <inkml:trace contextRef="#ctx0" brushRef="#br0" timeOffset="112343.4256">17034 17138 64,'-18'-2'39,"2"6"2,4-8 0,12 4-13,8-21-16,26 12-4,4 2-4,13 2 0,6-1-2,7-5-1,2 9-1,-4-10-1,-6 11-2,-15-6-3,1 12-13,-16-8-22,-10-6 2,-16 9-1,0 0-1</inkml:trace>
  <inkml:trace contextRef="#ctx0" brushRef="#br0" timeOffset="112548.4374">16935 17517 114,'33'16'43,"19"-18"-2,18-1 2,11-20-39,14-1-3,11-5-6,-2 7-4,6 7-25,-17-5-8,-7 6 0,-12-4 2</inkml:trace>
  <inkml:trace contextRef="#ctx0" brushRef="#br0" timeOffset="113020.4644">18711 17320 115,'15'9'39,"20"-17"-2,17 1-3,21 6-48,1-5-25,7-2 3,-1-11-3,-2 8-4</inkml:trace>
  <inkml:trace contextRef="#ctx0" brushRef="#br0" timeOffset="113528.4934">19802 16985 98,'0'0'35,"3"-10"3,-3 10-2,10 4-28,-10-4-4,9 24-3,2-14 1,7 16-1,2-6 3,7 18 0,1-5 0,4 3-2,-2-2 1,-2-3 0,-5 2-5,-6 7 4,-10-1-2,-10 0 1,-10-6 2,-7-4-1,-9 0 2,-4-9-4,-2-3 2,-3-13-6,10-3-7,-8-11-26,17-17-8,5-18 3,10-5-3</inkml:trace>
  <inkml:trace contextRef="#ctx0" brushRef="#br0" timeOffset="113752.5062">19924 16966 109,'19'-17'43,"2"-5"-3,10 2 3,1 0-37,9 0-6,11 11-8,-6-6-31,13-2-1,-1 4-1,2 6 2</inkml:trace>
  <inkml:trace contextRef="#ctx0" brushRef="#br0" timeOffset="113985.5196">20697 16934 59,'-13'13'36,"-1"10"-3,-4 7 3,-8-5-19,14 16-5,-6-10 1,17 4-5,1-11 2,16-6-4,5-20 1,11-9-1,-1-17-2,3-4 0,-8-15-6,-7 4 1,-12-3-3,-11 9 1,-8 11-1,-14-4-5,4 23-8,-10-5-24,6 19 3,5-7-2,13 13 3</inkml:trace>
  <inkml:trace contextRef="#ctx0" brushRef="#br0" timeOffset="114436.5454">21011 16901 91,'-1'18'38,"0"1"-1,1 11 2,-3-5-29,9 15-6,0-4 2,5 5 0,2-14 0,7-14-3,2-3-1,6-13 0,-1-9-2,2-1 2,-4-9-3,-2 2-2,-4 0 2,-5 16 2,-5 0-1,-9 4 1,14 19 1,-5-12 0,7-1-2,7-2 4,6-4-5,7-7 4,0-8-1,1-9-2,-4-9 0,-7-2-1,-8 3 1,-15-14-15,6 15-18,-18-7-11,0 5 2,-2 2-1</inkml:trace>
  <inkml:trace contextRef="#ctx0" brushRef="#br0" timeOffset="115916.63">19972 17722 38,'-81'51'29,"81"-51"1,-69 44-5,69-44 0,-48 14-7,48-14 3,0 0-8,0 0 0,0 0-1,66-7-4,-2-9-1,9 8-2,17 3 2,2-10-7,7 9 3,0-13-2,1 1-1,-2-2 0,-11 1 0,1 11-12,-20-6-27,4 0-1,-7-14-2,-6 8 0</inkml:trace>
  <inkml:trace contextRef="#ctx0" brushRef="#br0" timeOffset="116344.6545">19600 18184 94,'0'0'40,"0"0"0,68 40 0,-4-42-23,16-12-11,22 3-1,10-7-3,6 5 2,0 9 0,1-4-1,-7 9-3,-6-11 0,-17 2 0,-12 0 0,-14 13 0,-12-11 0,-12 2 0,-39 4 0,42-8 0,-42 8 0,0 0-6,0 0-1,0 0-4,-52 27-18,52-27-13,-55 9 2,55-9-1,-68-15 5</inkml:trace>
  <inkml:trace contextRef="#ctx0" brushRef="#br0" timeOffset="117516.7215">19867 14994 53,'37'-66'34,"-6"7"1,-14 11-1,-17 0-18,-5 29-4,-23-2-3,-2 20-3,-11 9-3,1 12-1,-2 14 0,6 13-1,8 11 1,13 11-1,14 7 0,15 7 0,8 0-1,4 4 1,2-5-2,-6 0 2,-8-12-1,-13-5 0,-19-11 2,-15-16-3,-13-9 1,-7-23-2,1 4-6,-6-29-14,12 1-14,12-11-1,17-5 1,19-5-2</inkml:trace>
  <inkml:trace contextRef="#ctx0" brushRef="#br0" timeOffset="117848.7405">20124 15400 86,'7'63'36,"4"5"2,4-9-1,15 10-23,-3-32-7,15 2-1,0-31-4,4-15 1,-6-23-1,-7-18-1,-14-8-1,-13-15 0,-15 10 0,-13-8 0,-12 17-1,-14 4 1,-6 10-2,-6 15-1,9 15-2,-2-2-9,16 19-24,11 0 0,14 6 0,15-1 0</inkml:trace>
  <inkml:trace contextRef="#ctx0" brushRef="#br0" timeOffset="118328.768">20609 15165 100,'14'17'37,"-4"8"2,-6 7-2,6 10-31,-10 6-5,1 12 2,-2 0-1,1-1-1,-1-11 3,4-6-2,1-12 1,5-14-2,0-13 2,4-18-3,3-8 1,2-17-1,4-8-4,1-3 4,4-6-3,0-2 0,2 7 2,-2 15 1,-2-4 0,-1 15 0,-1 11 1,-2 11-1,-3 19 1,0 12 1,-3 10-1,2 2 0,-2 9 1,1 10-1,-5 7 2,-1-6-2,-3-2 3,-1-6-5,-3-9 0,-4-16-7,10 4-29,-9-30-2,0 0-1,11-32 0</inkml:trace>
  <inkml:trace contextRef="#ctx0" brushRef="#br0" timeOffset="118875.7993">21453 15081 108,'23'41'42,"-1"-1"-4,5 16 2,-11-1-35,7 15-2,-6 6 0,-4-3-3,-7-9 3,-5-9-3,-5-12 2,-4-22-3,-4-17 1,-2-25-1,-1-14 0,-1-18 0,3-10-3,-1-11 3,4-5 0,5 8 1,4-4-1,6 14 1,8 0 1,9 12-1,8 10 1,8 10 0,4 18 0,3 1-1,-2 22 0,-4 4 0,-9 11-1,-11 7 2,-17 9-1,-11 5-1,-16 1 3,-5-4-1,-5-4 0,2-4 0,3-6-1,8-3 1,9-5 1,14 1-1,16-8-2,16 4 2,11 4-1,12 6-2,10 2-1,-4-13-11,12 4-26,-10-2 1,-4-14-1,-9-3 0</inkml:trace>
  <inkml:trace contextRef="#ctx0" brushRef="#br0" timeOffset="119164.8158">22525 15100 98,'-34'-2'37,"-8"4"0,-3 14 1,-15 6-28,18 16-3,-2 4-1,14 12-3,7 0 2,19 7-4,11-7 3,18-1-2,11-14 1,8-3-4,4-16 0,2-14-2,4 1-9,-19-18-24,10-6-6,-7-17 2,1 5 0</inkml:trace>
  <inkml:trace contextRef="#ctx0" brushRef="#br0" timeOffset="119624.8421">23102 15112 100,'13'-18'36,"-4"9"3,-7-5-2,-2 14-22,-13-17-8,1 10-2,-9 6-2,-2 9-1,-6 4 0,-3 0-2,-1 10 0,0 5-3,3-3 3,2 10-1,4-11 0,5-3 1,6-5 0,9 1 0,4-16-1,7 10 3,2-9-2,1 4 1,-1 1 1,-5 4-2,-6 4 2,-7 3-2,-10 6 3,-4-2-4,-2 5 3,3-3-1,7-3 1,14-6-1,18-2-1,21-3 0,20-6 0,16 2 0,13-4 0,0-4-4,1 4-3,-17-10-7,-7 7-28,-22 0 3,-19 1-2,-23 1 2</inkml:trace>
  <inkml:trace contextRef="#ctx0" brushRef="#br0" timeOffset="121116.9275">8846 10316 91,'-25'-49'35,"-20"6"1,-16 11-2,-17 13-26,-18 10-4,-7 23-1,-11 12-4,-12 28 0,-7 17 0,-1 17 1,6 9 0,13 5-2,11 12 0,12 2 2,15 13 1,22-10 1,19-13 2,22-3-1,18-17 2,23-2-1,21-21 3,31-10-3,22-33 0,30-11-1,31-21 0,26-18-2,29-20-1,20-16 0,17-18 1,3-7-1,-3-16 0,-8-6 0,-25-13 1,-27 2 0,-44 8 0,-37 9 0,-57 10 0,-48 7-1,-49 25 2,-60 20-1,-48 28-2,-49 20-1,-26 36-12,-30 5-25,5 15-1,13-3-1,27-8 0</inkml:trace>
  <inkml:trace contextRef="#ctx0" brushRef="#br0" timeOffset="250253.3136">24803 1409 21,'0'0'27,"44"14"4,-44-14-9,0 0 2,0 0-3,0 0-4,0 0-2,0 0-5,-33 55-2,33-55-2,0 0 2,0 0-4,0 0-2,0 0 0,0 0-1,0 0 1,0 0 1,0 0 0,0 0-4,0 0 4,0 0-2,0 0-1,0 0 1,0 0 0,0 0 0,0 0 0,0 0 0,0 0-2,-40-40 2,40 40 1,0 0-2,0 0 0,0 0 1,0 0-2,0 0-1,0 0 2,0 0-3,0 0 3,0 0-1,0 0 1,0 0 2,0 0-2,0 0 3,0 0-2,0 0 3,0 0-4,0 0 2,0 0-3,0 0 0,0 0 0,0 0 1,0 0 2,0 0-2,0 0 0,0 0 1,0 0-1,0 0 0,0 0 2,0 0-2,0 0-2,0 0 3,0 0-2,0 0 1,0 0 1,0 0 0,0 0-1,0 0 3,0 0-3,0 0 2,0 0-3,0 0 1,0 0 0,0 0-1,0 0 1,0 0-3,0 0 4,0 0-3,0 0 3,0 0 0,0 0 0,0 0 0,0 0-2,0 0 1,0 0-2,0 0 3,0 0-1,0 0 1,0 0-2,0 0 2,0 0 0,0 0 0,0 0 2,-44-13-4,44 13 1,0 0 0,0 0 1,0 0-3,0 0 3,0 0-3,0 0 2,0 0 0,0 0 0,0 0 0,0 0 0,0 0 2,0 0-2,0 0 3,0 0-3,0 0 0,0 0-1,0 0 1,0 0-2,0 0 0,0 0-3,0 0-3,0 0-9,0 0-23,0 0 2,0 0-3,0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17:51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10878 3521 36,'-9'9'26,"9"8"0,-7-5 0,2 8-12,9 11-1,-6 7-1,9 14-1,-9 0-2,9 20 1,-13-2-3,8 14 2,-13-6-3,5 12-1,-8-17-2,5 1-1,-2-8-2,0-16-5,10 2-6,-7-15-23,11-26-2,-3-11 2,8-24-2</inkml:trace>
  <inkml:trace contextRef="#ctx0" brushRef="#br0" timeOffset="412.0236">10453 3574 61,'-30'10'32,"5"1"-1,-2-4 0,9-7-7,7 12-18,1-4-2,13 3 1,-3-11-1,28 23 0,-4-15 1,13 4 1,3-4 0,11 4 0,1-7-2,7 4 0,-2-6-1,0-3-1,-5 1-2,-3-3-1,-5-2-4,-8 0 0,1 14-8,-17-12-19,6 5-6,-8-5 2,0 7-1</inkml:trace>
  <inkml:trace contextRef="#ctx0" brushRef="#br0" timeOffset="863.0494">10267 4608 74,'0'0'34,"15"3"0,16-10-1,8-7-16,26 16-8,1 0-2,19 9-1,-3-3-3,5 6-1,-4 0-4,-7-1-2,-1 8-14,-8-13-17,-14-14-1,-10-10 0,-13-10-1</inkml:trace>
  <inkml:trace contextRef="#ctx0" brushRef="#br0" timeOffset="1706.0976">11836 4090 86,'-18'4'33,"18"-4"-1,0 0 1,0 0-22,27-7-6,8 2-2,11 4-2,7-2-1,2-4-1,3 10-4,-9-10-7,4 13-11,-11 1-11,-11-5 1,-6 8-1,-11-10 1</inkml:trace>
  <inkml:trace contextRef="#ctx0" brushRef="#br0" timeOffset="2020.1156">11617 4612 75,'33'3'32,"16"-5"0,7-6-1,8 0-24,12 8-4,1 6-3,0-5-7,4 13-14,-3-3-11,-9-2 0,2-4 1,-11-14-1</inkml:trace>
  <inkml:trace contextRef="#ctx0" brushRef="#br0" timeOffset="2474.1415">13576 4193 90,'0'0'38,"0"0"-1,25 3-5,0-10-25,17 14-2,6 4-3,4-2-5,8 15-9,-10-12-19,1 2-5,-6-5 0,-7-2 0</inkml:trace>
  <inkml:trace contextRef="#ctx0" brushRef="#br0" timeOffset="2757.1577">13723 3778 99,'15'53'38,"0"8"0,-1-2-2,3 25-31,-6 8 0,3 12-3,-4 0 0,-4 0-3,-1-2-1,-6-10-5,10 1-5,-12-23-27,9-14 2,2-14-1,2-26 0</inkml:trace>
  <inkml:trace contextRef="#ctx0" brushRef="#br0" timeOffset="3500.2002">14677 3907 57,'0'0'32,"-15"1"0,10 11 1,-5-4-16,0 2-12,6 16-2,-5 4-1,4 19 3,-4 7 0,5 18 0,-6-2 0,6 11-1,-4-3 2,5 0-5,0-2 0,1-8-4,4-7-2,-7-19-7,9-15-24,-1-6 0,-3-23 0,4-16 0</inkml:trace>
  <inkml:trace contextRef="#ctx0" brushRef="#br0" timeOffset="3854.2205">14862 4241 91,'6'45'37,"2"11"0,2-2 1,9 17-28,-1-15-5,10 1-1,6-15-4,7-18-1,9-13-3,-2-33-1,7-6-3,-17-38-1,4 4 0,-15-18 3,-9 0 4,-13 6 3,-18 2 2,-10 21 3,-21 3 3,0 28 0,-13 1 0,3 26-4,-1 19-6,1 7-4,14 22-12,5-4-20,14-6-1,12-4 0,10-3 0</inkml:trace>
  <inkml:trace contextRef="#ctx0" brushRef="#br0" timeOffset="4480.2563">15788 4103 86,'8'46'39,"-2"7"-1,-4 10 2,-1 26-24,-6-16-9,9 14-3,-4-12-2,1-8 0,-1-10-2,-1-15 3,1-15-3,0-27-3,1-16 0,-3-28-1,6-8 0,-3-17-1,9-11 0,-3-12 0,10-8 4,1-7 1,2-4 4,6 8 0,-4 8 2,6 11 0,-10 5-1,5 19-1,-11 4-2,1 21 0,-6 9-4,-2 11 3,-5 15-2,0 0 2,-2 29-1,-2 10 2,0 12-1,0 15 2,1 12-2,4 6 0,2 5 0,3 1-1,3 1 1,3-1-3,3-10 2,0-7-4,3-4 2,-2-7-2,8-1-5,-10-24-9,10 7-21,-2-25 0,0-5 1,-1-15-1</inkml:trace>
  <inkml:trace contextRef="#ctx0" brushRef="#br0" timeOffset="4646.2658">15801 4404 105,'-18'1'38,"18"-1"1,35-9-4,6 12-66,17 9-2,3-7-6,0 4 2</inkml:trace>
  <inkml:trace contextRef="#ctx0" brushRef="#br0" timeOffset="5666.3241">10198 5550 73,'0'0'34,"13"-9"3,-13 9-2,16 6-10,2 16-20,-2 10-2,9 14-2,0 13-1,7 24 3,-1 10-3,2 6 2,-1 0 1,2-4-1,-3-2 0,-1-7-2,-2-11 2,0-17-1,-4-8 1,0-9 1,-6-11-1,-1 4 1,-6-21-1,2-11 2,-2-20-1,5-6 1,1-27-1,7-16-2,3-23-1,8-15 0,1-6 0,0 9 0,-1 6-2,-8 2-3,-1 28-4,-15-1-14,-1 37-16,-6 8-2,-4 22 3,0 0-1</inkml:trace>
  <inkml:trace contextRef="#ctx0" brushRef="#br0" timeOffset="6272.3588">11292 6475 94,'0'0'34,"-14"8"-1,2 11 2,4 13-29,-6 5-3,5 8-2,-3 2 1,7 3-1,-1-8 0,7-6 1,4-11-2,-5-25-2,22-4-1,-12-27-3,5-4 2,-7-17 1,3 0 1,-5-5 3,-4-2 2,2 16 2,-9 0 1,9 28 4,-7 2-1,15 29-3,-2-1 0,10 20-4,5 5-1,5 6-1,3 7 0,1-6-2,1 9-1,-7-20-2,4 14-9,-15-18-25,2-11-1,-3-7 1,-2-25-1</inkml:trace>
  <inkml:trace contextRef="#ctx0" brushRef="#br0" timeOffset="6656.3807">11754 6091 119,'4'20'41,"3"16"-2,4 14 1,-7 3-34,10 29-7,1 11 2,-2 14-4,-4-4 1,-4-7-1,-3-16 1,-6-32-3,2-25-1,-4-40 2,6-15-2,5-25 4,12-15 0,10 2 4,15-5-1,11 18 4,4 10 1,4 23 0,-6 6 2,-4 26-3,-19 14 0,-19 11-4,-31 9 0,-20 5-3,-17 6-2,-13-7-6,2 1-31,-6-17 0,10-7 1,14-16 1</inkml:trace>
  <inkml:trace contextRef="#ctx0" brushRef="#br0" timeOffset="7143.4086">12644 6189 117,'20'1'39,"5"-4"0,7-8 0,9-1-36,5 7-5,3-6-2,4 10 0,-6-5-4,2 14-6,-15-17-17,2 5-6,-3 0 2,-2-8-3</inkml:trace>
  <inkml:trace contextRef="#ctx0" brushRef="#br0" timeOffset="7401.4234">12661 6550 130,'50'14'43,"4"-11"-3,4-3-4,4 8-44,-10-8-34,7 8 1,-11-4-2,-8-8 1</inkml:trace>
  <inkml:trace contextRef="#ctx0" brushRef="#br0" timeOffset="8101.4634">14110 6052 92,'-30'-2'38,"6"-6"-1,9 4-6,6-14-15,25 13-6,6-7-5,17 11-3,8 2-1,8-4-2,7 10-1,1-5 0,10 10-7,-11-17-8,7 0-21,-5-4 0,-8-8 0,-3-6 1</inkml:trace>
  <inkml:trace contextRef="#ctx0" brushRef="#br0" timeOffset="8411.4811">14273 5623 109,'-2'17'38,"5"4"0,5 6 3,-2 11-37,6 16-4,0 19 2,0 8 0,0 10-1,0 2 2,-1-5-4,-1-5-2,7-4-3,-5-22-8,14-11-27,-1-14 2,4-20-2,2-16 1</inkml:trace>
  <inkml:trace contextRef="#ctx0" brushRef="#br0" timeOffset="8803.5035">14971 5672 81,'7'17'37,"-7"-17"1,5 19 0,-2 3-25,-4-11-6,6 11-1,-7 2 1,3 15-2,-6 4-3,1 18 1,-4 2-1,2 14 1,-3-6-2,1 3-1,0-8-2,1-6 0,2-10 1,-2-21-3,5 1-1,-7-28-6,9-2-28,0 0 2,-9-23-2,4 1 2</inkml:trace>
  <inkml:trace contextRef="#ctx0" brushRef="#br0" timeOffset="9360.5354">15245 6006 82,'-16'23'36,"-5"4"-2,2 0-6,8 33-18,-11-5-4,15 20 0,-1-9-2,12 6-3,8-16 2,12-13-1,9-15 1,9-22-1,6-11 0,4-19 0,-3-15-1,-2-10 4,-11-15-3,-9-7 0,-13-4 1,-12 3-1,-17-3 3,-12 13-4,-18 14 1,-10 12-3,-4 21-6,-6 9-9,10 20-26,6 9 2,13 6-1,17-6 1</inkml:trace>
  <inkml:trace contextRef="#ctx0" brushRef="#br0" timeOffset="11403.6523">14894 6152 55,'-78'-19'31,"-8"-2"4,8-6-5,11 11-11,-1-11-5,23 20-2,8-12-4,37 19-5,9-15 1,34 4-3,22 6 1,19 7-2,19-1 0,12 0-3,4 9 1,-5-2 1,-12 5-2,-18 3 0,-19 7-1,-30-3 0,-27-2 0,-35-4 2,-30 2 1,-27-8 1,-33-1 2,-18-2 2,-17-10 0,6 2 1,2-7 1,23 3-1,15-7 0,30 0-1,33 0-1,37-5-1,29 3 0,32 1 1,25 1-2,20-1 1,14 4-2,9 10 1,2 5-2,-8 10 1,-16 7-1,-25 6-2,-28 9 1,-27 6 0,-25-5 0,-25 3 1,-25-4 1,-24-7 1,-21-7 0,-10-10 0,-1-8-2,6-6 2,9-6 1,17-7-2,21-8 0,31-4-1,38-1 1,32 1 0,30-1 3,21-1-2,20 10 0,15 3-1,3 17 0,-3 15 0,-13 10-2,-21 9 0,-23 7 1,-25 8-2,-32-3 3,-30 6 2,-30-17 0,-19-5 1,-21-7 1,-9-8 2,-7-8-2,2 0-2,11-7-3,12-1-5,35 3-31,20-6-4,20 3-2,29-29 1</inkml:trace>
  <inkml:trace contextRef="#ctx0" brushRef="#br0" timeOffset="11818.676">16301 5804 106,'-26'13'38,"20"2"4,18-8-2,21 2-25,12-3-11,18 6-3,6-2 1,7 8-2,-1-4-1,-3-5-3,-4 0-1,-15-13-3,4 12-14,-15-15-16,-5-7-3,-5-17 2,-1-1 0</inkml:trace>
  <inkml:trace contextRef="#ctx0" brushRef="#br0" timeOffset="12102.6922">16489 5472 106,'-29'35'39,"5"8"4,7-5-5,13 28-29,-3 13-3,14 8-1,2 6-3,7 8 0,2-5-2,1-4-2,1-8-2,-5-13 0,3-9-4,-14-28-15,6-5-16,-1-20-1,5-8 3,2-15-4</inkml:trace>
  <inkml:trace contextRef="#ctx0" brushRef="#br0" timeOffset="12845.7347">17437 5827 1,'0'0'0,"-11"-19"0,2 9 5,9 10 9,-22-16 5,22 16 3,-20-10-3,10 3-5,0 5 0,-4-5-1,14 7-2,-21-4 1,21 4-1,-15 0 1,15 0-2,0 0-3,0 0-1,-6-16-2,6 16 1,15-8-2,4 3 2,2-5-1,9 5 0,1 0-1,8 4 0,-1-1 0,4 5-1,-5-4 1,-2 12-4,-8 2 3,-7 8-3,-9 5 2,-11 14 0,-13-3 1,-9 7-1,-11-6-1,-5-4 0,0-5-1,0-9 2,6-5-1,8-17-2,15 2 2,9 0 1,26-14-1,8 17 1,10 10 0,4 8-1,4 3 2,-1 7-1,-10 9 1,-9 2-2,-17 0 2,-13-3-1,-19-6-3,-13-1 3,-11-4-3,-5-5 2,-1 0-4,-2-9-4,15 7-25,1-7-7,15-5 4,12 2-4</inkml:trace>
  <inkml:trace contextRef="#ctx0" brushRef="#br0" timeOffset="13762.7872">18195 5686 111,'8'-14'40,"-8"14"-4,14-14 3,-14 14-31,0 0-6,21 14 0,-9 8-2,2 8 2,-1 9-2,-2 3 2,1 6-2,-1 1-1,0 9 1,1 2-1,2 6 2,-2-9-1,2-4 2,-1-2-3,0-9 3,-1-3-2,-2-12 2,-2-3-2,-1-13 1,-3 0 0,-4-11 1,5 13 0,-5-13 0,0 0-1,0 0-1,7-18 0,1-14 0,1-15 0,9-13 0,8-12 0,7-3 0,9-7 0,4 5 0,6 3 0,-2 7 0,12 19-39,-15 1-4,-4 11 3,-7-4-2</inkml:trace>
  <inkml:trace contextRef="#ctx0" brushRef="#br0" timeOffset="14517.8304">11642 5088 29,'-29'10'17,"-12"-14"-8,6 5-10,5 9-14,-9-14-4,11 16 0</inkml:trace>
  <inkml:trace contextRef="#ctx0" brushRef="#br0" timeOffset="28339.6209">11321 5290 22,'0'0'24,"5"-30"1,0 13-4,-3 1-6,-3-1 0,3 4-3,-9-6-2,4 7-3,-8-4-1,2 9-2,-6-2-2,-1 5-2,-3 3-3,-3-1-1,0 12 2,-4-2-1,0 17 2,-1 3 2,1 7 1,3 1 3,3 5 1,8 6 1,4-10-3,10 4 2,3-20-1,11-5-1,1-18-1,9-2 0,-3-20 0,4-1 0,-6-5 2,0 0-1,-7-7 0,-1 12 0,-8 1 1,-5 24-1,0 0 0,13 32 1,-6-5-2,8 11 0,8 8-3,11-1 2,9 0-5,5-17-2,12-10-34,-7-8-1,-1-17 0,-6-11 0</inkml:trace>
  <inkml:trace contextRef="#ctx0" brushRef="#br0" timeOffset="28802.6474">11683 5057 73,'-3'15'37,"0"5"-2,3 9 1,1 16-17,-3 0-12,8 8-2,-6 3-1,4 4 0,-2-13-3,1-5 1,-3-25-1,0-17-2,0-18 1,2-12-1,2-11 3,6-6-2,6 1 3,14 3-1,8 13 1,12 16 0,4 18-1,3 23 1,-6 7-1,-7 15 1,-15 6-3,-18 7 1,-18-5-2,-15-6 0,-9-12 0,-11-15-6,9-10-30,-8-10-3,10-16 1,7-12-1</inkml:trace>
  <inkml:trace contextRef="#ctx0" brushRef="#br0" timeOffset="30669.7542">10143 7970 106,'0'0'36,"-3"-15"-2,3 15 2,9 18-36,1 19 0,10 31 1,-1 17 0,5 28 0,-3 17 1,-1 13 2,-4 7-3,-2-10 1,-4-8-1,-4-22 0,-3-7-1,-5-23-1,2-6-5,-14-27-15,4-12-15,-1 0-1,-5-28 1,1-7-2</inkml:trace>
  <inkml:trace contextRef="#ctx0" brushRef="#br0" timeOffset="30930.7692">9953 8106 112,'55'-55'38,"26"14"1,16-3-1,11 6-35,7 23 0,-5 14-2,-11 25-1,-25 22 0,-28 26 1,-28 4-1,-21 8 0,-18-3 1,-9-10-1,-4-2-3,-3-23-3,15-1-19,3-29-12,10-8-1,9-8 0,0 0 0</inkml:trace>
  <inkml:trace contextRef="#ctx0" brushRef="#br0" timeOffset="31342.7927">11205 8582 118,'18'13'39,"21"-16"1,18-5-3,19-2-34,0 1-1,7 6-2,5-2-6,-11-4-8,2 0-24,-16 2 1,-15-4-2,-6-8 2</inkml:trace>
  <inkml:trace contextRef="#ctx0" brushRef="#br0" timeOffset="31553.8048">11554 8800 102,'19'27'40,"18"1"1,14-2-4,7-12-22,15 7-52,4 9-2,-1-14-1,-3-4-3</inkml:trace>
  <inkml:trace contextRef="#ctx0" brushRef="#br0" timeOffset="31885.8238">12686 8177 125,'6'66'42,"-2"15"0,2 10 0,1 6-41,4 11 2,3 2-4,-2-12-2,5 0-8,-14-28-15,7-18-17,-1-19 3,-9-33-1,12-11 1</inkml:trace>
  <inkml:trace contextRef="#ctx0" brushRef="#br0" timeOffset="32111.8367">12248 8080 125,'8'-2'44,"35"-4"-3,28 2 0,20-4-37,15 9-4,9 5-2,-2-2-5,13 11-26,-14-9-8,-6-5 1,-17-15-1,-10 0 2</inkml:trace>
  <inkml:trace contextRef="#ctx0" brushRef="#br0" timeOffset="32394.8529">12459 9084 107,'-15'45'41,"21"-19"-1,19-13 1,20-5-19,11-12-20,8-3-3,7 7-5,-6-17-8,10 8-25,-13 2-1,-5-7-1,-5-2 1</inkml:trace>
  <inkml:trace contextRef="#ctx0" brushRef="#br0" timeOffset="32733.8723">13552 8916 101,'-39'39'39,"1"7"-1,3 3 0,2-6-30,18 8-2,5-16-4,11-2-1,8-15-1,3-11-1,5-14 0,0-10 2,-2-10 1,-2 8-1,-7-4 1,0 5 0,-6 18 0,18-11-1,-5 26 1,9 13-1,6 6-1,5-8-1,10 8-7,-8-10-28,6-18-3,-5-10 1,-8-33-2</inkml:trace>
  <inkml:trace contextRef="#ctx0" brushRef="#br0" timeOffset="33069.8915">13821 8345 122,'16'22'40,"-2"15"1,0 15 0,5 3-37,-5 16-3,0 22 1,-5 9-3,-6 0 2,-2-13-2,-5-25 0,0-9 0,-3-21-2,7-34 1,5-17-3,13-22 3,11-9-2,11 3 4,8 16-1,9 1 2,1 11 1,-5 24-1,-4 10 4,-17 13-2,-15 4 0,-24 2-4,-18 5 2,-17-4-3,-18-11-9,-4-9-30,-1-4 2,3-22-3,12-6 2</inkml:trace>
  <inkml:trace contextRef="#ctx0" brushRef="#br0" timeOffset="34625.9805">15332 8303 95,'10'-7'37,"-10"7"1,0 0-1,-11 29-26,-5 7-7,1 25-3,-5 7 0,-5 7-3,0 15 0,-5 3-4,9 1-18,-4-16-12,-4-25-1,3-20 1,-5-24-2</inkml:trace>
  <inkml:trace contextRef="#ctx0" brushRef="#br0" timeOffset="34805.9908">14836 8381 124,'34'36'43,"8"-4"-3,7 12-1,0-9-37,3 15-5,9 22-16,-5-2-17,-6-6-6,-8-16 2,-9-10-1</inkml:trace>
  <inkml:trace contextRef="#ctx0" brushRef="#br0" timeOffset="35381.0237">15832 8058 125,'3'-12'39,"1"-3"1,-4 15 0,23 2-38,-8 23-5,3 16 0,4 25-1,-3 10 1,4 15 0,-5 8 0,0-3 0,-7-11 3,-1-14-1,-3-13 5,-2-26-1,2-18 3,-3-29-3,7-11 0,-2-27 1,7-3 0,0-30-1,6-5-2,4-4 0,-2-6-5,7 28-10,-7-7-26,1 23 1,-6 6-3,-1 23 2</inkml:trace>
  <inkml:trace contextRef="#ctx0" brushRef="#br0" timeOffset="35873.0518">16703 8636 98,'-9'28'38,"-5"-3"-2,3 15 3,-4 2-37,2 14 0,3 1-1,3 2 1,5-12 1,4-9-3,5-21 2,3-16-2,-2-13 0,-1-23 0,-5-9 1,-6-12-1,-4 10 2,-5 0 0,0 15 3,-2 4-1,6 16 0,9 11 0,-2 13 0,14 15-2,13 7-2,5 4-1,5 3-3,6 4-2,-8-15-27,7-11-7,-5-15-1,-6-12 2</inkml:trace>
  <inkml:trace contextRef="#ctx0" brushRef="#br0" timeOffset="36242.0729">17063 8283 118,'8'11'40,"2"7"0,1 14 0,2 4-36,-2 14-4,1 24 1,-4 5 0,-3 21 1,-4-6 1,-2-2-2,-4-20-2,-1-9 1,-1-21 0,1-26 0,6-28-2,4-30 1,11-8-5,5-11 4,11 8 0,7-1 0,6 22 3,5 15 2,-6 18-1,-1 14 3,-15 11-2,-13 17 0,-22 1 0,-17 9-2,-17-10-2,-17-10-6,1 0-33,-14-7-2,6-24-1,10-7 2</inkml:trace>
  <inkml:trace contextRef="#ctx0" brushRef="#br0" timeOffset="36657.0967">17896 8529 120,'7'13'42,"12"-8"-2,11-8 2,9-9-41,8 7-1,7-4-1,3 6-1,-5-11-5,7 21-13,-6-4-19,-6-7 0,-5 10 0,-7-13 0</inkml:trace>
  <inkml:trace contextRef="#ctx0" brushRef="#br0" timeOffset="36868.1087">18106 8697 138,'34'25'43,"22"-13"0,12-4-12,7-7-31,14 2-37,-5 4-5,-1-5 0,-8 3 1</inkml:trace>
  <inkml:trace contextRef="#ctx0" brushRef="#br0" timeOffset="38381.1953">19165 8397 119,'0'0'40,"11"-19"-1,17 14 2,10-6-37,15 11-2,7 5-2,3-6-2,5 11-2,-10-13-3,1 22-7,-23-24-19,-1 0-6,-12-2 0,-7-10 1</inkml:trace>
  <inkml:trace contextRef="#ctx0" brushRef="#br0" timeOffset="38646.2105">19482 7946 112,'-14'49'40,"6"22"0,1 19-1,7 13-33,-5 10 3,7 20-6,-2 2-2,-1-2-3,5-8-6,-10-31-20,11-28-12,2-15 0,5-35-3,6-26 4</inkml:trace>
  <inkml:trace contextRef="#ctx0" brushRef="#br0" timeOffset="39419.2547">20231 8134 42,'0'0'23,"-22"-17"0,22 17-4,-20-14-14,5 5 1,-1 5 0,-5-5 0,5 11 2,-9-6 1,10 6 0,-9-8 1,13 7-1,-5-8-1,16 7-4,-10-3 2,10 3 0,18 1-1,10 8 3,4 2-3,12 11 0,-3 10-1,4 19 2,-9 1-4,-9 12-1,-15-1-2,-19 4-1,-19-1 1,-15-6 2,-7-13 0,-1-15 0,0-9-1,9-13 0,15-5 1,25-5-1,13-14 0,26 9 0,19 3-1,12 7 3,7 8-1,0 12 1,-7 7 0,-13 14 1,-22 3 0,-20 11-1,-22-9-1,-17-5-2,-11-4-1,-10-11-5,3 3-4,-10-27-28,18-4-1,13-24-1,14-4 1</inkml:trace>
  <inkml:trace contextRef="#ctx0" brushRef="#br0" timeOffset="39727.2723">20937 8673 116,'-14'34'40,"8"0"-1,12-3 1,16-9-39,16-2 0,16-18-1,15-2 0,7-21 0,-2-5-1,-11-14 4,-19-8-3,-21 1 4,-27-2-2,-21 17 1,-23-5-2,-17 19-1,-14 1-1,-8 20-3,5 8-3,-2 5-10,18 2-24,5 3 0,13 1 2,12-5-1</inkml:trace>
  <inkml:trace contextRef="#ctx0" brushRef="#br0" timeOffset="40273.3035">21886 8400 110,'-24'71'42,"3"5"-3,-1 0 3,8-13-34,-2-1-2,11-19-2,4-6-2,8-21 0,7-12-2,3-12 0,4-14 0,-1 3 0,0-11 0,0 6 0,-4-1 0,-3 11 0,-3 7 0,0 18 0,0 14 0,5 13 0,7 1 0,9-8 0,9-9 0,6-16 0,6-14 0,0-21 0,-1-20 0,-7-20 0,-8-10 0,-13-11 0,-8 15 0,-13-7-37,-3 7-5,-3-1-2,1 4-1</inkml:trace>
  <inkml:trace contextRef="#ctx0" brushRef="#br0" timeOffset="48441.7707">10970 12340 92,'-6'-14'34,"6"14"-1,0 0 2,-11 19-26,13 13-4,-5 10 0,4 14-2,-8 8 2,5 18-1,-8 2-1,5 8 0,-5-9 0,3 0 1,-2-11-5,3-14-1,6-9-6,-10-19-24,10-14-7,0-16 0,-4-13 1</inkml:trace>
  <inkml:trace contextRef="#ctx0" brushRef="#br0" timeOffset="48791.7907">10423 12337 84,'-25'7'35,"9"5"-1,5-7 0,11-5-15,14 7-15,6 2 1,14 5-4,6-5 4,15 5-2,5-7 1,9-1 0,1-3-1,2 1 0,-3-8-3,-2 6 0,-2-4-3,-8-2-5,3 6-21,-11-5-9,-7 0-2,-4-6 2,-7 5 1</inkml:trace>
  <inkml:trace contextRef="#ctx0" brushRef="#br0" timeOffset="49121.8096">10493 13082 97,'0'0'37,"3"14"2,13-15-1,12-6-27,21 12-4,12-6-1,16 9 0,5-5-3,7 4 1,1-5-4,-1 3-1,-4 2-3,-16-14-9,-3 11-25,-11-8-4,-8 0 4,-6-5-2</inkml:trace>
  <inkml:trace contextRef="#ctx0" brushRef="#br0" timeOffset="49933.8561">12191 12496 80,'0'0'30,"-13"-17"-3,13 17-4,0 0-13,0 0-3,19 9-2,-9-7 0,12 6-1,-2-4 1,12 8 2,-5-9-3,11 5 0,-2 1-2,3-5-3,3 5-4,-6-10-8,10-3-21,1 7-1,-3-10 1,1 6-1</inkml:trace>
  <inkml:trace contextRef="#ctx0" brushRef="#br0" timeOffset="50318.8781">12002 13091 64,'-4'12'32,"4"-12"5,14 9-2,16-8-6,14-7-20,30 13 0,17-11-4,24 7-3,12 3-14,6-6-24,-5-7 1,-3 1-5,-14-9 4</inkml:trace>
  <inkml:trace contextRef="#ctx0" brushRef="#br0" timeOffset="51181.9275">11249 13824 69,'-13'2'29,"-8"-4"2,3 11-1,-6 3-14,-1 6-11,6 11-4,0 3 1,1 9-1,3 0 2,8 1 1,5-10 0,13-2 0,3-12 0,11-8 2,2-15-3,4-6 0,-2-16 0,-1-6-3,-6-2 0,-7-11-1,-5-5 0,-8 1 0,-5 2 0,-2 9 2,-2 5-2,0 12 4,1 8-2,6 14 2,-2 19 0,8 13 1,3 5-2,5 10 1,1 2 1,6 1-3,-3 0-1,3-4-2,-1 2-2,-6-18-10,3 2-23,0-14-4,-3-12 2,0-9 0</inkml:trace>
  <inkml:trace contextRef="#ctx0" brushRef="#br0" timeOffset="51585.9506">11634 13538 123,'0'0'39,"-1"14"0,1-1-1,-3 10-36,7 26-2,0 9 0,-1 10 0,-2 7 0,-1 0 1,-1-4-1,-2-9 1,-2-13-1,-2-23 0,2-12-2,0-25 1,7-12-1,6-8 1,8-7 0,8 3 1,10 2 0,10 6 2,6 13 0,6 11 0,-5 12-1,-5 10 0,-15 11 2,-11 4-3,-19 1 1,-16 4-1,-13-8-1,-13 3-1,-3-7-2,-9-18-19,11-1-16,9-3-2,14-11 1,19 6-1</inkml:trace>
  <inkml:trace contextRef="#ctx0" brushRef="#br0" timeOffset="52100.98">13617 12547 132,'0'0'40,"19"5"2,7-3-4,8 3-46,5 12-32,1 1-2,0-5 2,0-12-3</inkml:trace>
  <inkml:trace contextRef="#ctx0" brushRef="#br0" timeOffset="52991.0309">14442 12316 53,'-29'1'32,"11"11"0,-1-15 1,3 1-15,16 2-3,0 0-6,17 7 0,4-7-2,17 6-2,4-7-1,10 7-2,-3-1 2,3 5-4,-7 8 1,-8 2-2,-16 15 1,-14 5 0,-17 3 0,-13-5 2,-10-2-3,-5 0 3,-2-12-2,4-3 0,11-15 1,25-6-2,9-10 2,28 10 1,18-6-2,14 11 2,8 6 0,3 4 0,-9 8 0,-12 6 0,-20 0 0,-18 3 0,-18-1 0,-17-8-3,-13-3 0,-13-6-3,0 3-4,-8-16-4,17 6-27,-2 1-2,10-12 2,8 9 0</inkml:trace>
  <inkml:trace contextRef="#ctx0" brushRef="#br0" timeOffset="53436.0564">15337 12769 109,'5'55'41,"-4"-13"-1,0 8 0,-12-15-34,10 1-2,-2-13-2,3-23-3,-6-15 0,1-36-1,1-5 0,-2-28-2,4-6 2,1-14 2,4-11 1,5 2 2,0-1 1,9 24 0,0 5 0,1 23 1,-1 12-1,2 22-4,-4 22 0,-1 25 0,0 16 0,-4 20 0,3 17 0,0 6 0,1 11 0,3 9 0,0 2 0,3 3 0,-1-4 0,2-15 0,3-8-5,-7-15-11,3-9-24,0-24-3,0-14 3,-7-12-1</inkml:trace>
  <inkml:trace contextRef="#ctx0" brushRef="#br0" timeOffset="53577.0644">15494 12569 133,'28'12'42,"18"-6"-6,23 3-30,2-3-45,-1 9-3,-7-9 1</inkml:trace>
  <inkml:trace contextRef="#ctx0" brushRef="#br0" timeOffset="54062.0922">14900 13027 99,'12'-10'37,"-12"10"1,0 0-2,0 0-25,-3 11-5,-9 11-3,-11 6 0,-11 6-3,-9 7-1,-12-4-4,5 8-21,-7-9-12,-1-15 1,7-5-1,6-14-2</inkml:trace>
  <inkml:trace contextRef="#ctx0" brushRef="#br0" timeOffset="54523.1186">13612 12503 129,'3'10'42,"19"-3"-3,17-6-3,9 1-54,18 15-22,6-2 0,3-5-2,-1 1 2</inkml:trace>
  <inkml:trace contextRef="#ctx0" brushRef="#br0" timeOffset="57903.3119">17069 11806 100,'19'-37'37,"-2"-2"-1,0-2-4,4 24-22,-8 7-8,2 16-2,-6 15-1,0 19 1,-3 16 0,-1 15 1,-1 15 0,0 8 2,-1 7-2,2 2 1,-1-4-1,3-8 1,-2-9 0,2-20-1,-4-15 5,3-11-4,-6-36 4,15-1-1,-5-37 1,7-13-6,2-35 0,6-14 0,5-20 0,7 0 0,0 4 0,0 10 0,-4 17 0,-5 8 0,2 34-3,-15 13-9,9 32-28,-14 16-3,-3 3 1,-1 25-1</inkml:trace>
  <inkml:trace contextRef="#ctx0" brushRef="#br0" timeOffset="58413.3411">17986 12566 86,'0'0'36,"-10"-5"-1,0 23 0,-3 17-24,-9 11-9,3 15 2,-2 3-3,4 11 3,1-11-2,13-1 3,3-20-2,15-8-1,5-25 1,10-11 0,1-16 1,3-18-2,-3-15 0,-3-7-2,-5-3 0,-6 4 1,-6 3 0,-4 13 0,-3 8 1,-4 32 1,15 15-1,1 30 1,5 11-1,9 9-2,4 2 0,4-2 0,1-8 0,-4-9 0,0-15 0,-12-28-19,0-3-22,-10-24-4,-2-4 3,-4-15 0</inkml:trace>
  <inkml:trace contextRef="#ctx0" brushRef="#br0" timeOffset="58852.3662">18633 12274 115,'8'-6'39,"3"13"1,0 11 1,8 25-36,-4 8-3,2 20-2,0 18 1,-1 4 0,-6 2 0,-1-11 0,-4-7-1,-4-20 3,-4-14-3,-2-24 1,-1-29-2,3-14-1,4-17 1,6-4-1,12-5 1,10 2-1,13 12 2,7 7 1,8 19 0,-1 17 0,-3 18 0,-5 13 1,-18 9 0,-19 7-1,-25-5 2,-19 2-3,-15-2 2,-14-10-2,-5-8 0,-6-12-1,7-9-6,1-20-9,28-3-24,11-6-2,20-5 1,16-12-3</inkml:trace>
  <inkml:trace contextRef="#ctx0" brushRef="#br0" timeOffset="59153.3834">19599 12402 115,'-17'7'42,"17"-7"0,17-4 0,22 1-32,3-2-7,10 0-2,1 0-1,1 9 0,-1-5-3,-13-12-12,-3 11-26,-10-7-2,-4-3 1,-5 4-1</inkml:trace>
  <inkml:trace contextRef="#ctx0" brushRef="#br0" timeOffset="59345.3944">19817 12646 132,'24'33'42,"19"-1"0,9-30-3,9 13-39,5 6-5,-10-22-8,-1 16-29,-10-21-2,-7 9 2,-10-19 0</inkml:trace>
  <inkml:trace contextRef="#ctx0" brushRef="#br0" timeOffset="59640.4113">20574 12390 109,'15'7'42,"19"2"0,10-10-2,7 8-23,8 1-32,-10 2-27,3 1 0,-10-8-1,-10-6 1</inkml:trace>
  <inkml:trace contextRef="#ctx0" brushRef="#br0" timeOffset="60196.4431">21383 11871 110,'-13'-11'41,"13"11"-2,0 0 2,25-4-28,3 6-11,14 10 0,8 6-3,7 10 3,2 18-2,0 4 1,-4 7 0,-3 4-2,-9 11 3,-11-6-4,-13 8 1,-10-9-1,-11 2 0,-12-9 1,-9-11 0,-10-7 1,-7-20-1,-5-9 1,1-18 0,1-3 0,5-16 1,9-9-2,7-2 1,10 2 2,7 5-1,11 16 1,6 11 0,8 3 1,3 11-1,3 9-1,1 7-1,-2 7 0,-2 8 0,-4 2 0,-2-2-2,-8-2-6,9 9-11,-8-18-22,6-4-2,4-21 0,6-6 2</inkml:trace>
  <inkml:trace contextRef="#ctx0" brushRef="#br0" timeOffset="60605.4664">22478 11930 127,'17'-24'42,"-1"7"2,3 5-3,-2 10-40,0 22-1,-5 19 0,-3 9 0,-6 10 0,-6 9 0,-3-4 0,-4-2 0,0 3 0,-3-12 0,2 1 0,1-7 0,1-7 0,2-7 0,-1-2 0,2 9 0,1-20 0,2 2 0,3-21 0,11 2 0,12-22 0,12-7 0,12-21 0,13-7 0,14-9 0,12-7 0,10 0 0,-5 2 0,4 19-23,-19 3-20,-13 13 3,-15 12-4</inkml:trace>
  <inkml:trace contextRef="#ctx0" brushRef="#br0" timeOffset="62123.5533">11502 14845 102,'2'-17'37,"-2"17"-1,0 0 1,1 12-31,8 47 0,-1 14-4,5 26-1,-5 15 2,2 32-1,-7 0 0,-1-1 0,-6-17-1,-2-25-3,0-10 0,-2-24 2,4-16-8,-11-44-14,15-9-17,-12-23 1,6-8-1,-4-26 0</inkml:trace>
  <inkml:trace contextRef="#ctx0" brushRef="#br0" timeOffset="62349.5662">10882 14963 118,'-31'-18'41,"21"-8"0,28 4-1,22-12-33,33 9-4,26-1-1,16 9-2,14 0-2,-3 12-3,-1 6-5,-19-12-17,-4 18-13,-15-10-1,-18 9 1,-15-11 0</inkml:trace>
  <inkml:trace contextRef="#ctx0" brushRef="#br0" timeOffset="62606.5809">11204 15883 111,'-34'35'41,"23"-2"-1,16-20 1,27 1-33,18-5-3,17 2-3,14 4-2,1-11-8,16 9-31,-13-9-1,-2-2 0,-11-7-2</inkml:trace>
  <inkml:trace contextRef="#ctx0" brushRef="#br0" timeOffset="63002.6036">12668 15768 95,'-17'-16'33,"-13"14"2,-10 2 1,-19 9-28,8 23-2,-7 1-4,2 14 0,1 1-3,10 6 3,10-6-2,14-4 3,13-10-2,14-12 1,13-9 0,10-18-2,5-10 3,3-14-3,-2-5 2,-3-3-1,-8-5 2,-4 7-2,-10 7 0,4 16 1,0 15 1,8 21 0,8 8-1,11 7 0,9 10-2,6 1-1,7 3-2,-3-17 0,6 3-25,-15-33-12,-7-9 0,-13-20-1,-6-15 0</inkml:trace>
  <inkml:trace contextRef="#ctx0" brushRef="#br0" timeOffset="63369.6245">12995 15414 95,'-9'-61'39,"4"15"0,-1 4-1,4 28-23,2 14-9,-5 14-3,5 25 0,-1 24-3,0 22 3,-1 13-2,-1 15 0,1-4 0,-1-6-1,0-11 2,1-18-2,0-25-1,1-33 1,1-16-2,8-35 1,4-9-1,11-2 2,11-7-3,15 1 2,7 12 1,5 15-2,1 18 3,-5 15 0,-8 19 1,-20 9 1,-21 13-2,-24 7 2,-16-8-2,-13 0 0,-11-10-4,-3-3-6,-12-25-12,12-3-19,7-17 0,14 0-2,8-15 0</inkml:trace>
  <inkml:trace contextRef="#ctx0" brushRef="#br0" timeOffset="63730.6452">14264 15080 121,'-29'22'39,"-7"25"-1,-16 2 1,-5 21-36,-11 19-2,-4 12-3,-4 8 2,-1-3-2,5-6-2,-1-23-9,12-4-24,5-35-2,8-24 1,7-31-2</inkml:trace>
  <inkml:trace contextRef="#ctx0" brushRef="#br0" timeOffset="63925.6564">13596 15057 119,'56'11'40,"7"14"0,6 15 0,-3 6-33,2 18-6,1 25-1,-4 14 0,-3 9-5,-14-5-12,-3-4-22,-7-17-2,-3-22 0,-5-24 0</inkml:trace>
  <inkml:trace contextRef="#ctx0" brushRef="#br0" timeOffset="64472.6876">14675 14977 102,'0'0'36,"10"10"-1,-1 14 0,3 12-32,2 17 0,1 16-1,3 24 0,-2 3 2,2 9-1,-3-3 2,4-8 1,-5-12-2,3-8 1,-4-25-2,6-26 2,-1-29-3,5-26-2,-2-30 0,3-12 0,2-24 0,1-10 0,1-11 0,-4 5 0,1 17 0,-8 4-1,5 31-11,-15 1-29,7 26 1,-8 12-2,-6 23 2</inkml:trace>
  <inkml:trace contextRef="#ctx0" brushRef="#br0" timeOffset="64893.7117">15543 15521 112,'-11'5'39,"-4"14"-2,-7 1 0,1 17-33,-4 7-1,2 12-2,1 4-2,5 4 1,7-6 0,9-16 1,9-11-1,6-29-1,6-19 0,4-21-2,0-9 4,0-17 0,-4 9 1,-4 6 1,-6 5 0,-1 15 2,-3 16-2,4 28 2,1 13-3,9 24 0,7-5-3,9 5-1,6-2-1,2-7-4,7-7-19,-10-31-15,-3-28 0,-11-21 1,-5-10 0</inkml:trace>
  <inkml:trace contextRef="#ctx0" brushRef="#br0" timeOffset="65224.7307">15934 15092 124,'5'-26'38,"5"31"3,0 11-3,6 33-33,-3 9-2,-1 29-3,-5 9 1,-4 20-3,-6-8 2,-4-10-2,-1-13 2,-3-21-1,0-12 0,3-30 0,8-22 0,5-22 2,13-9-1,9-5 0,9-3-2,9 15 3,5 10 0,-1 15 0,-4 11 2,-7 15-1,-17 6-2,-15 6 2,-19 8 0,-15-6-3,-13-5-3,-12-13-3,4 5-21,-10-13-11,11-12-1,8-14 0,19 1 1</inkml:trace>
  <inkml:trace contextRef="#ctx0" brushRef="#br0" timeOffset="65512.7471">16929 15447 104,'-13'5'38,"13"-5"2,0 0-1,19 12-26,9-14-10,9 11-1,8-10-3,2 3-2,6-1-6,-14-6-29,5-1-1,-8-15-1,-6 8 1</inkml:trace>
  <inkml:trace contextRef="#ctx0" brushRef="#br0" timeOffset="65705.7582">16824 15679 129,'36'36'42,"20"-20"-1,16-12-6,16 10-49,4-6-26,7-8-2,-3-13-1,-1-1 1</inkml:trace>
  <inkml:trace contextRef="#ctx0" brushRef="#br0" timeOffset="66195.7862">18359 15227 116,'-19'7'42,"20"5"0,15-12-1,21-6-37,19 15-23,2 1-21,10-7 0,-2-4-2,0 1 1</inkml:trace>
  <inkml:trace contextRef="#ctx0" brushRef="#br0" timeOffset="66835.8228">19171 14983 70,'0'0'34,"-11"-18"0,11 18 0,-13-10-16,3-5-13,10 15 0,-11-13-3,11 13 0,0 0 1,0 0 0,9 10 1,10-2 0,3 2-2,3 8 0,-1 6-2,-2 3 2,-5 13-2,-12 5-1,-14 3 1,-9 1-1,-12-6 2,-2-1 1,-3-9-1,5-7-1,6-10 1,13-5 1,11-11-2,22 21 1,7-7 0,8 7-1,3 5 3,-2 7-2,-7 3 2,-13 8-2,-16 3 3,-15 5-4,-16-3 1,-12-11-3,-1 3-6,-12-20-23,15 2-10,7-30 0,17 3 0</inkml:trace>
  <inkml:trace contextRef="#ctx0" brushRef="#br0" timeOffset="67264.8473">19540 15440 90,'35'-2'40,"-5"8"-4,-5 8 2,-5 13-26,-7 1-7,3 14-2,-7 6-3,-1 5 2,-6-13-3,0 6 4,-3-20-1,0-11 0,1-15-1,-10-18 1,5-19 0,1-13 1,2-12-3,0-14 1,1-3-2,1-4 1,0 6 0,4 7-1,1 7 2,2 15-2,-1 5 2,1 19-1,0 13 2,0 22-1,0 14-1,0 5 3,1 13-3,-1 6 0,1 11 0,1 10 0,1 5 1,-1 4-2,2-9 2,0-1-4,2-3 0,-2-22-9,7 0-27,-2-25-1,2-23-1,-3-20 1</inkml:trace>
  <inkml:trace contextRef="#ctx0" brushRef="#br0" timeOffset="67419.8562">19862 15367 128,'0'0'40,"0"0"0,11-3-2,14 3-37,11 13-8,-7-2-34,14-4 1,-6-2-3,-3-12 0</inkml:trace>
  <inkml:trace contextRef="#ctx0" brushRef="#br0" timeOffset="67742.8747">19930 14616 120,'57'43'41,"7"7"-2,3 20 1,-4 14-39,-6 23-2,-13 15-2,-19 8-2,-22 18-4,-34-12-22,-12-2-8,-18-16 0,-8-21-1</inkml:trace>
  <inkml:trace contextRef="#ctx0" brushRef="#br0" timeOffset="68029.8911">18154 14799 120,'-26'104'42,"15"10"-4,24 26 0,16 15-37,14 5-14,18 0-26,9-16-1,10-32 0,8-39-3</inkml:trace>
  <inkml:trace contextRef="#ctx0" brushRef="#br0" timeOffset="68579.9226">21088 15101 110,'0'0'39,"0"0"0,-4 12 2,-15 1-34,-6 26-6,-8 28 1,-5 5-2,-8 24-1,-4-2 0,3 8-4,-7-25-27,7-5-6,2-32-2,4-27-1</inkml:trace>
  <inkml:trace contextRef="#ctx0" brushRef="#br0" timeOffset="68742.9319">20466 15151 115,'18'-1'44,"12"14"-3,6 16 1,11 8-36,2 21-5,3 5-4,2 29-7,-17 5-29,4-8-2,-8-3 0,0-17 0</inkml:trace>
  <inkml:trace contextRef="#ctx0" brushRef="#br0" timeOffset="69041.949">21644 14777 111,'-28'45'39,"1"20"2,4 23 1,-3 11-37,13 20-2,2 27-1,7-2-1,6 3-2,3-23-2,12-3-11,0-32-26,7-17 0,1-33 0,6-28-1</inkml:trace>
  <inkml:trace contextRef="#ctx0" brushRef="#br0" timeOffset="69274.9623">22161 15412 130,'18'8'43,"13"-8"-4,13 2-3,8 6-70,2-1-8,7 1 2,-3-4-2</inkml:trace>
  <inkml:trace contextRef="#ctx0" brushRef="#br0" timeOffset="69891.9976">22731 14908 111,'21'-25'39,"7"4"1,10 8-1,-4 0-30,23 14-3,4 12-3,6 22-2,1 8 0,-4 23 0,-7 6-2,-12 12-1,-13 4 0,-22 5-3,-19 2 3,-19-9-1,-13-8 1,-14-12-1,-6-16 1,-8-21-1,-1-14 3,2-21-1,6-14 1,8-11 1,7-3 1,14-4 0,8 3 2,16 10 0,8 6-2,17 19 2,7 4-2,9 19 0,7-3 0,2 12-4,3 4-5,-11-15-16,7 11-16,-5-13 0,-3-3-2,-3-20 2</inkml:trace>
  <inkml:trace contextRef="#ctx0" brushRef="#br0" timeOffset="70213.016">23560 15168 115,'11'-4'40,"-11"4"0,13 21 0,1 13-29,-12 7-7,1 7-4,-4 19 4,0 7-3,-4 4-1,2 5 0,-3-14 0,1-5 0,-1-18 0,4-4 0,2-42 0,13 4 0,1-28 0,6-19 0,4-11 0,6-10 0,6-4 0,3-3 0,5 10 0,-5-3-36,3 3-7,-5 4 1,1 8 0</inkml:trace>
  <inkml:trace contextRef="#ctx0" brushRef="#br0" timeOffset="70419.0278">24210 14780 143,'0'0'42,"39"33"-2,-10 19-10,5 20-30,7 20 0,-3 17 0,-9 12 0,-13 6 0,-20 12 0,-22-20-2,-29-11-42,-20-10 1,-23-19 0,-7-21 0</inkml:trace>
  <inkml:trace contextRef="#ctx0" brushRef="#br0" timeOffset="71490.089">16353 17348 97,'19'15'39,"21"-17"-2,15-2 1,1-13-31,27 4-6,5 4 1,3-3-7,2 11-2,-15-12-22,0 7-10,-5-14 1,-7 4-1</inkml:trace>
  <inkml:trace contextRef="#ctx0" brushRef="#br0" timeOffset="71726.1025">16587 17583 117,'0'0'42,"44"49"-1,18-38-1,21-4-34,25 3-8,6 21-7,22-17-30,-6 13-1,0-33 0,-9-7-1</inkml:trace>
  <inkml:trace contextRef="#ctx0" brushRef="#br0" timeOffset="72019.1193">17871 17076 125,'56'13'42,"17"3"-1,14-6-3,4 11-39,2-5-4,5 12-20,-16-19-15,-10-2 1,-20-23-4,-13-6 1</inkml:trace>
  <inkml:trace contextRef="#ctx0" brushRef="#br0" timeOffset="72268.1335">18268 16592 113,'-10'32'41,"-2"7"0,4 1-2,-15 12-36,14 35 1,-3 14-1,2 11-2,0 11 0,-1 12-4,5 5-3,-6 3-15,10-19-15,2-30-5,7-29 3,-7-65-5</inkml:trace>
  <inkml:trace contextRef="#ctx0" brushRef="#br0" timeOffset="72653.1555">19201 16701 108,'-22'75'40,"-8"8"1,1 16-1,-2 11-35,8 10-1,6-7-5,8-3 3,12-5-3,9-35 1,12-23-4,3-33 3,6-29-2,-2-17 1,-4-12 4,-7-18-5,-6-16 5,-6 2-6,-9 20 6,-4 6-3,-9 28 3,0 20 1,-3 21-2,4 27-2,8 21-6,-4 39-12,18-26-21,7 2 2,11-25 0,8-25-3</inkml:trace>
  <inkml:trace contextRef="#ctx0" brushRef="#br0" timeOffset="73183.1859">19847 16783 104,'0'0'40,"-4"12"2,0 4-3,3 12-33,-1 26-2,-1 16-1,-2 15-1,1 3 1,-2 9 2,2-16-3,0-7 1,2-18-2,4-20-5,4-23 5,5-19-3,4-19 2,3-20-4,2-4 4,1-12-2,0 2 1,-3-3 4,-2 8-3,-5 6 0,0 13 1,-3 24-1,-8 11 0,11 39 3,-5 14 1,0-3-2,7 12-2,7-18 0,12-3 0,9-29 0,8-11 0,4-37 0,6-18 0,-2-8 0,-3-9 0,-10-1 0,-13 5-2,1 15-38,-18 1-3,0 7 0,-3 1-2</inkml:trace>
  <inkml:trace contextRef="#ctx0" brushRef="#br0" timeOffset="75553.3214">5495 10633 88,'-29'-35'35,"-3"13"-5,-19 9 5,-8 13-31,-4 29-2,-7 14-2,-9 20-3,-7 20 2,-6 13 0,2 20 1,12 6-1,15 7 3,17-3-1,23 3 1,25-7 2,24-14 1,32-16-2,24-41 1,30-17-1,18-35 0,18-21 0,19-36-2,11-28 0,4-30 2,2-12-1,-16-2-2,-17-5 2,-30 7 0,-28 10 1,-48 17-1,-35 27-1,-43 30-3,-40 23 1,-35 36-6,-37 23-31,-12 22 0,-9 19-2,5 13 1</inkml:trace>
  <inkml:trace contextRef="#ctx0" brushRef="#br0" timeOffset="76261.3619">8383 14501 62,'3'-42'38,"-17"9"-4,-18 11 4,-14 2-16,-6 24-14,-16 2-5,2 14-2,-3 2 0,6 3-2,11 5 2,12-11-1,21-5 0,19-14 0,28 20 2,17-12-2,21 1 0,12 2 1,6 2 0,3 9 1,-11 3 0,-10 8 0,-19-4 2,-16 7-1,-25-6 1,-17 4-4,-16 0-1,-12-8-3,4 14-13,-8-14-20,4-7-1,6-12-2,11-13 0</inkml:trace>
  <inkml:trace contextRef="#ctx0" brushRef="#br0" timeOffset="76509.3761">8978 14149 104,'13'30'39,"-5"24"3,-13 2-3,-7 13-29,-7 11-6,-2 22-3,-3 5-3,-7-8-13,-1-4-24,-1-24-2,0-20 3,0-35-3</inkml:trace>
  <inkml:trace contextRef="#ctx0" brushRef="#br0" timeOffset="76725.3885">8989 14163 115,'40'29'39,"-7"6"0,-6 8 0,-10 17-36,-1 8 0,-2 9-3,-6-2-2,-1 9-8,-15-16-28,0-21 0,-6-19-2,-5-24 0</inkml:trace>
  <inkml:trace contextRef="#ctx0" brushRef="#br0" timeOffset="77044.4067">8958 14370 105,'15'-12'39,"6"0"0,6 14 0,2 8-31,9 22-5,3 10 0,4 11 1,-1-1-2,-3-12-3,-5 2 3,-2-3-3,-5-23 3,-1-16-3,-5-20 3,0-17-5,-7-23 4,-3-4 0,-3-17-1,-3-6 1,-4 5-1,-4 4 1,0 9-2,-4 12 1,4 24-2,0 15-1,1 18-1,0 0-3,9 33-6,-17 4-23,7 12-4,-3-3 1,-3-4 0</inkml:trace>
  <inkml:trace contextRef="#ctx0" brushRef="#br0" timeOffset="77862.4535">9697 13990 106,'4'-13'39,"-4"13"0,9-2-1,-9 2-29,0 35-5,4 10-1,2 29 0,-3 0-1,2 20-2,-5-2 1,1 6-4,0 0-2,-8-20-14,7-4-21,-2-37-1,2-18 1,0-19-1</inkml:trace>
  <inkml:trace contextRef="#ctx0" brushRef="#br0" timeOffset="78133.469">9871 13922 125,'13'-9'41,"-13"9"-2,9-4 1,-16 18-38,-1 17-2,-2 15 0,-2 3-3,0 16 2,-1-8 0,5 7 1,3-6 1,11-5 0,11-6 2,11-14-2,12-6 1,8-10-4,4 1-1,8-7-4,-11-12-7,10 9-25,-18-6-4,-8 3 4,-13-3-1</inkml:trace>
  <inkml:trace contextRef="#ctx0" brushRef="#br0" timeOffset="78469.4882">8786 15368 118,'-21'3'40,"21"-3"0,31-27-7,28 14-27,18-11 1,26 3-5,23-6-1,19 3-1,14 1-3,4-2-2,4 11-5,-18-9-26,-1-3-6,-18 0 4,-21-8-2</inkml:trace>
  <inkml:trace contextRef="#ctx0" brushRef="#br0" timeOffset="78898.5128">8654 15636 114,'-3'14'37,"17"-8"2,23-6-2,24 1-34,24 0-2,24 1 0,23-5 0,18-4-1,9-4 1,4-5-2,0 3-1,-5 3-6,-19-6-19,-11 8-12,-23 2 1,-25-2-1,-17 2 0</inkml:trace>
  <inkml:trace contextRef="#ctx0" brushRef="#br0" timeOffset="82192.7012">5809 1724 78,'-27'-26'36,"-10"4"-3,-7 16 4,-12 4-30,2 17-3,-11 18-3,-11 14-2,-7 34 1,-8 22-2,1 30 3,2 5-2,11 12 1,20 9 1,25-2-3,36-21 5,38-37-3,36-37 2,30-48-2,29-24 2,19-45 2,10-30-1,-7-40 5,-9-8-4,-31-2 3,-20 9-1,-34 11 0,-25 12 0,-34 27-2,-25 20-3,-28 45-5,-28 25-10,-12 32-26,-13 21-1,1 6 0,13 6-4</inkml:trace>
  <inkml:trace contextRef="#ctx0" brushRef="#br0" timeOffset="83141.7555">19458 4139 102,'-97'12'34,"5"-3"1,11 3-3,18 2-25,19-1-4,31 7-2,27 3-2,24 8 0,20 6 2,14 8-1,6 8 3,0 3-1,-12 6 0,-13 1 1,-28 7 0,-20 0 1,-28-6-2,-19-3 3,-16-12-2,-5-6-3,1-8-3,-1-12-8,17-8-25,11-12-4,12-15 3,17-11-4</inkml:trace>
  <inkml:trace contextRef="#ctx0" brushRef="#br0" timeOffset="83358.7679">19794 4384 131,'6'42'40,"1"13"0,-9 5-1,-3 18-38,-3 15-1,-7 8-3,2 20-12,-7-25-25,-2-14 0,-2-31 0,2-28-1</inkml:trace>
  <inkml:trace contextRef="#ctx0" brushRef="#br0" timeOffset="83592.7812">20048 4327 111,'26'32'43,"-4"4"-5,-11 18 2,-4 6-31,-10 17-7,1 15 2,-4 5-3,0 4-2,0 0-6,-12-10-28,12-26-3,-2-22-1,2-27-1</inkml:trace>
  <inkml:trace contextRef="#ctx0" brushRef="#br0" timeOffset="84005.8049">20237 4396 118,'-9'3'39,"9"-3"-1,0 0-3,-10-4-30,10 4-2,1 21-2,2-5-1,3 15 0,2 6 0,3 13 1,5 10 2,4 5-2,5 5 1,2 1 0,4-3-1,0-7 0,1-7 0,-2-7-1,3-9 2,-5-14 0,4-9-2,1-17 0,5-12 0,-1-14 0,0-10 0,-2-13 0,-3-8 0,-4-7 0,-6-10 0,-4 20 0,-18-3-32,5 11-8,-8-2-4,1 10 2</inkml:trace>
  <inkml:trace contextRef="#ctx0" brushRef="#br0" timeOffset="84263.8196">21016 4165 138,'17'10'39,"5"13"0,-5-2-3,7 29-33,-3 16-3,0 18 0,-2 11 0,-3 12 0,-6-3 0,-2-2 0,0-8 0,-5-23-2,8-3-11,-5-33-25,13-15-1,3-35-3,11-11 1</inkml:trace>
  <inkml:trace contextRef="#ctx0" brushRef="#br0" timeOffset="84509.8337">21678 4445 114,'31'-51'38,"-14"18"1,-12 21-1,-23 12-26,-10 26-6,-17 16-6,-3 8 1,-2 6-2,4 10 3,13-3 0,26-3 1,26-8-2,30-7-1,31-11 0,23-9 0,14-2 0,5-7 0,-2 1-3,-15-6-4,-8 4-7,-35-12-21,-15 3-4,-30-1 0,-17-5 2,-25-1-1</inkml:trace>
  <inkml:trace contextRef="#ctx0" brushRef="#br0" timeOffset="84821.8515">19563 5520 114,'-41'11'40,"26"-2"2,15-9-2,48-19-25,14 5-11,32 8-4,24-2 0,21 9 0,20 1 0,12 2 0,7 6 0,-2-8-3,2 10-4,-18-17-17,-4 8-13,-15-7-4,-18-11 2,-24-2-1</inkml:trace>
  <inkml:trace contextRef="#ctx0" brushRef="#br0" timeOffset="85061.8653">19727 5708 138,'64'-6'40,"46"4"3,44-5-9,35 9-34,37 19-3,22 4-38,22 7-1,7-7-1,-3-3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20:2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1714 8374 203,'9'2'0,"-2"10"3,-7-12-1,7 20 2,-3-1 2,0 2-2,0 4 2,-10 0-2,6 17 1,-80 301 6,70-302-9,-2-5 0,6 0 1,3-7-3,0 2 0,6-6 0,3-2 0,8-7 0,2-2 0,11 2 0,-1-9 0,10 7 0,2-11 0,6 5 0,1-16 0,4 2 0,-3-6 0,-2-8 0,3 5 0,-8-18 0,4 19-2,-13-25-12,10 24-20,-18-9-6,-2-1-3,-11 4 4,-5-3-1</inkml:trace>
  <inkml:trace contextRef="#ctx0" brushRef="#br0" timeOffset="282.0162">1742 7956 129,'-7'-15'41,"7"3"-6,-1-10-13,1 22-57,16 2-7,-3 1 3,4 5-3</inkml:trace>
  <inkml:trace contextRef="#ctx0" brushRef="#br0" timeOffset="846.0484">2665 8908 78,'13'4'39,"-13"-4"1,15 15-2,-5 13-22,-17-5-6,12 22 0,-10 1-4,6 8 0,-5-5-2,4 3-1,-4-8 2,4-5-5,-2-9 0,2-7 0,-1-12 0,1-11 0,-4 19 0,4-19-7,4 18-24,-4-18-11,0 0 1,9-7 0,2-7 0</inkml:trace>
  <inkml:trace contextRef="#ctx0" brushRef="#br0" timeOffset="1475.0844">3018 8553 91,'-10'1'35,"0"-13"2,10 12 0,0 0-25,12-9-5,3 16-2,2-15-1,12 10 0,2-15 0,12 13-3,2-8 0,5 7-2,3-6 0,0 3 0,0 7 0,-6-12-2,1 14-2,-12-14-3,5 20-10,-15-6-20,-4 1 3,-5 1-2,-8-6 1</inkml:trace>
  <inkml:trace contextRef="#ctx0" brushRef="#br0" timeOffset="1755.1004">3086 8858 101,'22'14'38,"10"-15"-1,18-3 2,15 4-33,0-7-2,10 9 0,-3-2-3,-2 3 0,-6 2-5,-15-7-8,-7 2-27,-16 4 2,-14 3-1,-12-7 1</inkml:trace>
  <inkml:trace contextRef="#ctx0" brushRef="#br0" timeOffset="2343.1341">4160 8534 103,'0'0'38,"13"-9"2,13-2-3,10 6-29,9-7-4,9 10-3,7-9 0,1 3-1,-2-5 0,-2-2-2,-5 1-1,-7-6-3,2 17-11,-15-1-21,-5-6 1,-7 10-1,-7-2 1</inkml:trace>
  <inkml:trace contextRef="#ctx0" brushRef="#br0" timeOffset="2634.1507">4469 8176 80,'6'33'36,"1"22"0,-6 5-1,-8 6-21,8 17-3,-12-8-3,5 3-5,-5-16-1,3-12-2,0-14-3,0-13-2,9-4-15,-1-19-17,0 0-1,0 0 2,-5-17-1</inkml:trace>
  <inkml:trace contextRef="#ctx0" brushRef="#br0" timeOffset="3796.2172">4906 8015 43,'0'0'29,"-18"-16"3,18 16 0,-11-15-10,4 4-10,7 11-6,0-17-4,0 17 1,12-13-1,4 7 1,1-3 1,12 8 0,4-6 0,10 9 1,6-8 1,8 13-2,3-1 1,4 12-2,-4 1 3,1 10-4,-8 7 2,-5 2-2,-12 10 1,-7 4-3,-13 7 0,-8 7 1,-13 2-1,-9 1 1,-15 0 1,-9 5 0,-16-7-1,-7 1 1,-6-15 1,-4-11-2,0-13-2,1-16 0,7-12-1,11-14 0,15-9 0,11-12-3,13-1 3,10-1-1,13 1 2,8 9 0,8 10 0,3 4 0,2 13 1,1 7 2,-2 13-1,0 6 0,-1 4 0,2 9 0,1-2 1,1 7-2,2 2 1,-2-7-3,3 4-5,-8-15-5,8 9-21,-8-16-5,-4-5-1,-5-3 3</inkml:trace>
  <inkml:trace contextRef="#ctx0" brushRef="#br0" timeOffset="4336.2481">5574 8673 110,'9'21'39,"2"8"-1,-2 4 1,-2 9-35,1 4-2,-4 0 1,1-10-2,-3-11 1,-1-9 0,-1-16-1,0 0 1,8-26-1,-1-5 0,3-17-3,1-5 0,6-21-2,-3-9 0,6-11 0,-4 1-2,0 2 5,-3 5-2,-3 13 4,0 6-1,-6 22 2,0 15-1,-3 14 1,-1 16 1,0 0-1,5 14 1,-2 7 1,6 7-1,0 4-1,7 11 2,2 3-2,6 12 1,0 0 1,3 2-4,0-1 0,0 4-2,1-8 3,-2-11-2,-2 4 1,-1-16-4,1 1-2,-6-14 2,4 13-1,-8-20-3,6 22-7,-16-12-15,1-3-10,-4 7 3,-10-18 0,-3 6 0</inkml:trace>
  <inkml:trace contextRef="#ctx0" brushRef="#br0" timeOffset="4483.2565">5648 8678 90,'52'10'2,"14"2"-2,5-3 0,0-3-35</inkml:trace>
  <inkml:trace contextRef="#ctx0" brushRef="#br0" timeOffset="5789.3312">1442 10780 56,'-16'-4'30,"16"4"-2,-17-9 3,17 9-13,-8-1-6,8 1-5,0 0 0,-18-6 1,16 16 1,-6 0-1,6 16 1,-10-5 0,9 8-2,-4-1-2,3 2-2,4-1 1,4 7-2,6-9 0,7 4-2,13-10 0,4 7 0,8-11 0,5 8 0,3-9 0,0-5 0,0-4 0,0-11 0,-5 4 0,-5-15-7,3 11-10,-8-14-23,-6-8-2,-6-6 1,-8-10-2</inkml:trace>
  <inkml:trace contextRef="#ctx0" brushRef="#br0" timeOffset="5955.3407">1522 10257 135,'-18'-23'35,"18"23"-21,0 0-11,13-2-41,10 13-2,6 12-1</inkml:trace>
  <inkml:trace contextRef="#ctx0" brushRef="#br0" timeOffset="6851.3919">2353 10979 72,'-20'-11'30,"20"11"-1,-12-12 5,9-1-20,3 13-4,0 0-3,10-6 1,-7-4-1,13 11-1,-4-10-1,10 5-2,2-3-1,4-2 0,1 8-2,1 4 0,-1 3 1,-1 1 0,-3 9 1,-2-3-1,-5 6 1,-4 4-1,-8 2-1,-4 4 1,-10 4-3,-4 4 3,-9 5-3,-3 2 5,-5 3-3,1 1 3,1-7 0,6-2 1,7-8 1,11-10-3,13-12-2,13-12 0,11 5 0,12-7 0,15 5-3,2-7-8,15 10-19,-7-3-12,0-13 1,-3 8 1,-4-19 0</inkml:trace>
  <inkml:trace contextRef="#ctx0" brushRef="#br0" timeOffset="7552.432">3244 10428 94,'-11'-5'37,"11"5"0,-5-11-1,8 1-24,22 11-6,4-6-2,14 4-1,6-5-1,11 4 0,3-3-3,3 9 3,0-7-3,-1 1 0,-3-2-2,-8 1-2,2 4-3,-18-9-14,-1 8-16,-4-8 1,-12 9 0,-6 1 1</inkml:trace>
  <inkml:trace contextRef="#ctx0" brushRef="#br0" timeOffset="7853.4492">3386 10704 83,'-30'20'35,"17"-5"0,13-15 1,16 10-26,29 13-1,6-18-1,24 8 1,3-10-1,17 1-3,-2 1-4,-3-4-4,2 6-29,-15 1-8,-10-1 1,-9-1-2</inkml:trace>
  <inkml:trace contextRef="#ctx0" brushRef="#br0" timeOffset="10263.5871">4886 10403 70,'-27'-13'37,"5"7"-2,3-4 2,12-10-12,7 20-15,16-18-4,7 18-2,5-3-1,11 2-3,5-3 4,7 4-3,2 0 0,3 8-1,0-7 0,-4 1-4,4 5-3,-13-16-10,0 8-22,-1-8 2,-9 2 1,-3-7-2</inkml:trace>
  <inkml:trace contextRef="#ctx0" brushRef="#br0" timeOffset="10576.605">5152 9966 99,'8'43'39,"6"1"0,1 9 0,-3 0-23,4 16-11,-9 0-2,-1 10-2,-4 0 0,-2-7-1,0-11-1,-1-5-1,5-5-3,-4-14-4,13 6-11,-4-10-19,0-18 1,4 1-2,0-6 2</inkml:trace>
  <inkml:trace contextRef="#ctx0" brushRef="#br0" timeOffset="11048.632">5739 10288 96,'-14'-4'35,"14"4"-1,0 0 2,-12 10-29,23 10-3,2-4 1,16 2-1,3-2 0,13 18 0,1-11-1,5 3 0,-1 4-1,-4-4 0,-9 8-1,-11 7 2,-12-1-3,-11-9 2,-12 6 0,-9 1 0,-10-9-1,-7 2 0,-9-9 0,-1-5-1,-1-6-1,3-4 1,4-3-1,5-7 0,9 0-2,4-7-1,21 10-2,-8-29-4,25 19-4,-8-15-13,20 4-11,4 4-1,4-3 1,7 3 0</inkml:trace>
  <inkml:trace contextRef="#ctx0" brushRef="#br0" timeOffset="11355.6495">5742 10259 85,'36'-14'42,"6"-13"-4,7 4 2,2-4-30,-2 5-6,4 1-5,3 14-20,-6 0-18,-12 2 2,-7 19-2,-7-10 2</inkml:trace>
  <inkml:trace contextRef="#ctx0" brushRef="#br0" timeOffset="12206.6982">6478 10174 106,'12'30'41,"-4"0"-2,-2 2 1,4 20-36,-3 0-2,2 13 2,-1-7-4,-2 4 0,-3-11 0,1-7 0,-3-12-1,0-15 1,-1 0 0,0-17 0,0 0-2,0 0 2,0 0-1,0 0-1,3-17 3,1-12-3,5-14 1,0-8-1,4-7 2,3-16-3,3-12 2,4-6 0,-1-1 1,3 1 1,-3 8 1,3 21 4,-7-4-2,2 26 0,-8 1 0,1 18-2,-4 12-1,-9 10 0,13 28 0,-10-10-2,-2 24 2,1 1 1,-2 16 0,2 9 1,-1 8-2,1-2-1,2-1 0,2 0 0,1-6 0,1-4 0,1-6 0,1-3-3,3-5-5,-6-10 1,9 6-5,-11-22-5,15 5-17,-6-7-6,0-3 2,-1-2-1</inkml:trace>
  <inkml:trace contextRef="#ctx0" brushRef="#br0" timeOffset="12424.7107">6608 10428 127,'20'-4'40,"18"5"-6,0 4-32,14-3-37,6 10-6,3-12-2</inkml:trace>
  <inkml:trace contextRef="#ctx0" brushRef="#br0" timeOffset="44199.5281">3688 3498 19,'0'0'19,"0"0"2,0 0-4,0 0-3,0 0-5,-2 12 0,2-12 1,0 0-2,0 0 0,0 0-3,0 0 1,0 0-1,0 0-1,0 0 0,8-12 0,-8 12-1,9-14 1,-9 14-2,10-17 3,-10 17-4,9-14 2,-9 14-3,7-15 1,-7 15 0,6-16-2,-6 16 3,0 0-2,7-10 4,-7 10-2,0 0 0,6-14 0,-6 14 0,2-11-1,-2 11-1,4-17 0,-2 5-1,-2 12 1,7-23 1,-5 10 0,1 1 0,-3 12 1,5-21 0,-5 21 1,4-17-1,-2 5 0,-2 12-1,3-15-1,-3 15 1,2-14-1,-2 14 1,2-14-1,-2 14 1,0 0-1,1-12 2,-1 12-1,0 0 0,0-17 0,0 17 0,-2-20 0,1 1 0,-1 8 0,1-2-1,0 2 1,0-3 1,1 14-2,-2-18 1,2 18-1,0 0 0,0 0 1,-6-14-1,3 2 0,3 12-1,-4-22 0,4 22 0,0 0 2,-6-13-1,6 13 1,0 0-1,-3-11 2,3 11-2,0 0 2,0 0-2,-1-18-1,1 18 1,0 0 0,2-13-1,-2 13-1,0 0 2,0 0-1,0 0 3,9 7-2,-9-7 0,0 0 0,9 6 0,-9-6 0,12-6-1,-12 6 1,16-4-2,-6 3 2,1-1 0,0 4 0,-2-2-1,0 5 2,1-2-1,-1 4 2,0-8-2,2 6 0,-1-5 0,1-4-1,0 4 1,1-1-3,-3 0 3,1-6-2,-1 6 3,2-3-2,0 8 2,1-3 0,3 3-1,-1-6 2,3 2-3,0 3 1,0-7 0,-1 8 0,-1-4 0,-1 2 0,0-2 2,-1 1-2,-2 3 0,2-2 0,-1 5 1,-1-2-1,0-5 0,0-1 1,-2 2-3,0-9 1,1 8 2,-1-6-1,1 6 1,1-3-1,2 3 0,0 0 1,1 2-1,1 6 0,-4-7-1,1 5 1,-3-5-1,-1-1 1,-8 0-1,14 6-1,-14-6 1,16 7 1,-7-3-1,2 1 2,1 0 0,0-2-1,1 4 1,3-6 0,-1 3-1,4-1 0,-1 2 3,3-4-3,0 6-1,0-2 2,-2 0-1,-2 6 2,-2-5-2,-2 7 1,-4-12-2,2 8 1,-2-7-1,0 1-1,1-2 2,2-5-2,1 5 1,0-11 1,2 13 0,0-7 0,1 7 0,0-3 2,1-5-3,-1 5 2,1-1 0,-1 0-1,-2-4 0,0 4 0,-3-6-2,1 6 2,-2 9 0,-1-8 0,-1 0-1,2 3 2,0 3-2,2-1 1,2-1 1,0-1 0,-1-4-1,2-8-2,0 13 2,2-15 0,1 13 0,0-2 1,1 0-1,1-4 1,-2 4-1,1 11 2,-3-13-2,-1 12 0,-1-10 0,-3-3-1,-2 0 0,3 8 0,1-9 0,2 5 1,1 3-1,1-3 1,1 2 1,-1 0-1,2 1 1,-3-1-1,0 1 1,-3-4-1,1-2 1,-2-5-1,3 4-1,2-2 1,0 4-2,4 4 2,-1-6 0,0 13 1,-1-13 0,1 6 0,-4-9 0,-2 5-1,-2-8 1,-1 3 1,-2-2-1,-2-11 0,-7 19-1,13-16 0,-13 16 1,0 0 1,9-5 0,-9-6-2,0 11 1,0 0-1,0 0-1,-10-16-1,10 16-3,0 0 1,0 0-6,-15 7-5,18 4-24,-6 6 1,2 1 1,1-18 0</inkml:trace>
  <inkml:trace contextRef="#ctx0" brushRef="#br0" timeOffset="44678.5555">5410 2971 18,'24'0'20,"-24"0"3,27 1 2,-11 4-10,1-7-3,10 7 1,-6-7-1,8 10 0,-11-7 0,6 11-3,-9-3-2,3 5-4,-7 0-1,0-1 0,-4 4 0,-1-4 1,-6-13 0,1 22 1,-10-15-2,2 14 2,-8-4-1,-1 10 0,-2-4-4,-3 4-5,9 10-26,-2 1-3,9-12 1,8 5-4</inkml:trace>
  <inkml:trace contextRef="#ctx0" brushRef="#br0" timeOffset="53465.0581">6765 2870 36,'0'0'14,"0"0"1,0 0 2,0 0-5,0 0 0,0 0-4,0 0-2,0 0-2,0 0-2,0 0 0,13 4-2,-13-4 3,15 5-1,-4 4 2,-1-14 0,3 11 1,-5-12 0,5 9 0,-4-8-1,1 3-1,-1-2 0,2-1 0,0 3-1,1-1 0,4-2 0,0 1-1,3 2 1,-1 1 0,1 1 1,-1-3-2,0-2 1,-1 3-1,0 1-1,-1 2 1,-1-1-2,0 2 2,-2-7-2,2 8 2,-4 1 0,2-2 1,-3 1-1,2-1 1,-1-3 0,3 1 0,-2 0-1,3-6 0,-1 6 0,0-4-1,1 6 1,-1-5 1,1 6-1,0 1-2,-1-1 1,2 2 0,0-3 0,1 2 0,-2-6 0,1 4-1,0-6 0,-3 2 1,2-2-1,-2 5 1,1 2 1,-1 0-1,2 2 1,1-3-1,0 4 1,1-5-1,-2 5 2,3-6-2,-2-1-1,2-3 1,-1 2-1,2-2 0,0 2 0,1 9 0,-1-8 1,0 2 1,0-1-1,-1 2 0,0-3 0,0 1 2,0 0-2,2-9 0,0 6 0,2 0 0,-2 0 0,0 2 0,-1 2 0,-2 4 0,-3 2 2,-1-4-2,-4 0 1,1-1-1,-1 3-1,0-1 2,0-3-3,1 0 3,1-3-3,1 5 3,2-3-1,0 1 1,0-2 0,1 5 1,0-7 0,1 1 0,-1 0-2,3-2 0,0 2 0,3-3-2,-1 4 2,2 0-2,0-2 2,1 5-1,-1-2 1,-2 0 1,-1 3-1,-1-1 2,-1-2-2,-2-2 1,1 1-2,0 3 1,1-6 0,0 5 0,2-5 1,-2 4-1,1 0 2,0-1-2,-4 2 0,1-1 0,-3 4 1,1-3-2,-1 0 1,-1-1-1,2 0 0,1-2 0,-1 4 1,2-1 0,0 2 0,0 0 1,0-2-1,-2 2 3,0-2-3,-2 3 2,-1-4-2,-1 2 0,1-5 0,-2 2-1,2 1 1,0 2-2,1 1 3,1-1-1,0 5 0,1-6 0,-2 3 1,0-3-1,1 2 0,-3-1 0,3-2-1,-1 1 1,1-6 0,1 3 0,1 3-1,-1 2 2,-1-1 0,0 3 0,-4-6-1,-8 1 2,14 7-2,-14-7 0,13-1 0,-5-1-2,1 1 2,2-1-2,0 4 2,-2-9-1,1 8 1,-10-1 0,15 4 0,-15-4 2,8-3-2,-8 3 0,0 0 1,11-9-1,-11 9 0,0 0 0,12-6 3,-12 6-3,0 0 2,0 0-1,0 0-1,8 10 1,-8-10-1,0 0 0,0 0-1,0 0 1,0 0 0,0 0 1,0 0 0,0 0 0,0 0 0,0 0 2,0 0-3,0 0 2,0 0-2,8-10 0,-8 10-1,0 0 1,0 0-1,0 0-1,0 0 1,0 0-1,0 0 1,0 0 1,0 0 0,3 13-1,-1-2 2,-2-11-2,4 22 1,-2-10 0,1 4 1,-1-4-1,-2-12 0,3 22 1,-2-9-1,0 6 0,-1-6 1,0 3 1,0-4-2,0 2 1,0-14-1,0 18-1,0-18 1,0 0-3,0 0 3,0 0-2,-1 15 2,1-15 0,-1 11 0,1-11 1,-1 20 0,1-20 0,-1 27 1,-1-14-2,2-13 0,-1 19 0,1-19 0,1 23 0,-1-23-2,3 22 3,-3-22-2,4 20 1,-2-1 0,-2-19-1,2 24 2,0-14-1,-1 1 1,-1-11-3,3 10 2,-3-10-1,0 0 1,3 13 2,-3-13-2,0 0 2,2 14-2,-2-1 2,0-13-2,2 19 1,-2-19-1,3 11 0,-3-11 0,0 0-3,3 14 3,-3-14-1,0 20 1,0-20-1,-1 18 3,1-18-3,0 21 3,0-21-2,-1 17 2,1-17-1,0 0 0,-1 12 0,1-12-1,0 0 0,0 0 0,-3 17 2,3-17-2,-1 13 0,1-13 0,0 0 0,0 0 0,0 0-2,0 0 2,0 0-2,0 0 2,0 0 0,0 0 0,0 0 1,0 0 0,0 0 1,0 0-1,0 0 0,0 0-1,0 0 0,0 0 0,0 0 0,0 0-2,0 0 2,2-11-2,-2 11 2,0 0 1,0 0-1,-1 10 0,1-10 0,0 0 1,0 0-1,0 0 0,-2-10 0,2 10 0,-4-16-1,4 16 1,-6-11-1,6 11 1,-8-8 1,8 8-1,-11 0-1,11 0 1,-10 1 0,10-1 0,-10-6 0,10 6-1,-11-13-1,11 13 0,-15-16 2,15 16-2,-16-18 2,7 9 0,-1 2 1,10 7 1,-16-11-1,16 11 1,-11-10-2,11 10 1,0 0-1,-10-15-1,10 15 1,-6-11-2,6 11 4,0 0-3,-12-5 2,12 5-1,-8-12 1,8 12-1,-8-14-1,8 14 2,-4-23-3,4 23 3,-2-12-2,2 12 1,0 0 0,0 0 1,0 0 0,0 0 0,0 0-1,0 11 2,0-11-2,0 0 0,0 0 0,0 0-1,0 0 1,0 0-2,0 0 2,13 12-2,-6-2 3,-7-10-1,18 20 1,-7-9 0,0-2 1,-1-4-1,1-5-1,-2 6 1,-9-6-1,13 8 1,-13-8-1,8 15 1,-4 0-3,-1-4 3,2 8-1,1-6 0,-1 1-1,-5-14 1,8 19-1,-8-19 0,9 9 2,-6 4-2,-2-2 2,-1-11 0,0 20-1,-1-9 3,1-11-3,-1 19 2,1-19-1,0 0 0,0 0-2,2 12 1,-2-12-1,0 0 0,0 0 0,0 0 1,2 12 0,-2-12 0,0 0 1,0 0 0,16-23-2,-6 0 1,6-9 3,2-5-2,7-17 0,2 6-1,3-8-1,2 4-1,-2 2 1,2 16-7,-13-7-11,6 20-21,-15 6 1,-10 15-1,0 0 0</inkml:trace>
  <inkml:trace contextRef="#ctx0" brushRef="#br0" timeOffset="58350.3375">6269 1973 21,'0'0'13,"-12"-4"1,3-4 1,9 8-3,-14-12-1,5 11-3,9 1-2,-17 5-4,6-3-1,1 6 0,-3-1-2,-1-2 2,1 4 0,-1-5-1,-1 5 2,2-2-2,0 4 1,0-2 0,1 4 0,-2 3 0,2 2 1,-3-1 0,1-2 2,-1 1 0,2-9-1,0 2 1,1-7 0,0 6-1,3 2 1,-2 0-2,-1 3 1,0 8-3,-4 6 2,-2 5-2,0 6 0,-1-6 1,1 1 0,-1-1 1,5-1-2,0-14 2,7 6 0,-1-8 0,6-1 2,-2-1-2,3 0 0,1-13 1,0 20-2,1-4 3,2 1-3,0-3 1,0 3-1,2 1 0,-1 8 0,1-3 1,0 6-1,-2-11 0,-1 9 0,-2-10 1,3 1-1,-4-4 1,1-14-2,0 21 1,0-21 1,6 22-2,-6-22 1,10 30 0,-6-8 1,1 8-2,-1 5 2,-1 7-1,-1 3 0,-1-8-1,1 8 1,1-3-2,0 1 2,1-7-2,2-5 2,0-7-1,1 2 1,-2 7 0,1-4 0,-3 2 0,2 1-1,-3 3 1,2-3-1,2 12 0,2-9 0,1 7 0,1-1 3,2-2-3,2-4 2,-2-2-2,2 8 1,0-13-1,-1 5 0,2-7 0,1-4-2,1-2 2,2 3-1,0-8-1,1 3 2,1 3 0,-2-5 0,2-3 0,-1-1 0,-1-5 2,3 0-2,0-3 2,3-3-2,0-10 1,2-3-1,4 1 0,2-2-1,2 0 1,1 1 0,0-7-1,0 2 1,0-6 1,-1 0-2,-2-8 2,-2-1-2,0-1 1,-2-9 0,-1 7 0,1-6 0,1 4 0,1 0 0,0 1 1,1-2-1,2-1 1,1-4-1,-1-3 3,-1-4-2,-2-2-1,-3 2 1,-1-8-1,-4 8 1,-2-2-3,-1-1 2,-3-3-2,1 4 2,-4 0 1,-1-3-2,-4 3 1,-6-5-1,-5-5 3,-4-4-2,-7 1 1,-4-13 0,-4 12 1,-1-4-1,-2 10 2,0 3 0,1 6 0,0 14-3,-1 3 1,1 15-2,-1-6 1,-5 5-1,-4-7 1,-5 4-2,-8-6 1,-12 8 1,-12-2-2,-8 15 1,-4 7-2,-6 9-2,13 20-16,-1-2-17,15 5 1,14-7-2,22-2 1</inkml:trace>
  <inkml:trace contextRef="#ctx0" brushRef="#br0" timeOffset="61374.5105">12792 8285 27,'-28'-12'26,"28"12"2,-20-22-3,16 10-6,4 12-5,-1-25-4,10 16-3,-9 9-3,20-17 0,-6 12-2,5 2 1,0 3-1,4 4 0,0-1 0,3 3-1,-1 2 0,2-3 0,0 1 0,2-3-1,-1 1-2,1-1 2,-1 2-1,-1-2 1,1-1-1,-2 2 2,0 3-1,-1 3 1,3-2 1,1-2-1,3-4 0,4-8-1,3 4 1,3-4-1,1 0 1,0-1-3,0 0 2,2 5 0,-2-2 0,1 9 0,1-5 0,2 2 0,2-6 1,4-1 1,0-7 0,5-1 0,-2-8 0,5 7 1,-4-14 1,5 13-1,-3-3 2,0 5-3,-4 2 2,-1 3-2,-7 3 1,-4 0-2,-8 6-1,-6-6-1,-5 3-2,-7-5-4,5 11-13,-8-9-16,-5 1 0,1-4 0,-10 8 0</inkml:trace>
  <inkml:trace contextRef="#ctx0" brushRef="#br0" timeOffset="62627.5821">12682 7342 39,'-12'21'30,"10"13"-1,-6-1 1,4 2-9,9 8-5,-7-12-6,13 7-4,-6-13-2,5 4-2,-1-12 0,3-5-3,-1-1 0,-11-11-3,20 13-5,-20-13-9,0 0-15,18 3 1,-16-15 0,4-2-1</inkml:trace>
  <inkml:trace contextRef="#ctx0" brushRef="#br0" timeOffset="63079.608">13028 7548 59,'9'35'29,"-10"-9"2,9 12-7,-12-11-23,6 2-23,5 15-7,-7-18 0,9 1 0</inkml:trace>
  <inkml:trace contextRef="#ctx0" brushRef="#br0" timeOffset="63836.6513">12525 6990 72,'3'10'29,"-3"-10"-2,10-10-21,-10 10-32,14-12-3,5 8-4</inkml:trace>
  <inkml:trace contextRef="#ctx0" brushRef="#br0" timeOffset="65834.7656">12843 7092 22,'-10'0'24,"19"-1"1,-9 1-5,25-6-6,5 4-1,5-7-1,16 4-1,5 0-3,12 0-3,1 6-2,3 1-3,-1 5 0,-6 0-2,-5 1-1,-10-2-4,-6-1-7,-8 8-16,-17-16 3,1 9-3,-20-6 2</inkml:trace>
  <inkml:trace contextRef="#ctx0" brushRef="#br0" timeOffset="66316.7931">13448 6798 44,'-11'-32'26,"11"32"1,7-20-6,-7 20-9,22-5-6,-10 9-1,8 6-1,-3-1 0,6 9 0,-4-1-2,5 8-1,-2-2-1,1 4 1,-3-4-3,1 5 3,-2-2-2,-1 1 1,-1-4 1,-1-4-1,-1 0 1,-1-3-2,2 6 2,-3 0-1,2 3 3,-4 2-3,-6 3 2,-5 10-1,-7-5 1,-7 7-3,-4-1-1,-5-9-11,-3-1-16,12-1-1,-2-15 1,16-2-1</inkml:trace>
  <inkml:trace contextRef="#ctx0" brushRef="#br0" timeOffset="67415.856">14609 8139 31,'0'0'24,"10"-3"-5,-10 3-1,19-8-3,-7 4-2,-2-11-4,3-5-2,-7-5-5,1-5 1,-4-6-3,-3-6-3,-1-2-2,-5-11-1,2 5 1,-6-4-3,2 4 5,-6-3-3,4 5 4,-4-1 3,1 2 3,3 5 1,-2 1 2,4 12 0,-1-8 0,6 18 0,-5-5 0,6 12-2,2 12 0,-6-11-3,6 11-1,0 0 0,0 0 0,14 9 0,6-10 0,18 2 2,13-7-1,22-1 2,13-4 0,16 0-2,0 2-2,-1-1-4,-5 6-15,-8 8-11,-25-7-4,-11 11 2,-28-8-3</inkml:trace>
  <inkml:trace contextRef="#ctx0" brushRef="#br0" timeOffset="68159.8986">14595 8130 20,'-8'-19'20,"18"21"2,-18-15-5,8 13-6,0 0-2,0 0-1,0 0 0,-1-12 1,1 12 1,0 0-2,0 0-1,0 0-1,8 15-1,-8-15 1,3 26-1,-5-4 1,8 15-1,-6 8 0,6 5-1,-5 1 0,5 8 0,-4-3-1,3 0-1,-3-8-1,2-4 2,-3-11-1,1-2 0,-1-4 0,2 0 1,-1-7-2,1 4 2,0-10-2,-1 5-1,1-9 1,0 4-2,-3-14 2,15 14-3,1-7 4,14-7-3,12 5 3,20-4-1,16 3-1,12-3-1,8 12-5,-6-11-4,5 14-24,-12 8-2,-19 0-2,-15 2 1</inkml:trace>
  <inkml:trace contextRef="#ctx0" brushRef="#br0" timeOffset="71027.0626">15278 8894 32,'0'0'26,"0"0"3,-7-17-6,7 17-5,0 0-2,-12-14-1,12 14-3,0 0-2,16-3-2,-3 5-1,16 3-4,7-5 2,17-3-1,15-11 1,22 4-2,9-10-1,12 5 2,0-9-5,2 10 5,-4-3-5,-6 10 2,-9 7-6,-19-6-9,-6 13-21,-9 2-2,-9-5 3,-5 10-4</inkml:trace>
  <inkml:trace contextRef="#ctx0" brushRef="#br0" timeOffset="71575.0939">15570 9447 89,'0'0'32,"20"-14"3,20 2 4,22 4-28,6-7-6,14 5 1,0-1-1,3 3-1,-11-1-1,-9 8-5,-19 7-2,-25-5-11,-6 6-20,-13 6-5,-2-13 4,-15 14-1</inkml:trace>
  <inkml:trace contextRef="#ctx0" brushRef="#br0" timeOffset="71920.1136">16098 9252 83,'23'-5'35,"9"-3"1,16 3-1,11 9-25,-6-2-5,5 12 1,-8-6-1,-3 15-2,-17-2-1,-12 12 0,-16 0 1,-7-1-1,-10-2 1,-2-3-3,-2 0-1,-2-6-2,8 7-4,-10-12-14,8 3-16,5 4 0,2-1-1,4 3 1</inkml:trace>
  <inkml:trace contextRef="#ctx0" brushRef="#br0" timeOffset="72245.1322">16628 9657 106,'5'30'37,"-3"-8"-1,5-10-1,4 3-31,2 3-5,-1-11-5,5 1-29,1 6 1,-7-26-2,1-9-1</inkml:trace>
  <inkml:trace contextRef="#ctx0" brushRef="#br0" timeOffset="72368.1393">16625 9390 69,'0'0'4,"-5"-16"-4,5 16 3,11 5-38</inkml:trace>
  <inkml:trace contextRef="#ctx0" brushRef="#br0" timeOffset="72671.1566">16946 9697 99,'-15'1'29,"24"9"-7,-9-10-15,0-13-39,13 16-5,-3-4 3</inkml:trace>
  <inkml:trace contextRef="#ctx0" brushRef="#br0" timeOffset="73403.1985">16846 9743 79,'-13'-4'33,"13"4"1,11-12 0,-1 0-24,15 12-4,-2-1-1,7 9 0,-1-1-1,0 8-2,-5 1 0,-4 9-1,-5-4 0,-9 0-1,-8-6 0,-6 2 1,-9-10-2,-3 3 2,-4-8-1,0 5 1,0-6 0,5 1-1,5 4 3,14-6-3,0 0 1,16 14-1,8-1 1,4-2-2,4 6 1,-1 5 0,-2 1-2,-8 11 5,-12-6-2,-13 4 0,-15-10 1,-10 0 0,-8-7-1,-2-6-1,1 2-5,-5-20-16,11 13-15,10-6-1,8 2-1,14 0 0</inkml:trace>
  <inkml:trace contextRef="#ctx0" brushRef="#br0" timeOffset="74331.2515">15231 7318 35,'28'14'28,"-1"-7"3,19 3-1,15 3-15,10-2-2,29-3-1,3-16-1,18 5-1,-2-7-3,5-4-7,0 4-20,-7 1-12,-24-17-3,-10 17 0,-25-11-2</inkml:trace>
  <inkml:trace contextRef="#ctx0" brushRef="#br0" timeOffset="74963.2877">14970 7185 47,'0'0'32,"18"7"0,8-12 4,18-3-23,26 2-4,9-3-1,19 4 0,3-2-3,3 6-8,-2 5-11,-8 6-20,-24 3 0,-13-1-2,-23-3 2</inkml:trace>
  <inkml:trace contextRef="#ctx0" brushRef="#br0" timeOffset="75947.344">14924 6653 43,'0'0'32,"19"-2"-1,17-1 4,22 6-17,4-16-6,24 11-2,4-11 0,13 8-3,-7-6-3,-3 3-3,-11 1-7,-23-7-11,-15 5-17,-11 6-2,-23-5-1,-10 8 0</inkml:trace>
  <inkml:trace contextRef="#ctx0" brushRef="#br0" timeOffset="76223.3598">15576 6496 19,'25'-12'30,"-4"3"2,22 3 0,6 6-10,2-8-8,11 16 0,-11-10-1,6 19-3,-20 1-2,-5 12-3,-25 4-1,-11 4-4,-10 6 0,-7-13-5,7 16-11,-7-13-17,6-12-4,7-9 3,3-3-3</inkml:trace>
  <inkml:trace contextRef="#ctx0" brushRef="#br0" timeOffset="76766.3908">14981 5866 35,'-2'26'27,"-9"-2"2,11 13-7,3 9-7,-3-4 1,17 4-2,-4-8-2,16 5-1,0-19-4,10 1 0,1-15-8,-3-5-18,0-12-13,-2 2-2,-14-26-1,-7-6-1</inkml:trace>
  <inkml:trace contextRef="#ctx0" brushRef="#br0" timeOffset="77375.4257">15357 6020 43,'0'0'30,"0"0"-1,25 1 1,-1 1-18,-8-4-4,8 4-3,-6-2-1,1 7-1,-6 1-2,-5 10 1,-8 2-1,-3 7 2,-6-5 0,-1 5 0,-4-8 1,5 5-1,1-7 1,10 0-2,10-8-2,10-4-6,16-1-20,5 3-8,-2-3 0,8-1-2</inkml:trace>
  <inkml:trace contextRef="#ctx0" brushRef="#br0" timeOffset="101703.8172">1070 12437 93,'0'0'35,"-44"-47"0,44 47 1,0 0-22,0 0-7,-40 23 0,40-23 0,-12 73-2,8-21 0,1 20 1,6 4-2,4 7-3,4-5-1,4 0 0,4-14 0,7-10 0,7-15 0,2-21 0,5-11 0,2-24 0,6 5-27,-5-33-16,-8-17 1,-10-21-3,-20-14 5</inkml:trace>
  <inkml:trace contextRef="#ctx0" brushRef="#br0" timeOffset="101815.8236">849 11967 128,'-44'-29'0,"44"29"1,-28-50-4,28 50-35</inkml:trace>
  <inkml:trace contextRef="#ctx0" brushRef="#br0" timeOffset="102718.8752">1682 12796 51,'-19'-8'29,"3"12"3,-2-10 1,-5-2-14,10 18-3,-11-19-1,12 12 0,-6-11-4,6 11 0,12-3-3,0 0 0,0 0-3,22-12-3,9 8-2,6 0 0,5 7 0,11 1 0,-7 2 0,0 16 0,-11 9 0,-5 6 0,-20 5 0,-7 3 0,-13 1 0,-11-2 0,-4-5 0,-3-9 0,2-10 0,8-7 0,14 1 0,4-14 0,20 21 0,6-7 0,4 8 0,2 8 0,-3 3 0,-10 10 0,-13-2 0,-10 7 0,-14-2 0,-11-9 0,-2-3 0,-9-17-6,7 5-28,3-11-7,8-11 1,9-4-1</inkml:trace>
  <inkml:trace contextRef="#ctx0" brushRef="#br0" timeOffset="103293.9081">2330 12661 113,'-12'-5'40,"12"5"-1,11 2 1,13 7-32,12-13-4,15 4-3,10 1 1,5-4-2,4 1 0,2-3-1,-4-5-1,-7-5-2,0 17-18,-14-17-17,-11 6 0,-9-10 0,-12 13-1</inkml:trace>
  <inkml:trace contextRef="#ctx0" brushRef="#br0" timeOffset="103519.921">2360 13093 118,'2'24'41,"14"-8"0,20-7 0,17-9-36,20 4-4,10 3-4,-2-6-7,8 4-29,-15-1-1,-5-1 0,-13 3 0</inkml:trace>
  <inkml:trace contextRef="#ctx0" brushRef="#br0" timeOffset="104859.9977">3949 12301 48,'-7'-18'30,"7"18"0,-12-3 2,-6 4-17,13 26-3,-15-9 2,15 26-2,-13-9-1,16 21-1,-8-7-1,15 17-2,2-9-2,13 9 0,5-8-3,8-9 1,3-13-3,2-15-2,7-7-3,-10-32-29,5-11-6,-6-26 0,-9-28-1</inkml:trace>
  <inkml:trace contextRef="#ctx0" brushRef="#br0" timeOffset="104994.0054">3946 11654 114,'-32'-7'32,"0"9"-30,16-6 0,16 4-39,-1 11-2</inkml:trace>
  <inkml:trace contextRef="#ctx0" brushRef="#br0" timeOffset="105331.0246">4746 12749 124,'9'32'39,"-3"17"2,-9 2-2,-2-11-37,-1 18-4,-4 2 1,4-3 0,1-18-2,3 1-1,-4-26-11,6-14-24,10 13 0,0-22-2,4-9 2</inkml:trace>
  <inkml:trace contextRef="#ctx0" brushRef="#br0" timeOffset="105791.0509">5020 12384 121,'24'7'42,"16"-1"-1,15-6 0,11-3-37,10 3-6,3-7-1,6 15-17,-8-16-20,-15 0-1,-16-5 1,-16 1-1</inkml:trace>
  <inkml:trace contextRef="#ctx0" brushRef="#br0" timeOffset="106423.0871">5996 12136 110,'-13'70'43,"5"7"-3,8 1 1,3-3-34,11 30-3,4-18-2,5-17 0,2-22-2,4-11 0,-1-24-2,-3-20-2,3-15-14,-8-32-22,-7-23-1,-6-25 0,-8-12 0</inkml:trace>
  <inkml:trace contextRef="#ctx0" brushRef="#br0" timeOffset="106578.096">5950 11640 109,'-38'-27'26,"2"14"-26,10 8-2,13 9-34,13 8 0</inkml:trace>
  <inkml:trace contextRef="#ctx0" brushRef="#br0" timeOffset="107027.1216">6493 12432 95,'0'0'36,"20"2"0,5-3 0,11-9-31,4 21-5,4 3 0,1 3 3,-7 4 0,-4 5 1,-15 0 0,-9 9 1,-15 0-1,-1 4 1,-9-5-2,3 6 0,-1-5-1,8 2-1,7-3 0,12 2 0,11-11-1,7-10-2,11 3-7,-5-10-29,9-9-2,0-9 1,-2-10-2</inkml:trace>
  <inkml:trace contextRef="#ctx0" brushRef="#br0" timeOffset="107435.145">7260 12109 122,'32'10'42,"11"-1"-2,14-7 1,10-11-36,6 7-6,6 8 1,-5-12-4,0 5 0,-11-13-3,-2 9-4,-21-11-19,-6 4-10,-11 2 3,-11 7-1,-7-8 2</inkml:trace>
  <inkml:trace contextRef="#ctx0" brushRef="#br0" timeOffset="107638.1566">7350 12412 125,'31'21'41,"19"-10"-3,19 0 1,7-4-37,14 0-5,8 3-5,-14-3-31,-1-1-1,-10-6 0,-16-1 1</inkml:trace>
  <inkml:trace contextRef="#ctx0" brushRef="#br0" timeOffset="109154.2433">8536 12175 105,'-15'-1'38,"15"1"-1,0 0 1,2-11-30,29 10-2,11-10-3,16 2 0,10-4-3,6-3-2,4 8-3,-12-16-9,-2 14-22,-15 9-4,-16-5 2,-17 11 1</inkml:trace>
  <inkml:trace contextRef="#ctx0" brushRef="#br0" timeOffset="109386.2566">8606 11736 108,'0'0'34,"0"26"2,9 3-1,6 15-30,8 19-2,2 13 1,4 8 0,-2 2-1,3-5-1,-4-6-1,-2-9-4,1-4-9,-12-19-20,5-8-5,0-21-2,-2 0 0</inkml:trace>
  <inkml:trace contextRef="#ctx0" brushRef="#br0" timeOffset="110044.2942">9213 12098 104,'17'48'38,"3"11"3,-2 4-3,10 8-23,-16-16-6,7 1-4,-11-17 0,2-11-5,-6-17 0,-4-11 0,-1-19 0,-4-14 0,-4-14 0,0-5 0,-3-10 0,2-9 0,5-3 0,4-5 0,9 5 0,8 5 0,10 4 0,9 12 0,8 10 0,7 13 0,7 13 0,0 10 0,4 16 0,-2 6 0,-1 16 0,-1 9 0,-5 8 0,-4 9 0,-8 7 0,-8-2 0,-10 14 0,-8 9 0,-9-2 0,-11-4 0,-11 0 0,-8 0 0,-10-12 0,-8 1 0,-7-17 0,-9-19 0,-4-8 0,1-17 0,4-17 0,9-11 0,13-5 0,13-6 0,22 2-1,21-4 2,21 6-1,13 4 0,11 8 0,4 8 0,6 14-3,-9-3-11,3 11-26,-16 12 1,-13-7-2,-12-4-1</inkml:trace>
  <inkml:trace contextRef="#ctx0" brushRef="#br0" timeOffset="111338.3682">9376 12169 117,'-54'-9'37,"13"-7"1,19-12-1,21 3-32,21-19-1,24-6-1,13 0 0,11 1-3,0 12 1,-5 15 1,-19 19-1,-23 25-1,-31 25 1,-30 27 0,-31 0 1,-23 8 1,-21-4-3,-2-9 0,5-22 0,24-17 0,28-24 0,37-21 0,42-18 0,42-16 0,44-7 0,24-3 0,16 7 0,-2 14 0,-13 12 0,-28 21 0,-34 17 0,-43 18 0,-53 11 0,-39 13 0,-34-2 0,-23 4 0,-12-21 0,4-7 0,13-23 0,31-15 0,41-17 0,37-26 0,41-3 0,34-21 0,31 14 0,12-3 0,1 15 0,-11 15 0,-21 16 0,-29 23 0,-31 12 0,-31 14 0,-29 0 0,-16 4 0,-8-10 0,0-9 0,9-16 0,21-13 0,25-10 0,28-10 0,27-2 0,18 0 0,11 6 0,2 11 0,-6 13 0,-16 12 0,-21 13 0,-28 5 0,-27 17 0,-21 3 0,-12-1 0,-4-1 0,3-17 0,11-3 0,19-25 0,28 4 0,21-31 0,27 2 0,16 4 0,7 2 0,0 14 0,-8 13 0,-16 28 0,-21 11 0,-29 17 0,-26 5 0,-20 2 0,-11-4 0,-4-4 0,5-14 0,9-20 0,21-12 0,29-13 0,21-10 0,26-3 0,15 3 0,10 3 0,-2 10 0,-5 8 0,-16 12 0,-19 8 0,-28 2 0,-26 9 0,-22-6 0,-14 1 0,-5-11 0,-1-10 0,9-12 0,20-11 0,24-7 0,27-6 0,27-3 0,20-5 0,8 5 0,5 13 0,-5 6 0,-13 10 0,-20 11 0,-22 4 0,-24 8 0,-20 5 0,-13-5 0,-10-8 0,2-8 0,5-15 0,15-9 0,20-18 0,20-11 0,23-2 0,15-5 0,9 10 0,0 8 0,-4 10 0,-16 13 0,-16 13 0,-19 13 0,-19 5 0,-13 1 0,-6 6 0,-5-15-6,12 13-7,-4-25-24,22-1-2,12-4-1,19-30-1</inkml:trace>
  <inkml:trace contextRef="#ctx0" brushRef="#br0" timeOffset="112709.4467">8883 12196 101,'-69'1'36,"18"0"2,12-24-2,19-18-29,18 5-1,15-19-1,30-4 0,18-14-1,20 5 2,7-4-3,4 19 1,-6 10-3,-10 14-2,-19 23 1,-30 17 0,-33 21 0,-31 9-2,-28 14 2,-19 2-1,-14 7 2,-11-5 1,-6-13-1,4-12 0,9-20 0,20-7-1,25-17 0,29-12 0,26-17 0,29-3 0,30 0-2,31-2 3,20 11-2,6 3 1,-3 11 0,-13 14 0,-18 18 0,-25 15 0,-31 15 0,-38 10-2,-36 8 2,-23-2 0,-20 2 0,-17-4 2,-12-13-1,5-5 0,11-23 0,24-10-1,31-15 0,35-10 0,37-12 0,38-13 0,45-6 0,30-4 0,23 7 0,14 8 0,0 13-1,-16 17 1,-20 22 0,-31 20 0,-41 16 1,-40 15-1,-36 5 0,-33-2 0,-21 0 0,-9-13 0,3-15 0,12-6 0,24-15 0,28-11 0,33-3 0,31 4 0,20-1 0,8 7 0,2 10 0,-9-1 0,-16 21 0,-22 7-2,-27 7-2,-34-4-2,-10 11-20,-17-10-12,-10-12-3,1-4 0,4-10 1</inkml:trace>
  <inkml:trace contextRef="#ctx0" brushRef="#br0" timeOffset="113187.474">10418 12118 132,'-11'1'42,"11"-1"-1,29 2-1,13-3-40,18 3 0,11-12 0,7 7 0,4-9 0,-5 1 0,-7-8 0,-9 16 0,-20-12-5,-6 16-29,-25-5-7,-14-11-2,-14-2 1,-12-6 2</inkml:trace>
  <inkml:trace contextRef="#ctx0" brushRef="#br0" timeOffset="113398.4861">10545 11648 116,'0'22'40,"9"20"-4,6 12 5,0 15-36,9 23 0,-4 2-1,2 11-1,-6-8 0,-2 1-3,-6-15 1,-3-16-5,3-7-6,-10-24-28,6-14-2,-4-22 1,10-14 0</inkml:trace>
  <inkml:trace contextRef="#ctx0" brushRef="#br0" timeOffset="114040.5228">11172 11772 71,'-14'-13'33,"14"13"3,6-26 0,3 3-18,27 15-3,4-8-3,24 16-2,3-7-1,13 15-3,0 6-2,1 18 1,-3 7-5,-8 17 0,-16 7-1,-20 5 1,-20 6 1,-16 0-1,-19-4 0,-14-10 0,-17-14 0,-10-15 0,-9-19 0,1-10 0,2-18 0,8-3 0,11-11 0,15-1 0,14 1 0,19 4 0,14 8 0,17 10 0,11 8 0,10 5 0,5 4 0,2 3 0,-2 11 0,-3-5 0,-5 14 0,-8-4 0,-3 7-5,-15-14-12,2 6-25,-6 3 1,0-19 2,-2 3-1</inkml:trace>
  <inkml:trace contextRef="#ctx0" brushRef="#br0" timeOffset="114527.5506">12221 12064 124,'29'55'41,"-2"3"-2,-2 14 4,-17-6-35,14 12-8,-8-21 0,0-5 0,-8-17 0,0-18 0,-6-17 0,-4-15 0,-3-15 0,-1-22 0,-3-13 0,-3-17 0,1-10 0,-3-5 0,7 2 0,0 6 0,4 6 0,4 15 0,6 14 0,3 23 0,4 11 0,7 13 0,2 17 0,5 8 0,5 16 0,4 17 0,2 13 0,4 6 0,0 9 0,1 0 0,-2-2 0,-2-7 0,-6 1 0,-3-18 0,-6-6 0,-4-16 0,-4-4 0,-8-8 0,7 3-17,-14-8-26,0-14 1,-16-1-3,-2-4 3</inkml:trace>
  <inkml:trace contextRef="#ctx0" brushRef="#br0" timeOffset="114699.5605">12367 12308 131,'10'-24'41,"23"-1"2,21-4-3,15-2-40,2-3-23,8 12-18,-3-1 0,-10 10 0,-9 10-3</inkml:trace>
  <inkml:trace contextRef="#ctx0" brushRef="#br0" timeOffset="115321.5961">13176 12106 29,'-30'0'14,"16"17"4,-11-20 9,4 2-15,12 16 1,-9-24 4,15 19 5,-10-24 2,13 14 0,5-15-1,16 15-7,-2-14-8,21 6 0,11-3-8,16 2 0,8-2 0,6 11 0,3-1 0,-2 1 0,-8 0 0,-13-3 0,-14 1 0,-15-2 0,-11 5 0,-12-12 0,3 14-19,-12-3-24,-11-13-3,-2 4 2,1 5 1</inkml:trace>
  <inkml:trace contextRef="#ctx0" brushRef="#br0" timeOffset="118020.7504">12417 11333 76,'-14'-17'33,"-6"-3"2,3 7-1,5 11-19,-7-15-5,19 17-3,-7-15 0,19 14-2,9 8-2,14 20 0,11 10-1,16 20-3,7 23 2,6 39 1,-2 20-2,-2 28 0,-13 17 1,-13 12-1,-19 5-1,-19-9-3,-5-5-32,-17-28-2,-9-24 0,-6-21 0</inkml:trace>
  <inkml:trace contextRef="#ctx0" brushRef="#br0" timeOffset="118787.7943">10452 11149 82,'-12'-39'30,"7"17"0,-10-6 1,-2 9-27,6 13 1,-3 6-4,-1 19 1,1 7-1,-1 23 0,2 27-1,1 22 0,3 41 0,8 35 2,3 79 0,10-18 1,3 5-2,12 0 0,5-10-3,7-18-4,12-30-17,7-33-10,4-93-1,14 8-2</inkml:trace>
  <inkml:trace contextRef="#ctx0" brushRef="#br0" timeOffset="119584.8399">14172 11151 87,'0'0'33,"-21"-15"-1,7 30-1,-5 21-23,-10 14-4,2 30 2,-6 14-2,6 42 4,-5 15-1,18 20 2,3 9-1,21-1-1,8 0-3,16-4-2,9-21 0,11-24-2,7-23-3,-3-22-16,3-19-20,1-14-1,-7-25 0,-2-18 0</inkml:trace>
  <inkml:trace contextRef="#ctx0" brushRef="#br0" timeOffset="120748.9065">14213 12116 94,'26'-8'34,"17"6"1,2-9-1,8 1-29,12 5-2,2 2-4,-1 0 0,0 9-7,-14 2-23,-6-9-3,-5 2-1,-19-4 1</inkml:trace>
  <inkml:trace contextRef="#ctx0" brushRef="#br0" timeOffset="121046.9235">14395 11654 87,'5'37'36,"1"1"1,3 16 0,2 33-21,-7-9-6,15 16-2,-12 0 0,7 7-2,-5-14-1,3-5-1,-6-21-3,-1-22-1,-2-12 0,-3-11-3,11-5-8,-11-11-27,6-18-6,4-1 4,3-5-2</inkml:trace>
  <inkml:trace contextRef="#ctx0" brushRef="#br0" timeOffset="121451.9467">14950 11732 103,'-5'15'38,"4"1"0,9 1 0,12 12-31,9-5-1,17 12-1,4-5 1,10 15-3,-2 5-1,1 9 0,-10-2-1,-9 12 1,-16-9-1,-14 3 2,-17-16-3,-10-5 0,-12-11 0,-6-4 0,-6-14 0,0-19 0,4 3 0,4-17 0,13 6-7,-6-17-30,21-10-5,2-11 3,3 2-2</inkml:trace>
  <inkml:trace contextRef="#ctx0" brushRef="#br0" timeOffset="121650.9581">14993 11726 112,'14'-24'38,"20"-1"1,13-3-3,7 3-37,6-8-9,14 12-26,-3 8 1,-7 2-1,-7 4-4</inkml:trace>
  <inkml:trace contextRef="#ctx0" brushRef="#br0" timeOffset="122106.9842">15651 11924 107,'11'76'38,"-3"16"-1,-3-17 2,0 2-31,-6-18-2,5-4-1,-6-33-1,2-22-2,0-17-1,-3-36 0,0-8-3,-5-18-1,3-4-1,-5-9 1,6 3-1,-1-2 3,8 15 1,4 5 0,3 19 4,6 8-3,2 12 2,8 15 0,2 9-1,7 18 1,-1 9-3,2 16 2,1 12-2,2 20 2,-1 13 0,-1 8 0,-6 9-2,-1-4 0,-9 2 0,-1-15 0,-7 1 0,-2-17 0,-2-10 0,-8-18-6,7-12-31,-15-10-7,-2-24 3,-9-4 0</inkml:trace>
  <inkml:trace contextRef="#ctx0" brushRef="#br0" timeOffset="122273.9937">15765 11924 123,'45'-8'35,"6"-8"-9,11 15-27,15 0-35,-12 0-3,-1 0 2</inkml:trace>
  <inkml:trace contextRef="#ctx0" brushRef="#br0" timeOffset="122518.0077">16201 11323 113,'66'19'39,"8"19"-2,-1 13 1,-5 22-32,-5 18-5,-10 12-2,-14 10 2,-18-8-2,-12 7 2,-14-10-1,-9-9 0,-1-9-7,-15-14-30,4-31-1,5-5 0,3-24-1</inkml:trace>
  <inkml:trace contextRef="#ctx0" brushRef="#br0" timeOffset="122984.0343">17162 11717 118,'0'0'41,"0"0"0,15 1 0,13-11-34,14 9-3,6-4-4,8 3 1,3 4-1,-4-2-4,5 7-6,-24 2-32,-1-6 2,-10 7 0,-7-10-1</inkml:trace>
  <inkml:trace contextRef="#ctx0" brushRef="#br0" timeOffset="123174.0452">17234 12009 122,'18'16'41,"16"-10"0,17-16-2,13 5-39,14 17-13,2-18-25,-3 0-1,-3 2-1,-9-4-1</inkml:trace>
  <inkml:trace contextRef="#ctx0" brushRef="#br0" timeOffset="123667.0734">18349 11733 133,'29'3'40,"11"7"-3,-2-11-19,7 3-58,3 4-1,5-6-2,-5-8 1</inkml:trace>
  <inkml:trace contextRef="#ctx0" brushRef="#br0" timeOffset="124546.1237">19064 11372 60,'-13'7'33,"-4"-12"5,6 7-3,11-2-14,-20 1-8,29 8-1,-3-25-3,17 16-1,4-15-2,13 12-2,2-2 1,6 4-4,-2 3 1,-6 3-3,-6 14 1,-12 3-1,-13 13 1,-13 6 1,-11-5-1,-10 0 0,-7-7 0,-1-1 1,2-7 0,7-6-2,10 2 2,14-17-2,13 25 0,13-4 2,10 11-1,5 9 1,-1 8 0,-5 6 0,-8 0 2,-13 2-3,-13-6 1,-12-5-1,-9-10-2,-7-8 0,-1-8-3,-4-14-1,12 1-8,-8-17-24,14-3-2,7-8-1,6 4 3</inkml:trace>
  <inkml:trace contextRef="#ctx0" brushRef="#br0" timeOffset="124985.1488">19590 11864 121,'25'27'43,"-3"-8"-3,-3 12 3,-3-11-40,-1 12 2,-6-4-5,0-7 0,-9-21 0,13-4 0,-7-19 0,2-20 0,0-9 0,-2-21 0,3-22 0,0-8 0,2 0 0,-3 2 0,3 15 0,2 13 0,1 10 0,2 20 0,0 15 0,3 20 0,0 22 0,4 22 0,1 13 0,3 0 0,1 21 0,5 4 0,-3 6 0,1 8 0,-4-1 0,-2-11 0,-4 1 0,-7-8 0,1-8 0,-11-14 0,12 10-17,-14-24-26,-2-33-1,-2 14 0,-3-31 0</inkml:trace>
  <inkml:trace contextRef="#ctx0" brushRef="#br0" timeOffset="125167.1592">19924 11771 103,'25'-16'37,"7"-13"-5,20 19-23,1 8-42,-1-11-3,2 6 0</inkml:trace>
  <inkml:trace contextRef="#ctx0" brushRef="#br0" timeOffset="136185.7894">3889 14655 92,'-28'-2'37,"4"2"2,7 9 3,1-9-32,18 12-1,8-11-2,19 6-1,10-12-1,15 10 1,8-11-4,9-1-2,4-7 0,0 5 0,-3-7 0,-8 10-3,-8 1-2,-13-7-4,3 16-17,-16-12-16,-6 8 2,-10-5-2,-5 12 3</inkml:trace>
  <inkml:trace contextRef="#ctx0" brushRef="#br0" timeOffset="136466.8055">3942 15026 117,'-9'33'39,"18"-11"4,23-8-1,13-14-35,23-4-4,10-9 0,10 2-2,-1-9-2,-2 5 2,-7-1-4,-11 1-1,-8 9-6,-17-13-8,-1 19-24,-12-14 0,-6 0 3,-10-12-4</inkml:trace>
  <inkml:trace contextRef="#ctx0" brushRef="#br0" timeOffset="136840.8269">4284 14069 107,'-21'4'41,"7"11"-1,4 1 2,13 9-34,7 5-4,16 9 0,13 5 0,18 1-2,13 2-1,11 3 0,7 3-1,4 5-1,1 2 1,1 5 0,-7 5 0,-10 7-2,-15 5 2,-18 2 2,-20 2-1,-20 0 0,-18-5-1,-20-5 0,-13-8-2,-7-14-2,6 2-13,-3-23-26,24-17-2,16-16 1,19-13 1</inkml:trace>
  <inkml:trace contextRef="#ctx0" brushRef="#br0" timeOffset="137365.8569">5827 14414 99,'8'-42'38,"-8"3"2,-9 18-3,-10 21-30,-10 11-4,-2 17 3,-6 16-2,2 26 0,-3-4 0,8 26-2,5-3 1,13 12-1,9-7-1,17-8-1,11-13-1,13-17-1,11-9-3,4-36-3,13 1-11,-8-39-23,3-17 2,-11-10-2,-7-15 1</inkml:trace>
  <inkml:trace contextRef="#ctx0" brushRef="#br0" timeOffset="137699.876">6065 14722 110,'15'77'43,"4"1"-2,6-8-3,6-3-35,3-10 0,0-18 0,2-30-1,-3-22 1,-4-26-2,-6-25-1,-6-7 1,-7-10-1,-6 2-1,-4-5-2,-5 20 4,-1 17-3,-1 24 4,7 23-1,-10 19 2,10 11-1,8 12-2,4 17 4,6-7-7,3 6 5,5-7-4,2 1 1,-1-20-1,3 0-4,-8-29-8,5-10-28,-14-3 2,-8-26-3,-8-12 2</inkml:trace>
  <inkml:trace contextRef="#ctx0" brushRef="#br0" timeOffset="137984.8923">6544 14570 107,'32'23'39,"7"15"2,0 1 1,2 5-33,-3 1-4,1 2-1,-8-3 0,-4 5-1,-10-16-2,-4 0-1,-13-33 0,8-11 0,-6-23 0,-2-4 0,2-21 0,2-8 0,2-1 0,4-7 0,4 17 0,2 9 0,4 11 0,3 2 0,4 21-5,-6-12-5,17 30-25,-12-12-7,-1 14-1,-4 2 1</inkml:trace>
  <inkml:trace contextRef="#ctx0" brushRef="#br0" timeOffset="138950.9476">7304 14443 102,'0'0'38,"0"0"0,12 37-2,1-9-29,11 16-4,0 7 2,8 11-2,-3-6 2,1 3-2,-8-18 2,-1-6-4,-9-20 3,-12-15 0,6-22-3,-12-17-1,-4-8 0,2-13 0,0-4 0,5 3 0,7 0 0,8 12 0,11 12 0,9 2 0,8 15 0,1-5 0,10 28-7,-11-12-36,8 10 1,-9-2-2,-3-4 0</inkml:trace>
  <inkml:trace contextRef="#ctx0" brushRef="#br0" timeOffset="139258.9652">7953 14578 114,'17'20'41,"8"-6"1,4-22-1,7-9-30,0-9-8,4-8-5,-4-11 3,-7 6-1,-9-9 0,-14 1-1,-10 11 1,-11 4 1,-9 15-2,-8 23 2,-4 17-1,-1 25 2,2 15 0,8 16-2,7 9 0,11 5 0,11 2 0,11-11 0,8-12 0,9-12 0,6-25 0,2-18 0,6-14 0,-10-34-14,11-2-29,-17-34-1,-7 4 2,-8-26 0</inkml:trace>
  <inkml:trace contextRef="#ctx0" brushRef="#br0" timeOffset="139614.9856">8403 14541 134,'30'51'41,"-5"-1"0,3 3-2,-6 3-39,0-4 0,-3-7 0,-3-16 0,-6-20 0,-3-22 0,2-18 0,-1-24 0,3-21 0,1-11 0,5-4 0,1-2 0,5 23 0,1 24 0,1 20 0,2 39 0,-3 15 0,1 31 0,-1 7 0,1 18 0,-4-2 0,2-1 0,-7-13 0,0-21 0,-4-3 0,-3-21 0,-2-5 0,-4-29 0,-1-5 0,-4-39 0,11 6-12,-20-50-23,9-9-8,-4-16 1,3-7 2</inkml:trace>
  <inkml:trace contextRef="#ctx0" brushRef="#br0" timeOffset="139924.0032">8991 13733 116,'18'-8'40,"7"22"3,-3 10 0,6 15-30,-4 12-13,7 23 0,-1 11 0,1 12 0,-2 9 0,-2-2 0,-3 0 0,-6-4 0,-2-15 0,-9-26 0,2-10-19,-17-39-27,-5-15 4,-14-27-3,-5-15 3,-13-6 35,7-3 4,3 5 10,-2-1 15,19 12 20,9 2-2,20 14 2,15 1-1,21 2-35,8-1-7,2-16-23,15 7-17,5-3-1,-1 6 1,-3-8-4</inkml:trace>
  <inkml:trace contextRef="#ctx0" brushRef="#br0" timeOffset="140660.0453">10368 14066 94,'-9'-19'37,"-2"7"-1,11 12 4,4 16-31,-1 3-1,14 29 0,-2 9-4,10 26 3,0 8-2,8 23 0,-1 1-4,1 12 0,-1-4-1,-2-10 0,-3-17 0,-5-31-2,-5-11-3,-9-38-7,1-16-29,-18-30-1,-9-24 1,-12-25-2</inkml:trace>
  <inkml:trace contextRef="#ctx0" brushRef="#br0" timeOffset="140836.0554">10287 14565 119,'-23'-22'42,"18"-11"-2,22 12 1,16-21-36,21 10-2,13 7-3,7-4-1,6 15-1,-5-7-4,0 28-7,-22-16-28,-11 9 3,-16-15-4,-16-17 3</inkml:trace>
  <inkml:trace contextRef="#ctx0" brushRef="#br0" timeOffset="141214.077">10557 13780 127,'17'9'40,"13"23"2,14 11-2,12 29-35,9 22-4,8 23-1,-2 15 0,-1 7 0,-10 6 0,-6-7 0,-16-18 0,-10-26 0,-10-22 0,-9-27 0,-4-33 0,-6-25 0,-1-32 0,-1-15 0,6-8 0,4 1 0,8-2 0,7 10 0,8 15 0,11 23 0,3 19 0,3 9 0,-2 21 0,-1 3 0,-6 12 0,-5-1 0,-6 4 0,-7-4 0,-4-5 0,-6-1 0,3-7 0,-13-29-4,24 21-7,-18-33-12,10 11-18,0-14 0,1 11 1,1-4 1</inkml:trace>
  <inkml:trace contextRef="#ctx0" brushRef="#br0" timeOffset="141598.099">11862 14527 120,'26'6'40,"-3"16"2,5 3-1,-5 16-31,6 7-8,-6 6-2,1-5 0,-9-5 0,-1-9 0,-6-23 0,-8-12 0,11-18 0,-5-13 0,0-17 0,4-2 0,3-8 0,4-2 0,5 3 0,1 12 0,2 7 0,-3 11 0,7 19-6,-15-7-33,8 18-4,-5-3 0,0 14 1</inkml:trace>
  <inkml:trace contextRef="#ctx0" brushRef="#br0" timeOffset="141980.1208">12485 14512 62,'0'0'36,"0"0"4,0 0-1,-2 43-9,-11-25-12,15 22-6,-8-5 0,8 0-9,0 5 0,7-7-3,5-5 0,5-14 0,6-9 0,3-9 0,2-15 0,1-3 0,-4-14 0,-2-3 0,-6 0 0,-4 9 0,-6 2 0,-9 28 0,13-6 0,-8 36 0,5 11 0,3 8 0,9 4 0,5-1 0,5 0 0,1-16 0,5-1 0,-10-35-17,12-2-25,-14-10-2,-3-9-1,-7-7 0</inkml:trace>
  <inkml:trace contextRef="#ctx0" brushRef="#br0" timeOffset="142635.1583">13945 14575 118,'-17'-6'42,"6"10"0,11-4-1,4 12-34,16-3-2,12-3-5,3-8 0,5-2 0,-2-7 0,-2-2 0,-10-13 0,-11 6 0,-16-6 0,-12 13 0,-13-4 0,-12 15 0,-7 7 0,-5 10 0,0 22 0,5 9 0,9 23 0,15 0 0,20 13 0,23-2 0,16-3 0,17-15 0,9-11 0,4-23 0,4-20 0,-5-28 0,1-5-8,-27-29-33,-4-16-1,-15-15-1,-11-27-2</inkml:trace>
  <inkml:trace contextRef="#ctx0" brushRef="#br0" timeOffset="143025.1806">14225 13695 129,'21'42'40,"5"19"2,1 18-1,6 19-38,1 15-3,10 19 0,-2-14 0,5-5 0,-3-20 0,5-10 0,-1-24 0,-2-21 0,-1-18 0,-5-19 0,-2-16 0,-8-19 0,-6-2 0,-6-19 0,-7 1 0,-8-2 0,-6 5 0,-9 7 0,-9 20 0,-6 21 0,-4 21 0,1 28 0,3 4 0,4 12 0,11 1 0,11 6 0,15-14 0,13-10 0,11-7 0,6-30 0,20 16-17,-12-28-26,7-7-1,-8-6 0,-3-10-1</inkml:trace>
  <inkml:trace contextRef="#ctx0" brushRef="#br0" timeOffset="143714.22">15268 14621 129,'16'16'41,"1"8"3,-2 6-3,1 10-41,-4 0 0,2 6 0,-6-8 0,1-3 0,-4-13 0,0-6 0,-5-16 0,8-24 0,-6-5 0,2-17 0,3-8 0,0-19 0,3-1 0,1 4 0,4 10 0,1 9 0,1 8 0,1 27 0,0 18 0,-1 17 0,-1 16 0,-2 9 0,-3 6 0,-2-5 0,-4 7 0,-2-14 0,-4-7 0,-2 1 0,-3-15 0,0 2 0,6-19 0,-11-6 0,11-17 0,3-5 0,6-6 0,4-9 0,4 11 0,3-8 0,3 24 0,0 9 0,0 14 0,-1 20 0,0 4 0,0 13 0,2 2 0,6-7 0,1-5 0,5-14 0,1-11 0,1-15 0,1-14 0,-7-12 0,-4-14 0,-10-1 0,-8 3 0,-11 9 0,-11 10 0,-8 20 0,-6 9 0,-2 25 0,0 5 0,8 11 0,8 5 0,13 5 0,17-7 0,16-10 0,18-8 0,9-28 0,26 14-20,-8-27-16,14-5-8,-1-11 1,2 6 0</inkml:trace>
  <inkml:trace contextRef="#ctx0" brushRef="#br0" timeOffset="144423.2606">16566 14587 102,'0'0'41,"9"36"-1,-2 0 1,-4 3-19,6 7-17,-3-5-1,3 4-4,-2-13 0,3-7 0,-1-22 0,1-9 0,0-20 0,2-8 0,-1-9 0,3-2 0,0-4 0,1 4 0,1 10 0,0 7 0,2 20 0,-1 5 0,3 25 0,1 2 0,3 17 0,1 0 0,0 1 0,1-5 0,1-7 0,-1 0 0,-1-20 0,-5-12 0,3-7-10,-21-30-30,4-2-2,-8-13-2,-3-14 2</inkml:trace>
  <inkml:trace contextRef="#ctx0" brushRef="#br0" timeOffset="144775.2807">16930 13986 128,'0'0'41,"15"5"1,5 17-1,-3 14-38,16 27-3,5 11 0,8 16 0,2 0 0,0 9 0,-3-10 0,-3 1 0,-6-17 0,-9-22 0,-2-2 0,-13-28-8,2 2-24,-14-23-9,-17-20-2,-12-15 3,-10-6-1,-15-12 25,-5 9 15,-2 2 8,-9-5 22,12 17 12,13 2 0,18 19 1,17 2-2,28 14-21,20-21-16,19 8-3,18-6-5,-1-22-20,12 13-15,-2-4-2,-4-8 2,-16 10-1</inkml:trace>
  <inkml:trace contextRef="#ctx0" brushRef="#br0" timeOffset="145907.3455">18557 13940 103,'2'-18'39,"-2"18"0,11 5 2,-2 22-25,-1 10-11,7 30-1,-4 4 1,7 9-2,-5 4-3,1-3 0,-4-10 0,-3-7 0,-2-14 0,-3-9 0,-1-15 0,-2-10 0,1-16 0,0 0 0,-4-14-3,-5-29-23,7-6-16,-1-22-1,-1-10-1,-2-5 4</inkml:trace>
  <inkml:trace contextRef="#ctx0" brushRef="#br0" timeOffset="146140.3588">18636 13874 97,'-3'-21'42,"3"21"1,0 0-2,6 32-14,-5 5-22,12 31-5,2-3 0,5 18 0,2 0 0,5 8 0,-2-3 0,2-6 0,0-7 0,-4-25 0,1-3 0,-24-47-30,14 19-10,-20-34-4,-9-13 1,-9-13 0</inkml:trace>
  <inkml:trace contextRef="#ctx0" brushRef="#br0" timeOffset="146337.3701">18309 14298 121,'-24'1'40,"14"-17"2,18 4 1,19-21-35,18-5-7,23 8-1,15-14 0,15 15 0,3-1 0,5 16-7,-19-12-26,-1 23-8,-19 2-1,-19 11-2</inkml:trace>
  <inkml:trace contextRef="#ctx0" brushRef="#br0" timeOffset="146600.3851">18338 14583 131,'-13'0'41,"13"0"2,25-17-4,19-1-38,20-8-1,20-9 0,18 6 0,4-19-8,17 15-26,-11-12-8,-5 11 2,-15 0-3</inkml:trace>
  <inkml:trace contextRef="#ctx0" brushRef="#br0" timeOffset="147097.4135">19368 13948 88,'-23'0'41,"-1"10"0,3-7 0,5 8-15,1-12-19,15 1-4,3-15 1,17 0 0,11 9-4,13-2 0,7 7 0,1 11 0,-1 2 0,-5 21 0,-12 5 0,-15 20 0,-16-7 0,-13 3 0,-8-10 0,-3-4 0,1-8 0,8-2 0,8-5 0,15-11 0,8 5 0,6-2 0,-1 12 0,-4 4 0,-14 12 0,-14 0 0,-16-1 0,-15 1 0,-7 2 0,-9-6 0,10 11-20,-4-33-24,21 4 0,14-14 1,23-2 0</inkml:trace>
  <inkml:trace contextRef="#ctx0" brushRef="#br0" timeOffset="147531.4384">20764 14129 109,'15'21'42,"-3"20"2,-7 10-3,1 4-26,-9 3-11,5 10-4,-4 2 0,2-14 0,-2-9 0,3-10 0,1-17 0,-2-20 0,10 9-2,-16-36-35,11-17-11,-6-25 4,-1-8 0</inkml:trace>
  <inkml:trace contextRef="#ctx0" brushRef="#br0" timeOffset="147739.4503">20597 13875 124,'-35'-12'39,"10"3"-6,1 1-24,15 4-45,9 4-5,26 2 1</inkml:trace>
  <inkml:trace contextRef="#ctx0" brushRef="#br0" timeOffset="147944.462">21202 13959 130,'-23'11'40,"-7"10"4,-6-2-3,-1 6-41,6 6 0,10 10 0,12-6 0,17 4 0,14-4 0,15 1 0,7-2 0,3 0 0,-8 4 0,-8 0 0,-23 2 0,-17-1 0,-21 7 0,-12-1 0,-5 6 0,-4-3 0,17 4 0,1-20-28,33 5-17,16-9 0,21 3-1,13-7 2</inkml:trace>
  <inkml:trace contextRef="#ctx0" brushRef="#br0" timeOffset="149926.5754">3085 16152 81,'-1'25'36,"11"-7"-1,16-9 0,16-5-27,15-16-7,10-11-1,3-9 2,0-13-1,-10-11 0,-10-6 0,-17-6 1,-22-2-1,-19 3 0,-21 1-2,-14 8 1,-12 4 0,-3 13-1,-2 11 1,2 6-1,9 14 2,5 6 0,14 21 3,7 11-2,14 30 3,3 17-2,7 23 2,3 23 0,3 26-1,-5 24-2,1 17 0,-5 9 1,-4-15 3,-4 1-4,-4-7-1,-6-20 0,-1-24-3,4-25-1,-5-23-11,22-84-26,-14 58-5,13-80 3,6-27 0</inkml:trace>
  <inkml:trace contextRef="#ctx0" brushRef="#br0" timeOffset="150191.5905">3339 15923 93,'13'36'39,"-5"18"0,-1 24-1,-9 14-33,4 14-2,-7 10 0,0-6-1,-3-4-2,1-12-2,6-5-5,-7-32-28,16-24-4,7-32 0,8-23 1</inkml:trace>
  <inkml:trace contextRef="#ctx0" brushRef="#br0" timeOffset="150414.6033">3664 16657 88,'9'50'37,"0"6"-1,5-4 3,1-23-31,13-2-2,-1-27-1,5-8 0,-10-22-1,-5 7 0,-14-20-2,-12 3-3,-13 4 0,-11 6-2,-1 17-2,-7-8-7,17 23-25,0-2-3,15 14 1,12 2-1</inkml:trace>
  <inkml:trace contextRef="#ctx0" brushRef="#br0" timeOffset="150934.633">4080 16664 80,'8'-1'41,"3"7"-3,-2 9 0,2 7-30,-2-2-5,6 11 0,-2-10 0,6-3 1,-2-13-1,4-11-1,-3-7 1,1-2-3,-5-4 2,-2 2-3,-3 8 2,-9 9-4,14 19 3,-7 6-1,4 3 1,5 0 1,3-5 1,7-5 1,3-14 0,2-7-1,-5-23 0,-1 3 0,-7-9-1,-10-5-3,-4 5-1,-12-13-8,6 14-30,-13-8 0,6 13-1,1-9 1</inkml:trace>
  <inkml:trace contextRef="#ctx0" brushRef="#br0" timeOffset="151169.6465">4597 16506 90,'17'30'43,"-5"1"-2,2 4-1,-5-11-29,6 26-5,-5-11-5,-1-4-3,3-3-5,-8-13-11,11-9-24,-3-8 1,4-19-1,-1-11 2</inkml:trace>
  <inkml:trace contextRef="#ctx0" brushRef="#br0" timeOffset="151425.6611">4787 16384 56,'-25'-43'31,"3"22"-2,-15-1-23,4 1-25,12 18-8,-4-6-5</inkml:trace>
  <inkml:trace contextRef="#ctx0" brushRef="#br0" timeOffset="151851.6855">4845 16285 64,'18'46'38,"-4"8"-2,-3 4 3,0 12-12,-5-16-17,9 6-4,-4-17-3,2-3 0,1-19 0,3-13-2,1-15 1,2-12-2,2-4 0,0-9 0,3 7 0,0 4 0,-2 2-1,1 13 1,-6 12-1,-3 3-2,-4 19 2,-3 1-1,0 10-1,-2-11 2,6 2-3,2-8 1,11-11-2,1-3 3,10-16-3,-1-12 2,3-6 0,-2-11-4,2-1 2,-9-14-1,-5 4 5,-8 3 2,-8 4 1,-2 14 1,-11 5 2,5 22 2,-28-5 3,11 32-1,-5 3-2,7 14-3,2-2 0,9-6-1,9-1-2,9-6 0,9-10-2,5-4 4,2-22-2,0 0 0,-4-14 0,-5 6-2,-6-5 2,-6 12-4,-9 8 4,9 2-5,-7 25 4,0 1-1,0 19 0,-2 7 2,-7 11-1,-6-5 5,-8 8-1,-9-8-1,-12-3-1,-9-9 0,-10-10-4,-3-6-1,7-2-6,-2-14-5,27 0-24,3-9-5,29-7 1,0 0 0</inkml:trace>
  <inkml:trace contextRef="#ctx0" brushRef="#br0" timeOffset="154194.8195">6486 16364 49,'-28'32'34,"-2"11"1,0 14-1,-5-1-14,18 18-6,-3-15-7,26 9-2,15-25-2,19-17 0,10-17 0,14-15 0,-1-16 1,1-6 0,-9-8-2,-14-12 0,-22 5 2,-17-3-3,-22 1 0,-16 9-1,-19 2 0,-11 13-2,-8 7-1,-4 4 0,8 16-7,-2-9-4,24 19-25,9-15 0,22 10 1,17-11-1</inkml:trace>
  <inkml:trace contextRef="#ctx0" brushRef="#br0" timeOffset="154767.8523">7184 16394 89,'-6'13'39,"3"19"-3,-3 7 2,3 29-30,-7-1-5,3 9 1,-9-1-1,3-6 1,-3-7-3,0-15 3,-2-10-3,0-22-1,3-2 1,0-13-1,3-4 0,2-6-1,2-5 1,0-9-2,5-9 4,1-15-4,6-12 2,4-17-1,7-11 0,6 0 2,5-4-4,7 13 5,5 4-4,6 19 5,3 16-2,1 27 1,-3 18 1,-7 16-2,-12 5 3,-11 2-5,-18 17 3,-18 8-4,-17 3 2,-11-6-4,-2-3 0,-3-12-4,12 1-6,-4-12-25,25-21 0,12-16-1,20-7 1</inkml:trace>
  <inkml:trace contextRef="#ctx0" brushRef="#br0" timeOffset="155367.8866">7611 16302 76,'0'0'38,"14"1"-2,-12 16 3,0 25-19,-10 8-11,3 12-3,-10 7-2,0 7 0,-6 2-4,0-8 2,1-7-2,3-15 2,2-18-4,3-5 2,7-15-1,5-10-1,0 0 3,15-13-3,-1-8-4,-6-8-3,15-5-13,-13-31-13,7-1 2,-13-21 10,10 13 11,-15-13 4,1 12 7,-3 4 6,-8 6 12,8 28 15,-6 8-2,9 29-8,2-24-9,18 28-5,5 1-2,13 14-4,3-1 2,4 14-2,-4-2 2,-6 16-2,-19-2 2,-18 3-4,-22-5 1,-15-8-2,-12 5-5,-14-23-16,4 3-18,2-15 1,18-4-2,14-21 1</inkml:trace>
  <inkml:trace contextRef="#ctx0" brushRef="#br0" timeOffset="155817.9123">8269 16327 87,'-9'-1'32,"-5"15"3,-5 14 1,-11 2-32,13 10-1,1 3 0,14 4 3,9-10-2,18-8 2,8-10-1,11-16-1,1-23 1,1-1-2,-10-14-1,-13-3-1,-19-7-1,-18 7 0,-14 6-3,-15 6-3,-1 27-5,-12-8-24,11 15-5,8 4 1,16 9 0</inkml:trace>
  <inkml:trace contextRef="#ctx0" brushRef="#br0" timeOffset="156439.9479">8982 16163 76,'-25'7'35,"-11"4"2,-10-5-1,-3 16-22,-9-8-4,12 9-5,-1-5 0,12-2-4,11 4 2,18-1-2,13 9 0,17 3 2,7 2-1,8 1 2,-3 3-2,-2 12 1,-13-10-1,-10 5-1,-17-15 0,-13-6-3,-11-6 0,-8-2-5,3-6-4,-9-16-17,18-2-13,6-4 2,15-1 0,11-3 1</inkml:trace>
  <inkml:trace contextRef="#ctx0" brushRef="#br0" timeOffset="156706.9632">9058 16457 85,'4'32'38,"-3"2"1,-1 8-2,-7-4-18,3 15-9,-10-12-3,1-3-4,-1-5-4,1-14-3,11 3-18,2-22-17,9-22 0,6-10-1,12-17-1</inkml:trace>
  <inkml:trace contextRef="#ctx0" brushRef="#br0" timeOffset="156932.9761">9246 16045 96,'-15'-19'32,"15"19"-12,-22-12-22,-1 7-29,23 5-3,-15 11 1</inkml:trace>
  <inkml:trace contextRef="#ctx0" brushRef="#br0" timeOffset="157152.9887">9376 15722 79,'9'27'36,"-7"3"2,1 12 0,-7 3-25,2 34-2,-14 9-2,2 28 0,-9 1-4,2-6-1,-1-3-2,0-9-2,4-12-2,4-15-1,10-10-2,0-32-9,18-11-26,0-14 0,8-12 1,8-12 0</inkml:trace>
  <inkml:trace contextRef="#ctx0" brushRef="#br0" timeOffset="157464.0065">9685 16536 71,'27'-15'33,"-11"9"4,-6 3-2,-10 3-19,0 0-5,21 13-2,-8-20-2,10 8-4,2-14 2,6-1-3,-3-8 1,2-3-3,-5-7 1,-9 1 0,-11-3-2,-12-6 3,-11 9-4,-12 6 2,-10 10-1,-8 16 1,-7 14 0,0 21 0,3 11 3,9 14-3,12 5 4,19 1-3,19-2 1,18-5-1,22-9-2,15-19-3,17-4-4,2-26-4,22 11-18,-6-32-10,2 9 0,-5-21 1,-4 2 1</inkml:trace>
  <inkml:trace contextRef="#ctx0" brushRef="#br0" timeOffset="157728.0216">9330 16142 118,'-39'0'38,"20"7"4,19-7-4,28-3-33,20 5-7,7 0-10,17 0-26,3-12-1,6 3 0,3-13-4</inkml:trace>
  <inkml:trace contextRef="#ctx0" brushRef="#br0" timeOffset="159947.1485">11360 15995 100,'-20'-15'39,"2"-4"-1,6 9 0,1 5-28,14 18-2,3 8-4,10 2-2,2 16 0,6 2 0,4 15 0,0 6-1,2 8-3,-4-4-4,4 11-11,-11-22-22,-6-8-1,-15-25 0,-15-14-1</inkml:trace>
  <inkml:trace contextRef="#ctx0" brushRef="#br0" timeOffset="160225.1644">11085 16253 124,'71'-39'38,"11"1"-2,0 1-5,1 11-41,-13-7-20,0 16-8,-17 2-3,-17 1 3,-23 6-1</inkml:trace>
  <inkml:trace contextRef="#ctx0" brushRef="#br0" timeOffset="160581.1848">11592 15610 93,'49'61'38,"4"12"0,-3 14 3,3 5-29,-4 5-5,6 23 1,-10-28-2,-2-3 0,-13-21-2,-5-15-2,-11-20-2,-8-21 0,-7-28-2,-7-38 0,-2-5-1,-1-15 0,2 0 1,0 6-1,8 17 2,9 18 2,6 27 4,6 20-4,6 20 2,8 9-1,5 10-2,7 0 2,2-15 0,-1-4-2,0-24-1,-3-11 2,-7-19-2,-11-11 2,-11-6-1,-14-1 0,-12 4 0,-11 12 0,-6 13 0,-2 17 0,4 15 0,13 21 0,17 3 0,21 13 0,30 3-7,11-29-29,28 1-6,7-24 0,5-13-2</inkml:trace>
  <inkml:trace contextRef="#ctx0" brushRef="#br0" timeOffset="161264.2238">13691 16097 123,'-11'31'42,"-4"10"-3,7 19-1,1 2-37,13 3-3,8-11 4,11-14-3,5-23 3,9-20-1,0-25 0,2-22 2,-8-15-2,-7-20 1,-13-15-3,-14-17 0,-11 9 0,-12 0-1,-6 6 2,-8 18-2,1 16 3,-2 31-1,4 33 1,8 37 1,6 23-2,12 24 2,6 15 0,11 8-1,10-1 0,10-9-1,9-6 0,10-13 0,1-13 0,6-15 0,-2-6 0,-2-20 0,0-6-3,-13-16-11,3-14-29,-21-14 3,-8-11-1,-15-8-2</inkml:trace>
  <inkml:trace contextRef="#ctx0" brushRef="#br0" timeOffset="161517.2383">14061 16104 122,'25'35'41,"5"11"0,-1 0-1,1 7-39,3-4-1,-2-4-4,4-4-5,-13-31-30,4-12-3,-9-32 1,-7-12 1</inkml:trace>
  <inkml:trace contextRef="#ctx0" brushRef="#br0" timeOffset="161547.24">14055 15724 116,'-23'-11'28,"3"-4"-28,12-2 0,8 17-36,16 8-3</inkml:trace>
  <inkml:trace contextRef="#ctx0" brushRef="#br0" timeOffset="162135.2736">14485 16098 114,'39'54'39,"-2"11"1,0 4 0,-9-10-34,1 6-1,-8-23-1,-6-12 0,-15-30-1,13-6-3,-11-34 0,1-10 0,2-9 0,1-4 0,5 9 0,5 7 0,3 15 0,5 12 0,5 13 0,2 4 0,3 9 0,2-5 0,0-1 0,-2-5 0,-6-5 0,-8-6 0,-7-4 0,-15-3-3,-10 4 0,-13 11 3,-7 7-2,-5 19 4,-2 5-1,5 20 1,7 3 0,13 18-3,13-4 3,17-8-2,13-3 0,12-24 0,11-4 0,9-23 0,1-4 0,-2-22 0,-5-3 0,-11-7-2,-9-1 2,-13-1-1,-10 12 2,-13 4-2,-13 7 0,-8 22 2,-6 11 0,0 25 1,2 14-2,7 14 0,10-3 0,17 5 0,19-8 0,16-15 0,15-14-1,4-33-12,21-1-21,-12-16-8,-4-18-1,-15-11-1</inkml:trace>
  <inkml:trace contextRef="#ctx0" brushRef="#br0" timeOffset="162652.3032">15886 15750 126,'19'33'41,"-5"12"-1,2 21 1,-2 1-37,3 14-2,2-2-1,2 4-1,0-19 0,-4 2 0,-1-24-1,-6-15-5,2 2-19,-12-29-14,-10-14-4,-8-22 2,0 6 30,-12-26 7,2 16 3,1 1 6,-3-8 19,15 25 15,6 15 3,9 7-1,19 6-27,13 6-8,5-3-6,8 0 0,2-1-1,-1-10-5,7 1-11,-11-11-25,-4-5-1,-10 3 1,-5 7 2,-9-3 28,-2 19 10,-5 9 4,-10-4 14,3 24 25,-3-2-1,5-1 1,-3 0-1,7 8-30,-1-21-6,7-8-7,13-7-14,-3-35-25,3-4 2,-5-12-1,-5-14 0</inkml:trace>
  <inkml:trace contextRef="#ctx0" brushRef="#br0" timeOffset="162881.3163">16284 15740 112,'-30'-27'33,"19"9"-34,1 7 1,0 2-34,10 9-4</inkml:trace>
  <inkml:trace contextRef="#ctx0" brushRef="#br0" timeOffset="163134.3308">16534 16020 122,'16'46'42,"-2"2"-1,5-1-2,4-8-34,8-13-3,7-2-1,8-18-1,6-13 0,1-13 1,-3-11 1,-8-12-2,-15 0 0,-15-5 0,-20 1 0,-18 12 0,-15 4 0,-11 11 0,1 7-6,-5 10-5,20 12-28,-1 5-4,14 9 2,8-4-1</inkml:trace>
  <inkml:trace contextRef="#ctx0" brushRef="#br0" timeOffset="163419.3471">17133 16040 118,'0'0'40,"16"26"3,-10-7-1,4 14-30,0-3-12,4-1 0,3 3 0,2-5 0,4-16 0,3-11 0,0-14 0,4-14 0,-1-4 0,1-2 0,-3 0 0,-1 1 0,-4 16 0,-1 6 0,-4 17 0,-1 17 0,0 7 0,2 8 0,5 1 0,0-5-3,15 9-20,-13-20-20,14-2 0,-1-14 0,6-1 1</inkml:trace>
  <inkml:trace contextRef="#ctx0" brushRef="#br0" timeOffset="164096.3858">18612 15854 104,'0'0'42,"0"0"0,-10 26-2,-2 9-29,3 4-10,1 16 1,3 0-1,4-4 0,3-16 3,6-12-3,4-9 3,1-25-3,0-5 0,-3-15-1,-4-7 0,-4-1 0,-5 11 0,-4 0 0,0 13-1,7 15 2,0 0-1,19 17 0,14-15-1,15 0 2,13-18-2,8-13 1,2-19-1,-4-20 0,-11-8 0,-16-9 2,-19-7 0,-22 1-2,-20 3 2,-14 18 0,-8 20 0,-4 12-1,-1 26 0,6 24 0,6 33 0,9 29 0,9 27 0,8 18 0,6 6 0,3 9 0,3-4 0,3-3-1,-3-15-1,6-3-9,-9-42-13,14-5-19,4-27 1,11-10-2,7-22 1</inkml:trace>
  <inkml:trace contextRef="#ctx0" brushRef="#br0" timeOffset="165096.443">20375 15895 73,'-18'-15'36,"-10"5"2,-8 10 0,-15 1-23,10 24-4,-9-5-1,13 11 0,2 1-4,17-2-2,14-5-2,20-5 0,14-8-1,11-17 0,8-11 1,3-15-3,-2-12 3,-5 1-2,-10 2 0,-13 7 0,-9 8-1,-13 25 3,0 0-4,2 44 4,-4 3-3,5 6 2,4 8-1,2 2 0,7-10 0,-2-20-4,8-4-4,-8-32-4,11 6-10,-16-28-16,4-9-1,-4-17-3,9 5 29,-12-6 7,3 0 8,3 22 7,-8-4 11,14 28 16,-2 10 3,7 22 2,-8-1-27,17 28-5,-6-9-4,6 7 0,-5-6 0,1-13-2,-4-12-3,-2-16 0,-3-16 0,-2-15 0,-1-9 0,-1-9 0,2-13 0,0 0 0,3 4 0,-3 8 0,3 12 0,-7 2-11,10 29-8,-16-15-22,5 25-1,-12-7 14,17 26 14,-17-12 9,4 13 3,0 5 7,-5-7 8,10 17 25,-4-8 1,7 16-12,-10-18-13,12 7-4,-4-11-1,7-11-3,-2-20-5,6-6-1,-1-11 0,2-13 0,3-11 0,-1-4 0,4-9-2,-4-6-10,13 21-23,-12-6-7,4 11 2,-5 8-1</inkml:trace>
  <inkml:trace contextRef="#ctx0" brushRef="#br0" timeOffset="165363.4583">21544 15887 111,'-1'48'40,"6"-10"1,2-4-1,21 1-31,-5-13-5,11-15-1,9-13-1,7-15-2,-1-15-1,-3-4 2,-13-12 0,-12 2 1,-18-4 0,-16 12-2,-13 14 0,-13 3-3,0 24 0,-6-9-10,21 25-28,3-2 0,16 5-2,9-1 3</inkml:trace>
  <inkml:trace contextRef="#ctx0" brushRef="#br0" timeOffset="165670.4759">22018 15736 129,'22'8'42,"1"17"-1,-8-10-1,4 6-37,-1 0-3,3 2 0,6-13 0,2-7 0,1-3 0,0-13 0,-4-4 0,-4-2 0,-6 7 0,-5 14 0,-6 16 0,-1 11 0,0 3 0,4 8 0,8 2 0,11-3 0,8-14 0,9-13 0,4-25 0,-1-21 0,-4-7 0,-7-3 0,-11-5 0,-10 1 0,-7 10 0,-18-2-5,13 27-35,-13 9-4,10 4 0,-8 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26:37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2784 2909 40,'-6'-20'28,"8"4"3,-7-3-10,-1-3-3,7 5-5,-9 1-3,8 16-2,-5-19-2,5 19 0,10 3-2,6 8 0,-1 6-1,8 18 1,-2-2-1,9 14 2,-9-2-1,4 11 0,-11 2 0,2 2-1,-8-7-1,0-2 1,-6-7-1,1-7-1,-4 1 0,2-9-1,-2-11 1,0 5-1,0-6 2,-1-3-3,0-2 2,-1-1-1,3-11 0,-4 22 2,4-22-2,-5 23 1,5-23-1,0 0 0,0 0 1,1 12-2,-1-12 1,0 0-2,9-12 3,-2-2-2,4 5 1,3 2 2,5-3-3,2 0 3,6 1-2,4-1 1,5 6 1,6-1-1,6 1-1,6 2 1,8-2-1,7 1 1,6 0-2,5-2 1,10-6-2,6 4 3,4-1-2,1 2 1,3-3 1,1-1-1,4 3 1,3-4-3,1 10 2,-1-8 0,3 8 1,6-5-1,7 4-1,1 0 3,0-4-2,0 12 1,1-13-1,3 8-1,-3-8 0,-4 1 0,2-4 1,5 5-3,1-11 2,4 6 1,-1-5-1,5 7 1,2 1 1,-1 2-2,-5 5 4,-5 3-4,-3 8 4,-2 1-3,-7 7 1,-8-2-1,-6-2 1,-1-1-1,-2 3-3,-2 2 6,-7-6-4,-6 6 1,-5-10 0,-4-2 1,-6-1-1,-7 0 0,-12-4 0,-6-9-2,-11 6 3,-6-9 1,-6 3-1,-4-2 0,-8-1 0,-1-3 2,-3-2-1,-1-8-1,1-8 3,3-12-4,-1-2 0,1-10-4,8 11-10,-3-9-26,4-4 0,-1 5-2,-1 7-2</inkml:trace>
  <inkml:trace contextRef="#ctx0" brushRef="#br0" timeOffset="1547.0884">8030 4008 39,'0'0'27,"-11"9"0,11-9 2,5 10-16,-5-10-4,-4 16-3,-1-3 1,6 12 2,-8-3 0,7 12-1,-8-5-1,6 12-1,-6-3-2,4 14 0,-3-1-1,3 5-2,0-2 2,1 0-2,3-2 1,3-2 0,2-4 0,10-7-1,2-11 1,13-2 0,7-12-2,15-2 1,11-10-1,12-9 1,7-8 1,5-5 0,-1-4 0,1-6 0,-7 2 0,-8-5 1,-11 8-2,-13 3 1,-9 7-2,-11 1-3,-5 8-2,-13-1-3,3 21-18,-16-2-14,3-12-1,-16 9 1,6-9 0</inkml:trace>
  <inkml:trace contextRef="#ctx0" brushRef="#br0" timeOffset="2090.1195">8901 4429 66,'-9'-2'34,"-3"-3"-1,12 5 1,-9 1-19,9-1-7,9-3-2,6 7-3,11 5 1,4-1-1,12 11 1,0-7 0,8 10-1,-2-1-1,4-5 0,-5 3 0,-2-6-2,-2 10 1,-3-3 0,-3 2 0,-1-2 2,-4-1-3,-4 3 2,-5-2-2,-5 8 1,-8-12-1,-7-1 0,-7-2 0,-8-2-1,-9-3 1,-4 8 1,-6 2 1,-2-2-1,-2 3-1,0 2 1,1 0-1,2 2-1,4 6 0,2-4-6,12 7-12,-2-5-20,6-9 1,10-18-1,0 0 0</inkml:trace>
  <inkml:trace contextRef="#ctx0" brushRef="#br0" timeOffset="2255.1289">9192 4703 119,'12'29'41,"12"7"-3,9 8-2,-4 7-63,5 31-10,0-8-3,-3-5 0,-3-12-1</inkml:trace>
  <inkml:trace contextRef="#ctx0" brushRef="#br0" timeOffset="4708.2693">10664 3860 97,'8'-22'37,"2"1"0,-1 10 0,12 14-27,-12 5-3,10 15-1,-3 7-4,5 10 1,-4 5-1,4 13 1,-3 3 2,1 4-4,-3 6 0,2 2 0,-3 4 1,2 6-1,-1-2 1,0-2-2,1-7-1,2-3 2,-1-7 0,-1-4-1,2-3 0,-2-7 0,-1-5 0,-1-6 0,-2-2 0,-2-5 0,-3-4 0,0-3 0,-2-7 0,-2-6 0,-4-10 0,4 12 0,-4-12 0,0 0 0,3 13 0,-3-13 0,0 0 0,0 0 0,0 0 0,4-20 0,-1-3 0,1-11 0,1-23 0,4-12 0,3-25 0,4-27 0,5-10 0,6-24 0,0-7 0,3-2 0,-3-1 0,-1 15 0,-3 18 0,-4 32 0,-5 10 0,-4 25 0,1 25 0,-6 0 0,16 30-31,-11-4-14,4 15 3,-3-6 0</inkml:trace>
  <inkml:trace contextRef="#ctx0" brushRef="#br0" timeOffset="5506.3149">11849 4495 79,'-3'-25'33,"2"7"1,-4-4 0,2-2-25,3 24-2,0 0-4,0 0 0,0 14 0,6 12 1,-3 5 0,6 18 0,-4 3 2,6 18-1,-3-6 1,3 12 0,-3-5-3,1-2-2,-4-5-1,0-8 1,-4-10 0,-1-7-1,-4-7-2,-1-15 2,-4-8 1,-1-13 0,-2-12 2,-2-14-1,1-8-2,3-1 4,2-13-4,9 7 0,12-2 0,18 12 0,19 11 0,14 18 0,9 13 0,5 15-1,1 19 2,-4 14-2,-11 17 1,-21 3 1,-19 4-2,-20-4 2,-17-8-2,-13-9-1,-11-15-1,-11-17-1,-1-19-1,-7-24-4,10 8-3,-9-35-10,16 11-17,2-9 0,9 7 1,6 2 2</inkml:trace>
  <inkml:trace contextRef="#ctx0" brushRef="#br0" timeOffset="6035.3452">12998 4879 116,'14'-22'39,"-5"8"2,-9 14-2,-13-2-32,-17 20-3,-6 14-1,-11 17-1,-3 7 0,1 8 0,15 5-2,20-8 0,27-15 0,37-7 0,30-23-18,43-2-23,28-29-2,27-13-1,15-21-4</inkml:trace>
  <inkml:trace contextRef="#ctx0" brushRef="#br0" timeOffset="8787.5026">11062 7097 28,'-11'19'28,"-3"-20"1,14 1 1,-11 8-11,11-8-5,0 0-5,13 6 0,5 2-2,-3-6 1,13 11 0,-2-8-2,11 7 0,-1-3-1,8-1 0,3 1-2,2 2-3,5 1-3,-7-3-7,11 5-17,-7 0-8,-4-3-3,-3-3 0</inkml:trace>
  <inkml:trace contextRef="#ctx0" brushRef="#br0" timeOffset="9239.5284">10894 7783 76,'23'19'38,"6"-12"-1,16-6 0,9 7-16,7-11-15,17 8-3,5 0-5,-2 1-9,5 2-25,-5 8-1,-5-13-1,-1-1 0</inkml:trace>
  <inkml:trace contextRef="#ctx0" brushRef="#br0" timeOffset="10944.626">12812 7232 60,'0'14'33,"0"-14"0,0 0 0,4 13-18,-4-13-9,0 0-2,0 0-2,12 13 1,-7 0-1,4 7 0,-2 1 0,4 12 1,-6 6 0,7 10 1,-4-2-3,4 2 3,-3 1-3,5-2 1,-3 3 0,1-3 1,0-5-2,0-8 1,-2 0 0,1 2 4,-3-9-3,-1 8 1,-2-12-2,0 4 0,-3-14 0,1 10 0,-3-24 1,1 22-4,-1-22 1,9-15 3,1-6-2,5-21 0,4-7 0,1-21-2,0-6 1,-1-12-3,-2 9 2,-8-1-8,5 20-12,-11 12-19,-2 9 0,-2 11-1,3 13 2</inkml:trace>
  <inkml:trace contextRef="#ctx0" brushRef="#br0" timeOffset="11371.6504">13618 7611 64,'-11'11'31,"-14"1"0,6 3-7,-4 19-12,-4-4-4,5 11-3,0 0-1,9-5 2,5-1-2,12-3 3,7-16-3,10-4-1,2-19 1,8-3-2,-8-21 2,1 1-2,-11-17 2,-3 1-5,-14-6 4,-5 9-2,-11-1 0,-3 16 0,-4 19-2,-3 2-4,9 26-6,-7-3-22,14 15-5,10-6 0,6 0 3</inkml:trace>
  <inkml:trace contextRef="#ctx0" brushRef="#br0" timeOffset="11907.681">13992 6813 55,'10'-14'33,"-7"-11"-1,1 4-7,6 14-8,-9-8-6,11 13-2,-12 2-5,15 30 2,-7 10-3,7 20 3,-5 15 1,6 18-1,-4 9 0,2 14-2,-5 3 1,2-8-2,-7-8 0,-1-8-2,-3-13-4,-4-13-1,4-6-8,-15-27-26,5-10 0,-1-18 1,1-11-1</inkml:trace>
  <inkml:trace contextRef="#ctx0" brushRef="#br0" timeOffset="12327.7051">14487 7118 47,'0'0'33,"2"14"1,2 15 3,5 13-18,-11 10-6,12 18-4,-10 0 0,9 17-1,-8-13-2,4 10-1,-7-11-3,2-3 0,-2-12-1,-1-12-1,3-4-3,-6-16-4,13 11-9,-7-19-20,0-18-2,8 10 3,-3-20-3</inkml:trace>
  <inkml:trace contextRef="#ctx0" brushRef="#br0" timeOffset="12569.7189">14262 7622 104,'18'-14'39,"6"-6"-1,9 8 0,5-9-35,6 17-12,-12-4-20,4 6-9,-3 4-2,-8 6 2</inkml:trace>
  <inkml:trace contextRef="#ctx0" brushRef="#br0" timeOffset="12995.7433">15050 7482 50,'-22'17'34,"-11"6"-1,3 12 1,-5 2-18,0 0-7,13 3-4,1 2-1,11-3 0,5-5-3,11-10 1,8-10-2,3-7 0,5-14-1,0-6 1,-1-16-1,-3 0 2,-8-11 3,1 8 0,-9-4 2,7 19 0,-4 0 1,13 31 2,1 13-2,17 11-2,5 12-2,8 5-3,8 9-2,-9-19-19,6 6-17,-8-16-1,-8-29-1,-10-7-2</inkml:trace>
  <inkml:trace contextRef="#ctx0" brushRef="#br0" timeOffset="13730.7853">15628 7485 97,'-8'23'37,"-5"-6"1,1 6 1,-1 9-35,-3 8-3,1 14 1,1 1 0,3 2-2,5-2 2,5-16-2,6-1 1,5-16 0,5-5-2,1-15-1,4-9 0,-3-13-2,-2-11 1,-3 0 0,-2-15 2,-4 1 1,-5-10 3,3 5-1,-2 0 3,6 10 0,0 6-3,10 23 2,7 9-2,7 24 0,4 19-2,-1 8 1,-1 19 1,-7 9-3,-9 12 3,-16 5-3,-14 3 1,-15-12-2,-12-9 0,-9-14-1,-2-8 1,0-15 1,5-15 0,9-23 2,12-15-1,13-13 0,15-11 1,13-8 1,16-14-3,14-6 3,10-6-3,1-2-1,2-4 0,-4 4 2,-7-4-2,-7 12 2,-15-1 2,-10 13-2,-14 16 3,-4 2-1,-11 17 2,1 15-1,-6 18-2,6 13 2,4 14-2,11 7 1,12-1-1,15 11 1,18-5-4,11-10-5,23-6-29,-2-9-7,6-20 3,-3-1-2</inkml:trace>
  <inkml:trace contextRef="#ctx0" brushRef="#br0" timeOffset="14748.8435">17641 7176 67,'-10'-36'32,"0"8"-1,-14 5 1,-8 10-26,2 15-4,-7 11 1,-1 14 0,-7 8 2,4 14-2,-3 18 3,11 10-1,2 7 1,13 9-1,6-9 0,12 0-2,5-14-2,9-6 0,6-26-1,4-17-1,4-18-3,-2-23-3,5-4-7,-12-33-7,10-7-3,-14-24 2,9-1 5,-14-20 9,3-1 7,-3-9 8,-9-12 8,12 25 9,-16-2 4,13 27-2,-15-2-5,15 30-8,-12 8-4,9 31-5,-7 14-2,14 44 1,-5 12-4,2 22 2,2 11-1,3 16-1,-1 6 1,0 3 0,0 5-1,-4-13-5,6-1-4,-18-24-24,8-8-7,-4-15 1,1-24-1</inkml:trace>
  <inkml:trace contextRef="#ctx0" brushRef="#br0" timeOffset="14970.8562">17918 7548 125,'19'40'41,"1"5"1,-3-19-1,5 5-36,2 3-4,4-17-1,2-7 0,5-23 0,1-13 0,-2-5 0,1-14-3,-8 1-5,4-2-4,-19-1-26,8-1-3,-6 5-1,-1 9 2</inkml:trace>
  <inkml:trace contextRef="#ctx0" brushRef="#br0" timeOffset="15236.8715">18434 7315 71,'1'26'37,"-2"3"2,0 13-1,0 3-9,11 12-16,-7-7-6,15 0-3,4-8-4,7-8 0,5-18 0,3-11 0,-1-22 0,-6-14 0,-8-12-1,-15-6-1,-10-1 2,-13-3 1,-10 12-2,-11 1 0,-3 21-2,-5 8-2,9 23-4,-5 2-9,18 12-22,8 10 2,10 1-2,12-8 3</inkml:trace>
  <inkml:trace contextRef="#ctx0" brushRef="#br0" timeOffset="15615.8931">18908 7539 110,'31'60'39,"-2"12"1,-2-3 0,1 8-35,-11 4-1,-1-4-4,-6-8 0,-8-23-1,-6-11-1,-9-32-2,3-15-1,-8-30 2,6-21-3,-3-22 3,8-25-1,3 2 3,10-10 0,12 16 5,7 4 0,18 27 1,4 16 2,11 33-1,-5 21 0,0 22-2,-14 17 0,-13 14-2,-22 12 0,-18-8-3,-21 10-1,-15-11 0,-3 7-16,-12-27-24,5-19 2,12-16-2,17-26 0</inkml:trace>
  <inkml:trace contextRef="#ctx0" brushRef="#br0" timeOffset="17578.0054">20362 7218 58,'19'-43'33,"0"7"0,-13-8-1,-9 5-16,2 9-10,-15 1-1,-6 11-4,-10 6-2,-8 11 0,-6 12-1,-6 11 1,-1 10 0,1 14 1,3 10 0,9 13 2,6 3 0,17 2 1,9-4 1,20-9-2,12-9 2,17-9-2,7-10 0,6-19 0,4-11-3,-2-14-2,-1-10-4,-14-14-4,-2-2-3,-21-18 0,-1 3 8,-12-4 4,-8-6 4,-3 13 5,-14-8 2,6 28 7,-15-1 1,13 19 0,-13 1-7,14 18-3,-2 12 0,15 7-5,12 12 2,11 8-4,11 9-1,4 5-8,15 13-28,-5-4-3,-2-11-2,-4-23 0</inkml:trace>
  <inkml:trace contextRef="#ctx0" brushRef="#br0" timeOffset="17876.0224">21093 7077 93,'-33'33'40,"2"15"2,3-2-3,10 10-24,3 11-6,17 4-4,8 6-1,11-4-4,10 3-2,3-16-6,12-4-31,-5-14-3,-3-28 2,-6-14-1</inkml:trace>
  <inkml:trace contextRef="#ctx0" brushRef="#br0" timeOffset="18162.0388">21387 7271 107,'36'47'41,"2"12"-1,1-2-1,-6-5-29,3 7-6,-8 1-3,-4-5 0,-9-13-2,-7-13 1,-8-29 0,3-19 0,0-22 0,2-11 1,6-8-1,5-7 1,7 5-3,0-4-2,9 23-6,-11 0-14,9 16-16,-3 13 2,-1 5-3,-3 6 2</inkml:trace>
  <inkml:trace contextRef="#ctx0" brushRef="#br0" timeOffset="18417.0534">22025 7258 67,'11'14'38,"-4"2"-1,-5 8 2,-3 14-13,-7 1-15,20 16-3,1-10-4,13 7 1,10-15-4,9-13-1,7-12-1,1-20-2,-2-15 2,-9-21-3,-12 0 4,-15-10-4,-15 2 3,-13 6 0,-11 4 1,-7 11 0,-6 13-2,-2 8-1,8 18-4,-2-5-8,20 20-21,8 0-1,14-2-1,15 2 2</inkml:trace>
  <inkml:trace contextRef="#ctx0" brushRef="#br0" timeOffset="18717.0705">22902 7265 89,'31'-19'35,"-14"12"3,-17 7-3,-21-5-24,1 17-5,-15-1-3,0 4-2,-2 6-1,7 7 1,10-6-2,16-1 2,18 5-2,12 6 1,11 5 0,7 3 1,0 0-1,-5 0 2,-13 5 0,-13-6 1,-19-4-2,-11-4 0,-13-12-1,-7-3-1,-3-5-3,-8-14-8,16-2-24,3-8-4,14-3 4,12-14-4</inkml:trace>
  <inkml:trace contextRef="#ctx0" brushRef="#br0" timeOffset="18979.0855">23423 7190 93,'-17'2'40,"-12"2"-1,-4 10 0,4 10-27,3-5-6,18 22-3,10 0 0,15 11-3,6-3-2,8 3 3,-1-9 0,-7 3 1,-17-5-1,-15-9 1,-16-6-2,-11-13-5,6 7-21,-6-2-11,5-6-3,13-11 0,15 11 0</inkml:trace>
  <inkml:trace contextRef="#ctx0" brushRef="#br0" timeOffset="20700.1839">13974 9220 45,'-17'30'32,"-7"-15"3,13 6-1,0-7-11,11-14-9,13 29-2,3-23-3,20-3-2,-2-12-1,14 3-1,-3-18-1,4 0-3,-4-13 0,-4-6-2,-7-8 2,-7-2-3,-6-1 2,-10-3-2,-6 8 1,-10 2-1,-8 7 2,-13 17-1,-10 10-1,-13 11 0,-11 22 2,-5 14 1,-4 23 1,3 13 2,2 16 0,11 11 1,11 1-1,21 11 2,15-14-2,22 1 0,14-26-2,15-8-1,9-21-2,6-15-2,7-10-5,-6-21-15,3-11-18,1-9 1,-3-7 0,0-11 0</inkml:trace>
  <inkml:trace contextRef="#ctx0" brushRef="#br0" timeOffset="21211.2132">14800 8556 103,'-17'42'38,"-1"21"2,3 15-1,-5 16-27,13 20-5,-1 1-2,9 11-1,2-8-4,7-5 2,7-19-2,7-18 1,8-27-3,8-9 2,9-25 0,7-16 0,10-19 2,3-15-4,3-15-1,-4-14 1,-2 1-1,-10-19 0,-8 14 1,-13-1 1,-15 9 1,-9 12 1,-18 7 3,-7 20-2,-13 7 2,-2 28 1,-6 1-2,2 21-2,0 10-1,7 8 0,10 11 0,12 1 0,13 3 0,8-3 0,9 3 0,2-11 0,5-1 0,-8-18-8,7-3-32,-11-9-1,-3-19-1,-4-12 0</inkml:trace>
  <inkml:trace contextRef="#ctx0" brushRef="#br0" timeOffset="21915.2534">15683 9278 124,'34'5'41,"3"8"-1,1 5 0,12 12-34,-14 11-2,1 9-4,-6 6 0,-7-1 0,-6-5 0,-7-5-1,-5-5-2,-5-17 0,-1-23-4,0 0 3,-1-26 0,-2-10 2,4-3 1,2-9 0,2-10 3,5 10 2,1-4-1,7 10 2,0 2-1,6 13-1,-3 11 1,5 17-4,-3 12 1,-1 10-2,-2 13 2,-4 11-1,-1 10 0,-2 4 0,-5-3 0,-2-8 0,-3-6 0,-1-13 0,-2-18 0,0-13 0,0 0 0,3-29 0,2-6 0,3-6 0,4-2 0,4-1 0,2 14 0,6 2 0,3 6 0,5 16 0,2 8 0,5 5 0,5 12 0,3 1 0,6 0 0,1-2 0,3-9 0,-2-14 0,0-9 0,-8-11 0,-6-10 0,-12-14 0,-10-2 0,-11-7 0,-9 3 0,-11 16-1,-7 4 2,-6 26-1,-3 12 0,0 22 0,0 21 0,2 8 0,5 12 0,6 3 0,9 2 0,9-10 0,11-3 0,0-24-8,14-6-34,-4-14 0,1-10 2,-3-19-3</inkml:trace>
  <inkml:trace contextRef="#ctx0" brushRef="#br0" timeOffset="22444.2837">17046 9338 126,'24'6'42,"5"7"0,-3 13 1,1 14-41,-2 0-2,0-6 0,-1 0 0,-3-4 0,-3-15 0,-2-8 0,-1-18 0,-1-11 0,1-15-2,1-5 0,3 3 4,2-3-2,-1 9 0,2 11 2,-3 10-2,1 16 0,-1 11 0,-2 12 0,-3 10 0,-1-1 0,0 12 0,-3-9 0,0 0 0,-6-14 0,7-4-13,-11-21-8,5-18-13,-5-5-5,5-20-2,1-17 0,10-6 11,-8-27 13,13 0 19,6 9 14,-9-11 12,11 16 9,-4 13 3,-1 11 2,-7 11-10,13 39-12,-18 6-8,7 24-6,-3 20-5,0 9-1,2 13 0,0 13 0,1 7 0,-3 10 0,1-4 0,-1 9 0,1-18 0,-7-14-2,10-12-39,-10-14 0,-1-20-2,-9-24 1</inkml:trace>
  <inkml:trace contextRef="#ctx0" brushRef="#br0" timeOffset="22593.2922">17777 9192 143,'-15'-2'44,"15"2"-1,25 14-18,17 0-25,5-5-16,14 8-28,5-10 0,1 3 1,-1-19-1</inkml:trace>
  <inkml:trace contextRef="#ctx0" brushRef="#br0" timeOffset="23241.3293">18779 8805 80,'-31'-31'38,"11"2"-2,4-1 0,-2-11-21,24 14-7,2-4-1,17 5 0,6 1 1,17 6-4,6-2 2,13 9-3,5 7 0,6 13-1,-1 6-4,-1 23 2,-8 8-2,-13 21 3,-15 13-2,-16 13 2,-21 4 0,-17-5-1,-19 0 2,-18-14 0,-15-15-3,-13-25-1,-2-15 1,0-22-2,6-15 3,12-3 1,12-13 1,18 6-2,17 4 3,25 16-2,17 6-1,17 14 0,11 14 0,7 8 0,6 9 0,-5 0-19,10 5-24,-2-10 0,1-17-1,0-11 1</inkml:trace>
  <inkml:trace contextRef="#ctx0" brushRef="#br0" timeOffset="90095.1531">4086 8132 1,'0'0'4,"-10"-12"0,10 12 1,0 0-1,-11-3-1,2 0 0,9 3-1,-17-4 0,4 7-1,0-2 0,-5 0-1,1 5 1,-4-3-1,3 3 1,-5-1-1,5-2 0,-3 1 0,4-3 2,-1 2-2,3-3 0,-1 3 0,2-1 0,-3 2 0,2-1 0,-1 1 2,-2 0-3,1 0 2,-2 0-1,1 1-1,-2-1 2,1-1-1,-2 3 0,2 0 0,-2 0 1,0 3 0,0-1-1,0 3 2,-4-1-1,3 1 0,-4-2 0,-1 3-1,3-2 1,-2 3-1,1-1 0,2 3 0,4 1 1,-3-1-1,3 4 0,-1-3 1,3 4 0,-3-5 0,-1 5 2,0-5-1,-2 2 0,2-2 1,-3 2-1,4 0-1,-2 1 1,3 0 0,0 1-1,0 2 3,-5 0-1,4 1 0,-2 0 0,4-1 1,-6 0-1,7 0-1,-3 0-1,7 1-1,2 0-1,1 3 1,1-2 0,1 4 1,1 0-1,-3 5 1,-1-6 1,-2 8-2,1-5 2,-5 4-1,3 0 1,-4-4-1,4 4 0,-5-5 1,7 4-1,-5-5 1,5 2-1,-1-2 1,3 2 0,0 1-1,2 2 1,-1 0-2,1 0 2,0-2-1,3-2 2,-2-1-1,2-4 0,1-2 0,-1-1 1,3-5-1,1 2 0,2 1 0,2-2-1,1 8 0,1-1-2,0 4 1,4 3-1,-2-1 2,4 2-1,0 0 1,-1 2-1,2-5 2,0 0 0,1-7-1,-1-1 1,4-5-2,-3 1 1,4-5-1,-4 0 1,5-4 1,-4 2-1,3-5 1,2 3-1,-2 0 1,2 1 0,1-1-1,1 2 1,-2-4-1,5 4 1,-3-5-1,2 0 0,-1-2 1,4-2 0,-5-2 0,4 1 1,-2-2-3,-1-1 2,-4 2-3,-1 1 2,-1 1-1,-2 1-2,1 2 2,0 0-2,3 3 2,3 1-1,6-1 0,1 0 1,5 1 1,2-1-1,0-3 1,1 2-1,1-5-1,-5 2 1,0 1 1,-2-3-1,-2 1 1,1 0-1,0 4 1,2 0-1,0 0 2,2 1-1,-2-3 1,-2 3-1,0-3-1,-3-1 0,-5-1 2,-2-2-3,-4 0 2,2 0-2,1-3 2,5 1-1,1-1 0,4-1 0,2 2-1,4-3 3,1 0-3,-1 0 2,-1-1-2,-3 4 1,-4 0 0,-3 3 0,-1 0 1,-2 0-1,-1 3 0,2-1 0,0 3 0,4-2 0,-1-3 1,3 3-1,1-2-1,1-1 1,-1 2 0,-2-1-2,1 3 3,-5-2-1,1 3-1,-2 0 2,2-2-1,-2 3 1,2-3-1,1 3 1,1-2-1,5-2 0,-2-2 0,3 1-1,-4-1 2,5 1-2,-3 1 1,1-4 0,-4 2 1,-1-1-1,-2 2 1,0-1-1,-1-1 0,-2 1 0,1-1 1,-2 1 0,2-1-1,-1 1 1,4-1 0,-3 1 1,0 0-2,1 2 1,-2-3 0,5-1 0,-6-1 0,5 1-1,-4-3 1,4-1-2,-2 2 1,2-6 1,0 3-1,2 3 0,-2-1-1,2-1 2,-1 1-1,1 1 1,-1 0 0,-1 1 0,2-3-1,-2 2-1,0-1 1,2 0 0,-1 1 0,-2 0-1,1-1 1,-1 0 0,-4 4 0,2-1 0,-1 0 0,-1-1 0,0-1 0,0-1-1,0 5 0,0-4 1,2 6 0,-1-4-1,3 2 1,0 4 1,0-3-1,1 4 1,0-4-1,1 1 0,0-1 0,-2-1 0,-2 0 0,0-1 0,-2-1 0,2 1 0,-2 0 0,4 1 1,2-4 0,3 3 0,3-1 1,2-1-1,1 0 1,0-2-2,-2-2 2,1-1-1,-6 0 1,0-2-1,-4-1 0,2 1 1,-3-4 0,1 5-1,-1-10 0,0 1 0,0-7-1,2-4 0,-2-1 0,3-4-1,-2 0 2,2-7-2,3 7 2,0-2-2,0 6 2,-1 2-1,0 1 1,0-3-1,-1 3 1,-4 0-1,-1-2 0,-3-1 0,-2-2-3,-2 0 3,-1 2-4,-3-2 4,-3 3-3,-1-2 2,-1 2 0,-2-1 0,-1-1 1,-2-4-1,0-1 3,0-4-3,-1 0 2,1-3-2,0 7 2,-1-3-1,3 7 1,0 0-1,0 5 1,-1 6-1,-1-2 0,-2 7 1,2-5-2,-2 1 1,-2 0-1,-1 0 0,-1-2 1,0 0-1,0 1-1,0 0 1,-4 3 0,0-2 1,-2 0 0,-3 1-1,2 0 2,-4-3-1,-1 0 1,-1-5-1,1 0 1,0-1-1,2 3 0,1-3-1,-1 5 1,4 4 1,-1 0-1,1 7-1,-1-6 1,-2 5 0,1-2 0,-3 2 0,-1-1 0,-2-3-1,0 4 1,-2-3 0,0 4 0,-2-2-1,-2 5 0,-1-2 0,2 3 0,-3-2 0,2-1 1,-2-2 1,4 2-3,1-2 2,2-2-2,-1 1 2,1-2-3,-2 4 2,-2-4-1,-3 2 0,-1-1 2,-4 1-1,-2 0 1,2 1-1,-2 0 3,1-3-2,2 8 0,2-1 0,1 4-1,1 0 1,3 5-1,1 0 0,3 3 0,2 5 0,3-5 1,3 2-1,1 0 1,2-3-1,1 3 1,0-4 0,-2-1-1,0 1 2,-1 0-2,-2 1 1,-2 0 0,-4 0 0,0 1 1,-2 1-1,1 2 1,-1 0-1,-5-2 0,1 2 0,-2-2 0,-1-2 0,-4-2 0,-2 3-1,-1-3 1,0 0-1,-1 0 1,-1 2 0,3-1 0,-1 0 0,3 1 0,-2-1 1,1 3-1,0-1 1,1 2-1,0 0 1,-1-1-2,2 3 2,-1 2-1,1-1 1,0 1 1,0-2 0,1-1-2,-2 0 2,1 2-1,1-2 1,2-3 1,-3 2-4,3 0 0,-2-1 1,2 5 2,0-1-3,2 0 1,0 1-1,1 1 1,2 0 0,1-1 0,2 1-2,-1-1 2,3 0-1,-1 3 1,2-3-1,-2 3 0,3-4 1,-1 4 0,2-3 0,-2 3 0,2-4 0,-2 0 0,3-2 1,-2 0-1,0 2 0,-2-3 1,-1 1-1,-5-6 1,-2 2-1,-5-1 1,-3-1-1,-4 0 0,-3-3 0,0 0 0,2 1 0,-2 2 0,4-2-1,1 4 0,2-2-1,4 13-2,0-7-2,8 17-7,-4-5-8,7 3-10,7 7 2,-1-14-2,10 10 1</inkml:trace>
  <inkml:trace contextRef="#ctx0" brushRef="#br0" timeOffset="95886.4843">4122 12012 1,'0'0'11,"-4"-17"-3,4 17-1,-13-19-2,13 19-1,-16-14-1,16 14-1,-16-10 0,7 11-2,-2-3 2,3 3 1,-1-2 1,0 2 0,-1-1 0,1 0 1,-1-3-1,-1 1 0,2-3-2,-3 3 0,3-3-1,-2 4 0,3-1 0,-1 1 0,9 1 2,-14-5-1,14 5 0,-13-2 0,13 2 1,-16-3-1,16 3 0,-16-4 0,16 4-2,-20 2 1,11 2-1,0 4-1,0-4 2,-1 5-2,1-1 1,-1 3 0,-1 0 0,-1 2 1,1-3-1,-2 0 0,-1 0 0,4 3-1,-3-1 1,2-1 0,1 5-1,2-6 1,-3 4 1,1-3-1,1 3 1,-2-4 0,-1 2 0,1-4 0,1-2 0,0 1 1,10-7-1,-13 7 0,13-7 2,0 0-1,-8 10 1,8-10 0,0 0-1,-16 4 1,7-1-1,-1 1-1,-5 0-1,0 0 0,-3 3 0,3 1 0,-3 0 0,3 4-1,1-2 1,-1 1 0,0 1 0,-2-3 0,3 0 1,-6 1-1,6-2 0,-6 1 1,4-1-2,-4 3 2,5 0 0,-2 0-1,0 4 1,-1-3 1,-2 4 0,-1-3 0,-2 3 0,-3-2 0,-2 2-1,-1-2 1,-3 2-1,2 3 0,-3-1 0,0 2 1,-3 1 0,-3 0-1,-1 4 1,-3 5 1,5-2-1,-3 5 0,5 2-1,-2 3 0,9 4 1,1-2-2,7 4 2,-1-4-2,5 4 2,-1-9 0,4 3 0,-1-7 0,1 0-1,-1-1 2,4-4-1,0 0-1,4 1 0,0 0 0,5 2-1,4 3 1,2-2 0,3 4 0,4-2 0,2 3 0,3-2 0,0 1-2,4 1 1,-2-1-2,1 1 2,-1-3-2,1 3 2,-1-5-1,0 3 1,1-2 1,-1-2 0,3-2 1,2-1 0,4 1-1,0-5-1,4 4 1,2-1 0,1 1 1,3 2-3,1 0 2,1 2-3,-1 1 2,4-1 0,-1 2 0,-1-7-1,0-1 1,-1-2 0,2-5-1,0 2 2,3-4-1,1 0 1,2-4 0,1-1 0,2 0 0,3-4-1,0 1 1,1-7-1,3 1 0,2-2 0,3-2-1,3 0 0,-2-1 1,-1 5-1,-3-9 2,-2 6-1,-6-11 1,-1 0 0,-7-4 0,-1-2 0,0-1 0,1-4 0,8 4-1,3-2 0,6 6 1,5 0-1,3 1 1,5 1-1,-1-1 1,3-2 0,-2 0 0,0-1-1,-2-4 0,2 2 1,-2-2-1,3 2 2,0-4-3,-1 2 2,1-1-2,0 0 2,3 2-1,-5 0 0,0 0 1,-4-2-1,-3-1 1,-3-4-1,-7 2 1,-3-6-1,-6 0 1,1-5-2,0 0 1,1 3-1,5-6 1,2 5-1,2-4 1,2 2 0,-1 1 1,0 0-1,-4 1 0,-3-1 2,-5 1-3,-3 1 2,-1 0-2,-1 1 2,0-2-2,-4 0 2,-1 1-1,-1-4 0,-2-1 1,-3-1-1,-6-1 1,-2-2 0,-7 1 0,0 2-2,-5-1 1,-3 6-1,-4 5 1,0 3-1,-3 3 0,-2 7 1,-1-2 0,-2 4 0,-2 1 0,-3-1 1,-1 3-1,-2-2 1,-3 3-2,-3-2 2,-3 1-2,-1 3 1,-3-1-1,0 5 1,-4-1 0,2 0 1,0 2-1,2 0 0,1-1 0,4 0 1,1-1-2,-1 2 1,4-3-1,-2 1 1,1-2-1,-3 1 1,2 2 0,-2-1 0,3-1 0,-2 1 1,3-1-1,1-3 0,2 1 1,1 0-2,1 1 1,0 0-1,-1 0 1,1 1-2,-1 0 2,0 5 0,0-3 0,-2-1 0,0 4 0,2-5 0,1-1 1,-2-1-1,2 1-1,-2 0 1,2-2-1,-2 1 2,0 0-1,0 0 0,-2 5 0,1-6 0,1 3 1,2-3 0,-1 2 0,2-2-1,-1-3-1,3 0 1,-2 0-1,11 13 0,-18-17 1,8 7 0,1 4-1,-4 1 1,2 2 0,-4 3 1,0 0-1,-2-6 0,-5 4 0,-4-4 0,-3-1 0,-1 0-2,1 3-1,-4-5-4,7 16-6,-6-2-13,17 9-9,9 8 0,5 3 2</inkml:trace>
  <inkml:trace contextRef="#ctx0" brushRef="#br0" timeOffset="96988.5474">6453 11886 6,'0'0'18,"-33"4"-1,16 2-5,-10-3-2,2 4-4,-3-2-1,-5 2-2,1-1-1,-3 3-1,1 0 0,-1 4 1,0-5 1,0 3 1,1-4 0,4-1 3,2-2-2,2-2 2,1-1-2,2-6 0,1 4-1,-2-7-2,1 4-1,-3 1 0,0 0-1,0-1 0,2 3 1,-2-4-1,3 1 0,2 2 0,1 0 0,2 1 0,0-4 1,0 5-1,0 0 0,-3 0 1,0 1 1,-4-1 0,-2 2 0,-2-3 1,-4 2-1,-2-2 0,-2 0 0,0-1-1,-1 2 0,-1-1-1,1 2 0,-3 2-1,3 1 2,-2-1-2,5 3 2,-3 0 0,4-1-1,1-1 1,1-4-1,0 1 1,2-1 0,1 3-1,-1-2-1,0 2 2,2 4-2,1-1 2,-1 5-1,1-3 1,-1 1-1,0-1 0,0 1 1,-2-5-1,2 1 0,-2-3 0,4 3 0,1-2-1,2 3 2,4-1-2,1 0 2,3-1 1,1-1-1,1-3 1,-2 0-1,-2-4 1,-2-2-1,-2-2 1,-2 1-1,-2-2-1,-2 2 1,-2 0-1,-3 2 0,-1-7 1,-1 3 0,-3-5-1,-1 0 1,-3-1-1,2-1 0,4 10-5,1-5-7,9 15-18,18 11 0,7-15-1,15 17 0</inkml:trace>
  <inkml:trace contextRef="#ctx0" brushRef="#br0" timeOffset="104940.0022">10943 10739 76,'-14'2'34,"14"-2"-1,0 0 2,0 0-23,35 4-4,-7-8-2,12 8-1,-1-9 0,6 6-1,-3 0-3,0 1-2,-3 5-4,-10-5-4,7 7-18,-10 1-11,-7-6 3,1 7-1,-8-10 1</inkml:trace>
  <inkml:trace contextRef="#ctx0" brushRef="#br0" timeOffset="105345.0253">11015 11121 73,'-12'-1'35,"12"1"1,8 5 0,19-23-12,18 11-15,7-6-2,17 2-4,7 3-4,0-4-5,8 9-20,-7 11-9,-11 0-2,-7 10 1,-16-2-3</inkml:trace>
  <inkml:trace contextRef="#ctx0" brushRef="#br0" timeOffset="106466.0895">12427 10390 38,'0'0'29,"-1"-16"-2,1 16-2,0 0-4,0 0-5,12 3-4,-12-3-5,13 6-2,-13-6-2,20 21 2,-10-2-1,5 9 1,-5 3 0,4 11 0,-3-1 1,2 7-1,-3-4 0,3 6-1,-4-9-1,4 2-1,-4-9 0,2-6-2,-3 2 1,1 0 0,-1-8 0,-1-3 1,-1-3-1,0-5 2,-1 0-3,-5-11 3,8 17-3,-8-17 2,0 0 0,0 0-2,10-10 3,-7-5-3,0-15 1,4-6-1,0-16 1,0-12-2,-1 0-3,-7-12-5,13 8-29,-10 10-2,-1 7 2,-1 12-2</inkml:trace>
  <inkml:trace contextRef="#ctx0" brushRef="#br0" timeOffset="106944.1168">13077 10799 89,'-6'30'36,"-4"-6"-1,7 7 1,7 4-26,1-8-3,14-3 1,3-15-1,10-2 0,-2-18-5,0-7 2,-7-10-3,-6-4-3,-13-3 1,-13 9 0,-10 4 0,-13 7-1,-5 7 3,-3 5-3,3 6-1,1 3-2,15 13-5,-1-12-19,22-7-8,5 22 0,11-21-1,9 9 1</inkml:trace>
  <inkml:trace contextRef="#ctx0" brushRef="#br0" timeOffset="107251.1344">13462 10372 85,'1'58'36,"4"11"3,0-2-1,-7 0-26,17 12-1,-10-11-3,7-2-1,-6-18-1,2-15-6,0-11-3,-8-22-5,15 8-19,-9-24-11,-5-14-1,0-16-2,-5-15 1</inkml:trace>
  <inkml:trace contextRef="#ctx0" brushRef="#br0" timeOffset="107457.1462">13599 10311 98,'22'12'36,"1"14"2,1 16 1,4 18-29,-5 0-2,11 20-2,-3-2 0,4 4-2,-3-8-1,-2-12-4,-1-9-3,-12-22-10,-5 2-25,-12-33-2,0 0 1,-27-12-1</inkml:trace>
  <inkml:trace contextRef="#ctx0" brushRef="#br0" timeOffset="107622.1556">13631 10853 116,'29'3'36,"16"-14"-1,16 0 2,4-10-36,9 11-6,-6-14-17,3 1-14,-2 2-2,-12-5 1,-11 6-1</inkml:trace>
  <inkml:trace contextRef="#ctx0" brushRef="#br0" timeOffset="107912.1722">14225 10656 103,'-22'26'37,"-3"3"2,4 0-2,5 7-30,4-10-1,16 7-3,5-18 1,12 2-1,3-22-1,5-5-1,-1-13-1,-3-12 1,-7 2-2,-10 0 1,-8 5-2,-7 13 3,-6 15 0,-1 11 1,3 11 2,5 11-2,7 2 3,8 6-5,8 1 0,6-9 0,8-6-3,-4-17-10,8-5-29,-8-15 0,-6-1 1,-6-22-3</inkml:trace>
  <inkml:trace contextRef="#ctx0" brushRef="#br0" timeOffset="108475.2044">14459 10644 68,'0'0'34,"0"0"1,0 0 4,9 18-19,-18-5-4,15 22-4,-9-7-4,15 15-2,0-8-2,10 8-1,4-10-2,7-5 1,1-13 0,0-8-1,0-10 0,-6-9 0,-7-10 0,-6-14-4,-4 6 2,-6-3-1,-2 10 0,0 8 0,-3 15 1,9 4-1,0 17 4,1 23 1,-2 3-1,1 16-2,-7 2 3,-7 5-2,-8-2 1,-9-4-1,-9-9-2,-4-8 2,-3-18-2,1-11 1,6-15 0,9-23-1,13-10 3,13-17-3,15-1 1,12-16-1,10-2 1,5-8-1,1 0 0,-7 10 0,-5 6-2,-11 6 2,-12 9 1,-12 26 0,-13 7 1,-7 20 1,-3 8 0,3 11 2,3 14-4,8 0 0,12 5 0,15-13 0,14 2 0,13-9 0,24 3-33,-3-5-10,1-18-1,-2 3 3</inkml:trace>
  <inkml:trace contextRef="#ctx0" brushRef="#br0" timeOffset="109296.2513">15933 10705 88,'-27'-10'36,"0"15"2,-7 11 0,-6 1-26,16 26-5,-3 5-1,16 16-2,5-2 0,17 11 2,6-22-2,14-10-1,4-22 0,6-12-1,0-27 0,-3-24-3,-7-14 0,-11-34-3,-9-4 2,-16-15-2,-10 2 1,-14-1 2,-8 11 0,-4 12 3,-2 14-1,2 25 2,3 21-1,10 25 1,7 15 0,16 20-1,9 13-2,13 18 2,9 19-2,9 1 1,7 8-1,3-1 0,3 6-2,-7-15-5,10 1-22,-14-25-9,-4-31-1,-5-11 0,-6-30-2</inkml:trace>
  <inkml:trace contextRef="#ctx0" brushRef="#br0" timeOffset="109503.2632">16194 10839 121,'13'39'44,"-1"-5"-4,2-11 4,-5-5-39,7-1-4,-2-17-1,2-12 0,0-13 0,2-13 0,0-7 0,2-4 0,5 0 0,-6-1 0,15 17-31,-10 7-12,-1 6 0,-2 6-1</inkml:trace>
  <inkml:trace contextRef="#ctx0" brushRef="#br0" timeOffset="109726.2759">16657 10816 112,'12'50'42,"3"-11"-2,5-4 2,-9-22-31,21 3-6,-3-11-2,4-9-3,-6-15 0,-4-5 0,-10-15 0,-11 4 0,-11 4 0,-11 4 0,-8 1 0,-9 10-2,2 11-8,-8-3-5,17 22-26,0-7 0,11 7 1,9-2 1</inkml:trace>
  <inkml:trace contextRef="#ctx0" brushRef="#br0" timeOffset="110071.2957">16900 10704 115,'27'30'40,"-3"10"2,-1 3-2,3 12-32,-7 0-5,3 3 1,-7 2-1,-1-12-3,-7-10 0,-3-7 0,-9-21 0,-5-17 0,-6-16 0,-4-21 0,-2-24 0,1-9 0,4-14 0,7-3 0,10 10 0,10 6 0,13 15 0,9 12 0,6 22 0,1 28 0,-3 11 0,-6 6 0,-9 11 0,-11-4 0,-12 17 0,-18-12-12,-5 9-28,-5-16-1,-6-2-2,1-3 2</inkml:trace>
  <inkml:trace contextRef="#ctx0" brushRef="#br0" timeOffset="111955.4034">17951 10539 75,'-4'-25'36,"1"6"-2,-10-1 0,-5-2-25,3 21-2,-8 2-1,1 21 1,-12 7-1,3 22-1,-5-1 2,9 15-3,1-1 0,12 6-2,7-10-1,15-9 1,12-18-2,11-16 1,7-15-2,3-20 2,-1-12-1,-5-13 1,-7-12-1,-9-3 2,-9 1-2,-10 5 1,-9 14 1,-4 20-1,-6 17 2,3 25-2,5 11 2,7 19-2,8 3-1,9 12 0,9-10 0,8-4 0,9-10 0,1-20-5,12 10-15,-6-23-20,-2-9-1,-5-14 0,-2-10-2</inkml:trace>
  <inkml:trace contextRef="#ctx0" brushRef="#br0" timeOffset="112188.4168">18568 10570 104,'0'0'40,"0"0"0,-20 9 1,-12 13-32,11 24-3,-6 9-1,10 9 2,1 5-4,15-10-3,8 1 0,13-10 0,13-7 0,6-7 0,10-7 0,-3-13-6,10-10-37,-11-8 1,-5-9 0,-10-10 0</inkml:trace>
  <inkml:trace contextRef="#ctx0" brushRef="#br0" timeOffset="112589.4397">18983 10790 72,'13'21'40,"0"2"-2,-1 7 3,-1-4-13,7 12-13,-15-10-5,10-1-3,-9-11-3,6-5-4,-10-11 0,18-15 0,-7-17 0,7-10 0,2-14 0,5 1 0,1-4 0,0-1 0,1 11 0,-1 5 0,2 23-6,-14-4-14,5 25-22,-5 13 1,0 2-1,0 7 1</inkml:trace>
  <inkml:trace contextRef="#ctx0" brushRef="#br0" timeOffset="113188.474">19801 10706 88,'0'0'38,"-11"-8"1,-2 15 1,-5 8-26,-5 4-5,8 12-4,-2 6 0,7 7 0,5-5-1,12-1-1,8-12-1,12-4 1,5-16-3,5-6 0,-1-14 0,-3-10 0,-8-5 0,-10-2 0,-14-2 0,-13 5 0,-11 0 0,-11 0 0,-8 7 0,-5 5-1,1 6 0,2 6-4,12 7-2,0-3-2,27 12-6,-5-5-17,23 0-8,12-5 1,8-1 0</inkml:trace>
  <inkml:trace contextRef="#ctx0" brushRef="#br0" timeOffset="113585.4967">20173 10419 107,'-3'-16'39,"-12"6"-1,-11 3 3,-4 12-31,-14 1-1,4 11-4,-6 4-1,5 11-2,-1 0-2,7 6 0,4 1 0,10-1 0,8-2 0,9 0 0,11-3 0,7-4 0,6-2 0,5-3 0,2-2 0,-1-4 0,-3 10 0,-6-4 0,-9 5 0,-9-1 0,-12-2 0,-6 6 0,-11-12 0,-6 7 0,-4-14 0,3-2 0,3-5 0,4-3 0,11-5 0,6-8-5,22 10-9,-9 0-23,31-16-6,-1 5 2,7-2-1</inkml:trace>
  <inkml:trace contextRef="#ctx0" brushRef="#br0" timeOffset="113916.5156">20255 10767 114,'10'-18'40,"-11"1"0,-6-2 1,-18 3-33,4 11 0,-8 3-4,1-4-4,-3 12 0,1 0 0,3 2 0,5 9 0,8 2 0,7 8 0,10-3 0,8 3 0,10-4 0,7 8 0,2 2 0,3 2 0,-3-1 0,-3 3 0,-12-3 0,-11 5 0,-14 6 0,-10-10 0,-7 1 0,-7-9 0,2 7 0,-6-21 0,15 17-42,5-2-1,12-8 0,7-3-4</inkml:trace>
  <inkml:trace contextRef="#ctx0" brushRef="#br0" timeOffset="114651.5576">19306 10947 86,'-23'7'37,"5"9"1,4 4 1,1-1-25,22 14-4,3-9-3,18-2 0,0-20-2,10-4-1,-6-17 0,1-10-3,-13-7 2,-11-7-3,-13 4 0,-12 3 0,-6 12-5,-13-3-5,9 19-31,3 15 1,11-6-2,10-1 1</inkml:trace>
  <inkml:trace contextRef="#ctx0" brushRef="#br0" timeOffset="116040.6371">13372 11993 34,'9'-25'27,"-16"-2"-3,0 13 1,-7 5-4,-8-3-2,5 24-4,-11 7-4,10 23-2,-7 5-2,12 14 1,0 3-3,13 13-1,3-10 1,17-1 0,3-21-1,14-7-2,4-26 2,8-6-3,1-27 3,3-13-2,-6-14 0,-3-11-1,-9-9-1,-10-13 1,-11 3 0,-10-4-1,-12 5-2,-8 7 2,-8 10-2,-6 13 2,-4 13 1,-4 12-2,-1 17 0,-1 11 2,3 17-1,7 15 0,9 14 2,12 15-2,13 11-1,14 12 1,13 0 0,12 4 0,12-12 1,7-13 1,6-19-1,4-19 2,-1-21-2,-2-19 3,-6-10-3,-10-17 0,-12-4-2,-16-4 0,-20-2-1,-19 8-1,-15 10 1,-11 11 0,-7 15 1,-3 10 2,2 17 0,9 7 0,11 9 0,17 4 0,14-7 2,16 2-3,18-12 0,11-5-4,13-1-3,-4-17-16,9 2-15,-2-6-2,-8-8 0,-8 3 0</inkml:trace>
  <inkml:trace contextRef="#ctx0" brushRef="#br0" timeOffset="116424.6591">14226 12283 91,'17'45'35,"6"0"3,1 12-1,1-11-25,6 27-2,-11-15-3,6 10-1,-13-14-1,2-1 1,-11-16-5,-3-9 3,-10-23-3,-6-22-1,-4-13 0,-7-28-3,-5-15-1,-3-28-1,5-1 3,6-22-2,14 14 4,13 9 1,13 15 0,10 26 3,9 24-2,6 35 2,-3 21-2,-3 26 1,-12 13-3,-11 6 0,-11 4-1,-7-2-3,-6-7 0,-9-9-4,6 1-6,-12-18-26,6-13 2,4-11-2,4-5 3</inkml:trace>
  <inkml:trace contextRef="#ctx0" brushRef="#br0" timeOffset="116768.6787">14701 12418 112,'31'-18'40,"1"-4"0,-2-4-1,-2-15-35,-1 11-1,-3 3-2,-6 6 0,-12 6-1,-9-5-1,-10 11 2,-9 10-1,-6 6 1,-4 15 0,-3 6-1,4 14 1,5 2 1,9 7 0,11 2-1,15-2 2,13-13-2,9-6 0,7-9 0,4-14-2,4-4-2,-5-17-5,7 8-21,-16-21-12,-8-4 2,-8-10-4,-8-4 3</inkml:trace>
  <inkml:trace contextRef="#ctx0" brushRef="#br0" timeOffset="117512.7213">15017 12276 120,'10'22'39,"2"3"1,5 11-2,5 3-32,-3 3-3,4-4-2,-2-5 3,0-12-4,-1-15 2,0-12-3,-2-19 1,-1-7-2,2-11-1,-2-7-1,4 1-2,-5 9 4,-1 15-1,-3 19 3,-12 6 2,17 33 0,-13 0 1,3 11-1,0 4 1,7 1-2,1-8 1,9-24 0,4-5-2,5-19-2,4-4 0,-4-13 1,-2-5-3,-10-12 2,-2 8 0,-11 5 1,-8 8 2,0 20 0,-17 3 1,8 20 1,2 7-1,8 16 1,4-4-1,12 1 1,9-7-3,12-14 1,7-19 1,4-16-2,-1-21 0,-4-23 0,-9-10-1,-16-24-1,-17 0 0,-22-9-1,-15 15 1,-14 10 2,-6 13 0,-3 35 1,1 6 2,11 46-2,13 14 2,22 27-1,16 5-2,22 8 0,16-2 0,15-5 0,10-2 0,7-20 0,0-12 0,-4-12 0,-8-11 0,-11-14 0,-17-4 0,-17-15 0,-17-6 0,-14-5 0,-12 2 0,-10 7 0,-6 5 0,-3 14 0,5 10 0,7 26 0,15-3 0,14 10 0,17-5 0,13-6 0,14-4 0,6-15 0,9-4 0,-3-30-9,10 13-31,-16-12-1,-9-3-1,-11-3-1</inkml:trace>
  <inkml:trace contextRef="#ctx0" brushRef="#br0" timeOffset="118257.7639">16323 12513 117,'1'41'40,"4"-5"0,1-3 4,9-13-38,0-5-4,9-7 2,4-15-2,2-12-2,1-11 0,0-1 0,-2-4 0,-3-2 0,-3 12 0,-4 8 0,-5 15 0,-1 17 0,-2 4 0,3 5 0,0 7 0,1 4 0,4-11 0,-1-17 0,6-6 0,-6-26-4,10 4-16,-12-22-23,-1-15 2,-11-9 26,7 12 7,-7 5 7,-4 9 4,3 15 6,-11 4 12,8 22 23,9 31-2,8 14-29,-6-11-13,11 12 0,3 1 0,6 6 0,1-10 0,2-1 0,0-11 0,-2-10 0,-1-7 0,-6-17 0,-2-7 0,-15-26-7,4 0-19,-16-37-16,-6-15-1,-19-21 25,14 8 11,-10 3 3,-1 1 6,8 19 6,-7 5 16,13 24 16,10 29 2,18 28-24,-6 3-9,16 22-5,3 14-4,7 14 0,4 6 0,1 12 0,-1 7 0,-3 6 0,-6-2 0,-5-2 0,-7-15 0,-7-3 0,-5-15 0,-17-26-12,3-13-28,-15-28 4,1 3 20,-18-28 8,2 4 6,1-14 4,3 2 4,17 17 10,5-2 22,21 13-4,10-5-21,30 9-10,19 7-13,11-4-31,9-5 3,3 4-4,-1-5 0</inkml:trace>
  <inkml:trace contextRef="#ctx0" brushRef="#br0" timeOffset="118716.7902">18575 12198 127,'-25'46'41,"20"-1"-2,21 12 1,18-3-39,17 10-2,9-5 1,4-5-2,-7-12 3,-8-14-1,-16-2 1,-14-10 0,-18 0-1,-15-8 1,-12 7-2,-10-4 1,-3 4-3,-6-7-2,9 8-2,-1-29-10,22 19-24,15-6 0,-1-17 2,20 5 0</inkml:trace>
  <inkml:trace contextRef="#ctx0" brushRef="#br0" timeOffset="118979.8052">19227 12448 125,'-17'40'40,"7"4"0,4-4 1,12 3-40,11-13 1,12-11-2,7-24 1,0-12 1,-2-16-2,-7-10 2,-14-3-4,-13 10 3,-15 10-2,-15 14-3,-7 27-7,-15-2-31,8 15 2,6-4-2,15 8 1</inkml:trace>
  <inkml:trace contextRef="#ctx0" brushRef="#br0" timeOffset="119650.8436">19588 12442 107,'8'11'40,"0"11"1,4 6-1,1 2-33,6 13-2,-3-3 1,5 3-2,-2-8 0,1-8-3,1-22-1,1-8 0,-4-16 0,1-11 0,-4-5 0,-2-7 0,-2 7 0,-5 6-2,-4 5 1,-3 6 1,-2 6 1,3 12 1,-6 11-2,8 10 0,2 6 0,3 1 0,3 7 0,2 1 0,1 0 0,2 2 0,0-13 0,-3-1 0,3-1-5,-15-23-14,14-2-23,-9-16 0,0-4 2,-4-13-2</inkml:trace>
  <inkml:trace contextRef="#ctx0" brushRef="#br0" timeOffset="119915.8587">20006 12461 120,'24'21'42,"2"3"-1,5 3 1,-3 0-37,7 8-4,-3-4 0,-3 6-2,-4-13 3,-6-10-3,-3-7 3,-4-6-1,-2-11-1,-1-9 0,-2-5 0,0-13 0,1 5 0,0 4 0,-1 4 0,0 7 0,0 4 0,-7 13-3,21 1-9,-21-1-13,17 4-18,-2-3 1,3 4 0,0-5 2</inkml:trace>
  <inkml:trace contextRef="#ctx0" brushRef="#br0" timeOffset="120316.8817">20874 12266 72,'19'-29'35,"-12"1"-1,-8 14 4,-9 11-12,-16 7-14,8 19-3,-13 5-1,6 15-1,-4 4-1,11 14 0,3-6-4,15 5-2,12-10 0,13-8 0,12-7 0,9-9 0,6-14 0,3-9 0,-2-14 0,-8-10 0,-11-11 0,-15 8 0,-10-6-2,-13 7-1,-9 9 3,-8 2-1,-1 18 2,4 9 0,11 12 0,11 7 1,15 7-2,15-7 1,19 9-7,-1-11-34,16-1-1,-1-16-1,-6-11 0</inkml:trace>
  <inkml:trace contextRef="#ctx0" brushRef="#br0" timeOffset="121576.9538">21090 12748 68,'-3'-13'27,"1"3"-1,-1-10-2,9 6-5,-5-13-6,14 10-5,-1-12-2,7 0-1,-1-4-2,3 2 1,-3-5-2,-1 5 3,-10 0-3,-3 3 2,-10 1-1,-4 9-1,-8 3 0,-4 12 0,-6 7-2,-1 10-2,0 12-2,-2 0-7,9 8-27,2-3 0,6-3 0,10-4 0</inkml:trace>
  <inkml:trace contextRef="#ctx0" brushRef="#br0" timeOffset="174229.9653">3324 10964 39,'5'-13'25,"20"12"0,-11-24 0,15 2-19,0-6-3,1-6-4,6-14-11,-9-19-11,21 3-2,-20-29 2,16 5-3</inkml:trace>
  <inkml:trace contextRef="#ctx0" brushRef="#br0" timeOffset="193382.0608">11179 13423 80,'-17'3'35,"-2"4"0,4-6 1,6 9-23,-4-13-4,13 3-3,0 0-1,17 7-1,3-4-1,12-6 1,5 8-1,13 2 0,5 0-1,5 5 0,-1 5 0,0-3-2,-4 0 2,-5-2-4,-4-2-1,-11-7-3,2 9-22,-12-12-10,-7-12-3,-4 1 3,-7-1-2</inkml:trace>
  <inkml:trace contextRef="#ctx0" brushRef="#br0" timeOffset="193785.0838">11192 13922 82,'0'12'36,"13"1"1,13-4 1,9-11-25,28 3-3,6-5-2,11 1-1,-1-2-4,2 3-3,-3 8-8,-15-1-29,-13 1-4,-15-1 2,-14 0-1</inkml:trace>
  <inkml:trace contextRef="#ctx0" brushRef="#br0" timeOffset="223564.7871">5981 5881 1,'-8'0'7,"-12"-4"-2,6 8-2,-5 4-3,-1 1-3,-1 5 1,-4-1-1,1 2 0,-5-1 1,1 0 1,-3 1 2,3-1-2,-2 5 2,1 0-2,1 5 2,1 0 0,2-1 1,-1-1 1,5 0 2,-3-1 2,3 0 1,-4 2 0,5-1 1,-6 2 0,7 5-1,-5 2 0,4 3 0,-2 4 0,0 1 0,3 2 0,-4-4 2,6 4-2,-6-3 0,5 9 0,-6-7-1,8 2-3,-5 1 0,5 2-1,0 1-2,3-2 1,-1 2-2,4-4 1,0-1-1,1 2 1,0-6 1,1 4-1,0-4 1,2 5-1,0 2 1,0-6-1,3 5 1,-1-3-2,2 4-1,1-3 1,2 1 0,-1-2 0,4-5 0,0 2 0,1 0 1,2 1-1,2-4 1,1 0 1,2-4-3,2 3 2,0-6-1,2-1 0,2-2 0,0-3 1,3-2 1,1-1-2,1 0 2,2-4-2,0 3 2,1-2-1,-1 2 2,3-3-3,-2 3 1,2 0-1,-2-3 1,3 5 0,-2-2-1,2 4 1,-1-3-1,2 1 1,-1-3-1,2 0 1,0 0-1,3-2 1,2-3-1,3-4 1,4 2-2,-1-4 1,6 4 1,1 5-1,1-4 0,0-3 0,0 0 1,1 3 1,2-8-2,0 5 1,3-9 0,2-2-1,1 1-1,1 2 2,-2-2-2,-1 3 0,-3-2 1,-1 2 0,-2 2 0,-2-9 0,2 1 0,4-8 0,1 4 1,4-6-1,2-1 1,-1 1-1,-1-6 0,1 3 0,-3 0 1,-1-1-1,-1-2 0,-1 2 2,2-3-2,2 3 1,2-8-2,0 7 2,2-8-2,-1 3 0,-2-2 0,-1-2-1,-4 3 1,-2-7 0,-4 6 1,-2-7-1,-2 3 1,-4-3 1,-2 0 1,-2-5-1,-3 0 0,-1-3-1,-3-8 1,-4 9-1,-5-3 0,-3 4 0,-5-4-3,-3 6 4,-5-3-3,-3-1 1,-5 5-1,0-9 2,-4 0-2,-2-1 2,-2-1 1,-3-2-3,0 1 3,-4-4-2,0 7 1,-5-3-1,-1 7 2,0-2-2,-4 0 2,-2 5 1,-3 0-2,-1 7 1,-3-1-1,2 8 1,2 2-2,0 4 0,3 5-1,3 3 0,2 4 1,4 2 0,2 2 0,0-3 1,-1 1 0,1-6 0,-1 3 1,-3-7-1,-1 0 1,-5 0-1,-4-4 2,-5-2-3,-5-3 2,-4 1-2,-2-2 1,-4 2 0,0 1 0,0 4-1,2-5 1,1 7 0,2-4 0,2 2 0,-3 0 0,1-2 0,0 4 0,-1-7 0,-1 8 0,2-1-1,0 4 1,-1 2 0,4 1 1,-1 6-2,0 2 2,-2 3-1,-5-2 0,-3 6 0,-3-1-1,-3 6 1,-2 5-2,-6 2 2,-7 7-2,-7 6 2,-3 10-1,-3 1 1,2 2 0,1 1 0,4 0 0,1-4-1,11 3-4,0-8-14,10 1-12,13 0-4,4-11 2,15 3-3</inkml:trace>
  <inkml:trace contextRef="#ctx0" brushRef="#br0" timeOffset="231165.2218">4073 10313 37,'0'0'22,"-11"-21"-2,11 21-3,-13-20-3,13 20-3,-18-15-4,3 11-3,1 2-3,-6 4 0,0-3-1,-5 1-1,2 0 1,-6-3 0,5-2-1,-7 0 1,3 1-1,-4-1 1,2 0-1,-3 3 1,-4-3-1,2 4 1,-5-1 1,6 1-2,-6-2 3,7 2-2,-2 1 1,5-1-1,0 2 0,3-1-1,0 4 0,-2-1 2,5 1-2,-6 2 1,2-3 0,-6 1 0,3 0 0,-4 0 0,-3 2 0,-2-3 0,-3 3 1,-1-1-1,-9-2 0,2 4 0,-3-2 1,1-1 1,2 1 2,1-4-2,6 5 1,-3-7 0,12 2-1,-2-1 0,5 4-1,0-1-1,-1 2-3,1 2 4,-6-3-2,4 6 0,-6 0 1,2 3 0,-2-5 0,-1 7 0,1-4 0,3 2 0,6 1-1,-4 4 0,7 0 3,-3 6-1,1 0 0,1 3-2,1 2 3,-3 5-2,2 0 1,-2-3-1,-4 2-1,2-5 0,1-1 1,-2-2-1,2-1 1,0-1 0,2-1 1,0 2 0,7-2 2,-6 0-1,3 4 0,-6-2 0,8 3 0,-5-5-1,4 3-1,-6-2 0,31-23 1,-55 50-1,55-50 1,-39 55 0,39-55 1,-33 54 0,33-54-1,-25 51 0,25-51 0,-10 55 0,10-55-1,0 50 0,0-50 0,13 53-1,0-23 0,9-3 0,-7 2 0,9-4-1,-7 1 2,7-3-1,-7 0 0,10-1 1,-11-2-1,6 1 2,1-4 0,8 3 1,-4 0-2,8 1 1,-2 1 0,4-2 0,-3 0 1,1-2 0,-1 0-1,-5-1-1,5-1 1,-6-2-2,2 1 2,-3 3-3,3-2 1,0 7-1,-1-4 1,4 5 0,-2 0 1,5-1 1,-1-3 0,6-5 1,-3-7 1,5 2-1,-1-4-1,0-2 1,2 1-1,-1-3-1,0 4 0,-1-2-1,2 8 0,-3-8 0,-1 3 0,-2-7 1,1-1 0,0 0 0,-1-2 0,3-1 0,-1 1 1,2 6 0,-1-6 1,5 2 0,0-2-1,-1-6 0,3 1 0,-4 0 1,3-2-1,-3-7 0,3 7 0,0-4 1,3 7-1,-1-3 2,6 2 1,-2-4-2,3 7 1,-3-8-1,4 3-1,-5-2 0,0-1 0,-2 3-1,-4 0-1,1 5 0,-1-3 1,1 2-1,-1 4 2,-1-3 0,0 3 0,0-4 2,-1 1-3,-5-12 2,1 9-1,-5-3 0,0 2 0,-3-4-2,2 5 3,-4-4-3,3 3 3,-3 2-1,2-5 1,-2-5 0,2-2 1,-3-3-1,2-3 0,-3-6-1,-1-5-1,-2 4 1,1-6-2,-6 3 1,1 0-1,-5-4 2,-1 1-1,-5-3 1,-5 9-3,-3-10 3,-5 1-1,-4-2 0,-6-2-1,-3 3 1,-2 2-2,-5 2 1,1 1 1,0 7-1,-3 3 1,1 2-1,0 4 2,1 5-1,2 0 1,1-1 1,3 2-1,1 0-1,4 1 1,1-2-1,3-2 0,2 1-1,1 3 1,0-2-1,0 4 1,0-5 1,1 2-1,0-5 1,-1-3 0,0-3 0,-2-5-2,-5-2 2,-3-9-1,-4 6 1,-6-6-1,-7 7-1,-9 4-1,-6 8-1,-10 1-1,0 20-5,-12 0-14,5 20-16,4 4 1,3 0 0,10 6 0</inkml:trace>
  <inkml:trace contextRef="#ctx0" brushRef="#br0" timeOffset="239094.6754">1604 11627 29,'-10'-3'13,"10"3"-2,-9-3 0,9 3-3,0 0 0,-9 3-4,9-3 2,0 0-1,0 0 0,0 0 3,0 0 2,-9 3-1,9-3 0,0 0-2,0 0-1,0 0-2,0 0-1,0 0-1,0 0-1,9 10 2,-9-10-1,0 0 2,15 5-1,-15-5 0,15-1 0,-15 1-1,17 0 1,-17 0-4,17 1 3,-17-1-1,17 3 0,-8-1 0,0 2 1,2-4 0,-1 2 0,2-1 0,1 1-1,3 0 0,-1 2-1,0-1 0,-1 4-1,2-6 1,-3 3-1,1-1 1,-3 1 0,-2-1-1,1-2 0,0-2 2,2-2-1,0 1-1,0 0 1,2-2 0,-1 2 1,1-3 1,-3 3 0,1-4 0,-1 4 1,-1-2 0,1 1-2,2 0 2,1 0-3,3-1 1,0 0-1,1 4 0,0-1-1,-1 1 0,1 2 2,-4-3-1,2 0 1,-6 1-1,5-3 0,-5 3 0,2-4 2,8 6-10,-5-9 1,6 9 0,-5-4 0,6 3 0,-6 0 1,6 3-1,-4-3-1,-1 1 9,-2 1-1,0 0 0,0 1 0,-1-1 0,-1 1 0,-3-2 0,1-1 0,-11-1 0,17 1 1,-8-2-1,1-1 0,0-1 0,-1 1-1,3 1 1,-1-1-1,1 2-2,-3 26-2,1 68-23,3-86-1,-13-8 2,14-2-3</inkml:trace>
  <inkml:trace contextRef="#ctx0" brushRef="#br0" timeOffset="240585.7607">2370 11679 21,'0'0'14,"15"-6"0,-15 6 0,16-7-2,-7-1-1,1 5-1,2 1-1,0-2-4,3 0 2,2-1-2,1 0 0,0 0 1,2 1-3,-1-2 2,1 3-3,3-1 2,-1 3-2,0 0 0,1 3 1,4 2-2,-2 5 1,1-4-1,0 4 1,-3-4 0,0 1 0,-4-3-1,-2-2 1,-6 0-1,1-4 0,-12 3 0,10-5 1,-10 5-1,0 0-1,0 0 0,0 0 0,0 0 0,0 0 1,-10-9 0,-3 7-1,-5-1 0,-5-3-1,-5 3 0,-6-3-3,-1 6-5,-2-1-14,-9 1-8,12 5 1,-7-7 1</inkml:trace>
  <inkml:trace contextRef="#ctx0" brushRef="#br0" timeOffset="251406.3796">13388 13405 40,'2'-10'31,"-8"-9"3,5 6 0,4 0-12,-11-6-5,8 19-3,-3-16-4,3 16-3,0-13-3,0 13-2,0 0-2,0 0 2,0 0-1,0 0 0,8 24 0,-1-1 0,0 5 1,7 9-1,1 3 2,6 2-1,1-3-1,7 1 1,-1-5-2,2 3 1,-2-4 0,-2-3-1,-3-2 1,-5 4 1,-8-4 0,-5 0 2,-10-1-2,-7-3 2,-7-3-1,-6-2 0,-7-10-3,-3-3 0,-2-10 0,0-2 0,4-5 0,3-9-6,16 7-4,-6-11-31,17 3 1,6-8-1,7 8 2</inkml:trace>
  <inkml:trace contextRef="#ctx0" brushRef="#br0" timeOffset="251609.3912">13420 13334 109,'7'-11'38,"13"-5"2,14-3-1,10 1-32,11 4-4,6 3-3,2-2-6,5 7-32,-6 2 1,-10 4-2,-10-4 0</inkml:trace>
  <inkml:trace contextRef="#ctx0" brushRef="#br0" timeOffset="252330.4324">14721 13540 90,'-15'28'35,"-7"0"2,-3 10-1,6 13-26,-14-9-3,7 18 1,-6-19-1,9 1-2,-5-17-1,6-3-4,6-8-5,-4-16-12,6-6-19,0-4-3,1-9 1,-3-8-2</inkml:trace>
  <inkml:trace contextRef="#ctx0" brushRef="#br0" timeOffset="252529.4438">14290 13573 114,'17'4'37,"6"5"2,9 17 0,6-2-33,13 17-2,5 5-4,4 0 0,5 7-7,-12-11-30,10 0-2,-6-13-1,-5-5 0</inkml:trace>
  <inkml:trace contextRef="#ctx0" brushRef="#br0" timeOffset="253524.5007">15811 13238 74,'0'0'33,"0"0"3,-11-5-1,11 5-19,13 28-5,-4-8-4,16 8 1,-4 10-1,14 12-1,-4 2-2,8 13 0,-6-7-1,1-1-4,-5-1 3,-3 4-1,-5-14 1,-2-5 0,-4-5 0,-1-8-1,-1-7-2,-2 3 3,0 0-2,-1-5 0,-2-4 1,0 0-1,-2-4 0,-6-11 0,10 21 0,-10-21 0,0 0 0,0 0 0,0 0 0,0 0 0,0 0 0,0 0 0,0 0 0,0 0 0,0 0 0,0 0 0,0 0 0,0 0 0,0 0 0,0 0 0,0 0 0,8-20 0,-7 3 0,0-6 0,3-13 0,1-11 0,2-20 0,1-9 0,0-10 0,1-10 0,0 4 0,-2-6 0,1 12 0,-4 3 0,4 27-5,-15 6-37,11 9-1,-4 16 0,3 8 1</inkml:trace>
  <inkml:trace contextRef="#ctx0" brushRef="#br0" timeOffset="254072.5321">16735 13678 97,'-13'5'36,"-3"-6"0,-4 4 0,12 4-30,-14 5 0,8 4-1,0 9 0,8 5 0,3 0-1,9 8 1,6-10-3,7 3 1,4-14-1,5 0-2,0-17 1,-1-7-2,-2-12 0,-4-6 0,-9-9 0,-7 1 1,-6 9-1,-4-5 1,-5 5-1,-2 7 2,-1 16 1,3 9 0,3 12 1,7 8 0,4 2-2,7 7-1,2 9 0,6-2 0,3-4 0,1 2 0,2-11 0,-2-3 0,1-11-4,-8-11-8,9-9-29,-13-8 1,-2-9-2,-7-18 1</inkml:trace>
  <inkml:trace contextRef="#ctx0" brushRef="#br0" timeOffset="254501.5566">16897 13528 103,'0'0'38,"16"15"-1,-3 8 3,-3 5-33,17 14-2,1-2 0,9 11 1,-3-3-2,4-11 0,-5-5 0,-3-11-3,-8-1 0,-3-11-1,-10-1 0,-9-8 0,0 0 0,-8-13 0,-5-3 0,1 7 0,0-9 0,-1 4 0,3-8 0,8 7 0,10 3 0,11 6 0,11 4 0,6 8 0,5 6 0,2 4 0,0 13 0,-5-4 0,-11 4 0,-13-4 0,-16 3 0,-12-7 0,-14-5 0,-9-8 0,-7-5 0,-13-6-3,9 6-29,-9-17-12,8 7 2,4-10 0,13 11-1</inkml:trace>
  <inkml:trace contextRef="#ctx0" brushRef="#br0" timeOffset="255252.5996">15676 13535 75,'6'-87'34,"7"7"-3,-7-6 3,-3 4-24,4 17-4,-10 5-2,-3 18 0,-11 10-3,-3 22 2,-8 18 1,2 27 1,-1 19 0,8 30 0,1 23-1,14 19-1,9 9 0,18 15-3,18-1-1,20-6-6,20-2-4,5-27-28,19-24 2,12-20-1,8-30-1</inkml:trace>
  <inkml:trace contextRef="#ctx0" brushRef="#br0" timeOffset="255510.6143">17572 13196 106,'51'-26'38,"7"30"0,3 22-2,1 17-35,0 35 1,-6 25 0,-9 15-1,-16 9-1,-13 13-2,-11 1-9,-11-14-26,-16-12 1,-7-14-3,-16-20-2</inkml:trace>
  <inkml:trace contextRef="#ctx0" brushRef="#br0" timeOffset="257281.7156">11737 15598 39,'-24'-11'25,"7"6"4,-1-1-8,-1-2-3,10 9-4,-3-8-2,12 7-3,0 0-1,25-7-2,4 7-2,14 7-2,8 4-1,6 5 0,6 2-1,1 3 0,-2 1-2,-8-2-1,-3 2-6,-13-12-21,-5-9-2,-3-8 0,-13-3-1</inkml:trace>
  <inkml:trace contextRef="#ctx0" brushRef="#br0" timeOffset="257497.728">11570 15869 91,'-10'24'35,"20"-8"0,24-10 0,21-6-31,19 0-5,8-7-7,18 18-9,-4-9-17,3 2 1,-5 0-3,-8-2 2</inkml:trace>
  <inkml:trace contextRef="#ctx0" brushRef="#br0" timeOffset="258235.7702">13862 15470 30,'-31'13'27,"-9"-6"-1,5 7 0,2 2-10,-2-2-4,16 5-3,3-7-1,22 2-2,13-5 0,21 6 0,11-1 0,15 11 1,0-6-2,7 11 0,-9-2-2,-4 9 1,-20-2 0,-14 12 0,-26-12 0,-15 3-1,-23-7 0,-13-2-1,-15-4-1,-9-7-1,0-1-5,-7-20-6,11 8-25,3-14-1,14-1 1,11-9-2</inkml:trace>
  <inkml:trace contextRef="#ctx0" brushRef="#br0" timeOffset="258455.7828">13612 15521 91,'56'-20'34,"26"4"-8,1-3-25,15-4-28,13 13-5,4-8 0</inkml:trace>
  <inkml:trace contextRef="#ctx0" brushRef="#br0" timeOffset="259257.8287">14931 15543 63,'-24'-5'31,"2"1"2,-5 4-3,-1-5-12,3 19-9,-7-3-4,0 11-4,-4 0-1,-3 11 1,-2 3-1,2-3 0,4 0-2,1-10-5,15 5-14,4-12-11,15-16 2,0 0-3,6-17 0</inkml:trace>
  <inkml:trace contextRef="#ctx0" brushRef="#br0" timeOffset="259455.84">14518 15491 76,'0'0'31,"15"16"-2,7 1 2,11 6-25,2 13-5,9 5-1,4 12-1,0-6-7,2 8-22,1 4 1,-5-9-4,4-3 2</inkml:trace>
  <inkml:trace contextRef="#ctx0" brushRef="#br0" timeOffset="260138.879">16352 15387 6,'-12'11'21,"-6"-9"5,18-2-5,-5 20-1,10-9-2,14 6-2,0-4 0,12 10-2,-10-7-4,7 12-3,-14-6 0,-4 12-3,-18-8 1,-7 11 0,-16-6-1,-3 0-2,-7-5-1,-4-10-3,5 5-8,-1-13-24,6-9 0,7-13 0,7-13-2</inkml:trace>
  <inkml:trace contextRef="#ctx0" brushRef="#br0" timeOffset="260375.8926">16258 15408 76,'50'-23'32,"4"-9"-4,16 9-23,-3 4-28,-5-5-5,5 10-1</inkml:trace>
  <inkml:trace contextRef="#ctx0" brushRef="#br0" timeOffset="260636.9075">16818 15172 88,'31'1'34,"5"8"-3,-2 10-1,-1 1-24,5 17-3,-6-1 1,0 7-2,-8-3 3,1 2-3,-11-10 2,2 0 0,-10-12 1,2-4 1,-8-16-3,0 0 1,7-12-1,-5-3 0,-1-11-2,3 1 0,3-1-6,-3-11-5,14 8-28,-2-4 0,6 7-1,3-2-1</inkml:trace>
  <inkml:trace contextRef="#ctx0" brushRef="#br0" timeOffset="260865.9206">17623 14865 54,'47'5'28,"-1"4"-1,15 24-1,2 18-20,-8 14-3,-4 14-2,-21 14-2,-17 7-2,-17 12-3,-20-9-9,-22-9-11,-8-2-1,-20-24 1,-1 2-2</inkml:trace>
  <inkml:trace contextRef="#ctx0" brushRef="#br0" timeOffset="261185.9389">16197 15094 64,'-73'69'35,"6"14"0,12 15-1,10 1-14,27 14-9,11-8-7,23-5-6,25 0-17,14-14-17,21-17 1,20-16 0,17-30-2</inkml:trace>
  <inkml:trace contextRef="#ctx0" brushRef="#br0" timeOffset="261697.9682">18957 15352 65,'0'0'35,"9"-15"-2,18 1 2,14-2-20,16 11-8,0 0-6,7 4-4,6 8-8,-13 4-22,-1-1 0,-6 3-1,-12-3 1</inkml:trace>
  <inkml:trace contextRef="#ctx0" brushRef="#br0" timeOffset="261912.9805">19134 15507 84,'-18'19'34,"18"-2"-1,24-5-2,24-4-31,14-2-30,18 2-1,10-9-4,8-2 3</inkml:trace>
  <inkml:trace contextRef="#ctx0" brushRef="#br0" timeOffset="262558.0174">20526 14918 56,'8'-21'32,"20"0"3,12-3-4,10-2-14,20 21-9,2 1-2,11 16-2,-4 15-2,-2 11-1,-9 16-1,-16 9 3,-19 7-4,-15 0 3,-21-1-1,-18-2-1,-20-7 2,-17-5-2,-17-12 2,-9-10-4,-6-10 2,3-17-1,8-9-3,7-16 2,19-5-2,19-6 4,23-1-3,22 3 4,21 6-1,17 14 1,10 13 2,9 16-3,1 10 1,-3 7-4,-2 19-9,-14 3-20,-8-12 0,-5-6-1,-8-19-1</inkml:trace>
  <inkml:trace contextRef="#ctx0" brushRef="#br0" timeOffset="262910.0375">21563 14784 25,'-7'53'26,"-8"-5"-1,15 20 2,-1-2-11,11-3-4,14 4-2,4-10-2,12 3 0,-3-17 0,6 7 0,-11-18 1,2 4-1,-18-14 0,-8 6-3,-24-14 0,-9 3-3,-20-5-2,-11-11-6,-4-2-26,-10-12-3,-5-8-1,4-17 0</inkml:trace>
  <inkml:trace contextRef="#ctx0" brushRef="#br0" timeOffset="263106.0488">21407 14836 97,'79'-22'32,"-3"-7"-9,3-5-29,6 22-22,-12-4-4,-4 3-2</inkml:trace>
  <inkml:trace contextRef="#ctx0" brushRef="#br0" timeOffset="263512.072">22377 14819 68,'25'44'33,"1"4"-1,-8 1 1,-8-2-22,6 13-3,-12-8-4,6 4 3,-9-11-3,5 4 1,-7-6 1,3-1-3,-4-5 2,1-5-3,-1-5 3,1-5-3,0-8 2,1-14-1,11-1-2,12-8 3,5-23-2,14-10 3,7-25-3,11-13 0,6-7-4,-1-6-8,14 2-27,-7-7-2,5 6 0,2-2-3</inkml:trace>
  <inkml:trace contextRef="#ctx0" brushRef="#br0" timeOffset="377015.564">2022 10355 25,'0'0'18,"-11"-1"-1,11 1 0,-18-3-2,5 2-3,3 0-3,-5 1-3,1 4 0,-4 0-2,4 2 1,-5 0 0,2 3 1,-2 1 1,1 2 0,-3-6 2,4 5-3,-6-9 1,5 5-2,-4-2-2,5 1-1,-7-2-1,2 2-1,-2 3 0,0 4 0,-1 1 1,1 0-1,-4 6 1,2-3 0,1 5-1,0 1 2,-1-4-1,3 2 1,-1-5-2,0 10 2,0-6-1,1 4 0,-2-2 1,0 0-1,25-22 1,-49 44 0,49-44-2,-52 45 1,52-45 1,-51 48-1,51-48-1,-46 43 1,46-43 1,-39 49-1,39-49 2,0 0 0,-44 61-1,44-61 0,0 0 0,-27 58-1,27-58-1,-9 47-1,9-47 1,3 58-1,-3-58 0,9 72 1,-9-72 0,14 78 1,-14-78-1,20 66 2,-20-66-2,18 58 1,-18-58 0,26 46 0,-26-46-1,35 53 2,-14-23-1,1 2-1,8 1 0,-1 1-1,5-1 0,-4-4 0,2-8 1,-4-1-2,0-2 1,-2-11 0,-4 4 2,1 2-1,-1 0 0,5 0 2,2 1-2,2 2 2,2-1-2,2 11 1,0-5-1,1-2 1,-2 4-1,-3 1-1,-4 2 0,-1 0 1,-2 1-1,-1-5 0,0 5-1,1-9 2,1 1-1,-1-3 0,4-5 0,1 4-1,1-4 3,-2 0-1,1-4 1,-3 3-1,0-2 0,-1 1 0,-6-2 1,6-5 2,-7 1-3,2 4 1,-1-6-1,1 0 0,0 1 1,-1-2-2,2 5 1,-4 3-2,5-1 2,-1-6-1,-2 3 1,1-1 1,-2-1-2,2-1 2,0-6-1,-2 0 0,-1-6 0,-2 6-1,-1 2 0,0 0 2,0 2-2,0-2 2,1 5-3,3-6 3,3 9-2,3-7 2,6-4-1,0-3 0,4-1 1,-2-3-1,1 5 1,-3-3-1,0 6 0,-4 1 0,-1 3 0,-1 4 2,-1-5-2,1 5 1,-2-7-2,3 9 1,-2-11 0,-2-3-1,4-1 1,-1 0-3,0-2 2,2 3-1,5-6 1,-1 2 0,5 6 1,4-1 0,3 5 1,-1-1-2,3 0 2,-2 3-3,-2 5 3,-3-7-2,-2 2 0,-4 1 0,-3-1-1,-2 4 0,-1-1 2,1-1-2,0-6 2,3 5 0,4-8 0,2-4-1,3 4 1,4-11 2,3 14-3,0-8 2,0 7-1,-3-3 0,1 9 1,-4-5-1,-2-2 1,-1 3-2,-3-5 3,-1 0-3,-2-3 3,1 1-3,-5-10 1,2 7 0,-2-4-1,0 1 1,0-1-2,1-1 3,0-3-1,1-1 0,2 2 1,-3-3 0,-2 1 1,0-6-2,-3 3 1,-4-6-3,-2 6 2,-2 0 0,-6 1 0,0 4 0,-2-2 0,-2 11 0,-2-11 2,0 8 0,1-11-1,-2 2 0,1-4 0,0-9 0,1-1 0,-1-4-1,1 3-1,-1 3 2,-1 6-1,-2 1 0,0 2 0,-4 5 1,-2 5 0,-3-1 0,-4-1 1,0 0-2,-6-4 1,-1 4 0,-6-3-1,1 1-1,-3 1 0,0 0 1,-1 6 0,-1 6 1,1 0-1,1 1 2,3 1-3,0-2 3,1 3-3,2-3 3,0-1-2,0-10 1,1 3-2,1-4 1,-3-3 1,1 4-1,-2-4 1,0 3-2,-1-2 4,3 1-3,-3-2 1,1 4-2,2-4 1,-2 1 0,3-5-2,-2 3 2,0-2-2,1 1 2,1 2-1,0 5 2,0 4-1,0 1 1,1 3 0,0 0 0,-1 3 0,0-2-1,0 3 1,-4-1-1,1 0 1,-2 1-3,-3-2 3,-3 4-3,-3-3 3,-3 7-1,-7-4 0,-1-1-1,-2 1 1,-4-3 1,3 2-2,0-2 1,2-2 0,1 6 1,5 3-1,0-1 1,0 3 1,2-2-1,-3 2 2,2 2-3,-5 4 1,-1-3-2,1-3 0,-1 4 1,0 2-3,1 0 1,4 10 2,0 2 0,4 2 0,4-2 2,-1 1-2,0-5 2,-2 2-1,-1-2 2,-7-2-4,-1-7 2,-3 1-1,-5-1-1,-2-1 0,-2 6 2,2-8-1,0 8 1,-2 0-1,0-4 0,2 5-1,-2-5-5,10 17-13,4-8-20,10-10 2,7-8-3,16-31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33:23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3119 5689 1,'14'-2'10,"18"11"7,-13-15 1,16 11-9,-4-1 1,10 0 0,0 0 1,2-3-1,4 1-2,-3-2-1,7 1 0,-4-5-1,8 5-1,-7-9-1,7 5-1,-3 0-1,5 3 3,-1-4 0,4 8-1,-4-6 1,4 5 1,-4-2-2,3 5 1,-8-4-1,8 9 0,-8-5 0,7 1 2,-5-1-1,7 4-5,-7-6 4,3 4-1,-7-6 0,-1-4 1,-8-6-2,-3 3-3,-9-5 0,-8-3-4,4 3-28,-10 8-3,-6-10-3,-8 12 0</inkml:trace>
  <inkml:trace contextRef="#ctx0" brushRef="#br0" timeOffset="1237.0708">4826 5728 7,'-15'-15'23,"15"15"1,-11-16 1,12 5-13,-1 11 1,0 0-4,0 0 0,3-11-2,-3 11-1,9-2-2,-9 2-1,10 2-1,-10-2 2,0 0 0,10 7 0,-10-7 1,0-13-2,-3-6 1,3-4-1,-4-12 2,2-7-5,-1-11 2,2-6-2,0-6 0,0-2 1,1 4 0,1 5 1,-1 0-2,1 11 5,-2-4-4,3 10 2,-3-1-2,2 3 0,0 0 0,1 0-1,0 1 2,1-1-4,-2 3 3,1 2 0,-2 2 0,-1 4 0,-1 5 1,0-4-1,-1 6 1,0 0-2,0-1 1,2 5-1,0 3 0,1 1 0,1 2-1,-1 11 1,4-16-2,-4 16 3,10-4-2,-10 4 2,18-2-2,-5 4 1,2-3 0,4-1-1,3 2 2,2-1-2,5-1 1,2 0 0,5 1 0,4-4 1,6 5 0,5 4 0,5-3-1,5 4 1,4 0-1,4 0-1,5-1 0,8 3 0,4-8-1,7 5 2,5-6-1,7 1 2,10-6 0,6 1 0,6-4 1,-1 1-2,-1-3 4,2 0-4,-2 2 1,-8 0-4,-8 10-6,-22 0-25,-8 3-3,-15 1-1,-20 4-1</inkml:trace>
  <inkml:trace contextRef="#ctx0" brushRef="#br0" timeOffset="2501.1431">4850 5683 1,'9'3'7,"-15"-14"7,6 11-6,0 0-2,3-16 1,-3 16 1,0 0 3,-1-13 2,1 13 1,0 0 2,0 0-2,0 0 0,0 0-4,0 0-1,0 0-4,0 0-4,0 0 1,0 0-1,4 12 1,-4-12-1,2 18 1,2-1 1,-4-1 1,4 9 1,-4-2-1,2 5 0,-2-3-1,1 8-1,-3 8 0,2 5 0,-1 2-1,1 9 1,-3 4-2,3 7 2,0 8-1,1 4 0,-1-4 0,1 2-1,-2 8 1,0-4-1,-2 3 0,-1-6 1,-2 4 1,0-7 1,-2-3 0,1-3-1,0-16 0,0-3 1,0-18-2,2 5 0,0-21 0,1 2-2,4-19 0,-8 19 1,8-19-1,-8 15 2,4-5 0,4-10-1,-5 18 2,5-18-2,0 13 2,0-13-2,12 10 2,-1-7-2,3 1 1,5 1-2,4-4 1,6 8 0,7-2-1,10 6 3,10-13-2,14 3 0,9-9 0,11 5-1,7-6 1,11-6 1,9 7-1,3-5 0,1 14 1,-1 4 0,2 10 1,3-5 0,-2 12-2,-10-6-4,1 12-17,-11-18-17,-14-9-3,-9-19 2,-17-24-4</inkml:trace>
  <inkml:trace contextRef="#ctx0" brushRef="#br0" timeOffset="3290.1882">7416 3965 1,'0'0'13,"13"20"8,-12-8-6,6 1 0,0 8 3,-1-4-2,5 16 0,-8-9 1,7 23-2,-9-10-1,10 25-3,-10-5-1,8 19-5,-7-3 1,4 8-1,-5-6-3,3 0 2,-4-3-4,3-2 2,-3-4 0,0-3 0,-2-5 2,1-1-4,-2-5 2,-2-8-5,6 3-3,-9-23-11,7-5-21,1-19 0,0 0-2,13-32 2</inkml:trace>
  <inkml:trace contextRef="#ctx0" brushRef="#br0" timeOffset="4008.2293">7547 4185 52,'-15'-4'34,"5"2"-3,-3-6 2,3 0-25,10 8-1,0 0-3,18 7-2,5-4-1,9-2-1,12 0 0,13 2 0,9-8 1,10-3-1,7-5 1,7 3 1,7-8-2,3-2 2,-1 0 0,1-8 1,1 1-3,3 5 2,3-1-2,0 8 2,-6-2 0,-1 5 1,-5 0 0,-2 7-2,-5 5 2,-5-1-1,-10 2 1,-4 2-1,-9-7 0,-3 5 0,-9-5-1,-4 6 1,-12-6 1,-4 10-1,-9-7 0,-2 0 0,-6 1-1,-3 2 1,-8-2-1,14 14 0,-8 7 0,0 3 0,1 19 1,-1 15-2,0 22 2,1 25-2,-4 14 3,2 10-2,-5 3 2,1 1-4,-2 4 2,-1-8 0,-1-14-2,0-18 1,0-18 0,1-11-2,2-10 0,-2-14-2,5-10-3,-3-34-21,0 0-10,0 0-2,-6-31 0,-1-4 1</inkml:trace>
  <inkml:trace contextRef="#ctx0" brushRef="#br0" timeOffset="4581.2621">7505 5375 39,'0'0'29,"10"-4"0,-1-6 0,11 2-20,11 10-3,5-7 1,11 12-2,3-11 1,11 17-1,0-3 1,12 9-1,3-5 0,18 12-1,1-11-1,12 3 2,3-11-3,13 2 2,8-10-1,7 2 0,-1-6 1,4-3 0,0 3 0,6 0-2,1-1 0,-2-2-1,-2-2-3,-9-5-5,1 2-27,-19-4-3,-21-6 1,-18-2-2</inkml:trace>
  <inkml:trace contextRef="#ctx0" brushRef="#br0" timeOffset="5446.3115">7009 7096 6,'0'0'21,"7"12"-1,-7-12 4,0 0-16,3 26 2,0-1 4,8 12 1,-8 2 1,11 14-1,-13 7 1,13 22-4,-15-4-1,11 19-2,-11-8-3,4 0 2,-6-5-5,1-1 0,-1-8-3,-3-14-4,12 1-21,-4-13-11,-5-18-1,6-10-3,-3-21 0</inkml:trace>
  <inkml:trace contextRef="#ctx0" brushRef="#br0" timeOffset="6416.367">7141 6890 80,'-9'13'36,"9"-13"0,0 0 0,25 12-32,9 1-1,15 3-1,6 4 0,15 7 0,7-8-2,10 2 1,4-9-2,5-8 0,5-3 0,7-13 0,10-2 0,0-9 0,2 0 1,-1-3 0,0-6 1,3 1-1,-4 1 1,-3-4-2,-9 10 3,-3 1-1,-4 3 1,-5-1-1,-5 6-1,-6 8 3,-6-3-2,-5 6 1,-8-6-2,-4 4 1,-7 0 0,-6 2-1,-11-3 1,-6 6-1,-10-6 0,-2 12 2,-7 8-1,-1-5 1,-5 9-1,-1 7 1,-2 10-1,-1 8 0,-2 14 0,0 8-1,0 7 2,-2 20-1,0 16 1,0 18 0,0 1 0,3 10-1,0-7 2,4 3-2,1-9 0,2-3-2,0-27 2,0-18-1,0-12 1,0-21 1,-3-4-2,0-15 2,-3-10 0,-1-13 1,-1-11-3,0 0 1,-2 0 2,3 11-3,-9-26 0,2 14 0,-2-12-3,-4 4 2,-5 6 0,-8-5 0,-8-4-2,-12 2 1,-10-2 1,-13 2 0,-10 2 2,-11-4-3,-13 5 2,-14-5-1,-7 14 2,-4-6 0,-5 15 0,-5 2 2,-7 7-1,1 16 1,1-1-2,1 19 1,-1-6-2,1 9-1,5-7-1,8 1 0,6-5-3,0-10-1,16 9-8,2-16-25,19-16 0,13-6-1,14-12 3</inkml:trace>
  <inkml:trace contextRef="#ctx0" brushRef="#br0" timeOffset="7368.4215">9912 4699 73,'0'0'30,"0"0"-1,6 13-1,9-13-28,9 6 0,8-1 0,11 3 1,10 1 2,8-4 0,8 0 1,4-5-1,7 2 1,3-6-1,3 1 0,-2-4-1,-1-1-1,-5-3 0,-6 4-1,-9-2 2,-6 4 0,-11-2 3,-6 1-2,-11-2 0,-4 6 0,-7-3-1,0 9 1,-6 3-2,0 6 1,-3 2-2,0 15 2,-2 9-1,2 10 3,-2 14-1,0 14-2,1 18 2,0 12-3,1 14 3,1 10-6,1 11 4,3 15-3,-3-2 3,2 2-1,-4-2 2,-1 9-1,-6-2 0,-3-3 3,-4-15-3,-3-14 1,1-12-3,-3-14-5,15-10-23,-5-31-10,1-33-3,-1-30 3,0 0-4</inkml:trace>
  <inkml:trace contextRef="#ctx0" brushRef="#br0" timeOffset="7897.4517">9949 7217 90,'-14'11'38,"1"-8"0,13-3-1,0 0-31,22-4-1,11 7-3,12-4-2,15 8 2,12-2 0,11 6 0,8 4-1,9 4 2,4-6-4,3 1 0,1 4-7,-13-7-27,-2-17-4,-4-8 3,-11-11-4</inkml:trace>
  <inkml:trace contextRef="#ctx0" brushRef="#br0" timeOffset="8625.4934">11591 5986 36,'0'0'27,"-23"-13"0,23 13 2,-21 2-17,7-8 0,14 6-5,-20 4 0,20-4-2,-14 7 0,14-7 2,0 0-3,10 0 2,-1 2-4,12 5 3,1-4-1,15 6 2,7-8 1,21 5-2,18-8 3,27 2-3,20-17 2,32 6-3,23-7 0,29 4-3,22-5-2,19 1-2,16 12-5,3-13-20,17 20-12,2 5 0,-1-6-1,-4 4 4</inkml:trace>
  <inkml:trace contextRef="#ctx0" brushRef="#br0" timeOffset="10701.6121">3230 4499 10,'-14'2'22,"10"14"0,-14-13 0,7 14-12,-2 8-2,0-1-2,2 17 2,-3 1-1,3 13 1,-2-1 0,5 11 0,-3-10 0,8 7-2,1-11 0,7-4-3,0-12 1,8-6-2,1-15 2,4-9-2,0-17-1,3-9 2,-4-13-2,0-4 2,-4-6-1,-3 4 2,-4-1-2,-1 8 1,-5 2 1,1 13-2,-3 5 1,2 13 0,0 0-1,18 14-2,-2 4 2,8 4-2,9 8 1,12 3-1,13 1-2,5-6-9,25-3-23,13-6-4,5-21 1,6-13-2</inkml:trace>
  <inkml:trace contextRef="#ctx0" brushRef="#br0" timeOffset="12065.6901">12998 3958 26,'0'0'28,"7"25"2,-4-4 0,6 3-9,5 21-9,-6-2 0,9 16-3,-6 3 0,7 11-5,-4-6-1,1-5-2,-2-5 0,-1-10 1,-4-8-3,1-8 3,-5-12 0,-4-19-1,0 0 3,10-17-3,-6-9 1,4-6-1,4-4 1,7 4-2,8-3 0,9 12 1,7 9-3,3 15 3,0 12-1,-2 10 1,-13 11 1,-13 7 0,-23 5-1,-27 0 1,-21 2-2,-19-8 0,-10 8-10,-13-10-24,0-16-2,8-13-1,15-26-1</inkml:trace>
  <inkml:trace contextRef="#ctx0" brushRef="#br0" timeOffset="21101.2069">8470 4754 100,'10'30'39,"3"3"0,2 8-2,-1 2-43,15 26-30,0 11-2,3 8 2,-1-5-3</inkml:trace>
  <inkml:trace contextRef="#ctx0" brushRef="#br0" timeOffset="22182.2688">7974 7535 62,'22'-27'36,"18"1"-1,6 1-2,10-7-19,15 16-3,-8 9-4,4 16-1,-11 5-2,-8 9-2,-13 7 0,-9 13 0,-16-6 0,-3 9 1,-5-14-1,4 6-2,5-8 2,11 2-1,15 3-6,10-16-18,22 1-13,11-5-3,5-18 0,6-4 0</inkml:trace>
  <inkml:trace contextRef="#ctx0" brushRef="#br0" timeOffset="45959.6288">1899 10281 64,'-2'-17'32,"-3"-4"1,5 21 1,0 0-19,0 0 0,21 22-1,-8 3-6,7 13-1,4 13 0,7 22-2,1-1-1,5 15-1,-3-6 1,3 7-4,-7-5 3,1 8 0,-7-13 0,-3-3-2,-7-11-1,-3-6 0,-5-12 0,-4-5 0,-3-9 0,1-20 0,-2-24 0,-1-22 0,3-17 0,1-22 0,-1-12 0,2-17 0,2-16 0,-3 8 0,3 7 0,-3 8 0,9 19-39,-3 10-6,5 21 2,4 3 1</inkml:trace>
  <inkml:trace contextRef="#ctx0" brushRef="#br0" timeOffset="46249.6453">2634 10747 109,'-9'66'36,"5"2"1,0-6-1,11-8-35,15-6 1,7-20 0,12-19-1,5-28 0,2-14 2,-4-18-1,-4-5 1,-17-2-1,-13 7 1,-23 11-2,-14 15 2,-15 13-3,-4 14 0,-2 12-1,1 8-4,10 10 0,6-15-10,24 4-22,7-21-3,18-2 2,4-24 0</inkml:trace>
  <inkml:trace contextRef="#ctx0" brushRef="#br0" timeOffset="46508.6602">2937 9718 117,'10'26'37,"2"22"2,1 19-1,-12 22-35,10 33 0,-1 12 0,3 16 2,-5-19-1,5-14 2,-2-16-6,0-18 0,4-18 0,0-29 0,5-17-2,-7-34-28,4-12-10,-3-28-3,-2-26 1,-2-11-1</inkml:trace>
  <inkml:trace contextRef="#ctx0" brushRef="#br0" timeOffset="46710.6717">3293 9985 117,'25'30'38,"7"16"0,-1 4 0,-2 12-33,5 24-1,-4 3-1,1 8 1,-11-8-2,0-5 0,-8-10-2,-1-12-4,1-8-6,-12-32-29,0-22 0,0 0-3,-25-40 2</inkml:trace>
  <inkml:trace contextRef="#ctx0" brushRef="#br0" timeOffset="46865.6806">3193 10515 106,'0'0'36,"17"-5"1,23 2 1,16-8-30,11-4-8,11-4-1,7 9-5,-7-12-13,-2 5-16,-4 1-1,-12-7-1,-9 4 1</inkml:trace>
  <inkml:trace contextRef="#ctx0" brushRef="#br0" timeOffset="47176.6984">3948 10329 98,'-24'20'37,"-3"12"1,-1 5-2,3 14-25,0-2-6,17 7 0,4-5-4,16-4 3,7-13-2,12-17 0,3-24 0,2-18-1,-6-18 1,-7-7-2,-8-3 3,-10 4-4,-10 5 2,-7 12-2,-3 19 2,3 19-1,3 22 0,12 16 0,7 3 1,9 7 0,7-3 0,6-9 0,4-4-3,-1-20-1,4 0-9,-15-24-25,0-6-3,-7-14 0,-8-1-1</inkml:trace>
  <inkml:trace contextRef="#ctx0" brushRef="#br0" timeOffset="47829.7357">4415 10439 91,'-18'-16'37,"-7"7"0,-1 9 2,6 25-24,-7-1-6,15 29-2,2-9-3,17 7-1,8-11-1,10-2-1,6-16 0,4-21-2,-2-18 2,-6-17-1,-8-5-2,-9 0 2,-8 4-1,-8 8 1,-4 15 2,-3 17-2,3 17 0,7 19 0,3 11 2,3 12-3,3 4 2,1 5-2,-4-7 1,-5-1-1,-8-4 1,-8-13 0,-10-7 1,-6-10 0,-6-10 0,-1-11-1,3-4 0,6-12 2,9 0-3,14-6 1,13-3 0,13-4-1,16-2 1,14-1-1,15-11 3,13-5-3,4-11 3,-3-9-2,-7-5 0,-10-11-1,-15-3 0,-20 5 2,-24 5-4,-23 13 3,-17 10-1,-9 21 3,-2 16 0,-1 26 0,8 21 1,13 13-2,20 3-1,20 8 0,23-3 0,12-14-1,23 1-39,5-14-2,6-12 1,2-16-3</inkml:trace>
  <inkml:trace contextRef="#ctx0" brushRef="#br0" timeOffset="48985.8018">5740 10174 93,'-44'36'36,"2"20"3,9 20-4,12 12-27,4 6-4,16 7 0,8-14-1,16-10 1,7-24 1,13-31-2,2-44 0,5-24 0,-5-31-3,-5-20 2,-11-19-5,-14-20 2,-13-11-2,-13 0 2,-11 12 1,-3 15 1,-4 14 1,2 23-1,4 23 4,6 32-2,6 30 0,10 26-2,5 30 1,8 17 0,5 20-1,6 13-1,6 11 0,5 3 0,1 0 0,1-3 0,0-19 0,-5-23-3,2-12-8,-16-41-15,3-12-13,-7-28-3,-1-19 8,-12-17 16,12 13 6,-11-2 8,1 13 9,-2 28 16,11 18 15,-8 23 3,2 10-5,8 12-16,-13-20-2,15 5-6,-3-26-3,9-9-4,0-36-3,5-9 0,0-24 0,4-7 0,2-8 0,-3-5 0,7 15-5,-5-11-6,13 37-5,-15-13-5,19 40-5,-16-5 0,12 27 7,-13 0 10,0 15 7,-7 7 5,-9 0 8,4 19 6,-15-9 5,12 16 1,-13-17-5,19 6-7,-6-21-6,12-9-1,0-21-3,4-16 2,-4-20-1,-6-12-1,-12-8 1,-14-1-2,-13 2 1,-14 6-5,-6 21-4,-16 4-20,8 20-11,8 10-2,8 10 1,12 7-1</inkml:trace>
  <inkml:trace contextRef="#ctx0" brushRef="#br0" timeOffset="49300.8199">7007 10384 115,'28'30'41,"-3"17"0,-5 6 0,-8 7-34,0 5-4,-8-4 2,-1-5-3,-7-16-2,-3-25 0,-7-26 0,1-26 0,0-19 0,4-15 0,8-7-1,6-7-2,11 7 2,5 9 1,11 17-1,4 20 1,2 21 0,-3 12 2,-11 19-1,-12 7 1,-15 8-2,-14 6-1,-14 8-3,-19-9-19,-2 2-19,-2-3 2,3-15-3,9-7 1</inkml:trace>
  <inkml:trace contextRef="#ctx0" brushRef="#br0" timeOffset="50264.875">8204 10182 63,'-30'-9'31,"3"15"0,-8 3 2,5 13-20,7 20-4,-3 15-5,12 12 0,4 2-2,11-2 1,8-10-1,10-20 0,3-16-1,1-30-1,0-19 1,-5-21-1,-8-12 3,-4 3 3,-12-5-1,-1 21-1,-8-3 2,4 30-1,-2 5 1,12 24 0,6 11-3,13 13-2,6 5-3,6 7 1,7 7-4,-6-11-1,8 4-5,-16-26-19,4-9-8,-4-22-1,-1-8 2,2-15 0</inkml:trace>
  <inkml:trace contextRef="#ctx0" brushRef="#br0" timeOffset="50497.8883">8885 10272 84,'-37'16'37,"-11"11"-1,0 6 1,13 14-23,-9-2-5,22 11-3,9-7-2,16-6-3,15-4-4,9-17-4,18 0-18,5-19-13,0-24 1,6 0-1,-3-9-1</inkml:trace>
  <inkml:trace contextRef="#ctx0" brushRef="#br0" timeOffset="50877.9101">9282 10251 78,'25'28'36,"-1"11"-1,6 12 1,-3 8-19,-5-5-7,9 5-3,-10-19-2,2-8-3,-7-25 2,-1-18-1,-6-21 1,4-13-1,-4-13 0,6-4-3,2 3-3,0-2 1,10 20-9,-11 0-19,12 13-9,2 5-1,0 10 1,2 7 1</inkml:trace>
  <inkml:trace contextRef="#ctx0" brushRef="#br0" timeOffset="51101.9229">9930 10134 51,'13'17'34,"-10"1"-1,-3 17 2,-6 11-10,-2 4-10,11 11-6,2-8-5,13-1-2,9-16-1,9-13 2,6-17-1,2-15 1,-4-24-1,-8-8 0,-16-9 1,-13 2-1,-17 3-1,-12 5-3,-7 13-1,-7 4-7,10 14-27,3 13 1,9-1-2,16 7 1</inkml:trace>
  <inkml:trace contextRef="#ctx0" brushRef="#br0" timeOffset="51375.9386">10467 10159 102,'-10'21'37,"-12"0"1,-7 0-2,0 3-29,9 15-5,7-8-1,14-4-1,14 0 0,10-7 1,8-3-1,4 0 4,-6-4-2,-6-2 3,-15 8-2,-12 9 0,-17-2-3,-9-1-2,0 3-4,-7-15-14,9-5-19,12-6-1,13-28 0,14-6 1</inkml:trace>
  <inkml:trace contextRef="#ctx0" brushRef="#br0" timeOffset="51589.9508">10774 10109 107,'5'26'39,"-5"5"-4,3 4 3,10 9-32,18 12-5,5-2 1,4 2-2,-5-12 2,-6 2-2,-22-13 2,-17-8-1,-21-1 0,-11-10-3,3 8-16,2-6-17,9 0-2,19-6-2,20 10 2</inkml:trace>
  <inkml:trace contextRef="#ctx0" brushRef="#br0" timeOffset="52195.9855">11706 10197 102,'18'7'36,"8"-14"-1,14 3-3,8-15-33,1 6-3,-7-15 1,-2 2-1,-13-5 5,-13-2 0,-12 4 3,-18 0 2,-6 11 1,-19 6 3,4 20-2,-14 6-1,7 22-3,-2 7-3,7 18 1,4 5-2,10 8 1,13-8-3,14 3 2,12-14 0,11-14-2,17-8-1,3-29-6,23 1-10,-8-24-14,9-12-6,0-14-1,-2-4 3</inkml:trace>
  <inkml:trace contextRef="#ctx0" brushRef="#br0" timeOffset="52590.008">12374 9367 109,'-6'47'39,"-1"20"1,-1 16 0,1 22-33,-3 8 0,7 12-4,1-9 0,6-8-2,3-17 0,9-22-1,7-23-1,12-13 2,12-27-1,8-17 0,6-17-2,0-12 3,-1-8-3,-7-7 2,-11 1-2,-12-9 2,-20 18-2,-15 5 3,-15 13-1,-11 15 0,-9 11 1,-3 15 1,-1 11 0,6 11-1,6 1 2,12 8-2,14 1-2,15 1-1,19 0-4,4-19-10,15-5-23,7-10-2,6-13-1,0-22 1</inkml:trace>
  <inkml:trace contextRef="#ctx0" brushRef="#br0" timeOffset="53642.0682">13228 10043 95,'15'32'39,"-8"7"0,-8 8 1,-15 0-26,12 15-6,-14-9-1,6-1-2,-4-17-2,6-15 0,10-20-3,-7-14 2,17-23-4,8-8 2,11-11-2,7-1 2,4 7 0,5 4 1,0 18 2,-2 14-3,-5 21 0,-3 10 0,-9 11 0,-4 6 0,-5-2 0,-4-6 0,0-8 0,-2-18 0,2-6-2,1-10 2,1-10-2,3-7 3,2 2-1,3 3 3,0 9-3,2 16 0,0 4 0,3 6 0,5 6 0,3 7 0,3-7 0,1-2-1,1-14 0,-5-9 0,-6-8 1,-12-12-2,-14-2 3,-15 1-1,-15 6-1,-10 12 2,-9 15 0,-2 15 1,0 14-1,8 15-1,11 10 0,14 8 0,17-9 0,18 1 0,15-23 0,10-9 0,11-17 0,4-12-2,0-12 0,-4-12-2,-7 4 2,-11-9-2,-9 17 3,-9 5 1,-10 15 1,-5 10 2,-4 12 0,-3 4 0,2 3 0,4-1-1,5-6-2,7-6 0,8-12 0,6-8 0,2-6 0,4-3 0,-3 0 0,-2 9 0,-6 8 0,-2 14 0,-7 9 0,-1 4 0,-1 6 0,2-10 0,5 1 0,2-27-1,8-5-3,-3-25 2,4-13-2,-3-14 4,1-22-4,-6-12 4,-2-11-1,-6 13 2,-5 1 1,-2 10-1,-6 5 2,-1 22-2,-5 15 2,2 34 1,-8 39-3,6 0-1,4 15 0,4 10 0,6 14 0,8 2 0,4 3 0,7-4 0,2-10 0,-3-8 0,4-3-1,-10-22-9,2-4-7,-26-32 6,1-13 1,-22-27 9,-10-10 0,-6 0 5,-10-14 1,4 11 4,-9-4 4,26 21-2,6 10-5,24 10-18,26 14-26,26 1-3,24-3 0,15 0 0</inkml:trace>
  <inkml:trace contextRef="#ctx0" brushRef="#br0" timeOffset="54482.1162">16175 9421 104,'0'0'37,"13"1"3,4 20-5,10 39-24,-4 18-4,7 20 0,-8 11 1,0 12-3,-10-1-4,-5-4-1,-8-16 0,-2-22 0,-1-19 0,-7-29-14,8-11-29,4-30 0,7-9 0,7-23 0</inkml:trace>
  <inkml:trace contextRef="#ctx0" brushRef="#br0" timeOffset="55062.1494">17388 9686 120,'-15'-8'41,"15"8"-1,16-23-2,18 10-32,25 17-2,13-7-4,8 3-2,9 5-3,-3-7-7,10 14-16,-11-8-12,-9-2-2,-10 4 2,-8-9 0</inkml:trace>
  <inkml:trace contextRef="#ctx0" brushRef="#br0" timeOffset="55266.1611">17549 10041 119,'52'21'42,"26"-13"-6,16-10-3,27 6-70,2 6-2,0-7 0,-1 0 0</inkml:trace>
  <inkml:trace contextRef="#ctx0" brushRef="#br0" timeOffset="55899.1973">19744 9035 80,'0'0'34,"21"13"1,-7 8 1,0 2-28,11 15 1,-4 7-2,10 21 2,-7 4 0,7 19-1,-8 1 0,2 6-2,-6-8-2,-2-8-2,-5-15-2,-2-10 0,-7-20 0,0-22 0,-3-39 0,3-17 0,2-28 0,7-16 0,8-16 0,8-18 0,8-5 0,0 8 0,5 21-1,-12 10-32,6 17-9,-6 24 0,-4 16-1,-7 15-2</inkml:trace>
  <inkml:trace contextRef="#ctx0" brushRef="#br0" timeOffset="56330.2219">20876 9525 83,'-23'7'36,"-2"2"4,-2 4-2,1-2-21,8 25-6,-5 2-5,15 8 1,6 1-4,17-8 1,9-5-3,11-14 1,6-19-2,2-18-1,-2-20 1,-9-5-3,-11-11 1,-15 7 2,-13 7 2,-10 6-2,-13 17 2,-1 12-1,-2 16-1,9 19 2,8 15 0,12 7 0,13 0-4,11-4 3,11-5-2,5-9 0,7-7-2,-7-30-8,2-14-29,-7-15-2,-7-20 1,-7-2 1</inkml:trace>
  <inkml:trace contextRef="#ctx0" brushRef="#br0" timeOffset="56701.2431">21111 9106 111,'-1'21'38,"6"6"-1,5 14 2,0 10-35,4 19-1,-3 0 3,2 5-1,-5-13 0,2-3 0,-5-14-3,4-14-2,-9-31 0,13 1 0,-4-25 0,4-12 0,2-1 0,8-9 0,10 16-1,7 9 1,11 19-1,6 11 3,5 18-2,-2 14 0,-5 6 0,-11 14 0,-16-11 0,-20 0 0,-22-16 0,-21-5 0,-21-27 0,-12-1 0,-6-3-1,-10-24-41,6-6 0,11-10-2,17 4 4</inkml:trace>
  <inkml:trace contextRef="#ctx0" brushRef="#br0" timeOffset="57738.3025">1853 12520 94,'14'49'33,"0"15"3,5 12 0,6 20-30,-6-12 1,13 6 1,-17-23 2,10-9-1,-17-32 0,5-18-2,-7-23-7,4-22 0,-3-9 0,-1-9 0,-1-14 0,-2-1 0,1 1 0,-4 3 0,6 8 0,-10 0-7,11 29-37,0 1 2,11 15-1,2 7 0</inkml:trace>
  <inkml:trace contextRef="#ctx0" brushRef="#br0" timeOffset="57958.315">2403 12807 114,'14'63'39,"2"-2"0,5-17-1,7-11-31,4-18-4,5-10-1,-2-28-2,-2-15 0,-14-20 3,-8-3-3,-18-1 2,-10 9-2,-16 12 1,-8 9-6,0 28-4,-11 12-30,16 3 1,10 13-2,11 0 0</inkml:trace>
  <inkml:trace contextRef="#ctx0" brushRef="#br0" timeOffset="58363.3382">3073 11684 106,'17'41'40,"5"33"0,0 20-2,5 28-29,-6 10-1,4 10-2,-9 4-1,0-1-2,-6-16-3,-4-18 0,-2-24 0,-2-19-1,1-17-8,-11-24-30,8-27-3,3-47 0,-2-21 1</inkml:trace>
  <inkml:trace contextRef="#ctx0" brushRef="#br0" timeOffset="58576.3504">3471 11786 122,'23'19'40,"0"19"1,1 24-1,-3 16-35,3 26-5,5 16-1,-1 15-1,1-8-1,-5-14-1,2-9-5,-16-29-25,2-23-7,-9-25 2,-3-27 0</inkml:trace>
  <inkml:trace contextRef="#ctx0" brushRef="#br0" timeOffset="58959.3723">3447 12545 84,'-28'-15'38,"16"8"0,12 7 0,20-19-23,27 14-8,4-15-2,19 2-2,10-13-1,9-2 0,-1-1-1,-4-1 1,-10 4-1,-12 9 1,-15 3-1,-19 5 1,-28 14-2,0 28 0,-23 6 1,-3 13 0,-4 1 0,4 4-1,4-3 1,12 3-2,11-24 2,9-14 0,9-13-1,1-22-1,0-8 2,-5-11 1,-3-1-1,-6 6 1,-5 0-2,-1 22 2,0 13-2,4 23 1,8 14-2,8 10-3,11 17-4,-1-18-7,17 6-26,-4-20 1,4-18-1,-2-17 1</inkml:trace>
  <inkml:trace contextRef="#ctx0" brushRef="#br0" timeOffset="59535.4052">4530 12349 118,'-23'12'39,"-1"-1"2,0 14-2,3 1-33,3 8-4,10 4-2,9-7 1,8-5-2,10-18 1,6-9-2,7-18 3,1-11-2,1-9 1,0-4-1,-3 3 1,-2 5 1,-3 7-2,-3 21 1,1 8-1,1 18-1,-2 14 2,1 15-1,-4 16 1,-3 12-1,-5 12 2,-8-3 1,-13 7 0,-9-5 1,-16-6-1,-9-12 0,-7-19 1,0-14-2,1-20 0,8-7-1,10-22-1,15-7 1,24-12-4,17-8 2,18-6-3,11-14 4,11-1-2,4-8 1,-1-2 1,-7-2-1,-13 0 4,-15 5-1,-16 8 2,-16 13-2,-21 19 3,-8 12-1,-12 26 1,2 19 0,2 15-4,10 19 0,14 6 0,14 10 0,26 0-9,10-14-33,28-14 1,13-21-5,15-18 4</inkml:trace>
  <inkml:trace contextRef="#ctx0" brushRef="#br0" timeOffset="60322.4503">6429 11716 85,'-20'-30'37,"-6"17"1,0 21 2,1 39-20,-3 22-15,17 29 0,2 12-2,14 3-1,6-5 2,12-11-1,5-14-1,5-27-2,0-32 2,2-25-1,-6-30-2,-5-14 2,-8-31-4,-12-11-1,-5-19 1,-11-9 1,-3 3 2,-5 1 0,-2 16 1,2 15 1,-2 28-1,8 34 3,2 29-2,8 26 0,7 26-1,8 20 0,8 12-1,9 12 1,6 6 0,4-4-1,0-14 0,-1-15-2,-3-18-1,-7-24-1,-5-13 0,-7-16-1,-2-19 2,-4-11 1,1-3 1,-2 1 3,2 3-2,-1 5 5,-9 15-3,14-5 2,-14 5-2,10 16 0,-10-16 1,14 11-1,-4-18 1,5-5-3,1-11 3,2-12-3,4 2 0,2-16-2,7 7-6,-11-10-15,8 11-16,1 12-2,2 1-2,-2 15 2</inkml:trace>
  <inkml:trace contextRef="#ctx0" brushRef="#br0" timeOffset="60517.4614">7154 12174 95,'-3'42'42,"-2"3"-3,2 6 1,2-16-18,12 17-15,-3-19-3,13-4-5,4-16 3,5-11-3,1-15 2,-3-16 0,-6-12 0,-10-13 1,-13-4-3,-14 4 2,-8 6-6,-16 8-5,4 19-30,-5 10-1,3 9-1,8 8 1</inkml:trace>
  <inkml:trace contextRef="#ctx0" brushRef="#br0" timeOffset="60837.4797">7330 12153 133,'34'36'44,"-4"3"-1,-1 7-8,-4 8-35,-5 11 0,-6-3 0,-2-5 0,-6-20 0,-8-20 0,2-17 0,-13-22 0,5-23 0,5-15 0,5-13 0,8-9 0,8 9 0,10 6 0,8 16 0,7 17 0,1 15 0,-3 24 0,-10 11 0,-15 15 0,-17 5 0,-17 4 0,-13 2 0,-17-13-8,-1 2-31,-7-8-3,5-11 1,9-1-1</inkml:trace>
  <inkml:trace contextRef="#ctx0" brushRef="#br0" timeOffset="61497.5175">9082 11728 113,'-29'12'35,"-7"14"0,-9 20 0,-6 9-35,-2 9 1,1-4 0,8 0 2,6-17 1,18-17-1,20-26 0,7-21 0,20-21 0,17-7-1,1-3 2,6 3-1,-3 3 1,-4 18-1,-10 14-3,-6 24 0,-12 23 0,0 21 0,-3 5 0,4 12 0,5 5 0,2-14 0,9 1 0,-6-36-18,9-7-25,-3-27 1,0-12 1,-4-17 0</inkml:trace>
  <inkml:trace contextRef="#ctx0" brushRef="#br0" timeOffset="61691.5286">9569 11869 134,'-28'23'45,"-8"4"-3,2 19-8,1 5-34,16 12 0,15 6 0,19-1 0,17-7 0,6-16 0,25-6-37,-4-23-5,2-18 1,-5-17-1</inkml:trace>
  <inkml:trace contextRef="#ctx0" brushRef="#br0" timeOffset="61984.5453">9905 12011 133,'37'49'41,"-1"4"-2,-6-6 2,-2 6-40,-10-10-1,-1-16 0,-5-27 0,1-20 0,-2-29 0,7-8 0,4-10 0,4-4 0,5 7 0,1 5 0,7 25-2,-14 12-39,5 8 0,-7 10 1,-6 7-2</inkml:trace>
  <inkml:trace contextRef="#ctx0" brushRef="#br0" timeOffset="62307.5638">8884 11969 109,'-22'-27'41,"-5"16"1,-1 17-2,12 19-25,-10 9-8,16 12-6,12 10-1,11-11-3,31 4-37,7-7-2,15-18 1,9-5-1</inkml:trace>
  <inkml:trace contextRef="#ctx0" brushRef="#br0" timeOffset="62891.5972">10564 11893 125,'-10'44'40,"2"10"-2,4 8 1,14 6-34,1-7-3,11-5-2,10-15-1,8-19 0,6-26-1,0-23 2,-5-17 2,-9-13 0,-16-5 2,-12-1-2,-19-2-2,-14 14 0,-12 7 0,-6 15 0,3 27-3,-5 9-39,18 9 0,12 0 0,16 9 1</inkml:trace>
  <inkml:trace contextRef="#ctx0" brushRef="#br0" timeOffset="63149.612">11265 11763 125,'-35'30'40,"1"5"-4,13-3 1,10 13-37,14 8-2,13-1 3,4 3 0,3-5 2,-7-9-1,-5 7 5,-17-7-2,-6-6-5,-13-10 0,-5-4 0,1-2 0,-7-17-17,14 1-24,10-14-1,15-4 1,10-16-3</inkml:trace>
  <inkml:trace contextRef="#ctx0" brushRef="#br0" timeOffset="63345.6232">11570 11938 117,'34'-18'40,"-10"14"-1,-4 8 1,-5 15-33,5 18-3,-3 12-3,-1 6 0,-9 5 3,-8 4-3,-17-2 0,-13-10-1,-12-7-2,-14-23-15,3-1-23,9-11-1,14-7-1,17-17 1</inkml:trace>
  <inkml:trace contextRef="#ctx0" brushRef="#br0" timeOffset="63976.6593">12659 12010 119,'16'7'36,"12"-27"1,8-2 0,1-7-35,-1-4-4,-1 1 2,-10-7 1,-6 9 2,-15-6 0,-8 11-1,-15 4 2,-5 16-1,-12 16 0,0 17 2,-4 28-4,5 10 0,5 17-1,11 7 0,13 0 0,16-7 0,16-13 0,11-20-2,16-18-3,2-39-8,17-16-26,-3-21 0,-1-22-1,-6-13 0</inkml:trace>
  <inkml:trace contextRef="#ctx0" brushRef="#br0" timeOffset="65214.7301">13206 11277 122,'-13'55'39,"4"13"1,8 23-1,7 10-34,12 28-3,8-2 0,14-6-1,9-19 1,8-20 0,5-30-1,3-24-1,-1-37 0,-7-25 0,-11-26 0,-14-6 0,-15-7 0,-14 3 0,-13 16 0,-15 5 0,-12 22 0,-6 24 0,-4 27 0,1 20 0,5 12 0,9 9 0,12 5 0,12 1 0,18-8 0,14-24 0,16-14-1,12-24 2,13-20-1,8-16 0,-1-7 0,-4-2 0,-8 10 0,-10 14 0,-14 13 0,-9 18 0,-16 19 0,-6 16 0,-5 4 0,3-5 0,3-6 0,7-17 0,8-13 0,6-19 0,6-18 0,2-1 0,0-10 0,-2 9 0,-5 6 0,-4 16 0,-4 18 0,-2 16 0,0 11 0,4 9 0,9-11 0,10-3 0,8-18 0,6-12 0,2-18 0,-1-19 0,-9-11 0,-12-18 0,-17 10 0,-20 8 0,-20 11 0,-15 16 0,-13 17 0,-4 14 0,0 22 0,7 10 0,11-1 0,17 2 0,22-6 0,21-12 0,21-15 0,12-10 0,10-14 0,0-10 0,-4 2 0,-8-1 0,-14-1 0,-16 8 0,-14 13 0,-11 1 0,-9 19 0,-1 5 0,2 11 0,4-8 0,9 4 0,10-8 0,11-14 0,7-12 0,6-14 0,2-8 0,-4-6 0,-2-1 0,-8-4 0,-8 14 0,-19 22 0,0 0 0,-2 38 0,-5 1 0,1 5 0,4 5 0,7 1 0,9-11 0,16-13 0,8-17 0,11-24 0,-3-18-2,12-9-29,-8-31-10,-6-18-1,-8-19-1,-9-3 2,-15-10 29,2 9 8,-7 17 9,-12-1 21,1 34 12,-1 30 3,5 34-2,-14 20 1,15 27-26,-5 15-8,9 25-1,4 20-3,5 10-2,3 5 0,2-8 0,-2-5 0,-3-19-1,2-7-12,-12-39-29,-6-31 1,-8-38 14,-4-12 13,-14-28 10,-1-14 4,-1 6 7,-6-13 7,10 16 29,6 15-2,11 25-16,12 11-25,23 22-34,16-1-6,22 3-2,21-8 0</inkml:trace>
  <inkml:trace contextRef="#ctx0" brushRef="#br0" timeOffset="65949.7721">16202 11426 104,'-32'-35'39,"19"3"0,20 6 1,18-9-27,34 34-7,12-1-1,16 21-3,7 9 2,6 19-1,-7 5-3,-7 1 0,-21 10 0,-27-7 0,-27-1 0,-21-4 0,-22-4 0,-19-12 0,-18-11 0,-8-15 0,-1-8 0,8-13 0,12-4 0,18-6 0,16-6 0,23 7 0,21 10 0,17 18 0,14 7 0,4 9 0,5 14 0,-8-3 0,10 18-12,-15-17-28,7-4-4,-2-7 3,0-15-1</inkml:trace>
  <inkml:trace contextRef="#ctx0" brushRef="#br0" timeOffset="66356.7954">17653 11563 137,'22'8'42,"20"-9"-6,17 0 0,24 8-47,-10-1-22,17 0-10,-3 5 3,-8-8-1</inkml:trace>
  <inkml:trace contextRef="#ctx0" brushRef="#br0" timeOffset="66522.8049">17690 11767 132,'-5'19'41,"27"-13"-2,31 3-5,9 1-73,32 7-1,11-2-2,6 0 2</inkml:trace>
  <inkml:trace contextRef="#ctx0" brushRef="#br0" timeOffset="67064.8359">19204 11200 102,'16'44'39,"2"9"1,-2 4 1,-6 13-33,6 27-2,-9-7 1,6 10-1,-7-21-1,5-11-4,-6-19-1,6 2 0,-2-22 0,3-13 0,1-11 0,3-17 0,1-10 0,4-15 0,2-14 0,2-14 0,3-23 0,3-14 0,-2-10 0,-2-3 0,-3 8 0,-5 5 0,-1 28-5,-16-5-31,7 39-6,-4 10-1,-5 30 0</inkml:trace>
  <inkml:trace contextRef="#ctx0" brushRef="#br0" timeOffset="67525.8623">20118 11724 89,'-8'-28'40,"0"12"-1,-5 1 3,-16 3-30,14 21-3,-10 3-2,9 21-3,-1 0 0,11 17-2,6-10 1,13 0-5,10-11 3,9-14-1,6-16-1,0-21 3,-5-11-2,-9-10 0,-12-5-2,-9 5 4,-12 3-2,-5 16 3,-4 17-2,2 13-1,8 14 0,14 16 0,12 6 0,11 2 0,12-5 0,3-12 0,9-13-7,-6-21-3,3-4-4,-23-38-21,-4-6-5,-10-28-1,-11-4 2</inkml:trace>
  <inkml:trace contextRef="#ctx0" brushRef="#br0" timeOffset="67850.8809">20392 11081 112,'-17'-28'40,"5"27"0,5 32 1,0 23-31,16 25-6,0 12-1,8 14 0,-2-6-1,4-8-2,-4-18 0,1-18 0,-6-27 0,0-19 0,-1-20 0,0-21 0,3-10 0,5-2 0,7 4 0,9 7 0,12 14 0,9 22 0,5 10 0,3 24 0,-4 13 0,-5 13 0,-13 3 0,-19 9 0,-26-17 0,-23-13 0,-21-12 0,-18-14 0,-7-5 0,-20-25-23,6 3-20,0-29 0,12 9 1,16-15-2</inkml:trace>
  <inkml:trace contextRef="#ctx0" brushRef="#br0" timeOffset="86461.9454">23206 2821 239,'0'0'6,"0"0"-2,-3-11-2,3 11 0,-2-11 0,2 11-2,0 0 0,0 0 0,0 0 0,0 0 0,0 0 0,0 0 0,-7 14 0,7-14 0,0 0 0,0 0 0,0 0 0,0 0 0,0 0 0,0 0 0,0 0 0,0 0 0,0 0 0,0 0 0,0 0 0,-1 11 0,1-11 0,0 0 0,0 0 0,0 0 0,0 0 0,0 0 0,0 0 0,0 0 0,0 0 0,0 0 0,0 0 0,0 0 0,0 0 0,0 0 0,0 0 0,0 0 0,0 0 0,0 0 0,0 0 0,0 0 0,0 0 0,0 0 0,0 0 0,0 0 0,0 0 0,0 0 0,0 0 0,0 0 0,0 0 0,0 0 0,0 0 0,0 0 0,0 0 0,0 0 0,0 0 0,0 0 0,0 0 0,0 0 0,0 0 0,0 0 0,0 0 0,0 0 0,5-14 0,-5 14 0,0 0 0,0 0 0,0 0 0,-3 10 0,3-10 0,0 0 0,0 0 0,0 0 0,0 0 0,0 0 0,0 0 0,3-15 0,-3 15 0,0 0 0,0 0 0,0 0 0,0 0 0,-2 14 0,2-14 0,0 0 0,0 0 0,0 0 0,0 0 0,0 0 0,-9 2 0,9-2-4,2-17-7,15 11-29,-17 6 3,13-18-4,-13 18 2</inkml:trace>
  <inkml:trace contextRef="#ctx0" brushRef="#br0" timeOffset="101336.7962">19040 5786 20,'0'0'-12,"-12"-73"5,3 5 7,-12-25 0</inkml:trace>
  <inkml:trace contextRef="#ctx0" brushRef="#br0" timeOffset="102576.8671">18384 1012 63,'0'0'28,"0"0"0,-19-51 0,19 51-19,0 0-2,0 0-2,0 0 0,0 0-2,0 0 1,0 0-1,-38 48 2,38-48-1,0 0 0,-9 82 0,7-40-2,-2 16 1,4 6-1,-3 8 2,7 4-2,-3 8 1,5 8-1,-2-4 1,6 9 0,-6-5 2,4 15-2,-6-3 1,1 1-2,-6-7 0,1-9-1,-4-8 1,0-16-2,3-11-2,-3-27-3,13-6-14,-6-33-18,7-15 0,-1-29 0,1-6-2</inkml:trace>
  <inkml:trace contextRef="#ctx0" brushRef="#br0" timeOffset="103491.9194">18359 917 30,'0'0'20,"0"0"1,0 0 0,0 0-11,0 0-1,0 0-1,0 0 2,0 0-2,0 0 1,20-50-3,-20 50 1,0 0-3,0 0 2,0 0 0,42 13-2,-42-13 0,0 0 0,49 9 0,-49-9-2,47-3 2,-47 3-3,53-5 2,-53 5-2,56-7 0,-56 7 0,55-2 0,-55 2 0,64 6 1,-64-6 0,78 2-1,-30 3 2,4-6-1,8-3 0,4-4 1,8-3 1,6 0 0,12-2-1,5-7-1,7-1 1,3 2 3,7-3-3,2 1 3,0 0-4,-7-2-1,-12 7-1,-15 2 0,-12 2 0,-15 1 0,-53 11 0,63-4-2,-63 4-4,0 0-9,0 0-24,0 0 1,0 0-1,50 8 1</inkml:trace>
  <inkml:trace contextRef="#ctx0" brushRef="#br0" timeOffset="104259.9633">20394 256 60,'-25'-55'30,"25"55"-2,0 0 3,0 0-14,-21-47-3,21 47-3,0 0-3,0 0 0,0 0-3,0 0 2,0 0-2,0 0 0,0 0-2,0 0 0,0 0-2,0 0 0,0 0 0,5 48 1,-5-48 0,17 70-1,-5-9 1,-3-1-1,5 17 1,-3 3 0,2 1-1,-4 0 0,1-9 0,-4-4 0,-1-18-2,-3-2 3,-2-48-4,0 68 2,0-68-1,0 0-1,-9 52-4,9-52-15,0 0-16,0 0-3,0 0 3,0 0-1</inkml:trace>
  <inkml:trace contextRef="#ctx0" brushRef="#br0" timeOffset="105226.0186">20307 221 62,'0'0'29,"0"0"-1,0 0 2,0 0-15,0 0-4,0 0-2,0 0 0,0 0-3,0 0-1,0 0 0,0 0-1,0 0-2,49 32 1,-49-32-1,57-3-1,-57 3 2,73-7-3,-31 1 2,2-7-1,7 8 1,1-2 0,5 7-1,1 0 0,3 2-1,0 0 3,-2 1-4,0 2 3,1-5-1,-3 0 1,6 0 1,4 1-1,4 7 2,1-8-2,3 13-1,0-12 0,-2 15 0,-3-14-2,-7 7 1,-8-8 1,-8-1-2,-47 0 0,68-16 4,-68 16-3,43-22 0,-43 22 0,0 0 0,0 0 0,0 0 0,0 0 0,40-34 0,-40 34 0,0 0 0,0 0 0,0 0 0,-5-50 0,5 50 0,0 0 0,0 0 0,0 0 0,0 0 0,-7 75 0,7-75 0,-1 100 0,0-25 0,-2 10 0,1-8 0,0 19 0,2-24 0,1 11 0,1-13 0,5-8 0,0-8 0,-7-54-13,33 72-26,-33-72 1,0 0-3,53 43-1</inkml:trace>
  <inkml:trace contextRef="#ctx0" brushRef="#br0" timeOffset="105836.0535">20406 1117 44,'0'0'23,"0"0"1,0 0 1,0 0-16,0 0 1,0 0 1,0 0 2,0 0 2,0 0-2,0 0 0,50 43-2,-50-43-3,86 1-1,-26-3 0,15-1-4,5 0 1,7 2-1,-1 3 0,3 3-2,-7 1 0,-4 3 0,-9-4-1,-4-3-1,-5 1-1,-4-10-4,4 0-14,-10-9-19,-1 6 2,-8-3-1,-41 13-1</inkml:trace>
  <inkml:trace contextRef="#ctx0" brushRef="#br0" timeOffset="106426.0872">21613 1119 92,'0'0'31,"0"0"1,0 0-1,55-23-24,-12 20-11,13-4-15,2 7-11,-8-5-1,-2 8 0,-48-3-1</inkml:trace>
  <inkml:trace contextRef="#ctx0" brushRef="#br0" timeOffset="107719.1612">22101 660 30,'0'0'24,"0"0"3,0 0 1,0 0-7,-38-32-5,38 32 0,0 0 0,0 0-1,0 0-4,39 20-4,-39-20 0,48 12-3,-48-12 0,75 18-2,-27-8 1,11 1-2,7-4 0,7 3-1,0-8 1,0 3 1,-4-10-1,-5 1 2,-9-4-3,-9-1 2,-46 9 0,61-16 1,-61 16 0,0 0-2,47-14 3,-47 14-4,0 0 0,0 0 0,41-9 0,-41 9 0,0 0 0,0 0 0,0 0 0,0 0 0,0 0 0,0 0 0,40-15 0,-40 15 0,0 0 0,0 0 0,48 5 0,-48-5 0,47-6 0,-47 6 0,68-6 0,-29-2 0,0 7 0,2-5 0,-1 6 0,-40 0 0,70 12 0,-70-12 0,46 4 0,-46-4 0,0 0 0,0 0 0,0 0 0,0 0 0,0 0 0,0 0 0,0 0 0,0 0 0,0 0 0,0 0 0,0 0 0,0 0 0,0 0 0,0 0 0,0 0 0,0 0-3,0 0 3,0 0-1,42 34 0,-42-34 2,0 0-2,22 82 2,-22-82-1,21 97 2,-8-37-2,-2 13 2,-3 5-3,-3 11 1,-2-1-1,-1 8 1,-5 6 1,0-7-2,-2 0 0,-1-18 0,-1 1 0,1-10 0,-3 1 2,2-11-2,-2-5-1,0-1 2,-1 0-1,1 9 2,1-6 0,-1 8 0,3-14-1,0 3 1,2-18-1,0-6 1,1-10 0,-1-7-4,4-11 2,0 0-2,0 0-1,-6-15-7,18 15-28,-12 0-2,18-14 1,-6-9 1</inkml:trace>
  <inkml:trace contextRef="#ctx0" brushRef="#br0" timeOffset="109008.2349">18289 2322 41,'0'0'24,"-10"-28"5,5 16-4,5 12-7,-18-15-4,18 15-1,-14-5-1,17 25-3,-8-5-2,12 26-2,-2-1-1,7 15-1,0 5-1,1 17 1,2 3 0,0 5 1,-2 4-2,4 3 2,-4 1-2,6 1 1,-4-1 2,4-5-3,-3-3 0,3-11-1,-3-13-1,0-6 1,-4-6-3,-3-9 3,-1-13-3,-2-3 3,-3-11 0,-3-13 1,3 17 0,-3-17 0,0 0 1,2 16 1,-2-16-3,0 0 0,15 0-1,-1-3-2,8-3 3,10 1-3,14-6 2,17-3-2,18-3 3,11-2-1,11 6 1,6 4 1,5-1-2,2-1 2,-2 1-3,-9 3 2,-8 0 0,-4 9 0,-9-4-1,-5 0 0,-11-1 0,-9-1 0,-11 1 0,-8-1 0,-12 8 0,-9-8 0,-5 1 0,-8-9-4,13 12-22,-7-18-13,10 3-3,0-19 0,8 12 3</inkml:trace>
  <inkml:trace contextRef="#ctx0" brushRef="#br0" timeOffset="109655.2719">20386 2907 68,'-7'-33'30,"9"20"-1,-8-8 1,7 5-15,-1 16-5,0 0-2,3 26 1,-6 6-1,8 36 0,-8-1 0,7 33-1,-9-2-1,5 25-3,-6 0-2,0 9 1,-4-7-1,1-19 0,-3-16 1,0-17-1,4-12-2,-3-27-3,10-5-6,1-29-28,0 0 1,-3-20-2,9-8 1</inkml:trace>
  <inkml:trace contextRef="#ctx0" brushRef="#br0" timeOffset="110328.3104">20402 2867 86,'-2'-18'32,"2"18"1,14-14 1,1 3-22,11 9-4,0-2 0,17 6-2,3-5 1,21 0 0,1 1-1,12-3 1,5-4-2,11 2-3,6-9 0,8-1-2,0-1 0,-2 5 0,-2-2 0,-1 5 0,-4-4 0,-7 10 0,-9-3 0,-10 9 0,-8-2 0,-8 2 0,-8 1 0,-8-2 0,-9 5 0,-8-6 0,-7 7 0,-5-9 0,-6 2 0,-8 0 0,9-4 0,-9 4 0,0 0 0,0 0 0,0 0 0,0 10 0,0-10 0,-3 19 0,0-2 0,-1 6 0,-2 19 0,-1 21 0,-2 23 0,0 16 0,0 11 0,0 11 0,1 9 0,2-1 0,1-9 0,2-24 0,4-17 0,-1-20 0,8-4-8,-12-25-33,7-22-3,-3-11 2,-18-17 0</inkml:trace>
  <inkml:trace contextRef="#ctx0" brushRef="#br0" timeOffset="110847.3401">20315 4223 61,'0'0'29,"0"0"3,-4-14 0,4 14-17,10-10-3,-10 10-4,25-11 3,-9 5-6,13 11 3,0-8-3,11 8 0,2-5 0,15 11-1,5-6-1,13 6 0,8-4 4,13-2-4,9-7 2,14-2-3,5-2-2,1-2 0,-8-1 0,-5 2 0,-10-3 0,-14 5 0,-16 5 0,-20-3-2,-12 9-4,-15-8-5,6 11-22,-16-4-6,2-10 0,-4 4-2</inkml:trace>
  <inkml:trace contextRef="#ctx0" brushRef="#br0" timeOffset="111351.369">22011 4308 50,'0'16'29,"0"-16"-1,0 0 0,23-2-16,-10-10-2,13 8 0,-3-13-4,6 6-12,-3-10-22,7 14 1,-12-9-3,4 2-1</inkml:trace>
  <inkml:trace contextRef="#ctx0" brushRef="#br0" timeOffset="112431.4307">23497 2319 67,'0'0'30,"1"-10"2,-1 10-2,0 0-18,0 0-5,0 0 2,0 0-2,4 20 0,-8-2-1,7 17-1,-8 2 2,7 15-2,-6-1 0,5 18-1,-5-10-1,2 7 1,-4-10-1,2-1 1,-2-12-4,0 2 2,-1-11-3,0 4 2,1-3-1,0-1 1,-1-6 3,1 0-4,-1 2 1,2-6-1,-1 0 0,1-4 0,-1-8 0,6-12 0,-9 15 0,9-15 0,0 0 0,0 0-2,-10 5 3,10-5-1,-9 0 0,9 0 0,-19 5 0,5 1 1,-7-3-1,-6 4 0,-5-3 0,-9 1 0,-6 1-1,-11 4 1,-9 1-2,-12 9 0,-7 2 2,-5-6 0,0 3 0,1-1 0,5 0-1,8-6 0,14-4 0,11-8-5,24 2-25,3-5-8,12-2-1,13 5-1,-5-15 2</inkml:trace>
  <inkml:trace contextRef="#ctx0" brushRef="#br0" timeOffset="112828.4534">22073 4287 99,'0'0'34,"-11"2"-1,11-2 1,10 2-30,4 0-10,0-6-12,6 0-16,8-1 0,-3-4 3,7-1-5</inkml:trace>
  <inkml:trace contextRef="#ctx0" brushRef="#br0" timeOffset="113339.4827">22224 4116 56,'-12'4'31,"12"-4"0,-12-1 2,12 1-17,-13-1-4,-1-2-1,12 14 0,-8-13-3,10 2-4,0 0 0,4 13 0,4-17-3,7 0-1,1-5 0,0 1 1,-1-2-1,-1 5 2,-14 5-1,11-1 1,-11 1 0,-18 15 1,-2-3-1,0 0-2,2 3-2,-1-14-13,10 5-20,9-6-3,1-14 0,9-4-2</inkml:trace>
  <inkml:trace contextRef="#ctx0" brushRef="#br0" timeOffset="113756.5065">22152 4255 73,'-22'3'33,"3"4"2,-2-10-1,1 0-13,8 9-14,-2-9-3,14 3 1,-2-17-2,13-1-2,6-2-6,-1-13-8,11 3-21,-2 4-1,-3-5-2,-2 6 1</inkml:trace>
  <inkml:trace contextRef="#ctx0" brushRef="#br0" timeOffset="114864.5699">17564 1979 41,'0'0'27,"-3"-21"0,3 21 1,-10-16-11,-4 0-5,14 16-1,-19-17-3,19 17 1,-21-9-2,21 9-1,-21-2-2,12 5-2,-1 3 0,0 1-2,-1 13 0,1-2 1,-3 12-1,1 3 1,1 12-1,2-3 3,1 6-2,5-7 1,3-14-1,8 1 1,3-13-1,5-4 1,3-21-2,2 1 2,-1-19-2,1 2 1,-4 0 0,-3-6-1,-4-1 1,-3 4 1,-6 2 1,-1 1-2,-3 11 0,0 4-1,3 11 1,0 0 0,-6 26-1,13-8 2,5 8-2,10 2 0,9-6-2,8-1 0,15 0-20,2-10-14,5-7 0,0-6-4,-1-10 3</inkml:trace>
  <inkml:trace contextRef="#ctx0" brushRef="#br0" timeOffset="115975.6334">24134 1320 98,'32'-48'34,"-32"48"-1,39-25 3,-39 25-33,0 0 1,50 57-1,-50-57 1,0 96 1,2-21-1,-3 4 2,-5-14-5,7-10 4,-3 2-1,2-57 0,-7 67-3,7-67 2,-12 0-1,5-28-2,-2-5 3,2-13-3,7 46 2,2-86-2,-2 86 0,32-60 0,-32 60 0,71-7 0,-26 30-1,3 12 1,-6 2-3,-42-37 1,48 83 1,-48-83 2,-30 70-2,-17-47 1,-23-11-1,-8-6-5,-4-14-29,8-18-5,21-6 1,18-17-3</inkml:trace>
  <inkml:trace contextRef="#ctx0" brushRef="#br0" timeOffset="122986.0344">18907 5493 56,'6'-11'30,"-8"-10"2,2 2-7,0 19-6,-5-21-4,5 21-4,-3-14-3,3 14 0,0 0-1,-2 20-1,-5-5 0,5 13 0,-4 1-1,5 15-2,-3 8 1,4 15-2,0 4 0,3 13-2,0-5 2,1 1-3,0-5 2,1-5 0,-3-13 0,0-16 1,-1-12-2,1-16 3,-2-13-3,0 0 1,0 0-1,0 0 0,-2-21 0,0 11 0,2 10 0,-3-15 0,3 15 0,-4-11 0,4 11 0,-2-13 0,2 13 0,1-10 0,-1 10 0,0 0 0,18-6 0,-4 4 0,6-2 0,4-1 0,6 0 0,3-5 0,5 4 0,-1-3 0,1 8 0,-3-4 0,-3 3 0,-2 9 0,-6 0 0,-3 9 0,-4-1 0,-4-6 0,-2 6 0,-11-15 0,13 16 0,-13-16 0,0 0 0,0 0 0,9-1 0,-9 1 0,1-11 0,-1 11 0,0 0 0,-2 11 0,2-11 0,-3 29 0,2-10 0,2 10 0,2 5 0,0 8 0,5 1 0,0-1 0,3 5 0,-2-8 0,1 0 0,-1-5 0,-2-9 0,-2-8 0,-1 3 0,-2-9 0,-2-11 0,0 0 0,0 0 0,5 13 0,-5-13 0,0 0 0,0 0 0,0 0 0,2 11 0,-2-11 0,0 11 0,0-11 0,0 0 0,0 0 0,0 0 0,0-15 0,0 15 0,0 0 0,-3 17 0,1 0 0,-1 9 0,0 9 0,0-7 0,-1 9 0,1-14 0,-1 3 0,2-12 0,2-14 0,0 0 0,0 0 0,0 0 0,0 0 0,-4 13 0,4-13 0,0 0 0,0 0 0,0 0 0,0 0 0,0 0 0,0 0 0,0 0 0,5-15 0,-5 15 0,0 0 0,0 0 0,3 13 0,-3-13 0,1 15 0,-1-15 0,0 0 0,0 0 0,0 0 0,0 0 0,-1-17 0,1 17 0,0 0 0,0 0 0,0 0 0,0 0 0,0 0 0,0 11 0,0-11 0,0 0 0,0 0 0,0 0 0,0 0 0,0 0 0,0 0 0,1-14 0,-1 14 0,0 0 0,0 0 0,0 15 0,0-15 0,0 0 0,0 0 0,0 0 0,-3-13 0,3 13 0,0 0 0,0 0 0,0 0 0,0 0 0,0 0 0,0 0 0,-3 28 0,3-28 0,-2 25 0,0-11 0,0 1 0,1-4 0,-1 8 0,0-5 0,1 2 0,0 1 0,-2-3 0,2 2 0,-2-3 0,-1 5 0,1-3 0,1-2 0,-2-3 0,4-10 0,0 0 0,0 0 0,0 0 0,0 0 0,0 0 0,0 0 0,0 0 0,0 0 0,0 0 0,0 0 0,-7-10 0,7 10 0,0 0 0,0-17 0,0 17 0,0 0 0,0 0 0,-13 3 0,2 4 0,-5 3 0,-4-2 0,-4 6 0,-6-4 0,-4-4 0,-3 5 0,-4-1 0,1 1 0,-4-5 0,-1 0 0,1 1 0,2 0 0,1 2 0,4-9 0,4 3 0,4 4 0,6-5 0,6-7 0,4 8 0,4-6 0,9 3 0,0 0 0,0 0 0,0 0 0,9-1 0,-9 1 0,12 6 0,-12-6 0,10-8 0,-10 8 0,6-12 0,-6 12 0,0 0 0,10 22 0,-7-8 0,1 13 0,0 12 0,-2 7 0,0 12 0,-1 1 0,-2-5 0,0-2 0,0-1 0,0-12 0,1-4 0,0-15 0,0 1 0,0-21 0,0 16 0,0-16 0,0 0 0,0 0 0,0 0 0,0 0 0,0 0 0,0 0 0,0 0 0,0 0 0,0 0 0,0 0 0,0 0 0,0 0 0,0 0 0,0 0 0,0 0 0,9 6 0,-9-6 0,0 0 0,17-9 0,-3 2 0,7-2 0,6 6 0,6 1 0,4 5 0,3-3 0,1 13 0,-2-9 0,-2-3 0,-4 4 0,-4 0 0,-6 2 0,-3-5 0,-4 5 0,-3-13 0,-3 9 0,-10-3 0,11 13 0,-11-13 0,0 0 0,0 0 0,0 0 0,0 0 0,0 0 0,0 0 0,0 0 0,0 0 0,7-10 0,-7 10 0,0 0 0,0 10 0,0 2 0,0-12 0,0 0 0,0 0 0,0 0 0,0 0 0,0 0 0,11-7 0,-11 7 0,18-7 0,-4 7 0,3 6 0,5-9 0,2 13 0,3-9 0,4 7 0,0-12 0,2 13 0,0-9 0,0 4 0,-1-4 0,0 5 0,0 3 0,-1-6 0,-1 7 0,0-12 0,-3 10 0,-1-10 0,-1 5 0,2-4 0,-2-5 0,0 1 0,3 7 0,3 3 0,0-3 0,6 9 0,0-4 0,3 8 0,-1-10 0,3 10 0,-2-14 0,1-3 0,0 1 0,-3-6 0,0 7 0,-3-11 0,2 10 0,-3-5 0,2 4 0,-1 2 0,1 3 0,2-4 0,-3 4 0,0-4 0,-5-3 0,-2 4 0,-6-3 0,-4 4 0,-6-4 0,-4 9 0,-8-5 0,0 0 0,0 0 0,0 0 0,10 11 0,-10-11-15,4-16-26,-4 16 1,7-26-2,-6 9-2</inkml:trace>
  <inkml:trace contextRef="#ctx0" brushRef="#br0" timeOffset="124021.0936">18906 5563 37,'-10'-3'29,"10"3"-1,-11-5 3,-2 0-17,13 5-3,-15-1 2,15 1 0,-8 3-3,8-3-5,0 0 0,11 3-1,2 1-3,5 0 1,3 1 0,6 4 1,0-3 1,7 6-1,-1-5 1,5 6 0,-3-4-1,3 3-1,0-7 0,2 5 0,1-6-2,3 0 0,0 1 0,4-3-1,4 0 3,1 5-1,3-1 0,2 1-2,1 1 2,2 0 2,-1 4-2,0 0 0,2-2 0,3-4-1,3-2 2,2 2 0,0-4-1,2 1-2,-3-5 4,-2-1-2,-5 0 1,-6 2-1,-7 1-1,-4-1 1,-2-5 0,-2 5-1,1-3-1,2 0 3,3-6-2,0 1 0,-2 1 0,-4 1 0,-5 0 0,-5-5 0,-9 4 0,-6 6 0,-7-1 0,-9 3 0,0 0 0,0 0 0,0 0 0,0 0 0,-11 14-3,-4-16-29,6 3-9,-3-3 0,-1-2 0,-3-7 1</inkml:trace>
  <inkml:trace contextRef="#ctx0" brushRef="#br0" timeOffset="124458.1186">20992 5259 83,'3'12'33,"6"25"1,-4-4 2,-1 5-28,6 18 1,-6-2 0,9 12 0,-6-12 1,9 9-2,-7-9-3,7 7 0,-5 1-1,-1 5-2,-3-9-2,-1-2 0,-5-8 0,-2-1 0,-2-18 0,-1-5 0,0-12 0,4-12 0,0 0-3,-4-24-11,17 5-25,-7-20-1,3 1-1,-3-9 1</inkml:trace>
  <inkml:trace contextRef="#ctx0" brushRef="#br0" timeOffset="125090.1548">20970 5264 96,'0'0'35,"0"0"1,24-16-1,0 6-27,20 6-2,5-8 0,20 5 0,4-8-1,9 11 0,-3-10-2,2 8-1,-5-8-1,-4 3 0,-8 1-1,-11-2 0,-9 0-2,-8 7 2,-6 2 0,-5-1 1,-5 1 0,-6 2-1,-5-1 1,-9 2 0,11 8 3,-6 4-3,-2-2 1,2 11-1,2 18-1,4 12 0,2 12 0,3 12 0,2 6 0,2 7 0,0-2 0,3 7 0,-3-16 0,1-9 0,-3-1 0,-1-10 0,-2-8 0,-2-9 0,-3-6 0,-5-7 0,-3-4 0,-4-3 0,-5-7 0,-8-10 0,-9-3 0,-9 0 0,-12-7 0,-12 0 0,-15-3 0,-18 1 0,-18 0 0,-11 2 0,0 8 0,2-2 0,12 6 0,15-6 0,27 1-1,23-20-9,46 7-29,20-6-2,22-8 0,12-5-2</inkml:trace>
  <inkml:trace contextRef="#ctx0" brushRef="#br0" timeOffset="125688.189">22083 5652 86,'-18'-1'35,"9"4"-2,0 0 4,9-3-29,0 0 0,20 5-1,14 4 2,5-14-1,24 8-2,11-10 0,25 6-3,13-6 2,16 4-4,7-2 2,5 3-3,-8 3 0,-13 0 0,-19 3 0,-23-4 0,-20 1 0,-19-2 0,-16 2-2,-17-12-16,-5 11-22,-2-10-2,2 10 1,-21-18-2</inkml:trace>
  <inkml:trace contextRef="#ctx0" brushRef="#br0" timeOffset="126536.2375">20929 7966 16,'-11'8'16,"-18"-18"5,17 10-6,-8-2 0,4-8-3,5 11 6,-4-7-2,15 6 4,-22-8-1,22 8-1,-16-4-3,16 4-5,-10 1 0,10-1-4,6-10 1,7 6-4,3-4 0,7 12-1,3-9 0,7 10-1,2-10 0,3 14 0,-1-11-1,2 4 0,-3-2 0,-2-7 0,-3 6 0,-5-6 0,-5 5-1,-5-6-2,-1 12-7,-15-4-25,0 0-5,0 0 0,0 0 0</inkml:trace>
  <inkml:trace contextRef="#ctx0" brushRef="#br0" timeOffset="126958.2616">21112 7391 84,'8'25'36,"-6"9"0,0 17 3,5 15-29,-10 1-2,8 25 1,-9-3 1,9 10-2,-6-15-1,6-4-4,-1-14-1,3 1-1,-1-18-1,1-12 1,0-9-3,-3-17 1,-4-11-7,5-12-7,2-11-26,-6-15 1,-1-3-1,-2-8 1</inkml:trace>
  <inkml:trace contextRef="#ctx0" brushRef="#br0" timeOffset="127664.302">21047 7371 89,'-10'-23'36,"6"8"0,4 15 3,0 0-28,17 9-1,3-9-2,20 4-1,6-8-1,20 3-2,6-9 0,11-6-5,3-1 2,4-2-3,-3 3 2,-4 4-1,-10 5 2,-10-1 0,-11 4 0,-9 0 1,-9 0-1,-9 2 1,-8-10-2,-3 12 0,-5-2 0,-9 2 0,12-1 0,-12 1 0,9 11 0,-9-11 0,9 28 0,-3-11 0,-2 0 0,2 8 0,1 13 0,5 13 0,1 3 0,2 11 0,2 1 0,1 1 0,2 0 0,-2-2 0,-1-9 0,-4-12 0,-1-2 0,-3-6 0,-1-8 0,-4 3 0,0-10 0,-1 2 0,-1-7 0,0 1 0,-2-6 0,0-11 0,-2 12 0,2-12 0,-9-2 0,9 2 0,-20-2 0,0 0 0,-10 4 0,-11 1 0,-15 11 0,-14 9 0,-14-3 0,-13 9 0,-9-13 0,-1 7 0,5-16 0,11 3 0,16-15 0,14-11 0,21 4 0,17-18-1,23 30-23,19-28-18,3 8-1,8-2 3,7 0-4</inkml:trace>
  <inkml:trace contextRef="#ctx0" brushRef="#br0" timeOffset="129536.4091">22355 7853 94,'-14'-9'36,"3"6"0,11 3 2,-14-14-29,32 28 0,8-20-3,30 15 1,13-18-2,22 8 2,10-11-2,14 0-2,1 1-3,-2-9 0,-11 12 0,-18-3 0,-17 10 0,-13 3 0,-15 6 0,-14 2 0,-8-1 0,-7-2 0,-11-7 0,9 9 0,-9-9 0,0 0 0,0 0 0,-13-1 0,13 1 0,-13 4 0,13-4 0,-13 3 0,13-3 0,0 0 0,-10 11 0,10-11 0,0 0 0,-4-15 0,4 15 0,0 0 0,0 0 0,0 0 0,0 0 0,0 0 0,4 10 0,-4-10 0,0 0 0,8 15 0,-8-15 0,0 0 0,11-13 0,-5 2 0,3-10 0,3 0 0,4-14 0,3-8 0,3-4 0,3-17 0,2-3 0,-1-8 0,1 4 0,-2 1 0,-4 12 0,-1 6 0,-5 8 0,-2 13 0,-4 10 0,-9 21 0,10-10 0,-10 10 0,0 0 0,0 0 0,0 0 0,0 0 0,0 0 0,-10-6 0,10 6 0,-9-8 0,9 8 0,0 0 0,-12-4 0,12 4 0,0 0 0,-13 12 0,4-6 0,-1-8 0,-6-2 0,-5-1 0,-8-5 0,-6-1 0,-9-6 0,-4 2 0,-6-6 0,0 5 0,3 4 0,3 4 0,8 2 0,4 2 0,7 0 0,9-9 0,7 11 0,2 2 0,2-2 0,9 2 0,-11-1 0,11 1 0,0 0 0,-3 20 0,3-20 0,0 0 0,0 13 0,0-13 0,0 0 0,0 0 0,0 0 0,2-14 0,-2-4 0,0 8 0,1-9 0,-1-4 0,1-4 0,1-14 0,0-4 0,-2-14 0,-2 8 0,-1-12 0,-3 1 0,1 6 0,-2 2 0,-1 11 0,0 6 0,2 13 0,2 1 0,2 10 0,0 0 0,1 2 0,1 11 0,0-13 0,0 13 0,0-12 0,0 12 0,0 0 0,0 0 0,0 0 0,0 0 0,7 18 0,-1-3 0,4-5 0,3 2 0,9-3 0,7 4 0,8-7 0,7-6 0,5 2 0,5-3 0,-2 2 0,-1 3 0,-7-2 0,-6 5 0,-7 5 0,-6-3 0,-5 4 0,-5-5 0,-4 6 0,1-7 0,-3 2 0,-9-9 0,12 11 0,-12-11 0,9 8 0,-9-8 0,0 0 0,10-2 0,-10 2 0,17-21 0,-2-1 0,-1-6 0,7-5 0,2-17 0,3 7 0,5-11 0,0 2 0,-2-1 0,-3 0 0,-4 9 0,-4 1 0,-7 20 0,-5-3 0,-10 5 0,-3 8 0,-7 0 0,-6 2 0,-8 5 0,-6-6 0,-10 7 0,-8 3 0,-7 1 0,-6-3 0,0 4 0,8 0 0,11 4 0,7-9-8,30 2-33,14-9-4,17 4 3,11-6-3</inkml:trace>
  <inkml:trace contextRef="#ctx0" brushRef="#br0" timeOffset="130357.456">23260 5768 91,'0'0'33,"13"5"1,9-6-2,9-2-27,4-5-7,6 2 1,5 6-8,-4-5-21,-14-1-2,0 10-3,-19-10 2</inkml:trace>
  <inkml:trace contextRef="#ctx0" brushRef="#br0" timeOffset="131234.5062">18464 4878 54,'0'0'30,"-12"-19"1,2 17 0,-2 2-18,-8-6-1,6 10-2,-9-11-1,7 15-1,-8 0-4,6 14 1,-6-1 0,8 12-2,0 2-1,9 5-3,5 0 3,11 0-2,6-9 3,6-9-2,3-12 1,3-9 1,-4-11-1,-2-8 3,-6-5-6,-4-4 4,-7 5-4,-4 1 2,-2 3-3,2 18 1,0-16-1,0 16 1,25 15 3,5-5-2,11-2 1,9-6-7,20 5-26,-2-7-6,-1-5 5,-3-5-7</inkml:trace>
  <inkml:trace contextRef="#ctx0" brushRef="#br0" timeOffset="132896.6013">23844 7911 51,'13'-34'33,"5"2"0,-4 7 4,-1-12-12,0 25-8,-13-12-2,10 11-3,-10 1-2,0 12-2,-3 22-1,0 0-2,-2 9-3,1 3-2,-5 7 0,3 6 0,0-7 0,3-11 0,1-7 0,1-10 0,1-12 0,13-14 0,5-11 0,7 3 0,13-4 0,7 2 0,10 12 0,2 6 0,-2 20 0,-6 11 0,-11 16 0,-12 5 0,-24 14 0,-21-8 0,-20-3 0,-11-6 0,-8-17 0,-2-14 0,12-7-10,7-21-34,12-29 1,22-4-1,12-20 0</inkml:trace>
  <inkml:trace contextRef="#ctx0" brushRef="#br0" timeOffset="207676.8785">24173 15435 81,'11'17'39,"-11"-17"1,-3 13 1,3-13-27,-16 0-2,-1 3-5,6-9 1,1 14-3,-1-13-1,-1 8-3,1-7 0,-2-2-3,4 2 1,9 4-1,-9-16-5,6 4-1,3 12-20,0 0-13,6-21 0,-6 21-1,-4-13 1</inkml:trace>
  <inkml:trace contextRef="#ctx0" brushRef="#br0" timeOffset="228305.0583">24271 12496 73,'0'0'35,"0"0"1,0 0-7,0 0-13,0 0-5,0 0-3,0 0-2,0 0-1,0 0 0,0 0-1,0 0 2,-42 0-3,42 0 2,0 0-3,0 0 1,-12-13-1,12 13-1,0 0 4,0 0-5,0 0 0,0 0 0,-5 21 0,5-21 0,0 0 0,0 0 0,0 0 0,0 0 0,-3-26 0,3 26 0,-1-14 0,1 14 0,0 0 0,-7-14 0,7 14 0,0 0 0,0 0 0,0 0 0,0 0 0,-7-11 0,7 11 0,0 0 0,0 0 0,0 0 0,0 0 0,0 10 0,0-10 0,0 0 0,0 0 0,-10 1 0,10-1 0,0 0 0,1-16 0,-1 16 0,0 0 0,0 0 0,-6 15 0,6-15 0,1 14 0,-1-14 0,-5 16 0,5-16 0,0 0 0,0 0 0,0 0 0,0 0 0,0 0 0,-8-3 0,8 3 0,0 0 0,0 0 0,0 0 0,0 0 0,0 0 0,0 0 0,0 0 0,0 0 0,-3-15 0,3 15 0,0 0 0,-12 0 0,12 0 0,0 0 0,-11-8 0,11 8 0,0 0 0,0 0 0,-7-11 0,7-4 0,0 15 0,0 0 0,0-13 0,0 13 0,0 0 0,0 0 0,0 0 0,0 13 0,0-13 0,0 0 0,0 0 0,0 10 0,0-10 0,0 0 0,0 0 0,0 0 0,0-14 0,0 14 0,0 0 0,0 0 0,0 0 0,0 0 0,0 0 0,0 0-2,0 0-19,0 0-20,25 14-2,-25-14-1,0 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03T15:37:49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2167 781 52,'0'0'28,"0"0"-1,0 0 1,0 0-17,45 42 0,-45-42-5,13 80 1,-13-13 1,10 12-1,-14 12 2,10 5 0,-13 8-1,6 6-1,-8-9-1,4-4-2,-5-19 0,2-3-2,2-11-2,-1-5-2,5-7-2,-6-14-9,14-1-23,-5-15-1,3-3-1,-4-19 1</inkml:trace>
  <inkml:trace contextRef="#ctx0" brushRef="#br0" timeOffset="787.0451">2042 878 62,'0'0'28,"-8"-61"2,8 61-2,0 0-16,0 0-2,0 0-4,0 0-1,0 0-2,0 0 0,0 0-1,44-28 0,-44 28 1,40 6-2,-40-6 2,54 21-1,-54-21 0,57 41 0,-57-41 2,56 67-2,-56-67 3,47 95-2,-25-39 0,-4 6 0,5 0 1,-6 3-2,3-3-1,-2 3-1,2 1-1,-3-3 0,1-1 1,-3-6-1,1 3 1,-2-13-1,-2 2 2,-3-13-2,-1-5 2,-2-14 1,-1 1 0,-4-7 2,-1-10-2,0 0 2,0 0-1,8-15 3,-4-11-4,-1-6 0,4-17-2,2-12 0,4-13 0,3-13 0,4-5 0,2-1 0,2 5-1,2 0-2,-4 9-4,8 1-5,-15 6-27,11 14 0,-8 2 0,3 8-1</inkml:trace>
  <inkml:trace contextRef="#ctx0" brushRef="#br0" timeOffset="1269.0726">3238 1063 42,'-18'39'31,"10"22"-2,-2-12 2,2 23-18,12-8-2,-3 9-1,13-13-1,-3-8-4,11-16 1,-1-32 0,12 3-1,2-25 2,7-1-3,-1-19 0,3-7-2,-7-7 0,-5-9 0,-12 4 0,-8-6 0,-15 4-1,-10 6 1,13 53-1,-66-81 0,23 60 2,-1 8-4,1 13 1,0 12-3,43-12-1,-67 54-2,56 1-8,-2-10-18,18 4-5,4-8 2,8-5-2</inkml:trace>
  <inkml:trace contextRef="#ctx0" brushRef="#br0" timeOffset="1629.0932">3819 676 83,'0'0'35,"0"0"0,-42 40 1,42-40-27,4 92-3,7-30-2,8 18 0,1 7-1,6 4 1,-2-7-2,1 0-1,-1-8-4,-8-8 0,4 0-7,-17-28-25,-1-13-2,-2-27 1,-25-3-2</inkml:trace>
  <inkml:trace contextRef="#ctx0" brushRef="#br0" timeOffset="2099.1201">3462 796 79,'0'0'34,"0"0"0,0 0 0,0 0-23,0 0-5,-10-51-4,10 51-1,61-10-1,-16 8 0,13-6 0,13 6 1,12 2-1,9 8 2,5 7-2,5 7 0,1 14 0,0 4 1,-6 12-2,-13 4 1,-17 6 4,-16-4-3,-25 1 3,-18-4-1,-28-10 0,-20 2 0,-24-9 0,-9-3-1,-10-10-5,-2-4-2,16 6-13,0-14-18,16 1-1,11-7 1,17-5-2</inkml:trace>
  <inkml:trace contextRef="#ctx0" brushRef="#br0" timeOffset="2869.1641">4729 660 73,'0'0'34,"0"0"-1,0 0 1,0 0-23,0 0-5,0 0-3,45 70-1,-23-20 1,0 7-1,1-2 0,-2 8 0,-1-6-2,-3 6 2,-2-14-2,-4-2 1,-1-11-1,-5-6 1,0-9 0,-5-21-1,0 0 0,0 0-3,2-56 2,-2 56-3,-9-90 2,0 31 0,-4 1 2,-2 0 1,-2 3 1,17 55 2,-33-87 0,33 87 1,-24-68-1,24 68-1,-5-62-2,5 62 0,20-48-1,-20 48-1,49-39 0,-49 39-1,76-28-4,-24 22-2,-6 11-7,14-5-14,-7 4-7,-2 3 0,-6-1-1</inkml:trace>
  <inkml:trace contextRef="#ctx0" brushRef="#br0" timeOffset="3176.1817">4935 906 49,'0'0'33,"0"0"-2,0 0 2,0 0-18,59-14-7,-59 14-3,49 11-4,-49-11-2,60 18-5,-60-18-5,64 20-14,-64-20-6,57 9-1,-57-9 0</inkml:trace>
  <inkml:trace contextRef="#ctx0" brushRef="#br0" timeOffset="3419.1956">4894 1278 97,'11'17'35,"15"-7"1,12-3-3,9-10-29,13 13-9,13 12-18,-1-2-12,-5 3 1,-7-5-1,-11-4-2</inkml:trace>
  <inkml:trace contextRef="#ctx0" brushRef="#br0" timeOffset="4124.2359">5854 270 53,'0'0'31,"0"0"2,41 21-1,-41-21-14,0 0-8,-1 60-3,1-60-1,-2 80-2,-3-30-3,5-50-5,-6 97-10,6-97-20,-13 75-1,13-75 0,0 0 0</inkml:trace>
  <inkml:trace contextRef="#ctx0" brushRef="#br0" timeOffset="4512.2581">6086 212 78,'0'0'35,"16"52"-2,-16-52 2,4 48-21,-4-48-9,2 87-3,3-33-3,0 8-4,8-3-14,-1-9-14,-3 0-4,-9-50 1,8 73-1</inkml:trace>
  <inkml:trace contextRef="#ctx0" brushRef="#br0" timeOffset="5612.321">1026 349 37,'-15'-49'23,"15"49"1,0 0-1,0 0-4,0 0-5,0 0-3,0 0 0,0 0-2,0 0 0,0 0 1,0 0-2,-5 55-2,5-55-2,12 64-3,-12-64-3,18 81-7,-18-81-8,40 89-13,-9-6-3,-2-11 0,2-20-2</inkml:trace>
  <inkml:trace contextRef="#ctx0" brushRef="#br0" timeOffset="5991.3427">1341 89 63,'0'0'27,"0"0"2,0 0 2,0 0-15,39 35-5,-39-35-5,24 100-3,-11-43 0,6 25-2,1-3-5,-5 2-13,3-10-11,2-8-3,-11-13 2,2-2-2</inkml:trace>
  <inkml:trace contextRef="#ctx0" brushRef="#br0" timeOffset="6632.3794">1467 2377 58,'-28'3'29,"0"-9"2,11 4-1,7-2-14,10 4-7,21 4-3,10 6-5,11 3-2,18 6-3,6-2 0,24 3-3,4-8 2,24 5 0,-1-12 2,18 0 2,9-3 3,11-11 4,13 4 2,7-14 0,13 11 1,-1-15-1,21 16-1,-1-14-3,9 8-1,4-10-1,4 10-3,-1 5 1,-2-2-1,-5 12 0,-11-13-6,2 23-15,-13-9-14,-17 5 2,-4-4-3,-14-12 4</inkml:trace>
  <inkml:trace contextRef="#ctx0" brushRef="#br0" timeOffset="73284.1917">8705 693 72,'0'0'34,"0"0"-2,0 0 0,42-33-28,-42 33 1,25 64-1,-25-64 0,32 106 2,-17-45-1,3 16 0,-6 0 0,4 14-2,-8-6 1,6-4-1,-6 4 0,3-7-1,-3 4 1,4-13 0,-2 1 1,1-12-1,0-6-1,1 2-1,-2-13 1,2 5-2,-2-13 2,-1 7-1,-1-11-1,0 5 1,-2-1 0,0-5 0,-2 1 1,1-5-1,-1-1 0,1-7 1,0 2-1,-5-18-2,11 21 1,-11-21 0,13 9 0,-13-9 1,13 13 0,-13-13-1,12 3 0,-12-3 0,12-13 0,-5 3 0,2-32 0,3-13 0,3-34 0,2-19 0,2-46 0,4-18 0,1-15 0,3-17 0,2-8 0,1-8 0,1 29 0,1 9 0,-1 60 0,-5 12 0,10 42-19,-36 68-23,51-48 3,-51 48-4,0 0 2</inkml:trace>
  <inkml:trace contextRef="#ctx0" brushRef="#br0" timeOffset="74048.2354">9693 1703 51,'0'-10'27,"-10"0"2,10 10-2,-12 10-19,-7-2 2,4 17-4,-10-2 4,4 14-2,-11-7 3,12 10-2,-11-7 2,15 4-5,-5-2 0,16 4-2,2-6-2,10-2 0,6-6-2,8-4 0,4-16-1,3-5 2,2-19-2,-1-6 1,-1-14 0,-5 0 0,-4-1 1,-4 1 0,-5 5-3,-3 9 3,-4 4-3,-1 9 2,-2 12 2,0 0-2,9 5 0,-4 5 1,0 7 1,3 5 0,-1 8 2,4 3-2,0 4-2,1 9 2,1-3-2,1 11 0,3-8 0,-1 1-3,7-12-6,-6-17-14,8-11-15,0-12-1,2-15 1,-3-19-1</inkml:trace>
  <inkml:trace contextRef="#ctx0" brushRef="#br0" timeOffset="74480.2601">10131 1454 107,'10'30'37,"-8"0"0,0 13 3,1-3-38,2 19-1,3 10-3,-2-2 4,5-11 1,-4-5 0,0-10 2,-6-13-2,2 2 2,-3-30-2,-9 9 0,9-9-3,-8-12-1,6-11-1,5 4-2,4-10 2,4 5 0,8 1-1,5 10 2,4 18 2,1 5-1,-2 22 0,-7 6 0,-7 16 2,-10-1-2,-15 4 2,-13-14-3,-13-7 0,-9-15-2,0-6-3,-7-22-12,8-6-20,6-15-2,11 0 2,9-2 0</inkml:trace>
  <inkml:trace contextRef="#ctx0" brushRef="#br0" timeOffset="75074.294">10794 1393 110,'-23'11'37,"5"-6"0,7-3-2,11-2-32,1 19 0,19-11-3,8 5 2,8-6-2,5-7 0,5-4-1,2 1 0,1 1 1,-2-11-5,5 16-9,-10-13-21,5 2-2,-3-5 0,-5 7 2</inkml:trace>
  <inkml:trace contextRef="#ctx0" brushRef="#br0" timeOffset="75395.3124">10690 1932 118,'-17'8'40,"11"8"-2,6-16 0,30 17-33,12-6-3,17-2-2,16-1-4,8-12-7,13 8-29,10-14 4,3 0-4,-4-8 0</inkml:trace>
  <inkml:trace contextRef="#ctx0" brushRef="#br0" timeOffset="86397.9417">10733 989 91,'0'0'33,"0"0"2,5-51 0,-5 51-26,45 3-3,-1 3-2,14 1-1,7 2 1,14-3 0,5-5-4,5-3-3,2-4-16,-7-2-15,-12-6-3,-11 5 2,-14-3-2</inkml:trace>
  <inkml:trace contextRef="#ctx0" brushRef="#br0" timeOffset="87659.0139">12664 608 67,'18'-47'30,"-18"47"1,4-58-1,-4 58-22,-13-63 1,13 63-4,0 0 4,-53-69-1,13 63 2,40 6-1,-93-11-3,41 21 1,-9 5-3,3 18 0,-4-1 0,6 24-1,5-2-1,9 28 0,9 17 1,13 27-3,15 18 1,15 14-3,13 6 2,12-7-4,8 1 3,3-9-1,-1-15 2,-7-26 1,-15-14 1,-16-24 3,-21-18-4,-19-4 2,-18-28-3,-11-12 0,-5-17 0,-4-13-4,13-9-11,4-10-28,22-2 3,14-2 0,17 4-2</inkml:trace>
  <inkml:trace contextRef="#ctx0" brushRef="#br0" timeOffset="89002.0907">12897 2098 56,'-1'-16'28,"1"16"3,4-26-2,-8 12-20,4 14-3,-3-19 1,2 8 0,-10 1 1,11 10 0,-20-2-1,9 10 2,-10-4-3,3 15 2,-9 1-4,0 23-1,-3-1-1,3 11 0,-1 3-1,6 4-1,5-8-1,7-4 2,8-4-1,10-25 0,9-11 1,8-29-2,6-12 1,2-10-2,4-3 3,-2-8-4,-2-7 2,-6 9 1,-5 8 0,-7 16 1,-5 8 2,-10 20 0,12 5 0,-5 9 1,3 8-2,7 13-2,5 1 0,7 4-1,9 1-3,0-27-9,12 9-26,-5-11-2,-4-17 1,-8-9 1</inkml:trace>
  <inkml:trace contextRef="#ctx0" brushRef="#br0" timeOffset="89858.1396">13396 176 69,'0'0'31,"0"0"2,0 0-4,0 0-14,28 50-6,-11 8 0,-9-6 0,11 10-1,-10-7-1,7-6-1,-16-49-1,14 73-2,-14-73 0,0 0-2,0 0 1,0 0 0,0 0-1,0 0 0,38-64-3,-12 18 1,-26 46-2,72-75 3,-26 49-3,2 23 2,-5 5 0,-43-2 0,58 62 2,-58-62 0,8 78 2,-8-78-3,-43 70 2,43-70-2,-73 41-3,29-28-9,44-13-26,-65 20-1,65-20-2,-46 4-1</inkml:trace>
  <inkml:trace contextRef="#ctx0" brushRef="#br0" timeOffset="90689.1872">14228 1250 99,'13'-6'38,"-8"19"0,-1 5-3,3 23-32,-1 10-3,3 4 1,-2 3 0,1-8 3,-3-15 0,3-5 0,-6-11 2,-2-19-1,0 0 0,-7-22-3,0 1 1,1-1-3,-2-20-1,-2-4 3,0-15-5,1 1 5,0-2-2,0 8 0,2 1 0,2 0-1,5 53 1,1-62-5,-1 62 7,0 0-7,54-31 3,-54 31 0,79-23-1,-32 7-3,13 5-2,-11-9-10,11 3-24,-8 2 3,-5 11-1,-6-3 1</inkml:trace>
  <inkml:trace contextRef="#ctx0" brushRef="#br0" timeOffset="90987.2042">14104 1412 102,'-14'5'39,"14"-5"-2,12-5 0,14-7-38,14 7 0,12 4-2,5-9 0,9 13 3,-4-17-4,2 13 1,-8-19-3,1 22-1,-14-24-15,2 0-12,-1 11 0,-10-6-3,1 5 2</inkml:trace>
  <inkml:trace contextRef="#ctx0" brushRef="#br0" timeOffset="91221.2176">14216 1676 119,'-19'12'42,"19"-12"-1,16 6-4,22-5-35,19-2-5,10 0-2,15-4-5,-2-6 2,10 11-8,-17-21-19,0 6-3,-12 1-1,-10-3 2</inkml:trace>
  <inkml:trace contextRef="#ctx0" brushRef="#br0" timeOffset="91809.2512">15405 1459 79,'-23'1'35,"-3"10"3,-6-2-2,-8 2-23,13 25-4,-3-2-5,12 7 0,5 2-2,12 6 1,9-13-1,10 0-1,8-17-1,7-11 0,4-19-1,3 0 0,0-18-1,3-9 3,1-5-2,-1-14 1,2-2 0,-3-18-2,-4 5 2,-5-13-1,-8 8 3,-9-1-2,-10 5 1,-10 10 1,-12 13 0,16 50 0,-49-54 0,49 54-1,-56-2 0,56 2 1,-55 47-1,33-2-1,2-2 2,5 20-2,2 3 1,5 11 1,6 6-1,8-2-1,11 5-2,5-15-2,16 13-4,-5-33-24,19-4-7,1-26-3,5-11 6</inkml:trace>
  <inkml:trace contextRef="#ctx0" brushRef="#br0" timeOffset="92560.2942">16333 1307 83,'0'0'35,"9"-5"0,-9 5 1,-15-10-26,9 23-2,-12 3-2,-2 23-2,-14 5 1,-1 19 1,-15-6-2,1 17-1,-5-9 1,1-2-4,2-16 0,5-6-2,7-21-1,5-2-1,15-7-1,-4-10-5,23-1-12,0 0-17,0 0 0,17-26 0,1 8 3</inkml:trace>
  <inkml:trace contextRef="#ctx0" brushRef="#br0" timeOffset="92753.3052">16052 1370 127,'13'37'40,"8"28"-3,7-1-1,7 19-42,20 26-6,-9-11-20,17 7-9,-2-20-1,-1-16 4</inkml:trace>
  <inkml:trace contextRef="#ctx0" brushRef="#br0" timeOffset="123928.0883">3311 3474 12,'2'-19'24,"13"14"2,-15-7 0,0 12-8,13-9-3,-13 9 1,0 0-2,-9-15-1,15 27-2,-6-12-1,0 0 2,0 0-5,0 0 1,0 0-4,4 24-1,-4-24-1,3 18 1,-2-5-2,3 6-2,-3 3 2,2 5-2,-1-1 4,3 5-2,-2 4 1,2-4-1,-3 5 0,1 1 0,-1-7-1,1 6 1,-3-4-2,2 0 3,-1-5-2,2 4 2,-1 0-1,1 5 1,1-2 0,0 6 0,-1-6-1,0 3-2,-2-4 2,1 3-4,-1-6 5,1-1-4,0-1 3,1-1-2,-1 1 2,2 3 0,-1 2 1,0 1 1,-1 5-1,0-4 0,0-1-3,-1 3 2,2 4-1,-2 1 0,0 0 1,0-4 0,0-1-1,0 0 0,0 4 0,-1-5 0,0-4 0,2-2 0,0-4 0,0-4 0,1 5 0,0-9 0,-1 10 0,0 2 0,-1 1 0,0-2 0,-1 5 0,-1 2 0,0-1 0,-2 6 0,2-9 0,1-2 0,0-1 0,-1 3 0,1-10 0,0 11 0,-2 2 0,-1-9 0,-2 2 0,1-3 0,-1-1 0,0 1 0,-2 2 0,3-4 0,0-8 0,2 8 0,2 1 0,0 10 0,-1-3 0,2 16 0,0-11 0,2 7 0,-1-9 0,1 6 0,0-4 0,-1-7 0,0 5 0,0-15 0,-2 14 0,-2-15 0,2 3 0,0-21 0,12 24-35,-12-24-9,22-4-3,-6-11 1</inkml:trace>
  <inkml:trace contextRef="#ctx0" brushRef="#br0" timeOffset="129238.3921">2679 6403 3,'2'11'20,"-16"-14"2,14 3-5,-9 2 0,0-5-2,9 3 2,-14-11 0,14 11-1,-8-15-2,8 15-2,1-11-3,-1 11-1,11-7-1,-2 5-3,0-1-2,3-4 1,1 4-1,3-2 0,1 2 1,2 2 1,-2-5-1,3 5 0,-1-4-1,1 9 0,1-6 0,0 5 0,-1-6-1,5 1-2,-2-4 2,4 5-1,0 2-1,2-4 1,-1-1-2,-2 1 3,3 5 0,1-4-1,0 1 0,6 1 0,5-7 2,4 5-1,3-1 0,3-2 0,-1-1-2,1 8 0,-4 2 2,-3 10-1,-5-8 0,-4 5 0,-3-2-1,-1 0 2,1 2-1,0-9 2,1 3-2,1-12 0,-1 10-1,1-6 2,-2 2-1,0 1 0,-4 0 0,0 2-1,-4-3 3,-2 0-2,-1-6 1,-1 7-1,-1-5 0,0 5 1,-1-4-4,1 1 4,-1 2-4,1-3 4,-3 11-2,-1-4 1,-2 0 1,-4-5-1,0 2 2,-9 0-1,9-5 0,-9 5 0,0 0 0,0 0-1,0 0 0,1 12 0,-1-12 0,-4 27-1,2-13 1,0 8 0,1 4 0,-1-1-1,0 6 1,0 2 1,1 16-3,-1 3 3,-1 11-1,2 1 1,-2 5 1,1 4-1,1 2 3,2 5-1,-1-6 2,3 11-3,-1-2-2,2 4 0,1-1 0,1 2 0,1-4 0,0-7 0,1-8 0,-4-23 0,6-1-11,-16-21-20,8-13-11,-2-11 2,-10-17-1,-1-7-1</inkml:trace>
  <inkml:trace contextRef="#ctx0" brushRef="#br0" timeOffset="131002.493">2589 6515 36,'14'2'24,"-14"-2"-6,10-8-2,-10 8-2,11-8-2,-11 8-2,10-16 0,-1 9 0,-9 7-2,4-14 0,-4 14 2,0 0 0,-16-17 0,16 17-2,-9-2-2,9 2-2,0 0 1,0 0-2,0 0-1,-5 10-1,5-10-1,0 0 0,3 12-1,-3-12 3,3 27 1,1-6-2,-3 4 1,3 11 0,0 10 0,2 7-2,-2 7 4,4 4-4,-3 4 1,5 8 0,-1 2 2,2 12-2,-2-6 1,2 13 0,1-12-1,0 4 1,0-5-1,0-1 0,-1-4-1,-1-5 0,3 4 0,-1-9 0,2 14 0,-2-3 0,-1 2 0,2-3 0,0 0 0,1-7 0,-3-4 0,-1-4 0,-4-8 0,2 2 0,-2-4 0,0 10 0,-3-9 0,0 8 0,1-5 0,-1-2 0,0-4 0,0-9 0,1-5 0,-3-18 0,1 5 0,0-9 0,-2-4 0,1 0 0,-1-12 0,-2 14 0,2-14 0,-2 17 0,2-17 0,0 0 0,0 0 0,-9 7 0,9-7 0,0 0 0,-6-17 0,6 17 0,0 0 0,0 0 0,0 0 0,0 0 0,0 0 0,0 0 0,-4 18 0,4-18 0,4-10 0,-4 10 0,14-11 0,-2 5 0,2 6 0,1 6 0,5-7 0,5 8 0,5-6 0,4 0 0,7-2 0,7 0 0,2 1 0,5-12 0,1 9 0,1 2 0,0 4 0,-2 2 0,-1 3 0,-5-3 0,0 3 0,-2-5 0,-3 4 0,-3-5 0,-5-4 0,-5 6 0,-3-5 0,-5 2 0,-3-1 0,-8 1 0,3 3 0,-14-20-15,11 7-26,0-17-4,6-8 2,-2-1-1</inkml:trace>
  <inkml:trace contextRef="#ctx0" brushRef="#br0" timeOffset="132138.5579">4293 7843 53,'-3'-16'27,"12"13"0,-9 3 3,-9-14-21,11 25 2,-2-11-2,-8 10 0,-3-13 2,11 3-2,-9 6 0,9-6-1,0 0-3,-4 11-3,4-11 0,3 17 0,-1-3 0,3 0 2,-1 4-2,1-1 3,-5-17-4,12 25 1,-7-12 0,0 11 0,0-9-1,0 15 0,0-2 0,0 13-2,-2 4 2,1 6 2,-1-5-3,0 1 1,1 6 1,-1-14-1,1 7-1,0-12 1,0 12 0,-1-7-1,1 5 0,0-4 0,0 2 0,0 9 0,0-5 0,1 10 0,-2-6 0,2-1 0,-2-6 0,1 10 0,-1-5 0,1-4 0,-1-4 0,1-7 0,0-4 0,-1-6 0,0-2 0,0-7 0,-3-14 0,4 10 0,-4-10 0,0 0 0,0 0 0,0 0 0,0 0 0,0 0 0,-9 11 0,9-11 0,0 0 0,0 0 0,-12 12 0,12-12 0,-12 5 0,2-10 0,-2 8 0,-1 1 0,-5-2 0,-2 1 0,-4 3 0,-5-3 0,-6 5 0,-5-9 0,-8 1 0,-5 1 0,-3 1 0,-2 0 0,1 0 0,2 3 0,5-3 0,4 2 0,14 10 0,-4-14-15,20 11-26,-2 5-2,8-8 2,5 7 3</inkml:trace>
  <inkml:trace contextRef="#ctx0" brushRef="#br0" timeOffset="133208.6191">3641 9384 62,'0'0'28,"2"10"-1,-2-10 1,-10-2-22,10 2-4,0 0 1,5 17 1,-5-17 1,6 12 1,-6-12 2,0 0-2,0 0 0,0 0 2,0 0-1,0 0 1,0 0-2,0 0 1,0 0-2,0 0-1,0 0 3,0 0-4,-3 13 0,3-13-3,0 0 3,0 0-2,0 0-1,0 0-1,0 0 1,0 0 2,-10 23-1,9 4-1,-1 9 0,2 10 0,-2 19 0,2 17 0,0 3 0,2 10 0,2-2 0,1 3 0,0-4 0,2 6 0,-2-6 0,1-5 0,0-7 0,0-3 0,-2-7 0,-1-2 0,-1-5 0,0-12 0,-2-13 0,1-6 0,-1-1 0,0-4 0,1-3 0,-1 4 0,0-10 0,1 8 0,0-7 0,1 5 0,-2-5 0,1 8 0,0-9 0,-1-18 0,1 17 0,-1-17 0,1 12 0,-1-12 0,-2 12 0,2-12 0,0 0 0,-9-9 0,9 9 0,-9-15 0,14 4-30,-7-6-14,2-4-3,-2 0 2</inkml:trace>
  <inkml:trace contextRef="#ctx0" brushRef="#br0" timeOffset="142742.1644">3669 11152 14,'0'0'10,"-12"-1"1,12 1 0,0 0-4,0 0 0,0 0-6,-5-10 1,5 10-3,0 0-2,-3-12 0,3 12 2,0 0 9,0 0 1,-10 5 2,10-5-2,0 0 0,0 0 1,0 0-1,0 0 1,-1-11-2,1 11 1,0 0 0,-1-11 2,1 11 0,0 0 1,0 0-1,0 0-3,0 0-4,0 0 0,0 0-1,0 0-1,0 0 1,0 0-4,10 2 3,-10-2-3,0 0 2,0 0-2,0 0 2,0 0-1,1 13 1,-1-13 2,0 0-3,0 0 1,0 0-1,0 0 1,0 0-1,-2 15 0,2-15 3,1 13-2,0 3 2,-1-6-1,1 9-1,-2-7 1,2-2 0,-3 2-1,2 5-2,-3 3 2,2 2-1,0-4-2,0 8 2,1-4-1,-2 1 1,1-3 0,0 0 0,0-8-1,0 4 2,-3-2 2,4-14-3,-7 16 0,7-16 0,-6 24 2,4-5-1,0-2-1,-1 0 0,2-3 0,1 1 1,-1-2 0,1-13-1,0 22 0,0-22-1,0 17 2,0-17-1,-1 18 1,1-1-1,1-1 2,0 4-2,-1 1 0,1-5 0,-1-16 0,3 23 0,-2-8 0,2-1 0,-1-3 0,0 2 0,1 1 0,-2 0 0,1 12 0,0-2 0,1 0 0,-2-2 0,0 0 0,0-7 0,0 2 0,1-7 0,-3 9 0,2-8 0,0 8 0,0 8 0,-1-6 0,1 14 0,1-10 0,0 14 0,0-11 0,0 1 0,0-2 0,0-8 0,1 2 0,1 0 0,0 8 0,1-7 0,0-1 0,-1 0 0,1-4 0,-1-1 0,-2 2 0,-2-18 0,0 0 0,0 0 0,0 0 0,-3-17-44,3-11-3,2-20 4,1 2-2</inkml:trace>
  <inkml:trace contextRef="#ctx0" brushRef="#br0" timeOffset="150995.6365">3432 4597 10,'-13'0'24,"13"0"0,-10-14 0,10 14-12,0 0-1,0-15-6,0 15 0,10 8 1,1-2-1,-11-6 0,19 10-1,-19-10 0,20 13 2,-20-13 0,13 15 0,-13-15-2,0 0 0,-18 11 0,4-1-1,-5-6 2,1 3-1,-1-11-1,3-4-1,4-4 0,7 1-2,6-10 2,8-3-3,4-1 2,8 4-3,2-2 2,2 13 0,0-1 0,1 8 0,-5 10 0,-3 1 2,-10 7-1,-5 3 0,-9 3 0,-8 6 0,-9-1 0,-7-1 1,-4-8 0,0-1 0,1-7 1,7-10-2,5-11 1,8-10-2,9-12 1,9-3-1,9-5 0,1 2-1,5-1 0,-1 4-1,0 13 3,2 14-1,-2 6 1,1 13 1,-5 6-1,0 6 2,-4 11-3,-5 7 3,-5 3-3,-6 0 1,-9-2-1,-7 1 0,-7-6 0,-1-6 0,-1-18 0,3-9 0,2-18 2,8-14-2,6-8 0,7-7 0,9-4-1,6 4 0,5 3 2,6 9-1,4 12-1,2 9 0,2 16 2,0 4-1,-3 12 2,-5 14 1,-7 1-3,-10 6 2,-11-4-2,-9 3 1,-13-9 0,-5 1-2,-7-18 2,3-12-3,0-11 4,7-7-2,7-6 1,9-1-1,13 4-3,3-12-8,14 21-26,2-1-1,4 12 0,-2 2-1</inkml:trace>
  <inkml:trace contextRef="#ctx0" brushRef="#br0" timeOffset="151911.6889">3898 4454 26,'0'0'24,"0"0"0,0 0-1,-12 9-16,12-9-7,-10 2 2,2 0 0,1 11 4,-8-1 2,7 13 2,-11-4 1,10 14 1,-6-11-1,11 14-2,-3-9-3,10-1-2,2-9-3,4-7-1,4-11 0,2-7-1,1-9 1,-1-8 0,-4-9 0,-2 4 2,-6-5 0,-1 5-1,-5 6 2,3 6 1,0 16-1,0 0 1,24 26-2,6-5-2,12 8-5,1-11-11,11 2-18,2 0-3,-2-15-1,-7-5 0</inkml:trace>
  <inkml:trace contextRef="#ctx0" brushRef="#br0" timeOffset="155818.9124">3637 11032 74,'3'-14'33,"7"20"-1,-10-6 1,0 0-24,15 6-6,-15-6-1,15 22 0,-15-22 2,4 22-1,-4-22 1,-12 3-1,-2-5 0,3 0-1,-6-3 1,6 2 1,-1-6-4,3 2 0,9 7 0,-3-16-1,3 16 0,15-17 0,-4 14-1,1-6-1,0 8 2,-1-4 0,-3 11 0,-8-6 2,3 16-1,-7-2 2,-4-4 2,-4 0-2,-5-5 3,3-2-3,-5-6 1,6-3-1,0-9-2,7 1 1,3 0-3,5 0 2,6 2-2,4 4 1,2 4 0,2 3 1,1 5 1,-2 3 1,0-6-2,-1 2 0,-2 0 0,-2-6 0,1 1 0,-1-4 0,1-3 0,-1-2-2,1-5 3,2 6-2,-1-8 1,3 6 1,0-2-1,0 3 0,0 5 0,-4 2 0,0 9-1,-6 6 2,-6 6-1,-7 5 0,-5 4 2,-4-2-1,-6-1 2,-2-1-1,-3-6 1,4-2-1,1-12 0,6-3-1,1-7-1,8-2-1,4-2-1,6-1 1,4-1 0,4 4 1,3-1-1,0 2 1,3 3 0,-3-1 2,-2 8-2,-11-1 2,11 2-2,-11-2 0,-11 10 1,2-2 1,-7-2-1,0 2-1,-2-7 3,3-3-2,3-3 1,2-9-2,6-1-1,3-1 1,4-3-2,4 7 2,2-2-4,1 6 3,0 1-2,2 5 3,-12 2 0,14 11 0,-11 0 3,-3-11-1,-4 19 0,-3-9 0,-3-4-1,-1-3-2,1-5 2,10 2 0,-10-15-1,10 4-3,4-6 1,5 2 1,4 0 0,1 4 2,1 8-2,-1-1-2,-2 12 3,-3 0 1,-4 9 0,-6 4-1,-5 3 1,-5 0 0,-7-3 2,-3-5-2,-6-1 0,0-10 0,-1-3-1,4-4 2,1-10-2,8 0-1,5-2-1,9-1-2,10 8 0,-1-2-6,19 19-21,-6-5-8,3 7-1,-1 2 3</inkml:trace>
  <inkml:trace contextRef="#ctx0" brushRef="#br0" timeOffset="156637.9592">3988 10472 74,'0'0'33,"0"0"-1,0 0 0,15-4-16,-6 17-14,-1 7-1,10 8 3,-2 2-1,9 11 3,-6-1-1,8 6 2,-8-7-1,4 2-2,-6-13 1,-1 0-4,-5-11 3,-2-1-3,-9-16 1,0 0-1,0 0-2,0 0 2,-11-14-1,3 2 3,1-8-3,4 2 1,4-5-1,9 1 0,9 2 0,6 3-1,8 12 1,6 1-3,3 17 3,0 2 0,-5 10 0,-7 9 0,-11 4 2,-11 0-1,-12-3 3,-9-8-5,-6-5 0,-9-15-15,0-3-24,1-6 1,0-20-5,5 0 3</inkml:trace>
  <inkml:trace contextRef="#ctx0" brushRef="#br0" timeOffset="170151.7322">3868 7492 39,'-13'-4'31,"-8"-11"0,8 4 0,2 0-16,-1-14-5,12 0-3,1-1-1,12-3-1,7-5-2,11 1 3,8-5-3,9 5-1,5-6 0,5 6-1,1-1-2,4 9 0,-3 2-1,-4 14-1,-5 6 0,-6 10 2,-6 10-1,-8 9 2,-7 9 1,-8 13 1,-8 4 1,-6 0 1,-4-4 3,5-11-1,2-5 2,16-20-1,6-11-2,17-16-1,7-15-4,12-9 0,11-3-14,-7 1-25,1-9-1,-9 10-2,-12 1 2</inkml:trace>
  <inkml:trace contextRef="#ctx0" brushRef="#br0" timeOffset="170661.7613">4935 7004 75,'0'0'34,"18"16"-1,3-14 1,10-2-31,7-5-4,8 9 1,0 0 0,-1 4 0,-7 5 1,-13 2 3,-8 14 0,-21 0 3,-5 23-2,-17-12 2,2 9-2,-6-9-1,6-4-3,6 2-6,3-24-22,15-14-9,11 4 1,7-15-5</inkml:trace>
  <inkml:trace contextRef="#ctx0" brushRef="#br0" timeOffset="171108.7869">5339 6996 82,'20'10'34,"-8"1"3,4 8-3,-4 6-26,-1 2-6,6 2-3,-1 2 4,2-5-3,-3-4 4,-1-5-5,-3 1 2,-11-18-8,13 1-25,-13-1-1,0-17-3,-2-3 0</inkml:trace>
  <inkml:trace contextRef="#ctx0" brushRef="#br0" timeOffset="171249.795">5382 6652 51,'-1'-14'3,"1"14"-1,-12-15-3,2 9-32</inkml:trace>
  <inkml:trace contextRef="#ctx0" brushRef="#br0" timeOffset="171593.8146">5623 6921 79,'24'50'33,"-13"-14"-1,4-10-10,-5 2-18,-4-12-2,-6-16-2,0 0 0,0 0 1,0-32 1,-3 12 2,-3-16 1,5 9-2,-1-8 1,10 12 1,-1 5-1,11 14-2,0 10 0,5 8-3,1 13 2,1-3 0,-2 13-1,-3-9 0,0-1-2,-9-16-3,10 4-20,-8-16-12,-13 1 2,18-27-2,-14-6 0</inkml:trace>
  <inkml:trace contextRef="#ctx0" brushRef="#br0" timeOffset="171998.8378">6115 6526 89,'0'0'35,"-8"18"0,-6-7 0,3 5-34,-3 10-4,1 5 1,4 1 1,3 0 1,7-3 2,5 0 1,10-8-1,3-4 0,5-3 0,1-3 0,0 2-2,-3-1 1,-6 7 0,-8-5-1,-4 11 2,-9-3 1,-2 12-1,-4-16-1,0 5 1,-1-11-1,2-4-3,10-8-4,-16-2-20,16 2-12,-9-20 1,4 5-1,1-8 0</inkml:trace>
  <inkml:trace contextRef="#ctx0" brushRef="#br0" timeOffset="172219.8505">6278 6769 112,'10'30'42,"-3"-11"-5,1 9-3,-6-14-43,10 15-2,-12-29-2,15 22 0,-18-33-11,4-9-15,-5 0 2,-10-27 4,2 4 1</inkml:trace>
  <inkml:trace contextRef="#ctx0" brushRef="#br0" timeOffset="172378.8595">6147 6453 77,'-19'-1'33,"19"11"-15,0-10-17,0 0-21,0 0-15,0 0-1</inkml:trace>
  <inkml:trace contextRef="#ctx0" brushRef="#br0" timeOffset="172889.8888">6455 6391 79,'-14'50'35,"-3"0"0,10 14 1,5-4-33,5-3-1,10-1-1,5-13 2,8-13 0,4-23 0,4-17 1,-2-22 0,5-16 0,-5-17-2,2-12-2,-5-12 1,0-8-3,-5-6 3,-5 7-3,-7 1 5,-5 19-4,-11 6 4,-3 19-2,-8 22 2,-2 20-1,-8 23-2,-1 20 1,-2 19-3,1 17 2,3 12-2,4 6 2,6 2 1,9-4-1,8-10 1,14-18 0,10-22 1,10-15-1,8-23 1,5-15 0,4-17-3,-2-8 0,-1 1 0,-7-7-3,-1 19-5,-21-10-23,2 18-7,-6 12 2,-4 0-1</inkml:trace>
  <inkml:trace contextRef="#ctx0" brushRef="#br0" timeOffset="173408.9185">6979 6335 92,'-16'7'39,"16"-7"1,0 0-2,9-6-32,10 4-3,6-3-3,5-10 0,-1-12 0,-1-3 1,-10-7-1,-7-1 0,-16 8 3,-9 6-2,-15 21 1,-4 14 0,-7 17 0,2 18 3,4 8-4,6 12-1,15 0-3,6-9-8,20-5-28,10-19-2,10-19 1,9-13-3</inkml:trace>
  <inkml:trace contextRef="#ctx0" brushRef="#br0" timeOffset="174087.9573">5692 7786 60,'-8'-8'36,"8"8"-2,-24 10 2,13-5-13,1 16-17,0 2 0,10 4 0,4 1-1,9-4 0,2-8-1,9-3 1,0-13-1,6-2-1,-1-11-3,0 1-1,-6-16 3,-5 7-3,-9-17 2,-7 8-1,-9 0 0,-9 6 0,-8 11-1,-6 1 0,-2 21-4,-6-6-2,12 24-9,-8 0-22,12-5-1,8 3 0,4-16 0</inkml:trace>
  <inkml:trace contextRef="#ctx0" brushRef="#br0" timeOffset="174453.9782">6004 7706 75,'14'16'32,"6"24"1,-12-12 3,-9 0-30,13 6 1,-6-20-1,5-6 2,-9-24-2,6 0 4,-7-27 0,10 6-2,-4-6 0,8-2-3,0-1 0,7 10-5,6 4 0,3 3 0,7 19-1,-3-3-7,10 14-6,-17-11-12,9 10-17,-3-6-1,-3-1 4,-4-11 1</inkml:trace>
  <inkml:trace contextRef="#ctx0" brushRef="#br0" timeOffset="174817.9991">6614 7345 102,'-24'21'38,"6"10"-2,-2-2 0,7 5-37,4 0 0,9-7 1,6 0-1,4-12 2,4-12-1,1-14 2,-1-7 0,-2-16-1,0-3 3,-5 1-3,-1 1-1,0 11 1,1 12-2,2 15 2,4 11-2,4 16 3,6 14-4,2-1 2,4 2 0,-2 1-1,-4-15 0,0 3-4,-23-34-8,14 4-24,-14-4 0,-7-19-2,1 4 3</inkml:trace>
  <inkml:trace contextRef="#ctx0" brushRef="#br0" timeOffset="175435.0344">6962 7293 86,'-19'-15'37,"10"24"0,-5-5 0,-3 19-29,9 13-4,1 12-3,3 0 0,4-5 0,5-2 0,0-22 1,5 2 1,1-29-2,3-4 1,-3-22-2,1 0 1,-4-7 0,1 2 0,-2 5-1,2 5 2,0 10-1,5 9 1,0 10 2,8 15-3,0 3 2,3 0-2,2 8 0,-1-10 0,-1 7-5,-9-19-14,-3-2-21,-4-11 0,-5-9-1,-5 0 0</inkml:trace>
  <inkml:trace contextRef="#ctx0" brushRef="#br0" timeOffset="180534.326">7341 7148 1,'0'0'12,"-7"-16"5,7 16-1,0 0-13,-8 1-4,8-1-2,0 0 3,0 0 2,0 0 6,-6 12 3,6-12 2,-9 9 2,9-9-1,-12 4 1,4-9-4,8 5-3,-10 4-2,10-4-3,0 0-2,0 0-1,0 0 0,0 0-7,-1-12-21,10 21-3,-12-23 1,3 14-1</inkml:trace>
  <inkml:trace contextRef="#ctx0" brushRef="#br0" timeOffset="181181.363">6995 7369 40,'-13'20'28,"-12"-10"-1,10 22 1,0-1-21,-4 4-1,11 11-1,0-3 1,10 6 0,0-11 0,11-1 1,1-27-1,10 0 2,0-25-3,6-2 2,-4-24-1,3 5-1,-5-9-1,-2-2-2,-7 3 1,-1 0-3,-5 11 2,-2 5-3,-1 5 1,-3 2-1,2 4-1,-5 17 2,0 0-1,12-8 0,-12 8 1,9 8 1,-9-8-1,6 17 1,-6-17-1,0 0 2,0 0-2,9 13 3,-9-13-2,0 0 0,0 0 0,0 0 0,0 0-2,0 0-2,0 0-4,0 0-7,9 13-14,-9-13-10,8 14 2,-8-14-1</inkml:trace>
  <inkml:trace contextRef="#ctx0" brushRef="#br0" timeOffset="182094.4152">6157 7799 98,'-32'-3'34,"10"-5"3,21-14-3,28 1-29,12-28-3,22 8-1,14-17 1,11-1-2,-1 1 2,2 7-3,-8 12 2,-10 5-1,-16 30 0,-18 7 0,-18 26-1,-16 6 2,-15 11-2,-17 2 2,-18 8-1,-16 8 0,-9-3 0,-4 0 0,-1-16-1,7 1 3,10-11-2,17-11 4,23-17-4,22-7 2,31-31 0,21-4-1,20-11 1,12-14-2,11-3 0,7-12-4,4 18 5,-4 1-1,-10 19 0,-14 5 2,-15 20-1,-12 10 2,-17 16-1,-16 21 3,-24-2-4,-15 14 2,-19 3-2,-11 6-1,-11-1-1,-8 4-4,1-1-4,-13-13-24,18-13-5,12-11-3,16-24 2</inkml:trace>
  <inkml:trace contextRef="#ctx0" brushRef="#br0" timeOffset="183373.4884">7519 6878 55,'-10'67'30,"14"2"-2,-8-1-5,10-19-16,9 2-2,4-27-2,8-17 3,2-21-3,6-21 2,-8-23 1,2 0 2,-18-10-2,-6 9-2,-18 3 3,-4 18-5,-16 10 2,-1 31-2,-7 11 0,2 16-1,5 9-1,7 11-2,11 1-5,1-11-4,19-6-23,4-4-3,5-15 0,6-11 2</inkml:trace>
  <inkml:trace contextRef="#ctx0" brushRef="#br0" timeOffset="183759.5105">7931 6523 85,'7'24'37,"-2"-3"0,3 18 1,-1-2-36,2 19-3,1-3 1,3 9 1,1-8 2,-5-8 0,3-4 2,-5-26-2,2-3 1,-5-34 0,2-6-1,-3-22 1,3-2-4,0-10 1,5 1-1,1-2-1,4 7 1,2 15-3,0 0 1,5 18-4,-6-9-3,13 24-11,-13-7-19,3 4 4,-3 2-4,0-10 4</inkml:trace>
  <inkml:trace contextRef="#ctx0" brushRef="#br0" timeOffset="184170.534">8546 6223 85,'0'0'38,"-1"22"-4,-6-5 1,-4 16-31,4 10-2,3 11-1,2-1 0,2-6 1,5-2 0,0-16 1,5-2-1,-10-27-2,16 4 2,-8-22-2,2-13 1,-3-5-4,-1-3 3,0-1-1,-1 0 1,-2 8 0,1-1 0,0 12 1,3 8-1,-7 13 3,20 16-2,-6 3 0,3 6 1,1-2-1,2 12-1,-2-14 1,-2 8 1,-4-16-1,-1-6 0,-11-7-2,11-6 0,-11 6-4,5-34-8,1 13-24,-2 3-1,0-13 0,0 10-1</inkml:trace>
  <inkml:trace contextRef="#ctx0" brushRef="#br0" timeOffset="184554.556">8839 6185 100,'15'21'37,"0"10"-1,-3 3 2,0-1-39,-2-7 2,2 6-1,-2-11 0,-10-21 1,12 6 0,-9-23 1,0-14-1,-1-16 2,3-4-3,2-9 1,4 3-1,2 2-1,6 14 3,1 11-3,3 24 3,-1 19-2,2 17 2,-3 8-1,-3 7 1,-2 3-1,-4-7 0,0-5-1,-4-24-2,2 5-6,-10-30-17,5 2-13,-1-17-3,-1-7 2,0 2-1</inkml:trace>
  <inkml:trace contextRef="#ctx0" brushRef="#br0" timeOffset="184930.5775">9352 5786 100,'0'0'37,"-6"28"1,0-2-1,-2 4-31,7 9-4,2 0-3,4-5 2,3-13-2,2-10 0,0-14-1,1-9 1,-3-15 0,-3-5 2,-4-9-1,-3 2 0,-1 3 0,-2 3 2,2 11-2,3 22 1,0 0-1,0 0 0,18 17 1,-4 17-1,3 16 0,1 10-1,-1 7 4,-2-3-1,-5 6 0,-4 0-1,-8-5 0,-3-7 0,-5-11-4,-3-11 0,4-1-13,-7-16-23,5-14 1,2-12-2,3-6 3</inkml:trace>
  <inkml:trace contextRef="#ctx0" brushRef="#br0" timeOffset="185247.5956">9599 5972 108,'36'-32'40,"3"-4"-3,3 3 0,3-9-37,-3 9-7,-9-16 1,4 12-1,-16-4 2,-8 4-1,-15 8 6,-11 7 0,-9 11 3,-11 5 3,1 17 0,-10 8-1,7 17-1,-2 7-1,7 6-2,7 0 1,13 1-1,13 2-1,16-7 0,17-11 2,16-14-2,21-10-3,6-20-25,16-9-10,2-4 2,-3-11-3</inkml:trace>
  <inkml:trace contextRef="#ctx0" brushRef="#br0" timeOffset="186149.6472">7526 7820 92,'0'11'36,"8"11"-2,-2 10 1,7 3-28,2 26-4,0-2-1,7 11 2,-5-10 0,4-1 1,-9-19 0,4-13 2,-16-27-1,11-4-2,-13-17-1,0-21 0,1-9-3,6-14 2,7 3-1,9-6-2,9 6 2,10 12-2,5 9 0,5 27 0,-1 8-1,-6 26-1,-11 9 1,-13 17 3,-14 6-4,-14 3 5,-14-6-1,-10-7 1,-9-8 0,-3-12 2,-1-14-4,6-17-1,8 4-2,3-19-3,29 24-11,-16-19-27,21 8 3,5-1-1,5 4 2</inkml:trace>
  <inkml:trace contextRef="#ctx0" brushRef="#br0" timeOffset="186553.6703">8212 7839 67,'-9'9'32,"3"12"2,-8-3 1,5-6-11,3 15-21,1-10 0,11 2 2,3-18 0,8-8 3,0-9-2,6-4-1,-3-3-3,1-1 1,-5-1-1,-2 0 0,-4 5 2,-2-2-4,-4 9 3,-2-2-3,-4 2 0,2 13 0,-15-13-2,2 18 0,0 2-4,-8 4 3,6 3-5,-9-10-5,17 16-14,-3-12-13,10-8 4,-5 19-1,5-19 1</inkml:trace>
  <inkml:trace contextRef="#ctx0" brushRef="#br0" timeOffset="186823.6857">8668 7306 115,'-16'43'39,"-4"13"0,-4 12 0,-5 4-37,2 4 0,0 2-2,5-10 0,1-11 0,4-23-3,8 2-15,-1-35-19,0-8-2,-2-11 1,-1-17-1</inkml:trace>
  <inkml:trace contextRef="#ctx0" brushRef="#br0" timeOffset="186975.6944">8402 7541 110,'33'-3'36,"9"7"1,4-2-3,7 21-51,14-6-20,1 10 0,6-14-1,-4-9 1</inkml:trace>
  <inkml:trace contextRef="#ctx0" brushRef="#br0" timeOffset="188890.804">9371 7025 85,'7'21'38,"7"13"-2,-5-9 1,5 10-32,1 10-5,-3-9 4,4-5-3,-5-9 5,0 1-3,-11-23 1,10 9-2,-13-25 1,1-11 2,-6-5-4,1-10 2,-5-14-5,-1-7 3,-1 1-2,0 5 2,0-7 0,3 22 0,2 7 0,3 7 0,4 7 1,5 1-2,5-1 1,5 4-1,3 6 0,3-8-3,5-8-1,-4 4-2,12 13-9,-18-15-7,12 20-17,-9-11-2,-5 20 1,-3-6 1</inkml:trace>
  <inkml:trace contextRef="#ctx0" brushRef="#br0" timeOffset="189159.8194">9385 6958 89,'0'-14'35,"11"1"0,-2-8-1,9 0-33,5 4-2,9-9 2,4 10-1,5-15-1,1 9-3,4 0-4,-11-6-13,2 4-14,1-2 1,-8 8-1,1-4 0</inkml:trace>
  <inkml:trace contextRef="#ctx0" brushRef="#br0" timeOffset="189409.8337">9530 7160 76,'-22'22'37,"3"-22"-3,19 0 2,0 0-28,13-11-6,15-6 1,5-3-2,9 1 0,3-1-8,-3 5-21,2-11-5,3 3-5,-10 5 3</inkml:trace>
  <inkml:trace contextRef="#ctx0" brushRef="#br0" timeOffset="190010.868">10012 6720 85,'0'0'35,"2"-15"0,14 2-2,5-1-30,8-8-2,7 3 1,6 2 1,5-7 0,2-1 1,1-3-2,2 2-2,-5-6-8,5 14-14,-5 0-14,-8-9-2,-2 10 2,-9 1 0</inkml:trace>
  <inkml:trace contextRef="#ctx0" brushRef="#br0" timeOffset="190301.8847">10017 6887 93,'-7'19'39,"7"-19"-1,19-10 1,18-3-35,2-5-3,9-3 2,7-6 1,5 0-1,-1-3-1,-2-10-1,-3 18-6,-14-10-10,5 15-21,-12-4-5,-7 8 2,-3-2-1</inkml:trace>
  <inkml:trace contextRef="#ctx0" brushRef="#br0" timeOffset="190673.906">10177 6295 80,'9'2'34,"-9"-2"2,18 20 0,4 4-28,-13 5-3,8 14 1,-8-1 0,8 18 1,-10-2-1,2 12-2,-8-3 0,3 5-2,-5-3 1,1-12-2,1-7-2,-1-15-1,4-6-3,-4-29-5,13 14-12,-13-14-18,12-28 0,-5 11 0,0-11 2</inkml:trace>
  <inkml:trace contextRef="#ctx0" brushRef="#br0" timeOffset="191068.9286">10887 6355 95,'-6'39'32,"-5"13"3,8 13-2,-1 2-30,6-8-4,6-12-2,7-4 2,3-16-1,4-18 2,1-25 0,-2-17 1,0-14 1,-8-11-1,-3 4 3,-8-11-1,-2 9 1,-9 6-1,-1 17 1,-10 13-3,-2 12-7,6 10-27,1 15-5,1-8 0,7 6-1</inkml:trace>
  <inkml:trace contextRef="#ctx0" brushRef="#br0" timeOffset="306591.5361">15191 4650 78,'-5'-16'35,"5"16"-2,-2-17 1,6 5-28,-4 12-4,0 0 0,12 8 1,-12-8-1,7 11 1,-7-11 1,2 37 3,-5-17-2,5 10 1,-4 3-3,4 4 2,-1 5-4,3 5 3,-1 3-1,3-7-4,-1 7 3,0 9-1,-1 3 1,0 8-3,-3 1 4,1 6-3,-2-3 4,2 3-2,-2-3-1,3 1 1,-1-5 1,0 8-2,2 2-1,1-2 0,-1 2 0,0 7 0,-1-1 0,1 4 0,-2-7 0,1-15 0,-2 6 0,1 7 0,-1-2 0,0-3 0,-3 6 0,0-5 0,0 16 0,1 6 0,0-3 0,1-3 0,1 1 0,0-1 0,1-11 0,0 7 0,-1-17 0,0 7 0,-1-17 0,0 10 0,0-6 0,1 5 0,0 7 0,2 2 0,1-3 0,0-5 0,1 10 0,0-20 0,-1 10 0,1-17 0,-1 14 0,-2-6 0,0 6 0,-1 8 0,-2-7 0,1 9 0,-2-10 0,1 12 0,0-17 0,0-5 0,1-11 0,1 2 0,0 3 0,1 7 0,0 0 0,0-1 0,1-5 0,-1 5 0,-1 2 0,0-3 0,-1-6 0,1-13 0,1 2 0,-1 4 0,2-3 0,0 0 0,1 2 0,1 6 0,0-6 0,1 5 0,0-1 0,1-12 0,1 16 0,-2-12 0,2 13 0,1-17 0,0 10 0,-1 5 0,-1-1 0,2 3 0,-2 0 0,2-1 0,-2-4 0,2 1 0,-1 1 0,2 4 0,0-2 0,0 6 0,1-6 0,-1 6 0,1 6 0,-1 4 0,1-5 0,-4-9 0,1-9 0,-2-4 0,1-16 0,-7-25 0,13-19 0,-13-53-33,7-15-13,4-35-6,3-16 5,6-40-2</inkml:trace>
  <inkml:trace contextRef="#ctx0" brushRef="#br0" timeOffset="307639.596">15949 4343 110,'0'0'39,"3"21"-3,1 10 3,3 10-38,2 17 0,7 7-1,2 9 2,6 1 1,0-2 0,3-7 3,-1-14 0,1-19-2,-3-20 1,0-23-5,-3-22 0,-3-13 0,-4-19 0,-4 1 0,-5 0 0,-1 9 0,-3 18-1,0 22 1,1 34 0,4 20 1,8 18-1,6-1 0,7 2 0,6-13 0,3-6 0,1-24 0,-4-20 0,-3-20 0,-13-20 0,-10-9 0,-14-12 0,-8 14 0,-8-12 0,-3 7 0,1 3 0,-1 6 0,11 22 0,4 8 0,20 24-8,-9-7-24,17 10-12,1 12 0,4 7 0,-1-7 2</inkml:trace>
  <inkml:trace contextRef="#ctx0" brushRef="#br0" timeOffset="307889.6103">16685 4328 121,'13'47'44,"-3"8"-3,1 17 1,-3-2-41,2 6 1,-2 5 0,-2-2-2,-2-12 2,0-14-2,-1-15 0,-4-21-4,8-2-17,-8-29-21,3-16-1,-2-14 1,2-18 1</inkml:trace>
  <inkml:trace contextRef="#ctx0" brushRef="#br0" timeOffset="308162.6259">16968 4181 125,'16'26'41,"2"2"0,0 17-1,2 13-37,2 10-1,0 6 1,-1-2-4,-3 2 2,-5-5-1,-5-4 0,-2-9 0,-5-16 0,4-10-3,-5-30-10,0 0-12,0-15-11,3-12-5,-4-11-1,1-8 0</inkml:trace>
  <inkml:trace contextRef="#ctx0" brushRef="#br0" timeOffset="308587.6502">16947 4250 120,'-13'-17'39,"15"3"1,16 4-1,16-1-37,9 6-1,7 3-1,6 4 1,0 3-1,-2 3 3,-9 5-2,-12 1 1,-10 5 0,-14 8 0,-8 4-1,-9 2-1,-11 11 2,-9-13-2,-10 4 0,-8-13 0,-3 8 0,-3-12 0,4 6 0,3-5 0,10 4 0,11 7 0,16-1 0,17 8 0,18 1 0,13 0 0,11-5 0,8 1 0,4-18 0,2 3 0,-4-14 0,0-1 0,-17-21-21,1 5-23,-8-5 1,-1-8 0,-6 1 0</inkml:trace>
  <inkml:trace contextRef="#ctx0" brushRef="#br0" timeOffset="309158.6829">17888 4187 106,'11'-3'36,"-11"3"2,13-14-3,1 11-29,-14 3-5,0 0 2,0 0-1,0 0 2,-18 10-1,5 5 1,-11 0 0,-5 11-3,-10 0 2,-4 4 0,-4 6-1,3-4-1,2 1 1,10 3-1,10-1-1,18-9 0,15-4 0,16-3 0,12-3 0,9-6 0,5 2 0,1-1 0,-3 4 0,-6 0 0,-8 6 0,-7 0 0,-3 0 0,-2-1 0,2 0 0,6-3 0,9-14 0,3-4 0,7 3 0,-11-9-16,9 9-15,-25-6-8,-9 8 2,-27-10-2,-15 18-1</inkml:trace>
  <inkml:trace contextRef="#ctx0" brushRef="#br0" timeOffset="309620.7093">17043 4861 114,'0'0'40,"9"21"0,-5 0-1,3 18-32,-4 2-4,-1 7-2,0 0-2,-5-6-6,10 1-23,-6-17-7,6-15-4,5-23-1,8-5 1</inkml:trace>
  <inkml:trace contextRef="#ctx0" brushRef="#br0" timeOffset="310481.7586">18023 4815 38,'0'0'27,"12"-6"1,-12 6 1,0 0-17,13 0 0,-13 0 3,0 0-1,0 0 0,14-3-1,-14 3-3,0 0 0,-15 6-5,4 5 1,-11 3-5,-2 13 4,-8 2-3,1 12 1,0-1 4,9 9-3,7 2-4,15 1 0,14-9 0,15-8 0,16-1 0,6-20-6,20 0-38,0-14 1,6-6-1,-1-22 1</inkml:trace>
  <inkml:trace contextRef="#ctx0" brushRef="#br0" timeOffset="314481.9874">15331 7067 70,'10'25'33,"7"7"0,-12-10-3,-3 6-28,-2-7-4,-4-6 5,-7-17 0,-8-9 0,2-15 2,-9-5 0,10 6 1,-5-15 1,13 14-2,-1-9-1,13 18-2,5-4 0,6 10-2,5 9 1,2 1-1,-2 5 0,2 10 2,-6 5-2,-1 8 2,-8 2-2,-4 1 3,-10-9-1,-6-3 1,-7-5 2,-5-12-3,-6-7 2,2-9-2,1-15 1,6-5-3,7-7 0,12 1 0,10 2-2,9 15 1,9 4 1,3 22-1,3 4 0,-3 15 3,-4 7-2,-10 8 2,-8 6-2,-10-8 4,-9 0-4,-10-17 3,-9-1-3,-4-6 1,-4-10 0,4-2-2,3-8 3,8-11-4,9 6 3,11-15-2,14 4 0,9 3 0,7 8 0,4 4 1,3 2-2,-2 15 2,-2 1-1,-6 18 2,-9 8 0,-8 2 0,-12-8 0,-9 6 2,-12-15-2,-4-4 2,-5-15-1,1-7-2,4-12 1,7-15-4,9 0 3,15-7-3,15 5 3,8 6-3,8 11 3,4 5 0,3 20 0,-2 4 2,-3 15-1,-7 1 1,-10 3 0,-6 3 0,-11-9-2,-7 4 0,-9-21 0,-6 7 0,-5-15 0,1-3 0,2-7 0,7-6 0,11-6 0,12-10 0,13 4 0,7-7 0,8 13 0,3-6-2,-1 26 2,-4 3 0,-11 23-1,-10 8 4,-12 6-3,-10 5 0,-3-5 0,-4 5 0,8-21-5,-4-18-19,16-1-16,11-7-6,8-8 6,8 1-6</inkml:trace>
  <inkml:trace contextRef="#ctx0" brushRef="#br0" timeOffset="320520.3328">15233 9327 71,'0'0'32,"3"-21"1,-3 21 1,21-10-23,-18-3-4,12 10-1,-5-10-1,10 14-1,-6-9 0,9 17 0,-5 1-4,4 6 3,-5 2-1,2 4 0,-8-1 2,-2-1-2,-5-3 2,-4-17-2,0 0 1,-12-14-2,7-9 1,2-12-2,4-3 0,5 0 2,6-3-3,6 15 3,5-4-1,5 17 0,1 1-1,0 15 1,-4 6-1,-5 9-3,-7 7 3,-9-6-1,-9 8 1,-11-8 1,-8 4 0,-6-9 0,-7-4 1,-1-14 1,-1-1 0,7-11-2,6-13 0,8 2-1,11-6-1,8 5 0,12-1-2,7 10 2,5 3-2,3 18 3,0 12-1,-1 6 1,-5 8 1,-5 5-1,-8 4 2,-7-5-2,-9 0 1,-6-14-1,-10 3 0,-4-10 2,-6-8-2,-2-3-1,2-17 2,4 2 0,7-12-1,9 6 0,8-5 0,11 0-2,9 8 2,8 2 0,4 9-2,2 14 1,-2 9 0,-1 10 2,-9 8-1,-6 4 1,-11 1 3,-10-3-3,-10 0 3,-9-12-3,-9-9 0,-3-13-1,-2-14 0,5-11 0,6-4-3,12-4 2,14 0-1,11 14 2,15-3-1,9 11 2,8 10-2,1 9 4,-1 9-3,-6 3 2,-8 5-1,-7-12 0,-11 2-1,-7-5 0,-9-10 0,-2-5 0,-4-10 0,2-5 0,3-3 0,3-7 0,8 11 0,-2-13-18,3 30-23,16-8-1,-16 8 2,11 16-3</inkml:trace>
  <inkml:trace contextRef="#ctx0" brushRef="#br0" timeOffset="340150.4555">15956 6632 29,'0'0'21,"0"0"-1,3-11-1,-3 11-3,0 0 1,0 0-1,-7 30-3,-7-3-2,3 21-2,-13 1-1,0 7-3,-10 8-2,1 1 0,-3 0-1,1-9-4,8-6-5,-1-21-8,15-11-14,9-3-6,4-15 1,7-19-1</inkml:trace>
  <inkml:trace contextRef="#ctx0" brushRef="#br0" timeOffset="340409.4703">15644 6731 67,'-14'-16'30,"14"16"3,0 0-1,0 0-25,24 37 0,1 0-5,11 15 1,6 9-1,8 3 0,5 9-4,0-14-8,7 0-23,0-1-2,-11-18 0,0-2 2</inkml:trace>
  <inkml:trace contextRef="#ctx0" brushRef="#br0" timeOffset="341530.5345">15849 8862 77,'9'-9'33,"4"26"2,-3-15-2,7 10-25,7 22-2,-5 1-2,10 15 1,-4-9-2,2 12 0,-5-20-2,0 4-1,-4-18 0,-2-5-4,-1-8 1,-3-13-1,3 11-5,-9-23-7,5 13-19,0 7 1,-7-11-1,-4 10 3</inkml:trace>
  <inkml:trace contextRef="#ctx0" brushRef="#br0" timeOffset="341779.5487">16161 8728 97,'0'0'34,"-2"29"0,-4 0 1,-7 25-32,9 24 2,-3 12-3,2 9 1,-3 6 1,2 8-2,1-13-2,-1-11-4,9-14-13,2-28-20,2-18 1,6-10-2,0-29 1</inkml:trace>
  <inkml:trace contextRef="#ctx0" brushRef="#br0" timeOffset="343708.6591">18027 6620 81,'0'0'32,"6"-16"1,-6 16 1,1-11-27,-1 11 0,10 14-3,-1 4 1,-6-1 0,6 10 1,-7 1 0,3 7-1,-2-1-2,4 1 1,-2 2-1,4-7 0,0 4-1,5-7-1,1 17 1,3 0 0,1 6 1,-1 7-1,2 0 1,-1 7-1,-1-1-2,2 16 0,-3-15 0,2 1 0,-2-10 0,2-2 0,-2-11 0,0 7 0,-2-2 0,-3-9 0,-1-7 0,-2-2 0,-2 1 0,-2-9 0,-1 4 0,-1-13 0,-3-12 0,6 12 0,-6-12 0,4 14 0,-4-14 0,4 25 0,-4-25 0,3 26 0,-3-26 0,3 16 0,-3-16 0,0 0 0,0 0 0,0 0 0,3-12 0,-3-8 0,2 1 0,0-28 0,3-24 0,1-26 0,3-19 0,3-27 0,0-12 0,2-6 0,0-3 0,-1 24 0,2 27 0,-6 17-7,15 29-27,-11 18-8,5 12-3,-2 14 3</inkml:trace>
  <inkml:trace contextRef="#ctx0" brushRef="#br0" timeOffset="344331.6947">19074 7480 84,'0'0'33,"0"0"2,-5 16 0,4 22-24,-21-7-3,6 20 1,-16-5-1,7 18-1,-12-10-1,5 10-3,-4-10 1,4-9-5,4-3 2,3-10-4,10-2 0,1-23-3,17 8-17,0-26-14,1-3-1,3-19-2,-2-2 2</inkml:trace>
  <inkml:trace contextRef="#ctx0" brushRef="#br0" timeOffset="344568.7082">18753 7531 96,'-6'-16'35,"6"16"3,0 0-1,0 0-29,14 23-2,-2 16-3,7 5 2,5 8-1,9 7 2,0-3-4,2 8 0,2-16-3,-5-6-5,4-4-3,-15-17-17,0 0-13,-5-2-1,-5-14 2,-2 6-1</inkml:trace>
  <inkml:trace contextRef="#ctx0" brushRef="#br0" timeOffset="345272.7485">19253 7703 111,'-2'-12'38,"2"12"-1,0 0 1,-5 11-34,10 13 0,2 12-2,4 3 2,-2-5-2,5-2 1,-2-1 1,2-11-3,-1-1 1,3-11-2,-2 2 2,1-11 0,-1 3-1,1-2-1,1-2 0,-1 9 0,-1-14 0,0 8 0,-2-11 0,-1 1 0,-2-7 0,-5 4-1,1-11-1,-3 2-2,0 6 2,-1-9 1,0 6 0,0-7 0,0 11 1,1-6 1,-1 8 1,1-1-1,-2-2 1,0 2-1,0 13 0,-1-13-1,1 13 1,0 0-1,1 21 1,3 14 0,0 2 0,2 27-1,-1 5 0,3 20 0,-3 6 0,1 1 0,-2 1 0,-2-16 0,0-6 0,0-14 0,1-5 0,3-22 0,9-6 0,-15-28-23,30 4-19,-10-22-1,4-6 0,-4-21 0</inkml:trace>
  <inkml:trace contextRef="#ctx0" brushRef="#br0" timeOffset="345751.7759">19817 7047 104,'0'0'38,"-9"5"1,9-5 0,10-9-33,11 14 0,4-6-2,11-4 1,5-1-1,7-9 0,-1 7-3,1-4 1,-2 1-3,-6 4-1,-4 4-2,-10 4-1,-2 11-2,-24-12-14,11 15-19,-11-15-1,-9 30 4,-3-18-3</inkml:trace>
  <inkml:trace contextRef="#ctx0" brushRef="#br0" timeOffset="345974.7887">19816 7472 124,'0'0'42,"36"-20"-1,14-2 0,18-5-38,17 11-3,7-3-3,6 15-3,-7-3-14,-6 21-21,-13 13 1,-21-8-5,-19 10 5</inkml:trace>
  <inkml:trace contextRef="#ctx0" brushRef="#br0" timeOffset="353891.2415">21254 6368 78,'22'-65'33,"4"-7"1,-9-6-1,-10-11-22,0 14-4,-16-6-1,-5 8 0,-16 6-1,-5 12 0,-14 11-2,-2 13 0,-5 8-2,3 16 1,6 17-1,8 25-2,11 29 1,12 33 1,13 35 0,13 40 3,9 34-2,8 31-2,0 24 0,-3 8 3,-9-19-2,-12-7 1,-18-28 1,-17-36-3,-17-30 2,-11-43-1,-5-34 0,-3-39-7,12-7-21,4-38-12,14-16-1,14-11-1,17-7 0</inkml:trace>
  <inkml:trace contextRef="#ctx0" brushRef="#br0" timeOffset="354524.2777">21491 7995 86,'0'0'35,"0"0"3,2 20 0,-20-2-28,5 25-2,-12-1 1,4 19-1,-12-1-3,1 6-1,-8-4-3,4-8 2,2-4-5,2-14-2,14 4-14,0-24-21,10-30-2,5-13 1,4-18-1</inkml:trace>
  <inkml:trace contextRef="#ctx0" brushRef="#br0" timeOffset="354749.2905">21190 8122 121,'15'36'40,"6"0"-2,4 4 1,-1 8-39,8 2-4,12 20-11,-1-8-25,-1-13 2,-1-21-4,-6-16 3</inkml:trace>
  <inkml:trace contextRef="#ctx0" brushRef="#br0" timeOffset="355694.3446">21486 5156 85,'0'0'35,"8"14"-1,0 2 1,2-4-23,9 18-7,-2-3 0,12 8 1,-3-10 0,10 3-1,-3-12 0,1-9-2,-4-15 0,-1-9 0,-6-11-1,-4-2-1,-8-5 0,-3 2 0,-4 0-1,-2 5 0,-3 9 0,-1 6 1,2 13 1,0 0 0,-6 13-2,6 21 1,0 5-1,1 16 0,1 8 0,0 8-2,0 8 3,0 6-3,2-6 2,0-12-4,6 5-4,-5-13-28,14-10-4,6-18 1,6-6-1</inkml:trace>
  <inkml:trace contextRef="#ctx0" brushRef="#br0" timeOffset="357094.4247">21867 6992 96,'6'19'38,"2"-2"-1,-1 16 2,-3-4-31,9 15-3,-4-10 2,3 2-3,-4-11 1,2-9-3,-10-16 0,0 0-1,7-24-2,-12-12 1,-3-18-2,-3-16 1,-2-8 0,-4-5-1,-1 7 4,-1 5-2,3 11 1,1 13 1,4 11-1,9 15 2,8 10-2,14 5 3,12-1-4,15-1 1,8-3-3,7-1 2,3 4-4,-2 1-2,2 12-7,-18-2-29,-7-6 2,-13 6 0,-14 7 0</inkml:trace>
  <inkml:trace contextRef="#ctx0" brushRef="#br0" timeOffset="357330.4382">21891 6864 85,'0'0'39,"11"11"0,10-20-1,12-3-19,4-1-15,11 8-2,4 1-2,-1-2 0,3 12-6,-15-20-19,-2 18-11,-7-3-1,-9 1-3,-6 2 2</inkml:trace>
  <inkml:trace contextRef="#ctx0" brushRef="#br0" timeOffset="357528.4495">21908 7244 120,'0'0'39,"27"9"-2,1-13 3,8 1-38,7 2-2,4 0-3,8 3-7,-12-4-26,6 6-4,-7 1 2,-7-7-2</inkml:trace>
  <inkml:trace contextRef="#ctx0" brushRef="#br0" timeOffset="358009.477">22675 7116 83,'-26'-7'37,"-6"9"4,-4-5-11,10 18-15,-13-1-2,20 18-4,-2-1 1,16 6-5,5-9 1,13-5-3,9-16 0,12-2-3,5-18 0,7-9 0,0-20 0,-3-14 0,-4-20 0,-9-10 0,-9 1-2,-14-6 2,-13 8 0,-14 4 0,-10 12-2,-7 15 3,-4 27 1,-1 13-1,-1 28-1,5 17 0,6 23 0,12 17 0,13 5 0,16 12 0,13-8 0,12 6 0,12-16 0,9-12 0,5-20 0,-1-19-3,13 4-21,-10-24-18,-1-13 1,-6-9-1,-4-18-1</inkml:trace>
  <inkml:trace contextRef="#ctx0" brushRef="#br0" timeOffset="358243.4904">23275 6790 122,'-6'41'41,"-4"9"1,2 7 0,-2 2-39,2-2 1,-2 8-3,4-4-1,0-12 0,0-4 0,4-5 0,-7-20-15,9-8-27,0-12-1,-4-38 0,-5-13 0</inkml:trace>
  <inkml:trace contextRef="#ctx0" brushRef="#br0" timeOffset="358462.5029">23026 6937 127,'14'37'43,"14"8"-2,15-3 3,6-1-44,4-2 0,7 20-2,-8-9-27,3 2-12,-8-8-2,-11-15 0,-9-10-1</inkml:trace>
  <inkml:trace contextRef="#ctx0" brushRef="#br0" timeOffset="361931.7014">17808 10236 88,'3'-16'38,"-3"16"0,0 0 2,15 25-22,-6 30-11,11 31 1,-2 15-3,6 23 0,-4-4-1,3 7-1,-5-10-2,-3-9-2,-4-21 1,-1-22-1,-4-16-1,-2-16-1,3-3-4,-10-17-32,3-13 1,5-13-3,-6-17 1</inkml:trace>
  <inkml:trace contextRef="#ctx0" brushRef="#br0" timeOffset="362523.7352">18174 10977 109,'13'34'38,"4"13"2,2 3-1,12 11-33,-11-4-3,2-1 2,-7-7-2,0-5 2,-6-21-2,0-13-1,-6-24 0,2-17-2,-3-13 0,1 2-1,3-13 0,1 0 0,3 0 1,0 5 0,5 12 3,2 11-3,4 14 0,5 12 0,2 9 0,3 8 0,-2 8 0,0 3 0,-3 4 0,-1 11 0,-7-7 0,-2 8 0,-5-13 0,-2 0 0,-1-4 0,-1-1 0,1 3 0,-8-28-9,29 29-30,-14-33-3,4 10-1,2-15 1</inkml:trace>
  <inkml:trace contextRef="#ctx0" brushRef="#br0" timeOffset="362839.7533">19121 11018 130,'8'17'40,"-3"13"2,0-4-1,-5 11-39,5 4-2,-2-10 0,1-2 0,-2-9 0,-1-4 0,1-4-1,-2-12-7,9-19-27,-8-10-7,-1 0 2,-3-20-2</inkml:trace>
  <inkml:trace contextRef="#ctx0" brushRef="#br0" timeOffset="363045.7651">19050 10734 104,'7'-10'6,"-4"-7"-5,5 7-1,3 8-32</inkml:trace>
  <inkml:trace contextRef="#ctx0" brushRef="#br0" timeOffset="363678.8013">19581 10739 100,'-24'13'37,"-4"7"5,-1 10-5,2 20-24,-1-8-6,13 13-1,3-7-1,14 3-3,3-15 1,13 1-2,6-26 1,10-4-2,4-22 0,6-11 0,-1-14 0,0-18 0,-4-12 0,-8-23 0,-9-3 0,-10-6 0,-11 4 0,-10 3 0,-9 10 0,-5 10 0,-7 19 0,0 20 0,-1 27 0,1 13 0,4 18 0,6 22 0,6 10 0,10 18 0,7 10 0,8 7 0,7-2 0,10 0 0,5-7 0,5-17 0,3-13 0,2-21 0,0-13 0,-1-16 0,-2-7 0,-2-14 0,-5-6 0,-6-5 0,-5-7 0,-5 7 0,-8-11 0,-7 11 0,-6 6 0,-7 3 0,-6 8 0,-2 8 0,-4 9 0,-2 11 0,1 9 0,3 7 0,3 1 0,5 8 0,6 4 0,7-2 0,6-1 0,7 2 0,7-12 0,5-4 0,8-15 0,3-6 0,8-5 0,-4-18 0,14 10-31,-10-30-14,-2 12 1,-7-8 1,-6 8 0</inkml:trace>
  <inkml:trace contextRef="#ctx0" brushRef="#br0" timeOffset="364009.8202">20255 10787 120,'-18'13'41,"-3"4"2,4 2-1,-4 3-34,13 10-7,2 5-1,10-2 0,5-7 0,9-9 0,5-16 0,4-13 0,2-11 0,-5-20 0,-5-1 0,-10-13 0,-6 9 0,-8 2 0,-5 12 0,-5 16 0,-3 17 0,4 27 0,5 6 0,9 16 0,7 4 0,7 1 0,5-6 0,4-1 0,6-18 0,2-14 0,2-11 0,-6-27-6,12-7-25,-13-30-12,-4-16 4,-7-25-3,-3 1 2</inkml:trace>
  <inkml:trace contextRef="#ctx0" brushRef="#br0" timeOffset="364213.8319">20539 10286 134,'0'25'44,"3"12"-1,7 28-9,3 1-34,4 14 0,3 10 0,-1-2 0,0 5-1,-11-26-15,2 5-26,-17-27 0,-10-5-1,-14-12 5</inkml:trace>
  <inkml:trace contextRef="#ctx0" brushRef="#br0" timeOffset="365762.9205">21148 10774 108,'10'10'39,"3"7"0,0 6 0,-1 1-35,6 4-2,-2 0 2,2 8 0,-5-13-1,1-3 0,-8-8-1,-6-12 2,0 0-4,9-2 4,-11-13-4,1-15 0,0 1 0,2-9 0,1-4-1,3 4 0,5-3 1,2 8-1,5 4 3,5 7-2,4 9 1,5 8-1,2 10 0,2 10 0,0 0 0,-2 13 0,-3-2 0,-4 7 0,-4 0 0,-7-1 0,-5 0 0,-5-2 0,-4-5 0,-4-10 0,-3-5 0,6-10 0,-17 0 0,8-14 0,2-10 0,4-8 0,4-9 0,6 3 0,5-7 0,4 6 0,6 8 0,3 8 0,2 17 0,0 2 0,-2 15 0,-3 10 0,-3 8 0,-2 8 0,-4-1 0,-3 4 0,-2-1 0,1-7 0,0 2 0,1-15 0,4 0 0,5-11 0,5-5 0,2-10 0,4-7 0,2-7 0,2 4 0,-3-4 0,2 3-2,-8-5-2,-2 5 0,-6-2 6,-5 1-5,-5 3 5,-3-8-2,-3-1 2,-4-3 0,0 0-1,-5-7 1,1 6-2,-5-6 2,0 10-2,-3 11 0,-1 2 0,-3 7 0,-1 10 0,-1 12 0,-1 7 0,1 12 0,2 6 0,1-3 0,5 9 0,6 1 0,7-1 0,8-6 0,8 1 0,8-14 0,6-1 0,7-17 0,2-7 0,4-8 0,-2-10 0,1 2 0,-11-28-6,12 19-27,-13-23-11,-6 7 0,-6-7 3,-6-6-2</inkml:trace>
  <inkml:trace contextRef="#ctx0" brushRef="#br0" timeOffset="365995.9338">22404 10336 120,'16'-6'42,"-5"13"0,4 18 1,-3 9-35,4 15-8,-2 7 0,2 0 0,-4 8 0,0 5 0,-4-8 0,-1-5 0,-2-10 0,-3-5 0,-1-8 0,-10-12-2,9-21-40,-13-9-2,-1-10 2,-7-14-3</inkml:trace>
  <inkml:trace contextRef="#ctx0" brushRef="#br0" timeOffset="366491.9622">22299 10706 124,'0'0'41,"23"8"-1,9-8 1,11-9-35,11 3-4,5-2-2,4-2 0,-1 0-1,-1 2 3,-7-2-4,-5 3 1,-10 0 0,-9 2 2,-6 0-2,-5-2 1,-6 5 1,-13 2-3,0 0 4,0 0 0,-13 9-1,-4 13-1,-4 8 0,-2 7 0,1 1 0,3 2 0,4-2 0,7-7 0,8-8 0,10-11 0,7-14 0,5-10 0,5-15 0,1-8 0,-1-13 0,-5-8 0,-5 3 0,-6 2 0,-5 9 0,-7 13 0,-3 16 0,4 13 0,-16 30 0,9 15 0,5 12 0,3 14 0,4-6 0,5-5 0,4-8 0,5-7 0,3-20 0,2-19 0,3-13 0,-7-42 0,12-4-41,-12-29-4,-1-13 2,-5-20 0</inkml:trace>
  <inkml:trace contextRef="#ctx0" brushRef="#br0" timeOffset="366719.9752">23163 10070 148,'-2'33'43,"2"16"2,1 6-26,19 7-19,-10 12 0,3 16 0,-2 4 0,3-5 0,7 15 0,-13-11-30,9-9-14,-6-14 2,-5-6-3</inkml:trace>
  <inkml:trace contextRef="#ctx0" brushRef="#br0" timeOffset="367451.017">18197 12437 109,'-10'-12'40,"10"12"2,-10 5-3,11 29-31,1 12-5,9 10 0,1 3 2,6 9-1,-1-10-2,1-3-2,-5-10 0,0-15 0,-6-15 0,-7-15 0,0 0 0,1-23 0,-9-13 0,-6-15 0,-2-16 0,-6 0 0,1-22 0,-5 9 0,3-5 0,0 9 0,5 17 0,4 9 0,7 23 0,8 4 0,11 17 0,12-1 0,12 4 0,10-1 0,7-6 0,4 3 0,3-7 0,-2-3 0,-2-1 0,-9 6 0,-4 8-1,-16-7-15,5 13-27,-13 0 0,-7 10-2,-12-12 3</inkml:trace>
  <inkml:trace contextRef="#ctx0" brushRef="#br0" timeOffset="367709.0318">18280 12449 103,'-13'9'40,"13"-9"1,13-8 0,0-7-33,28 6-1,7-5-6,8 6 3,2-6-2,2 1-1,-4 2-3,-5-2-2,-2 9-1,-13-13-9,8 8-25,-13 5-2,-5-4 0,-8 4 1</inkml:trace>
  <inkml:trace contextRef="#ctx0" brushRef="#br0" timeOffset="367955.0459">18390 12722 98,'-39'26'40,"7"-3"0,12-11 0,7-19-27,31 8-5,10-21-4,19 10 0,7-8-3,8 4 0,4 3-2,0-1-2,4 19-4,-18-7-26,3 10-6,-6 4-3,-4-17 1</inkml:trace>
  <inkml:trace contextRef="#ctx0" brushRef="#br0" timeOffset="368329.0673">19300 12392 101,'0'0'42,"11"3"-2,10-6 3,8-14-27,12 7-10,5-6-4,6-3-1,3-2-1,0 2-2,1 3-4,-10-9-10,2 8-26,-8 6-1,-5 11 2,-7-5 0</inkml:trace>
  <inkml:trace contextRef="#ctx0" brushRef="#br0" timeOffset="368571.0811">19350 12566 112,'-23'15'42,"14"-13"-2,9-2 2,25-8-33,10 5-7,15-4 0,12-7-2,8-7 0,7 4-1,-1-11-5,13 11-23,-8-5-13,-7-6 0,-7 5 1,-4-4-3</inkml:trace>
  <inkml:trace contextRef="#ctx0" brushRef="#br0" timeOffset="368909.1004">20393 12174 103,'-15'19'42,"-1"8"-2,4 1 1,-8 1-32,20 19-2,2-8 0,16 3-2,6-17-4,12-6-1,6-16 0,7-6 0,1-7 0,-1-16 0,-6-3 0,-7-9 0,-13-5 0,-14 3 0,-15 4 0,-15 5 0,-13-3 0,-8 13 0,-2 5 0,-3 11 0,9 19 0,7 0 0,23 18-17,2-4-25,23-6-1,11 5 1,10-16-2</inkml:trace>
  <inkml:trace contextRef="#ctx0" brushRef="#br0" timeOffset="379672.7161">16927 13997 62,'-25'1'32,"9"3"0,-2 3 2,7-7-21,10 15-2,1-15-2,17 18 0,3-19 1,20 4-2,4-9 1,15-1-3,2-7 0,4 10-2,-2-3-2,-1 4-2,-5 3-2,-8 3 0,-7 7 0,-8 5-1,-4-2-1,-8-9-4,5 14-13,-13-11-19,-14-7 0,0 0 3,-5 10-2</inkml:trace>
  <inkml:trace contextRef="#ctx0" brushRef="#br0" timeOffset="380103.7407">17059 14362 89,'-18'3'35,"18"-3"1,3-13 0,20-5-24,17 11-6,9-8-3,13 2 1,6-3 0,7 5-1,-4 1 0,-2 3-1,-6 1-2,-10 0-2,-5 13-2,-15-12-6,4 26-16,-19-12-12,-7 5-1,-11-14 0,-8 11 1</inkml:trace>
  <inkml:trace contextRef="#ctx0" brushRef="#br0" timeOffset="380540.7657">17386 13758 95,'-9'2'32,"-1"3"3,10-5-1,2 21-28,5-6-3,8 8-1,3-3 2,8 2 0,1 0-1,9-1 0,0-1 0,7 6-1,2-4 1,6 4-1,-1 3 1,5 2-2,-2 3 2,0 5-2,-8 2 0,-4 5-1,-8 1 2,-9 2-1,-11-3-3,-9 3 3,-9-6-3,-5-5 1,-3-3-3,-4-11-2,10 4-10,-8-12-20,15-16-2,-3 15 0,3-15-1</inkml:trace>
  <inkml:trace contextRef="#ctx0" brushRef="#br0" timeOffset="381088.7971">18243 13923 83,'13'-16'35,"8"18"3,-2 8-1,4 12-25,5 13-5,-5 13 0,10 15 0,-6-1 0,6 11-1,-7-5-2,2-2 0,-7-4 1,0-7-3,-5-13-1,-1-7-1,-4-7 0,-3-7 0,-2-10 0,-1 0 0,-5-11 0,0 0 0,6 13 0,-6-13 0,0 0 0,3-33 0,-2 0 0,3-23 0,0-12 0,2-18 0,3-4 0,2-15 0,0 11 0,-1 8 0,4 8 0,-4 22 0,4 11-3,-7 10-13,11 17-26,-8 13-1,5 5 0,-3 7 2</inkml:trace>
  <inkml:trace contextRef="#ctx0" brushRef="#br0" timeOffset="381558.824">19198 14213 107,'0'0'37,"0"0"3,-14 14-1,11 23-28,-17 3-6,1 7-1,-4 0 0,4 7-2,-3-12 0,3-6-3,3-8 0,2-18-5,6 6-1,-8-18-25,16 2-9,-13-31 1,5 2-1,-5-14 2</inkml:trace>
  <inkml:trace contextRef="#ctx0" brushRef="#br0" timeOffset="381771.8361">18882 14231 104,'24'10'38,"8"21"1,4 1 0,10 8-33,-5 2-5,3-3-1,-3 7-1,-7-15-2,-3 9-7,-12-23-29,-3-3 2,-6-7 0,-10-7-2</inkml:trace>
  <inkml:trace contextRef="#ctx0" brushRef="#br0" timeOffset="382260.8641">19338 14401 87,'12'23'37,"-8"-4"0,4 9 1,-1 6-16,0-12-18,6 3-1,-1-9 1,5-2-1,-1-16 1,4-7-3,-4-15 0,-1-3 0,-4-7-2,-4-3 0,-3 0-1,-3 9 2,-4 2-1,-2 7 1,5 19 1,0 0 0,-8 27 1,12 5 0,1 16 1,4-1 0,2 5-1,1 6 0,-1-12-1,1 1-1,-3-13 0,-2-5-4,4-6-1,-11-23-14,13 19-21,-5-19-2,7-2 1,-2-5 0</inkml:trace>
  <inkml:trace contextRef="#ctx0" brushRef="#br0" timeOffset="382763.8929">19799 14083 83,'-14'8'38,"14"-8"2,0 0 0,13-9-24,14 21-8,2-15-2,11 9-1,2-3-1,6-3-2,-1-4-2,1-3-1,-2 0-3,-8-2-1,1 6-7,-18 0-28,1-9-3,-7 8 4,-6 4-3</inkml:trace>
  <inkml:trace contextRef="#ctx0" brushRef="#br0" timeOffset="383002.9066">19972 14259 105,'1'17'39,"10"4"2,11-13-2,13-3-34,7-2-5,7 4-2,4 11-8,-7-9-29,4-12-1,-6 1 1,-9-5-1</inkml:trace>
  <inkml:trace contextRef="#ctx0" brushRef="#br0" timeOffset="383481.934">20909 13808 97,'-13'4'33,"-6"10"6,1 5-2,2 17-28,-3 3-3,11 5-2,-2 3 1,12-2 0,1 9 1,12 1-1,3-6-1,7-14 1,4-7-5,6-16 0,6-22 0,3-7 0,1-29 0,-5-9 0,-6-10 0,-5 0 0,-14-2 0,-11 18 0,-16 5 0,-15 17 0,-11 19 0,-8 2 0,-1 20-1,-10-6-23,13 24-17,11-9-3,13 4 2,18-6-2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0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73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1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8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3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7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6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customXml" Target="../ink/ink1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17B1E1-B019-CC49-99F6-689DADC8E83B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5946" y="-784"/>
            <a:ext cx="36280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 due next </a:t>
            </a:r>
            <a:r>
              <a:rPr lang="en-US" dirty="0" smtClean="0"/>
              <a:t>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posted online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 1 due Mon </a:t>
            </a:r>
            <a:r>
              <a:rPr lang="en-US" dirty="0" err="1" smtClean="0"/>
              <a:t>midnt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Online </a:t>
            </a:r>
            <a:r>
              <a:rPr lang="en-US" dirty="0" err="1" smtClean="0"/>
              <a:t>eee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Outline will be posted next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Trying to shift Monday discussion students to Tuesday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voltage source (VCVS)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 rot="2700000">
            <a:off x="1217130" y="3834600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295807" y="376237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95807" y="402136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1186441" y="3533382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1187235" y="4549055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644" y="3305179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16232" y="4778052"/>
            <a:ext cx="793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838260" y="3152983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5400000">
            <a:off x="1891735" y="38801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1981902" y="454326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1994523" y="34868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42560" y="459338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3751172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445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voltage drop across element 2 (instructor).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F52D7F8-57CC-B84D-82D1-DF2C0FCF8121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45600" y="1000800"/>
              <a:ext cx="8087040" cy="4792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120" y="988200"/>
                <a:ext cx="8114760" cy="480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7080" y="55080"/>
              <a:ext cx="8151480" cy="5514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520" y="38520"/>
                <a:ext cx="8175240" cy="55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7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2160" y="32040"/>
              <a:ext cx="8094600" cy="529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120" y="20520"/>
                <a:ext cx="8114040" cy="53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2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0" y="193320"/>
              <a:ext cx="8799840" cy="661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560" y="176760"/>
                <a:ext cx="8821080" cy="66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3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current source (VCCS)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868" y="3298035"/>
            <a:ext cx="226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952367" y="3045084"/>
            <a:ext cx="520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32687" y="1796318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645570"/>
            <a:ext cx="398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current through element 2 (student).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2741278" y="1065368"/>
            <a:ext cx="402824" cy="1472873"/>
            <a:chOff x="3409473" y="1458273"/>
            <a:chExt cx="402824" cy="1472873"/>
          </a:xfrm>
        </p:grpSpPr>
        <p:sp>
          <p:nvSpPr>
            <p:cNvPr id="29" name="Rectangle 28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>
          <a:xfrm>
            <a:off x="2663454" y="996949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6113A34-AD5C-C74F-B96C-12A95E504773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40080" y="878760"/>
              <a:ext cx="1143000" cy="1275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240" y="865800"/>
                <a:ext cx="1162080" cy="12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19080" y="882000"/>
              <a:ext cx="7481520" cy="3908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7560" y="873720"/>
                <a:ext cx="7506720" cy="393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problem.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2261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bc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030118" y="1057741"/>
            <a:ext cx="257175" cy="1488124"/>
            <a:chOff x="1295807" y="1801804"/>
            <a:chExt cx="257175" cy="1488124"/>
          </a:xfrm>
        </p:grpSpPr>
        <p:sp>
          <p:nvSpPr>
            <p:cNvPr id="31" name="Rectangle 30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6200000">
            <a:off x="2030118" y="2050934"/>
            <a:ext cx="257175" cy="1488124"/>
            <a:chOff x="1295807" y="1801804"/>
            <a:chExt cx="257175" cy="1488124"/>
          </a:xfrm>
        </p:grpSpPr>
        <p:sp>
          <p:nvSpPr>
            <p:cNvPr id="37" name="Rectangle 3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833744" y="3659600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2461532" y="3788190"/>
            <a:ext cx="44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414644" y="378819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2700000">
            <a:off x="4189481" y="2587982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268158" y="251576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268158" y="277475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4030812" y="2158784"/>
            <a:ext cx="713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695850" y="3766177"/>
            <a:ext cx="1383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6200000">
            <a:off x="3518243" y="1057740"/>
            <a:ext cx="257175" cy="1488124"/>
            <a:chOff x="1295807" y="1801804"/>
            <a:chExt cx="257175" cy="1488124"/>
          </a:xfrm>
        </p:grpSpPr>
        <p:sp>
          <p:nvSpPr>
            <p:cNvPr id="67" name="Rectangle 6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16200000" flipV="1">
            <a:off x="86491" y="3129963"/>
            <a:ext cx="26563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1909578" y="2807573"/>
            <a:ext cx="198638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9580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607497" y="148854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21214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675733" y="2554218"/>
            <a:ext cx="810667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1414648" y="1236249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10800000" flipH="1">
            <a:off x="1513708" y="156980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1378672" y="2331260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0800000" flipH="1">
            <a:off x="1477732" y="26648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itle 1"/>
          <p:cNvSpPr txBox="1">
            <a:spLocks/>
          </p:cNvSpPr>
          <p:nvPr/>
        </p:nvSpPr>
        <p:spPr>
          <a:xfrm>
            <a:off x="1411275" y="3324452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10800000" flipH="1">
            <a:off x="1510335" y="365801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215110" y="4458116"/>
            <a:ext cx="117915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1418019" y="4458118"/>
            <a:ext cx="1797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856393E2-93A6-D04D-920F-7A9AD2C8C0FD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3280" y="329400"/>
              <a:ext cx="8701920" cy="588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880" y="313920"/>
                <a:ext cx="8722440" cy="591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4/3/2014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0880" y="118080"/>
              <a:ext cx="8734320" cy="531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680" y="106200"/>
                <a:ext cx="8760960" cy="53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0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5400000" flipH="1" flipV="1">
            <a:off x="4922742" y="547226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1450168" y="274737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207283" y="915401"/>
            <a:ext cx="485775" cy="1831975"/>
            <a:chOff x="3607593" y="1347713"/>
            <a:chExt cx="485775" cy="1831975"/>
          </a:xfrm>
        </p:grpSpPr>
        <p:grpSp>
          <p:nvGrpSpPr>
            <p:cNvPr id="77" name="Group 76"/>
            <p:cNvGrpSpPr/>
            <p:nvPr/>
          </p:nvGrpSpPr>
          <p:grpSpPr>
            <a:xfrm>
              <a:off x="3607593" y="1996331"/>
              <a:ext cx="485775" cy="485775"/>
              <a:chOff x="1869750" y="2046339"/>
              <a:chExt cx="485775" cy="485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869750" y="2046339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943100" y="2168515"/>
                <a:ext cx="345281" cy="192881"/>
              </a:xfrm>
              <a:custGeom>
                <a:avLst/>
                <a:gdLst>
                  <a:gd name="connsiteX0" fmla="*/ 0 w 707231"/>
                  <a:gd name="connsiteY0" fmla="*/ 471487 h 732234"/>
                  <a:gd name="connsiteX1" fmla="*/ 235744 w 707231"/>
                  <a:gd name="connsiteY1" fmla="*/ 21431 h 732234"/>
                  <a:gd name="connsiteX2" fmla="*/ 364331 w 707231"/>
                  <a:gd name="connsiteY2" fmla="*/ 342900 h 732234"/>
                  <a:gd name="connsiteX3" fmla="*/ 535781 w 707231"/>
                  <a:gd name="connsiteY3" fmla="*/ 728662 h 732234"/>
                  <a:gd name="connsiteX4" fmla="*/ 707231 w 707231"/>
                  <a:gd name="connsiteY4" fmla="*/ 321469 h 7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1" h="732234">
                    <a:moveTo>
                      <a:pt x="0" y="471487"/>
                    </a:moveTo>
                    <a:cubicBezTo>
                      <a:pt x="87511" y="257174"/>
                      <a:pt x="175022" y="42862"/>
                      <a:pt x="235744" y="21431"/>
                    </a:cubicBezTo>
                    <a:cubicBezTo>
                      <a:pt x="296466" y="0"/>
                      <a:pt x="314325" y="225028"/>
                      <a:pt x="364331" y="342900"/>
                    </a:cubicBezTo>
                    <a:cubicBezTo>
                      <a:pt x="414337" y="460772"/>
                      <a:pt x="478631" y="732234"/>
                      <a:pt x="535781" y="728662"/>
                    </a:cubicBezTo>
                    <a:cubicBezTo>
                      <a:pt x="592931" y="725090"/>
                      <a:pt x="650081" y="523279"/>
                      <a:pt x="707231" y="321469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>
              <a:endCxn id="40" idx="4"/>
            </p:cNvCxnSpPr>
            <p:nvPr/>
          </p:nvCxnSpPr>
          <p:spPr>
            <a:xfrm rot="5400000" flipH="1" flipV="1">
              <a:off x="3501690" y="2830897"/>
              <a:ext cx="697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0" idx="0"/>
            </p:cNvCxnSpPr>
            <p:nvPr/>
          </p:nvCxnSpPr>
          <p:spPr>
            <a:xfrm rot="5400000" flipH="1" flipV="1">
              <a:off x="3526172" y="1672022"/>
              <a:ext cx="648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rot="10800000" flipV="1">
            <a:off x="1450171" y="91539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H="1">
            <a:off x="2116923" y="85283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2116923" y="26848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296277" y="36484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13643" y="5777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2737125" y="852838"/>
            <a:ext cx="920465" cy="1957096"/>
            <a:chOff x="2737125" y="1160030"/>
            <a:chExt cx="920465" cy="1957096"/>
          </a:xfrm>
        </p:grpSpPr>
        <p:sp>
          <p:nvSpPr>
            <p:cNvPr id="102" name="Rectangle 101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2629581">
            <a:off x="2848159" y="628564"/>
            <a:ext cx="2421731" cy="2501027"/>
            <a:chOff x="3657590" y="826722"/>
            <a:chExt cx="2421731" cy="2501027"/>
          </a:xfrm>
        </p:grpSpPr>
        <p:sp>
          <p:nvSpPr>
            <p:cNvPr id="108" name="Arc 107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rot="10800000" flipV="1">
            <a:off x="1552950" y="577770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76"/>
          <p:cNvGrpSpPr/>
          <p:nvPr/>
        </p:nvGrpSpPr>
        <p:grpSpPr>
          <a:xfrm>
            <a:off x="1310065" y="4594352"/>
            <a:ext cx="485775" cy="485775"/>
            <a:chOff x="1869750" y="2046339"/>
            <a:chExt cx="485775" cy="485775"/>
          </a:xfrm>
        </p:grpSpPr>
        <p:sp>
          <p:nvSpPr>
            <p:cNvPr id="126" name="Oval 125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Connector 123"/>
          <p:cNvCxnSpPr>
            <a:endCxn id="126" idx="4"/>
          </p:cNvCxnSpPr>
          <p:nvPr/>
        </p:nvCxnSpPr>
        <p:spPr>
          <a:xfrm rot="5400000" flipH="1" flipV="1">
            <a:off x="1204162" y="542891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6" idx="0"/>
          </p:cNvCxnSpPr>
          <p:nvPr/>
        </p:nvCxnSpPr>
        <p:spPr>
          <a:xfrm rot="5400000" flipH="1" flipV="1">
            <a:off x="1228644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1552953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 flipH="1">
            <a:off x="2219705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flipH="1">
            <a:off x="2219705" y="57151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361167" y="3885389"/>
            <a:ext cx="920465" cy="1957096"/>
            <a:chOff x="2737125" y="1160030"/>
            <a:chExt cx="920465" cy="1957096"/>
          </a:xfrm>
        </p:grpSpPr>
        <p:sp>
          <p:nvSpPr>
            <p:cNvPr id="129" name="Rectangle 128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2629581">
            <a:off x="6472201" y="3639683"/>
            <a:ext cx="2421731" cy="2501027"/>
            <a:chOff x="3657590" y="826722"/>
            <a:chExt cx="2421731" cy="2501027"/>
          </a:xfrm>
        </p:grpSpPr>
        <p:sp>
          <p:nvSpPr>
            <p:cNvPr id="137" name="Arc 136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 rot="2700000">
            <a:off x="5074017" y="468317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5152694" y="4610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5152694" y="486994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rot="16200000" flipV="1">
            <a:off x="5043328" y="438196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044122" y="539763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4947222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271531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 flipH="1">
            <a:off x="5938283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5271530" y="582105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flipH="1">
            <a:off x="5938285" y="575849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16200000">
            <a:off x="3223251" y="47413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737125" y="578593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>
            <a:off x="3510587" y="557638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>
            <a:off x="3510585" y="41635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18956" y="395396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612005" y="38914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612005" y="572337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101576" y="3993391"/>
            <a:ext cx="1218941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i="1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1,000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07505" y="353584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848726" y="3166517"/>
            <a:ext cx="12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“amplifier”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EB364BE-26A4-0041-9D44-2F22C80F53FD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9560" y="1019520"/>
              <a:ext cx="8760960" cy="2274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40" y="1011600"/>
                <a:ext cx="8785080" cy="229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dirty="0" smtClean="0"/>
              <a:t>MKSA units-cheat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7155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other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MKSA base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m-kg/s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kg/m-s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Symbol" pitchFamily="18" charset="2"/>
                        </a:rPr>
                        <a:t>W</a:t>
                      </a:r>
                      <a:endParaRPr 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65CBA39B-452F-7B40-8492-8D5E198D0513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811720" y="526680"/>
              <a:ext cx="16560" cy="14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7680" y="511920"/>
                <a:ext cx="45360" cy="4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74B79AE-1D66-7849-B1EB-A43F85D4418E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Current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Power</a:t>
            </a:r>
          </a:p>
          <a:p>
            <a:pPr>
              <a:buNone/>
            </a:pPr>
            <a:r>
              <a:rPr lang="en-US" dirty="0" smtClean="0"/>
              <a:t>Today: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4EB8962-8075-1245-BB1E-01A34E531344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599" y="3070848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circuit:</a:t>
            </a:r>
          </a:p>
          <a:p>
            <a:r>
              <a:rPr lang="en-US" dirty="0" smtClean="0"/>
              <a:t>(Voltage source in series with resistor.)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4E1CD5-FBB3-7143-A389-2EB8949B0E0B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324640" y="5033520"/>
              <a:ext cx="23400" cy="3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8160" y="5027040"/>
                <a:ext cx="43200" cy="5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5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914114" y="1956170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863114" y="19967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17BA05-F6E9-0749-B524-2DEE54C60E4F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1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(students).</a:t>
            </a:r>
            <a:endParaRPr lang="en-US" sz="1600" dirty="0"/>
          </a:p>
        </p:txBody>
      </p: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 rot="16200000">
            <a:off x="2982292" y="2023892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029200" y="134600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 rot="16200000">
            <a:off x="4003811" y="2051638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7948" y="3276600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a) Find i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986" y="3945523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b) Find i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51986" y="464820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c) Find i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34434" y="5486400"/>
            <a:ext cx="105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d) Find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eq</a:t>
            </a:r>
            <a:endParaRPr lang="en-US" sz="1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F9ABC32-1FB5-5644-82FD-9428FDD02036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Generalize: N resistors in parallel.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782236" y="1976311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53" name="Group 100"/>
          <p:cNvGrpSpPr/>
          <p:nvPr/>
        </p:nvGrpSpPr>
        <p:grpSpPr>
          <a:xfrm rot="5400000" flipH="1" flipV="1">
            <a:off x="1914976" y="3045823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1073219" y="30363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DD813E0-9A0E-8E40-9134-B50CB6F05BFD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10" y="1431890"/>
            <a:ext cx="3103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13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</a:t>
            </a:r>
            <a:r>
              <a:rPr lang="en-US" sz="1600" dirty="0" err="1" smtClean="0"/>
              <a:t>sudents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1003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9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7" name="Group 58"/>
          <p:cNvGrpSpPr/>
          <p:nvPr/>
        </p:nvGrpSpPr>
        <p:grpSpPr>
          <a:xfrm>
            <a:off x="4339257" y="1427132"/>
            <a:ext cx="160687" cy="1414811"/>
            <a:chOff x="4491663" y="3124200"/>
            <a:chExt cx="160687" cy="1414811"/>
          </a:xfrm>
        </p:grpSpPr>
        <p:grpSp>
          <p:nvGrpSpPr>
            <p:cNvPr id="12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 rot="16200000">
            <a:off x="3648571" y="1898937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91F83C3-3775-F24A-A32E-5CA5E742EFB2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Important practical example: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8" y="1431890"/>
            <a:ext cx="223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2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2233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EAB12FF-9942-F34E-BCB6-BF3E96F7BF2E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88CFF9-D20F-BB4D-854A-5DFB2C736123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4648200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DCF0C5C-7E82-0743-A250-F535235F7868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2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764474" y="115085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764474" y="2510824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751063" y="282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51063" y="1635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692240" y="3925635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78221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8200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72611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 rot="16200000" flipH="1">
            <a:off x="504624" y="117738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71163" y="95405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rot="16200000" flipH="1">
            <a:off x="463657" y="2597517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2" name="Title 1"/>
          <p:cNvSpPr txBox="1">
            <a:spLocks/>
          </p:cNvSpPr>
          <p:nvPr/>
        </p:nvSpPr>
        <p:spPr>
          <a:xfrm>
            <a:off x="30196" y="2374179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093F90-7B3A-004E-8D89-DF8DEE2E79E1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CA7B74C-218B-6042-8CC6-F231E28481B3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Power: Source vs. sink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7340" y="192442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7340" y="375639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0540" y="2679181"/>
            <a:ext cx="678346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&gt;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“sink”: power delivered to element</a:t>
            </a:r>
          </a:p>
          <a:p>
            <a:r>
              <a:rPr lang="en-US" sz="3200" dirty="0" smtClean="0"/>
              <a:t>P &lt;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“source”: power supplied by element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142" y="2008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9537" y="34496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3203236-F97F-4D4A-9687-18FE03C2A0B1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384200" y="1551600"/>
              <a:ext cx="7561080" cy="1744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200" y="1540800"/>
                <a:ext cx="7586640" cy="175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35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263" y="3408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09168" y="1099789"/>
            <a:ext cx="160687" cy="1414811"/>
            <a:chOff x="4491655" y="3124200"/>
            <a:chExt cx="160687" cy="1414811"/>
          </a:xfrm>
        </p:grpSpPr>
        <p:grpSp>
          <p:nvGrpSpPr>
            <p:cNvPr id="4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09168" y="2177929"/>
            <a:ext cx="160687" cy="1414811"/>
            <a:chOff x="4491655" y="3124200"/>
            <a:chExt cx="160687" cy="1414811"/>
          </a:xfrm>
        </p:grpSpPr>
        <p:grpSp>
          <p:nvGrpSpPr>
            <p:cNvPr id="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itle 1"/>
          <p:cNvSpPr txBox="1">
            <a:spLocks/>
          </p:cNvSpPr>
          <p:nvPr/>
        </p:nvSpPr>
        <p:spPr>
          <a:xfrm>
            <a:off x="909174" y="145859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38631" y="26035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824237" y="39298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0143" y="64518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990048" y="4143540"/>
            <a:ext cx="160687" cy="1414811"/>
            <a:chOff x="449165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990048" y="522168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990054" y="45023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1119511" y="56472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7948" y="3760529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DC02774-8575-4E4A-B6AF-428BA2460B00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8C3D3C0-81C8-7942-8038-D5663AB6397F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A9049711-6E48-A74C-9A12-B1972623B81D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57BB5B1-200B-1E45-A416-2880847D4E4D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316490" y="2885433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11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13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5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61D1DD3-E3F6-1B46-A314-85496A82DFDA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A827102-103E-2D40-89B1-E2382B6F5892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2798763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041120" imgH="431640" progId="Equation.3">
                  <p:embed/>
                </p:oleObj>
              </mc:Choice>
              <mc:Fallback>
                <p:oleObj name="Equation" r:id="rId3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98763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1BB4552-8C68-9A4F-B85B-F397510940C2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Source/load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CFBFEFE-EB56-944E-ADF6-9136B0DCC6C3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DFE2F4-A1ED-5947-8C7C-651A5F6AED0C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60463D4-2BE4-8D47-9EA8-118AF63981E5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932967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A3CA1B5-926C-5A4D-95F9-183BAAA62C5E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69480" y="1033200"/>
              <a:ext cx="7502040" cy="2483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080" y="1019520"/>
                <a:ext cx="7532640" cy="251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42268" y="1897688"/>
            <a:ext cx="20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or think of as: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58751" y="10741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62477" y="2917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80"/>
          <p:cNvGrpSpPr/>
          <p:nvPr/>
        </p:nvGrpSpPr>
        <p:grpSpPr>
          <a:xfrm flipH="1">
            <a:off x="4838286" y="1207358"/>
            <a:ext cx="997928" cy="1957096"/>
            <a:chOff x="4838286" y="1493594"/>
            <a:chExt cx="997928" cy="1957096"/>
          </a:xfrm>
        </p:grpSpPr>
        <p:grpSp>
          <p:nvGrpSpPr>
            <p:cNvPr id="7" name="Group 28"/>
            <p:cNvGrpSpPr/>
            <p:nvPr/>
          </p:nvGrpSpPr>
          <p:grpSpPr>
            <a:xfrm rot="5400000">
              <a:off x="4522554" y="2074472"/>
              <a:ext cx="1831977" cy="795342"/>
              <a:chOff x="2009773" y="2063194"/>
              <a:chExt cx="1831977" cy="79534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8" name="Group 81"/>
          <p:cNvGrpSpPr/>
          <p:nvPr/>
        </p:nvGrpSpPr>
        <p:grpSpPr>
          <a:xfrm rot="16200000">
            <a:off x="4708082" y="985192"/>
            <a:ext cx="517588" cy="498606"/>
            <a:chOff x="1835341" y="1760299"/>
            <a:chExt cx="517588" cy="498606"/>
          </a:xfrm>
        </p:grpSpPr>
        <p:cxnSp>
          <p:nvCxnSpPr>
            <p:cNvPr id="83" name="Straight Arrow Connector 8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Title 1"/>
          <p:cNvSpPr txBox="1">
            <a:spLocks/>
          </p:cNvSpPr>
          <p:nvPr/>
        </p:nvSpPr>
        <p:spPr>
          <a:xfrm>
            <a:off x="4447459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70937" y="838026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54025" y="1443517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0" name="Group 107"/>
          <p:cNvGrpSpPr/>
          <p:nvPr/>
        </p:nvGrpSpPr>
        <p:grpSpPr>
          <a:xfrm flipH="1">
            <a:off x="4702627" y="4200792"/>
            <a:ext cx="1351398" cy="2310859"/>
            <a:chOff x="4717573" y="4200792"/>
            <a:chExt cx="1351398" cy="2310859"/>
          </a:xfrm>
        </p:grpSpPr>
        <p:sp>
          <p:nvSpPr>
            <p:cNvPr id="88" name="TextBox 87"/>
            <p:cNvSpPr txBox="1"/>
            <p:nvPr/>
          </p:nvSpPr>
          <p:spPr>
            <a:xfrm>
              <a:off x="5758751" y="42992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62477" y="61423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4" name="Group 89"/>
            <p:cNvGrpSpPr/>
            <p:nvPr/>
          </p:nvGrpSpPr>
          <p:grpSpPr>
            <a:xfrm flipH="1">
              <a:off x="4838286" y="4432449"/>
              <a:ext cx="997928" cy="1957096"/>
              <a:chOff x="4838286" y="1493594"/>
              <a:chExt cx="997928" cy="1957096"/>
            </a:xfrm>
          </p:grpSpPr>
          <p:grpSp>
            <p:nvGrpSpPr>
              <p:cNvPr id="15" name="Group 28"/>
              <p:cNvGrpSpPr/>
              <p:nvPr/>
            </p:nvGrpSpPr>
            <p:grpSpPr>
              <a:xfrm rot="5400000">
                <a:off x="4522556" y="2074474"/>
                <a:ext cx="1831977" cy="795342"/>
                <a:chOff x="2009773" y="2063194"/>
                <a:chExt cx="1831977" cy="795342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Oval 91"/>
              <p:cNvSpPr/>
              <p:nvPr/>
            </p:nvSpPr>
            <p:spPr>
              <a:xfrm>
                <a:off x="4915749" y="1493594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915749" y="3325570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38286" y="157233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845681" y="301318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6" name="Group 100"/>
            <p:cNvGrpSpPr/>
            <p:nvPr/>
          </p:nvGrpSpPr>
          <p:grpSpPr>
            <a:xfrm rot="16200000">
              <a:off x="4708082" y="4210283"/>
              <a:ext cx="517588" cy="498606"/>
              <a:chOff x="1835341" y="1760299"/>
              <a:chExt cx="517588" cy="498606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rot="16200000" flipH="1">
                <a:off x="2103627" y="2009603"/>
                <a:ext cx="498602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835341" y="1760299"/>
                <a:ext cx="517586" cy="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itle 1"/>
          <p:cNvSpPr txBox="1">
            <a:spLocks/>
          </p:cNvSpPr>
          <p:nvPr/>
        </p:nvSpPr>
        <p:spPr>
          <a:xfrm>
            <a:off x="5197977" y="3628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70937" y="4063117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4025" y="4668608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38287" y="34439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as:</a:t>
            </a:r>
            <a:endParaRPr lang="en-US" dirty="0"/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76245" y="3813258"/>
            <a:ext cx="4119609" cy="209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A) x (10 V) 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 W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525497F-740D-B54B-A333-4284BA402D17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1606320" y="547920"/>
              <a:ext cx="6501960" cy="53388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00" y="534600"/>
                <a:ext cx="6523920" cy="536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5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71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66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2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123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33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3FBC277B-CB7F-DB4C-99B2-9689D995D74C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35760" y="445320"/>
              <a:ext cx="6530400" cy="6232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3160" y="436680"/>
                <a:ext cx="6558480" cy="624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3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5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6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7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I=3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8605938-9BE6-D14F-B365-51F8EF577328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68240" y="600480"/>
              <a:ext cx="7129080" cy="5836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4920" y="587520"/>
                <a:ext cx="7158960" cy="585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Current (positive/negative)</a:t>
            </a:r>
            <a:endParaRPr lang="en-US" sz="2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1081040" y="988026"/>
            <a:ext cx="258762" cy="1462882"/>
            <a:chOff x="1081040" y="988026"/>
            <a:chExt cx="258762" cy="1462882"/>
          </a:xfrm>
        </p:grpSpPr>
        <p:sp>
          <p:nvSpPr>
            <p:cNvPr id="36" name="Rectangle 35"/>
            <p:cNvSpPr/>
            <p:nvPr/>
          </p:nvSpPr>
          <p:spPr>
            <a:xfrm rot="5400000">
              <a:off x="898874" y="1590880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1001662" y="224135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001662" y="1197576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921816" y="1176619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228622" y="929287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+ 2A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3205039" y="141664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3290765" y="167699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0"/>
          </p:cNvCxnSpPr>
          <p:nvPr/>
        </p:nvCxnSpPr>
        <p:spPr>
          <a:xfrm rot="16200000" flipH="1">
            <a:off x="3173684" y="2176666"/>
            <a:ext cx="5484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</p:cNvCxnSpPr>
          <p:nvPr/>
        </p:nvCxnSpPr>
        <p:spPr>
          <a:xfrm rot="5400000" flipH="1" flipV="1">
            <a:off x="3233615" y="1202337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5400000">
            <a:off x="2057184" y="1590882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rot="16200000">
            <a:off x="2159972" y="224136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2159972" y="119757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2081715" y="117662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1644109" y="93881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211212" y="988025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1212" y="2450908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 txBox="1">
            <a:spLocks/>
          </p:cNvSpPr>
          <p:nvPr/>
        </p:nvSpPr>
        <p:spPr>
          <a:xfrm>
            <a:off x="3263810" y="93881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814" y="147459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3394393" y="1212340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4" name="Group 64"/>
          <p:cNvGrpSpPr/>
          <p:nvPr/>
        </p:nvGrpSpPr>
        <p:grpSpPr>
          <a:xfrm>
            <a:off x="4636627" y="817988"/>
            <a:ext cx="2118013" cy="1681693"/>
            <a:chOff x="1041285" y="932672"/>
            <a:chExt cx="2387331" cy="1895530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087265" y="1902002"/>
              <a:ext cx="647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393582" y="1902002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1189270" y="1670446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41285" y="11521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411099" y="1578168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411099" y="2225836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704432" y="1450924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556447" y="93267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2704432" y="2368515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558196" y="2268966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6939007" y="888841"/>
            <a:ext cx="1672701" cy="77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78022" y="163420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263827" y="628693"/>
            <a:ext cx="72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Recall: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4D783BE9-797C-B642-8756-64E555427912}" type="datetime1">
              <a:rPr lang="en-US" smtClean="0"/>
              <a:t>4/3/2014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9720" y="690840"/>
              <a:ext cx="7889760" cy="5668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360" y="676080"/>
                <a:ext cx="7915680" cy="569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17033" r="69843" b="21549"/>
          <a:stretch>
            <a:fillRect/>
          </a:stretch>
        </p:blipFill>
        <p:spPr>
          <a:xfrm>
            <a:off x="171793" y="1507094"/>
            <a:ext cx="1074420" cy="1699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45647" y="1595259"/>
            <a:ext cx="7798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VCVS: Voltage controlled voltage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CCVS: Current controlled voltage source</a:t>
            </a:r>
            <a:endParaRPr lang="en-US" sz="3600" dirty="0"/>
          </a:p>
        </p:txBody>
      </p:sp>
      <p:pic>
        <p:nvPicPr>
          <p:cNvPr id="17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43932" r="43223" b="21022"/>
          <a:stretch>
            <a:fillRect/>
          </a:stretch>
        </p:blipFill>
        <p:spPr>
          <a:xfrm>
            <a:off x="171793" y="4163616"/>
            <a:ext cx="1051560" cy="1711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520598" y="4400550"/>
            <a:ext cx="7767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VCCS: Voltage controlled current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CCCS: Current controlled current source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06F4A02-27FA-5849-B5AF-115449F8F854}" type="datetime1">
              <a:rPr lang="en-US" smtClean="0"/>
              <a:t>4/3/2014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862</Words>
  <Application>Microsoft Office PowerPoint</Application>
  <PresentationFormat>On-screen Show (4:3)</PresentationFormat>
  <Paragraphs>413</Paragraphs>
  <Slides>39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EECS 70A: Network Analysis</vt:lpstr>
      <vt:lpstr>Review &amp; agenda</vt:lpstr>
      <vt:lpstr>Power: Source vs. sink</vt:lpstr>
      <vt:lpstr>“source”</vt:lpstr>
      <vt:lpstr>“source”</vt:lpstr>
      <vt:lpstr>Practice problems</vt:lpstr>
      <vt:lpstr>Practice problems</vt:lpstr>
      <vt:lpstr>Example problem: Current (positive/negative)</vt:lpstr>
      <vt:lpstr>Dependent sources</vt:lpstr>
      <vt:lpstr>Voltage controlled voltage source (VCVS)</vt:lpstr>
      <vt:lpstr>PowerPoint Presentation</vt:lpstr>
      <vt:lpstr>PowerPoint Presentation</vt:lpstr>
      <vt:lpstr>PowerPoint Presentation</vt:lpstr>
      <vt:lpstr>Voltage controlled current source (VCCS)</vt:lpstr>
      <vt:lpstr>Example problem.</vt:lpstr>
      <vt:lpstr>PowerPoint Presentation</vt:lpstr>
      <vt:lpstr>Example</vt:lpstr>
      <vt:lpstr>MKSA units-cheat sheet</vt:lpstr>
      <vt:lpstr>Questions?</vt:lpstr>
      <vt:lpstr>Resistors</vt:lpstr>
      <vt:lpstr>Example problem: Resistors in parallel.</vt:lpstr>
      <vt:lpstr>Example problem: Resistors in parallel.</vt:lpstr>
      <vt:lpstr>Generalize: N resistors in parallel.</vt:lpstr>
      <vt:lpstr>Example problem:</vt:lpstr>
      <vt:lpstr>Important practical example:</vt:lpstr>
      <vt:lpstr>Questions?</vt:lpstr>
      <vt:lpstr>Voltage addition in circuits</vt:lpstr>
      <vt:lpstr>2 resistors in series</vt:lpstr>
      <vt:lpstr>Generalize: N resistors in series</vt:lpstr>
      <vt:lpstr>Example problems</vt:lpstr>
      <vt:lpstr>Questions?</vt:lpstr>
      <vt:lpstr>Example problems</vt:lpstr>
      <vt:lpstr>Example problems</vt:lpstr>
      <vt:lpstr>Example problems</vt:lpstr>
      <vt:lpstr>Example problems</vt:lpstr>
      <vt:lpstr>Voltage divider</vt:lpstr>
      <vt:lpstr>Source/load concept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318</cp:revision>
  <dcterms:created xsi:type="dcterms:W3CDTF">2010-03-26T00:11:49Z</dcterms:created>
  <dcterms:modified xsi:type="dcterms:W3CDTF">2014-04-03T16:44:15Z</dcterms:modified>
</cp:coreProperties>
</file>