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ink/ink2.xml" ContentType="application/inkml+xml"/>
  <Override PartName="/ppt/notesSlides/notesSlide5.xml" ContentType="application/vnd.openxmlformats-officedocument.presentationml.notesSlide+xml"/>
  <Override PartName="/ppt/ink/ink3.xml" ContentType="application/inkml+xml"/>
  <Override PartName="/ppt/notesSlides/notesSlide6.xml" ContentType="application/vnd.openxmlformats-officedocument.presentationml.notesSlide+xml"/>
  <Override PartName="/ppt/ink/ink4.xml" ContentType="application/inkml+xml"/>
  <Override PartName="/ppt/notesSlides/notesSlide7.xml" ContentType="application/vnd.openxmlformats-officedocument.presentationml.notesSlide+xml"/>
  <Override PartName="/ppt/ink/ink5.xml" ContentType="application/inkml+xml"/>
  <Override PartName="/ppt/notesSlides/notesSlide8.xml" ContentType="application/vnd.openxmlformats-officedocument.presentationml.notesSlide+xml"/>
  <Override PartName="/ppt/ink/ink6.xml" ContentType="application/inkml+xml"/>
  <Override PartName="/ppt/notesSlides/notesSlide9.xml" ContentType="application/vnd.openxmlformats-officedocument.presentationml.notesSlide+xml"/>
  <Override PartName="/ppt/ink/ink7.xml" ContentType="application/inkml+xml"/>
  <Override PartName="/ppt/notesSlides/notesSlide10.xml" ContentType="application/vnd.openxmlformats-officedocument.presentationml.notesSlide+xml"/>
  <Override PartName="/ppt/ink/ink8.xml" ContentType="application/inkml+xml"/>
  <Override PartName="/ppt/notesSlides/notesSlide11.xml" ContentType="application/vnd.openxmlformats-officedocument.presentationml.notesSlide+xml"/>
  <Override PartName="/ppt/ink/ink9.xml" ContentType="application/inkml+xml"/>
  <Override PartName="/ppt/notesSlides/notesSlide12.xml" ContentType="application/vnd.openxmlformats-officedocument.presentationml.notesSlide+xml"/>
  <Override PartName="/ppt/ink/ink10.xml" ContentType="application/inkml+xml"/>
  <Override PartName="/ppt/notesSlides/notesSlide13.xml" ContentType="application/vnd.openxmlformats-officedocument.presentationml.notesSlide+xml"/>
  <Override PartName="/ppt/ink/ink11.xml" ContentType="application/inkml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495" r:id="rId3"/>
    <p:sldId id="494" r:id="rId4"/>
    <p:sldId id="500" r:id="rId5"/>
    <p:sldId id="504" r:id="rId6"/>
    <p:sldId id="519" r:id="rId7"/>
    <p:sldId id="520" r:id="rId8"/>
    <p:sldId id="521" r:id="rId9"/>
    <p:sldId id="501" r:id="rId10"/>
    <p:sldId id="522" r:id="rId11"/>
    <p:sldId id="510" r:id="rId12"/>
    <p:sldId id="511" r:id="rId13"/>
    <p:sldId id="512" r:id="rId14"/>
    <p:sldId id="513" r:id="rId15"/>
    <p:sldId id="488" r:id="rId16"/>
    <p:sldId id="506" r:id="rId17"/>
    <p:sldId id="489" r:id="rId18"/>
    <p:sldId id="503" r:id="rId19"/>
    <p:sldId id="514" r:id="rId20"/>
    <p:sldId id="515" r:id="rId21"/>
    <p:sldId id="516" r:id="rId22"/>
    <p:sldId id="518" r:id="rId23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5">
          <p15:clr>
            <a:srgbClr val="A4A3A4"/>
          </p15:clr>
        </p15:guide>
        <p15:guide id="2" pos="230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2" autoAdjust="0"/>
    <p:restoredTop sz="94320" autoAdjust="0"/>
  </p:normalViewPr>
  <p:slideViewPr>
    <p:cSldViewPr snapToGrid="0" snapToObjects="1">
      <p:cViewPr varScale="1">
        <p:scale>
          <a:sx n="130" d="100"/>
          <a:sy n="130" d="100"/>
        </p:scale>
        <p:origin x="-21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notesViewPr>
    <p:cSldViewPr snapToGrid="0" snapToObjects="1">
      <p:cViewPr varScale="1">
        <p:scale>
          <a:sx n="94" d="100"/>
          <a:sy n="94" d="100"/>
        </p:scale>
        <p:origin x="-3468" y="-102"/>
      </p:cViewPr>
      <p:guideLst>
        <p:guide orient="horz" pos="3025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169920" cy="480060"/>
          </a:xfrm>
          <a:prstGeom prst="rect">
            <a:avLst/>
          </a:prstGeom>
        </p:spPr>
        <p:txBody>
          <a:bodyPr vert="horz" lIns="96985" tIns="48494" rIns="96985" bIns="4849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3"/>
            <a:ext cx="3169920" cy="480060"/>
          </a:xfrm>
          <a:prstGeom prst="rect">
            <a:avLst/>
          </a:prstGeom>
        </p:spPr>
        <p:txBody>
          <a:bodyPr vert="horz" lIns="96985" tIns="48494" rIns="96985" bIns="48494" rtlCol="0"/>
          <a:lstStyle>
            <a:lvl1pPr algn="r">
              <a:defRPr sz="1300"/>
            </a:lvl1pPr>
          </a:lstStyle>
          <a:p>
            <a:fld id="{05B7173A-86B1-4F76-8A79-299130E6DC91}" type="datetimeFigureOut">
              <a:rPr lang="en-US" smtClean="0"/>
              <a:pPr/>
              <a:t>5/27/14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474"/>
            <a:ext cx="3169920" cy="480060"/>
          </a:xfrm>
          <a:prstGeom prst="rect">
            <a:avLst/>
          </a:prstGeom>
        </p:spPr>
        <p:txBody>
          <a:bodyPr vert="horz" lIns="96985" tIns="48494" rIns="96985" bIns="4849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985" tIns="48494" rIns="96985" bIns="48494" rtlCol="0" anchor="b"/>
          <a:lstStyle>
            <a:lvl1pPr algn="r">
              <a:defRPr sz="1300"/>
            </a:lvl1pPr>
          </a:lstStyle>
          <a:p>
            <a:fld id="{69A5CF54-364D-4CA1-BE5C-7DB89EA6F2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3299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278.90762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05-27T15:36:46.0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2455 2109 16 0,'-42'-8'8'0,"7"-13"1"16,27 10-9-16,-2 0-6 15,-1 4 0-15,1-1-4 16,3 18 1-16</inkml:trace>
  <inkml:trace contextRef="#ctx0" brushRef="#br0" timeOffset="1156.3193">1242 1839 17 0,'-7'-5'8'0,"7"18"5"0,0-5-10 16,-4 5 4-16,4 8 0 16,0 6-3-16,0 10 0 15,-4-6 3-15,1 4 0 0,-1 4-4 16,-3 4 0-16,0-1-1 15,-3 0 0-15,-1 1-2 16,1-4 0-16,3 1 0 16,-1 0 1-16,5-6-2 15,-1-7 0-15,1-6-1 16,3-5 1-16,0-3-13 16,3-2 1-16,1-6-15 15,3-5 1-15</inkml:trace>
  <inkml:trace contextRef="#ctx0" brushRef="#br0" timeOffset="1421.9111">1206 2148 25 0,'-3'3'12'0,"24"16"10"0,-7-19-13 16,7 8-6-16,11-3 1 15,3 3-4-15,-7-3 0 16,4-2-1-16,-4 2 0 16,-3-5 0-16,0 0 0 15,-4-8-15-15,0 0 0 0,-3-2-3 16,-1-6 0-16</inkml:trace>
  <inkml:trace contextRef="#ctx0" brushRef="#br0" timeOffset="1656.2885">1549 1931 22 0,'3'19'11'0,"8"34"6"15,-11-32-11-15,0-2 2 16,-4 4 1-16,-3 12-2 15,-4 7 0-15,-3-2-4 16,0 5 0-16,0-3-2 16,4 0 0-16,2-2-2 15,1-8 1-15,4-6-3 16,-1-7 1-16,1-3-14 16,3-3 0-16,7-5-12 0,7-3 0 15</inkml:trace>
  <inkml:trace contextRef="#ctx0" brushRef="#br0" timeOffset="2015.706">1912 1892 22 0,'-14'-3'11'0,"-7"19"6"16,21-5-11-16,-7 15 3 16,-8 8 1-16,5 1-4 15,-8 7 1-15,4 6-4 16,7-1 1-16,4-7 0 15,6 0 0-15,8-6-3 16,-1-5 1-16,1-2-2 16,-1-6 0-16,8-11-9 15,0 1 0-15,3-6-12 16,4-5 1-16,-1-10-3 16,1-3 1-16</inkml:trace>
  <inkml:trace contextRef="#ctx0" brushRef="#br0" timeOffset="2484.462">2194 2101 17 0,'-7'2'8'0,"4"-2"7"0,3 0-8 16,-4 0-3-16,4 6 1 0,-4 7 1 15,4 8 0-15,4 0-2 16,0 3 1-16,6 0-2 16,-3-8 1-16,4 2 1 15,-1-10 1-15,4-8-4 16,1-5 0-16,-1-6-3 16,3-7 0-16,1-3 0 15,-7 0 1-15,-1-1 0 16,-6 9 1-16,-1-3-1 15,1 8 0-15,-1 3-1 16,4 5 1-16,0 8 0 16,4 5 1-16,3 3 2 15,4-3 0-15,-1 1 4 16,1-9 1-16,0-5-4 16,-1-5 0-16,-3-3-4 15,-3-6 1-15,-1 1-2 16,1-3 1-16,-7-8-3 0,-1-5 1 15,1 0-12-15,-1 0 0 16,1 5-5-16,3 6 0 16,0 2-8-16,7 3 0 15</inkml:trace>
  <inkml:trace contextRef="#ctx0" brushRef="#br0" timeOffset="2703.2159">2656 1831 22 0,'21'-5'11'16,"15"13"4"-16,-22-1-11 0,10 9 0 15,8 11 1-15,0 13-1 16,-7 2 1-16,-4 0-2 16,-11 3 0-16,-10 5 0 15,-10 1 1-15,-8 2-4 16,-3-6 0-16,0 1-10 15,3-6 0-15,-3-5-21 16,3-8 1-16</inkml:trace>
  <inkml:trace contextRef="#ctx0" brushRef="#br0" timeOffset="3177.1777">3418 2077 25 0,'-39'-5'12'0,"32"18"6"0,7-13-14 15,0 3 3-15,4 2 1 16,6-5-4-16,8 0 0 16,14 2-3-16,3-2 1 15,4 0-2-15,-4 0 0 16,4 6-1-16,0-6 1 16,-4-6-7-16,0 6 0 15,-6 0-5-15,-5-2 0 16,1 2-10-16,-4-5 0 15</inkml:trace>
  <inkml:trace contextRef="#ctx0" brushRef="#br0" timeOffset="3395.9854">3454 2172 25 0,'-15'6'12'0,"37"1"11"16,-5-4-14-16,4 0-5 16,8-1 0-16,13-2 0 15,7 0 0-15,-3-2-6 16,-3-1 1-16,-1 3-18 16,-3 0 0-16,-1 3-2 15,-9-1 0-15</inkml:trace>
  <inkml:trace contextRef="#ctx0" brushRef="#br0" timeOffset="4224.0713">6406 1386 20 0,'-17'0'10'0,"13"22"5"16,4-7-9-16,0 17-3 15,0 3 1-15,0 10-3 16,0-6 0-16,4 4-1 15,-1-1 0-15,4 0 0 16,4-7 0-16,-4-6-14 0,0 3 1 16,0-9-3-16,-7-12 1 15</inkml:trace>
  <inkml:trace contextRef="#ctx0" brushRef="#br0" timeOffset="4661.6085">4632 2000 30 0,'-32'0'15'0,"18"8"2"15,14-8-16-15,11 0 7 16,13 8 1-16,36-5-1 15,46-3 1-15,39-3-3 16,56 6 1-16,46-14-7 0,14 3 1 16,39-2 0-16,-18 2 0 15,14-8-2-15,-21 0 0 16,-38 5-10-16,-40 3 1 16,-20-5-9-16,-33 0 0 15,-17 5-6-15,-35-5 0 16</inkml:trace>
  <inkml:trace contextRef="#ctx0" brushRef="#br0" timeOffset="5255.332">5108 2442 22 0,'-3'24'11'0,"-1"21"5"0,4-29-11 0,0 5 1 16,0 8 0-16,-4 5-3 15,1-4 1-15,-1-1-3 16,1 0 0-16,-1 2-2 16,4-12 1-16,-3-3-3 15,3-3 0-15,3-8-28 16,1-10 0-16,6 0 29 16,5-16 0-16</inkml:trace>
  <inkml:trace contextRef="#ctx0" brushRef="#br0" timeOffset="5474.082">5351 2537 28 0,'8'3'14'0,"48"2"7"0,-35-5-14 16,4 0-8-16,7 0 1 15,-1 0 0-15,1-2 0 16,0-1-24-16,-4-2 1 16,-3-3 12-16,-8-3 1 15</inkml:trace>
  <inkml:trace contextRef="#ctx0" brushRef="#br0" timeOffset="5724.1423">5478 2315 27 0,'-14'19'13'0,"14"34"4"16,0-38-14-16,0 9 3 15,0 0 0-15,4-3 2 16,-1 8 1-16,1 6-5 16,-1-1 0-16,1 0-3 15,3 1 0-15,0-3-1 16,-3-1 0-16,-1-7 0 15,1-3 0-15,-1-5-8 16,1-3 1-16,-1-5-20 16,-3 0 0-16,0-8 13 15,4-13 0-15</inkml:trace>
  <inkml:trace contextRef="#ctx0" brushRef="#br0" timeOffset="6208.47">5948 2545 15 0,'0'24'7'0,"7"26"10"16,-4-39-8-16,1 7-2 15,-1 1 0-15,-3 2 3 16,0 3 0-16,0 2 1 16,0-10 1-16,-7 3-5 15,-3-9 0-15,-4 1-4 16,-8-8 0-16,-2-1-3 0,-5-2 1 16,1-2-2-16,7-6 1 15,3-3 0-15,1 1 1 16,3-1-16-16,7-2 1 15,3-1-23-15,4-4 1 16,11 2 25-16,3-5 0 16</inkml:trace>
  <inkml:trace contextRef="#ctx0" brushRef="#br0" timeOffset="6458.4718">5919 2323 37 0,'-17'-5'18'0,"6"-3"13"16,8 5-19-16,-1 1-9 15,1-1 0-15,-1 0-5 16,1 3 0-16,-1-2 1 15,4 2 1-15,0 0-20 16,0 2 1-16,7 1-11 16,4 0 1-16</inkml:trace>
  <inkml:trace contextRef="#ctx0" brushRef="#br0" timeOffset="7146.0363">6170 2397 9 0,'-4'0'4'0,"4"-13"12"15,0 13-5-15,0-3-5 16,0-2 1-16,0 5-4 15,0 0 1-15,0 5 1 16,0 8 1-16,0 9-2 16,4-6 1-16,3 2-3 15,-4 1 1-15,1-1 1 16,0 1 0-16,-1-4-2 0,1-1 0 16,-4-1 2-16,0 0-4 15,0-13 0 1,3-2 7-16,4-1 0 15,0-5-7-15,4-3 0 16,-1 3-1-16,-3 0 1 16,1 1-1-16,-1 1 0 15,-4 6 2-15,1 0 0 16,3 6-1-16,0 7 1 16,3 0-2-16,1 6 1 0,-1-1 2 15,5-7 0-15,-1-3 3 16,0-8 1-16,3-8-5 15,1-3 0-15,0-5-1 16,-1-2 0-16,-6-4-1 16,-8-4 0-16,-3-3-4 15,-3-3 1-15,-1 6-9 16,4 2 1-16,-3 5-13 16,3 3 1-16,7 9 2 15,0-1 0-15</inkml:trace>
  <inkml:trace contextRef="#ctx0" brushRef="#br0" timeOffset="7427.2444">6667 2315 24 0,'-7'8'12'0,"7"50"9"0,4-37-13 16,-1 3 0-16,1 3 1 15,-4 4-3-15,0 1 1 16,3 0-6-16,-3 0 1 16,4-6-2-16,-1-2 1 15,1-6-3-15,-1-4 0 16,1-4-17-16,3-4 1 0,4-9-10 15,-1-5 0-15</inkml:trace>
  <inkml:trace contextRef="#ctx0" brushRef="#br0" timeOffset="7942.8662">6674 2384 27 0,'-14'-19'13'0,"11"19"7"16,3-8-14-16,3 3 0 16,4 0 1-16,4 2-3 0,3-2 1 15,7 0-1-15,0 2 0 16,1 3-4-16,2 0 0 15,4 8 0-15,-10 2 1 16,0 6-1-16,-1 3 0 16,-6 5 2-16,-4-11 0 15,-3 3-3-15,-8-3 0 16,-3 0 2-16,-4-2 0 16,4-6-3-16,-3 0 1 15,-1-5-1-15,1-5 0 16,-5-3 1-16,1 0 1 0,0-2 0 15,7 7 0-15,0-5-1 16,4 11 1-16,6 2 1 16,4 8 1-16,4 0-1 15,-1-2 0-15,4 2 0 16,4-2 0-16,0 5-1 16,-1-8 0-16,-6 2-1 15,0-2 0-15,-1 0-2 16,1 0 0-16,-1 0-15 15,1-3 1-15,-4 3-11 16,3 0 1-16</inkml:trace>
  <inkml:trace contextRef="#ctx0" brushRef="#br0" timeOffset="8317.8726">7479 2344 26 0,'-18'-21'13'0,"-3"21"1"0,10 0-13 15,-6 3 4-15,-8 2 0 16,-7 8 3-16,4 8 1 0,0 6-3 15,3-1 1-15,4 6-2 16,7 2 0-16,7 1 1 16,10-1 0-16,8-2-1 15,14-3 0-15,10-5-4 16,0-8 1-16,7-8-1 16,4-6 0-16,0-4-2 15,-3-4 0-15,-8 4-14 16,0-6 1-16,-3 3-15 15,-4-1 0-15,-3 4 8 16,-8-1 1-16</inkml:trace>
  <inkml:trace contextRef="#ctx0" brushRef="#br0" timeOffset="9192.8838">8297 1897 23 0,'-7'0'11'0,"-3"0"7"16,10 0-12-16,-4 0 1 15,4 0 1-15,0 0-4 16,4 3 1-16,6 2-4 16,8-2 0-16,10-1-1 15,7 6 1-15,4 5-8 16,0-5 1-16,0-2-10 15,-1 2 1-15,1-3-5 0,-3-5 0 16</inkml:trace>
  <inkml:trace contextRef="#ctx0" brushRef="#br0" timeOffset="9474.1547">8262 2106 30 0,'-11'5'15'0,"29"-15"7"15,-7 10-14-15,10 0-4 16,14-6 1-16,7 6-3 15,11-2 0-15,4 2-2 16,-1 2 0-16,-3 4-16 16,0-6 0-16,-4 2-12 15,-3 6 1-15</inkml:trace>
  <inkml:trace contextRef="#ctx0" brushRef="#br0" timeOffset="10317.8991">10862 1400 37 0,'-4'-11'18'0,"8"8"6"16,-4 6-20-16,0 8-4 15,-4 10 0-15,1 5 2 16,3 11 0-16,0 3-2 16,0 2 1-16,3-7-1 15,-3-1 0-15,4-2-5 16,-4-6 1-16,3 1-25 15,-3-3 0-15,4-3 19 16,-4-8 1-16</inkml:trace>
  <inkml:trace contextRef="#ctx0" brushRef="#br0" timeOffset="10630.4111">9913 1913 46 0,'-4'-5'23'0,"78"-3"9"0,-28 5-23 0,35-5-1 15,46-5 1-15,46 0-4 16,28-3 1-16,11 0-6 15,0 5 0-15,-11 3 0 16,-21 8 0-16,-25 0-9 16,-17 0 0-16,-22 0-11 15,-24-5 1-15,-18 5-15 16,-18 0 1-16,-17 0 27 16,-25 0 0-16</inkml:trace>
  <inkml:trace contextRef="#ctx0" brushRef="#br0" timeOffset="11208.5363">10103 2249 29 0,'-10'-3'14'0,"3"19"5"16,3-11-15-16,1 17 3 16,-1 1 0-16,-3 12 1 0,0 2 1 15,0-3-2-15,0 1 1 16,-4-1-9-16,4 6 1 16,4-8 1-16,-1-3 0 15,1-3-3-15,-1-7 0 16,4-4-12-16,0-4 0 15,7-8-14-15,7-3 0 16,4-8 16-16,3 0 0 16</inkml:trace>
  <inkml:trace contextRef="#ctx0" brushRef="#br0" timeOffset="11489.8073">10396 2471 41 0,'14'3'20'0,"18"-19"7"16,-18 16-21-16,7 0-6 15,4 0 0-15,0 0 0 16,-1 0 1-16,-2 0-4 16,-5-5 1-16,-3 5-18 15,-3 0 1-15,-1-8-6 16,-6 2 0-16</inkml:trace>
  <inkml:trace contextRef="#ctx0" brushRef="#br0" timeOffset="11739.7919">10463 2164 29 0,'0'-2'14'0,"4"10"5"0,-4 0-14 16,0 7 3-16,0 12 0 16,0 7-1-16,0 9 1 15,0-1-1-15,3 0 0 0,1-2-6 16,-4 2 1-16,0-2-2 15,3-3 1-15,-3 0-2 16,4-11 0-16,-4-2-7 16,3-3 1-16,1-5-21 15,3-2 1-15,7-4 6 16,0-2 0-16</inkml:trace>
  <inkml:trace contextRef="#ctx0" brushRef="#br0" timeOffset="12161.6919">10947 2461 21 0,'-8'10'10'0,"8"19"9"0,4-23-11 16,0 4-1-16,-1 9 0 16,1-1-1-16,-1 6 0 0,1 2-4 15,-1 4 1-15,1-7 1 16,-1 1 1-16,-3-3 2 15,0-5 1-15,-3 0-5 16,-4-8 0-16,-4-3-1 16,-3-7 1-16,0-4-3 15,3-2 0-15,1-5 0 16,-4-3 1-16,-1 3-12 16,5-8 1-16,6 0-20 15,1 0 0-15,6 7 8 16,8-1 1-16</inkml:trace>
  <inkml:trace contextRef="#ctx0" brushRef="#br0" timeOffset="12411.6825">10947 2180 44 0,'-15'-16'22'0,"8"14"7"0,7-4-21 16,0 4-10-16,-3 2 0 15,3 0 1-15,0 2 1 16,0 4-10-16,3 2 0 16,4 0-19-16,4 5 1 0,0 3 18 15,-1-3 1-15</inkml:trace>
  <inkml:trace contextRef="#ctx0" brushRef="#br0" timeOffset="12896.1167">11133 2349 31 0,'-10'-15'15'0,"-1"12"8"15,11 3-17-15,0 3-2 16,-3 7 1-16,-1 11 1 16,1 8 0-16,-1-5-1 0,4 3 0 15,4-3-2-15,-1-1 1 16,4-7 2-16,4-3 0 15,7-5-5-15,-1-2 1 16,1-12-2-16,-1 4 0 16,-2-9 0-16,-1 3 0 15,-4 0-1-15,-3-5 1 16,-3 5-1-16,-4 8 1 16,3 5 0-16,4-5 0 15,0 3 1-15,1 2 1 16,-1-2 7-16,3-3 1 0,4-3-4 15,0-5 0-15,1-7-7 16,-5-4 1-16,1-7-2 16,-4-1 1-16,-4-2-14 15,-3-5 1-15,0 2-6 16,0 0 0-16,4 8-7 16,-1 0 0-16,8 14 11 15,3 2 1-15</inkml:trace>
  <inkml:trace contextRef="#ctx0" brushRef="#br0" timeOffset="13458.5885">11564 2188 35 0,'-7'0'17'0,"0"-5"11"15,7 2-18-15,0 1-6 16,0 2 1-16,0 0-5 16,0 0 0-16,0 0 3 15,0-6 0-15,0 4 1 16,-4 2 0-16,4 0 1 15,0 0 0-15,-3 0 0 16,3 0 1-16,0 0-3 16,7 0 0-16,10 2 0 15,15-2 1-15,3-2 0 16,4-4 0-16,4 4-5 16,-1-4 1-16,-3 1-1 0,-4 2 1 15,-7-2-15-15,-7 5 1 16,-3 0-13-16,-4-5 1 15,-7 5-1-15,-3 5 1 16,-4-2 17-16,-4 2 1 16</inkml:trace>
  <inkml:trace contextRef="#ctx0" brushRef="#br0" timeOffset="13880.45">11733 2265 28 0,'-7'-11'14'0,"11"-10"16"16,-4 16-13-16,0-3-3 15,0 3 0-15,3 2-10 16,-3-2 1-16,0 2-5 15,0 3 0-15,0 8 1 16,-3 0 1-16,-1 8-2 16,1 2 1-16,3 9 1 15,-4-3 0-15,4 5-1 16,-3-3 0-16,3 3 1 16,0-2 0-16,0-11 3 15,3 5 1-15,4-3-6 16,4 3 0-16,6-7 1 0,5-1 1 15,6 3-2-15,4-8 0 16,-1-3-7-16,1 0 0 16,0-2-17-16,0 2 0 15,-4 3-8-15,0-5 0 16,0 2 18-16,-7 0 1 16</inkml:trace>
  <inkml:trace contextRef="#ctx0" brushRef="#br0" timeOffset="15755.5287">1436 3469 19 0,'-4'-6'9'0,"11"12"3"15,-7-4-10-15,4 6 4 16,-4 8 0-16,0 13-2 16,0 14 0-16,0-1 2 15,0 11 1-15,0 10-3 16,-7 1 0-16,-7 5-3 15,-4-9 0-15,-3-9-1 16,-4-4 1-16,4-4-2 0,0-6 1 16,7-6-2-16,3-4 1 15,4-3-18-15,3-6 0 16,4-4-3-16,7-7 1 16</inkml:trace>
  <inkml:trace contextRef="#ctx0" brushRef="#br0" timeOffset="15989.9048">1323 4075 26 0,'3'2'13'0,"54"-2"11"16,-47-2-14-16,8-1-8 15,7 0 0-15,6-2-2 16,1 0 0-16,-4-1-2 16,1-2 1-16,-8 1-18 15,0-7 1-15,0 1 0 16,-3-3 0-16</inkml:trace>
  <inkml:trace contextRef="#ctx0" brushRef="#br0" timeOffset="16255.483">1683 3511 27 0,'-7'13'13'0,"3"51"11"0,4-38-15 16,0 3 0-16,0 11 0 15,0 13-1-15,0 8 0 16,-4 8-5-16,-3-9 1 15,4-1-4-15,-1-4 1 16,1-2-2-16,-1-5 1 16,1-6 0-16,-1-10 0 15,4-6-15-15,0-5 0 16,4-7-17-16,3-6 1 0,0-8 21 16,0-8 1-16</inkml:trace>
  <inkml:trace contextRef="#ctx0" brushRef="#br0" timeOffset="16599.2514">2025 3884 25 0,'-11'0'12'0,"-6"13"9"0,13-5-13 16,-3 11-1-16,0 7 1 16,0 14-1-16,7-8 0 15,0 2-5-15,3 0 1 16,4-2-1-16,4-3 1 15,0-5-3-15,3-3 0 16,0-5-3-16,0-3 0 16,-3-2-22-16,-1-6 1 15,1-5-1-15,-1-5 1 16</inkml:trace>
  <inkml:trace contextRef="#ctx0" brushRef="#br0" timeOffset="17036.7398">2173 4077 19 0,'0'-5'9'0,"-14"13"7"15,17 0-9-15,1 0 0 16,3 5 1-16,4 5-3 16,-4 6 0-16,7 0-1 15,0 0 1-15,0-3-1 16,0-5 0-16,-3-5-2 15,-1-6 1-15,1-8-4 16,-1-5 1-16,1-5 1 16,0-5 0-16,-1 2-1 0,-3 0 0 15,0 5-1-15,-3 1 0 16,-4 2 1-16,0 5 0 16,3 0-1-16,1 3 1 15,3 6 1-15,3-1 0 16,5 0 2-16,-1-2 1 15,0-3-1-15,0-3 0 16,0-2-1-16,-3 0 1 16,-4-1-2-16,-7-2 0 15,-4-2-3-15,-6-9 1 16,-5 3-10-16,-2-7 0 0,3 1-5 16,7 4 1-16,3 2-12 15,4 3 1-15,7 2 22 16,0-2 1-16</inkml:trace>
  <inkml:trace contextRef="#ctx0" brushRef="#br0" timeOffset="17286.768">2529 3881 26 0,'0'0'13'0,"53"11"10"15,-32-6-13-15,8 3-5 16,-8 3 1-16,0 7-4 16,4 9 0-16,-4 5-2 15,-4-1 1-15,-6 9 0 16,-8 5 0-16,-6 3-2 0,-4-3 0 16,-4-3-13-16,1 0 0 15,-4-2-15-15,0-3 0 16</inkml:trace>
  <inkml:trace contextRef="#ctx0" brushRef="#br0" timeOffset="17739.8791">2946 3360 33 0,'0'-16'16'0,"-4"6"5"15,4 10-17-15,0 0-4 16,0 0 0-16,4 8 2 0,-1 15 1 16,8 17 1-16,3 21 0 15,0 8-2-15,-4 15 1 16,5 12-3-16,-8 7 0 15,0-13 0-15,0 0 0 16,0-3-1-16,3-5 1 16,1 3-5-16,-4-16 0 15,-3-6-27-15,-1-5 1 16,-6-7 22-16,-8-12 1 16</inkml:trace>
  <inkml:trace contextRef="#ctx0" brushRef="#br0" timeOffset="18255.5369">1097 3368 24 0,'-14'-10'12'0,"7"23"2"0,3 0-13 0,4 16 3 15,0 24 0-15,4 13 6 16,3 27 0-16,3 18-7 15,1 8 1-15,-4 11-2 16,-3 5 1-16,-1-16-3 16,1-3 0-16,-4-13-1 15,3-10 1-15,1-14-19 16,3-7 1-16,3-14-8 16,-3-11 0-16</inkml:trace>
  <inkml:trace contextRef="#ctx0" brushRef="#br0" timeOffset="18739.9074">3718 3873 33 0,'0'3'16'0,"25"10"9"15,-15-10-18-15,8 2-5 16,10 1 1-16,11-4-1 15,0 1 1-15,-4-3-4 16,0 0 1-16,-3 0-1 16,-4-3 0-16,-3 1-17 15,-4-1 1-15,-3-2-9 16,-4 2 1-16</inkml:trace>
  <inkml:trace contextRef="#ctx0" brushRef="#br0" timeOffset="18958.6518">3739 4051 34 0,'-17'5'17'0,"31"14"9"0,0-14-17 15,3 3-5-15,22 0 0 16,7 0-3-16,7-3 1 15,7-2-2-15,0-1 0 0,-11 1-20 16,1-3 0-16,-1 5-8 16,-10 3 0-16</inkml:trace>
  <inkml:trace contextRef="#ctx0" brushRef="#br0" timeOffset="19708.6787">5105 3310 24 0,'-18'-27'12'0,"7"4"0"16,11 20-11-16,-3 3 0 0,-1 3 1 15,-3 7 3-15,4 11 0 16,3 22 2-16,3 23 0 16,1 19 0-16,3 20 1 15,0 17-2-15,-4-3 1 16,-3 8-2-16,0-8 1 16,-3-8-2-16,-1-23 1 15,-3-12-4-15,0-7 0 16,4-11-2-16,-1-7 0 15,1-12-13-15,3-7 1 16,3-8-25-16,4-6 1 0,7-12 27 16,4-6 0-16</inkml:trace>
  <inkml:trace contextRef="#ctx0" brushRef="#br0" timeOffset="20349.342">6928 3125 29 0,'-3'5'14'0,"3"32"3"15,7-16-15-15,-7 6 0 16,7 4 1-16,0 9-2 0,4 8 0 15,3-3-1 1,-7 0 0-16,0 5-7 0,0-2 0 16,0-6-20-16,-4-5 0 15</inkml:trace>
  <inkml:trace contextRef="#ctx0" brushRef="#br0" timeOffset="20630.551">5852 3754 36 0,'-31'0'18'0,"77"14"7"15,-15-6-19-15,36 5 3 16,50 0 0-16,56-8 1 15,56-5 1-15,14-8-6 16,15-5 0-16,-18 3-5 16,-29-1 1-16,-24 3-22 15,-31 3 1-15,-26 2-10 16,-28 3 1-16,-24 5 12 16,-22 3 1-16</inkml:trace>
  <inkml:trace contextRef="#ctx0" brushRef="#br0" timeOffset="21208.6723">6082 4186 29 0,'0'34'14'0,"0"45"6"0,3-60-16 16,-3 13 4-16,0 7 1 15,0-7-7-15,0-3 1 16,0-2-2-16,0-3 0 15,0-9-2-15,0 1 1 16,0-5-12-16,4-3 1 16,3-6-22-16,7-4 0 0</inkml:trace>
  <inkml:trace contextRef="#ctx0" brushRef="#br0" timeOffset="21443.0535">6357 4334 50 0,'14'-3'25'0,"49"-2"6"16,-38 2-25-16,3-2-7 15,-3 0 1-15,-4-1-8 16,0 1 1-16,-3 0-20 15,-4 0 0-15,0-3 7 16,-7-6 0-16</inkml:trace>
  <inkml:trace contextRef="#ctx0" brushRef="#br0" timeOffset="21661.8416">6385 4133 30 0,'-3'8'15'0,"13"31"11"0,-6-23-14 15,-1 8-2-15,-3 5 0 16,4-2-2-16,-4 4 0 16,3 4-5-16,1-1 1 15,-1 1-4-15,1-6 0 0,-4-8-1 16,0-5 0-16,7 0-13 16,-4-1 1-16,8 1-16 15,0-2 0-15,3-4 10 16,0-2 0-16</inkml:trace>
  <inkml:trace contextRef="#ctx0" brushRef="#br0" timeOffset="21989.9869">6904 4321 30 0,'0'21'15'0,"10"37"14"0,-3-39-15 15,0 4-10-15,0-1 0 16,0 1 2-16,1 1 1 15,-1 0-7-15,0-3 1 16,-7-2 1-16,3-6 0 16,1-5-2-16,-8-3 0 15,-3-5-19-15,-3-8 1 16,-5-2-20-16,1-4 0 0</inkml:trace>
  <inkml:trace contextRef="#ctx0" brushRef="#br0" timeOffset="22130.5766">6823 4167 41 0,'-8'-24'20'0,"12"11"1"15,-4 13-22-15,4-3-17 16,3 1 0-16,7-1-4 16,0 3 0-16</inkml:trace>
  <inkml:trace contextRef="#ctx0" brushRef="#br0" timeOffset="22614.998">7073 4188 35 0,'-4'-5'17'0,"1"16"5"0,3-3-18 16,0 7 1-16,0 7 1 15,3 1-3-15,5 4 1 16,2 7 0-16,4-5 1 0,0-2-1 16,4-11 1-16,3-8-4 15,0-8 1-15,-3-8-3 16,-4-3 1-16,-3-5 0 15,-1 0 0-15,-3 3-1 16,-3 3 1-16,-4 4 0 16,0 9 0-16,0 2 0 15,3 6 1-15,1 7 1 16,-1-4 1-16,8-1 3 16,3-8 1-16,0-5-2 15,4-8 1-15,-4-2-6 16,-3-4 1-16,-8-4-4 15,1-3 0-15,-4-6-11 16,-4 1 0-16,4 2-9 16,0 3 1-16,4 5-4 15,6 5 0-15,1 3 19 16,6 6 1-16</inkml:trace>
  <inkml:trace contextRef="#ctx0" brushRef="#br0" timeOffset="22896.2335">7549 4135 43 0,'-14'-2'21'16,"28"-1"7"-16,-7 3-22 0,4 0-6 16,7-3 1-16,3 1 1 15,3-1 0-15,5 3-6 16,-1 0 1-16,-3 3-24 16,-1-3 0-16,-3 0 7 15,-6 2 0-15</inkml:trace>
  <inkml:trace contextRef="#ctx0" brushRef="#br0" timeOffset="23255.6297">7652 4178 34 0,'-7'2'17'0,"-1"12"10"0,5-9-18 16,-1 3-4-16,1 8 1 15,-4 5 1-15,3 3 1 0,1 7-2 16,3 7 0-16,3-1-3 15,8-6 1-15,-1-4-3 16,8-3 0-16,7-9 0 16,7-1 1-16,3-4-8 15,-3-4 1-15,6-6-27 16,1-6 0-16,4 4 2 16,-5-6 0-16</inkml:trace>
  <inkml:trace contextRef="#ctx0" brushRef="#br0" timeOffset="23864.9651">8519 3035 37 0,'-10'-16'18'0,"6"8"7"15,4 8-19-15,0 0-4 16,0 0 1-16,4 8 0 15,-1 13 0-15,4 21 5 16,-3 19 0-16,-1 27-3 16,1 33 1-16,-4 12-2 15,-4 20 0-15,-3-2-4 16,-3 5 1-16,-8 3 5 16,1-30 1-16,2-12-7 0,1-17 1 15,0-15 2-15,4-11 1 16,3-13-3-16,0-11 0 15,3-10-2-15,0-8 1 16,4-9-26-16,8-9 0 16,2-6-14-16,4-8 1 15,-3-8 28-15,3-19 0 16</inkml:trace>
  <inkml:trace contextRef="#ctx0" brushRef="#br0" timeOffset="24365.0215">8999 3786 30 0,'-21'0'15'0,"14"-5"12"0,7 5-14 16,0 0-9-16,7 0 1 15,11 3-3-15,10-3 1 16,7 0-3-16,11 0 1 15,7-3-2-15,0 0 0 0,-7 1 0 16,-4 2 1-16,-3-3-10 16,-4 0 0-16,-10 3-15 15,-4 0 1-15,-7 3 11 16,-3 0 0-16</inkml:trace>
  <inkml:trace contextRef="#ctx0" brushRef="#br0" timeOffset="24630.604">8957 3987 36 0,'-4'3'18'0,"11"0"8"0,7 2-18 16,15 0-6-16,10 3 0 15,10-3 0-15,11 3 1 16,-4-2-3-16,-6-1 0 16,-4-2-3-16,-1-3 1 15,1 0-31-15,-7 0 0 16,-4 2 21-16,-6-2 0 16</inkml:trace>
  <inkml:trace contextRef="#ctx0" brushRef="#br0" timeOffset="25536.8925">6946 4638 23 0,'0'5'11'0,"-7"-10"9"0,7 5-12 16,-4 0-2-16,-3 0 1 0,-3 0 1 16,-4 3 0-16,-4-1-1 15,0 4 0-15,-3 2-6 16,-7 2 0-16,-7 3-3 16,-1 1 1-16,5-1-14 15,2 3 0-15,8 2-22 16,4 1 1-16</inkml:trace>
  <inkml:trace contextRef="#ctx0" brushRef="#br0" timeOffset="47097.7302">10364 3238 21 0,'-3'-18'10'0,"-1"13"9"16,4-3-11-16,0 0-1 0,0 0 1 15,0 3-6-15,0-1 0 16,0 6-2-16,-3 0 0 16,-1 6 1-16,1 4 0 15,3 9 0-15,-4 4 1 16,4 4-2-16,4 13 1 16,-4 13 3-16,3 21 0 15,1 5-1-15,-1 22 0 16,-3 10-3-16,4 5 1 15,-8 8 5-15,1 3 0 0,-4-7-3 16,0-7 1-16,0-7 0 16,-4-11 0-16,4-7-1 15,0-9 0-15,0-18-2 16,0-11 1-16,0-10-3 16,3-11 1-16,1-5 0 15,3-8 1-15,3-6-7 16,4-4 0-16,-3-4-15 15,3-2 1-15,0-5-14 16,0 0 1-16,0-9 27 16,0-7 0-16</inkml:trace>
  <inkml:trace contextRef="#ctx0" brushRef="#br0" timeOffset="50738.3558">12001 3326 26 0,'4'-3'13'0,"-8"-2"7"15,4 5-12-15,0 0-4 16,0 0 1-16,4 10-1 16,-1 9 1-16,1 7-3 0,-1 6 1 15,4 8-2-15,1 10 0 16,-1 3-3-16,-4-16 1 15,1 0 0-15,3-5 1 16,-4 0-23-16,-3-6 1 16,-3-2 1-16,-4-3 0 15</inkml:trace>
  <inkml:trace contextRef="#ctx0" brushRef="#br0" timeOffset="51175.855">11126 3823 25 0,'-21'3'12'0,"14"-6"9"15,7 3-13-15,4 0-2 0,10 0 0 16,14 3 3-16,14 0 1 15,36-1 1-15,28 1 1 16,28-3-6-16,25-3 0 16,21-2-4-16,3-3 0 15,-3 0-3-15,-11 3 0 16,-21-1 1-16,-21-2 1 16,-35 3-6-16,-18 0 0 15,-17 0-21-15,-15-1 0 16,-10 4-10-16,-11 4 0 0</inkml:trace>
  <inkml:trace contextRef="#ctx0" brushRef="#br0" timeOffset="52347.8008">11172 4133 21 0,'0'-3'10'0,"0"3"8"0,0 0-11 16,0 0-6-16,4 0 0 16,-1 0 0-16,4 5 1 15,0 6 2-15,1 5 0 16,-1 8 1-16,-4 2 0 16,1 1-1-16,-4-1 0 15,0 3-4-15,-4 3 0 16,1-8-1-16,-1 0 1 15,1-9 0-15,-1 1 0 0,0-2-24 16,1-4 1-16,-1-2 4 16,4-8 0-16</inkml:trace>
  <inkml:trace contextRef="#ctx0" brushRef="#br0" timeOffset="52675.8755">11317 4286 31 0,'0'3'15'0,"32"0"11"0,-18-3-16 16,7 0-8-16,4 0 1 16,-1 0-2-16,-2-3 0 15,2 3-3-15,-6 0 1 16,-4-3-4-16,4 3 0 16,-8-2-20-16,1-1 0 15,-4-2 13-15,-4-1 0 16</inkml:trace>
  <inkml:trace contextRef="#ctx0" brushRef="#br0" timeOffset="53019.6319">11451 4096 23 0,'-4'-3'11'0,"12"11"8"16,-5-3-11-16,-3 1-1 15,4 2 0-15,-1 5-1 16,1 5 1-16,-1 6-2 16,1 3 0-16,-1 2-1 15,1-3 1-15,-4 3-4 16,0-2 1-16,0-1-2 15,0-2 0-15,0-3 0 16,0-2 0-16,0-6-4 0,0 0 1 16,0 0-18-1,0-5 0-15,0-2-7 0,0-4 1 16,0-2 24-16,0-5 1 16</inkml:trace>
  <inkml:trace contextRef="#ctx0" brushRef="#br0" timeOffset="53582.1567">11761 4233 17 0,'0'0'8'0,"4"3"6"0,-4 0-8 16,0 2-1-16,3 3 1 15,1 2-1-15,3 6 1 16,0 0 0-16,0 8 0 15,0 2-3-15,0 1 0 16,0 2-3-16,-3 0 1 16,-1-8 0-16,-3-2 0 0,0-3-1 15,0-3 0-15,0-5 3 16,-3-3 1-16,-4-2-4 16,-4 2 1-16,-3-5-1 15,0 0 0-15,3-5-7 16,1-1 0-16,3-1-21 15,0-4 1-15,3-8 14 16,1-2 0-16</inkml:trace>
  <inkml:trace contextRef="#ctx0" brushRef="#br0" timeOffset="53707.1713">11733 4125 1 0,'0'-13'0'0</inkml:trace>
  <inkml:trace contextRef="#ctx0" brushRef="#br0" timeOffset="54285.3268">11920 4157 29 0,'-3'-3'14'0,"3"0"6"16,0 3-14-16,0 3-2 15,3 2 1-15,1 6-2 16,-1 5 0-16,1 2 2 16,-1 6 0-16,1 0-2 15,3-3 0-15,0-2 2 16,-4-6 1-16,5-3-2 15,2-2 0-15,1-5-4 16,-1-3 1-16,4-5-1 16,4-6 1-16,-7-2-2 0,3-3 1 15,-4 0-1-15,-3 3 1 16,4 5-1-16,-4 5 1 16,0 6 0-16,4 2 1 15,-1 0-1-15,-3 1 0 16,0-4 4-16,0-2 1 15,4-5 0-15,0-3 0 16,-4-5-5-16,0-3 1 16,-4 0-2-16,-3 0 1 15,0 0-8-15,0-2 0 16,0-1-12-16,0-2 0 0,4 3-12 16,3 2 0-16,3 0 24 15,1 3 0-15</inkml:trace>
  <inkml:trace contextRef="#ctx0" brushRef="#br0" timeOffset="54972.8367">11797 3977 36 0,'-14'-14'18'0,"7"12"6"0,7 2-18 15,0-3-5-15,0 3 0 16,0 0-3-16,0 0 1 15,3 3-22-15,4 2 1 16,0 3 4-16,0 0 0 16</inkml:trace>
  <inkml:trace contextRef="#ctx0" brushRef="#br0" timeOffset="55582.1807">12344 4077 31 0,'-8'6'15'0,"12"-22"8"15,3 18-15-15,4 1-3 16,6 2 0-16,15-2-1 16,7-3 1-16,3 0-5 15,4-3 0-15,0-2-2 16,-4 2 0-16,-7-2-19 15,-3-3 1-15,-7-3-5 16,-11 1 0-16</inkml:trace>
  <inkml:trace contextRef="#ctx0" brushRef="#br0" timeOffset="55988.4756">12538 4101 41 0,'3'-3'20'0,"-6"-7"10"0,3 10-22 0,0 0-8 16,0 2 1-16,-4 4-1 15,0-1 0-15,1 3 0 16,-1 3 0-16,-3 4 1 16,0 7 1-16,-3 4 2 15,3 3 1-15,-4 0-1 16,8-2 1-16,-1 2-1 16,8 3 1-16,10-9-2 15,3 1 0-15,1-3-2 16,3-2 1-16,4-3-3 15,7-8 0-15,-1-3-9 16,5-2 0-16,-1-1-31 16,0-4 1-16,4-6 22 15,-4-6 1-15</inkml:trace>
  <inkml:trace contextRef="#ctx0" brushRef="#br0" timeOffset="57013.933">13808 3262 27 0,'-4'-13'13'0,"4"16"5"0,4-1-14 0,-1 6-2 16,-3 3 0-16,4 2 2 15,3 6 1-15,0 4-1 16,-7 4 1-16,3 2-1 0,-3 3 0 15,-3-6-3-15,3 1 0 16,-7 4-1-16,3-12 1 16,1 2-2-16,-4-5 1 15,3 0-13-15,0-3 0 16,1 3-21-16,3-5 1 16</inkml:trace>
  <inkml:trace contextRef="#ctx0" brushRef="#br0" timeOffset="57334.404">14023 3421 28 0,'-4'3'14'0,"22"-3"13"0,-8 0-14 15,8 2-8-15,10-2 1 0,11 0-7 16,-4 0 1-16,-3-2-9 15,0-1 1-15,-4 0-17 16,0-2 0-16,-3 0 13 16,-4 0 0-16</inkml:trace>
  <inkml:trace contextRef="#ctx0" brushRef="#br0" timeOffset="57912.4814">14675 3352 24 0,'-3'8'12'0,"6"11"6"15,-3-14-12-15,4 6-2 16,-1 4 1-16,1 4 0 16,-1 5 1-16,1-8-1 15,0 2 0-15,-1 1 4 16,1-3 0-16,-4-3 2 15,-4-3 0-15,1 4-8 16,-8-12 0-16,-3 1 0 16,-4-8 1-16,1-1-5 15,-1 1 1-15,4-3-1 16,0 0 0-16,3 3-10 16,1 0 0-16,2-3-20 0,5 0 0 15,3 2 4-15,3-4 0 16</inkml:trace>
  <inkml:trace contextRef="#ctx0" brushRef="#br0" timeOffset="58053.1626">14675 3233 48 0,'-21'-26'24'0,"14"18"-9"0,-21-27-15 15,28 35 0-15</inkml:trace>
  <inkml:trace contextRef="#ctx0" brushRef="#br0" timeOffset="58725.0472">14884 3323 27 0,'-4'-2'13'0,"-3"2"10"0,7 2-13 15,0 3-6-15,0 3 1 16,0 3 0-16,0 2 1 15,0 3-3-15,0 3 1 0,0-4-1 16,0 1 1-16,0-2-2 16,3-1 1-16,1-8 2 15,3 0 0-15,0-5-5 16,0-2 0-16,0-6 0 16,0-3 0-16,0-2-1 15,0 0 1-15,-3 2 0 16,-1 3 1-16,1 6-2 15,-1 4 1-15,5 6 0 16,-1 5 0-16,3 3 0 16,1 3 0-16,3-3 2 15,4-3 1-15,3-5 3 16,-4-6 1-16,1-4-5 16,-4-6 1-16,-3-3-3 15,-1-5 1-15,-3-5-2 0,-3 3 1 16,-1-3-13-16,-3 5 0 15,4 0-10-15,-1 3 0 16,4 2-7-16,1 6 1 16,2-6 23-16,1 3 1 15</inkml:trace>
  <inkml:trace contextRef="#ctx0" brushRef="#br0" timeOffset="59084.4289">15300 3196 34 0,'-7'3'17'0,"31"-8"12"16,-13 2-17-16,7-2-5 15,17-6 1-15,7-2-8 16,-3 2 0-16,-4 1-1 0,1 2 0 15,-5 0-26-15,-6 2 0 16,-4 4 2-16,-7-1 1 16</inkml:trace>
  <inkml:trace contextRef="#ctx0" brushRef="#br0" timeOffset="59475.0588">15441 3186 35 0,'10'-8'17'0,"1"2"7"16,-7 9-17-16,-4-3-5 16,-4 5 1-16,1 9 2 15,-5 7 0-15,1-3 0 16,-3 3 1-16,3 6-4 16,0-1 0-16,3 3-1 15,4 0 1-15,7-5 2 16,7 0 1-16,11-5-6 15,0-9 1-15,3 1-2 16,4-6 0-16,3-2-32 0,0-1 0 16,-3-2 8-16,-7-2 1 15</inkml:trace>
  <inkml:trace contextRef="#ctx0" brushRef="#br0" timeOffset="60084.3852">13786 3794 22 0,'-45'5'11'0,"9"-5"11"0,33 0-11 16,3 0-7-16,-4 0 1 0,4 0 5 16,14 3 0-16,18-3-2 15,14-3 0-15,32-2 0 16,31-3 0-16,28-2-4 16,26-4 1-16,20 6 0 15,15-2 1-15,-8 2-6 16,-20 3 0-16,-15 5-2 15,-21 0 0-15,-14-3-40 16,-21 3 1-16,-15 3 12 16,-20-14 0-16</inkml:trace>
  <inkml:trace contextRef="#ctx0" brushRef="#br0" timeOffset="60725.0772">13871 4141 39 0,'-11'5'19'0,"11"6"11"0,0 4-20 16,0 12 0-16,0 10 1 16,0 13-6-16,0 6 0 15,0-9-2-15,0 1 0 16,-3-3-2-16,3-8 1 15,-4-5-1-15,4-8 0 16,-3-6-13-16,3-7 0 16,3-6-27-16,1-5 1 15,7-8 19-15,-1 0 0 0</inkml:trace>
  <inkml:trace contextRef="#ctx0" brushRef="#br0" timeOffset="61037.5434">14076 4350 48 0,'14'0'24'0,"39"-6"6"0,-29 6-23 15,5-5-7-15,-1 0 0 16,0 2-10-16,-3 1 0 16,-1-1-25-16,-2 0 0 15,-8-2 26-15,-4 0 0 16</inkml:trace>
  <inkml:trace contextRef="#ctx0" brushRef="#br0" timeOffset="61584.4442">14605 4231 19 0,'-4'0'9'0,"8"18"9"0,-1-13-11 15,4 9 1-15,4 2 0 16,3 5-2-16,0 5 0 15,0 3-2-15,0 3 0 16,-3 0 4-16,-4-3 1 16,-3-3-1-16,-8-4 0 0,-3-1-2 15,0 0 0-15,-7-5-2 16,-4-3 1-16,-3-2-3 16,0-6 0-16,0-5-2 15,3-3 1-15,0-5-2 16,4 0 1-16,4 0-17 15,3-5 0-15,0 0-24 16,3-6 0-16,1-10 26 16,-4-13 0-16</inkml:trace>
  <inkml:trace contextRef="#ctx0" brushRef="#br0" timeOffset="61693.84">14552 4125 27 0,'0'-3'13'0,"18"-13"-25"16,-11 11-15-16</inkml:trace>
  <inkml:trace contextRef="#ctx0" brushRef="#br0" timeOffset="62271.9729">14813 4135 28 0,'-4'-2'14'0,"1"-4"11"15,3 9-15-15,-4 0-5 16,4 2 1-16,0 8-1 16,0 8 1-16,4 6-2 15,3 5 0-15,4-1-2 16,-1 4 0-16,4-6 3 15,-3-5 0-15,-1-8-1 16,5-3 0-16,-1-5-3 16,0-8 0-16,-4-6-2 0,1 1 1 15,-4-5-2-15,0 2 1 16,0 2 1-16,-3 4 1 16,-1 2-2-16,1 5 1 15,-1 3 0-15,1 0 1 16,3 0 3-16,3-3 0 15,4-5 5-15,-3-3 0 16,0-4-8-16,-1-4 1 16,-3-2-3-16,0-3 0 15,-3-3-5-15,-4 1 0 16,0-3-17-16,0-1 1 0,-4 4-7 16,8 5 0-16,-1 5 10 15,4 3 0-15</inkml:trace>
  <inkml:trace contextRef="#ctx0" brushRef="#br0" timeOffset="62600.0545">15257 4085 43 0,'15'5'21'0,"27"-5"4"0,-24 0-22 16,3-2-1-16,3-1 1 15,8-2-8-15,0 2 1 16,-4 1-23-16,-7 2 1 16,-7-3 9-16,-3-2 0 15</inkml:trace>
  <inkml:trace contextRef="#ctx0" brushRef="#br0" timeOffset="62990.731">15381 4138 38 0,'0'-5'19'0,"3"-1"14"15,-3 6-19-15,0 0-11 16,0-2 1-16,-3 2-4 16,-1 2 0-16,1 6 2 0,-1 8 1 15,4 5 2-15,0 3 0 16,0 0-3-16,0 0 0 15,4-6 1-15,3 1 0 16,0-1-3-16,7-4 0 16,7-6-4-16,7 0 0 15,1-6-30-15,-1 1 1 16,7-3 3-16,0-8 0 16</inkml:trace>
  <inkml:trace contextRef="#ctx0" brushRef="#br0" timeOffset="63787.5806">16164 3019 37 0,'-7'-8'18'0,"7"3"8"15,0 5-19-15,0 0-7 16,0 0 0-16,0 5 3 15,0 8 1-15,4 11 2 16,-1 16 1-16,1 13 2 16,-4 7 0-16,3 17-8 15,-3 24 0-15,0-1 3 16,-3 17 0-16,-8 12 2 16,-3-15 0-16,-4 5-5 0,-3-5 0 15,3-3 6-15,1-18 0 16,3-14-2-16,3-8 1 15,1-7-2-15,3-8 1 16,-1-9-3-16,5-7 1 16,-1-6-3-16,1-5 0 15,3-5 0-15,0-3 0 16,0-7-3-16,0-1 1 16,0-5-29-16,0-8 1 15,3-6-15-15,4-4 1 0,4-11 27 16,7-3 1-16</inkml:trace>
  <inkml:trace contextRef="#ctx0" brushRef="#br0" timeOffset="64193.819">16453 3717 40 0,'0'-5'20'0,"11"0"10"0,-4 2-21 15,7 3-1-15,7-2 1 16,8 2-2-16,2 0 0 16,-3 0-6-16,1 0-1 15,-29 0 0 1,24 2-19-16,1 1 1 15,-7-1-15-15,-4 1 0 0,-4 0 20 16,-6 2 0-16</inkml:trace>
  <inkml:trace contextRef="#ctx0" brushRef="#br0" timeOffset="64443.8387">16415 3911 51 0,'10'2'25'0,"11"9"11"16,-7-9-26-16,11 1-7 16,7 0 1-16,0-1-5 15,-1 1 1-15,-2 0-5 0,-8-1 0 16,0 1-36-16,0 0 0 15,0-3 23-15,-3-6 1 16</inkml:trace>
  <inkml:trace contextRef="#ctx0" brushRef="#br0" timeOffset="68147.0255">18274 3138 25 0,'-7'0'12'0,"7"-5"8"0,0 5-14 0,0 5 1 15,0 8 0-15,3 14-1 16,1 2 1-16,-1 2-3 15,-3 7 0-15,0 1 2 16,0-2 0-16,-3-5-6 16,-1-3 1-16,4-8-1 15,-3-2 1-15,3-9-2 16,-4 1 0-16,4-3-26 16,-3-3 1-16,-1-2-2 15,4-3 1-15</inkml:trace>
  <inkml:trace contextRef="#ctx0" brushRef="#br0" timeOffset="68443.8751">18538 3344 36 0,'-10'-2'18'0,"41"7"11"0,-16-8-18 16,6 1-9-16,10-1 1 15,5 3-5-15,-1 0 1 0,-3 0-35 16,-4 0 1-16,-3 3 23 15,-1 2 1-15</inkml:trace>
  <inkml:trace contextRef="#ctx0" brushRef="#br0" timeOffset="69475.1931">19064 3326 21 0,'-4'-3'10'0,"1"6"7"16,3-3-12-16,0 0 2 16,0 2 0-16,3 6 0 15,1 3 0-15,3 5-2 16,-3 5 0-16,3 5 2 15,-4 1 0-15,4-1 0 16,-3-2 1-16,-4 0-1 16,0 0 1-16,-4-3-1 15,-3-5 0-15,0-3-5 16,-4-5 1-16,1-3-3 16,-1-5 0-16,1-2 0 15,-4-6 0-15,-1 0-1 0,1-3 0 16,0-2-10-16,0 2 0 15,4-2-16-15,-1 3 0 16,4-1-8-16,7-2 1 16,0-3 31-16,3 0 1 15</inkml:trace>
  <inkml:trace contextRef="#ctx0" brushRef="#br0" timeOffset="69600.1973">19022 3106 20 0,'0'-5'10'15,"3"-6"-19"-15,1 6-10 0</inkml:trace>
  <inkml:trace contextRef="#ctx0" brushRef="#br0" timeOffset="70272.0828">19251 3281 27 0,'0'-13'13'0,"-4"5"11"0,4 8-13 16,0 0-6-16,0 2 1 15,4 6 3-15,-4 5 1 0,0-2-5 16,3 2 0-16,4 1 0 16,-3 1 1-16,3 4-4 15,0-3 0-15,4-3 4 16,-1-2 1-16,1-6-6 16,-1-2 1-16,1-6-3 15,0-2 1-15,-1-3-1 16,-3-3 1-16,0-2 0 15,0 5 1-15,-3-3-2 16,-1 3 1-16,-3 6 0 16,0-6 0-16,-3 5 0 15,-1 3 0-15,1 3 0 16,3 5 1-16,0 8-4 16,0 2 0-16,7 1 5 0,3-1 0 15,1-5-1-15,3-5 0 16,4-5-1-16,3-8 0 15,0-6 0-15,0-5 1 16,-3 0-1-16,-7 0 0 16,-4-2-1-16,-4-6 1 15,-3-2-6-15,0-1 6 16,0 27 0 0,-3-13-56-16,-4 5 0 15,7 5 43-15,0 3 1 16</inkml:trace>
  <inkml:trace contextRef="#ctx0" brushRef="#br0" timeOffset="70678.2811">19794 3114 29 0,'-7'-3'14'0,"49"1"12"0,-24 2-15 15,17 0-7-15,11-3 0 16,4 1-2-16,6-1 1 16,1-2-5-16,-15 5 0 15,-7-6-21-15,-7 4 0 16,-6-1 2-16,-12 0 0 15</inkml:trace>
  <inkml:trace contextRef="#ctx0" brushRef="#br0" timeOffset="71225.1986">19914 3178 31 0,'4'0'15'0,"6"-24"14"0,-6 19-15 16,-1-1-7-16,-3 4 0 16,0-1-4-16,-3 0 0 15,-1 3-3-15,1 0 1 16,-4 3-1-16,0 2 0 16,0 1 2-16,-1 1 0 15,1 4-3-15,4 2 0 16,-1-2 2-16,1-3 1 15,3 0 0-15,0 0 0 16,-4-3-1-16,4 0 0 0,-3 1-1 16,3 4 1-16,0 3 1 15,0 1 0-15,0-4 0 16,3 3 0-16,4 3 3 16,4 0 0-16,7 0-2 15,6 0 0-15,8-3-3 16,3 0 1-16,1-2-3 15,6-3 1-15,0 0-18 16,-6-3 1-16,-5 3-24 16,-6 0 1-16,-4-3 30 15,-7-2 0-15</inkml:trace>
  <inkml:trace contextRef="#ctx0" brushRef="#br0" timeOffset="72756.4909">17632 3818 21 0,'0'-3'10'0,"7"3"6"15,-7 0-12-15,7 0-1 16,3 0 0-16,4-2-1 0,4-1 1 16,3 0 1-16,7 1 0 15,8-1-5-15,3 3 1 16,-1 0 0-16,8 3 0 16,7-3 0-16,-3 0 0 15,2 0 0-15,8-3 0 16,0 0 0-16,-3 1 1 15,-1-1 0-15,4 0 1 16,-3 1-2-16,-1-3 1 16,-3 2 2-16,7-2 1 0,-4 2 2 15,-6-2 1-15,3-1-1 16,3 1 1-16,1 0-3 16,-4-1 0-16,7 1-4 15,-4 0 0-15,-3 2 0 16,-4-2 0-16,1 5-1 15,3-3 1-15,0 3 0 16,-4-2 1-16,4 2 1 16,3 0 1-16,1 0-4 15,-8 2 1-15,4-2 0 16,3-2 0-16,-6 2 0 16,-4 0 1-16,3 0-1 15,1 0 0-15,-1 0 0 16,0 0 0-16,-3 0 0 15,4 0 1-15,-1-3-2 16,-3 3 1-16,0-3 0 0,0 3 0 16,-1-2 0-16,5 2 0 15,-4-3-1-15,-1 0 0 16,-6 3 2-16,-7 0 1 16,10-2-3-16,4-1 1 15,-3 3 0-15,2-5 0 16,5 5 0-16,3-3 1 15,-4 1-2-15,-3-1 1 16,-7 0 0-16,14-2 0 16,-7 5 0-16,6 0 1 0,16 0-1 15,2 0 0-15,-10 0 3 16,14-3 1-16,-10-2-1 16,13-3 1-16,15 0 0 15,-7 0 0-15,-8 3-4 16,-6 0 0-16,-1-1-2 15,4-2 1-15,4 3 1 16,-7 0 0-16,-15-3-12 16,8 0 1-16,-15 0-11 15,-7 3 0-15,-6-3-7 16,-8 5 1-16,-7-7 21 16,-3-4 0-16</inkml:trace>
  <inkml:trace contextRef="#ctx0" brushRef="#br0" timeOffset="76412.7482">18157 4133 25 0,'-3'-8'12'0,"3"-8"12"16,0 16-14-16,0-3-2 15,0 1 0-15,0 2-5 16,0 0 0-16,0 0-2 16,0 2 0-16,3 4 5 15,1 4 0-15,-1 9-2 16,1 7 1-16,-4 6-3 0,0 2 0 15,0 6 2-15,0 2 0 16,0-7-3-16,0-1-1 16,0-34 0-1,0 40 0-15,0-16 0 16,0-3-19-16,0-8 0 16,0-2-18-16,3-3 1 15,4-11 28-15,1-5 0 16</inkml:trace>
  <inkml:trace contextRef="#ctx0" brushRef="#br0" timeOffset="79147.2055">18686 4299 25 0,'-14'-5'12'0,"11"5"12"0,3 0-13 16,0 0-5-16,3-2 1 16,4-1-2-16,11 3 1 15,7 0 0-15,3 0 0 16,11-3 2-16,7 1 0 15,-4-4-6-15,-3-2 0 16,0 0-3-16,-8 0 1 16,1 3-1-16,-7 0 1 15,-4 0-7-15,-7-1 0 16,0 1-14-16,-3 5 1 0,-1 0-7 16,-3 5 1-16,0 1 17 15,-3-4 1-15</inkml:trace>
  <inkml:trace contextRef="#ctx0" brushRef="#br0" timeOffset="82709.6953">18806 4191 22 0,'0'-11'11'0,"-3"-4"9"0,6 9-11 15,-3 1-2-15,0 2 0 16,0 1-2-16,0-4 0 0,0 6-2 16,0 0 0-16,0 0-3 15,4 0 1-15,3 8 0 16,0 8 1-16,0 8 0 16,4 8 0-16,-1-1-2 15,1 7 0-15,-1-1 0 16,1-6 1-16,-4-2-3 15,4 3 1-15,-4-8-26 16,-4-5 1-16,1-4 4 16,-1-4 0-16</inkml:trace>
  <inkml:trace contextRef="#ctx0" brushRef="#br0" timeOffset="88108.1526">19575 4149 15 0,'-3'-6'7'0,"6"-2"11"0,-3 8-9 16,0 0-2-16,4-5 0 16,0 2-1-16,-4 3 0 15,0 0-1-15,3 0 1 16,1-2-4-16,-4 2 1 16,3 0 1-16,1 0 0 0,-4 5-1 15,0 6 1-15,0 7-2 16,0 6 1-16,-4 5-2 15,1 0 1-15,-1 0 0 16,4 0 1-16,0-5-1 16,4-3 1-16,3-7 0 15,3-1 0-15,1-8-3 16,3-7 0-16,0-4 0 16,0 1 1-16,4-6-2 15,-1 1 1-15,-2-1 0 16,-5 1 1-16,1 2-2 15,-4 5 0-15,0 6 1 16,0 2 0-16,0 3 0 16,0 0 0-16,4 0 1 0,-1-3 0 15,4-5 6-15,-3-3 1 16,3-4-7-16,-3-4 1 16,-1-5-2-16,-3-2 1 15,0-4-2-15,-3 4 0 16,-1-1-11-16,1-2 1 15,-1 5-13-15,1 3 0 16,-1 0-7-16,4 5 1 16,0 3 22-16,4-3 1 15</inkml:trace>
  <inkml:trace contextRef="#ctx0" brushRef="#br0" timeOffset="88545.6556">20080 4127 31 0,'-11'0'15'0,"1"-2"14"0,10 2-17 15,0-3-6-15,3 3 0 16,4 0-3-16,11 0 1 16,7 0-3-16,10 0 1 15,-3 0-3-15,-4 0 1 16,-3 0-9-16,-1 0 0 16,-3 3-16-16,1-1 25 15,-22-2 0-15</inkml:trace>
  <inkml:trace contextRef="#ctx0" brushRef="#br0" timeOffset="88983.1757">20214 4157 22 0,'-7'-3'11'0,"7"-2"5"0,0 2-11 16,0 3-2-16,0-3 1 15,0 3-1-15,-4 0 1 16,1 3 0-16,-1 0 1 16,1-1-1-16,-8 6 0 15,4 3-2-15,-7 7 1 16,3 4-1-16,1 1 0 16,-1 1 0-16,4 0 0 15,4 0 1-15,3 0 1 0,3-3-3 16,8-3 1-16,6-2-2 15,5-5 0-15,2-1-10 16,-2-4 1-16,-1-4-19 16,0 4 0-16,4-4 12 15,-1-2 1-15</inkml:trace>
  <inkml:trace contextRef="#ctx0" brushRef="#br0" timeOffset="89405.0787">20443 3979 22 0,'-21'-21'11'0,"18"13"4"0,3 8-11 16,0 0 0-16,0 0 1 0,3 0-1 15,8 0 0-15,3 3-1 16,3 5 0-16,1 5-3 15,0 11 0-15,3 5 1 16,4 0 0-16,-4 8-1 16,-4 5 1-16,-6 6-2 15,-7 2 1-15,-4-2 0 16,-11 5 0-16,-3-6-9 16,-4-7 1-16,-7 0-22 15,-6-3 1-15</inkml:trace>
  <inkml:trace contextRef="#ctx0" brushRef="#br0" timeOffset="89858.227">19427 4030 27 0,'-10'-11'13'0,"-1"24"4"16,1-2-13-16,-5 7 5 15,-2 6 0-15,-1 13-4 16,4 11 1-16,7-1-5 15,11 14 1-15,10-2-2 16,7-7 0-16,3-7-7 16,12-5 1-16,10-6-34 15,3-4 1-15</inkml:trace>
  <inkml:trace contextRef="#ctx0" brushRef="#br0" timeOffset="90780.1142">20831 3916 15 0,'-3'0'7'0,"-1"0"8"0,4 0-9 0,0 0 0 16,0-3 0-16,0-2-3 15,0 0 0-15,0-1-2 16,0 4 0-16,0 2 0 16,0 0 1-16,0 0-2 15,0 0 1-15,4 0 2 16,3 0 0-16,0 0 0 15,0 0 0-15,4 0 0 16,-1 0 1-16,1 0-3 16,-1 0 0-16,1 2-1 15,-4 1 0-15,0 0-1 16,0 2 1-16,-7 0 0 16,0 6 1-16,-3-1-1 0,-5 6 0 15,-2-3 2-15,-4 6 0 16,3 2-2-16,1-2 1 15,6-1 1-15,4-2 0 16,7-3 1-16,4-2 1 16,3-1-4-16,3-2 0 15,1-2-3-15,0-1 1 16,-1 0-13-16,1 1 0 16,0-1-19-16,3-3 0 15</inkml:trace>
  <inkml:trace contextRef="#ctx0" brushRef="#br0" timeOffset="91795.712">17448 2977 14 0,'-3'-16'7'0,"-1"2"8"15,4 12-6-15,0 2-3 16,0-5 1-16,0-1-2 15,4 6 0-15,-1-5-4 0,1 0 1 16,-4 5-3-16,0-6 1 16,0 6 1-16,3 3 0 15,1 2-1-15,-4 3 1 16,3 3-1-16,1 2 0 16,-1 6 1-16,1 4 1 15,-1 4 2-15,1 2 1 16,-4 16-4-16,0 3 1 15,-4-3-3-15,1-1 1 16,3-44 0 0,-21 135 10-16,0-10 1 0,-1 4-7 15,5 6 0-15,-4 6 3 16,6 4 0-16,1-5-5 16,4-5 1-16,-1-10 3 15,4-6 1-15,0-16-3 16,0-11 1-16,0-2-3 15,-4-10 1-15,1-3-3 16,-1-11 0-16,4-13 0 16,-3-8 0-16,3-16-1 15,-1-5 1-15,5-9-8 16,-1-9 1-16,-3-14-14 16,4-8 0-16,6-8-16 15,11-5 1-15,11-5 21 16,7-14 1-16</inkml:trace>
  <inkml:trace contextRef="#ctx0" brushRef="#br0" timeOffset="92753.6047">22715 3096 26 0,'7'-29'13'0,"-3"-3"9"0,-8 24-13 16,8 0-2 0,-4 0 0-16,-4 0-2 0,4 0 0 0,0 3-3 15,0-1 1-15,0 4 0 16,0 2 1-16,0 0-2 16,0 0 0-16,-3 2-2 15,-1 4 1-15,1 4-1 16,-4 6 0-16,-4 3-1 15,0 5 1-15,-3 13 1 16,-7 13 0-16,0-5 3 0,-7 10 0 16,-4 12-2-16,-7 20 1 15,7 5 0-15,-10 17 1 16,-4 13 2-16,11-1 0 16,0 9-5-16,-8 10 0 15,1-15 0-15,0-6 0 16,6-13 2-16,5-3 0 15,2-11-1-15,8-15 1 16,7-8 1-16,0-6 0 16,3-7-2-16,1-6 1 15,-1-8 1-15,1-2 0 0,-4 0 0 16,7-6 1-16,0-5-6 16,-1-5 1-16,1-3 0 15,0-7 0-15,7-1 0 16,-3-5 1-16,-1 0-4 15,4-3 1-15,0-5-9 16,0-5 1-16,0-1-22 16,4-7 0-16,-1 5-1 15,4 0 0-15,8 3 17 16,-5-11 0-16</inkml:trace>
  <inkml:trace contextRef="#ctx0" brushRef="#br0" timeOffset="107050.6181">3792 5974 30 0,'-14'3'15'15,"0"-3"6"-15,14 0-14 0,0 0 0 16,0 0 1-16,3 3 1 16,8 2 1-16,7-2-3 15,17-1 1-15,4 1-4 16,14-6 1-16,10 1-5 15,-3 2 1-15,-3 0 0 16,-4 0 0-16,-8-3-1 16,-6 3 0-16,-7 3 0 15,-7-6 0-15,-4 3-3 16,-4 0 0-16,-2 3-18 16,-1-1 1-16,-4 1-11 0,1 2 1 15,-1 0 17-15,-6-5 1 16</inkml:trace>
  <inkml:trace contextRef="#ctx0" brushRef="#br0" timeOffset="107503.8066">3827 6342 34 0,'-7'0'17'0,"4"3"9"15,10-3-17-15,7 0 1 16,14 0 1-16,8-3-2 16,13 0 0-16,14-2-3 15,4 2 0-15,4 1-7 16,0 2 1-16,-15-3 0 0,-7 1 0 15,-3 2-1-15,-3 0 1 16,-8-3-19-16,-7 3 1 16,-7-3-19-16,-3 3 1 15,-8-2 24-15,-6-4 0 16</inkml:trace>
  <inkml:trace contextRef="#ctx0" brushRef="#br0" timeOffset="108597.5416">5856 6316 33 0,'0'0'16'0,"7"29"10"16,-3-19-17-16,-4 11-3 15,0 9 1-15,0 1-2 16,-4-2 1-16,0 3-2 16,1 0 1-16,-1-3-5 15,-3-5 1-15,4-3-1 16,-1-2 0-16,1-9-11 15,3-2 1-15,3-8-21 16,8-3 0-16,3-5 14 0,-3 1 0 16</inkml:trace>
  <inkml:trace contextRef="#ctx0" brushRef="#br0" timeOffset="108972.5762">6205 6329 36 0,'0'2'18'0,"39"9"12"16,-18-8-18-16,7-1-5 16,11 1 0-16,14 0-5 15,-7-1 0-15,-4-2-3 16,-3 0 1-16,-4 0-2 15,-6 0 1-15,-5-2-18 16,-6-1 0-16,-7 3-16 0,-4-5 0 16</inkml:trace>
  <inkml:trace contextRef="#ctx0" brushRef="#br0" timeOffset="109285.0399">6385 6154 38 0,'-3'5'19'15,"-1"9"14"-15,4-6-19 0,0 10-3 16,0 14 0-16,4 0-4 15,-4 15 0-15,3-2-5 16,1 0 0-16,-1-8-2 16,4-2 1-16,0-6-4 15,0-3 1-15,4-2-25 16,-1-3 0-16,1-5-11 16,3-5 0-16,-3-6 33 15,-1-18 1-15</inkml:trace>
  <inkml:trace contextRef="#ctx0" brushRef="#br0" timeOffset="110035.0903">5778 6257 10 0,'4'-5'5'0,"6"-5"0"0,-6 4-4 16,-1 1 3-16,1 0 0 15,0-1 1-15,-1-2 0 16,1 0-1-16,-1 1 1 16,1 1-1-16,-1-2 0 15,1 3 2-15,-1 2 0 16,1 1-1-16,-4-4 0 0,0 6-1 16,0 0 0-16,0 0-1 15,3 0 0-15,1 8 4 16,-1 8 0-16,1 8-5 15,3 5 0-15,-4 3 2 16,1 5 1-16,0 5-5 16,-4-2 1-16,0-8-1 15,0-3 0-15,3-11-2 16,-3-2 1-16,0-3-30 16,4-2 1-16,-1-3 3 15,1-8 0-15</inkml:trace>
  <inkml:trace contextRef="#ctx0" brushRef="#br0" timeOffset="110894.4784">6911 6300 30 0,'3'-8'15'0,"4"-5"9"0,-7 7-15 16,0 1-1-16,4 2 0 16,-4 3-2-16,0 0 1 15,0 6-3-15,0 2 1 16,0 2-2-16,3 6 0 15,1 3 2-15,3 4 0 16,4 1-3-16,-1 0 0 16,1-6 2-16,-4-2 0 15,0-2-1-15,0-6 1 16,0-3-3-16,0-8 0 0,4-7-1 16,-1-6 1-16,4 0-2 15,-3-5 0-15,3 0 0 16,-3-1 1-16,-4 4 0 15,0 5 0-15,-4 7 0 16,1 9 0-16,-1 8 1 16,1 7 0-16,3 1-1 15,3 7 1-15,1 3 3 16,3-2 0-16,0-9 1 16,0-7 0-16,0-6-5 15,1-5 1-15,-1-8-1 16,0-8 0-16,-4 0 0 15,1-2 1-15,-4-6-3 16,-3-2 1-16,3-4-12 16,-4 1 1-16,1 5-13 15,6 6 0-15,4 5-6 16,4 7 1-16,3 4 13 0,-3 2 1 16</inkml:trace>
  <inkml:trace contextRef="#ctx0" brushRef="#br0" timeOffset="111285.069">7528 6159 37 0,'-25'-5'18'0,"36"5"10"16,-4 0-18-16,7 0-2 15,11 3 1-15,3-3-4 16,11-3 1-16,10 3-5 16,-3 3 1-16,-7-3-3 15,-4-3 0-15,-3 6-17 16,-7-6 0-16,-4 3-16 0,-7 3 0 16,-3-1 26-16,-4 1 0 15</inkml:trace>
  <inkml:trace contextRef="#ctx0" brushRef="#br0" timeOffset="111738.2391">7683 6186 37 0,'4'-11'18'0,"-4"3"9"16,0 8-20-16,0 0-4 15,0-2 0-15,0-1-2 16,0 3 1-16,0 3-1 15,-4 2 0-15,1 3 4 16,-4 5 0-16,-4 8 2 16,1 6 0-16,-1 2-2 15,0 3 0-15,1-3-2 16,10 5 0-16,3 1 4 16,8-9 0-16,3-2-6 0,4-3 0 15,13-2-3-15,5-14 1 16,-1 3 0-16,-3-8 1 15,-1 0-27-15,1-3 0 16,0 1-8-16,-4-1 0 16,-3-5 22-16,-4-5 0 15</inkml:trace>
  <inkml:trace contextRef="#ctx0" brushRef="#br0" timeOffset="112080.0544">8089 5961 44 0,'-14'-13'22'0,"17"2"10"16,4 9-22-16,1 2-4 31,2 0 1-31,8 5-3 0,6 3 1 0,5 5-5 16,-1 14 1-16,-3 12-1 15,3 1 1-15,-3 13 0 16,-8 13 1-16,-6 24-3 16,-8-16 1-16,-6 0-2 15,-4 3 1-15,-14-6-23 16,-11 3 0-16,-4-8-9 15,-2-2 0-15,-5-14 25 16,1-13 1-16</inkml:trace>
  <inkml:trace contextRef="#ctx0" brushRef="#br0" timeOffset="112501.9253">6826 6128 25 0,'-11'-8'12'0,"-24"24"11"16,25-14-13-16,-12 12 3 15,1 17 1-15,7 17-6 16,7 21 1-16,11 0-8 15,13 5 0-15,8 2-2 16,0 1 1-16,-25-77 0 16,91 53-48-16,-13-8 0 15,-11-19 39-15,7-23 1 16</inkml:trace>
  <inkml:trace contextRef="#ctx0" brushRef="#br0" timeOffset="113126.8864">8424 5943 22 0,'-10'-3'11'0,"3"-2"9"0,7 5-12 16,0 0 1-16,0 0 0 15,0 0-2-15,0 0 0 16,7 0-2-16,3 0 1 16,4 0-5-16,0 2 1 15,-3 4-1-15,0-1 0 16,-4 11-1-16,-7 5 1 0,-7 3 0 16,-4 2 0-16,-7 3 0 15,4-8 1-15,4-2 1 16,3-1 0-16,7 1-4 15,10-6 1-15,8 0-1 16,3-2 1-16,4-3-16 16,3-3 1-16,-3 1-20 15,-1-1 0-15,-3-3 27 16,-10 1 0-16</inkml:trace>
  <inkml:trace contextRef="#ctx0" brushRef="#br0" timeOffset="113783.1535">5464 5847 22 0,'14'0'11'0,"25"6"5"0,-18-6-11 16,11 0 5-16,11-3 1 16,24-2-1-16,24-1 0 15,33-4 0-15,42-1 1 16,38-2-5-16,33 5 0 15,41 5-5-15,8 3 0 16,10 6-1-16,-6 4 0 16,-29-2 0-16,-36-3 1 15,-31-2-2-15,-24-3 1 16,-47 0-8-16,-31-3 0 0,-14-2-16 16,-22 0 0-16,-17 0-9 15,-22-1 1-15</inkml:trace>
  <inkml:trace contextRef="#ctx0" brushRef="#br0" timeOffset="114173.8343">7218 5196 41 0,'7'-29'20'0,"3"45"2"0,-6-5-21 15,-1 13-1-15,4 2 1 16,-3 11 0-16,-4 11 1 16,0 7-3-16,-4 11 0 0,-6 8-14 15,3-10 0-15,0-6-13 16,-4-10 1-16</inkml:trace>
  <inkml:trace contextRef="#ctx0" brushRef="#br0" timeOffset="115017.542">9412 5397 28 0,'-7'-42'14'0,"10"-21"9"0,-3 44-14 16,0 3-2-16,0-2 1 15,-3 5-3-15,3 2 1 16,0 3-5-16,0 13 1 15,0 16 4-15,0 6 1 16,0 23 2-16,0 30 0 16,-4 20-3-16,4 24 0 15,-3 27-6-15,3 3 0 16,0-1 1-16,3-21 0 16,1-5 2-16,-4-13 1 0,3-26 2 15,-3-9 1-15,4-16-4 16,-4-7 0-16,3-11-4 15,-3-8 1-15,4-5-1 16,-4-11 1-16,0-8-14 16,4-2 1-16,3-11-37 15,3 0 0-15,1-8 28 16,-1-8 0-16,4-8 22 16,-3 3 0-16</inkml:trace>
  <inkml:trace contextRef="#ctx0" brushRef="#br0" timeOffset="116236.3057">9955 5760 31 0,'-7'-3'15'16,"18"6"11"-16,-11-3-17 0,7 5 0 16,3 8 0-16,-3 9-4 15,4 7 0-15,0 5 2 16,-1 14 0-16,1-1-5 16,-4 1 1-16,-7-8-2 15,0-6 0-15,-4-5 0 16,1-2 0-16,-1-6-3 15,4-5 0-15,0-8-25 16,4-6 1-16,-1-4-10 16,11-1 1-16,1-5 34 15,2-5 0-15</inkml:trace>
  <inkml:trace contextRef="#ctx0" brushRef="#br0" timeOffset="116486.3245">10308 5964 47 0,'-14'-3'23'0,"60"8"10"0,-25-5-24 15,11-5-5-15,10 0 1 16,4-1-6-16,0 4 1 15,-7-1-19-15,-1 3 1 16,1-2-20-16,-7-1 1 0,-7-2 34 16,-8-3 0-16</inkml:trace>
  <inkml:trace contextRef="#ctx0" brushRef="#br0" timeOffset="116970.7078">10939 5876 29 0,'-3'-8'14'0,"6"11"5"0,1 0-15 16,3 2 1-16,0 6 0 15,4 4-1-15,3 4 1 16,3 13 0-16,1 7 0 15,-4-2 0-15,-3-5 1 16,-4 0 2-16,0 0 0 0,-7-1 4 16,-7-1 0-16,-7-7-5 15,-7-1 1-15,-4-9-4 16,0-3 0-16,-3-7-4 16,0-3 1-16,-1-8-3 15,12-2 1-15,-1-1-11 16,11-2 1-16,4 2-21 15,10 1 1-15,0-4 1 16,7-2 0-16,3-13 20 16,1-2 1-16</inkml:trace>
  <inkml:trace contextRef="#ctx0" brushRef="#br0" timeOffset="117111.3163">10918 5625 58 0,'-21'-45'29'0,"21"37"-18"0,4 8-28 16,3-3-23-16,3 6 1 15</inkml:trace>
  <inkml:trace contextRef="#ctx0" brushRef="#br0" timeOffset="117689.507">11169 5831 42 0,'-14'-13'21'0,"7"34"7"16,3-10-22-16,1 7 4 15,3 4 1-15,3-1-7 16,4 8 1-16,4-3-3 15,6 9 1-15,5-14 5 16,-1-5 0-16,-4-8-7 0,1-6 1 16,0-2-2-16,-4-8 0 15,0-7 0-15,-4 1 1 16,1 4-2-16,-4 2 1 16,-3 3-1-16,-4 5 1 15,3 7 0-15,1 1 0 16,6 0 0-16,4-2 1 15,7-4 2-15,8-7 0 16,-5-6 1-16,-2-4 1 16,-5-7-4-16,-3-1 1 0,-7-4-3 15,-3-2 1-15,-4 0 0 16,-4 5 0-16,1 3-10 16,-1 2 0-16,1 1-21 15,3 7 0-15,0 6 1 16,3 5 1-16,4 5 16 15,7-2 1-15</inkml:trace>
  <inkml:trace contextRef="#ctx0" brushRef="#br0" timeOffset="118013.1572">11783 5718 54 0,'7'10'27'0,"56"1"4"16,-38-9-26-16,7 1-1 0,21-3 0 16,-1-3-5-16,5-2 1 15,-8 0-24-15,-3 5 0 16,-11 0-13-16,-13-3 0 16</inkml:trace>
  <inkml:trace contextRef="#ctx0" brushRef="#br0" timeOffset="118481.9684">11987 5773 33 0,'7'-8'16'0,"-7"3"12"15,0 5-17-15,0 0-1 0,0 0 1 16,0-3-6-16,0 3 1 16,0 0-3-16,0 6 0 15,-3 4 1-15,3 9 0 16,-4 7 1-16,1 6 0 16,3 5-3-16,3-3 0 15,-3 1 1-15,14 4 1 16,7-12-4-16,8-1 1 15,2-4-2-15,5-4 0 16,-1-5-32-16,0-2 1 0,1-3-3 16,-5 0 1-16,-10-14 25 15,8-4 0-15</inkml:trace>
  <inkml:trace contextRef="#ctx0" brushRef="#br0" timeOffset="119200.6927">12615 5133 44 0,'-7'-19'22'0,"14"9"11"15,-7 10-21-15,7 0-7 16,4 2 1-16,3 6-1 16,0 11 1-16,0 13 2 15,4 7 0-15,-4 4-5 16,4 18 1-16,-4 13 2 16,0 16 0-16,-4 5-6 15,1 19 0-15,-8 13 2 16,-3-11 1-16,-3 3 0 15,-4-3 0-15,-4-7 1 16,-3-14 0-16,0-7 0 0,0-9 0 16,3-13-2-16,1-8 0 15,3-7-1-15,3-12 1 16,1-10-3-16,3-8 1 16,7-5-2-16,0-5 1 15,3-8-25-15,1-6 1 16,0-2-25-16,-1-3 1 15,-3-8 37-15,-3 0 0 16,-1-3 0-16,18 4 1 16</inkml:trace>
  <inkml:trace contextRef="#ctx0" brushRef="#br0" timeOffset="119856.9487">13233 5839 59 0,'0'-5'29'0,"28"-3"11"16,-4 8-30-16,12-3-1 16,13 1 1-16,11-1-9 15,0 3 0-15,-14 0-4 16,0 3 0-16,-7-1-14 15,-4 1 1-15,-10-3-4 16,-11 3 1-16,-7-1-10 16,-7 4 1-16,-4-4 17 0,-6 1 0 15</inkml:trace>
  <inkml:trace contextRef="#ctx0" brushRef="#br0" timeOffset="120153.8675">13173 6091 52 0,'0'18'26'0,"52"-2"13"0,-27-13-27 0,14 2 1 15,17-5 1-15,18-3-13 16,-6 3 1-16,-1-2-3 16,0 2 0-16,-11-3-13 15,-10 6 1-15,-11-1-16 16,-7-2 0-16,-6 0-1 16,-8-2 1-16,-7-1 23 15,-7-7 1-15</inkml:trace>
  <inkml:trace contextRef="#ctx0" brushRef="#br0" timeOffset="121638.2047">15275 5358 21 0,'-10'-8'10'0,"-1"0"15"0,11 8-11 15,0-3-6-15,0 3 1 0,0 3 0 16,0 2 0-16,3 8-8 15,5 11 0-15,6 8 0 16,3 5 1-16,1 5-3 16,0 6 0-16,-1-3 0 15,1-11 0-15,-8-5-25 16,1 1 26 0,-11-30 0-16</inkml:trace>
  <inkml:trace contextRef="#ctx0" brushRef="#br0" timeOffset="121966.3355">14354 6014 55 0,'-3'-13'27'0,"95"29"8"0,-47-16-28 15,44-8 7-15,62-3 0 16,43-2-9-16,64 0 1 16,35 7-4-16,28 6 0 15,-18 16-3-15,-28-3 1 16,-49 6-19-16,-60-11 0 0,-25-3-8 15,-39 0 1-15,-28-2-3 16,-21-6 0-16,-28-4 21 16,-25-9 0-16</inkml:trace>
  <inkml:trace contextRef="#ctx0" brushRef="#br0" timeOffset="122997.5987">14524 6345 19 0,'-4'-6'9'0,"1"12"16"16,3-4-10-16,0 6-3 15,0 8 0-15,0 8-5 16,-4 8 1-16,1-1-5 16,-1 1 1-16,1 5 2 15,-5 0 0-15,1 0-6 16,4-5 0-16,-1-5-1 15,1-4 0-15,-1-7 1 0,4-5 1 16,0-6-20-16,7-8 1 16,0-4-14-16,4-7 0 15,0-2 20-15,3 1 1 16</inkml:trace>
  <inkml:trace contextRef="#ctx0" brushRef="#br0" timeOffset="123200.7834">14605 6570 45 0,'-11'0'22'16,"18"-6"12"-16,7 6-22 0,8-2-9 16,-1 2 0-16,3 0-3 15,1 0 0-15,3 0-14 16,-3 0 1-16,0 0-15 15,-4 0 1-15,-3-6 9 16,-8-4 0-16</inkml:trace>
  <inkml:trace contextRef="#ctx0" brushRef="#br0" timeOffset="123419.4979">14742 6345 44 0,'4'26'22'0,"-4"48"5"0,0-55-21 16,0 2 2-16,0 0 1 16,-4 3-4-16,1 0 0 15,-1 2-6-15,1-2 1 16,-1-3-7-16,4-5 0 16,4-3-22-16,3-7 1 15,7-4 1-15,4-2 1 16</inkml:trace>
  <inkml:trace contextRef="#ctx0" brushRef="#br0" timeOffset="123981.9906">15145 6477 41 0,'-4'-3'20'0,"-10"46"10"0,10-35-22 16,-3 5 1-16,4 3 1 16,-1 8-4-16,4 2 0 15,4 0-2-15,3-4 1 16,0-7-2-16,4-4 1 16,-1-6-4-16,4-7 1 15,0-6-2-15,0-3 1 16,1-2 0-16,-5 2 1 15,-3 3-1-15,0 3 0 16,0 8-1-16,0 7 1 16,4 4 0-16,3 4 0 0,0-5 6 15,4-2 1-15,-1-6-1 16,1-7 0-16,-4-4-4 16,0-7 1-16,-3-3-4 15,-4-5 1-15,0 5-1 16,-3-2 1-16,-1-9-8 15,-3 1 0-15,4-1-18 16,-4 3 1-16,3 6-11 16,1 7 0-16,6 6 19 15,1-3 1-15</inkml:trace>
  <inkml:trace contextRef="#ctx0" brushRef="#br0" timeOffset="124280.7971">15582 6395 52 0,'-4'-11'26'0,"43"14"7"0,-18-3-26 15,11 0-6 1,0 0 1-16,0 3-3 0,-4-6 0 0,-3 6-19 16,-1-3 0-16,-3 2-19 15,-6-2 1-15</inkml:trace>
  <inkml:trace contextRef="#ctx0" brushRef="#br0" timeOffset="124608.9437">15709 6445 40 0,'4'0'20'0,"-4"-13"6"0,0 16-20 16,-4 7 0-16,0 9 1 16,1 2-2-16,-1 3 0 15,4 5-2-15,0 3 1 16,7-1-2-16,1-2 1 15,6-2-3-15,3-6 1 0,1-2-5 16,0-4 0-16,-1-1-28 16,1-6 0-16,3-3 5 15,0-5 0-15</inkml:trace>
  <inkml:trace contextRef="#ctx0" brushRef="#br0" timeOffset="124858.9283">16030 6244 48 0,'4'-8'24'0,"59"29"4"16,-42-5-24-16,7 8-5 15,-3 16 1-15,-4 10-2 0,0-8 1 16,-3 9-7-16,-7 2 0 15,-8-1-8-15,-6-4 0 16,-15 0-6-16,-10-9 1 16,-11 1 17-16,-3-8 0 15</inkml:trace>
  <inkml:trace contextRef="#ctx0" brushRef="#br0" timeOffset="125296.4925">15102 6220 26 0,'-24'6'13'0,"-12"25"10"16,26-17-12-16,-4 7 2 15,3 11 0-15,-3 18-3 0,0 0 1 16,3 11-4-16,8 2 0 16,6 4-2-16,11-7 0 15,11 1-5-15,7-8 1 16,7-10-6-16,3-14 0 16,7-3-32-16,4-5 1 15,0-2 5-15,7-14 1 16</inkml:trace>
  <inkml:trace contextRef="#ctx0" brushRef="#br0" timeOffset="125921.5006">16422 6178 30 0,'0'-3'15'0,"7"3"10"0,-7 0-14 0,3-2-5 16,4 2 1-16,0 0-6 15,4 0 0-15,-1 2-1 16,1 1 0-16,0 2 0 16,-1 3 0-16,-3 3 0 15,-7 2 1-15,-3 6 5 16,-4 2 0-16,0 0-2 15,0-3 1-15,0-2 1 16,3-2 1-16,8-4 1 16,10 1 0-16,10-3-9 15,8-3 1-15,0 0-1 16,-4-2 0-16,-7 2-19 16,-7 0 1-16,0 1-14 15,-3 2 0-15,-4 0 14 16,-7-6 0-16</inkml:trace>
  <inkml:trace contextRef="#ctx0" brushRef="#br0" timeOffset="127187.1421">17836 5892 29 0,'-7'-13'14'0,"4"5"11"15,3 8-15-15,0 3-4 16,0 7 1-16,3 9 2 15,4 10 1-15,7 16-3 16,0 0 0-16,1 8-4 16,-1 5 0-16,-4-5-1 0,1-3 0 15,-1-7-2-15,-2-6 0 16,-5-11-2-16,1-5 1 16,-1-8-15-16,1 3 1 15,-1-8-23-15,1 0 0 16,-1-5 27-16,4-14 0 15</inkml:trace>
  <inkml:trace contextRef="#ctx0" brushRef="#br0" timeOffset="127937.095">17614 5678 25 0,'-28'-34'12'0,"3"15"9"15,22 19-13-15,-4 11-2 16,-4 12 0-16,-7 9-1 16,4 26 0-16,0 24 0 15,0 8 0-15,3 21-5 0,11 9 1 16,11-15-1-16,14-9 0 16,13-9-5-16,5-16 0 15,-1-15-32-15,8-16 1 16,-5-19 28-16,-6-13 1 15</inkml:trace>
  <inkml:trace contextRef="#ctx0" brushRef="#br0" timeOffset="128593.3561">18066 5765 31 0,'17'8'15'0,"33"58"1"15,-36-39-15-15,3 15 1 16,5 16 0-16,-1 3-2 16,-7 8 0-16,-7 5 1 15,-11 5 0-15,-6-7-1 16,-4-11 0-16,-4-11-2 15,0-8 1-15,4-10-29 16,4-13 0-16,-1-6 27 16,4-5 1-16</inkml:trace>
  <inkml:trace contextRef="#ctx0" brushRef="#br0" timeOffset="129109.0062">18387 5749 37 0,'3'0'18'0,"15"-18"8"15,-4 13-19-15,7 2 0 16,4-2 1-16,-1 5-10 16,-6 5 0-16,0 0 4 15,-8 1 0-15,-3 1-2 16,-10 7 0-16,-8 4 3 0,-6 1 0 16,-1-1 3-16,0-2 0 15,8-5-3-15,3-1 1 16,10-2-5-16,15-2 1 15,3-4-5-15,4 3 1 16,-1 3-26-16,5 0 0 16,-5 6 1-16,1-4 1 15</inkml:trace>
  <inkml:trace contextRef="#ctx0" brushRef="#br0" timeOffset="129471.1021">18775 6220 48 0,'3'-5'24'0,"43"2"7"0,-25 3-25 16,14 0-5-1,4-2 1-15,7 2-3 0,0 0 0 16,0 0-24-16,-11 0 0 0,-3 0-5 16,-7 0 1-16</inkml:trace>
  <inkml:trace contextRef="#ctx0" brushRef="#br0" timeOffset="129721.0487">18997 5980 48 0,'-11'13'24'0,"-3"71"6"16,11-68-25-16,-1 8 0 15,1 5 0-15,-4 8-5 16,3 0 0-16,4-2-2 15,0 4 0-15,0 1-37 16,7-3 0-16,0-5 22 0,0-11 1 16</inkml:trace>
  <inkml:trace contextRef="#ctx0" brushRef="#br0" timeOffset="130471.1166">19635 5665 36 0,'-17'-29'18'0,"-15"50"1"15,21-5-19-15,-6 7 0 16,-4 20 0-16,3 15 2 16,4 21 0-16,3 3 1 15,8 11 0-15,10-3 0 16,10-5 1-16,8-6-4 15,3-18 1-15,1-11-6 16,6-8 1-16,0-4-36 0,4-9 0 16</inkml:trace>
  <inkml:trace contextRef="#ctx0" brushRef="#br0" timeOffset="131986.7414">19815 6144 44 0,'0'-6'22'0,"22"6"3"16,-12-2-22-16,8-4-3 15,10 4 0-15,4-1-7 16,-1 6 1-16,-2 2-26 16,-5-2 1-16,-6 5 22 15,-7-3 1-15</inkml:trace>
  <inkml:trace contextRef="#ctx0" brushRef="#br0" timeOffset="132689.8581">20203 6022 25 0,'-7'-5'12'0,"11"5"10"15,-4 2-14-15,3-4-1 16,-3 2 0-16,4 5 0 16,-1 3 1-16,1 8-4 0,-4 8 0 15,0-3 0-15,0 3 1 16,4 5-4-16,-1 2 1 15,1-4 2-15,6-3 1 16,1-8-2-16,-1-9 0 16,4-1-3-16,1-9 0 15,-1-5 0-15,0 0 0 16,-4 0 1-16,-3 0 0 16,0 6-3-16,-3 4 1 15,0 6 1-15,-1 6 0 0,4 1-1 16,4 1 1-16,3-5 1 15,3-6 0-15,5-5 7 16,-1-10 0-16,-4-4-8 16,-2-4 1-16,-5-1-1 15,-3 3 0-15,-3-7-1 16,-1-4 0-16,-3-2-13 16,0 0 0-16,0 5-10 15,4 6 1-15,-1 2-4 16,1 8 0-16,-1 2 19 15,-3 1 1-15</inkml:trace>
  <inkml:trace contextRef="#ctx0" brushRef="#br0" timeOffset="132986.7277">20648 5964 47 0,'10'-3'23'0,"47"-5"2"0,-36 5-24 0,7-2-1 16,8 3 0-16,-5-1-15 16,1 3 0-16,-7 0-18 15,-8 0 1-15</inkml:trace>
  <inkml:trace contextRef="#ctx0" brushRef="#br0" timeOffset="133377.3641">20743 6022 39 0,'-7'-19'19'0,"4"19"7"0,-1 3-19 16,-3 5-3-16,3 5 1 15,-3 14 0-15,0-6 1 16,4 3-2-16,3 5 1 15,3 0-3-15,4-3 1 0,4-2-3 16,3 0 1-16,11-6-6 16,3-4 0-16,0-6-34 15,4 0 1-15,-7-3 19 16,-4-5 1-16</inkml:trace>
  <inkml:trace contextRef="#ctx0" brushRef="#br0" timeOffset="134049.2376">21057 5731 42 0,'-14'-11'21'0,"32"27"3"0,-4-13-21 16,7 13-3-16,11 13 0 15,6 16 0 1,-2 16 1-16,-8 5-2 0,-7 0 0 16,-14 0 1-16,-14 0 1 15,-10-8-1-15,-5 3 0 16,-9-8 0-16,-8 0 0 16,4-13-2-16,3-6 0 15,4-7-35-15,6-6 1 16,1-8 30-16,4-8 1 15</inkml:trace>
  <inkml:trace contextRef="#ctx0" brushRef="#br0" timeOffset="134658.0966">21389 5734 33 0,'0'-6'16'0,"14"4"11"0,-7-4-17 0,-7 6-7 32,14 0 0-32,0 3-3 0,0 0 0 0,0 2 0 15,-3 0 0-15,-11 6 0 16,-4 7 0-16,-6 3 1 15,-1 6 1-15,1-1 5 16,-1-2 1-16,4-5-3 16,7 2 1-16,4-5-4 15,3-3 0-15,17 3-5 16,5-8 1-16,2 2-38 16,8 1 0-16,0-3 21 15,-11-5 0-15</inkml:trace>
  <inkml:trace contextRef="#ctx0" brushRef="#br0" timeOffset="136783.1685">16676 5696 20 0,'-4'-5'10'0,"1"-5"8"16,3 10-10-16,0-6 0 16,-4 4 1-16,4 2-3 15,4-3 0-15,6-8-5 16,8 3 1-16,6 3-2 16,8-3 0-16,-7 3 0 15,0 2 0-15,-1 1 1 16,-3 2 0-16,1 2-1 15,-5-2 0-15,-3 0 0 16,-3 0 0-16,0 0 0 16,-4 3 1-16,0 0 0 15,-4 2 0-15,1 0-2 0,-1 6 1 16,1 2 2-16,-1 3 1 16,1 0-5-16,3 2 1 15,3 11 2-15,5 11 1 16,-1 2 3-16,3 17 0 15,-3 4-5-15,1-7 0 16,-1 7 1-16,0 6 0 16,0 2 3-16,-7 6 0 15,4-11-1-15,-4-8 1 16,0 1-3-16,0-4 0 0,0-2 0 16,3-5 1-16,1-6-2 15,0-5 0-15,-1 0 1 16,1-2 1-16,-4-4 0 15,-4-7 0-15,1-5-1 16,-1-3 1-16,1-6 0 16,-1-2 1-16,1 0-2 15,-4-3 0-15,0-2 0 16,3 2 1-16,-3-5-4 16,0 0 1-16,4-8 1 15,-1-2 0-15,1-9 0 16,3 1 1-16,-3-6-1 15,6-8 0-15,-3-10-2 16,-3-3 1-16,-1-5 2 16,1-6 0-16,-4-10-2 0,-4-11 1 15,-3 3 0-15,0-8 1 16,0-3-2-16,0 1 1 16,-4 2 0-16,4 5 1 15,-3 8-3-15,-1 3 1 16,4 8 2-16,0 8 1 15,4 5-2-15,3 5 0 16,-4 5 0-16,1 4 1 16,-1 4-1-16,4 6 1 15,0 3 1-15,4-1 0 16,-1 6-3-16,4 0 0 0,4 5 2 16,-1 0 0-16,4 5-2 15,4 3 1-15,3 3 0 16,0-1 0-16,8 4 0 15,6-1 0-15,0 0 0 16,0 1 0-16,1-1 0 16,6 0 1-16,4-2-1 15,0-1 1-15,7-2-2 16,3 0 0-16,4 0 0 16,-3 0 1-16,6-2 0 15,4-9 1-15,11-2 0 16,10-3 1-16,11 0-1 15,-1 3 0-15,-2 2-2 16,2 3 1-16,-6 0-1 16,-4 6 1-16,1-1 1 0,-1-2 0 15,4 0-1-15,-4-1 0 16,7-2 1-16,-7 3 1 16,-3 2-2-16,-4 1 1 15,-10 2-2-15,-4 0 1 16,0 2 0-16,-4 1 1 15,-3 2-1-15,4-2 0 16,6 0 0-16,4-3 0 16,4 0-1-16,-1 0 1 15,-3 0 0-15,-3 0 1 16,0 0-1-16,-8 0 0 16,-6 0-1-16,-1 0 1 0,0 0 1 15,1-3 0-15,3 0-2 16,0-2 0-16,-7 2 1 15,-4 3 1-15,-7 0-2 16,-6-2 1-16,-5-1 1 16,1 1 0-16,-4-1-2 15,-3 0 1-15,-4 3 1 16,4 0 1-16,-4 0-1 16,0 0 1-16,-3 0-2 15,0 0 1-15,-1 0 0 16,-3 0 0-16,0 0-1 15,-3 0 1-15,0 0 0 16,-4-2 0-16,0 2 1 16,-4 0 0-16,1 0 0 15,-4 0 1-15,0 0-3 16,0 0 0-16,0 0 1 0,0 0 1 16,0 0-1-16,3-3 1 15,1 3-2-15,3 0 1 16,0 0 0-16,4 0 1 15,3 0-3-15,0 0 1 16,0 0 0-16,0 3 0 16,0 2 0-16,0 5 0 15,4 9 0-15,3 7 0 16,-3 6-1-16,17 5 0 16,7 3-32-16,8 5 1 0,6-3-12 15,-10-13 1-15</inkml:trace>
  <inkml:trace contextRef="#ctx0" brushRef="#br0" timeOffset="142173.8287">3581 8117 31 0,'3'6'15'0,"11"4"8"0,-3-12-17 16,10-1-1-16,11-2 0 16,3-3-3-16,0-3 0 15,4 1-2-15,0-1 1 16,0-2-2-16,-4 2 0 16,-7 1-9-16,-7 2 1 0,-3 2-9 15,-4 4 1-15,-3-1 1 16,-1 6 0-16</inkml:trace>
  <inkml:trace contextRef="#ctx0" brushRef="#br0" timeOffset="142892.5753">3637 8326 22 0,'-18'6'11'0,"1"4"10"0,13-10-12 15,1 3 0-15,-1 0 0 16,4-1 0-16,0 1 1 15,11 0-2-15,10-3 0 16,14 0-6-16,11 0 0 16,10 0-3-16,1-3 1 15,-8 3-7-15,-6-3 0 16,-5 1-19-16,-2-1 1 16,-5 0-2-16,-6-2 1 0</inkml:trace>
  <inkml:trace contextRef="#ctx0" brushRef="#br0" timeOffset="144877.0279">4907 8236 31 0,'-11'0'15'0,"4"0"8"0,7 0-15 15,0 0-3 1,0 0 1-16,0 0-4 0,0 0-2 15,0 0 0 1,60-7 9-16,4 1 1 16,3 4-9-16,-7-1 1 15,0 3-2-15,-4 0 1 16,-3 0-2-16,-7 0 1 16,-11 3 1-16,-7-3 0 15,-6 2 0-15,-5-2 0 16,-3 3-1-16,-3-3 1 0,-4 0-1 15,0 0 1-15,-3 3-2 16,-1-3 1-16,1 2 0 16,-4 1 1-16,3 2-1 15,1 3 0-15,-1 5 0 16,1 3 1-16,-1 8-1 16,1 0 0-16,-1 8 2 15,4 15 1-15,4-7-4 16,0 2 1-16,-1 6 3 15,4 5 0-15,-3-3-1 16,3-2 1-16,0-1 0 16,-7-2 0-16,4-5 0 15,-4-6 0-15,0-2-1 16,-4-8 0-16,1-6 0 16,-1-2 0-16,-3-5-1 15,4-1 1-15,-4-2 0 16,3-2 1-16,-3-1-1 0,4-2 0 15,-4-3-1-15,7-6 0 16,0-7-1-16,0-8 0 16,0-8-1-16,0-11 1 15,-3-10-1-15,3-6 0 16,0-5-1-16,-4-10 1 16,1-3 0-16,-4 2 1 15,0 12-1-15,0 7 1 16,-4 8 0-16,1 10 0 15,-4 6-1-15,-4 8 1 0,1 5 0 16,3-2 1-16,0 4-1 16,0 4 0-16,3 2 0 15,0 5 0-15,4 3 0 16,0 0 0-16,11 0 1 16,0 3 0-16,10 0-1 15,11-1 0-15,13-2 3 16,19-2 1-16,17 2-1 15,25 0 1-15,17 2-4 16,11-2 0-16,15-5 0 16,6 8 1-16,14-3-1 15,8 0 1-15,-8 0-2 16,0-6 1-16,1-4 0 16,-1-6 1-16,-17-3 0 15,-15 1 0-15,-20-3 0 16,-19 2 0-16,-20 8 4 0,-15-2 0 15,-13 5-4-15,-11 3 1 16,-11 0-2-16,-7-1 0 16,-3 1 0-16,-8 0 1 15,1 2-1-15,-4 1 0 16,0-1 0-16,0 3 1 16,-3-3-2-16,-4 3 1 15,7 0 0-15,3 0 0 16,1 11 0-16,3 2 1 15,-7 8-4-15,7 8 1 16,11-5-18-16,3 3 1 0,4 4-22 16,-8 6 0-16,-6-2 21 15,-7-6 0-15,-15-8 5 16,-10 0 0-16</inkml:trace>
  <inkml:trace contextRef="#ctx0" brushRef="#br0" timeOffset="146048.9091">6064 8469 22 0,'0'-13'11'0,"7"5"12"0,-3 3-11 15,-4 0-3-15,3-1 1 16,1 6-2-16,3 0 0 15,-4 8-3-15,1 8 0 16,-1 8-2-16,1 0 1 16,-8 0-2-16,1 2 0 15,-1 6-1-15,1-1 1 0,-1-1-3 16,-3-4 1-16,4 0-9 16,-1-4 1-16,1-4-30 15,3 1 1-15,0-11 20 16,7-3 1-16</inkml:trace>
  <inkml:trace contextRef="#ctx0" brushRef="#br0" timeOffset="146523.5518">6367 8639 44 0,'0'2'22'0,"25"4"9"31,-11-4-22-31,7 1-7 16,8-3 1-16,-1 0-5 0,-3 0 1 15,-4-3-4-15,0 1 1 16,-7-1-20-16,-3 0 0 16,-1 1-1-16,-3 2 0 15</inkml:trace>
  <inkml:trace contextRef="#ctx0" brushRef="#br0" timeOffset="146789.2253">6473 8477 44 0,'0'0'22'0,"11"32"8"15,-8-16-21-15,1-3-3 16,-1 6 0-16,1 4-3 16,0 7 1-16,-1 4-5 15,-3-2 1-15,0-3-1 16,0-3 1-16,0-2-4 16,0 0 0-16,0-3-31 15,7-2 1-15,0-9 12 16,4-5 0-16</inkml:trace>
  <inkml:trace contextRef="#ctx0" brushRef="#br0" timeOffset="147429.8031">6801 8591 33 0,'0'-8'16'0,"0"11"13"15,0-3-17-15,0-6-3 16,0 6 1-16,0 0-2 16,4 3 0-16,-4 0-1 15,3 2 0-15,1 3 3 16,-1 5 0-16,1 3-7 16,3 0 0-16,4 0-2 15,-1-3 0-15,1-2-1 16,3-3 0-16,0-3 0 15,0-3 0-15,0-4 0 16,0-6 0-16,-3-3 0 0,0-2 1 16,-1 0-2-16,-3 0 0 15,0 2 1-15,0 3 0 16,0 3-1-16,0 2 0 16,-7 8 1-16,4 6 1 15,-4 5-1-15,3 2 1 16,-3 1-2-16,4-1 0 15,0-4 2-15,3-4 1 16,3-4-2-16,1-6 0 16,3-6 1-16,0-4 0 15,0-4-1-15,0-1 1 0,-3-4-3 16,-1 1 1-16,1-4-7 16,-4-4 1-16,0-3-18 15,-3 5 1-15,-1 6-10 16,4 4 1-16,0 6 15 15,0 0 1-15</inkml:trace>
  <inkml:trace contextRef="#ctx0" brushRef="#br0" timeOffset="147867.3176">7313 8440 46 0,'-4'-10'23'0,"29"15"10"0,-7-5-22 0,3 3-5 15,4-1 1-15,6-2-5 16,12-2 0-16,-5 2-3 15,1-6 0-15,-11 6-14 16,-6-2 0-16,-1-1-18 16,-7 0 0-16,-7 3 17 15,-7-5 1-15</inkml:trace>
  <inkml:trace contextRef="#ctx0" brushRef="#br0" timeOffset="148289.2258">7450 8408 40 0,'-3'-5'20'0,"3"5"6"0,-4 0-20 0,4 3 3 15,0 2 0-15,-3 8-1 16,-1 8 0-16,1 6 1 15,3-3 0-15,0 5-5 16,3 3 0-16,1-1-5 16,3-2 1-16,4-5 1 15,3 0 0-15,0-5-2 16,7-6 1-16,0-3-24 16,0-4 1-16,0-6-16 15,1 0 0-15,-5-8 26 16,1 0 0-16</inkml:trace>
  <inkml:trace contextRef="#ctx0" brushRef="#br0" timeOffset="148539.2454">7853 8252 49 0,'-14'-21'24'0,"28"19"9"0,-7 7-24 16,3 8-3-16,4 8 1 16,4 6-7-16,0 4 1 15,-1 12-1-15,-3 7 1 16,-7-5-2-16,-10 3 0 16,-8 2-17-16,-6 3 0 0,-11-6-16 15,-11 4 0-15,-7-6 23 16,0-8 0-16</inkml:trace>
  <inkml:trace contextRef="#ctx0" brushRef="#br0" timeOffset="148961.11">6815 8369 25 0,'-17'0'12'0,"-8"21"16"0,22-10-13 15,-4 7-1-15,0 16 0 16,3 1-6-16,4 7 1 16,4 8-6-16,6 1 1 15,4 2-3-15,0 0 0 16,7-8-2-16,8-3 0 0,-1-8-20 15,0-7 0-15,0-9-15 16,1-5 0-16,2-5 28 16,-2-18 0-16</inkml:trace>
  <inkml:trace contextRef="#ctx0" brushRef="#br0" timeOffset="149632.9749">8011 8279 26 0,'0'-5'13'0,"15"5"4"15,-8-3-13-15,3 3 4 16,1 0 1-16,-1 0-6 16,1 3 1-16,-4-1-2 0,0 6 0 15,-3 3 1-15,-4 2 0 16,-4 3 3-16,-3 0 1 15,0 2-2-15,0-2 1 16,3 3-3-16,4-4 0 16,7 4-3-16,4-6 0 15,10-2-2-15,7-3 0 16,4-3-27-16,0-2 0 16,-7-3-2-16,-1-3 1 15</inkml:trace>
  <inkml:trace contextRef="#ctx0" brushRef="#br0" timeOffset="150304.8984">5143 7871 36 0,'-17'6'18'0,"41"4"11"15,1-10-19-15,14 0 2 16,31 0 1-16,43-2 1 15,43-1 0-15,62 0-6 16,57 3 1-16,46 8-9 16,15 8 0-16,-15 0 1 15,-25 0 0-15,-35-6-2 16,-35-2 1-16,-32-2-1 16,-42-6 0-16,-40-3-22 15,-23-2 1-15,-29-3-7 16,-25 0 0-16,-18 0 0 0,-17 0 1 15</inkml:trace>
  <inkml:trace contextRef="#ctx0" brushRef="#br0" timeOffset="150695.5061">6928 7239 56 0,'0'-24'28'0,"25"37"3"16,-21 1-29-16,-1 12-2 16,-3 6 0-16,-10 10 0 15,-1 16 1-15,-3 11-12 16,0 5 0-16,0 6-28 0,0 7 0 15,6-10 30-15,1-11 1 16</inkml:trace>
  <inkml:trace contextRef="#ctx0" brushRef="#br0" timeOffset="151351.7861">8128 7911 34 0,'-14'-13'17'0,"35"5"8"0,-7 3-17 0,11-1 5 16,6 4 0-16,15 2-6 15,18 0 0-15,3 2-6 16,10 1 1-16,-6 2-4 15,3 1 1-15,-3-4-14 16,-8-2 1-16,-10 0-26 16,3 0 0-16,-10-5 33 15,-10 2 1-15</inkml:trace>
  <inkml:trace contextRef="#ctx0" brushRef="#br0" timeOffset="153211.1874">9098 7916 33 0,'-7'-2'16'0,"32"-4"7"0,-11 4-16 0,7-1-4 15,14 3 1-15,11 0-3 16,-4 0 0-16,8-3-8 15,-1 3 1-15,-3 0-19 16,-11-2 1-16,-7-1 11 16,-6 1 1-16</inkml:trace>
  <inkml:trace contextRef="#ctx0" brushRef="#br0" timeOffset="153429.9416">9214 8075 49 0,'36'-3'24'0,"62"30"3"0,-62-27-24 16,10-5-5-16,6-3 0 15,8 0-37-15,0 5 0 16,-10-8 29-16,-8 1 0 15</inkml:trace>
  <inkml:trace contextRef="#ctx0" brushRef="#br0" timeOffset="153992.4036">10283 7596 34 0,'-7'-13'17'0,"11"8"8"0,-4 7-18 0,3 4 1 16,1 9 0-16,-4 12 2 15,3 7 0-15,1-2-6 16,-1 10 1-16,1 6-5 15,-4 0 1-15,0 5-1 16,0 2 0-16,0-10-4 16,0-3 1-16,0-7-25 15,3-11 1-15,-3-11-6 16,0-10 0-16</inkml:trace>
  <inkml:trace contextRef="#ctx0" brushRef="#br0" timeOffset="154148.7006">10347 7940 51 0,'46'3'25'0,"24"-1"0"15,-49-4-26-15,4-4-1 0,0-4 0 16,-1-3-25-16,-2-6 1 16,-5-2 5-16,-6 0 1 15</inkml:trace>
  <inkml:trace contextRef="#ctx0" brushRef="#br0" timeOffset="154320.5241">10587 7583 46 0,'-7'21'23'0,"3"77"10"0,1-79-23 16,-1 12-4-16,-3 12 0 16,0 2-5-16,3 10 0 15,1 1-1-15,-1-3 0 16,1-11-10-16,3-5 1 0,3-8-28 15,4-5 0-15,4-6 21 16,0-7 0-16</inkml:trace>
  <inkml:trace contextRef="#ctx0" brushRef="#br0" timeOffset="154586.1621">10855 7789 55 0,'-11'35'27'0,"8"52"7"0,3-66-27 16,3 8-4-16,1 11 0 15,-1 0-3-15,4-9 0 16,0-1-4-16,0-7 1 15,4-7-25-15,0-8 0 16,-1 0-4-16,4-11 0 16</inkml:trace>
  <inkml:trace contextRef="#ctx0" brushRef="#br0" timeOffset="154929.9079">11081 7967 57 0,'3'15'28'16,"11"30"8"-16,-10-34-29 0,3 0 0 16,3-1 1-16,1-5-4 15,3-5 0-15,7-5-6 16,-3-3 1-16,0-5 1 16,-4 2 0-16,-4 4-1 15,-6 1 1-15,-4 9 0 16,-4 5 1-16,1 8 0 15,-1 7 0-15,4 1-2 16,0-3 0-16,7-5 8 16,4-5 0-16,3 0-5 15,0-6 1-15,0-5-4 16,4-5 0-16,-8-6-6 0,1-5 1 16,-4-8-17-16,-3 0 1 15,-4-2-13-15,0-3 0 16,7 0 17-16,3 0 0 15</inkml:trace>
  <inkml:trace contextRef="#ctx0" brushRef="#br0" timeOffset="155164.3391">11469 7633 56 0,'45'-5'28'0,"26"71"8"0,-43-47-28 0,0 4-2 16,4 12 0-16,4 10-4 16,-8 2 0-16,-11 12-2 15,-13 1 0-15,-15-9-6 16,-6-4 0-16,-22 4-23 16,4-6 1-16,-8-6-5 15,1-10 1-15,7-10 28 16,6-8 0-16</inkml:trace>
  <inkml:trace contextRef="#ctx0" brushRef="#br0" timeOffset="155789.3267">12015 7189 23 0,'-7'-11'11'0,"4"8"9"16,3 1-12-16,0-1 1 15,3-2 1-15,-3 0-3 16,0-1 0-16,0 4-1 16,0-1 0-16,0 0-3 15,-3 3 1-15,3 3 1 16,-4 5 1-16,4 5-4 16,0 14 0-16,0 15 5 15,7 8 0-15,-3 22-3 0,-4 20 1 16,0 9-3-16,-4 15 0 15,4 17-2-15,-3-17 0 16,-4 3 0-16,3-13 0 16,4-3 2-16,0-16 0 15,0-13-2-15,-3-7 1 16,3-9-2-16,7-11 0 16,3-4-31-16,4-6 0 15,4-8-4-15,0-11 0 16,-1-10 25-16,-6-5 1 15</inkml:trace>
  <inkml:trace contextRef="#ctx0" brushRef="#br0" timeOffset="158445.587">11970 7170 26 0,'-4'-5'13'0,"11"-3"1"16,-7 8-13-16,0 0-1 15,7-5 0-15,-3 2 4 16,-4-2 1-16,-4-1-2 16,-3 1 0-16,-3-3 0 15,-8 0 0-15,-3 0-2 16,-8 3 0-16,-2 0-1 16,-1-1 0-16,-7 4 0 15,-7-1 0-15,4 1 0 16,-7-1 0-16,-11-2 0 15,-7-1 1-15,-11 4-1 0,-3-4 0 16,0-2 0-16,-7 0 0 16,3 3 3-16,-3 0 1 15,-1 0-4-15,1-1 0 16,0 4 0-16,7-4 1 16,-4 4-1-16,4-1 1 15,7 0-2-15,0-2 1 16,-4 0-1-16,4 0 1 15,-7 2 0-15,4 3 0 16,-5 0 0-16,-6 3 0 0,4-1 0 16,-8 1 1-16,4 0-1 15,-1-1 1-15,1 1-2 16,0-1 0-16,0 1 1 16,3 0 1-16,-3-1-1 15,3 1 0-15,8 0-1 16,-4-1 1-16,-1 1 0 15,8-3 0-15,0 0 0 16,4 0 0-16,6 3 0 16,-3-3 0-16,0 0 0 15,0 0 0-15,0 2 0 16,-7-2 0-16,7 3 0 16,-7 0 1-16,-7-1-2 15,10 1 0-15,1-1 1 16,-1 1 1-16,4 0-1 15,0-1 0-15,0-2-1 0,0 0 1 16,0-2 1-16,-4-1 0 16,4 3-1-16,4 0 0 15,-8-3 0-15,1 1 0 16,-1-1-1-16,-6 1 1 16,2-1 0-16,-9 3 1 15,-4 0-2-15,-8 0 1 16,1 0 0-16,3 0 1 15,-3 0-2-15,7 0 1 16,-4 3 2-16,4-1 0 0,7 3-2 16,-11 1 1-16,11 2-1 15,-4 0 0-15,1 2 1 16,10 3 0-16,0 1 1 16,10-1 0-16,8 0-2 15,10-2 0-15,10-1 0 16,5 1 1-16,2 2-1 15,5 3 1-15,-1 3-1 16,0-1 1-16,4 9-1 16,0-1 1-16,0 6-1 15,3 5 0-15,1 10 0 16,-5 6 0-16,5 11 0 16,-1-1 0-16,4-2-1 15,-7 3 1-15,0 2 0 16,-4 0 0-16,4 0 5 15,0 0 0-15,0-8-5 0,3 6 0 16,0 2 0-16,1-2 1 16,-1 4-2-16,4 1 1 15,-4-13 5-15,1-1 1 16,-5-2-2-16,1 0 1 16,4-3-5-16,-1-2 1 15,0-3-1-15,1-3 1 16,-1 1-1-16,4-6 0 15,3 0-1-15,1-8 1 16,-1-5 1-16,1-3 1 16,3-3 1-16,3-2 1 15,1-3-5-15,-1 1 1 0,0-4-1 16,1 1 0-16,-1-3 1 16,1 2 1-16,-1 4-1 15,1-4 0-15,3 1-1 16,0-1 1-16,0-2 0 15,0 0 0-15,0 0 1 16,3-3 0-16,1 1-2 16,3 2 1-16,0-3 4 15,0 3 1-15,7-3-4 16,4 1 0-16,6-4 0 16,1 3 0-16,0-2-1 15,3 2 1-15,7-2 0 16,4 0 1-16,0-3-2 15,-4 0 1-15,1 0-1 16,-1 2 0-16,4-2-2 0,-1 3 1 16,1 0 2-16,-3-1 1 15,-1 1-2-15,0 0 0 16,7-1 0-16,1 1 0 16,-1-6-1-16,0 6 1 15,4-3 0-15,0 2 1 16,0-2-1-16,-4 3 0 15,4-3 1-15,4 0 0 16,6 0-1-16,-3 0 1 16,3-3-1-16,8 1 1 15,-4 2-2-15,10 0 0 0,1 0 1 16,-4 0 0-16,7-5-1 16,7-1 1-16,4-2 0 15,7-5 1-15,10-5-1 16,0 2 0-16,1 0 0 15,-8 0 0-15,4 0 0 16,-1 3 0-16,-2 2 0 16,6 1 0-16,-10 2 0 15,6-3 1-15,-2 3-1 16,6 3 0-16,4-3-1 16,3 3 1-16,0-3 0 15,8 8 0-15,3-3 0 16,3 3 1-16,8 0-1 15,-1 0 1-15,4-3-2 16,8 3 1-16,-5 0 1 0,8 0 1 16,3 0-2-16,0 0 1 15,-3 0-2-15,6 0 1 16,-6 0-2-16,-7 3 1 16,3 0-20-16,-7-3 1 15,0 0-18-15,-11 0 1 16,-3 0 23-16,-7-6 0 15,-7-7 7-15,0-8 0 16</inkml:trace>
  <inkml:trace contextRef="#ctx0" brushRef="#br0" timeOffset="159242.4643">11984 8260 33 0,'3'-5'16'0,"-10"8"1"0,7-3-17 16,0 0 1-16,0 2 0 0,0 1 3 16,4 2 1-16,-4 3 0 15,3 5 1-15,-6 6-2 16,3-1 1-16,3 6 0 15,1 8 0-15,-4 5-4 16,0 3 0-16,-4-1 1 16,1 4 1-16,-1 2 0 15,1 0 0-15,-1-3-1 16,4 3 0-16,0-5 0 16,0-6 0-16,-3-2-1 15,3-3 0-15,0-3-1 16,0-2 0-16,3-8 0 15,1 0 1-15,-4 0-1 16,0-8 1-16,0 0-1 16,0 0 0-16,-4-3 1 15,1 0 0-15,-4 1 0 0,-1-1 0 16,-2-3-1-16,-8 1 0 16,-6-3 0-16,-12 0 0 15,-13 0-1-15,-15-3 1 16,-24-4 0-16,0-1 0 15,88 8 0 1,-402-19 2-16,98 6 1 16,40 2-14-16,27 11 0 15,22 8-36-15,14 8 1 16,7-19 34-16,0 1 0 16</inkml:trace>
  <inkml:trace contextRef="#ctx0" brushRef="#br0" timeOffset="173213.0246">2815 15571 42 0,'-49'2'21'0,"31"-7"1"0,18 5-21 16,0 0-1-16,3 3 0 15,8-1 2-15,10-2 1 16,11 3-2-16,7 0 1 16,14-3-2-16,7 0 1 0,7 0 4 15,10-3 0-15,12 0-5 16,6 1 0-16,4-1 0 15,6-2 0-15,15-3 1 16,4 0 0-16,10 0-2 16,14-5 1-16,0 5 1 15,4 0 1-15,10 0-1 16,11-3 0-16,7 6 0 16,-7 2 0-16,7 1-2 15,-4-4 1-15,11-1 1 16,-3 1 1-16,17 4 2 15,-4-1 0 1,195 0-4 0,-82 3 1-16,-38 8 0 15,-22-8 0-15,-17 6 1 16,7-4 1-16,-4 1-1 16,1 2 1-16,-4 0 1 0,10-2 0 15,4 5-4-15,-7-3 0 16,0 6 0-16,0-3 0 15,3 2 0-15,7 1 0 16,1-3 0-16,-4 2 0 16,3-2 2-16,-3 0 0 15,14 3 1-15,4 0 1 16,0-1-4-16,17 1 1 16,7-3 0-16,-3 0 0 0,14 2 1 15,3 1 0-15,4 2-2 16,3-2 0-16,22 4 1 15,-14 1 1-15,17 11-2 16,-14-6 0-16,14 13 0 16,-25-7 1-16,4-3-2 15,-10-6 1-15,-15-2 0 16,-14 5 1-16,-14-2-1 16,-25-3 0-16,-20-3-2 15,-22-3 0-15,-21-4-24 16,-22-1 1-1,33-10-27 1,-50-1 1-16,-39-4 48 16,-24-9 0-16</inkml:trace>
  <inkml:trace contextRef="#ctx0" brushRef="#br0" timeOffset="173588.0284">18789 15687 40 0,'-14'-10'20'0,"17"7"5"0,1 3-20 0,6 3 3 16,4 7 1-16,15 3-3 16,13 9 0-16,4 9-2 15,7 1 1-15,0 10 0 16,-7 6 0-16,-8 5 3 16,-9 5 0-16,-15-2-5 15,-14-3 0-15,-14-6-3 16,-1 1 0-16,15-48 0 15,-74 50-56 1,21 3 1-16,4-11 31 16,10-5 0-16</inkml:trace>
  <inkml:trace contextRef="#ctx0" brushRef="#br0" timeOffset="191934.9726">4748 10181 27 0,'-10'-18'13'0,"10"-6"9"0,3 19-14 0,1-6-5 15,-4 11 1-15,7-3-3 16,0 3 0-16,0 8 5 15,0 8 0-15,3-3 1 16,-2 9 1-16,-5 9-4 16,1 6 1-16,-4 3-6 15,0-3 0-15,0 3 0 16,-4-1 1-16,4 1 1 16,0-8 0-16,0-8-3 15,0-1 1-15,-3-7-17 16,3-2 0-16,-4-9-19 15,0-13 0-15</inkml:trace>
  <inkml:trace contextRef="#ctx0" brushRef="#br0" timeOffset="192106.8628">4667 10448 37 0,'-7'0'18'0,"32"8"12"0,-4-2-19 15,18-9-7-15,-1-2 1 16,8 2-5-16,7-2 0 15,-7-6-12-15,-4-2 0 16,-10-6-19-16,-4-4 1 16,-3-4 21-16,-7 1 0 15</inkml:trace>
  <inkml:trace contextRef="#ctx0" brushRef="#br0" timeOffset="192310.0312">5034 10157 34 0,'14'32'17'0,"0"-3"7"16,-10-16-18-16,-4 11-1 16,0 11 1-16,-4 2-4 15,1 10 1-15,-4-2-4 16,0 0 1-16,3-10 0 16,0-6 0-16,1-3-3 15,-1-5 0-15,1-5-18 16,3-5 1-16,3-6-4 15,4-2 1-15</inkml:trace>
  <inkml:trace contextRef="#ctx0" brushRef="#br0" timeOffset="192841.2316">5330 10274 30 0,'0'-6'15'0,"0"12"5"0,0-4-15 0,0 6 2 15,0 8 1-15,-3 8-1 16,-1 0 1-16,1 5-4 15,-1 0 1-15,4 0-2 16,0-2 0-16,0-9-1 16,0-2 1-16,4-8-3 15,-4 3 1-15,3-9 0 16,-3-2 0-16,4-8-2 16,-1 0 0-16,1 3 1 15,-4 5 0-15,0 0 0 16,3 5 0-16,4 6 0 15,0-1 1-15,4 1 3 16,3 2 0-16,7-7 6 16,0-4 1-16,1-2-8 15,-1-10 0-15,-7-4-2 0,4-4 0 16,-8-1-2-16,-3-2 0 16,0-3-1-16,-3 1 1 15,-4 1-15-15,0 4 1 16,3 2-6-16,1 5 1 15,-1 1-2-15,4 7 1 16,0 3 2-16,1 0 1 16</inkml:trace>
  <inkml:trace contextRef="#ctx0" brushRef="#br0" timeOffset="193419.391">5570 10409 34 0,'-14'10'17'0,"0"25"9"0,14-17-17 16,0 3-3-16,7 3 1 15,7-3 6-15,4-2 1 16,3-6-8-16,7-5 0 0,-3-8-3 15,-4-5 0-15,-3-6-2 16,-4-10 0-16,0-3-8 16,-7-2 0-16,-7-3-10 15,0-3 0-15,-4 3 8 16,1 5 0-16,-1 5-2 16,1 9 0-16,-1 5-6 15,4 7 0-15,4 3 6 16,-1 1 0-16</inkml:trace>
  <inkml:trace contextRef="#ctx0" brushRef="#br0" timeOffset="193700.6222">5810 10263 38 0,'18'-2'19'0,"42"15"5"0,-43-5-19 15,1 8-5-15,0 5 0 16,-1 3 0-16,-6 2 0 16,-4 8 1-16,-11 9 0 15,-3-6-3-15,-3-8 1 0,-1-5-17 16,1-3 1-16,-1-3-7 15,0 1 0-15</inkml:trace>
  <inkml:trace contextRef="#ctx0" brushRef="#br0" timeOffset="194122.4991">5143 10298 29 0,'-21'29'14'0,"0"29"6"0,21-45-14 0,0 14-4 16,4 7 0-16,3 0-1 16,10-5 0-16,11 3-9 15,4-3 1-15,0-5-22 16,0-8 0-16</inkml:trace>
  <inkml:trace contextRef="#ctx0" brushRef="#br0" timeOffset="194606.9393">6089 9911 36 0,'-14'-24'18'0,"14"11"11"0,3 11-17 0,-3 2-10 15,7 5 0-15,4 16 5 16,3 13 0-16,0 22-2 16,7 5 1-16,4 18-2 15,0 14 0-15,-1 7-4 16,-3 4 0-16,-3-4-1 15,0-7 0-15,-4-6-10 16,0-10 0-16,-3-22-19 16,-8-10 1-16,-3-8 5 15,-7-8 0-15</inkml:trace>
  <inkml:trace contextRef="#ctx0" brushRef="#br0" timeOffset="195138.1927">4470 10041 31 0,'0'-16'15'0,"10"35"5"15,-3-9-16-15,7 19 0 0,4 6 1 16,3 18 0-16,0 21 1 15,0 16-4-15,1 2 0 16,-1 9-1-16,0 2 1 16,7-3-4-16,-3-17 1 15,0-9-19-15,-4-11 1 16,0-5-8-16,-11-15 1 16</inkml:trace>
  <inkml:trace contextRef="#ctx0" brushRef="#br0" timeOffset="197075.6645">20027 15634 41 0,'-4'-8'20'0,"8"3"3"0,-4 5-21 0,0 5 2 16,0 3 0-16,0 5 3 16,0 6 1-16,0 5-3 15,4 8 1-15,-1-6-1 16,1 0 0-16,3-2 0 15,0-5 0-15,3-9 0 16,4-4 1-16,4-6-5 16,0-3 1-16,3-8-2 15,0-4 0-15,0-7 0 16,-3 4 1-16,-4 5-1 16,0 2 1-16,-7 11-2 15,0 5 1-15,-3 11 0 16,-4 3 0-16,3 5 0 15,4-6 0-15,4 1 5 16,3-9 1-16,7-2-3 0,0-11 1 16,4-4-5-16,3-15 0 15,0-7 1-15,-3-5 0 16,-4-6-3-16,-7-5 1 16,-3 6-16-16,0-1 1 15,-4 0-8-15,0 6 0 16,0 7-4-16,-4 1 1 15,1 2 16-15,10 8 1 16</inkml:trace>
  <inkml:trace contextRef="#ctx0" brushRef="#br0" timeOffset="199173.8339">4036 12240 10 0,'-18'0'5'0,"4"0"7"0,7 0-4 16,-4 2-2-16,-3-2 0 16,0 3-4-16,0-3 1 15,3 0 6-15,8 0 1 16,13 0-5-16,12 0 1 0,13 0-6 15,18-3 1-15,3 6-1 16,11-3 0-16,-3 0 0 16,-11-3 1-16,-11 3 2 15,-7 0 0-15,-7 0-2 16,-10 0 0-16,-7-2-1 16,-11 2 1-16,-11-3-1 15,-21 3 1-15,-6-3-1 16,-15 3 0-16,-11 0 0 15,8 3 0-15,-1-3-1 16,4-3 1-16,18 3 3 16,10 3 0-16,25-6 0 15,14 6 0-15,25-3-4 16,18 3 1-16,24-6-3 16,3 3 1-16,5 3-29 0,-1-1 0 15,0 6 13-15,-17 3 0 16</inkml:trace>
  <inkml:trace contextRef="#ctx0" brushRef="#br0" timeOffset="200048.8912">2871 12084 27 0,'-17'2'13'0,"17"3"13"16,0-5-14-16,3-2-5 15,8-6 1-15,3 0-5 16,4-5 1-16,10-6-3 15,4-2 1-15,3-3-1 16,0 0 0-16,-7 3 0 16,-6 0 0-16,-5 3 0 15,-3 2 0-15,-3 5-1 16,-4 3 1-16,0 0-2 16,-7 8 1-16,0 8-1 15,-4 8 1-15,-3 10 0 16,-3 4 1-16,-1 9-1 15,1 4 0-15,-1 2 0 0,1-11 1 16,-1-2-1-16,7-8 1 16,-3-1-1-16,7-1 0 15,0-4 0-15,0-2 0 16,0 0-1-16,4 0 1 16,3-3-15-16,-4 0 1 15,5 0-9-15,-1 1 1 16,0-4 5-16,0-2 0 15</inkml:trace>
  <inkml:trace contextRef="#ctx0" brushRef="#br0" timeOffset="200267.6023">2727 12478 37 0,'-7'8'18'0,"3"-22"11"16,11 9-20-16,11-3-1 15,14-2 0-15,10-4-5 16,18 1 0-16,7 0-3 16,0 0 0-16,7-1-2 15,0 4 1-15,-3 2-19 16,10 0 1-16,-11 8-17 16,1-5 1-16</inkml:trace>
  <inkml:trace contextRef="#ctx0" brushRef="#br0" timeOffset="201455.1181">17787 15854 27 0,'3'2'13'0,"1"14"0"0,-8-13-14 16,1-3 3-16,-8 5 1 16,1-10 5-16,-8 5 0 15,-3-3-6-15,-4-15 0 0,1-6 1 16,2-5 0-16,1 2-1 16,7 6 1-16,11 3-1 15,6 5 1-15,8 5-3 16,6 5 1-16,4 6 0 15,1 12 1-15,-5 7-2 16,-3 1 1-16,-10 1-1 16,-4-5 0-16,-7-3 4 15,-11-6 0-15,-14-7-2 16,1-8 1-16,-5-6-3 16,-2-13 0-16,2-2-13 15,8-1 0-15,10 3-29 16,11 3 1-16,11 3 40 15,21 2 1 1</inkml:trace>
  <inkml:trace contextRef="#ctx0" brushRef="#br0" timeOffset="202189.486">18186 15531 29 0,'-22'-8'14'0,"-2"29"10"0,17-8-14 0,-4 9-5 16,7 4 1-16,8 11-2 15,7 5 0-15,13-4 2 16,15-4 1-16,3-16-4 16,-3-7 0-16,-3-16 1 15,-8-19 0-15,-11-5-4 16,-10-8 1-16,-10 0-2 16,-11 0 0-16,-7 10-3 15,-4 6 1-15,0 5-29 16,1 6 1-16,6 12 6 15,7 4 0-15</inkml:trace>
  <inkml:trace contextRef="#ctx0" brushRef="#br0" timeOffset="207151.6771">4011 12285 8 0,'-4'0'4'0,"8"-6"5"16,-4 6-4-16,0 0-1 15,0 0 1-15,3-2-4 16,-3 2 1-16,0-3-3 16,0 3 0-16,0 0 1 15,0 0 1-15,0 0-1 16,0 0 1-16,0 0 1 15,0 0 1-15,0 0-1 16,0 0 0-16,0 0-1 16,4 0 0-16,-4 0-2 0,7 0 1 15,-3-3 1-15,-1 1 0 16,1 2 1-16,3-3 0 16,0 0-1-16,0 1 0 15,0 2 0-15,0-3 1 16,0 0-2-16,0 1 0 15,0 2 0-15,0-5 1 16,0 2 2-16,4 3 1 16,-4 0-2-16,3-3 1 15,1 1-1-15,-4-1 1 16,0 0-3-16,4 3 1 0,-4 0-2 16,3-2 1-16,-3 2 0 15,0 0 0-15,0-3-1 16,1 0 1-16,-1 3 0 15,0 0 0-15,-4 3 0 16,1-3 0-16,-1 3 0 16,4-3 1-1,0 2-1-15,4-2 1 0,3 0-1 16,4 0 1-16,-1 0-1 16,-3-2 1-16,4 2 0 15,-4 0 1-15,0 0-3 16,0-3 0-16,0 3 1 15,-3 0 0-15,0 0 0 16,-1-3 0-16,4 3 0 0,0-2 0 16,4 2 1-16,0 0 0 15,-4 0 2-15,0-3 1 16,0 3-4-16,-3 0 1 16,-1 0-1-16,1 0 1 15,-1 0-2-15,1-3 1 16,0 1 0-16,-4 2 1 15,3 0-2-15,-3 2 1 16,0-4 0-16,0 4 1 16,0-2-2-16,0 0 1 15,-3 0-1-15,0 3 0 16,-1 0 2-16,1-1 1 0,-1 1-2 16,4 0 0-16,0-3-1 15,0 0 1-15,0 2-1 16,4-2 1-16,3 0 0 15,0 0 1-15,0 3-1 16,0-3 1-16,0 0-2 16,-3 0 1-16,0 0 1 15,-1 0 0-15,1 3-2 16,-4-3 0-16,0 0 2 16,0 0 0-16,0 0 0 15,0 0 0-15,0 0-3 16,4 0 1-16,-1 0 0 15,1 0 1-15,-1 0 2 16,1 0 0-16,0 0-3 0,-1 0 0 16,1 2 1-16,-1-2 0 15,5 0 0-15,-1 0 0 16,0 3 0-16,0-3 1 16,0 3-2-16,0-1 1 15,-14-2 0 1,21 3 0-16,-3-1 0 15,3 4 0-15,4-1 0 16,-1 0 6-16,1 1 0 16,0-1-5-16,-4 0 1 15,0 1-3-15,-3-1 0 16,17 3 1 0,-3 2 1-16,0 1-1 15,-4 2 0-15,0-2-1 16,-3 2 1-16,-8-2 0 15,5 2 1-15,-1-3-1 16,0 1 1-16,0-3-1 16,0-3 0-16,0 0-1 15,4 3 1-15,0 0 2 16,-11-2 0-16,0-1-4 16,4 6 0-16,-1-1 3 15,4-2 0-15,8 11-2 16,-1-1 1-16,0 1 1 15,0 2 0-15,1-3-1 16,-5-2 0-16,1-8 1 16,-4 3 0-16,4-1 1 15,-1 1 0-15,1-1-1 0,0 1 0 16,0 0 0-16,-4 2 0 16,0 0-1-16,4 0 0 15,-4 1 0-15,3 1 0 16,1-1 0-16,0-1 1 15,3 0 0-15,0 3 1 16,-3-3 0-16,-4 3 1 16,0-5-3-16,4 5 0 15,0-1-1-15,-1 4 1 16,1-1 0-16,0 1 1 16,-8-3-1-16,1 5 1 0,0-2-1 15,-4-6 0-15,-4 0 0 16,-3-2 1-16,0-1-1 15,-3 1 1-15,0-1-1 16,3 1 1-16,0-1-1 16,0 4 1-16,0-1-1 15,0 0 1-15,3 3-2 16,1 0 0-16,0 0 1 16,3 0 0-16,0 2 1 15,3-2 0-15,1 3-2 16,3 2 1-16,0 3-1 15,1 2 1-15,-8-2 0 16,0 2 0-16,0-2 0 16,4-5 1-16,3 2-1 15,3 0 0-15,1 3 0 0,0 0 0 16,-4 2 0-16,0 0 0 16,0 4 1-16,4-1 0 15,3 8 4-15,0 8 0 16,4 0-5-16,-4-8 1 15,1 2 1-15,-1 4 0 16,7 4-2-16,7-2 1 16,1 0-1-16,-8 6 1 15,4-1-3-15,3-5 1 16,4 0-14-16,0 2 0 16,-7 4-27-16,0-1 1 0,3-5 23 15,-3-8 0-15</inkml:trace>
  <inkml:trace contextRef="#ctx0" brushRef="#br0" timeOffset="208276.6933">7609 14256 1 0,'0'0'0'0,"0"2"11"0,0-2 0 15,-3-2-4-15,3 4 0 16,0-2 0-16,0 0 0 16,3 3-3-16,4-3 0 15,4 3-1-15,-1 2 1 16,-2 3-3-16,-1 0 1 0,0 0-1 15,0 2 1-15,0 4 0 16,0-1 1-16,3 0 0 16,1 3 1-16,0-3-3 15,6 3 1-15,1-3-2 16,-1 0 1-16,1 1 0 16,0-4 0-16,-4 4 2 15,3-1 1-15,1 3-1 16,0 2 1-16,3 3-3 15,0-2 1-15,7 2-2 16,-3-2 0-16,0-1-1 16,-1-2 1-16,-2-3 0 15,-1 3 1-15,0 0 3 16,4 2 0-16,3 1-3 16,0-1 1-16,0 4-2 0,-3-1 0 15,0-3 1-15,6 3 1 16,8 1-1-16,4 7 1 15,-1 0 0-15,7 3 0 16,11-6 2-16,11 1 0 16,21-1-2-16,13-2 0 15,15-8-3-15,0 0 0 16,-14 2-22-16,0 1 1 16,-14 4-15-16,-1 1 1 15,-2-8 26-15,6 0 1 16</inkml:trace>
  <inkml:trace contextRef="#ctx0" brushRef="#br0" timeOffset="209370.4421">9511 15163 12 0,'-11'-5'6'0,"11"2"5"16,0 3-5-16,4-2-3 0,3-1 1 15,0 0 1-15,3 1 0 16,1 2-4-16,0 0 0 16,-1 2 0-16,4 1 0 15,4 2-1-15,-1-2 1 16,5 2-1-16,6 1 0 16,0-4 1-16,0 1 1 15,-3-3 1-15,0 2 0 16,3 1-2-16,0 0 1 15,4 2-1-15,3 0 0 0,-3 1-1 16,0 2 1-16,6-3 2 16,5 3 0-16,3-3 1 15,0 0 0-15,10 1-1 16,4-1 0-16,-7-5-4 16,0 5 1-16,0-2 0 15,3 2 0-15,-6 1 1 16,-5 1 0-16,8 1 4 15,4 0 1-15,-8 3-3 16,11-3 0-16,14-3 2 16,4 0 0-16,10-5-1 15,4 3 1-15,10 2-5 16,-7 3 0-16,8 3-1 16,-8 2 1-16,11 3 0 15,0 3 1-15,10-1-2 0,14 3 1 16,5 0-1-16,13-7 0 15,7-1-9-15,7-5 1 16,-14 8-17-16,-14-3 1 16,-24 3-2-16,-1 0 27 15,-109-16 0 1</inkml:trace>
  <inkml:trace contextRef="#ctx0" brushRef="#br0" timeOffset="210950.9339">12792 15550 8 0,'10'-8'4'0,"15"-6"2"16,-15 9-3-16,1 0 9 15,3 0 1-15,0 2-11 16,0-2 0-16,4 5 1 16,3-3 1-16,0 6-1 0,0-1 1 15,4 1 2-15,3-3 0 16,4 0-4-16,0-3 1 15,0 3-1-15,-4-2 1 16,0-1-4-16,4 3 1 16,0 0 1-16,3 0 0 15,0 3-3-15,0-1 1 16,4 4 1-16,7 1 1 16,0-1 4-16,0-1 0 15,-7-2 0-15,3-1 0 0,0 1-5 16,4-3 0-16,-7 3 0 15,0-3 0-15,0 2 0 16,3 1 1-16,4 2-1 16,3 0 1-16,-7 1 3 15,11-4 0-15,4-2-1 16,-8 0 0-16,4 0-3 16,0 0 0-16,0 0 0 15,-4 0 0-15,-6 3 0 16,3 0 1-16,-1 2 0 15,5-2 1-15,-4-1-2 16,0 4 1-16,-1-1 0 16,1 0 1-16,0 0-3 15,-4 1 0-15,-3-1 0 16,-3 0 1-16,-1-2 1 0,7 2 0 16,-3 1-2-16,-4-4 0 15,0 1 2-15,-3 2 1 16,4 0-3-16,2 1 1 15,1 2-1-15,0 0 1 16,-4-3 0-16,8 3 1 16,2-3 3-16,1-2 0 15,-3-1-3-15,-1-2 0 16,0 0 2-16,1 0 0 16,-1 0-1-16,-3 0 0 0,-4 0-3 15,-3 3 0-15,0 2 1 16,-1-2 0-16,5 0 1 15,-1 2 0-15,-3 0-1 16,-4-2 1-16,0 0-2 16,4-1 1-16,0 1-1 15,-1-1 0-15,1 4 1 16,0-1 1-16,-4 0-1 16,0 3 1-16,0-5-2 15,1 2 0-15,-1-2 2 16,-3 0 0-16,6 2-2 15,-6 0 0-15,0 0 2 16,-1 1 0-16,5-4-2 16,-1 4 1-16,4-1-1 15,-1-2 1-15,-2 2 1 16,-1-3 0-16,-4 1-2 16,-2 0 1-16,2-1 0 15,1 6 1-15,3-2-1 0,4-4 0 16,0 4 0-16,-4-4 0 15,4 1 3-15,-1-6 1 16,8 3-3-16,4-2 0 16,-1 2 0-16,-3 0 0 15,14 2 1-15,0 4 0 16,7 1-2-16,7-1 1 16,3-1-1-16,8 0 1 15,-1-2-3-15,-10 5 1 0,-3-3-14 16,-8 1 1-16,-6-1-28 15,-15 0 0-15,-7 6 23 16</inkml:trace>
  <inkml:trace contextRef="#ctx0" brushRef="#br0" timeOffset="225929.65">6505 15401 14 0,'-7'-10'7'0,"11"-1"7"0,-1 3-7 0,1 0-2 15,-1-2 0-15,1-3 0 16,-1 5 1-16,1 0 1 15,-4 0 0-15,0 0-2 16,0 8 0-16,0-6-4 16,0 6 0-16,3 3-1 15,-3 8 1-15,0 2 1 16,7 8 1-16,-3 6 1 16,-1-4 0-16,1 1 0 15,3-3 0-15,-4 3-3 16,1 0 1-16,-4 2-1 15,0-2 1-15,0-3-1 16,0-2 0-16,0-1 0 16,-4-2 0-16,4-2 2 15,0-4 1-15,0-5-3 0,0-5 0 16,0-5-1-16,4-5 0 16,-4-9-13-16,3-5 1 15,1 0-32-15,3 1 1 16,4-9 34-16,-1-5 1 15</inkml:trace>
  <inkml:trace contextRef="#ctx0" brushRef="#br0" timeOffset="233348.2224">6092 16113 14 0,'-10'-5'7'0,"3"-3"8"0,7 8-7 15,0-5-4-15,3-1 0 16,4 1-3-16,0 0 0 15,-3 5 2-15,-1-3 0 16,-3 3 3-16,0 0 1 16,0 0-2-16,0 0 0 15,-3 0-3-15,-1 3 1 0,1 2 1 16,-1 3 0-16,1 5-3 16,3 6 1-16,3 10 5 15,1 0 0-15,3 3-5 16,0-1 0-16,0 4 3 15,4-3 0-15,-4-3-3 16,0-6 0-16,-4-1 4 16,4-9 1-16,0-3-5 15,0-7 0-15,4-8-1 16,-1-8 0-16,1-6-3 16,0 1 0-16,-4-6 3 15,-4 3 0-15,-3 2-1 16,0 8 0-16,0 4-1 15,0 12 1-15,4 0 0 16,6 8 1-16,1 3-1 16,7 3 0-16,-1-3 0 15,4-6 1-15,1-10 5 0,-1-8 0 16,0-2-5-16,-3-6 0 16,-8-11 0-16,-6-7 0 15,-4-3-3-15,0-3 1 16,-4 3-20-16,4 0 0 15,0 11-18-15,4 2 0 16,6 5 19-16,8 6 0 16</inkml:trace>
  <inkml:trace contextRef="#ctx0" brushRef="#br0" timeOffset="233816.9797">6593 16079 36 0,'-21'0'18'0,"21"-8"10"0,4 8-18 16,-4 0-3-16,7 2 1 15,10 4-3-15,15-1 0 16,7 0-4-16,0-2 1 16,7 0-3-16,-1-3 1 0,-6 0-1 15,-4 2 0-15,-10 1-24 16,-4-6 0-16,-7 3-8 15,-7-5 1-15</inkml:trace>
  <inkml:trace contextRef="#ctx0" brushRef="#br0" timeOffset="234332.6327">6688 16145 28 0,'0'-11'14'0,"11"-2"11"0,-7 5-13 16,-1 5-6-16,4 3 0 0,-3 0 1 16,-1 0 0-16,1 0-3 15,-4 8 0-15,-4 6-3 16,-3 2 1-16,-3 2-1 15,-5 8 1-15,1-2 0 16,-3 5 1-16,3 1-1 16,0 7 1-16,3-3-1 15,4-2 1-15,7-8-1 16,7 2 1-16,11-8-1 16,10-4 0-16,4-4-4 15,-1-4 1-15,5-4-22 16,2 6 1-16,-2-8-16 15,-5 3 1-15,-9-6 27 16,-8-5 1-16</inkml:trace>
  <inkml:trace contextRef="#ctx0" brushRef="#br0" timeOffset="234817.0481">7129 16198 34 0,'-21'0'17'0,"25"8"12"16,3-6-17-16,3-2-4 16,1 0-8-16,-11 0 0 15,56 16 7 1,-6-13 1-16,-4 0-9 16,-11-1 1-16,-3-2-2 0,-8-2 0 15,-2-4-20-15,-5 1 0 16,1-3-10-16,-4 0 0 15</inkml:trace>
  <inkml:trace contextRef="#ctx0" brushRef="#br0" timeOffset="235145.1789">7147 16306 52 0,'-28'3'26'0,"21"0"9"15,10-3-26-15,11 2-4 16,8 1 1-16,9-3-1 15,15 5 1-15,4-2-6 16,-1-3 1-16,-3 0-4 16,-4 0 1-16,-3 0-12 15,-4-3 1-15,-6-2-19 16,-5 5 0-16,-6 0 8 0,-4 5 1 16</inkml:trace>
  <inkml:trace contextRef="#ctx0" brushRef="#br0" timeOffset="235442.0592">7863 16007 54 0,'0'3'27'0,"7"42"10"16,-3-29-27-16,3 16-6 15,0 5 1-15,4 0-4 16,-1 2 1-16,1 9-4 16,-1 0 1-16,1-9-24 15,-4 4 1-15,3-1-15 16,1-8 0-16,-4-5 34 15,-3-7 1-15</inkml:trace>
  <inkml:trace contextRef="#ctx0" brushRef="#br0" timeOffset="255823.1589">14919 8311 19 0,'-7'-16'9'0,"7"2"9"15,0 12-10-15,3-1-2 16,1 1 0-16,-1-1 0 16,-3 3 0-16,4 3 1 15,-1 4 1-15,1 9 0 16,-1 5 1-16,1 11-4 15,-1 11 1-15,-3 2-4 16,0 0 1-16,0 2-1 16,0 6 0-16,-3 0 1 0,-1 3 1 15,1-9-4-15,-1-2 1 16,1-5-2-16,3-11 0 16,0-5 1-16,0-8 0 15,0-8-22-15,3-6 1 16,1-10-4-16,-1-8 0 15,4 1 4-15,1-1 1 16</inkml:trace>
  <inkml:trace contextRef="#ctx0" brushRef="#br0" timeOffset="256073.1567">14933 8620 39 0,'-4'0'19'0,"36"0"15"15,-11 0-20-15,15-3-10 16,2 1 1-16,12 2-5 16,-1-3 0-16,-3 1-2 15,-4-1 0-15,-6 3-16 16,-5-5 0-16,-6-1-7 15,-4-7 0-15,-7-5 13 16,-7-17 0-16</inkml:trace>
  <inkml:trace contextRef="#ctx0" brushRef="#br0" timeOffset="256276.2332">15197 8226 44 0,'4'40'22'0,"0"57"9"0,-4-59-21 15,0 6-2-15,0 9 1 16,0 11-7-16,0 5 1 16,0 5 1-16,0-11 0 15,0-10-5-15,0-10 1 16,3-9-7-16,1-10 0 0,-1-6-23 16,4-7 1-16,0-9-2 15,4-4 0-15</inkml:trace>
  <inkml:trace contextRef="#ctx0" brushRef="#br0" timeOffset="256698.1657">15642 8281 34 0,'-18'8'17'0,"1"32"10"0,13-24-17 15,-3 21 2-15,4 11 0 16,-1 5-4-16,1 13 0 16,3-3-5-16,3 3 0 15,11-7-2-15,7-7 1 16,4-7-1-16,3-10 0 0,0-11-2 16,-3-8 1-16,-4-11-10 15,-3-8 0-15,-4-7-11 16,-3-9 1-16,-1 3-3 15,-3-5 1-15,0 2 6 16,-7 1 1-16</inkml:trace>
  <inkml:trace contextRef="#ctx0" brushRef="#br0" timeOffset="257135.6738">15815 8631 27 0,'0'-14'13'0,"10"7"11"16,-10 7-15-16,4 0-3 15,7 2 1-15,-1 11 1 16,4 6 1-16,0 7-5 16,4 3 0-16,0 6 1 15,-1-3 0-15,1-1-2 16,-4-4 0-16,0-6 0 0,4-10 1 16,-4-9-3-16,4-10 1 15,-1-5-3-15,-3-8 0 16,-3-8 1-16,-4-6 0 15,-4 6 1-15,-3 5 0 16,0 9-3-16,0 9 1 16,0 14 2-16,4 8 1 15,7 5-3-15,3 8 1 16,3-2 5-16,4-1 0 16,8-5 1-16,-5-10 0 15,1-11-6-15,-4-5 1 0,0-3-1 16,-10-8 1-16,-4-5-2 15,-10-6 1-15,3-7-5 16,-4 5 1-16,0 0-13 16,1 0 1-16,-1 5-7 15,4 3 0-15,0 5-2 16,0 10 1-16,4-1 13 16,-4 7 1-16</inkml:trace>
  <inkml:trace contextRef="#ctx0" brushRef="#br0" timeOffset="257401.2802">16408 8371 43 0,'28'-8'21'0,"42"38"5"0,-52-15-21 16,3 15 3-16,-3 1 0 16,-4 6-7-16,-7 6 0 15,-11 7-1-15,-6 0 1 16,-11 6-2-16,-4-1 1 16,0-7-15-16,4-6 0 15,0-10-26-15,3-8 1 0</inkml:trace>
  <inkml:trace contextRef="#ctx0" brushRef="#br0" timeOffset="258276.3136">16919 7895 33 0,'-11'-8'16'0,"4"8"8"0,7 0-18 15,-3 8-2-15,-1 0-4 16,4-8 0 0,14 111 21-16,11 29 1 15,7 24-18-15,3 38 0 16,-3 4 2-16,-4 3 0 16,0-13 2-16,-6-19 0 15,-8-39 2-15,-7-19 1 16,-7-16-7-16,0-18 0 0,-4-17-4 15,1-4 1-15,3-19-1 16,0-13 0-16,0-9-1 16,0-7 1-16,0-8-22 15,3-5 1-15,4-8-27 16,11-1 0-16,3-2 33 16,-3-5 1-16,-1-3 3 15,-3-5 1-15</inkml:trace>
  <inkml:trace contextRef="#ctx0" brushRef="#br0" timeOffset="259260.6653">17371 9435 25 0,'-4'-3'12'0,"-3"1"11"0,7 2-14 15,0 2 1-15,0 4 1 0,4 2-1 16,-1 5 1-16,1 11-3 16,3 5 0-16,3 5-4 15,-3 3 1-15,4 3-4 16,-1-3 0-16,1-11 5 16,0-2 1-16,-1-11-5 15,1-7 0-15,-4-9-4 16,3-13 1-16,-3-2 0 15,-3-6 1-15,-4-3 0 16,0 6 1-16,0 3-2 16,0 10 1-16,4 10 0 15,-1 12 1-15,4 9-2 16,0 9 1-16,4-3 1 16,3-8 1-16,4-5 4 15,3-8 0-15,3-10-6 16,1-14 1-16,-7-5-1 0,-4-6 0 15,-4-7-3-15,-10-3 1 16,-3-3-17-16,-1 3 0 16,1 11-2-16,-1 4 1 15,1 9-8-15,3 0 0 16,7 8 15-16,0 5 0 16</inkml:trace>
  <inkml:trace contextRef="#ctx0" brushRef="#br0" timeOffset="259729.4303">17861 9456 38 0,'-14'-5'19'0,"31"10"13"0,-2-2-18 16,9-1-7-16,15 1 1 15,7 0-7-15,3-3 0 16,-3 0-5-16,-3-3 1 15,-5 3-17-15,-2-3 0 16,-8 1-12-16,-7-3 0 0,-7 5 28 16,-7 0 1-16</inkml:trace>
  <inkml:trace contextRef="#ctx0" brushRef="#br0" timeOffset="260041.908">18055 9504 38 0,'-14'0'19'0,"0"5"9"16,7-2-20-16,0 2 1 0,-4 3 0 15,4 8 0-15,-4 2 0 16,4 6-1-16,4 8 1 16,6 2-6-16,11-2 1 15,11-3-5-15,7-2 0 16,7-6-5-16,3-5 0 16,0-3-36-16,-3-2 0 15,-7-4 15-15,0-12 0 16</inkml:trace>
  <inkml:trace contextRef="#ctx0" brushRef="#br0" timeOffset="260666.914">16559 8194 28 0,'-3'5'14'0,"24"51"5"15,-7-30-14-15,4 27-5 16,3 14 1-16,3 22-1 16,1 15 0-16,0 1-5 15,-4 1 0-15,0-8-23 16,-3-13 0-16</inkml:trace>
  <inkml:trace contextRef="#ctx0" brushRef="#br0" timeOffset="261291.9781">14757 8176 21 0,'-18'-14'10'0,"7"-1"5"0,11 12-11 16,-3 11-1-16,-1-3 1 16,1 11 1-16,3 13 0 15,-4 16-3-15,-3 11 1 16,0 10-3-16,4 3 1 0,3 7-2 16,3-2 1-16,1 0-18 15,-1 1 1-15,4-12-1 16,7-10 1-16</inkml:trace>
  <inkml:trace contextRef="#ctx0" brushRef="#br0" timeOffset="262151.3649">18390 9567 25 0,'-14'-2'12'16,"18"4"11"-16,-4-2-12 0,7-2-5 15,3 2 1-15,15-3-6 16,7 3 0-16,-8-5-1 16,5 2 1-16,-5-2-1 15,4 0 1-15,-3-1-8 16,0 1 1-16,-4 0-14 16,0-1 0-16,0 1 3 15,-7 0 0-15</inkml:trace>
  <inkml:trace contextRef="#ctx0" brushRef="#br0" timeOffset="262432.5662">18429 9737 42 0,'18'8'21'0,"49"-11"7"0,-50-2-21 15,4 5-9-15,8-3 0 16,-1 3-5-16,0-3 0 16,0 6-21-16,1-6 1 15,-5 3 15-15,-6-5 0 0</inkml:trace>
  <inkml:trace contextRef="#ctx0" brushRef="#br0" timeOffset="262823.2491">18997 9461 37 0,'0'6'18'0,"0"39"8"0,0-29-19 16,0 2-7-16,0 6 0 15,0 8 0-15,0-1 0 0,3 1-1 16,-3-3 1-16,4-5-31 15,-1-5 0-15,5-6 19 16,-1-10 1-16</inkml:trace>
  <inkml:trace contextRef="#ctx0" brushRef="#br0" timeOffset="263401.329">19124 8588 25 0,'-4'6'12'0,"36"-12"7"16,-18 6-14-16,7 0 0 16,11 0 0-16,7 0-4 15,0 0 0-15,-4 0-1 16,0 0 0-16,1 3-9 16,-5-3 1-16,1-3-19 0,-4 3 0 15</inkml:trace>
  <inkml:trace contextRef="#ctx0" brushRef="#br0" timeOffset="263635.7607">19036 8768 31 0,'-29'8'15'0,"47"0"10"0,-7-5-17 0,10-1-7 16,14 1 0-16,11 0-1 16,14-1 1-16,0-2-3 15,3-2 1-15,8-1-34 16,-4 0 0-16,-3-2 31 16,-4-5 1-16</inkml:trace>
  <inkml:trace contextRef="#ctx0" brushRef="#br0" timeOffset="264151.3632">20182 8181 30 0,'14'-3'15'0,"36"9"8"16,-36-9-14-16,7 3-4 16,7 3 0-16,0-1-3 15,4 6 1-15,-7 3-1 16,-7 5 1-16,-11 5 3 15,-11 3 0-15,-7 2-4 16,-3-2 0-16,0-3-1 16,0-8 0-16,4-2-2 15,3 2 0-15,-1-2-19 16,5-1 1-16,-1 9-18 16,4 5 1-16</inkml:trace>
  <inkml:trace contextRef="#ctx0" brushRef="#br0" timeOffset="264370.147">20218 8808 58 0,'-4'0'29'0,"0"-3"7"0,4 3-28 15,0 0-9-15,8-2 0 16,-5-1 1-16,1 0 0 0,-1 3-2 15,4 0 1-15,-7 0-3 16,0 3 1-16,-3 0-12 16,-1-1 0-16,-3 1-19 15,-4 0 0-15,8-1 24 16,3-7 0-16</inkml:trace>
  <inkml:trace contextRef="#ctx0" brushRef="#br0" timeOffset="264870.1269">20676 8199 35 0,'11'-2'17'0,"24"-1"8"0,-17 3-17 0,13 0-3 15,12 3 0-15,3 2-3 16,-1 0 0-16,-6 6-2 16,-7 0 0-16,-11 2 5 15,-10 3 0-15,-11 2-1 16,-7 1 0-16,-4-1-3 15,-7 1 1-15,4-1-3 16,0-5 1-16,4 6-3 16,3-6 1-16,3 3-29 15,4 0 1-15,0 8 4 16,-3-6 1-16</inkml:trace>
  <inkml:trace contextRef="#ctx0" brushRef="#br0" timeOffset="265026.4051">20718 8805 46 0,'-3'0'23'0,"10"-2"2"0,0-1-22 16,0 0-16-16,4 1 1 16,3-1-24-16,3-2 1 15</inkml:trace>
  <inkml:trace contextRef="#ctx0" brushRef="#br0" timeOffset="265542.0367">21336 8274 36 0,'-21'-11'18'0,"17"3"10"0,8 5-19 15,3-2-6-15,3 2 1 16,8 3 3-16,3 3 1 16,14 0-3-16,4 2 1 15,4 0-5-15,-5 3 1 16,-6 0-2-16,-7 3 1 15,-8 2 0-15,-10 3 0 16,-7 0 5-16,-7 2 1 0,-3 1-6 16,-4-1 0-16,0-2-2 15,-1 3 1-15,1-1-3 16,7-2 0-16,4 0-28 16,-1 2 1-16,1 4-8 15,3-1 0-15,0-3 38 16,-4 6 0-16</inkml:trace>
  <inkml:trace contextRef="#ctx0" brushRef="#br0" timeOffset="265651.388">21396 8911 54 0,'3'-8'27'0,"8"-5"-19"16,-4 5-26-16,4 0-17 15,3 0 0-15</inkml:trace>
  <inkml:trace contextRef="#ctx0" brushRef="#br0" timeOffset="295567.8731">3891 10978 19 0,'-18'-8'9'0,"1"-3"8"15,13 8-10-15,1-5-2 0,-1 6 0 16,1-3 1-16,-1-1 0 16,4 4-3-16,0-1 1 15,0 0-4-15,-3 1 0 16,-1 4 0-16,4 1 0 15,0 5 0-15,0 0 0 16,0 0 0-16,-4 5 1 16,4-2 0-16,0-4 0 15,0 4 0-15,0 0 0 16,0 5 0-16,0-1 0 0,0 9 0 16,0 0 0-16,0 5 0 15,4 0 1-15,-4 6 0 16,4 4 0-16,-1 6 2 15,1-8 0-15,-1 3 1 16,1 0 0-16,-1 10-1 16,-3-2 1-16,4-1-4 15,-1 9 0-15,1 2 0 16,-1-10 0-16,1 2-1 16,-4 3 0-16,0 0 2 15,0 0 1-15,3 2-3 16,1 1 0-16,-4-56 0 15,3 66 1 1,1-5 1-16,-1-6-2 16,-3 4 0-16,4-7 0 15,3 9 0-15,0 0 1 0,-3-11 0 16,-1 1-1-16,1-1 0 16,-1 0 3-16,1 1 0 15,3-1-2-15,-4 3 0 16,4-3-1-16,4 3 0 15,-4-8-1-15,-3 0 1 16,3 5 0-16,-4 3 1 16,1-5-1-16,-1 5 0 15,-3 2 4-15,0-5 1 16,0-7-5-16,0-1 1 16,0 0 0-16,0 3 0 0,0 3-1 15,7-6 0 1,0 35 0-1,0-13 1-15,-3-1-1 16,-1 3 0-16,1-5 0 16,-1 5 1-16,1 0 0 15,3-2 1-15,0-11 0 16,0-3 1-16,0 0-2 16,0 1 1-16,0-4-3 15,0 4 0-15,4 4 2 16,0-7 0-16,-1-1-1 15,1-2 0-15,-1 3 2 16,1 2 1-16,-1 0-1 16,1 1 0-16,0 2 0 15,-1 0 0-15,1-6-3 0,-1 1 0 16,1 2 5-16,-4 3 1 16,0 0-4-16,0 8 1 15,-3 2 1-15,-1 1 1 16,1 10-2-16,-4 0 1 15,0-3 2-15,3 11 0 16,-3-13-1-16,0 3 0 16,0-1-2-16,0-2 1 15,0-3 0-15,0 3 0 16,0-8-5-16,0-14 0 0,0-7 0 16,0-6 1-16,-3-10-16 15,3 0 1-15,3-13-22 16,4-11 1-16,4-27-2 15,-1-28 0-15,1-38 34 16,0-31 0-16</inkml:trace>
  <inkml:trace contextRef="#ctx0" brushRef="#br0" timeOffset="296567.8645">3708 11012 25 0,'-15'-5'12'0,"12"7"3"0,3 1-14 16,0 0 1-16,0-1 0 15,0 6 0-15,0 0 1 16,0 3 1-16,3-1 1 16,-3 1-3-16,0-1 1 15,0 1 0-15,0-3 0 0,0 0-2 16,0 0 0-16,0 0-1 15,0-3 1-15,0 0 2 16,0-2 1-16,0-3-1 16,0 0 1-16,4-5-5 15,-1-3 1-15,5-3 0 16,-1-2 1-16,-4-3-2 16,4 3 1-16,0 0 1 15,-3-6 0-15,3 1 4 16,-4 2 0-16,1 0-3 15,-1-3 0-15,4 1-3 16,0 5 0-16,4-1 2 16,-4 1 0-16,7 8-1 15,7 5 0-15,4 5-2 16,3 8 1-16,1 1 2 0,-5 1 0 16,-3 4-1-16,1-6 0 15,2 0-15-15,1 3 1 16,7 3-24-16,-1-1 1 15,-2-4 33-15,6-12 0 16</inkml:trace>
  <inkml:trace contextRef="#ctx0" brushRef="#br0">3969 10377 53 0,'14'3'-26'15,"3"-9"0"-15</inkml:trace>
  <inkml:trace contextRef="#ctx0" brushRef="#br0" timeOffset="300208.5804">3820 13139 22 0,'-3'0'11'0,"3"0"4"16,0 0-11-16,0 0-5 16,7 0 1-16,0 3 0 15,7-1 1-15,7 4-1 16,4 2 0-16,0-3 1 16,-4 0 0-16,0 1 1 15,0-4 1-15,0 1-3 16,0 0 1-16,-3-3 2 15,0 0 0-15,-4 0-3 16,0 0 1-16,-3-3-1 16,-4 0 0-16,-4 1-2 15,-6-4 0-15,-4 1 2 0,-4 0 0 16,-3 2 0-16,3 0 0 16,-6 3 0-16,-8 0 0 15,-7 0 2-15,-3 0 0 16,3 0-2-16,0 3 1 15,8 0-1-15,3-1 1 16,3-2-1-16,4 0 0 16,7 3 2-16,7 0 1 15,3-1 0-15,8 1 1 0,10 2 0 16,14-2 1-16,1-3-3 16,6-3 1-16,4-2-3 15,0 0 0-15,-8 2-1 16,-2 0 0-16,-8 1 1 15,-7-1 1-15,0 0-25 16,0 3 0-16,-6 3 1 16,-5 0 1-16</inkml:trace>
  <inkml:trace contextRef="#ctx0" brushRef="#br0" timeOffset="303259.2164">2963 12687 34 0,'-3'-13'17'16,"3"5"5"-16,0 8-18 0,0 0-3 15,0 0 0-15,0 5-1 16,3 5 1-16,1 9 2 15,3 7 1-15,0 4-2 16,0 7 1-16,3 0-3 16,1 5 0-16,3-5 0 15,0-3 0-15,0-7-4 16,0-6 1-16,1-2-39 16,-1-1 1-16</inkml:trace>
  <inkml:trace contextRef="#ctx0" brushRef="#br0" timeOffset="303649.8647">2617 13158 34 0,'-3'-6'17'0,"35"6"9"16,-15 0-17-16,22 0 0 16,21-5 0-16,18-3-5 15,3-2 0-15,-4 2-6 16,-2 2 1-16,-8 1-13 16,-7 2 1-16,-15 1-28 15,-6 2 1-15</inkml:trace>
  <inkml:trace contextRef="#ctx0" brushRef="#br0" timeOffset="304978.0002">2409 13380 26 0,'-28'0'13'0,"25"0"5"0,3 0-12 15,7 0-2-15,7-3 1 16,7-2-2-16,0 2 0 16,0 1-3-16,4 2 1 15,0 2-3-15,-1-2 0 16,-3 0 3-16,-3 0 0 15,-7 0 0-15,-1-2 0 16,1 4-1-16,-4 1 0 16,0-3-1-16,-7 0 1 15,0 0 0-15,0 0 0 0,0 5 1 16,0 1 0-16,-4-1-2 16,4 5 1-16,0 1 1 15,0 2 0-15,4-2 0 16,3 5 0-16,0 2 0 15,4 6 0-15,-1 3 1 16,4 2 1-16,0-3-2 16,-6-5 0-16,-1 0 4 15,0 6 1-15,0-3-4 16,-7-8 1-16,7-1 0 16,-7-1 0-16,0-1-4 15,0-5 1-15,0 2 0 16,0-2 1-16,0 3-1 15,0-6 1-15,0 1-2 16,3-1 0-16,-3 0 1 16,0 0 1-16,4 1-1 15,-4-4 0-15,0-2 0 0,0 3 1 16,3-3 0-16,-3 0 0 16,0 0-2-16,0-5 1 15,0-1 1-15,0 1-1 16,0 5 0-1,4-32-1-15,-1 1 1 16,4-6 0-16,-3-3 0 16,-1 0 0-16,1 3 1 15,-4-3-1-15,0 6 0 16,-4 2 0-16,1 3 0 0,-1 5 0 16,1 6 0-16,-1-1 0 15,4 1 0-15,-3 10 0 16,3-3 1-16,-4 6-2 15,4-6 0-15,0 6 1 16,0 3 1-16,0-4-2 16,0 6 0-16,4 0 1 15,3 3 1-15,7-3 0 16,11 0 0-16,6 3 0 16,5-3 0-16,-1-6 0 15,4-2 1-15,3 3-2 16,0 0 1-16,-6-3 3 15,-4 0 0-15,-4 0 2 16,0 0 0-16,0 0-4 16,0 0 0-16,1 0-2 15,-5 0 0-15,-3 0 1 0,-3 3 0 16,-4 0-2-16,-3-1 0 16,-4 4 0-16,0-1 1 15,-4 0 0-15,5 3 1 16,-5 3-2-16,4 2 0 15,0 6 1-15,4 0 1 16,-1 2-9-16,1 8 0 16,10 8-26-16,-3 0 1 15,3 6 1-15,-3-9 1 16</inkml:trace>
  <inkml:trace contextRef="#ctx0" brushRef="#br0" timeOffset="305603.0562">2953 13459 23 0,'-11'0'11'0,"15"8"10"0,-4-8-13 0,0 0-4 15,0 0 1-15,10-5-2 16,8 2 1-16,6 1 0 15,5-4 0-15,-1 1-5 16,-7 2 1-16,-3 3 0 16,-1 0 1-16,-3 0-2 15,-3 6 1-15,-4-4 0 16,-3 6 1-16,-4 3 1 16,-7 2 1-16,-4 6-2 15,0-1 0-15,4 3 0 16,4-2 0-16,10-1 2 15,3-4 1-15,12-1-4 16,6-3 1-16,7-2-17 16,0-2 1-16,-3-1-21 15,3-2 0-15</inkml:trace>
  <inkml:trace contextRef="#ctx0" brushRef="#br0" timeOffset="305993.6374">3058 13070 27 0,'-14'-2'13'0,"14"4"5"16,7-4-13-16,7 2 6 15,8 0 0-15,13 0-7 16,14-3 1-16,8 0-6 16,-1 1 0-16,1 2-10 15,-4-5 0-15,-8 5-23 16,1 2 0-16</inkml:trace>
  <inkml:trace contextRef="#ctx0" brushRef="#br0" timeOffset="307384.3267">6583 13065 21 0,'-4'0'10'0,"4"0"6"0,0 0-10 15,-3 0-2-15,-1 0 1 16,-3 0-1-16,0 3 0 16,-4-1 0-16,4-2 1 15,4-2-2-15,-1-1 0 16,1-2-3-16,3 2 1 16,3 1-1-16,8-1 1 15,-4 0-1-15,7 1 1 16,4 4-2-16,3-2 0 15,0 6 0-15,-3 1 1 0,-8 4 1 16,-3 2 0-16,-7 1 1 16,-7-1 0-16,-7-3 2 15,4-2 1-15,-8-2-4 16,-3-6 1-16,0-8-1 16,-1-3 0-16,5-2 1 15,6 2 0-15,8 1-3 16,6-1 1-16,8 0-1 15,-1 1 1-15,4 7 1 16,8 3 0-16,-1 3-2 16,0 0 1-16,-3 2 0 15,-4 3 0-15,-7 0 0 16,-7 0 1-16,-7 0 2 16,-7 0 0-16,-4-3-3 15,-10-3 0-15,-8-7 3 0,-2-5 1 16,6-1-3-16,4-2 0 15,6-3-1-15,8 0 0 16,11 3 0-16,6 0 1 16,15 5-2-16,14 0 1 15,0 13 0-15,3 3 0 16,0 2-1-16,-3-2 1 16,-7 0 1-16,-11-2 0 15,-11-1-2-15,-10 0 1 16,-3-2 3-16,-15-3 0 15,-7-3-2-15,-7-10 1 0,8-11-2 16,6 3 1-16,7 0-2 16,4 0 0-16,14 5-21 15,18 11 1-15,6 12-20 16,12 1 0-16,6-5 38 16,7-3 1-16</inkml:trace>
  <inkml:trace contextRef="#ctx0" brushRef="#br0" timeOffset="323009.1518">15102 11509 21 0,'-24'0'10'0,"-5"-5"9"16,19 2-10-16,-1 3 0 15,1-2 1-15,-1-1-4 16,0 0 0-16,4 3-3 16,4 0 0-16,6 3 1 15,15 0 1-15,17-1-2 16,25-4 1-16,25-4-1 16,24-4 1-16,25-6 0 15,0 3 0-15,-14-6-5 0,-10-2 1 16,-4 3 0-16,-18 2 0 15,-21 0 0-15,-14 3 0 16,-11 2-9-16,-7 6 0 16,-14 2-18-16,-10 6 0 15,-4 5 0-15,-18-3 1 16</inkml:trace>
  <inkml:trace contextRef="#ctx0" brushRef="#br0" timeOffset="323837.28">15540 11618 15 0,'-11'-11'7'0,"15"-7"11"16,-1 12-8-16,1 4-6 16,3-1 0-16,-7 3-2 15,7 0 1-15,-4 0-4 16,1 3 0-16,-1 2 8 16,-3 3 0-16,4 3-3 15,-1-1 1-15,-6 11-4 0,-1 6 1 16,-3 7-2-16,-7-5 1 15,-3 8-1-15,-8 8 1 16,4 0 4-16,0 0 0 16,3 8-3-16,0 0 0 15,4-5 1-15,4-3 1 16,6-8-1-16,8-11 1 16,13-5-2-16,18-2 1 15,8-6-3-15,20-8 1 16,4 3-1-16,14-5 1 15,-10-6-2-15,0-7 0 0,-4-1-23 16,-7 3 1-16,-7 3-14 16,-11-3 1-16</inkml:trace>
  <inkml:trace contextRef="#ctx0" brushRef="#br0" timeOffset="324227.9296">16302 11737 27 0,'-50'3'13'0,"22"-6"9"0,28 6-14 15,4 4 2-15,3 1 0 16,14 0-4-16,18 0 1 16,6-5-5-16,19 0 0 15,7-1-2-15,6-2 0 16,-3 0 0-16,-7 0 1 15,-3-2-2-15,-4 2 0 16,-7 0-5-16,-11 0 1 0,-10 0-19 16,-11 2 0-16,-7 1 1 15,-10 0 0-15</inkml:trace>
  <inkml:trace contextRef="#ctx0" brushRef="#br0" timeOffset="324477.9198">16281 11877 30 0,'-50'0'15'0,"47"21"12"15,13-15-16-15,8-1-3 16,21 0 0-16,10 0-3 16,25-2 1-16,14 0-3 15,8-3 1-15,6 2-4 16,-3 1 1-16,-18 0-2 15,-4-1 0-15,-6 1-11 0,-11 0 1 16,-18-1-26-16,-10 1 0 16,-18-3 28-16,-14 0 0 15</inkml:trace>
  <inkml:trace contextRef="#ctx0" brushRef="#br0" timeOffset="324759.2245">16369 12258 40 0,'-57'0'20'0,"82"-5"9"15,-4 5-19-15,11 0-5 16,17-3 1-16,11 3-4 16,14-5 0-16,-3 0-2 15,-1 2 0-15,1 0-25 16,0 3 1-16,-11 0-8 16,-8-5 1-16</inkml:trace>
  <inkml:trace contextRef="#ctx0" brushRef="#br0" timeOffset="325306.0506">17819 11509 27 0,'-4'-18'13'0,"4"28"10"15,4-2-15-15,-4 14 4 0,0 9 0 16,-4 22-2-16,1 0-10 16,3-53 0-1,-15 111 8-15,1-5 0 16,4-21-8-16,3-22 1 16,0-12-1-16,0-12 0 15,3-7-1-15,1-11 0 16,3-8-26-16,0-5 1 15,0-8-7-15,7-10 0 16</inkml:trace>
  <inkml:trace contextRef="#ctx0" brushRef="#br0" timeOffset="325931.0706">17575 11652 20 0,'-28'-2'10'0,"7"-6"9"15,17 2-10-15,1 1-1 16,-1 0 0-16,4-3-3 16,7 0 1-16,7-3-1 15,15-2 1-15,13-3 1 16,18-5 1-16,14 3-5 15,11 4 0-15,-1 4-2 16,-3 2 0-16,-3 2-2 16,-7 6 1-16,-11 6 0 0,-11 4 0 15,-10 6 1-15,-11 3 0 16,-10-1-2-16,-8-2 1 16,-13 3 0-16,-18-1 1 15,-15 1-2-15,-3-6 0 16,-13 0 2-16,-5-10 0 15,-10-6-3-15,-3 1 1 16,6-1 1-16,11 3 1 0,7 0-1 16,7 5 0-16,15-2 0 15,10 7 1-15,7 4 2 16,17 9 1-16,22 4 1 16,10-1 1-16,11 9-1 15,7 10 0-15,-3 2-4 16,-8 4 1-16,0 4 0 15,-10-2 1-15,-4-8-3 16,-10-13 1-16,-7-6-2 16,-8-2 0-16,-3-5 0 15,-7-3 1-15,-3-3 0 16,-4-3 0-16,0-2-17 16,0-2 1-16,3-1-9 15,4-3 1-15,4 1-1 16,10 0 1-16,7-11 14 15,4-11 0-15</inkml:trace>
  <inkml:trace contextRef="#ctx0" brushRef="#br0" timeOffset="326196.7249">19089 11671 25 0,'-25'-45'12'0,"-28"39"1"0,28 6-13 15,-10 3 14-15,-21 10 1 16,-18 14 1-16,-1 15 0 16,-2 0-8-16,13 11 1 15,18 6-5-15,22 7 1 0,27 0-1 16,15-11 0-16,31-7-5 16,22-14 1-16,24-4 0 15,14-12 0-15,-6-2-24 16,3-3 1-16,-18-2-16 15,-21-6 1-15,-21-13 29 16,-32-2 0-16</inkml:trace>
  <inkml:trace contextRef="#ctx0" brushRef="#br0" timeOffset="337707.1495">15543 12914 28 0,'-3'-37'14'0,"-1"32"10"15,4 0-14-15,0-1-4 16,0 6 0-16,0 0-5 15,-3 0 0-15,3 0 2 16,-4 11 0-16,1 7-2 0,-1 6 1 16,1 3 1-16,-1-6 1 15,0 3-2-15,1 0 1 16,-4 2-3-16,0-2 1 16,0-3-1-16,3-2 1 15,-3-4-11-15,4 1 1 16,3-5-21-16,0-1 0 15,3-4 14-15,1-4 0 16</inkml:trace>
  <inkml:trace contextRef="#ctx0" brushRef="#br0" timeOffset="338066.5794">15790 12872 28 0,'-14'0'14'0,"3"50"11"16,8-34-15-16,-4 5-2 0,0 3 0 15,-4 5-3-15,-3 6 0 16,0 2-2-16,3 5 0 16,4 0-5-16,4-2 0 15,3-3-16-15,3-3 1 16,4-2-18-16,0-8 1 15</inkml:trace>
  <inkml:trace contextRef="#ctx0" brushRef="#br0" timeOffset="338492.0533">16132 13219 24 0,'0'-35'12'0,"-3"1"6"0,-1 28-12 16,-3 1-6-16,-3 5 1 15,-4 5 6-15,-4 6 1 16,0 10 0-16,1 6 1 16,-8 12-2-16,4 9 0 15,7-8-3-15,3-1 0 16,4 1-3-16,7 0 1 0,4-6-2 15,3-2 0-15,3-8 0 16,4-6 0-16,4-5-1 16,3-5 0-1,18-16-57 1,-7-2 1-16</inkml:trace>
  <inkml:trace contextRef="#ctx0" brushRef="#br0" timeOffset="338882.7089">16252 13340 34 0,'-14'-5'17'0,"7"53"6"15,4-33-18-15,3-1 3 16,0 4 0-16,3 6-4 16,4 0 0-16,7-3-4 15,7-2 0-15,8-9 0 0,-1-7 1 16,4-9-1-16,-4-7 0 15,0 0-1-15,-7-8 1 16,-7-8 0-16,-7 0 0 16,-3-3 0-16,-4 5 0 15,-4 9 6-15,1 10 0 16,-1 8 0-16,1 13 1 16,3 6-1-16,0-1 0 15,3 3-6-15,4 1 0 16,0 1 1-16,4 1 1 0,3-3-2 15,0-2 0-15,4-3-2 16,0-6 1-16,-1-4-10 16,1-6 0-16,-1-3-13 15,-2-5 1-15,-1-3-7 16,-4 1 1-16,1-3 24 16,3-14 0-16</inkml:trace>
  <inkml:trace contextRef="#ctx0" brushRef="#br0" timeOffset="339132.6781">16640 13060 38 0,'4'-3'19'0,"3"1"6"16,-4 2-20-16,5 7 1 16,-1 9 0-16,3 8 1 15,4 8 0-15,0 2-4 16,4 14 1-16,0 2-4 0,-1-13 1 15,1 0-2-15,0-5 1 16,-8 0-1-16,1-8 1 16,-4-3-13-16,-4-8 0 15,-3-5-17-15,-7-5 1 16,-3-3 13-16,-8-11 0 16</inkml:trace>
  <inkml:trace contextRef="#ctx0" brushRef="#br0" timeOffset="339273.3641">16542 13316 42 0,'7'-5'21'0,"46"8"6"0,-36-3-21 0,4-3-4 15,11 3 0-15,3-5-3 16,-3 5 1-16,-4 0-15 16,1-3 0-16,-5-2-19 15,1 5 0-15</inkml:trace>
  <inkml:trace contextRef="#ctx0" brushRef="#br0" timeOffset="339835.8713">17148 13258 34 0,'-7'-5'17'0,"0"16"5"16,4-1-16-16,-1 3 2 0,1 6 0 15,-1 5-1-15,4 2 0 16,0-2-4-16,4-8 0 16,6-3-3-16,8-2 1 15,0-3-1-15,3-3 0 16,-4-8 0-16,-3-7 0 16,-3-6 0-16,-7-3 0 15,-8-2 0-15,-3 3 1 16,-4 2-2-16,4 5 0 15,0 3 2-15,4 6 1 16,10 4-1-16,10 3 0 0,1-7-2 16,14-6 0-16,7-5 1 15,3-9 1-15,-3-9-1 16,-7-6 0-16,-11 2-1 16,-7-10 1-16,-11-16 0 15,-10 9 0-15,-3 1-1 16,-4 14 0-16,-4 8 2 15,-3 11 1-15,0 15-2 16,3 21 0-16,4 17 4 16,3 5 1-16,4 12-1 15,7 17 0-15,4 19 2 16,3-12 1-16,0 1-7 16,3-3 0-16,1-8 0 15,-4 3 1-15,-7 0-8 16,-3-11 0-16,-5-13-16 0,5-11 1 15,-1-10-11-15,1-3 0 16,-1-15 21-16,4-12 0 16</inkml:trace>
  <inkml:trace contextRef="#ctx0" brushRef="#br0" timeOffset="340163.9983">17508 13396 55 0,'53'-61'27'0,"67"-5"3"0,-92 45-27 0,4-11-2 16,0-2 0-16,-8-1-2 15,-2-2 1-15,-12-5 1 16,-6-3 0-16,-8 5-2 16,-3 8 1-16,-7 6-1 15,0 10 1-15,-4 16 5 16,1 16 0-16,-5 13 5 15,1 19 0-15,0 15-3 16,4 22 1-16,2-3-7 16,5-3 0-16,3 1-1 15,0-9 0-15,3 0 0 16,4-10 0-16,0-8-34 16,11-8 0-16,3-8-2 15,7-5 1-15,7-27 24 16,0-7 0-16</inkml:trace>
  <inkml:trace contextRef="#ctx0" brushRef="#br0" timeOffset="340789.0072">18408 13264 34 0,'7'-3'17'0,"46"-26"11"16,-32 16-17-16,0-9-4 15,0-4 1-15,0-1-6 16,4-7 0-16,-7-14-1 0,-1 1 1 16,-6-3-2-16,-8-1 1 15,-6 9 1-15,-4 5 0 16,-4 8-1-16,1 8 0 16,-8 7-2-16,-3 12 1 15,-4 10 3-15,1 10 0 16,2 27 1-16,5 3 1 15,6 21 0-15,8 10 0 16,3 22-3-16,0-17 1 16,3 1-2-16,1-3 0 0,3-13-2 15,0-11 0-15,0-8 1 16,7-13 1-16,0-10-19 16,0-11 0-16,-3-14-21 15,-1-7 1-15,4-11 21 16,1-8 0-16</inkml:trace>
  <inkml:trace contextRef="#ctx0" brushRef="#br0" timeOffset="341117.082">18771 13219 41 0,'25'15'20'0,"14"36"9"16,-29-33-21-16,4 9 2 0,4-3 0 16,-4-1-7-16,0-7 1 15,-3-3 3-15,-4-2 0 16,-4-3-4-16,-6-8 1 16,-1-11-3-16,1-15 0 15,-1-3-2-15,1-6 0 16,6 1 1-16,8 0 0 15,3 5 0-15,4 5 0 16,3 3-18-16,0 7 0 16,7 4-15-16,0 7 0 0,4 3 11 15,-4 3 1-15</inkml:trace>
  <inkml:trace contextRef="#ctx0" brushRef="#br0" timeOffset="341710.87">19332 13261 42 0,'0'0'21'0,"56"5"10"0,-41-7-20 16,9-4-4-16,8-2 1 0,0 0-8 16,-4-2 0-16,-3-3 0 15,-8-3 1-15,-6 0-2 16,-4-3 1-16,-11 3-1 15,-10 1 1-15,-7 4 1 16,-4 3 0-16,-6 8-3 16,-12 5 1-16,-2 14 3 15,2 5 0-15,8 10 3 16,3 6 0-16,15 2-6 16,6-2 1-16,11-8 1 15,14-9 0-15,14-2-1 16,4-5 0-16,7-5-14 15,3-3 0-15,8-5-21 16,-1-3 0-16,4-11 18 16,0-16 1-16</inkml:trace>
  <inkml:trace contextRef="#ctx0" brushRef="#br0" timeOffset="342070.2478">19829 13092 47 0,'-35'-11'23'0,"-21"35"10"0,42-14-25 15,-4 12 1-15,-3 1 0 16,0 9-6-16,7 5 1 16,6 3-4-16,12-6 0 15,7-7 1-15,6-6 1 0,15-13-3 16,3-8 1-16,-3-11 0 16,-4-7 0-16,0-3-1 15,-10-3 1-15,-4 3-1 16,-7 5 1-16,-7 5 1 15,-3 14 0-15,-1 10 9 16,-6 11 1-16,-1 15-7 16,0-4 0-16,4 7-3 15,4 1 0-15,3 4-2 16,3-2 0-16,4-8-1 16,1-8 1-16,-1-10-17 15,3-3 0-15,1-8-16 16,-1-6 0-16,4-10 11 15,1-10 1-15,2-11 15 16,-3-16 0-16</inkml:trace>
  <inkml:trace contextRef="#ctx0" brushRef="#br0" timeOffset="343398.4188">20027 13142 45 0,'-7'-19'22'0,"10"35"9"0,-3-5-22 16,0 10-2-16,0 8 1 15,4 8 1-15,7 3 0 16,-1-1-6-16,4-7 0 16,4-8-1-16,3-3 1 15,7-8-3-15,1-2 1 16,-1-8-1-16,-7-11 0 0,-3-13 0 16,-4-9 0-16,-4 1 0 15,-3 3 0-15,-3 5 0 16,-8 5 0-16,1 8 0 15,-1 5 0-15,4 9 5 16,4 1 1-16,3 12-4 16,10 0 0-16,8-1-2 15,10-5 0-15,8-2 1 16,-1-8 0-16,0-9-1 16,-3-4 0-16,-3-6-1 15,-8-5 1-15,-11-6-1 16,-10-5 1-16,-7-2 0 15,-7 5 1-15,-7 2-3 16,-7 6 1-16,-7 8 2 16,-4 8 0-16,0 13-1 15,4 10 0-15,3 9 0 16,11 10 0-16,7 2 0 0,14 4 0 16,11-6 1-16,7-11 0 15,3-2-2-15,4-5 0 16,6-4-6-16,1-4 1 15,-3-3-15-15,-5-16 0 16,-6-8 1-16,-4-10 1 16,-3-6 10-16,-8-2 1 15,1-1 13-15,-4 3 1 16,0 9 8-16,-3 7 1 16,3 8-1-16,-4 10 0 0,4 9-7 15,-3 5 0-15,3 8-1 16,-4 7 0-16,4 1-4 15,0-3 1-15,1-5-1 16,-1-5 0-16,0-6-2 16,0-5 0-16,3-8 1 15,4-13 0-15,4-11-2 16,3-3 0-16,0 1 1 16,1 2 0-16,-5 5 1 15,-6 6 0-15,-1 11 7 16,-3 2 0-16,-3 8-7 15,-1 7 0-15,5 7 0 16,-5 4 0-16,1-2-3 16,-1 0 1-16,4-6-10 15,0-5 1-15,0-5-13 16,4-2 1-16,3-6-4 16,4-8 0-16,-1-13 9 0,1-9 0 15,0-7 4-15,-1-5 1 16,1 0 105-1,-18 42-93 1,14-37 10-16,-7 16 0 16,-7 18 0-16,-4 11 0 15,1 8-1-15,-1 10 0 16,4 11-8-16,4 3 1 16,3-6-1-16,11-5 0 0,6-5-2 15,5-5 1-15,2-6-15 16,5-5 1-16,-1-3-9 15,4-13 1-15,3-10-1 16,-7-17 1-16,-3-2 17 16,-7 0 1-16,-4 5 24 15,-7 6 1-15,-3 5-9 16,-4 8 1-16,-4 10-3 16,-3 8 0-16,-3 6-4 15,3 7 0-15,0 4-2 16,0 1 0-16,7 1 2 15,7-8 0-15,7-3-4 16,4-7 0-16,3-12-4 16,0-7 0-16,-7-5 2 15,-3-4 0-15,0-1 0 16,-4 4 1-16,-4 6-1 0,-3 8 0 16,-7 7 6-16,0 9 0 15,0 13-5-15,-3 13 1 16,3 0 0-16,0 2 1 15,3 6-3-15,1 0 0 16,-4-2 0-16,0-6 0 16,0-8-7-16,0-5 1 15,0-3-22-15,7-5 1 16,0-3-5-16,0-5 0 16,-4-6 15-16,8-10 0 0</inkml:trace>
  <inkml:trace contextRef="#ctx0" brushRef="#br0" timeOffset="343976.5184">21950 12517 32 0,'-14'-29'16'0,"14"3"2"0,-4 21-15 16,0-1 0-16,-3 1 0 15,-3-3 1-15,-1 0 1 16,1 0-1-16,3 0 0 16,0 3 3-16,0 0 0 15,3 2-2-15,0 0 0 16,1 1-2-16,3-1 1 16,-4 3-3-16,4 0 0 15,0 0 0-15,0 0 1 16,0 0 1-16,0 3 0 0,0-1 2 15,0-2 0-15,0 0-2 16,0 0 0-16,-3 3-1 16,3-3 0-16,0 0-2 15,0 0 0-15,-4 3 1 16,4 2 0-16,-3 3 1 16,3 5 1-16,-4 6-2 15,1 4 0-15,-1 7-1 16,-3-1 0-16,-3-3 0 15,-1-5 0-15,-3-2-18 16,0-3 1-16,0 0-24 16,3-1 1-16,8 1 17 15,3-5 1-15</inkml:trace>
  <inkml:trace contextRef="#ctx0" brushRef="#br0" timeOffset="344242.1791">22013 12430 45 0,'4'3'22'0,"-4"31"10"0,0-15-23 0,-4 12-3 15,1-1 1-15,-1 1-6 16,-6 12 0-16,-1 4-2 16,-3 1 1-16,-4 7-15 15,-3 1 0-15,3-6-30 16,11-7 0-16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278.90762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05-27T16:16:15.7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23297 7168 59 0,'-42'-19'29'0,"10"-7"5"15,29 20-29-15,-1 1-7 16,1 0 1-16,-1 5 1 16,4-3 0-16,-3 0 0 15,-1 3 0-15,4 0 0 16,0-2 1-16,0 2-2 15,0 0 1-15,0 0 0 16,0 0 0-16,0 0 0 16,7 0 1-16,0 0-1 15,4 0 0-15,-1-3 0 16,4 0 1-16,1 1 0 16,-1-1 1-16,0 1-1 15,0-1 1-15,3 0-1 0,-2 1 1 16,2-1-1-16,1-2 1 15,-4-1 1-15,0 1 0 16,0 0-1-16,0-3 1 16,0 3-3-16,1-3 1 15,-1 2 0-15,0-2 1 16,-4 3-2-16,1 2 0 16,0-2 0-16,-4 3 1 15,0-1 0-15,-4 0 0 16,1 3-2-16,-1 0 1 15,1-2 0-15,3-1 0 0,-4 3-1 16,1 0 0-16,-1 0 1 16,1 0 1-16,-1 0 0 15,-3 0 0-15,0 0-3 16,0 0 1-16,0 0 2 16,0 0 1-16,0 0-2 15,0 0 1-15,0 0-3 16,0 0 0-16,0 0 3 15,0 0 1-15,0 0-2 16,4 0 1-16,-4 0-1 16,0 0 0-16,7 0-2 15,-7 0 1-15,4 3 3 16,-4-3 1-16,0 0-1 16,0 0 0-16,0 0-3 15,0 0 1-15,0 0 0 0,0 0 0 16,0 0-1-16,0 0 1 15,0 0-1-15,0 0 1 16,0 0 1-16,0 0 0 16,0 0-1-16,0 0 0 15,0 0 0-15,0 0 1 16,0 0-1-16,0 0 0 16,0 0 1-16,0 0 0 15,0 0 0-15,0 0 0 16,0 0-1-16,0 0 0 0,0 0 1 15,0 0 0-15,0 0-1 16,0-3 1-16,0 3-1 16,0 0 0-16,0 0-15 15,0 0 0-15,10 8-36 16,8 13 1-16,-8-5 31 16,-10-16 0-16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278.90762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05-27T16:16:20.6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23893 8731 78 0,'-28'-16'39'0,"32"6"2"16,-4 4-38-16,0 6-4 16,0 0 0-16,3-2 1 15,1-1 0-15,-4 3-1 16,3-5 1-16,-3 5 3 16,0-3 0-16,0 3-4 15,0-5 0-15,0 5 1 16,0 0 1-16,0 0 0 15,0-3 1-15,0 3-1 16,4-2 1-16,-1-1 0 16,1 0 0-16,3 1-1 0,0-4 1 15,-3 4-1-15,3-1 1 16,-4 1-2-16,4-4 0 16,0 4 0-16,-3-1 1 15,-1 0-1-15,1 3 1 16,-1 0-2-16,1-2 1 15,-4 2 0-15,0 0 0 16,0 0 1-16,0 0 0 16,0 0 1-16,0 0 1 15,0 0-2-15,0 0 0 0,0 0-1 16,0 0 1-16,0 0-1 16,0 0 0-16,0 0 1 15,0 0 1-15,0 0-2 16,3-3 1-16,-3 3 0 15,4 0 0-15,-1 0-1 16,-3 0 0-16,0 0 0 16,4 0 0-16,-4 0 0 15,0 0 0-15,0 0 1 16,0 0 0-16,0 0-1 16,0 0 0-16,0 0 2 15,0 0 0-15,0 0-2 16,0 0 1-16,0 0-2 15,0 0 0-15,0 0 1 16,0 0 1-16,0 0-1 16,0 0 1-16,0 0-1 15,0 0 0-15,0 0-1 0,0 0 1 16,0 0 0-16,0 0 1 16,0 0-1-16,0 0 1 15,0 0-2-15,0 0 1 16,0 0 1-16,0 0 1 15,0 0 0-15,0 0 0 16,0 0-1-16,0 0 1 16,0 0-2-16,0 0 1 15,0-3-1-15,0 3 0 16,0 0-1-16,0 0 1 16,0 0 0-16,0 0 1 0,0 0-2 15,0 0 1-15,0-2 0 16,0 2 0-16,0 0 0 15,0 0 0-15,0 0 0 16,0-3 1-16,0 0-1 16,0 3 0-16,0 0 0 15,0 0 0-15,0 0-1 16,0 0 1-16,0 0 0 16,0-2 0-16,-4 2-1 15,4 0 1-15,0 0 0 16,0 0 1-16,0 0-1 15,0 0 0-15,0 0 0 16,0 0 0-16,0 0 0 16,0 0 0-16,0 0 0 15,0 0 0-15,0 0 0 0,0 0 1 16,0 0-2-16,0 0 1 16,0 0 0-16,0 0 0 15,0 0 0-15,0 0 0 16,0 0 0-16,0 0 0 15,0 0 0-15,0 0 0 16,0 0 0-16,0 0 0 16,0 0 0-16,0 0 0 15,0 0 0-15,0 0 0 16,0 0-1-16,0 0 1 16,0 0 0-16,0 0 1 0,0 0-1 15,0 0 0-15,0 0-2 16,0 0 0-16,0 0 4 15,0 0 0-15,0 0-2 16,0 0 0-16,0 0 0 16,0 0 0-16,0 0 0 15,0 0 0-15,0 0 0 16,0 0 0-16,0 0 0 16,0 0 0-16,0 0 0 15,0 0 0-15,0 0 0 16,0 0 0-16,0 0 0 15,0 0 0-15,0 0-1 16,0 0 1-16,0 0 1 16,0 0 0-16,0 0-2 15,0 0 1-15,0 0 0 0,0 0 0 16,4 2 0-16,0 1 0 16,-4-3 0-16,0 0 0 15,0 0 0-15,0 0 1 16,0 0-1-16,0 0 1 15,0 0-1-15,0 0 1 16,0 0-1-16,0 0 0 16,0 0 1-16,0 0 0 15,0 3-3-15,0-3 1 16,0 0 1-16,0 0 0 16,3 0 0-16,-3 0 0 0,0 0 1 15,0 0 0-15,0 0-1 16,0 0 1-16,0 0-1 15,0 0 0-15,0 0 0 16,0 0 1-16,0 0-1 16,0 0 0-16,0 0-1 15,0 0 1-15,0 0 0 16,0 0 0-16,0 2-1 16,0-2 1-16,0 0 0 15,0 0 1-15,0 0-1 16,0 0 0-16,0 0 2 15,0 0 1-15,0 0-3 16,0 0 0-16,0 0 0 16,0 0 0-16,0 0-1 15,0 0 0-15,0 0 1 16,0 0 1-16,0 0-2 16,0 0 0-16,0 0 2 0,0 0 1 15,0 0-3-15,0 0 0 16,0 0 2-16,0 0 0 15,0 0-6-15,0 0 1 16,4 0-23-16,-4 0 0 16,0 3-28-16,0 0 55 15,0-3 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278.90762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05-27T15:42:55.8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1989 1704 15 0,'4'-8'7'0,"7"-3"11"0,-8 3-9 0,1-2 1 16,3 2 0-16,-4 0-4 16,1 0 1-16,-4 0-5 15,3 8 0-15,1 3 2 16,3 5 0-16,-4 5-3 15,1-2 1-15,-4 12 1 16,0 12 0-16,-4 2 0 16,1 10 0-16,-4 9-1 15,0 0 1-15,-4-6-2 16,4 5 0-16,-3 1-2 16,2-3 1-16,1-8 1 15,4-8 0-15,-1 5-3 16,4-15 1-16,0-4-16 0,0-4 1 15,4-6-16-15,6-8 1 16,-2-10 22-16,-1-5 1 16</inkml:trace>
  <inkml:trace contextRef="#ctx0" brushRef="#br0" timeOffset="265.686">1997 2111 27 0,'0'-5'13'0,"45"0"15"0,-30 5-15 0,16-6-9 15,8 6 1-15,0-2-5 16,-7-6 0-16,-4 8-1 15,-3-8 0-15,3 3-5 16,-7-6 0-16,0 1-21 16,-7-12 0-16,0 1 17 15,-7-13 0-15</inkml:trace>
  <inkml:trace contextRef="#ctx0" brushRef="#br0" timeOffset="484.4398">2314 1685 35 0,'-7'16'17'0,"0"29"9"0,7-21-18 16,0 5 2-16,3 19 0 15,-3 10-5-15,0-5 1 16,-3 13-5-16,-1 3 0 16,1-8-2-16,3-3 1 15,-4-5-1-15,4-3 1 16,4-13-5-16,-4-5 0 15,3-14-18-15,1-4 0 16,7-14-7-16,-1-14 0 16</inkml:trace>
  <inkml:trace contextRef="#ctx0" brushRef="#br0" timeOffset="843.8009">2709 1762 29 0,'-14'-10'14'0,"-4"10"10"16,15 2-14-16,-8 9-2 15,-3 10 1-15,0 8-1 16,3 19 0-16,1 2 0 15,6 3 0-15,4 0-6 16,7 5 0-16,0-5 2 0,8-5 1 16,2-14-1-16,-3 0 0 15,0-10-4-15,1-5 0 16,-1-6-4-16,3-8 1 16,1-5-21-16,0-8 0 15,-1-2-9-15,1-9 0 16,0 3 20-16,-4-2 1 15</inkml:trace>
  <inkml:trace contextRef="#ctx0" brushRef="#br0" timeOffset="1250.0749">2921 2008 30 0,'-4'8'15'0,"1"19"13"16,3-17-15-16,0 3-4 15,3 6 1-15,1 5-4 16,3 2 1-16,0 1-2 16,0-1 0-16,7-7 2 15,0-4 1-15,4-4-7 16,3-8 1-16,0-6-2 16,-3-8 0-16,-4-4-4 15,-3-4 1-15,-4 1 2 16,0-1 0-16,-4 11-1 15,1 0 1-15,3 3 1 16,0 10 0-16,0 3 0 16,3 3 1-16,1-1 1 0,0-2 1 15,6-2 5-15,1-6 0 16,3-8-8-16,-3 0 1 16,-4-6-1-16,-4 1 1 15,-6 0-3-15,-8-3 0 16,-3 3-9-16,-3-14 1 15,-4 4-7-15,3-1 0 16,0 5-7-16,4 1 1 16,4 2-2-16,3-3 0 0</inkml:trace>
  <inkml:trace contextRef="#ctx0" brushRef="#br0" timeOffset="1515.6629">3224 1757 37 0,'-3'-13'18'0,"17"-11"12"16,-7 16-20-16,3 3-9 16,5-1 0-16,2 6 6 15,8 3 0-15,7 13-5 16,10 16 1-16,-3 7-4 16,0 17 1-16,-8 5 0 15,-10 5 0-15,-6 11-1 16,-15-6 1-16,-15 6 0 15,-6-3 1-15,-3-16-15 16,2-5 0-16,1-5-21 16,0-6 1-16,0-10 26 0,0-9 0 15</inkml:trace>
  <inkml:trace contextRef="#ctx0" brushRef="#br0" timeOffset="12188.709">4113 1950 18 0,'-35'-5'9'15,"7"-1"10"-15,21 1-8 0,0 5-6 16,3 0 0-16,1 0 0 16,3 0 1-16,10 5-3 0,8 3 0 0,6 3-2 15,5-3 1-15,-1 8 3 16,-3-14 1-16,3 4-1 15,0-4 1-15,7 1-6 32,1-8 1-32,-1 2-1 0,-7-2 0 0,0-1-1 31,-3 4 0-31,0-6-7 16,-1 3 0-16,1 2-12 0,-4-8 1 0,0 6-7 15,-3 2 0-15</inkml:trace>
  <inkml:trace contextRef="#ctx0" brushRef="#br0" timeOffset="12560.4122">4110 2109 30 0,'-18'-3'15'0,"15"3"5"15,3 0-14-15,7 0 2 31,7 0 1-31,10-3-1 0,8 1 1 0,18 2-5 16,6-6 1-16,0 6-6 16,4 0 0-16,0 0 1 15,-10 0 1-15,-4-2-12 16,-4 2 1-16,-3 0-27 16,-8 0 0-16,-9 0 29 15,-8-13 0-15</inkml:trace>
  <inkml:trace contextRef="#ctx0" brushRef="#br0" timeOffset="13247.8673">6611 1296 28 0,'-4'-2'14'0,"1"10"2"0,3 0-14 16,0 10 2-16,3 11 1 16,4 11-1-16,0 10 0 15,4 3-4-15,0-5 0 16,-1-6 1-16,4 3 1 0,0-10-4 15,1-1 1-15,-5-2-30 16,4-6 1-16,-7-2 23 16,-7-11 0-16</inkml:trace>
  <inkml:trace contextRef="#ctx0" brushRef="#br0" timeOffset="13575.999">5344 1892 39 0,'-63'13'19'0,"59"-2"2"0,11-9-21 16,15 4 7-16,31 1 1 15,38-7 3-15,47 0 0 16,45-15-4-16,57-4 1 16,14-15-6-16,25-3 1 15,7 8-3-15,-32 2 0 16,-36 11-2-16,-34 6 0 16,-29-4-16-16,-35 6 1 15,-25 6-18-15,-17-4 0 16,-25 6 22-16,-25 6 0 0</inkml:trace>
  <inkml:trace contextRef="#ctx0" brushRef="#br0" timeOffset="14185.4353">5725 2254 30 0,'-7'0'15'0,"4"16"8"15,6-5-14-15,1 15-3 16,-4 9 1-16,3 4 0 15,-3-2 1-15,0 6-7 16,0-1 0-16,-3 0-1 16,3-5 0-16,0-8 0 15,-4-5 0-15,1-3-1 16,-1-5 0-16,1-8-27 16,-1-5 0-16,4-11 4 15,7-8 0-15</inkml:trace>
  <inkml:trace contextRef="#ctx0" brushRef="#br0" timeOffset="14435.4366">5888 2392 26 0,'-21'0'13'0,"21"10"12"0,7-4-14 15,7 2-1-15,3-3 0 16,19 6-5-16,6-6 0 0,-3 0-4 16,-4 3 0-16,0-8-2 15,1 0 1-15,-5-8-10 16,-2 3 1-16,-5-8-21 16,-6-3 1-16,-8-8 15 15,-6 0 1-15</inkml:trace>
  <inkml:trace contextRef="#ctx0" brushRef="#br0" timeOffset="14669.7609">6121 2143 39 0,'10'21'19'0,"4"45"4"16,-10-47-20-16,-1 13 3 15,1-1 1-15,-4 12 0 16,3-9 0-16,-3-2-4 0,0 0 0 15,0-1-4-15,0-7 1 16,0 3 0-16,0-3 0 16,0-3-10-16,0-3 1 15,4 3-11-15,-1-7 0 16,1 1-8-16,-1-1 0 16</inkml:trace>
  <inkml:trace contextRef="#ctx0" brushRef="#br0" timeOffset="15091.6391">6523 2352 24 0,'3'13'12'0,"18"64"7"16,-14-61-12-16,0 2 1 15,1 9 0-15,-1 5-1 16,-4 2 0-16,1 0 0 15,-1-2 1-15,-3 0 0 16,0-3 1-16,0-5-4 16,0-3 0-16,-10-5-2 0,-8-5 0 15,-7-6-3-15,-3-5 0 16,3-11-1-16,1 1 0 16,2-4-11-16,8-4 0 15,0-6-26-15,4 0 1 16,3 0 18-16,7 1 1 15</inkml:trace>
  <inkml:trace contextRef="#ctx0" brushRef="#br0" timeOffset="15247.9486">6569 2101 47 0,'-11'2'23'0,"4"-12"-16"15,7 10-24-15,0 0-6 16,0 0 0-16,0 0 17 16,7 2 0-16</inkml:trace>
  <inkml:trace contextRef="#ctx0" brushRef="#br0" timeOffset="15763.5798">6773 2220 27 0,'-3'-5'13'0,"-4"20"5"0,7-4-14 16,-4 5 4-16,1 8 1 15,3 10-1-15,0 3 0 16,0-2-2-16,0-6 0 16,0 0-2-16,3-5 0 0,1-6 2 15,3-5 1-15,3-2-5 16,1-8 0-16,3-3-2 16,0-6 0-16,0-7 0 15,0 2 0-15,0-2-1 16,-3 3 0-16,-4 2 1 15,-3 8 0-15,3 5 0 16,0 6 0-16,0 4 0 16,3-4 1-16,1 2 7 15,6-5 1-15,1-5-3 16,0-3 1-16,-1-8-7 16,1-3 1-16,-4-13-2 15,-7-2 1-15,-3-8-7 16,-4-1 1-16,-4-4-13 15,1 2 0-15,-1 2-9 16,1 6 0-16,3 8 5 0,7 5 1 16,3 8 18-16,4 0 0 15</inkml:trace>
  <inkml:trace contextRef="#ctx0" brushRef="#br0" timeOffset="16060.4298">7306 2114 43 0,'-11'5'21'0,"39"19"10"16,-13-21-23-16,6 2-5 16,7 0 1-16,4 1-4 15,7-4 0-15,-1 4-10 16,-2-6 0-16,-5 0-14 16,-6-6 1-16,-4 4 2 15,-7 2 1-15</inkml:trace>
  <inkml:trace contextRef="#ctx0" brushRef="#br0" timeOffset="16357.2836">7503 2148 40 0,'0'-5'20'0,"4"0"4"0,-4 5-20 16,0 5 0-16,-7 8 1 16,-4 11 3-16,1 8 0 15,-4 10-2-15,-1 1 0 16,1 2-4-16,11-6 0 0,3-4 2 16,7-9 0-16,11 1-3 15,13-4 1-15,8-9-12 16,-4-4 0-16,4 1-30 15,0-9 0-15,0 4 21 16,-7-6 0-16</inkml:trace>
  <inkml:trace contextRef="#ctx0" brushRef="#br0" timeOffset="16857.311">6057 2471 41 0,'-14'0'20'0,"24"-18"8"15,5 15-21-15,2-8 3 16,15 4 1-16,14-1-10 16,3 5 0-16,-3 0-2 15,3 3 1-15,-6 6-18 16,-1 4 0-16,-10 1-22 15,-7 2 1-15,-8-5 38 16,-6-3 1-16</inkml:trace>
  <inkml:trace contextRef="#ctx0" brushRef="#br0" timeOffset="19916.7233">9140 2016 18 0,'-14'-5'9'0,"-18"10"8"0,25-5-9 16,0 0 1-16,4 3 1 15,-1 2-4-15,11 3 1 0,7-3-4 16,11 1 0-16,17 2-1 15,11-1 0-15,7-1-2 16,4-1 1-16,-8 0-2 16,-6 1 1-16,-4-9-1 15,-1 6 0-15,-2-3-22 16,-1-6 0-16,-3 1 2 16,-7 0 0-16</inkml:trace>
  <inkml:trace contextRef="#ctx0" brushRef="#br0" timeOffset="20338.6178">9200 2315 26 0,'-21'8'13'0,"7"-8"13"0,14 0-14 0,0 0-6 16,7 0 1-16,14 0 2 16,18 3 1-16,17-3-9 15,15 0 1-15,0-3-2 16,3 3 0-16,0 0-1 16,-11 3 1-16,8-3-10 15,-8 0 0-15,-6 0-24 16,-11 0 1-16,-4-8 23 15,-7-3 0-15</inkml:trace>
  <inkml:trace contextRef="#ctx0" brushRef="#br0" timeOffset="21932.402">11384 2254 27 0,'0'-8'13'0,"3"11"1"15,1 2-13-15,0 8 11 16,3 11 1-16,0 11-8 15,0 7 0-15,0-2-2 16,0-3 0-16,-4 2 2 16,1 4 1-16,-1-14-6 15,-3 0 0-15,4-3-6 16,-4-10 0-16,3-2-6 16,1-7 0-16,0-1-22 15,3-14 1-15</inkml:trace>
  <inkml:trace contextRef="#ctx0" brushRef="#br0" timeOffset="22260.5203">11698 2376 36 0,'-11'11'18'0,"22"2"7"16,-8-13-18-16,8 2-4 15,10 4 0-15,11-4-3 16,3-2 1-16,-3 0-1 15,-4 0 1-15,-3-2-8 16,-4-6 0-16,0 0-30 16,0 0 37-16,-21 8 0 15</inkml:trace>
  <inkml:trace contextRef="#ctx0" brushRef="#br0" timeOffset="22510.5054">11765 2119 33 0,'-4'8'16'0,"4"29"9"0,0-18-17 16,0 10-2-16,0 5 1 15,4 3-3-15,-1 11 0 16,1-6-4-16,0-5 1 15,-1 3-4-15,4-11 1 16,0 0-5-16,0-2 0 0,0-9-28 16,4-2 0-16,-1-8 28 15,-2-3 0-15</inkml:trace>
  <inkml:trace contextRef="#ctx0" brushRef="#br0" timeOffset="23940.5253">12389 2297 30 0,'-3'-8'15'0,"3"-6"9"16,0 14-15-16,0 0-6 15,0 0 0-15,0 0-3 16,0 6 0-16,3-4 4 16,1 12 0-16,-4 1-1 15,3 12 1-15,-3-1 0 16,4-2 0-16,-4 3 1 16,3-11 0-16,5 2-1 15,-5-10 0-15,1 3 0 0,3-6 1 16,3 5-4-16,1-10 0 15,-1-5-1-15,5-3 1 16,-1-2-1-16,0-9 0 16,-4 1-2-16,1 2 1 15,-4 0 0-15,0 5 1 16,-3 6 0-16,3 10 1 16,-4 6-2-16,4 5 0 15,0 0 1-15,-3-3 1 16,3 0 0-16,0-5 0 0,3-8 0 15,1 0 0-15,0-13 0 16,-1-3 1-16,1-5-1 16,-4-3 1-16,-4-3-4 15,1 1 1-15,-4-6-9 16,0 3 0-16,0 5-12 16,0 0 1-16,3 9-7 15,4 4 1-15,4 6 16 16,-4 2 1-16</inkml:trace>
  <inkml:trace contextRef="#ctx0" brushRef="#br0" timeOffset="24284.2227">12827 2196 41 0,'0'0'20'0,"7"8"8"0,3-8-22 0,12 0 0 16,6-5 0-16,4-1-4 16,-1 1 0-16,5 0-3 15,-8 2 1-15,0 1-20 16,-3 2 0-16,-4 0-14 16,-7 0 0-16</inkml:trace>
  <inkml:trace contextRef="#ctx0" brushRef="#br0" timeOffset="24706.1607">12993 2215 30 0,'3'-3'15'0,"-10"-5"6"0,7 8-15 16,-3 0-5-16,-1 0 0 15,-3 3-1-15,-4 5 1 0,-3 5 4 16,0 5 0-16,0 3-2 16,3 9 1-16,1-1-1 15,6 2 1-15,4 1-1 16,7-5 0-16,4-6-2 16,3 0 0-16,4-5-2 15,-1-3 1-15,5 0-28 16,2-7 1-16,4 2 2 15,1-3 1-15</inkml:trace>
  <inkml:trace contextRef="#ctx0" brushRef="#br0" timeOffset="25018.612">13374 2109 41 0,'14'-6'20'0,"28"22"5"0,-24-8-22 16,3 8-3-16,4 11 1 15,-1 7-1-15,-3 8 0 16,-6 9-1-16,-8-1 1 16,-14 5-24-16,-15 4 1 0,-2-6 3 15,-8-3 0-15</inkml:trace>
  <inkml:trace contextRef="#ctx0" brushRef="#br0" timeOffset="25409.2919">12135 2151 38 0,'-45'48'19'0,"37"52"9"0,8-60-19 16,8-3-7-16,2 11 0 0,4 4-3 16,4-1 1-16,14-6-3 15,6-6 1-15,8 4-39 16,4-19 0-16,6-6 37 16,-7-18 0-16</inkml:trace>
  <inkml:trace contextRef="#ctx0" brushRef="#br0" timeOffset="26112.3928">13642 2051 25 0,'-7'-6'12'0,"7"4"11"16,0 2-12-16,0-8-5 15,7 5 1-15,0 0-3 16,3 3 0-16,1 0 1 15,7 0 1-15,-1 3-6 16,4 0 0-16,-3 5 1 16,-4 0 0-16,-3-8 0 0,-8 7 1 15,-3 1 0-15,-7 0 1 16,0 3-3-16,0-3 1 16,-3 0 0-16,6-3 0 15,4 3 1-15,11 5 0 16,13-5-3-16,1 0 0 15,10-3-6-15,1 1 1 16,6 2-31-16,-3 0 0 16,-11 0 22-16,-10-6 1 15</inkml:trace>
  <inkml:trace contextRef="#ctx0" brushRef="#br0" timeOffset="27784.3283">10742 2154 29 0,'-11'-3'14'0,"4"3"11"16,7 0-15-16,4 0-5 15,3-3 0-15,7 3-3 16,7-5 1-16,4 5-2 16,0-8 0-16,3 8-2 0,0-5 1 15,-3 2 0-15,-4 3 0 16,0-5-1-16,-7 5 1 16,0-3 0-16,-3 3 1 15,-4 0-1-15,0 0 0 16,0 3-1-16,0-3 1 15,0 5 0-15,0-2 1 16,-3 2-1-16,-1 3 0 16,-3 5-1-16,0 3 1 15,4 5 0-15,-4 6 1 0,3-6 0 16,1 13 0-16,-1 6-2 16,1 2 0-16,-4-2 1 15,3 0 1-15,1 7 1 16,-4-2 0-16,0 3 0 15,0-3 1-15,0 3-2 16,0-3 1-16,0-6-2 16,0-4 1-16,0-9 1 15,3-5 1-15,-3 0-2 16,0-10 0-16,0 2-2 16,0-2 1-16,0-6 2 15,0 0 1-15,4 1-1 16,-4-4 1-16,0 1-2 15,3 0 1-15,-3-3 0 16,4 0 0-16,0 0-2 16,3-3 1-16,0-2-1 15,3-3 0-15,1-8 1 0,3-8 0 16,0-5-2-16,4-3 0 16,-1-7 1-16,1-9 0 15,-4 3 0-15,4-11 0 16,-4-10-1-16,0-3 0 15,-4 1 1-15,-2-1 1 16,-1 11-2-16,-7 10 1 16,3 3 1-16,-3 3 0 15,4 5 0-15,-1 5 0 16,-3 6-2-16,0-1 0 16,0 6 1-16,0 2 1 0,0 3-1 15,0 6 1-15,0-6-2 16,0 5 1-16,0 4 1 15,0-1 0-15,4 0-2 16,-4 5 1-16,3-5 0 16,4 3 0-16,4 2 0 15,3-2 0-15,7 2-1 16,11 3 1-16,3-5 0 16,-3 2 1-16,10 3-2 15,11 0 1-15,-7-2 0 16,10-1 0-16,4 0 0 15,4 1 1-15,-1 2-1 16,15 0 1-16,10-6 1 16,15 4 0-16,13-4 2 15,4 4 0-15,7-6-5 0,3 0 1 16,-10 0 0-16,4-3 0 16,-15 3 0-16,4 1 0 15,-11-4 0-15,-6-2 1 16,-5 5-2-16,-9 0 1 15,-19 3 0-15,-7-3 0 16,-6 8 0-16,-11-8 0 16,-11 2 2-16,-3 4 0 15,-8-4-2-15,-3 6 0 16,0-2 2-16,-3 2 0 16,-4 0-2-16,-3 0 1 0,-1-6-1 15,1 6 1-15,3 0-2 16,-4 0 1-16,1 6 0 15,3 2 1-15,-4 2-2 16,4 9 0-16,4 2 2 16,3 5 0-16,-3-4-27 15,-1 7 1-15,4-3-14 16,1 1 1-16,2-4 24 16,-3-15 1-16</inkml:trace>
  <inkml:trace contextRef="#ctx0" brushRef="#br0" timeOffset="28362.4625">12128 1294 30 0,'-3'8'15'0,"13"-16"8"16,-6 8-16-16,-1 0-2 0,1 8 0 15,3 2-5-15,0 6 1 16,0 0-2-16,4 3 1 15,-1 4-1-15,1-4 1 16,-11-19 0 0</inkml:trace>
  <inkml:trace contextRef="#ctx0" brushRef="#br0" timeOffset="28799.9129">10929 1701 27 0,'-39'3'13'0,"21"-3"9"15,18-3-15-15,-3 3 1 16,3 0 0-16,0 0-3 16,7 0 0-16,14 0 1 15,18 0 0-15,21 0 1 16,21-8 1-16,39-5 0 16,39-5 1-16,59-1-5 15,44-7 0-15,55 4-3 0,18-4 1 16,-3 5-2-16,-1 5 1 15,-17-8-3-15,-42 6 0 16,-32 4 2-16,-60 4 1 16,-25-1-3-16,-28 3 1 15,-28 3-18-15,-25 5 0 16,-21 0-19-16,-21 8 0 16,-15-3 23-16,-20-5 0 15</inkml:trace>
  <inkml:trace contextRef="#ctx0" brushRef="#br0" timeOffset="29331.2262">12047 1281 22 0,'-14'-8'11'0,"11"-14"7"0,3 15-11 0,0-1 2 15,3-3 1-15,1-5-3 16,-1 8 1-16,1 0-6 16,3 0 1-16,3 16-3 15,1 3 1-15,3 10-1 16,4-2 1-16,-4 4-1 16,3 6 0-16,1 11 0 15,0 2 0-15,-1-7-31 16,1 7 0-16,0-7 13 15,-1-6 0-15</inkml:trace>
  <inkml:trace contextRef="#ctx0" brushRef="#br0" timeOffset="30438.1693">15469 1617 27 0,'-7'-22'13'0,"7"9"12"0,0 5-14 15,0 0-6-15,0 3 0 16,4 10-1-16,-1 6 0 16,4 13 4-16,0 0 1 15,0 10-2-15,-3 8 1 16,-1 6-4-16,-3 7 0 15,0 6 2-15,-7-2 0 16,0-17-6-16,-3-5 1 16,3-5-1-16,-4-3 1 15,4-5-4-15,3-9 1 0,4-4-21 16,4-6 0-16,3-2-6 16,4-6 0-16,3-5 10 15,0 6 0-15</inkml:trace>
  <inkml:trace contextRef="#ctx0" brushRef="#br0" timeOffset="30766.298">15815 1865 45 0,'10'-8'22'0,"57"6"15"0,-38-6-23 15,9 0-13-15,5 3 0 16,-4 2-3-16,-4 0 1 15,-3 1-17-15,-8 2 1 16,-2 0-23-16,-8 0 1 16,-7 0 38-16,-7-3 1 15</inkml:trace>
  <inkml:trace contextRef="#ctx0" brushRef="#br0" timeOffset="31219.4292">16429 1797 21 0,'0'2'10'0,"7"27"9"0,-4-18-11 16,1 5 2-16,-1 10 1 15,1 3-4-15,-4 11 0 16,0-6-1-16,0-2 0 15,-4-5 4-15,-3-1 1 16,0-2-1-16,-3-6 0 16,-4-2-6-16,-4-5 1 15,0-6-6-15,1-5 1 16,-1 0 0-16,4-5 1 0,0 2-5 16,3-5 1-16,4 0-30 15,0 0 1-15,4-2-1 16,3-6 1-16,7-18 24 15,3-1 0-15</inkml:trace>
  <inkml:trace contextRef="#ctx0" brushRef="#br0" timeOffset="31406.9398">16362 1561 48 0,'-4'-37'24'0,"-17"24"2"15,17 7-25-15,4 6-11 16,-3-5 0-16,3 10-8 16,7-5 0-16,0 11-3 15,0 0 21-15,-7-11 0 16</inkml:trace>
  <inkml:trace contextRef="#ctx0" brushRef="#br0" timeOffset="32156.9467">16605 1701 36 0,'0'0'18'0,"-7"8"11"0,7 3-19 0,0 5-4 16,0 5 0-16,0 8-2 15,4 5 1-15,3 1-2 16,3-14 0-16,1 0 2 16,3-8 0-16,-4-7-5 15,8-6 1-15,0 0 0 16,-1-6 1-16,-3 1-1 16,1 0 0-16,-5 2 2 15,-3-5 1-15,0 8-4 16,0-5 1-16,-7 5-1 15,7 5 0-15,0-5-1 16,1 8 1-16,-1-5 1 16,3 2 1-16,1-5 1 15,-1 0 0-15,1-8-4 16,-1 0 0-16,-2 0 1 16,-1-2 0-16,-4-4 1 0,1 4 0 15,-1-9-1-15,-3 3 0 16,0 1 0-16,0-1 0 15,0 5 0-15,-3-5 1 16,3 6-1-16,0 2 1 16,0 0-1-16,0 2 0 15,0 4-1-15,-4-4 1 16,1 6 0-16,3 6 1 16,0-4-2-16,-4 6 0 15,4 6 2-15,0 4 0 0,0 6-2 16,0 2 0-16,4-7 2 15,3-1 0-15,0-2 2 16,3 0 1-16,1-8-1 16,-1 0 0-16,5-8-2 15,2 0 1-15,4-8-1 16,1-8 1-16,-1-2-1 16,-4-3 0-16,-3-1-2 15,-3-4 1-15,-4 10-2 16,0-2 1-16,-3 2-6 15,-1 2 1-15,-3 1-18 16,0 5 0-16,-3 3-11 16,-1 5 1-16,1 5 21 15,-1-2 1-15,1 2 4 16,3 0 1-16</inkml:trace>
  <inkml:trace contextRef="#ctx0" brushRef="#br0" timeOffset="32438.2527">17304 1611 50 0,'3'-2'25'0,"57"2"8"0,-35-6-25 0,10 4-4 16,4-4 0-16,10-2-4 15,-6 3 0-15,-5 5-9 16,-2-8 1-16,-8 3-29 16,-10 2 1-16,-8 3 20 15,-3 0 0-15</inkml:trace>
  <inkml:trace contextRef="#ctx0" brushRef="#br0" timeOffset="32766.3826">17473 1651 41 0,'-7'0'20'0,"-4"0"7"0,11 3-21 16,-3 5-1-16,-4 0 1 16,-4 7-2-16,1 1 0 15,-1 13 1-15,0 11 0 16,4-6 1-16,7 9 1 16,11 2-2-16,7-3 1 15,3-2-5-15,3-14 1 0,1-2-3 16,3-5 1-16,4-11-10 15,3 5 1-15,-3-8-21 16,-4-2 1-16,1-3-2 16,2-8 1-16,1-13 26 15,-4-3 0-15</inkml:trace>
  <inkml:trace contextRef="#ctx0" brushRef="#br0" timeOffset="33172.6378">17741 1304 57 0,'-7'-8'28'0,"7"14"13"0,3-12-28 15,12 6-9-15,9-2 1 16,15 2-1-16,0 0 1 16,-4 2-4-16,0 4 0 15,-3 4-1-15,0-2 1 16,-4 8-1-16,-3 11 1 16,0-1-1-16,-4 14 1 15,0 7-2-15,4 9 1 16,-4 5 0-16,-4 16 0 0,-6 10 0 15,-7-5 0-15,-8 3 0 16,-7-1 1-16,-17-4-8 16,-7 4 0-16,-7-2-20 15,-15-18 1-15,-13-1-9 16,-19-5 1-16,-6-13 22 16,0-10 0-16</inkml:trace>
  <inkml:trace contextRef="#ctx0" brushRef="#br0" timeOffset="33688.2745">15162 1434 32 0,'11'-37'16'0,"-22"11"2"16,8 18-16-16,-1 2 0 16,-6 4 1-16,-8 4 1 15,-7 12 0-15,-3 15 3 16,-4 26 0-16,-7 9 4 15,4 26 1-15,3 21-9 16,11-5 1-16,14 10-4 16,18-5 1-16,21 6-2 15,17-33 1-15,11-15-1 16,14-16 1-16,4-8-42 16,3-8 1-16,0-11 21 15,0-2 1-15</inkml:trace>
  <inkml:trace contextRef="#ctx0" brushRef="#br0" timeOffset="45589.1344">1467 4546 17 0,'-7'-6'8'0,"-3"9"4"16,10-6-9-16,0 3 1 15,-4-2 1-15,1-1-2 16,-1 3 0-16,-6 0-3 16,-1 0 1-16,-7 3 0 15,4 2 0-15,-7 3-1 16,0 5 0-16,-4 6-1 15,4 4 1-15,3 6 0 0,1 3 1 16,3 8-1-16,0 2 1 16,3 3 0-16,7-5 0 15,8 0 6-15,-1-1 1 16,15-2-3-16,17-2 0 16,4-6 0-16,11-8 1 15,13-10 3-15,8-14 0 16,13-13 0-16,-6-8 1 15,-4-2-7-15,-3-11 0 16,-15-6 4-16,-10-2 0 0,-14-2-5 16,-15-1 0-16,-20 1-1 15,-15 4 0-15,-14 9-5 16,-14 2 0-16,-3 3-8 16,-7 5 1-16,-4 8-8 15,7 6 1-15,7 4-8 16,14 6 1-16,11 6 5 15,10-1 0-15</inkml:trace>
  <inkml:trace contextRef="#ctx0" brushRef="#br0" timeOffset="46120.3882">1570 4061 28 0,'-7'-21'14'16,"3"13"2"-16,4 8-14 0,-3 6-2 15,-1 7 1-15,4 5 7 16,0 19 1-16,4 24 0 15,3 29 0-15,0 13-3 16,3 16 1-16,-6 6-1 16,-1-1 0-16,-3-5-2 15,0 0 1-15,-3-16-1 16,-1-18 0-16,1-11-3 16,-1-10 0-16,1-14-2 15,3-8 0-15,0-7-5 16,0-12 1-16,0-7-20 15,3-5 0-15,4-6-12 16,4-10 1-16,-1-3 35 16,12-3 0-16</inkml:trace>
  <inkml:trace contextRef="#ctx0" brushRef="#br0" timeOffset="46807.9549">2286 4580 24 0,'-11'-3'12'0,"-6"6"6"0,17-3-11 0,0 0-2 16,0 3 0-16,3-1 4 15,8 4 0-15,3-4-1 16,7 1 0-16,11-3-6 15,3 0 0-15,-3 0-3 16,-4 0 0-16,-3 2 1 16,-1-2 0-16,1 3-1 15,-4 0 0-15,-7-1-9 16,4 1 1-16,-4 0-10 16,4-1 1-16,-4-2-6 15,0 3 0-15</inkml:trace>
  <inkml:trace contextRef="#ctx0" brushRef="#br0" timeOffset="47151.7084">2300 4789 36 0,'0'8'18'0,"28"8"12"0,-7-16-19 0,11 2-2 16,3 4 1-16,8-4-10 15,3 1 1-15,-1 0-1 16,-6-1 1-16,-7 1-5 16,-4-3 1-16,-7 0-29 15,-3 3 1-15,-4 2 9 16,-3 0 0-16</inkml:trace>
  <inkml:trace contextRef="#ctx0" brushRef="#br0" timeOffset="48603.7383">3517 4464 24 0,'-11'-3'12'0,"22"19"5"0,-7-11-12 15,-1 6 5-15,1 2 1 16,3 5-3-16,0 9 0 16,0 7-2-16,-4 3 0 15,1 3-4-15,-4 5 0 16,3 0-3-16,-3-3 1 16,0-7 0-16,0-12 0 15,0-1-1-15,0-7 1 16,0-1-15-16,0-4 0 15,0-2-18-15,-3-2 1 0,-1-4 26 16,-6-10 0-16</inkml:trace>
  <inkml:trace contextRef="#ctx0" brushRef="#br0" timeOffset="48791.2584">3309 4770 39 0,'10'-5'19'0,"29"-3"10"15,-25 3-21-15,22-3-3 16,6-5 1-16,11-3-7 16,3 3 1-16,1 2-5 15,-11 3 0-15,-4 3-15 16,-3 2 0-16,-4 1-7 16,-3 2 1-16</inkml:trace>
  <inkml:trace contextRef="#ctx0" brushRef="#br0" timeOffset="49369.4324">4166 4694 28 0,'-21'-6'14'0,"-11"12"6"16,22-4-15-16,-4 6-1 15,-1 6 0-15,5 7 1 16,-1 2 0-16,4 4-3 16,7 5 0-16,4-6 5 15,3-5 0-15,3-5-1 16,4-5 0-16,1-3-5 16,2-6 0-16,1-10-1 15,-1-5 1-15,-2-5-2 16,-5-6 1-16,-6 0 1 0,-1 0 1 15,-3 3 0-15,0 3 1 16,0 4-2-16,0 6 1 16,0 8-1-16,0 6 1 15,4 10 0-15,3 2 0 16,0 9-3-16,0 2 1 16,0-3 1-16,0-5 0 15,4-2-4-15,-1-1 0 16,1-4-16-16,-1-4 1 15,1-2-15-15,-4-3 0 0,7-2 20 16,0 0 13 0,-14-3 0-16</inkml:trace>
  <inkml:trace contextRef="#ctx0" brushRef="#br0" timeOffset="49806.8892">4462 4707 41 0,'4'3'20'0,"14"23"10"16,-15-21-22-16,4 9 2 16,0 7 0-16,0-3-5 15,0 6 0-15,0 0-1 16,0-3 1-16,-3-2-4 16,3-6 0-16,-3 0 1 15,-1-2 1-15,1-1-3 16,-1-5 1-16,1-2-1 15,-4-3 1-15,7-13-1 16,0-8 1-16,3-8-2 0,5 2 0 16,-1 1 0-16,0 2 1 15,-4 5 0-15,1 6 1 16,-1 5-1-16,1 11 0 16,0 5 0-16,-1 5 1 15,1 11 0-15,3 0 1 16,4-1 0-16,-1-7 1 15,4 3-2-15,1-3 0 16,2 0-1-16,4-6 0 0,8-2-2 16,-1-5 1-16,-3-1-12 15,-4-2 0-15,-3 3-16 16,-4-6 1-16,-11 6 0 16,-3 0 1-16,-7-11 20 15,0-5 0-15</inkml:trace>
  <inkml:trace contextRef="#ctx0" brushRef="#br0" timeOffset="50697.5705">5052 4469 35 0,'-11'-11'17'0,"18"17"12"16,0-6-18-16,4-3-3 16,3 0 1-16,14-2-6 15,4-3 0-15,3 3-4 16,-7 5 0-16,-3-3-6 16,-4 0 1-16,0 3-21 15,-3-2 1-15,0-4 3 16,-4 1 0-16</inkml:trace>
  <inkml:trace contextRef="#ctx0" brushRef="#br0" timeOffset="50994.4512">5514 4104 24 0,'3'2'12'0,"-3"12"13"0,4-9-12 15,-1 11-4-15,1 10 1 0,3 11-2 16,0 6 0-16,0 9-7 16,4 1 0-16,3-5-1 15,0-3 0-15,0 0 0 16,0-3 0-16,-3-5-8 15,-1-5 0-15,1-5-28 16,-4-1 1-16,-4-10 23 16,-3-8 1-16</inkml:trace>
  <inkml:trace contextRef="#ctx0" brushRef="#br0" timeOffset="51978.82">6777 3881 26 0,'-4'-8'13'0,"8"19"15"15,-4-3-13-15,3 5-4 16,1 11 0-16,-4 10-4 16,0 3 1-16,0-2-4 15,0-1 1-15,-4 1-5 0,4-1 1 16,-3-5-1-16,3-2 0 16,0-6-1-16,0-3 1 15,0-2-19-15,0-5 0 16,0-3-13-16,0-3 0 15,3-5 20-15,-3 0 0 16</inkml:trace>
  <inkml:trace contextRef="#ctx0" brushRef="#br0" timeOffset="52556.9773">7013 4130 31 0,'0'8'15'0,"14"3"15"16,-10-6-16-16,3 6-3 15,-4 2 1-15,1 8-5 16,-1 0 1-16,1 3-5 16,-4 0 1-16,0-3-4 15,0 0 1-15,0-2-2 16,-4-4 1-16,4-1-1 15,0-12 1-15,0-2 1 16,7-5 0-16,0-3-1 16,0-2 0-16,4-6-1 15,0-3 0-15,-1 1 1 0,8-4 1 16,0 1 1-16,3 0 0 16,0 3 0-16,-4-1 1 15,5 3-3-15,2 6 0 16,-2 4 1-16,-5 4 1 15,1 2-1-15,-4 5 1 16,-4 6 0-16,1 2 0 16,-4 0-4-16,-3 0 1 15,-1-5 2-15,1-3 1 16,3-2-3-16,0 0 1 16,-7-3 0-16,17-24 0 15,1 8 1-15,0 3-2 16,-4 2 0-16,0 6 2 15,0 5 0-15,0 8-2 16,0 2 0-16,-3 4 1 16,3-1 0-16,0 0-1 15,4 0 0-15,-4-5-22 16,3 0 1-16,1 0-14 16,-7-3 1-16,-4-2 19 15,0-6 0-15</inkml:trace>
  <inkml:trace contextRef="#ctx0" brushRef="#br0" timeOffset="53431.9854">8280 3768 26 0,'-4'-19'13'0,"15"11"12"16,-11 8-13-16,0 0-8 15,3 3 1-15,-3 5 4 16,0 5 0-16,0 8-3 15,0 3 1-15,0 5-5 16,0 3 0-16,4 8-2 16,-4-6 0-16,0 0 0 15,0-2 1-15,0-5-4 16,0-9 1-16,0-2-23 16,0-5 1-16,0-4-9 15,0-4 1-15</inkml:trace>
  <inkml:trace contextRef="#ctx0" brushRef="#br0" timeOffset="53572.6115">8251 3966 38 0,'7'0'19'0,"18"-8"10"0,-14 8-18 16,3-5-10-16,7 2 0 16,0 1-3-16,0-4 1 15,0 1-21-15,-3-3 1 16,-4-3-5-16,-3-4 1 0</inkml:trace>
  <inkml:trace contextRef="#ctx0" brushRef="#br0" timeOffset="53775.738">8445 3686 33 0,'0'13'16'0,"7"3"13"16,-3-8-18-16,-1 10-4 15,1 6 0-15,-1 8-4 16,1 2 1-16,0 6-4 15,-1 2 1-15,-3-2-1 16,4 0 0-16,-4-11-2 16,3-6 0-16,-3-1-24 15,4-6 0-15,-1-6-1 16,4-2 1-16</inkml:trace>
  <inkml:trace contextRef="#ctx0" brushRef="#br0" timeOffset="54056.9923">8731 3784 36 0,'-7'0'18'0,"-25"26"7"0,25-10-18 15,-3 8 3-15,-1 2 0 0,4 11-4 16,3 6 0-16,4-4-5 16,11-7 1-16,0-3-3 15,3-2 1-15,-4-6-1 16,1-3 0-16,-1-5-22 16,1-5 1-16,0-2-14 15,3-6 0-15</inkml:trace>
  <inkml:trace contextRef="#ctx0" brushRef="#br0" timeOffset="54603.8363">8953 3903 36 0,'4'-6'18'0,"-4"14"8"0,0-5-18 16,0 2-5-16,0 3 1 15,0 3 0-15,3 2 0 16,1 5-1-16,-4-2 1 16,0-2 0-16,0-4 0 15,3 1 0-15,-3-1 1 16,0-2-2-16,4-8 0 16,-1 0-5-16,-3-5 1 15,4 0 1-15,3-6 0 16,0 0 0-16,0 1 0 15,0 2 0-15,-7 3 0 0,0-1 0 16,7 4 0-16,0 2 0 16,0 5 0-16,0 3 0 15,4 3 0-15,-4 2 0 16,0 0 1-16,-7 0 1 16,4-5 1-16,3-3 4 15,0 1 0-15,3-4-7 16,-3-2 0-16,8-5 1 15,-5-5 0-15,-3-4 0 16,-3 1 0-16,-1 0 1 16,1 2 0-16,-1 1-2 15,-3 2 0-15,4 0 0 16,-4 0 1-16,3 3-9 16,-3 2 1-16,0 3-9 15,4-3 1-15,-4 1-7 0,0 2 1 16,0 0-3-16,7-3 0 15,4-2 13-15,3-3 1 16</inkml:trace>
  <inkml:trace contextRef="#ctx0" brushRef="#br0" timeOffset="54853.8773">9363 3720 47 0,'3'-3'23'0,"15"9"7"0,-11-6-24 0,7 5-1 15,4 8 0-15,3 8-5 16,-7 6 0-16,0 5 0 16,0-1 0-16,-10 6-2 15,-4 6 0-15,-11 2-13 16,-3-14 1-16,-4 4-20 15,-3-3 1-15,-11-1 26 16,-3-4 0-16</inkml:trace>
  <inkml:trace contextRef="#ctx0" brushRef="#br0" timeOffset="55635.1402">6597 4546 23 0,'-25'2'11'0,"-10"3"13"0,28-5-13 16,-4 0-1-16,1 0-10 15,10 0 0 1,14 0 26-16,7-2 1 0,28-1-16 16,39-2 0-16,46-14-3 15,50-2 0-15,66 0-5 16,47 3 0-16,34 15-2 16,1 11 1-16,-32 8-3 15,-39-3 1-15,-46-3-1 16,-39-4 1-16,-20-6-10 15,-22 5 1-15,-39-8-18 16,-24 3 1-16,-26 0-8 16,-16 3 0-16,-22 0 16 15,-14-3 1-15</inkml:trace>
  <inkml:trace contextRef="#ctx0" brushRef="#br0" timeOffset="56416.3731">6830 4768 30 0,'-7'0'15'0,"3"18"10"0,4-7-15 0,4 7-3 16,-4 6 1-16,3 0 4 15,-3 2 1-15,0 6-10 16,0 5 0-16,0 3-4 15,0-3 1-15,0-3 0 16,0 1 0-16,0-3-1 16,0-6 1-16,0-5-10 15,0-5 1-15,4-8-19 16,3-8 1-16,3-3 2 16,4-7 1-16</inkml:trace>
  <inkml:trace contextRef="#ctx0" brushRef="#br0" timeOffset="56994.5321">6812 4831 25 0,'-4'0'12'0,"1"-2"9"0,3-1-12 15,0 3-1-15,7-5 0 0,0-3-1 16,7 0 0-16,11-3 4 16,10 1 1-16,4-1-5 15,7 3 0-15,0 0-7 16,-4 8 0-16,-3 0 0 15,-4 5 0-15,-14 1 0 16,0 4 0-16,-7 6 0 16,-3 0 0-16,-7 0 0 15,-4 3 0-15,-7-4-1 16,-8 1 0-16,-6-5-2 16,-7-1 0-16,3-2-1 15,-3-2 1-15,-7-1 0 16,0 0 1-16,3-2 2 15,0 0 0-15,4-1 0 16,10-2 0-16,8 3 1 16,6 2 1-16,11 6 4 0,14 2 1 15,0 5 1-15,8 4 1 16,6 1-8-16,4 4 0 16,-4-1-1-16,0 3 0 15,-6 1-1-15,-5-4 1 16,-6-5-10-16,-4-5 0 15,-3 0-16-15,-1-5 1 16,1-4-5-16,-1-4 1 16,1-8 21-16,0 0 0 15</inkml:trace>
  <inkml:trace contextRef="#ctx0" brushRef="#br0" timeOffset="57447.6658">7489 5159 48 0,'4'-2'24'0,"31"2"9"16,-21-3-23-16,4-2-6 16,-1-1 1-16,1-1-4 15,0-7 0-15,-4 1-2 0,-7-3 0 16,-4 0 1-16,-3 0 0 16,-7 1 0-16,-3 1 0 15,-8 6-1-15,-3 6 1 16,-4 7 1-16,-3 6 0 15,7 7 4-15,3 6 1 16,1 8-1-16,10 2 0 16,3 3-1-16,4-5 1 15,11-6-5-15,13-4 0 16,5-4-3-16,2-5 1 16,-2-5-23-16,2 0 0 0,5-3-9 15,-5 1 0-15,1-6 18 16,-4-6 1-16</inkml:trace>
  <inkml:trace contextRef="#ctx0" brushRef="#br0" timeOffset="58072.6397">8248 4715 30 0,'-14'-16'15'0,"10"5"12"0,4 9-15 0,-3-1-1 16,3 0 0-16,0 1-4 15,-4 2 0-15,1 0-3 16,-1 2 1-16,0 1 2 16,1 0 1-16,-1 2-4 15,4 3 0-15,-3 3-2 16,3 2 0-16,0 5 1 16,7 19 1-16,-4 0 0 15,1-5 1-15,0 8-1 16,-1 5 0-16,1-3-3 15,-1-2 0-15,-3-3 0 16,0-3 0-16,-3 1-2 16,3-9 0-16,0-5-1 15,-4-5 1-15,4-5-20 0,0-6 1 16,0-5-13-16,7-5 1 16,-3-6 8-16,-1-2 0 15,1-6 12-15,3 1 0 16</inkml:trace>
  <inkml:trace contextRef="#ctx0" brushRef="#br0" timeOffset="58248.6713">8216 4972 48 0,'-4'-6'24'0,"36"-2"18"0,-18 8-24 16,8-2-12-1,2 2 0-15,4 0-7 0,1 0 1 0,-5 0-3 16,1 0 1-16,-7 0-19 15,-1-3 0-15,-6 0-7 16,-1 1 1-16,-2-9 7 16,-5-10 0-16</inkml:trace>
  <inkml:trace contextRef="#ctx0" brushRef="#br0" timeOffset="58467.4217">8488 4680 36 0,'0'0'18'0,"3"35"13"0,1-22-18 16,-1 11-4-16,-3 5 1 15,0 8-1-15,0-3 1 16,-3 6-3-16,-1 2 0 16,1 1-8-16,-4-4 0 15,0-1 1-15,-1-1 0 16,1-6-11-16,4-2 1 16,-1-5-19-16,4-8 1 15,0-3-4-15,7-7 0 16,-3-12 30-16,3-15 0 15</inkml:trace>
  <inkml:trace contextRef="#ctx0" brushRef="#br0" timeOffset="58717.4628">8742 4768 47 0,'-7'-11'23'0,"-4"30"7"16,11-9-23-16,0 14 4 15,-4 5 0-15,1 0 0 16,-1 8 0-16,1 6-7 16,3 2 0-16,3-3-4 15,1-2 1-15,-1-1-2 16,1-4 1-16,3-6-7 16,4-5 1-16,-1-6-19 15,1-2 0-15,3-8-9 0,0-5 0 16,4-9 20-16,-1-12 1 15</inkml:trace>
  <inkml:trace contextRef="#ctx0" brushRef="#br0" timeOffset="59295.5983">9080 4942 41 0,'-10'-5'20'0,"10"5"12"0,0 0-22 0,0 5-1 16,3 3 0-16,1 6 0 15,3 1 1-15,3 7-1 16,-3-1 0-16,4 3-4 16,-4-3 1-16,4-5-3 15,-1-3 1-15,4-3-5 16,1-4 1-16,2-4 1 15,1-4 0-15,3-6-2 16,-3-5 0-16,-1-3-1 16,1-5 0-16,-4-1 1 15,-3 4 1-15,-4 2-1 16,0 0 1-16,-4 0 0 16,1 3 0-16,-4 0-1 15,0 7 0-15,0-1 1 0,0 9 0 16,-4 1 0-16,1 2 1 15,3 6-2-15,0 7 1 16,0 6 0-16,3 2 0 16,4-2 0-16,4-3 1 15,-1-5 0-15,1-5 0 16,0-6-1-16,3-5 1 16,0-5 1-16,0-8 0 15,0-6-2-15,-7-2 0 16,-3 2 0-16,-4-4 0 0,-4-6-2 15,1 2 1-15,-1-5-9 16,-3 6 1-16,3 5-15 16,4 8 0-16,-3 7-10 15,3 9 0-15,3 2 17 16,5-2 1-16,-1 2 15 16,3-2 0-16</inkml:trace>
  <inkml:trace contextRef="#ctx0" brushRef="#br0" timeOffset="59592.4923">9631 4733 46 0,'3'-8'23'0,"18"3"9"15,-10 5-22-15,3 0-2 16,7 3 1-16,4 2-5 15,0 6 0-15,-8 7-3 0,-3 9 1 16,0 7 2-16,-6-2 1 16,-1 2-4-16,0 6 1 15,-7 2-2-15,-7 1 1 16,-8-9 0-16,-6-2 0 16,-7 2-4-16,0-5 1 15,3-5-26-15,4-5 0 16,3 2-7-16,8-5 0 15,3-8 24-15,7-6 1 16</inkml:trace>
  <inkml:trace contextRef="#ctx0" brushRef="#br0" timeOffset="60123.7517">9595 4530 30 0,'-17'-8'15'0,"13"10"18"0,4-2-15 0,0-5-6 15,0 2 0-15,7 3-3 16,7 3 0-16,18 0-1 16,14 2 1-16,3-5-5 15,8 0 1-15,-1 3-7 16,-10-3 1-16,-4 0-16 15,-3 0 1-15,-3 0-25 16,-12 0 0-16,-3 5 19 16,-3-2 0-16</inkml:trace>
  <inkml:trace contextRef="#ctx0" brushRef="#br0" timeOffset="60858.1355">10597 4466 42 0,'7'5'21'0,"29"3"15"0,-22-5-22 0,14 0-4 16,14-3 1-16,1 0-9 16,2-3 0-16,1 0-2 15,-3 3 0-15,-5-2-13 16,-6-1 0-16,-7 0-15 15,-4 1 0-15,-7 2 1 16,-7 0 0-16</inkml:trace>
  <inkml:trace contextRef="#ctx0" brushRef="#br0" timeOffset="61154.9628">10647 4638 46 0,'-4'3'23'0,"43"5"20"0,-18-8-22 15,14-3-13-15,8-2 0 16,10-3-10-16,3 0 1 16,-7 3-10-16,1-1 0 15,6 4-34-15,1 2 1 0,-1 2 27 16,-3 4 1-16</inkml:trace>
  <inkml:trace contextRef="#ctx0" brushRef="#br0" timeOffset="67998.8308">11603 4151 22 0,'0'-13'11'0,"7"-8"6"16,-7 13-10-16,0-8 0 15,3 6 0-15,-3-1-3 16,0 0 0-16,4 6-4 15,-4 0 1-15,3 7 2 16,4 12 0-16,4 2 0 16,0 15 1-16,-4 17 3 0,3 15 0 15,-3 11-7 1,-3-10 1-16,-4 5 0 0,-4-3 0 16,1-5-1-16,3-11 1 15,0 0-2-15,-4-7 1 16,4-4-4-16,0-10 1 15,0-7-19-15,4-9 1 16,-1-8-9-16,4-13 1 16</inkml:trace>
  <inkml:trace contextRef="#ctx0" brushRef="#br0" timeOffset="68223.3251">11380 4408 35 0,'7'8'17'0,"64"-16"10"32,-39 3-18-32,21-11-6 15,14 3 1-15,7-1-5 0,-4 4 1 16,-6-1-13-16,-4 3 1 15,-7 3-22-15,-11 0 1 16</inkml:trace>
  <inkml:trace contextRef="#ctx0" brushRef="#br0" timeOffset="68707.7071">12181 4461 25 0,'7'-27'12'0,"-7"-4"14"16,0 25-14-16,0 1-7 16,-3 2 0-16,-1 6-5 15,-3 10 1-15,4 11 1 16,-4 3 1-16,0 4-1 15,-1 9 1-15,5 0 1 16,3-1 0-16,0-4-1 16,7-11 1-16,4-6 0 15,-1-5 1-15,4-7-5 16,0-6 0-16,1-11-1 16,-1-7 1-16,-4-6-1 0,-3-3 1 15,-7 3 0-15,-3 3 0 16,-1 5 0-16,-3 6 0 15,0 5 0-15,0 2 1 16,0 11 2-16,3 10 1 16,4 11-3-16,4 8 0 15,7 3-1-15,-1 5 0 16,4-5 0-16,0-3 0 16,0-8-2-16,-3-5 1 0,-4-8-20 15,0-8 1-15,0-8-12 16,0-16 0-16,-3-13 22 15,-4-8 1-15</inkml:trace>
  <inkml:trace contextRef="#ctx0" brushRef="#br0" timeOffset="69082.6751">12386 4471 41 0,'10'11'20'0,"33"23"9"15,-33-23-22-15,4 8 1 16,1 7 0-16,-5 6-4 15,-3 2 0-15,0 3-3 16,0 0 0-16,-3-10-1 16,-1-4 1-16,-3-4 3 15,4-14 0-15,-1-7-5 16,4-9 1-16,1-10 0 16,2-13 0-16,-3-9-2 0,4 6 1 15,-1 0 2-15,-3 8 0 16,0 8-2-16,1 8 0 15,-5 13 1-15,1 8 1 16,-1 10-1-16,1 14 1 16,6 2 5-16,4 9 1 15,4-6-3-15,10 0 0 16,4-8-5-16,3 2 1 16,8-7-1-16,-1-8 0 15,-3-11-33-15,-8-7 1 0,-2-1 0 16,-5-13 0-16,-13-10 26 15,-8-6 0-15</inkml:trace>
  <inkml:trace contextRef="#ctx0" brushRef="#br0" timeOffset="69551.4687">12125 4493 29 0,'-25'-6'14'0,"-21"17"12"0,32-6-14 0,0 0-4 16,0 6 0-16,0 5-1 15,3 5 0-15,4 3-1 16,4 0 1-16,3 0-5 16,14-1 1-16,10-1-3 15,8-4 0-15,7-2-16 16,10-5 1-16,4-1-23 16,0 1 1-16,7-9 26 15,-3-10 0-15</inkml:trace>
  <inkml:trace contextRef="#ctx0" brushRef="#br0" timeOffset="70129.5802">12993 4191 36 0,'3'-5'18'0,"18"2"12"16,-10 0-18-16,10 3-9 15,7 0 1-15,4 3-4 0,-4 0 0 16,-3 2-3-16,0 3 1 15,-4 0-12-15,0-3 1 16,-3 3-13-16,-4-3 0 16,-4 1 17-16,-3-4 0 15</inkml:trace>
  <inkml:trace contextRef="#ctx0" brushRef="#br0" timeOffset="70410.8174">13409 4038 34 0,'10'13'17'0,"-2"37"9"15,-8-37-17-15,3 8-9 16,-3 11 1-16,4 5 0 16,-4 11 0-16,3 7-2 15,1-2 1-15,-1-8-23 16,4-5 1-16,0-3 1 16,4-8 1-16</inkml:trace>
  <inkml:trace contextRef="#ctx0" brushRef="#br0" timeOffset="72223.3815">14132 3892 30 0,'18'-21'15'0,"-25"2"10"0,7 14-16 15,-4 0-6-15,1 2 0 16,-8 6-3-16,-7 13 0 16,-6 15 2-16,-5 28 1 15,-2 15 8-15,-1 31 0 16,11 22-10-16,7 19 0 15,14 5 0-15,14 0 1 16,11-8 1-16,6-9 1 16,5-25 0-16,9-16 1 15,5-17-3-15,-4-12 0 0,0-14 1 16,-4-10 1-16,-3-11-3 16,-8-8 0-16,-6-8-1 15,-7-2 0-15,-4-6-21 16,-4-5 1-16,-3-3-22 15,-3-2 1-15,-4-5 31 16,0-1 0-16</inkml:trace>
  <inkml:trace contextRef="#ctx0" brushRef="#br0" timeOffset="91544.1515">14284 4657 39 0,'-4'-11'19'0,"18"-7"9"15,0 10-20-15,18-3 2 32,11-2 1-32,2 2-12 0,1 3 1 0,0 3 0 15,-4 0 0-15,-6 5-20 16,-4 0 0-16,-8 0-15 16,-3 2 0-16</inkml:trace>
  <inkml:trace contextRef="#ctx0" brushRef="#br0" timeOffset="92247.3366">14929 4532 22 0,'0'-5'11'0,"0"-8"12"0,4 7-10 0,-4-1-6 16,0 1 1-16,0 1-4 16,3 0 1-16,-3 2-5 15,0 6 1-15,0 2 6 16,0 3 1-16,0 2-5 15,0 9 0-15,0 5-2 16,0 5 0-16,4 3 0 16,-1-3 0-16,5-5 2 15,-1-1 0-15,3-9-1 16,8-4 1-16,3-7-3 16,0-8 0-16,0-9 0 15,0-4 0-15,-3-3 0 16,-4-1 0-16,-3 1 0 15,-1 5 0-15,-3 9 0 0,1-1 0 16,-8 8 0 0,3 23 1-16,4-1 1 15,7-4 3-15,4-2 1 16,-1-8-1-16,5-5 1 16,-1-6-3-16,-4-5 0 15,-2-5-4-15,-5-3 1 16,-3-3 0-16,-7 3 0 15,-3-2-19-15,-1-9 1 16,1-2-22-16,3-2 0 16,3-6 19-16,4 2 0 0</inkml:trace>
  <inkml:trace contextRef="#ctx0" brushRef="#br0" timeOffset="92622.2926">15466 4432 43 0,'-4'-3'21'0,"29"-7"13"0,-8 4-22 16,12-2-5-16,20 0 0 16,7 0-7-16,-3 3 0 15,-3 0 0-15,-1 2 0 16,-3 1-13-16,-11-1 0 15,-6 0-18-15,-8 9 1 16,-11-1 12-16,-10 0 1 16</inkml:trace>
  <inkml:trace contextRef="#ctx0" brushRef="#br0" timeOffset="92997.2977">15614 4461 35 0,'0'-8'17'0,"0"8"12"16,0 0-19-16,0-5-9 15,0 5 0-15,0 8-1 16,-4 2 0-16,1 3 5 16,-1 3 1-16,-3 8-1 0,4 5 1 15,-1 6-1-15,4 2 1 16,7 2-3-16,11-2 1 16,10-2-4-16,7-1 1 15,1-5-2-15,2-5 1 16,5-11-17-16,3 1 0 15,-8-12-22-15,5-4 1 16,-1-14 27-16,-7-11 1 16</inkml:trace>
  <inkml:trace contextRef="#ctx0" brushRef="#br0" timeOffset="93466.0994">15924 3990 45 0,'-21'-19'22'0,"25"-2"10"16,3 13-23-16,0-2-3 0,0-6 0 15,3 3-3-15,4-1 1 16,-7 4-4-16,4 2 0 16,-4 0 0-16,-3 3 0 15,-1-1 0-15,-3 6 1 16,7 0-2-16,4 6 1 15,6 7 0-15,12 5 0 16,13 19 0-16,0 11 0 16,4 16 0-16,0 18 1 15,-4 29-2-15,-10 10 0 16,-21 14 1-16,-22 3 0 0,-14-1 0 16,-27 4 0-16,-8-22-4 15,-11-11 0-15,-3-12-22 16,-7-9 0-16,0-8-6 15,10-18 0-15</inkml:trace>
  <inkml:trace contextRef="#ctx0" brushRef="#br0" timeOffset="118092.1639">16623 4307 17 0,'-11'0'8'0,"-3"-5"12"0,10 5-9 0,-3-3-1 16,-3 3 0-16,-1 0-2 15,4-2 0-15,0-1-6 16,4 3 0-16,10 0 1 16,7 0 1-16,10 0-3 15,8 3 0-15,7-1-2 16,3 1 0-16,-6 0-1 16,-5-1 0-16,-6-2-14 15,-4 0 1-15,-7 3-9 16,-3-3 1-16,-4 0 13 15,-3 0 1-15</inkml:trace>
  <inkml:trace contextRef="#ctx0" brushRef="#br0" timeOffset="118451.5442">16538 4546 26 0,'-11'2'13'0,"26"-4"11"16,-5 2-14-16,8 2-3 16,6 1 1-16,8-3-3 15,7 0 1-15,3 2-7 16,-3 1 0-16,-7-3 2 16,-4 0 0-16,-3 0-24 15,-4 3 0-15,-3-1-3 16,-4 4 0-16</inkml:trace>
  <inkml:trace contextRef="#ctx0" brushRef="#br0" timeOffset="118920.3562">17085 4376 38 0,'3'0'19'0,"15"3"8"16,-4-3-20-16,18-3-4 16,3-2 0-16,7 0-4 15,4-1 1-15,0 1-21 16,-3 2 0-16,-5 1-5 16,-6-6 0-16</inkml:trace>
  <inkml:trace contextRef="#ctx0" brushRef="#br0" timeOffset="119535.3748">17720 4045 27 0,'-7'-21'13'0,"7"24"7"0,0-3-13 16,3 5-3 0,1 8 1-16,-1 6-4 15,1 0 0-15,-1 7 3 16,1 11 1-16,-1 5-4 15,-3 3 0-15,4 6-1 16,-4-4 0-16,0-2 0 16,0-8 1-16,0-8-1 15,0-2 0-15,-4-3-18 16,4-9 1-16,0-1-10 16,0-4 0-16</inkml:trace>
  <inkml:trace contextRef="#ctx0" brushRef="#br0" timeOffset="119754.1278">17589 4262 46 0,'18'-8'23'0,"38"-10"7"0,-38 13-23 15,3-1-6-15,7 1 1 0,4 0-5 16,0 0 1-16,-4 2-35 16,-3 0 1-16,-4 3 21 15,-7 6 0-15</inkml:trace>
  <inkml:trace contextRef="#ctx0" brushRef="#br0" timeOffset="120222.8838">18016 4252 30 0,'-17'0'15'0,"-8"29"8"0,21-18-14 15,-3 4-1-15,0 15 1 16,4 4-7-16,3-2 1 16,0-6-3-16,3-2 0 15,4-6 4-15,4-4 0 16,3-6-3-16,0-8 0 16,4-8-1-16,-1-11 0 15,-3-7 0-15,-3-1 0 16,-4-2 0-16,-3 3 0 15,-4 2 2-15,0 5 0 0,0 6-2 16,0 10 1-16,0 9 2 16,0 4 1-16,0 9-1 15,3 7 1-15,4 3 1 16,-3 3 0-16,-1-8-6 16,4-5 0-16,-3-4 1 15,-1 1 0-15,1-5-9 16,-1-3 0-16,-3-6-20 15,4 1 1-15,-1-11-2 16,1-8 0-16</inkml:trace>
  <inkml:trace contextRef="#ctx0" brushRef="#br0" timeOffset="120504.1376">18217 4347 38 0,'7'13'19'0,"14"27"14"0,-13-27-19 16,-1 6-7-16,0-1 0 15,0-2-2-15,-4-3 0 16,1-2-4-16,-1-3 0 16,1-3 3-16,3-2 0 15,0-8-4-15,4-11 0 16,3-3 0-16,0-2 0 16,-4 5-1-16,1 3 1 15,-1 10 0-15,-2 6 0 16,-1 5 0-16,0 0 0 15,-7-8 0-15,17 26-11 16,1-7 1 0,-4-1-34-16,4 1 1 0,-1-1 29 15,1-4 0-15</inkml:trace>
  <inkml:trace contextRef="#ctx0" brushRef="#br0" timeOffset="121488.5239">18845 4186 27 0,'0'-21'13'0,"0"5"10"0,0 16-14 15,0-6-1-15,4 1 0 16,-4 5-8-16,0 3 0 15,0 2 2-15,0 8 0 16,3 8 1-16,-3 3 0 16,4 3 0-16,-1-1 1 0,4-5 2 15,0-2 1-15,4-6-2 16,0-5 1-16,3-5-8 16,0-6 1-16,-4-5 2 15,5-5 0-15,-8-3-1 16,-4 3 0-16,1 2-1 15,-1 8 1-15,-3 6-1 16,0 5 1-16,4 5 1 16,3 1 0-16,3-4 0 15,4-2 0-15,4-3 8 16,0-5 0-16,3-5-8 16,-7-6 0-16,-3-2-1 15,-4-5 1-15,-4-3-4 16,-6-1 1-16,-1 1-17 15,1 5 1-15,-1 0-11 0,4 1 0 16,7 4 4-16,4 3 1 16</inkml:trace>
  <inkml:trace contextRef="#ctx0" brushRef="#br0" timeOffset="121738.5299">19244 4098 35 0,'-4'0'17'0,"15"-5"9"16,-1 8-18-16,8-1-4 15,14-4 0-15,0 2-3 16,-4 0 1-16,0-3-3 15,-3 3 1-15,-4-3-25 16,-3 3 1-16,-8 0 1 16,-3 3 1-16</inkml:trace>
  <inkml:trace contextRef="#ctx0" brushRef="#br0" timeOffset="122019.7863">19346 4146 36 0,'-10'-3'18'0,"-8"25"5"0,11-12-17 15,0 6 0-15,0 8 1 16,0 2-4-16,3 3 1 15,11 6-1-15,7-3 1 16,4-3-4-16,7-8 0 16,-4-3-1-16,0-4 1 15,0-9-27-15,0-5 1 0,4-5-2 16,0-6 1-16</inkml:trace>
  <inkml:trace contextRef="#ctx0" brushRef="#br0" timeOffset="122419.0254">19530 3823 36 0,'-4'-13'18'0,"22"5"10"15,-8 8-18-15,8 3-2 16,7 5 1-16,6 8-6 15,12 7 0-15,3 12-3 16,-4 10 1-16,-7 2-2 16,-7 1 1-16,-10 8-1 15,-11 4 0-15,-14 9-25 16,-18 8 0-16,-10-14-4 16,-11 1 1-16</inkml:trace>
  <inkml:trace contextRef="#ctx0" brushRef="#br0" timeOffset="123137.7275">18694 3926 25 0,'-25'0'12'0,"-10"40"7"16,27-16-13-16,1 8 7 15,0 15 0-15,4 19-4 16,10 22 0-16,7-4-8 15,14 4 1-15,11-1-2 16,3-5 0-16,8-8-17 16,3-13 0-16,3-11-20 15,1-15 1-15</inkml:trace>
  <inkml:trace contextRef="#ctx0" brushRef="#br0" timeOffset="136226.4752">20891 5876 13 0,'-7'-10'6'0,"7"5"11"0,0 2-8 15,0 3-7-15,0-3 1 16,0 1 1-16,0-1 0 16,0 3-1-16,0 0 0 15,0 0-1-15,0 0 0 16,0 0-1-16,4 0 1 16,-1 3 1-16,1 2 0 15,-1 3-1-15,1 0 0 16,-1 2 0-16,1 4 1 0,-1-1-2 15,1 3 1-15,0 2-2 16,-4 3 1-16,0 6 0 16,0 5 0-16,0-3-2 15,-4 0 0-15,4 5 1 16,0 6 0-16,4 5 1 16,3 2 0-16,0 4-1 15,-4 4 0-15,1-4 1 16,-1-4 0-16,1 6-1 15,-1 0 0-15,4-3 0 16,-3 6 0-16,-1 7 1 16,1-4 0-16,-1-4 0 15,1 9 1-15,0-1 0 16,-4 6 0-16,0 0 3 16,0-6 0-16,0-5-2 15,0 1 0-15,0-1-2 0,0 3 1 16,-4 5 0-16,0-3 0 15,1-2 0-15,-1-5 0 16,1-1 2-16,-1 6 0 16,1 0-3-16,-1 5 0 15,1-2 2-15,-1-6 0 16,4 0-2-16,0 0 0 16,0-2 0-16,0-3 1 15,0 5-2-15,0 3 1 16,0-8 1-16,0 0 0 15,0 2-1-15,0-2 0 0,0-3 0 16,4-2 1-16,-4-3-2 16,0-3 1-16,0 3-1 15,0-2 0-15,0-9 0 16,0 0 1-16,0 1-1 16,0 2 0-16,0 3 1 15,0-3 1-15,0-3-2 16,3 6 1-16,-3 2-2 15,0-2 1-15,-3 2 1 16,-1-8 0-16,-3 1-2 16,4-3 1-16,-4 2 0 15,0 3 1-15,-1-3 0 16,5 1 0-16,-1-3-1 16,1 7 1-16,-4 1-1 0,0 0 0 15,0-6 0-15,0 0 1 16,3 3-2-16,-3 1 1 15,4-1 0-15,-1 2 1 0,4-4-2 16,-3 2 1-16,3 2 0 16,-4 1 0-16,4 0-1 15,0-6 1-15,0 1 0 16,0 2 1-16,4 0-1 16,-4 2 0-16,3 1 1 15,-3 0 0-15,4 2-1 16,-4 3 1-16,3-3-1 15,-3-5 1-15,0 0-2 16,0 3 0-16,0 2 1 16,0 1 1-16,0-1-1 15,0 6 0-15,4-1-1 16,-1 1 1-16,1-6 1 16,-1 1 0-16,1 2-1 15,3 2 0-15,0-2-1 16,-4-2 0-16,1 2 2 0,3 2 0 15,0-2-1-15,-3 0 0 16,-1 0 0-16,4-3 0 16,0 3 1-16,-3 3 0 15,3-6-1-15,0 6 0 16,-4 0 0-16,4-1 0 16,0-2-1-16,1-2 1 15,2 2 2-15,1 2 0 16,-1 1-1-16,1-1 1 15,-4-2-4-15,3 6 1 16,-2-1 2-16,-1-5 1 0,0 5-3 16,0 0 1-16,-4 3 0 15,1 3 0-15,-1-1 1 16,-3 6 1-16,-3-8-3 16,-4 3 1-16,0-1-2 15,0-4 0-15,0-6-24 16,3-8 0-16,4-8-19 15,7-11 1-15,4-15 34 16,-1-11 1-16</inkml:trace>
  <inkml:trace contextRef="#ctx0" brushRef="#br0" timeOffset="137085.8611">20768 5818 32 0,'-7'-5'16'0,"-4"15"3"0,8-4-15 16,-1 7 1-16,1 6 1 15,-4 2-3-15,0 8 0 16,3 5-1-16,4-5 0 16,0-5 5-16,0-5 1 15,4-11-6-15,-1-8 1 0,4-8-5 16,4-6 1-16,3-7 2 16,0-8 1-16,0-5-3 15,0-1 1-15,0 6 0 16,4 3 0-16,-4 5 1 15,0 2 1-15,4 8-1 16,-4 4 0-16,0 4 1 16,4 3 0-16,3 8-2 15,3 5 1-15,5 6-1 16,2 2 1-16,-2 3-2 16,-1-1 0-16,-3-1-18 15,-1-1 1-15,1 0-21 16,0-3 0-16,-8-2 37 15,-3-5 1-15</inkml:trace>
  <inkml:trace contextRef="#ctx0" brushRef="#br0" timeOffset="137632.6927">21558 5114 29 0,'0'-10'14'0,"4"23"8"16,-4-5-16-16,3 13 0 0,1 14 0 15,3 4-1-15,0 1 0 16,-4 10-2-16,1 3 1 16,-1 3-3-16,-3-6 1 15,4-5-2-15,-4-8 1 16,0-8-2-16,0-5 1 15,3-6-9-15,-3-4 0 16,0-12-18-16,0-10 0 16,0-8 12-16,-3-7 0 15</inkml:trace>
  <inkml:trace contextRef="#ctx0" brushRef="#br0" timeOffset="137788.9495">21389 5353 37 0,'14'0'18'0,"60"0"6"16,-49-3-19-16,13 0-4 16,12-2 1-16,-1-3-3 15,-3 3 1-15,-4-3-17 16,1 0 1-16,-8 0-10 16,-3 0 1-16</inkml:trace>
  <inkml:trace contextRef="#ctx0" brushRef="#br0" timeOffset="138226.5017">21985 5321 29 0,'-14'13'14'0,"-32"8"9"0,35-13-14 15,-3 8-5-15,4 8 0 16,-1 5-3-16,4-3 0 16,7 1 4-16,7-1 1 15,7-7-5-15,4-6 1 16,-1-8-2-16,1-5 0 0,0-8 0 16,-1-8 0-16,-2-5 0 15,-5-2 1-15,-3-4-2 16,-7 3 1-16,0 6 0 15,-3 2 1-15,-1 5 1 16,1 1 1-16,-1 10-1 16,4 8 0-16,0 7-2 15,0 9 1-15,4 5-1 16,3 3 1-16,0 5-2 16,3-2 1-16,1-6 0 15,-1-5 1-15,1-6-17 16,0-10 0-16,-1-8-18 15,1-5 1-15,-1-14 28 16,-3-5 0-16</inkml:trace>
  <inkml:trace contextRef="#ctx0" brushRef="#br0" timeOffset="138585.8816">22232 5342 37 0,'7'0'18'0,"7"11"10"0,-7-9-19 16,4 6-1-16,-1 5 0 16,1 6-2-16,-1 5 1 15,1 2-8-15,0 1 0 16,-4-4 2-16,0-1 1 0,3-12-2 16,-3-2 0-16,4-8-1 15,3-11 1-15,-3-7 0 16,-1-6 1-16,1-2-1 15,-4 2 0-15,0 8 5 16,0 0 0-16,-4 6-6 16,1 4 1-16,0 6-1 15,-1 6 1-15,4 7 0 16,0 5 1-16,4 3-2 16,3 3 0-16,0 0-16 15,7 0 1-15,0-3-22 16,4-2 1-16,-11-9 27 15,-3-12 0-15</inkml:trace>
  <inkml:trace contextRef="#ctx0" brushRef="#br0" timeOffset="139085.8889">23082 5122 24 0,'-14'3'12'0,"-14"31"6"16,17-18-11-16,-3 11 3 16,0 7 1-16,-4-2-6 15,4 8 0-15,11 2-2 16,6 0 1-16,15-5 1 16,7-8 1-16,3-7-5 15,11-7 1-15,3-9-3 16,-3-9 1-16,-1-10 2 15,-6-8 0-15,-4-6-3 16,-13-2 0-16,-12-5 2 16,-6-3 0-16,-19-3 0 15,-2 6 0-15,-5 4-2 16,1 9 0-16,0 3-4 0,7 7 1 16,3 3-13-16,4 8 0 15,7 11-10-15,7 5 0 16,0 0 18-16,4-1 1 15</inkml:trace>
  <inkml:trace contextRef="#ctx0" brushRef="#br0" timeOffset="139257.7286">23040 5355 42 0,'28'3'21'0,"46"-11"0"16,-42 5-21-16,3 6-3 16,7-6 0-16,1 3-36 15,-4 3 1-15</inkml:trace>
  <inkml:trace contextRef="#ctx0" brushRef="#br0" timeOffset="139585.8962">23336 4919 36 0,'28'15'18'0,"71"23"4"0,-74-15-19 16,17 12-3-16,0 12 0 0,-6 12 1 15,-8-1 0-15,-7 8-12 16,-10 5 0-16,-18-5-18 15,-15 3 0-15</inkml:trace>
  <inkml:trace contextRef="#ctx0" brushRef="#br0" timeOffset="139898.3444">22666 4998 24 0,'-35'18'12'0,"-25"67"11"0,45-48-12 15,8 11-8-15,7 15 1 16,11 14-4-16,14 21 0 16,6-11-14-16,15-5 1 15,4-10-11-15,10-17 0 16</inkml:trace>
  <inkml:trace contextRef="#ctx0" brushRef="#br0" timeOffset="141539.0081">18337 9221 31 0,'-67'-11'15'0,"25"8"6"0,38 3-16 16,1 0-5-16,3 0 1 16,7 0-1-16,14 3 0 15,14 5 1-15,18-3 1 16,14 1 0-16,28-1 1 16,32 3 0-16,32-13 1 15,32 2-4-15,45-5 1 16,36-3-1-16,17 6 1 15,18 0-1-15,3 0 0 0,8-9 0 16,-8 1 1-16,15 0-2 16,-1 0 0-16,5-3 1 15,-19 0 0-15,-14 3-15 16,-28-1 0-16,-28 1-14 16,-39 3 0-16</inkml:trace>
  <inkml:trace contextRef="#ctx0" brushRef="#br0" timeOffset="142279.7165">22987 9096 13 0,'-32'6'6'0,"7"2"5"0,22-8-7 0,3 2 2 16,7-2 1-16,11-2 0 15,10-4 1-15,21 1 3 16,18-3 1-16,28 0-12 15,11 5 1-15,7 3-3 16,7 3 1-16,-3 0-14 16,-1-1 0-16,-7-7-10 15,-3 0 1-15,-7 2 22 16,-7-2 1-16</inkml:trace>
  <inkml:trace contextRef="#ctx0" brushRef="#br0" timeOffset="142826.5998">24197 8813 28 0,'-11'0'14'0,"39"24"2"15,-10-16-13-15,10 5-3 16,8 11 1-16,9 3 4 0,5-4 0 15,-4 6-2-15,-4 3 0 16,-7 0-2-16,-6 0 1 16,-8-3-2-16,-11 8 1 15,-6-5-1-15,-4-6 0 16,-7 3-1-16,-11 3 0 16,-7-3-23-16,1 0 1 15,-1-5 7-15,0 0 0 16</inkml:trace>
  <inkml:trace contextRef="#ctx0" brushRef="#br0" timeOffset="143420.4135">24603 9795 25 0,'-39'21'12'0,"3"5"5"0,33-12-13 0,3 2 3 15,7 5 1-15,7-3-1 16,7-2 1-16,15-3-3 16,6-5 1-16,4-10 3 15,0-6 1-15,-4-5-8 16,0-1-2-1,-42 14 0-15,4-47 1 16,-4 7 0-16,-7-2-2 16,-11 7 1-16,-3 6-18 15,-7 5 1-15,-4 6-3 16,7 5 0-16,1 7-3 16,9 1 1-16</inkml:trace>
  <inkml:trace contextRef="#ctx0" brushRef="#br0" timeOffset="143857.9204">24627 9803 30 0,'4'-13'15'0,"42"23"-6"15,-29-10-16-15,4 3-16 0,-3-1 0 16</inkml:trace>
  <inkml:trace contextRef="#ctx0" brushRef="#br0" timeOffset="144326.6199">24730 9692 27 0,'-25'-14'13'0,"4"20"1"0,14-6-14 16,-4 2-1-16,-3 1 1 16,-4 2-7-16,1 3 1 15,-1 0-13-15,4 5 0 16</inkml:trace>
  <inkml:trace contextRef="#ctx0" brushRef="#br0" timeOffset="147168.2398">20923 9155 14 0,'0'2'7'0,"0"4"7"15,4-4-8-15,-4 3-1 16,3 1 1-16,-3-1-3 0,0 0 0 16,0 3 3-16,-3-2 1 15,-4-1-4-15,-1-3 1 16,-2-4-4-16,-1-3 1 16,1-6-1-16,-1-5 1 15,8 0-1-15,3-2 0 16,3-1 1-16,8 3 0 15,3 0-2-15,3 3 1 16,5 3 0-16,2 4 0 16,1 4 0-16,-4 2 1 0,-3 5-1 15,-4 3 1-15,-7 2 0 16,-7 4 0-16,-4-1 0 16,-3 0 1-16,-7-2-2 15,-3-3 0-15,-4-3 2 16,-1-2 1-16,1-3-2 15,0-6 0-15,3-2-2 16,4-2 0-16,7-1 2 16,4 1 1-16,6-1-2 15,4 3 0-15,7 3-1 16,0 5 1-16,1 5 0 16,2 3 0-16,-3 3 0 15,0 2 0-15,-6 0 0 16,-5 3 1-16,-6-5-1 15,-5 2 1-15,-2-5-2 0,-4 0 1 16,-4-6 1-16,-3 1 0 16,-4-8-1-16,4-3 0 15,0-3 0-15,7 1 1 16,3-1-2-16,11 3 1 16,11 0 0-16,10 5 0 15,4 3 0-15,6 6 0 16,1 2-1-16,-4 0 0 15,-3 0 2-15,-7 2 1 16,-15-2 4-16,-6 0 0 0,-8-3-5 16,-6 1 0-16,-8-4-3 15,-3-2 0-15,3-5-33 16,7 0 1-16,8-6 15 16,6-5 0-16</inkml:trace>
  <inkml:trace contextRef="#ctx0" brushRef="#br0" timeOffset="149293.3082">22810 9012 40 0,'-7'-11'20'0,"21"38"3"16,-6-14-20-16,-1 11-4 16,0 10 0-16,0 8-1 15,-4 11 1-15,4-2-17 0,-3-4 0 16,-4 3-4-16,-7 1 0 16</inkml:trace>
  <inkml:trace contextRef="#ctx0" brushRef="#br0" timeOffset="150402.5444">23008 9813 25 0,'0'0'12'0,"0"-5"3"0,0 5-13 0,0 3-1 16,0 5 0-16,0 2 3 16,0 6 1-16,0 3-1 15,-4-1 0-15,4 3-2 16,-3-2 0-16,3-3-2 15,-4-3 0-15,4-2-1 16,-3-4 0-16,3 1-2 16,-4-2 0-16,4-1-20 15,-3 0 1-15,3-2 10 16,-4-3 1-16</inkml:trace>
  <inkml:trace contextRef="#ctx0" brushRef="#br0" timeOffset="150621.3526">23089 9821 27 0,'4'0'13'0,"-1"-2"5"0,1 4-14 16,-1 6-2-16,1 5 1 16,-1 6 2-16,1 2 0 15,-1 3-5-15,4 0 1 16,-3 5-1-16,-1-5 1 0,1 0-2 15,0-3 0-15,-4-5-17 16,3-1 0-16,-3-7-2 16,4-5 0-16</inkml:trace>
  <inkml:trace contextRef="#ctx0" brushRef="#br0" timeOffset="151043.1974">22715 9790 37 0,'-35'-11'18'0,"31"8"7"0,11 6-19 15,4-3 0-15,21 5 1 0,10-5-5 16,15 0 0-16,10 0-2 16,-4 3 0-16,1 0-3 15,-1-1 0-15,-10 1-14 16,-7-3 0-16,-4 0-14 16,-3 3 1-16</inkml:trace>
  <inkml:trace contextRef="#ctx0" brushRef="#br0" timeOffset="151340.0607">23527 9753 28 0,'-7'31'14'0,"-8"22"10"0,12-32-15 15,-4 11-1-15,-7 5 0 16,-4 13-5-16,4 3 0 16,0-10-3-16,0-4 0 15,7-2-3-15,0-5 1 16,3-8-24-16,4-6 1 15,4-4 5-15,3-6 0 0</inkml:trace>
  <inkml:trace contextRef="#ctx0" brushRef="#br0" timeOffset="151715.1201">23717 10057 33 0,'4'-11'16'0,"17"-5"9"16,-11 14-18-16,4-1-5 15,1 0 0-15,-1 1-2 16,0 2 1-16,-4 0-1 0,1 2 0 15,-4 6 0-15,-7 6 0 16,-4 1 3-16,-6 7 1 16,-4 1 1-16,0 1 0 15,3-5-4-15,4-3 0 16,4 0 3-16,6-3 1 16,11 0-4-16,11-2 1 15,7-4-2-15,3 1 0 16,4-2-30-16,7-6 1 15,-1 5 0-15,1 0 1 0</inkml:trace>
  <inkml:trace contextRef="#ctx0" brushRef="#br0" timeOffset="152652.5585">18962 9086 28 0,'3'-6'14'0,"4"20"5"0,-3-9-14 16,-1 8-4-16,1 3 1 16,-1 3-2-16,1 4 0 15,-1 7-1-15,1 7 0 0,-1 0-32 16,1 0 1-16</inkml:trace>
  <inkml:trace contextRef="#ctx0" brushRef="#br0" timeOffset="153199.4094">18023 9996 25 0,'-10'0'12'0,"3"-8"11"16,7 8-12-16,10-3-8 16,8 1 1-16,7-4-3 0,-1 4 1 15,4-4-4-15,1 4 1 16,2-1-2-16,-2 1 1 16,-1-1-21-16,0 0 1 15,0 1 9-15,-7-4 0 16</inkml:trace>
  <inkml:trace contextRef="#ctx0" brushRef="#br0" timeOffset="153793.1957">18475 9742 25 0,'0'21'12'0,"10"14"1"16,-6-30-12-16,-1 5-1 15,-3 6 1-15,4 3 2 16,-4 2 0-16,0-3-3 16,3 1 0-16,-3-3 0 15,4-3 0-15,0-2-15 16,3-6 0-16,-4-2 1 16,1-6 1-16</inkml:trace>
  <inkml:trace contextRef="#ctx0" brushRef="#br0" timeOffset="154011.9286">18595 9729 35 0,'0'0'17'0,"17"39"3"0,-10-28-19 16,0 2 1-16,1 3 0 15,-1 3 2-15,0-1 0 16,0 3-4-16,0 0 1 15,0-2-2-15,0-3 1 16,-4-6-24-16,1-4 1 16,-8-6 4-16,1-8 1 15</inkml:trace>
  <inkml:trace contextRef="#ctx0" brushRef="#br0" timeOffset="154152.5752">18323 9668 48 0,'18'-5'24'0,"52"-1"1"16,-38 1-24-16,0 0-2 16,7-1 0-16,3 1-16 15,4 2 0-15,0-2-14 16,-4 0 1-16</inkml:trace>
  <inkml:trace contextRef="#ctx0" brushRef="#br0" timeOffset="154355.7026">18891 9649 42 0,'-21'35'21'0,"3"44"1"16,15-63-22-16,-1 13 1 0,-3 8 0 16,0 5 0-16,0 3 1 15,0 3-2-15,3-3 0 16,1-5-5-16,3-9 1 15,0-4-36-15,0-9 1 16</inkml:trace>
  <inkml:trace contextRef="#ctx0" brushRef="#br0" timeOffset="154668.15">19110 9919 30 0,'32'-24'15'0,"-4"24"1"16,-21 3-16-16,0 5 0 16,-4 5 1-16,1 6 4 15,-8 2 0-15,-6 8 4 16,-4 8 0-16,0-5-1 15,-1 0 0-15,12-6-4 16,3-5 0-16,14-5-2 16,7-3 0-16,11-2-4 15,10-3 1-15,1 0-25 16,-1-3 1-16,4 0-6 0,0 1 0 16</inkml:trace>
  <inkml:trace contextRef="#ctx0" brushRef="#br0" timeOffset="155558.7893">22722 6530 39 0,'-7'-13'19'0,"11"23"-26"0,-1-4-20 16,4-1 15-16,0-3 1 16</inkml:trace>
  <inkml:trace contextRef="#ctx0" brushRef="#br0" timeOffset="155824.4739">22825 7609 0 0,'7'8'0'0</inkml:trace>
  <inkml:trace contextRef="#ctx0" brushRef="#br0" timeOffset="155933.7944">22863 7964 0 0,'7'16'0'0</inkml:trace>
  <inkml:trace contextRef="#ctx0" brushRef="#br0" timeOffset="156043.1688">22860 8308 27 0,'0'10'13'0,"14"14"-24"16,-7-18-13-16,0-1 22 16,0 0 1-16</inkml:trace>
  <inkml:trace contextRef="#ctx0" brushRef="#br0" timeOffset="156136.9778">22885 8602 25 0,'-8'15'12'0,"19"15"-11"16,-4-22-13-16,4 2-1 15,-1-2 1-15</inkml:trace>
  <inkml:trace contextRef="#ctx0" brushRef="#br0" timeOffset="156246.3539">22902 9057 23 0,'-7'13'11'0,"21"8"-21"0,-10-18-12 16</inkml:trace>
  <inkml:trace contextRef="#ctx0" brushRef="#br0" timeOffset="156449.4248">22860 9782 2 0,'3'23'1'0,"15"-7"-1"16,-14-10-1-16</inkml:trace>
  <inkml:trace contextRef="#ctx0" brushRef="#br0" timeOffset="156652.6094">22867 10729 35 0,'0'53'17'0,"14"23"-8"0,-7-52-18 15,4 5-16-15,3 1 0 16</inkml:trace>
  <inkml:trace contextRef="#ctx0" brushRef="#br0" timeOffset="156840.112">22997 12544 22 0,'4'79'11'0,"14"-2"-21"15,-11-56-11-15</inkml:trace>
  <inkml:trace contextRef="#ctx0" brushRef="#br0" timeOffset="157762.0009">18884 6625 30 0,'-21'-13'15'0,"14"2"1"16,7 9-14-16,0 2-4 0,0 2 1 16,0 1-28-16,3 2 0 15</inkml:trace>
  <inkml:trace contextRef="#ctx0" brushRef="#br0" timeOffset="157886.9992">18930 6908 23 0,'-14'21'11'0,"21"14"1"0,0-33-13 16,0 4-21-16,0 2 0 0,-7 0 22 15,0 0 1-15</inkml:trace>
  <inkml:trace contextRef="#ctx0" brushRef="#br0" timeOffset="158168.2556">18919 7927 7 0,'11'16'3'0,"10"-8"-6"0,-21-8-3 16</inkml:trace>
  <inkml:trace contextRef="#ctx0" brushRef="#br0" timeOffset="158246.3821">18923 8284 0 0,'7'37'0'0</inkml:trace>
  <inkml:trace contextRef="#ctx0" brushRef="#br0" timeOffset="158480.7068">19036 9414 34 0,'-18'29'17'0,"22"3"-6"15,-1-24-17-15,4 2-22 16,-3 1 1-16</inkml:trace>
  <inkml:trace contextRef="#ctx0" brushRef="#br0" timeOffset="158590.0795">19039 9731 19 0,'-7'59'9'0,"11"-36"-14"0,-1-15-10 15,8 8 12-15,-1 3 0 16</inkml:trace>
  <inkml:trace contextRef="#ctx0" brushRef="#br0" timeOffset="158668.2047">19180 10419 15 0,'4'32'7'0,"3"21"-13"0,-4-42-9 0</inkml:trace>
  <inkml:trace contextRef="#ctx0" brushRef="#br0" timeOffset="158762.0129">19209 10761 1 0,'-7'21'0'0</inkml:trace>
  <inkml:trace contextRef="#ctx0" brushRef="#br0" timeOffset="158933.8342">19075 11380 27 0,'-18'63'13'0,"4"11"2"0,10-47-15 16,1 12-9-16,-4 12 1 16,0-4-10-16,-4 6 0 15</inkml:trace>
  <inkml:trace contextRef="#ctx0" brushRef="#br0" timeOffset="160031.1662">20666 9170 21 0,'-8'0'10'0,"5"-5"4"15,3 5-11-15,0 0-4 16,3-2 1-16,-3 2 0 16,8-6 0-16,-1 1-1 15,0 0 1-15,0-1 0 0,0 1 0 16,0 0-1-16,-4 2 1 15,-3 3 1-15,0 0 0 16,0 0-2-16,4 0 1 16,-4 0-14-16,0 3 0 15,0-3 5-15,3-3 1 16</inkml:trace>
  <inkml:trace contextRef="#ctx0" brushRef="#br0" timeOffset="161917.8814">20655 9110 23 0,'-18'0'11'0,"15"2"3"0,3 1-13 16,0 0 1-16,7-1 1 16,0-2 0-16,7 3 1 15,0-3-4-15,4 0 1 16,3-3-1-16,4 1 0 16,3-1 0-16,0 0 0 15,-3 3 1-15,-1 0 1 16,-2 0 0-16,-1-2 0 15,-4-1 1-15,5 0 0 0,-5 1-2 16,4-4 0-16,8-2 0 16,-1 3 0-16,0-3-1 15,-3 3 0-15,-4 0 0 16,0-1 0-16,0 1 3 16,0-3 0-16,4 3 1 15,3-3 0-15,1 0-6 16,-5 0 0-16,1 3 3 15,0-1 1-15,-4 1-1 16,0-3 1-16,4-2 0 16,-4 2 1-16,4-3-2 15,-4 3 1-15,3-2-1 16,-2-4 1-16,-1-2 0 16,3 3 0-16,1-3-2 15,3 0 0-15,1 1-1 0,-1 1 1 16,0 1 1-16,-3 0 0 15,-1 0-1-15,1-1 0 16,0-1 1-16,3-1 1 16,0-3-2-16,0 1 1 15,1-4-1-15,-5 4 1 16,-2-1-1-16,-1 4 1 16,0 1 1-16,-3-4 0 15,-1-3 0-15,4-3 1 16,0-3-2-16,1 1 1 0,-1-1-1 15,-4 4 0-15,1-4-1 16,0 1 0-16,-1-3 0 16,1 0 0-16,-4-1 0 15,0 4 0-15,-3 2 1 16,3 3 1-16,0 0 0 16,-3-3 0-16,3-2-2 15,0-4 0-15,0-4 1 16,-3 5 0-16,3 0 2 15,0-3 0-15,0 0-3 16,-4 1 0-16,5 1 0 16,-5 1 0-16,4 3 0 15,-3 2 0-15,-1 0 1 16,1-2 0-16,-4 2-1 16,0-5 0-16,0 0-1 0,0 0 1 15,0 0 0-15,0 0 1 16,0-3-2-16,0 0 1 15,-3 0 0-15,0 1 0 16,-1 4 0-16,-3 3 0 16,0 0 0-16,0 1 0 15,0-6 0-15,0-1 0 16,0 30 0 0,4-42 0-16,-4 2 0 15,0 3 0-15,0 3 0 16,0 2 0-16,0 3 1 0,-4 3-1 15,4-1 0-15,0 3-1 16,0 3 1-16,0 3 0 16,-3-3 1-16,-1-6-1 15,0 6 0-15,1-6 1 16,-1-2 0-16,1 0-1 16,-1 3 0-16,1-6 2 15,-1-2 1-15,4-6-1 16,0 0 0-16,0 1-2 15,0-14 1-15,0-3-1 16,0 1 0-16,-3-6-6 16,3 2 1-16,-4 12-24 15,1 7 1-15,3 6-5 16,7 7 0-16,7-2 20 16,4 0 1-16</inkml:trace>
  <inkml:trace contextRef="#ctx0" brushRef="#br0" timeOffset="169994.4418">20997 9102 17 0,'-7'-11'8'0,"7"6"6"0,0 2-10 16,0 0-2-16,0 1 0 15,-3-1 0-15,-1-2 1 16,1 0-2-16,-1-1 1 15,-3 4 0-15,0-1 0 16,-4 0-3-16,1 3 1 16,-4 0 1-16,-4 3 0 15,0 0-2-15,-3 2 0 16,0 0 6-16,0 1 0 0,0-1-3 16,3 0 1-1,0 0-3-15,1 3 0 0,-4 0 0 16,3 0 1-16,-3 0-1 15,3 0 0-15,-3 0 0 16,0 3 1-16,3-3-1 16,1 2 1-16,-1 1 0 15,0 2 1-15,1-2-1 16,-1-1 0-16,0 6-1 16,4 0 0-16,-3 0-1 15,-1 0 1-15,4 0 0 16,0-3 1-16,0 3 1 15,-1-6 0-15,1 3-1 16,0-2 0-16,0 0 0 16,4-1 1-16,-5-2-4 15,5 0 1-15,-4 5 1 0,-4-2 1 16,-3-1 0-16,3 1 0 16,-3 2-1-16,0 0 0 15,0 1 1-15,3-1 0 16,1 3-1-16,2 0 1 15,1 0-2-15,0-1 1 16,0 7 1-16,0 4 0 16,-4 3 1-16,1 0 1 15,3 0-1-15,-4-2 0 16,4-6-1-16,0 0 1 16,0-2-2-16,0 2 1 0,3 3 0 15,0-1 0-15,1 1 1 16,-1 3 0-16,1-1-1 15,-5 3 1-15,5 3 0 16,-1 8 0-16,1-3-2 16,-4-3 0-16,3-10 0 15,0 0 0-15,1 0 0 16,-1-3 0-16,1 3 2 16,-1-1 0-16,-3 1 0 15,0 3 0-15,0-1-1 16,3 1 0-16,1-4 0 15,-1 7 0-15,-3 4 0 16,3 3 0-16,-3 0-1 16,4-8 0-16,-1 0 0 15,0 3 0-15,1 0 1 16,-1-1 0-16,1 1-1 0,-1 0 0 16,4-3 4-16,0 5 1 15,0 4-5-15,3-1 1 16,-3-3-1-16,4-5 0 15,-4 0 1-15,0 0 0 16,0 0 0-16,0 3 1 16,-4 3-3-16,4-1 1 15,0-2 0-15,3 2 1 16,1 3 0-16,-1 3 1 16,4-1 0-16,0-7 0 0,0 0-2 15,0-3 0-15,-3 3 1 16,-1 0 1-16,1-1-1 15,-1 1 0-15,1-3 0 16,-1-2 0-16,-3 2-1 16,4-3 0-16,-4 3 1 15,3 3 0-15,1-3 2 16,-1-2 0-16,0-1-3 16,1-2 1-16,-1 2-2 15,1 1 0-15,-1-1 1 16,4 3 1-16,0-2 0 15,0-3 0-15,-3-1-1 16,3 1 1-16,0 0-1 16,0 0 1-16,-4 2 1 15,4 3 0-15,-3-2-3 16,-1-3 1-16,4-6 1 16,0-2 0-16,-3 0-1 0,3 0 0 15,-4 2 0-15,1 4 0 16,-4-1 1-16,3 3 0 15,1-1-1-15,-1 1 0 16,-3 0 2-16,3-6 0 16,1 4-2-16,-1-4 1 15,1 1-1-15,-1 2 0 16,1 0 0-16,3 3 1 16,-4 5 1-16,1-8 0 15,-1 3 0-15,1-3 0 0,-1 6-1 16,1 2 0-16,-1 2-1 15,4 1 1-15,0 0-1 16,4 2 0-16,-1 1-1 16,4 10 1-16,-7-3 0 15,0 0 1-15,0 9-2 16,0 7 1-16,0 3-3 16,-3 2 0-16,3 1-13 15,3-6 1-15,1 5-17 16,3 1 0-16,3-3 1 15,1-8 0-15,-8-14 23 16,-3-10 0-16,0-7-2 16,0-9 0-16</inkml:trace>
  <inkml:trace contextRef="#ctx0" brushRef="#br0" timeOffset="170713.2149">19050 12068 26 0,'-25'5'13'0,"22"3"-9"16,3-5-12-16,0-3-9 15,3 0 1-15</inkml:trace>
  <inkml:trace contextRef="#ctx0" brushRef="#br0" timeOffset="170978.7952">19187 12962 41 0,'-17'32'20'0,"10"-1"1"0,7-25-21 15,0-1 0-15,3-2 1 16,4-1-36-16,4 1 1 15,-1 2 28-15,-2-5 0 0</inkml:trace>
  <inkml:trace contextRef="#ctx0" brushRef="#br0" timeOffset="177408.5162">1443 7001 20 0,'0'-13'10'0,"-7"5"9"0,7 8-9 0,0 0-2 15,0-3 1-15,0 0-2 16,-4-2 0-16,4 0-4 16,0 5 1-16,0 0-3 15,0 0 0-15,0 0 3 16,0 0 0-16,0 5-1 16,0 6 0-16,0 7-3 15,4 6 0-15,-4 5 2 16,0 3 0-16,0 8-2 15,0 2 1-15,3-2 1 16,1-3 0-16,-1-8 0 16,1-3 0-16,-1-2-1 15,1-5 1-15,-1-4 0 0,1-1 1 16,-1-6 5-16,4-3 1 16,4-5-9-16,3-5 1 15,0-14-2-15,0-2 0 16,0-8 1-16,-3 2 1 15,0 6-2-15,-1 0 1 16,-10 21 0 0,7 19-1-16,4 2 0 15,3 2 1-15,0 4 0 16,0-1 0-16,4 1 1 16,3-9 3-16,4-7 1 0,-1-8-1 15,5-11 1-15,-5 0-2 16,-3-8 0-16,-3-11-4 15,-11-7 1-15,-7-3-1 16,-7-3 0-16,0-2-6 16,0 2 0-16,3 6-18 15,1 7 0-15,6 6-8 16,5 5 0-16,2 8 13 16,8 0 1-16</inkml:trace>
  <inkml:trace contextRef="#ctx0" brushRef="#br0" timeOffset="177986.6632">2314 7022 35 0,'-14'0'17'0,"0"3"11"15,10-3-17-15,4 0-3 16,0 2 0-16,0 1 1 16,7 2 1-16,11 1-4 15,10-4 0-15,11 1 1 16,3-1 1-16,8-2-5 15,3 0 0-15,-7 0-3 16,-8 0 0-16,-2 0 0 16,-8-2 0-16,-7 2 1 15,-3 0 0-15,-4 0-2 16,-4-3 1-16,1 3-1 16,-4 0 0-16,0 0-1 0,-3 0 1 15,-1 0-16-15,1 0 1 16,-1 0-1-16,-3 0 1 15,0 3-4-15,4-1 0 16,-4 1-4-16,0-3 0 16</inkml:trace>
  <inkml:trace contextRef="#ctx0" brushRef="#br0" timeOffset="178502.279">2723 6792 34 0,'-10'-11'17'0,"-26"14"12"15,33 0-17-15,-4-3-7 16,3 2 1-16,1 1-1 16,6 2 1-16,1 3-2 15,6 0 1-15,8 5-1 16,10-2 1-16,8 2-4 0,6 6 1 16,-3 4-3-16,3-9 1 15,4 1 0-15,-4 1 1 16,-3 0-1-16,-4-3 1 15,-10 1-2-15,-4-1 1 16,-3-2 1-16,-8-4 0 16,1 1-1-16,-4 0 1 15,0 0 0-15,-3 0 0 16,-1 3 3-16,1-1 0 16,-8 4-3-16,-10 1 0 15,-4 4-1-15,-10 0 0 0,0-1 0 16,3 1 0-16,-3-1-3 15,7-2 0-15,0-3-18 16,7 3 1-16,3-5-7 16,4-1 0-16,3 3 3 15,1-10 1-15</inkml:trace>
  <inkml:trace contextRef="#ctx0" brushRef="#br0" timeOffset="178892.9641">2755 6892 53 0,'-4'-10'26'0,"4"5"9"0,0 5-26 16,0-3-7-16,0 3 1 15,4 0-2-15,3 8 1 16,4 5 1-16,-1 3 1 16,4 5 1-16,0 8 1 15,1 6-6-15,-1 2 1 16,0-3-1-16,0 3 0 15,-4 0 0-15,1 0 1 0,-4-8-3 16,0 0 0-16,0-7-37 16,0-4 1-16,0 1 6 15,0-14 0-15,4-5 30 16,3-8 0-16</inkml:trace>
  <inkml:trace contextRef="#ctx0" brushRef="#br0" timeOffset="179392.9162">3372 6911 31 0,'-10'-8'15'0,"-8"21"9"0,11-5-15 16,-3 0-2-16,-1 8 0 15,0 13-2-15,4 8 1 0,4 3-2 16,6 5 1-16,8 2 2 16,3-7 0-16,0-3-2 15,11-5 1-15,3-11 3 16,4-5 0-16,3-13-3 16,0-14 1-16,-3-8-5 15,-4-4 0-15,-7-6-2 16,-13-6 1-16,-5-2-2 15,-10 5 1-15,-14 3-2 16,-11 3 1-16,-3 7-20 16,-4 6 1-16,0 2-27 15,4 6 0-15,10 5 30 16,11 0 1-16</inkml:trace>
  <inkml:trace contextRef="#ctx0" brushRef="#br0" timeOffset="182029.5206">4625 6964 21 0,'0'5'10'0,"-4"-18"9"0,4 10-11 0,0 3-1 16,0-5 1-16,-3 0-2 15,3-1 1-15,0 4-2 16,-4-4 0-16,4 1-4 16,0 5 1-16,0 0-2 15,0 0 1-15,0 5 0 16,4 3 1-16,-4 3 2 15,3 5 1-15,4 8-2 16,0 2 0-16,0 3-2 16,0 3 0-16,0 2 2 15,-3-5 1-15,10-2 1 16,0-3 0-16,0-6 0 16,8-10 1-16,-1-5-6 15,0-11 0-15,-4-8 0 16,1-8 0-16,-4-8 0 0,-3 3 0 15,-1 3 0-15,-3 2 0 16,1 8-1-16,-5 3 1 16,1 8 0-16,-4 7 0 15,3 9 0-15,4 5 1 16,4 2-1-16,10-2 0 16,4-5 8-16,3-9 0 15,0-7-5-15,-3-5 0 16,-8-4-2-16,-3-4 0 15,-6 2-2-15,-5-3 0 0,-3-4-8 16,-3-9 1-16,-5-3-21 16,5 4 1-16,3 2-5 15,3 7 1-15,5 1 17 16,2 3 1-16</inkml:trace>
  <inkml:trace contextRef="#ctx0" brushRef="#br0" timeOffset="182437.2037">5341 6789 46 0,'-14'0'23'0,"24"16"11"0,1-19-22 15,10 9-6-15,14-4 0 0,4 1-4 16,11 0 1-16,-1-1-4 16,-10 1 0-16,-4-3-5 15,-3 3 1-15,-8-1-18 16,-2 1 0-16,-8-3-8 16,-4 0 1-16,-3 0 25 15,0 0 0-15</inkml:trace>
  <inkml:trace contextRef="#ctx0" brushRef="#br0" timeOffset="182765.3404">5535 6842 37 0,'-7'-8'18'0,"10"6"12"0,-3 2-20 16,0 0-5-16,4 0 0 15,-4 5 1-15,0 8 1 16,-4 11-4-16,4-3 0 16,-3 5 2-16,-4 9 0 15,0 7 2-15,0 1 0 16,0 2-5-16,0-3 1 16,3-2 0-16,4 2 1 15,4-8 0-15,3-5 0 16,14-5-4-16,11-8 1 15,6-3-2-15,-2-2 0 0,-5-6-20 16,5 0 1-16,-5-5-25 16,-2 0 0-16,-5-7 27 15,-6-9 1-15</inkml:trace>
  <inkml:trace contextRef="#ctx0" brushRef="#br0" timeOffset="183249.7157">6121 6974 34 0,'-22'-2'17'0,"33"12"15"0,-4-7-18 0,4 5-3 15,6-3 0-15,15 1-4 16,14-1 0-16,7 0-2 16,10-5 0-16,-6 0-7 15,-8-3 1-15,-7-2-1 16,-3 0 1-16,-7 0-14 15,-4-1 0-15,-7 1-16 16,-3 2 0-16,-4 1 9 16,-3-4 0-16</inkml:trace>
  <inkml:trace contextRef="#ctx0" brushRef="#br0" timeOffset="183702.8469">6583 6794 30 0,'-7'3'15'0,"-29"-11"13"0,33 8-16 15,-1 0-5-15,1 0 1 16,3 3 1-16,3 2 1 0,8 6-6 16,3 2 1-16,14-2 0 15,7 2 0-15,4-3-3 16,0 1-2 0,-39-11 0-16,28 26 1 15,-3-10 1-15,-7-3 1 16,-4 1 1-16,-7 2-3 15,-7-1 1-15,-7 4-2 16,-7 0 1-16,-8-1-2 16,-2 1 0-16,-1-1 0 15,4-2 1-15,3-3-16 16,8-2 1-16,-1-3-15 16,4 0 1-16,4 0 5 15,3-6 1-15,0-7 16 16,3 0 1-16</inkml:trace>
  <inkml:trace contextRef="#ctx0" brushRef="#br0" timeOffset="183984.081">6491 6781 42 0,'0'-2'21'0,"7"25"13"0,0-17-21 16,4 10-4-16,-1 5 0 0,1 3 1 16,-1-3 0-16,-3 3-7 15,0 2 0-15,4 3-2 16,-4-2 1-16,0-1-3 16,0-2 1-16,0 0-1 15,-3-6 0-15,-1-2-13 16,1-3 0-16,3-2-23 15,0-3 0-15,4-3 12 16,3-5 0-16</inkml:trace>
  <inkml:trace contextRef="#ctx0" brushRef="#br0" timeOffset="184562.2353">7115 6853 36 0,'-10'-16'18'0,"3"5"8"0,3 9-18 0,-3 2 1 16,-3 5 1-16,-1 3-5 15,0 10 1-15,1 6 1 16,3 3 0-16,0 7-3 15,3 6 0-15,4 5-1 16,4-3 1-16,10 6-4 16,3-1 0-16,5-10 6 15,2-2 0-15,8-9-1 16,-4-13 1-16,8-7-4 16,-1-14 1-16,0-8-3 15,-3-3 0-15,-7-10 0 16,-11-8 0-16,-7-2 0 15,-11 1 0-15,-10 7 0 16,0-1 1-16,-11-5-2 0,-10 8 0 16,-4 2-14-16,0 6 0 15,8 11-27-15,6 7 1 16,14 6 22-16,8-1 0 16,3-2 8-16,7 0 0 15</inkml:trace>
  <inkml:trace contextRef="#ctx0" brushRef="#br0" timeOffset="187883.971">8784 6861 26 0,'0'-19'13'0,"4"6"7"15,-4 2-13-15,0 3-5 16,0 0 1-16,-4 0-2 15,0 3 1-15,-3 0 1 16,0 0 1-16,0-1-3 16,0 6 1-16,-7 0-2 15,0 3 0-15,-11 0 0 16,-3 5 1-16,0 5-2 16,3 5 0-16,-3 6 2 15,0 3 0-15,0-4-1 16,3 4 0-16,7 2 3 15,8 3 0-15,6 2 3 16,11-2 1-16,7-3-2 0,14-3 0 16,15-7 0-16,-1-6 1 15,8-8 4-15,9-10 1 16,-2-11-6-16,-15-2 1 16,-6-3-4-16,-8-3 0 15,-11 0-3-15,-10-8 0 16,-21-2 0-16,-17-6 1 15,-5 6-4-15,-10 5 0 16,1 5-26-16,-1 5 1 16,3 6-5-16,1 2 0 0,7-2 23 15,7 0 1-15</inkml:trace>
  <inkml:trace contextRef="#ctx0" brushRef="#br0" timeOffset="188680.8872">8622 6591 29 0,'-11'-24'14'0,"1"-3"11"0,10 20-14 16,0-1-3-16,-4 2 0 15,4-2-6-15,0 6 0 16,0 4 0-16,7 9 0 16,0 2-2-16,0 16 0 15,0 16 6-15,7 16 1 16,0 13-1-16,-3 3 0 15,-4 8-2-15,0-1 1 16,-3-4-5-16,3-6 1 16,-4-19-1-16,1-7 0 0,-1-6 0 15,1-10 0-15,-1-8-2 16,1-3 0-16,-4-5-29 16,3-8 0-16,1 0-5 15,3-6 1-15</inkml:trace>
  <inkml:trace contextRef="#ctx0" brushRef="#br0" timeOffset="189274.6689">9126 6845 38 0,'-21'-3'19'0,"17"6"9"16,4-3-19-16,0 0 2 15,4 0 0-15,7 2-7 16,3-2 1-16,10 3 0 16,12-3 1-16,6 0-7 15,-7 3 1-15,4-3 0 16,0-3 1-16,-4 0-2 15,-3-2 1-15,-4 0-9 16,-7-3 1-16,-10 3-13 16,-1 2 1-16,-10 3-11 0,0-5 0 15,-3 2 24-15,-1-5 1 16</inkml:trace>
  <inkml:trace contextRef="#ctx0" brushRef="#br0" timeOffset="189852.8035">9557 6657 31 0,'-15'-16'15'0,"-6"13"15"16,14 1-16-16,0 2-6 16,0 0 1-16,4 0-4 0,6 2 0 15,4 1 0-15,11 2 0 16,-1 3-2-16,8 3 0 16,0 2-5-16,0 3 1 15,-1 0 1-15,-3 0 0 16,1 0 0-16,-5 2 1 15,-3 3-1-15,0 3 0 16,-7-3 0-16,1 3 1 16,-8 0 2-16,-4-6 0 15,-3 1 0-15,-7-1 1 0,-7 1-4 16,0-1 0 0,21-18 0-16,-22 14-3 15,5-1 1-15,3-2-20 16,3-4 1-16,0-1-8 15,8-4 0-15,-1 1 10 16,4-3 0-16</inkml:trace>
  <inkml:trace contextRef="#ctx0" brushRef="#br0" timeOffset="190134.0064">9468 6728 45 0,'0'0'22'0,"11"-8"7"15,-4 8-22-15,0 3-3 16,4 8 0-16,-4 2 1 0,7 8 0 16,-4 11-1-16,1 5 0 15,0-3-4-15,-1-2 1 16,1 0-2-16,-1-3 1 15,-3-3-5-15,0-2 1 16,-3-3-42-16,-1-2 0 16,5-9 32-16,-1-4 1 15</inkml:trace>
  <inkml:trace contextRef="#ctx0" brushRef="#br0" timeOffset="190930.9424">10347 6829 31 0,'-14'3'15'0,"17"10"15"0,1-13-16 16,10 2-6-16,3 1 1 16,8-3-5-16,10-3 0 15,8 1-4-15,-1 2 0 16,-3 0-8-16,-11-3 1 16,-3 0-16-16,-4 3 0 0,0 0-3 15,-3 3 0-15</inkml:trace>
  <inkml:trace contextRef="#ctx0" brushRef="#br0" timeOffset="191712.1873">11017 6535 33 0,'-7'-13'16'0,"7"13"8"0,0 3-17 15,0 2-2-15,0 0 1 16,0 0-2-16,4 11 0 15,-1 8 4-15,4 11 0 16,0 2-5-16,0 5 0 16,0 6-3-16,0-1 1 15,-3-7-2-15,-1-6 1 16,1-2 0-16,-1-6 0 16,1-4-1-16,-4-4 0 15,4-5-17-15,-1-5 1 0,1-5-14 16,-4-3 0-16,0 0 21 15,0-8 0-15</inkml:trace>
  <inkml:trace contextRef="#ctx0" brushRef="#br0" timeOffset="191930.918">10869 6723 45 0,'-7'-11'22'0,"14"1"10"15,0 7-23-15,7 1-3 16,14-4 0-16,11 4-3 16,7-1 1-16,10 3-5 15,-3 0 1-15,-10 0-19 16,-5 0 1-16,-6 3-19 16,-7 2 1-16,-7-2 29 15,-4-3 0-15</inkml:trace>
  <inkml:trace contextRef="#ctx0" brushRef="#br0" timeOffset="192509.0881">11409 6702 33 0,'-7'-8'16'0,"7"-3"10"0,0 11-16 0,0-2-7 16,-4 4 1-16,-3 6 0 16,0 3 0-16,0 7 0 15,0 9 0-15,0 5-1 16,3 7 0-16,1-4-2 15,3-6 1-15,0-5 0 16,0-6 0-16,3-2 3 16,1-3 0-16,3-5-5 15,0-5 1-15,3-3-2 16,1-8 1-16,0-8-1 16,3-13 1-16,-4-3-1 15,1 3 1-15,-4 3 0 16,0 2 1-16,-3 5-1 0,-1 6 1 15,1 2-1-15,-1 9 0 16,1 7 8-16,3 3 1 16,0 11-4-16,0 7 1 15,-4 6-4-15,4-3 1 16,-3-3-3-16,-1-2 1 16,-3-3-2-16,4 0 1 15,-4-5 0-15,4-2 0 16,-4-6-1-16,3-6 0 15,-3-2-18-15,4-5 0 0,-1-3-8 16,1-5 1-16,3-1 3 16,0-4 0-16,0-6 11 15,0-2 0-15</inkml:trace>
  <inkml:trace contextRef="#ctx0" brushRef="#br0" timeOffset="192884.0667">11610 6773 37 0,'10'-8'18'0,"8"14"13"16,-7-6-20-16,-4 5-4 15,3 8 0-15,1 6-3 16,-1 5 0-16,-3 5-2 16,-7-3 1-16,0-2-3 15,-3 2 1-15,-1 1 1 16,1-6 0-16,-1-2 2 16,1-6 0-16,3-5-4 15,0-8 1-15,7-8-1 16,0-3 1-16,0-7-2 0,4-9 0 15,3-5 1-15,3 1 1 16,4 4 3-16,1 6 1 16,-1 5 0-16,-4 3 0 15,1 8-4-15,0 10 1 16,-8 6-1-16,1 7 0 16,-4 6-1-16,-4-6 0 15,4 6 1-15,-3 0 0 16,0 0-3-16,-1 0 2 15,-3-24 0-15,14 21-57 16,-7 0 0-16,0-8 38 16,4-10 1-16,3-3 13 15,0-8 1-15</inkml:trace>
  <inkml:trace contextRef="#ctx0" brushRef="#br0" timeOffset="193199.8156">11970 6535 49 0,'-4'13'24'0,"18"-5"18"0,0-8-25 16,7 0-7-1,11 0 1-15,0 0-12 0,0 0 0 0,-4 0 0 16,0 0 1-16,-3 0-27 16,-8 0 0-16,-2 0-9 15,-8 0 1-15,0-5 23 16,-4-3 0-16</inkml:trace>
  <inkml:trace contextRef="#ctx0" brushRef="#br0" timeOffset="193527.8878">12421 6379 45 0,'14'13'22'0,"-10"38"16"0,-4-36-22 15,0 9-5-15,0-5 0 16,-4 2-7-16,-3 3 0 15,4 2-4-15,-1-2 1 16,1-3-2-16,3-2 0 16,0-6-10-16,0-2 1 15,0-4-28-15,0-4 0 16,0-3 12-16,7-3 0 16</inkml:trace>
  <inkml:trace contextRef="#ctx0" brushRef="#br0" timeOffset="194090.4507">12841 6424 51 0,'7'-13'25'0,"-14"21"6"0,0-6-27 0,-7 9 2 16,0 10 1-16,-4 6-2 15,0 10 0-15,1 16-1 16,3 7 1-16,0 9-5 16,3-5 1-16,4-3-2 15,7-6 1-15,3-5-2 16,4-5 1-16,1-10-1 16,2-6 1-16,1-5-34 15,-1-11 0-15,4-5 2 16,-3-8 0-16,3-8 33 15,4 0 0-15</inkml:trace>
  <inkml:trace contextRef="#ctx0" brushRef="#br0" timeOffset="194402.9049">13070 6818 43 0,'-7'-8'21'0,"-7"45"15"0,11-23-22 16,3 2-6-16,0 2 0 15,3-2 1-15,8 2 0 16,3 1-2-16,7-3 0 16,4-6-2-16,3-2 1 15,0-5-6-15,-7-6 1 16,7-2-1-16,-6-3 0 0,-8-8-1 16,-7-5 1-16,-7-3 0 15,3-2 0-15,-6 2 0 16,-8 8 0-16,-10 3-6 15,-7 2 0-15,0 6-8 16,6 8 1-16,5 7-8 16,6 3 1-16,4 6-7 15,7 0 0-15,7-4 8 16,4-1 1-16</inkml:trace>
  <inkml:trace contextRef="#ctx0" brushRef="#br0" timeOffset="194824.7895">13391 6496 46 0,'-3'0'23'0,"3"2"6"0,7 9-23 15,7 2-3-15,11 8 1 0,10 16 2 16,7 11 0-16,-3 13-3 15,-7 5 0-15,-11-5 4 16,-7 2 0-16,-14 1-3 16,-11-6 1-16,-13 5-4 15,-12-2 0-15,5-5-3 16,-12-11 1-16,1-8-29 16,7-11 1-16,7 1-6 15,3-3 1-15,11-9 23 16,7-4 0-16</inkml:trace>
  <inkml:trace contextRef="#ctx0" brushRef="#br0" timeOffset="195606.0417">14090 6752 21 0,'-14'-2'10'0,"0"-4"10"0,10 6-11 16,-3-2-1-16,0-1 1 15,0 0-1-15,0 3 0 16,0 0 2-16,3 0 0 15,8 3-2-15,6 0 1 16,8-1-1-16,0 4 0 0,13-4-4 16,8 3 0-16,-4-5-4 15,1 0 0-15,-1-2 0 16,-3 2 0-16,-4-3-3 16,-3-2 1-16,-4 0-16 15,-4 2 1-15,-2-2-12 16,-8 2 1-16,-4 3 2 15,-3 0 1-15,0 0 23 16,0-3 0-16</inkml:trace>
  <inkml:trace contextRef="#ctx0" brushRef="#br0" timeOffset="195871.669">13995 6916 55 0,'-4'3'27'0,"46"10"13"0,-24-13-28 16,14-3-2-16,17 6 0 15,8-6-9-15,6-2 1 16,-3 0-5-16,-7 2 1 15,-11 1-45-15,-10 2 0 0,-4 2 18 16,-3-7 1-16</inkml:trace>
  <inkml:trace contextRef="#ctx0" brushRef="#br0" timeOffset="198084.7552">14781 6628 19 0,'-10'2'9'0,"-1"6"6"16,8-5-11-16,-1 2 0 15,-3 6 1-15,0 2-2 16,0 6 1-16,-4 2 0 16,1 16 0-16,-1 10-1 15,8-2 0 1,6 8-2-16,4 6 0 0,4-1 0 16,6-5 0-16,12-3 5 15,13-13 1-15,0-11-3 16,15-12 1-16,3-20 3 15,3-7 1-15,1-19-9 16,-8-5 1-16,-14 3 0 16,-17-16 1-16,-18-11-2 15,-17-8 1-15,-15 6-2 16,-21 4 1-16,-7 12-1 16,-14 12 0-16,-3 12-1 15,-12 9 1-15,5 14-30 16,13 8 0-16,11 11 3 15,11-6 1-15</inkml:trace>
  <inkml:trace contextRef="#ctx0" brushRef="#br0" timeOffset="217049.6507">1242 8353 29 0,'-4'-19'14'0,"1"3"11"0,3 11-15 16,0 5-6-16,0-2 1 15,0 2-5-15,0 2 1 16,3 6 4-16,1 8 1 16,3 3-3-16,3 7 0 15,4 14 1-15,0-6 0 16,1 0-2-16,-1 4 1 16,0-1 0-16,-4-6 0 15,1-4 3-15,-4-3 0 0,0-6 4 16,0-10 0-16,7-11-10 15,-3-7 1-15,3-6-2 16,0-8 0-16,-3-8 2 16,-4-2 1-16,0 10-4 15,0 3 1-15,0 10 1 16,0 11 0-16,7 11 0 16,0 8 0-16,4-4-1 15,-1 1 0-15,-2-3 6 16,-1-5 0-16,7-8 0 15,-4-2 0-15,1-14-4 16,-4-5 0-16,-3-6-2 16,-4-7 1-16,-4-8-5 15,1-3 0-15,-8 2-23 16,4 9 1-16,0 5-10 0,0 8 0 16,7 2 20-16,11-5 0 15</inkml:trace>
  <inkml:trace contextRef="#ctx0" brushRef="#br0" timeOffset="217502.8076">2120 8263 37 0,'-25'8'18'0,"25"10"17"16,4-10-20-16,13 3-3 15,19-3 1-15,10-8-3 16,17-5 0-16,1-1-10 0,-1-2 0 16,-3 0 0-16,-7-2 0 15,-11-1-1-15,-10 3 0 16,-4 0 1-16,-7 3 0 15,-3 2-15-15,-11 1 1 16,-3 2-17-16,-8 2 1 16,-3 6 1-16,4 0 1 15</inkml:trace>
  <inkml:trace contextRef="#ctx0" brushRef="#br0" timeOffset="218018.4431">2522 8133 33 0,'-7'-8'16'0,"4"6"14"16,3-1-17-16,0 3-4 15,-4-3 0-15,4 3-7 16,0 0 0-16,0 0 0 16,0 0 1-16,4 3 1 15,3 0 1-15,-4 2-3 0,15 6 1 16,3-1-4-16,7-2 1 15,0 3 1-15,4 2 1 16,0 3-3-16,3 2 1 16,-3 3 1-16,-4-2 0 15,-3 0-2-15,-7-4 0 16,-4-1 5-16,-7 1 1 16,-7-1-4-16,-7-1 1 15,-7 0-3-15,-8-2 0 16,5-1 1-16,-4 4 1 0,-4-1-2 15,0-5 0-15,4 0-12 16,7-3 0-16,3 0-15 16,-3 3 0-16,7 0 1 15,0-5 1-15,7-6 22 16,0-2 1-16</inkml:trace>
  <inkml:trace contextRef="#ctx0" brushRef="#br0" timeOffset="218268.4478">2589 8139 46 0,'0'-8'23'0,"7"13"1"15,-3 0-23-15,-1 6 5 0,8 2 0 16,3 6-4-16,7 4 1 15,-3 9-3-15,-4 0 0 16,0 0-2-16,0 2 1 16,-3-2-38-16,-1 2 1 15,1-7 23-15,-1-9 1 16</inkml:trace>
  <inkml:trace contextRef="#ctx0" brushRef="#br0" timeOffset="220027.6586">3316 8202 27 0,'-7'-5'13'0,"0"-3"7"0,7 5-14 0,-4 1-5 15,1 2 1-15,-1 0-1 16,-3 0 0-16,0 2-1 15,-3-2 0-15,-1 3 5 16,-3 5 0-16,0 5-4 16,0 8 1-16,0 6 2 15,3 4 0-15,0 1-1 16,4 8 0-16,7 5 3 16,-3-8 1-16,6-5-1 15,8-9 1-15,7-1-4 16,6-9 1-16,4-3 0 15,4-4 1-15,0-14 2 16,7-8 0-16,-4-11-2 16,0-2 0-16,-3-5-4 0,-7-6 0 15,-11 3-1-15,-4 0 1 16,-6 5-1-16,-8 9 0 16,-6 1-1-16,-11 4 1 15,3-1-1-15,0 6 1 16,1 3-1-16,-1 7 0 15,0 0-1-15,1 3 1 16,-1 3-17-16,4 0 0 16,4 4-11-16,2 7 0 15,5 4 5-15,3 1 1 0,0-6 14 16,3-5 1-16</inkml:trace>
  <inkml:trace contextRef="#ctx0" brushRef="#br0" timeOffset="220574.5928">3563 8207 29 0,'-18'0'14'0,"-10"-5"7"0,21 5-14 16,0 0-4-16,-7 3 0 15,0 2 0-15,0 6 1 16,-1 4 2-16,5 9 0 15,3 5-4-15,3 0 0 16,4 6 5-16,11 2 1 16,7 3-3-16,10-9 1 15,0-7-1-15,4-8 0 16,10-5-1-16,7-17 0 0,-3-10 2 16,4-7 0-16,-4-4-3 15,-8-10 0-15,-2-5-3 16,-12-1 1-16,-10 12-1 15,-10-1 1-15,-8-2-1 16,-10 2 0-16,-7 5-1 16,-14 9 1-16,-15 5 0 15,1 7 1-15,0 9-10 16,-1 5 1-16,12 3-30 16,13 7 0-16,11 11 12 15,14-2 0-15,7-9 17 16,-4 9 0-16</inkml:trace>
  <inkml:trace contextRef="#ctx0" brushRef="#br0" timeOffset="227075.6047">4935 8049 33 0,'-3'-14'16'0,"3"-9"11"16,0 17-18-16,0 1-3 15,0 2 0-15,0 1-5 16,0 2 0-16,0 0-2 16,3 8 1-16,1 8 5 0,3 10 1 15,0 6-3-15,0-3 0 16,0 3-1-16,0 5 0 16,0 0-2-16,0-3 1 15,0-2 2-15,4-6 0 16,-1-7 2-16,4-6 1 15,1-8-6-15,-1-7 0 16,3-9 0-16,1-5 1 16,-4-2-1-16,0 2 0 15,-3 3-2-15,-1 2 1 16,-3 8 0-16,0 9 1 0,4 7 1 16,7 8 0-16,-1-2-1 15,1 2 0-15,0-8 11 16,-4-5 1-16,3-8-7 15,1-8 0-15,0-5-4 16,-4-8 1-16,-7-3-2 16,-4 3 0-16,-3-1-2 15,-3-4 1-15,-4-3-14 16,3 2 1-16,1 4-18 16,-1 4 1-16,4 8 3 15,11 6 1-15,3 0 16 16,3 0 1-16</inkml:trace>
  <inkml:trace contextRef="#ctx0" brushRef="#br0" timeOffset="227419.3713">5514 8009 46 0,'0'0'23'15,"17"16"12"-15,5-14-24 0,13-4-6 16,0-3 0-16,7-1-6 15,1 1 1-15,-4 0 0 16,-4 2 0-16,-7 0-18 16,-7 1 0-16,-7 2-18 15,-3 0 0-15,-8 5 28 16,-3-8 1-16</inkml:trace>
  <inkml:trace contextRef="#ctx0" brushRef="#br0" timeOffset="227731.8654">5680 8088 34 0,'7'-16'17'0,"10"-5"14"0,-10 13-17 16,-3 6-9-16,-4 2 1 15,3 5 0-15,-3 8 0 16,4 6-3-16,-4 5 0 16,0-1 2-16,0 6 0 15,0 3-1-15,0 3 0 0,0-4-1 16,3-2 0-16,8-2 0 16,10-3 0-16,7-3-4 15,1-5 1-15,2-3-2 16,-6 0 0-16,0-2-44 15,-1-3 0-15,-2-6 17 16,2-12 1-16</inkml:trace>
  <inkml:trace contextRef="#ctx0" brushRef="#br0" timeOffset="228185.0175">6251 8194 30 0,'-39'3'15'0,"7"-6"15"0,29 0-14 0,-1 3-7 15,4 0 0-15,7 0 0 16,15 0 1-16,13 3-7 15,14-3 0-15,22 0-1 16,-4 0 1-16,3 0-4 16,-6 0 1-16,-11 3 0 15,-7-3 0-15,-11 2-13 16,-10-2 1-16,-8 0-20 16,-6 0 1-16,-11 0 6 15,-4 3 1-15</inkml:trace>
  <inkml:trace contextRef="#ctx0" brushRef="#br0" timeOffset="228685.0299">6664 7969 46 0,'-50'-10'23'0,"36"12"8"0,14-2-22 0,0 0-5 16,7 6 0-16,7 4-2 16,15 6 1-16,9 3-2 15,1 2 1-15,7 0-2 16,0 0 1-16,0 0-1 16,-14 0 1-16,-4-5-1 15,-7-2 1-15,-7-1 2 16,-10 3 1-16,-15 2 0 15,-10-2 1-15,-4 0-5 16,1 0 0-16,-5-3-2 16,5 0 0-16,2 0 2 15,1-2 0-15,7 0-16 0,4-1 1 16,3-2-13-16,3-3 1 16,0 1 1-16,4-6 0 15</inkml:trace>
  <inkml:trace contextRef="#ctx0" brushRef="#br0" timeOffset="228981.9209">6614 8043 45 0,'11'-5'22'0,"14"31"13"0,-18-18-23 0,3 8-3 16,4 3 0-16,1-1-5 15,-1 4 0-15,3 1-5 16,-3 4 0-16,1-1 3 16,-5 1 1-16,1-3-6 15,-4-1 1-15,0-4-12 16,0-3 1-16,0-3-28 15,0-5 0-15,4-8 27 16,3-5 0-16</inkml:trace>
  <inkml:trace contextRef="#ctx0" brushRef="#br0" timeOffset="229388.1239">7126 8064 35 0,'-7'-5'17'0,"-7"29"7"0,10-11-17 15,1 6 0-15,3 2 0 0,0 3 0 16,7 5 0-16,3 5-4 15,4-2 0-15,4-6 4 16,3-4 1-16,-3-7-1 16,0-4 1-16,3-8-7 15,0-6 1-15,-3-8 0 16,-8-4 1-16,-3-7-4 16,-10 1 1-16,-4-3 0 15,-4-2 0-15,-3 2-2 16,0 3 1-16,-4 5-10 15,0 3 0-15,1 5-12 16,3 8 0-16,3 3-8 16,8 7 1-16,3 1 20 15,3-1 0-15</inkml:trace>
  <inkml:trace contextRef="#ctx0" brushRef="#br0" timeOffset="229810.0141">7383 8123 30 0,'-31'8'15'0,"6"2"12"0,18-4-15 0,-4 1-1 16,4 1 1-16,0 8-5 15,4 3 0-15,3 5-2 16,10 2 1-16,8-2 1 16,7-3 1-16,-1-8-6 15,5-5 1-15,2-8-3 16,1-5 0-16,-7-6 0 15,-8-7 0-15,-10-3 0 16,-10-1 0-16,-8-4-1 16,-3 2 1-16,-3 0-2 15,-12 6 1-15,-2 7-29 16,-1 9 1-16,4 4-5 16,17 9 0-16,15-3 24 0,6 5 1 15</inkml:trace>
  <inkml:trace contextRef="#ctx0" brushRef="#br0" timeOffset="231817.3569">8900 8157 27 0,'25'-40'13'0,"-7"14"7"0,-15 13-13 0,-3-1-6 16,0 1 1-16,-3 0 2 16,-4 0 1-16,-4 0-3 15,-3 5 0 1,-4 0-2-16,-6 2 1 15,-5 6 1-15,5 8 0 16,-1 11-1-16,-10 13 0 16,-1-1 3-16,5 4 0 15,6 10-1-15,11 2 0 16,10-4 0-16,15-6 0 16,3-6 1-16,14-12 1 15,15-8 0-15,6-11 0 16,0-11-1-16,4-13 1 0,-7-2-4 15,-14 2 0-15,-7-5-1 16,-15-14 0-16,-17 1 0 16,-7 2 0-16,-14 6-1 15,-7 2 0-15,-1 3-8 16,5 8 0-16,2 5-16 16,8 6 0-16,4 2-1 15,6 5 0-15,11-2 17 16,7-1 1-16</inkml:trace>
  <inkml:trace contextRef="#ctx0" brushRef="#br0" timeOffset="232166.1237">8777 7718 37 0,'0'18'18'0,"18"22"5"16,-11-24-18-16,7 16 5 16,3 13 0-16,5 21-2 15,-1 0 0-15,-4 8-2 16,1 3 1-16,-7 5-4 15,-1 2 1-15,-6-17-5 16,-1-12 1-16,-3-10-1 16,4-8 0-16,-1-10-13 15,1-9 0-15,-1-7-25 16,4-9 1-16,0-2 23 16,0-15 1-16</inkml:trace>
  <inkml:trace contextRef="#ctx0" brushRef="#br0" timeOffset="232877.0725">9221 7993 39 0,'-24'3'19'0,"24"2"11"16,0-5-21-16,14 0-1 0,11 0 0 16,10 8-5-16,18 0 1 15,7-3-5-15,0 3 1 16,3-3 0-16,-3 1 0 15,-10-6-7-15,-8 0 0 16,-10 2-20-16,-8-4 0 16,-6 2 2-16,-11-6 1 15</inkml:trace>
  <inkml:trace contextRef="#ctx0" brushRef="#br0" timeOffset="233361.5097">9754 7832 30 0,'-25'-6'15'0,"-10"12"12"0,28-4-16 16,0-2-4-16,4 3 0 16,3 0-1-16,7 2 0 15,10 0-6-15,8 3 0 16,3 3-1-16,4-1 0 15,3 4 2-15,-3-1 0 16,0 3-1-16,-8-3 0 16,-2-3 0-16,-5 4 1 15,-10-4 1-15,-3 3 0 16,-8 3 1-16,-3 3 0 16,-10-1-1-16,-8 4 0 0,7-7-4 15,1 4 1-15,-1-6 0 16,4 0 0-16,0-5-19 15,3 0 0-15,4-2-10 16,4-4 1-16,-1-2 19 16,0-2 1-16</inkml:trace>
  <inkml:trace contextRef="#ctx0" brushRef="#br0" timeOffset="233611.5144">9744 7845 48 0,'7'3'24'0,"3"23"7"16,-6-15-25-16,-1 7 1 0,1 3 0 15,-1 3-7-15,1 5 1 16,-4 6-1-16,3-1 0 15,1-2-25-15,-1-8 0 16,4 2-12-16,1-5 1 16</inkml:trace>
  <inkml:trace contextRef="#ctx0" brushRef="#br0" timeOffset="233970.8943">10252 8057 54 0,'7'-8'27'0,"-4"10"8"16,8-2-27-16,10-2-6 0,11-1 1 15,-4 3-4-15,4 3 0 16,-1-1-36-16,1 4 1 15,0-1 9-15,-4-5 1 16</inkml:trace>
  <inkml:trace contextRef="#ctx0" brushRef="#br0" timeOffset="234424.0242">10908 7773 42 0,'0'-5'21'0,"0"24"12"0,3-11-21 15,1 10-7-15,-1 11 0 16,4 8 3-16,-3 11 1 15,3 5-7-15,-4-6 0 16,1-2-2-16,0-2 1 16,-1-4-2-16,-3-2 1 15,0-7-1-15,0-7 0 16,0-7-23-16,4-8 0 16,-4-8-12-16,0-5 0 15,0-6 28-15,0-15 0 0</inkml:trace>
  <inkml:trace contextRef="#ctx0" brushRef="#br0" timeOffset="234595.8879">10827 8006 50 0,'28'3'25'0,"92"-24"8"15,-89 15-25-15,1 4-23 16,4 2 0-16,-5 0-25 15,1 2 0-15,-7 4 37 16,-8-9 1-16</inkml:trace>
  <inkml:trace contextRef="#ctx0" brushRef="#br0" timeOffset="235033.4063">11324 7969 38 0,'-4'-16'19'0,"-3"6"10"0,4 10-18 16,-1 0-2-16,-3 5 0 15,-3 3-3-15,-4 11 1 16,-1 7-3-16,1 8 1 16,4-2-5-16,-1-5 1 15,8 2 2-15,6-3 1 16,4-2-3-16,4-8 1 15,3-8-2-15,0-6 0 0,0-4 0 16,0-1 0-16,0-7-2 16,1-12 1-16,-8-4 1 15,0 2 1-15,-4 3-1 16,1 2 0-16,-1 9 4 16,-3 10 1-16,0 10 2 15,4 9 0-15,-1-1-6 16,4 4 1-16,0-1-3 15,0 5 1-15,4 1 1 16,-4-6 0-16,0-3-11 16,-3-4 1-16,-1-6-24 15,1-6 1-15,-1-7 3 16,-3-3 0-16,4-3 14 16,3-12 1-16</inkml:trace>
  <inkml:trace contextRef="#ctx0" brushRef="#br0" timeOffset="235424.0379">11546 8080 47 0,'-3'8'23'0,"42"24"15"0,-32-24-23 15,0 3-9-15,0-3 0 16,-4 5-1-16,-3 0 1 16,-3 3-5-16,-1 0 0 15,1 0-1-15,-1-3 1 16,1-5-1-16,3-3 1 15,0-5-1-15,7-8 1 0,3-2-2 16,8-9 1-16,-1-5-1 16,1-2 1-16,-4-1 1 15,0 6 0-15,0 3-1 16,1 7 0-16,-5 8 3 16,-3 11 1-16,-3 3-1 15,-1 7 1-15,1-2-1 16,-1 0 0-16,4 3-1 15,4-1 0-15,3 1-2 16,4-3 1-16,6-6-2 16,1-2 0-16,3-3-6 15,-7-2 1-15,-3-3-31 16,3-3 0-16,-3-2 7 16,-4 0 0-16,-3-22 17 15,6 1 0-15</inkml:trace>
  <inkml:trace contextRef="#ctx0" brushRef="#br0" timeOffset="236002.1691">11973 7795 43 0,'4'0'21'0,"10"5"13"0,-4-2-22 16,11-1-10-16,8 1 0 15,-5-1-3-15,1 1 1 16,0-3-1-16,-4-3 1 16,0 1-31-16,-7-3 0 0,-3 2 6 15,-4 0 1-15</inkml:trace>
  <inkml:trace contextRef="#ctx0" brushRef="#br0" timeOffset="236185.851">12319 7551 46 0,'21'0'23'0,"14"43"10"0,-28-25-24 0,-3 9-8 16,-1-1 0-16,1-2-1 15,-1 0 0-15,4 5-1 16,-7 2 1-16,4 4-38 16,-4-1 1-16,4-7 19 15,3-11 1-15</inkml:trace>
  <inkml:trace contextRef="#ctx0" brushRef="#br0" timeOffset="236695.569">12774 7633 40 0,'-18'-2'20'0,"-10"65"9"0,21-44-21 0,0 10 4 16,0 13 0-16,7 6-3 16,3 10 1-16,8 3-7 15,7-6 0-15,3-4-3 16,3-6 0-16,1-8-4 16,3-6 1-16,1-4-37 15,-1-9 1-15,-3-2 10 16,3-8 0-16</inkml:trace>
  <inkml:trace contextRef="#ctx0" brushRef="#br0" timeOffset="237336.1985">13370 7810 44 0,'25'-23'22'0,"-1"20"3"0,-16 6-23 0,-5 2 0 15,-3 8 1-15,0 8 0 16,-7 8 1-16,-7 6-1 16,-11 2 0-16,-3 5 0 15,0-5 0-15,-4-8-3 16,4-7 1-16,0-9 0 15,3-5 1-15,4-11 0 16,7-13 1-16,7-2-3 16,7-3 1-16,7-3-2 15,7 3 1-15,3 2 1 16,5 6 1-16,6 5-2 16,3 5 0-16,1 6 0 15,-4 5 0-15,1 5 1 16,6 0 1-16,4 0 6 15,3-5 1-15,-3-2-6 16,-4-6 0-16,-7-6-3 0,-6-2 1 16,-8-5-1-16,-7-5 0 15,-14-3-2-15,-11-3 1 16,-7 5-4-16,-3 3 1 16,0 6-13-16,0 2 0 15,3 3-15-15,4 7 1 16,7 6 8-16,14 0 0 15</inkml:trace>
  <inkml:trace contextRef="#ctx0" brushRef="#br0" timeOffset="237679.9742">13603 7594 52 0,'0'7'26'0,"39"57"12"15,-29-40-26-15,15 0-2 16,0-1-10-16,-25-23 0 15,49 104 7-15,-28-22 0 16,-17-6-7-16,-18-4 0 16,-4-9-1-16,0-7 0 15,1-11-18-15,-1-8 1 16,0-8-25-16,4-8 1 16,4-10 29-16,6-1 0 15</inkml:trace>
  <inkml:trace contextRef="#ctx0" brushRef="#br0" timeOffset="240023.7947">14012 7930 36 0,'-14'-3'18'0,"28"6"7"0,-3-3-18 15,6 0-3-15,12 0 1 16,13-3-2-16,7-2 0 15,8-1-4-15,-1 4 1 16,-6-1-7-16,-8 0 0 16,-7 3-15-16,-10 0 1 15,-7 0 0-15,-11 0 1 16</inkml:trace>
  <inkml:trace contextRef="#ctx0" brushRef="#br0" timeOffset="240633.1174">14005 8115 40 0,'0'5'20'0,"42"-8"6"15,-24 3-20-15,21 0-4 16,7-5 0-16,10-3-3 15,1 8 1-15,-1-2-4 16,-7 2 0-16,-6 2-30 16,-1 1 34-16,-42-3 0 15</inkml:trace>
  <inkml:trace contextRef="#ctx0" brushRef="#br0" timeOffset="242846.6923">14704 7911 35 0,'3'-5'17'0,"25"-11"6"0,-10 11-19 15,10-1-5-15,4 1 1 16,3 2-9-16,-7 1 0 15,1-1-20-15,-1 3 0 16</inkml:trace>
  <inkml:trace contextRef="#ctx0" brushRef="#br0" timeOffset="243565.4992">15194 7562 26 0,'-4'-6'13'0,"11"17"11"15,-3-6-14-15,0 9-6 16,3 7 1-16,0 8 1 15,0 0 0-15,0-5-3 16,-4 0 0-16,1 2-1 16,-1 1 1-16,1-4-2 0,-1-2 0 15,1-5-2-15,-1-2 0 16,1-4-9-16,3-5 0 16,-3-5-21-16,-1-5 1 15,4-3 18-15,-3-2 1 16</inkml:trace>
  <inkml:trace contextRef="#ctx0" brushRef="#br0" timeOffset="243768.5744">15314 7586 30 0,'7'8'15'0,"18"31"8"0,-18-23-16 0,0 5-2 15,0 3 1-15,0-5-2 16,0-1-4-1,-7-18 0-15,11 42 2 16,-1-10 0-16,1-5-3 16,-1-9 0-16,-6-5-19 15,-1-7 0-15,-6-6-5 16,-4-8 0-16</inkml:trace>
  <inkml:trace contextRef="#ctx0" brushRef="#br0" timeOffset="243956.1295">14979 7599 45 0,'-4'-5'22'0,"32"10"12"0,-10-5-23 15,10-5-5-15,15-1 1 16,17-2-3-16,0-2 1 16,10 2-9-16,-3 2 1 15,-10 1-21-15,-12 3 0 16,-2 4-15-16,-8-4 1 15</inkml:trace>
  <inkml:trace contextRef="#ctx0" brushRef="#br0" timeOffset="244237.3825">15638 7490 43 0,'-14'22'21'0,"-3"62"15"15,13-57-22-15,1 10-5 16,-4 8 0-16,0 13-7 16,-1 11 0-16,1 2-1 15,0-2 0-15,0-14-2 16,0-4 0-16,4-9-11 15,-1-8 1-15,4-10-29 16,0-5 0-16,4-9 24 16,-1-4 0-16</inkml:trace>
  <inkml:trace contextRef="#ctx0" brushRef="#br0" timeOffset="244752.9731">15780 7945 24 0,'-18'-5'12'0,"7"5"16"15,11 0-13-15,0 0-7 16,0 0 0-16,7 0 0 16,4-3 0-16,3 1-2 15,7-1 0-15,7 1-4 16,1-1 0-16,-1 0-3 15,-7 6 1-15,0 0 0 16,-7 4 0-16,-3 7 0 16,-11 4 0-16,-11 9 0 15,-10 4 0-15,0 4 0 16,0-6 1-16,3-3 1 0,4 1 0 16,7-3 1-16,11-6 0 15,10-5-2-15,17-5 1 16,5-5-3-16,6-3 0 15,7-3-28-15,-3-2 1 16,0 5-9-16,-3 0 0 16,-1-5 34-16,-3-3 0 15</inkml:trace>
  <inkml:trace contextRef="#ctx0" brushRef="#br0" timeOffset="260450.9677">1930 10261 15 0,'0'-6'7'0,"0"-4"7"16,0 10-7-16,0-3 0 0,0 0 0 15,-4 1-2-15,4-1 0 16,-4 3-4-16,4-3 1 16,-3 3-2-16,3 0 0 15,0 3 0-15,0 0 0 16,-4 2 0-16,4 3 1 15,-3 5-1-15,3 0 0 16,-4 6 1-16,4-3 0 16,-3 5 1-16,3 0 0 0,0 8 0 15,7 6 1-15,-4 2-2 16,4 0 0-16,1 0 0 16,-1 2 1-16,0 6 0 15,3 3 1-15,-3 2-1 16,0 6 0-16,-3 2-2 15,3-10 0-15,-7-1 1 16,3 4 1-16,-3 2-2 16,4-3 1-16,-4 8 2 15,3 8 1-15,1-10-3 16,0-3 0-16,-4 2-1 16,3 6 0-16,-3 0 1 15,4 8 0-15,-4-1 0 16,3-9 0-16,1 2-1 15,3-1 1-15,-4-1 1 16,4 7 0-16,-3-3 0 0,3-2 1 16,-4-8-3-16,4 5 1 15,1 0 1-15,-1 1 0 16,0-1-2-16,0 0 0 16,-4-2 0-16,4-11 1 31,4 31 1-31,-1-7 1 15,-3-16-3-15,1 3 1 16,-5-1-2-16,4-2 1 16,-3-8 1-16,-1-5 1 15,1 2 2-15,-1 0 1 0,1 3-5 16,3 3 0-16,0-6 2 16,-4 6 1-16,1 0-1 15,-1 2 1-15,-3-5-1 16,0 0 1-16,0 2-2 15,0 1 0-15,0-6-1 16,0-5 0-16,0-2 0 16,4-9 1-16,-4-2-1 15,0-5 0-15,4-3-1 16,-1-9 1-16,-6 1-25 16,3 0 1-16,0 0-18 15,3-5 1-15,-6-3 26 16,3-5 0-16</inkml:trace>
  <inkml:trace contextRef="#ctx0" brushRef="#br0" timeOffset="263369.8554">2169 12012 13 0,'-7'-3'6'0,"0"3"6"0,4-2-8 0,3-1-3 16,0 0 0-16,-4 3 1 15,1-2 1-15,-1 2 3 16,1-3 1-16,3 3-3 15,0 0 0-15,0 0-2 16,0 0 0-16,0 0-3 16,3 0 1-16,4 0 2 15,4 3 1-15,-1-1 0 16,1-2 0-16,3 0-1 16,4 0 0-16,-1 0-2 15,1 0 1-15,3-2-2 16,0 2 1-16,8 0 0 15,2 0 1-15,8 0 0 16,-4 0 1-16,4 0-2 0,7 0 0 16,0-3 0-16,-4 1 1 15,1-1 3-15,-1 0 0 16,0 1-2-16,4-1 1 16,-4 3-1-16,4-3 1 15,4 3-3-15,6-2 0 16,-3 2 0-16,4-3 1 15,2 0-1-15,1 3 0 16,4 0 0-16,7 3 1 31,48 0 0-15,-9-1 0-16,6 1 0 0,-10-6 1 16,7 1-3-16,0 2 1 15,3-3 2-15,1-2 0 16,-4 2-1-16,10 0 1 15,-7-2-2-15,8 0 1 16,-1 5 0-16,4-3 1 16,11-2-2-16,-4 5 0 15,7-3 0-15,7-2 1 0,-7 5-1 16,1-3 1-16,9 3-1 16,4 0 0-16,-6-5-1 15,9 0 1-15,1-1 0 16,3-1 1-16,4 1-2 15,4 1 1-15,2 2 0 16,8 1 0-16,7-1 0 16,7-2 1-16,-7 2-1 15,4 3 0-15,-1-3 0 16,11 3 1-16,-3 0-1 16,3 0 0-16,0 3 0 15,4 0 0-15,3-1-1 16,4 4 1-16,3-1-1 15,3 3 1-15,15 0 0 16,14 0 1-16,0-3-1 16,0 0 1-16,7 3 2 15,4-2 0-15,-1 2-1 0,-13-1 0 16,-12 1-2-16,-31-2 0 16,-21 2 0-16,-14-3 0 15,-32-2 1-15,-14 2 0 16,-21-3-3-16,-25 4 0 15,-17-4-16-15,-19 4 1 16,-13-4-7-16,-11 1 0 16,-14-3 0-16,-7-5 1 15</inkml:trace>
  <inkml:trace contextRef="#ctx0" brushRef="#br0" timeOffset="263807.3045">13328 11785 33 0,'-50'-11'16'0,"40"6"4"16,13 7-17-16,8 4 1 15,14 2 1-15,6 2-2 0,5 1 0 16,9-1-1-16,8 6 1 16,0 5 0-16,-3 3 1 15,-1 0 1-15,4 0 1 16,-7-3-5-16,-7 0 1 15,-8-2 0-15,-6 2 1 16,-7 8-1-16,-15 0 1 16,-6 3-2-16,-18-1 1 15,-11-4-3-15,0-1 0 16,-7 4-1-16,0-1 1 0,4 2-33 16,7 1 0-16,10-3 8 15,8-8 0-15</inkml:trace>
  <inkml:trace contextRef="#ctx0" brushRef="#br0" timeOffset="266175.8922">2240 9673 21 0,'-46'42'10'0,"0"17"5"15,39-43-11-15,4 13-2 16,6 10 0-16,8 1 2 16,10-3 0-16,7-3 6 15,4-10 1-15,17-10-6 16,4-14 1-16,0-8-2 16,7-8 1-16,-7-11-2 15,-4-4 1-15,-13 4-4 16,-12-10 1-16,-20-13 0 15,-22 2 0-15,-6 3-2 0,-22 5 0 16,-7 6-1-16,0 8 1 16,-11 10-13-16,1 2 1 15,6 9-3-15,15 5 1 16,10 5-6-16,15 6 1 16,10 8 16-16,14-1 0 15</inkml:trace>
  <inkml:trace contextRef="#ctx0" brushRef="#br0" timeOffset="266519.6508">2332 9271 37 0,'-25'-21'18'0,"25"26"1"15,0 0-20-15,0 17 2 16,0 4 0-16,0 19 3 16,4 11 0-16,-1 23-1 15,4 3 1-15,0 3-3 16,-3-3 1-16,-1-6-2 15,-3-7 0-15,4-5-2 0,-4-11 1 16,-4-8 2-16,1-8 0 16,3-6-22-16,0-7 0 15,0-8-4-15,3-3 1 16</inkml:trace>
  <inkml:trace contextRef="#ctx0" brushRef="#br0" timeOffset="266910.2803">2783 9551 28 0,'-14'-10'14'0,"0"26"1"16,7-6-14-16,3 11 2 15,1 19 1-15,-1 0 1 16,4 7 1-16,4 6-3 15,3 0 0-15,4-8 1 16,3-2 1-16,7-4-5 16,4-10 1-16,-4-5 0 0,3-3 0 15,-6-5-14-15,0-8 1 16,-1-10-22-16,1-6 0 16</inkml:trace>
  <inkml:trace contextRef="#ctx0" brushRef="#br0" timeOffset="267394.608">3065 9726 20 0,'0'-24'10'0,"-3"24"7"0,3-5-11 0,0 2 1 16,-4 3 0-16,4 0-7 15,0 3 1-15,0 5 3 16,4 10 0-16,-1-2-2 16,5 0 1-16,-1 5-2 15,3 3 1-15,1-3 1 16,3-2 0-16,-4-3 4 16,-3-3 0-16,1-5-6 15,-1-5 1-15,0-3-1 16,3-6 1-16,1-2-2 15,-4-5 0-15,0-3-1 16,0 0 0-16,0 0 1 16,-3 3 1-16,-1 5-2 0,4 6 0 15,0 4 1-15,7 4 0 16,0-4 0-16,4 1 0 16,3 2 5-16,0-2 1 15,-6-6-4-15,-1-2 0 16,0-8-2-16,-7-3 0 15,-4-8 0-15,1-3 0 16,-4 1-1-16,-4 0 0 16,-3-1-5-16,4 1 1 15,-1 4-20-15,1 7 1 16,-1 7-5-16,4 5 0 0</inkml:trace>
  <inkml:trace contextRef="#ctx0" brushRef="#br0" timeOffset="267691.5016">3450 9414 23 0,'21'0'11'0,"43"-5"9"16,-43 7-12-16,14 9 0 15,11 10 1-15,0 13-6 16,3 6 1-16,4 18-4 16,-11 0 0-16,-6-5 0 15,-5 3 1-15,-9-3-1 16,-12-6 1-16,-3 1-2 0,-14-3 0 16,-10 3-26-16,-5-9 1 15,1-4 10-15,-3-17 0 16</inkml:trace>
  <inkml:trace contextRef="#ctx0" brushRef="#br0" timeOffset="269100.2718">14280 11943 22 0,'-7'-18'11'0,"-3"-3"8"16,10 15-11-16,0 1-5 15,0 5 1-15,0 0-1 16,3 3 0-16,1 7 3 0,-1 6 0 16,1 5-2-16,-1 3 1 15,1 3 0-15,-4 7 0 16,0 3-2-16,3 0 1 16,-3-8-2-16,4-5 0 15,-1-6-1-15,4-2 0 16,8-5-1-16,2-3 1 15,4-3-1-15,4-5 1 16,3-5-1-16,-3-8 0 0,3-9 0 16,-7-4 0-16,-3 2 0 15,-4 3 0-15,0 0 1 16,-7 5 0-16,-3 5-2 16,-1 6 0-16,-3 8 1 15,4 7 0-15,-1 12 1 16,-3 9 0-16,4-7 2 15,3 0 0-15,7-3 2 16,4-2 1-16,6-6-1 16,5-5 0-16,2-6-5 15,1-10 1-15,0-15 0 16,-4-12 0-16,-3-7-1 16,-8-8 1-16,-6-1-2 15,-7 9 0-15,-4 0-8 16,0 7 1-16,0 6-22 15,-4 8 0-15,0 3-6 16,1-4 1-16</inkml:trace>
  <inkml:trace contextRef="#ctx0" brushRef="#br0" timeOffset="273751.4831">2184 13486 17 0,'3'-5'8'0,"-10"-3"11"0,7 5-9 0,0 0-3 16,0 3 1-16,0 0-1 15,0-2 1-15,0 2-2 16,0 0 0-16,0 0 0 16,-4 0 1-16,1-3-5 15,3 3 0-15,-4 0-3 16,4-5 0-16,-3 5 2 15,3 2 0-15,0 12 0 16,0 7 0 0,3 16 3-16,1 21 1 15,3 13-1-15,4 30 0 0,3 21-2 16,-4 5 0-16,1 13 1 16,-4 5 1-16,-7-12-1 15,-4-12 1-15,1-7-4 16,6-13 1-16,-3-17-3 15,4-7 0-15,-1-8-27 16,12-3 0-16,-1-10-8 16,-4-17 1-16,-10-23 28 15,-3-13 1-15</inkml:trace>
  <inkml:trace contextRef="#ctx0" brushRef="#br0" timeOffset="274782.6895">2057 12039 20 0,'-8'-14'10'0,"26"12"0"0,-11 2-9 16,0 0 0-16,0 5 0 15,4-2-1-15,-4 2 0 16,3 0 4-16,-2 0 1 16,-5 1 2-16,-3-1 0 15,-3-2-2-15,-5-3 1 16,-2-3-3-16,-4-2 0 15,-7-3-2-15,-1 0 0 16,1-3 1-16,4 3 1 0,3 0-2 16,6 0 0-16,5 1-1 15,10 1 1-15,7 4-1 16,4 4 0-16,-1 4 0 16,1 1 1-16,0 1-2 15,-4 0 1-15,0-2 1 16,-4 2 0-16,-6 0 1 15,-8-3 1-15,1-3 1 16,-4-2 0-16,-4-5-4 16,-6-3 0-16,-1 0 1 15,0-2 1-15,4-1-1 16,4 3 0-16,6 3-1 16,11 2 0-16,7 6-1 15,4 2 1-15,7 6 0 16,3 2 0-16,-3 3-1 15,-1 2 1-15,-10 4 0 16,-3-7 1-16,-11-1-1 0,-7-6 1 16,-7-8-1-16,3-3 1 15,-6-8 0-15,-1-2 1 16,-3-3-1-16,3 0 1 16,4 3-2-16,7 3 1 15,11 2-1-15,6 2 0 16,4 12 0-16,11 2 0 15,0 5-1-15,-4 8 1 16,-4-2 0-16,-6-4 1 16,-4 1-1-16,-3-3 0 15,-4-5-27-15,-4-2 0 0,1-4-6 16,3-10 0-16</inkml:trace>
  <inkml:trace contextRef="#ctx0" brushRef="#br0" timeOffset="275333.444">2095 11975 20 0,'4'3'10'0,"-1"18"0"16,-3-16-9-16,0 0 7 15,0 1 0-15,0-4 0 16,-3 1 1-16,-4 0-3 16,-4-3 0-16,-6-3-3 15,-1-2 1-15,-3-3-4 16,3 0 1-16,4 0 2 15,7 3 0-15,3-1-3 16,19 4 0-16,6 2 1 16,10 5 1-16,8 3-2 15,7 2 0-15,-7 1-2 0,-14-3 1 16,-4-3 2-16,-7 1 1 16,0-1-11-16,-10 0 0 15,-12-2-31-15,1 2 0 16,-7-2 38-16,0-9 0 15</inkml:trace>
  <inkml:trace contextRef="#ctx0" brushRef="#br0" timeOffset="275692.8816">2060 12007 40 0,'-11'-16'20'0,"11"8"2"15,4 8-19-15,3 0-3 16,4 0 1-16,-4 3-2 16,0-1 1-16,3 1 0 15,-6 2 1-15,-4 0-1 16,0-2 1-16,-7-3-2 0,-7 0 1 16,-7-3-10-16,3 1 0 15,0 2-23-15,11-5 1 16</inkml:trace>
  <inkml:trace contextRef="#ctx0" brushRef="#br0" timeOffset="277083.5257">2032 13867 28 0,'60'8'14'0,"95"-14"1"15,-95 6-14-15,21 0-7 16,7 0 0-16,4 0-17 15,-7 3 1-15</inkml:trace>
  <inkml:trace contextRef="#ctx0" brushRef="#br0" timeOffset="280364.7975">917 13536 16 0,'-3'-8'8'0,"3"5"6"16,0 3-7-16,0 0-4 15,0 0 1-15,0-2-5 16,0 2 0-16,0 5 4 16,0 6 0-16,3 5 0 15,1 2 1-15,3 1-1 0,-4 4 0 16,4 4-3-16,-3-1 0 16,-4-2 1-16,3-5 0 15,-3-9-2-15,4 4 1 16,-4-7 0-16,0 4 0 15,3-6-11-15,-3 1 1 16,0-4-14-16,4-4 1 16</inkml:trace>
  <inkml:trace contextRef="#ctx0" brushRef="#br0" timeOffset="280833.5821">1069 13481 18 0,'0'-6'9'0,"0"1"4"0,0 5-8 15,0 0-3-15,0 0 1 16,3 3 2-16,-3 5 1 16,4 7-1-16,-1 7 0 15,4 1-3-15,0 4 0 16,0-3-3-16,1-3 1 16,-1 5 0-16,0-7 1 0,0-3 0 15,-4-3 0-15,1-3-10 16,-1 1 0-16,-3-8-20 15,0-1 1-15</inkml:trace>
  <inkml:trace contextRef="#ctx0" brushRef="#br0" timeOffset="281067.9035">730 13496 38 0,'-7'-5'19'0,"25"-8"2"15,-4 10-19-15,18-2 1 16,20 2 0-16,1-2-3 0,7 2 1 16,4 1-15-16,-11 2 0 15,0 0-15-15,0 2 1 16</inkml:trace>
  <inkml:trace contextRef="#ctx0" brushRef="#br0" timeOffset="281427.2787">434 13864 35 0,'7'3'17'0,"39"-6"2"16,-25 1-19-16,-4-4-15 0,5 4 0 16,6-1-5-16,0-2 1 15</inkml:trace>
  <inkml:trace contextRef="#ctx0" brushRef="#br0" timeOffset="281833.5351">1443 13417 31 0,'-7'-21'15'0,"10"16"3"15,-3 5-17-15,4 7-3 16,-4 7 0-16,-4 7 5 16,-6 19 0-16,-12 12-1 15,-2 20 1-15,-1-1-1 16,-3 3 1-16,7-2-5 16,-1-11 1-16,8-3 0 15,0-10 1-15,0-9-15 0,4-2 1 16,-1-10-8-16,4-11 1 15</inkml:trace>
  <inkml:trace contextRef="#ctx0" brushRef="#br0" timeOffset="282192.9385">1457 13885 28 0,'3'-5'14'0,"18"0"6"16,-10 2-14-16,0 3-6 15,3 0 1-15,0 3 0 16,0-1 0-16,0 6 1 15,-3 3 0-15,-4 7 3 16,0 4 1-16,-4-1-1 16,1-3 0-16,-4 1 0 15,3-3 1-15,4-3-2 16,8 3 0-16,-5-6-4 16,11 6 0-16,8 0-1 15,2-8 0-15,5 0-34 0,-8 5 0 16</inkml:trace>
  <inkml:trace contextRef="#ctx0" brushRef="#br0" timeOffset="283294.9162">13610 13761 30 0,'0'0'15'0,"18"-3"1"0,-11 6-15 16,-4-3-1-16,1 0 0 16,-4 0 2-1,0 0 0-15,0 0-1 16,-4-3 0-16,-3 1 6 0,0-4 1 16,-7-2-1-16,-4 3 0 15,1 5-7-15,-1 0 1 16,0 0-2-16,4-5 1 0,4 2 3 15,3-2 0-15,0 0-1 0,3-1 0 16,1 1-2-16,-1 2 1 16,1 1 0-16,-1-1 0 15,0 3-1-15,-3-3 1 16,0 3-1-16,4 3 0 16,-4 0-1-16,3-1 1 15,-3 1 0-15,0-3 0 16,7 0 1-16,0 0 1 15,0 0-4-15,11 0 0 16,3 3 2-16,0-3 1 16,0 0-1-16,0 0 1 0,-3 0-2 15,-1 0 1-15,1 2-43 16,3 6 0-16,0-5 31 16,18 5 1-16</inkml:trace>
  <inkml:trace contextRef="#ctx0" brushRef="#br0" timeOffset="284696.1036">13490 13713 29 0,'21'6'14'0,"14"7"4"0,-24-13-16 15,-4 3 3-15,0-6 1 16,-3 3-2-16,-1-3 0 15,-6 1-3-15,-8-6 1 16,-3 2 0-16,-4-2 1 16,-3 3-2-16,4 0 1 15,2 2-3-15,1 1 0 16,0-1 1-16,4 3 1 16,-1 0-1-16,8 0 1 0,6 3-1 15,-3 2 0-15,4 3 0 16,-1-3 0-16,-3 6 0 15,0-1 0-15,0 3 0 16,-3 1 0-16,-1-4 0 16,-7-2 1-16,-6-3 4 15,-1-5 1-15,1-7-3 16,-8-4 0-16,7 0-4 16,8 1 1-1,10-6-55 1,3-3 1-16</inkml:trace>
  <inkml:trace contextRef="#ctx0" brushRef="#br0" timeOffset="288383.6481">2303 12041 5 0,'-3'-2'2'0,"3"2"2"16,0 0-3-16,0 0 3 15,0 0 1-15,0 0 0 16,0 0 1-16,0-3-1 16,0 3 0-16,0 0-3 15,0-3 0-15,0 1-2 16,0-1 1-16,0 3 0 16,0-3 0-16,0 3 3 15,0 0 1-15,0 0-4 16,0 0 1-16,0 0-1 15,0-2 1-15,0 2-1 0,0 0 0 16,0 0-1-16,0 0 0 16,0 0 0-16,0 2 0 15,3 1 2-15,5 2 1 16,-1-2-3-16,-4 2 1 16,4 3-1-16,0 0 1 15,0 0 0-15,0 0 0 16,4 3-1-16,3 2 0 15,4 0 1-15,-4 3 0 16,3-6 0-16,1 6 0 0,-4-2 0 16,-3-4 0-16,-1 1 0 15,1-1 1-15,-1 1-2 16,-2-6 0-16,-1 0 1 16,0-2 0-16,3 2-1 15,1 1 0-15,3-1 2 16,4 3 0-16,-4 0-3 15,3 0 0-15,-3 2 1 16,4-2 1-16,-4 0-1 16,0 3 1-16,0-1-1 15,-3-2 1-15,-4 0 0 16,4 0 1-16,-4 0 0 16,3 0 0-16,1 0-3 15,-1 0 1-15,1 0-1 16,0 0 1-16,3 0 0 15,3 0 0-15,1 0 0 0,0 2 0 16,-1-2 0-16,1 0 0 31,0 11 0-31,-4-3 1 16,3-1-1-16,4 1 1 16,1 3-2-16,-1-3 1 15,0 0-1-15,-3-3 1 16,3 3 0-16,0-3 0 15,0-3 1-15,-3-2 0 16,-4 3-1-16,0-3 0 0,0 2 0 16,4-2 1-16,-1 0-2 15,1 3 1-15,0 0 0 16,3-1 1-16,0 3-2 16,0 1 1-16,-3-1 0 15,-1 3 1-15,1-3 1 16,-4 3 0-16,4 0-4 15,-1-3 0-15,1 0 2 16,7-2 0-16,-4 2 2 16,0 3 0-16,4-3 2 15,-4 3 1-15,-3 0-4 16,-4-3 0-16,0-2-2 16,3 2 1-16,1-5 0 15,0 5 0-15,-1 0 0 16,1 0 1-16,0-2-2 15,-1 0 1-15,1-1 0 16,0-5 1-16,3 1-1 0,-4-1 1 16,1 0-2-16,3 3 1 15,4 0 0-15,0 3 1 16,-1-1-1-16,1 1 0 16,0 0-1-16,-4-1 0 15,-7 1 2-15,0-1 0 16,0 1-1-16,0-1 0 15,0 1-1-15,4 0 1 16,0-3 0-16,3 2 1 16,0 1-1-16,0-1 0 0,0 1 0 15,0 0 0-15,-3-4-1 16,0 1 0-16,-4 0 2 16,-4 0 0-16,5 0-1 15,2 3 0-15,4 2 0 16,1-2 0-16,2 2-1 15,1-5 1-15,0 5 0 16,-8-2 1-16,1 2-1 16,0 0 0-16,-1-5 1 15,1 5 0-15,-1-2-3 16,1-1 1-16,0-2 0 16,-1-2 1-16,5 2 1 15,-1-3 0-15,0 3-1 16,-3 0 1-16,-1 0-2 15,1 0 0-15,-1 2 0 16,8 1 1-16,0-1 1 16,3 1 0-16,-3-1-1 0,-1 1 0 15,-2-3 0-15,-5 0 1 16,1 3-2-16,3-1 1 16,4 3 0-16,3 1 0 15,4-4 0-15,-1 1 1 16,1-3-1-16,-4 2 0 15,11-2-1-15,4-3 1 16,2 3-6-16,-2-2 1 16,3 2-35-16,3 8 1 0,-7-6 27 15,8-10 1-15</inkml:trace>
  <inkml:trace contextRef="#ctx0" brushRef="#br0" timeOffset="289344.5344">5281 13615 21 0,'3'0'10'0,"-10"-5"3"16,11 5-10-16,-1 0-3 16,1 0 0-16,3 3 1 15,4 2 1-15,3 0-1 16,7 3 1-16,0-5 0 15,7 2 1-15,4 1-1 16,0-1 0-16,7-3 0 16,6 1 0-16,-2-3-1 15,3-3 1-15,3 3-2 16,4-2 1-16,3-1-1 16,1 1 0-16,-57 2 0 15,77 7 2-15,5-4 1 16,-1 0-2-16,-7-1 0 15,3 4 0-15,1 4 0 16,-14-4-1-16,3 2 0 16,10-1 4-16,-6 4 1 15,20-8 0-15,8-6 0 16,18 0-2-16,-1 1 1 16,-3-4-5-16,3 1 0 15,1 3-7-15,20 2 1 16,1-6-24-16,0 6 0 0,10-2 18 15,-7-12 1-15</inkml:trace>
  <inkml:trace contextRef="#ctx0" brushRef="#br0" timeOffset="290594.5686">7645 13608 17 0,'-4'-11'8'0,"36"14"3"16,-18-1-10-16,3 1 3 15,5 2 0-15,9 3 0 16,1-3 0-16,3 1-2 16,8 2 0-16,3 0-2 15,-1-3 1-15,8 5-2 16,11 4 0-16,-8-4 1 15,4-4 1-15,11-1-1 0,-4-3 0 16,7 4-1-16,4-6 1 16,-4 2 0-16,10-2 0 15,-3 0 0-15,1 3 0 16,2-3 0-16,-3-3 0 16,8 3 3-16,-5-5 1 15,1 0-3-15,3 0 1 16,7-1-2-16,4 1 0 0,-4 2-1 15,8-2 0-15,-12 0 2 16,8 2 1-16,-11 0-2 16,-10 3 0-16,3 3-1 15,-7-3 1-15,-7 0 0 16,4 3 1-16,3-1-1 16,-14 4 0-16,10 2-1 15,5 0 1-15,-8-11 0 16,7 3 1-16,3 0 5 15,-10-3 0-15,4 3-7 16,-1 0 1-16,-6-2 0 16,-1-1 1-16,4 3-2 15,-3 3 1-15,-8-3 0 16,1 0 1-16,3 2 3 16,-7-4 1-16,0-1-4 15,0 3 0-15,3-3-1 16,-3 3 1-16,0 6 0 0,-7-4 0 15,0 1-2-15,6-3 1 16,-6 5 0-16,0-2 0 16,4-1 0-16,2 4 0 15,5 2 2-15,-11-3 0 16,3-5-1-16,8 3 1 16,-4-3-2-16,-4-3 0 15,4 3 0-15,7-3 1 16,0 1-1-16,-7-1 0 15,7 3 1-15,0 0 1 16,-7 0-2-16,-4 0 0 16,0 3 0-16,1-1 0 0,-4 4-2 15,-4 2 1-15,-7 0 2 16,4 2 1-16,0-2-5 16,0 3 0-16,-4-3-12 15,0-6 0-15,-10 1-12 16,-4-1 1-16,0-4 19 15,0-3 1-15</inkml:trace>
  <inkml:trace contextRef="#ctx0" brushRef="#br0" timeOffset="291032.0609">13289 13684 11 0,'0'3'5'0,"42"-3"6"0,-21 0-7 16,1 0 2-16,6 0 0 16,7 3 3-16,0 2 0 0,-3 0-4 15,-7-2 0-15,-11-1 2 16,-14 1 0-16,-14-3-2 16,-7-5 1-16,-15-1-2 15,-9 1 0-15,2-5-5 16,1 2 1-16,3-3 0 15,4 0 0-15,7 4-2 16,10-4 1-16,11 6-9 16,10-1 1-16,8 6-10 15,10 3 1-15,11 2-4 16,3 1 1-16</inkml:trace>
  <inkml:trace contextRef="#ctx0" brushRef="#br0" timeOffset="291344.5604">13441 13703 25 0,'-14'-29'12'0,"3"5"5"0,11 19-13 15,0-1-1-15,3 1 0 16,1 0 1-16,7 5 0 15,3 0-1-15,10 5 0 16,8 3 4-16,3 0 1 16,1 0 1-16,-8-3 0 15,-7-2-3-15,-7-1 0 0,-14-2-6 16,-10-5 1-16,-22-3-1 16,-3-2 0-16,-4 2-18 15,-7 0 1-15,0 5-27 16,4-2 1-16,6-1 43 15,26 1 0-15</inkml:trace>
  <inkml:trace contextRef="#ctx0" brushRef="#br0" timeOffset="292715.2899">3813 11689 20 0,'0'-16'10'0,"4"6"5"0,-4 10-10 15,3 2-2-15,4 14 0 16,1 11 3-16,2-1 0 16,4 11-2-16,0 11 1 15,0 2-4-15,4 3 1 16,-4-3 2-16,0-7 1 15,-3-6-5-15,-4-8 0 16,-4-5 4-16,-3-8 0 16,0-6-3-16,-7-7 0 15,0-14-2-15,0-7 0 16,-3-11 1-16,-1-14 1 0,-3-4-1 16,0 4 1-16,0-10-2 15,3 3 0-15,1 5 2 16,-4 8 0-16,3 8 3 15,4 8 1-15,3 5-6 16,1 11 1-16,3 15 3 16,0 17 1-16,7-1-3 15,3 11 1-15,1 11-2 16,3 5 0-16,4-11-1 16,-1 3 1-16,-6-5 0 15,0-6 1-15,-4-7-30 16,0-9 1-16,-4-5-1 15,1-15 0-15</inkml:trace>
  <inkml:trace contextRef="#ctx0" brushRef="#br0" timeOffset="293637.1219">3923 11017 26 0,'-11'-8'13'0,"8"3"5"0,6 2-12 16,-3 3-6-16,4 3 0 15,-1 2 2-15,1 1 0 16,3 7 0-16,0 5 0 0,3 6 3 16,1 3 1-16,0-1-3 15,-1-2 0-15,-3-6 0 16,-3-2 0-16,-1-2 0 15,1-4 0-15,-1-2 2 16,1-3 0-16,-1-2-4 16,4-3 1-16,0-8-3 15,1-5 0-15,-1-6 0 16,0-5 1-16,0 1 1 16,0-1 0-16,-4 8-2 15,1 0 1-15,-1 8-1 16,1 0 1-16,-4 8 0 15,7 6 0-15,0 7 0 16,7 5 0-16,0 3 0 16,4 1 1-16,-1-4 3 15,1-5 1-15,0-5 3 16,-4-5 0-16,-4-6-5 0,1-5 1 16,0-8-6-16,-8-7 0 15,1-1 2-15,-1 0 1 16,1 0-10-16,-4-10 1 15,-4 5-19-15,4 2 0 16,4 9-1-16,-4-1 0 16,10 3 22-16,8-5 0 15</inkml:trace>
  <inkml:trace contextRef="#ctx0" brushRef="#br0" timeOffset="293965.3061">4441 10819 39 0,'4'0'19'0,"63"-11"3"0,-39 6-20 16,7 2-3-16,11-2 0 16,11 0 0-16,-11-1 1 15,-4 4-13-15,-3-1 1 16,-4 0-14-16,-3 1 0 15</inkml:trace>
  <inkml:trace contextRef="#ctx0" brushRef="#br0" timeOffset="294309.0617">4674 10832 26 0,'-3'-5'13'0,"3"-11"6"16,0 16-14-16,0 0-3 16,-4 3 0-16,1-1-1 15,-5 9 1-15,5 13 2 16,-1 7 0-16,1 4-2 15,-1-6 0-15,8 3-1 16,-1-6 1-16,4-2 5 16,1 0 0-16,9-3-5 15,11-5 1-15,8-3-6 0,-5-5 1 16,5-3-19-16,-1-2 0 16,0-3-7-16,-3 0 1 15</inkml:trace>
  <inkml:trace contextRef="#ctx0" brushRef="#br0" timeOffset="295262.1441">5094 10888 23 0,'0'2'11'0,"0"-15"13"0,0 13-13 16,7 0-8-16,-3 0 1 15,10 3-2-15,14-3 1 16,7 0-3-16,-7-6 0 0,4 9 0 15,0-3 0-15,0 3-1 16,-1-1 0-16,-2 1-15 16,-8-3 0-16,-4 0-7 15,-3 3 1-15</inkml:trace>
  <inkml:trace contextRef="#ctx0" brushRef="#br0" timeOffset="295559.0232">5073 11041 34 0,'-7'0'17'0,"21"-11"6"0,-7 11-17 16,14 0-6-16,14 0 1 16,4-2-1-16,3 2 0 15,8 0-7-15,-1 0 0 16,-3 0-18-16,-4-3 1 16,4 8 15-16,-10 1 1 15</inkml:trace>
  <inkml:trace contextRef="#ctx0" brushRef="#br0" timeOffset="295840.3314">5870 10747 33 0,'-11'-21'16'0,"15"13"3"15,3 11-17-15,4 5-2 16,6 8 1-16,1 5-1 16,7 13 1-16,6 17-2 15,5-6 1-15,-1 7-11 0,4 7 0 16,10-1-13-16,-3-5 0 15</inkml:trace>
  <inkml:trace contextRef="#ctx0" brushRef="#br0" timeOffset="297105.9741">2028 12838 12 0,'-28'-6'6'0,"17"6"8"16,11 0-5-16,0 0-3 15,8-2 1-15,6 2-6 16,7-3 0-16,7 6 0 0,4-1 0 16,7 4-2-16,-4-4 1 31,0 4 0-31,-7-4 1 16,-6 1 1-16,-12-3 0 15,-10 0-1-15,-10-3 0 16,-19-5 0-16,-6-2 0 15,-14-1-3-15,-4 3 0 16,3 3-29-16,1 2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278.90762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05-27T15:49:55.6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1968 706 18 0,'0'-8'9'0,"7"1"5"16,-3 7-9-16,-4-8-1 15,3 8 0-15,-3-6-2 16,0 6 0-16,0 0-2 16,7 6 0-16,1-4 1 15,2 22 1-15,1 8 3 16,-1 2 0-16,-3 3-2 15,0 6 1-15,-3 4-2 16,-1-4 1-16,1-9-3 16,0 8 0-16,-4-13 0 15,0 3 0-15,0-8 0 16,0-3 1-16,-4-5-2 16,4 0 0-16,-4-6-18 0,4 4 0 15,0-6-2-15,0-6 0 16</inkml:trace>
  <inkml:trace contextRef="#ctx0" brushRef="#br0" timeOffset="265.5692">2074 1040 29 0,'14'0'14'0,"32"0"5"15,-28-5-14-15,6 2-5 16,1 3 0-16,-4-3-1 16,0-2 1-16,-3 2-2 15,0-2 1-15,-4-3-14 16,-4 0 0-16,1-2-1 15,0-1 0-15</inkml:trace>
  <inkml:trace contextRef="#ctx0" brushRef="#br0" timeOffset="515.6282">2314 717 25 0,'-3'11'12'0,"-1"23"7"0,4-18-12 15,0 8-1-15,0-1 0 16,0 4-2-16,0 15 0 16,-4 1-3-16,4 10 1 15,-3-3-2-15,-8 0 0 16,1-8-1-16,6-7 1 16,1-6 0-16,-1-8 0 15,-3-2-9-15,4-4 0 0,3-4-15 16,0-3 1-16,10 0 14 15,1 0 0-15</inkml:trace>
  <inkml:trace contextRef="#ctx0" brushRef="#br0" timeOffset="1234.3333">2550 881 17 0,'-3'-3'8'0,"3"3"4"15,0 0-8-15,0 0 2 0,0 3 1 16,3 5 0-16,-3 8 1 15,4 8-2-15,-1 10 0 16,1-5-1-16,-4 0 0 16,7-2-3-16,0 7 1 15,0-7-1-15,4-4 0 16,-1-4 0-16,1-3 1 16,-4 0-1-16,7-6 0 15,0-7-1-15,0 2 0 16,-3-13-1-16,-1 0 1 15,-2-2-1-15,2-6 1 0,1 0-1 16,-1 0 0-16,-3 0-1 16,0 3 1-16,0-8 0 15,-3 8 1-15,-1-3-1 16,1 0 1-16,0 0-1 16,-4 5 0-16,0 3 0 15,0 1 0-15,0 4 0 16,0-5 0-16,-4 8-2 15,0 0 1-15,1 3 2 16,3 5 0-16,0 7-2 16,0 1 0-16,0-2 0 15,3 1 1-15,1 7 1 16,3-4 1-16,4 1-2 16,-1-4 0-16,4-4 1 15,0-6 1-15,4-5-2 0,-4-8 1 16,0 0 0-16,0-10 1 15,-3 2-2-15,0-8 0 16,-4 0 0-16,-4 3 0 16,1-3-2-16,-4 6 1 15,0 2-5-15,0 5 1 16,0 4-21-16,-4-1 0 16,1 8 0-16,-1 0 0 15</inkml:trace>
  <inkml:trace contextRef="#ctx0" brushRef="#br0" timeOffset="1468.7663">3065 728 27 0,'15'-19'13'0,"34"8"3"16,-38 11-14-16,6 8-1 15,4 6 0-15,8 9-3 16,-1 9 1-16,-4-5 2 16,-2 7 0-16,-8 8-2 15,-7 9 0-15,-11-1-18 16,-6 3 0-16,-8-3 10 16,-3-5 1-16</inkml:trace>
  <inkml:trace contextRef="#ctx0" brushRef="#br0" timeOffset="2015.6496">2621 833 19 0,'0'-47'9'0,"3"28"8"0,-3 11-11 16,-7 0-3-16,4 0 0 16,-8 8-4-16,-3 11 1 15,4 10 1-15,-4 6 0 16,-1 4 3-16,-2 9 1 16,6 16-4-16,4 2 0 15,7 3-1-15,4-8 0 16,-1-6-4-16,8-4 0 15,6-4-26-15,1-2 0 16</inkml:trace>
  <inkml:trace contextRef="#ctx0" brushRef="#br0" timeOffset="3413.6976">1654 521 15 0,'0'-8'7'0,"11"-2"9"16,-11 4-9-16,0 4-4 15,3-6 1-15,1 0-1 16,-4 5 0-16,0-2-3 15,0 5 1-15,0 0-1 16,0 0 1-16,0 8-1 16,0 0 0-16,0 8 3 15,0 10 1-15,-4 3-1 16,1 19 0-16,-1 18 2 16,1-5 0-16,-1 18-3 15,1 6 1-15,-1 15 1 0,1-15 1 16,3 8 0-16,0-9 1 15,-4 6-2-15,1-5 1 16,-4-14-2-16,3-18 0 16,-3-2-2-16,4-6 1 15,-1-6-2-15,0-10 0 16,1-5 0-16,-1-5 1 16,4-6-1-16,-3-2 1 15,-1-3-3-15,1-6 1 16,-4-2-23-16,0-2 1 0,0-4-11 15,7 1 1-15,0 0 28 16,3 2 1-16</inkml:trace>
  <inkml:trace contextRef="#ctx0" brushRef="#br0" timeOffset="4288.7083">3503 497 13 0,'10'-2'6'0,"-6"-6"9"0,-4 8-7 16,-4 0-6-16,4 0 1 15,0 0-1-15,0 0 0 16,-3 0 1-16,-1 8 1 16,1 0-1-16,-1 2 0 15,1 14-1-15,-1 10 1 16,4 11 1-16,0 14 1 15,0 2 1-15,4 15 1 16,-1 9-4-16,4 15 1 0,0-12-1 16,1 4 1-16,-5-2-2 15,1-8 1-15,3 0-4 16,-4-15 1-16,1-15 1 16,-1-9 0-16,1-6-1 15,-4-8 1-15,3-3-3 16,-3-7 1-16,4-3-32 15,-4 0 0-15,0-8 12 16,-4-6 0-16</inkml:trace>
  <inkml:trace contextRef="#ctx0" brushRef="#br0" timeOffset="5226.2216">4039 1005 20 0,'-14'0'10'0,"14"0"9"15,0 0-10-15,7 0-7 16,4-8 0-16,10 8 1 15,7-7 1-15,4 4-2 16,0-5 0-16,3 8-3 0,-3 0 1 16,-1 0 0-16,-2-5 0 15,-1 5-15-15,0 0 1 16,-7 0-7-16,-3-3 0 16</inkml:trace>
  <inkml:trace contextRef="#ctx0" brushRef="#br0" timeOffset="5491.8498">4071 1167 29 0,'3'8'14'0,"61"-8"6"16,-43 0-15-16,11 0-4 15,14 0 1-15,0 0-3 16,-4-8 0-16,4 3-21 16,3 2 0-16,-3-5 10 15,-7-3 0-15</inkml:trace>
  <inkml:trace contextRef="#ctx0" brushRef="#br0" timeOffset="6351.2378">5105 344 14 0,'-4'-8'7'0,"8"-8"6"0,-4 16-6 16,0-3-1-16,0 3 0 0,3-2-5 15,-3 2 1-15,0 0 1 16,0 0 0-16,0 2 0 16,0 6 1-16,0 0-2 15,0 11 0-15,4 5 2 16,6 2 0-16,4 1-1 15,-3 12 1-15,6-2-2 16,-2 6 1-16,-1-12 0 16,0 4 0-16,-4-1 0 15,-3-7 0-15,1-4 1 16,-1-4 1-16,-4-3 2 16,4-8 0-16,4-13-6 15,-1-6 0-15,1-8 0 16,-1-15 0-16,5-6-1 15,-5-2 0-15,1-8 0 16,-8 5 1-16,4 2-4 16,-3 9 0-16,-1 2-20 0,1 14 0 15,-1 2-11-15,5 0 0 16,2 5 28-16,1 3 1 16</inkml:trace>
  <inkml:trace contextRef="#ctx0" brushRef="#br0" timeOffset="6835.6207">5620 553 26 0,'-7'-5'13'0,"-15"15"1"16,19-4-13-16,-1 4 5 16,1 11 1-16,3-7-3 15,0 9 0-15,7-7 3 0,3-5 0 16,5 2-2-16,-1-8 1 16,7 1-3-16,-7-12 0 15,0 1 0-15,-7-11 0 16,4 0-2-16,-4-2 0 15,-7-6-2-15,-4 5 1 16,-3 4 0-16,0-1 0 16,0 5-15-16,0 3 1 15,-4 3-8-15,4 2 0 16,0 6 3-16,4 2 0 0</inkml:trace>
  <inkml:trace contextRef="#ctx0" brushRef="#br0" timeOffset="7319.9429">5782 571 27 0,'-4'-5'13'0,"1"18"5"15,3-5-14-15,0 3 2 16,0 5 1-16,0 0-4 0,3-3 1 16,4 0 1-16,4 3 1 15,0-11 0-15,-1 1 1 16,4 2-7-16,0-8 1 15,0-8-2-15,1 0 1 16,-1 0 0-16,-4-8 1 16,-3 5 1-16,0-5 0 15,-3 6 0-15,-1 2 0 16,1 3-3-16,-4 5 1 0,0 5 0 16,3-2 1-16,5 4-1 15,-1 7 0-15,0-4 1 16,0 1 1-16,-4 2-2 15,4-5 1-15,0-3-8 16,-3 1 1-16,3 2-24 16,0-6 1-16,4 3 6 15,-4-12 0-15</inkml:trace>
  <inkml:trace contextRef="#ctx0" brushRef="#br0" timeOffset="7616.8797">6113 489 27 0,'4'0'13'0,"10"6"5"0,-10-4-13 16,3 6-2-16,-4 8 1 15,1 0 0-15,-1 3 0 16,4 4-3-16,-3-4 1 16,-1-1-1-16,1 1 0 15,-1-6-2-15,1 3 1 16,-4-8 0-16,3-3 1 16,1 3-12-16,-4-2 1 15,0-6-21-15,0-8 1 0</inkml:trace>
  <inkml:trace contextRef="#ctx0" brushRef="#br0" timeOffset="7773.0745">6039 571 35 0,'-10'0'17'0,"34"3"7"16,-9-3-17-16,2 0-6 16,1-3 1-16,3 3-3 15,4 0 1-15,-1 0-29 16,1 0 0-16,-4 0 16 15,-3 3 1-15</inkml:trace>
  <inkml:trace contextRef="#ctx0" brushRef="#br0" timeOffset="8085.5895">6540 675 41 0,'-3'2'20'0,"6"6"1"0,4-2-21 0,-7 1 0 15,0 4 1-15,0 5-2 16,0 0 1-16,0-3-6 16,0 3 1-16,0-3-28 15,4-5 1-15,-1-8 29 16,4-5 1-16</inkml:trace>
  <inkml:trace contextRef="#ctx0" brushRef="#br0" timeOffset="8913.7669">6696 556 31 0,'7'0'15'0,"7"10"5"0,-11-5-15 15,1 3-1-15,-1 0 0 16,1 3 0-16,-1 0 0 16,1 2-1-16,-1-3 1 15,1 1-2-15,-1 2 0 0,-3-10 1 16,0 5 1-16,0-3-1 15,0-2 0-15,4-3-3 16,-4 0 1-16,4 0 0 16,-1-8 0-16,1 5-2 15,3-5 1-15,0-5 0 16,0 2 1-16,0 1-1 16,0 2 1-16,0-5-1 15,0 2 1-15,-4 0 1 16,5 3 0-16,-1 1 1 15,0-1 1-15,0 5-3 16,0-2 1-16,0 5-2 16,0 0 1-16,0 5 0 15,0 0 1-15,0 8 0 16,0-5 0-16,0 8 2 16,-3-2 0-16,-1-1-4 15,1-3 0-15,-1 1 1 0,1 2 1 16,-1-10 0-16,-3 5 1 15,0-3 0-15,0-2 1 16,4-3-2-16,-1 0 0 16,4 0-2-16,0-3 0 15,-7 3 0 1,18-24 0-16,-7 8 0 16,-1 6-1-16,-3-3 1 15,0 5-1-15,-3 5 1 16,-1-5 0-16,-3 8 1 0,4 5-1 15,0-2 0-15,-1 5-1 16,1 0 1-16,3 0 1 16,0 2 0-16,3-2-1 15,4-5 0-15,4 2 0 16,3-5 1-16,0 0-3 16,1 0 1-16,-1 0-17 15,0 0 1-15,-7 0-14 16,-3-5 1-16,-4 2 7 15,-4-2 1-15,-6 2 11 16,-4-5 1-16</inkml:trace>
  <inkml:trace contextRef="#ctx0" brushRef="#br0" timeOffset="9570.0314">5087 1008 24 0,'-18'5'12'0,"11"-2"10"0,7-3-12 16,0 0-3-16,11 0 0 16,3 0 4-16,21 0 1 15,18-3 0-15,32-2 1 16,35-3-6-16,28-2 0 16,32-1-2-16,21-5 1 15,0 0-7-15,-4 0 1 16,-31 6-1-16,-18-1 1 0,-24 3 0 15,-8 0 0-15,-20 3-21 16,-19 2 0-16,-24-2-10 16,-11 2 0-16,-13 6 7 15,-19 2 0-15</inkml:trace>
  <inkml:trace contextRef="#ctx0" brushRef="#br0" timeOffset="10554.4199">5179 1251 31 0,'3'-7'15'0,"-6"1"6"0,3 6-16 0,0 0-5 0,0 6 1 31,7-4 2-31,-4 6 0 16,4 0-1-16,0 3 1 0,0 5 0 0,0 5 1 15,4 0-2-15,-4 5 0 16,0 3-3-16,0-2 1 0,0-1 2 16,0-10 0-16,-3 5 1 31,3 1 0-31,-4-9-2 0,1 0 1 0,-1 3 2 16,1-6 0-16,-1 1 0 15,-6-6 1-15,6-2 0 16,1 2 1-16,-4-5-1 15,0-5 1-15,0 2-5 16,7-10 1-16,0 0-1 16,0-3 0-16,4-3 0 31,-1-10 0-31,4 0 0 0,1 3 0 0,-5-6-1 16,-3 8 0-16,0 3-1 15,0 0 1-15,0 0-17 31,-3 5 1-31,-1 3-10 16,1 2 0-16,3 8-1 0,0-5 1 0,-3 1 18 0,-1-1 1 16</inkml:trace>
  <inkml:trace contextRef="#ctx0" brushRef="#br0" timeOffset="10929.4259">5570 1519 41 0,'-3'5'20'0,"3"-2"11"0,0 2-20 0,0-2-8 31,0 2 0-31,0 3-3 0,0 2 1 0,0-2-1 16,0 0 0-16,0 0-2 15,3-5 0-15,4-3-29 16,0 0 1-16,4-8 8 0,-4-11 0 16</inkml:trace>
  <inkml:trace contextRef="#ctx0" brushRef="#br0" timeOffset="11054.369">5545 1304 41 0,'4'0'20'0,"-8"-8"-21"0,4 8-21 16,11 0 3-16,0 6 1 0</inkml:trace>
  <inkml:trace contextRef="#ctx0" brushRef="#br0" timeOffset="11523.1353">5736 1421 35 0,'0'8'17'0,"4"13"10"0,-1-13-18 0,1 2 0 16,-4 4 1-16,0 2-6 31,0 10 1-31,0-7 0 0,0-4 1 0,0 1 3 0,0-8 1 16,0-5-7-16,0-1 0 31,0-4-3-31,3-6 0 0,1 0 0 0,3-3 0 31,0-4 0-31,-4 4 1 0,4-5-1 0,0 0 0 16,0 6-2-16,0 2 1 15,1 0 2-15,2 8 0 32,1 0-2-32,3 0 0 0,0 8 1 0,0 0 1 15,0 0-1-15,-3 5 1 0,-1 3-2 16,1 0 1-16,-4-1-1 16,0-4 0-16,0 2-17 31,0-2 0-31,0-3-17 0,-3 0 0 0,-4 0 14 31,7-8 0-31</inkml:trace>
  <inkml:trace contextRef="#ctx0" brushRef="#br0" timeOffset="11769.8671">6212 1524 49 0,'-3'0'24'0,"17"8"6"0,-11 0-26 0,1 2-1 15,-4 6 0 1,0 0-3-16,0 3 1 0,0-1 0 16,0-2 0-16,0 0-10 15,0 0 9-15,0-16 0 16,3 5-53-16,1 8 1 15</inkml:trace>
  <inkml:trace contextRef="#ctx0" brushRef="#br0" timeOffset="12441.7128">6459 1429 43 0,'7'0'21'0,"11"18"4"0,-15-10-22 0,-3 3 3 15,4 5 1-15,-4 0-3 16,3 2 0-16,-3 6-1 15,0-3 0-15,0-5 2 16,0-3 0-16,0-2-2 16,0-3 0-16,0 0 1 15,0-8 0-15,4-8-4 16,3-8 1-16,0 0-2 16,4-3 1-16,3-4-2 15,-4-4 1-15,1 1 4 16,0 2 0-16,-1 5-2 0,1 1 0 15,-1 5-1-15,-3 2 0 16,0 6 1-16,0 5 0 16,1 5-2-16,-1 3 1 15,-4 8 0-15,1-3 0 16,-1 3 0-16,-3 0 1 16,0 2-2-16,0-4 1 15,0-4 4-15,0-2 0 16,0 0 0-16,0-8 0 15,0 0-4-15,7-8 1 16,4-3-2-16,3-4 1 0,0-1-1 16,4 0 0-16,-1 5 2 15,-3-2 1-15,1 8-3 16,-1 5 0-16,-4 5 1 16,4 8 0-16,-7-2-1 15,4 5 1-15,0 2 0 16,10-2 0-16,-4 0-8 15,1 0 1-15,0-6-28 16,-1-2 0-16,-3 0 8 16,-7-5 1-16,-7-3 14 15,-3-3 0-15</inkml:trace>
  <inkml:trace contextRef="#ctx0" brushRef="#br0" timeOffset="12988.6338">5584 1302 55 0,'-17'-8'27'0,"13"0"9"0,4 8-29 15,-3 0-9-15,-1 0 1 16,4 0-21-16,-3 0 1 16,3 3-18-16,7 4 1 15</inkml:trace>
  <inkml:trace contextRef="#ctx0" brushRef="#br0" timeOffset="13987.4257">5704 1442 26 0,'-7'-11'13'15,"14"9"12"-15,-7 2-14 0,0 0-5 16,4-6 0-16,-4 6-6 16,3 6 1-16,1-4-2 15,-1 9 0-15,1 2-2 16,-1-2 1-16,1 5-36 16,3 0 1-16,7 2 34 15,0-2 1-15</inkml:trace>
  <inkml:trace contextRef="#ctx0" brushRef="#br0" timeOffset="59932.3639">3602 2902 27 0,'-14'-15'13'0,"14"-15"13"0,0 23-14 15,0-9-3-15,0 0 0 16,0 5-2-16,0-7 1 16,0 4-4-16,3 4 0 15,1-1-2-15,-4 6 0 16,0 0-2-16,0-1 1 16,0 6-1-16,0 8 1 15,3 8 0-15,1 8 1 0,3 5 6 16,0 6 1-16,3 2-4 15,1 13 1-15,3 5-4 16,0 6 1-16,0 0 0 16,-3-11 1-16,-1 1 0 15,-2-12 0-15,-1 4-2 16,-4-6 0-16,-3-6-2 16,0-4 1-16,0-6-1 15,4-5 0-15,-4-3 0 16,0-2 1-16,0-3-5 15,0-3 0-15,0-5-26 16,0 0 1-16,3-3-11 16,1 1 1-16,-1-4 22 15,1 4 0-15</inkml:trace>
  <inkml:trace contextRef="#ctx0" brushRef="#br0" timeOffset="60635.5408">4321 3104 34 0,'-14'-14'17'0,"7"1"7"16,4 10-16-16,-1 1-3 15,-3-1 0-15,0 3-3 16,0 5 0-16,0 3 2 0,-4 14 0 16,1 4 0-16,-1 16 1 15,-3-10-2-15,7 2 1 16,3 4-1-16,8-1 1 15,3-3 0-15,7 0 0 16,7-5 1-16,8-5 1 16,2-5-3-16,1-14 1 15,7-8-2-15,10-12 1 16,1-9 0-16,-5 0 0 16,-2-8-3-16,-8-15 1 0,-7-6-1 15,-10-3 1-15,-7 1-2 16,-11 7 1-16,-8 8 0 15,-9 6 0-15,-11 7 0 16,-4 9 1-16,0 5-2 16,-7 5 0-16,1 5 1 15,2 3 1-15,8 11-15 16,3-1 0-16,8 14-14 16,6 2 1-16,11 9-2 15,4-3 1-15,6-9 16 16,1-4 0-16</inkml:trace>
  <inkml:trace contextRef="#ctx0" brushRef="#br0" timeOffset="61244.8776">5493 2738 39 0,'-4'-8'19'0,"8"8"6"16,-4 3-20-16,3 10 7 16,-3 14 1-16,4 2-5 0,-1 8 0 15,4 11-1-15,0 7 0 16,0 6-1-16,0 3 0 15,4-1-4-15,-4-18 1 16,0 3-4-16,0-6 1 16,-3-2 0-16,-1-9 0 15,4-4-1-15,-3-9 1 16,-1-2-15-16,-3-8 0 16,7-8-21-16,0-5 0 15,0-3 10-15,11 0 0 16,0-8 25-16,6-5 0 0</inkml:trace>
  <inkml:trace contextRef="#ctx0" brushRef="#br0" timeOffset="61619.8844">5944 3125 31 0,'-3'5'15'0,"3"-2"8"16,0 5-15-16,0 7 0 15,0 9 0-15,0 3 0 16,0-1 1-16,3-2-6 16,4 0 1-16,4 0 0 15,6-6 1-15,8-2-1 16,3-8 0-16,1-5 1 16,-1-6 0-16,0-2-4 0,-3-3 0 15,-4-11 1 1,0 1-2-16,-21 18 0 15,-11-40 2-15,4 11 0 16,-7 2-1-16,-10 9 0 16,-5 7-3-16,1 3 1 15,3 6 1-15,11 4 0 16,0 6-14-16,0 6 0 16,7 1-9-16,4 1 0 15,-1 5-5-15,11-5 1 16,0-5 16-16,7-11 1 0</inkml:trace>
  <inkml:trace contextRef="#ctx0" brushRef="#br0" timeOffset="62244.8912">6551 3074 27 0,'-7'-7'13'0,"-18"12"7"16,22-3-13-16,-4 4 1 16,-8 2 1-16,5 2-4 15,-4 1 1-15,0 10 0 16,0 5 1-16,6 1-3 0,5-1 0 15,3-2 0-15,7-8 0 16,0 0-2-16,4-3 1 16,3 0 0-16,0-7 1 15,4-4-4-15,-1 1 0 16,-3 0-1-16,-3-6 1 16,-4-8 0-16,0-7 1 15,-4-3-1-15,1-3 0 16,0 0 2-16,-1 6 0 15,-3-1 3-15,0 6 0 0,0 2-3 16,0 3 0-16,0 3-3 16,4-3 1-16,-1 8 0 15,4 8 0-15,0 5 1 16,0 16 0-16,4 3-2 16,-1 0 1-16,1 8 0 15,-4 7 0-15,-3 9 0 16,-4-1 0-16,-7 6 0 15,0-11 1-15,-4-7-1 16,0-9 1-16,-6 1 0 16,-8-4 0-16,-7-4-2 15,1-9 1-15,-5-5-2 16,-3-2 1-16,1-6-15 16,-1-2 0-16,7-3-28 15,7 3 1-15,11-1 27 16,7-4 0-16</inkml:trace>
  <inkml:trace contextRef="#ctx0" brushRef="#br0" timeOffset="63159.9612">7761 2291 38 0,'-7'0'19'0,"7"-2"1"16,0 2-18-16,3 8 6 15,4 10 0-15,4 16 1 16,3 1 0-16,0 7-6 16,0 8 0-16,-7 3-2 15,0 3 1-15,1 0-3 16,-1-1 0-16,-4-18 1 16,1-2 1-16,-1-9-1 15,1-10 0-15,-4 0-9 16,0-11 1-16,-4-16-28 15,-3-7 0-15,0-11 21 16,-4-6 0-16</inkml:trace>
  <inkml:trace contextRef="#ctx0" brushRef="#br0" timeOffset="63566.2163">7419 2291 23 0,'-25'0'11'0,"-10"0"8"0,24 0-13 16,1 0 2-16,-1 0 0 0,4 0-2 16,3 0 1-16,4-2-4 15,7 2 0-15,11-8 2 16,7-3 1-16,14-5 1 15,21 0 1-15,24 3-2 16,12 0 1-16,20 5-6 16,0 11 1-16,-10 10-2 15,-14-3 0-15,-18 9-2 16,-18-3 1-16,-17 0 2 16,-21 8 1-16,-11 2-2 15,-21-2 0-15,-21 2 0 16,-11-7 0-16,-14-3-2 15,0 2 1-15,-7-2-22 16,0-8 1-16,10-3-11 16,15 3 0-16,10 0 23 0,18-3 0 15</inkml:trace>
  <inkml:trace contextRef="#ctx0" brushRef="#br0" timeOffset="64175.5419">8463 2699 36 0,'-14'-16'18'0,"3"5"6"0,8 11-18 16,-8 0-4-16,1 6 1 16,-5 4 1-16,1 6 0 15,4 10 2-15,3-2 0 16,3 0 1-16,8 5 1 15,6-13-1-15,8 0 0 16,7-5-3-16,-1-11 0 16,-3 0-3-16,-3-8 1 15,-7-11-3-15,-1-2 1 16,-6 0 0-16,-11-6 1 0,-11 3-2 16,-3-5 1-16,3 8-5 15,1 3 1-15,3 4-12 16,-1 7 1-16,8 4-2 15,7 3 1-15,7 8-9 16,4 0 1-16,7-3 12 16,-4 0 0-16</inkml:trace>
  <inkml:trace contextRef="#ctx0" brushRef="#br0" timeOffset="64613.0826">8717 2675 35 0,'-7'-5'17'0,"14"13"9"15,-4-3-17-15,-3 3 3 16,0 5 0-16,0 6-4 0,4 4 1 16,3 4-4-16,0-11 1 15,7 2 1-15,0 1 1 16,4-6-6-16,3-10 0 15,0-6-2-15,0-5 0 16,1-3 1-16,-1-2 0 16,-7-5-2-16,-3 2 1 15,-1 3 0-15,-3 2 0 16,0 0 0-16,-3 3 1 16,-1 8-2-16,1 0 1 0,-1 8 0 15,1 8 0-15,-1 5 1 16,1 3 1-16,3-5-3 15,0-1 1-15,0-4 0 16,0-1 0 0,-7-13 0-16,11 10-23 15,-1-4 0-15,1-4-11 16,-4-7 0-16,7-6 14 16,4-10 0-16,-4-8 17 15,0-5 0-15</inkml:trace>
  <inkml:trace contextRef="#ctx0" brushRef="#br0" timeOffset="64847.427">9158 2569 43 0,'0'-8'21'0,"7"16"12"16,-3-8-21-16,3 8-4 0,3 0 1 16,4 5-2-16,4 8 0 15,0-5-7-15,3 5 0 16,0 6 0-16,-3 2 0 15,-4 0 0-15,0-5 0 16,-4 0-5-16,1 2 1 16,-4-10-21-16,0-3 0 15,-3-5-7-15,-8-3 1 16,-3-10 23-16,-4-8 0 16</inkml:trace>
  <inkml:trace contextRef="#ctx0" brushRef="#br0" timeOffset="65003.6795">9091 2725 49 0,'28'13'24'0,"39"-13"9"15,-35 0-24-15,7-5-4 16,10 5 0-16,0-3-6 16,1 3 1-16,-11-7-27 15,-8 4 1-15,-6 3-9 16,-11-3 0-16</inkml:trace>
  <inkml:trace contextRef="#ctx0" brushRef="#br0" timeOffset="65456.8184">7666 3326 57 0,'3'0'28'0,"64"-5"21"0,-35 2-29 0,35-2-9 16,32 5 0-16,21-8-8 16,21 2 0-16,18 1-1 15,17-3 1-15,0-2-5 16,-24-1 1-16,-14 3-5 15,-33 3 1-15,-13 5-17 16,-14-11 1-16,-22 8-24 16,-20 3 1-16,-22 3 30 15,-18 0 1-15,-14-6 6 16,-6 6 1-16</inkml:trace>
  <inkml:trace contextRef="#ctx0" brushRef="#br0" timeOffset="65909.9697">7764 3662 48 0,'0'-5'24'0,"0"12"2"15,8 1-24-15,2 6 9 16,1 4 0-16,-1 11 0 15,1 8 0-15,-1 3-7 16,1 0 0-16,-7 10-2 16,3-2 1-16,-7-9-3 15,0-10 0-15,0-2-1 16,0-6 1-16,0-5 0 16,0-3 0-16,0-5-16 15,3-3 0-15,1-2-11 0,-1-8 1 16,1-6 1-16,-4-7 1 15,0-14 14-15,-4-3 0 16</inkml:trace>
  <inkml:trace contextRef="#ctx0" brushRef="#br0" timeOffset="66160.0031">7535 3717 52 0,'-14'-2'26'0,"42"-9"7"0,-7 11-27 16,8 3 8-16,27-1 1 0,15-2-7 15,10 0 0-15,-7 3-9 16,-14 0 0-16,-14 2 0 16,-11 0 1-16,-10 3 0 15,-15 3 0-15,-6-1 1 16,-15 1 0-16,-10-3-3 16,-7-3 1-16,0-2-17 15,-4 0 0-15,0-1-12 16,-3 3 0-16,7 3 8 15,6 3 0-15,15-3 13 16,7 0 1-16</inkml:trace>
  <inkml:trace contextRef="#ctx0" brushRef="#br0" timeOffset="66566.2574">8290 4064 60 0,'-3'0'30'0,"6"19"7"0,-3-14-30 0,0 3-1 15,4-3 1-15,-4 3-2 16,0 0 0-16,0 2-4 16,0-2 1-16,0 3-2 15,0-3 0-15,3-3-1 16,1 1 0-16,-1-1-18 15,1-3 0-15,3-2-11 16,0 0 0-16,3-2 6 16,1-1 1-16,0 1 17 15,-1-6 1-15</inkml:trace>
  <inkml:trace contextRef="#ctx0" brushRef="#br0" timeOffset="66769.3856">8318 3850 59 0,'-7'-24'29'0,"14"8"3"0,-3 11-31 16,-4-1-1-16,3 1 0 15,1 0-19-15,-1 2 1 16,1 3-14-16,3 3 0 15,4 5 23-15,-1 0 0 16</inkml:trace>
  <inkml:trace contextRef="#ctx0" brushRef="#br0" timeOffset="67300.5864">8537 3916 57 0,'0'-11'28'0,"4"14"5"16,-4 0-30-16,0 4 3 15,3 4 1-15,4 5 3 16,-3 5 0-16,3 6-4 16,-4 2 0-16,1-6-3 15,-4-1 1-15,3-1-1 16,-3-5 1-16,0-3-4 15,4-3 1-15,-4-2 0 0,0-2 1 16,3-1 0-16,1-5 1 16,6-3-4-16,5 1 1 15,2-12-1-15,4-4 1 16,-6-1 1-16,2-7 1 16,-3 5-3-16,0 0 0 15,0 5 1-15,-3 3 1 16,0 2-2-16,-4 3 1 15,0 5 0-15,0 6 0 16,0 10 0-16,0 6 0 0,0-1 0 16,4 3 0-16,3-2 5 15,10-6 0-15,5-2-4 16,13-1 0-16,14-7-3 16,1 5 1-16,3-8-10 15,0 3 0-15,-4-6-13 16,-10-2 1-16,0 2-16 15,-14-2 1-15,-1-1 27 16,-9-1 1-16,-5-7-5 16,4 1 1-16</inkml:trace>
  <inkml:trace contextRef="#ctx0" brushRef="#br0" timeOffset="69361.7342">966 3276 17 0,'4'-8'8'0,"3"-11"9"16,-3 11-9-16,-1 0-2 15,-3 0 1-15,0 0-3 16,-3 6 0-16,-1-6 0 16,-7 2 0-16,-3 1-3 15,0 0 0-15,-3 2-1 16,-5 9 0-16,1 4 0 0,0 3 0 16,-4 3 0-16,1 3 1 15,-1 2 0-15,0 8 1 16,4 5-1-16,7 6 1 15,10-3-2-15,8 8 0 16,7-5 4-16,6-6 0 16,1-5 0-16,7-8 1 15,3-2-1-15,4-14 1 16,3-10-4-16,-3-11 1 16,-1-5-2-16,1-11 1 15,-4-8-1-15,-3 1 0 0,-7-9 0 16,-8-15 1-16,-10-3-2 15,-7-1 0-15,-3 7 1 16,-5 7 1-16,-2 13-2 16,-4 3 0-16,3 10 1 15,-3 4 1-15,3 4-2 16,4 9 0-16,0 4 1 16,3-2 0-16,8 11-1 15,-1 8 1-15,4 18 1 16,7 5 0-16,8 19-2 15,2 8 0-15,4-3 2 16,0 0 0-16,8 3-2 16,-1-3 1-16,0-5 0 15,0-5 1-15,1-6-2 16,-5-10 0-16,-3-11-25 0,-3-8 1 16,-4-10-6-16,4-16 1 15</inkml:trace>
  <inkml:trace contextRef="#ctx0" brushRef="#br0" timeOffset="69647.9924">1316 3003 39 0,'14'26'19'0,"21"33"10"16,-24-46-20-16,3 16 0 0,-4 13 0 0,4-7-8 16,1 7 1-16,-1 3-3 15,0-3 0-15,0-5 2 16,-4-5 0-16,1-8-2 16,-4-5 0-16,-3-6-15 0,-1-5 0 15,-3-11-19-15,-3-8 1 16,-1-7 27-16,-3-11 1 15</inkml:trace>
  <inkml:trace contextRef="#ctx0" brushRef="#br0" timeOffset="70210.5266">1185 2987 21 0,'-17'3'10'0,"6"5"9"0,7-6-12 0,1 1-2 15,-1-3 1-15,1 0-1 16,3 3 1-16,0 2 0 16,3-5 1-16,4 0 1 15,4 0 0-15,3 0-2 16,7 0 1-16,15 0 1 15,9 0 1-15,1-8-5 16,11 0 1-16,3 5-4 16,-7 1 1-16,3 4-3 15,0 4 0-15,1-1 1 16,-11 6 0-16,-11 2-1 16,-10 0 1-16,-4 3-1 0,-7 2 1 15,-14-2 0-15,-14 0 1 16,-7 3-1-16,0-3 1 15,-4-3-1-15,-3 0 0 16,7-2-2-16,3-3 1 16,7 5 1-16,11 3 0 15,7 5 0-15,11-5 1 16,10 2-1-16,4 3 0 16,0 3-1-16,-8 0 1 15,-9 2 0-15,-8 1 1 16,-18-1 0-16,-17-2 0 0,0-5-3 15,-8-3 1-15,-6-6-6 16,0-2 1-16,3-5-22 16,7-6 1-16,0-2-1 15,8-3 0-15,17-3 18 16,14 1 1-16</inkml:trace>
  <inkml:trace contextRef="#ctx0" brushRef="#br0" timeOffset="70601.1694">2321 2947 34 0,'-25'-2'17'0,"25"4"5"0,0-2-17 16,4 0 3-16,7 3 0 15,17 2-3-15,11-2 0 0,6 0-4 16,15-3 1-16,-3 0-3 16,-11-3 0-16,-4 3 1 15,-3-3 0-15,-4-2-23 16,-7 2 1-16,-7 1-7 16,-6 2 0-16</inkml:trace>
  <inkml:trace contextRef="#ctx0" brushRef="#br0" timeOffset="70929.2984">2293 3164 34 0,'-4'19'17'0,"47"-11"12"0,-22-5-17 15,11-1-4-15,3 1 1 16,7 2-5-16,11 0 1 16,-7-5-5-16,-4 0 1 15,1 0-1-15,-5-2 0 16,-2 2-5-16,-5 0 0 15,-2 0-14-15,-5 0 0 16,-2 2-13-16,-5-4 0 0,-6 2 29 16,-4-6 1-16</inkml:trace>
  <inkml:trace contextRef="#ctx0" brushRef="#br0" timeOffset="71147.998">2388 3376 44 0,'25'16'22'0,"49"0"13"15,25 16-35-15,-99-32 0 16,24-30 13 0,61 28 1-16,-11 2-16 15,-14 0 1-15,-3 2-42 16,-15 6 1-16,-7 3 23 0,-10-3 0 15</inkml:trace>
  <inkml:trace contextRef="#ctx0" brushRef="#br0" timeOffset="76824.2528">10153 3138 23 0,'-18'-3'11'0,"15"9"6"15,10-6-13-15,7 0 5 16,7 0 1-16,11-3-6 0,14 3 0 16,-4 0-3-16,0 0 1 15,1 0-2 1,-1 5 0-16,-3-2 0 15,-4 0 0-15,0-1-1 16,-3 1 1-16,-7-3-4 0,3 2 0 16,0-4-25-1,4-3 0-15,0 2 22 0,-8 0 1 16</inkml:trace>
  <inkml:trace contextRef="#ctx0" brushRef="#br0" timeOffset="77330.6159">10146 3344 24 0,'-29'3'12'0,"8"-3"4"15,18 0-12-15,3 3 6 16,3-1 0-16,11 1-7 15,18 2 1-15,21 3-3 16,18-3 1-16,20 1-2 16,1 2 0-16,3 5-22 15,-3-3 1-15,0-2 2 16,-4-5 0-16</inkml:trace>
  <inkml:trace contextRef="#ctx0" brushRef="#br0" timeOffset="82055.7965">11659 2707 29 0,'-3'-11'14'0,"3"-2"3"0,0 10-14 15,0-2 1-15,0 0 0 16,0 5-5-16,0 0 0 16,7 5 5-16,0 8 0 15,3 11 2-15,1 18 0 16,-4 3 1-16,-4 13 0 16,1 3-2-16,-4 3 1 15,-4-1-4-15,1-2 0 0,-1-13-2 16,1-14 0-16,-1-7-1 15,4-6 0-15,-3-3-11 16,6-4 0-16,1-4-24 16,3-5 0-16,0 3 27 15,-7-13 0-15</inkml:trace>
  <inkml:trace contextRef="#ctx0" brushRef="#br0" timeOffset="82915.2102">12026 2744 23 0,'-4'-11'11'0,"1"-2"7"0,3 8-12 16,0 2-5-16,0 0 1 16,-4 6-2-16,-3 2 0 15,0 16 0-15,0 9 0 16,0 4 6-16,4 14 0 16,-1 12-2-16,4 7 0 15,4 1 0-15,3-4 0 16,3-17 0-16,8-7 1 15,3-11 6-15,7-10 0 0,1-6-8 16,6-13 0-16,4-19 1 16,3-12 0-16,0-9-2 15,-10-5 0-15,-7-3-2 16,-8-2 0-16,-13-5-2 16,-11 2 1-16,-11 8 1 15,-6 5 0-15,-5 8-5 16,5 11 1-16,-1 3-13 15,-3 7 0-15,3 6-5 16,4 7 1-16,7 4-3 16,7 4 0-16</inkml:trace>
  <inkml:trace contextRef="#ctx0" brushRef="#br0" timeOffset="83540.1807">12650 2646 35 0,'-10'-11'17'0,"13"9"3"0,-3 2-17 16,4 8 2-16,3 7 1 16,4 9 1-16,3 16 0 15,0 2 0-15,0-2 0 16,0 8-2-16,-3-1 1 16,-1 1-5-16,-3-3 1 15,0-3-2-15,0-5 0 16,0-2-1-16,-3-4 0 15,-1-7-9-15,1-8 0 16,-4-5-22-16,0-9 0 0,3-10 11 16,-3-8 1-16</inkml:trace>
  <inkml:trace contextRef="#ctx0" brushRef="#br0" timeOffset="83883.917">13000 3088 28 0,'0'8'14'0,"7"15"10"16,-7-12-13-16,3-6-4 16,1 6 1-16,-1-3 3 15,4 0 1-15,7-6-8 16,11-7 0-16,10-3-4 16,1-5 0-16,-5-3 0 15,1-5 1-15,-4-3-1 16,-3 0 0-16,-11-5 0 15,-3 3 0-15,-8 10 1 0,-6 3 1 16,-4-3-2-16,-7 8 1 16,-7 3-2-16,-8-1 0 15,-2 6-1-15,-1 6 1 16,4 1-8-16,6 7 0 16,5 2-4-16,-1 2 1 15,8 1-6-15,2-1 1 16,8-2-5-16,4-5 0 15</inkml:trace>
  <inkml:trace contextRef="#ctx0" brushRef="#br0" timeOffset="84399.6107">13465 2910 26 0,'-31'6'13'0,"24"-1"4"15,3-2-12-15,-3 7 2 16,0 1 0-16,0 2-2 16,3 6 1-16,4-1-2 15,4 3 0-15,3-2 5 16,0-6 1-16,4-2-7 15,3-6 0-15,0-2-2 16,3-9 0-16,-2-2-1 0,2-8 0 16,-6-2-1-16,-4-1 0 15,-7 1 1-15,-4 5 0 16,1-9 0-16,-4 1 1 16,3 3-1-16,1 2 0 15,-1 8 0-15,4 5 0 16,0 6-1-16,7 5 0 15,4 8 2-15,6 13 1 16,-3 11-2-16,4 10 1 16,-7 13-1-16,-4-4 0 0,-11-1 3 15,-6 3 1-15,-8-1-1 16,-7-1 0-16,1-1-2 16,-12-3 1-16,-2-10-4 15,-5-13 1-15,4-3-15 16,-3-13 0-16,-4-5-27 15,4-14 1-15,3-10 33 16,-3-11 1-16</inkml:trace>
  <inkml:trace contextRef="#ctx0" brushRef="#br0" timeOffset="85524.57">14891 2122 25 0,'-11'-11'12'0,"15"3"13"16,-1 6-12-16,1-6-2 16,3 0 1-16,0-3-5 15,0 6 1-15,0 0-4 16,3 5 0-16,1 8 0 15,0-3 1-15,6 13 3 16,4 14 0-16,4 3-5 16,3 7 1-16,-3 8-3 0,-4 6 0 15,0-9 2-15,0 4 0 16,-3-6-1-16,-4-3 0 16,-3-2 0-16,-1-3 0 15,-3-8-2-15,0-5 1 16,-3-3 4-16,0-8 1 15,-1-5-5-15,1-13 0 16,3-11-1-16,0-11 0 16,3-10 0-16,4-26 0 15,4-19-1-15,0-3 1 16,-1 6 0-16,-3 2 0 0,-7 11 0 16,-3 13 1-16,-4 8-21 15,0 13 0-15,0 8-18 16,-4 14 1-16,1 10 16 15,-4 8 1-15,3-6 7 16,1 12 0-16</inkml:trace>
  <inkml:trace contextRef="#ctx0" brushRef="#br0" timeOffset="86212.132">15568 2529 17 0,'-4'-2'8'0,"11"-4"11"15,-7 6-9-15,0-5-4 16,-3 3 1-16,-1 2-3 15,1-3 1-15,-4 6-2 16,-4 4 1-16,1 7-1 16,3 4 0-16,3 6-2 0,4 0 1 15,7 0-1-15,4-3 1 16,-1-11 5-16,1-2 1 16,3-5-5-16,4-6 1 15,-1-7-5-15,1-6 1 16,-8-3 1-16,-10 1 1 15,-7 2-4-15,-3 0 1 16,-4-2 0-16,-4 7 1 16,0 6 0-16,1-3 0 15,3 8-18-15,3-6 0 16,4 12-13-16,7-4 0 0,7 9 23 16,7 0 1-16</inkml:trace>
  <inkml:trace contextRef="#ctx0" brushRef="#br0" timeOffset="86712.0995">15825 2551 32 0,'-3'0'16'0,"-4"26"8"15,7-21-17-15,0 9 1 16,0 4 1-16,3-2-8 16,1 0 1-16,-1 0 3 0,8-6 0 15,3-4-3-15,0-4 0 16,7-7-2-16,4-6 0 15,-7-5-1-15,-4-5 1 16,0 0 0-16,-3 0 1 16,-8 5-1-16,4 3 1 15,-7 2-1-15,0 3 0 16,0 0 0-16,7 6 1 16,-7 4 3-16,4 9 1 15,-1 5-4-15,1 5 1 0,-1-5-1 16,4 5 1-16,4-2 0 15,0-4 0-15,-1-1-2 16,1-4 0-16,-1-2-1 16,-3 0 1-16,4-5-21 15,-4-3 1-15,-4-3-16 16,1-2 1-16,3-6 25 16,0-2 1-16</inkml:trace>
  <inkml:trace contextRef="#ctx0" brushRef="#br0" timeOffset="86946.4594">16168 2511 31 0,'3'0'15'0,"18"10"10"16,-14-4-15-16,4 2-3 16,-4 5 1-16,4 8-3 0,-1-2 1 15,1 4-5-15,-1 1 0 16,-3 0-2-16,4 0 1 15,-4-6-2-15,0 1 1 16,0-1-9-16,-3-12 0 16,-1-1-24-16,-3-5 0 15,-3-8 26-15,-4-10 1 16</inkml:trace>
  <inkml:trace contextRef="#ctx0" brushRef="#br0" timeOffset="87087.0897">16111 2569 33 0,'7'0'16'16,"29"-5"8"-16,-22 2-18 0,3 1-7 16,4-4 1-16,4 4-14 15,3-4 1-15,4 6-12 16,0 0 25 0,-32 0 0-16</inkml:trace>
  <inkml:trace contextRef="#ctx0" brushRef="#br0" timeOffset="88520.2336">16288 1897 18 0,'-4'0'9'15,"1"0"9"-15,3 0-10 0,0 0-3 16,3 0 0-16,8 0-1 16,-1-5 0-16,4 2-1 15,4 3 0-15,3-5-1 16,-3 5 0-16,-4 0-2 16,0 0 1-16,-3 5-1 15,-1-2 0-15,-6 5 0 16,-4 5 1-16,0 5 2 15,0 9 0-15,-4-3 0 16,-3-3 0-16,-3 0 1 16,6-2 0-16,0-9 0 15,8 1 0-15,3-3-3 16,7-3 1-16,7-2-2 0,4 2 1 16,3-5-9-16,0 3 1 15,-3 2-22-15,-4-5 1 16,0 8 7-16,-3-6 1 15</inkml:trace>
  <inkml:trace contextRef="#ctx0" brushRef="#br0" timeOffset="89057.0786">17021 2135 39 0,'4'-8'19'0,"3"8"1"0,-4 0-19 15,1 8 2-15,0 8 0 16,-4 11 2-16,-4 7 1 16,0 16 3-16,-6 6 0 15,-4 7-2-15,-4 6 0 16,0-3-4-16,-3 8 1 16,4-8-4-16,-1-7 1 15,4-12-1-15,3-7 1 16,1-6-2-16,3-5 1 0,0-7-16 31,3-7 1-31,1-1-24 16,3-6 0-16,7-6 26 15,3-12 1-15</inkml:trace>
  <inkml:trace contextRef="#ctx0" brushRef="#br0" timeOffset="89463.2786">17311 2249 38 0,'-4'-3'19'0,"8"11"4"16,-4 0-19-16,0 5 6 16,-4 11 1-16,1 11-5 15,3 4 1-15,-4 4-4 16,1 2 0-16,-1 0-2 15,-3 0 0-15,3-6-2 16,-3-7 1-16,4 0 0 16,-4-6 0-16,3-5-7 15,1-5 0-15,-1-8-24 16,4-8 1-16,4-8 5 16,3-8 1-16</inkml:trace>
  <inkml:trace contextRef="#ctx0" brushRef="#br0" timeOffset="89963.2914">17219 2297 27 0,'-14'-8'13'0,"-4"-6"16"0,15 12-15 0,-1-4-6 16,4 1 1-16,0 0-2 16,7-3 1-16,7 0-5 15,4 3 1-15,10-3 1 16,11 2 1-16,10 6-1 16,1 6 1-16,-8 4-6 15,-3 6 0-15,-7-3-1 16,-8 11 1-16,-6 3 0 15,-11 2 1-15,-7 5-2 16,-7-7 1-16,-11-6 1 16,-6 0 0-16,-5-5-2 15,-2-6 1-15,2-2-1 16,5 0 1-16,3-8 0 16,3 8 1-16,7-8-2 15,4 3 1-15,11 2 0 16,10 3 1-16,11 5-1 0,6 3 1 15,5 3-1-15,-1-1 1 16,11 3-1-16,0-2 1 16,-8-3-22-16,-2 0 1 15,-5 0-21-15,1 10 1 16,-7-7 28-16,-4 4 1 16</inkml:trace>
  <inkml:trace contextRef="#ctx0" brushRef="#br0" timeOffset="90650.8526">14757 3069 35 0,'-32'-5'17'0,"32"8"3"16,10-3-18-16,15 0 6 16,17 0 1-16,29 0 1 15,35 2 0-15,45 3-7 16,54 1 0-16,53-1-3 16,41 8 0-16,30-2 0 15,2 2 0-15,-13 3-3 16,-47-8 1-16,-24-8-18 0,-49 0 0 15,-22 0-16-15,-17-8 1 16</inkml:trace>
  <inkml:trace contextRef="#ctx0" brushRef="#br0" timeOffset="91525.8645">14905 3328 34 0,'0'-7'17'0,"0"9"7"16,0-2-18-16,0 0-6 15,3 0 1-15,1 5 2 16,3 9 1-16,0 4-1 16,0 11 1-16,3 3 0 15,1 5 1-15,-4 0-3 16,-3-2 1-16,3-4 2 15,0-4 1-15,0-3 2 0,-7-9 1 16,0-1 1-16,7-6 1 16,3-11-9-16,5-10 0 15,2-8 2-15,4-9 0 16,1-7-3-16,-5 0 0 16,-3 3-1-16,-3 2 0 15,-4 6-6-15,0 5 0 16,-3 5-19-16,-1 2 1 15,1 7-10-15,-4 7 0 16,3 5 13-16,4 3 0 16</inkml:trace>
  <inkml:trace contextRef="#ctx0" brushRef="#br0" timeOffset="91947.7098">15399 3580 35 0,'-4'0'17'0,"8"10"13"0,-1-4-19 16,-3 4 2-16,0 3 0 16,0 3-8-16,-3 0 0 15,3-3-4-15,-4 1 1 16,1-6-2-16,-1 0 1 15,4-3-1-15,0 0 0 16,0 0-3-16,0-2 1 16,0 0-27-16,0-1 1 0,4-2-6 15,-1 3 0-15,-3-3 33 16,4-5 1-16</inkml:trace>
  <inkml:trace contextRef="#ctx0" brushRef="#br0" timeOffset="92244.5658">15377 3389 48 0,'-7'-8'24'0,"11"3"-1"0,-4 2-24 16,0 3-25-16,0 0 0 15,3 3 5-15,1 2 1 16</inkml:trace>
  <inkml:trace contextRef="#ctx0" brushRef="#br0" timeOffset="92697.697">15603 3485 44 0,'-3'-6'22'0,"3"6"1"16,3 3-21-16,1 0 3 15,-1 4 0-15,1 7 1 16,-1 2 0-16,1 5-4 16,-1 0 0-16,1 0-2 15,-4-2 1-15,3-9 1 16,-3 3 1-16,0-5 1 15,0 0 0-15,0-5-1 16,0-3 1-16,4-3-4 16,-1-7 0-16,5-9 0 15,-1 3 0-15,3 0-1 0,1 3 0 16,-1 3 1-16,4 2 0 16,-3 2-1-16,3 4 0 15,0 2 2-15,0 5 0 16,0 6-2-16,-3 2 1 15,0-3 0-15,-1 4 1 16,-3 2-3-16,4-1 0 16,3 1-28-16,0-2 0 15,4-1 0-15,-4-5 1 16,3-8 23-16,-2-11 0 0</inkml:trace>
  <inkml:trace contextRef="#ctx0" brushRef="#br0" timeOffset="93432.0816">16012 3326 41 0,'-3'-3'20'0,"13"3"6"15,-6-2-21-15,3 2-4 16,7-3 1-16,0 3-2 15,0 0 0-15,0 0 1 16,1 3 0-16,-5-3-2 16,1 2 0-16,-8 3 2 15,-3 1 1-15,-3 2-2 16,-4 0 1-16,0 0 1 0,0-1 1 16,3 1-1-16,4-2 1 15,7 2-2-15,4-3 0 16,6 0-2-16,1-2 1 15,3 0-15-15,-3-1 1 16,3 1-25-16,0-1 0 16,0 4 38-16,-3-4 1 15</inkml:trace>
  <inkml:trace contextRef="#ctx0" brushRef="#br0" timeOffset="93807.1453">16640 3302 40 0,'0'-3'20'0,"-10"19"3"16,6-13-20-16,-3 13 5 16,0 5 1-16,-3 16-1 15,-5 13 0-15,1 16-2 16,-3-10 0-16,-1 5 0 0,0 2 0 16,4-5-5-16,-3-5 0 15,3-2-1-15,3-4 0 16,4-4-1-16,0-4 0 15,3-12-30-15,1-3 1 16,3-3-3-16,3-8 1 16,8-13 24-16,3-11 1 15</inkml:trace>
  <inkml:trace contextRef="#ctx0" brushRef="#br0" timeOffset="94072.7731">16859 3601 53 0,'0'-5'26'0,"7"58"2"16,-7-40-26-16,0 3 7 15,-3 2 1-15,-1 11-6 16,-3 6 0-16,3-1-4 15,-3 1 0-15,4-4-1 16,-1-2 0-16,4-5-11 16,0-3 0-16,4-5-18 15,-1-8 0-15,4-5 5 16,4-16 1-16</inkml:trace>
  <inkml:trace contextRef="#ctx0" brushRef="#br0" timeOffset="94510.2791">16813 3604 35 0,'-17'-14'17'0,"24"6"13"0,-4 3-19 15,4 0-4-15,4 5 0 0,-1-3-3 16,4-2 1-16,4 5-3 15,3 0 0-15,4 3-2 16,0-1 1-16,-4 4-2 16,0 1 1-16,-7 1 0 15,-3 3 1-15,-1 5-2 16,-10 0 1-16,-3 2 0 16,-4-2 0-16,-7-3 0 15,-4 1 0-15,0-1 0 16,1-3 0-16,3 1 0 15,-1 0 0-15,8 2 1 16,4 3 1-16,6 2 3 16,15 3 1-16,7 3-6 15,6-3 1-15,1-2-1 16,4-3 1-16,-1-3-3 16,0-2 1-16,-3-4-16 0,0 1 1 15,-8 3-23-15,4 0 0 16,4-9 29-16,-4 4 0 15</inkml:trace>
  <inkml:trace contextRef="#ctx0" brushRef="#br0" timeOffset="95564.1794">18217 2103 24 0,'0'-2'12'0,"0"7"2"16,4 0-13-16,-1 11 4 15,1 8 0-15,6 21 1 16,5 29 1-16,-1 11-2 0,3 23 0 16,-3 17-4-1,-3 17 0-15,3 12-2 0,0-19 0 16,4-5 1-16,-4-9 0 15,4-2 0-15,-1-26 0 16,-6-3-14-16,-4-8 0 16,-7-8-13-16,0-8 0 15</inkml:trace>
  <inkml:trace contextRef="#ctx0" brushRef="#br0" timeOffset="96243.613">14033 2384 22 0,'-3'-40'11'0,"10"35"1"15,-4 8-12 1,4 12 0-16,4 17 1 15,3 5 3-15,4 29 0 16,3 30 5-16,0 20 1 16,0 32-9-16,-7 0 1 15,-7 16 1-15,-3-7 0 0,-4-9-3 16,3-21 0-16,5-8-2 16,6-13 0-16,0-14-37 15,0 1 39 1,-14-93 0-16</inkml:trace>
  <inkml:trace contextRef="#ctx0" brushRef="#br0" timeOffset="97024.8762">18563 2892 23 0,'-4'8'11'0,"8"-6"13"0,0 1-12 0,6-3-8 16,11 3 1-16,11-3-1 15,7 2 0-15,3-2-6 16,4 3 0-16,3 0-16 15,-6-3 0-15,-4 2-5 16,-4 1 0-16</inkml:trace>
  <inkml:trace contextRef="#ctx0" brushRef="#br0" timeOffset="97321.7202">18538 3096 34 0,'-7'0'17'0,"28"0"8"0,-6 0-18 16,9 0-8-16,15 0 1 16,7 0 0-16,-4 0 1 15,8 2-27-15,3 1 0 16,-4-3 11-16,0-5 0 0</inkml:trace>
  <inkml:trace contextRef="#ctx0" brushRef="#br0" timeOffset="101489.8813">19413 2704 18 0,'-3'-5'9'0,"10"2"9"16,-7-2-9-16,0 5-3 16,0 0 0-16,0 5 0 15,0 8 1-15,3 11 1 16,1 16 0-16,-1-6-1 15,1 9 0-15,-1 4-6 16,1 3 1-16,-1 3-1 16,1 0 0-16,-4-8-1 15,3-8 1-15,1-5-3 16,0-5 0-16,-1-4-30 16,1-4 0-16,3-9 9 15,0-4 1-15</inkml:trace>
  <inkml:trace contextRef="#ctx0" brushRef="#br0" timeOffset="102630.4945">18256 2119 30 0,'0'0'15'0,"0"-8"15"16,0 3-15-16,-7 2-8 15,-4 1 1-15,-10 2-7 16,-10 0 0-16,-12 0-2 16,1-8 0-16,-4 8-33 15,4 0 0-15,3 0 16 16,11 8 0-16</inkml:trace>
  <inkml:trace contextRef="#ctx0" brushRef="#br0" timeOffset="103617.0845">18404 3662 22 0,'-3'-5'11'0,"3"10"7"0,0-5-12 16,0 0 0-16,0 2 0 16,0 4 0-16,0 2 0 15,0 0-4-15,-4 0 0 16,4 0 1-16,0-1 1 15,0 4-1-15,0 2 1 0,0-2 2 16,4 2 0-16,-4-2 0 16,0 2 1-16,-7 0-3 15,-4 0 0-15,-7-2-4 16,-10 0 0-16,-7-4-5 16,-4-1 0-16,-14-1-45 15,-7-5 0-15,-3-5 39 16,6-1 1-16</inkml:trace>
  <inkml:trace contextRef="#ctx0" brushRef="#br0" timeOffset="104523.3457">14090 2318 16 0,'-4'-3'8'0,"4"-2"8"16,0 0-8-16,0 2-4 16,0 0 0-16,0 3-2 15,4-2 1-15,3-4-4 16,7-2 1-16,18-2 0 15,3-1 0-15,4-2-30 0,7 2 1 16</inkml:trace>
  <inkml:trace contextRef="#ctx0" brushRef="#br0" timeOffset="105648.3038">14284 3942 20 0,'-7'-5'10'0,"14"8"1"0,-7-3-10 0,0 0 1 15,0 0 0-15,0 0-1 16,0 0 1-16,3 0-1 15,1 2 0-15,-4-2 0 16,0 6 1-16,0 2-2 16,0 7 1-16,0 7 1 15,0 1 1-15,0 1 0 16,0-3 0-16,7-2 2 16,3-3 1-16,12-3-4 15,6-5 1-15,4 0-4 16,-1-6 1-16,5 1-15 15,2 0 1-15,5-3-11 16,-4 2 0-16</inkml:trace>
  <inkml:trace contextRef="#ctx0" brushRef="#br0" timeOffset="106726.4431">14213 3942 13 0,'-17'3'6'0,"6"2"9"16,11-2-7-16,0 2-2 15,4 6 1-15,6 2-3 16,8 3 0-16,3 0-6 16,4 0 1-16,10-3-28 15,7 0 0-15</inkml:trace>
  <inkml:trace contextRef="#ctx0" brushRef="#br0" timeOffset="107789.0128">19801 2794 28 0,'-28'-11'14'0,"10"22"4"16,11-6-13-16,0 14-3 0,4 2 1 15,6 8 0-15,8 11 0 16,6 5-3-16,5 5 1 15,2 0 3-15,12-13 1 16,-1-10 4-16,4-14 1 16,-4-10-6-16,-3-6 0 15,-8-16-1-15,-6-4 0 16,-11-9-3-16,-10-2 1 16,-15-1-1-16,-14-5 0 15,0 1-1-15,-3-1 1 0,-4 6 0 16,4 7 0-16,10 3-16 15,4 9 1-15,11 1-21 16,6 6 1-16,11 0 27 16,4 0 1-16</inkml:trace>
  <inkml:trace contextRef="#ctx0" brushRef="#br0" timeOffset="108601.5243">20327 2672 34 0,'3'-26'17'0,"12"15"6"0,-12 14-18 15,4 7 0-15,0 6 1 16,4 16 2-16,-1 10 1 0,1-5-2 15,-4 3 0-15,-7 2-6 16,0 3 1-16,-4-5-3 16,1-3 1-16,-1-5-1 15,1-6 1-15,-1-4-8 16,4-7 0-16,0-1-24 16,0-6 1-16,0-6 10 15,4-4 0-15</inkml:trace>
  <inkml:trace contextRef="#ctx0" brushRef="#br0" timeOffset="108867.1363">20531 3082 27 0,'8'19'13'0,"13"5"10"16,-11-19-14-16,8-5 1 15,7 0 0-15,3-8-4 0,0 0 1 16,0-5-6-16,-3 0 0 15,-4-3-1-15,-7-3 0 16,-7-5-1-16,-7 6 0 16,-7-3 1-16,-7 8 0 15,-7-6 1-15,-4 6 0 16,-3 5-2-16,3 5 0 16,4-2-2-16,4 10 0 15,6-2-15-15,4 7 1 16,3 4-15-16,4 2 1 15</inkml:trace>
  <inkml:trace contextRef="#ctx0" brushRef="#br0" timeOffset="109335.9085">20972 2934 38 0,'-17'-10'19'0,"-4"10"3"15,14 0-18-15,-4 2-3 16,4 6 1-16,0 0 0 16,3 8 0-16,4 3-1 15,4-1 1-15,3-2 3 0,4-3 0 16,-1-5-3-16,1-3 0 15,-1-5-3-15,1-5 1 16,-4-3 0-16,0-5 1 16,-3-3-1-16,-1 3 0 15,-3 2 0-15,4 3 0 16,3 6-1-16,3 10 1 16,8 5 0-16,7 11 1 15,-4 5 0-15,-4 5 0 16,-3 11 5-16,-3 0 0 0,-7-8-2 15,-8 3 1-15,-10-3-3 16,-7-3 0-16,-4-2-2 16,-7-6 0-16,1-4-3 15,-8-6 1-15,0-3-41 16,4-5 1-16,6-6 21 16,-2-7 0-16</inkml:trace>
  <inkml:trace contextRef="#ctx0" brushRef="#br0" timeOffset="110257.7405">21625 2315 27 0,'-3'-10'13'0,"6"-4"9"0,-3 14-13 16,4-2-4-16,3 2 0 15,3 8-1-15,4-3 1 16,8 16-2-16,-1 5 0 0,3 9 3 16,-2-3 1-16,-1 2-2 15,-4 3 0-15,-3-3-1 16,1 1 1-16,-8-3-1 16,0-9 1-16,-4-4 2 15,4-3 1-15,-3-8-3 16,-1-6 0-16,4-4-5 15,0-17 1-15,4-5-1 16,3-10 0-16,4-22 0 16,-4 1 0-16,0 5 0 15,-3-1 0-15,-4 9-2 16,0 2 0-16,-4 11-11 16,1 3 0-16,-1 10-13 15,4 8 1-15,-7 8-3 16,4 3 0-16,3 5 15 15,0 5 1-15</inkml:trace>
  <inkml:trace contextRef="#ctx0" brushRef="#br0" timeOffset="110648.3717">22204 2545 25 0,'-11'-8'12'16,"-3"8"10"-16,10 3-13 0,-3 0-6 16,-3 5 1-16,-1 5-2 15,4 3 0-15,7 2 0 16,4 3 1-16,6-7 5 15,4-1 1-15,4-11-2 16,0-2 0-16,-1-2-6 16,1-11 0-16,-7-1-1 15,-4-4 1-15,-7-1-2 16,-4 1 1-16,-7 5-1 16,-3-3 1-16,-7 8-1 15,0 2 1-15,3 4-17 16,1 2 0-16,6 8-8 15,4 0 0-15,7 8 10 0,7 2 1 16</inkml:trace>
  <inkml:trace contextRef="#ctx0" brushRef="#br0" timeOffset="111148.3769">22422 2553 33 0,'-7'0'16'0,"7"0"8"16,0 3-16-16,4 2-2 15,-1 6 0-15,1 2-3 16,-1 0 0-16,4 0 4 16,1 1 0-16,2-4-3 15,1-4 0-15,-1-1-4 16,4-10 0-16,-3-3 0 16,0-3 0-16,-1-5-1 15,1 0 1-15,-8 3 0 16,1-3 0-16,-1 6 0 15,1-1 1-15,-4 6-1 16,3-1 0-16,1 12 0 0,3-1 0 16,-4 8 0-16,5 3 0 15,-1 3 0-15,3-1 0 16,-3-2 0-16,0-3 0 16,0-2-1-16,0-3 1 15,-3-3-22-15,-1-2 1 16,-3-3-11-16,4-6 1 15,-4-4 24-15,0-6 1 16</inkml:trace>
  <inkml:trace contextRef="#ctx0" brushRef="#br0" timeOffset="111320.3124">22694 2476 34 0,'0'11'17'0,"25"5"8"0,-18-13-17 0,0 5-2 16,0 5 1-16,3 0-4 15,1 6 0-15,3-1-3 16,0 3 0-16,-3 0-2 16,-4 1 0-16,-4-4-11 15,1-2 0-15,-8-3-23 16,-3-10 1-16</inkml:trace>
  <inkml:trace contextRef="#ctx0" brushRef="#br0" timeOffset="111492.1329">22588 2588 36 0,'32'-3'18'0,"35"3"5"0,-39-3-17 15,7 1-3-15,4-1 0 16,4-5-6-16,-5 8 0 16,-2 0-38-16,-1 0 41 15,-35 0 0 1</inkml:trace>
  <inkml:trace contextRef="#ctx0" brushRef="#br0" timeOffset="111820.3188">21706 3003 46 0,'39'-3'23'0,"92"19"15"15,-79-18-23-15,33-1-3 16,28-10 0-16,18-1-10 15,-4 7 0-15,-7-1-4 16,-22 2 1-16,-13 4-20 0,-14 2 1 16,-15 2-23-1,-17 4 1-15,-15 2 32 0,-6-6 0 16</inkml:trace>
  <inkml:trace contextRef="#ctx0" brushRef="#br0" timeOffset="112351.5346">21854 3276 42 0,'-3'2'21'0,"17"11"4"16,-7-7-20-16,4 2 1 16,3 5 1-16,0 11-2 15,3 5 1-15,1 0-2 0,-4 3 1 16,0-6 1-16,-3 1 0 16,0-6 5-16,-4-5 0 15,0-8-7-15,3-8 1 16,1-8-4-16,-1-11 0 15,4-5-2-15,1-2 0 16,-5-6 1-16,-3 8 0 16,0-2-2-16,0 2 0 15,0 3-19-15,-3 2 0 16,-1 3-15-16,1 8 1 16,0 6 15-16,-1 2 0 0,1 0 15 15,-4 0 0-15</inkml:trace>
  <inkml:trace contextRef="#ctx0" brushRef="#br0" timeOffset="112601.532">22352 3487 54 0,'-7'0'27'0,"17"11"13"15,-10-6-28-15,0 0-9 16,0 3 0-16,0 3-3 16,0-1 1-16,4 4-2 15,-1-1 0-15,4 3-16 0,-3-3 1 16,0-2-24-16,-4-3 0 16,-4-11 28-16,-3-16 1 15</inkml:trace>
  <inkml:trace contextRef="#ctx0" brushRef="#br0" timeOffset="112695.3321">22295 3408 37 0,'0'-21'18'0,"7"5"-23"0,0 10-19 16,4 4 12-16,0-1 0 16</inkml:trace>
  <inkml:trace contextRef="#ctx0" brushRef="#br0" timeOffset="113117.1555">22507 3413 36 0,'7'24'18'0,"4"13"12"16,-8-26-19-16,1-1 0 15,-1 3 0-15,1 3-6 16,-1 0 0-16,-3-3-3 15,4 1 0-15,-4-6-2 16,3-1 1-16,-3-1-2 16,0-4 0-16,0 1 1 15,0-3 1-15,0-3-2 16,4-5 0-16,-1 1 1 0,4-4 0 16,1-2 1-16,2 2 0 15,1-2-3-15,-1 0 1 16,4 2 1-16,1 3 1 15,-1 5-1-15,0 3 0 16,-4 6 0-16,1 2 0 16,-1 5 0-16,5 3 1 15,-5 2-1-15,4-2 0 16,0 3-1-16,-3 2 1 0,0-8-20 16,3 0 1-16,0-2-14 15,3-6 0-15,5-7 22 16,-1-14 0-16</inkml:trace>
  <inkml:trace contextRef="#ctx0" brushRef="#br0" timeOffset="113664.0936">22916 2135 41 0,'-21'-13'20'0,"7"2"10"0,14 9-22 16,-4-1 0-16,4 0 0 15,-3 1-6-15,3-4 1 16,0 4 1-16,0-6 0 16,0 0 0-16,0 3 1 15,0 5-4-15,0-6 1 16,0 6-3-16,7 3 1 0,4 2 0 15,6-2 1-15,11 8-2 16,8 7 1-16,3 19 0 16,13 11 1-16,5 23 1 15,-4 11 0-15,-4 19-2 16,-3 23 1-16,-11 8-2 16,-10 19 1-16,-18-8-2 15,-14-3 0-15,-11-2 2 16,-17-19 0-16,-11-8-14 15,-10-5 1-15,-11-6-27 16,-4 4 0-16,-3-22 24 16,0-8 1-16</inkml:trace>
  <inkml:trace contextRef="#ctx0" brushRef="#br0" timeOffset="114132.8505">21332 2101 28 0,'-35'-27'14'0,"-14"25"2"15,35 7-14-15,-8 6 5 16,1 20 1-16,-7 20 3 16,7 33 0-16,14 14-1 15,7 34 1-15,17 25-10 16,22 20 1-16,18-8-2 16,10-2 0-16,10-6-4 15,8-36 0-15,7-12-26 0,10-12 1 16,4-24 2-16,3-32 1 15</inkml:trace>
  <inkml:trace contextRef="#ctx0" brushRef="#br0" timeOffset="114898.4509">23354 2024 27 0,'-4'0'13'0,"-3"-16"8"0,7 11-13 16,0 5-2-16,0 0 0 15,0-3-4-15,0 3 1 16,0 0-1-16,0 0 0 15,0 0 1-15,0 3 1 0,4 2 3 16,3-5 0-16,7 8-6 16,0-8 0-16,4 3-1 15,3 5 0-15,-4-3-2 16,1 6 1-16,-4-3 1 16,0-1 0-16,-3-1 1 15,-8-1 1-15,1 3-3 16,-8 3 1-16,-3 2 0 15,-3 5 0-15,-4 6 0 16,-4 3 1-16,4-9-1 16,3 6 0-16,4-8 1 15,4 2 0-15,10-7 2 16,10-1 1-16,8 4-4 16,7-6 1-16,3 0-1 15,4-6 0-15,-7 6-15 0,-4 3 0 16,-3 2-19-16,-4-2 1 15,3-4 20-15,-2-4 1 16</inkml:trace>
  <inkml:trace contextRef="#ctx0" brushRef="#br0" timeOffset="118022.3599">17889 444 17 0,'-7'-10'8'0,"7"-6"9"16,0 16-9-16,0-8 0 15,0 8 1-15,0-8-3 16,0 3 0-16,0 2-2 16,0 1 0-16,-3-4-4 15,3 6 1-15,0 8 1 16,0 8 0-16,0 8-1 15,3 2 1-15,1 9 2 16,-1 10 0-16,-3 5-2 16,0 8 1-16,0-8-2 15,-3-7 0-15,-1-9-1 16,4-7 1-16,-3-1-1 0,3-10 0 16,0 3-9-16,0-4 0 15,0 1-25-15,0-8 1 16,3 3 21-16,-3-3 0 15</inkml:trace>
  <inkml:trace contextRef="#ctx0" brushRef="#br0" timeOffset="118522.3112">18143 778 20 0,'-7'-11'10'0,"4"6"4"16,-1 5-9-16,-7 5-5 15,1 11 0-15,-1-3 0 16,1 9 0-16,3-4 0 0,3 6 1 16,4 2 1-16,7-7 0 15,7-1 5-15,4-4 1 16,3-12-5-16,4-2 0 15,3-2-1-15,-3-6 0 16,-4 0 1-16,-3-11 0 16,-11 3-2-16,-7-15 1 15,-11 1-2-15,-7 1 0 16,1 8 0-16,-1 0 1 16,0 8-3-16,1 5 1 15,-1 3-7-15,1 2 1 0,6 11-11 16,4 0 0-16,3 10 1 15,8-2 0-15</inkml:trace>
  <inkml:trace contextRef="#ctx0" brushRef="#br0" timeOffset="119037.9971">18588 717 23 0,'-11'-19'11'0,"1"22"5"16,6-3-13-16,-3 0 0 0,0 8 1 15,-4 0-4-15,1 3 1 16,6 10 1-16,1-3 1 15,6 1 3-15,4-3 0 16,0 0-1-16,0-9 1 16,4-4-6-16,-4-3 1 15,0 0-1-15,0-10 0 16,0 2 0-16,0-8 0 16,-7-3 1-16,4 6 0 15,-4 2-2-15,3 1 0 0,-3 5 0 16,7 10 0-16,4 5 1 15,7 6 1 1,3 11-1-16,3-3 0 0,-2 5 0 16,-5 2 0-16,-6 6 5 15,-8 3 0-15,-10 2 0 16,-7 1 0-16,-7-9-2 16,0 1 1-16,0-9-5 15,-4 1 1-15,0-12-1 16,-3 1 0-16,0-16-31 15,0-2 0-15,6-14 8 16,8 0 0-16</inkml:trace>
  <inkml:trace contextRef="#ctx0" brushRef="#br0" timeOffset="119604.6227">19318 675 28 0,'-4'-11'14'0,"-10"14"3"15,7 2-13 1,0-2 4-16,-3 13 1 15,-5 7-2-15,-6 4 1 16,0 7-3-16,-4-7 0 0,1-1-5 16,3-2 1-16,3-6-2 15,4-2 1-15,7 0 0 16,0-3 0-16,7 1-18 16,0-6 1-16,3 0-17 15,1-1 0-15</inkml:trace>
  <inkml:trace contextRef="#ctx0" brushRef="#br0" timeOffset="119823.3757">19060 698 35 0,'11'0'17'0,"31"19"8"16,-28-11-18-16,8 3-3 15,-1 4 1-15,0 9-5 16,0-5 0-16,7 5 0 0,1-6 0 16,-5 6-7-16,1-3 0 15,-4 3-32-15,-3 0 0 16</inkml:trace>
  <inkml:trace contextRef="#ctx0" brushRef="#br0" timeOffset="120635.8308">19463 307 22 0,'0'0'11'0,"0"-5"4"0,0 5-11 16,3 0 1-16,1 5 0 15,-1-2 4-15,4 4 0 0,4 4-4 16,-1 10 0-16,1-2 1 16,0 7 1-16,-4-7-7 15,0 2 1-15,0-8-1 16,-4 0 1-16,1-2 2 15,-1-3 0-15,-3 0-1 16,4-6 1-16,-1-2-3 16,-3 0 0-16,4-2 0 15,3-9 0-15,4-10 0 16,-1 3 1-16,1-9-2 16,-1 3 1-16,-3 6-1 15,0 2 0-15,0 5 2 16,0-2 0-16,1 10-1 15,-1 3 0-15,0 8-1 16,3 11 1-16,-3 5 1 16,11-3 1-16,7 0-2 0,3-2 0 15,4-9 0-15,-1 3 0 16,1-2-10-16,0-3 0 16,0 0-29-16,-4 0 1 15,-7 0 28-15,-7-6 1 16</inkml:trace>
  <inkml:trace contextRef="#ctx0" brushRef="#br0" timeOffset="121088.962">20108 667 40 0,'-10'-3'20'0,"17"6"8"0,0-3-20 16,3 0-5-16,11 5 1 15,8-5-2-15,2 0 0 16,5-5-2-16,2 5 0 15,1 0 0-15,0-3 1 16,0-2-3-16,-7 5 1 16,-4 0-15-16,-3 0 0 15,-8 0-16-15,-3 5 0 16,-7-5 28-16,-7 0 1 16</inkml:trace>
  <inkml:trace contextRef="#ctx0" brushRef="#br0" timeOffset="121292.0932">20122 852 35 0,'0'3'17'0,"67"-6"12"16,-46 3-19-16,11 0-7 15,14 3 1-15,11-3-1 16,-1 5 0-16,-10 3-6 15,-4-6 1-15,0 1-41 16,-3 2 1-16,0 3 36 16,-11-13 0-16</inkml:trace>
  <inkml:trace contextRef="#ctx0" brushRef="#br0" timeOffset="122229.6009">21036 651 21 0,'0'-11'10'0,"7"3"11"16,-7 8-11-16,0 0-6 15,4 3 1-15,3 2 1 16,3 6 0-16,1 5 0 16,3 8 1-16,-4 5-1 15,1 5 1-15,0-2-4 16,-4 0 0-16,-4-11-1 15,1 0 0-15,-1-3 4 16,-3-10 0-16,4 0-7 16,-4-8 1-16,0 0 0 15,0-8 1-15,0-15-1 16,0-4 0-16,3-7-1 16,1-1 0-16,3 1 1 15,7 10 1-15,4-2-1 0,6 10 0 16,1 5 0-16,0 6 0 15,-4 10-1-15,0 3 1 16,0 3 0-16,0 5 0 16,-3 7 0-16,0 4 0 15,6-6-1-15,12 3 1 16,-1-6-19-16,4-2 1 16,0 0-16-16,3-5 1 15,-7-6 21-15,-10-5 1 0</inkml:trace>
  <inkml:trace contextRef="#ctx0" brushRef="#br0" timeOffset="122620.289">22017 410 44 0,'-4'-24'22'0,"11"24"3"0,-3 8-21 16,-1 3 2-16,1 5 1 15,-1 7-1-15,1 12 0 16,3-1-3-16,-4 11 0 16,1 11-2-16,-4-3 0 15,0-11-1-15,0 0 1 16,0-15-1-16,0-3 1 16,0-6-20-16,3-2 1 15,5-5-19-15,2-6 1 16,1-13 26-16,3-8 1 0</inkml:trace>
  <inkml:trace contextRef="#ctx0" brushRef="#br0" timeOffset="122854.668">22204 786 31 0,'10'32'15'0,"29"10"10"16,-21-39-17-16,10 4 7 16,7 1 1-16,8-8-7 15,-1 0 1-15,-3 0-10 16,-8-8 0-16,-6-7-1 15,-14-4 1-15,-18-5 0 16,-7-2 1-16,-8 2-1 16,-6 3 0-16,-7 5-1 15,3 8 1-15,4 0-11 16,0 5 1-16,3 3-12 0,7 3 1 16,8 13-11-16,6-5 1 15</inkml:trace>
  <inkml:trace contextRef="#ctx0" brushRef="#br0" timeOffset="123198.4214">22888 698 49 0,'-7'-7'24'0,"-7"22"6"16,10-4-25-16,-6 8 4 15,-8 4 0-15,0 4-7 16,-3-3 1-16,4-6-3 15,3 6 0-15,-1-3-1 16,5 0 1-16,-1-5-12 16,4-5 0-16,0-1-29 15,0-4 0-15,-3-6 30 16,-1-16 0-16</inkml:trace>
  <inkml:trace contextRef="#ctx0" brushRef="#br0" timeOffset="123339.0505">22729 802 47 0,'25'8'23'0,"42"26"2"0,-49-31-24 16,3 10-2-16,4-5 0 15,3 2-23-15,0 1 0 16,0 10 2-16,-10-8 0 16</inkml:trace>
  <inkml:trace contextRef="#ctx0" brushRef="#br0" timeOffset="124260.8812">22765 720 29 0,'-7'-14'14'0,"14"1"11"16,-4 11-16-16,-3 2-6 15,-3-8 1-15,3 8-4 16,-4-6 1-16,1 6-1 15,-5 0 0-15,-2 0 2 16,-1 8 0-16,1 5 0 16,-1 14 0-16,1-3-1 15,-1 2 1-15,4 1 3 16,7-9 0-16,3 6 1 16,4-8 0-16,4-6-4 15,3-7 0-15,0 2-2 0,11-5 1 16,-11-8-2-16,4-2 1 15,-4-11 1-15,-4 0 0 16,-6-6-3-16,-4 3 1 16,0 8 2-16,-4-2 1 15,4 5-2-15,0 2 0 16,0 8-1-16,0 6 1 16,4 5 0-16,3 16 0 15,4 10 0-15,-1-5 1 16,1 11-1-16,-1 5 0 0,-3 5 2 15,-3 3 1-15,-4 3 1 16,0-6 1-16,-7-8 1 16,-4-7 0-16,-10-9-4 15,-7-7 1-15,3-3-4 16,-3-6 1-16,0-2-1 16,0-3 1-16,-1-13-29 15,5 1 1-15,2-7-7 16,15 9 1-16,7-3 21 15,7 0 0-15</inkml:trace>
  <inkml:trace contextRef="#ctx0" brushRef="#br0" timeOffset="124667.1924">23340 643 44 0,'7'-19'22'0,"-4"9"8"0,-3 10-21 0,-3 0-4 16,-4 2 0-16,-4 12 2 15,-7 4 1-15,-6 6-2 16,-8 5 1-16,7 11-7 16,1-6 1-16,-1 1-2 15,4 2 1-15,3-3 0 16,0-2 1-16,8-6-18 15,-1-2 0-15,4-8-18 16,0-5 1-16,7-9 14 16,-3-4 1-16</inkml:trace>
  <inkml:trace contextRef="#ctx0" brushRef="#br0" timeOffset="124885.8877">23043 614 52 0,'18'8'26'0,"31"34"12"0,-31-31-25 16,14 7-8-16,3 14 0 15,4 2-5-15,3-2 0 16,-3-3-1-16,0 6 1 16,-4 4-20-16,-3-10 1 15,-4 3-20-15,-7-13 1 16,-7-6 27-16,4-10 1 15</inkml:trace>
  <inkml:trace contextRef="#ctx0" brushRef="#br0" timeOffset="125917.2091">18535 4953 40 0,'35'8'20'0,"46"-8"4"15,-49-3-19-15,3 3-6 16,8 0 0-16,-1 0 0 15,4 0 1-15,-4 0-27 16,-7-2 1-16,1-1 10 0,-8-2 0 16</inkml:trace>
  <inkml:trace contextRef="#ctx0" brushRef="#br0" timeOffset="126167.1736">18528 5117 42 0,'-7'5'21'0,"35"6"12"0,-14-11-20 0,14 0-11 15,18 0 0-15,14-3-2 16,11-2 1-16,-1-3-3 15,1 0 1-15,-4 3-29 16,-7 0 0-16,-4 2 5 16,1-5 1-16</inkml:trace>
  <inkml:trace contextRef="#ctx0" brushRef="#br0" timeOffset="126745.3527">19427 4807 35 0,'-7'14'17'0,"7"-20"10"0,0 9-18 0,7-3-1 15,7 0 1-15,15 3-5 16,9-3 1-16,5 0-2 15,3 5 0-15,-1 0-4 16,-2 1 0-16,-8-1 1 16,-7-2 1-16,-7 2-1 15,-6 5 1-15,-12-4-1 16,-6 7 0-16,-12 0 1 16,-2 0 1-16,-1 3 2 15,1 3 1-15,-1 5-2 16,4 2 1-16,3 0 0 15,4 1 1-15,7-3-4 16,7 5 0-16,4-5 0 16,6-3 0-16,8 0-3 15,3-5 0-15,4-6-30 0,3-4 0 16,4-6 1-16,4-6 1 16,-8-9 19-16,-7-7 1 15</inkml:trace>
  <inkml:trace contextRef="#ctx0" brushRef="#br0" timeOffset="126964.1005">20105 5064 41 0,'-14'13'20'0,"17"30"6"0,4-33-22 15,4 9 3-15,6 2 0 16,8 0 1-16,3-5 1 0,8-8-2 16,6-8 1-16,0-11-5 15,1 1 0-15,-12-6-1 16,-6-5 0-16,-14-3-3 15,-11-3 1-15,-15 1 1 16,-6 2 0-16,-7 3-3 16,-11 2 1-16,0 4-15 15,1 4 0-15,6 3-27 16,7 8 1-16,11 3 28 16,14-6 1-16</inkml:trace>
  <inkml:trace contextRef="#ctx0" brushRef="#br0" timeOffset="127589.0766">20927 4670 53 0,'0'-19'26'0,"3"14"2"16,-3 5-26-16,4 8 2 0,-1 11 1 16,4 12 0-16,0 14 1 15,-3 6-2-15,-1-1 0 16,1 3-1-16,-4 2 1 15,0 1-6-15,0-3 0 16,-4-8 2-16,1-3 0 16,3-10-8-16,0-6 0 15,0-7-19-15,0-3 1 16,3-8-7-16,4-11 0 0,8-8 31 16,2-7 0-16</inkml:trace>
  <inkml:trace contextRef="#ctx0" brushRef="#br0" timeOffset="127995.3612">21297 5069 40 0,'-4'-13'20'0,"1"5"5"16,-1 8-20-16,1 3-3 15,-4 0 0-15,0 2 7 16,0 5 0-16,0 1-6 15,0 2 0-15,0 0-2 16,3 1 0-16,8-1 3 16,3 0 0-16,3-5-4 15,8-3 1-15,-1-2 0 16,1-3 0-16,0-5-1 16,-4-3 0-16,0-5 1 0,-3-3 0 15,-4-3 0-15,-7 1 1 16,0-1-2-16,-4 1 1 15,-3 2-1-15,-4 0 0 16,1 5-1-16,-1 1 1 16,1 2 0-16,-1 2 0 15,1 6-2-15,-5 6 0 16,1-1-4-16,0 8 0 16,0 0-11-16,0 3 0 15,3 3-11-15,4-1 1 0,4-4 12 16,6-6 0-16</inkml:trace>
  <inkml:trace contextRef="#ctx0" brushRef="#br0" timeOffset="128557.8792">21604 5022 38 0,'-11'5'19'0,"-3"11"11"0,11-11-19 16,-4 3-1-16,0 3 0 15,3 2-8-15,4 0 1 16,4-2 2-16,6-3 0 15,4-3-4-15,7-2 1 16,1-6-1-16,-1-2 0 16,0-3 0-16,-3-3 0 15,-8-2-1-15,-3-3 0 16,-3 0 2-16,-4 0 1 16,0 3-1-16,0 3 0 15,0 2-3-15,0 0 0 0,0 5 1 16,0 6 1-16,3 5-2 15,4 7 1-15,4 9 0 16,3 5 0-16,-3 19 1 16,3 2 0-16,-7-2-1 15,-4 2 0-15,-3 6 0 16,-3-3 0-16,-4-3 0 16,-11 3 0-16,-7-6 5 15,-3-7 0-15,0-3-5 16,-4-5 0-16,-7-11-1 15,-3-10 1-15,3-9-31 16,0-4 0-16,1-4-4 16,-1-4 0-16,11-14 22 15,10-2 1-15</inkml:trace>
  <inkml:trace contextRef="#ctx0" brushRef="#br0" timeOffset="130220.3785">21689 5054 31 0,'-4'-8'15'0,"4"-8"11"0,0 10-16 0,0 1-8 15,-3-3 0-15,-1 3-3 16,-3-3 0-16,-4 5 0 16,-3 1 0-16,0 2-4 15,0 2 1-15,-4 6-21 16,4 3 1-16,7 2 13 16,0-2 0-16</inkml:trace>
  <inkml:trace contextRef="#ctx0" brushRef="#br0" timeOffset="131111.014">22606 4426 33 0,'-4'-13'16'0,"8"-5"14"0,-1 10-18 16,-3 0 0-16,4 0 0 16,-1 3-8-16,1-1 0 15,-1 4-3-15,5 2 1 16,-1 0 0-16,3 10 0 0,1 9 0 15,-1 13 0-15,4-9 2 16,4 6 1-16,0 6-2 16,-1 2 1-16,1 0-1 15,-4 0 1-15,-3-11 2 16,-1-4 0-16,-3-4 1 16,0-7 1-16,0-9-5 15,4-7 0-15,0-11-3 16,-1-8 0-16,1 1-1 15,-1 1 0-15,1-1 0 16,-4-4 1-16,0 3-8 16,-3 3 0-16,-1 3-16 15,1 2 0-15,3 13-7 16,0 6 1-16,0 7 11 16,3 4 0-16,1 1 8 15,0 4 0-15</inkml:trace>
  <inkml:trace contextRef="#ctx0" brushRef="#br0" timeOffset="131454.7644">23146 4646 49 0,'-4'-16'24'0,"-3"6"6"0,3 7-26 16,1 3-3-16,-4 5 1 15,0 3 2-15,0 3 0 16,3 2-3-16,1 3 1 0,6-3 6 16,4 0 0-16,4-2-3 15,3-6 0-15,0-2-4 16,0-3 0-16,0-5-1 16,-7-6 1-16,-7-2-2 15,-7-3 0-15,-3 0 0 16,-4 0 1-16,-4 3-1 15,0 2 0-15,4 3-11 16,0 6 0-16,4 2-5 16,2 5 1-16,8 3-8 15,4 5 0-15,3 0 4 16,0-2 1-16</inkml:trace>
  <inkml:trace contextRef="#ctx0" brushRef="#br0" timeOffset="131861.0234">23308 4622 36 0,'-7'-8'18'0,"7"11"4"0,0 0-19 15,3 5 3-15,1 5 1 16,-1 3-4-16,4 2 1 15,0 1 1-15,4-3 0 16,0-6 0-16,3 1 1 0,0-6-6 16,0-2 1-16,0-6-1 15,-3-5 0-15,-1-2 1 16,-3-4 1-16,0 1-1 16,-3 0 0-16,-1 2-1 15,-3 6 1-15,0 5-1 16,4 5 1-16,-1 6-1 15,5 2 0-15,-1 0 0 16,3 6 1-16,1-3-1 16,-4 2 0-16,0-5 0 15,0-2 0-15,0-8-20 16,-3 2 0-16,-1-10-14 16,1-3 1-16,-4-8 22 15,0-5 1-15</inkml:trace>
  <inkml:trace contextRef="#ctx0" brushRef="#br0" timeOffset="132064.1516">23597 4543 47 0,'7'5'23'0,"25"19"9"0,-25-16-23 16,4 5-4-16,-1 6 1 15,-3 2-6-15,4 0 1 16,-4 5-1-16,0 1 1 15,0 2-2-15,-4 0 0 16,1-8-14-16,-4-5 0 0,0 0-21 16,0-8 0-16,-11-11 26 15,-3-13 1-15</inkml:trace>
  <inkml:trace contextRef="#ctx0" brushRef="#br0" timeOffset="132189.1118">23530 4641 39 0,'25'-8'19'0,"45"-3"2"16,-52 6-20-16,3 0-5 16,4-1 0-16,-4 4-32 15,-3-1 1-15</inkml:trace>
  <inkml:trace contextRef="#ctx0" brushRef="#br0" timeOffset="132626.6602">23008 4371 44 0,'0'-11'22'0,"-4"14"1"16,1 0-22-16,-4 7-1 15,0 11 1-15,0 3-2 16,-4 3 1-16,-3-4-2 16,-4 7 0-16,4 7-38 15,-3 5 0-15,-4-5 37 16,-1 3 1-16</inkml:trace>
  <inkml:trace contextRef="#ctx0" brushRef="#br0" timeOffset="132923.499">22309 5109 49 0,'11'-3'24'0,"95"3"13"0,10-2-37 16,-116 2 0-16,187 0 16 15,28-5 1-15,-35 2-17 16,-21 6 0-16,-28 2-15 15,-18 0 1-15,-22 0-18 16,-24 3 1-16,-17 0 6 16,-19-5 1-16</inkml:trace>
  <inkml:trace contextRef="#ctx0" brushRef="#br0" timeOffset="133501.6157">22511 5397 47 0,'-4'-15'23'0,"15"1"12"16,-8 12-24-16,4 4-7 15,4 4 0-15,-1 7-1 16,8 11 1-16,3 5 0 16,4 3 1-16,0 13 1 15,-4 0 0-15,0-6 0 16,-3-4 0-16,-1-9 0 16,-6-7 1-16,-1-1 4 15,-3-7 0-15,0-3-8 16,4-6 1-16,3-10-3 15,4-13 1-15,3-13-3 16,-3-3 0-16,-1-6 1 16,-3 1 0-16,4 5-19 15,-4 5 1-15,0 6-17 0,0 5 0 16,-3 7 4-16,-1 12 0 16,-2 2 20-16,-1 2 1 15,0 6 2-15,0 0 1 16</inkml:trace>
  <inkml:trace contextRef="#ctx0" brushRef="#br0" timeOffset="133798.5503">23146 5577 66 0,'0'3'33'0,"-7"8"9"15,3-3-32-15,-3 2-10 16,0 6 1-16,0 3 0 16,0-4 0-16,0 4-1 15,0-3 0-15,3-3-1 16,-3-5 1-16,4 0-32 15,-1-3 1-15,0 1-3 16,4 1 0-16,0-7 24 16,8-7 0-16</inkml:trace>
  <inkml:trace contextRef="#ctx0" brushRef="#br0" timeOffset="134454.8097">23156 5453 53 0,'-7'-13'26'0,"4"0"15"0,3 7-27 0,0 1-12 16,0 0 0-16,0 2-3 16,0 0 0-16,0 3-27 15,3 3 1-15,1 5-13 16,6-3 0-16</inkml:trace>
  <inkml:trace contextRef="#ctx0" brushRef="#br0" timeOffset="134986.0127">23347 5522 39 0,'-4'-8'19'0,"11"-5"14"0,-3 10-20 16,-1 0-8-16,1 6 0 16,3 5 0-16,0 5 1 0,0 3-3 15,0 5 1-15,0 3 1 16,0 5 1-16,-3-2-1 15,-4-1 0-15,0-7-4 16,0-6 1-16,0-3 1 16,0-2 0-16,3 0-2 15,-3-2 1-15,7-6-2 16,4-6 1-16,3-10-2 16,0-2 0-16,4-1 1 15,-1 3 0-15,-3 3 0 16,-3 5 1-16,0 3-2 15,-1 10 0-15,4 1 1 16,11 4 0-16,3 3 0 16,4 1 0-16,7-1-3 15,3 0 0-15,4-8-31 0,-4 1 1 16,-6-1 0-16,-12-2 1 16,-6-9 20-16,0-7 0 15</inkml:trace>
  <inkml:trace contextRef="#ctx0" brushRef="#br0" timeOffset="135664.0573">20246 5024 27 0,'0'-8'13'0,"17"-5"16"16,-13 8-14-16,-1 0-4 0,1-3 1 16,-1 2-9-16,-6 1 1 15,-8 5-4-15,-6 3 0 16,-4 5-1-16,-4 5 0 15,4 3-22-15,7 2 0 16,3 1-9-16,7-3 0 16</inkml:trace>
  <inkml:trace contextRef="#ctx0" brushRef="#br0" timeOffset="145854.8647">2790 6392 23 0,'-3'-18'11'0,"-1"7"14"0,4 6-13 15,0-3-2-15,0 0 1 0,0 0 1 16,0 0 0-16,0 0-4 15,0 0 0-15,0 0-4 16,0 0 0-16,0 3-5 16,0 0 1-16,0 2 0 15,0 3 1-15,0 0-3 16,0 5 1-16,4 6 2 16,-1 5 1-16,4 10-2 15,0 9 0-15,4 2-1 16,0-3 1-16,-1 3 0 15,4 0 1-15,0 3-1 16,0 0 0-16,1-6 1 16,-5 0 1-16,1 1-1 15,-1-3 0-15,-3-3-1 16,0-3 1-16,1 1-2 16,-1-1 1-16,0-7 1 15,-4 4 1-15,4-7-2 0,0-2 0 16,-3-4 1-16,-1 1 1 15,1-3 1-15,-1-6 0 16,1 1-3-16,-4 2 0 16,3 1-1-16,1-1 1 15,-1 0 0-15,-3 0 0 16,4 1 0-16,0 2 1 16,-1 2-1-16,1-2 0 15,-4 0 0-15,3 0 1 16,1 0 0-16,-4 0 0 15,0 0 0-15,0-3 1 0,3 0-3 16,-3 1 1-16,0-4 2 16,4 1 1-16,-4 0 2 15,0-1 0-15,0 1 1 16,0-3 1-16,7-11-7 16,0-5 0-16,7-2-1 15,7-22 1-15,0-15 0 16,4-19 1-16,10 0-1 15,1-8 1-15,-5 2-2 16,-3 11 0-16,-6 14 0 16,-1 7 1-16,-7 8-18 15,-3 9 1-15,-1 7-15 16,-3 5 1-16,0 9 4 16,0 5 1-16,4 2 8 15,-1 0 0-15</inkml:trace>
  <inkml:trace contextRef="#ctx0" brushRef="#br0" timeOffset="146990.7691">3559 6906 26 0,'4'-6'13'0,"-8"-12"10"0,4 10-14 16,0-3-3-16,-3 3 1 15,-4 0-4-15,0 6 0 16,-4-1-3-16,1 3 0 0,-8 5 0 16,0 3 0-16,4 8 0 15,-3 3 0-15,6-3 1 0,4-1 0 16,7 4 5-16,7-3 0 16,4 0 0-16,6-6 1 15,4-4-1-15,0-6 0 16,-3-3-2-16,-4-5 1 15,0-3-2-15,-3-7 0 16,-4-1-3-16,-7-4 0 16,-4-1-1-16,-6 3 1 15,-1 2-5-15,-3 6 1 16,4 2-20-16,-1 3 1 0,4 3-10 16,10 5 0-16,5-5 23 15,2 5 0-15</inkml:trace>
  <inkml:trace contextRef="#ctx0" brushRef="#br0" timeOffset="147740.7246">3799 6884 20 0,'0'0'10'0,"0"0"6"15,0-2-11-15,0-1 2 16,0 3 1-16,0-5-1 15,0 5 0-15,0-5-1 16,0-1 1-16,0 6 0 16,0 0 0-16,0-2-5 15,0-4 1-15,0 6-3 16,0-5 1-16,0 5 0 16,0-3 0-16,0 3 0 15,0 0 0-15,0 0-1 0,0 0 0 16,0-2 0-16,0 2 1 15,0 0 0-15,0 0 0 16,0 0 0-16,0-3 1 16,0 3-1-16,0 0 1 15,0 3-3-15,0-6 0 16,0 6 1-16,0-6 1 16,0 3-2-16,0 0 1 15,0 0 0-15,0 0 1 16,0 0-1-16,0-3 1 15,0 6-1-15,0-3 0 0,0 3 2 16,0-3 1-16,0 2-2 16,0-7 0-16,0 5-1 15,0 0 0-15,0 0-10 16,0 0 1-16,0 5-32 16,0 1 1-16,-3-6 24 15,-1-6 0-15</inkml:trace>
  <inkml:trace contextRef="#ctx0" brushRef="#br0" timeOffset="148782.2815">3700 6935 30 0,'-3'-11'15'0,"3"3"10"0,0 8-16 0,0 0-6 15,0 0 1-15,0 0-4 16,0 0 0-16,0 5 1 15,0 3 0-15,0 3-1 16,3 0 0 0,1-1 2-16,3 1 1 0,0 2 4 15,0-2 0-15,0-3-2 16,4-6 1-16,3-2-5 16,0-5 1-16,-3 0-2 15,-1-3 0-15,4-6 0 16,-3 1 0-16,-1 0 2 15,1 0 0-15,-4 5-2 16,-3 0 1-16,3 3-1 16,-4 5 1-16,4 7-1 15,0 1 1-15,0 0-1 16,4 0 0-16,-4 0 0 16,4 0 0-16,-1 0-1 15,1 0 1-15,-1-3-14 16,4 3 1-16,-3 0-18 15,0 0 0-15,3-3 13 16,0 1 0-16</inkml:trace>
  <inkml:trace contextRef="#ctx0" brushRef="#br0" timeOffset="149079.1597">4071 6744 27 0,'-4'0'13'0,"11"13"14"0,-3-7-14 0,3 7-6 16,4 5 0-16,3 6 0 15,0 3 1-15,0-1-7 16,0-5 1-16,-3-2-3 15,-1-1 1-15,1-2-1 16,-1 0 1-16,-3-3-5 16,0-2 0-16,-3-3-22 15,-4-3 1-15,-7-5 3 16,-7-5 1-16</inkml:trace>
  <inkml:trace contextRef="#ctx0" brushRef="#br0" timeOffset="149219.7866">4011 6956 48 0,'3'-5'24'0,"26"-1"7"16,-12 4-24-16,12-4-5 0,2 1 1 16,-3 2-9-16,1 1 1 15,2-1-35-15,-6 3 1 16,-4-3 27-16,-3-2 0 16</inkml:trace>
  <inkml:trace contextRef="#ctx0" brushRef="#br0" timeOffset="149516.6114">4505 7001 44 0,'3'21'22'0,"4"21"2"15,-7-31-21-15,4 2 0 16,-1 3 0-16,-3 0-4 16,4-3 1-16,-1-2-4 15,1-3 0-15,0-3-22 16,-1-2 0-16,4-9 8 15,0-7 0-15</inkml:trace>
  <inkml:trace contextRef="#ctx0" brushRef="#br0" timeOffset="150172.8682">4716 6863 30 0,'-7'6'15'0,"22"7"9"0,-8-5-16 15,3 5 0-15,1 0 0 0,-1 0 0 16,1-2 0-16,-1 0-4 16,1 4 0-16,-4 1-3 15,-3 0 1-15,3-3-1 16,-7 1 1-16,0-6-1 15,0 0 1-15,0-3-1 16,0-3 0-16,0-2-1 16,3-5 0-16,1-3 0 15,3-2 0-15,3-1 0 16,1 1 0-16,-4-1 0 16,0 0 1-16,4-5 1 15,3-2 0-15,0 2 0 16,4 3 1-16,-4 2-3 15,0 3 0-15,-4 6 2 16,4 4 1-16,-3 4-2 16,0 4 1-16,-1 1 1 15,1-1 0-15,-4 4 1 0,0-1 0 16,-4 0-4-16,-3 0 1 16,0-2 0-16,0-3 0 15,0-3 2-15,4-5 0 16,3-5-3-16,4-3 0 15,-1 0 0-15,1 0 0 16,-4-5 0-16,0 7 0 16,3-1 0-16,1 7 0 15,3 0 0-15,-3 0 0 16,3 2 0-16,7 3 1 16,0 1-1-16,4-1 0 0,0-2-1 15,3-3 1-15,0 0-2 16,0-3 1-16,0 3-25 15,-3 0 1-15,-4 0-13 16,-3 0 0-16,-4 3 19 16,-3-9 1-16</inkml:trace>
  <inkml:trace contextRef="#ctx0" brushRef="#br0" timeOffset="150969.7588">2378 7448 36 0,'-53'-5'18'0,"49"7"2"0,15 1-17 16,24 2 4-16,25 3 0 0,42 0 1 15,61 0 1-15,55-5-1 16,61-3 1-16,31-3-7 15,15 3 1-15,7 3-2 16,-22-3 1-16,-10-3-2 16,-32 3 1-16,-39 0-13 15,-31 0 1-15,-50 0-19 16,-25-5 1-16,-34 2 3 16,-26-5 1-16</inkml:trace>
  <inkml:trace contextRef="#ctx0" brushRef="#br0" timeOffset="151813.5717">2709 7882 34 0,'0'-5'17'0,"0"18"5"0,4-5-16 15,-1 5-1-15,4 6 0 16,7 12 3-16,8 12 1 16,-1-1-5-16,3-2 1 15,-2 2 1-15,-1 0 1 0,-4-2-4 16,1-3 0-16,-4-5 3 15,-3-6 1-15,-4-7 3 16,0-3 1-16,0-8-6 16,0-8 0-16,-4-14-2 15,5-12 0-15,2-3 0 16,1-11 0-16,-4-8-3 16,0 6 0-16,0 0-1 15,-4 5 1-15,1 5-3 16,-1 6 0-16,1 4-19 15,-4 4 0-15,3 5-12 16,5 5 0-16,-5 8 11 16,8 2 1-16,3-2 9 15,3 3 1-15</inkml:trace>
  <inkml:trace contextRef="#ctx0" brushRef="#br0" timeOffset="152047.8956">3298 8234 63 0,'4'2'31'0,"10"6"6"0,-11-5-32 16,-3 2-4-16,4 1 0 16,-4 2-1-16,4 0 0 15,-4-3-1-15,3 0 0 0,-3 0-8 16,4 1 0-16,-1-4-35 15,-3-2 1-15,0-8 28 16,-3 3 1-16</inkml:trace>
  <inkml:trace contextRef="#ctx0" brushRef="#br0" timeOffset="152188.523">3291 8094 56 0,'-10'-40'28'0,"10"11"1"15,-4 21-29-15,1 0-4 16,-1 3 0-16,1-1-18 16,3 4 1-16,3 2-10 15,4 8 1-15</inkml:trace>
  <inkml:trace contextRef="#ctx0" brushRef="#br0" timeOffset="152516.7072">3450 8252 42 0,'-7'-2'21'0,"18"15"8"0,-4-8-21 16,0 3-5-16,0 3 1 16,-4 2-2-16,4 0 0 15,0-2-1-15,0-3 1 16,4-3-3-16,0-2 1 15,3-3 2-15,-4-6 0 0,1-2-1 16,-1-2 0-16,1 2 2 16,-4 0 1-16,0 3-4 15,-3-1 0-15,3 6 0 16,3 6 0-16,1-1 0 16,3 3 0-16,4 0 0 15,-1 0 0-15,1 0-27 16,0 0 0-16,-4 0-8 15,-7-6 0-15</inkml:trace>
  <inkml:trace contextRef="#ctx0" brushRef="#br0" timeOffset="155873.7508">4014 8356 32 0,'-3'0'16'0,"3"2"3"0,0 1-15 15,0 2 3-15,0 3 1 16,-4 3-1-16,4 2 0 16,-3-3-8-16,-1 4 1 15,1 2 0-15,-4-1 1 16,3 1-3-16,1 0 0 16,-1-3-27-16,8 1 1 15,3-4 9-15,0-10 0 16</inkml:trace>
  <inkml:trace contextRef="#ctx0" brushRef="#br0" timeOffset="156514.4222">4177 8229 24 0,'0'0'12'0,"3"7"6"15,1-4-12-15,-1 5 0 16,1 3 1-16,-1-1-3 0,4 1 0 15,-3-1-2-15,3 1 1 16,-3-3-2-16,-1-3 1 16,1 0-1-16,-4 1 1 15,0-4 4-15,3-2 1 16,1-2-7-16,-1-4 0 16,1-1-1-16,-1-4 1 15,4 0 0-15,0 1 0 16,4-3 3-16,3 2 0 15,4 0-1-15,-8 3 1 0,4 1-3 16,0 1 0-16,-3 6-1 16,3 3 1-16,0 5 1 15,0 2 1-15,-3 4-1 16,0-1 1-16,-4 0-2 16,0 0 1-16,-4-5-1 15,1 0 1-15,-1-3 1 16,1-2 0-16,3-6-2 15,0-2 1-15,0-3-1 16,0 0 0-16,4 0 0 16,-4 3 0-16,3 2-1 15,1 3 1-15,3 3 0 16,4 2 1-16,3 6-1 16,0-3 1-16,0 2-2 15,4-2 0-15,-4-2-31 16,4-4 1-16,3 1 0 0,-3-11 0 15</inkml:trace>
  <inkml:trace contextRef="#ctx0" brushRef="#br0" timeOffset="157998.7803">16432 2701 23 0,'0'-5'11'16,"4"-11"8"-16,-4 16-12 0,0 0-4 15,0 0 1-15,3 3-3 16,-3 2 0-16,4 6-1 16,-4 5 1-16,0 7-1 15,0 1 0-15,0 3 0 16,0-1 1-16,0-5-2 16,0-5 0-16,0 0-16 15,0-5 0-15,3 2 0 16,4-13 1-16</inkml:trace>
  <inkml:trace contextRef="#ctx0" brushRef="#br0" timeOffset="158576.9282">16573 2590 21 0,'0'6'10'0,"-7"17"7"0,7-20-10 0,0 8-1 16,0 2 1-16,0 0-5 15,0 0 0-15,0 3 1 16,0-8 0-16,0 0 4 16,0-3 1-16,0 1-5 15,0-4 0-15,0-2-3 16,4-5 0-16,-1-3 0 16,4-5 0-16,0-3-1 15,0-3 1-15,4 1 0 16,-4-1 1-16,0 3-1 15,0 3 0-15,0 3 2 16,0 7 1-16,0 3 0 16,0 3 1-16,-3 2-3 0,0 6 0 15,-1-4-1-15,1 4 1 16,-1-3 4-16,1-3 0 16,-1-2-4-16,1-6 0 15,3-2-1-15,3-3 1 16,1 0-2-16,-1 3 1 15,5 2-1-15,-1 6 1 16,0 7-1-16,-4 1 0 16,5 5 0-16,-1 0 1 15,3 2-33-15,1 1 1 0,3 2 4 16,0-3 0-16</inkml:trace>
  <inkml:trace contextRef="#ctx0" brushRef="#br0" timeOffset="159686.3359">15907 3733 31 0,'14'-2'15'0,"-11"-6"9"16,-3 8-15-16,0 0-10 0,4-3 0 16,-1 3 2-16,1 5 0 15,-4 9-2-15,0 1 1 16,0 4 0-16,0-1 1 15,3-2-3-15,-3 0 0 16,0 0-6-16,0-3 0 16,4-5-21-16,-4-5 0 15</inkml:trace>
  <inkml:trace contextRef="#ctx0" brushRef="#br0" timeOffset="160373.8316">16041 3622 24 0,'0'21'12'0,"0"19"9"16,0-32-12-16,0-3 0 15,0 3 1-15,-4 0-8 16,4 0 1-16,-3-3-1 16,3 1 0-16,0-4 3 15,0 1 0-15,0 0-4 0,0-3 0 16,0-3-1-16,0 3 1 15,0-5-1-15,0 5 0 16,3-8 2-16,1 0 0 16,3 0 2-16,0-5 0 15,3-3-4-15,1 5 1 16,-1 1-1-16,1 2 0 16,0 0 0-16,-1-3 1 15,1 6-2-15,-1 5 1 16,1 0 0-16,0 2 0 0,-4 6-1 15,0-2 1-15,-4 2 0 16,1 0 0-16,-4-1 1 16,3-1 0-16,-3-1-1 15,4-2 0-15,-1-3 0 16,4-6 0-16,0-2 0 16,0 1 1-16,1 1-1 15,-1 4 0-15,0-1 0 16,0 0 1-16,-4 3-2 15,1 6 1-15,-1-1-1 16,1 5 1-16,3 1 2 16,0-3 1-16,0-3 0 15,4 3 1-15,-1-5-5 16,8 2 0-16,-1-5-11 16,1-2 1-16,0-1-29 15,-4 0 0-15,7-5 26 0,0 0 1 16</inkml:trace>
  <inkml:trace contextRef="#ctx0" brushRef="#br0" timeOffset="161592.6347">22810 2720 22 0,'-7'3'11'0,"-14"23"9"0,14-15-12 15,-3 7-2-15,3 1 1 16,-4 4-6-16,4-4 0 16,0-1-3-16,3-7 1 15,1 0-13-15,3-3 0 16,3-3-8-16,8-2 0 16</inkml:trace>
  <inkml:trace contextRef="#ctx0" brushRef="#br0" timeOffset="162248.8402">22930 2633 23 0,'-3'-3'11'0,"6"0"10"16,-3 3-13-16,0 0-4 0,4 3 1 15,-1 2-1-15,1 6 1 16,-1-3-1-16,1 5 0 16,-4 0-1-16,0 3 1 15,0-5 1-15,-4 5 1 16,4-1-1-16,0-7 1 16,0 0-4-16,0-8 1 15,4 0-4-15,0-5 1 16,6-3 1-16,1 0 0 15,-1-2 2-15,1-1 0 16,-1 0 0-16,1 1 0 0,-4 2 1 16,0 3 0-16,-3-1-5 15,-4 6 1-15,3 3-2 16,1 2 1-16,-1 3 1 16,1-5 0-16,-1 2 1 15,1-2 1-15,3-1-2 16,0-2 1-16,0-2-1 15,0 2 1-15,0-3-2 16,-3 3 1-16,-1 0-1 16,1 0 0-16,3 3 0 15,0 2 0-15,0 6 0 16,0-3 0-16,-4-1-27 16,5 4 0-16,-1 2-4 15,3-7 0-15,1-6 24 16,-4 2 0-16</inkml:trace>
  <inkml:trace contextRef="#ctx0" brushRef="#br0" timeOffset="163014.5291">22712 3627 32 0,'7'8'16'0,"-21"19"7"15,14-19-16-15,-4 2-5 16,1 1 1-16,-1-3-2 16,0 0 0-16,1-3-2 15,3 0 1-15,0 1-3 16,0-4 0-16,0-2-36 15,3 0 1-15</inkml:trace>
  <inkml:trace contextRef="#ctx0" brushRef="#br0" timeOffset="163577.0078">22856 3376 38 0,'0'5'19'16,"11"22"5"-16,-8-19-19 0,-3 2 1 16,4 4 1-16,-4-1-1 15,0 0 0-15,0-2-4 16,0-1 1-16,0-2 2 15,0-3 1-15,0-2-7 16,0-3 1-16,3-5 1 16,1-6 1-16,0 1-3 15,3-6 1-15,0 0 0 16,-4 3 0-16,4-1 0 16,-3 1 0-16,3 3 0 15,0-1 0-15,0 3-1 16,0 3 1-16,0-1 1 15,0 4 0-15,0 4-2 16,-3 4 1-16,-1 4 0 16,-3 1 1-16,0 2-1 0,0 0 0 15,0-2 0-15,0-3 0 16,0-3 0-16,4-2 1 16,3-6-2-16,0-2 0 15,3 0 2-15,1-1 0 16,-4 4-2-16,0-1 0 15,0 6 1-15,0 2 0 16,0 3-1-16,0 3 1 16,4 2-1-16,-1-3 1 15,5-2-30-15,-1 0 1 0,0 0-4 16,0-8 1-16</inkml:trace>
  <inkml:trace contextRef="#ctx0" brushRef="#br0" timeOffset="164696.6462">23816 4760 39 0,'-11'2'19'0,"-10"20"8"0,18-12-21 16,-4 3-6-16,-1 6 0 15,1 2-1-15,4-2 1 16,-1-1-1-16,1-5 0 16,-1-2-19-16,4-3 1 15,0-3-5 1,4 3 0-16</inkml:trace>
  <inkml:trace contextRef="#ctx0" brushRef="#br0" timeOffset="165337.2266">23968 4688 23 0,'0'-8'11'0,"3"8"7"15,1 0-12-15,-4 3-2 16,0 5 0-16,0 3 1 16,0 2 1-16,3 5-3 15,1 4 1-15,-1 1-2 16,1-4 1-16,-1-6 2 15,1-2 0-15,-1-3-2 16,-3-3 0-16,0-5-3 16,0-3 0-16,4-5-1 15,3-2 0-15,3-1 1 16,1-5 0-16,0 0 1 0,-1 1 0 16,1-4-1-16,3 3 0 15,-4 0 4-15,1 3 0 16,0 5-3-16,-4 3 0 15,0 5 0-15,3 5 1 16,-3 3 0-16,0 3 1 16,1-1-1-16,-1 1 1 15,-4 2-3-15,1-5 1 16,-1-3 4-16,1-2 1 16,3-3-5-16,0 0 1 15,3-5-2-15,4-1 0 0,-3 1-2 16,0 2 1-16,-1 3 1 15,4 3 0-15,0 2 0 16,4 6 0-16,3 5-2 16,0 0 0-16,1 2-14 15,-5-2 1-15,-6-3-22 16,3 3 0-16,-3-5 22 16,-4-6 1-16</inkml:trace>
  <inkml:trace contextRef="#ctx0" brushRef="#br0" timeOffset="165884.1629">24028 5681 36 0,'-8'-8'18'0,"-9"31"7"16,17-15-18-16,0 3-4 15,-4-3 0-15,1 3-2 16,-1-1 1-16,1 3-2 16,-1 1 0-16,4-4-6 15,0-2 1-15,0-3-32 0,4-2 1 16,-1-3 31-16,4 0 1 15</inkml:trace>
  <inkml:trace contextRef="#ctx0" brushRef="#br0" timeOffset="166446.6711">24324 5548 34 0,'10'0'17'0,"5"21"9"15,-12-13-17-15,1 8-3 16,-4 0 1-16,0 3 2 16,0-3 0-16,0 5-6 15,0-5 0-15,0-6 3 16,0 1 1-16,3-9-5 15,4-2 0-15,0-2-1 16,4-6 1-16,-1-3-1 16,-3-2 0-16,4-3 0 15,0-2 1-15,3 2 0 16,0 3 1-16,3-1 0 16,1 4 1-16,-4 2-5 15,-3 0 0-15,-1 5 2 0,1 3 1 16,-4 3-3-16,-3 5 0 15,-4 8 1-15,-4 2 1 16,-3 6 0-16,3 0 0 16,1-8-2-16,-1-3 1 15,4-3 1-15,0-4 1 16,11-4-2-16,-4-4 0 16,4-1-1-16,3-2 1 15,3 0 0-15,1 2 0 16,3 3-1-16,4 0 0 0,0 0 0 15,-1 8 1-15,1-6-23 16,-4 4 1-16,-3-4-13 16,-8 1 0-16,-3-6 15 15,-7-2 0-15,-3-5 18 16,-8-1 1-16</inkml:trace>
  <inkml:trace contextRef="#ctx0" brushRef="#br0" timeOffset="166884.1753">23445 5138 46 0,'-17'-8'23'0,"20"8"9"0,8-2-23 16,10-1-2-16,14 0 0 0,25 1 4 16,39-4 1-16,21 1-5 15,18-3 1-15,-4 3-8 16,-21 5 0-16,-11 0-2 16,-14 0 1-16,-10 0-24 15,-15 3 1-15,-10-1-17 16,-14 1 0-16,-11-3 28 15,-7-5 0-15</inkml:trace>
  <inkml:trace contextRef="#ctx0" brushRef="#br0" timeOffset="170701.2739">8040 7109 21 0,'0'-37'10'0,"-11"-5"10"0,8 31-11 0,-1 1 0 16,-3-1 1-16,3 3-6 16,1 0 0-16,3 3-4 15,0 5 0-15,7 3 0 16,0 13 1-16,4 10 4 16,-1 11 1-16,4 19-3 15,-3 4 1-15,-1 1 0 16,-3 5 1-16,-3 1-6 15,0-1 1-15,-1-3 0 16,-3-7 1-16,0-9-2 16,0-4 0-16,0-11-21 15,0-11 1-15,7-5-13 16,0-3 0-16</inkml:trace>
  <inkml:trace contextRef="#ctx0" brushRef="#br0">5080 5432 36 0</inkml:trace>
  <inkml:trace contextRef="#ctx0" brushRef="#br0" timeOffset="177029.4868">6925 4956 35 0,'-4'-11'17'0,"4"11"5"16,0-3-19-16,-3 3 0 16,-1 6 0-16,-3-1 0 15,4 8 1-15,-4 6 0 0,-7 5 1 16,-1 2 0-16,5 3 0 15,-1 3-2-15,1 0 0 16,-1-3-1-16,4-5 0 16,0-3 1-16,7-3 1 15,3-2-1-15,8-3 0 16,14-5-4-16,10-2 0 16,-3-4 1-16,0-2 1 15,-1-5-1-15,-2 2 0 16,-5 1-19-16,-3-1 1 15,-7 0-13-15,-3 3 1 0,0-5 14 16,-4-6 0-16</inkml:trace>
  <inkml:trace contextRef="#ctx0" brushRef="#br0" timeOffset="177310.7419">7302 4966 35 0,'4'-5'17'0,"-11"23"10"16,7-12-19-16,0 10-2 16,0 5 1-16,0 5-1 15,-4 1 1-15,1 7-7 0,-4 3 0 16,0-2-1-16,0-6 1 15,3 0-2-15,1-11 1 16,3-5-29-16,-4-5 1 16,8-8 5-16,-1-13 0 15</inkml:trace>
  <inkml:trace contextRef="#ctx0" brushRef="#br0" timeOffset="177560.7996">7510 4882 34 0,'-3'2'17'0,"3"27"9"16,0-21-18-16,0 5 2 16,-4 9 0-16,4 7-8 15,0 2 1-15,0 4-3 16,0-1 0-16,4 3 0 15,-1-8 0-15,1-5-1 16,3-3 1-16,-3-5-18 16,-1-5 0-16,1-6-18 15,-1-5 1-15</inkml:trace>
  <inkml:trace contextRef="#ctx0" brushRef="#br0" timeOffset="177920.1227">7510 4958 40 0,'15'-5'20'0,"13"13"7"0,-18-5-20 16,4 5-1-16,4 5 1 15,0 5-3-15,3 6 1 16,4 5-1-16,3 0 0 0,0 8 0 15,0 3 1-15,-7-8 0 16,1-3 0-16,-5-8 1 16,-3-5 1-16,-3-8-6 15,-4-13 0-15,0-14 0 16,0-5 0-16,-3-10-1 16,-4-11 0-16,7-3 0 15,-7 11 0-15,3 0-1 16,-3 5 0-16,4 6-19 15,-4 7 1-15,3 4-21 16,-3 12 0-16,-3 6 21 16,6-6 1-16</inkml:trace>
  <inkml:trace contextRef="#ctx0" brushRef="#br0" timeOffset="178513.8821">8290 4929 29 0,'4'-10'14'16,"10"-6"6"-16,-11 8-14 0,-3 2-3 16,0-1 1-16,-3 4-3 15,-1 0 1-15,-3 6 0 16,-7 5 1-16,-7 2-4 15,-11 1 1-15,4 2 3 16,3 0 1-16,4 1-3 16,3 2 0-16,4-1 4 15,7 1 1-15,4 0-3 16,10 0 0-16,10-5-3 16,8-1 1-16,3-4-1 15,-7-1 1-15,-3 0-2 16,-4 3 1-16,-3 3 1 0,-8 5 0 15,-10 2 3-15,-7 3 0 16,4 6-1-16,-1-6 0 16,7 3-1-16,4-6 1 15,8-5-3-15,9 1 0 16,-3-9-1-16,7 0 1 16,4-2-21-16,3-3 1 15,1-3-13-15,-5 1 1 16,-6-12 21-16,-4-9 0 15</inkml:trace>
  <inkml:trace contextRef="#ctx0" brushRef="#br0" timeOffset="179013.8877">8502 4977 42 0,'7'2'21'0,"-4"25"10"15,1-19-20-15,-1 8-3 16,4 5 0-16,-3 3-3 16,0 2 1-16,-1 3-5 15,4 6 0-15,0 2 0 16,-3-8 1-16,-1-3-1 16,-3-7 1-16,4-3-3 15,-4-6 1-15,3-2 0 16,-3-3 1-16,0 3-2 15,0-5 1-15,-3-6 0 0,-1-7 1 16,4-14-1-16,-3-5 0 16,-1-8-1-16,4-5 0 15,0-1 2-15,7 1 0 16,4 7-2-16,6 6 0 16,12 0 1-16,-5 5 0 15,1 6 0-15,0 5 1 16,3 2-1-16,0 8 0 15,0 6 0-15,-3 0 1 16,-4 7 0-16,-3 6 1 0,-4 8-4 16,0 5 1-1,-3 3 1-15,-4 2 0 0,-4 3-1 16,4 0 1-16,-3-8 0 16,3-2 1-16,-4-6-9 15,1-2 0-15,0-4-26 16,-4-4 0-16,-4-3 6 15,0-8 1-15</inkml:trace>
  <inkml:trace contextRef="#ctx0" brushRef="#br0" timeOffset="179217.0287">8597 5143 49 0,'0'-15'24'0,"39"9"14"15,-22 1-25-15,1-3-10 16,7-2 1-16,7 2-5 0,-1 0 0 16,-2 2-8-16,-1 4 0 15,-7 2-33-15,-3 2 1 16,-8-2 27-16,-3 0 1 16</inkml:trace>
  <inkml:trace contextRef="#ctx0" brushRef="#br0" timeOffset="179560.7718">9218 4953 40 0,'7'3'20'0,"21"34"6"15,-21-24-21-15,0 8 4 16,-3 6 0-16,-1 4-5 16,-3 6 1-16,-3 3-4 15,-4 0 1-15,0-9-2 16,0-4 1-16,0-9-1 15,0-2 1-15,3-8-13 16,-3-5 0-16,3-8-17 0,4-9 0 16,4-9 9-16,3-4 1 15</inkml:trace>
  <inkml:trace contextRef="#ctx0" brushRef="#br0" timeOffset="179998.3343">9299 4948 33 0,'4'-6'16'0,"3"-7"12"0,0 11-16 15,0-1-4-15,3-2 0 0,1-1-4 16,-1 4 0-16,1-1-4 16,0 6 1-16,3-1-2 15,7 1 1-15,-7 2 1 16,0 1 0-16,-3-1-2 15,-4 0 0-15,-7 3 2 16,-4 5 1-16,-3 1-3 16,-3 1 0-16,-1 1 1 15,-3 0 1-15,-4 3-2 16,1-3 1-16,3-3 0 16,-1 0 1-16,5-2 3 15,3 2 0-15,3-3 3 16,11 4 1-16,7 1 0 15,1 1 0-15,13 6-4 16,14-4 1-16,0 1-3 16,8-1 0-16,6 6-3 0,-3-6 1 15,-7 1-1 1,-4-1 0-16,8 9-23 0,-4-3 1 16,-1 2-19-16,1 3 1 15,4-8 24-15,-1-10 1 16</inkml:trace>
  <inkml:trace contextRef="#ctx0" brushRef="#br0" timeOffset="183123.3369">12947 5046 25 0,'7'-19'12'0,"-4"1"7"0,-3 12-14 15,-7 1-1-15,0 0 1 0,-3-1-1 16,-8 1 1-16,0 2-3 16,1 3 0-16,-4 0 3 15,-1 3 0-15,-6 8-4 16,3 5 0-16,1 5 0 16,3 5 0-16,3 6 4 15,11 5 0-15,10 3-2 16,12-6 1-16,6-2-3 15,7-8 1-15,11-6 0 16,3-10 1-16,0-13-3 16,1-11 0-16,-1-8-1 15,-3-2 1-15,-7-11 0 16,-8-8 0-16,-10 2-2 16,-10-7 1-16,-15-11 1 15,-10 6 1-15,-3 7-1 0,-5 11 0 16,-2 8-1-16,-1 10 1 15,4 9 1-15,10 10 0 16,0 13-1-16,8 16 0 16,6 0 1-16,15 8 0 15,13 11 0-15,1 2 0 16,7 6-2-16,10 2 1 16,1-11-1-16,2-2 1 15,-2-13-27-15,3-5 1 16,0-6-8-16,-4-13 0 0</inkml:trace>
  <inkml:trace contextRef="#ctx0" brushRef="#br0" timeOffset="183451.5053">13656 4839 45 0,'-4'16'22'0,"11"34"11"16,-3-42-23-16,3 8-2 15,0 8 1-15,0 8-9 16,-3 5 1-16,3 0-2 0,0 8 0 15,3-8 1-15,-6-3 0 16,-1-10-8-16,1-3 1 16,-4-8-28-16,0-7 1 15,0-17 14-15,-4-13 0 16</inkml:trace>
  <inkml:trace contextRef="#ctx0" brushRef="#br0" timeOffset="184014.0134">13275 4781 31 0,'-21'-5'15'0,"14"-1"12"15,7 6-17-15,0 0-5 16,0 0 1-16,7 0 0 16,-4 0 0-16,8 0-1 15,10 0 0-15,11 0 1 16,3-2 1-16,7-1 3 16,15 0 0-16,6 1-7 15,15-1 0-15,-8-2-3 16,5 2 1-16,-5 3 0 0,-10 3 0 15,-11 2-3-15,-10 6 1 16,-11 2 1-16,-13 8 1 16,-19 3-2-16,-17 0 0 15,-7-3 1-15,-15 0 1 16,-3-2-1-16,8-6 1 16,9-3-1-16,8 1 0 15,18 0-1-15,20-1 1 16,12 3 0-16,16 6 0 15,12 2 0-15,-8 6 0 16,1-1-1-16,-15 3 0 0,-17 3 2 16,-11 2 0-16,-18-2-2 15,-24 0 1-15,-18-3 0 16,-18-11 1-16,4 1-12 16,4-3 0-16,-1-3-29 15,1 0 40 1,63-13 0-16,-7 21-46 15,7-5 1-15</inkml:trace>
  <inkml:trace contextRef="#ctx0" brushRef="#br0" timeOffset="187670.313">11564 6974 22 0,'-21'0'11'0,"28"-2"6"0,0-1-12 0,3 3 2 15,8-5 1-15,7 0-5 16,-4-3 0-16,4-3-3 16,-1 6 1-16,1 2 0 15,0 0 0-15,-4 3-1 16,0 3 0-16,-7-3-1 16,0 3 0-16,-3 2 2 15,-4 0 0-15,0 1-1 16,-7 2 0-16,-4 2 0 15,-3 6 1-15,-7 5-1 16,-3 3 1-16,2 5 2 16,1-2 1-16,0-6-3 15,4 0 0-15,6 0 3 16,4-5 1-16,0-3-2 0,11-5 0 16,10 0-3-16,11-5 1 15,-1-3-2-15,5 0 0 16,-5 0-12-16,1-3 1 15,0 0-18-15,-4 3 1 16,-3-8 19-16,0-2 1 16</inkml:trace>
  <inkml:trace contextRef="#ctx0" brushRef="#br0" timeOffset="187935.9429">12121 7157 23 0,'4'29'11'0,"10"13"8"0,-11-28-13 0,8-4 3 16,7 1 0-16,10-6-4 16,7-8 0-16,0-7-5 15,-6-6 1-15,-5 0 0 16,-6-8 0-16,-7-2-2 16,-11-3 1-16,-11 0 0 15,-14 2 0-15,-3 6-1 16,0 5 0-16,3 3 0 15,0 5 1-15,8 3-13 16,6-1 0-16,4 4-12 16,4 2 1-16,10 2 19 15,3 1 1-15</inkml:trace>
  <inkml:trace contextRef="#ctx0" brushRef="#br0" timeOffset="188467.2002">12576 6845 30 0,'-3'-19'15'0,"3"-2"5"16,0 21-15-16,0 0-2 15,7 5 0-15,0 9 1 16,4 12 1-16,-1 1-1 16,1 2 0-16,-4 2 2 15,-4 6 1-15,-3 0-3 0,0 0 0 16,-3 1-4-16,-1-4 1 15,1-2-1-15,-1-3 0 16,1-5-1-16,3-3 1 16,0-5-10-16,3-3 0 15,1-5-24-15,3-6 1 16,3 1 20-16,4-8 1 16</inkml:trace>
  <inkml:trace contextRef="#ctx0" brushRef="#br0" timeOffset="188783.006">12841 7244 20 0,'-4'21'10'0,"4"3"7"15,7-18-10-15,1-1-1 16,2-3 1-16,8 1-3 15,10-8 1-15,-7-6-6 16,0-2 1-16,4-8 3 16,-4 2 0-16,-7-2-1 15,-7-3 0-15,-7 3-1 16,-3 0 1-16,-8 3-2 16,-6 4 0-16,-5 4 0 15,-2 2 0-15,-1 2-2 0,11 6 1 16,0 3-23-16,3 5 0 15,11 3 6-15,7-3 0 16</inkml:trace>
  <inkml:trace contextRef="#ctx0" brushRef="#br0" timeOffset="189288.7613">13247 7051 20 0,'-14'-8'10'0,"-4"6"7"0,11 2-10 16,-4 2-1-16,-3 3 0 15,0 6-1-15,0 2 1 16,3 6-5-16,1-1 1 15,6-2 2-15,8 0 0 16,6-3 1-16,4-2 1 16,1-6-7-16,-1-5 0 0,0-2 1 15,0-6 1-15,-4-3-1 16,-2-2 1-16,-5-3-2 16,4 3 1-16,-3 2 3 15,-1 3 0-15,4 8-6 16,7 11 1-16,7 5 1 15,8 13 0-15,-5 18 1 16,-2-2 0-16,-8 3 0 16,-4 2 1-16,-10 3 2 15,-7-5 1-15,-7-11 0 16,-11-3 1-16,4-7-5 16,0-11 1-16,0-6-2 15,-4-7 1-15,4-3-13 16,0-8 0-16,3-5-14 15,4-1 0-15,7 1 11 16,4 3 0-16</inkml:trace>
  <inkml:trace contextRef="#ctx0" brushRef="#br0" timeOffset="189694.9626">13539 6924 31 0,'-3'-26'15'0,"13"12"5"16,-2 14-16-16,-1 6-2 16,3 10 1-16,4-1 0 15,4 9 1-15,0 11-1 16,-1 4 0-16,4 4-3 15,4 4 0-15,0 9 0 16,-8-11 1-16,-2-3-6 0,-1-5 0 16,-4 0-34-16,1-8 0 15</inkml:trace>
  <inkml:trace contextRef="#ctx0" brushRef="#br0" timeOffset="190616.9058">14086 7056 28 0,'-17'-8'14'0,"10"6"11"0,7 2-13 16,0 0-5-16,7 0 1 16,3-5-6-16,18 2 0 15,11 0-3-15,0 1 1 16,3-1-5-16,-3 0 0 0,0 1-11 16,-7 2 1-16,-8 0-12 15,-2 0 0-15</inkml:trace>
  <inkml:trace contextRef="#ctx0" brushRef="#br0" timeOffset="190882.5336">14100 7186 40 0,'14'5'20'0,"57"-7"4"15,-46-4-21-15,10 1-3 0,4 2 0 16,0 1-5-16,3 2 1 16,-3 0-27-16,-8 0 0 15,-2 0 24-15,-8-5 0 16</inkml:trace>
  <inkml:trace contextRef="#ctx0" brushRef="#br0" timeOffset="191366.8622">15106 6974 26 0,'-25'8'13'0,"-10"-8"5"16,24-2-13-16,-3 4 0 16,0 6 1-16,-4 11 0 15,1 7 1-15,-1 11-2 16,4 16 0-16,10 0-1 0,8-5 1 16,14-3 1-16,20-6 1 15,5-9-2-15,6-9 0 31,8-13 2-31,-1-8 1 0,-10-8-5 0,-4-8 1 16,-10-16-4-16,-11-5 0 16,-14-11 0-16,-14-2 0 31,-18 3-2-31,-10 9 1 0,-4 9-5 0,-10 6 1 16,0 1-30-16,10 4 1 15,7 10 1-15,7-5 0 0</inkml:trace>
  <inkml:trace contextRef="#ctx0" brushRef="#br0" timeOffset="192974.5045">12209 7033 11 0,'0'-14'5'0,"-7"4"6"15,7 5-5-15,-3-1 0 16,-1 4 0-16,1-4-2 15,-4 4 0-15,0-1-2 16,-4 3 0-16,-7 3 0 16,-6 2 1-16,-8 3-3 0,7 2 0 0,4 1-1 15,4 5 1-15,2 2-1 16,8 6 1-16,7 0-30 16,18 8 1-1</inkml:trace>
  <inkml:trace contextRef="#ctx0" brushRef="#br0" timeOffset="198953.632">7482 9419 32 0,'0'-10'16'0,"-3"-6"10"0,3 10-15 16,0 6-8-16,0 0 1 15,3 3 4-15,4 5 0 16,0 13 1-16,4 14 1 16,0 12 0-16,-1 17 1 15,-3-3-6-15,0 2 1 0,-7 8-2 16,0-2 0-16,-3 0-1 16,-1-3 1-16,-3-13-4 15,4-11 1-15,-1-5-1 16,1-10 0-16,-1-6-1 15,4-5 1-15,0-5-11 16,4-3 0-16,3-3-24 16,7-5 0-16,0-5 6 15,3-9 0-15,8-7 17 16,7-13 1-16</inkml:trace>
  <inkml:trace contextRef="#ctx0" brushRef="#br0" timeOffset="199484.8884">8237 9626 24 0,'0'-16'12'0,"-7"0"6"0,4 10-13 16,-4 4 2-16,-4-1 0 0,0 3-1 16,-6 5 1-16,3 3 1 15,-4 16 1-15,0 13 0 16,-3 0 1-16,4 11-5 15,2 8 0-15,5 2-3 16,6 5 0-16,4-5 3 16,11-5 0-16,3-10-1 15,11-12 1-15,17-4-4 16,7-9 1-16,15-18-2 16,3-18 0-16,4-19 0 15,-4-16 0-15,-15-3-1 16,-13-12 1-16,-14-7 0 15,-18-1 0-15,-14 10-1 16,-7 10 0-16,-14 14 1 16,-11 13 0-16,-11 13-1 0,1 0 1 15,49 16 0 1,-53 21-52-16,18-2 0 16,17 7 28-16,15-5 0 15</inkml:trace>
  <inkml:trace contextRef="#ctx0" brushRef="#br0" timeOffset="203027.5683">11493 9417 16 0,'-24'0'8'0,"2"-6"8"0,15 6-7 16,0 0-3-16,0 0 0 15,0 0 3-15,4 0 0 16,3 0-6-16,3-2 0 16,8 2-1-16,10-3 1 15,4 0 0-15,13 1 0 16,8-4-3-16,-7 1 1 15,0-3-1-15,-4 5 0 0,1 6 0 16,-5-3 1-16,-6 0-2 16,-7 3 0-16,-4-1 2 15,-4 4 1-15,-6-1-3 16,-8-2 1-16,-6 5 0 16,-4 2 1-16,-1 6-2 15,-6 8 1-15,-7 5 0 16,-7 3 1-16,3-3 4 15,7 5 0-15,8 1 0 16,3-4 0-16,14-2-3 16,14-2 1-16,3-9-1 15,5-2 0-15,6-2-3 16,4-12 0-16,3 1 0 16,0-1 1-16,-3-2-7 15,-4-2 0-15,-3-3-14 0,-4-3 0 16,-3 0-6-16,-4-3 1 15,-4-5 19-15,1-5 0 16</inkml:trace>
  <inkml:trace contextRef="#ctx0" brushRef="#br0" timeOffset="203324.4487">12068 9594 26 0,'-7'21'13'0,"32"27"9"0,-14-35-14 0,-1 5 0 15,1 6 1-15,3-5-1 16,3-6 1-16,5-3-2 16,6-2 0-16,7-10-6 15,-3-11 0-15,0-6-2 16,-8-7 1-16,-6-1 1 16,-11-2 1-16,-10-5-3 15,-12 2 0-15,-9 5 1 16,-5 4 0-16,1 4-1 15,4 6 1-15,-5 5-1 16,5 3 1-16,2 5-5 16,5 2 1-16,6 1-24 15,4 5 0-15,7 2 2 16,4-2 1-16</inkml:trace>
  <inkml:trace contextRef="#ctx0" brushRef="#br0" timeOffset="204893.0748">12880 9345 18 0,'-4'-13'9'0,"1"5"7"15,3 5-10-15,0 1-1 16,-4-1 0-16,8 0-1 16,-4 3 0-16,0 0-1 15,0 3 1-15,-4 2-1 16,4 3 1-16,0 8 1 15,0 3 0-15,0 7 1 0,0 11 1 16,4 5-1-16,-1-2 0 16,4 8-2-16,-3-3 0 15,3-8-4-15,-4 0 0 16,1-8 0-16,-1-5 0 16,1-8 0-16,3-6 0 15,-3 1-17-15,3-3 0 16,-4-3-20-16,4-2 0 15,-3-11 30-15,-4-6 0 16</inkml:trace>
  <inkml:trace contextRef="#ctx0" brushRef="#br0" timeOffset="205565.0133">13165 9565 13 0,'-10'-3'6'0,"-1"0"9"0,8 3-8 0,-1 3-4 15,-3 2 1-15,0 1 0 16,0 4 1-16,0 6-3 16,4 5 0-16,3 6 5 15,7 2 0-15,3-3-3 16,8-5 1-16,3-2-1 15,0-6 0-15,4-5-1 16,7-5 0-16,3-11-2 16,-3-5 0-16,-4-6 1 15,-7-7 1-15,-7 2-3 16,-7-3 1-16,-14 1-2 16,-14-1 1-16,-4 1 0 15,1 5 0-15,-5 5 0 16,1 8 0-16,-4 5-1 0,4 9 0 15,3 4-8-15,1 1 9 16,24-11 0 0,0 32-46-16,3-3 0 15</inkml:trace>
  <inkml:trace contextRef="#ctx0" brushRef="#br0" timeOffset="206080.6471">13663 9538 23 0,'-14'-18'11'0,"-18"-1"10"15,21 14-13-15,-3 2 0 16,-3 1 1-16,-1 2-7 15,4 2 1-15,0 6-2 16,0 5 1-16,3 6 0 16,4-1 0-16,4 4 1 15,6-1 1-15,4-3-4 16,7-2 0-16,4-5 3 16,0-11 0-16,-1-3-3 15,1-2 0-15,-4-3 0 16,-3-3 0-16,-1 1 0 15,-3-1 1-15,0 3-2 16,0 3 1-16,4 8 0 0,-1 4 1 16,5 9 0-16,6 13 0 15,3 9-2-15,-6-7 1 16,0 6 2-16,-11 14 1 16,-11-4 4-16,-10-2 0 15,4-8 0-15,-8 0 0 16,-10-5-8-16,-4-6 0 15,-3-7 1-15,-1-8 1 16,5-6-3-16,2-10 0 16,8-3-26-16,7 0 0 15,4-3-2-15,6 3 1 0,8-5 20 16,6 0 0-16</inkml:trace>
  <inkml:trace contextRef="#ctx0" brushRef="#br0" timeOffset="206596.2612">14012 9348 35 0,'4'-3'17'0,"3"-13"8"0,-4 16-17 15,4 11 3-15,0 2 0 0,0 3-2 16,0 8 1-16,1 10-4 16,-1 6 1-16,0-1-3 15,0 1 0-15,-7 5-1 16,0-8 0-16,0-2-3 15,0-6 1-15,-4-8 0 16,4-3 0-16,-3-2-4 16,3-5 0-16,0-6-29 15,0-5 0-15,0-8 1 16,0-8 0-16,0-10 19 16,0-9 1-16</inkml:trace>
  <inkml:trace contextRef="#ctx0" brushRef="#br0" timeOffset="206939.9842">14241 9467 35 0,'11'5'17'0,"17"32"12"0,-17-24-18 16,6 6 0-16,5 5 1 16,2-1-5-16,5 4 0 15,2-1 1-15,1-7 1 16,-4-6-6-16,4-5 0 15,0-5-1-15,3-11 0 16,-3-3-3-16,-7-5 1 16,-4-5-1-16,-7-5 1 15,-4-3 0-15,-13-3 0 16,-11 5 0-16,-7 1 0 0,-4 7-1 16,-7 6 1-16,-10 8 0 15,-4 5 0-15,4 8-1 16,6 5 0-16,8 6-12 15,10 7 0-15,4-5-16 16,4 6 0-16,3 4 4 16,7-7 1-16,7-13 15 15,0-3 1-15</inkml:trace>
  <inkml:trace contextRef="#ctx0" brushRef="#br0" timeOffset="210403.9291">14968 9411 40 0,'0'-5'20'0,"18"2"7"0,-8 1-20 16,8 4-4-16,10-4 0 16,0 4-1-16,8-2 1 15,3 6-3-15,-1-4 0 16,-2 4-1-16,-5-4 1 15,-2 6-17-15,-8-5 1 0,-4-1-19 16,-6 1 0-16</inkml:trace>
  <inkml:trace contextRef="#ctx0" brushRef="#br0" timeOffset="210736.4014">14996 9581 40 0,'-10'-3'20'0,"42"11"9"0,-11-8-19 15,7-3-5 1,7 3 1-16,11 0-5 0,3 3 0 0,-3 2-14 16,-3 0 0-16,-5 3-29 15,-6 6 0-15</inkml:trace>
  <inkml:trace contextRef="#ctx0" brushRef="#br0" timeOffset="211892.6673">15868 9369 25 0,'-7'0'12'0,"3"-3"10"15,11 3-12-15,0 0-5 16,7 0 1-16,4 3-3 15,7-3 1-15,-1 3-2 16,5-6 1-16,6 3-2 0,0 0 0 16,-3 3-2-16,-4-1 1 15,-7-2 1-15,-7 5 0 16,-3-2-1-16,-7 0 1 16,-8 2 0-16,-3-2 1 15,-7 5 0-15,0 0 1 16,-4 5 2-16,0 3 1 15,1 2-2-15,3 3 1 16,3 1-1-16,4 1 1 16,4-1-2-16,6-4 0 15,8 3 0-15,6 0 1 0,8-5-4 16,3 0 0-16,0-5-1 16,-3-3 0-16,-4 0-17 15,0-3 0-15,1-2-24 16,2-3 1-16,5-6 29 15,-8-10 0-15</inkml:trace>
  <inkml:trace contextRef="#ctx0" brushRef="#br0" timeOffset="212986.3895">16683 9430 27 0,'0'-13'13'0,"0"7"9"0,0 6-15 15,0-2-2-15,0-4 0 16,-4 4-2-16,-3 2 0 16,0 0-3-16,-4 0 0 0,-6 5 3 15,-1 6 0-15,-3 7 0 16,0 11 0-16,7 6 0 0,3-1 0 16,11 8 1-16,11-5 0 15,6-5 0-15,8-5 1 16,3-9-4-16,8-10 1 15,2-13 5-15,-2-11 0 16,-1-5-6-16,0-1-1 16,-35 22 0-1,-10-60 1-15,-8 9 0 16,-3 9-7-16,0 5 0 16,-4 8-40-16,-3 10 1 0,3 6 27 15,4-5 1-15</inkml:trace>
  <inkml:trace contextRef="#ctx0" brushRef="#br0" timeOffset="221978.8897">7493 11486 14 0,'-11'-22'7'0,"4"9"6"16,4 8-6-16,-1 2-5 15,1 1 0-15,-4-1 0 16,-1 0 0-16,-6 3-1 16,4-2 1-16,-8 4 0 15,-3 6 0-15,0 5-1 16,0 9 0-16,-1 7 1 15,5 2 0-15,3 12 0 16,3 2 0-16,4 5-1 16,4-8 1-16,10 1-1 15,3-1 0-15,15-5 3 16,3-10 1-16,4-12-1 0,10-9 0 16,4-12 2-16,3-4 0 15,-3-11-1-15,-3-14 0 16,-12-7-4-16,-13-8 1 15,-14-9-2-15,-15 4 0 16,-17 10 0-16,-8 0 1 16,1 11-3-16,-4 10 1 15,-6 5 0-15,-5 9 1 16,15 4-15-16,3 4 1 16,11 4-17-16,7 9 1 15,14 5 21-15,10 2 0 0</inkml:trace>
  <inkml:trace contextRef="#ctx0" brushRef="#br0" timeOffset="222541.4491">8011 11774 16 0,'4'0'8'0,"7"-5"6"0,-11 5-9 15,0 0 0-15,-4 0 0 16,0 2-1-16,-6-2 1 0,-1 3 2 15,1-6 0-15,-1 1-4 16,1-4 1-16,2 1-3 16,8 0 1-16,8-1-1 15,2 1 0-15,1 3-1 16,3 4 1-16,-4 3-2 16,-6 3 1-16,-4 3 0 15,-11 0 0-15,-3-1-1 16,-7-2 1-16,0 0-3 15,3-3 1-15,4-2-30 16,4-3 0-16,6-5 23 16,8-1 1-16</inkml:trace>
  <inkml:trace contextRef="#ctx0" brushRef="#br0" timeOffset="223032.1541">8350 11287 21 0,'0'-16'10'0,"7"-13"10"0,-3 24-12 16,-4 0 0-16,0 5 0 15,7 2 0-15,0 9 0 16,3 18 0-16,1 5 0 16,3 11-5-16,4 11 1 0,3 10-4 15,-4 8 0-15,-2 3-2 16,-5 0 0-16,1-3-34 15,-4-3 1-15,-4 3 16 16,4-13 0-16</inkml:trace>
  <inkml:trace contextRef="#ctx0" brushRef="#br0" timeOffset="225032.2387">11733 11232 22 0,'-17'0'11'0,"6"0"8"0,7 0-11 0,1 0-2 15,3 0 1-15,7 0-2 16,4 0 1-16,20-3-3 16,19-2 0-16,10-1-4 15,10 4 1-15,-6-1-6 16,-8 3 0-16,-3 0-22 15,-7 3 0-15,-7-1 18 16,-11-7 0-16</inkml:trace>
  <inkml:trace contextRef="#ctx0" brushRef="#br0" timeOffset="226495.1491">11881 11298 23 0,'-17'0'11'0,"17"5"6"0,0-5-12 15,7 0 0-15,3 0 0 0,8 3-5 16,3-3 1-16,11 0-1 16,7 0 0-16,-4 2 2 15,0-2 0-15,-3 0-2 16,-7-5 0-16,-4 5 1 15,-3-5 1-15,-4 7-3 16,-7-2 1-16,0 0-1 16,-7 0 0-16,-4 0 1 15,1 6 1-15,-4-1-1 16,-4 3 1-16,-10 8-2 16,-4 0 0-16,-7 2 2 15,1 1 0-15,-8 4-1 16,0 7 0-16,0 4-1 15,8 3 1-15,6 0 1 16,7-3 0-16,15 3 1 0,10-2 1 16,7-9-1-16,7-7 1 15,4-6-4-15,10 0 1 16,7-7-1-16,-6-4 0 16,-1-7-16-16,0-3 0 15,0-3-6-15,1-2 1 16</inkml:trace>
  <inkml:trace contextRef="#ctx0" brushRef="#br0" timeOffset="226792.0675">12435 11512 21 0,'-21'19'10'0,"28"39"8"16,0-45-12-16,4 11-4 15,3 2 0-15,11-2 6 16,-1-8 0-16,12-8-2 16,2-16 1-16,5-8-3 15,-5-8 0-15,-9-5-2 16,-12-3 0-16,-13-2-2 16,-15 5 0-16,-10 8 1 15,0 2 1-15,-11 6-5 16,-3 2 0-16,0 3-2 15,3 6 0-15,7 2-15 16,4 5 0-16,14 3-3 16,7 3 1-16</inkml:trace>
  <inkml:trace contextRef="#ctx0" brushRef="#br0" timeOffset="227401.4308">13024 11112 30 0,'4'-13'15'0,"10"19"7"0,-7 1-14 16,4 9-1-16,-1 8 0 16,4 16 2-16,0 7 1 15,-3-4-4-15,-4 2 0 16,-3 2-3-16,-4 1 0 0,0 0-4 16,0-9 1-16,0-4-1 15,0-1 1-15,0-2-3 16,0-8 0-16,3-6-27 15,1-10 1-15,3-8 0 16,0-10 1-16</inkml:trace>
  <inkml:trace contextRef="#ctx0" brushRef="#br0" timeOffset="227698.3308">13268 11483 36 0,'10'16'18'0,"26"26"6"15,-26-31-18-15,8 2-1 16,3-2 0-16,0-6 1 16,7 0 0-16,4-5-3 15,3-8 0-15,-3-5-4 0,-7-6 1 16,-7-2-1-16,-8 0 0 16,-13 3 1-16,-8-4 0 15,-10 4 1-15,0 5 0 16,-4 10-1-16,-7 3 0 15,4 0 0-15,3 5 1 16,4 6-2-16,4 5 0 16,6 2 0-16,4 3 0 15,7 1-28-15,0-4 1 16,7-2 3-16,0-8 0 0</inkml:trace>
  <inkml:trace contextRef="#ctx0" brushRef="#br0" timeOffset="228245.1739">13698 11430 28 0,'-14'0'14'0,"-11"8"8"0,18-5-14 15,0 5-1-15,0 2 1 16,4 1-3-16,3 2 0 16,3-3-1-16,4-2 1 15,4-5-3-15,3-3 1 16,0-8-3-16,4-2 1 16,-4-1-2-16,0 3 1 15,0 0 0-15,-3 0 0 0,3 3 0 16,7 10 1-16,-3 14-1 15,-1 10 0-15,1 8 4 16,-4 13 0-16,-3 8-5 16,-11-5 1-16,-8 0 1 15,-6-3 1-15,-14-2-2 16,0-8 0-16,-7-9-9 16,-4-4 1-16,-4-9-36 15,1-7 1-15,7-14 35 16,-7-7 0-16</inkml:trace>
  <inkml:trace contextRef="#ctx0" brushRef="#br0" timeOffset="229557.7304">14351 11232 17 0,'-28'-6'8'16,"6"9"8"-16,19-3-8 0,-4 8-5 16,-11 10 1-16,1 14-1 15,2 0 0-15,8-3-3 16,7 5 1-16,7 1 2 15,8-3 0-15,6-6 4 16,7-8 0-16,7-10-2 16,1-8 0-16,-5-10 1 15,-3-1 1-15,-6-7-5 16,-8-9 1-16,-14-2-2 16,-11-5 0-16,-10-1 0 15,-4 6 0-15,1 5-2 0,2 6 1 16,1 5-1-16,0 5 0 15,3 2-2-15,8 6 1 16,3 11-30-16,7 5 1 16,3 2 10-16,8 1 0 15</inkml:trace>
  <inkml:trace contextRef="#ctx0" brushRef="#br0" timeOffset="229713.947">14601 11435 36 0,'-3'3'18'15,"-11"-6"-1"-15,10 3-17 0,-3 0-11 16,0 0 0-16,3 0-13 16,4-2 1-16</inkml:trace>
  <inkml:trace contextRef="#ctx0" brushRef="#br0" timeOffset="229917.0919">14785 11205 36 0,'10'21'18'0,"19"40"0"15,-22-42-17-15,3 4-2 0,4-1 1 16,0 1-1-16,1 4 1 15,2 5-7-15,-3-1 0 16,0-2-21-16,0-2 0 16</inkml:trace>
  <inkml:trace contextRef="#ctx0" brushRef="#br0" timeOffset="230448.312">15243 11221 33 0,'4'-3'16'0,"49"-2"8"0,-32 0-18 16,11-1-3-16,7 4 1 15,3-1-4-15,-3 1 0 16,-4 2-2-16,-3 0 1 0,-4 0-10 16,-3 0 0-16,-4 2-19 15,-7 1 0-15</inkml:trace>
  <inkml:trace contextRef="#ctx0" brushRef="#br0" timeOffset="230635.8265">15300 11449 41 0,'49'0'20'0,"36"2"3"16,-50-4-22-16,4-1-2 15,7-2 1-15,0 2-32 16,0 3 1-16,-11-8 21 0,0 3 0 15</inkml:trace>
  <inkml:trace contextRef="#ctx0" brushRef="#br0" timeOffset="231401.4671">16273 11150 20 0,'-21'-6'10'0,"14"4"8"0,7 2-11 0,4-3-3 15,3-2 0-15,10 2-1 16,8-2 0-16,3 2-3 16,4 3 0-16,0 3-1 15,3 2 0-15,-3 3 2 16,-7 3 0-16,-8-1-2 15,-10 3 1-15,-10 1 1 16,-8 1 0-16,-3 12 1 16,-7-6 0-16,-4 6 3 15,1 2 0-15,6-3-3 16,4-5 0-16,14-5 1 16,10-3 1-16,8 1-5 15,7-6 1-15,10-3-1 16,7 0 0-16,1-2-19 15,6-3 0-15,4-6-6 16,-4-7 1-16</inkml:trace>
  <inkml:trace contextRef="#ctx0" brushRef="#br0" timeOffset="231620.2081">16806 11303 30 0,'-25'58'15'0,"43"3"4"0,-7-48-14 16,3 3 1-16,10 0 1 15,12-8-2-15,6-8 1 16,0-5-5-16,-6-3 0 16,-5-11-1-16,-9-10 0 15,-8-8 0-15,-18 0 0 0,-13 0-1 16,-12 5 1-16,-6 8-1 16,0 6 1-16,-8 5-21 15,8 5 1-15,7 5-5 16,17-2 0-16</inkml:trace>
  <inkml:trace contextRef="#ctx0" brushRef="#br0" timeOffset="232260.8932">18150 10917 30 0,'4'-14'15'0,"6"41"8"15,-3-11-16-15,0 5 2 16,1 11 0-16,-1 10-1 0,-7 6 0 16,0 7-4-16,-4 6 0 15,-3-8-4-15,0-5 0 16,0-6-1-16,0-8 0 16,3-2-11-16,1-5 1 15,3-9-25-15,0-7 0 16,10-9 27-16,4-2 0 15</inkml:trace>
  <inkml:trace contextRef="#ctx0" brushRef="#br0" timeOffset="232526.4799">18464 11414 29 0,'28'21'14'0,"11"3"5"16,-28-19-14-16,-1 1 3 15,5-4 1-15,2-4-3 16,4-4 0-16,0-2-5 16,-3 1 1-16,-7-9-4 15,-11-6 1-15,-11-4 1 16,-7 0 1-16,-6 2-2 16,-8 5 1-16,-3 9-1 15,3 7 1-15,4 11-3 16,7 3 1-16,7 4-19 15,6 4 1-15,8-3-4 16,11 2 0-16</inkml:trace>
  <inkml:trace contextRef="#ctx0" brushRef="#br0" timeOffset="233010.9022">18983 11263 34 0,'-28'3'17'0,"-18"-8"8"0,35 7-17 0,4 6-5 15,0 8 1-15,3 3-3 16,12 4 0-16,6-1 0 15,7-4 0-15,4-5 4 16,-1-5 0-16,1-2-6 16,-4-9 0-16,-3-5 2 15,-8-5 0-15,-3-6-1 16,-7 1 1-16,-3-1 3 16,-1 6 0-16,4 8-5 15,0 7 1-15,7 9 0 16,7 10 1-16,8 0-1 15,-1 8 1-15,0 6 0 16,-7 4 0-16,-3 1 3 16,-11-3 1-16,-7 0-1 15,-15 3 0-15,-6-3-4 0,-18-5 1 16,-3-8-1-16,-4-3 1 16,-7-8-24-16,0-5 1 15,4-8-14-15,13-3 1 16,8-10 25-16,14 0 1 15</inkml:trace>
  <inkml:trace contextRef="#ctx0" brushRef="#br0" timeOffset="234553.3982">19741 11036 25 0,'0'0'12'15,"4"-6"6"-15,-1 9-12 0,4 5 1 16,0 8 1-16,0 8-2 16,1 7 1-16,-5 1-3 15,-3 5 0-15,-7 3 4 16,0 5 0-16,0-8-7 16,0-11 0-16,-4-2-1 15,4 0 0-15,0-8-1 16,0-3 0-16,4-2-2 15,-1-6 0-15,4-5-19 16,0 3 0-16,4-3-6 16,3 0 0-16,3-6 25 0,1-4 0 0</inkml:trace>
  <inkml:trace contextRef="#ctx0" brushRef="#br0" timeOffset="234944.0286">20087 11139 20 0,'-4'8'10'0,"4"18"6"0,0-12-10 15,4 12-2-15,3 6 1 0,0 7 3 16,4-4 1-16,3 2-6 15,7 0 0-15,4-3 2 16,-1-7 0-16,5-6 0 16,2-8 1-16,1-10-5 15,3-11 1-15,-3-3-3 16,-4-2 1-16,-7-19 1 16,-10-7 0-16,-14-4-2 15,-12 1 1-15,-6 2 0 16,0 9 1-16,-14 9-3 15,-8 7 1-15,5 4 1 16,-1 6 0-16,7 5-20 16,4 2 1-16,7 6-14 15,10-2 1-15</inkml:trace>
  <inkml:trace contextRef="#ctx0" brushRef="#br0" timeOffset="235600.2876">20912 10694 30 0,'-3'0'15'0,"17"3"5"0,-7 0-14 0,7 2-5 16,7 0 0-16,4 6-2 15,3-3 0-15,-3 2-9 16,-4-4 0-16,0-1-15 16,-3-2 1-16</inkml:trace>
  <inkml:trace contextRef="#ctx0" brushRef="#br0" timeOffset="235865.8589">21272 10597 28 0,'11'0'14'0,"-1"13"3"0,-2-5-15 16,-1 5-2-16,0 8 0 16,3 8 0-16,1 3 1 15,-4 5-2-15,0 0 0 16,0 0-18-16,-3-8 1 16,-4-5 7-16,-4-8 1 15</inkml:trace>
  <inkml:trace contextRef="#ctx0" brushRef="#br0" timeOffset="236193.9961">21495 10522 34 0,'45'-10'17'0,"-13"50"0"15,-18-27-16-15,0 0-1 0,1 8 0 16,-1 8-1-16,-4 11 1 15,-10 2 1-15,-7 9 0 16,-7 7-8-16,-14-11 0 16,-7 1-20-16,-8-3 0 15</inkml:trace>
  <inkml:trace contextRef="#ctx0" brushRef="#br0" timeOffset="236459.6358">20740 10395 19 0,'-32'14'9'0,"11"70"10"15,14-57-10-15,3 5-5 16,8 13 0-16,6 7-5 16,11 15 1-16,15 7 0 15,6-8 0-15,4-5-31 16,7-6 0-16</inkml:trace>
  <inkml:trace contextRef="#ctx0" brushRef="#br0" timeOffset="237293.7277">15638 12658 33 0,'-21'0'16'0,"21"2"7"0,4-2-17 15,6 0-2-15,15 0 1 16,14 0-4-16,21-2 1 15,10 2-3-15,8-3 0 16,3 0-10-16,-10 3 1 0,-1 0-23 16,-3 0 0-16</inkml:trace>
  <inkml:trace contextRef="#ctx0" brushRef="#br0" timeOffset="237606.2623">15762 12859 41 0,'11'0'20'0,"56"8"3"0,-32-8-21 15,21-6-2-15,22-2 1 16,7 6-5-16,-1 2 0 16,-6 0-35-16,-1-3 0 15</inkml:trace>
  <inkml:trace contextRef="#ctx0" brushRef="#br0" timeOffset="238404.4906">17395 12644 30 0,'-21'0'15'0,"39"8"9"16,-4-8-14-16,11 0-9 15,10-2 1-15,18 2-4 16,3 0 1-16,1 0-20 15,3 0 1-15,0-3 1 16,-11-5 1-16</inkml:trace>
  <inkml:trace contextRef="#ctx0" brushRef="#br0" timeOffset="238966.9586">18186 12382 27 0,'-4'-13'13'0,"8"29"4"16,-1-5-14-16,4 10 1 16,4 13 0-16,-1 11-4 15,1 0 0-15,-1 3-1 16,1 5 0-16,0-6-32 16,-1-2 1-16</inkml:trace>
  <inkml:trace contextRef="#ctx0" brushRef="#br0" timeOffset="243240.9581">17424 12266 13 0,'-32'-3'6'0,"-14"11"6"0,32 0-7 15,-4 8 1-15,-7 16 1 0,-3 10 1 16,0 22 1-16,7-9-8 16,10 11 1-16,15 3-3 15,17 0 0-15,4-3 1 16,13 3 0-16,15-16-15 16,7-13 1-16,18-9-4 15,0-12 0-15</inkml:trace>
  <inkml:trace contextRef="#ctx0" brushRef="#br0" timeOffset="243506.5705">18669 12293 23 0,'32'26'11'0,"31"51"4"0,-45-48-13 15,-1 18-2-15,1-4 0 16,-4 7-1-16,-7 6 1 16,0-3-5-16,-7-8 0 15,0-3-14-15,-3-13 0 16</inkml:trace>
  <inkml:trace contextRef="#ctx0" brushRef="#br0" timeOffset="244438.0418">19350 12372 21 0,'-21'0'10'0,"10"-5"8"0,11 5-11 0,3-6-1 15,5 1 1-15,2 0-2 16,4-1 0-16,4-1-1 15,3-1 1-15,11 0-1 16,3 2 0-16,0 4-4 16,1 4 1-16,-8 6-1 15,-3 6 1-15,-8 4-2 16,-6 3 1-16,-8 11 3 16,-10 5 0-16,-10 5-6 15,-12-5 1-15,-2 0 2 16,-5-2 1-16,-6-6-2 15,0-5 0-15,6-8 1 16,5-11 0-16,2-5 0 16,12-5 1-16,6-1-2 15,8-2 1-15,6 0 1 0,15 0 0 16,10-2-2-16,-3 7 1 16,3 1 4-16,0 7 0 15,-3 0-4-15,0 3 1 16,-4 5-2-16,-4 3 1 15,1 0-1-15,0 3 1 16,-1-3-13-16,1-6 0 16,0-2-9-16,3-5 0 15,-4-6 5-15,5-5 0 16</inkml:trace>
  <inkml:trace contextRef="#ctx0" brushRef="#br0" timeOffset="244703.682">19755 12629 36 0,'11'31'18'0,"31"14"8"16,-31-37-19-16,10 3-1 15,11-3 0-15,10-6 0 16,4-7 0-16,0-8-4 16,-4 0 1-16,-10-3-3 15,-14-3 1-15,-11-10-3 16,-18-3 1-16,-14 1 1 15,-10 7 1-15,-4 11-1 16,0 10 0-16,1 11-11 16,2 2 0-16,8 4-24 15,11 2 1-15,9 2 22 16,12-10 1-16</inkml:trace>
  <inkml:trace contextRef="#ctx0" brushRef="#br0" timeOffset="245642.1755">20729 12279 31 0,'0'-5'15'0,"4"10"11"15,-1 1-15-15,4 9-6 16,0 9 0-16,0 11 2 16,0 7 1-16,-3 3-6 15,-1 0 1-15,1-8 0 0,-1-3 1 16,-3-2-5-16,0-5 0 16,4-6 1-16,-4-5 0 0,0-3-12 15,3-5 1-15,1-6-14 16,3-4 1-16,0-6 2 15,4-3 0-15</inkml:trace>
  <inkml:trace contextRef="#ctx0" brushRef="#br0" timeOffset="245939.0956">20958 12599 34 0,'18'8'17'0,"31"16"10"15,-31-24-17-15,7 0-5 16,6-2 1-16,8-6-4 15,0-3 1-15,0-2-4 16,-4-6 1-16,-7 1 0 16,-6-3 0-16,-12-1 0 15,-13 1 1-15,-12 3-3 16,-9 2 0-16,-4 3 3 16,-4 7 1-16,0 6-2 0,-3 3 0 15,3 5-2-15,0 0 2 16,32-8 0-1,0 26-10-15,0-2 1 16,4 3-20-16,6-9 0 16,5 1 18-16,-5-1 0 15</inkml:trace>
  <inkml:trace contextRef="#ctx0" brushRef="#br0" timeOffset="246376.5994">21558 12409 27 0,'-21'-8'13'0,"-25"16"8"16,35-5-15-16,1 2-2 15,-1 3 1-15,4 10-4 16,0 1 1-16,7 5-2 15,11-8 0-15,3 2 4 16,4-10 1-16,-1-8-4 16,-3-5 0-16,-3-6-2 15,-1 3 1-15,-3-5 1 16,1 0 0-16,-5 2-2 0,1 6 1 16,-4 5 0-16,7 8 1 15,3 10-1-15,8 11 1 16,3 1-1-16,-3 4 0 15,-1 6 0-15,-6 2 1 16,-11 0 8-16,-7-2 1 16,-11 2-9-16,-6 3 1 15,-12-5-1-15,-3-8 0 16,1-11-2-16,-1-5 1 16,0-11-16-16,4-5 1 15,3-11-20-15,11-4 1 0,14-7 27 16,10-1 0-16</inkml:trace>
  <inkml:trace contextRef="#ctx0" brushRef="#br0" timeOffset="246689.1041">22045 12250 45 0,'18'-5'22'0,"6"42"11"16,-20-21-22-16,-4 10-4 0,-4 3 0 16,-6 6-7-16,-1 7 1 15,0-2-2-15,1-6 1 16,3-5-1-16,3-2 1 15,4-11-15-15,4-8 0 16,6-8-13-16,5-8 1 16,2-16 8-16,-3-5 1 15</inkml:trace>
  <inkml:trace contextRef="#ctx0" brushRef="#br0" timeOffset="246892.2315">22197 12443 33 0,'14'27'16'0,"21"31"10"0,-21-45-18 0,11-2 3 15,7-11 0-15,3-5-4 16,0-6 0-16,-3-10-6 16,-7 2 0-16,-8-5 0 15,-10-5 0-15,-10 0-2 16,-11 0 1-16,-11 3 0 16,-7 7 0-16,-7 3-1 15,1 8 0-15,-5 6-21 16,8 4 1-16,7 12-17 15,10-1 1-15</inkml:trace>
  <inkml:trace contextRef="#ctx0" brushRef="#br0" timeOffset="247548.4913">17699 13645 40 0,'-21'-8'20'0,"24"0"9"0,8 2-20 16,6-2-5-16,22-5 0 16,10 3-4-16,1 2 1 15,6 2-1-15,1 1 0 16,-8 2-2-16,-3 3 1 0,-7 0-12 15,-7 3 1-15,-11 0-19 16,-4 2 1-16,-6 0 22 16,-4-2 0-16</inkml:trace>
  <inkml:trace contextRef="#ctx0" brushRef="#br0" timeOffset="247720.3593">17773 13824 47 0,'-4'-2'23'0,"64"-11"8"16,-32 7-23-16,11 1-8 16,18 0 0-16,3-3-1 15,7 0 0-15,0 0-41 16,-4 8 1-16,4-3 30 16,-7-5 0-16</inkml:trace>
  <inkml:trace contextRef="#ctx0" brushRef="#br0" timeOffset="248001.5691">19067 13605 51 0,'4'-11'25'0,"63"19"3"16,-42-5-27-16,14 0-1 16,13-1 0-16,12 1-22 15,10 2 0-15,4 0-8 16,3-5 0-16</inkml:trace>
  <inkml:trace contextRef="#ctx0" brushRef="#br0" timeOffset="248923.5089">19829 13414 15 0,'-17'8'7'0,"-11"-10"9"0,21 2-9 16,-1 0-1-16,1 0 0 16,4 0 0-16,-1 0 1 15,4 0-3-15,4-3 1 16,10-5-1-16,4 0 1 16,10-5-1-16,11 0 0 15,10-1 2-15,4 7 0 16,10 1-5-16,-3 6 0 15,-3 11-2-15,-4 7 1 16,-7 1 0-16,-11-1 0 0,-10 9 0 16,-11 2 0-16,-14 5 1 15,-7 3 0-15,-18 3-2 16,-10 0 1-16,-11-6-1 16,-11 1 1-16,-3-12 0 15,8-4 0-15,-1-9-1 16,3-10 1-16,8-15 0 15,10-1 1-15,15-3-2 16,13 1 1-16,11 4 0 16,18 4 0-16,14 5 1 15,6 7 0-15,5 9-2 16,-1 7 0-16,-3 6 1 16,-4 3 1-16,-10-1-2 15,-4 0 0-15,-3-7-10 16,0 0 1-16,-4-9-19 0,4-2 0 15,3-3 15 1,-3-10 1-16</inkml:trace>
  <inkml:trace contextRef="#ctx0" brushRef="#br0" timeOffset="249173.4905">20634 13473 39 0,'-14'5'19'0,"-7"77"11"0,17-58-20 15,0 5-1-15,8 16 1 16,14 0-8-16,6 0 1 0,12-3 1 16,6-10 0-16,7-11-3 15,1-10 0-15,-1-9-1 16,-7-12 1-16,-10-22-2 16,-18-5 1-16,-14-16-1 15,-21-11 0-15,-18 14 2 16,-3 5 0-16,-11 19-3 15,0 7 1-15,4 9-30 16,10 10 0-16,7 15-2 16,29-1 0-16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278.90762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05-27T15:55:02.98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4695 2154 22 0,'14'-19'11'0,"-21"6"5"15,11 10-11-15,-1-5-3 16,1 6 1-16,-4 2-2 0,0 0 1 15,0 0-2-15,0 0 1 16,0 0 2-16,0 0 0 16,3 5-2-16,-3 3 0 15,0 5 0-15,4-2 0 16,0 7 0-16,-1 6 0 0,1 3 2 16,-1-1 0-16,1 6-3 15,3 7 1-15,0 4 0 16,-4-6 1-16,1 3 0 15,-4 7 0-15,7 3-2 16,0-2 1-16,0 8-1 16,0 2 1-16,0-8 1 15,4-2 0-15,-4-1 0 16,3 1 0-16,-3 2 2 16,0-2 0-16,0 5-5 15,-3 2 1-15,0 1 0 16,-1-8 1-16,1-1-1 15,-1 3 0-15,1 3 2 16,-1 3 0-16,4 7-2 16,0-2 0-16,0-5 2 0,0-1 0 15,0 9-1-15,0-3 1 16,1 2-1-16,-1 9 0 16,0-9 0-16,0 3 0 15,0 3-1-15,-4 3 0 16,1 2 0-16,-1-3 0 15,1 0 0-15,-1 6 1 16,1 0-2-16,3 5 1 16,0 0 0-16,0-3 0 15,0 3 0-15,0 3 0 0,0 5-1 16,0-8 1-16,0 3 0 16,0 5 0-16,0 2 0 15,-3 1 1-15,0-8-1 16,-1 4 0-16,-3-1 1 15,0 4 0-15,0-4-2 16,4 2 0-16,-4 0 1 16,0 8 0-16,-4-6 0 15,1 3 0-15,-1 6 4 16,0 5 1-16,-3-8-5 16,0 2 1-16,-3 3-2 15,3 6 0-15,-4-11 2 16,1 0 0-16,-1 5-1 15,-3 5 0-15,0-4 0 16,0 1 1-16,-4 4-2 16,4 7 1-16,3-10 0 15,4 3 1-15,-7 2-2 0,0-3 1 16,0-5 0-16,0 3 0 16,0 5 0-16,0-5 1 15,-1 3-1-15,-2-1 0 16,-1 6-1-16,4-8 1 15,0 7 0-15,3 1 1 16,-3 0-1-16,4 2 0 16,-4-2 0-16,-1 13 0 15,1-10 0-15,0 4 1 16,0 1-2-16,4-11 0 0,-1 6 1 16,-3-4 1-16,3 9-1 15,-3-3 0-15,0 0 1 16,0 6 0-16,0-6 0 15,0 8 1-15,0 15 2 16,0-7 1-16,6-2-6 16,1-6 1-16,-3-6 1 15,-1 6 1-15,1 3 0 16,-1-3 0-16,-7 3 0 16,8-3 1-16,-4-3-2 15,0-10 0-15,0 0 0 16,-1-6 0-16,5-2-2 15,3-21 1-15,0-6-24 16,3-5 0-16,11-10-17 16,4-17 1-16,-4-20 24 0,7-17 1 15</inkml:trace>
  <inkml:trace contextRef="#ctx0" brushRef="#br0" timeOffset="2062.524">2318 5686 19 0,'7'8'9'0,"21"-16"2"16,-18 8-10-16,5 0-2 16,2 0 1-16,4 0 0 15,4 0 0-15,-4-3 0 16,7 3 0-16,4-2 2 0,7 2 0 16,0-6 0-16,-4 4 0 15,11-6-2-15,7 5 0 16,0-5 2-16,10 3 0 15,11 0-1-15,-7-3 0 16,11-6 0-16,0 6 1 16,6 3-1-16,4 0 0 15,1 0-1-15,6-3 0 16,0 2 0-16,11 4 1 16,-7-1-2-16,7-2 1 15,3 2 0-15,0-2 1 0,8 0 3 16,-4 2 1-16,10 0-3 15,-6-2 1-15,6 0-1 16,0 5 0-16,1-3-1 16,6 0 1-16,-3 1-1 15,8-4 0-15,2 1 1 16,1 2 0-16,6-2-1 16,8 0 1-16,7 0-3 15,-8-3 1-15,12 0 1 16,6 2 0-16,-3-1-2 15,7 1 0-15,-4-2 1 16,0 0 0-16,11 0 0 16,4 0 0-16,6 1 1 15,-10-1 0-15,4 2 1 16,-1-2 1-16,11-2-2 0,-3 2 0 16,-1 0-1-16,4 0 0 15,4 0 1-15,6 3 0 16,1 2-2-16,3 0 1 15,-3-2 1-15,10 0 0 16,-3 0 1-16,6 5 0 16,-3 0-3-16,-3 0 1 15,0-3 0-15,3 3 0 16,-3 0 0-16,6-3 0 16,-6-2 1-16,3 2 0 15,0-2-1-15,4 2 1 0,-4 1-2 16,-3-1 1-16,3 0 0 15,-3 3 1-15,3 0 0 16,0 0 0-16,0 3-1 16,-3 0 1-16,3-3 0 15,0 2 0-15,1 1-1 16,-5-3 0-16,12 0-1 16,-5 0 0-16,8-3 2 15,0 1 0-15,7 2 1 16,0-3 1-16,-1 3-2 15,8 0 1-15,4-3-3 16,-4 1 1-16,-1-3-1 16,1-1 1-16,11 6 0 15,-1 0 1-15,4-2 0 16,0-1 0-16,0 6 1 16,0-3 1-16,4 0-1 15,-1 2 0-15,-3 1-1 0,7 7 0 16,-3-2 0-16,10-2 1 15,-3 4 1-15,-8 1 0 16,-6 2 0-16,-15-2 0 16,-10 2-3-16,-18-3 0 15,-11-2 1-15,-27 0 0 16,-19-2-2-16,-24-6 1 16,-21 0-15-16,-17 0 0 15,-19-3-27-15,-13 0 0 16,-22 1 26-16,-3-22 0 15</inkml:trace>
  <inkml:trace contextRef="#ctx0" brushRef="#br0" timeOffset="2546.9428">23449 4972 37 0,'-14'-8'18'0,"21"8"4"0,3 0-19 16,12 5-4-16,6 5 1 15,18 9 1-15,7 7 1 16,7 9-2-16,0 7 0 0,-4 8 4 15,-10-5 0-15,-11 0 1 16,-10 0 0-16,-11 0 3 16,-10 3 1-16,-15-3-7 15,-14 5 1-15,-3 0-4 16,3 3 1-16,1-5-16 16,2 5 1-16,5 3-29 15,3-6 0-15</inkml:trace>
  <inkml:trace contextRef="#ctx0" brushRef="#br0" timeOffset="3296.9569">23576 4167 23 0,'-4'-8'11'0,"11"3"7"16,-7 5-12-16,0 0-2 16,0 0 1-16,0 0-2 15,4 3 0-15,-4 5 1 16,4 7 0-16,-1 9-2 16,1 8 1-16,-1 8 0 15,1 5 0-15,3 2-2 16,3-7 1-16,4-6 2 15,1-5 0-15,-1-5 2 0,0-5 0 16,3-9-6-16,1-7 0 16,3-3 1-16,0-8 1 15,4-5-3-15,-4-3 1 16,-3 3-1-16,-4 2 0 16,-3 6 0-16,-4 13 1 15,0 5 0-15,-4 6 1 16,4 4 0-16,0 4 0 15,4-6 3-15,3-8 1 16,4-10 3-16,6-11 1 0,1-11-7 16,3-12 1-16,-3-12-4 15,-4-10 1-15,-7-7-9 16,-3 1 1-16,-1-2-28 16,-3-2 1-16,4-1 6 15,-4 4 0-15</inkml:trace>
  <inkml:trace contextRef="#ctx0" brushRef="#br0" timeOffset="5992.6559">5157 487 14 0,'-7'-5'7'0,"11"-6"9"16,-4 8-8-16,0-2-6 16,0 10 1-16,-4-2 0 15,1 2 1-15,-1 6-3 16,1 7 1-16,-1 9-2 16,-3 7 0-16,0 6 1 15,4 2 0-15,3 1-2 0,-4-1 0 16,1-8 1-16,-1-7 0 15,1-3-4-15,3-9 1 16,-4-4-23-16,4 0 0 16</inkml:trace>
  <inkml:trace contextRef="#ctx0" brushRef="#br0" timeOffset="6133.2623">5076 786 31 0,'14'-11'15'16,"39"27"5"-16,-24-16-15 0,-1 0-6 16,0-5 1-16,-3 2-35 15,-1 3 1-15</inkml:trace>
  <inkml:trace contextRef="#ctx0" brushRef="#br0" timeOffset="6367.6978">5411 497 27 0,'4'6'13'0,"10"47"4"16,-10-35-13-16,-4 9 0 16,-4 20 0-16,-3 3-3 15,0 1 0-15,-4 2-1 16,1-3 0-16,3 0-1 0,3-5 1 15,1-5-14 1,3-14 1-16,0 1-8 0,3-17 0 16</inkml:trace>
  <inkml:trace contextRef="#ctx0" brushRef="#br0" timeOffset="6977.0243">5168 812 9 0,'-11'-18'4'0,"4"18"7"0,4-3-4 16,-1 6-2-16,-3-1 0 0,4 12-1 16,-4 4 1-16,-4 6-2 15,1 10 0-15,-1 9-2 16,0-1 0-16,1 3 0 16,3 3 0-16,0-14-2 15,3 0 1-15,1-12 0 16,-1-1 0-16,1-5-9 15,-1-14 0-15,0-2-11 16,1-10 0-16</inkml:trace>
  <inkml:trace contextRef="#ctx0" brushRef="#br0" timeOffset="7242.6722">5207 833 28 0,'28'0'14'0,"21"0"0"0,-34 3-13 15,2 0-9-15,1 2 1 0,-1-5-13 16,1 3 20 0,-18-3 0-16</inkml:trace>
  <inkml:trace contextRef="#ctx0" brushRef="#br0" timeOffset="7977.0384">5722 725 10 0,'-7'-8'5'0,"17"5"7"15,-10 3-4-15,0 0-3 0,-7 3 0 16,0 5 0-16,-3 8 0 16,-1 5-2-16,1 8 0 15,-5 5 0-15,8 1 1 16,4 2-4-16,6 3 0 16,4-6 1-16,4 0 0 15,0-10-3-15,-4-5 1 16,3-3-9-16,1-6 1 15,6-7-15-15,1-6 1 16</inkml:trace>
  <inkml:trace contextRef="#ctx0" brushRef="#br0" timeOffset="8445.8055">5870 844 15 0,'-3'8'7'0,"3"13"9"15,0-21-8-15,0 5-5 16,0 3 1-16,0 8-1 16,3-5 1-16,1 5-1 15,3-8 0-15,0 2 2 16,-4 1 1-16,1-3-3 15,3-3 1-15,0-5-4 0,0 0 0 16,0-8 0-16,0 0 0 16,0 0 0-16,-3 0 0 15,-1 0 1-15,1 0 0 16,-1 6-2-16,-3 2 1 16,0 0 0-16,4 2 0 15,-1 6 0-15,1 0 0 16,3 0 4-16,3 0 1 15,1-5 0-15,0-3 1 16,3-3-5-16,-4-5 0 16,1 0-1-16,-4-2 0 0,0 2 0 15,-4 0 0-15,1-3 0 16,0-2 0-16,-1 5-10 16,-3 5 1-16,0-5-17 15,0 8 1-15,4 0 7 16,-1 0 0-16</inkml:trace>
  <inkml:trace contextRef="#ctx0" brushRef="#br0" timeOffset="8773.9393">6180 667 28 0,'8'-3'14'0,"34"3"5"0,-28 3-15 16,7 2-4-16,4 8 1 15,-4 19-2-15,0 2 0 16,4 6 0-16,-7-3 1 15,3 5 0-15,-7 1 0 16,-4-11 0-16,-6 2 0 16,-8-8-6-16,-3 1 0 15,-3-11-19-15,-4 2 0 16</inkml:trace>
  <inkml:trace contextRef="#ctx0" brushRef="#br0" timeOffset="9213.0199">6530 418 37 0,'-4'-32'18'0,"8"22"1"0,-1 4-19 16,1 12 0 0,3 4 0-16,0 14 5 0,0 3 0 0,4 18-5 15,3 10 1-15,3 24 0 16,4 3 0-16,4 6-2 16,0 12 1-16,0-4-1 15,-1-14 1-15,1-6-17 16,-4-15 1-16,-7-8-10 15,0-13 1-15</inkml:trace>
  <inkml:trace contextRef="#ctx0" brushRef="#br0" timeOffset="9728.6524">4836 386 31 0,'-10'-16'15'0,"10"83"1"16,0-49-16-16,-4 32 0 16,1 35 1-16,-4 16-2 15,-4 41 1-15,-7 7-1 16,1 20 1-16,-1-8-17 15,1 9 0-15,6-17 4 16,4-18 0-16</inkml:trace>
  <inkml:trace contextRef="#ctx0" brushRef="#br0" timeOffset="24209.0902">5076 5585 27 0,'-31'-2'13'0,"-12"-4"11"16,33 6-14-16,-1 0-6 15,4-2 0-15,0 2 0 0,3 0 1 16,8 0-3 0,7 2 1-16,10 1-2 0,3 0 1 15,12-1-2-15,-1 4 1 16,0-4 0-16,-3 1 1 15,-7 0-1-15,-4-3 1 16,-11 0-2-16,-10 0 1 16,-10 0 0-16,-11-3 1 15,-1-2 0-15,-6-1 1 16,0 1-3-16,3 2 1 16,8-2-3-16,6 2 1 0,11-2-3 15,11 0 0-15,13 0-29 16,22 2 0-16,4-5 14 15,-1-5 0-15</inkml:trace>
  <inkml:trace contextRef="#ctx0" brushRef="#br0" timeOffset="25021.6565">4907 4551 44 0,'-4'2'22'0,"43"-4"5"0,-18-1-21 0,11-2-4 16,18 2 1-16,10 1-8 16,-4 2 1-16,7-3-19 15,4 3 0-15,-7 3-1 16,-7-6 0-16</inkml:trace>
  <inkml:trace contextRef="#ctx0" brushRef="#br0" timeOffset="25870.5298">3443 4360 27 0,'3'-13'13'0,"5"0"13"15,-5 10-15-15,1 1-7 16,-1-1 0-16,-3 3-2 16,4 5 1-16,3 3 3 15,-4 5 1-15,4 9-4 16,-3 4 1-16,-4 0-2 16,0-2 1-16,-4-5-3 15,1-1 0-15,-4-2-1 16,3-3 1-16,1 1 0 0,-1-4 0 15,4-2-15-15,-3-3 0 16,3-2-12-16,0-8 1 16,3 0 11-16,1-3 0 15</inkml:trace>
  <inkml:trace contextRef="#ctx0" brushRef="#br0" timeOffset="26151.7849">3588 4479 33 0,'0'16'16'0,"3"19"7"0,1-30-17 0,-1 3 0 16,1 0 1-16,6 0 2 15,4-3 1-15,4-2-6 16,3-3 1-16,4-6-5 16,-4-2 1-16,0 1 1 15,-7-7 0-15,-7-4-1 16,-3-1 0-16,-15-5-2 15,-6 1 0-15,-8 4 1 16,-3 9 1-16,3-1-4 16,0 11 1-16,4 3-14 15,4 2 0-15,10 3-17 16,7 0 1-16,7 0 21 16,3-8 0-16</inkml:trace>
  <inkml:trace contextRef="#ctx0" brushRef="#br0" timeOffset="26851.4495">4029 4344 25 0,'-8'-2'12'0,"1"2"9"16,7-3-13-16,0 3-5 15,-3 3 1-15,-4 5 0 16,0 8 0-16,-4 5-2 15,8 5 1-15,-1-2-1 16,4-3 1-16,0 0 1 16,7 1 0-16,-3-7 4 15,3-1 0-15,3-6-4 16,1-6 0-16,0-2-4 16,-1-5 1-16,1-8-2 0,-4-8 1 15,-4-14-1-15,-3-2 1 16,-3-3 0-16,-1 1 0 15,4 39 0 1,-10-37 0-16,3 10 0 16,3 11-1-16,1 11 1 15,-1 8 0-15,4 7 0 16,4 4 0-16,3 4 0 16,3 6 0-16,4 0 0 15,0 2 0-15,4-2 1 0,0-6-17 16,-1-2 0-16,1-5-15 15,-4-8 0-15,-7-11 18 16,-3-3 0-16</inkml:trace>
  <inkml:trace contextRef="#ctx0" brushRef="#br0" timeOffset="27117.0764">4237 4196 39 0,'-4'6'19'0,"8"23"6"15,-1-16-20-15,4 5 0 16,-3 4 1-16,3 7-3 16,0 5 0-16,3 6-2 0,-2-6 0 15,-1-10-2-15,0-5 1 16,-4-4-6-16,1-1 1 15,3-4-21-15,0-2 1 16,0-5 4-16,0-19 0 16</inkml:trace>
  <inkml:trace contextRef="#ctx0" brushRef="#br0" timeOffset="27648.3401">4247 4178 17 0,'-10'5'8'0,"-8"-5"9"15,15 0-9-15,-5 0-1 16,1 0 0-16,0 0 0 15,-3 3 1-15,-1-1-1 16,1 1 0-16,-1 0-1 16,0-1 0-16,4-2 0 15,0 0 0-15,7 0-2 16,7 0 0-16,4 0 0 16,7-5 0-16,6 0-3 0,8-1 1 15,3 4-3 1,-3 2 1-16,-4 0 0 0,-3 0 1 15,-4 2-2-15,-7 4 0 16,-3 2 2-16,-8 5 0 16,-6 3-1-16,-8 0 0 15,1-1 0-15,-4-1 0 16,3 2-1-16,4-3 0 16,7 0 1-16,7 8 0 15,14 3 0-15,0 2 0 0,-7 1 0 16,1-1 1-16,-5-2-2 15,-3-5 1-15,-7-3 0 16,-10 2 0-16,-12-2-7 16,-6-3 0-16,-4-2-19 15,8-3 1-15,-1 0-9 16,4 0 1-16</inkml:trace>
  <inkml:trace contextRef="#ctx0" brushRef="#br0" timeOffset="28320.1653">4653 3543 40 0,'-14'-3'20'0,"10"0"9"0,8 3-20 15,6-2-6-15,15-1 1 16,17 1-3-16,1-4 0 16,10 1-10-16,0 2 1 15,0 3-37-15,-4 0 1 16</inkml:trace>
  <inkml:trace contextRef="#ctx0" brushRef="#br0" timeOffset="29070.1726">3125 3342 32 0,'-21'2'16'0,"21"-7"9"15,7 2-15-15,0 1-7 16,4 2 1-16,7 0-1 16,10-8 1-16,7 5-3 15,0 1 0-15,-6 2-2 16,-5 0 1-16,-3 2 0 16,-6 3 1-16,-5 9-1 15,-3 2 1-15,-10 5 5 16,-8 3 1-16,-7-1-5 15,-3 4 1-15,0-6-3 0,0-3 0 16,7 4 0-16,3-9 0 16,8 3 1-16,3 0 1 15,7-3-3-15,7-5 0 16,0-3-15-16,7 0 1 16,0-2-16-16,-3-8 0 15,7-8 18-15,-4-6 1 16</inkml:trace>
  <inkml:trace contextRef="#ctx0" brushRef="#br0" timeOffset="29304.6077">3499 3540 36 0,'-17'24'18'0,"20"24"7"0,8-38-18 0,6 1 5 16,-2-6 1-16,6-5-7 16,0-8 1-16,4-8-6 15,-8 0 1-15,-3-2-3 16,-10-1 1-16,-8-2-1 15,-6 0 0-15,-11 2 1 16,-11 4 0-16,0 9-2 16,0 4 0-16,8 4-10 15,6 6 0-15,11 3-1 16,11 2 1-16,13 6-17 16,11-4 0-16,4-7 23 15,3-10 0-15</inkml:trace>
  <inkml:trace contextRef="#ctx0" brushRef="#br0" timeOffset="29762.059">3789 3344 38 0,'-18'6'19'0,"-10"23"8"0,21-19-19 16,0 9-3-16,3 2 1 0,4 3-1 15,4 0 0-15,6-1 3 16,4-7 0-16,0-2-4 16,1-12 1-16,2-4-6 15,-3-9 1-15,0-10 0 16,-6-8 0-16,-5-6-2 15,-6 1 1-15,-5-8 0 16,1-9 0-16,0 9 1 16,-3 5 0-16,-1 5 0 15,1 11 0-15,3 8 0 16,3 10 0-16,0 16 1 16,4 6 0-16,8 7-2 15,-1 6 0-15,3 5 2 16,4 5 0-16,7-2-2 15,8-3 0-15,-8-8-6 16,0-5 0-16,0-8-19 16,-3-5 1-1,-4-6-8-15,0 0 33 16,-14-5 0-16</inkml:trace>
  <inkml:trace contextRef="#ctx0" brushRef="#br0" timeOffset="29965.1877">4025 3291 47 0,'11'30'23'0,"-4"-7"8"16,-4-12-24-16,1 5-4 16,3 8 0-16,0-1-3 15,0 4 1-15,3-3-1 16,-2-3 0-16,-1-3-17 15,-4-10 0-15,1-2-23 16,-4-6 0-16</inkml:trace>
  <inkml:trace contextRef="#ctx0" brushRef="#br0" timeOffset="30355.8172">3986 3228 34 0,'-17'-8'17'0,"-1"8"9"0,14-3-18 16,1 3-4-16,3-2 1 15,0 2 1-15,0 0 0 16,3 0 0-16,4 0 0 16,4 0-4-16,0 0 0 0,3-8-3 15,0 2 0-15,0 9 1 16,0 2 1-16,0 3-2 15,-3 3 1-15,-4 7 1 16,-4-2 0-16,-6 3-1 16,-1-1 1-16,-3 1-3 15,4-3 1-15,3-3 3 16,7 0 0-16,10 0-3 16,5 3 0-16,-1 0 1 15,-7 3 0-15,-11-1-1 16,-13 3 1-16,-15 6-2 15,-3-3 0-15,-14-3-14 16,-4 0 0-16,7-5-26 16,14-6 1-16</inkml:trace>
  <inkml:trace contextRef="#ctx0" brushRef="#br0" timeOffset="31090.2026">3983 3283 41 0,'-7'-13'20'0,"14"3"7"0,0 7-20 16,0-2-1-16,7-1 0 15,11 4-6-15,6 2 1 16,5 2-1-16,-5 4 1 16,-6 2-2-16,-7 0 0 15,-4 0 1-15,-4-3 1 16,-6 5-1-16,-11-7 1 0,-11 2 2 15,-6 1 0-15,2 2-4 16,5-3 1-16,3 3 0 16,10 2 0-16,15 1 0 15,10 2 1-15,4 0-1 16,-1-2 0-16,1 0-1 16,-7-1 0-16,-8 3 0 15,-10-2 0-15,-10 0-10 16,-15 2 1-16,-7-3-9 15,0 1 0-15,4 0-6 16,7-6 0-16</inkml:trace>
  <inkml:trace contextRef="#ctx0" brushRef="#br0" timeOffset="31527.6517">4522 2667 39 0,'7'-3'19'0,"61"1"3"15,-47 2-20-15,17 0-10 16,8 0 1-16,0-3-26 16,4-2 0-16</inkml:trace>
  <inkml:trace contextRef="#ctx0" brushRef="#br0" timeOffset="32168.2906">2536 2561 35 0,'-17'-2'17'0,"13"7"10"15,8-10-19-15,6-1-6 16,15 1 1-16,14-3-3 0,0 3 1 15,3-3-2-15,0 2 1 16,-7 4-1-16,-6 2 1 16,-8 0 0-16,-11 8 1 15,-10 0 0-15,-7 2 0 16,-7 6 1-16,0 0 0 16,4 0-3-16,3 2 0 15,-1-7 1-15,5 2 0 16,6 0 0-16,5-2 1 15,2 0-2-15,-3-1 1 16,-3 1-1-16,-8-1 1 0,-3 4 0 16,-3 4 0-16,-5 1-2 15,1-6 1-15,-3 3-12 16,6-6 1-16,8 1-17 16,6 2 0-16,4-10 25 15,7-6 0-15</inkml:trace>
  <inkml:trace contextRef="#ctx0" brushRef="#br0" timeOffset="32433.9184">2970 2802 40 0,'-3'13'20'0,"38"-5"10"16,-14-11-20-16,11-2-1 15,0-13 0-15,3-1-8 16,0 1 1-16,-7-4-1 0,-6 1 0 15,-12 0-2-15,-13 0 1 16,-8 5-1-16,-3 3 1 16,-14 8-1-16,-4 5 0 15,0 5-7-15,4-3 1 16,3 6-5-16,8 3 1 16,10 2-9-16,7 3 1 15,10-3-1-15,1-5 0 16</inkml:trace>
  <inkml:trace contextRef="#ctx0" brushRef="#br0" timeOffset="32824.6039">3566 2635 36 0,'-21'-16'18'0,"-11"11"2"15,18 10-19-15,-3 1 2 16,-1 7 1-16,0 3-2 16,8 2 0-16,3 9 0 15,7-1 0-15,10-2 6 16,5 0 0-16,9-11-5 16,-3-8 1-16,1-10-3 15,-1-8 0-15,-4-3-2 16,-3-8 1-16,-6-5 0 0,-5-5 1 15,-6-1-1-15,-8 11 0 16,-7-2-1-16,1 10 0 16,-1 0 1-16,4 8 1 15,3 3-1-15,4 5 0 16,4 8-1-16,10 8 0 16,7 2 2-16,4 3 1 15,3 1-4-15,0-1 2 16,-21-21 0-1,56 13-56-15,-17-8 1 0</inkml:trace>
  <inkml:trace contextRef="#ctx0" brushRef="#br0" timeOffset="33043.2983">3771 2503 42 0,'-4'-8'21'0,"15"24"2"15,-4-13-20-15,0 2-1 16,0 5 1-16,0 4-3 16,0 4 1-16,7 6-1 15,1 2 1-15,-1-2-2 16,0-5 0-16,-4-3-12 16,1-3 1-16,-4-8-22 15,4-5 1-15</inkml:trace>
  <inkml:trace contextRef="#ctx0" brushRef="#br0" timeOffset="33480.8608">3669 2506 30 0,'-39'0'15'0,"11"-6"11"0,24 6-16 16,4 0-5-16,-3 0 0 15,3 0 1-15,7-8 0 16,10 0-3-16,12 3 0 16,6-3-2-16,-7 0 0 0,0 3 0 15,-3 0 0-15,-4 2-1 16,-7-2 0-16,-7 5 0 16,-3 0 1-16,-4 5-1 15,-4 3 1-15,1-5-1 16,3 2 1-16,0-2-1 15,3 4 1-15,18 1-2 16,18-5 1-16,0 2 0 16,7 3 1-16,3 3-1 15,-3 5 0-15,-11-3-1 16,-10 3 1-16,-18 0 1 16,-17 2 0-16,-12 3-1 15,-20-5 1-15,-11 3-2 16,-3-1 0-16,6-2-12 15,8 0 0-15,17 8-21 0,18 2 1 16,7 1 21-16,18-9 1 16</inkml:trace>
  <inkml:trace contextRef="#ctx0" brushRef="#br0" timeOffset="34433.9975">4879 6519 44 0,'-11'-8'22'0,"15"24"6"0,3-18-22 0,10-1-4 16,12-2 1-16,9 2-6 16,1 3 1-16,11 0-22 15,3 3 1-15,-8-1-3 16,-2-4 1-16</inkml:trace>
  <inkml:trace contextRef="#ctx0" brushRef="#br0" timeOffset="34941.8895">2868 6585 46 0,'-21'-2'23'0,"38"-3"4"16,-6 2-23-16,7 0 0 15,17 1 0-15,7-1-5 16,1 3 1-16,-1 0-8 16,-3-3 1-16,-4 3-13 15,-3-2 0-15,-4 2-5 16,-7-8 0-16</inkml:trace>
  <inkml:trace contextRef="#ctx0" brushRef="#br0" timeOffset="35176.3224">3348 6379 40 0,'0'-3'20'0,"17"14"3"16,-13 0-19-16,-1 10 1 15,1 0 0-15,-4 3 0 16,0-3 0-16,0 3-5 16,0 0 0-16,0-1-1 15,0-1 1-15,0-4-1 16,0-5 0-16,0-2-32 16,0-6 1-16,3-5 13 15,4-2 0-15</inkml:trace>
  <inkml:trace contextRef="#ctx0" brushRef="#br0" timeOffset="35395.0352">3506 6607 42 0,'7'18'21'0,"32"11"13"0,-28-26-21 16,3-3-3-16,4-5 0 16,3-3-7-16,-4-6 0 15,1 1-3-15,-7 0 1 16,-8-6-3-16,-6 1 1 0,-4-1 1 15,-8 4 0-15,5 1-8 16,-1 6 0-16,1 3-8 16,3 2 0-16,0 3-7 15,3 3 1-15,4 0 2 16,7 5 0-16</inkml:trace>
  <inkml:trace contextRef="#ctx0" brushRef="#br0" timeOffset="35848.2062">3993 6496 36 0,'-17'-11'18'0,"-15"19"3"16,25-5-18-16,-7 7 2 0,0 1 0 15,3-1-3-15,0 3 1 16,8 3 3-16,3 0 0 16,7 0 4-16,4-5 1 15,6-6-9-15,4-5 0 16,-3-5-3-16,-4-3 1 16,-3-8-2-16,-1-8 0 15,-6-5-1-15,-4-8 1 16,-4 3 2-16,-3 2 1 15,-7 5-1-15,0 9 1 16,0 2-2-16,7 11 0 0,7 7 1 16,7 14 1-16,7 11-1 15,0 10 1-15,4-8 0 16,3 0 0-16,0-3-2 16,-3-5 0-16,-4-2-13 15,-4-3 1-15,1-6-19 16,0-7 0-16,-4 0 17 15,0-19 0-15</inkml:trace>
  <inkml:trace contextRef="#ctx0" brushRef="#br0" timeOffset="36051.3335">4166 6361 44 0,'4'10'22'0,"27"27"8"16,-24-18-23-16,1 5-1 0,-1-3 1 15,7 3-5-15,0 5 1 16,-4 2-3-16,4 1 0 16,1-5 0-16,-8-6 0 15,0-5-7-15,-4-6 1 16,1-7-22-16,-4-8 0 16,0-9 2-16,-4-2 1 15</inkml:trace>
  <inkml:trace contextRef="#ctx0" brushRef="#br0" timeOffset="36410.6857">4191 6331 38 0,'-21'-10'19'0,"-15"5"7"16,29 5-19-16,0-3 1 15,0 0 1-15,4 3-3 16,3 0 0-16,7 0 0 15,14-2 0-15,4-1-4 16,6 3 1-16,5 0-5 16,-5 0 1-16,-2 3 0 15,-8 2 1-15,-4 0 1 16,-10 6 0-16,-7-1-2 16,-10 1 1-16,-1 2 0 15,1-2 0-15,6 2 0 16,8 6 0-16,10 4 0 15,7 6 0-15,0-7 0 0,-3-4 0 16,-4 3 0-16,-4-2 1 16,-6-1-4-16,-8 4 0 15,-3-1-20-15,-10 0 0 16,-1-3-17-16,1-4 0 16</inkml:trace>
  <inkml:trace contextRef="#ctx0" brushRef="#br0" timeOffset="37051.3489">3563 6572 38 0,'-18'3'19'0,"-3"-14"8"0,18 9-19 16,-1-1-7-16,0 3 0 15,1 0-2-15,3 0 1 16,0 0 0-16,3 3 0 16,1-1 1-16,3-2 0 0,0 0 0 15,-3 0 0-15,-1-2 0 16,-3 2 1-16,0-8 0 16,-3 0 1-16,3-3-2 15,0 1 1-15,0-4-2 16,0 4 1-16,3 2-2 15,1 5 0-15,-4 3 1 16,7 3 0-16,-4 5 0 16,-3 2 1-16,-3 1-1 15,-4-3 1-15,0 0-2 16,-4 0 0-16,0 2-27 16,8 4 1-16,3 1 1 15,7-1 1-15</inkml:trace>
  <inkml:trace contextRef="#ctx0" brushRef="#br0" timeOffset="37723.1763">4699 7371 37 0,'0'-2'18'0,"49"-9"7"0,-24 8-19 0,10-5-4 16,15 1 1-16,6-4-7 15,0 11 0-15,-6-5-37 16,3 5 0-16</inkml:trace>
  <inkml:trace contextRef="#ctx0" brushRef="#br0" timeOffset="38316.9335">4720 8128 45 0,'-21'-8'22'0,"10"16"13"0,18-8-22 15,7-3-11-15,18 3 0 16,0-5-2-16,17 2 1 16,11-2-17-16,0 5 0 15,4 3-27-15,-1-3 0 16</inkml:trace>
  <inkml:trace contextRef="#ctx0" brushRef="#br0" timeOffset="38848.2485">2568 7377 44 0,'-18'2'22'0,"36"-7"2"0,-4 2-21 0,11 3-5 15,3 0 1-15,7 3-4 16,8-3 0-16,3 3-13 15,-4-3 0-15,-3 0-4 16,-4-6 1-16</inkml:trace>
  <inkml:trace contextRef="#ctx0" brushRef="#br0" timeOffset="39270.1284">2967 7173 42 0,'-14'-3'21'0,"17"3"8"0,1 0-22 15,10-5-4-15,7 5 1 16,4-3-3-16,6 3 0 16,-6 0-2-16,-7 6 1 15,-4-1 0-15,-4 8 0 16,-3 3 1-16,-7 2 1 16,-10 4 1-16,-1-1 0 0,-3-3-2 15,0 1 0-15,3-3-1 16,4-6 0-16,7 4 1 15,7-1 1-15,11-3-3 16,3 1 1-16,4-6-17 16,7 1 1-16,-1-6-14 15,5 0 0-15,-5 0 17 16,-6-6 0-16</inkml:trace>
  <inkml:trace contextRef="#ctx0" brushRef="#br0" timeOffset="39488.8819">3330 7387 36 0,'-18'3'18'0,"22"18"9"15,3-13-18-15,7 2-1 16,7 1 1-16,11-3-2 16,7-8 1-16,-4-3-7 15,-3-2 0-15,-4-3 0 0,-7-2 0 16,-10 2-2-16,-4-6 0 16,-14 4 0-16,-14-6 1 15,-8 0-3-15,1 3 0 16,0 2-13-16,0 6 1 15,7 0-19-15,6 5 0 16,8 0 26-16,7 0 0 16</inkml:trace>
  <inkml:trace contextRef="#ctx0" brushRef="#br0" timeOffset="40089.45">3863 7337 34 0,'-21'3'17'0,"-1"-9"3"16,19 6-16-16,-4 6 0 15,-4-1 0-15,1 3-1 16,3 0 0-16,7 2 2 16,3 4 0-16,4-4 5 15,7-2 0-15,4 0-7 16,3-5 1-16,0-3-4 16,0-8 0-16,-6-3 0 15,-5-5 0-15,-6-10 0 16,-8-6 0-16,-6-2 0 15,-5-1 0-15,1 3 0 16,0 6 1-16,4 7-2 16,3 6 0-16,0 8 1 15,3 8 0-15,4 5-1 0,7 10 1 16,7 9 1-16,4 4 0 16,-1-4-2-16,5-3 0 15,-1-1-7-15,-4-4 0 16,-2-3-23-16,-1-6 1 15,0-4 7-15,0-12 0 16</inkml:trace>
  <inkml:trace contextRef="#ctx0" brushRef="#br0" timeOffset="40292.5333">4039 7115 43 0,'0'8'21'0,"18"26"5"0,-11-23-22 0,0 10 2 15,3 5 0-15,5 1-5 16,-1 2 1-16,0-3-1 16,-4-2 0-16,1-3-1 15,-4-2 1-15,0-6-3 16,0-2 1-16,-3-4-29 16,-4-7 0-16,0 0 6 15,0-13 1-15</inkml:trace>
  <inkml:trace contextRef="#ctx0" brushRef="#br0" timeOffset="40683.2025">4004 7093 31 0,'-4'0'15'0,"-6"3"10"0,10-3-16 16,0 0-4-16,0 0 0 15,0 0 4-15,7 3 0 16,0-3-3-16,3 0 1 16,8-3-2-16,7 0 0 15,-1 1-6-15,1 2 1 16,-4 0 0-16,-3 2 0 16,-4 4-1-16,-3 2 1 0,-8 5 1 15,-3 0 0-15,0 0-2 16,0 1 1-16,0 1-1 15,4 1 0-15,6 3 2 16,4 2 1-16,1 0-4 16,2 3 1-16,-3-3 2 15,-10-5 0-15,-8 0-2 16,-3 2 1-16,-10-2-10 16,-12 0 1-16,1 0-19 15,0 0 0-15,3 2 1 16,11 1 1-16</inkml:trace>
  <inkml:trace contextRef="#ctx0" brushRef="#br0" timeOffset="41151.9038">2557 8104 54 0,'-10'5'27'0,"31"-12"1"16,0-1-26-16,11 0-3 16,3 0 1-16,8 0-11 15,2 2 0-15,1 4-27 16,-7 2 0-16,0-8 33 16,-4 0 0-16</inkml:trace>
  <inkml:trace contextRef="#ctx0" brushRef="#br0" timeOffset="41620.7179">3147 7845 37 0,'-29'3'18'0,"8"-3"6"0,21 0-18 0,0 0-1 15,4 0 0-15,6 2 0 16,4 1 1-16,8-1-4 16,2 1 1-16,1 2-4 15,0 3 0-15,-8 3 2 16,-3 2 1-16,-10 3-3 15,-8 3 1-15,-3-1 2 16,-7 3 0-16,0-2-4 16,4-3 1-16,3 0 1 15,7 5 1-15,10 0-2 16,4 3 1-16,4-3-1 16,-1-5 0-16,-6 0 2 0,-4-1 1 15,-10 1-1-15,-8 0 0 16,-7 0-3-16,1 0 0 15,-1-3-4-15,0-5 1 16,1-3-13-16,6-2 0 16,8-6-14-16,6-2 1 15</inkml:trace>
  <inkml:trace contextRef="#ctx0" brushRef="#br0" timeOffset="41870.7192">3394 8173 34 0,'0'13'17'0,"7"-13"5"0,-4 3-16 0,4 5 1 16,7 0 1-16,11 2 2 16,3-4 0-16,0-4-2 15,4-4 0-15,-4-4-7 16,-6 1 1-16,-5 0-1 16,-10-9 0-16,-10-4-2 15,-8-3 1-15,-14 0 0 16,-6 2 0-16,-5 1-3 15,8 7 1-15,0 3-14 16,7 3 0-16,3 2-5 16,11 6 1-16,7 2-8 15,14-5 1-15</inkml:trace>
  <inkml:trace contextRef="#ctx0" brushRef="#br0" timeOffset="42291.9192">3873 8049 40 0,'-28'-3'20'0,"-4"3"8"0,25 5-21 15,-3 3-1-15,-4 11 0 16,3 2-2-16,4-3 0 15,7-2 4-15,7 0 0 16,4-3 0-16,10-5 0 0,7-5-7 16,7 0 0-16,-3-6-2 15,-7-10 1-15,-4-8 0 16,-7-9 0-16,-3-1 0 16,-11-4 0-16,-4 1-1 15,-7 2 0-15,-6 6 1 16,-1 7 0-16,4 9-1 15,0 7 1-15,7 11 0 16,7 5 0-16,10 8 0 16,12 8 0-16,-1 3-5 15,4-3 0-15,-1-2-18 16,4-6 0-16,1-3-9 16,-5-7 1-16,-2-11 18 15,-8-3 1-15</inkml:trace>
  <inkml:trace contextRef="#ctx0" brushRef="#br0" timeOffset="42510.6332">4131 7837 56 0,'3'8'28'0,"15"32"5"0,-11-27-29 15,0 5 0-15,4 9 1 16,-1 2-2-16,1 8 1 15,-1-3-4-15,-2-5 1 16,-1 1-2-16,0-9 0 0,-4-3-6 16,1-5 0-16,-1-5-18 15,-3-2 1-15,4-4-12 16,-1-12 1-16</inkml:trace>
  <inkml:trace contextRef="#ctx0" brushRef="#br0" timeOffset="42916.9324">4067 7792 37 0,'-31'-5'18'0,"16"-6"12"16,12 11-19-16,-1 3-4 15,4-6 0-15,0 6-2 16,0-3 1-16,4 0 1 15,10 0 1-15,11 0-4 0,7 0 1 16,-1 2-6-16,-3-2 1 16,1 3-1-16,-5-3 1 15,-2 5 0-15,-8 3 1 16,-11 5-2-16,-3 3 1 16,0 3-2-16,-3-1 1 15,3 1 1-15,0 2 0 16,7 0 2-16,10 6 0 15,8-1-3-15,3 3 1 16,-3-2-2-16,-4 2 1 0,-14-5 0 16,-10-6 0-16,-11-2-7 15,-11 0 0-15,-7 0-10 16,-3 0 1-16,-4 0-14 16,4-1 1-16,10 1 17 15,7-2 1-15</inkml:trace>
  <inkml:trace contextRef="#ctx0" brushRef="#br1" timeOffset="64985.7164">16640 622 18 0,'-3'-8'9'0,"3"3"6"0,0 5-9 16,0 0-4-16,0 0 1 15,0 0-2-15,0 0 1 16,0 5 1-16,0 3 0 16,3 5 1-16,1 8 1 15,-1 14-4-15,-3 2 1 16,0 2-3-16,0-4 1 16,0 7 2-16,-3-5 0 15,-1 3-2-15,1-6 0 16,-1 1 0-16,1-12 0 0,3-4 0 15,0-1 1-15,0 4-13 16,0-12 0-16,0-7-14 16,3 2 0-16</inkml:trace>
  <inkml:trace contextRef="#ctx0" brushRef="#br1" timeOffset="65313.8198">16683 913 23 0,'0'-3'11'0,"17"-10"5"0,-6 13-13 16,3 0 0-16,7 0 0 16,0 0-3-16,1 5 1 15,-5-5-1-15,1 3 0 16,-4 2 0-16,0-5 1 16,0-5-2-16,0 2 0 15,-3 3-8-15,-1-8 0 16,1 0-11-16,-4-8 1 0</inkml:trace>
  <inkml:trace contextRef="#ctx0" brushRef="#br1" timeOffset="65563.8865">16887 598 21 0,'-3'8'10'0,"3"26"6"16,0-18-11-16,0 5 5 15,0 19 0-15,-4-3-4 16,1 3 0-16,-1 2-7 16,1 0 1-16,3-5 0 15,-4 3 1-15,4-8-1 16,-3-6 1-16,3-7-3 16,0-3 1-16,0-6-30 15,3-4 1-15,4-6 20 16,4-8 1-16</inkml:trace>
  <inkml:trace contextRef="#ctx0" brushRef="#br1" timeOffset="66235.7202">17113 802 18 0,'-3'-11'9'0,"6"22"2"16,-3-9-8-16,0 4 1 15,-3 2 1-15,-1 10 1 16,0-7 0-16,1 5 0 16,-1 2 0-16,4 3-2 15,0 0 0-15,0 1-1 16,0-4 1-16,4-2 0 15,-1-5 0-15,5-1 0 0,-1-2 1 16,3-3-4-16,1-2 1 16,3-6-2-16,0-5 0 15,4-5 0-15,-1 0 0 16,-3-8-1-16,0 8 1 16,-3-3 1-16,0 2-1 15,-11 14 0 1,7-5-1-16,-7-3 0 15,0 11 1-15,0 5 1 0,0 8-2 16,3 2 1-16,4-2 0 16,-3 0 0-16,3-5 5 15,3-11 0-15,5 0-4 16,-1-8 1-16,0 0-1 16,0-3 0-16,0-5-1 15,-3 6 0-15,-1-6-1 16,-3-8 1-16,-3 5-7 15,-1 1 1-15,1 2-15 16,-1 5 0-16,-3 6-11 16,0 5 0-16</inkml:trace>
  <inkml:trace contextRef="#ctx0" brushRef="#br1" timeOffset="66501.3933">17653 579 33 0,'21'-8'16'0,"18"16"3"0,-29 0-18 15,4 3-1-15,4 13 0 16,0-6 0-16,-4 19 0 15,-7 6 1-15,-11-4 0 16,-6 4-1-16,-4 2 0 0,-11 5-18 16,-3-2 0-16,-7-3 1 15,-4-14 1-15</inkml:trace>
  <inkml:trace contextRef="#ctx0" brushRef="#br1" timeOffset="67173.2634">17092 667 16 0,'-11'0'8'0,"-6"8"3"16,13-6-8-16,-3 6 2 15,0 16 0-15,-4 3 0 0,1 4 0 16,3 6-3-16,0 3 1 16,3 2-1-16,1 1 0 15,3-6-2-15,7 2 1 16,0-4-3-16,7-3 0 16,0-6-30-16,0-5 1 15</inkml:trace>
  <inkml:trace contextRef="#ctx0" brushRef="#br1" timeOffset="67985.7942">16291 505 20 0,'-3'-10'10'0,"-1"10"0"15,4 0-9-15,4 0-1 16,-1 10 0-16,4 14 8 16,4 11 1-16,3 15-4 0,0 13 1 15,-3 9-5-15,-1 4 0 16,-3 1 6-16,-3 11 0 16,-8-14 0-16,-3-14 0 15,-3-1-5-15,2-14 1 16,-2-3-4-16,-1-2 1 15,4-14-3-15,0 1 1 16,4-12-27-16,6-7 1 16,4-5 8-16,4-6 1 15</inkml:trace>
  <inkml:trace contextRef="#ctx0" brushRef="#br1" timeOffset="68593.4746">17942 471 28 0,'0'-11'14'0,"0"-2"9"0,0 13-15 0,0 0-7 15,4 0 1 1,-1 8 0-16,-3 5 1 0,0 6 1 16,4 18 1-16,-4 10-1 15,0 17 0-15,-4-1-1 16,1-7 1-16,3 0-4 16,0-3 0-16,-4-3 1 15,4-8 0-15,-3-7-2 16,3-1 1-16,0-2-10 15,0-3 1-15,0-5-34 16,0-1 0-16</inkml:trace>
  <inkml:trace contextRef="#ctx0" brushRef="#br1" timeOffset="69046.634">18256 796 26 0,'-18'-2'13'0,"15"4"7"15,3-2-12-15,0 0-4 16,3 0 1-16,4 0-1 15,8 0 0-15,6 0 0 16,7 0 1-16,0 0-5 16,4 0 1-16,3 6-2 15,-3-6 1-15,-4 0-6 16,-3-8 0-16,-4 8-22 16,-3 0 1-16,-1 0 14 15,-3-3 1-15</inkml:trace>
  <inkml:trace contextRef="#ctx0" brushRef="#br1" timeOffset="69234.1379">18235 921 37 0,'10'2'18'0,"58"-2"4"0,-47-2-20 15,21 2-2-15,4 0 1 0,3 0-21 16,4 0 1-16,-3 2-1 16,-5 4 0-16</inkml:trace>
  <inkml:trace contextRef="#ctx0" brushRef="#br1" timeOffset="70218.4703">19837 1209 21 0,'3'-8'10'0,"-17"16"5"16,10-5-12-16,-3 10 2 16,0-2 1-16,0 7 0 15,-3 6 0-15,-1 0 2 16,0 10 0-16,1 1-9 16,-1-1 1-16,1-8 0 15,3-2 0-15,3-5 0 16,1-3 1-16,-4-8-12 15,3-8 1-15,8 0-23 0,3-6 1 16</inkml:trace>
  <inkml:trace contextRef="#ctx0" brushRef="#br1" timeOffset="70562.2802">19988 1294 33 0,'-7'-5'16'0,"32"10"9"16,-11-10-17-16,7 2-2 15,18 6 0-15,3 2-7 16,-3-5 0-16,-4 0 0 16,1 0 0-16,-5 0-15 15,-2 0 1-15,-8 0-14 16,-4-5 0-16</inkml:trace>
  <inkml:trace contextRef="#ctx0" brushRef="#br1" timeOffset="70827.9076">20150 1048 27 0,'0'0'13'0,"-7"24"13"0,7-19-15 16,0 16-4-16,-3 5 0 0,-1 9-3 15,1-3 1-15,-1 2-3 16,1 3 1-16,-1 3-4 16,1-3 0-16,3-3-1 15,3-2 0-15,8-14-27 16,3-2 1-16,4-5 7 15,-1-11 1-15</inkml:trace>
  <inkml:trace contextRef="#ctx0" brushRef="#br1" timeOffset="71484.1131">20673 1289 21 0,'0'-3'10'0,"3"-5"10"0,-3 3-11 0,0 5-4 15,0 0 0-15,0 5 0 16,0-5 1-16,0 8 1 15,0 0 0-15,4 2-3 16,-1 6 1-16,1 0-4 16,-1-3 1-16,1 1 4 15,3-4 0-15,0-2-5 16,3-3 1-16,5-13-3 16,-5 3 1-16,4-5 0 15,-3 2 0-15,-1-3 0 16,-3 3 1-16,1 0-2 15,-8 8 1-15,0 0 0 16,0 8 0-16,3 0 0 0,1 5 1 16,3 1 3-16,0-7 0 15,3-7 1-15,4 0 0 16,1 0-6-16,-5-7 1 16,1-7 0-16,-4 4 1 15,-4-1-3-15,-3-2 1 16,0 2-14-16,-3 1 1 15,3 2-4-15,0 0 0 16,3 0-18-16,1 8 1 16</inkml:trace>
  <inkml:trace contextRef="#ctx0" brushRef="#br1" timeOffset="71765.4208">21135 1228 39 0,'14'-3'19'0,"56"3"7"15,-45 0-20-15,3-5-7 16,4 10 1-16,-7-5-1 16,-4 0 0-16,-7 3-30 0,-3-3 0 15,-4 0 19-15,-4-3 1 16</inkml:trace>
  <inkml:trace contextRef="#ctx0" brushRef="#br1" timeOffset="72093.5332">21219 1244 26 0,'-10'-8'13'0,"-4"26"7"16,10-13-13-16,-3 3 0 16,0 3 0-16,0 5 0 15,0 5 0-15,3 3-2 16,4 0 1-16,7-1-4 16,8-1 1-16,2-1-3 15,4-8 1-15,4 0-7 16,0-5 1-16,3 3-29 15,-3-11 1-15,-4 0 17 16,0-6 0-16</inkml:trace>
  <inkml:trace contextRef="#ctx0" brushRef="#br1" timeOffset="72343.5033">21470 1074 37 0,'3'-26'18'0,"43"20"7"0,-32 6-19 15,8 6-3-15,2 4 0 16,4 9-3-16,1 10 1 0,-5 13-2 16,-6-7 1-16,-7-1-1 15,-11 3 1-15,-15 5 0 16,-9 1 1-16,-11-4-18 15,-8-1 0-15,-10-7-11 16,-14-10 0-16</inkml:trace>
  <inkml:trace contextRef="#ctx0" brushRef="#br1" timeOffset="72656.002">20503 1154 29 0,'-31'5'14'0,"-8"29"11"0,28-18-14 15,1 3-4-15,-1 4 1 16,7 12-4-16,11 2 1 16,15 11-4-16,9 2 0 15,8-3-1-15,14 1 0 16,0-16-12-16,14-3 0 16,7-5-28-16,4-16 0 0</inkml:trace>
  <inkml:trace contextRef="#ctx0" brushRef="#br1" timeOffset="73281.0661">21742 990 10 0,'7'-3'5'0,"3"-5"9"16,-6 8-6-16,-1-5-1 16,4 2 1-16,0 3-3 15,0 0 0-15,4 0-1 16,-4 0 0-16,4 0-4 16,-4 0 1-16,0 8-1 15,-4 0 1-15,-3 2 1 16,0 1 1-16,-3 5-1 15,-1 0 1-15,4 0-1 16,0 2 0-16,0-7 0 16,7 2 0-16,0-2-2 15,7-1 0-15,11 3-3 16,0-5 1-16,-1 3-40 16,1-3 1-16</inkml:trace>
  <inkml:trace contextRef="#ctx0" brushRef="#br1" timeOffset="74734.2123">18983 1244 33 0,'-7'0'16'0,"24"-14"5"16,-6 9-17-16,10-3 1 15,14 0 1-15,8 0-5 16,-4 8 1-16,-1 0-2 16,-2 0 0-16,-5 0 0 15,-6 0 1-15,-4 3 0 16,-7 2 1-16,-3-5-3 15,0 3 1-15,-4 2-1 16,-4 3 1-16,1 5 1 16,-4-5 1-16,3 5-2 15,1 1 0-15,-4 7 1 16,0 8 1-16,0 5-1 16,0 1 0-16,0 4 0 0,0 4 0 15,3-1 4-15,1 0 1 16,-4-15-6-16,3-3 1 15,1 2-1-15,-1-7 1 16,1-3 1-16,-1-1 0 16,-3-4 4-16,4-3 1 15,3-5-6-15,0-6 0 16,0 0-1-16,0-5 0 16,0-18-1-16,4-11 1 15,-1 0 0-15,1-8 1 0,-4-5-2 16,0 2 1-16,-3 6-1 15,-1-3 1-15,-3-6 0 16,0 6 1-16,0-2-2 16,-3 4 1-16,-1 6 0 15,1-5 0-15,-1 8 0 16,0 2 0-16,1 5 0 16,3 4 0-16,0 4 0 15,0 3 0-15,0 6 0 16,0-4 1-16,0 6-2 15,3 3 1-15,1-3 0 16,3 0 0-16,0 0 0 16,0 8 0-16,7 0 0 15,4 0 0-15,3 0 0 16,7 0 0-16,4 0 0 16,3-5 0-16,18 5 0 15,7-3 1-15,14-2-1 0,11 2 0 16,10 3 0-16,-7-2 0 15,4 2 1-15,-4-5 1 16,-7 2-4-16,4 3 0 16,-4 0 3-16,11-8 0 15,3 0-2-15,4 3 0 16,0 2 1-16,10-5 1 16,-3 0-2-16,-11 8 1 15,-3 0 0-15,-11 0 0 16,-7 0-1-16,-7 0 1 0,-7 0 1 15,-3 0 1-15,-12 0-2 16,-9-2 0-16,-4-6 0 16,-8 0 0-16,-6 2-1 15,-4 4 1-15,-3 2-1 16,-1-3 1-16,-3 3 1 16,-3 0 0-16,-1 0-1 15,-3 5 0-15,0 9-1 16,0 4 1-16,4-2-1 15,3 0 1-15,-4 10-24 16,11 1 0-16,8-3-16 16,-1-6 0-16</inkml:trace>
  <inkml:trace contextRef="#ctx0" brushRef="#br1" timeOffset="75327.9127">20570 251 27 0,'4'-37'13'0,"10"24"13"0,-14 10-15 16,3-5-9-16,1 8 1 15,0 6-2-15,-1-4 1 16,1 6-3-16,-1 8 1 16,4 3 0-16,0 13 1 15,4 10-2-15,-4-5 0 16,0-3 0-16,3-2 1 15,-10-3-41-15,0 3 1 16</inkml:trace>
  <inkml:trace contextRef="#ctx0" brushRef="#br1" timeOffset="75687.3521">18775 667 49 0,'-39'0'24'0,"60"0"0"16,0-3-24-16,39-5 9 15,53-5 0-15,78-6-6 16,70 1 1-16,63 10-3 0,43 8 1 16,28 8-2-16,4 0 0 15,-15 10 0-15,-45-2 0 16,-57-5-1-16,-31 2 1 16,-47-8-8-16,-34 9 0 15,-22-12-33-15,-32 3 0 16,-38-12 28-16,-32-7 1 15</inkml:trace>
  <inkml:trace contextRef="#ctx0" brushRef="#br1" timeOffset="78453.0119">1340 5763 16 0,'18'-3'8'0,"0"3"5"0,-11 0-7 0,3-3-2 15,-3 1 0-15,4 2-3 16,0 0 1-16,-1 0-3 15,4 0 1-15,4 0 0 16,3 0 0-16,4 0 0 16,-1 0 0-16,5 0 5 15,-8-3 0-15,7 0-3 16,4 6 0-16,0-6-1 16,-4 3 0-16,3 3-1 15,1-6 0-15,-7 3 0 16,0 0 0-16,3 0 0 15,4 0 0-15,-4 0 0 16,4 0 1-16,-1 0 2 16,1 0-3-16,-32 0 0 15,53-5 2-15,3 0 0 16,-10 0-2-16,-7 2 0 16,7-5 0-16,0 8 0 15,0-3 1-15,-4 3 0 16,-3 0 0-16,0 0 1 15,3 3 0-15,0-6 0 16,1 3-1-16,-8-5 0 16,4 2-2-16,3 1 1 15,4-1 0-15,3 3 1 16,4 3-1-16,11-6 0 16,-4-2 0-16,3 2 0 0,1 0-4 15,6 1 0-15,-10-1-35 16,4 3 1-16,-1-2 37 15,-10-4 1-15</inkml:trace>
  <inkml:trace contextRef="#ctx0" brushRef="#br1" timeOffset="79031.1076">2293 5789 13 0,'18'0'6'0,"10"-3"7"15,-14 1-7-15,11-1-5 16,3 0 0-16,4-2 5 16,6 3 0-16,5-1 0 15,6 0 1-15,0 1-4 16,8-1 0-16,6-2 1 16,1-1 0-16,17 1-2 15,4-3 1-15,10 0-1 16,-3 0 0-16,17-2 1 15,-10-6 1-15,10 3-2 16,-7 2 1-16,11-5-4 16,-10 0 1-16,2 6-7 15,-13-1 0-15,0 6-26 16,-4 2 1-16,-17 1 22 16,-8-9 1-16</inkml:trace>
  <inkml:trace contextRef="#ctx0" brushRef="#br1" timeOffset="79499.8533">3725 5641 19 0,'-28'0'9'0,"21"8"3"15,7-8-11-15,0 2 5 16,7 1 1-16,7-3-1 16,7 0 1-16,11-3 0 15,17 1 0-15,1 2 2 16,17-5 0-16,10-3-3 16,15 2 0-16,0-2-4 0,14 0 0 15,-11 8-2-15,11 3 0 16,-7 0-1-16,6-6 1 15,-2 3-12-15,-12-5 1 16,1 0-19-16,-11-3 0 16,-3-3 15-16,-11-2 1 15</inkml:trace>
  <inkml:trace contextRef="#ctx0" brushRef="#br1" timeOffset="80187.3841">4826 5540 24 0,'-28'-2'12'0,"10"-1"5"16,14 3-11-16,4-3-6 15,-3 3 1-15,3 0 2 16,7 3 1-16,7 0 3 15,7-3 0-15,11 0-3 16,21-3 0-16,10 3 1 16,22-8 0-16,21-2-3 15,17 2 0-15,15-3-1 16,14 0 0-16,13 1-5 16,-6-1 1-16,-7 3-22 15,-4 0 1-15,-14 0 0 0,-7 3 1 16</inkml:trace>
  <inkml:trace contextRef="#ctx0" brushRef="#br1" timeOffset="80703.0448">5574 5538 14 0,'-36'2'7'0,"33"6"4"0,3-8-8 15,10 0 7-15,12 0 1 16,13-2-5-16,18-1 1 16,24 0 1-16,33-2 0 15,17-3-6-15,14 3 1 16,0-3-2-16,4 3 0 16,-22-1-1-16,8 1 0 15,-18 0-1-15,-4 2 1 16,-10 3-11-16,-15 0 0 15,-6 0-23-15,-11-3 0 0</inkml:trace>
  <inkml:trace contextRef="#ctx0" brushRef="#br1" timeOffset="81109.2987">6763 5501 22 0,'-29'-3'11'0,"29"11"1"0,4-8-10 15,10 3 6-15,4 2 1 16,24 0-1-16,21 0 1 16,26-2-3-16,16 5 0 15,8-5-6-15,14-1 1 16,-24 4 0-16,10-6 0 15,-18-6-3-15,-7 1 0 16,-10-3-8-16,-15 0 1 0,-13 3-27 16,-15 0 0-16</inkml:trace>
  <inkml:trace contextRef="#ctx0" brushRef="#br1" timeOffset="81437.4115">7249 5524 45 0,'-7'-13'22'0,"64"19"1"0,-22-9-22 15,29 0 8-15,3-2 0 16,35-3-2-16,7-3 0 16,4 4-7-16,-14 4 1 15,0 3-5-15,-18 0 0 16,-11 0-49-16,-10 0 0 15</inkml:trace>
  <inkml:trace contextRef="#ctx0" brushRef="#br1" timeOffset="83359.3303">8001 5482 21 0,'0'0'10'0,"21"3"8"0,-10-6-11 16,3 1 1-16,10 2 1 16,15 0-3-16,4-3 0 15,9-2-2-15,15-1 1 16,4 1-6-16,14 0 1 15,-1-1-8-15,8-2 0 16,-4 1-30-16,4 1 0 16</inkml:trace>
  <inkml:trace contextRef="#ctx0" brushRef="#br1" timeOffset="93121.7328">23551 13332 9 0,'0'-5'4'0,"14"18"14"0,-7-7-4 16,0 2-11-16,1-1 0 16,-1 4 1-16,-4 2 1 15,1-5 0-15,-4 0 0 16,0-3-3-16,-4-2 1 16,-3-6-2-16,-4-2 0 15,1 0 0-15,-4-3 0 16,0-5 0-16,0 2 0 15,3 3-1-15,4 6 0 16,7 2 1-16,7 5 1 16,4 8-2-16,10 3 0 0,0-3 0 15,0-2 0-15,-3 2 3 16,-4-2 0 0,-7-1 4-16,-7-5 0 15,-7-2-2-15,-7-3 1 0,0 0-4 16,-1-8 1-16,1-5-3 15,4-3 0-15,3 0-2 16,0 3 0-16,3 2-43 16,1 11 0-16,-1-8 33 15,15 0 0-15</inkml:trace>
  <inkml:trace contextRef="#ctx0" brushRef="#br1" timeOffset="94090.5366">21586 14195 46 0,'-31'-16'23'0,"13"8"8"16,18 8-23-16,7 0-8 15,4-5 1-15,17-3-1 0,18-3 1 16,7 3-12-16,7 8 0 15,-1 0-32-15,-6 0 0 16</inkml:trace>
  <inkml:trace contextRef="#ctx0" brushRef="#br1" timeOffset="95543.6811">21473 13862 26 0,'-14'2'13'0,"7"9"8"16,7-3-13-16,0 10-5 0,0 9 0 16,0 4 3-16,0 6 1 15,4 6-6-15,3-6 1 16,3-5 5-16,5-9 1 16,-1-7-6-16,0-10 1 15,0-9-4-15,3-8 1 16,1-5 0-16,-4-5 1 15,0-5-1-15,-7-6 1 16,0 3-2-16,-3 5 1 16,0 8 1-16,-4 8 1 0,0 8-1 15,0 11 0-15,0 7 1 16,7 6 0-16,7 8 2 16,7-8 0-16,4-6 5 15,3-10 0-15,0-8-5 16,-3-10 0-16,-4-9-4 15,0-7 1-15,-7-6-1 16,-7-2 1-16,-3 2-2 16,-4-5 1-16,-4 0-1 15,1 5 0-15,-1 3-22 16,1 10 0-16,3 3-13 16,0 1 36-16,0 15 0 15</inkml:trace>
  <inkml:trace contextRef="#ctx0" brushRef="#br1" timeOffset="96074.9371">22080 13967 34 0,'4'0'17'0,"6"-5"14"15,-3 2-17-15,7 1-5 16,8 2 1-16,6-6-8 16,14 1 1-16,8 0-3 0,6 0 1 15,0-1-2-15,-3 1 1 16,-7 2-1-16,-3 1 1 16,-12-1-5-16,-2 0 0 15,-8 1-20-15,-7-4 1 16,-4 4-5-16,-10 4 0 15</inkml:trace>
  <inkml:trace contextRef="#ctx0" brushRef="#br1" timeOffset="96434.3183">22486 13756 37 0,'-25'-14'18'0,"11"1"9"16,14 16-19-16,0 0-4 15,7 4 1-15,11 4 0 16,14 2 1-16,6 8-6 16,8-5 1-16,0 3-2 15,0-1 1-15,-7 1 0 16,-8-1 0-16,-6 4 4 15,-7-7 0-15,-11 1-3 16,-7-2 0-16,-11-4-1 16,-6-2 0-16,3 0-1 0,-4-3 1 15,0 1-10-15,4-1 0 16,0-2-3-16,3-1 0 16,1 1-15-16,3 2 0 15,0-2 20-15,0-3 0 16</inkml:trace>
  <inkml:trace contextRef="#ctx0" brushRef="#br1" timeOffset="96731.1978">22556 13740 46 0,'7'-3'23'0,"11"16"5"16,-11-5-22-16,0 6-1 16,4 4 0-16,-4 1-3 15,0-1 0-15,0 6-2 16,0-3 0-16,0 0-1 15,0-2 0-15,0-3-21 16,-3-6 0-16,-1-2-13 16,1-3 0-16</inkml:trace>
  <inkml:trace contextRef="#ctx0" brushRef="#br1" timeOffset="97106.1828">22969 13872 25 0,'-28'-5'12'0,"3"21"13"0,22-8-13 0,-1 2-3 15,1 6 0-15,-1 3-3 16,8-1 0-16,6-2-1 15,8-5 0-15,7-3-1 16,3-6 0-16,0-7 0 16,-7-6 1-16,-3-2-3 15,-8-5 0-15,-6 2-2 16,-11-6 1-16,-7 4-2 16,-4 2 1-16,-3 0 0 15,-4 6 1-15,4 4-3 16,0 6 0-16,3 3-15 15,8 2 1-15,3 1-14 16,3 2 0-16,11 2 11 16,7 1 0-16</inkml:trace>
  <inkml:trace contextRef="#ctx0" brushRef="#br1" timeOffset="97356.2046">23191 13938 44 0,'-14'6'22'0,"7"20"6"0,7-18-22 16,0 3 2-16,7-1 1 16,4-2-2-16,10-3 0 15,4-5-6-15,7-5 0 16,3-3-1-16,-7-2 1 16,-7-6 0-16,-14 0 1 0,-10 0-2 15,-8 0 0-15,-7 3-1 16,-10 2 1-16,-3 9-2 15,-5 2 0-15,4 7-29 16,4 7 0-16,7 4-4 16,7-2 1-16</inkml:trace>
  <inkml:trace contextRef="#ctx0" brushRef="#br1" timeOffset="98679.8446">20740 14946 46 0,'-57'16'23'0,"75"-11"9"16,-4-5-24-16,14-2-10 15,14-3 1-15,4-3-2 16,11 2 0-16,3-2-35 16,-7 0 0-16,0-2 27 15,-8-1 0-15</inkml:trace>
  <inkml:trace contextRef="#ctx0" brushRef="#br1" timeOffset="99539.2309">21403 14798 22 0,'-7'0'11'0,"0"5"6"0,7-5-12 16,0 3 3-16,0 0 0 15,0-1-1-15,0 4 1 16,-4-1-3-16,1 3 0 15,-1-3 0-15,1 0 0 16,-4-2 1-16,0 0 0 16,3-1-4-16,-3-2 1 15,3 0-3-15,1 0 0 16,-1 0 0-16,-3 0 1 16,0 0-1-16,0 0 0 15,0 6 0-15,4-1 0 0,3 3 0 16,7 8 1-16,3 0-2 15,8 5 1-15,3-5 0 16,11-3 0-16,7-2 0 16,-1-6 1-16,8-8-1 15,4-10 0-15,-4-6 0 16,-8 1 0-16,-6-3 0 16,-11-3 1-16,-10-3-2 15,-15 4 1-15,-13-1 1 16,-8 0 1-16,-3 6 0 15,-11 4 0-15,-3 6-2 16,-1 3 0-16,1 5-1 16,3 5 1-16,7 3-3 15,11 6 0-15,11 4-21 16,6 3 0-16,8 0-14 0,6-5 0 16</inkml:trace>
  <inkml:trace contextRef="#ctx0" brushRef="#br1" timeOffset="99914.239">21791 14793 40 0,'-28'10'20'0,"-4"27"8"15,25-26-20-15,0-3 1 16,3 5 0-16,4-2-3 16,7-3 0-16,7-6-6 15,4-4 0-15,0-4 1 16,-1-1 1-16,-3-7-3 15,-3-2 0-15,-4-2 0 16,-7-1 1-16,-3 1 0 16,-8 5 0-16,-3 5-9 15,0 2 1-15,0 6-22 16,3 6 1-16,8-1 5 16,3 0 0-16</inkml:trace>
  <inkml:trace contextRef="#ctx0" brushRef="#br1" timeOffset="100351.7433">21907 14706 38 0,'-35'-11'19'0,"0"32"8"16,28-13-19-16,-4 8-2 15,1 8 0-15,6 2 0 16,4 3 1-16,11 3-6 15,10 0 1-15,14-11 0 16,0-10 0-16,8-11 2 16,3-8 0-16,-4-8-3 15,-7-8 0-15,-14-5-2 16,-17-3 1-16,-15 3 1 16,-10 0 0-16,-11 5-3 15,-10 8 1-15,0 6-10 16,-8 4 0-16,1 4-16 0,3 7 0 15,7 8 0-15,15 3 0 16</inkml:trace>
  <inkml:trace contextRef="#ctx0" brushRef="#br1" timeOffset="101023.6267">22631 14777 21 0,'-25'-8'10'0,"-10"11"12"0,24-1-12 15,-7 6 1-15,-3 8 0 16,4 3-2-16,-1 12 1 16,4 6-5-16,3-2 1 15,4-3-1-15,7-6 1 16,7-7-3-16,11-4 1 16,7-9-4-16,6-12 1 15,5-4-1-15,-1-14 0 16,0-5-1-16,-3-8 1 15,-7-8 0-15,-11 0 0 0,-11-3 0 16,-3-10 1-16,-10 5-1 16,-5 11 0-16,-6 7 0 15,-3 9 0-15,-5 10 1 16,1 13 0-16,0 17 6 16,7 10 0-16,7 2-7 15,10 8 1-15,11 9-2 16,11 4 1-16,7 1 0 15,6 2 1-15,5-10-1 16,2 0 1-16,5-14-31 16,-1-7 0-16,-3-14-3 15,3-8 0-15,-3-15 21 16,-7-9 0-16</inkml:trace>
  <inkml:trace contextRef="#ctx0" brushRef="#br1" timeOffset="101304.8484">23093 14510 49 0,'-4'0'24'0,"4"58"16"0,4-37-26 16,-1 3-5-16,1 8 0 15,3 7-5-15,3 6 1 16,1-2-3-16,0 4 0 0,3 1-2 16,-7-14 0-16,0-2-1 15,3-5 0-15,-6-14-13 16,-1-11 1-16,1-7-18 16,-1-8 1-16,-3-8-3 15,0-6 0-15</inkml:trace>
  <inkml:trace contextRef="#ctx0" brushRef="#br1" timeOffset="101867.3309">22927 14523 29 0,'-25'-11'14'0,"0"11"14"0,18-5-16 16,-3 0 0-16,-1 0 1 16,1 2-5-16,-8-2 0 15,4 2-2-15,0 3 1 16,3 0-2-16,4-3 0 16,4 1-3-16,6 2 0 15,8 0 1-15,3-3 1 16,11 0 0-16,13 1 0 15,15 2-3-15,0 0 1 16,7 5-3-16,0 6 1 0,-3-1 0 16,-1 1 0-1,-56-11 0-15,78 31-1 16,-25-4 1-16,-18-6 0 16,-18-2 0-16,-17-6 0 15,-14-3 0-15,-7 1 0 16,-14-3 1-16,0-3-1 15,3 1 1-15,7-4-1 16,8 1 0-16,9 2-1 16,16 3 0-16,9 5 1 15,11 6 1-15,4 2-2 16,3 5 1-16,-3 1 0 16,-7-1 0-16,-11-2 0 15,-14 3 0-15,-11-1-2 16,-10-2 1-16,-7-3-36 15,-14-2 1-15,-4-1 8 0,-4-5 0 16,1-7 11-16,-4-6 0 16</inkml:trace>
  <inkml:trace contextRef="#ctx0" brushRef="#br1" timeOffset="125220.0492">17762 2307 24 0,'-10'-2'12'0,"10"4"7"0,0-2-12 16,0 0 0-16,3 3 1 16,4-1-3-16,4 1 0 15,6-3-2-15,8 3 1 16,7 2-3-16,3-5 1 16,0 0-2-16,4 3 0 15,-4-3 0-15,1 0 0 0,-8 0-3 16,-7 0 1-16,-3 0-10 15,-4 0 1-15,-4 0-23 16,1-3 1-16</inkml:trace>
  <inkml:trace contextRef="#ctx0" brushRef="#br1" timeOffset="125766.9236">18221 2162 31 0,'-11'0'15'0,"4"-8"10"0,7 8-15 15,0 0-3-15,0 0 1 0,4-3-8 16,3 3 1-16,7 0 0 16,3 3 0-16,5 5-1 15,2 0 1-15,1 0-2 16,-4 5 1-16,-3 3 2 16,-1-1 0-16,-6 4-2 15,-4 2 0-15,4-2 1 16,-8-3 0-16,-3 5 0 15,-3 0 1-15,-4-3-2 16,-4 6 0-16,4-8-2 16,0 3 0-16,0-1-21 15,3-2 1-15,4-3-7 16,-3 8 0-16</inkml:trace>
  <inkml:trace contextRef="#ctx0" brushRef="#br1" timeOffset="126845.4346">19625 1974 21 0,'0'-21'10'0,"0"2"9"0,0 16-11 16,0 3 0-16,0-5 0 15,0 3-3-15,0 2 1 0,0 0-3 16,0 2 1-16,3 11-1 16,1 14 1-16,3-1 0 15,0 1 1-15,0 5-4 16,0 5 0-16,0 2 0 16,0-4 1-16,0-9-3 15,-3-2 0-15,-1-3-2 16,1-5 0-16,-1-3-26 15,-3-8 1-15,0-2 4 16,-3-8 1-16</inkml:trace>
  <inkml:trace contextRef="#ctx0" brushRef="#br1" timeOffset="127298.5495">19205 2315 26 0,'-32'-3'13'0,"18"6"7"15,14-3-13-15,14 0 0 16,7 0 0-16,25 3-3 15,18-3 0-15,31-3 5 16,25 0 1-16,21-2-8 16,7 3 1-16,-10-1-3 15,-4 3 1-15,-21-3-9 16,-25 1 1-16,-21-4-11 16,-18 6 0-16,-13 6-13 15,-12-6 1-15</inkml:trace>
  <inkml:trace contextRef="#ctx0" brushRef="#br1" timeOffset="128954.8393">19254 2514 25 0,'0'-6'12'0,"0"-2"7"0,0 8-13 16,0-5-1-16,0 2 1 15,0-2-2-15,0 5 1 16,0 0-4-16,0 0 1 15,0 0 3-15,0 5 0 16,0-2 0-16,0 5 0 16,0 5-2-16,4 6 0 0,-4-1 0 15,0 6 0-15,3 0-2 16,1 2 1-16,0-5-1 16,3 1 0-16,-4-4 0 15,1-2 0-15,3-3 2 16,0 0 1-16,0-5-2 15,0-5 1-15,3-3-3 16,-2-3 0-16,2-5 0 16,1-2 1-16,-4-3-1 15,0 2 0-15,-4 3 0 16,4-2 0-16,-3 4 0 16,-1 6 0-16,4 3 0 15,1 10 1-15,-1-5 2 16,0 0 0-16,3 0 4 15,4-5 0-15,0-3-3 16,8-8 1-16,-5-11-4 16,1-7 0-16,-8-1-1 0,-2 3 0 15,-5-5-1-15,-6 0 0 16,-1 3-10-16,0-9 1 16,1 12-20-16,3 4 0 15,0 6-1-15,7 5 1 16,0 3 19-16,0 2 0 15</inkml:trace>
  <inkml:trace contextRef="#ctx0" brushRef="#br1" timeOffset="129986.1068">19822 2508 20 0,'-14'-2'10'0,"4"2"8"16,10 0-9-16,-4 0 1 16,4 0 1-16,0 0-5 15,11 0 1-15,-1 0-4 16,12 0 0-16,9 0-2 16,12 0 1-16,2 0-3 15,-2 2 1-15,3-2 0 16,-4 0 0-16,-7 3-9 15,-3-6 1-15,-11 6-31 16,-3 0 1-16,-8-3 36 16,-3-6 0-16</inkml:trace>
  <inkml:trace contextRef="#ctx0" brushRef="#br1" timeOffset="130708.6745">19956 2559 23 0,'0'-3'11'0,"8"0"10"0,-8 3-13 0,3-2 3 15,1-1 0-15,-1 0-4 16,4-2 1-16,0 2-3 16,0 1 1-16,-3 2-3 15,-1 0 0-15,1 0-3 16,-1 0 1-16,-3 2 1 16,-3 4 0-16,-1 4-1 15,-6 6 0-15,-1 5 1 16,-3 3 1-16,-4 0-2 15,4 2 0-15,4 6 1 16,3-8 0-16,3 2 0 16,8 1 1-16,10-11 0 15,10 2 1-15,8-2-4 16,14-3 1-16,11-5-1 16,-1 5 0-16,4-5-25 0,3 3 0 15,-6-3-20-15,-1 3 0 16,1-11 41-16,-4-8 1 15</inkml:trace>
  <inkml:trace contextRef="#ctx0" brushRef="#br1" timeOffset="215974.3006">11970 5485 5 0,'0'2'2'0,"0"-2"0"0,0 0-3 0,0 3 1 15,0 0 1-15,3-1-2 16,-3 1 1-16,0 0 8 16,0-1 1-16,0 1-4 15,0 2 1-15,0-2-3 16,0 2 1-16,0 0-2 15,4 1 0-15,-1-1 0 16,-3 3 1-16,-3 0-1 16,10 5 1-16,3 0-2 15,8 1 1-15,0 2 1 16,3-1 0-16,0 4-2 16,-3-3 0-16,-1-3-1 15,1 3 1-15,-1 0 1 16,1-6 0-16,0 4-1 0,3-1 0 15,0 0 2-15,4 3 0 16,-1 0-4-16,1 0 1 16,-4 2 1-16,0 3 0 15,1 1-1-15,-1-1 0 16,3 0 1-16,1-3 1 16,3 4-1-16,1-1 1 15,-8 0-2-15,0 0 1 16,-3 3-1-16,3 2 0 15,0-2 1-15,0-5 0 0,4-1-2 16,-1 1 1-16,1-1 1 16,0 1 1-16,0-1-2 15,-1 3 1-15,-3 3-1 16,4 3 1-16,7-1-1 16,0 3 0-16,-1-2 0 15,-6-1 1-15,0 6 2 16,-1-3 1-16,5-3-3 15,2-2 0-15,5 3-1 16,3 2 0-16,-1 3-1 16,5-1 0-16,-1 1 2 15,4 2 0-15,-7-7-1 16,-4 10 0-16,0 0 0 16,4 3 0-16,0-1 0 15,3-7 0-15,-3 3 0 16,-4-1 0-16,-3 0 1 15,3 3 0-15,4 0 2 0,3-2 1 16,-3 7-4-16,4 3 1 16,6 0-1-16,4 0 1 15,-4 3 3-15,8 5 0 16,6-6-3-16,-6-4 0 16,-4-4-2-16,-4-2 0 15,-3-2 1-15,-7-9 0 16,-8-2-35-16,-2-3 0 15,-8-2 9-15,-7-11 0 16</inkml:trace>
  <inkml:trace contextRef="#ctx0" brushRef="#br1" timeOffset="217021.1848">14111 7469 14 0,'0'-8'7'0,"0"3"8"0,0 5-7 16,0 0-7-16,0 0 0 15,0 0 0-15,0 3 1 16,0 2 0-16,7 3 1 16,4 5-1-16,6 0 1 15,4 3-2-15,4 0 1 16,0-3 0-16,-1 3 1 15,1 8-3-15,0 0 1 16,3 2-1-16,0 3 0 16,4-5 0-16,0 3 1 0,0-1-1 15,-4 3 0-15,4 3 0 16,3 0 1-16,4-3 1 16,-8-5 1-16,1-1-4 15,-4-1 1-15,1 1 0 16,2 4 1-16,1-1-1 15,0 1 0-15,0 4 1 16,-4-4 0-16,0-3 0 16,-3-3 0-16,3 5 0 15,7 3 0-15,4 3-1 16,0 3 0-16,0-1 1 16,3 6 0-16,7 5 3 15,4 5 0-15,0-5-2 16,18 8 0-16,3 5-1 15,10 6 0-15,1 10-1 16,7-8 0-16,0 0-1 16,-1 0 0-16,-3 3-17 0,-6-3 1 15,-15-2-12-15,3-9 0 16</inkml:trace>
  <inkml:trace contextRef="#ctx0" brushRef="#br1" timeOffset="217849.3771">15822 8988 13 0,'3'0'6'0,"-3"10"1"16,0-10-7-16,4 0 0 15,3 3 1-15,4 2 1 16,3 1 1-16,0 4-1 16,3 1 0-16,1 2-2 15,3 3 1-15,-3 0-2 16,3 2 1-16,4 4 3 15,3-1 0-15,7 3 3 16,1 7 0-16,-1 6-2 16,4 0 1-16,10 3-2 0,11 5 1 15,14 13-5-15,11 14 0 16,6 12 0-16,12-4 1 16,10 7 0-16,-8 3 1 15,1 11-1-15,-3-19 0 16,-5-3-26-16,-6-5 1 15,-14-5 17-15,3 8 0 16</inkml:trace>
  <inkml:trace contextRef="#ctx0" brushRef="#br1" timeOffset="218927.46">15416 8673 6 0,'21'19'3'0,"15"2"6"16,-22-16-4-16,3 6-3 16,1-1 1-16,0 1-2 15,-1-1 1-15,4 4 1 16,1 1 1-16,2 4 0 15,1-1 1-15,0 4-4 16,-1-1 1-16,5 3-2 16,-5-1 0-16,1-4 0 15,0-1 1-15,3 1-2 16,4 0 1-16,-1-1 2 0,-2 3 0 16,-5 0-3-16,5 3 0 15,2 0 1-15,5 2 0 16,2 1 1-16,1 10 0 15,-3 3 0-15,2-1 1 16,8-7 0-16,0 0 0 16,0 2 3-16,0 3 0 15,3 0-4-15,4 3 0 16,0 2 0-16,-7 6 0 16,7 2-4-16,0-10 1 0,0 2 4 15,-4 3 0-15,7 0-3 16,-3 5 1-16,0 1 0 15,-7 4 1-15,7 4-1 16,3-7 0-16,1-4 0 16,-4-3 0-16,3 3 0 15,1-1 0-15,-4-2 3 16,-7 3 1-16,-1 0-5 16,5 4 1-16,3-9 0 15,0-1 1-15,3 8-1 16,4 3 0-16,0 0 1 15,7 5 0-15,4 11-2 16,3-13 0-16,7 7 1 16,0 3 0-16,0-2 0 15,0-3 0-15,-3 8-1 0,-1-6 0 16,-2-7-23-16,-8-1 1 16,-7-2 8-16,-4-8 0 15</inkml:trace>
  <inkml:trace contextRef="#ctx0" brushRef="#br1" timeOffset="219693.1532">17857 10745 18 0,'15'8'9'0,"2"2"1"0,-10-4-10 15,0-1 0-15,4 3 0 16,-1 2-1-16,5 4 0 16,-5-4 2-16,4 6 1 15,4 0 0-15,7 2 0 16,3 1 0-16,0 5 0 16,4 0-2-16,0-6 1 15,3 6 2-15,4 2 0 16,3 6-2-16,-3 3 1 0,0 2-1 15,3 2 0-15,4 9-1 16,0 2 0-16,-1-2 0 16,8-6 0-16,4 8 4 15,-4 1 1 1,42 39 1 0,-7-11 1-16,-3-10-6 15,-8-3 0-15,-6 0-2 16,3 0 1-16,0 3 0 15,4 2 1-15,6-4-2 16,-2 1 1-16,9 9 0 16,1 0 0-16,7 10 0 15,-4-7 0-15,7 7 0 16,1 0 1-16,6 8-1 16,-3 1 0-16,7 4-2 0,-4-2 1 15,1 13-38-15,-5-8 1 16</inkml:trace>
  <inkml:trace contextRef="#ctx0" brushRef="#br1" timeOffset="253328.9027">17335 9014 29 0,'-28'-5'14'0,"21"0"9"16,7 2-16-16,0 3-3 0,7 0 0 15,7 0 1-15,14 0 1 16,15 0-1-16,20 3 1 15,18-1-1-15,22 1 0 16,10 2-4-16,3 1 0 16,4-4-2-16,-4 1 0 15,1 0 1-15,-15-3 1 16,0-3-1-16,-6 0 0 16,-12-2-1-16,-6 2 0 15,-4 1-8-15,-10-1 1 0,-8 0-10 16,-14-2 0-16,-3 2-11 15,-14 1 0-15</inkml:trace>
  <inkml:trace contextRef="#ctx0" brushRef="#br1" timeOffset="253906.9779">18824 8789 20 0,'-21'-13'10'0,"10"8"9"0,11 5-10 0,0 0-4 16,0 0 1-16,4 3 0 15,6 2 0-15,8 5-2 16,10 4 0-16,4 7-2 16,0 3 1-16,0-3-5 15,-1 0 1-15,1 0 2 16,-4-2 1-16,-7-3-2 15,-3-3 1-15,-7-3-1 16,-8 1 0-16,-6 0 0 16,-4 2 0-16,-4 0-3 15,0 0 1-15,-3 0-20 16,-3 3 1-16,-1 0-2 16,-7 0 0-16</inkml:trace>
  <inkml:trace contextRef="#ctx0" brushRef="#br1" timeOffset="254453.9194">17512 8858 19 0,'3'-18'9'0,"-3"2"7"0,0 13-10 16,-3 6-4-16,-4-1 0 15,-4 4 2-15,-10 4 1 16,-4 14 0-16,-7 3 0 16,4-4-1-16,-4 1 0 15,4 5-2-15,4-2 0 16,6 2-1-16,11-3 1 16,10-4-1-16,8-4 0 15,14 1-2-15,10-1 1 16,7-5-17-16,8 3 0 15,-1 3-10-15,0-11 0 0</inkml:trace>
  <inkml:trace contextRef="#ctx0" brushRef="#br1" timeOffset="256087.3207">19470 8207 20 0,'-4'-2'10'0,"8"-1"1"16,-4 3-9-16,0 3 4 15,0 2 0-15,0 6 2 16,-4 7 1-16,1 6-6 15,-1 5 1-15,1 3-1 16,-1 2 0-16,0 6-2 16,1-6 1-16,3-2 0 15,-4-8 0-15,1-3-2 16,-1-5 1-16,-3-3-2 0,7 0 0 16,-3-7-2-16,3 2 0 15,3-3-15-15,4-3 1 16,0 1-7-16,4 0 0 15</inkml:trace>
  <inkml:trace contextRef="#ctx0" brushRef="#br1" timeOffset="256477.9083">19706 8390 18 0,'-11'0'9'0,"8"24"7"16,3-11-9-16,3 8-2 15,-3 3 0-15,7 0 1 16,4-3 1-16,7-3-2 16,3-2 1-16,4-2-2 15,-1-7 0-15,4-4-2 16,1 0 1-16,-1-9-2 15,-3-4 1-15,-4-14-1 16,-11-5 1-16,-10 0-2 16,-10 0 0-16,-4 0 0 15,-8 5 0-15,-13 3 0 16,0 0 0-16,0 5-2 0,-1 2 0 16,5 9 2-16,6 2 0 15,7 6-6-15,8 5 0 16,6 5-15-16,11 6 0 15,0 5-1-15,11-1 1 16</inkml:trace>
  <inkml:trace contextRef="#ctx0" brushRef="#br1" timeOffset="256884.2066">20292 8324 25 0,'-4'-6'12'0,"-3"20"6"15,3-9-13-15,-6 6 3 16,-4-1 1-16,-7 9-2 0,-1 5 0 16,1 2-5-16,0 3 1 15,0-2-3-15,3-4 0 16,4-4-1-16,4-6 0 15,-1-2 0-15,4-3 0 16,3-3-19-16,4 0 1 16,4-2-7-16,-4-3 0 15</inkml:trace>
  <inkml:trace contextRef="#ctx0" brushRef="#br1" timeOffset="257102.9583">20027 8292 29 0,'-11'-13'14'0,"33"15"6"15,-8 1-15-15,0 2 3 16,11 11 1-16,6 3-6 16,5 2 1-16,-5 8-3 15,1 5 0-15,3 1-2 16,-3-1 1-16,0-7-13 15,0-6 1-15,-4-3-22 16,-4-2 1-16</inkml:trace>
  <inkml:trace contextRef="#ctx0" brushRef="#br1" timeOffset="258056.0429">21318 8363 18 0,'0'-7'9'0,"0"1"9"0,0 6-9 15,0 0-1-15,0 0 0 16,0 3-1-16,-3 2 0 0,-1 6-4 15,4 5 0-15,0 5 0 16,4 3 1-16,-1 2-1 16,4 1 0-16,-3-6-1 15,3-3 0-15,0-2 2 16,0-3 1-16,0-2-3 16,0-3 1-16,4-3-2 15,-1-2 1-15,-3-1-4 16,4-2 1-16,-1-5 2 15,1-5 1-15,0-4-2 16,-4 1 0-16,0-3 0 16,0 6 0-16,-4-1-1 15,-3 6 0-15,0 5 1 16,0 8 0-16,4 2 0 16,-1 4 0-16,4-4 1 15,4-2 0-15,3 0 2 16,0-3 1-16,0-2-2 15,4-8 0-15,0-3-2 0,-4-11 1 16,0-7 0-16,-4-1 1 16,-3-2-4-16,-3-3 0 15,-4 1-7-15,-4-1 0 16,1 5-9-16,-1 9 0 16,1 2-22-16,-1 8 0 15</inkml:trace>
  <inkml:trace contextRef="#ctx0" brushRef="#br1" timeOffset="258946.7181">19297 9271 25 0,'-4'-34'12'0,"4"20"8"0,0 12-13 16,0-4-5-16,0 6 1 15,0 0-3-15,0-2 0 16,0 4 0-16,4 9 1 16,-1 5 1-16,1 5 0 15,-1 8 1-15,4-2 1 16,-3 7 1-16,-1 11 1 15,8 5-6-15,0 14 1 16,3 7 0-16,-4 9 0 0,-3 4-1 16,0-7 0-16,0 8 4 15,4-14 1-15,-7-18-4 16,-1-5 0-16,1-6-3 16,3-5 1-16,-4-5-16 15,1-6 0-15,-1-5-17 16,1-5 1-16</inkml:trace>
  <inkml:trace contextRef="#ctx0" brushRef="#br1" timeOffset="259509.2481">19219 10173 30 0,'-10'-10'15'0,"10"33"6"16,3-17-14-16,1-1 1 15,3 6 0-15,3 2-1 16,1 5 0-16,6 4-1 16,5-1 0-16,-1-3 1 15,4 1 1-15,-1-6-2 16,1-2 1-16,0-1-5 16,-4-2 1-16,0-3-2 15,-3-2 0-15,-1-3-2 16,4-3 1-16,1-2-1 15,2-6 1-15,1-4-14 16,0-1 0-16,-1-5-28 0,1 5 0 16,-4-8 25-16,-3-5 0 15</inkml:trace>
  <inkml:trace contextRef="#ctx0" brushRef="#br1" timeOffset="260118.6254">19106 9361 23 0,'-7'3'11'0,"0"18"8"0,7-19-13 15,0 1 1-15,0 0 0 16,0 2-2-16,0-2 0 15,4-1 1-15,-1-2 1 16,4-2-7-16,0-12 1 16,4-7 0-16,-4-8 0 15,0-3 2-15,0-2 1 0,-3 2-1 16,-4 3 1-16,3 5-3 16,1 6 0-16,3 2-2 15,3 5 0-15,4 6 1 16,4 8 1-16,7 2-4 15,10 8 1-15,4 0-33 16,3 3 0-16,4 5 16 16,-4-10 0-16</inkml:trace>
  <inkml:trace contextRef="#ctx0" brushRef="#br1" timeOffset="260915.4938">20193 9583 14 0,'-4'-16'7'0,"-6"8"2"15,10 6-7-15,0 2-2 16,0-3 1-16,0 3 0 16,-4-3 0-16,1 1 5 15,-4 2 0-15,0-3 0 16,-1 1 1-16,-2-1 0 15,-1 0 0-15,-3 1-1 16,0-1 0-16,0 0-2 16,3 1 0-16,1-1 1 0,3-2 1 15,7-1-5-15,7 1 0 16,3 0 1-16,12 0 0 16,9-1-1-16,5 4 1 15,2 2-3-15,1-3 1 16,0 3 0-16,-4 0 1 15,-10 3-1-15,-4-1 0 16,-7 1 0-16,-7 5 1 16,-10 2-1-16,-11 4 1 15,-4 4-2-15,-7 3 1 16,-10 3-1-16,-4 8 1 0,8 2 1 16,2 1 0-16,8-9 1 15,3-2 1-15,11-3 2 16,14-2 0-16,15-3-5 15,2-3 1-15,12-3-1 16,2-4 1-16,5-1-3 16,-1-2 1-16,-3-3-17 15,-4 0 0-15,-3-3-10 16,-4-2 0-16,-7 2 9 16,-3-2 1-16</inkml:trace>
  <inkml:trace contextRef="#ctx0" brushRef="#br1" timeOffset="261243.64">20577 9713 32 0,'-14'-8'16'0,"14"40"7"0,4-22-16 16,-1 1 0-16,4-1 1 15,4 1 0-15,7 2 1 16,6 0-5-16,1-5 1 15,3-5-2-15,7-6 0 16,1 3-1-16,-8-2 0 16,-3-11-3-16,-11-3 1 15,-11-11 0-15,-10-2 0 16,-10 3 0-16,-8 4 0 0,-10 4-1 16,-4 2 0-16,0 5-3 15,7 6 0-15,8 8-8 16,6 5 0-16,11 10-1 15,3-2 0-15,15 3-20 16,10-1 1-16,4 1 31 16,3-9 0-16</inkml:trace>
  <inkml:trace contextRef="#ctx0" brushRef="#br1" timeOffset="261774.8972">21054 9596 35 0,'-15'-5'17'0,"-9"8"4"0,20 2-17 15,-3 8 3-15,0 11 0 16,0 5 0-16,0 3 1 16,4-6-3-16,3 1 1 15,7-3-2-15,3 0 0 16,8-3 0-16,3-8 0 16,4-5-4-16,3-8 1 0,4-5-1 15,-1-3 0-15,-2-8 0 16,-1-16 0-16,-11-10 0 15,-9-9 0-15,-12-4 0 16,-7 5 0-16,-3 10 0 16,0 8 0-16,-7 3 0 15,0 10 0-15,0 6 0 16,-4 3 1-16,4 7 1 16,3 8 0-16,4 11 2 15,11 13 1-15,13 8-4 16,1 0-1-16,-11-37 0 15,81 72-1 1,-18-22 0-16,-6-10-16 16,-1-14 1-16,-6-5-27 15,-5-7 1-15,-13-6 28 16,-7-16 0-16</inkml:trace>
  <inkml:trace contextRef="#ctx0" brushRef="#br1" timeOffset="262149.8818">21685 9403 38 0,'-3'-8'19'0,"6"6"4"15,1 2-20-15,-4 2 5 16,0 6 1-16,0 11 0 16,0 7 0-16,0 9-5 15,0 7 1-15,0 8-3 16,0 1 1-16,0-9-3 15,0-8 0-15,3-2 0 16,1-8 0-16,-1-6-2 16,1-4 1-16,3-6-26 15,0-3 0-15,3-5-10 16,-3-3 1-16</inkml:trace>
  <inkml:trace contextRef="#ctx0" brushRef="#br1" timeOffset="262790.4946">21523 9366 23 0,'-32'-8'11'0,"0"3"7"16,25 0-13-16,0-1 4 16,-3-2 1-16,-5 3-4 15,-2 3 0-15,-1-1 0 16,1 0 0-16,-1 1-1 16,4 2 0-16,3-3-4 15,4 3 1-15,0-3-1 16,7 6 0-16,4-3 2 15,3 3 1-15,3-1-1 16,1 1 0-16,3-3 1 16,4 5 1-16,10 0-4 15,7 3 1-15,4 0 1 16,7-2 0-16,7 2-2 16,0 2 0-16,-4 1-1 0,-7-3 1 15,4 5-1-15,-3 3 1 16,-8 5-2-16,-10 0 0 15,-11-2 2-15,-11-1 0 16,-10 1-2-16,-7-6 1 16,-7 0-1-16,-11-2 1 15,0-1 1-15,1-2 0 16,6 0-2-16,7 3 0 16,11 5 2-16,14 7 0 15,11 9-2-15,7 0 1 16,3 5 0-16,7 3 1 0,-7-1-2 15,-3 1 1-15,-11-6 0 16,-17-4 0-16,-8-9 0 16,-17-3 0-16,-22-2-1 15,-6-3 1-15,-18 3-33 16,3-10 1-16,-10 4-9 16,4 1 0-16</inkml:trace>
  <inkml:trace contextRef="#ctx0" brushRef="#br1" timeOffset="279238.8703">18521 5808 20 0,'-7'-14'10'15,"0"1"7"-15,7 8-10 0,-4 0 0 16,-3 2 1-16,-4 0-3 16,-6 3 1-16,-1 6-1 15,-3 1 0-15,-4 7-2 16,-3-1 0-16,0 5-1 16,3 4 0-16,7-1-2 15,8-3 0-15,6-2 0 16,11 0 0-16,11 3 2 15,7-4 0-15,14 4-3 16,3 7 1-16,-10-2 0 16,-4 3 0-16,-7-1 2 15,-10-5 0-15,-11 3 0 16,-11 0 0-16,-10-3 0 16,-7 0 0-16,-1-5-2 0,-2-3 0 15,2-7-1-15,5-4 1 16,10 1-5-16,7-3 0 15,7-3-17-15,3 1 0 16,8 2-8-16,-1 2 1 16</inkml:trace>
  <inkml:trace contextRef="#ctx0" brushRef="#br1" timeOffset="279598.2062">18746 5768 29 0,'-3'-11'14'0,"6"9"12"16,-3 2-16-16,0 0-8 15,0 0 1-15,4 2 4 16,3 9 1-16,0 7 2 16,0 12 0-16,0 4-7 15,-3 3 0-15,-1 8-1 16,-3 3 0-16,0-9-2 16,0-10 0-16,-3 0 0 0,3-5 1 15,0-5-2-15,0-6 1 16,3-2-22-16,4-9 1 15,0 1-21-15,4-6 0 16</inkml:trace>
  <inkml:trace contextRef="#ctx0" brushRef="#br1" timeOffset="279895.1259">18993 6115 28 0,'-3'31'14'0,"10"-7"9"0,-4-16-14 0,4 3-3 16,4-1 0-16,3-5-3 16,7-5 1-16,4-5-2 15,0-3 0-15,-4 0-2 16,-3-5 0-16,-8-3 4 16,-13 0 0-16,-8-5 0 15,-10 3 1-15,-4-1-5 16,-3 3 1-16,0 3 0 15,3 5 0-15,4 8-2 16,3 0 0-16,11 0-11 16,7 3 1-16,7-1-28 15,7 1 0-15,4 8 32 16,0-6 1-16</inkml:trace>
  <inkml:trace contextRef="#ctx0" brushRef="#br1" timeOffset="280176.3263">19343 5964 32 0,'0'16'16'0,"14"31"14"0,-7-26-16 0,0 3-6 15,0 5 1-15,3 6-4 16,1 7 1-16,-4 0-6 16,0-5 1-16,0 3-1 15,0-6 1-15,-3-10-2 16,3-3 0-16,0-7-20 16,0-9 0-16,-3-10-17 15,-1-9 0-15</inkml:trace>
  <inkml:trace contextRef="#ctx0" brushRef="#br1" timeOffset="280473.2584">19346 6048 39 0,'-21'-8'19'0,"28"-13"6"16,4 16-20-16,3 0 4 0,7-3 0 15,7 2-6-15,11 4 1 16,3 4-4-16,-3 9 1 16,-7 0-1-16,-7 4 0 15,-8 7 1-15,-10-1 0 16,-10-3 1-16,-11-4 0 16,-4-1-2-16,-3-3 0 15,0-4 0-15,-1-6 0 16,8 0-9-16,4-8 1 15,-1 0-18-15,8 0 1 16,6 0 0-16,4 5 0 0</inkml:trace>
  <inkml:trace contextRef="#ctx0" brushRef="#br1" timeOffset="280816.9613">19706 6122 52 0,'11'3'26'0,"49"-19"8"16,-43 6-27-16,8-12-6 15,3 1 1-15,0 0-2 16,-3 0 0-16,-4 2 0 16,-7 1 0-16,-7 2 0 15,-14 3 0-15,-7 2-1 16,-7 6 1-16,-11 8 2 0,-7 7 0 15,4 6 2-15,3 11 0 16,8 7-2-16,10-5 1 16,14-3-3-16,24-2 1 15,12-5-2-15,17-3 1 16,6-6-14-16,5 1 1 16,7-1-34-16,-11 4 1 15,-18-1 37-15,-17-3 1 16</inkml:trace>
  <inkml:trace contextRef="#ctx0" brushRef="#br1" timeOffset="281395.1075">20369 5816 43 0,'-21'0'21'0,"32"-3"12"15,-1 3-22-15,8 0-8 16,10-3 1-16,4 1 0 15,10 2 0-15,8-3-5 16,-8 3 1-16,-3 0-3 16,-8 0 1-16,-2 0-20 15,-5 0 1-15,-6 0-15 16,-4 0 0-16</inkml:trace>
  <inkml:trace contextRef="#ctx0" brushRef="#br1" timeOffset="281613.8541">20345 6011 47 0,'7'3'23'0,"63"15"6"0,-42-15-23 16,15 2-4-16,10 1 0 15,7-4-9-15,0 4 1 16,-4-1-41-16,-7 3 0 16</inkml:trace>
  <inkml:trace contextRef="#ctx0" brushRef="#br1" timeOffset="282285.7344">18432 7038 51 0,'11'3'25'0,"67"-9"4"0,-57 6-26 16,11 0-4-16,10 0 1 16,4 6-2-16,0-1 0 15,-1 0-25-15,-2 0 0 16,-4-2 3-16,-11-6 1 16</inkml:trace>
  <inkml:trace contextRef="#ctx0" brushRef="#br1" timeOffset="288379.5798">19149 6710 14 0,'-15'0'7'0,"1"-5"8"16,11 2-6-16,-1 0-3 0,1 1 0 15,-1-4 2-15,1 1 1 16,3-3-5-16,3 0 0 16,8 0 0-16,3-2 0 15,4 2-2-15,3 0 0 16,3 2-1-16,8 4 1 15,7 7-1-15,-4 3 0 16,-3 8-1-16,0 5 0 16,-4 0 0-16,0 8 1 0,0 6 2 15,-6-1 1-15,-5 3-5 16,-6-5 1-16,-8 2 0 16,-10 1 1-16,-3 2-1 15,-4-3 1-15,-8-5-1 16,-6-10 1-16,-7-9-2 15,0-10 0-15,3-8 1 16,-3-5 0-16,6-3 0 16,8 3 1-16,7 3-1 15,7-1 0-15,11 6-1 16,3-1 1-16,7 6 0 16,3-2 1-16,5 7-1 15,6 6 1-15,-3 2-1 16,-1 3 1-16,1 2-2 15,-4 1 1-15,0-3-1 16,0-3 0-16,1-3-18 16,-1-4 0-16,0-4-15 0,0-4 1 15</inkml:trace>
  <inkml:trace contextRef="#ctx0" brushRef="#br1" timeOffset="288712.1111">19695 6826 36 0,'-14'-2'18'0,"-3"23"7"0,17-11-18 15,-4 6-1 1,4 3 1-16,4-1-1 0,6 1 0 0,11 2-3 16,8 0 1-16,2-5-2 15,1-5 0-15,3-6 0 16,1-5 1-16,-1-5-4 15,-7-1 0-15,-7-4 2 16,-10-9 0-16,-11-7-1 16,-14-3 0-16,-7 0 0 15,-15 5 0-15,-6 5-1 0,0 6 0 16,3 5 0-16,4 8 1 16,3 5-17-16,11 6 0 15,10-1-9-15,11 1 1 16,4 2 6-16,10-2 1 15</inkml:trace>
  <inkml:trace contextRef="#ctx0" brushRef="#br1" timeOffset="289243.3496">19364 7027 25 0,'-18'6'12'0,"4"7"9"0,11-11-12 16,-5 4-3-16,-2-1 0 15,-4 3 1-15,-4 0 1 16,0-3-3-16,1-2 1 16,-1-6-4-16,-3-5 0 15,3-5 0-15,4 0 1 16,4 0 0-16,3-1 0 16,3 4-3-16,4 2 1 0,4 0-1 15,3 0 1-15,3 3-2 16,1-1 1-16,3 6-2 15,0-2 1-15,4 2-24 16,3 2 1-16,0-2-10 16,0 0 1-16</inkml:trace>
  <inkml:trace contextRef="#ctx0" brushRef="#br1" timeOffset="290024.6291">20383 6763 38 0,'-10'-6'19'0,"-4"1"5"0,10 3-19 0,-3 2-2 16,0 0 0-16,0 0 1 15,-4 2 0-15,-3 3-1 16,-3 3 1-16,-8 8-1 16,-3 3 1-16,-1 7-1 15,8 1 0-15,4-1-1 16,6-2 0-16,8 0-1 15,6-3 1-15,11-3-1 16,7-4 1-16,1-4 0 16,-1-4 0-16,0-4-1 15,0-4 0-15,0-1-1 16,-3 0 0-16,-1-5 0 0,-2-5 0 16,-5-5 0-16,-3-6 0 15,-3-8 0-15,-4 0 0 16,-4 1 0-16,-3-1 0 15,-3 5-1-15,-5 1 1 16,1 5 0-16,0 5 1 16,4 3-1-16,-4 2 0 15,3 6-1-15,4 5 1 16,3 5 0-16,8 8 0 16,-1 3 1-16,4 5 0 15,4 6-1-15,3-1 0 0,7 6-1 16,4-3 1-16,3-2-1 15,4-6 1-15,-4-3-5 16,0-5 0-16,1-2-14 16,2-6 0-16,1 1-12 15,-4-4 0-15,-6-4 19 16,-5-14 1-16</inkml:trace>
  <inkml:trace contextRef="#ctx0" brushRef="#br1" timeOffset="290321.4534">20655 6580 43 0,'-4'0'21'0,"8"0"8"16,-1 3-22-16,5 5 2 15,-1 8 0-15,3 5-4 0,1 5 0 16,-1 1-2-16,1 4 1 15,3 7-3-15,0-4 1 16,-3 0-3-16,-1-2 1 16,1-8 0-16,-4-3 0 15,0-2-5-15,-3-6 1 16,-1-3-17-16,1 1 21 16,-4-11 0-1,-4-16-53-15,1 0 1 0</inkml:trace>
  <inkml:trace contextRef="#ctx0" brushRef="#br1" timeOffset="290993.335">20581 6623 20 0,'-18'2'10'0,"11"1"4"16,7-3-9-16,-3 0-1 16,-1 0 0-16,-3 0 2 15,0 2 1-15,-4 1-2 16,1 0 0-16,-1-1-3 16,-3 4 1-16,0-4 1 15,3 1 1-15,1 0 1 0,3-1 1 16,0 1-2-16,0 0 0 15,3-3-1-15,4 0 1 16,7-3-3-16,4-2 1 16,6-1 0-16,5-2 1 15,9-2 0-15,8-1 1 16,4 3-2-16,-1-2 0 16,0 2-3-16,4 0 1 15,0 3-2-15,-4 5 0 16,1 0 1-16,-8 2 1 0,-3 3-2 15,-8 3 1-15,-6 3 0 16,-11 2 0-16,-7 3 0 16,-7 0 1-16,-7 0-1 15,-7 0 0-15,-4-3 0 16,-3-2 1-16,3-6-2 16,7 0 0-16,4 0 1 15,4-2 0-15,10 0-1 16,10 2 0-16,11 6 1 15,4-1 0-15,0 3 1 16,3 9 0-16,-7 1-2 16,-3 1 1-16,-11 3 0 15,-7-4 1-15,-11-4 0 16,-6-1 0-16,-8 1-2 16,-3-6 0-16,0-5 1 15,3-3 0-15,4-2-4 0,0 0 0 16,6-3-14-16,5-3 1 15,3 0-10-15,3 1 0 16,4-1 0-16,4 1 1 16</inkml:trace>
  <inkml:trace contextRef="#ctx0" brushRef="#br1" timeOffset="291399.5906">21293 6461 55 0,'11'-40'27'0,"0"17"9"15,-8 17-29-15,1 1-3 16,-1 2 0-16,-3 3-1 15,0 8 1-15,0 11 3 16,0 10 0-16,0 3-2 16,0 7 0-16,-3 9 0 15,3 5 0-15,-4 10-3 16,-3 1 1-16,0-6 1 16,0 0 0-16,-4 1-3 15,4-7 1-15,0-7-2 0,0-5 0 16,4-11 0-16,-1-5 1 15,1-5-11-15,-1-6 0 16,4-3-14-16,0-4 1 16,0-4-14-16,0 1 1 15,7-3 11-15,0-5 1 16</inkml:trace>
  <inkml:trace contextRef="#ctx0" brushRef="#br1" timeOffset="292243.3838">21713 6895 45 0,'-3'-13'22'0,"-4"5"9"15,3 5-23-15,-3-2-3 16,-7 5 1-16,-4 5-1 16,1 6 1-16,-4 5-2 15,-1 0 0-15,5 2 1 16,3 6 0-16,3 2-3 16,8 3 1-16,6 1 1 15,4-7 0-15,7-1-1 16,4-7 1-16,7-4-1 15,6-8 0-15,5-9 1 0,2-7 1 16,8-11-2-16,4 0 1 16,-8-10-4-16,-3-11 0 15,-4-5 0-15,-7-3 0 16,-7-3 0-16,-6 3 1 16,-8 8-2-16,-7 3 0 15,-4 8 1-15,1 7 1 16,-8 3-3-16,-3 9 0 15,0 4 2-15,0 8 0 16,0 3 1-16,-1 3 1 0,1 8-4 16,4 10 1-16,-1 8 1 15,1 8 0-15,3 11 0 16,3 4 0-16,4-4 1 16,4-6 1-16,6 1-2 15,4-4 0-15,0-4 0 16,4-9 1-16,0-5 0 15,-1-7 1-15,4-9 1 16,8-8 0-16,2-5-4 16,5-2 0-16,-1-14 1 15,-3-10 1-15,-8-6-2 16,-6 3 0-16,-7 2 0 16,-8 6 1-16,-6 3 0 15,-8 5 1-15,-7 5-2 16,-3 8 0-16,-3 5 1 15,-1 11 0-15,4 5 0 0,3 11 0 16,4 3 0-16,3 7 0 16,8-5 1-16,3-2 0 15,7-1-1-15,3-2 0 16,8-3 0-16,3-2 0 16,4-3-1-16,0-3 1 15,-1-3-12-15,-3 1 0 16,1-3-8-16,-1-3 1 15,0-2-9-15,-3-3 1 16,-1-3 5-16,1 0 0 16,0-4 7-16,-1-1 0 0</inkml:trace>
  <inkml:trace contextRef="#ctx0" brushRef="#br1" timeOffset="292852.7928">22468 6932 48 0,'7'-13'24'0,"4"-8"13"16,-8 15-24-16,1 4-5 15,-4 2 1-15,0-3-6 16,-4 8 0-16,-3 3 1 16,0 6 0-16,0-1 0 15,0 5 0-15,0 1-2 16,4 2 0-16,-1 0-1 16,4 0 0-16,4-2-1 15,3-1 0-15,3-4-1 16,4-4 1-16,8-5-19 15,2-5 1-15,1-5-6 16,0-5 0-16,-1-4-1 16,-3-2 0-16,1-2 12 0,-5 2 0 15,4-2 40-15,-3-1 0 16,0 1-8-16,-4 2 0 16,-7-3-3-16,0 3 0 15,-4 3-6-15,-6 5 1 16,-4 3-6-16,0 2 1 15,-4 8-3-15,1 6 0 16,-1 0 0-16,4 2 1 0,0 0-3 16,3 3 0-16,4 0 1 15,4-3 0-15,3-5-1 16,7-3 0-16,7-2-2 16,0-3 0-16,1-5 1 15,-5-1 0-15,-3-4 0 16,-3-3 0-16,-4-6-1 15,-11 3 1-15,1 8 0 16,-4 3 0-16,3 5-1 16,1 8 1-16,3 2 0 15,3 1 1-15,8 0-1 16,3 2 1-16,4 0-5 16,-1 0 0-16,8-2-18 15,0-3 1-15,-4-6-9 16,0-2 1-16,-3 0 2 15,-4-5 0-15,-4-5 19 16,-3-9 1-16</inkml:trace>
  <inkml:trace contextRef="#ctx0" brushRef="#br1" timeOffset="293415.3005">23061 6802 56 0,'-7'-13'28'0,"10"16"9"0,-3 7-29 15,-3 4 2-15,-4 9 1 16,3 4-4-16,1-6 1 15,3 3-6-15,7 0 1 16,3-3-1-16,4-3 1 16,4-2-1-16,7-5 0 15,3-8-1-15,0-6 0 0,0-2-2 16,4-9 1 0,0-12-1-16,-4-9 1 0,-3-9 0 15,-7-9 0-15,-8-3-3 16,-10 6 1-16,-7-1 1 15,-4 7 0-15,-6 6 1 16,-1 15 0-16,1 15 1 16,-8 10 0-16,0 9-1 15,4 13 1-15,3 10 1 16,8 11 1-16,-1 5 1 16,11 6 1-16,11-8-3 15,6-9 1-15,8-4-3 16,0-6 0-16,7-8 0 15,10-8 0-15,4-8 0 16,-4-2 0-16,-7-11-1 0,1-10 1 16,-5-17-3-16,-6 1 1 15,-14-1 1-15,-4 6 1 16,-11 6 0-16,-3 9 1 16,-3 12 0-16,-5 10 1 15,5 10-2-15,6 17 1 16,8-1 0-16,-1 0-1 15,-3-34 0 1,78 45-2-16,-7-10 0 16,-4-9-29-16,-7-5 0 15,-8-5-12-15,-9-5 0 0,-1-9 25 16,-7-4 1-16,-6-19 14 16,-12 2 1-16</inkml:trace>
  <inkml:trace contextRef="#ctx0" brushRef="#br1" timeOffset="293911.7411">23227 6837 39 0,'-14'-11'19'0,"-22"-10"15"15,26 16-21-15,-1-1-6 32,-3 4 1-32,-7-1-8 0,0 3 1 15,3 3-3-15,0-3 1 0,8 5-20 16,3 0 1-16,7 6-18 16,3 2 0-16</inkml:trace>
  <inkml:trace contextRef="#ctx0" brushRef="#br1" timeOffset="297691.3724">8258 5435 12 0,'22'-6'6'0,"-5"1"2"0,-6 0-6 15,3-1 1-15,3 1 1 0,5 0-2 16,2-1 0-16,5 1-2 16,-5 0 1-16,4 0-1 15,8 2 1-15,-4 0-1 16,-1 3 0-16,1-2 0 16,-4 2 0-16,-3 0 0 15,-4 0 0-15,0 0 0 16,0 0 0-16,4 0 0 15,0 0 0-15,3 0 0 16,0 0 0-16,0-3 0 16,-3 0 0-16,-4 3 1 15,1-2 0-15,2 2-1 16,4 0 1-16,1 0-2 16,6 0 0-16,-7 0 1 15,0 0 1-15,4 0-2 16,0 0 0-16,0 0 2 15,-1 0 0-15,5 0-1 0,-5 0 1 16,-6-3-1-16,10 0 0 16,4 1 2-16,0-1 0 15,0 3-1-15,0-2 0 16,-1-1 1-16,5 0 1 16,-1 3 0-16,0 0 0 15,-3 0-3-15,4-2 0 16,-1 2 0-16,0 0 0 15,-3 0 0-15,-7 0 1 16,-4 0-2-16,0 0 0 16,-3 0 2-16,0 0 0 0,-1 2-2 15,1-2 1-15,0 0-1 16,-1-2 1-16,-2 2 0 16,-1 0 1-16,-4 0-2 15,1 0 1-15,-4 0 0 16,0 0 0-16,4 0 1 15,3 0 0-15,0 0-2 16,7 0 0-16,1 0 1 16,-5 0 1-16,1 0-1 15,0 0 1-15,3 0-2 16,0 2 0-16,0-4 2 16,4 2 0-16,-4 0 1 15,1 0 0-15,-5 0 0 16,-3 0 1-16,-6 0-1 15,-5 0 1-15,11-3-2 0,4 0 0 16,10 3 0-16,-3 0 0 16,7 0-1-16,3 0 1 15,8 0-2-15,-1 0 0 16,-3 3 2-16,-11 0 1 16,11-6-5-16,7 3 0 15,-7 3-35-15,3-3 1 16</inkml:trace>
  <inkml:trace contextRef="#ctx0" brushRef="#br1" timeOffset="298566.4139">11063 5368 12 0,'-14'0'6'0,"-7"-8"5"0,17 6-6 15,-3-1-1-15,0 1 0 16,0-1-3-16,0 3 1 16,0 0-2-16,3 0 0 15,4 0 4-15,11 0 0 16,3 0-2-16,7 0 0 15,0 0 0-15,11-3 1 16,10 1-2-16,1 2 1 16,3 0-1-16,10 0 0 15,4 0 0-15,-7 0 1 0,-14 0-3 16,0 0 1-16,-4 0-1 16,-3 0 0-16,-8 2-6 15,-3-2 1-15,-3 0-20 16,-4 0 0-16</inkml:trace>
  <inkml:trace contextRef="#ctx0" brushRef="#br1" timeOffset="299238.2789">11705 5350 7 0,'-7'5'3'0,"10"-5"3"16,-3 0-4-16,0 0-1 0,-3 3 0 16,3-1 1-16,0 4 0 15,3-1 1-15,1 3 1 16,3 3-2-16,4 4 0 16,3 4-1-16,7 2 0 15,7 3 1-15,4 0 0 16,3 5-4-16,0 3 1 15,-10-1 1-15,7 1 1 16,3-3-7-16,-3-2 1 16,0-4-9-16,3 1 1 15</inkml:trace>
  <inkml:trace contextRef="#ctx0" brushRef="#br1" timeOffset="299753.884">11698 5424 21 0,'0'8'10'16,"18"16"4"-16,-8-16-11 0,8 2-1 15,6 3 0-15,8 6-2 16,7 5 0-16,-7 2-3 16,3 3 1-16,4 0-21 15,0 1 0-15</inkml:trace>
  <inkml:trace contextRef="#ctx0" brushRef="#br1" timeOffset="309050.2118">11589 5181 21 0,'0'-16'10'0,"10"2"6"0,-6 9-11 15,-1-3-1-15,-3 3 1 16,4 0-1-16,-4-1 0 0,3 1-1 16,1 0 0-16,-4 2-2 15,0 0 1-15,0 3-1 16,0 3 1-16,0 2 0 16,0 3 0-16,0 3 1 15,0 5 1-15,-4 10-2 16,1 6 1-16,-1 0-2 15,4-1 0-15,0 7 1 16,0 4 0-16,0 0-1 0,4-2 0 16,-1 2 0-16,-3 1 1 15,4-1 0-15,-1 0 0 16,4-7-2-16,0-6 0 16,-3 0 1-16,-1-3 1 15,1-2-2-15,0-3 0 16,-4-2 1-16,3-3 1 15,1 0-1-15,-1-3 0 16,-3-3-1-16,4-2 0 16,-4 0-1-16,3-2 1 0,-3-1 0 15,0-3 0-15,0 1 0 16,0-6 1-16,0-4-1 16,0-7 0-16,0-2 0 15,0-2 0-15,-3-11 0 16,3-11 0-16,-4-5 0 15,-3-5 1-15,0 0-1 16,0-1 0-16,-4 6-1 16,1 8 1-16,3 3-1 15,0 2 1-15,7 3-3 16,0 0 0-16,0 5-23 16,3 6 0-16,8 2-4 15,3-3 1-15</inkml:trace>
  <inkml:trace contextRef="#ctx0" brushRef="#br1" timeOffset="310354.1698">10862 4014 17 0,'-7'-27'8'16,"10"9"8"-16,-3 12-8 0,4 1 1 15,-4 0 0-15,0 0-4 16,0 2 0-16,0 3-4 15,0 0 1-15,0 0-3 16,0 0 1-16,3 3 1 16,1 10 0-16,-4 3 0 15,3 7 0-15,1 4 0 16,3-3 1-16,-3 5 0 16,3 5 0-16,0 3-2 15,3 3 0-15,4-3 1 16,0 0 1-16,1-3 1 15,-1-7 1-15,0-6 4 0,0-5 1 16,0-11-9-16,0-7 1 16,0-6-1-16,0-8 1 15,-3-8-1-15,-4-5 1 16,0-6-2-16,-3 9 1 16,-1 0 0-16,-3 2 0 15,0 5-1-15,0 9 1 16,-3 4-1-16,-1 9 1 15,1 10 0-15,3 11 0 16,3 10-1-16,4 9 1 16,7-9 2-16,7-2 1 0,1-8 4 15,9-16 1-15,-6-11-6 16,0-10 0-16,-4-11-2 16,-7-8 0-16,-3-5 0 15,-4 3 0-15,-7-11-1 16,-7-3 0-16,-1 6-13 15,1 7 0-15,0 6-10 16,4 6 0-16,10 4-7 16,3 6 1-16</inkml:trace>
  <inkml:trace contextRef="#ctx0" brushRef="#br1" timeOffset="310697.8681">11490 3953 35 0,'-28'-3'17'0,"21"1"13"0,7 2-17 16,0 0-7-16,10 0 0 15,8-3-5-15,17 3 1 0,11-3-2 16,0-2 0-16,0 0-1 16,3-1 0-16,-7 1-15 15,-6 0 1-15,-8-3-17 16,-7 3 0-16,-10-3 26 15,-8 2 0-15</inkml:trace>
  <inkml:trace contextRef="#ctx0" brushRef="#br1" timeOffset="311072.9314">11610 3990 26 0,'-4'-19'13'0,"1"22"11"0,6-6-12 16,1-2-6-16,-4 5 1 15,3-3-5-15,-3 3 0 16,0 6-1-16,0 2 0 15,0 8 2-15,-3 7 0 16,-4 4 0-16,0-6 0 16,3 5-2-16,1 1 0 15,3 2 2-15,7-5 1 16,3 0 0-16,8-3 1 0,3-8-5 16,4-2 1-16,3-1-4 15,7-5 0-15,4 1-21 16,-4-4 0-16,-3-2-11 15,-4 0 1-15</inkml:trace>
  <inkml:trace contextRef="#ctx0" brushRef="#br1" timeOffset="311510.3826">11991 4069 29 0,'-14'0'14'0,"14"3"12"0,0-3-15 0,7 0-6 16,10 0 1-16,12 0-4 15,2-3 1-15,8 3-3 16,7 0 1-16,0 0-2 15,-4 3 1-15,-7-3-9 16,-6 3 1-16,-5-3-12 16,-6 0 1-16,-4 2 0 15,-3 1 0-15</inkml:trace>
  <inkml:trace contextRef="#ctx0" brushRef="#br1" timeOffset="311822.9429">11984 4165 25 0,'-7'0'12'0,"3"5"14"0,11-5-13 15,4 2-7-15,10 1 1 16,11 0-2-16,6-1 0 16,12 1-3-16,3 0 0 0,-4-1-2 15,-7 1 0-15,-6 0-32 16,-4-1 1-16,-1 1 12 15,-3-3 0-15</inkml:trace>
  <inkml:trace contextRef="#ctx0" brushRef="#br1" timeOffset="312182.2814">12608 3918 28 0,'-3'-2'14'0,"6"10"2"0,4-3-14 16,4 11 4-16,3 13 1 15,3 5-2-15,5 9 1 16,-1 10-4-16,0 5 0 16,0 21-2-16,0-7 0 0,-3-1-17 15,-4 1 0-15,-3-1-10 16,-4-10 1-16</inkml:trace>
  <inkml:trace contextRef="#ctx0" brushRef="#br1" timeOffset="317879.1145">10029 5432 8 0,'-3'0'4'0,"3"0"-1"0,3 0-3 15,-3 0 1-15,4 0 0 0,-1 0 0 16,1 3 0-16,3-1-2 15,-4 1 1-15,1-1 1 16,0 1 1-16,-1 0 5 16,1-1 0-16,-1-2-2 15,4 0 0-15,0 0-3 16,0 0 0-16,0-2-2 16,4-1 1-16,-1 3-2 15,5-3 1-15,-1 3 1 16,0 0 1-16,0 0 1 15,0 0 0-15,0-2-1 16,-3-1 0-16,3 1 0 16,-4 2 1-16,-6 0-3 15,3-3 0-15,4 3 0 16,-1-3 0-16,4 3 2 16,4-2 0-16,-4 2 1 0,4-3 0 15,-4 0 0-15,3 1 1 16,-2-1-5-16,-5 0 1 15,1 1 1-15,-1-1 0 16,1 0-1-16,-1 1 0 16,5 2 0-16,-1-3 0 15,0 0 3-15,0 1 1 16,0-1-2-16,0 1 0 16,0-1-2-16,-3 0 0 15,-1 1 1-15,1-1 1 0,0 3-4 16,-1 0 0-16,1 0 3 15,-1 0 0-15,4 0-1 16,-3 0 0-16,0 0-1 16,-1 0 1-16,-3 0 0 15,0 0 0-15,0 0 1 16,0 0 0-16,0 0-2 16,-7 0 1-16,0 0 0 15,0 0 0-15,4 0-1 16,0 0 1-16,-1 3 0 15,4-1 1-15,-3 1-2 16,-4 0 1-16,-4-1-27 16,4 1 1-16,-3-1 5 15,-8 1 0-15</inkml:trace>
  <inkml:trace contextRef="#ctx0" brushRef="#br1" timeOffset="319808.4955">10142 5432 18 0,'-3'-5'9'0,"3"-3"7"0,0 8-9 16,3-6-3-16,4 1 1 16,0 0 0-16,4-1 1 15,-1 1-4-15,5 0 0 16,-1 0-2-16,0 2 1 15,0 0-1-15,-7 1 0 16,4-1-1-16,-1 3 1 16,1 0 0-16,3 0 1 15,0 0 0-15,0 0 0 0,0 0 1 16,4-3 0-16,-4 3-1 16,4 0 0-16,-4 0-2 15,0 0 0-15,0 3 1 16,0-3 0-16,0 3 0 15,0-3 0-15,0 0 1 16,-3 0 0-16,-1 2-1 16,5-2 1-16,-1 0-1 15,0 0 1-15,3 3-1 16,-2-3 0-16,2 0 0 16,-3 3 1-16,0-1 2 15,1-2 0-15,-1 0-1 16,0 0 0-16,-4 0-1 15,-3 0 1-15,0 0-2 16,4 0 1-16,3 0-2 16,0 0 1-16,0 0-1 15,4 0 1-15,0 0 0 0,-1 0 1 16,-3 0 1-16,-7 0 0 16,1 0-3-16,2 3 1 15,1 0 0-15,-1-3 1 16,1 2-1-16,3 1 0 15,0-1 0-15,0 1 0 16,0 0 0-16,-3-1 0 16,-1 1 0-16,5 0 0 15,-1-1 0-15,0 1 0 16,0 0 1-16,4-1 0 0,-1 4-4 16,-3-1 1-16,0 0 3 15,1 0 1-15,-1-2-2 16,-4 2 0-16,1-2 0 15,-4 0 0-15,-7-1 0 16,7 4 0-16,0-4 1 16,7 4 0-16,0-1-1 15,4 0 0-15,3 0 0 16,-3 1 0-16,-1-4 0 16,-6 1 1-16,-1 0-2 15,-6-1 1-15,3 1 0 16,0 0 1-16,0-1-2 15,0 1 1-15,0 0 0 16,0-1 1-16,0 1-1 16,0-1 0-16,0 1 0 15,1 0 0-15,2-1 0 16,1 1 1-16,-4 0-1 0,3-1 1 16,-3 1-2-16,4 0 1 15,0-1 0-15,-1 1 1 16,1 0-2-16,-4-1 1 15,3 1 0-15,1 0 1 16,0 2-1-16,-1 3 0 16,-3-3-1-16,4-2 1 15,-1 2 1-15,-3 3 0 16,4-3-2-16,0 1 1 16,-1 1 0-16,-3-1 1 0,4-1-1 15,-11 3 0-15,0-3-1 16,0 3 0-16,7 0 2 15,3 0 0-15,5 0-1 16,-1-3 0-16,3 1-1 16,1-1 0-16,3 3 2 15,-14-3 0-15,0 0 2 16,4 1 1-16,-1-1-3 16,1 0 0-16,3-2-1 15,0 2 0-15,-3 1 0 16,3-4 0-16,0 1 1 15,4-1 0-15,-1 1-2 16,1 0 0-16,0-1 2 16,-1 1 0-16,1 2-2 15,-1 1 1-15,-2-1-1 0,-1 0 1 16,0 0 0-16,0 1 0 16,-4 2 0-16,-2 0 0 15,2 0 0-15,1 0 0 16,6-1 0-16,1 1 1 15,0 0-2-15,6 3 1 16,-10-3 1-16,1 0 0 16,-1 0-2-16,0 0 1 15,0 0-1-15,0 0 1 16,0-1 1-16,0 1 1 0,0-2-3 16,0-1 0-16,4 3 1 15,0 0 0-15,-1 0 0 16,1 0 1-16,-4-3-1 15,0 3 0-15,0 3-1 16,0-3 1-16,-3-1 0 16,0 4 0-16,-1 2 0 15,1-2 0-15,-1-6 0 16,1 6 1-16,-8-3-2 16,-3 0 1-16,7 0 0 15,-3-3 0-15,7 3 0 16,-1 0 0-16,4 2-1 15,0 1 1-15,4-3 0 16,-4 0 1-16,0-3-1 16,0 0 0-16,-3 1 0 15,-4-4 1-15,0 4-2 16,0-1 1-16,0-3 0 16,0 4 1-16,4-1 0 0,-4 0 1 15,3 3-3-15,5 3 1 16,-1-1 0-16,0 1 1 15,0 2-1-15,0 1 0 16,0-4-1-16,0 1 1 16,4-1 1-16,3 3 0 15,0 1-2-15,-3-1 1 16,7 0-1-16,-1 0 1 16,4 3-15-16,4 5 0 15,-4 1-12-15,-10-1 1 0,0 3 7 16,-1-6 0-16</inkml:trace>
  <inkml:trace contextRef="#ctx0" brushRef="#br1" timeOffset="320324.0831">13007 6501 15 0,'-7'-13'7'0,"0"-3"4"16,3 5-8-16,-6-2 0 16,-8-3 0-16,-7-3-3 15,-7-4 0-15,-10-4-21 16,-7-2 1-16</inkml:trace>
  <inkml:trace contextRef="#ctx0" brushRef="#br1" timeOffset="320964.76">9574 5366 12 0,'4'-6'6'0,"3"6"4"0,0 0-6 16,0 0-4-16,3-2 0 15,5 2 1-15,2 0 0 16,4 0-2-16,1 0 1 16,2 0 3-16,1 0 0 15,-4 0-2-15,11 0 0 16,7 0-2-16,-1 0 0 15,5 0 1-15,3 2 1 16,3 4-20-16,4 2 0 0</inkml:trace>
  <inkml:trace contextRef="#ctx0" brushRef="#br1" timeOffset="321277.266">9959 5363 7 0,'31'-3'3'0,"-9"9"1"0,-8-6-4 16,14 0 1-16,11 2 1 16,3 4-1-16,15 2 1 15,3 0-3-15,7 2 1 16,0 3-9-16,0 3 0 16</inkml:trace>
  <inkml:trace contextRef="#ctx0" brushRef="#br1" timeOffset="321886.6489">12654 6220 19 0,'32'16'9'0,"21"11"6"16,-36-17-10-16,1 6-6 15,3 5 1-15,7 0 1 16,8 9 0-16,-5 1-2 16,1 1 1-16,3-3-19 15,1-5 0-15,2 0 15 16,-2-3 0-16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278.90762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05-27T16:03:14.3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15212 4508 8 0,'24'-37'4'0,"19"-5"4"0,-33 32-3 15,4-1-1-15,0 3 1 16,1 5 1-16,-1 6 1 15,3 10-5-15,1 8 1 16,0 3-1-16,3 8 0 16,3 2 3-16,1 1 0 0,0-9 2 15,-4-5 1-15,0-10-1 16,7-11 0-16,4-8-6 16,3-5 0-16,1-3-2 15,-1-5 1-15,-7-8-13 16,-3-8 0-16,0 2-22 15,-4-7 1-15</inkml:trace>
  <inkml:trace contextRef="#ctx0" brushRef="#br0" timeOffset="812.5415">15113 4053 8 0,'-28'-2'4'0,"-8"2"-1"15,26 2-4-15,-4 6 2 16,0 3 1-16,-4 5-4 0,4 2 1 16,-4 11 1-16,0 11 0 15,8 2 0-15,3 19 1 16,3 0-1-16,4 0 0 16,7 5 0-16,7 6 0 15,4-1 0-15,14 3 0 16,7-10-4-16,-1 2 1 15,12 0 5-15,10-5 0 16,10-6-2-16,8-10 1 16,0-5 3-16,17-3 1 15,4-16 3-15,6-13 1 0,12-16-2 16,6-16 0-16,-3-13-7 16,-17-5 1-16,-12-14 6 15,-10-10 0-15,-13-16-3 16,-19-2 0-16,-21-14-2 15,-21-3 1-15,-17 1-4 16,-15 12 0-16,-28 1 0 16,-11 5 0-16,-17 21-13 15,-17 14 0-15,-15 9-10 16,-11 12 0-16</inkml:trace>
  <inkml:trace contextRef="#ctx0" brushRef="#br0" timeOffset="1640.6774">12615 4011 17 0,'0'-5'8'0,"21"26"1"0,-10-10-9 15,7 7 1-15,3 1 1 16,0 4 0-16,4 9 1 0,-4 3 1 16,0 2 0-16,0-6-1 15,-3-2 1-15,-4-5 0 16,-4-5 1-16,-3-6 0 15,1 0 1-15,-5-2-2 16,-3-6 0-16,0-2-3 16,4-6 0-16,-4-5-1 15,3-10 1-15,4-11-2 16,4-6 1-16,-1 3 0 16,4-13 1-16,1-5-1 15,-1 5 0-15,-4 0-9 16,4 3 1-16,-3 0-8 15,0 4 0-15,-1 4-3 16,4 2 1-16</inkml:trace>
  <inkml:trace contextRef="#ctx0" brushRef="#br0" timeOffset="1828.1226">12827 3836 29 0,'-11'0'14'0,"57"-15"1"0,-21 7-14 16,10-3-1-16,11-5 1 15,14 0-6-15,3-5 0 16,1 0-19-16,3-5 0 0</inkml:trace>
  <inkml:trace contextRef="#ctx0" brushRef="#br0" timeOffset="2046.9325">12269 4083 38 0,'25'-14'19'0,"46"-31"1"16,-40 32-19-16,12-5-15 16,3 2 1-16,3-3-12 15,4 1 0-15</inkml:trace>
  <inkml:trace contextRef="#ctx0" brushRef="#br0" timeOffset="2390.6701">13229 4141 27 0,'-11'8'13'0,"8"23"3"16,-1-17-13-16,-3 4-3 16,0 3 0-16,-3 3 0 15,3 0 1-15,0 2-2 16,-1-2 1-16,5-3-11 15,-1-2 0-15,4-9-7 16,4-10 1-16</inkml:trace>
  <inkml:trace contextRef="#ctx0" brushRef="#br0" timeOffset="2718.8171">13377 4223 19 0,'11'26'9'0,"3"11"6"0,-14-26-10 16,0 2-1-16,3-2 0 15,-3-3 5-15,0-3 0 16,-3 0-8-16,3-5 0 16,0-5-1-16,0-11 1 15,-4-3-1-15,4 1 0 0,4 2-1 16,3 5 0-16,3 6 1 15,5 3 0-15,2 7 0 16,8 3 1-16,3 0 1 16,4-6 1-16,0-4 0 15,-4-12 1-15,-3-4-4 16,-4-3 0-16,-7 0-2 16,-7-1 1-16,0-7-41 15,-4-8 0-15</inkml:trace>
  <inkml:trace contextRef="#ctx0" brushRef="#br0" timeOffset="3687.5248">15741 4014 9 0,'7'24'4'0,"14"15"3"0,-17-31-4 15,-1 0 9-15,1 0 1 16,-1-3 2-16,1-2 0 16,-4-3-12-16,3-11 1 15,1-7-5-15,-1-11 1 16,1-6 1-16,-1-10 0 0,1-8-3 15,-4-5 0-15,0-18 4 16,-4-6 1-16,-3-6-4 16,0 9 1-16,-3-11-1 15,-1 8 1-15,0 2 0 16,1 4 0-16,-1 7-1 16,1 13 1-16,-8-2 0 15,0-3 1-15,1 6-1 16,-1 4 0-16,4 9 0 15,0-5 1-15,3 4-1 16,4 6 1-16,4-3-2 16,3 11 1-16,3 0-1 15,4 0 1-15,11 3-1 16,10-6 1-16,11 5 0 16,10 4 1-16,18 2-1 0,36-1 0 15,31 4 0-15,28-1 0 16,32-7-1-16,25 5 1 15,24 0 0-15,18-1 1 16,-3 1-8-16,-8-5 1 16,-6 5-18-16,-19 2 0 15,-13 3 12-15,-11 8 1 16</inkml:trace>
  <inkml:trace contextRef="#ctx0" brushRef="#br0" timeOffset="4390.7146">18429 2191 11 0,'-28'-8'5'0,"17"-5"11"0,11 7-7 16,0 4-4-16,0-6 1 15,4 2-7-15,6 1 1 16,11 0 0-16,11 2 1 0,-4-2-1 16,1 2 0-16,2-2 0 15,5 2 1-15,-1 3-2 16,0 0 1-16,-3-5 0 16,-4 5 0-16,0 0-1 15,-6 0 0-15,2 5 3 16,-3-2 0-16,-3 5-3 15,-4 5 1-15,-7 6 0 16,0-1 0-16,-7-18 0 16,-3 90 5-1,3 0 1-15,-4 8-2 16,1 16 1-16,-1-11-6 16,1-3 0-16,-1-12 0 15,4-17 1-15,-3-7 1 16,-1-9 0-16,1-12-36 0,3-4 0 15,-4-2 34-15,0-18 1 16</inkml:trace>
  <inkml:trace contextRef="#ctx0" brushRef="#br0" timeOffset="4734.4137">18316 3252 25 0,'11'18'12'0,"52"17"3"16,-24-27-13-16,17 2-1 16,29 1 0-16,21-3-3 15,3-6 0-15,1 1-23 16,-5-6 0-16</inkml:trace>
  <inkml:trace contextRef="#ctx0" brushRef="#br0" timeOffset="5234.4761">18369 3355 17 0,'-18'-11'8'0,"8"14"4"16,10 2-10-16,0 11 2 0,-4 11 1 16,1 7-3-16,-1 16 1 15,1 6-3-15,-4-1 0 16,0 4 0-16,-4 4 1 16,0-10-2-16,4-3 0 15,4-7-25-15,6-9 1 16</inkml:trace>
  <inkml:trace contextRef="#ctx0" brushRef="#br0" timeOffset="5703.2325">19145 3326 12 0,'4'2'6'0,"-1"4"7"0,1-1-7 16,-1 11 0-16,4 13 0 16,4 11 0-16,-1 21 1 15,1-1-4-15,0 4 0 16,-1 10-3-16,1 5 1 16,-4 1-1-16,0-11 0 15,0-14 0-15,-4-5 0 16,1-2 0-16,-4-3 1 15,0-3-2-15,0-5 1 16,0-2 0-16,0-4 0 16,0-7 0-16,0 3 1 0,3-3-1 15,-3-3 1-15,0-5-3 16,0-1 0-16,4-7-31 16,0-2 0-16</inkml:trace>
  <inkml:trace contextRef="#ctx0" brushRef="#br0" timeOffset="6296.9911">18200 3731 11 0,'3'-3'5'0,"4"3"3"0,-3 0-5 16,3 3 0-16,0 7 0 15,0 14 3-15,3 13 0 0,5 16-2 16,-1 13 1-16,0 0-2 16,-4 8 0-16,1-2 3 15,-4 10 1-15,-3-5-4 16,-4-14 0-16,0-2-3 15,-4-3 0-15,1-5 0 16,-5-5 0-16,1-6 0 16,4-8 1-16,-4 1-2 15,0-6 1-15,0-5 0 16,0-6 0-16,0 1 0 16,3-3 0-16,1-3-1 15,6 0 0-15,11-5 2 16,11 0 0-16,14-8-1 15,17-3 0-15,15-10 0 16,17 0 0-16,-3 2-14 16,3 3 0-16,-7-5-11 0,-4-3 1 15</inkml:trace>
  <inkml:trace contextRef="#ctx0" brushRef="#br0" timeOffset="6734.4997">19374 4138 24 0,'-7'3'12'0,"0"-3"1"15,7-3-12-15,-3 3 1 16,-4 3 0-16,0 2 1 16,3 8 0-16,4 11 1 15,-3 8 1-15,3 5-4 16,3 10 1-16,4 6-1 15,0-5 1-15,0 0-1 16,0-1 0-16,-7-2-1 16,4-2 0-16,-8-6 3 0,-3-6 0 15,-10-7-3-15,-5-5 1 16,-9-6-2-16,-15 0 1 16,-7-2-20-16,-7-1 1 15,-7 1-3-15,0-6 1 16</inkml:trace>
  <inkml:trace contextRef="#ctx0" brushRef="#br0" timeOffset="7312.6291">18813 4990 17 0,'4'24'8'0,"3"61"9"0,4-48-8 0,3 15-1 16,7 28 0-16,4 12-6 15,-4 12 0-15,-4 7-1 16,-6 3 0-16,-7-14-2 15,-8-5 0-15,-3-10 0 16,0 0 1-16,-4-9-17 16,1-7 0-16,3-5-1 15,0-11 1-15</inkml:trace>
  <inkml:trace contextRef="#ctx0" brushRef="#br0" timeOffset="7812.5808">18485 6395 30 0,'-49'0'15'0,"24"11"1"16,25-6-15-16,11 8 5 15,21 3 1-15,10 0-4 16,36-3 0-16,31-2-1 15,18-3 0-15,0-6-4 16,3 4 1-16,-24-4-1 16,-10-2 0-16,-8-5-19 15,-11 0 1-15,-13-3 2 0,-15-8 0 16</inkml:trace>
  <inkml:trace contextRef="#ctx0" brushRef="#br0" timeOffset="8093.8372">19547 6641 36 0,'11'79'18'0,"-8"33"2"16,-6-81-18-16,-4 6-2 15,0 8 1-15,-4 6-3 16,-3-1 0-16,0 0-23 16,0 6 1-16,0-11 12 15,0-8 1-15</inkml:trace>
  <inkml:trace contextRef="#ctx0" brushRef="#br0" timeOffset="8602.0123">18302 6567 14 0,'14'26'7'0,"18"67"2"16,-25-53-7-16,3 18 3 0,-3 13 1 15,-3 14 0-15,-4 18 0 16,-7-8-4-16,0 3 1 16,-4-5 2-16,1 2 1 15,-4-7-4-15,-4-12 0 16,-3 1-1-16,3-3 0 16,1-8 0-16,-1-8 0 15,4-5 2-15,3-10 0 16,4-9 0-16,4-7 1 15,3-6-3-15,7-11 1 0,14-4 3 16,14-4 0 0,22-2-3-16,10-5 0 0,17-6-2 15,8 1 0-15,0 2-11 16,-1 0 1-16,-6 0-13 16,0-3 0-16,-4-2 2 15,-3-5 1-15</inkml:trace>
  <inkml:trace contextRef="#ctx0" brushRef="#br0" timeOffset="8992.6426">19501 7027 28 0,'18'-5'14'0,"7"26"3"0,-15-13-13 15,1 11 3-15,-1 7 1 16,5 16 1-16,-1 14 0 16,0 5-4-16,0 10 0 15,-4 6-4-15,-6 13 1 16,-4-8-3-16,-4-3 1 15,-3-5 0-15,-3-7 1 16,-4-9 5-16,-4-3 1 16,-7-7-3-16,-3-11 0 0,-4-10-4 15,-17-4 0-15,-7-4-1 16,-18-17 1-16,-4-7-12 16,-3-8 0-16,-4-6-18 15,7-10 1-15,1-5 6 16,6 0 1-16</inkml:trace>
  <inkml:trace contextRef="#ctx0" brushRef="#br0" timeOffset="9836.4033">15808 5157 13 0,'-7'2'6'0,"3"25"1"16,4-17-7-16,0 14 4 15,-3 3 0-15,-1 10 1 16,4 13 0-16,0 16-4 15,0 16 1-15,4-5-2 16,-1 10 1-16,8 6-3 16,-4 10 1-16,3-2 1 0,5 10 1 15,-1 16-1-15,-4-6 1 16,4 12-1-16,8 12 0 16,-5 3 0-16,-3 8 0 15,-3-5 0-15,-4-5 0 16,0-3 0-16,-4-19 0 15,-3-2 7-15,-3-9 1 16,-1 4-6-16,-6-17 1 16,-4-4-1-16,0-6 0 15,3-6-1-15,-3 4 0 16,0-4 2-16,3-12 0 0,1-3 1 16,-1-9 0-16,4-7 0 15,3-10 0-15,8-6 3 16,7-8 1-16,13-8-4 15,12-8 1-15,24-10-3 16,17-6 1-16,25-10-2 16,22-8 0-16,17-3-12 15,0 3 0-15,11 2-36 16,14 9 1-16,-11-6 41 16,4-5 0-16</inkml:trace>
  <inkml:trace contextRef="#ctx0" brushRef="#br0" timeOffset="10461.3965">19057 8125 25 0,'0'8'12'0,"3"43"8"16,-3-38-13-16,0 11-2 15,0 7 0-15,0 1-1 16,-3 5 1-16,3 0-2 16,0 3 0-16,0-11 0 0,-4 0 0 15,1-8-2-15,-4-2 0 16,0-6 0-16,-4-2 0 16,-7-6-2-16,-10-2 0 15,-7-9 1-15,0 1 0 16,35 5 0-1,-194-42-1-15,17 20 0 16,-13 7 1-16,3 9 0 16,-11 12-1-16,4 4 1 15,18 9-10-15,14-1 1 0,20 1-16 16,26-3 1-16,17-3 11 16,22-8 1-16</inkml:trace>
  <inkml:trace contextRef="#ctx0" brushRef="#br0" timeOffset="12403.4159">18567 3754 7 0,'0'-2'3'0,"-8"-1"6"16,8 3-4-16,-3 0-4 15,3 0 1-15,0 0-3 16,0 0 1-16,3 0 0 0,1 0 0 15,3 0 1-15,4 0 0 16,-1 0-1-16,4 0 0 16,4 0 1-16,3 0 1 15,-3 0-4-15,-1 3 1 16,1-1 1-16,-4 1 0 16,-3 0 0-16,-1-1 0 15,-3 1 4-15,0 0 1 16,-3-1-5-16,-4 1 0 15,-4 0 1-15,1 2 0 16,-8 0-2-16,1 3 1 0,-4 3 0 16,0 2 1-16,-4 3-2 15,4 2 1-15,0 1 0 16,0-1 1-16,3 4-1 16,4-4 0-16,0 3 0 15,7-2 0-15,7-1 1 16,11-2 0-16,3-3-2 15,7 1 1-15,0-1-4 16,-3-5 1-16,-4 0-13 16,-3 0 1-16</inkml:trace>
  <inkml:trace contextRef="#ctx0" brushRef="#br0" timeOffset="12981.5065">18679 3863 8 0,'32'-3'4'0,"7"-2"1"0,-28 5-4 16,3 0-2-16,0-3 1 15,0 3-8-15,4 0 0 16</inkml:trace>
  <inkml:trace contextRef="#ctx0" brushRef="#br0" timeOffset="13794.0061">18559 3871 14 0,'0'-3'7'0,"0"1"2"0,4-1-6 16,7 0-3-16,6 1 0 15,11 4-1-15,8 1 1 16,-1 2-12-16,0 0 1 16,1 1 7-16,-5-4 0 0</inkml:trace>
  <inkml:trace contextRef="#ctx0" brushRef="#br0" timeOffset="14199.0852">19029 3966 5 0,'-7'24'2'0,"10"18"1"0,1-29-2 15,3 6-1-15,-4-3 0 16,4 2-5-16,0 4 1 16</inkml:trace>
  <inkml:trace contextRef="#ctx0" brushRef="#br0" timeOffset="15443.6031">18750 7009 6 0,'42'-3'3'0,"-13"3"0"15,-22 0-3-15,3 0 3 16,-3-2 0-16,0 2 1 16,-3 0 0-16,-4 2-5 15,0 3 1-15,-4 1 1 16,1 2 0-16,-1 2-1 15,1 3 0-15,-4 1 0 16,0 2 0-16,-4 2 3 16,0 1 0-16,-3 2-2 15,0 0 0-15,-3 3 0 16,-1 2 0-16,0-2-2 16,4 0 1-16,4-6 1 0,6 1 0 15,4-3 1-15,7-3 1 16,4 0-1-16,6-5 1 15,1 0-4-15,3-5 1 16,4 2 0-16,0-2 0 16,3-1-12-16,0 1 1 15,0 0-1-15,-3-1 1 16</inkml:trace>
  <inkml:trace contextRef="#ctx0" brushRef="#br0" timeOffset="15756.0539">18616 7123 10 0,'-4'-3'5'0,"26"0"4"0,-8 1-6 15,7-4-3-15,7 1 0 16,4 5-13-16,3 0 1 15</inkml:trace>
  <inkml:trace contextRef="#ctx0" brushRef="#br0" timeOffset="16287.3107">19110 7186 11 0,'0'0'5'0,"10"-3"7"16,-3 1-5-16,4-1-4 0,0 0 0 15,-1 3-3-15,-3 0 0 16,4 0 0-16,-4 0 1 16,-4 0-1-16,-3 3 1 15,0 2-1-15,-3 6 0 16,-4 2 1-16,0 3 0 16,0-3 0-16,0 1 0 15,3-1-1-15,4-5 0 16,7 0 1-16,4-6 1 0,6 1-4 15,1 0 1-15,3-1-22 16,4-2 0-16</inkml:trace>
  <inkml:trace contextRef="#ctx0" brushRef="#br0" timeOffset="16740.4962">18581 6964 13 0,'-14'-3'6'16,"17"-10"3"-16,1 10-6 0,3 1-1 16,10 2 0-16,11 0-1 15,8 2 0-15,3 4-19 16,6-1 0-16</inkml:trace>
  <inkml:trace contextRef="#ctx0" brushRef="#br0" timeOffset="18347.7216">18905 5739 12 0,'-3'-8'6'0,"3"8"1"15,7 0-7-15,3 0 1 16,8-3 1-16,3-2 3 15,14-3 1-15,18 3-1 16,14 2 0-16,18-5-1 0,31-5 1 16,29 0-5-16,21-3 1 15,21-3-2-15,24-2 1 16,5 3-2-16,13 2 1 16,11 0-26-16,10 8 1 31</inkml:trace>
  <inkml:trace contextRef="#ctx0" brushRef="#br0" timeOffset="18988.4747">19046 8538 17 0,'18'-10'8'0,"81"-20"10"0,-57 17-9 16,25 0-8-16,35-6 0 16,25 6-2-16,11 5 1 15,10 3-10-15,0 5 0 16,11 3-6-16,-7 5 1 0</inkml:trace>
  <inkml:trace contextRef="#ctx0" brushRef="#br0" timeOffset="19722.8619">20673 5556 8 0,'0'-8'4'0,"21"6"8"16,-7-1-5-16,11 0-1 0,20-2 0 15,22 0-1-15,18-6 1 16,17-2-6-16,-3 2 1 16,-4 1-2-16,-10 2 0 15,-14-3 1-15,-11 3 1 16,-11 3-19-16,-10 2 1 16,-11 3 8-16,-7 3 0 15</inkml:trace>
  <inkml:trace contextRef="#ctx0" brushRef="#br0" timeOffset="20035.4222">21572 5514 13 0,'-7'13'6'0,"11"24"2"16,3-24-7-16,10 9 1 16,15 4 0-16,7-5 5 15,7-2 1-15,0-9 2 16,3-10 0-16,-7-8-3 16,-10-8 0-16,-11-5-6 15,-14-2 1-15,-17-7-1 16,-8 1 0-16,-10 0-4 0,-11 3 1 15,-3 7-12-15,-1 9 0 16,1 4-12-16,-4 6 0 16</inkml:trace>
  <inkml:trace contextRef="#ctx0" brushRef="#br0" timeOffset="20691.6795">19766 8475 23 0,'67'-27'11'0,"67"-5"9"0,-78 27-12 0,22-8-1 16,31-3 1-16,18 0-4 16,8-2 0-16,6-4 0 15,7 1 0-15,-7 3-4 16,-14 5 0-16,-7 2 0 15,-11 3 1-15,-17 5-3 16,-7 1 1-16,-11 2-10 16,-14 0 0-16,-11-3-6 15,-14 3 0-15,-10 0 0 16,-11 0 1-16</inkml:trace>
  <inkml:trace contextRef="#ctx0" brushRef="#br0" timeOffset="21004.1854">21692 8223 21 0,'0'8'10'0,"7"40"2"0,-3-32-12 15,6 5 3-15,8 8 0 16,7 8 2-16,3 0 0 15,11-5 2-15,3-8 0 16,0-16 2-16,4-16 1 16,-3-8-4-16,-8-8 1 0,-18-8-7 15,-13-2 0-15,-15-1-1 16,-13 4 1-16,-15 2-1 16,-7 7 1-16,-7 6-13 15,0 3 0-15,4 5-18 16,10 0 1-16,11 8 22 15,17 3 1-15</inkml:trace>
  <inkml:trace contextRef="#ctx0" brushRef="#br0" timeOffset="21832.3273">22465 6273 21 0,'-4'-26'10'0,"8"15"2"0,-4 11-11 16,3 0 2-16,1 8 0 15,3 11 1-15,0 7 0 16,7 14 2-16,7 13 1 16,-3-8-5-16,3-3 0 0,0 3 2 15,-3-5 0-15,-1-3-1 16,-2-8 1-16,-8-5 4 16,0-8 1-16,0-6-5 15,0-7 0-15,0-11-3 16,0-8 1-16,3-3-2 15,1-12 0-15,0-14 0 16,-1-6 1-16,1 1-2 16,-4 0 0-16,-4 5-13 15,4 5 1-15,0 8-5 16,4 6 1-16,0 8-10 16,3 2 0-16</inkml:trace>
  <inkml:trace contextRef="#ctx0" brushRef="#br0" timeOffset="22269.8269">23068 6509 20 0,'-7'37'10'0,"3"-5"4"0,4-25-9 0,4 7-1 16,-1 2 0-16,4-3 3 15,4-3 1-15,3-4-5 16,4-6 0-16,3-6-3 15,4-4 1-15,-4-1-1 16,-7 1 0-16,-7-4 0 16,-3-1 0-16,-12-7 0 15,-6 4 0-15,0 2 0 16,-7 3 0-16,0 2-1 16,-4 6 0-16,4 0 0 15,3 2 1-15,4 6-12 16,4 2 1-16,6 0-9 15,11 0 0-15,4 3 14 16,-1 0 1-16</inkml:trace>
  <inkml:trace contextRef="#ctx0" brushRef="#br0" timeOffset="22691.6769">23333 6435 19 0,'0'21'9'0,"10"13"8"0,-6-21-10 0,3 1-3 16,0-4 1-16,3 3 1 15,1-2 0-15,0-3-1 16,3-3 1-16,3-5-5 15,-3 0 1-15,4-5-3 16,-4-6 1-16,0 1-1 16,-3-11 1-16,-4 5 0 15,0 0 0-15,-7 16 0 16,0-11 0 0,0 9 0-16,0 7 0 15,0 8 0-15,3 6 1 16,5-3 0-16,2 2-2 15,1 1 1-15,3-1-1 16,3-2 1-16,1-3 0 16,-4-5 0-16,0-2-23 0,-3-6 0 15,-1-6 4-15,-2-2 0 16</inkml:trace>
  <inkml:trace contextRef="#ctx0" brushRef="#br0" timeOffset="22863.5436">23738 6339 24 0,'0'-2'12'0,"18"31"6"0,-11-21-13 15,4 5 0-15,-1 6 0 16,4-1-5-16,4 1 0 0,-4 4 0 16,0-4 0-16,0-3-16 15,-3-3 1-15,-4 0-3 16,-11-2 0-16</inkml:trace>
  <inkml:trace contextRef="#ctx0" brushRef="#br0" timeOffset="23004.1581">23675 6398 25 0,'53'-22'12'0,"52"7"2"15,-69 7-13-15,10-3-20 16,7 0 0-16,-8-4 12 15,-2-1 1-15</inkml:trace>
  <inkml:trace contextRef="#ctx0" brushRef="#br0" timeOffset="23490.3059">22719 6189 26 0,'0'-11'13'0,"46"6"0"0,-25 2-12 16,7-2-3-1,7 2 1-15,4 0-23 0,0 1 0 16</inkml:trace>
  <inkml:trace contextRef="#ctx0" brushRef="#br0" timeOffset="23849.7423">22352 6268 21 0,'-21'-5'10'0,"35"-1"1"0,-4 1-10 16,8 0-3-16,7 0 1 16,6-1-19-16,8 1 1 15</inkml:trace>
  <inkml:trace contextRef="#ctx0" brushRef="#br0" timeOffset="26055.2192">20059 6760 25 0,'0'-8'12'0,"7"8"6"15,-4 3-14-15,4 5 3 16,0 5 0-16,1 13-3 16,2 11 0-16,1-7-1 15,-4 4 0-15,-4 3-3 16,-3 3 1-16,0-1-1 15,-3-2 0-15,-1 0-1 16,1-2 0-16,-4-6-11 0,3-5 0 16,1-8-19-16,3-6 1 15</inkml:trace>
  <inkml:trace contextRef="#ctx0" brushRef="#br0" timeOffset="26477.0991">20059 6789 15 0,'-4'-8'7'0,"22"-2"10"15,-8 4-9-15,8 1-3 16,10 2 1-16,8 1-4 15,-1-1 0-15,4 6-2 16,-4 2 0-16,-3 3-1 16,-4 0 1-16,-10 3 1 15,-8 2 0-15,-10 5-2 16,-10-2 1-16,-5 0 0 16,-2 0 1-16,-11-3-2 15,-4-5 1-15,0 0 0 16,4-5 0-16,3 2 1 15,8 3 0-15,6 2 2 16,11-2 1-16,14 8 2 16,14 5 0-16,8 3-6 0,9 3 1 15,8-1-2-15,0 1 1 16,-3-1-1-16,-1-5 0 16,4 3-39-16,-11-5 0 15</inkml:trace>
  <inkml:trace contextRef="#ctx0" brushRef="#br0" timeOffset="27394.8556">20267 3016 16 0,'0'8'8'0,"7"21"4"0,-4-18-9 16,1 10-4-16,0 11 1 15,3 5 0-15,0 0 0 16,0-8 0-16,0-5 1 15,0 0-2-15,-4-1 1 16,1-4-18-16,-1 5 0 16</inkml:trace>
  <inkml:trace contextRef="#ctx0" brushRef="#br0" timeOffset="27722.9496">19942 3590 25 0,'-7'-5'12'0,"64"-3"3"16,-29 8-13-16,28-2 4 16,11-6 0-16,25-3-6 0,7 3 1 15,-4 3-2-15,-3-1 1 16,-4 1-16-16,-10 0 0 16,-8 0 0-16,-13-1 0 15</inkml:trace>
  <inkml:trace contextRef="#ctx0" brushRef="#br0" timeOffset="28363.5671">20122 4048 8 0,'0'19'4'0,"25"7"3"0,-18-18-4 0,4 0-3 16,-1 5 0-16,1 6 3 15,-4 5 0-15,0-1 2 16,0-1 1-16,-7-7 3 15,-4-1 1-15,-3-4-5 16,-7-5 1-16,-3-7-4 16,-8-6 0-16,-3-3-1 15,-8-2 0-15,5-3-2 16,2 3 0-16,5 0-5 16,6 2 0-16,4 1-14 15,7-1 0-15,10 0 10 16,1 1 0-16</inkml:trace>
  <inkml:trace contextRef="#ctx0" brushRef="#br0" timeOffset="28566.7457">20122 3852 30 0,'-10'-26'15'0,"10"10"-1"0,3 11-14 15,1 2-14-15,-1 0 0 16,8 3-1-16,-1 3 1 16</inkml:trace>
  <inkml:trace contextRef="#ctx0" brushRef="#br0" timeOffset="29220.7292">20334 3860 19 0,'-4'-8'9'0,"4"0"3"0,0 8-11 16,4 3-1-16,-1 5 0 16,8 3 1-16,3 4 0 15,4 4-1-15,3 5 0 16,0 5 0-16,0 0 1 16,0-3 4-16,-3-4 0 0,-7-4 2 15,-1-7 1-15,1-6-8 16,-4-2 0-16,0-6 0 15,-4-5 0-15,1-3-1 16,-4-4 1-16,0-1 0 16,-4 0 1-16,1 0-1 15,-1 5 0-15,4 3 0 16,0 6 0-16,4 4 0 16,3 6 1-16,0 11-2 15,7-1 1-15,0-4 6 16,4-4 0-16,-4-7-2 15,0-6 0-15,-3-7-3 16,-4-4 1-16,-7-1-2 16,0-4 1-16,-7-2-3 15,0-3 1-15,-4 3 1 16,1 0 0-16,6 2-15 16,0 3 0-16,4 6-15 15,8 2 1-15</inkml:trace>
  <inkml:trace contextRef="#ctx0" brushRef="#br0" timeOffset="29541.4376">21068 3786 24 0,'0'-16'12'0,"-18"3"1"16,11 10-11-16,-7 6 2 16,-4 2 1-16,-3 9 0 0,-4 7 0 15,1 8-3-15,3 3 1 16,6 10-3-16,8 3 1 16,11-5-1-16,6-9 1 15,12-7 2-15,13-3 1 16,4-5-5-16,7-3 0 15,3-2-15-15,4-3 0 16,0-3-8-16,0 1 0 16</inkml:trace>
  <inkml:trace contextRef="#ctx0" brushRef="#br0" timeOffset="33648.8901">12919 9975 17 0,'-4'-19'8'0,"0"1"9"0,4 12-10 15,0 1-4-15,4 3 1 16,3 4-4-1,4 6 1-15,3 8-1 0,0 8 0 16,0 10 0-16,4 11 1 16,-1-3 1-16,4 1 1 15,-3 2-4-15,0 2 1 16,-1-2 4-16,-3-5 1 16,-3 0-2-16,0-3 0 0,-4 0-2 15,0-5 0-15,-4-6 0 16,1 1 0-16,-1-6-2 15,1-3 1-15,-1-5 0 16,4-5 0-16,0-5 3 16,4-8 0-16,3-11-2 15,0-13 0-15,11-8 1 16,3-16 0-16,0-3-2 16,4-5 1-16,-7-7-2 15,-4 4 1-15,-3 6-5 16,-8 5 1-16,1 5-13 15,-1 9 0-15,1 4-7 16,3 6 1-16</inkml:trace>
  <inkml:trace contextRef="#ctx0" brushRef="#br0" timeOffset="33898.9508">13381 9813 20 0,'-7'3'10'0,"42"2"4"0,-21-7-10 0,11-1-2 15,17-5 1-15,4 0-5 16,3 3 1-16,4 0-13 15,-3-1 0-15,-12-2 4 16,-6-2 0-16</inkml:trace>
  <inkml:trace contextRef="#ctx0" brushRef="#br0" timeOffset="34180.2042">12728 9864 27 0,'18'-11'13'0,"56"-5"1"0,-42 11-13 16,6 2-9-16,5-2 0 16,6 2-11-16,0 3 0 15</inkml:trace>
  <inkml:trace contextRef="#ctx0" brushRef="#br0" timeOffset="34680.2119">13479 10477 14 0,'-28'43'7'0,"18"23"10"0,10-53-7 15,0 3-9-15,3 0 1 16,4 0 4-16,4-6 0 16,6-10-1-16,8-5 1 15,3-3-4-15,1-8 1 16,-5-8-2-16,-3-7 0 16,-10 2-1-16,-7 2 0 15,-8 3 0-15,-7 6 0 16,-6 5-1-16,-1 5 1 15,-3 2-1-15,3 4 1 0,1 4-2 16,6 4 1-16,4 2-13 16,7 2 1-16,7-2-11 15,4 0 0-15</inkml:trace>
  <inkml:trace contextRef="#ctx0" brushRef="#br0" timeOffset="35086.4097">13765 10409 16 0,'-7'-3'8'0,"7"19"9"15,4-13-9-15,-1 12-2 0,4 7 0 16,7-1-1-16,-3-3 0 15,3-2 0-15,-3 0 0 16,-1-8-1-16,1 0-4 16,-11-8 0-1,14-16 2-15,-3 3 1 16,-4 0-2-16,-4-3 0 16,-3 2-2-16,0 4 1 15,0 5 0-15,0 7 1 16,4 6-2-16,-1 8 0 0,4 3 1 15,4 2 0-15,3-5 1 16,0 0 0-16,4-6-2 16,-1 1 0-16,-3-9-4 15,1 1 1-15,-5-11-31 16,1 0 0-16,-8-13 30 16,-3-6 1-16</inkml:trace>
  <inkml:trace contextRef="#ctx0" brushRef="#br0" timeOffset="35258.3452">14030 10348 29 0,'7'24'14'0,"28"13"11"15,-24-27-15-15,3 6-7 16,7 5 1-16,0 6-4 16,0-1 0-16,4-2 0 15,-4 0 1-15,0-3-10 0,-7 0 1 16,-3-2-26-16,0-6 0 15</inkml:trace>
  <inkml:trace contextRef="#ctx0" brushRef="#br0" timeOffset="35398.9153">14040 10483 37 0,'32'-6'18'0,"53"-1"2"0,-57 1-20 16,14-2 0-16,15-2 0 15,-1-3-18-15,1-1 1 16,-1 1-3-16,-6-3 1 0</inkml:trace>
  <inkml:trace contextRef="#ctx0" brushRef="#br0" timeOffset="35836.4777">12799 11041 37 0,'-46'3'18'0,"67"2"3"0,7-2-19 15,25 2 3-15,39 0 1 16,42 3-3-16,35-5 1 0,15-3-4 16,3 0 0-16,-8 2-1 15,-20 1 1-15,-7 2-21 16,-7 1 0-16,-11 2-5 16,-18-6 0-16</inkml:trace>
  <inkml:trace contextRef="#ctx0" brushRef="#br0" timeOffset="36555.1978">13000 11475 27 0,'0'-5'13'0,"10"13"5"16,-3 0-14-16,4 13-2 16,3 13 0-16,7 19 2 15,4 5 1-15,-4 6-1 16,4 7 1-16,-4-5-2 15,0-2 0-15,-3-3 2 16,-1-3 0-16,1-13-6 0,0-8 1 16,-4-8 6-16,-4-10 0 15,4-6-6-15,1-13 0 16,2-6 0-16,4-17 0 16,1-9 0-16,-1-16 0 15,0-7-1-15,-4-6 1 16,-6-3 0-16,0 1 0 15,-8 5-6-15,1 5 0 16,-1 5-10-16,1 3 1 16,-1 8-6-16,4 5 0 0,0 6 9 15,4 5 1-15</inkml:trace>
  <inkml:trace contextRef="#ctx0" brushRef="#br0" timeOffset="36758.3649">13338 11438 30 0,'18'5'15'0,"31"-5"2"16,-27-2-14-16,13-4-4 15,11-2 0-15,0 0-1 16,-1 0 1-16,-2 1-29 15,-4-1 1-15</inkml:trace>
  <inkml:trace contextRef="#ctx0" brushRef="#br0" timeOffset="36977.1179">12841 11501 26 0,'-11'-10'13'0,"43"-9"3"0,-14 14-14 0,10 0-1 16,7-3 0-16,11-5-6 16,3-6 0-16,1 6-19 15,3 2 1-15</inkml:trace>
  <inkml:trace contextRef="#ctx0" brushRef="#br0" timeOffset="37320.826">13723 11983 30 0,'-21'29'15'0,"14"24"1"0,3-32-15 16,1 6-1-16,-1-1 0 16,1-2-1-16,-1-3 1 0,0-2-23 15,4-4 1-15,4-1 14 16,3-6 1-16</inkml:trace>
  <inkml:trace contextRef="#ctx0" brushRef="#br0" timeOffset="37680.2059">13896 11983 25 0,'0'16'12'0,"0"2"4"0,0-12-13 16,-4 2 1-16,1 0 0 15,-1-1-2-15,1 4 1 16,-1-3-3-16,4 0 0 15,0-3-2-15,0 3 1 16,0-5-22-16,0-1 1 16,0-2 12-16,0-7 0 15</inkml:trace>
  <inkml:trace contextRef="#ctx0" brushRef="#br0" timeOffset="37930.1986">13889 11996 28 0,'14'16'14'0,"32"11"10"0,-32-17-15 0,0 3-4 16,4 9 1-16,-4 1-1 15,3-2 0-15,-3 1 0 16,-3-6 0-16,0-6 1 16,-1-2 0-16,-3-11-5 15,0-10 0-15,-7-11-1 16,0-7 0-16,-3-6-1 15,-1-3 0-15,1 3-14 16,-1 5 1-16,4 6-13 16,4 4 0-16,3 7 10 0,7-4 1 15</inkml:trace>
  <inkml:trace contextRef="#ctx0" brushRef="#br0" timeOffset="38420.354">14965 11068 28 0,'-7'-6'14'0,"21"9"2"0,-4-3-15 0,4 3-1 16,11-1 1-16,7 1 1 15,3-3 0-15,4 2-3 16,-4-2 0-16,0 3-13 16,-3-3 1-16,-4 0-4 15,-6 0 0-15</inkml:trace>
  <inkml:trace contextRef="#ctx0" brushRef="#br0" timeOffset="38639.1083">14951 11329 31 0,'14'22'15'0,"60"-17"1"0,-50-8-16 15,15 3-1-15,14-2 0 16,7-1-18-16,4 0 0 15,-1-2 8-15,-3-3 1 16</inkml:trace>
  <inkml:trace contextRef="#ctx0" brushRef="#br0" timeOffset="61070.5262">16538 10009 6 0,'-35'0'3'0,"3"3"9"0,25-3-2 16,0 0-5-16,-4 0 0 15,1 0 0-15,-1 0 0 16,1 0-4-16,3 2 1 16,3-2 1-16,8 0 0 15,3-2-2-15,3 2 0 16,8-3-1-16,6-2 0 16,12 0 1-16,3-1 1 0,3 1-1 15,7 0 0-15,4-3-1 16,0 0 1-16,0-3-1 15,0 1 0-15,0 2 0 16,-7 2 0-16,-7 4-1 16,-4-1 1-16,-7 6 1 15,-3-1 0-15,-4 1-2 16,-3 2 0-16,-8 3 1 16,-3 3 1-16,-7-1-1 15,0 1 1-15,0 8-2 16,-7 2 1-16,-3 0 0 15,-8 3 1-15,-7 5-1 16,-7-3 1-16,-3 3-2 16,3 1 0-16,-6-1 1 15,-8 5 1-15,0-2 0 16,4 2 0-16,3-5 1 0,7-2 0 16,7-1-2-16,8 1 0 15,10-4 4-15,10-1 1 16,15-7-4-16,17 1 0 15,4-2-1-15,10-4 0 16,8-2-1-16,-4-5 0 16,-4 2 1-16,0-2 1 15,-3-1-19-15,0 4 0 16,-7-6-6-16,-7 0 0 16</inkml:trace>
  <inkml:trace contextRef="#ctx0" brushRef="#br0" timeOffset="61476.7343">16669 10237 19 0,'-11'-3'9'0,"-3"0"8"0,14 1-10 15,0-1-2-15,0 3 0 16,7-3 0-16,4 1 1 16,10-1-4-16,10 3 0 15,8 0-2-15,4-2 0 16,2 2-1-16,5 0 1 16,-1 0-10-16,-3-3 0 15,0 6-18-15,3-3 1 16</inkml:trace>
  <inkml:trace contextRef="#ctx0" brushRef="#br0" timeOffset="62039.2411">17388 10385 20 0,'-14'3'10'0,"18"-3"6"0,3 0-10 16,7-3-1-16,7 3 0 0,7 0-1 15,4 0 0-15,3 0-4 16,4 3 1-16,-4-1 0 15,-6 1 0-15,-5-1-2 16,-6 1 0-16,-4 2 1 16,-7 1 0-16,-7 4 2 15,-7 6 0-15,-7 3-1 16,-4 2 0-16,1-3-1 16,6-2 0-16,11 0 1 15,7 0 1-15,14-5-3 16,7-1 1-16,15-2-1 15,13 0 1-15,1 0-16 16,6-3 1-16,1-5-8 16,-4 0 0-16</inkml:trace>
  <inkml:trace contextRef="#ctx0" brushRef="#br0" timeOffset="62556.6676">15928 11110 25 0,'-85'-5'12'0,"18"2"7"15,56 3-14 1,1 0-5-16,10 0 0 0,14 3 0 0,25 2 1 16,31-3 6-16,40 4 1 15,38-4 0-15,39 1 0 16,39-6-8-16,17-2 0 15,36 2 0-15,14-2 1 16,28-3-8-16,-11 0 0 16,-3 6-33-16,-25-1 1 15</inkml:trace>
  <inkml:trace contextRef="#ctx0" brushRef="#br0" timeOffset="63291.1113">16182 11538 12 0,'-53'11'6'0,"-11"8"11"0,54-14-5 0,-1 0-8 15,-3 0 1-15,7-2 0 16,3-3 0-16,4 0 0 15,15-5 1-15,20-3-2 16,18-3 0-16,10 3-3 16,4 0 0-16,-3 3-1 15,-4 2 0-15,-11 3-1 16,-7 6 1-16,-6-1 1 16,-15 6 0-16,-10-1-2 15,-15 9 0-15,-10 5 1 16,-7 5 0-16,-18 8 0 15,-10 0 0-15,-4-3 0 16,-4 1 0-16,1-1 1 16,6 0 0-16,8-2-1 0,0 0 0 15,42-32 0 1,24 21 8-16,5-2 0 16,16-6-10-16,8-5 0 15,4-3 2-15,-1-2 0 16,1-3-6-16,-8-3 1 15,-7 0-12-15,-6-2 1 16,-8 0-11-16,-7-3 0 16</inkml:trace>
  <inkml:trace contextRef="#ctx0" brushRef="#br0" timeOffset="63478.5561">15878 11885 35 0,'4'0'17'0,"70"-13"3"15,-46 2-19-15,25 3-1 16,11-5 1-16,13-3-15 16,-3-2 0-16,0-1-9 15,-3 1 1-15</inkml:trace>
  <inkml:trace contextRef="#ctx0" brushRef="#br0" timeOffset="63775.4916">17081 11819 37 0,'4'11'18'0,"-4"7"1"0,0-13-18 16,-4 3 0-16,-3 5 0 15,-3 1 0-15,-1-1 0 0,1 3-2 16,-1-3 0-16,7-2-13 15,4-6 0-15,7-5-10 16,4-5 0-16</inkml:trace>
  <inkml:trace contextRef="#ctx0" brushRef="#br0" timeOffset="63931.6856">17265 11747 37 0,'17'-15'18'0,"36"12"1"16,-32 0-20-16,1 1-10 16,2-4 1-16,1 1-16 15,0-5 1-15</inkml:trace>
  <inkml:trace contextRef="#ctx0" brushRef="#br0" timeOffset="64134.8138">17392 11467 33 0,'-7'26'16'0,"-4"33"8"0,11-43-17 15,-3 7-5-15,-1 6 1 16,4 6-3-16,0-1 1 16,4 1-1-16,3-9 0 15,3 1-5-15,4-6 1 0,4-3-34 16,3-4 0-16</inkml:trace>
  <inkml:trace contextRef="#ctx0" brushRef="#br0" timeOffset="64509.8805">17748 11480 22 0,'-11'-2'11'0,"43"2"12"16,-18 0-11-16,11 0-8 16,7 0 1-16,0 2-5 15,-4 4 0-15,-4 1 0 0,-6 7 0 16,-7 2 0-16,-8 2 1 15,-6 3 1-15,-15 6 0 16,-10 7 4-16,-7 6 0 16,-1 0-2-16,5-9 1 15,6-4-5-15,11-6 0 16,7 0 0-16,14-5 0 16,17-3-2-16,15-2 1 15,7-6 0-15,7-5 0 16,0 0-22-16,-4 0 1 15,-3-3-4-15,-11-2 0 0</inkml:trace>
  <inkml:trace contextRef="#ctx0" brushRef="#br0" timeOffset="64713.004">17663 11747 42 0,'4'0'21'0,"52"-21"2"16,-24 11-20-16,18-1-5 15,2 1 1-15,15-1-38 16,-3-2 0-16,3-3 36 16,-11-3 0-16</inkml:trace>
  <inkml:trace contextRef="#ctx0" brushRef="#br0" timeOffset="65384.8305">18316 11946 23 0,'-11'-3'11'0,"22"1"10"0,-4-1-13 16,7-2-4-16,4-1 1 15,7 4-5-15,6-1 1 16,1 3-1-16,-4 3 0 15,-7-1 0-15,-3 6 1 0,-4 3 0 16,-7 2 0-16,-10 0 4 16,-8 3 1-16,1 0-3 15,-5 0 1-15,8-3-3 16,11 3 0-16,10-3-1 16,4-5 1-16,10 0-2 15,14-5 0-15,4 0-15 16,0-1 0-16,0 3-15 15,-7-2 0-15</inkml:trace>
  <inkml:trace contextRef="#ctx0" brushRef="#br0" timeOffset="69637.2236">3736 13652 27 0,'-28'-13'13'0,"3"13"5"16,18-2-14-16,0-1 0 15,0 3 1-15,3 0-4 16,1 0 0 0,41 8 2-1,15 0 1-15,11-3-4 16,-4-2 1-16,7-1-3 16,-4-2 1-16,-6 0 1 15,3-2 0-15,0-1-29 16,0 0 0-16,-11-4 20 15,-7-4 0-15</inkml:trace>
  <inkml:trace contextRef="#ctx0" brushRef="#br0" timeOffset="70059.1408">3633 13912 30 0,'-31'5'15'0,"27"-8"7"16,4 3-16-16,11 0 2 15,13 0 1-15,12 3-7 16,17-3 0-16,17 0-2 15,-3 0 0-15,11 3-5 16,-4-3 1-16,4 0-34 16,6 0 1-16,-6 0 32 0,-8-6 1 15</inkml:trace>
  <inkml:trace contextRef="#ctx0" brushRef="#br0" timeOffset="74340.3933">6487 12695 24 0,'-3'-6'12'0,"6"17"0"16,-3 0-11-16,0 10 1 16,4 5 1-16,3 11 10 15,0 14 0-15,-3-4-11 16,-4 1 0-16,3 2-1 0,-3 3 1 15,4-5-3-15,-4-11 1 16,0-3 0-16,0-8 1 16,-4-7-1-16,1-6 0 15,-1-5-22-15,1-5 0 16,-1-3 4-16,0-8 1 16</inkml:trace>
  <inkml:trace contextRef="#ctx0" brushRef="#br0">6484 12679 9 0,'-25'-11'4'0</inkml:trace>
  <inkml:trace contextRef="#ctx0" brushRef="#br0" timeOffset="75668.5348">5136 13570 23 0,'-42'8'11'0,"17"-2"4"0,25-4-12 15,0 1 9-15,7 0 0 16,11 2-7-16,24-2 0 16,36-3 9-16,45-8 1 15,50-11-11-15,53-7 0 0,53-1-3 16,49 6 0-16,28-8-1 16,0 8 1-16,-3-6-1 15,-39-2 0-15,-32 3-1 16,-31-1 1-16,-40 3-16 15,-6 3 0-15,-21 3-23 16,-1-1 39 0,-183 19 0-16</inkml:trace>
  <inkml:trace contextRef="#ctx0" brushRef="#br0" timeOffset="76701.7764">5934 13682 26 0,'-8'-6'13'0,"8"4"6"0,0 2-14 16,0 5 1-16,4 6 0 31,-4 10-4-31,4 8 0 16,-4-3-2-16,3 1 1 15,1 4-2-15,-1 4 0 16,1 7-38 0,-4-13 1-16</inkml:trace>
  <inkml:trace contextRef="#ctx0" brushRef="#br0" timeOffset="77045.4802">5560 14200 30 0,'-15'-10'15'0,"54"20"9"0,-10-2-16 16,6-5-3-16,28-1 0 15,15 1-2-15,10 0 0 16,0-1-4-16,0 9 0 16,-6-8-37-16,-12-1 1 15,-10-2 30-15,-10-5 0 0</inkml:trace>
  <inkml:trace contextRef="#ctx0" brushRef="#br0" timeOffset="78264.2516">6293 12711 17 0,'-21'-14'8'0,"21"1"8"16,4 8-10-16,3 0-1 16,0-3 1-16,7 2 0 15,7 1 1-15,14-6-3 16,15 1 0-16,-1-6 0 15,15 0 0-15,3 6-4 16,-11 4 0-16,1 6 0 16,-8 8 1-16,-3 3-1 15,-14-3 1-15,-8 8-2 0,-13 2 1 16,-11-2 0-16,-7 2 0 16,-14 1 1-16,-15 2 0 15,-9-2-1-15,2-1 0 16,-6-2-1-16,-4-3 0 15,3-2 1-15,12-6 1 16,6 0-1-16,7 1 0 16,8 2 0-16,13 2 1 15,18 11 5-15,14 1 1 16,4 7-4-16,14 2 0 16,7-4-3-16,-7-3 0 0,3 0 1 15,1-3 0-15,-1 0-3 16,-3 0 0-16,-11-2-35 15,-7-1 1-15,-3 1 20 16,0-6 0-16</inkml:trace>
  <inkml:trace contextRef="#ctx0" brushRef="#br0" timeOffset="79123.6469">5644 14616 18 0,'-10'-8'9'0,"13"2"8"0,1 4-9 16,-1 2-5-16,1 5 1 16,3 3-1-16,-4 5 0 15,1 0-3-15,3-2 1 0,0 2 1 16,0 3 1-16,0 0 0 15,-3 0 0-15,-8-3 1 16,-3 0 1-16,0-5-3 16,-11-2 0-16,-3-6-1 15,0-6 1-15,0-2-1 16,-4-2 0-16,4-1-2 16,0 3 1-16,3 0-2 15,4 0 0-15,7 3-25 16,7 0 1-16,7 2 8 15,0-2 0-15</inkml:trace>
  <inkml:trace contextRef="#ctx0" brushRef="#br0" timeOffset="79342.3901">5729 14391 37 0,'-11'-16'18'0,"15"18"-1"0,-4-2-18 16,0 3-14-16,0 0 0 16,0-1-5-16,3 4 0 15</inkml:trace>
  <inkml:trace contextRef="#ctx0" brushRef="#br0" timeOffset="80014.2956">5884 14462 23 0,'-14'-5'11'0,"7"5"9"0,3 0-12 15,1 2-3-15,-1 4 1 16,4 2-1-16,0 5 0 16,4 8-1-16,-1 0 1 15,1 0-2-15,3 1 0 32,0-1 0-32,0-3 1 15,0-4 0-15,0-7 1 0,-3 1-6 16,-1-5 1-16,1-6 0 15,3-5 0-15,-4-5-1 16,1-8 1-16,-1-3 0 16,1 3 1-16,0 5-1 15,-1 3 0-15,1 2 0 16,-1 6 0-16,1 5 0 16,3 3 0-16,3 7-1 15,4 4 1-15,4 4 1 16,0-2 1-16,-1-5 3 15,4-6 0-15,-3-3-2 16,-4-2 1-16,0-7-3 16,-3-7 0-16,0-2-1 15,-8 1 1-15,-3-4-2 16,-3-2 0-16,-5 0 1 16,1 0 0-16,0 2-7 15,0 3 1-15,4 6-16 0,-1 4 0 16,4 6-15-16,4 6 0 15,3-1 37-15,-4 0 0 16</inkml:trace>
  <inkml:trace contextRef="#ctx0" brushRef="#br0" timeOffset="80342.4153">6547 14354 30 0,'-14'-19'15'0,"-3"19"2"16,6 0-15-16,-7 3 8 16,-3 2 0-16,0 6-1 15,0 7 1-15,3 3-5 16,8 3 0-16,3 3 0 15,7-1 0-15,0-2-3 16,17 5 1-16,11-5-4 16,8-6 1-16,-4-7 0 15,-1-3 1-15,5-3-8 16,-5-5 1-16,-2 0-26 16,-1 0 0-16,-4 0 7 15,-6-5 0-15</inkml:trace>
  <inkml:trace contextRef="#ctx0" brushRef="#br0" timeOffset="80779.9029">6939 14274 31 0,'-28'-2'15'0,"35"-4"9"16,0 4-15-16,7 2-5 16,0 0 1-16,7 0-3 15,11 0 1-15,7 0-3 16,3 0 1-16,-3-3-2 0,3 3 0 15,-6 0-15 1,-1-3 1-16,-7 3-15 0,-7-2 1 16</inkml:trace>
  <inkml:trace contextRef="#ctx0" brushRef="#br0" timeOffset="81279.9072">7066 14073 33 0,'-4'-2'16'0,"1"4"8"0,3 6-17 16,0 11 1-16,0 10 0 15,0 0 0-15,0-3 0 16,0 6-5-16,0-3 0 16,0 3-3-16,0 0 0 15,0-3 0-15,-4-3 0 16,4-5-10-16,0-2 0 15,4-3-23-15,6-3 1 16,5-8 16-16,-1-7 0 0</inkml:trace>
  <inkml:trace contextRef="#ctx0" brushRef="#br0" timeOffset="81608.0657">7630 13912 41 0,'-3'-6'20'0,"10"36"13"15,-7-17-22-15,0 11-2 16,0 7 1-16,-4 12-4 15,-3 2 0-15,0-3-4 0,0 0 0 16,0 1-3-16,4-4 1 16,-1-4-1-16,1-3 1 15,-1-9-1-15,4-4 0 16,0-3-22-16,0-8 0 16,0-8-16-16,4-6 1 15,-4-4 32-15,0-3 1 16</inkml:trace>
  <inkml:trace contextRef="#ctx0" brushRef="#br0" timeOffset="82092.4752">7592 13954 26 0,'-25'0'13'0,"14"-3"8"16,11 3-14-16,0-2-1 15,0-1-6-15,0 3 0 16,29-5 10 0,2 2 1-16,15 3-6 15,4 0 1-15,6 3-4 16,0 5 0-16,-3 2-2 15,-10 4 0-15,-8-1 0 16,-10 3 0-16,-8-3 0 16,-6 0 0-16,-15 3 0 0,-10 0 0 15,-7-5 0-15,0-4 1 16,-11-1-2-16,0-6 1 16,-3 0 0-16,3 2 1 15,4 1-1-15,7 2 1 16,10 9 6-16,8 4 1 15,13 9-4-15,12-4 0 16,6 4-3-16,14-1 0 0,11 1-1 16,4-1 0-16,10-2 0 15,-4-3 0-15,-3-2-12 16,0-3 0-16,-4-1-34 16,-3 4 0-16,-17-11 36 15,2 2 1-15</inkml:trace>
  <inkml:trace contextRef="#ctx0" brushRef="#br0" timeOffset="82813.2116">9722 13621 30 0,'-21'-8'15'0,"25"10"8"0,3-2-15 16,3 3 1-16,8 2 0 15,3 1-4-15,18 2 0 16,10 0-4-16,1-3 0 15,6 0-1-15,1 0 0 0,-8-2-1 16,-3 0 1-16,-7-3-6 16,-4 2 1-16,-3-2-13 15,-8 0 0-15,-2 0-10 16,-8 0 0-16</inkml:trace>
  <inkml:trace contextRef="#ctx0" brushRef="#br0" timeOffset="83406.9693">9814 13684 0 0,'4'0'0'0</inkml:trace>
  <inkml:trace contextRef="#ctx0" brushRef="#br0" timeOffset="83735.0423">9782 13666 13 0,'-7'0'6'0,"-3"0"8"0,6-3-8 15,-3 0-4-15,0 3 1 16,-4-2 1-16,-6 2 0 15,-1 0 3-15,1 0 1 16,-1 0-5-16,4 0 0 16,0 0-3-16,3 2 1 0,8 1 5 15,13 0 0-15,18-1-3 16,11 1 1-16,35-3 6 16,29 0 1-16,27 0-3 15,29 0 1-15,24 0-2 16,11 0 0-16,4 3-4 15,-4-3 0-15,-11 0-2 16,-13-6 1-16,-19 4-4 16,-13-1 1-16,-29 0 1 15,-10 1 1-15,-11 2-2 16,-21-3 0-16,-10 0-12 16,-15 1 1-16,-10 2-17 15,-11 0 0-15,-10 2-4 16,-11-4 0-16</inkml:trace>
  <inkml:trace contextRef="#ctx0" brushRef="#br0" timeOffset="85016.312">10177 14155 13 0,'-3'19'6'0,"38"100"9"15,-24-87-7-15,-1 2-3 16,1 8 1-16,3-5 1 16,-3-8 0-16,-4-5 1 0,-4-11 1 15,-3-7-9-15,-3-12 1 16,-4-4 1-16,-7-9 1 16,-4-4-4-16,-7-4 0 15,1 1 1-15,-5-1 0 16,5 6-15-16,6 2 0 15,4-2-14-15,7 3 1 16</inkml:trace>
  <inkml:trace contextRef="#ctx0" brushRef="#br0" timeOffset="85172.6206">10209 13938 43 0,'-3'-18'21'0,"3"10"-9"16,0 8-21-16,0 2-20 16,3 1 0-16,1 5 25 15,-4 0 1-15</inkml:trace>
  <inkml:trace contextRef="#ctx0" brushRef="#br0" timeOffset="85813.2539">10446 14139 36 0,'0'-16'18'0,"0"6"7"0,0 10-19 0,0 3-2 15,0 4 0-15,0 7-1 16,3 4 1-16,1 3 1 15,3 1 0-15,3-4 0 16,4-2 1-16,8 0-4 16,2-6 0-16,1-4-1 15,0-6 1-15,-4 0-3 16,-4-3 1-16,-2-10 0 16,-1-6 1-16,-4-2-1 15,-3-5 0-15,-3 2-1 16,-1 5 0-16,1 6 2 15,-1 3 0-15,-3 10-2 16,0 7 0-16,7 7 1 16,4 7 0-16,3 0 5 15,4-2 0-15,3-9 1 0,0-5 0 16,0-7-4-16,-7-6 0 16,-3-8-2-16,-4-8 0 15,-7 3-1-15,-3-3 1 16,-1-2 0-16,-3-1 1 15,-4 3-2-15,4 3 0 16,0 5-11-16,4 6 1 16,-1 5-10-16,1 7 1 15,3 6-16-15,3 3 0 16,1-1 30-16,-1 3 0 0</inkml:trace>
  <inkml:trace contextRef="#ctx0" brushRef="#br0" timeOffset="86094.5061">11285 13981 47 0,'0'-14'23'0,"-7"22"9"15,4-2-23-15,-12 7 2 16,-2 5 1-16,-1 6-6 15,-3 5 1-15,7 8-5 16,10 0 1-16,15-8-1 16,10 1 0-16,11-7-4 15,10-1 1-15,11-7-4 0,-7-1 1 16,3-4-40-16,-6-2 1 16,-4-5 15-16,-8-3 0 15</inkml:trace>
  <inkml:trace contextRef="#ctx0" brushRef="#br0" timeOffset="86735.1052">10400 13134 23 0,'7'8'11'0,"-4"21"4"0,4-18-11 16,-3 4 1-16,-4 9 1 15,3 5 0-15,1 3 1 0,-1 2-2 16,-3-4 1-16,4-7 3 15,-4-7 0-15,0-3-6 16,-4-2 0-16,-6-6 0 16,-4-5 1-16,-4-8-2 15,-3-5 1-15,0-5-3 16,3-3 1-16,4-1-2 16,0 4 1-16,3 2-19 15,4 0 1-15,0 0-25 16,7 0 0-16</inkml:trace>
  <inkml:trace contextRef="#ctx0" brushRef="#br0" timeOffset="86875.7672">10414 12983 44 0,'-7'-32'22'0,"7"11"-1"0,0 21-22 15,-4-2-26-15,4 4 1 16,4 6 10-16,3-3 0 15</inkml:trace>
  <inkml:trace contextRef="#ctx0" brushRef="#br0" timeOffset="87485.151">10594 13113 19 0,'3'-11'9'0,"1"1"13"16,-4 10-11-16,0 0-2 15,3-3 1-15,-3 3-6 16,4 0 1-16,3 5 0 16,0 3 1-16,0 3-1 15,4 5 1-15,-1 2-5 16,1 3 0-16,6 0 0 16,1 1 0-16,0-1-1 0,-1-5 0 15,1-6 0-15,0-2 1 16,-4-8-2-16,0 0 1 15,-4-8 0-15,1-5 0 16,0-3-1-16,-4-2 1 16,-4 2 1-16,1 3 0 15,-4 2-2-15,3 3 0 16,1 8 1-16,-1 3 1 16,1 5-2-16,3 2 1 15,3 3 5-15,8-2 0 0,3-3-4 16,4-5 0-16,0-6 2 15,-4-5 0-15,-4-5-3 16,-6-8 1-16,-4-3-1 16,-7 5 1-16,0-2-2 15,-3-5 1-15,-5 2-2 16,1 3 1-16,0-1-15 16,4 12 1-16,-1 10-10 15,1 5 0-15,3 3 1 16,0 5 1-16</inkml:trace>
  <inkml:trace contextRef="#ctx0" brushRef="#br0" timeOffset="87797.5979">11465 13052 30 0,'0'-11'15'0,"-14"11"9"0,7-2-16 15,-7 4 2-15,-4 1 0 16,1 5-3-16,-1 8 1 16,0 8-4-16,8 5 1 15,6 2-1-15,15 6 0 16,17 3-4-16,7 2 1 0,15-4-1 15,10-12 0-15,-7-5-1 16,-1-5 0-16,1-3-23 16,-7-7 1-16,-3-4-17 15,-12-7 1-15</inkml:trace>
  <inkml:trace contextRef="#ctx0" brushRef="#br0" timeOffset="88863.9751">12728 13555 26 0,'-14'-6'13'0,"14"1"13"0,0 5-13 16,3-3-4-16,8-2 0 15,7 2-8-15,6 1 1 0,15 2-3 16,7 5 1-16,-4 0-1 16,1 1 0-16,-1 2-23 15,0 2 1-15,-3-2-1 16,-7-3 0-16</inkml:trace>
  <inkml:trace contextRef="#ctx0" brushRef="#br0" timeOffset="89192.1045">12643 13761 39 0,'-14'-11'19'0,"57"3"3"0,-19 8-21 15,12 8-1-15,20-2 0 16,11-4 0-16,18 4 1 16,-8 4-3-16,8 1 1 15,-4 5-23-15,-7-3 1 0,-3 0 7 16,-8-10 1-16</inkml:trace>
  <inkml:trace contextRef="#ctx0" brushRef="#br0" timeOffset="90285.9084">12569 13597 18 0,'-7'-13'9'0,"14"2"7"15,-3 6-9-15,3 0-2 0,7-1 1 16,18-4 0-16,17-4 1 16,22 1-5-16,-1 0 1 15,1 2-2-15,-4 3 1 16,-7 3-4-16,-7 0 1 15,-11 2-25-15,-3-2 1 16,-4 5 11-16,-7 5 1 16</inkml:trace>
  <inkml:trace contextRef="#ctx0" brushRef="#br0" timeOffset="90723.3584">12732 13824 26 0,'-15'-7'13'0,"40"-4"5"0,-11 8-13 16,11-2 0-16,24-3 0 15,11-8-3-15,21 0 1 16,-3 8-3-16,3 0 0 16,-7 1-3-16,-17 4 0 0,-8 6-32 15,-3-3 0-15</inkml:trace>
  <inkml:trace contextRef="#ctx0" brushRef="#br0" timeOffset="91789.9442">15713 13086 22 0,'-4'-8'11'0,"4"14"1"0,0-1-11 16,0 8 2-16,0 8 0 15,4 8 1-15,3 11 0 16,3 5 0-16,1 3 1 16,-1-6-2-16,1-5 0 15,-4-8 6-15,-3-5 1 16,-4-8-4-16,-4-8 1 16,-7-3-7-16,-6-5 0 15,-8-5 1-15,0-11 0 16,1-11-2-16,-5-4 1 15,1 2-3-15,0 0 1 0,7 2-26 16,7 1 0-16,3 4 5 16,8 7 0-16</inkml:trace>
  <inkml:trace contextRef="#ctx0" brushRef="#br0" timeOffset="92024.3224">15720 12779 42 0,'-29'-26'21'0,"19"21"0"15,10 5-22-15,0 0-4 16,0 2 1-16,3 6-23 15,4 3 0-15,4 2 17 0,0 8 1 16</inkml:trace>
  <inkml:trace contextRef="#ctx0" brushRef="#br0" timeOffset="92555.6156">15952 13049 36 0,'-14'-5'18'0,"4"29"8"15,17-14-18-15,0 6 1 16,3 8 1-16,1 5-10 16,3 0 1-16,4 6 0 15,10 2 1-15,7-11 2 16,1-10 1-16,-1-5-5 16,-7-9 1-16,-3-4-1 15,-8-9 0-15,-3-5-1 16,-6-2 1-16,-5-1 0 15,-3 3 0-15,0 6 0 0,0 4 0 16,0 9 0-16,7 2 1 16,0 9-1-16,14 1 1 15,8 1 3-15,2-5 1 16,-2-11-3-16,-5-5 1 16,-3-3-1-16,-6-8 0 15,-8-8-2-15,-7-5 0 16,-4 0-1-16,-7-3 1 15,-3-2 0-15,-7-6 0 16,0 3-16-16,3 8 0 0,8 10-10 16,-1 9 1-16,4 10-3 15,4 8 1-15</inkml:trace>
  <inkml:trace contextRef="#ctx0" brushRef="#br0" timeOffset="92868.0788">16609 12928 33 0,'10'21'16'0,"11"50"8"0,-14-60-18 15,0 7 0-15,1 6 1 16,6 8-2-16,-4 2 1 16,4-2-6-16,-3-3 1 15,-1-2-2-15,1-9 1 16,-4-5-2-16,0-7 1 16,0-6-42-16,0-6 0 15,0-4 36-15,-7-6 1 16</inkml:trace>
  <inkml:trace contextRef="#ctx0" brushRef="#br0" timeOffset="93336.8737">16545 12946 28 0,'-18'-16'14'0,"22"-18"9"16,3 28-15-16,4-1-2 16,6-1 0-16,8-3 3 15,14 6 0-15,17 2-3 16,1 0 0-16,6 3-7 16,-3 0 0-16,-10 6 2 15,-8 4 1-15,-10 1-3 16,-8 5 1-16,-6-6 0 15,-11 4 0-15,-11-1-1 16,-10 0 1-16,-10-5 0 0,-5 0 1 16,-2 0-2-16,-8-5 1 15,-7-3 0-15,7-3 1 16,4 3-2-16,7 3 1 16,3-1 0-16,7 3 1 15,11 11 4-15,7-5 0 16,18 5-2-16,14 2 1 15,10 3 1-15,18 3 1 16,0-3-6-16,-7 1 1 16,0-4-2-16,3-2 1 15,-6-3-10-15,-12-2 0 0,-9-3-17 16,-8 0 1-16,-7 0-8 16,-11-3 0-16</inkml:trace>
  <inkml:trace contextRef="#ctx0" brushRef="#br0" timeOffset="93727.5058">17716 12877 35 0,'7'-18'17'0,"-10"7"6"0,-1 9-18 16,-10 2 3-16,-10 0 1 16,-5 2 1-16,-6 3 1 15,-7 17-4-15,-1 4 0 16,8 8-3-16,7-2 0 15,17 8-1-15,18 2 0 16,14 3-2-16,25-2 0 16,11-4-1-16,17-2 1 15,3-5-2-15,15-8 1 0,-7-6-14 16,-8-7 0-16,-9-3-17 16,-16-5 0-16,-13-3 3 15,-18-6 0-15</inkml:trace>
  <inkml:trace contextRef="#ctx0" brushRef="#br0" timeOffset="94305.6374">14651 13745 34 0,'-71'24'17'0,"75"-3"17"15,27-16-16-15,33-7-12 16,49 4 1-16,56-7-1 16,71-3 1-16,63 3-2 15,57 7 0-15,28 12-5 16,11 2 0-16,-18 2 0 15,-35-7 1-15,-46-3-9 16,-61 0 1-16,-41-8-21 16,-43 0 0-16,-35 0-6 15,-35-6 0-15</inkml:trace>
  <inkml:trace contextRef="#ctx0" brushRef="#br0" timeOffset="94930.6079">14951 14147 45 0,'-8'-8'22'0,"-9"43"8"0,10-17-22 16,-7 35 7 0,3 0 0-16,4 0-15 15,4 8 1-15,3-11-2 16,3-2 1-16,4-11 0 15,0-8 0-15,4-8-18 16,-1-5 0-16,1-5-25 16,3-6 1-16,0-13 35 15,-3-13 1-15</inkml:trace>
  <inkml:trace contextRef="#ctx0" brushRef="#br0" timeOffset="95102.5233">15025 14370 61 0,'28'-8'30'0,"67"-8"7"16,-56 8-31-16,10 0-8 15,15 3 1-15,-1-1 0 0,-6 1 1 16,-11 0-27-16,-11-1 0 16,-10-2-11-16,-8 0 1 15</inkml:trace>
  <inkml:trace contextRef="#ctx0" brushRef="#br0" timeOffset="95305.6507">15236 14060 45 0,'4'26'22'0,"21"64"12"0,-15-71-22 16,4 10-6-16,4 8 1 0,-1 5-3 15,-2 1 1-15,-1 7-6 16,-4-5 1-16,-6-3 0 15,-1-2 0-15,1-11-8 16,-4-8 0-16,0-2-21 16,0-6 0-16,3 0-1 15,-3-7 1-15</inkml:trace>
  <inkml:trace contextRef="#ctx0" brushRef="#br0" timeOffset="95680.6284">15748 14290 36 0,'17'13'18'0,"22"30"12"0,-28-27-18 16,3 7-7-16,4 6 1 15,-1 9 2-15,-3-4 0 16,0 3-3-16,-6-5 1 16,-5-6 4-16,-10-5 0 15,-7-5-3-15,-4-3 1 0,-6-5-7 16,-5-2 0-16,-2-6-4 15,-5-11 0-15,5-5-31 16,6-10 0-16,7-1-1 16,8 1 1-16,6-3 20 15,8 0 1-15</inkml:trace>
  <inkml:trace contextRef="#ctx0" brushRef="#br0" timeOffset="95805.6575">15702 14044 45 0,'0'-26'22'0,"0"18"-35"16,0 8-23-16,3 0 27 15,1 0 1-15</inkml:trace>
  <inkml:trace contextRef="#ctx0" brushRef="#br0" timeOffset="96321.2357">16065 14147 46 0,'-7'-8'23'0,"4"27"11"0,3-9-24 0,0 12-3 16,3-1 1-16,4 5-4 16,4 9 0-16,7 2 3 15,3 0 0-15,3 2-6 16,5-4 0-16,-8-9 0 16,7-10 0-16,4-11-2 15,-4-5 1-15,-3-5 0 16,-8-8 0-16,-10-3-2 15,-7 0 1-15,-7 3 2 16,-3 2 0-16,-1 6-1 16,4 8 0-16,4 2 1 15,-1 8 0-15,8-2-1 16,10-3 1-16,3-6 0 16,4-4 0-16,1-6 1 0,-5-8 1 15,-3-5-3-15,-7-6 1 16,1 9-3-16,-8-11 0 15,-4-3-17-15,-3 0 1 16,0 6-9-16,3 7 0 16,1 6-6-16,3 5 1 15,3 8 31-15,4 0 1 16</inkml:trace>
  <inkml:trace contextRef="#ctx0" brushRef="#br0" timeOffset="96602.5169">16686 14121 52 0,'4'45'26'0,"10"29"8"16,-7-56-25-16,0 14-1 15,7 8 1-15,0 0-8 16,0 4 0-16,0-4-1 16,4-3 0-16,-7-8 0 15,-1-5 0-15,-3-8-10 16,0-11 1-16,-7-5-29 16,0-10 0-16,0-11 16 15,-7-9 0-15</inkml:trace>
  <inkml:trace contextRef="#ctx0" brushRef="#br0" timeOffset="96993.137">16651 14071 43 0,'0'-14'21'0,"21"-4"11"0,-14 18-22 15,14-3-1-15,15 3 0 16,6 3-5-16,11 5 0 15,0 8-5-15,-7 2 0 0,-11 3 2 16,-7 0 0-16,-10-2-1 16,-11-1 0-16,-14-2 0 15,-7-2 1-15,-8-6-2 16,-2-3 1-16,-8-5 0 16,-3-3 1-1,-11 6-2 1,14 2 1-16,11 6 10 15,7-3 0-15,17 8-7 16,15 2 0-16,14 6-1 16,14 5 0-16,7 0-3 15,-4 3 1-15,0-8-4 16,-3-1 0-16,-7-4-28 16,-4-3 1-16,-10-6-6 15,-7 1 0-15,-11-6 29 0,0-7 1 16</inkml:trace>
  <inkml:trace contextRef="#ctx0" brushRef="#br0" timeOffset="97305.6793">17547 14174 41 0,'-4'-14'20'0,"-3"4"9"0,0 10-20 0,-7 5 4 16,-10 14 1-16,-5-1-2 15,1 11 1-15,3 8-4 16,8 8 0-16,13-2-5 16,22 4 0-16,17 1-2 15,15-6 0-15,10-10-3 16,-1 0 1-1,-59-32 0-15,117 18-25 16,-32-10 1-16,-18-2-24 16,-14-6 0-16,-11-6 31 15,-14-7 0-15</inkml:trace>
  <inkml:trace contextRef="#ctx0" brushRef="#br0" timeOffset="97915.064">19004 13740 60 0,'39'-21'30'0,"84"2"3"0,-84 14-30 15,14 0-3-15,3-1 1 16,4-2-3-16,7 3 1 15,-7 0-17-15,-3 2 1 16,-4 0-18-16,-7 1 0 16,-15-4 26-16,-9 1 0 0</inkml:trace>
  <inkml:trace contextRef="#ctx0" brushRef="#br0" timeOffset="98102.5101">18990 13883 47 0,'-14'-6'23'0,"60"9"12"16,-18-3-24-16,18 0-11 15,21-3 1-15,10 3-3 16,15-2 1-16,-4 2-53 16,0 5 0-16,4 3 52 15,-4-5 0-15</inkml:trace>
  <inkml:trace contextRef="#ctx0" brushRef="#br0" timeOffset="98752.3906">21039 13213 29 0,'-3'-13'14'0,"6"26"1"16,5-5-15-16,2 3 3 15,4 7 0-15,0 6 3 16,0 11 0-16,-6-1-4 16,-1-5 0-16,-4 3 0 15,-6-6 0-15,-4-2 3 0,-4-5 1 16,-7-9-6-16,-3-2 0 16,-4-8-1-16,-3-5 0 15,-4 0-39-15,1-6 1 16,-1-10 33-16,7-8 0 15</inkml:trace>
  <inkml:trace contextRef="#ctx0" brushRef="#br0" timeOffset="98877.4351">20965 13028 46 0,'7'-32'23'0,"-3"3"-5"0,-4 21-22 0,0 0-20 16,0 3 0-16,0 2 7 15,-4 6 0-15</inkml:trace>
  <inkml:trace contextRef="#ctx0" brushRef="#br0" timeOffset="99408.6945">21202 13060 35 0,'-4'5'17'0,"8"-15"10"0,-4 10-18 16,3 2-4-16,1 6 0 15,3 8-2-15,3 5 1 16,8 6-2-16,3 2 0 16,4 2 0-16,3-4 0 15,-3-3-2-15,0-11 0 16,-4-10 0-16,0-1 0 16,-3-4 0-16,-4-6 0 0,-7-3 0 15,-4-5 1-15,-3 3 0 16,-7 2 1-16,4 3-4 15,-1 3 0-15,1 5 2 16,6 5 0-16,8 3 1 16,13 0 1-16,1-5 3 15,0-3 1-15,-1-5-3 16,-2-3 0-16,-5-8-2 16,-6-3 1-16,-8-2-2 15,-3 3 1-15,-3-6-2 16,-4-3 0-16,0 4-17 15,0 1 1-15,0 9-20 16,3 5 0-16,4 6 25 16,4 2 0-16</inkml:trace>
  <inkml:trace contextRef="#ctx0" brushRef="#br0" timeOffset="99736.7675">21886 12994 37 0,'-7'-21'18'0,"53"13"6"16,-28 5-19-16,6 3-2 15,19-5 0-15,13 5-3 16,1 0 1-16,2 2-2 16,-2 6 0-16,-15-5-22 15,-6 0 0-15,-12-1 2 16,-10-2 1-16</inkml:trace>
  <inkml:trace contextRef="#ctx0" brushRef="#br0" timeOffset="100018.0218">22052 13036 37 0,'7'-13'18'0,"-3"15"10"0,-4 1-19 16,-4 0-2-16,-3 2 1 16,0 6-4-16,0 2 0 15,0 8 0-15,3 5 0 16,11 1-3-16,11 2 0 16,14-3 0-16,7 1 1 15,3-3-4-15,7 0 1 0,1-9-13 16,3-4 0-16,-1 0-30 15,1-3 1-15,-10-8 38 16,-15 0 1-16</inkml:trace>
  <inkml:trace contextRef="#ctx0" brushRef="#br0" timeOffset="100408.6718">20404 13748 38 0,'-102'-3'19'0,"42"30"8"0,50-22-19 16,6 3 4-16,1 0-12 15,3-8 0 1,172 24 26-16,54-9 1 16,67-1-22-16,53-1 0 15,24 0-3-15,-6 0 0 0,-43-2-4 16,-60-3 1-16,-43-6-11 15,-38-2 0-15,-35 3-33 16,-43-3 0-16,-38 0 19 16,-33 3 0-16</inkml:trace>
  <inkml:trace contextRef="#ctx0" brushRef="#br0" timeOffset="100861.7842">20591 14147 47 0,'-17'-5'23'0,"6"71"2"0,11-53-24 0,0 6 9 16,-3 10 0-16,-1 3-2 16,1 2 1-16,3 3-9 15,0 3 1-15,0-6-2 16,0-2 0-16,0-6-5 16,7-4 0-16,7-9-29 15,11-5 0-15,3-14 10 16,0-15 1-16</inkml:trace>
  <inkml:trace contextRef="#ctx0" brushRef="#br0" timeOffset="101033.7154">20729 14332 52 0,'14'-10'26'0,"64"10"5"15,-46-3-25-15,10 3-6 16,7 0 0-16,-3 3-4 0,-4 0 1 15,1-3-28-15,-8 0 0 16,-7 0 9-16,-7-3 0 16</inkml:trace>
  <inkml:trace contextRef="#ctx0" brushRef="#br0" timeOffset="101236.791">20884 14113 49 0,'-21'-16'24'0,"18"79"16"0,3-47-25 16,3 6-6-16,4-1 0 0,0 5-6 16,4 6 0-16,-1 5-3 15,1 3 0-15,-4-3-1 16,0 0 1-16,0-3-4 16,0-2 0-16,-3-3-31 15,-1-5 0-15,1-3-1 16,-1-10 1-16</inkml:trace>
  <inkml:trace contextRef="#ctx0" brushRef="#br0" timeOffset="101549.3479">21392 14351 42 0,'11'3'21'0,"10"52"11"0,-10-39-20 16,-4 8 0-16,0 0 0 15,0 5 0-15,0 3 0 16,-7-3-3-16,-4-6 0 16,-3-4 0-16,0-6 1 15,-3-7-9-15,-5-6 0 16,-2-14-2-16,-4-4 1 15,0-6-14-15,-1 0 1 0,5 0-23 16,3 1 0 0,3 4 1-16,4 0 1 0,3 4 22 15,4-1 0-15</inkml:trace>
  <inkml:trace contextRef="#ctx0" brushRef="#br0" timeOffset="101674.3492">21413 14190 63 0,'-3'-69'31'0,"21"32"-7"16,-11 31-32-16,3-1-40 16,1 1 1-16,3 1 40 15,0 0 1-15</inkml:trace>
  <inkml:trace contextRef="#ctx0" brushRef="#br0" timeOffset="102174.356">21678 14137 48 0,'-11'-35'24'0,"8"35"9"0,-1 8-23 0,1 8-1 16,-1 8 1-16,1 2 1 16,3-2 0-16,7 8-8 15,10 8 0-15,12-3-3 16,2-3 1-16,5-7-2 16,-1-9 1-16,-3-7 0 15,-4-9 0-15,-7-4 0 16,-7-4 1-16,-7 1-1 15,-7-6 0-15,-3 6 1 16,-4 5 1-16,3 3 0 16,8 5 0-16,10 2-2 15,7 1 1-15,7-3 1 16,4-8 1-16,3-5-2 16,-7-11 1-16,-6-3-2 15,-8-5 0-15,-7 3-1 16,-11-5 1-16,1-3-10 15,-4 0 0-15,0 5-21 0,0 8 0 16,3 5-3-16,4 11 0 16,4 3 21-16,3 0 0 15</inkml:trace>
  <inkml:trace contextRef="#ctx0" brushRef="#br0" timeOffset="102424.3595">22271 14195 40 0,'3'-8'20'0,"50"26"6"16,-32-15-20-16,11 0-4 15,10-3 0-15,11 0-1 16,-7 5 0-16,-7-2-25 16,-7-1 0-16,-8-2-1 15,-9-5 1-15</inkml:trace>
  <inkml:trace contextRef="#ctx0" brushRef="#br0" timeOffset="102705.5983">22327 14264 45 0,'-39'16'22'0,"8"52"13"0,27-46-23 15,4 9-7-15,4 9 1 16,13 2-1-16,18 1 0 16,11-9-5-16,14-8 1 0,11-4-3 15,3-6 1-15,4-3-35 16,-11-3 1-16,0-2 4 16,-7-2 1-16</inkml:trace>
  <inkml:trace contextRef="#ctx0" brushRef="#br0" timeOffset="103346.2488">22006 14147 40 0,'-7'-13'20'0,"28"18"7"16,-3-2-20-16,14 2-6 16,10 3 0-16,14 3 0 0,8-1 0 15,-4 4-47-15,0-1 1 16,-7-8 42-16,-7-5 1 16</inkml:trace>
  <inkml:trace contextRef="#ctx0" brushRef="#br0" timeOffset="103986.8282">23424 13737 34 0,'0'-26'17'0,"25"15"13"16,-11 6-17-16,7 2-9 16,11 3 1-16,14-2-5 15,7 2 1-15,3 5-3 16,1 0 0-16,-8 3-6 16,-7 0 1-16,-6-3-23 15,-8 3 0-15,-14-2 18 16,-7-1 0-16</inkml:trace>
  <inkml:trace contextRef="#ctx0" brushRef="#br0" timeOffset="104189.9599">23403 14023 45 0,'21'0'22'0,"50"5"5"0,-50-5-23 15,14 0-4-15,8-2 1 16,2-1-8-16,5-2 1 16,-4 2-31-16,0 0 0 15,-11-2 31-15,-7 0 1 0</inkml:trace>
  <inkml:trace contextRef="#ctx0" brushRef="#br0" timeOffset="104486.8342">24080 13629 38 0,'0'-3'19'0,"11"40"10"16,-7-24-19-16,-4 6-3 15,3 7 0-15,1 3-6 0,-1-2 0 16,1 5-1-16,-4 2 0 16,0 0-21-16,0-2 1 15,-4-5-15-15,4-12 0 16</inkml:trace>
  <inkml:trace contextRef="#ctx0" brushRef="#br0" timeOffset="104596.2642">24042 13854 37 0,'35'-14'18'0,"28"17"-14"0,-45-3-19 0,3-5-7 15,0-3 1-15</inkml:trace>
  <inkml:trace contextRef="#ctx0" brushRef="#br0" timeOffset="104783.7663">24239 13692 37 0,'-17'27'18'0,"2"47"8"16,15-61-19-16,-3 8-4 15,3 3 0-15,0 5-4 16,0 3 0-16,0-3 1 15,0-3 0-15,0-4-21 16,0-7 0-16,0-4-4 16,0-8 1-16</inkml:trace>
  <inkml:trace contextRef="#ctx0" brushRef="#br0" timeOffset="105033.7697">24461 13785 45 0,'11'37'22'0,"10"0"6"0,-10-27-23 0,-1 6-6 16,4 5 1-16,1-2 2 15,2 0 0-15,-3-6-16 16,0-3 0-16,-3-4-23 16,-4-9 0-16</inkml:trace>
  <inkml:trace contextRef="#ctx0" brushRef="#br0" timeOffset="105424.3449">24599 13848 35 0,'18'14'17'0,"-1"-4"5"0,-10-7-17 16,0 5-1-16,0 0 1 16,4 2-2-16,-4-2 1 15,4 0-4-15,-1-3 0 16,-3-2 1-16,0-3 0 15,0-5-2-15,-3-1 0 16,-1-2 1-16,-3 1 1 16,0 1-1-16,0 4 1 15,0 2 5-15,0 2 0 16,4 4-3-16,3 1 1 16,4 1-3-16,6 0 0 0,1 0-1 15,-4-2 0-15,0-6 0 16,-3-6 1-16,-4-2-2 15,-7-2 0-15,0-1-5 16,-4-2 0-16,-3-6-20 16,0-4 1-16,0-4-1 15,0 1 0-15</inkml:trace>
  <inkml:trace contextRef="#ctx0" brushRef="#br0" timeOffset="105580.6526">24846 13642 40 0,'25'26'20'0,"31"46"2"16,-42-46-21-16,-3 1-2 16,-4 4 1-16,-4 4 0 15,-6 5 0-15,-11-1-2 16,-11-2 1-16,-3 3-38 16,-7 0 0-16</inkml:trace>
  <inkml:trace contextRef="#ctx0" brushRef="#br0" timeOffset="105924.3577">24271 13703 36 0,'-4'13'18'0,"8"35"3"15,-1-30-19-15,1 1-1 16,3 2 0-16,4 8-21 16,3 8 0-16,0-3 1 15,0-5 1-15</inkml:trace>
  <inkml:trace contextRef="#ctx0" brushRef="#br0" timeOffset="106674.3637">25199 12986 27 0,'3'-19'13'0,"1"40"1"15,-4-7-14-15,0-1 1 0,-4 16 0 16,1 19 6-16,-8 20 1 15,1 14-3-15,-1 0-5 16,11-82 0 0,-46 286 3-16,14-74 1 15,-3-19-4-15,-4-10 0 16,-3-41 1-16,3-15 0 16,0-18 8-16,1-9 0 15,-5-12-5-15,1-12 1 0,7-23-3 16,-1-8 1-16,1-5 0 15,3-8 1-15,-3-3-3 16,3-5 0-16,-3-6-2 16,-4-2 1-16,-10-5 1 15,-11-3 0-15,-21-6-1 16,-18-2 0-16,-42-2 2 16,-57-4 0-16,-52 1 8 15,-54 0 0-15,-34-3-5 16,10 0 1-16,31 5-8 15,50 1 1-15,46 2-17 16,35 0 0-16,18 2-20 16,28-2 0-16,15 3 15 15,16 0 1-15</inkml:trace>
  <inkml:trace contextRef="#ctx0" brushRef="#br0" timeOffset="107861.8787">21283 15076 40 0,'-21'0'20'0,"-22"5"0"16,29-5-21-16,-14 0 2 16,-11 0 0-16,-10 3 8 15,-18-6 1-15,-14 1-3 0,-18-9 0 16,-14-10 0-16,-3-8 0 15,-11-8-4-15,3-3 0 16,4-2 1-16,14 5 1 16,11 5-2-16,14 3 0 15,17 8-4-15,19 5 0 16,9 5 0-16,12-2 1 16,13 2 0-16,11 1 0 15,18-3 0-15,3-11 0 16,7-16 0-16,0-8 1 15,8-12-1-15,-1-7 0 0,0-28 0 16,-3-13 1-16,-7-11-1 16,-4-24 0-16,-7-5-1 15,-7-6 1-15,-4 3-1 16,-6 16 1-16,-4 19-1 16,-7 2 1-16,-4 16 0 15,-7 6 1-15,1 12 2 16,-1 17 1-16,0-1-5 15,4 11 1-15,7 6 0 16,3 2 1-16,8 5 0 16,10 6 1-16,14 2-3 15,14 3 0-15,18 8 1 16,14 2 0-16,29 1 0 16,20 4 0-16,29 1 0 15,31 5 1-15,32-2 2 16,29 4 1-16,34 6-4 15,29 3 1-15,14 2-1 0,-3 6 1 16,-26 2-1-16,-27-2 0 16,-25 2 0-16,-25-8 0 15,-18 8 0-15,-27 6 0 16,-15 7-1-16,-32-2 0 16,-17 5 1-16,-18-5 1 15,-17 0-2-15,-12 0 0 16,-9 2 1-16,-8 1 0 15,-7-6 0-15,-7 0 0 0,1-2 1 16,-5-4 0-16,4-1-1 16,1 2 0-16,9-3-1 15,12-5 0-15,-1-3 1 16,7 0 1-16,4-5-1 16,-3 0 1-16,-8 0-2 15,-3-2 1-15,-7 2 0 16,-8 0 1-16,1-3-1 15,0 3 0-15,3 8 1 16,4 0 0-16,-4 13-3 16,4 5 1-16,3 6 1 15,0 0 1-15,0 5-1 16,-3 11 0-16,-4 2-9 16,-6 5 1-16,-12 12-45 15,-10-1 1-15,0-3 32 16,0-7 1-16</inkml:trace>
  <inkml:trace contextRef="#ctx0" brushRef="#br0" timeOffset="143495.9155">4071 15780 18 0,'0'-8'9'0,"3"29"11"0,1-8-9 16,3 6-9-16,0-1 0 15,0 11 5-15,0 11 1 16,0 2-1-16,-3 9 1 16,-4-1-3-16,-4 3 1 15,-3-11-4-15,0-2 0 16,0-3-3-16,0-5 0 16,0-1 0-16,0-7 1 15,0-3-18-15,3-5 1 0,1 3-17 16,-1-9 0-16</inkml:trace>
  <inkml:trace contextRef="#ctx0" brushRef="#br0" timeOffset="143839.683">4198 16142 27 0,'-7'-10'13'0,"17"10"10"0,-3 0-14 15,4 2-2-15,10 4 0 16,4-4-3-16,10 4 0 15,-7-4-3-15,4 1 1 16,-4-3-2-16,-3-3 0 16,0 1-1-16,-4-4 1 15,-3-2-12-15,-8-2 1 16,-3-6-25-16,-3-3 1 16</inkml:trace>
  <inkml:trace contextRef="#ctx0" brushRef="#br0" timeOffset="144074.1044">4441 15751 26 0,'-7'-8'13'0,"11"16"1"16,-1-3-13-16,1 13 7 16,-1 4 1-16,1 4-2 15,-1 8 1-15,1 9-5 16,-4 4 1-16,3 1-4 15,-3 8 1-15,4-9-1 16,0-2 0-16,-1-8-1 16,1-5 1-16,-4-6-23 15,0-2 0-15,-4-3 0 16,4-2 1-16</inkml:trace>
  <inkml:trace contextRef="#ctx0" brushRef="#br0" timeOffset="144542.8155">4935 15968 14 0,'4'-19'7'0,"-4"8"11"16,0 9-7-16,0-1-3 15,-4 1 1-15,-3 2-4 16,0 5 0-16,-4 5 0 16,1 9 0-16,-1 7-2 15,1 4 0-15,3 9-1 16,3 4 0-16,1-4-1 16,3-7 1-16,7-3 0 15,3-5 0-15,8-3-4 0,3-5 0 16,0-5 0-16,4-4 1 15,-4-4-29-15,0-3 0 16,-3-13 12-16,-4-6 0 16</inkml:trace>
  <inkml:trace contextRef="#ctx0" brushRef="#br0" timeOffset="144902.2424">5150 16084 27 0,'-3'0'13'0,"6"24"8"0,1-11-13 15,6 3-2-15,5 2 1 0,-1 6-1 16,3-5 1-16,5 2-2 16,-5-8 0-16,8-5-3 15,3-8 0-15,-3-8-2 16,-1-10 0-16,-6-1 0 16,-4 1 0-16,-3 4-1 15,-4 6 1-15,0 8 1 16,-4 6 0-16,1 7 3 15,3 0 1-15,0-2-2 16,4 2 1-16,3-10 0 16,0-9 0-16,-4-7-4 15,-2-5 1-15,-5-4-2 16,-3-1 1-16,-3-4 0 16,-5 1 1-16,-2-1-2 15,-1 3 1-15,4 6-21 16,4 2 1-16,3 5-16 0,3 6 1 15,4 3 24-15,-3 2 1 16</inkml:trace>
  <inkml:trace contextRef="#ctx0" brushRef="#br0" timeOffset="145199.1031">5948 15880 33 0,'28'8'16'0,"32"5"6"16,-46-2-16-16,0 5 0 15,0 8 0-15,-3 2-2 16,-8 1 0-16,-3 2-4 16,-3 2 0-16,-8-1-2 15,-3 1 0-15,0-2-44 16,-4 3 0-16</inkml:trace>
  <inkml:trace contextRef="#ctx0" brushRef="#br0" timeOffset="145896.2172">3623 15605 28 0,'3'32'14'0,"22"71"6"0,-14-69-14 16,3 22 3-16,3 21 0 16,1 21-1-16,-7-6 1 15,-4 6-5-15,0 0 0 0,-4-5-3 16,1-17 0-16,-1-9-2 16,1-12 1-16,-1-7-8 15,1-6 0-15,3-10-38 16,4-6 1-16,3-13 43 15,7-7 0-15</inkml:trace>
  <inkml:trace contextRef="#ctx0" brushRef="#br0" timeOffset="146408.5666">6463 15444 46 0,'0'-21'23'0,"35"5"10"0,-17 21-22 15,-4 13-3-15,3 14 1 16,5 24 0-16,-5 28 1 16,1 12-7-16,-1 15 1 15,1 11-4-15,0-17 1 16,-1 4-1-16,5-17 0 15,-5 1-1-15,1-11 0 0,-4-16-38 16,0-8 0-16,-3-5 1 16,-8-10 0-16</inkml:trace>
  <inkml:trace contextRef="#ctx0" brushRef="#br0" timeOffset="147490.796">9860 15653 25 0,'0'-11'12'0,"-7"14"6"0,7-3-12 16,3 5 3-16,1 3 0 0,3 5-2 15,0 11 0-15,4 8 0 16,-1 2 0-16,4-2 1 16,4 2 1-16,-4-2-7 15,4-3 0-15,-4-5 2 16,0-11 0-16,0-7-3 15,0-6 0-15,4-8-2 16,-4-3 1-16,-3-5-1 16,-4-5 1-16,0 2 0 15,-4 4 0-15,1 4-1 0,-1 11 0 16,4 8 2-16,4 3 0 16,3-1-1-16,4 1 0 15,-1-1 4-15,4-4 0 16,1-6 0-16,-1-3 1 15,-4-18-3-15,-10-14 0 16,-3 1-1-16,-1-6 1 16,-6-2-3-16,-8-3 1 15,1 8-2-15,-1 5 1 0,4 11-7 16,4 0 0-16,3 8-16 16,7 7 0-16,0 9-13 15,3 8 1-15,4 4 27 16,1 1 1-16</inkml:trace>
  <inkml:trace contextRef="#ctx0" brushRef="#br0" timeOffset="147865.8037">10714 15647 40 0,'-36'-7'20'0,"36"7"5"0,7 2-19 15,8 3 3-15,13 1 0 16,7-4-3-16,14 1 1 16,11-3-7-16,-3 0 0 15,-8 0 0-15,-3 0 0 16,-4-3-1-16,-6 1 0 16,-8-1-10-16,-7 3 0 0,-7-3-13 15,-7-2 0-15,0 3 0 16,-10-1 0-16</inkml:trace>
  <inkml:trace contextRef="#ctx0" brushRef="#br0" timeOffset="148209.611">11017 15539 30 0,'4'-8'15'0,"31"-3"16"16,-21 6-16-16,14 5-3 16,15-2 0-16,2 4-6 15,1 1 0-15,0 2-6 0,-4 3 1 16,-3 0-1-16,-11 3 1 16,-6-1 6-16,-8 3 0 15,-11 1-4-15,-10-1 1 16,-7 0-2-16,0 3 0 15,-7-3-3-15,7 0 0 16,-4 3 1-16,4-3 0 16,-4 1-2-16,4-1 1 15,0-2-24-15,0-1 0 16,3 1-2-16,4-6 1 16,4-2 4-16,-1-11 0 0</inkml:trace>
  <inkml:trace contextRef="#ctx0" brushRef="#br0" timeOffset="148428.3649">11074 15518 54 0,'3'-5'27'0,"11"18"9"16,-7-8-26-16,4 8-1 16,3 6 1-16,0 7-9 15,4 1 0-15,-1 4-1 16,1 1 1-16,-4 3 0 15,0-6 1-15,0-5-13 16,0-1 0-16,-3-4-25 16,-4-6 0-16,0-10 8 15,4-9 0-15</inkml:trace>
  <inkml:trace contextRef="#ctx0" brushRef="#br0" timeOffset="148693.9388">11525 15557 54 0,'4'6'27'0,"27"41"9"0,-13-33-26 15,7 2-5-15,3 7 0 16,11-7 3-16,10-3 1 16,0-10-8-16,-6-6 0 0,-8-7 0 15,-10-9 0-15,-15-7-2 16,-13-6 1-16,-15 3-1 15,-10 5 1-15,-4 6 0 16,-7 4 0-16,-6 4-14 16,6 5 0-16,3 5-30 15,8 8 1-15,11 5 23 16,10 3 1-16</inkml:trace>
  <inkml:trace contextRef="#ctx0" brushRef="#br0" timeOffset="149959.5811">9789 16581 28 0,'-7'3'14'0,"4"37"15"0,3-27-15 16,0 3-2-16,3 5 1 16,4 13-5-16,0 1 0 15,8 2 1-15,2-5 0 16,1-9-6-16,7-7 0 16,-1-5-4-16,1-11 1 15,-4-11 0-15,-3-7 1 0,-4-6-2 16,0-2 0-16,-7 7 0 15,0 3 1-15,-3 6 0 16,-1 2 0-16,-3 8 0 16,7 8 0-16,0 5 1 15,7 8 1-15,4 0 3 16,7-2 1-16,-1-9-1 16,1-5 1-16,-4-7-5 15,-7-6 1-15,-3-8-2 16,-8-5 0-16,-6 0-1 15,-8 0 0-15,1-9-5 16,-1 4 1-16,1-3-14 16,6 5 0-16,8 11-8 15,6 8 0-15,4 7-3 16,0 1 0-16,8-3 25 16,6 2 1-16</inkml:trace>
  <inkml:trace contextRef="#ctx0" brushRef="#br0" timeOffset="150209.6179">10449 16682 46 0,'-7'-13'23'0,"46"10"15"0,-14-2-24 16,10 2-11-16,4 3 1 15,6 0-4-15,1 3 0 0,-3-6-4 16,-5 1 1-16,-2 2-21 16,-4-3 0-16,-4 0-9 15,-4 1 0-15,-2-6 30 16,-8-3 1 0</inkml:trace>
  <inkml:trace contextRef="#ctx0" brushRef="#br0" timeOffset="150537.7221">10625 16502 53 0,'-7'-8'26'0,"22"-2"13"16,-5 10-28-16,8 0-3 15,17 2 0-15,11-2-5 0,7 5 1 16,7 6-4-16,-4 0 1 15,-6 5-1-15,-12-3 1 16,-2 0 0-16,-15 5 1 16,-7-4 1-16,-7-4 0 15,-10 9-1-15,-12-6 0 16,-13-2-3-16,-7 5 0 16,3-6 1-16,-3-5 0 15,0 3-1-15,3 0 0 16,7 0-13-16,8 0 1 15,6-3-9-15,4 1 1 0,7-4-13 16,3 4 0-16,4-6 22 16,1 0 1-16</inkml:trace>
  <inkml:trace contextRef="#ctx0" brushRef="#br0" timeOffset="150756.5213">10823 16470 48 0,'-18'-18'24'0,"29"20"11"15,-4 4-24-15,0 2 2 16,0 8 1-16,0 7-8 16,0 6 1-16,0 6-9 15,0-9 1-15,0 1 2 16,-3-3 0-16,-1-1-2 16,1-1 0-16,0-7-18 15,3 1 1-15,-4-5-19 16,4-6 1-16,4 0 14 0,3-2 1 15</inkml:trace>
  <inkml:trace contextRef="#ctx0" brushRef="#br0" timeOffset="157859.9637">11652 16465 22 0,'-3'-5'11'15,"-8"-9"7"-15,11 9-12 0,-4 0 0 16,1 2 0-16,-4 1-3 15,0-1 0-15,-4 3-3 16,1 0 1-16,-1 3-1 16,4 2 0-16,-4 0 0 15,1 3 0-15,-1 3 0 16,1 5 1-16,-1 2 1 16,0 1 1-16,1 10-3 15,-1-8 0-15,1 11 0 16,-1-11 0-16,4 0 2 15,0-2 0-15,4-1-3 16,3 6 1-16,0-6-1 0,0 6 1 16,3-5 2-16,4 5 0 15,0-6 0-15,0 1 0 16,4-4-1-16,-1 4 0 16,1-3 0-16,0 8 0 15,3-6-1-15,3 3 0 16,4-2 3-16,4-3 1 15,3-3-3-15,-6-5 1 16,-1 5-2-16,0-5 0 16,0-3 0-16,4 1 1 15,3-6-1-15,0-3 0 16,0-10 0-16,1 5 0 0,-5-5 1 16,-3-1 0-16,4-2-1 15,-4-5 0-15,-3-2 1 16,3-1 0-16,-3-3-1 15,-8 1 0-15,-3-1-1 16,-3 1 0-16,-8 5 4 16,1 7 1-16,-4-7-4 15,0-3 1-15,0-2-1 16,-4 5 0-16,1 0-2 16,-5 0 1-16,1-1 3 15,-3 4 0-15,-1 2-2 16,0 8 0-16,1-3-1 15,-1 4 0-15,1-1 1 16,-1 0 1-16,0-3-1 16,4 3 0-16,0 0 0 15,-4 0 0-15,1 0-1 16,-1 8 0-16,0 0-12 0,8 0 1 16,3 8-28-16,10-2 1 15,4 4 34-15,4-2 1 16</inkml:trace>
  <inkml:trace contextRef="#ctx0" brushRef="#br0" timeOffset="158547.5154">12047 16690 9 0,'-21'0'4'0,"7"-3"12"0,14 3-6 15,-4-5-4-15,1 5 0 16,-1 0 1-16,1 5 0 15,-1-2-5-15,1-3 1 16,-1 0-2-16,1 3 0 16,3 4 1-16,3 7 1 15,4 2-1-15,4 5 1 16,3 3-1-16,4 2 0 0,3-2 2 16,0 0 0-16,0-3-1 15,4-5 0-15,7 2-1 16,3-10 1-16,0 0-1 15,4-8 0-15,0 0 2 16,0-3-4 0,-39 3 0-16,74-47 5 15,-21 12 1-15,-11 1-6 16,-10 5 0-16,-11-3 0 16,-14-10 0-16,-11 7 0 15,-17 4 0-15,-14 2-1 16,0 10 0-16,-15 8 0 15,-6 9 1-15,3 10-12 16,7 8 1-16,0 5-22 16,7-5 0-16,11 8 17 15,7-1 1-15</inkml:trace>
  <inkml:trace contextRef="#ctx0" brushRef="#br0" timeOffset="163768.3404">14686 15208 9 0,'-25'0'4'0,"1"11"7"0,17-9-4 15,-4 1-1-15,-3 5 0 16,0 0-2 0,0 8 1-16,-4 10 0 0,4 9 0 15,0 4-1-15,3 1 1 16,4 2-4-16,7 6 1 16,7-3 2-16,4 0 1 15,13 5-2-15,12-7 1 16,3-9 0-16,6-10 1 15,12-14-1-15,-1-12 0 16,-3-9 3-16,7-15 0 0,-3-11-5 16,-15-8 1-16,-14 0-2 15,-14-13 0-15,-21-6-1 16,-10 6 0-16,-15 5 0 16,-14 11 0-16,-7 15 0 15,-10 14 0-15,-4 10-1 16,-1 9 1-16,1 12-18 15,11 8 0-15,10 14-27 16,14-3 1-16</inkml:trace>
  <inkml:trace contextRef="#ctx0" brushRef="#br0" timeOffset="169169.2032">14488 16581 19 0,'0'3'9'0,"29"-3"7"16,-22-3-10-16,3-5 1 15,8-5 0-15,7-3-3 16,3 1 1-16,-3-4-1 16,-4-2 0-16,-4 0-3 15,-3-1 0-15,1 4 1 16,-5-1 0-16,-3 4-3 16,0 4 0-16,-3 3 2 15,-1 0 0-15,-3 5-1 16,0 3 0-16,0 6 4 15,-3 4 0-15,3 4 1 0,0 12 0 16,0 8-1-16,0 9 0 16,0-1-3-16,0 0 1 15,0 1 2-15,-4-1 1 16,4 0-4-16,-3 6 1 16,-4-11-2-16,3 5 1 15,-3-2-1-15,4-5 0 16,-1-6-1-16,4-6 1 15,0-4 0-15,0-3 0 16,0-8-11-16,4 0 1 16,-1-3-26-16,1-2 0 15,-1-6 19-15,1-2 0 0</inkml:trace>
  <inkml:trace contextRef="#ctx0" brushRef="#br0" timeOffset="169466.0472">14351 17005 35 0,'-32'10'17'0,"67"12"10"0,-6-20-18 16,16 6-6-16,22-8 1 16,29 0 4-16,17-10 0 15,10-9-6-15,8-5 0 16,-15 6-3-16,-10 4 1 16,-14 20-57-16,-11 2 1 15</inkml:trace>
  <inkml:trace contextRef="#ctx0" brushRef="#br0" timeOffset="192887.5598">24539 2162 12 0,'-7'0'6'0,"7"0"7"0,0 0-7 15,4 0-3-15,-1 0 0 16,-3 2 0-16,4-2 1 16,-1 0-2-16,1 0 1 15,-1 0-1-15,-3 0 1 16,4 6-2-16,-4-6 0 15,3 0 1-15,1 0 1 16,-4 2 1-16,0-2 1 16,0 0-2-16,0 0 1 15,0 0-2-15,0 0 1 16,0 0-2-16,0 6 0 0,0-6 0 16,0 0 0-16,0 0 0 15,0 0 0-15,0 0-2 16,0 2 1-16,0-2 0 15,-4 3 1-15,4-1-2 16,0 1 0-16,0 0 1 16,0-1 0-16,0 1 0 15,-3-3 1-15,3 3 1 16,0 2 1-16,-4-5-1 16,1 0 1-16,-1 3-1 0,1 2 0 0,3-5-4 15,-4 0 1-15,4 0 0 16,0 0 1-16,-3 0 1 15,3 0 1-15,0 0-2 16,0 3 1-16,-4 2-2 16,0-5 1-16,4 2 0 15,-3 1 1-15,3 0-1 16,-4-3 0-16,4 2 1 16,-3 1 0-16,-1-3-2 15,4 0 0-15,0 0 1 16,0 3 0-16,0-3 0 15,-3 0 1-15,-1 0-2 0,4 2 1 16,0-2 0-16,0 0 1 16,-3 0-2-16,3 3 1 15,0 2 0-15,0-5 0 16,0 0 1-16,0 0 0 16,0 0-2-16,0 0 0 15,0 0 1-15,0 0 0 16,-4 0-1-16,1 0 1 15,3 0 1-15,-4 3 1 16,1 2-3-16,-1-5 0 0,1 3 1 16,-1 2 0-16,1-5 0 15,-1 0 0-15,0 0 0 16,4 0 1-16,0 3-2 16,0-1 1-16,0-2 0 15,0 0 0-15,0 0 0 16,0 0 0-16,0 0 0 15,-3 0 0-15,3 0 1 16,0 0 0-16,0 0-2 16,0 0 0-16,0 0 1 15,0 0 0-15,0 0 0 16,0 0 0-16,0 0 0 16,0 0 0-16,0 0 0 15,0 0 0-15,0 0 0 16,0 0 0-16,0 0 0 15,0 0 0-15,0 0 0 16,0 0 1-16,0 0-2 16,0 0 1-16,0 0 0 0,0 0 0 15,0 0 0-15,0 0 1 16,0 0-2-16,0 0 1 16,0 3 1-16,0-3 0 15,0 0-2-15,0 0 0 16,0 0 1-16,0 0 0 15,0 0 0-15,0 0 0 16,0 0 0-16,0 0 1 16,0 0 1-16,-4 0 0 15,4 0-1-15,-3 0 0 0,-1 0-2 16,4 0 1-16,0 0 0 16,0 0 0-16,-3 0 0 15,3 0 0-15,0 0 0 16,0 0 0-16,0 0-1 15,0 0 0-15,0 0 2 16,0 0 0-16,0 0-1 16,-4 0 0-16,4 0 0 15,0 0 1-15,0 0-2 16,0 0 1-16,0 0 0 16,-3 0 0-16,3 0 0 15,0 0 0-15,0 0 0 16,-4 0 0-16,4 0 1 15,0 0 0-15,-3 0-2 16,-1 0 1-16,1 0-1 16,-1 3 1-16,1-3 0 0,-1 0 1 15,1 2-1-15,-1-2 0 16,1 0-1-16,-1 6 0 16,0-6 0-16,4 0 0 15,8-6-25-15,6 1 0 16,10-8-2-16,1 2 0 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278.90762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05-27T16:06:35.7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12936 4000 13 0,'-3'-18'6'0,"-1"-1"9"0,4 14-7 16,0-3-3-16,0-2 0 16,0 2 0-16,0 0 1 15,-3 2-1-15,3 4 1 16,0 2-4-16,0 2 1 16,7 6 0-16,0 8 1 15,0 13-1-15,0 8 0 16,-4-2 1-16,1 10 0 15,-4 5 2-15,-7 3 0 0,-4 3-5 16,1 2 0-16,-1-5-1 16,-3-14 1-16,0 1-2 15,0-6 1-15,3-2 0 16,1-3 0-16,6-2-9 16,1-6 0-16,6-5-9 15,4-3 1-15,4-5-13 16,3-5 1-16</inkml:trace>
  <inkml:trace contextRef="#ctx0" brushRef="#br0" timeOffset="281.1995">12986 4479 38 0,'14'-5'19'0,"14"-21"8"0,-10 12-18 15,10-1-8-15,4 1 1 16,-1-2-2-16,1 6 0 16,0-3-1-16,-4-1 1 15,0 1-9-15,-3 0 0 16,0 0-7-16,-4-1 0 15,-4-4-6-15,-2-1 0 16</inkml:trace>
  <inkml:trace contextRef="#ctx0" brushRef="#br0" timeOffset="484.3427">13395 3974 35 0,'-7'26'17'0,"-7"59"6"15,14-61-19-15,-7 16 3 16,-4 7 0-16,0 14-1 16,1 5 0-16,-1-10-7 15,8-1 1-15,3 1 0 16,0-6 0-16,3-7-22 16,4-6 0-16,4-11-7 15,-1-13 0-15</inkml:trace>
  <inkml:trace contextRef="#ctx0" brushRef="#br0" timeOffset="890.5833">13808 4130 29 0,'-29'0'14'0,"-31"95"17"16,46-58-14-16,0 14-9 16,4-1 1-16,2 0-8 15,8-5 1-15,4-2 0 16,3-4 0-16,11-4-3 16,3-9 0-16,0-5-13 15,4-8 1-15,-4-7-12 16,0-9 0-16,0-7 8 15,-3-4 0-15</inkml:trace>
  <inkml:trace contextRef="#ctx0" brushRef="#br0" timeOffset="1312.5188">13984 4326 26 0,'3'13'13'0,"12"24"7"0,-12-24-13 15,1 3 2-15,3 8 1 16,0-3-3-16,0-2 0 16,0-1 0-16,3-2 1 0,5-5-2 15,-1-6 1-15,7-2-5 16,4-6 0-16,3-8-3 16,-4-7 1-16,-2-11 0 15,-5 5 0-15,-6 0-1 16,-4 6 0-16,-4 4 1 15,-3 7 1-15,-3 9-1 16,3 14 0-16,7 5 0 16,0 3 0-16,4 0 0 15,3-6 0-15,3-2 0 16,4-8 1-16,1-3-1 16,-1-5 0-16,-4-7 0 15,-6-9 0-15,-7-3-1 16,-8-5 1-16,-3-2-8 15,0-3 0-15,-4 0-12 0,4 2 0 16,0 6-4-16,4 0 0 16,6 5 12-16,4 5 1 15</inkml:trace>
  <inkml:trace contextRef="#ctx0" brushRef="#br0" timeOffset="1562.5218">14735 4133 46 0,'50'5'23'0,"17"27"1"0,-53-19-22 0,0 6 2 15,-3 7 1-15,-4 8-3 16,-7 6 1-16,-11 5-2 15,-10-3 0-15,-4 1-4 16,-3-6 1-16,3-3-23 16,1 1 1-16,2-4-4 15,8-4 1-15</inkml:trace>
  <inkml:trace contextRef="#ctx0" brushRef="#br0" timeOffset="1968.7217">15328 4180 45 0,'-14'3'22'15,"24"-3"12"-15,-2 0-23 0,6 3-5 16,10-1 1-16,15-2-6 15,3 0 1-15,8-2-2 16,6-1 0-16,-3 0-7 16,-7 1 1-16,-7-4-11 15,0 1 1-15,-8 3-5 16,-9-1 1-16,-5 3 0 16,-10 0 1-16</inkml:trace>
  <inkml:trace contextRef="#ctx0" brushRef="#br0" timeOffset="2140.6119">15346 4421 59 0,'113'11'29'0,"45"-40"1"0,-108 18-30 15,20-2-16-15,8 0 0 16,10 2-27-16,-7-2 1 15</inkml:trace>
  <inkml:trace contextRef="#ctx0" brushRef="#br0" timeOffset="10895.1117">18133 3432 14 0,'-4'23'7'0,"15"4"7"15,-8-19-7-15,-3 2-2 16,4 4 0-16,-4 2 0 16,0 5 0-16,0 3 1 15,0-1 0-15,0-2-1 16,-4-2 0-16,-3-3 0 15,-3-3 1-15,-5-2 1 0,1-1 1 16,-7-2-2-16,0-5 0 16,0 0-3-16,0-3 0 15,-4-3-1-15,0 0 0 16,1-5-3-16,-1 0 1 16,4 3-1-16,3-3 1 15,4 3-23-15,0 0 1 16,7-1-18-16,7-2 1 15,7-2 36-15,3-11 1 0</inkml:trace>
  <inkml:trace contextRef="#ctx0" brushRef="#br0" timeOffset="11080.3037">18133 3143 47 0,'-18'-24'23'0,"7"9"-1"16,11 9-24-16,0 4-12 16,-3-4 0-16,-1 4-12 15,4 2 0-15,0 0 21 16,4 2 1-16</inkml:trace>
  <inkml:trace contextRef="#ctx0" brushRef="#br0" timeOffset="11689.7439">18394 3318 17 0,'-4'-8'8'0,"1"11"10"0,3-3-9 0,0 0-7 15,0 0 0-15,3 0 0 16,-3 2 0-16,4 4 4 15,-1 1 1-15,1 7-4 16,-1 4 1-16,1 3-1 16,-1-2 0-16,1-1 2 15,3-2 0-15,0-5 2 16,4-3 1-16,3-3-8 16,0-5 0-16,0-3-1 15,0-4 1-15,-3-4 1 16,-1 0 0-16,1 1-2 15,-4 2 1-15,0 3-1 16,0 7 1-16,-4 6 0 16,1 3 0-16,-1 2-1 15,1 3 1-15,3-8 6 16,4-3 1-16,3-5-4 0,3-8 0 16,1-5-2-16,0-6 0 15,-4-2-2-15,-4 5 1 16,-3-5-3-16,-3-3 0 15,-4-2-10-15,0-1 1 16,-4 4-7-16,4 4 1 16,0 6-12-16,7 2 0 15</inkml:trace>
  <inkml:trace contextRef="#ctx0" brushRef="#br0" timeOffset="12127.2486">19011 3059 37 0,'7'-22'18'0,"7"4"11"16,-10 15-19-16,-4 3-8 16,0 0 0-16,0 6 4 15,-4 7 1-15,1 5-5 16,-4 6 1-16,-8 10 0 16,1 4 1-16,0-1-1 15,4-8 1-15,-1-3-4 0,8 1 1 16,-1-4-1-16,8-4 1 15,3-3 2-15,3 0 1 16,4-3-2-16,7 0 1 16,15-2-3-16,6-3 0 15,7-3-1-15,8 3 1 16,-1 0-3-16,-3-3 1 16,-3 0-23-16,-1 3 1 15,0 3-16-15,1 5 0 16,-1-8 36-16,-6-3 0 0</inkml:trace>
  <inkml:trace contextRef="#ctx0" brushRef="#br0" timeOffset="13924.1486">17434 3839 21 0,'-46'-10'10'0,"-10"2"9"15,42 8-11-15,-11 0-4 16,-3 0 1-16,0 2-5 15,3 1 0-15,7 5 4 16,11 2 0-16,25 4 1 16,21-1 1-16,38 0-2 15,47-5 1-15,52 3 0 16,46-6 0-16,29 0-2 16,38 0 1-16,14-2-4 15,8-3 0-15,-11-3-1 16,-4 3 0-16,-10-5 1 0,-25-3 0 15,-14 0-18-15,-21 8 1 16,-32-5-20-16,-29 5 0 16</inkml:trace>
  <inkml:trace contextRef="#ctx0" brushRef="#br0" timeOffset="14470.9828">17660 4247 38 0,'-7'-11'19'0,"10"29"-1"0,-3-10-18 15,0 11 3-15,-3 13 0 16,-1 15 3-16,-3-7 1 15,4 5-3-15,-8 5 1 16,1 1-7-16,2-1 1 16,1-11 0-16,0-7 1 0,0 0 0 15,4-8 0-15,3-11-18 16,3-8 0-16,4-5-13 16,7-8 0-16</inkml:trace>
  <inkml:trace contextRef="#ctx0" brushRef="#br0" timeOffset="14986.6152">17543 4416 16 0,'-21'-8'8'0,"0"-13"10"0,18 15-8 16,-1-1-1-16,4-1 1 15,7 0-6-15,7 0 1 16,11-3 2-16,14-2 0 16,7-3-2-16,3 3 1 15,0 5-6-15,-3 8 0 16,-7 3-1-16,-7 2 0 15,-8 3 2-15,-9 2 0 16,-8 6-1-16,-11 0 0 16,-6 3-1-16,-12-4 1 15,-2-1 0-15,-1-6 1 0,0-3-1 16,-3-2 0-16,0-1 0 16,3-4 1-16,8 4-2 15,6 4 1-15,11 9 3 16,11 4 0-16,6-1 3 15,4 4 0-15,8 4-6 16,2 3 1-16,1 6-1 16,-4-4 0-16,0 1-1 15,-3-8 0-15,-7-6-6 16,-4-2 1-16,0-5-24 16,-3-3 1-16,3-8 5 15,-4-8 0-15</inkml:trace>
  <inkml:trace contextRef="#ctx0" brushRef="#br0" timeOffset="15236.6148">18277 4535 41 0,'18'-3'20'0,"49"6"12"0,-42-3-21 0,6-3-13 15,5 3 0-15,-8 0 2 16,-3-2 0-16,-1 2-14 16,-3-6 1-16,-6 1-23 15,-5 0 1-15</inkml:trace>
  <inkml:trace contextRef="#ctx0" brushRef="#br0" timeOffset="15470.9943">18394 4350 39 0,'7'24'19'0,"-11"39"10"15,4-44-21-15,-3-1 1 16,-1 6 0-16,1 2-7 15,-1 3 1-15,-3 6-3 16,3-6 0-16,1-3 1 16,3-2 0-16,-4-3-14 0,4-2 1 15,4-6-30-15,3 3 1 16,-3-8 36-16,-1-5 0 16</inkml:trace>
  <inkml:trace contextRef="#ctx0" brushRef="#br0" timeOffset="15924.1195">18838 4207 30 0,'4'-13'15'0,"10"2"-29"0,-7 8-15 16</inkml:trace>
  <inkml:trace contextRef="#ctx0" brushRef="#br0" timeOffset="19372.9353">22024 3238 32 0,'10'-23'16'0,"-3"7"-32"0,0 11-15 15</inkml:trace>
  <inkml:trace contextRef="#ctx0" brushRef="#br0">19583 4310 20 0</inkml:trace>
  <inkml:trace contextRef="#ctx0" brushRef="#br0" timeOffset="25464.2848">18880 4490 29 0,'-3'-5'14'0,"-4"10"2"0,7-5-15 15,0 5-1-15,0 1 0 16,3-1 3-16,-3 5 1 15,0 6-1-15,0 8 0 16,0 5 2-16,0 3 0 16,-3 0 0-16,-1 2 0 0,-3 1 3 15,-3 2 0-15,-4-3 0 16,0-2 1-16,-4-6-2 16,0-7 0-16,1-3-1 15,-5-9 1-15,1-7-7 16,4-2 1-16,-1-3-2 15,4-6 1-15,3 0-4 16,1-4 1-16,3-1-25 16,7 0 0-16,3 3-9 15,11-3 1-15,0-6 28 16,1 1 1-16</inkml:trace>
  <inkml:trace contextRef="#ctx0" brushRef="#br0" timeOffset="25651.7442">18792 4262 49 0,'-7'-13'24'0,"0"0"-5"0,7 8-25 15,4 2-30-15,3 0 0 16,0 3 29-16,3 0 1 15</inkml:trace>
  <inkml:trace contextRef="#ctx0" brushRef="#br0" timeOffset="26507.2025">19180 4329 26 0,'-3'-6'13'0,"-1"1"10"16,4 5-12-16,0 0-6 15,0 0 0-15,0 0-4 16,0 3 0-16,4 2 2 0,-1 8 1 16,4 8-2-16,-3 6 1 15,3 5 2-15,-3-6 0 16,-1 3-1-16,-3-2 0 16,4-1-3-16,-4-2 1 15,3 0-3-15,1-3 1 16,-1-5 0-16,-3 0 1 15,4-6 2-15,-4 1 0 16,3-3-1-16,1-3 1 16,-1-2-3-16,1-6 0 0,3 0 0 15,0-2 0-15,3-3 0 16,1-3 1-16,3-2-1 16,4 0 0-16,-4 0-1 15,0 0 1-15,-7 5 0 16,0 0 1-16,0 2-1 15,0-2 0-15,0 6-1 16,-3-3 1-16,-4 5-1 16,7-3 1-16,0 3 0 15,0 3 0-15,0 4 0 16,0 1 1-16,0 0-1 16,0-2 1-16,4-1 7 15,-4-2 0-15,3-3-6 16,-2 0 0-16,2-3 0 15,-3-5 1-15,4 0-3 16,-1 0 1-16,-3-5-1 0,0-6 0 16,0-4-2-16,1-4 1 15,-5 1-1-15,1 4 0 16,-1 4-19-16,-3 5 0 16,4 2-2-16,-1 3 1 15,4 8-8-15,0 0 0 16</inkml:trace>
  <inkml:trace contextRef="#ctx0" brushRef="#br0" timeOffset="27007.2667">19844 4210 41 0,'-15'-19'20'0,"23"14"5"16,-8 5-21-16,0 0-4 15,3 0 1-15,-3 5-2 16,0 3 1-16,4 5 0 16,-1 6 1-16,-3 4 6 0,4 1 0 15,-4 3-3-15,0 5 1 16,0-1-3-16,-4-2 0 16,-3 0-1-16,4-5 1 15,-5 0 1-15,1-3 1 16,0 0-3-16,0 1 1 15,0-4 0-15,4 1 1 16,-4-3 2-16,3-1 1 16,8-1 0-16,6-4 0 15,11-2-4-15,15-5 1 0,13-3-4 16,8-3 0-16,-1-2-16 16,0 0 1-16,-6 2-33 15,-4 0 1-15,3 1 32 16,-7-6 1-16</inkml:trace>
  <inkml:trace contextRef="#ctx0" brushRef="#br0">21925 3291 2 0</inkml:trace>
  <inkml:trace contextRef="#ctx0" brushRef="#br0" timeOffset="28934.1788">19551 966 23 0,'-14'-8'11'0,"14"5"9"15,7 3-12-15,7 0 1 16,11-3 1-16,13-2-2 16,19 3 0-16,13-6-5 15,8 0 0-15,0 0-5 16,-8 8 0-16,-6 0 1 15,-8-6 1-15,-14 6-24 16,-6 0 1-16,-8 0-2 16,-14 0 0-16</inkml:trace>
  <inkml:trace contextRef="#ctx0" brushRef="#br0" timeOffset="29402.9074">19949 979 18 0,'-10'-8'9'0,"-1"0"10"0,11 3-10 0,-3 5-1 16,-1 0 0-16,1 5-4 15,-1-5 1-15,1 8-1 16,-1 0 0-16,-3 3 0 16,0 7 1-16,0 9-1 15,0 2 1-15,0 8-3 16,-4 5 1-16,-3-2 0 15,-4 2 0-15,4-5-3 16,4-3 0-16,10-2 3 16,7-5 1-16,7-4-3 15,11-9 0-15,13-1 0 16,12-10 0-16,6-3-1 16,8 0 0-16,-4-3-16 0,0-2 0 15,3 2-27-15,4-5 0 16,-3 5 38-16,-4-5 1 15</inkml:trace>
  <inkml:trace contextRef="#ctx0" brushRef="#br0" timeOffset="29793.5814">20673 1008 37 0,'-22'5'18'0,"26"-2"7"16,7 2-19-16,3-5 2 15,14 3 1-15,18 2-5 16,10-5 1-16,8 0-6 16,-4 3 1-16,-11-3 0 15,-10-3 0-15,-4 3-4 16,-10-5 0-16,-4 2-23 0,-7 3 1 15,-3-5 1-15,-4 2 1 16</inkml:trace>
  <inkml:trace contextRef="#ctx0" brushRef="#br0" timeOffset="30157.627">20560 1230 34 0,'-7'16'17'0,"17"-11"10"32,1-5-17-32,10-5-3 15,7 3 1-15,11-4-7 0,14 4 0 16,3-6-1-16,-6 8 0 16,-1 0-1-16,-7 0 1 15,-6 2-15-15,-4 4 0 16,-8-6-10-16,-6 0 0 15,-4 0 13-15,-3 0 1 16</inkml:trace>
  <inkml:trace contextRef="#ctx0" brushRef="#br0" timeOffset="30360.7544">20655 1371 39 0,'-21'7'19'0,"53"1"10"16,-22-8-19-16,11 0-7 15,15 0 0-15,13-5-3 16,11 2 0-16,3-4-3 16,-6 1 0-16,-1-2-45 15,1 0 1-15</inkml:trace>
  <inkml:trace contextRef="#ctx0" brushRef="#br0" timeOffset="30985.7625">21572 632 26 0,'4'-16'13'0,"6"-2"13"15,-6 15-13-15,-1-2-6 16,1 5 0-16,-1 0-5 15,1 5 1-15,-1 6 0 16,1 5 1-16,-4 2-1 16,0 9 1-16,-4 4-2 0,-3 12 1 15,0-9 0-15,0-7 0 16,-3-1-1-16,-1-2 1 16,4-3-2-16,0-5 0 15,0 0-1-15,3-6 1 16,8-2 6-16,3 0 0 15,7-2-5-15,4 2 0 16,10-6-2-16,4 3 1 16,-1-2-2-16,1-3 0 0,-4 3-1 15,-3 2 1-15,-4-5-19 16,0 3 0-16,-6 2-13 16,-1-5 0-16,0 0 15 15,0 0 0-15</inkml:trace>
  <inkml:trace contextRef="#ctx0" brushRef="#br0" timeOffset="31298.2723">22126 564 40 0,'4'-16'20'0,"-4"16"4"16,0 0-21-16,-4 8 5 15,1 10 0-15,-5 9 0 16,1 20 0-16,-3 11-3 16,-4 3 0-16,-4 11-1 0,0 10 0 15,-6 2 1-15,-4-7 1 16,-4 0-5-16,4-11 0 16,-1-10-2-16,5-1 1 15,2-13-1-15,1-4 1 16,4-7-20-16,6-4 1 15,0-11-24-15,8-1 1 16,-1-15 31-16,4-7 0 16</inkml:trace>
  <inkml:trace contextRef="#ctx0" brushRef="#br0" timeOffset="31595.204">22352 1032 46 0,'7'0'23'0,"11"18"3"16,-18-4-22-16,0 4 7 15,-4 17 0-15,-3 7-9 16,0-5 0-16,-7 11-2 15,3-6 0-15,-3 3 1 16,3-3 1-16,1-2-2 0,-1-6 0 16,4-7-2-16,0-9 0 15,4-2-36-15,-1-8 1 16,1-13 13-16,3-6 0 16</inkml:trace>
  <inkml:trace contextRef="#ctx0" brushRef="#br0" timeOffset="32142.0856">22331 1159 26 0,'-18'-11'13'0,"4"-2"11"16,14 10-12-16,-4-2-6 16,1 2-6-1,3 3 0-15,17-15 16 16,8 4 1-16,0-5-9 16,10 0 1-16,7 6-5 15,8-6 0-15,-4 8-1 16,-4-3 1-16,-10 11-5 15,-4 0 0-15,-7 3 1 16,-3 5 1-16,-8 8-1 16,-3-6 0-16,-7 14-1 15,-10 0 1-15,-11 2 0 0,-11 4 0 16,-7-1 0-16,0-11 0 16,-3-2-1-16,0-3 1 15,6 0 0-15,5-5 0 16,6-5 0-16,7 2 0 15,8 1 0-15,10 2 1 16,10 5-1-16,12 5 0 16,9 6 4-16,15 3 1 15,7-4-3-15,-4 4 1 0,8-11-5 16,-1 2 1 0,1-2 1-16,-1 3 0 0,4 4-19 15,0 7 1-15,0 4-23 16,0-2 0-16,14-3 23 15,-3-5 1-15</inkml:trace>
  <inkml:trace contextRef="#ctx0" brushRef="#br0" timeOffset="35140.8689">21639 2953 19 0,'11'-19'9'0,"3"14"10"16,-14 5-10-16,0 0-6 0,0 0 0 16,3 5 1-16,1 6 0 15,-1 5-2-15,-3 7 1 16,0 4-3-16,0 5 1 16,-3 2-2-16,-1-5 1 15,1 6 0-15,-1-4 0 16,1-7-13-16,-4-3 1 15,3-2-13-15,1-14 1 16</inkml:trace>
  <inkml:trace contextRef="#ctx0" brushRef="#br0" timeOffset="35390.8613">21921 3064 37 0,'18'5'18'0,"-14"35"6"15,-4-24-19-15,-7 15 1 16,-8 4 1-16,-2-3-1 16,-1 5 1-16,1 5-6 15,-1 0 0-15,4-5-2 16,0-5 0-16,3-5 1 16,0-4 0-16,1-1-10 15,3-7 0-15,3-1-24 16,4-4 0-16,4-2 23 15,-1-3 1-15</inkml:trace>
  <inkml:trace contextRef="#ctx0" brushRef="#br0" timeOffset="35640.8715">22246 3318 44 0,'-4'5'22'0,"-3"19"7"0,4-11-22 15,-4 8-4-15,-4 6 1 16,1 2-3-16,-1 8 0 0,4 0-2 16,3-3 0-16,1-4 0 15,3-7 1-15,0-7-18 16,3-3 1-16,5-7-19 15,-1-4 1-15</inkml:trace>
  <inkml:trace contextRef="#ctx0" brushRef="#br0" timeOffset="36078.3865">22182 3344 37 0,'-7'-2'18'0,"18"-6"7"0,-4 8-18 16,7-6-2-16,11 1 0 16,10 3-1-16,7 2 0 15,-3 0-3-15,-3 0 0 16,-5 2-1-16,-6 1 0 15,-4 5 0-15,-7-3 0 16,-10 6-1-16,-8 2 1 16,-6 0 0-16,-4 0 0 15,-8-2 0-15,-6-1 1 16,0-2-1-16,3 0 0 16,8-2 0-16,3 4 1 0,6 6 3 15,8 3 0-15,15 2 0 16,9 5 0-16,8 3-4 15,10-5 1-15,4 0-2 16,0 0 1-16,-4-6-10 16,-3-2 1-16,-7 0-31 15,0-5 0-15,-8-1 28 16,-6 3 0-16</inkml:trace>
  <inkml:trace contextRef="#ctx0" brushRef="#br0" timeOffset="36490.9448">21392 4030 47 0,'-17'-8'23'0,"34"8"11"16,1 5-24-16,21-2 1 15,42-3 0-15,35 0-3 16,29-11 1-16,17-2-8 16,4 2 0-16,-4 3-2 0,-7 8 1 15,-17 0-21-15,-11 6 0 16,-21 7-25-16,-21 3 1 16,-25-3 35-16,-18-5 0 15</inkml:trace>
  <inkml:trace contextRef="#ctx0" brushRef="#br0" timeOffset="36928.4538">21607 4194 39 0,'8'0'19'0,"6"2"5"0,-11 4-20 16,1 2-1-16,-1 5 0 15,1 0-2-15,-4 0 0 16,0 3-2-16,0-3 1 15,0 1-3-15,0-4 0 16,0-2-40-16,7-3 1 16</inkml:trace>
  <inkml:trace contextRef="#ctx0" brushRef="#br0" timeOffset="37116.0107">21936 4252 42 0,'0'8'21'0,"0"47"5"15,-4-41-22-15,-3 12 6 16,-11 8 1-16,1-2-7 16,-1 0 0-16,0 0-4 15,4 2 0-15,0 0-1 16,4-2 0-16,3-5-21 16,3-4 1-16,8-7-17 15,-1-5 1-15</inkml:trace>
  <inkml:trace contextRef="#ctx0" brushRef="#br0" timeOffset="37444.0833">22214 4553 49 0,'-7'0'24'0,"-7"38"12"0,7-23-25 0,-4 9-2 16,-6 3 0-16,-1-1-4 15,1 6 0-15,2 2-6 16,5-2 1-16,-1-8-1 15,4-3 1-15,4-5-13 16,3-6 1-16,3-7-24 16,8-3 0-16,3-8 12 15,0-13 1-15</inkml:trace>
  <inkml:trace contextRef="#ctx0" brushRef="#br0" timeOffset="38069.094">22369 4569 23 0,'4'-5'11'0,"3"2"6"15,-7 3-12-15,0 0 2 0,-3 0 1 16,-1 3-4-16,-3-3 0 16,0 3-2-16,0-1 0 15,-4 1 2-15,1 0 1 16,-1-1-2-16,-3 1 1 15,3 0 0-15,-3-3 0 16,4 0 1-16,-4-3 1 16,3 0 0-16,0 1 0 15,4-1-4-15,0 0 1 16,4 3 2-16,-1-2 1 0,4 2-4 16,4-3 0-16,6 0 0 15,8 1 0-15,7-1 0 16,6 3 1-16,1 0-3 15,0 3 0-15,-4 2 0 16,0 0 0-16,-3 3 0 16,0 3 1-16,-4-1-2 15,-3 4 0-15,-4-1 1 16,-7 3 0-16,-11 0 0 16,-6 2 1-16,-8-2-1 15,-7-3 1-15,-10 1-3 16,-4-7 1-16,-3-1 1 15,-4-1 1-15,0 0-2 16,4-2 1-16,10-3 1 16,0 0-1-16,32 0 0 15,11 13 11-15,10 6 0 16,11 7-9-16,17 1 0 16,4-4-3-16,7-1 1 15,4-4-1-15,-1-2 1 16,4 3-11-16,-3-4 1 15,-8 4-37-15,-3 2 0 16,-7 3 24-16,0-6 0 16,-11-2 13-16,-7 5 1 15</inkml:trace>
  <inkml:trace contextRef="#ctx0" brushRef="#br0" timeOffset="41994.9395">14069 6109 41 0,'-4'-10'20'0,"25"10"7"15,-10 0-22 1,17 0 1-16,7-3 0 0,15 0-2 15,20-2 1-15,1 0-5 16,17 5 0-16,-14 2 0 16,-3-2 1-16,-11 0-1 15,-4 0 0-15,-10 0 0 16,-7 0 0-16,-8-2-20 16,-2-4 0-16,-8 4-17 15,-3-6 1-15</inkml:trace>
  <inkml:trace contextRef="#ctx0" brushRef="#br0" timeOffset="42432.4643">14301 6294 33 0,'-28'8'16'0,"0"-2"9"16,24-6-17-16,4 2-2 16,8 1 0-16,6-3 7 15,14-3 1-15,21-2-5 16,25-3 0-16,7-3-6 16,8 1 1-16,-1 2-4 15,-14 5 1-15,-4 3-2 16,-10 0 1-16,-7 0-9 15,-14 0 1-15,-11 0-29 16,-10 3 1-16,-7 2 9 16,-11-2 0-16</inkml:trace>
  <inkml:trace contextRef="#ctx0" brushRef="#br0" timeOffset="43729.3195">17297 5884 26 0,'-8'-8'13'0,"8"-5"10"16,0 11-12-16,0 2-6 16,0-3 0-16,0 3-4 15,0 0 1-15,0 0-2 16,4 3 0-16,3 7 1 15,0 6 0-15,4 5 1 16,3 14 1-16,3 2 0 16,1 2 0-16,0 4 4 15,-4 2 0-15,-4-3-3 16,-3 3 1-16,-7-5 0 0,-3-9 0 16,-4-2 2-16,-4-2 0 15,-3-9-6-15,-7-4 1 16,-4-9 0-16,-6-2 0 15,-8-3-3-15,3-6 1 16,5-4 0-16,-1-1 0 16,7 1-10-16,4-4 0 15,7 1-23-15,7-3 0 16,7 3 0-16,7 0 1 16</inkml:trace>
  <inkml:trace contextRef="#ctx0" brushRef="#br0" timeOffset="43923.295">17222 5622 47 0,'-14'-42'23'0,"11"29"1"16,6 8-25-1,1-1-21-15,6 1 0 16,5-3-2-16,2 0 1 16</inkml:trace>
  <inkml:trace contextRef="#ctx0" brushRef="#br0" timeOffset="44595.2177">17618 5874 26 0,'-4'-8'13'0,"4"-5"11"16,0 7-14-16,0 1 1 0,4 0 0 16,-1 2-7-16,-3-2 0 15,0 5-6-15,0 0 1 16,4 8 3-16,-4 5 1 15,3 3 2-15,4 8 1 16,0 7 0-16,-3 4 1 16,3 2-5-16,0 0 1 15,0-11-1-15,4-2 0 16,-4-5 4-16,3-6 0 16,4-3-4-16,0-7 0 0,8-11-3 15,-1-8 1 1,-4-5 0-16,-3 0 1 0,-3 0-1 15,-4 2 1-15,0 3-2 16,-3 6 1-16,-4 5-1 16,0 10 1-16,3 11-1 15,8 7 1-15,3 1 0 16,0-5 0-16,4-1 7 16,-1-4 1-16,4-4-4 15,-3-2 0-15,-4-3-3 16,-3-7 0-16,-8-4-1 15,1-9 0-15,-4-4-1 16,-4-2 1-16,-3-3-2 16,0 0 0-16,-3-2-22 15,3 2 1-15,3 3-15 16,8 5 0-16,-1 3 14 16,11 2 0-16</inkml:trace>
  <inkml:trace contextRef="#ctx0" brushRef="#br0" timeOffset="45126.4206">18291 5752 41 0,'-21'0'20'0,"14"-5"5"0,7 5-20 15,7 0 1-15,11 0 1 16,7 2-3-16,17 1 0 16,11 0-1-16,3-3 0 15,1 0-3-15,-1 0 0 16,-10 0-2-16,-7 0 1 16,-7 2-25-16,-11-2 0 15,-7 3-5-15,-7-3 0 16</inkml:trace>
  <inkml:trace contextRef="#ctx0" brushRef="#br0" timeOffset="45595.2314">18468 5776 24 0,'-4'-8'12'0,"-3"5"12"15,7 1-11-15,0 2-2 0,0-3 1 16,0 3-7-16,0 0 1 15,0 0-4-15,0 0 1 16,0 0-1-16,0 3 0 16,0 5-1-16,-3 5 1 15,3 3 1-15,-4 5 1 16,1 5-1-16,-4 1 1 16,-1 7 2-16,-2 6 0 15,-1 5-2-15,-3-8 1 16,7-8-4-16,4-5 1 15,6-3 1-15,8-3 0 0,17-2-3 16,4-2 0-16,6-4-1 16,8 3 1-16,11 6-9 15,-1-1 0-15,11 6-29 16,0-3 1-16,4 1 3 16,-8-9 1-16</inkml:trace>
  <inkml:trace contextRef="#ctx0" brushRef="#br0" timeOffset="46332.2739">16291 6585 49 0,'-53'3'24'0,"25"2"5"0,24-2-25 15,1 0-4-15,6 2 1 16,8 0 11-16,24 1 1 16,29-4-1-16,42-4 1 15,56-1-8-15,50 0 0 16,38 3-3-16,46 0 0 0,25 0-2 16,4 6 1-16,3-1-2 15,-21 3 1-15,-25-6 1 16,-14-2 0-16,0-5-8 15,-10 0 1-15,-18-6-24 16,-21 1 0-16,-18 2 14 16,-29 0 1-16,-30 3 2 15,-33 5 0-15,-31-3-8 16,-40 6 0-16</inkml:trace>
  <inkml:trace contextRef="#ctx0" brushRef="#br0" timeOffset="46870.6007">16792 6993 46 0,'-7'-8'23'0,"7"11"4"0,-4 7-24 15,1 14 5-15,-1 13 0 16,-3 8 1-16,0 11 1 15,0-3-3-15,0 5 0 16,0 3-6-16,-3-3 1 16,2-8-3-16,1-5 1 15,0-5-1-15,4-11 1 0,3-5-8 16,3-11 0-16,4-10-30 16,8-6 0-16,2-10 10 15,4-11 0-15</inkml:trace>
  <inkml:trace contextRef="#ctx0" brushRef="#br0" timeOffset="47089.408">17035 7347 64 0,'60'6'32'0,"64"-12"3"15,-92 4-32-15,10-3-3 16,0-1 0-16,1 4-1 15,-5-4 1-15,-2-2-14 16,-1-2 0-16,-10-1-30 16,-8-10 1-16,-6-8 34 0,0 0 9 15,-11 29 0 1</inkml:trace>
  <inkml:trace contextRef="#ctx0" brushRef="#br0" timeOffset="47276.9097">17268 7083 61 0,'4'34'30'0,"3"22"12"0,-4-38-31 16,1 14-5-16,-1 3 0 0,1-6-6 15,0 2 1-15,-1 4-1 16,1 2 1-16,3 0-3 16,0-5 1-16,0-6-19 15,0-2 0-15,3-6-24 16,4 4 1-16,1-4 30 15,-5-10 0-15</inkml:trace>
  <inkml:trace contextRef="#ctx0" brushRef="#br0" timeOffset="47667.5422">18101 7263 45 0,'0'0'22'0,"-4"50"2"0,4-39-23 16,0 5 10-16,0 5 0 15,4 8-2-15,-1 8 0 16,1-3-3-16,3 6 0 16,-7-6 2-16,0-5 0 0,-4-5-3 15,-3 0 0-15,-3-8-2 16,-8-11 0-16,-3-5-3 16,-7-10 1-16,-4-6-2 15,-3-5 1-15,-1-6-19 16,5-5 0-16,2 1-30 15,8 4 1-15,11-7 28 16,10-9 0-16</inkml:trace>
  <inkml:trace contextRef="#ctx0" brushRef="#br0" timeOffset="47808.1674">18027 6998 59 0,'3'-13'29'0,"4"10"-36"16,-3 1-31-16,6-1 17 16,1 0 0-16</inkml:trace>
  <inkml:trace contextRef="#ctx0" brushRef="#br0" timeOffset="48605.0191">18362 7070 51 0,'-7'-19'25'0,"7"11"10"0,0 8-26 0,0 0-7 16,0 5 1-16,0 6 2 15,-4 8 1-15,1 4 2 16,3 12 0-16,0 4-4 16,0 6 1-16,0-2-5 15,3-4 1-15,4-4 0 16,4-6 1-16,3-8 1 16,4-8 1-16,3-5-4 15,4-8 1-15,-4-2-1 16,0-6 0-16,-3 0 0 15,-4-3 0-15,-4 3-1 16,1 3 0-16,-4 0 1 16,-4-1 0-16,1 9-1 0,3-3 1 15,0 0 1-15,4 3 0 16,-1-6 7-16,4-2 0 16,0-3-6-16,1-5 1 15,-5-1-1-15,1-2 0 16,-4-5-2-16,-4 3 0 15,-3-1 0-15,0 3 1 16,-3 1 0-16,-1 1 0 16,1 4-2-16,3-1 1 15,-4 3 0-15,4 3 0 16,0 0 0-16,0 2 1 0,0 0-3 16,0 3 1-16,0 3 1 15,0 2 1-15,0 1-1 16,4 7 0-16,-1 5-1 15,4 6 1-15,4 8 0 16,3-6 1-16,4 1-1 16,3-3 1-16,0-3 2 15,-3-5 0-15,6-8 1 16,5-8 0-16,2 0-2 16,1-11 0-16,-4-8-3 15,-7-7 0-15,-3-6 1 16,-7-2 0-16,-4-6 0 15,-7 0 0-15,-4 1-7 16,1 4 1-16,-4 6-19 16,0 8 1-16,-1 5-12 0,1 8 0 15,0 11 12-15,0 5 1 16,4 2 6-16,6 4 1 16</inkml:trace>
  <inkml:trace contextRef="#ctx0" brushRef="#br0" timeOffset="48933.1837">19233 7017 49 0,'-10'-6'24'0,"17"14"14"15,0-5-25-15,7 2-4 16,11 1 1-16,10 2-5 16,11-6 1-16,10 1-6 15,4-1 0-15,-10-2-2 16,-8 0 0-16,-7 0-22 15,-10 0 1-15,-11 0-20 16,-3 0 0-16,-11 0 35 16,-4 0 0-16</inkml:trace>
  <inkml:trace contextRef="#ctx0" brushRef="#br0" timeOffset="49370.6362">19441 7112 50 0,'7'-5'25'15,"4"-3"13"-15,-7 2-25 0,-1 4 0 16,1-1 0-16,-1 1-6 16,1-1 0-16,-4 3-4 15,0 0 1-15,0 0-1 16,-4 5 1-16,-3 6 1 16,-3 7 1-16,-5 6-4 15,1 10 1-15,0 9-1 16,0-6 0-16,7 3 1 15,7 2 1-15,11 0-1 16,3-2 1-16,10-6-3 16,12-5 1-16,2-7-2 15,5-1 0-15,10-5-2 16,7-3 0-16,3-3-43 0,8 1 1 16,-1-3 1-16,15-11 0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278.90762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05-27T16:09:36.0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15120 4585 7 0,'7'3'3'0,"0"2"7"0,-7-5-5 15,0 0 2-15,0 3 0 16,0-3-2-16,0 0 1 16,0 0-3-16,0 0 1 15,-4 0-3-15,4-5 1 16,0-1-1-16,0-2 0 16,0 0 1-16,4 0 1 15,-4 0-2-15,4 1 1 0,-1-1 0 16,1 0 1-16,-1 0-4 15,4 2 0-15,0 4 1 16,4 4 1-16,3 4-1 16,0 2 1-16,0 5-1 15,4 3 0-15,-1 2 0 0,1-2 0 16,0-3 8-16,-1-5 0 16,1-8-6-16,0-5 0 15,3-8-2-15,0 2 0 16,4-7-1-16,-4-3 1 15,0-9-12-15,-7-1 1 16,-3-1-5-16,-4 3 1 16,0-6-5-16,0 4 1 0</inkml:trace>
  <inkml:trace contextRef="#ctx0" brushRef="#br0" timeOffset="859.4449">15197 4141 7 0,'-10'-6'3'0,"-8"6"4"16,15-2-4-16,-4-1-1 15,-4 3 1-15,1 0 0 16,-5 0 1-16,-6 3-3 16,0 2 0-16,-4 3-1 15,1 5 1-15,-1 6 0 16,-3 5 0-16,0 2 1 16,-1 3 0-16,1 11 0 15,0 7 0-15,3-2 0 16,0 3 1-16,8 8 0 15,3 2 1-15,3 0-3 16,8 6 1-16,6-1-3 0,4-10 0 16,7-3 2-16,11 0 0 15,3-5 4-15,4-7 0 16,10-7-1-16,8-7 1 16,3-11 2-16,10-15 1 15,11-14-2-15,14-5 0 16,-3-16-6-16,-7-8 1 15,-1-3-2-15,-6-2 1 16,-8-9 0-16,-10 1 1 16,-3-11-1-16,-4-7 0 0,-15-6 0 15,-17-3 0-15,-14 8 0 16,-17-2 1-16,-22 10-3 16,-7 14 0-16,-24 4 1 15,-5 14 1-15,-9 11-7 16,3 7 0-16,7 9-15 15,-1 7 1-15,12 6-2 16,7 5 1-16</inkml:trace>
  <inkml:trace contextRef="#ctx0" brushRef="#br0" timeOffset="1921.9582">15526 3956 12 0,'3'10'6'0,"-3"-10"9"0,4 3-7 15,-1-1-2-15,-3-2 1 16,0 6 1-16,0-6 1 16,0 2-2-16,0-2 1 15,0-5-6-15,4 0 1 0,-1-6-1 16,-3-2 0-16,0-6-2 16,-3-4 0-16,-1-7 0 15,1-1 0-15,-1 2 0 16,4-6 0-16,-3-15 0 15,-1 0 0 1,4 50 0-16,-3-98 0 16,-12 10 0-16,-6 4-1 15,0 10 1-15,0 5 0 16,-4 5 0-16,-3 9-1 16,0 5 1-16,0 10 0 15,3 8 0-15,0 3 1 16,4-3 0-16,3 3-1 15,8 0 0-15,3-3 0 16,7 3 0-16,7 5 0 0,7 3 0 16,7 0-1-16,7 3 1 15,11 4 0-15,18 1 1 16,-1-3-1-16,25 0 1 16,18 3-1-16,14-13 1 15,28-1 0-15,25 3 0 16,28-7-1-16,14 10 1 15,14 5 0-15,-10 2 1 16,-18 4-1-16,-14-1 0 16,-29-5-2-16,-9 0 1 15,-19 1-3-15,0 4 1 0,-17-2-37 16,0 0 1-16,-14 5 27 16,-4-14 1-16</inkml:trace>
  <inkml:trace contextRef="#ctx0" brushRef="#br0" timeOffset="2835.5745">17868 2503 18 0,'4'3'9'0,"27"-17"4"0,-17 6-9 0,8 0 3 15,16-2 0-15,8-3-3 16,7-1 1-16,11 1-5 16,-1 3 0-16,-6 4 0 15,10 4 0-15,-11 2-1 16,-3 0 1-16,-4 0 1 15,1 0 0-15,-4-6-2 16,-4 4 0-16,-7 2 2 16,-3 0 0-16,-7-3-2 15,-8 3 1-15,-3-5 1 16,-3 5 1-16,-4 0-2 16,-7 0 0-16,0 0 0 15,0 0 0-15,0 5 0 16,0 6 1-16,0-3 0 15,0 8 0-15,0 2 1 16,0 3 1-16,4 19 1 0,-1 18 1 16,1 19-1-16,3-3 1 15,0 13-5-15,0 8 0 16,-4 9 0-16,1-14 0 16,-1-6-1-16,1-4 0 15,-1-4-33-15,1-2 1 16,-4-7 20-16,0-17 0 15</inkml:trace>
  <inkml:trace contextRef="#ctx0" brushRef="#br0" timeOffset="3351.225">18235 3535 17 0,'-21'-8'8'0,"10"3"12"0,11 5-10 16,0 0-5-16,11 0 1 16,13 2 2-16,19 4 0 15,31 1 0-15,39-1 1 16,28-4-3-16,11 4 0 0,-1-1-6 16,-10 3 0-16,-10 0 0 15,-8 0 0-15,-20-3-13 16,-8-2 1-16,-7-3-15 15,-17-6 0-15,-8 1 12 16,-13-13 0-16</inkml:trace>
  <inkml:trace contextRef="#ctx0" brushRef="#br0" timeOffset="3820.0194">18210 3657 18 0,'0'-14'9'16,"0"6"2"-16,0 11-10 0,4 2 4 15,-1 6 0-15,4 7 3 16,4 17 1-16,-1 26-2 16,1 26 0-16,-7 27-5 15,-8 34 0-15,-7 0-3 16,1 0 1-16,-1-5 0 16,4-26 1-16,4-17-27 15,3-15 1-15,7-19 9 16,7-21 0-16</inkml:trace>
  <inkml:trace contextRef="#ctx0" brushRef="#br0" timeOffset="4439.1371">19438 3561 18 0,'0'-21'9'0,"10"8"1"15,-6 8-9-15,0 2 0 16,-1 0 1-16,1 1 0 16,3 2 1-16,-4 2 1 15,4 4 0-15,-3 4-1 16,-1 9 1-16,1 10-2 16,-1 3 1-16,1 5 1 15,-1 18 1-15,1 22-3 16,-1 10 0-16,4 24-1 15,1 27 1-15,-1 10-2 16,-4 11 0-16,-3-3 0 16,-3-3 1-16,3-15 0 15,-4-14 0-15,1-23-2 16,3-16 0-16,-4-11-18 0,-3-11 0 16,-4-15-3-16,-3-14 0 15</inkml:trace>
  <inkml:trace contextRef="#ctx0" brushRef="#br0" timeOffset="5064.1452">18013 4540 20 0,'0'-2'10'0,"0"2"5"15,3-3-11-15,1 8 0 16,3 6 0-16,0 10 4 0,3 11 0 16,1 5-7-16,0 16 0 15,-1 5 2-15,1 5 0 16,-1 9-2-16,1 2 0 15,-4 3 1-15,-4-1 1 16,1-7-1-16,-8 3 1 16,-3-4-3-16,0-4 1 15,0 2 0-15,-3-5 0 16,-1-8 0-16,1-11 0 16,-1-7-2-16,4-9 1 15,3-2 0-15,4-6 1 0,7 1 7 16,15-3 1-16,9-3-4 15,29-2 1-15,25-6-2 16,31-3 0-16,29 4-5 16,10-1 1-16,4 6-20 15,-18 2 1-15,-17-5 10 16,-22-6 1-16,-10-2-17 16,-8-5 0-16,-13 0 12 15,-8-6 0-15</inkml:trace>
  <inkml:trace contextRef="#ctx0" brushRef="#br0" timeOffset="5376.652">19565 5284 39 0,'3'-16'19'0,"4"40"3"0,-3-14-20 16,0 9 6-16,-1 18 0 16,1 13-2-16,-4 19 1 15,-4 2-7-15,-7 6 0 0,1 0 0 16,-4-8 0-1,0-3-9-15,0-5 1 0,3-6-25 16,0-13 0-16,4-2 20 16,4-11 0-16</inkml:trace>
  <inkml:trace contextRef="#ctx0" brushRef="#br0" timeOffset="6046.019">18739 6107 31 0,'-7'-11'15'0,"4"16"3"16,3-2-16-16,0 5 1 15,0 2 0-15,3 14 2 16,1 19 1-16,3 23-1 16,0 16 1-16,-7 24-6 15,3 15 0-15,-6 1 1 16,-1 8 0-16,-3 7 0 0,-3-15 1 15,-8 0-2-15,4-9 0 16,0-1-1-16,0-15 0 16,-4 4-5-16,4-3 1 15,-4 8-26-15,4-14 0 16,0 4 19 0,4-12 1-16</inkml:trace>
  <inkml:trace contextRef="#ctx0" brushRef="#br0" timeOffset="6811.6528">18186 8210 36 0,'-39'3'18'0,"0"-1"8"0,35-2-18 16,-3 0-8-16,7 0 0 15,7 0 4-15,11 0 0 16,17-2 3-16,29-6 1 0,24 2-4 16,32-2 1-16,18-5-4 15,6 0 0-15,-3 5-2 16,-7-2 0-16,-17-1 1 15,-22-2 0-15,-7-6-5 16,-7-2 0-16,-10 2-8 16,-15 4 0-16,-10-1 2 15,-11 3 1-15,-10 2 5 16,-11 0 1-16,-7 3 4 16,-7 3 1-16,-10 2 2 15,-8 6 0-15,-3 8 8 16,-4 10 0-16,1 11-5 15,2 10 0-15,5 21 1 16,-4 14 1-16,-1 13-9 16,5-8 1-16,-1 3 0 15,4-6 0-15,0 1-3 0,7-9 0 16,-4-7-19-16,1-14 0 16,-1-13-7-16,-7-5 1 15</inkml:trace>
  <inkml:trace contextRef="#ctx0" brushRef="#br0" timeOffset="7183.093">18186 8242 26 0,'3'-8'13'0,"4"24"3"15,-3-3-12-15,-1 16 5 16,1 21 0-16,-1 19 5 15,-3 26 0-15,-3 24-8 16,-4 8 0-16,-4 6-2 16,0 4 0-16,1-20-4 15,-1-11 1-15,-3-11-2 16,4-13 0-16,6-11-27 16,4-7 0-16,7-14-5 15,7-16 0-15</inkml:trace>
  <inkml:trace contextRef="#ctx0" brushRef="#br0" timeOffset="7839.2977">19410 8797 28 0,'-7'-5'14'0,"7"2"3"15,0 3-13-15,-4 3 0 16,1 5 1-16,-5 13 2 16,5 11 0-16,-4 10-4 15,3 19 1-15,1 13 1 16,3 19 1-16,-4-1-5 15,4 9 1-15,0-3 0 16,4-3 0-16,-4-10 2 16,0-1 0-16,0-2-3 0,0-10 0 15,0-3-1-15,-4-8 1 16,1-1-1-16,-4-12 1 16,3-11-2-16,1-5 0 15,-1-6 1-15,1 1 0 16,3-27 0-1,-22 10 0-15,1-2 1 16,-10-5-1-16,-19-3 0 16,-17 0 1-16,-25-16 0 15,-20-2-3-15,-19 2 1 16,-10-8 1-16,0 8 1 0,14-8-2 16,10 6 0-16,22 2-22 15,14 5 1-15,14 1-13 16,18-1 1-16,10 0 32 15,14-2 0-15</inkml:trace>
  <inkml:trace contextRef="#ctx0" brushRef="#br0" timeOffset="8198.6767">18143 9205 33 0,'-21'2'16'0,"-7"36"2"0,21-15-16 15,-4 6 2-15,-3 16 0 16,0 14 3-16,-4 12 0 15,4 11 1-15,0-8 0 16,0 6-1-16,7-4 0 16,3-4-2-16,8 2 0 15,14-11-4-15,10-10 0 16,7-10-2-16,14-6 1 0,11-8-7 16,14-3 0-16,8-7-36 15,-1-3 1-15,0-6 26 16,-11-2 1-16</inkml:trace>
  <inkml:trace contextRef="#ctx0" brushRef="#br0" timeOffset="8526.8618">18785 10313 60 0,'-7'32'30'0,"7"74"4"0,-3-69-30 16,-4 8-4-16,-4 19 0 16,-3 4-5-16,3 12 1 15,-3-6-25-15,4 0 1 16,-1-3-3-16,0-10 1 0</inkml:trace>
  <inkml:trace contextRef="#ctx0" brushRef="#br0" timeOffset="10104.9704">15374 5117 15 0,'-4'-16'7'0,"4"-5"6"16,0 16-9-16,0-1-1 16,0 1 1-16,0 2-3 15,-3 1 0-15,-1 2 0 16,1 5 0-16,3 6 2 0,0 7 1 16,0 19-3-16,3 14 1 15,-3 4-1-15,4 17 1 16,-1 17-2-16,1 7 0 15,3 7 3-15,0 16 0 16,-3 0 2-16,-1 5 1 16,-3 17-6-16,0-12 1 15,0 6 0-15,4 3 1 16,3-3-1-16,-7 10 0 16,7 3-1-16,3-13 0 0,8 8 1 15,3 5 0-15,0-23 0 16,4-1 0-16,-4 6 3 15,-7-11 1-15,-3-3-1 16,-4 3 0-16,0 8-2 16,-4-8 0-16,1 8 0 15,-4 8 0-15,3-2 0 16,-3-1 1-16,0 5 0 16,8-7 0-16,-5-3 0 15,1 0 0-15,-1-10-4 16,4-6 0-16,-3-6 1 15,3 9 1-15,0-13-1 16,0-3 1-16,0 0-1 16,0-14 1-16,0 6-2 15,0-10 1-15,0-9 0 16,0-2 0-16,0-3 0 0,0-8 0 16,4-5 0-16,-4 0 0 15,0-5 0-15,0-1 0 16,-3-4 0-16,-1-9 0 15,1-2 0-15,-1-3 1 16,-3 0-1-16,4-3 0 16,-1-2 0-16,1-3 0 15,-1-2 0-15,4-3 0 16,4 0 0-16,3-3 0 16,7-3 0-16,11-2 1 15,7-2-2-15,7-1 1 0,14 0-1 16,3 1 1-16,1 2 0 15,6 2 0-15,-3-2 0 16,4-3 1-16,10 6-2 16,-4-1 1-16,15 4 1 15,-4-1 0-15,8 0-2 16,-1 3 1-16,7 8 0 16,-7 2 1-16,1-5-2 15,-1-2 0-15,0 2 1 16,4 3 0-16,-4-3 0 15,4 0 1-15,0 0-1 16,3-2 0-16,-7-6 0 16,1-2 0-16,-5-6 0 15,-2-2 0-15,-5-3 0 16,-6-3 1-16,-15-5-1 16,-3-5 1-16,-7 0-1 15,-3-1 0-15,-8 1-1 0,-3 3 1 16,-8 2 0-16,-2 0 1 15,-8 0-2-15,-4 0 1 16,-2-3-1-16,-5 3 1 16,-3-2 0-16,-3-3 0 15,-4-6 0-15,0-7 1 16,0-6 0-16,-4-5 0 16,-3-13-2-16,-7-1 0 15,-7-10-1-15,-4-7 1 16,1 7-20-16,2 3 0 0,5 7-15 15,13 9 0-15,4 5 28 16,11 8 1-16</inkml:trace>
  <inkml:trace contextRef="#ctx0" brushRef="#br0" timeOffset="15111.8971">18274 8819 24 0,'-11'-3'12'0,"32"-5"2"0,-10 5-11 0,7-2 7 15,6 0 1-15,11-3-10 16,1 3 1-16,-1-1-2 16,-7 1 1-16,-3 2-1 15,-7 1 0-15,-4 2-1 16,0 0 1-16,-7 2 0 16,0 4 1-16,-4 4-1 15,-3 3 0-15,-3 1 0 16,-8 7 1-16,-3 3 0 0,-7 5 0 0,-4-3-1 15,1-2 1-15,-1 5 0 16,4 0 0-16,3 0 0 16,4 3 0-16,3-3 0 15,8-2 0-15,6-4 1 16,8-1 0-16,10 1 8 16,11-9 0-16,-4-1-11 15,0-3 1-15,4-4-10 16,0-4 0-16,0-2-9 15,-1 0 1-15,-2-2-6 16,-8-1 1-16</inkml:trace>
  <inkml:trace contextRef="#ctx0" brushRef="#br0" timeOffset="15424.3526">18281 9009 41 0,'-4'0'20'0,"32"-16"4"16,-13 11-21-16,13 0-1 16,11-3 0-16,3 5-2 15,0-2 0-15,1-1-22 16,-1 6 1-16,-3-5 0 16,-4 2 0-16</inkml:trace>
  <inkml:trace contextRef="#ctx0" brushRef="#br0" timeOffset="16018.1035">18792 9020 20 0,'-3'-3'10'0,"10"0"4"15,-4 1-10-15,4-1-3 16,0 0 1-16,4 1-1 15,3-1 1-15,-3 3-2 16,-1 3 1-16,1-3 8 16,-8 0 0-16,1 2-7 0,-4 4 0 15,-4 2 0-15,-3 2 0 16,0 3 1-16,0 6 0 16,0-3-2-16,0 0 1 15,4-3 8-15,6 0 1 16,11-2-10-16,7-6 0 15,8 3-12-15,-1-5 1 16,0-3-15-16,4-3 0 16,3-2 7-16,-7-1 1 15</inkml:trace>
  <inkml:trace contextRef="#ctx0" brushRef="#br0" timeOffset="17143.1591">18422 4421 19 0,'-25'3'9'0,"25"-3"6"0,0 0-10 15,4-3-2-15,3 1 1 0,7-4 8 16,0 1-12-1,-14 5 0-15,49-13 7 16,-10 2 0-16,-4 3-6 16,-3 3 1-16,-7 0-4 15,-4 2 1-15,-3 0 2 16,-4 3 0-16,-4 3-1 16,1 5 0-16,-7 0 0 15,-1 8 0-15,-6 0 0 16,-1-1 0-16,-3 7 0 15,0-4 0-15,-4 1-1 16,-3-1 1-16,0 3 1 16,0 1 1-16,0 1-3 15,3 1 0-15,1-3 1 16,3-2 1-16,3-3 1 0,4 0 0 16,7-3 0-16,7-3 0 15,4 1-2-15,7-3 0 16,3-3-1-16,0 1 0 15,-3-4-14-15,-4 1 1 16,-7-1-13-16,0-2 1 16,-7 0 22-16,-3-2 1 15</inkml:trace>
  <inkml:trace contextRef="#ctx0" brushRef="#br0" timeOffset="17440.0561">18517 4572 26 0,'14'-3'13'0,"7"-2"11"16,-14 2-12-16,8 1-10 15,2-1 0-15,4 0-3 16,1-2 0-16,-1 3-11 16,0-1 0-16,0 3-14 0,-7 0 0 15</inkml:trace>
  <inkml:trace contextRef="#ctx0" brushRef="#br0" timeOffset="17674.4339">19029 4593 35 0,'7'16'17'0,"3"24"2"16,-6-27-18-16,3 3-3 15,0 2 0-15,0 6-9 16,-3 5 0-16,3 0-12 16,-4 0 1-16</inkml:trace>
  <inkml:trace contextRef="#ctx0" brushRef="#br0" timeOffset="18518.1958">18796 7160 23 0,'-14'0'11'0,"0"0"7"0,10 0-12 15,-3 0 0-15,3 0 1 16,1 0-4-16,-1 0 1 0,4 2-2 15,4-2 0-15,-1 3-2 16,5 0 1-16,-1 2-1 16,3 3 1-16,4 0 1 15,7 5 0-15,15 0 0 16,10 0 0-16,24-2 1 16,25 0 1-16,25-6 2 15,29-2 0-15,34-9-3 16,32-2 0-16,18 0-4 15,3-2 0-15,22 2 1 16,10 0 0-16,0 5-18 16,4 6 0-16,3 5-21 15,-7 10 1-15</inkml:trace>
  <inkml:trace contextRef="#ctx0" brushRef="#br0" timeOffset="19221.3296">18634 11232 38 0,'-43'15'19'0,"29"28"2"0,14-35-18 16,0 5-3-16,0 0 0 15,4 3 3-15,6 3 1 16,11-4 5-16,18-4 1 0,21-3-2 16,25 0 1-16,31-3-5 15,25 0 0-15,0-2-3 16,8 0 0-16,-1-9-2 16,3 4 0-16,1-1-1 15,-4-2 0-15,8 0-20 16,-5-1 0-16,-3-2-20 15,-3 0 1-15</inkml:trace>
  <inkml:trace contextRef="#ctx0" brushRef="#br0" timeOffset="20096.289">21759 7162 25 0,'-32'-13'12'16,"4"26"5"-16,25-7-13 0,-1 12 1 15,4 11 0-15,4 6-4 16,10-4 1-16,10 4 1 15,8-6 1-15,14-3 3 16,0-10 1-16,-7-8-2 16,-4-8 0-16,-7-3-3 15,-10-7 0-15,-11-6-3 16,-14-8 0-16,-18-8-1 16,-7 3 0-16,-6 3-7 15,-5 7 0-15,4 6-17 16,1 5 0-16,6 13 4 15,11 6 1-15</inkml:trace>
  <inkml:trace contextRef="#ctx0" brushRef="#br0" timeOffset="20986.942">20129 11351 39 0,'25'0'19'0,"88"-24"9"0,-67 16-21 16,17 3-2-16,22-6 0 0,17 3-1 15,8 3 1 1,6 5-6-16,-10-3 1 0,3 3 0 16,-10 0 1-16,-14 0-2 15,-4-3 1-15,-11 3 0 16,-17 0 0-16,-10 0-2 15,-12-2 0-15,-9 2-6 16,-8-3 1-16,-11 1 5 16,-10-4 0-16,-7 4 2 15,-4-4 0-15,-6 1 1 16,-8 0 0-16,-3 5 3 16,-4 2 1-16,0 4-1 15,4 10 0-15,7 2-2 16,3 3 1-16,11 3-2 15,10 2 1-15,15 1 1 16,24-1 1-16,11-2-1 16,21-8 1-16,3-8 1 15,8-11 1-15,-7-2-4 0,-11 0 1 16,-18-6-4-16,-17-5 1 16,-22-5 0-16,-24-8 0 15,-14 0-12-15,-18 0 1 16,-4 0-21-16,1 2 1 15,7 1 2-15,3-1 1 16</inkml:trace>
  <inkml:trace contextRef="#ctx0" brushRef="#br0" timeOffset="21768.2472">21953 8350 31 0,'-3'-13'15'0,"10"18"8"16,-4-2-17-16,4 8-1 15,0 2 1-15,0 8 2 16,4 8 1-16,0 8-3 15,3-5 1-15,3 0-3 16,4-3 0-16,1-3 3 16,2-5 0-16,1-10-2 0,0-6 1 15,3-10-4-15,0 0 1 16,-3-11-2-16,-4-13 0 16,-7-6-3-16,-3 3 1 15,-4-2-9-15,-4 2 0 16,1 3-2-16,-1 3 1 15,4 5-8-15,4 2 1 16,3 3-16-16,4 3 1 16,-1 5 30-16,1 0 1 15</inkml:trace>
  <inkml:trace contextRef="#ctx0" brushRef="#br0" timeOffset="21924.5566">22235 8247 40 0,'-7'0'20'0,"25"3"6"16,-7-3-21-16,17-3-3 16,11 0 0-16,10-2-3 15,7 0 1-15,-3 0-17 16,-7-1 1-16,-7 4-14 16,-14 2 0-16</inkml:trace>
  <inkml:trace contextRef="#ctx0" brushRef="#br0" timeOffset="22158.8865">21685 8316 50 0,'25'2'25'0,"42"-4"-2"0,-46 2-25 16,7 2-38-16,7 1 1 15,1-3 31-15,-1-3 1 16</inkml:trace>
  <inkml:trace contextRef="#ctx0" brushRef="#br0" timeOffset="22565.1356">22468 8620 39 0,'-21'19'19'0,"28"10"8"16,4-21-20-16,6 0-4 0,12-3 1 16,6-5 3-16,0-3 1 15,0-2-8-15,-3-6 1 16,-7 1-1-16,-11-3 1 15,-11 2-2-15,-6 0 1 16,-11 1 0-16,-4-1 0 16,-3 1-8-16,0 4 0 15,0 4-6-15,3 2 1 16,11 0-13-16,7 0 1 16,7 2 15-16,4 4 1 15</inkml:trace>
  <inkml:trace contextRef="#ctx0" brushRef="#br0" timeOffset="22908.9442">22814 8586 37 0,'-7'-3'18'0,"10"22"9"16,1-14-19-16,3 3-4 15,4 0 0-15,3 0 1 16,3 0 1-16,5-3-5 16,2-5 0-16,1-3 0 15,0-2 0-15,-8 0-3 16,-3-3 0-16,-3 2 2 0,-4 1 1 16,-7 5 0-16,0 3 0 15,0 5 1-15,0 5 0 16,4 3-1-16,3 0 1 15,3 0-2-15,4-1 0 16,0-7-1-16,0-2 1 16,1-4-25-16,-1-4 0 15,3-4-8-15,-3-4 0 16</inkml:trace>
  <inkml:trace contextRef="#ctx0" brushRef="#br0" timeOffset="23065.1959">23216 8562 42 0,'14'29'21'0,"25"-10"3"16,-28-14-22-16,-1 5-3 15,4 4 1-15,-3 2-1 16,-1 2 0-16,-2-2-23 16,-5-3 1-16,-6-5 4 15,-1-5 1-15</inkml:trace>
  <inkml:trace contextRef="#ctx0" brushRef="#br0" timeOffset="23190.1981">23103 8543 36 0,'28'-8'18'0,"75"3"0"16,-68 0-18-16,18-6-14 16,0-2 0-16,7 2-7 0,0-4 0 15</inkml:trace>
  <inkml:trace contextRef="#ctx0" brushRef="#br0" timeOffset="24468.7449">13571 4982 24 0,'11'-13'12'0,"-1"5"5"16,-6 5-13-16,-4 3-2 16,7 0 0-16,0 3 2 15,0 5 0-15,4 8 0 16,3 8 0-16,-4 7-1 16,4 6 1-16,4 8-3 15,0 6 0-15,-8-14 1 16,1-8 0-16,-4-3 4 15,0-7 1-15,0-6 3 16,0-5 0-16,4 0-9 16,-1-13 1-16,4-11-3 15,0-11 1-15,-3-2 0 0,0-3 0 16,-4-2-1-16,0 2 1 16,3 3-17-16,1 3 0 15,3 2-4-15,0 3 1 16,4 5-4-16,-1 3 1 15</inkml:trace>
  <inkml:trace contextRef="#ctx0" brushRef="#br0" timeOffset="24656.3022">13995 4908 38 0,'-8'-5'19'0,"30"10"4"0,-8-5-20 0,3 0-4 16,5 0 0-16,2 3-9 16,4-6 1-16,1 3-1 15,-5-5 0-15,-6-1-11 16,-7-4 1-16</inkml:trace>
  <inkml:trace contextRef="#ctx0" brushRef="#br0" timeOffset="24859.4304">13501 4892 36 0,'-7'0'18'0,"38"0"1"0,-13 0-18 15,10-3-1-15,4 3 1 16,10-5-8-16,8 3 0 15,-4-1-23-15,-1-2 0 16</inkml:trace>
  <inkml:trace contextRef="#ctx0" brushRef="#br0" timeOffset="25250.0034">14118 5379 31 0,'-14'24'15'0,"14"13"2"0,0-27-17 15,-4 4 0-15,-3 2 0 16,0-1-1-16,0-1 0 15,4-1-14-15,-1-5 0 16,1-3 0-16,-1-5 1 16</inkml:trace>
  <inkml:trace contextRef="#ctx0" brushRef="#br0" timeOffset="25625.0676">14347 5382 36 0,'4'15'18'0,"-1"17"1"15,-3-24-17-15,0 3 2 16,0 2 0-16,-3-5 2 16,-1 0 0-16,4-5-6 15,0-6 0-15,0-5-1 16,0-5 1-16,4-3-1 15,-1 0 1-15,1 3-1 16,3 2 1-16,4 3 0 16,-1 6 0-16,4 4 0 15,0 3 0-15,4 6 1 16,0 0 0-16,-1-3 6 16,1-3 1-16,0-8-2 0,-1-5 1 15,1-5-6-15,-4-3 0 16,-4 0-2-16,-2-5 0 15,-5-5-25-15,-6-9 1 16,3 1-10-16,-8-6 1 16</inkml:trace>
  <inkml:trace contextRef="#ctx0" brushRef="#br0" timeOffset="27234.0254">1432 12592 21 0,'-10'-11'10'0,"6"35"2"0,8-14-11 16,-1 4 5-16,1 9 0 16,-4 12 0-16,-4 7 0 15,-3 16 0-15,0 6 1 16,-11-6-4-16,-3 3 0 16,-4 2-4-16,1-7 1 15,6-3-1-15,4-6 0 16,0-9-6-16,3-9 1 15,4-6-19-15,4-9 1 16,3-9 14-16,3-13 0 0</inkml:trace>
  <inkml:trace contextRef="#ctx0" brushRef="#br0" timeOffset="27421.4805">1298 13081 37 0,'18'-8'18'0,"56"-5"4"16,-60 8-20-16,11 2-4 16,-1 3 1-16,4-3-7 15,4-2 0-15,0-3-18 16,-4-5 1-16,-7-3 21 16,-3-8 0-16</inkml:trace>
  <inkml:trace contextRef="#ctx0" brushRef="#br0" timeOffset="27640.2493">1647 12652 35 0,'-3'6'17'0,"-8"23"5"0,8-13-18 16,-4 7 2-16,0 12 0 15,-8 15-1-15,-2 8 0 16,-1-5-4-16,4 3 1 15,0 2-2-15,3-5 0 16,4-5-2-16,0-3 0 0,7-6-13 16,4-12 1-16,3-4-20 15,3-9 0-15</inkml:trace>
  <inkml:trace contextRef="#ctx0" brushRef="#br0" timeOffset="27968.36">2049 12827 33 0,'-10'-16'16'0,"-11"19"3"15,14-1-18-15,-7 4 1 16,-4 4 0-16,0 9 1 15,1 18 1-15,3-3 2 16,-1 9 1-16,5 4-4 0,3 1 0 16,0-3 0-16,7-6 0 15,7-1-2-15,10-12 0 16,1 0-2-16,7-10 1 16,-1-5-4-16,1-8 1 15,-4-3-23-15,4-3 1 16,-4-8 2-16,0-7 0 15</inkml:trace>
  <inkml:trace contextRef="#ctx0" brushRef="#br0" timeOffset="28390.2519">2289 12967 26 0,'-7'3'13'0,"18"29"8"15,-8-22-14-15,1 1-2 16,-1 2 0-16,5 6-2 16,-1-1 1-16,3 1-1 15,-3-4 0-15,4-1 6 16,3-9 1-16,4-5-8 16,-1-5 1-16,1-3-4 15,-4-3 1-15,0 1 0 16,-3 2 1-16,-1 0-2 15,-3 0 1-15,-3 2-1 16,-4 6 0-16,3 0 2 0,1 8 0 16,3 6-2-16,0 2 1 15,0-1 1-15,4-1 1 16,-4-6 6-16,3-1 0 16,4-1-6-16,-3-6 1 15,0-6-2-15,-8 1 0 16,-3-3-2-16,0-2 1 15,0-1-5-15,-3-2 0 16,-1 2-13-16,0 1 0 16,4 2-9-16,0 5 0 0,8-2 9 15,2-3 0-15</inkml:trace>
  <inkml:trace contextRef="#ctx0" brushRef="#br0" timeOffset="28624.6412">2723 12806 37 0,'0'-11'18'0,"18"1"8"16,-4 4-19-16,14 4-3 15,8 4 1-15,2 12-4 16,8 4 0-16,-3 9-1 16,-5 7 1-16,-6 6 0 15,-14-1 1-15,-15 12-2 16,-17 4 0-16,-4-7-8 15,-6-1 1-15,-4-4-19 16,-4-9 0-16,4-7 9 0,3-9 0 16</inkml:trace>
  <inkml:trace contextRef="#ctx0" brushRef="#br0" timeOffset="29093.4245">3672 12970 29 0,'-28'-5'14'0,"14"7"7"16,14 4-15-16,0-4 1 15,7 9 0-15,7-1-1 16,14 1 0-16,8-1-2 16,13-2 1-16,4 0-2 15,0 0 1-15,3 0-6 0,-3-2 1 16,-7-4-5-16,-4 3 1 16,-6-2-8-16,-8 0 0 15,-7-3-5-15,0-3 0 16,-7 0 0-16,0 1 1 15</inkml:trace>
  <inkml:trace contextRef="#ctx0" brushRef="#br0" timeOffset="29296.5532">3715 13158 51 0,'21'10'25'0,"60"9"5"16,-42-17-27-16,7-2-2 16,14-2 0-16,3-1-7 15,1 3 0-15,3 0-21 16,-4 0 1-16,-3 3 4 16,4-3 0-16</inkml:trace>
  <inkml:trace contextRef="#ctx0" brushRef="#br0" timeOffset="33500.2852">5683 12192 25 0,'-7'-8'12'0,"39"0"4"15,-25 8-13-15,3 0 5 16,12-3 0-16,13-2-2 15,4 0 1-15,10-6-7 0,7 6 1 16,1 2 0-16,-11 1 0 16,0 2-1-16,0-3 1 15,-4 0-2-15,-3 3 1 16,-4 3 0-16,-7 2 0 16,-7 3-1-16,-3 3 1 15,-7 2 0-15,-8 0 1 16,-10 1-1-16,-11 1 1 0,-6 7-1 15,-1 4 0-15,-7 3 0 16,-10 3 0 0,-4-3-1-16,11 0 1 0,3 0 1 15,7-2 0-15,8-3 1 16,6-3 1 0,46 0-1-1,4-8 1-15,11-5-1 16,6-3 0-16,-7 1-5 15,4-1 1-15,0-5-19 16,-7 0 0-16,-7 0-7 16,-11 0 0-16</inkml:trace>
  <inkml:trace contextRef="#ctx0" brushRef="#br0" timeOffset="33875.2724">5909 12340 30 0,'-4'0'15'0,"40"0"4"16,-19 0-14-16,19-2-4 15,9-1 0-15,12 0-3 16,6 1 0-16,-6 2-31 16,3 0 0-16</inkml:trace>
  <inkml:trace contextRef="#ctx0" brushRef="#br0" timeOffset="34672.1408">6935 12451 21 0,'-10'-2'10'0,"6"2"7"0,4 0-11 15,0 0-4-15,7 0 0 16,4 0 1-16,3 0 0 16,0 0-1-16,-3 0 1 15,-1 5-2-15,4-2 0 0,1 2 1 16,-5 3 0-16,1-3 0 16,-4 3 0-16,-4 0 0 15,-6 5 0-15,-4 3-1 16,0 0 0-16,0 2 0 15,0-2 1-15,0-2-2 16,3-4 1-16,4-2-1 16,7 0 1-16,11-3-2 15,6-2 0-15,5 2-6 16,2-2 1-16,-2-3-31 16,-5 3 0-16</inkml:trace>
  <inkml:trace contextRef="#ctx0" brushRef="#br0" timeOffset="36287.0828">4805 12880 20 0,'-29'3'10'0,"29"10"3"15,4-8-11-15,7 3 2 0,6 0 1 16,15 5 2-16,24 3 0 16,26 0-3-16,27 0 1 15,36 2-1-15,41-4 1 16,33-4-4-16,39-2 0 15,27-8 0-15,5 0 1 16,10 5-3-16,-11-2 0 16,-10 0 0-16,10-3 1 15,0 2 0-15,-10-2 0 16,-4 0-15-16,0 3 0 0,-14 5-13 16,-21 2 0-16</inkml:trace>
  <inkml:trace contextRef="#ctx0" brushRef="#br0" timeOffset="37224.5943">5080 13425 25 0,'-21'-5'12'0,"17"-1"4"16,8 4-13-16,6-1 2 0,1 0 0 15,17-2 1-15,18-3 1 16,7-5-6-16,10 5 0 15,-3 3-1-15,-3 7 1 16,-1-2-1-16,-3 6 1 16,-11-1-2-16,-3 6 1 15,-11-1 0-15,-10 1 0 16,-11-3 0-16,-14 5 1 16,-7 5-1-16,-7 6 0 15,-11 5 0-15,-10 6 0 0,-4-4 0 16,0 4 0-16,0 7 0 15,4 1 0-15,3-9 0 16,14-5 1-16,8-5 3 16,17-8 0-16,10 0 1 15,15-3 1-15,17-3-5 16,4-4 0-16,7-1-1 16,7-2 0-16,-4-3 1 15,-13 0 0-15,-4-3-6 16,-8 0 1-16,-2-2-20 15,-8 5 1-15,-7-8-2 16,-7 0 0-16</inkml:trace>
  <inkml:trace contextRef="#ctx0" brushRef="#br0" timeOffset="37427.7225">5105 13668 34 0,'3'-10'17'0,"50"-14"6"0,-21 13-18 15,7-7-4-15,17-3 0 16,4 2-3-16,10 6 0 16,1 5-20-16,-11 0 0 15,4 3 6-15,-1 2 0 0</inkml:trace>
  <inkml:trace contextRef="#ctx0" brushRef="#br0" timeOffset="37677.7264">6145 13615 33 0,'-3'14'16'0,"6"28"2"16,-3-29-18-16,4 8 1 16,-4 9 0-16,0-4 1 15,3-5 0-15,-3-2-2 16,0-3 0-16,0-3-12 16,0-3 0-16,0-2-12 15,4 0 1-15</inkml:trace>
  <inkml:trace contextRef="#ctx0" brushRef="#br0" timeOffset="37849.5631">6339 13684 40 0,'25'-16'20'0,"63"14"0"0,-60-4-19 15,1 1-1-15,2 0 1 16,-2 0-2-16,-1-1 1 15,-4 1-14-15,1-3 0 0,-7-3-12 16,-4-2 1-16</inkml:trace>
  <inkml:trace contextRef="#ctx0" brushRef="#br0" timeOffset="38021.4798">6544 13536 36 0,'0'37'18'0,"10"8"2"15,-3-34-19-15,1 2-1 16,-5 8 0-16,1 6 0 16,3 4 0-16,0-2-7 15,3-5 0-15,1-5-23 16,3-3 1-16</inkml:trace>
  <inkml:trace contextRef="#ctx0" brushRef="#br0" timeOffset="38427.7366">6893 13454 27 0,'14'0'13'0,"29"-8"8"0,-29 8-13 0,3 0-8 16,4 3 1-16,1-1 0 15,-5 1 1-15,1 5-3 16,-8 3 0-16,-2 4 5 16,-12 4 0-16,-3 5-1 15,-4 2 1-15,1 1-1 16,-1 2 1-16,1 3-4 15,3-1 1-15,7-2 0 16,0-5 1-16,7 0-1 16,10-5 0-16,8-4-2 15,3-1 1-15,4-6-4 16,-4 0 0-16,-3-6-25 16,0 3 0-16,-4-10 14 15,-7-5 0-15</inkml:trace>
  <inkml:trace contextRef="#ctx0" brushRef="#br0" timeOffset="38599.5601">6858 13674 37 0,'-7'-6'18'0,"53"-2"2"0,-22 6-20 15,5-4 0-15,6 4 0 16,7-1-24-16,4 1 0 15,0-1 11-15,3-5 1 0</inkml:trace>
  <inkml:trace contextRef="#ctx0" brushRef="#br0" timeOffset="39052.6892">7521 13605 31 0,'-7'-3'15'0,"18"-5"7"0,-4 3-16 15,3 0-5-15,8 2 0 16,-4 3-2-16,4 3 1 16,-4-1 1-16,0 6 1 15,-4 0-4-15,-6 5 1 16,-4 1 1-16,-4-1 1 15,-3 5-1-15,0 1 1 16,4-3-1-16,3 0 0 16,3 0-1-16,8-3 1 0,-1-3-1 15,5-2 1-15,6 0-28 16,10-2 0-16,5-6 19 16,-1 0 9-1,-35 0 0-15</inkml:trace>
  <inkml:trace contextRef="#ctx0" brushRef="#br0" timeOffset="39708.9653">9828 13047 26 0,'-7'-11'13'0,"64"22"3"0,-33-14-13 15,12-5-1-15,13 8 0 16,7-3-1-16,-3 1 0 16,7 4-2-16,4-2 1 15,-11 0-2-15,0-2 1 16,0-1-29-16,-4 0 1 15</inkml:trace>
  <inkml:trace contextRef="#ctx0" brushRef="#br0" timeOffset="39927.7187">9913 13176 32 0,'14'6'16'0,"74"-4"4"15,-49 1-15-15,10-1-5 16,33 1 1-16,2-3-3 16,15 3 1-16,7 2-34 15,0-5 1-15</inkml:trace>
  <inkml:trace contextRef="#ctx0" brushRef="#br0" timeOffset="49822.9561">20052 8977 14 0,'-7'3'7'0,"3"0"6"0,4-3-7 0,0 2-1 16,0 1 1-16,-3 5-4 15,3 5 1-15,-4 8 0 16,4 6 1-16,0 2-4 15,0 8 1-15,0 5 1 16,0 0 1-16,0-2-3 16,0-5 0-16,0-4 0 15,0-7 0-15,0 0-1 16,0-3 1-16,0-2 0 16,4-6 0-16,-1 0-24 15,1-8 0-15,-1 1 15 16,1-4 0-16</inkml:trace>
  <inkml:trace contextRef="#ctx0" brushRef="#br0" timeOffset="50432.3326">19904 9036 16 0,'-15'-6'8'0,"8"6"6"16,7 0-9-16,0-2-1 16,4-4 0-16,3 1 0 15,4 0 1-15,6-3-1 16,11-3 1-16,8 1-3 16,13-4 0-16,8-2 0 15,-8 3 0-15,0 3-2 16,-3 4 0-16,0 6 0 15,-7 6 0-15,-7 2 0 16,-8 2 0-16,-6 3 1 0,-8-2 0 16,-6 2-2-16,-8 3 1 15,-10 3 0-15,-7 2 1 16,-3 0-2-16,-15 0 0 16,-4-2 1-16,-2-3 1 15,-1-3-2-15,0 0 1 16,7-2 0-16,7-1 1 15,11 1 3-15,14 2 1 16,18 8-1-16,20 8 1 16,19 0-5-16,13 0 1 0,15-2 0 15,10-3 0-15,7 2-3 16,4-5 1-16,7 1-23 16,7-4 1-16,0 1-1 15,-4-9 1-15</inkml:trace>
  <inkml:trace contextRef="#ctx0" brushRef="#br0" timeOffset="66053.4671">20390 4159 28 0,'-3'-5'14'0,"3"-8"6"15,0 13-13 1,3-3-5-16,1 0 1 16,3 3 1-16,0-2 0 15,0 4-2-15,4 1 0 0,-1 5 1 16,1 5 0-16,3 6-3 15,0 5 1-15,0 2-1 16,-3 3 1-16,-1-2 3 16,1-1 1-16,-4-2 1 15,-4 0 0-15,-3-1-2 16,-3-4 0-16,-8-8-2 16,-3-3 1-16,-3-3-1 15,-5-3 1-15,-2-2 2 16,-1-2 0-16,0-3-2 15,4-3 1-15,0 2-4 16,7-2 0-16,3 3-1 16,4 0 0-16,0-1-5 15,4 1 0-15,-1-3-20 16,4 3 1-16,4-3-14 16,3-3 1-16,3-4 35 0,4-1 0 15</inkml:trace>
  <inkml:trace contextRef="#ctx0" brushRef="#br0" timeOffset="66226.5149">20380 3937 46 0,'-11'-19'23'0,"11"1"0"0,0 13-23 0,0-1-3 16,4 1 1-1,3 0-24-15,3 5 0 0,4 0 9 16,1 0 1-16</inkml:trace>
  <inkml:trace contextRef="#ctx0" brushRef="#br0" timeOffset="66882.7508">20708 4030 35 0,'-4'-3'17'0,"4"-8"8"0,0 11-19 15,0 0-4-15,0 0 1 16,4 8 0-16,-1 6 0 16,1 4-1-16,3-2 0 0,0 2 1 15,4 6 0-15,-1 3 1 16,1-1 0-16,3-2 0 15,0-5 0-15,4-6 1 16,-4-8 1-16,3-5-6 16,-2-8 0-16,-1-5 0 15,-4-3 1-15,-3 0 1 16,-3-2 0-16,-1 2-1 16,-3 2 1-16,0 7-3 15,4-1 1-15,-1 10 0 16,1-2 0-16,3 8 0 15,4 3 0-15,-1-1 1 16,8 1 0-16,-1-6 7 16,1-2 0-16,-4-6-5 15,0-5 0-15,-3 3-3 16,-8-11 1-16,-6-2-1 16,-4-6 0-16,0-3 0 0,-4 4 0 15,1-1-2-15,3 0 1 16,-1 5-11-16,5 4 1 15,-1 1-9-15,4 6 0 16,7 8-9-16,1 3 1 16,2 0 9-16,4-1 0 15</inkml:trace>
  <inkml:trace contextRef="#ctx0" brushRef="#br0" timeOffset="67289.0029">21188 3768 47 0,'7'-11'23'0,"-7"11"4"15,0 3-24-15,0 5 4 16,0 5 0-16,0 5-1 15,3 6 0-15,-3 5-4 16,0 3 1-16,-3 5 4 16,-1 3 1-16,4-6-7 15,0-5 0-15,0-5 3 16,4-8 1-16,6-3-2 16,8 0 0-16,3-7-3 0,7-1 0 15,4-2 1-15,0-6 0 16,3-2-1-16,0-1 0 15,-3 1-3-15,-4 0 1 16,-6 0-22-16,-5 2 1 16,-3-2-8-16,0 2 0 15,4 0 6-15,-4-2 1 32</inkml:trace>
  <inkml:trace contextRef="#ctx0" brushRef="#br0" timeOffset="67585.9402">21639 3871 53 0,'11'-3'26'0,"38"-5"9"15,-31 3-27-15,7 0-6 16,6-3 0-16,1 0-2 16,3 3 0-16,-3-3-7 0,-4 2 1 15,-7 1-21-15,-6 0 1 16,-1 2-4-16,-4 0 1 15</inkml:trace>
  <inkml:trace contextRef="#ctx0" brushRef="#br0" timeOffset="67945.2623">21763 3667 42 0,'-14'0'21'0,"7"32"15"16,7-29-22-16,3 7-10 16,8 9 0-16,3 4-3 15,0 7 1-15,0 4-3 16,0 3 0-16,0 3-3 16,-3-9 0-16,-4 1-46 15,0 0 0-15,-7-11 43 0,3-5 1 16</inkml:trace>
  <inkml:trace contextRef="#ctx0" brushRef="#br0" timeOffset="68726.5226">22546 3106 31 0,'-11'-8'15'0,"11"6"13"16,0 2-15-16,0 0-10 16,4 5 0-16,3 5 2 15,3 9 0-15,5 7-4 16,2 1 0-16,1 5-2 16,-1-9 1-16,5 1-1 15,-5-3 1-15,-3-2-2 0,-3-3 1 16,-4-6-28-1,0-2 1-15,-3-2 7 0,-8-1 0 16</inkml:trace>
  <inkml:trace contextRef="#ctx0" brushRef="#br0" timeOffset="68945.2756">22394 3498 38 0,'-7'8'19'0,"32"-8"14"0,-8-6-18 0,19-4-7 16,20-9 0-16,25-7-2 15,11-3 1-15,7 2-7 16,0 6 0-16,-8 0-8 16,-13 8 1-16,-18 0-24 15,-11 2 1-15,-10 6 1 16,-11-1 1-16</inkml:trace>
  <inkml:trace contextRef="#ctx0" brushRef="#br0" timeOffset="69429.6632">22641 3768 33 0,'0'5'16'0,"11"27"5"0,-8-22-18 0,4 6 1 15,0 3 1-15,0 2-2 16,4 3 1-16,-4 5-2 16,0 0 0-16,0-3-1 15,0-2 1-15,-3-5 2 16,-4-6 1-16,-4-3 1 15,-3-2 0-15,-3-10-3 16,-5-6 1-16,-6-5-3 16,-3-3 1-16,-5 0-4 15,1 0 1-15,3 0-2 16,4 0 0-16,4-2-26 16,3-1 0-16,10-2-1 15,4 2 1-15</inkml:trace>
  <inkml:trace contextRef="#ctx0" brushRef="#br0" timeOffset="69601.5367">22638 3670 49 0,'-11'-6'24'0,"11"-12"0"0,0 13-25 16,0-1-25-16,4 1 1 15,3-6 3-15,0 6 0 16</inkml:trace>
  <inkml:trace contextRef="#ctx0" brushRef="#br0" timeOffset="70232.4358">22849 3712 28 0,'-7'-3'14'0,"11"1"10"0,-4-1-13 0,0 1-8 15,0 2 1-15,3 2 1 16,1 1 0-16,-1 2-3 16,1 0 0-16,-1 3-3 15,4 3 0-15,0-1 1 16,1 1 0-16,-5 0 4 15,1-3 1-15,-1-3-2 16,1-2 0-16,-1-1-2 16,4-4 0-16,-3-4 1 15,-1-2 0-15,1-2-2 16,-1 2 1-16,1 0 0 16,-4 3 1-16,3 2-2 15,-3 3 0-15,7-3 0 16,0 6 0-16,4 5-1 15,3 0 1-15,4 0 7 16,-4-3 0-16,4-2 2 0,-1-6 0 16,-3-5-9-16,-3 3 1 15,-4-3 0-15,-4-5 0 16,-3-9-2-16,-7 1 1 16,0 3-2-16,0-3 1 15,0 2-6-15,4 3 1 16,-1 6-12-16,8 4 1 15,3 1-9-15,0 5 1 16,3 5-1-16,-3 3 1 0</inkml:trace>
  <inkml:trace contextRef="#ctx0" brushRef="#br0" timeOffset="70591.8598">23456 3537 39 0,'-4'-5'19'0,"-10"-3"6"16,11 6-19-16,-8 2-2 15,1 2 1-15,-8 4 3 16,-3 4 1-16,3 6-6 15,4 10 0-15,0 4-2 0,3-4 1 16,8 0-1-16,6-2 0 16,12-3 3-16,13-2 1 15,7-3-6-15,4-8 1 16,3-3 0-16,1-5 1 16,-1-5-3-16,-7-1 0 15,-3 4-19-15,-4-3 1 16,-3 2-18-16,-4 0 1 15,0 3 30-15,-3 0 0 16</inkml:trace>
  <inkml:trace contextRef="#ctx0" brushRef="#br0" timeOffset="75935.8206">14464 11874 30 0,'-7'-15'15'0,"7"4"11"16,3 8-15-16,-3 3-8 16,0 0 0-16,4 3 3 15,3 5 0-15,-4 8-2 16,4 16 1-16,0 13-1 0,-3 15 1 15,-1 4-3-15,1 10 0 16,-4-3-2-16,4-7 0 31,-8 15 0-31,0-26 0 16,1-10-21-16,-1-9 1 16,1-8-20-16,-1-15 1 15</inkml:trace>
  <inkml:trace contextRef="#ctx0" brushRef="#br0" timeOffset="76717.0937">14407 11922 17 0,'-24'-5'8'0,"-1"-3"9"0,18 3-9 16,3 2 0-16,-3 0 0 15,4 1-3-15,-1-1 1 16,4-2-1-16,0-1 0 15,7 1-3-15,7 0 1 16,11-3 2-16,7 3 1 16,7-3-3-16,10 2 0 0,4 1-2 15,-4 5 1-15,1 0-3 16,-1 0 1-16,-3 5 1 16,-4 6 0-16,-6 2 1 15,-5 6 1-15,-6-1-3 16,-7 3 1-16,-4-2-1 15,-7-1 0-15,-7-2-1 16,-7-2 1-16,-7-4 0 16,-8 1 0-16,-2-1 0 15,-4-4 1-15,-1-1-2 16,-2-2 1-16,-5-1 0 16,1-2 0-16,3 5 0 15,4 1 1-15,3 2-1 16,1 5 0-16,6 3 4 0,4 5 0 15,10 3-2-15,8-3 1 16,17 5 5-16,14 1 0 16,18-1-8-16,21-2 0 15,15 0 1-15,6-6 0 16,4 1-1-16,-4-3 0 16,-7 0-10-16,-3-6 0 15,-8-2-18-15,-6 3 1 16,-4-3-10-16,-7-6 1 15</inkml:trace>
  <inkml:trace contextRef="#ctx0" brushRef="#br0" timeOffset="77685.9018">11500 12779 27 0,'-14'0'13'0,"21"8"3"0,0-5-15 16,4 0-1-16,10 2 1 16,11 0-1-16,7 0 1 15,10 1-2-15,15-1 1 16,10 0 2-16,17 1 0 15,22-1 2-15,21 0 0 16,18-2-1-16,21 0 1 16,28-3 0-16,28 0 0 15,11-3-2-15,14 3 0 0,28 0 1 16,8 3 0-16,24-6-2 16,7 3 0-16,21 0 2 15,14 3 1-15,15-3-4 16,3 0 0-16,10-6 0 15,15 4 0-15,-8-4 2 16,-6 4 1-16,-18-4-3 16,-7 1 1-16,-25 5-2 15,-21 0 1-15,-29 0-7 16,-27 3 0-16,-29-3-31 16,-31 5 1-16,-36-8 28 15,-24 1 0-15</inkml:trace>
  <inkml:trace contextRef="#ctx0" brushRef="#br0" timeOffset="79047.2947">12495 13250 33 0,'-14'-2'16'0,"4"18"7"0,10-6-18 16,0 9 2-16,0 10 1 16,3 5-1-16,1 11 1 15,-1 11-4-15,1 5 0 16,-4 10-2-16,3-5 1 15,-3-16-3-15,-3-2 0 16,-1-6 0-16,-3-7 0 16,4-6 0-16,-1-5 0 0,0-6-14 15,1-7 1-15,3-6-22 16,7-2 0-16,0-3 24 16,0-6 1-16</inkml:trace>
  <inkml:trace contextRef="#ctx0" brushRef="#br0" timeOffset="79687.8909">12322 13467 19 0,'-21'0'9'0,"14"-10"10"0,7 10-10 15,0 0-6-15,4-6 1 16,6-2 2-16,8-2 0 15,3-3-1-15,18-9 0 16,7 1 4-16,10-5 0 16,11-1-6-16,0 4 0 15,-3 9-3-15,-4 4 0 0,-4 4 0 16,-10 6 0-16,-11 6 0 16,-7 10 0-16,-6 5-1 15,-5 5 1-15,-10-2 1 16,-7-3 1-16,-10 0-3 15,-11 1 0-15,-8-1 2 16,-2-3 0-16,-8-2-1 16,-4-3 0-16,5-2-1 15,2-6 1-15,1-2 0 16,3-3 0-16,4 0 0 16,7 3 1-16,10-1-1 15,11 3 0-15,4 6 7 16,14 5 1-16,13 5-7 15,8 3 0-15,-4 8-1 16,11 7 0-16,-3-2 0 0,2-2 0 16,-6-6 0-16,-7-8 0 15,-4-2-8-15,-3-6 1 16,-4 0-27-16,-3-5 0 16,-1 0 12-16,-3-3 1 15</inkml:trace>
  <inkml:trace contextRef="#ctx0" brushRef="#br0" timeOffset="80297.311">13546 13528 40 0,'-24'-5'20'0,"24"2"10"0,7 3-21 0,3 0-1 15,12 3 0-15,6-1-4 16,7 4 1-16,11-4-4 15,0 1 0-15,0 0-1 16,0-1 0-16,-1-2-1 16,-2 0 0-16,-8 0-20 15,-3 0 1-15,-8 0-16 16,-2 0 0-16,-8-2 31 16,-7 2 0-16</inkml:trace>
  <inkml:trace contextRef="#ctx0" brushRef="#br0" timeOffset="80562.94">13681 13258 34 0,'-4'-2'17'0,"18"25"7"0,-7-4-16 15,7 10 0-15,4 3 1 16,3 5 0-16,4 13 0 16,-4 3-6-16,-3 11 0 15,-1-6-4-15,1-3 0 16,3-10 0-16,-3-10 0 16,-4-4-34-16,-4-4 1 0,4-6 9 15,1-2 1-15</inkml:trace>
  <inkml:trace contextRef="#ctx0" brushRef="#br0" timeOffset="101577.7634">14785 13311 23 0,'-11'-8'11'0,"11"11"6"0,0-3-12 0,0-5-3 16,0 5 1-16,4 0 0 16,-1 0 0-16,1 2-1 15,-1 1 1-15,1 2-1 16,-1 8 0-16,1 9-1 15,-1-1 1-15,4 0 1 16,0 0 1-16,1 3-1 16,-1 2 0-16,0 1-1 15,0 5 1-15,0-3-2 16,0 0 1-16,0 3 1 16,0-3 1-16,-4-3-3 15,1 1 0-15,-4-6 6 16,-4-3 1-16,-6-2-3 15,-4-8 0-15,-4-8-3 16,-7-5 1-16,4-8-1 16,-7-3 0-16,0 0-2 0,3-5 1 15,4-1-4-15,3 1 0 16,8 0-13-16,6 3 0 16,8-1-24-16,6 3 1 15,1 0 26-15,7 3 1 16</inkml:trace>
  <inkml:trace contextRef="#ctx0" brushRef="#br0" timeOffset="101859.0741">14753 13055 47 0,'-21'-6'23'0,"21"12"9"15,0-6-23-15,0 0-10 16,7 0 0-16,0 0-6 15,4-3 0-15,3 3-40 16,3 5 1-16</inkml:trace>
  <inkml:trace contextRef="#ctx0" brushRef="#br0" timeOffset="103318.1027">15508 13192 25 0,'-4'-10'12'0,"1"-9"12"0,3 14-12 16,-4-1-3-16,4 1 0 0,0 0-7 15,-3 2 1-15,-1 1-2 16,1 4 0-16,-1 3 5 15,1 6 0-15,3 5-1 16,0 5 0-16,0 3-2 16,3 5 1-16,1 5-1 15,-1 1 1-15,4-1-3 16,0-7 0-16,4-1 3 16,0 1 0-16,-1-1-1 15,1-2 1-15,-1-6-5 16,1 1 0-16,-1-6 1 15,1-2 1-15,-4-3 1 16,0-3 0-16,0-2 0 16,-3-1 0-16,-1-2-1 15,1 0 0-15,3-5-2 0,-4-3 0 16,1 0 1-16,-4 0 1 16,0 0-2-16,0-2 1 15,0-1 0-15,-4 0 0 16,1 1 0-16,-1-3 0 15,1 2 1-15,-1 0 0 16,4 1-2-16,0-3 0 16,0-3 1-16,0 5 1 15,4 1-2-15,-4-1 1 16,3 3 0-16,-3 0 0 16,0 3-1-16,0 0 1 15,0 5 0-15,0 2 1 0,4 4-1 16,-1 7 0-16,4 3-1 15,4-1 1-15,3-1 0 16,4-1 1-16,-1 0-1 16,1-2 0-16,0-1 4 15,-1-4 0-15,1-1-2 16,-4-5 1-16,-3-3-2 16,3-5 1-16,3-2 0 15,-2-17 1-15,-1-7-2 16,0-8 0-16,-4-1-1 15,-3-2 0-15,0 6 0 16,-7 4 1-16,0 6-1 16,0 8 0-16,-3 2-6 15,3 4 0-15,-4 4-21 16,1 3 1-16,-1 5-12 0,1 6 0 16,3 2 20-16,0 3 0 15,3 0 16-15,1 0 0 16</inkml:trace>
  <inkml:trace contextRef="#ctx0" brushRef="#br0" timeOffset="104052.4351">16097 13107 38 0,'-7'-13'19'0,"11"-3"11"0,-4 16-19 16,0 0-3-16,0 0 0 16,0 0-3-16,3 0 1 15,1 8-4-15,-1 6 1 16,1 4 0-16,-1 6 0 16,4 2-1-16,0 6 0 15,0 8-1-15,0 5 1 16,0-6 2-16,-3-7 0 0,0 0 0 15,-1-6 0 1,-3 3 0 0,0-5 0-16,0-5-2 15,0-6 0-15,0 0 0 16,0-5 0-16,0-3-1 16,4 1 0-16,3-4 0 15,7 1 1-15,7 0-1 16,14-3 0-16,8 0 2 15,2 0 0-15,5 0-5 16,-1 0 0-16,1 0 2 16,-12 0 0-16,-6 0-9 15,-7 0 0-15,-8 2-21 16,-6-2 1-16,-4 0-8 16,-7 0 0-16,-3 0 21 0,-5-2 0 15</inkml:trace>
  <inkml:trace contextRef="#ctx0" brushRef="#br0" timeOffset="104568.0651">16806 13229 41 0,'-32'0'20'0,"18"-2"8"0,14 2-20 16,4 0 1-16,6 2 1 16,12 1-8-16,6-1 0 15,14 1-3-15,11 0 0 16,3 2 1-16,1-2 0 16,-1-1-22-16,-10 1 1 15,0 0-16-15,-4-3 0 16</inkml:trace>
  <inkml:trace contextRef="#ctx0" brushRef="#br0" timeOffset="107068.1006">15310 13044 16 0,'0'-5'8'0,"-3"-19"5"0,3 24-8 0,-4-3-1 15,-3 3 0-15,-3 5 1 16,-4 6 1-16,-1 13 1 16,1 18 0-16,4 22-2 15,3 10 1-15,7 10-6 16,10 6 0-16,19 0 0 16,9 0 0-16,15-21-1 15,14-13 0-15,11-11-41 16,3-6 1-16</inkml:trace>
  <inkml:trace contextRef="#ctx0" brushRef="#br0" timeOffset="110843.9946">17773 12991 23 0,'-7'-24'11'0,"3"16"12"0,4 6-12 15,0 2-6-15,0 2 1 16,0 12 2-16,0 1 0 16,4-1-1-16,3 1 0 15,0 7-4-15,3 4 1 16,1 3-4-16,0 3 1 16,-1-6-2-16,1 1 0 15,-1-1-9-15,1-4 1 16,-4-1-29-16,0-3 0 15,-7-5 29-15,-4-5 0 0</inkml:trace>
  <inkml:trace contextRef="#ctx0" brushRef="#br0" timeOffset="111109.6232">17374 13346 41 0,'21'-6'20'0,"71"30"10"16,-53-21-22-16,21-1 3 16,28-2 0-16,18 0-10 15,-4 0 1-15,0 0-3 16,-6-2 0-16,-12 2-16 15,-6-3 1-15,-11 3-28 0,-11-8 1 16</inkml:trace>
  <inkml:trace contextRef="#ctx0" brushRef="#br0" timeOffset="111984.6352">17491 13520 21 0,'0'-8'10'0,"3"0"10"0,-3 8-12 16,0-5 0-16,0 5 1 15,0 0-5-15,0 0 0 16,4 3 0-16,-1 5 0 16,-3 2 2-16,4 6 0 0,-1 3-3 15,4 2 1-15,0 3-1 16,0-1 0-16,0 1-2 16,0 0 0-16,1 0 2 15,-5-8 1-15,4-3-2 16,0-5 1-16,0-3-3 15,4-10 0-15,-1-3 0 16,1-3 1-16,0-2-2 16,-1-5 0-16,1-4 2 15,-4 1 0-15,-4 3-2 16,1-1 0-16,-4 6 0 16,0 2 1-16,0 6 0 15,0 5 1-15,0 3-1 16,3 5 0-16,4 5 0 15,4 3 0-15,-4 0 0 0,0 7 0 16,0-1 0-16,0-4 0 16,4-5 7-16,-1-5 1 15,1-5-8-15,0-11 1 16,3-3-1-16,-4-2 1 16,1-5-2-16,-4-6 1 15,-4-3-2-15,-3 1 1 16,0 0-12-16,0 4 1 15,0 6-17-15,0 6 1 16,4 5-2-16,3 5 1 16</inkml:trace>
  <inkml:trace contextRef="#ctx0" brushRef="#br0" timeOffset="112375.2621">18224 13531 25 0,'-10'-3'12'0,"-11"3"11"16,14 0-12-16,-4 3-1 16,-3 5 0-16,-4 5-4 0,4 5 0 15,0 4 1-15,14 1 1 16,7 7-5-16,7-1 0 16,11-3-3-16,10-5 0 15,7 0-1-15,1-5 0 16,3 3-11-16,-4-9 0 15,0-4-28-15,-3-4 1 16,-7-7 30-16,0 0 9 16,-32 5 0-16</inkml:trace>
  <inkml:trace contextRef="#ctx0" brushRef="#br0" timeOffset="112772.9484">18542 13057 35 0,'-25'-8'17'16,"15"6"9"-16,10 2-18 0,7 2-1 16,10 4 0-16,11 7-4 15,22 16 0-15,6 16-3 16,15 24 1-16,-4 2-2 15,-7 11 0-15,-18 8 2 16,-14 8 0-16,-21-5-1 16,-28-3 0-16,-18-6-7 15,-24 3 1-15,-15-2-40 16,-17-11 0-16</inkml:trace>
  <inkml:trace contextRef="#ctx0" brushRef="#br0" timeOffset="122266.7841">1877 15057 20 0,'-4'0'10'0,"11"-2"8"16,-3 2-10-16,3 2-1 16,7 1 1-16,3 0-5 0,12-1 1 15,2 1 0-15,1-3 1 16,7 3-5-16,0-1 1 15,-4-4-2-15,4 2 0 16,-7 0-8-16,-8 2 0 16,-3-2-24-16,1 3 0 15</inkml:trace>
  <inkml:trace contextRef="#ctx0" brushRef="#br0" timeOffset="122954.3483">1877 15269 28 0,'-15'3'14'0,"19"2"9"15,-4-5-15-15,4 3 2 16,6-1 0-16,8 4-7 16,14-4 1-16,3 1-1 15,11 0 1-15,7-1-5 16,-1-2 0-16,-6-2-6 16,-3 2 1-16,-5 0-23 15,1-3 0-15,-3 3 13 16,-8-3 0-16</inkml:trace>
  <inkml:trace contextRef="#ctx0" brushRef="#br0" timeOffset="129366.8202">5327 14287 30 0,'-7'-5'15'0,"7"0"8"0,0 5-16 0,0 3-1 0,0 2 1 16,0 11-2-16,0 10 1 16,0 11 0-16,-4 8 1 0,1 13-3 15,3-5 1-15,-4 0-5 16,1-2 1-16,3-7-2 16,0-6 1-16,0-9 0 31,-4-6 0-31,1-7-9 15,3-5 1-15,0-6-23 16,0-5 0-16,3-10 11 0,4-4 0 16</inkml:trace>
  <inkml:trace contextRef="#ctx0" brushRef="#br0" timeOffset="129976.201">5291 14322 23 0,'-7'-5'11'0,"-7"-11"8"15,14 10-13-15,-3 1 2 16,3 0 0-16,0 0-4 0,7-1 0 15,3 6 0-15,5-2 0 16,13 2 2-16,7-3 0 16,0 3-4-16,1 0 0 15,2 3-2-15,1 2 0 16,-7 3 0-16,-7 5 0 16,-8 3-1-16,-6 2 1 15,-8 1 0-15,-10 0 1 16,-7-1-1-16,0-5 0 15,-7 0-1-15,-7-2 1 16,-4-3 0-16,0 0 1 0,4 0-1 16,3 0 0-16,4 2 1 15,11 6 1-15,10 8 2 16,14 3 1-16,17 2-5 16,15-6 0-16,21 1 0 15,11-3 0-15,10 1-7 16,0-1 0-16,8 0-45 15,-5 0 1-15,-10-5 50 16,-10-5 1-16</inkml:trace>
  <inkml:trace contextRef="#ctx0" brushRef="#br0" timeOffset="130898.0891">3351 15153 26 0,'-21'10'13'0,"7"-4"4"0,14-6-13 0,0 0 3 16,0 0 1-16,3 2-2 16,8 1 1-16,3-1-4 15,7 1 1-15,11 0 0 16,0-1-4-1,-32-2 0-15,113 3 11 16,10-3 0-16,15-3-10 16,28-2 1-16,17-8-2 15,29 2 0-15,21 1 4 16,42-3 1-16,17 5-2 16,33 0 0-16,7 5-4 15,3 3 1-15,-4-3 0 16,-3 1 1-16,1-1-2 15,-5-2 1-15,8-1-1 16,-22-1 1-16,-13 7-9 0,-5-6 1 16,-24 1-22-16,-24-8 1 15,-25 5-1-15,-32 0 0 16</inkml:trace>
  <inkml:trace contextRef="#ctx0" brushRef="#br0" timeOffset="131831.6812">3485 15423 17 0,'-14'-8'8'0,"4"5"10"0,10 6-9 16,0-1-2-16,0 9 0 15,0 2-3-15,3 6 1 0,1 10-2 0,-1 10 1 16,1 9-1-16,3 8 0 16,-4 4-1-16,1-7 1 15,-4-2-3-15,0-4 1 16,0-2-2-16,-4-8 1 16,1-10-7-16,3-6 0 15,-4-5-32-15,1-11 0 16</inkml:trace>
  <inkml:trace contextRef="#ctx0" brushRef="#br0" timeOffset="132488.0004">3383 15605 17 0,'-18'-8'8'0,"4"0"10"0,11 6-10 16,3-4 2-16,0 1 0 15,0 0-6-15,0-1 0 16,3-2-2-16,4 1 0 16,4-1 0-16,6 0 1 15,19-3 0-15,-1 3 1 16,7 3-3-16,4 0 0 15,7-1-2-15,-3 4 1 16,-5-1 0-16,-6 3 0 0,-4 3-1 16,-6 2 1-16,-8 3 1 15,-3 2 1-15,-8 4-3 16,-6 2 0-16,-8 2 2 16,-3-2 0-16,-7 0-2 15,-7-3 0-15,-4-5 1 16,-7 0 0-16,1-3 1 15,2 3 0-15,5 0-1 16,-1 0 0-16,4-3-1 16,7 3 1-16,7 8 1 15,3 3 0-15,4 4 5 16,7 4 1-16,11-1-4 16,6 1 1-16,8-3-6 15,0-1 1-15,-4-4 0 16,0 5 1-16,4-6-17 15,0 3 0-15,-4-7-23 16,0-1 0-16</inkml:trace>
  <inkml:trace contextRef="#ctx0" brushRef="#br0" timeOffset="132862.9752">4191 15679 38 0,'0'8'19'0,"32"-5"9"15,-22-3-20-15,15 0-2 16,10 0 0-16,0-3-7 16,-3-2 0-16,0 2-1 15,-4-2 1-15,-3 0-12 16,-4 2 1-16,-3 0-18 15,-4-2 1-15,-7 0 22 16,-4-1 0-16</inkml:trace>
  <inkml:trace contextRef="#ctx0" brushRef="#br0" timeOffset="133113.0064">4233 15489 33 0,'-3'0'16'0,"6"18"5"0,1-7-18 0,-1 10 5 16,1 8 1-16,-1 3-4 16,8 2 0-16,3 6-4 15,0 2 1-15,0-2-2 16,-3-11 0-16,-1-3-3 15,1-7 0-15,-4 0-45 16,4-6 1-16</inkml:trace>
  <inkml:trace contextRef="#ctx0" brushRef="#br0" timeOffset="133847.3354">5087 15605 29 0,'-7'-5'14'0,"7"2"2"0,0 3-16 15,0 3 1 1,3 5 1-16,1 2 3 0,-1 6 1 16,4 3-2-16,1 10 0 15,6 5-1-15,0-2 1 16,0 0-1-16,0-6 0 15,-3-2 1-15,-4-3 1 16,-4-2 4-16,1-1-9 16,-4-18 0-1,-22 0 10-15,5 3 0 16,-4-3-10-16,-8-5 0 16,1-6-1-16,4 0 1 0,-1-2-7 15,7-3 1-15,4 6-21 16,7-1 0-16,7-2-4 15,7 0 0-15</inkml:trace>
  <inkml:trace contextRef="#ctx0" brushRef="#br0" timeOffset="134022.6225">5037 15396 55 0,'-14'-26'27'0,"21"31"-40"31,0-5-28-31,-3 5 27 0,-4-5 1 16</inkml:trace>
  <inkml:trace contextRef="#ctx0" brushRef="#br0" timeOffset="134569.5234">4014 15706 33 0,'0'-6'16'0,"-3"-7"6"0,6 8-18 0,4 0-3 16,8-1 1-16,9 1-1 16,8 5 1-16,3 0-13 15,-3 8 1-15,3-3-20 16,4 0 1-16</inkml:trace>
  <inkml:trace contextRef="#ctx0" brushRef="#br0" timeOffset="141156.6332">5768 15256 21 0,'-7'-11'10'0,"10"-7"10"0,1 12-11 31,-1-1-2-31,1-1 0 0,-1 2-4 0,1 6 0 16,3 3-4-16,0 8 1 15,0 4 1-15,0 9 0 16,0 5-1-16,4 8 0 16,-4-2 0-16,0-6 0 15,0-5-5-15,-4-3 0 0,-3-3-30 16,-3-2 0-16</inkml:trace>
  <inkml:trace contextRef="#ctx0" brushRef="#br0" timeOffset="141500.3579">5535 15605 37 0,'-11'3'18'0,"18"7"12"0,7-10-19 16,22 0-8-16,10-8 1 15,24-5-4-15,15-3 0 16,10 6-7-16,-17 2 1 15,-8 5-32-15,-3-2 1 16,-10 2 30-16,-15 3 0 16</inkml:trace>
  <inkml:trace contextRef="#ctx0" brushRef="#br0" timeOffset="142484.7746">5743 15724 18 0,'-3'-8'9'0,"3"11"7"16,3-6-9-16,1-2 0 16,-1 0-7-16,-3 5 0 15,4-6 13-15,-1 4 0 16,1-1-14-16,-1 3 0 16,1 5 1-16,-1 3 1 15,1 8-1-15,-1 5 1 16,1 1-2-16,-1-4 1 15,1 1 4-15,-1-6 0 16,1 0-2-16,-1-5 0 16,1-5-2-16,0-6 1 15,3-8-1-15,-4 3 1 16,1-2-1-16,-1-6 0 0,-3 0-1 16,4 3 1-16,-4 2 0 15,0 6 0-15,0 0 0 16,3 7 1-16,1 4-1 15,-1 7 0-15,4 3-1 16,4 5 1-16,0-3 0 16,3-4 1-16,0-4 7 15,0-7 0-15,-4-3-4 16,1-5 0-16,-4-9-3 16,0-4 1-16,-3-3-3 15,-4 2 1-15,0-2-2 16,0 2 1-16,3 4-23 15,1-1 1-15,3 5-13 16,3 3 1-16</inkml:trace>
  <inkml:trace contextRef="#ctx0" brushRef="#br0" timeOffset="143203.4908">6724 15282 28 0,'21'-34'14'0,"-3"10"1"0,-15 16-14 16,-3 0 1-16,0 3 0 16,-3 0 2-16,-1 5 0 15,-7 5-2-15,-6 6 1 0,-8 4 3 16,-3 17 1-16,0 13-2 15,-4 3 0-15,0 13 0 16,4 5 1-16,7 10-6 16,14 7 0-16,14-17 0 15,7-5 1-15,11-9-1 16,17-7 0-16,7-5-3 16,8-6 1-16,3-10-47 15,-4-3 1-15,-6-10 45 16,-5-6 0-16</inkml:trace>
  <inkml:trace contextRef="#ctx0" brushRef="#br0" timeOffset="147703.4904">6971 15483 18 0,'-4'0'9'0,"4"0"8"0,0 0-9 15,0 0-2-15,0 0 0 16,0 0-3-16,0 0 0 15,0 0 1-15,0 0 0 16,4 3-3-16,-1-3 0 16,-3 0-3-16,0 0 1 15,0 3 1-15,4-1 1 16,-1 4 3-16,1-4 0 0,-4 4-3 16,0 4 0-16,0 1 1 15,0 2 1-15,0 0-2 16,3 3 0-16,1 0 1 15,-1-3 0-15,1 0-2 16,-1 1 0-16,5-6 4 16,-1-3 0-16,0 0-2 15,0-2 0-15,3-3-1 16,1 0 0-16,-1-3 0 16,1-2 1-16,0 0-2 15,-1-3 0-15,1 0-2 16,-1 0 1-16,1 2 1 15,-4-1 1-15,0 1-2 16,-3 1 1-16,-1 0 0 16,-3-1 0-16,0 4 0 15,0-1 0-15,0 0 0 0,0 3 0 16,0 0 1-16,0 6 0 16,4 2-1-16,3 0 0 15,0 2-1-15,0 1 1 16,0-1 0-16,3-4 0 15,1-4 0-15,0-4 0 16,-1-6 3-16,1-6 0 16,-1-1-2-16,1-1 0 15,0-3-2-15,-4 3 0 16,0-2 1-16,0-1 0 0,-4 1-1 16,-3 5 1-16,0-1-20 15,0 9 1-15,-3 2-21 16,-1 6 1-16</inkml:trace>
  <inkml:trace contextRef="#ctx0" brushRef="#br0" timeOffset="148676.6414">7525 15272 19 0,'-7'2'9'0,"3"-2"10"0,4 0-10 16,0 0-4-16,0 0 1 0,0 0-5 31,0 0 1-31,4-2-2 0,6 2 1 16,1-3-1-16,3 6 0 15,3-6 3-15,1 3 0 16,0 0-2 0,-4 3 0-16,-4-3 0 15,1 5 0-15,-4-2 2 16,0-1 1-16,-7 1-2 16,0 2 0-16,-3 3 0 15,-4 0 0-15,-4 5-1 16,0-2 1-16,1 0-2 15,3-4 1-15,0 4-1 0,7 0 0 16,3-3 0-16,8 0 0 16,-1 2-1-16,4-2 1 15,4 0-2-15,3 0 1 16,0 0-23-16,1-3 0 16,-1 0 0-16,-4-2 1 15</inkml:trace>
  <inkml:trace contextRef="#ctx0" brushRef="#br0" timeOffset="149379.8162">7948 15322 23 0,'0'-5'11'0,"3"-11"11"0,-3 16-12 0,4-3-5 16,-4 3 1-16,3 0-1 16,1 3 1-16,0 7-3 15,-4 4 1-15,3 4 2 16,-3 3 0-16,0 3-2 16,0-5 1-16,0 2-2 15,-3 0 0-15,-1 3-3 16,-3-3 0-16,0 3 1 15,0-3 0-15,0 0 2 16,-4-2 0-16,4-6-2 16,0 3 0-16,4-6 0 15,-1 1 0-15,4-6 1 16,0 1 1-16,7-1 0 16,7 0 1-16,11-2-5 15,7-1 1-15,-1 1 0 16,5 0 1-16,-1-3-1 15,4 0 0-15,0 0-11 0,-11 0 0 16,-4 0-23-16,-2 0 1 16,-1-3 5-16,-4-2 1 15</inkml:trace>
  <inkml:trace contextRef="#ctx0" brushRef="#br0" timeOffset="149817.3227">8378 15417 38 0,'4'-8'19'0,"24"16"5"0,-14-5-19 15,7-3-3-15,0 3 1 16,15 2-4-16,10 0 1 16,-4-2-15-16,-7-1 0 15,1 1-14-15,-1-3 0 16</inkml:trace>
  <inkml:trace contextRef="#ctx0" brushRef="#br0" timeOffset="150286.0786">9087 15169 41 0,'-7'-8'20'0,"21"2"7"0,-10 6-20 16,-1 6 0-16,5 4 1 15,-1 6-8-15,0 3 1 16,0 4-2-16,0 1 1 0,3 3 0 16,-3-4 0-16,0 4-2 15,1-6 1-15,-1-2-24 16,0-6 0-16,-4 0-3 16,1-5 1-16</inkml:trace>
  <inkml:trace contextRef="#ctx0" brushRef="#br0" timeOffset="150551.706">8900 15475 38 0,'15'3'19'0,"44"5"7"16,-30-8-18-16,6 0-5 0,11-3 1 16,10 3-4-16,4-2 1 15,-3-1-2-15,-1-2 0 16,-3 0-13-16,-11 2 1 16,-3-2-21-16,-11 5 0 15</inkml:trace>
  <inkml:trace contextRef="#ctx0" brushRef="#br0" timeOffset="150926.712">9274 15539 39 0,'0'-13'19'0,"-17"13"4"16,6 0-21-16,-3 5 4 15,-4 6 0-15,-6 7 0 16,-5 11 0-16,8 3-1 15,7 10 1-15,11 6-6 16,6-8 0-16,8-3 0 16,10-6 0-16,11-1-1 0,6-7 1 15,5-4-14-15,6-9 1 16,11-7-23-16,-3-3 0 16,3-3 28-16,-7-10 0 15</inkml:trace>
  <inkml:trace contextRef="#ctx0" brushRef="#br0" timeOffset="151286.0915">9585 15206 49 0,'3'2'24'0,"64"38"-1"15,-38-19-24-15,9 13 2 16,19 9 0-16,3 2 2 15,-4 2 0-15,-3 6-5 16,-7 0 1-16,-11 5 1 16,-14-5 0-16,-13-2-1 15,-12-12 0-15,-10-7-13 0,0 0 14 16,14-32 0 0</inkml:trace>
  <inkml:trace contextRef="#ctx0" brushRef="#br0" timeOffset="151739.1658">9412 15010 34 0,'7'-29'17'0,"74"15"9"0,-60 9-17 16,25 5 0-16,18 3 0 15,17 5-4-15,7-8 0 16,14 8-7-16,-6 0 1 15,6 0-26-15,-7-3 0 16,0 0-1-16,-14-5 1 16</inkml:trace>
  <inkml:trace contextRef="#ctx0" brushRef="#br0" timeOffset="152753.6304">9274 15071 29 0,'-28'0'14'0,"18"-6"3"0,10 1-15 15,7 2 0-15,10 1 1 16,8-1-2-16,7 0 0 16,14 1 1-16,10 2 1 15,15-3 4-15,10-2 1 16,7 5-6-16,0-8 0 15,-3 0-1-15,-4 0 0 0,-7-2-1 16,-11 4 0-16,-13-2-1 16,-11 3 1-16,-8-3-1 15,-13 0 1-15,-4 3 0 16,-14 0 0-16,-17-1 0 16,-19 4 0-16,-13 4 0 15,-18-2 0-15,-28 0 0 16,-8 6 0-16,-13-4 0 15,6-2 1-15,5 3-26 16,20 5 0-16,11 2 4 16,7-10 0-16</inkml:trace>
  <inkml:trace contextRef="#ctx0" brushRef="#br0" timeOffset="162497.7206">13681 14602 14 0,'0'0'7'0,"3"11"0"0,1-8-6 15,-4 2 0-15,0 5 0 0,0 1 0 16,0 8 1-16,0 10 2 15,3 13 1-15,1 16-6 16,3 8 1-16,0 14 4 16,3 12 1-16,8 27-3 15,-4-5 1-15,4 18-1 16,-8 9 0-16,1-1 3 16,-4 5 1-16,4-4-7 15,-1 4 1-15,-3 3 1 16,-3-15 1-16,-1 2-3 15,-3-6 0-15,-3-7-8 16,-1-8 1-16,1-3-18 16,-1-5 0-16</inkml:trace>
  <inkml:trace contextRef="#ctx0" brushRef="#br0" timeOffset="163533.2236">13670 16960 19 0,'-7'2'9'0,"3"4"7"16,4-4-11-16,0 4-1 16,0 7 1-16,0 8 1 15,0 0 0-15,4 14 0 16,-1 7 0-16,4 6-4 15,1 12 0-15,6 1-2 16,0-3 0-16,3-10-2 16,-2-3 1-16,2-3-14 15,1-5 1-15,-4-2-12 16,-4-3 0-16</inkml:trace>
  <inkml:trace contextRef="#ctx0" brushRef="#br0" timeOffset="164080.0903">13726 16920 26 0,'-10'-8'13'0,"-1"50"11"0,8-23-12 16,-1 10-5-16,4 0 0 16,4 14-6-16,-1 7 1 15,1-3-3-15,-1 1 0 16,8 0 1-16,-4-3 1 16,4-3-13-16,-1-8 0 15,1-10-21-15,3 3 1 16</inkml:trace>
  <inkml:trace contextRef="#ctx0" brushRef="#br0" timeOffset="164658.2394">12784 17185 36 0,'-31'-6'18'0,"20"6"0"15,11 0-18-15,4-2 0 16,3-1 0-16,7-5 0 0,3 8 1 16,12 0-2-16,6 0 0 15,7 0 1-15,15 0 0 16,13 0 0-16,15 5 0 16,7 1 0-16,14-4 0 15,6 4 0-15,12-1 0 16,10-2 0-16,14 10 0 15,18-3 0-15,14 1 1 16,17 2-1-16,22-2 1 16,21-1 3-16,18-2 0 0,31 0-2 15,18-2 1-15,24-4 0 16,19 4 1-16,9-4 3 16,12 3 1-16,10 1-3 15,10-1 1-15,12 3-4 16,-5-5 0-16,-17 12-3 15,-7-7 1-15,-7 3-1 16,-35 2 1-16,-18-13-14 16,-25 3 1-16,-35 2-22 15,-28-5 0-15,-39-8 24 16,-22-8 0-16</inkml:trace>
  <inkml:trace contextRef="#ctx0" brushRef="#br0" timeOffset="165017.6583">21519 16835 44 0,'57'24'22'0,"59"34"0"0,-81-36-22 15,8 9-1-15,10-4 1 0,3 13 1 16,4-3 0-16,0 5 13 16,-7 6 0-16,-11-4-8 15,-10-1 1-15,-14 2-6 16,-15 0 0-16,-10-6-1 15,-14-7 0-15,-4 3-13 16,-3-1 0-16,-4-2-20 16,-3-3 0-16,3-5 14 15,1-6 0-15</inkml:trace>
  <inkml:trace contextRef="#ctx0" brushRef="#br0" timeOffset="165873.877">13483 14549 10 0,'-11'0'5'0,"4"40"10"0,7-24-4 16,-3 0-2-16,-1 5 1 15,-3 5-2-15,0 4 1 16,0-4-5-16,0-5 0 15,0-5 2-15,3-5 0 16,4-9-7-16,4-10 1 0,0-5 1 16,3-5 0-16,3-4 3 15,4-1 1-15,4-4 0 16,3 1 0-16,4 7-5 16,-1 6 1-16,1 8-1 15,0 2 1-15,-4 6-1 16,-3 7 0-16,6-2-1 15,5 3 0-15,-1-1-27 16,0 4 1-16,4 1-3 16,0 1 0-16</inkml:trace>
  <inkml:trace contextRef="#ctx0" brushRef="#br0" timeOffset="172891.3539">14450 14200 34 0,'0'-24'17'0,"7"-18"9"16,-4 37-17-16,-3-1-7 16,4 9 0-16,-1 10 1 15,4 6 1-15,-3 5 2 16,-1-1 0-16,-3 9-2 16,0 8 0-16,-3 0-3 15,-1-3 1-15,-3 2-2 16,-3 1 0-16,-1-11-1 0,0 0 1 15,1-5-8 1,3-8 0-16,3-11-31 0,1-5 1 16,3-10 25-16,0-9 1 15</inkml:trace>
  <inkml:trace contextRef="#ctx0" brushRef="#br0" timeOffset="173063.2304">14510 14290 47 0,'17'0'23'0,"33"0"4"0,-33 3-25 0,4-1-2 16,1 1 0-16,-1 0-1 15,0-1 1-15,0-2-1 16,0-2 0-16,-3-4-17 16,-4 1 0-16,-3-11-12 15,-4-8 1-15</inkml:trace>
  <inkml:trace contextRef="#ctx0" brushRef="#br0" timeOffset="173235.0697">14704 14049 52 0,'-15'32'26'0,"15"55"4"16,4-65-27-16,0-1-2 16,3 5 1-16,-4 3-4 15,4 3 1-15,0 0 1 16,0-6 1-16,0-2-26 15,0-5 0-15,0-6-5 0,1-8 0 16</inkml:trace>
  <inkml:trace contextRef="#ctx0" brushRef="#br0" timeOffset="173594.4308">14993 14147 40 0,'-18'0'20'0,"4"27"9"16,11-17-21-16,-4 6 2 16,3 3 1-16,0 5-8 15,4 2 0-15,8 3-4 16,-1 5 1-16,7-4 0 16,3-4 1-16,5-5-12 15,-1-5 1-15,0-5-24 16,-4-3 0-16,-2-6 17 15,-5-7 0-15</inkml:trace>
  <inkml:trace contextRef="#ctx0" brushRef="#br0" timeOffset="174125.7167">15183 14250 27 0,'4'-10'13'0,"3"13"10"0,-7 2-13 16,0-3 1-16,0 1 1 16,0 2-4-16,3 1 1 15,1 2-5-15,0 0 1 0,3-1-1 16,0-1 0-16,3-1-3 16,4-2 0-16,0-3-1 15,1-3 0-15,2-2 0 16,1-1 0-16,-1 1-1 15,-2 0 1-15,-1 0 0 16,-4-6 0-16,-3 3 0 16,0 0 1-16,0 3-1 15,1 0 0-15,-8-1 0 16,0 6 1-16,0 0-1 16,0 0 0-16,0 6-1 15,-4-1 0-15,4 0 1 16,-4 3 1-16,4 0-1 15,0 3 0-15,0 2 1 16,0-3 0-16,4-2-1 0,0-2 0 16,3-4 5-16,0-2 0 15,3-5-5-15,1 0 0 16,-4-1 0-16,3-2 0 16,-3-2-1-16,-3-6 1 15,0-2-2-15,-8-6 1 16,0 3 0-16,1 5 0 15,-1 5-20-15,-3 0 0 16,4 9-6-16,-1 7 1 16,4 0 5-16,0 3 0 0</inkml:trace>
  <inkml:trace contextRef="#ctx0" brushRef="#br0" timeOffset="174360.124">15635 14081 40 0,'32'-16'20'0,"31"14"7"16,-42 2-20-16,-3 5-6 15,3 16 0-15,0 6 0 16,-3 7 1-16,-7-5-2 16,-8 3 0-16,-3 2 0 15,-3-2 1-15,-5-3-2 16,-2 0 1-16,-4-5-16 15,-4-3 0-15,-7-2-17 16,1-9 1-16</inkml:trace>
  <inkml:trace contextRef="#ctx0" brushRef="#br0" timeOffset="174907.0035">14411 13975 29 0,'0'-24'14'0,"3"1"9"15,-3 17-15-15,0 4-3 0,-3 2 0 16,-1 8 1-16,1 10 1 16,-1 9 0-16,-3 18 0 15,0 13-4-15,0-5 0 16,-4 5-2-16,-3 3 1 15,0 0-2-15,4-3 0 16,-4-3-1-16,3-10 1 16,0-5-10-16,8-8 1 15,3-8-28-15,0-8 0 16,7-6 25-16,7-7 0 0</inkml:trace>
  <inkml:trace contextRef="#ctx0" brushRef="#br0" timeOffset="175610.0855">15300 14147 26 0,'3'-5'13'0,"-3"8"7"0,0-1-13 16,0 6-4-16,-3 3 1 15,-1 5-5-15,1 0 1 16,-1-1-1-16,4-4 1 15,0 2-35-15,4 0 0 16</inkml:trace>
  <inkml:trace contextRef="#ctx0" brushRef="#br0" timeOffset="175938.2155">15882 14084 30 0,'10'8'15'0,"8"74"8"16,-11-64-16-16,0 1-2 16,0 7 1-16,0 9-6 15,7 4 1-15,-3-2-1 16,-4 6 0-16,4-1-12 0,-4-2 0 16,0-9-19-16,0-7 0 15</inkml:trace>
  <inkml:trace contextRef="#ctx0" brushRef="#br0" timeOffset="176781.9864">15945 14118 21 0,'-10'-8'10'0,"3"-18"10"16,3 20-11-16,1-1-3 15,3-1 1-15,0 0 0 16,0 0 1-16,0-3 0 16,-4 1 0-16,-3 2-5 15,4 0 1-15,-4 0-1 16,-1 0 0-16,1 3-2 15,0-1 0-15,4 1 1 16,-4 2 1-16,3 3-2 16,1 0 0-16,-1 6-1 15,1 2 0-15,-1 2 5 16,4 9 0-16,-3 12-1 16,-1 12 0-16,4-4 0 0,0 9 0 15,7 8-4-15,4-1 0 16,-4-2 0-16,7-3 0 15,0 1-1-15,-3-9 1 16,3-8-20-16,0-5 1 16,0-2-29-16,4-3 1 15,-11-19 39-15,21-5 1 16</inkml:trace>
  <inkml:trace contextRef="#ctx0" brushRef="#br0" timeOffset="177997.2758">22983 16814 40 0,'0'-13'20'0,"4"2"10"15,-1 9-20-15,1-1-2 0,3 3 0 16,0 0-1-16,4 3 1 16,3 2 0-16,0 8 0 15,3-2-3-15,-2 5 0 16,2 2-1-16,1-2 0 15,-1 3-4-15,1 5 0 16,-4-1 1-16,0 4 1 16,-3-3-1-16,-1-6 1 15,-2 1 0-15,-1-3 1 16,-4-9-2-16,1 4 0 16,-1-3 0-16,1-5 0 0,-1 2-2 15,4-2 1-15,0-6 1 16,0 3 1-16,0-8-4 15,1 0 0-15,-1 0 2 16,0-8 0-16,0-2 1 16,0-1 0-16,0 3-1 15,3 0 0-15,-3 8 0 16,0-2 0-16,1-1 0 16,-5 6 0-16,1 2-1 15,-4 3 1-15,0 3 0 16,-4 8 1-16,4 2-2 15,0 5 0-15,4 1 2 16,3 2 0-16,7-8 3 16,7-5 1-16,7-8-5 15,4-2 1-15,3-12 0 16,4-7 0-16,-4-3 0 16,-3-7 0-16,-4-6-1 0,-7-8 1 15,-3 8-4-15,-4 2 1 16,-3-2-27-16,-4 3 1 15,-7 13-16-15,-7-1 1 16,0 9 30-16,3-5 0 16</inkml:trace>
  <inkml:trace contextRef="#ctx0" brushRef="#br0" timeOffset="199273.6288">13910 17124 27 0,'-7'-3'13'0,"-4"-2"6"16,8 5-14-16,-1 0-4 16,1 0 1-16,-4 0-2 15,-4 0 0-15,0 0 1 16,1 0 0-16,-1 0 4 15,1 0 0-15,-1-3-2 16,0-2 1-16,8 0-3 0,6-3 1 16,12-6 0-16,-1 7 1 15,7-7 2-15,7 1 1 16,7 10 0-16,1-4 0 16,-5 1-7-16,-2 6 0 15,-8 8 2-15,-4-3 0 16,-2-2 2-16,-5 10 0 15,-10-2 0-15,-7-3 0 16,-7 0-2-16,-11-6 1 16,-3 6 1-16,0-5 0 15,-4-6-3-15,0-5 0 0,8-2-1 16,6-3 1-16,11-6-1 16,7 1 1-16,7 4 0 15,0 1 0 1,-7 13 0-16,64-8 2 15,-22 8 0-15,-3 3-3 16,-8-3 0-16,-9 16 2 16,-8-3 0-16,-7-2-1 15,-11-1 0-15,-10 3 0 16,-14-7 0-16,-7 2 0 16,-1-8 0-16,-6 0 0 15,-7-8 0-15,6-6 0 16,8 1 0-16,10-3 0 15,8 3 0-15,13 0 0 16,18 2 0-16,7 3 3 16,15-2 0-16,10 4-2 15,-1 14 0-15,-2-8-1 0,-8 11 0 16,-7-3 0-16,-3 0 1 16,-7 5-1-16,-11-5 0 15,-11-3 1-15,-10-2 0 16,-11 0 2-16,-10-3 0 15,-4-14-4-15,0 1 1 16,-3-3-2-16,0 3 0 16,10 0-15-16,11 0 1 15,14 7-16-15,10-2 0 0,11-5 5 16,11-3 0-16</inkml:trace>
  <inkml:trace contextRef="#ctx0" brushRef="#br0" timeOffset="199836.1741">14002 17074 33 0,'-11'31'16'0,"-3"-12"5"0,7-11-17 16,-4 0 6-16,-3 0 0 15,0 0-4-15,0-6 1 16,0-4-3-16,-4-6 0 16,1-6 2-16,-5-4 1 0,8-9-7 15,11-2 1-15,6 0-1 16,8 0 0-16,10 5 1 15,7 0 0-15,7 14-2 16,1 5 1-16,-4-1 0 16,-8 9 0-16,-3 2 1 15,-7 8 0-15,-10-5 0 16,-11 8 1-16,-14-5-2 16,-11-3 0-16,4 0-11 15,-4-8 0-15,-3 0-36 16,0-8 0-16,6-11 38 15,5-12 0-15</inkml:trace>
  <inkml:trace contextRef="#ctx0" brushRef="#br0" timeOffset="217702.908">21276 17259 14 0,'-4'8'7'0,"-6"10"6"0,6-12-6 0,-3-4 0 16,-3 1 1-16,-5-1-1 16,1-2 0-16,0-2-1 15,-3-1 1-15,-1-5 1 16,4 6 1-16,3-6-5 16,1-3 0-16,6-2-4 15,4 5 0-15,7-3-1 16,4 1 1-16,3 4 0 15,4 4 1-15,3 2-1 16,0 2 0-16,-3 4 0 16,-8-1 1-16,-3 3 2 15,-10 5 1-15,-4-5-2 16,-8 0 1-16,-2-3 0 16,-8-5 1-16,-7 0-5 15,1-2 0-15,-1-9 1 0,4-2 0 16,6-3 1-16,8 8 0 15,7-3-2-15,11 4 0 16,6 4 0-16,12-2 1 16,-1 5 0-16,0 5 1 15,0-2-1-15,-3 4 0 16,-4 4 1-16,-7-3 0 16,-7 0 2-16,-4 0 0 15,-6-8 1-15,-11 0 1 16,-8-8-2-16,1-5 1 15,3-1 0-15,8-1 1 0,3 1 0 16,7 1 0-16,3 3-6 16,8-1 1-16,3 6-1 15,0-3 1-15,7 5-1 16,-4-2 1-16,1 5-27 16,0 0 1-16,-1 10-19 15,-3-2 1-15,-3-8 32 16,-1-18 1-1</inkml:trace>
  <inkml:trace contextRef="#ctx0" brushRef="#br0" timeOffset="227402.8223">3725 16759 20 0,'-7'-8'10'0,"7"-5"9"15,0 7-11-15,0-2 0 16,0 6 0-16,0-4 0 16,0-2 1-16,0 8-1 15,0 0 0-15,0-2-2 16,0 2 1-16,0-3-5 15,0 3 0-15,0 0-2 16,0 0 0-16,0 0 0 16,0 0 0-16,4 0 1 15,-1 3 1-15,4-1-1 16,0 4 0-16,0 2-1 0,0 5 1 16,0 3 0-16,4 0 0 15,0 7 0-15,-1 1 1 16,1-3-1-16,3 6 0 15,0-6 0-15,0 3 0 16,0-3 3-16,-3-5 0 16,-1-6-1-16,1 4 1 15,-4-9 1-15,0-2 1 16,4-9-6-16,-1-4 0 0,1-9 0 16,-1-10 0-16,-3 3 1 15,1 2 0-15,-5 3-3 16,1 2 0-16,-1 3 2 15,1 3 1-15,-1 13-2 16,4 5 0-16,4 9 1 16,3 1 0-16,4 9 0 15,3-5 0-15,3 2 1 16,-2-5 0-16,-1-11 6 16,0-5 1-16,-3-10-7 15,-4-14 0-15,-11-3-1 16,-3-4 0-16,-10-12-2 15,-8-4 1-15,0-1-18 16,1 6 1-16,3 7-22 16,3 9 1-16,11 2 14 15,4 5 1-15,3 9 19 16,3-3 0-16</inkml:trace>
  <inkml:trace contextRef="#ctx0" brushRef="#br0" timeOffset="228194.511">4364 16433 25 0,'-11'0'12'0,"1"3"11"0,6-3-12 15,0 0-1-15,1 0 0 16,-1-3-6-16,4 3 0 15,0 0-1-15,4 0 1 16,7 0-3-16,3 0 0 16,3-2 0-16,-3-1 1 15,0 0-1-15,-3 1 0 16,0 2 0-16,-1 0 0 16,-3 2 2-16,-3 1 1 15,-4 5 0-15,-4 2 0 0,1 4-2 16,-1-4 0-16,1 9-2 15,-4-9 0-15,0 4-1 16,3-1 1-16,4 0 2 16,4-2 1-16,-1-6 0 15,8 3 0-15,3-3-3 16,3-2 0-16,1-1-3 16,0 1 0-16,-1 0-31 15,1-3 0-15,0 2-1 16,-8 1 1-16</inkml:trace>
  <inkml:trace contextRef="#ctx0" brushRef="#br0" timeOffset="228835.202">4805 16513 48 0,'0'-6'24'0,"3"-2"5"15,-3 8-24-15,4 3 1 16,3 2 0-16,3 9-2 16,-3 4 0-16,0 6-1 15,1 2 0-15,-1 1-1 16,-4-3 0-16,1 2-1 16,-4 3 0-16,0 0 3 15,0-2 0-15,-4-3-2 0,1-1 0 16,-1-4-2-16,-3-3 1 15,3-6 0-15,1 4 0 16,3-6 0-16,3-3 0 16,5 3 4-16,2 0 0 15,8-8-5-15,10 8 0 16,4-6-1-16,-1 1 1 16,1 0-5-16,-11 2 1 15,-3-2-21-15,0-1 0 16,-4-2-14-16,-7 0 0 15,3-2 26-15,-3-6 1 0</inkml:trace>
  <inkml:trace contextRef="#ctx0" brushRef="#br0" timeOffset="229428.9597">5277 16674 42 0,'-14'5'21'0,"18"9"8"16,3-14-21-16,0 0-5 16,7 0 0-16,7 0-3 15,11 2 0-15,0 1-2 16,3-3 1-16,-7 0-23 16,0 0 24-16,-28 0 0 15</inkml:trace>
  <inkml:trace contextRef="#ctx0" brushRef="#br0" timeOffset="229991.411">6018 16301 33 0,'0'3'16'0,"7"-9"11"0,-3 9-17 16,3 5-4-16,3 0 1 16,1 10-1-16,7-2 1 15,-1 8-7-15,1-5 1 16,-4-1-1-16,0 1 1 15,4-4-2-15,-4-1 1 16,-4-4-15-16,1 4 0 0,-4-7-26 16,0 1 0-16</inkml:trace>
  <inkml:trace contextRef="#ctx0" brushRef="#br0" timeOffset="230241.414">5874 16573 36 0,'-4'6'18'0,"50"12"11"16,-32-12-19-16,14-1-3 16,18-2 1-16,0-1-5 15,10-10 0-15,8-2-3 16,-11-4 1-16,0 4-3 15,0-6 0-15,-11 8-46 0,-3 0 1 16,-15 0 40-16,-6 3 0 16</inkml:trace>
  <inkml:trace contextRef="#ctx0" brushRef="#br0" timeOffset="230710.226">6276 16780 45 0,'-4'-21'22'0,"-10"13"5"15,7 8-23-15,-4 5-3 16,-6-2 0-16,-1 5 4 15,-3 8 0-15,-4 2 0 16,1 8 1-16,2-2-4 16,5 8 0-16,6 2 0 0,8-4 1 15,13-4-3-15,8-10 1 16,7 0-1-16,10-3 0 16,4-8-1-16,0-2 0 15,6-8-29-15,1-3 0 16,4 0-4-16,-5-11 0 15</inkml:trace>
  <inkml:trace contextRef="#ctx0" brushRef="#br0" timeOffset="231132.052">6766 16626 36 0,'-18'0'18'0,"22"6"8"0,0-1-17 16,6-2-5-16,4-3 1 16,0 5-5-16,7-2 1 15,8-3-1-15,6 0 1 16,-7-3-3-16,0-5 1 15,4 0-5-15,-4 0 0 16,1 0-20-16,-8 0 0 16,-4 0 10-16,-2 0 0 15</inkml:trace>
  <inkml:trace contextRef="#ctx0" brushRef="#br0" timeOffset="231350.8054">6759 16740 42 0,'11'11'21'0,"27"15"4"16,-23-20-21-16,13-4-4 15,7 1 0-15,0-3-1 16,8-3 1-16,3 1-8 15,-1-4 0-15,-6-4-29 16,-4 2 0-16</inkml:trace>
  <inkml:trace contextRef="#ctx0" brushRef="#br0" timeOffset="231694.6157">7532 16529 39 0,'-14'-16'19'0,"-1"39"5"0,12-9-20 0,-4 4 3 16,0 3 0-16,7 6-1 16,0-11 1-16,7 5-1 15,10-5 0-15,8-6-2 16,7-2 1-16,3-5 5 15,4-6 0-15,3-10-4 16,-6-3 1-16,-12-10-3 16,-10-3 0-16,-14 5-4 15,-10 5 1-15,-8 6-3 16,-10 5 1-16,-11 8-18 16,0 8 1-16,8 8-25 15,2 10 0-15,12 6 19 16,10-21 0-16</inkml:trace>
  <inkml:trace contextRef="#ctx0" brushRef="#br0" timeOffset="232651.2366">7719 16529 16 0,'0'-3'8'0,"3"-18"5"16,-3 18-9-16,-3-2 3 0,-1-1 0 15,1 1 1-15,-1-3 0 16,0 6-3-16,1-4 1 0,-4 1-4 15,3 0 0-15,-3 2-2 16,0 0 0-16,-3 1-1 16,-4 2 1-16,-8 5 0 15,-2 0 0-15,-1 9-42 16,0 7 0-16</inkml:trace>
  <inkml:trace contextRef="#ctx0" brushRef="#br0" timeOffset="233760.5237">7592 16555 28 0,'-25'-21'14'0,"0"8"-26"0,22 13-14 0,-1-3 24 15,1 6 1-15</inkml:trace>
  <inkml:trace contextRef="#ctx0" brushRef="#br0" timeOffset="235307.4203">4656 15976 14 0,'0'-3'7'15,"8"-5"3"-15,-5 5-7 0,1-2-3 16,3 0 1-16,3-1-1 15,4 4 0-15,4-1 0 16,0 0 0-16,3 1 1 16,3-1 0-16,-2 1-3 15,2-4 1-15,8-2 1 16,3 6 0-16,4-4 0 16,-4 1 1-16,4 0-1 15,7 2 0-15,4 1 0 16,-5-1 0-16,-2 0-1 15,3 1 0-15,3-9 2 16,0 11 0-16,1-8-1 16,10 3 0-16,3-6 0 15,-3 1 0-15,4-4-1 0,3 1 1 16,-4 3 1-16,-3-4 0 16,4 4-2-16,-1-3 1 15,1-3 6-15,3 2 0 16,3-1-3-16,1 1 1 15,-1 1-3-15,1-3 0 16,-4 0-1-16,4 0 0 16,-1 1 0-16,-10 4 1 15,0 3-2-15,4 3 1 0,-5 2-1 16,-2 0 0-16,3 1-16 16,3 4 0-16,-3 1 7 15,7 2 1-15</inkml:trace>
  <inkml:trace contextRef="#ctx0" brushRef="#br0" timeOffset="235494.8767">7803 15592 15 0,'92'-19'7'0,"35"1"8"15,-88 10-8-15,17 0-7 16,22 0 1-16,10 3 0 16,21-6 0-16,8 6-1 15,6-3 0-15,8 5 0 16,-8-2 0-16,1 5-21 15,-18-5 0-15,-1-3 19 16,-9 0 1-16</inkml:trace>
  <inkml:trace contextRef="#ctx0" brushRef="#br0" timeOffset="237469.5138">13451 15497 36 0,'-14'-3'18'0,"35"3"6"0,-3-3-19 16,14 3-5-16,10 3 0 0,18 0-1 15,3-1 1-15,1 4-26 16,-1-4 1-16,-6 4 10 15,-15-1 0-15</inkml:trace>
  <inkml:trace contextRef="#ctx0" brushRef="#br0" timeOffset="238203.8988">12478 15420 24 0,'14'-13'12'0,"28"-30"3"16,-28 30-11-16,7-5-5 15,4 2 0-15,0-3 1 16,-1 3 1-16,-2 0-1 0,-5 1 0 16,-3 1 2-16,-3 4 0 15,-4-1-1-15,-4 6 0 16,-3 5 1-16,-3 3 1 15,-1 2-1-15,-3 11 1 16,0 5-1-16,0 5 1 16,0 9-4-16,0-1 1 15,4-2 0-15,3-3 0 16,3 0 0-16,4-2 0 16,0-4-2-16,4-4 1 0,-4-1-31 15,3-4 1-15,-2-1 27 16,-5-5 1-16</inkml:trace>
  <inkml:trace contextRef="#ctx0" brushRef="#br0" timeOffset="238360.2078">12502 15653 33 0,'21'-13'16'0,"46"2"3"16,-35 6-18-16,14-3-2 15,14 2 1-15,7 1-33 16,0 2 0-16</inkml:trace>
  <inkml:trace contextRef="#ctx0" brushRef="#br0" timeOffset="240289.1826">5567 17515 17 0,'-4'0'8'16,"1"-2"9"-16,3 2-9 0,0 0 0 15,0-6 1 1,0 4-2-16,0-6 1 16,3 5-2-16,-3-2 0 15,0-3-5-15,0 8 0 16,4 0-1-16,-4 8 0 15,3 0 5-15,4 2 1 16,4 6-1-16,3 8 0 16,4 3-2-16,-1-1 1 0,1 1-1 15,-1 2 0 1,-6-8 0-16,0 3 1 0,-1-16 2 16,-3-6 0-16,4-2-7 15,3-8 1-15,-3-2 0 16,3-14 0-16,-4-3-1 15,-3 4 1-15,-3 1-1 16,-1 7 1-16,-3 4 0 16,0 3 1-16,0 8-1 15,0 3 1-15,7 5 0 16,4 7 1-16,3-4 4 16,4-3 0-16,-4 0-2 15,4-11 0-15,-1-10-3 0,-3-3 0 0,-3 3-1 16,-4-8 0-16,-4 0-1 15,-3-3 0-15,-3 0-16 16,-4 5 1-16,3 1-17 16,1 5 0-16,3 13 1 15,3 0 0-15,1 5 29 16,10-10 0-16</inkml:trace>
  <inkml:trace contextRef="#ctx0" brushRef="#br0" timeOffset="240610.2562">6307 17447 43 0,'-10'8'21'0,"24"-1"15"0,-7-7-22 0,7 3-5 15,4-3 1-15,17 0-9 16,7 5 0-16,-6-10-2 16,-1 5 1-16,0-5 0 15,-3 2 1-15,-4-2-13 16,0 0 1-16,-6 5-11 15,-5-3 1-15,-6 6-13 16,-4-3 1-16</inkml:trace>
  <inkml:trace contextRef="#ctx0" brushRef="#br0" timeOffset="240782.1878">6396 17592 57 0,'24'0'28'0,"68"0"4"16,-67-3-29-16,14-4-2 0,10-1 0 16,0 0-13-16,8 5 1 15,-1-2-38-15,1 5 0 16</inkml:trace>
  <inkml:trace contextRef="#ctx0" brushRef="#br0" timeOffset="244794.7994">7750 17666 26 0,'-3'-16'13'16,"-1"6"9"-16,8 4-13 0,-1-1-3 15,-3 4 1-15,7-2-3 16,-3-1 1-16,-1 1-5 16,-3 5 0-16,4 0 0 15,3 5 0-15,-3 1 3 16,-1 2 1-16,-3 7-1 16,0 1 0-16,-3 3 0 15,-4 7 0-15,-4 3-1 16,0 0 0-16,4-2 0 15,0-3 1-15,-3 0-1 16,6-14 0-16,1 6 1 16,-1-5 0-16,1-3 0 0,-1-1 1 15,4-1-3-15,0-4 1 16,0 1 0-16,0 2 1 16,4-2-2-16,6-3 0 15,4 0 1-15,7 5 1 16,4-5-3-16,0 0 0 15,-1 0 0-15,1 0 0 16,0 3-1-16,-4-3 0 16,0 0 1-16,-7 0 0 15,0 0-26-15,-3 0 0 0,3 0-12 16,-3 0 0-16,-1 0 28 16,-3-8 0-16</inkml:trace>
  <inkml:trace contextRef="#ctx0" brushRef="#br0" timeOffset="245138.5669">8491 17566 19 0,'0'-11'9'0,"-3"6"10"16,-1 5-10-16,-6 5 0 15,-8-2 1-15,-3 10-3 0,-4 0 0 16,0 3 3-16,4 11 0 16,0-4-4-16,10 4 0 15,4-1-2-15,7 3 0 16,14-7-3-16,18-1 0 15,7-3-3-15,14-7 1 16,0-3-10-16,-4-3 0 16,-6-5-33-16,-5 0 0 15,-6-5 36-15,-7-3 0 16</inkml:trace>
  <inkml:trace contextRef="#ctx0" brushRef="#br0" timeOffset="245701.1199">7701 17452 20 0,'-25'-5'10'0,"18"10"9"0,7-5-11 0,-3-5 1 15,3 5 0-15,0 0-3 16,14 0 1-16,14 0-2 16,14-8 1-16,22 8 0 15,21-8 1-15,13 0-7 16,12-3 1-16,-1 11-1 16,4 0 0-16,-14 0-47 15,-22 8 1-15,-13-10 36 16,-15 2 1-16</inkml:trace>
  <inkml:trace contextRef="#ctx0" brushRef="#br0" timeOffset="246185.5016">8121 17031 27 0,'3'6'13'0,"-3"28"7"16,4-31-13-16,-1 4-4 15,4-1 0-15,4 7-4 16,0 3 1-16,-1 8-15 16,1 0 1-16,-1 2-7 0,-6-2 1 15</inkml:trace>
  <inkml:trace contextRef="#ctx0" brushRef="#br0" timeOffset="247705.3815">7119 17251 13 0,'-11'-3'6'0,"4"3"9"16,4-5-7-16,-1 5-2 16,4 0 1-16,0 0-4 15,0-3 1-15,0-2-2 0,4-3 1 0,3 5-2 16,7-2 0-16,4 0-1 15,3-1 1-15,-4-1-1 0,4 4 1 16,-3-2 0-16,3-3 0 16,-3 8 2-16,-4-3 0 15,0 0-1-15,-3 1 1 16,-1-1-4-16,-3 0 0 16,0 3 1-16,-3 0 1 15,-1 3-1-15,-3-3 1 16,4 3-2-16,0-1 0 15,-4 1 2-15,0-3 0 16,0 0 0-16,0 0 0 0,0 0-1 16,3 0 1-16,1 3-2 15,-1 2 1-15,-3-2 0 16,4 2 1-16,-1 3 2 16,1 2 1-16,-1 1-3 15,1 5 1-15,3 5 1 16,-4-2 1-16,1 7-3 15,3 8 1-15,-4 1 1 16,1-9 0-16,0 9-3 16,3-1 0-16,-4 0 5 15,1 1 1-15,-1 2-4 16,1-3 0-16,-1 3-1 16,1 3 0-16,-1-3 0 15,-3-5 1-15,0-3 1 16,0 0 1-16,4-8 0 15,-4 0 0-15,0-2-3 0,0-1 0 16,0-2-1-16,3-5 0 16,-3 2-2-16,0-8 1 15,0 9 1-15,0-12 0 16,4 4-21-16,-4-4 0 16,-4-4-21-16,4 2 1 15,-3-6 30-15,-4 4 1 16</inkml:trace>
  <inkml:trace contextRef="#ctx0" brushRef="#br0" timeOffset="249210.9765">7422 17931 26 0,'-7'0'13'0,"25"0"11"16,-18 0-13-16,0 0-6 16,0 0 1-16,3-8-4 0,4 5 1 15,0-10-2-15,1-6 0 16,6-10 1-16,0-8 1 16,3 0-2-16,1-8 1 15,0-2 0-15,-1 2 0 16,-3-11-2-16,1 3 0 15,-8-5 0-15,0 8 1 16,-4-3 0-16,1 3 0 16,-4 7 0-16,0 1 0 15,0 13-2-15,3 0 1 0,-3 0 0 16,4-3 1-16,-4 5 0 16,3 1 0-16,-3 2 0 15,0 6 1-15,0-1-2 16,0-2 0-16,0 8-1 15,0-1 1-15,0-1 1 16,4 4 0-16,-1 0-1 16,1-2 0-16,-1 5-1 15,1-2 1-15,-1 2 1 16,1 0 1-16,0 0-3 16,-1 5 1-16,4 1 0 15,0-1 1-15,7 0-1 16,11-2 1-16,7-6-1 15,-1 9 0-15,12-12 4 16,6 7 0-16,8-4-3 0,3-5 1 16,7 6-1-16,-4-6 1 15,1 8-2-15,-1-3 1 16,-6 3-2-16,-5 0 1 16,-6 0 0-16,-3 0 1 15,-5 6 0-15,-2-4 1 16,-8 6-3-16,-3 0 1 15,-8 0 4-15,-6 0 1 16,-1 0 0-16,-6 0 0 16,-4 0-5-16,0 0 0 15,0 8 1-15,0 0 0 0,0 0-1 16,4 5 0-16,3 6 0 16,3 5 0-16,4 2-20 15,0-5 0-15,4 11-24 16,-4 5 0-16,4-8 31 15,-1-8 0-15</inkml:trace>
  <inkml:trace contextRef="#ctx0" brushRef="#br0" timeOffset="249726.5855">8128 17089 18 0,'-21'-23'9'0,"17"1"12"16,4 17-9-16,0 3-3 15,0-4 1-15,0 6-9 16,4 0 1-16,-4 8-2 16,0 5 1-16,7 1 1 15,0-1 0-15,0 5-5 16,0 1 1-16,3 7-26 15,1-2 0-15,-4-5 15 16,0-3 1-16</inkml:trace>
  <inkml:trace contextRef="#ctx0" brushRef="#br0" timeOffset="253051.6714">6001 17703 22 0,'-7'-2'11'0,"7"2"3"16,0 0-11-16,0 0 5 16,0 2 0-16,3-2-2 15,1 8 0-15,3 0-1 16,0 5 0-16,-4 9-1 15,1 4 0 1,-1 3-3-16,-3-8 1 16,0 0 1-16,-3 1 0 15,-1-1-3-15,4-3 0 16,-3-2-1-16,3-3 0 16,0-5-10-16,3-2 0 15,-3-4-29-15,7 4 0 16</inkml:trace>
  <inkml:trace contextRef="#ctx0" brushRef="#br0" timeOffset="253692.3607">6011 17743 18 0,'-14'0'9'0,"11"-11"5"0,3 6-10 16,0 2 1-16,0-2 1 16,0-3-1-16,0 6 1 15,7-4-2-15,0 1 0 16,3-3 1-16,8-5 1 16,3 2-3-16,0-5 0 15,0 6-3-15,1 2 1 0,-1 0-2 16,0 5 1-16,0 3 0 15,-3 3 0-15,-4 0 0 16,-4 10 1-16,-6-3-1 16,-8 6 1-16,-3-5-2 15,-3 5 1-15,-1 2 0 16,-7-2 0-16,-3 3 0 16,-3-4 1-16,-5 4-2 15,1-6 1-15,7-5 0 16,7 0 0-16,7 0 5 15,10 3 0-15,15-3-1 16,3 2 0-16,7-2-4 16,11 3 1-16,4 2-1 15,-1-3 0-15,-7-2 0 16,0 3 1-16,-3 2-12 16,-4 6 1-16,-3-1-34 0,0 9 1 15,-8-3 41-15,-2-6 1 16</inkml:trace>
  <inkml:trace contextRef="#ctx0" brushRef="#br0" timeOffset="259653.7499">17378 17193 20 0,'-4'-3'10'0,"4"-5"10"0,4 3-10 16,-1-1 0-16,-3 1 0 15,4-3-4-15,-4 6 0 16,0 2-3-16,0-6 1 15,0 6 2-15,0 8 0 16,-4 0-1-16,1 11 0 16,3 4 0-16,3 4 1 0,1 13-3 15,3 2 1-15,0-8-2 16,0 1 1-16,0-9 1 16,0-2 1-16,0-8-3 15,0-6 0-15,0-7-2 16,-3-6 1-16,-4-7-2 15,0-14 1-15,-4-8 0 16,-6-2 1-16,-1-3-1 16,0-3 0-16,4 14 0 15,0 2 0-15,0 8 0 16,0 5 0-16,4 17-1 16,-1 4 1-16,4 9 4 15,0 5 0-15,7 2-4 16,0 1 1-16,0 4-1 15,-3 1 1-15,3-11-2 16,0 3 0-16,-4-5-17 0,5-6 0 16,-1 0-31-16,0-5 1 15,0-8 32-15,-4-8 1 16</inkml:trace>
  <inkml:trace contextRef="#ctx0" brushRef="#br0" timeOffset="261273.1104">16838 17542 20 0,'-4'-5'10'0,"4"-3"9"0,-3-6-19 16,3 14 0 0,7 6 21-16,-7-6 1 15,0 0-19-15,0 0 0 0,3-6-1 16,-3 6 1-16,0 0-5 15,0-2 0-15,0 2 7 16,0 2 0-16,0 4-3 16,4 4 1-16,-4 6-1 15,3 3 1-15,1 7-3 16,0 1 0-16,-1 4 4 16,4 1 0-16,4 5-2 15,-1-2 1-15,1-1 0 16,-1-2 0-16,1-9-1 15,0-1 1-15,-1-1-1 16,1 0 1-16,-1-5-1 16,1 2 0-1,3 4-2 1,-3-7 0-16,-1-1 0 0,1-6 1 16,-1 0-2-16,1-1 1 15,0-7 1-15,-1 0 0 16,1-2-1-16,-4-6 0 15,0-5-2-15,0-1 1 16,0 1 1-16,0-5 1 16,-3-6-1-16,-1-3 0 15,-3-4 1-15,0 2 0 16,0-3-2-16,-3 8 0 16,-1-2 0-16,0 7 0 0,1 0 3 15,-1 4 0-15,4-1-3 16,0 8 1-16,0 0 0 15,0 5 0-15,0 3-1 16,4 8 0-16,3 3 1 16,0 2 1-16,7 5-1 15,4-7 1-15,-1 5 6 16,5-13 0-16,-1-3-3 16,-4-6 0-16,1-10-3 15,-4-5 0-15,-3-5-2 16,-4-9 1-16,-4 6-1 15,-3-10 1-15,-7 4-7 16,-3-4 0-16,-1 4-18 16,4 14 0-16,4 8-15 15,-1 13 1-15,4 0 24 16,0 0 0-16</inkml:trace>
  <inkml:trace contextRef="#ctx0" brushRef="#br0" timeOffset="261882.5259">17455 17846 27 0,'-3'8'13'0,"-4"-16"14"0,7 8-15 16,0 0-3-16,0 8 1 15,0 3 1-15,0-3 1 16,0 7-6-16,3 4 1 16,-3 5-4-16,4 0 0 15,-4-1 0-15,3-1 1 16,-3-4-4-16,4 3 1 15,-4-10-1-15,3-1 0 0,4-2-12 16,0-8 1-16,0-8-30 16,4-2 1-16,-4-6 19 15,4-3 0-15</inkml:trace>
  <inkml:trace contextRef="#ctx0" brushRef="#br0" timeOffset="262351.2814">17529 17761 31 0,'-17'0'15'0,"-1"6"13"15,18-6-17-15,-3 0-4 0,3-6 0 16,0 12 1-16,7-12 1 15,3 6-3-15,11 0 0 16,11 0-1-16,3 0 0 16,4 0-4-16,-4 6 0 15,-3 2-1-15,-4 2 0 16,-6 1 0-16,-8 2 0 16,-7 0-1-16,-11-5 0 15,-6 8 2-15,-4-3 0 16,-4-2-1-16,-7 0 0 0,-7-11 0 15,4 7 0-15,4-1 4 16,6-4 0-16,7 6 3 16,8-5 0-16,6 10-1 15,11 3 0-15,11-3-7 16,3 8 1-16,4 1 0 16,7-6 1-16,0 2-3 15,3 3 1-15,-7-8-15 16,1 3 1-16,-5-2-26 15,1-1 0-15,0 0 13 16,-7-10 0-16</inkml:trace>
  <inkml:trace contextRef="#ctx0" brushRef="#br0" timeOffset="263367.8817">17286 15483 10 0,'0'3'5'0,"0"-8"4"16,0 5-5-16,0 0 2 15,0 0 1-15,0 0-1 16,3-6 0-16,1 6-2 0,0-2 0 16,-4 2-2-16,0 0 1 15,0 0-5-15,0 2 1 16,0 4 1-16,0-4 0 15,0 4 4-15,-4-1 0 16,-3 3-1-16,-4 0 0 16,1-3 1-16,-4-2 1 15,3-3-4-15,0-3 1 16,1 1 0 0,6-4 0-16,4 4-1 0,7-4 1 15,4 1 0-15,3-3 0 16,0 0-3-16,0 3 1 15,-3 5 0-15,0 0 0 0,-4 2-10 16,0 4 1-16,-4 4-30 16,4 4 0-16</inkml:trace>
  <inkml:trace contextRef="#ctx0" brushRef="#br0" timeOffset="265336.6599">13698 16870 16 0,'4'0'8'0,"3"-3"7"15,-4 1-8-15,4-1-3 16,4 0 0-16,3 1-4 16,0 2 0-16,4 0 1 15,-1 2 0-15,-2 1 2 16,-1 2 0-16,0-2 1 16,3 5 1-16,1-3-1 15,-4-2 1-15,7 2-6 16,-3 0 1-16,3 1 0 0,0 4 0 15,0-2 0-15,1 8 0 16,-1 0 1-16,-4-6 1 16,1 9 0-16,3-6 0 15,0-2 1-15,4 2 0 16,0 0-3-16,-1-5 0 16,1-3 2-16,-4-2 0 15,1 2-3-15,2 3 1 16,1-2 0-16,0-1 0 15,-1-2 2-15,5 2 1 0,-1-3-2 16,0 4 1-16,-3-4-2 16,6-2 0-16,5 6 0 15,2-6 0-15,-2 2 1 16,-1 1 0-16,-3-6 0 16,3 3 0-16,0-2-2 15,-3-4 1-15,0-2 1 16,0 1 1-16,-1-1-2 15,-2 5 1-15,2-5 0 16,5 0 0-16,-1 0-3 16,0 6 1-16,-3-6 1 15,3 0 1-15,4-3-1 16,0 3 1-16,0-5-2 16,-4 2 1-16,0-5 0 15,-3 6 0-15,3-3 3 16,0-6 1-16,1 3-5 0,-1-2 1 15,-3 2 1-15,0 0 0 16,-1-3-2-16,1 1 1 16,3-1-1-16,-3 1 1 15,3-3 4-15,-3 10 0 16,-4-5-3-16,-3 0 0 16,3 6-1-16,4-9 0 15,0-2-1-15,-1 0 1 16,-2-6 0-16,2-2 0 15,1 0 0-15,0 3 1 0,0-1 0 16,-1-2 1-16,-2 8-2 16,-5 0 0-16,1 0 0 15,0 0 0-15,-1-1-1 16,1 1 1-16,0 11 0 16,0-1 0-16,3-2 1 15,0-8 0-15,-7 0 2 16,0-1 0-16,-3-1-3 15,3-4 0-15,0 3 0 16,-3 0 0-16,3 6 0 16,0-1 0-16,0-2 0 15,1 0 1-15,-5 0-2 16,4 0 1-16,-3 2 0 16,0-2 0-16,-4 3 0 15,0 2 0-15,-4 2 0 16,5 1 0-16,-1-3 0 15,0 3 1-15,0-5-1 16,7-9 0-16,0 1-1 0,0-1 1 16,1 3 1-16,-8 3 0 15,0 3-1-15,-4 2 0 16,1 0-1-16,0 0 1 16,3 0 0-16,0 0 0 15,0 0 1-15,4 1 0 16,-1 1-2-16,4-2 0 15,0 3 0-15,-3 0 1 16,0 0 0-16,-1 0 0 16,1 5 0-16,0 0 1 0,-1 0-1 15,8 2 1-15,3 4-2 16,4-3 1-16,0 5-1 16,-1 0 1-16,-2 2-26 15,-1 3 1-15,0 9-14 16,-3-4 0-16,0 1 36 15,-8-1 1-15</inkml:trace>
  <inkml:trace contextRef="#ctx0" brushRef="#br0" timeOffset="265852.2898">17318 15507 23 0,'-4'-2'11'0,"11"-6"8"16,-3 2-13-16,-4 6-1 16,7-5 0-16,0 2-5 15,7 3 1-15,4 3 6 16,6 0 0-16,5 7-5 16,2 4 1-16,8 4-1 15,10 3 0-15,-3 0-2 16,-3 3 1-16,-5-3-12 15,1 6 0-15,0 5-25 0,-7-11 1 16</inkml:trace>
  <inkml:trace contextRef="#ctx0" brushRef="#br0" timeOffset="267504.9471">17752 15544 20 0,'-7'-8'10'0,"3"8"0"16,4 0-10-16,0 3-1 0,-4-3 1 15,1 5 4-15,3 1 0 16,0 1 1-16,0 4 0 16,0 0-1-16,3 2 1 15,1 0-3-15,3 0 1 16,4 3-2-16,-1-3 0 15,4 6 0 1,0-1 0-16,1 1 4 0,2 5 0 16,1 0-5-16,-1-1 1 15,-2 1 2-15,2-3 0 16,1-2-2-16,0-1 1 16,-1 1-1-16,1 0-1 15,-18-19 0 1,35 23 5-16,-7 6 1 15,-3-7-2-15,0-1 1 16,-4-3-5-16,0 1 1 16,0-1-1-16,4 6 0 0,0 0 0 15,-1 5 0-15,1 0 4 16,0 0 1-16,-4-5-5 16,0-3 1-16,0 0-1 15,-3-2 0-15,3-1 0 16,0 4 1-16,7 1-1 15,4 1 0-15,-4 3 0 16,1-3 1-16,-5-1 2 16,4 4 1-16,1-1 0 15,2 6 0-15,1-6-3 16,0 1 1-16,0-1-1 16,-4-2 1-16,0-5 0 15,4-3 0-15,0-1-2 16,3-4 1-16,0 5-3 15,-3-3 1-15,0 0 1 0,-4 3 1 16,0 0 0-16,0 0 0 16,4 3-2-16,-4-1 1 15,1 1 0-15,-1-4 1 16,0 4-1-16,0-3 1 16,7 0-1-16,1 8 0 15,-8-6 0-15,0 1 1 16,0-4-1-16,4 7 0 15,0-4 0-15,3 1 1 16,0-3-2-16,1-6 0 0,-4 6 2 16,-1-5 0-16,1 2-2 15,3-5 1-15,1 2 0 16,-1 1 0-16,0 5 0 16,0-6 1-16,4-2-2 15,4 6 1-15,-5-4 0 16,1 1 0-16,-4-3 0 15,1 0 0-15,3-1 0 16,-1 4 1-16,-2-6-2 16,-1 3 1-16,4-5 5 15,3 5 0-15,4 0-5 16,7-3 0-16,3 0 3 16,15-5 0-16,10 0-1 15,11-2 1-15,-1-1-3 16,1-2 0-16,-7-3 0 15,-11 5 0-15,-7-2-12 16,-7-3 0-16,-7 8-44 0,-11 0 0 16,-7-5 39-16,8 2 1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278.90762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05-27T16:15:29.6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24483 7168 29 0,'-11'-8'14'0,"11"2"8"0,0 1-15 16,0 2-6-16,4-2 1 15,3 0 1-15,-4 0 0 16,1-1-1-16,-4 1 0 0,0 0-2 16,3-1 0-16,-3 1 0 15,4-3 0-15,-4 3 0 16,0-3 1-16,0 0 2 16,0 0 0-16,-4 0-2 15,1 0 1-15,-1 0 2 16,-3-2 0-16,0 2-3 15,0 0 0-15,3 0-2 16,1 0 1-16,-1 3 0 16,1-3 1-16,-1 5-1 15,1 0 0-15,-1 1 0 16,1-4 0-16,-1 4 0 16,1-1 0-16,-1 0-1 15,4 1 1-15,0 2 0 16,4-5 1-16,-1-3-1 0,1 2 1 15,-1 1-2-15,4 0 1 16,-3 2 0-16,-1 0 1 16,-3 3-2-16,4-5 1 15,-1 0-1-15,1-3 0 16,-1 3 2-16,1-1 0 16,-4 4 0-16,4-6 0 15,-4 2 2-15,0-1 0 16,-4 4-3-16,4-2 0 15,0-1 1-15,0 1 0 16,-4 0-1-16,1 2 0 0,3-2-1 16,0-3 1-16,-4 3-1 15,4 2 0-15,0-2 2 16,0 2 1-16,0 3-3 16,0-5 1-16,0 2 0 15,0 3 0-15,0-5 0 16,0 5 1-16,0 0-2 15,0-6 0-15,0 6 1 16,0 0 1-16,0 0-1 16,4-2 1-16,-4-4-2 15,0 6 0-15,0 0 2 16,0-2 0-16,0-1-2 16,0 3 0-16,0-2 2 15,0 2 0-15,0 0-1 16,0-3 1-16,0 0-2 15,0 3 1-15,0 0-1 16,0 0 1-16,-4 0 0 0,4 0 0 16,-3-2 1-16,3 2 0 15,0 0-2-15,0 0 0 16,0 0 1-16,0 0 1 16,-4 0-2-16,4 0 1 15,-3 0 1-15,3 0 0 16,0 0-2-16,0-3 1 15,0 0-1-15,0 1 1 16,0 2 0-16,0 0 0 16,0 0 0-16,0 0 0 0,-4 0 0 15,4 0 0-15,0 0 0 16,0 0 0-16,0 0 0 16,0 0 0-16,0 0 0 15,0 0 1-15,0 0-2 16,0 0 0-16,0 0 1 15,0 0 1-15,0 0-2 16,0 0 1-16,0 0 0 16,0 0 1-16,0 0-2 15,0 0 1-15,0 0 0 16,-3 0 1-16,3-3-1 16,0 3 1-16,0 0-1 15,0 0 0-15,0 0-1 16,-4 0 1-16,4 0 0 15,-3 0 0-15,-1 0-1 0,-3 3 1 16,0-1 0-16,0 1 1 16,0-3-1-16,3 3 0 15,-3-3 0-15,4 0 0 16,-1 0 0-16,1 0 0 16,-1 2 1-16,1-2 0 15,-1 0-2-15,1 0 1 16,-4 0 0-16,0 3 1 15,0-3-2-15,-1 0 0 16,1 0-1-16,4 0 0 16,-1 3-16-16,4-1 0 0,7 1-19 15,8-8 1-15</inkml:trace>
  <inkml:trace contextRef="#ctx0" brushRef="#br0" timeOffset="2900.6738">23029 15798 47 0,'-32'-16'23'0,"15"-10"12"0,13 23-24 15,-3-2-9-15,-3 0 0 16,-1-1 1-16,0 1 1 0,4 0-2 16,0 2 1-16,4-2-1 15,-4 2 0-15,3 1-2 16,1 2 0-16,-1 0-1 15,1 0 1-15,-1 0 0 16,1 2 1-16,3 4-1 16,0-1 1-16,0 0 4 15,0 3 1-15,0-3-4 16,0 1 0-16,3-4-2 16,1 1 1-16,-1 2-1 15,-3-2 0-15,7 0 1 16,0 2 0-16,0 0 0 15,4-2 0-15,-1-1-1 16,5 4 1-16,-1-4-1 16,0 1 0-16,0-3 1 15,0 3 0-15,0-3-1 16,0 2 0-16,-3-4-1 0,-1 2 1 16,-3 2 1-16,1-2 0 15,-1 3-2-15,-4 0 1 16,1-1 1-16,-1-4 0 15,1 4-2-15,-4-2 1 16,0 0-1-16,0 0 1 16,0 0 1-16,0 0 1 15,0 0-2-15,0 3 1 16,0-3-1-16,0 0 0 16,3-3 0-16,-3 3 0 0,0 0 0 15,0 0 1-15,0 0-1 16,0 0 1-16,4 0-1 15,-1 0 1-15,-3 0-2 16,0 3 1-16,0-6 0 16,0 3 1-16,0 0-2 15,0 0 1-15,0 0 0 16,0 0 0-16,0 0 0 16,0 0 0-16,0 0 0 15,0 0 0-15,0 0 0 16,0 0 1-16,0 0-1 15,0 0 0-15,0 0-1 16,0 0 1-16,0 0 0 16,0 0 0-16,0 0 0 15,0 0 0-15,0 3 0 16,0-3 1-16,4 0-2 0,-4 0 1 16,0 0 0-16,0 0 0 15,0 0 0-15,0 0 1 16,0 0-1-16,0 2 0 15,0-2 0-15,0-5 0 16,0 5 0-16,0 0 1 16,0 0-2-16,0 0 1 15,0 0-1-15,0 0 1 16,0 0 1-16,0 0 0 16,0 0-2-16,0 0 1 15,0 3 0-15,0-3 0 0,0 0 0 16,0-3 0-16,0 3-1 15,0 0 1-15,0 0 0 16,0 0 0-16,0 3 0 16,0-3 0-16,0 0 0 15,0 0 0-15,0-3 1 16,0 3 0-16,0-2-2 16,0 4 1-16,0-2 1 15,0 3 0-15,0-3-1 16,0 0 0-16,0-3 0 15,0 3 1-15,0-2 0 16,0 2 0-16,0-3-1 16,0-2 1-16,0 2-1 15,0 0 1-15,0 6 0 16,0-6 1-16,0 3-2 0,0 3 1 16,0-6 0-16,0 3 0 15,0 0-2-15,0 0 0 16,0-2 1-16,0 2 0 15,0 0 1-15,0-3 0 16,0 3-1-16,0 0 0 16,0 0 0-16,0 3 1 15,0-6 4-15,0 3 0 16,0 0-5-16,0 0 1 16,0 0 0-16,0 3 1 15,0-3-2-15,0 0 0 0,0 0 0 16,0-3 0-16,-4 0-8 15,1 1 0-15,-1 2-13 16,-3 0 1-16,0 2-12 16,0 1 1-16,0 0 6 15,0-1 0-15,-4-12 14 16,1-22 0-16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278.90762" units="1/cm"/>
          <inkml:channelProperty channel="Y" name="resolution" value="371.90082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05-27T16:15:36.6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21861 11187 67 0,'-14'-69'33'16,"21"45"1"-16,0 16-34 0,4 3 0 15,-4-1 0-15,0 4-1 16,-3-1 1-16,3 1 1 16,-4 2 1-16,-3 0-2 15,0 0 0-15,4-3 1 16,-1 3 0-16,4 3-1 16,-3-3 0-16,-1 0 1 15,1 0 0-15,-1 2 3 16,1-2 0-16,0 3-5 15,-4-3 1-15,0 0 0 16,3 2 1-16,1-2 0 0,-1 3 0 16,1-3-1-16,3 3 1 15,-4-1-1-15,4 1 1 16,0 0-2-16,-3-3 1 16,-1 2 0-16,1 1 1 15,-4-3-1-15,0 0 0 16,0 0 2-16,3 3 0 15,1-3-1-15,-4 0 0 16,0 0-1-16,0 0 0 16,4 0 0-16,-4 0 0 0,0 0-1 15,0 0 1-15,0 0 0 16,0 2 0-16,0-2 0 16,0 0 0-16,0 0-1 15,0 0 0-15,0 0 1 16,0 0 1-16,0 0-1 15,0 0 1-15,0 3 0 16,0-3 0-16,0 0 0 16,0 0 1-16,0 0-2 15,0 0 1-15,-4 0 0 16,4 0 0-16,0 3 0 16,0-3 0-16,0 0-2 15,0 0 1-15,0 2 0 16,-4-2 0-16,4 0 2 15,0 0 0-15,0 0-2 16,0 0 1-16,-3 0-1 16,-1 0 0-16,1 0 0 0,-1 0 0 15,1 3 0-15,-1-3 0 16,4 0 0-16,-3 0 1 16,-1 2-1-16,1-2 0 15,-1 3-1-15,-3-3 1 16,4 0 0-16,-1 3 0 15,-3-1 0-15,3-2 0 16,-3 3 0-16,0 0 0 16,4-1-1-16,-4 1 1 15,0 0 1-15,0-1 1 16,0-2-2-16,0 3 0 0,3 0-1 16,-3-1 0-16,3-2 1 15,1 3 0-15,-1 0 0 16,1-1 0-16,-1 1 0 15,1-1 0-15,-1 1 0 16,1-3 0-16,3 0 0 16,-4 3 1-16,4-3-2 15,0 2 1-15,0 1 0 16,0-3 1-16,0 0-2 16,0 0 1-16,0 0 0 15,0 3 0-15,0-1 1 16,0-2 0-16,0 0-2 15,0 0 1-15,0 0 0 16,0 0 0-16,0 0 0 16,0 0 0-16,0 3 0 15,0-3 0-15,0 0 0 0,0 0 1 16,0 0-1-16,0 0 0 16,0 0 1-16,-3 0 1 15,-1 0-2-15,4 0 1 16,-3 0-1-16,3 0 1 15,-4 0 0-15,4-3 1 16,-3 3-2-16,3 0 0 16,0 0 1-16,0-2 1 15,-4-1 0-15,4 3 0 16,0-3-2-16,0 3 1 16,0-2-2-16,0 2 1 0,0 0 1 15,0 0 1-15,0-3-1 16,0 3 0-16,0 0-1 15,0 0 1-15,-3-3-1 16,3 3 1-16,0 0-1 16,0 0 0-16,0 0 0 15,0 0 0-15,-4 0-18 16,4 0 0-16,-4 0-19 16,4 8 0-16,0 3 10 15,0-11 0-15,11-16 12 16,3-24 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169920" cy="480060"/>
          </a:xfrm>
          <a:prstGeom prst="rect">
            <a:avLst/>
          </a:prstGeom>
        </p:spPr>
        <p:txBody>
          <a:bodyPr vert="horz" lIns="96985" tIns="48494" rIns="96985" bIns="4849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3"/>
            <a:ext cx="3169920" cy="480060"/>
          </a:xfrm>
          <a:prstGeom prst="rect">
            <a:avLst/>
          </a:prstGeom>
        </p:spPr>
        <p:txBody>
          <a:bodyPr vert="horz" lIns="96985" tIns="48494" rIns="96985" bIns="48494" rtlCol="0"/>
          <a:lstStyle>
            <a:lvl1pPr algn="r">
              <a:defRPr sz="1300"/>
            </a:lvl1pPr>
          </a:lstStyle>
          <a:p>
            <a:fld id="{A3813B29-E825-4092-A924-7C57488C9D00}" type="datetimeFigureOut">
              <a:rPr lang="en-US" smtClean="0"/>
              <a:pPr/>
              <a:t>5/27/14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2313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985" tIns="48494" rIns="96985" bIns="4849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lIns="96985" tIns="48494" rIns="96985" bIns="4849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4"/>
            <a:ext cx="3169920" cy="480060"/>
          </a:xfrm>
          <a:prstGeom prst="rect">
            <a:avLst/>
          </a:prstGeom>
        </p:spPr>
        <p:txBody>
          <a:bodyPr vert="horz" lIns="96985" tIns="48494" rIns="96985" bIns="4849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985" tIns="48494" rIns="96985" bIns="48494" rtlCol="0" anchor="b"/>
          <a:lstStyle>
            <a:lvl1pPr algn="r">
              <a:defRPr sz="1300"/>
            </a:lvl1pPr>
          </a:lstStyle>
          <a:p>
            <a:fld id="{04085758-AB91-46AE-9D9A-A0B72B5401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8753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88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8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1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94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93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88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53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83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75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68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82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20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42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22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3505200" y="6642556"/>
            <a:ext cx="21335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EECS 70A </a:t>
            </a:r>
            <a:r>
              <a:rPr lang="en-US" sz="800" kern="1200" baseline="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© 2014 P. J. Burke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" y="6651557"/>
            <a:ext cx="6728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AC7840-B0D4-4BC2-A896-84E1991018A4}" type="datetime1">
              <a:rPr lang="en-US" sz="800" kern="1200" baseline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5/27/14</a:t>
            </a:fld>
            <a:endParaRPr lang="en-US" sz="800" kern="1200" baseline="0" dirty="0" smtClean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8824823" y="6651557"/>
            <a:ext cx="3191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A8CC2-F446-452E-BA16-D343FD8DEE82}" type="slidenum">
              <a:rPr lang="en-US" sz="800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customXml" Target="../ink/ink8.xml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jpeg"/><Relationship Id="rId12" Type="http://schemas.openxmlformats.org/officeDocument/2006/relationships/hyperlink" Target="http://hwcargill.is-a-geek.com/Pics/Networking/TrendnetWirelessCard.jpg" TargetMode="External"/><Relationship Id="rId13" Type="http://schemas.openxmlformats.org/officeDocument/2006/relationships/image" Target="../media/image7.jpeg"/><Relationship Id="rId14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wmf"/><Relationship Id="rId3" Type="http://schemas.openxmlformats.org/officeDocument/2006/relationships/image" Target="../media/image2.gif"/><Relationship Id="rId4" Type="http://schemas.openxmlformats.org/officeDocument/2006/relationships/hyperlink" Target="http://www.merrittcentennials.com/leagues/3359/graphics/Image/radio.GIF" TargetMode="External"/><Relationship Id="rId5" Type="http://schemas.openxmlformats.org/officeDocument/2006/relationships/image" Target="../media/image3.gif"/><Relationship Id="rId6" Type="http://schemas.openxmlformats.org/officeDocument/2006/relationships/hyperlink" Target="http://www.sciencedaily.com/images/2007/07/070726210108-large.jpg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://www.letsgomobile.org/images/news/strategyanalytics/cell-phone-antenna.jpg" TargetMode="External"/><Relationship Id="rId9" Type="http://schemas.openxmlformats.org/officeDocument/2006/relationships/image" Target="../media/image5.jpeg"/><Relationship Id="rId10" Type="http://schemas.openxmlformats.org/officeDocument/2006/relationships/hyperlink" Target="http://www.microsoft.com/library/media/1033/windowsxp/mediacenter/images/en-us/wireless_04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customXml" Target="../ink/ink10.xml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hyperlink" Target="http://en.wikipedia.org/wiki/Tacoma_Narrows_Bridge_(1940)" TargetMode="External"/><Relationship Id="rId5" Type="http://schemas.openxmlformats.org/officeDocument/2006/relationships/customXml" Target="../ink/ink11.xml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16.jpeg"/><Relationship Id="rId1" Type="http://schemas.openxmlformats.org/officeDocument/2006/relationships/video" Target="NULL" TargetMode="External"/><Relationship Id="rId2" Type="http://schemas.microsoft.com/office/2007/relationships/media" Target="https://www.youtube.com/embed/3mclp9QmCG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emf"/><Relationship Id="rId5" Type="http://schemas.openxmlformats.org/officeDocument/2006/relationships/hyperlink" Target="http://www.ntia.doc.gov/osmhome/allochrt.PDF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EECS 70A: Network Analysis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13</a:t>
            </a:r>
          </a:p>
        </p:txBody>
      </p:sp>
      <p:sp>
        <p:nvSpPr>
          <p:cNvPr id="4" name="Rectangle 3"/>
          <p:cNvSpPr/>
          <p:nvPr/>
        </p:nvSpPr>
        <p:spPr>
          <a:xfrm>
            <a:off x="3861144" y="0"/>
            <a:ext cx="19827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Announcements: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Announcement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05-27 10.09.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52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2098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Magnitude RC Transfer Function H(</a:t>
            </a:r>
            <a:r>
              <a:rPr lang="en-US" sz="3200" dirty="0" smtClean="0">
                <a:latin typeface="Symbol" panose="05050102010706020507" pitchFamily="18" charset="2"/>
              </a:rPr>
              <a:t>w</a:t>
            </a:r>
            <a:r>
              <a:rPr lang="en-US" sz="3200" dirty="0" smtClean="0"/>
              <a:t>)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385920" y="498960"/>
              <a:ext cx="7795800" cy="54489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0160" y="492120"/>
                <a:ext cx="7808760" cy="545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4240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2098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Phase of RC Transfer Function H(</a:t>
            </a:r>
            <a:r>
              <a:rPr lang="en-US" sz="3200" dirty="0" smtClean="0">
                <a:latin typeface="Symbol" panose="05050102010706020507" pitchFamily="18" charset="2"/>
              </a:rPr>
              <a:t>w</a:t>
            </a:r>
            <a:r>
              <a:rPr lang="en-US" sz="3200" dirty="0" smtClean="0"/>
              <a:t>)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56240" y="426600"/>
              <a:ext cx="8781120" cy="5036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920" y="418680"/>
                <a:ext cx="8794800" cy="504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909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2098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Decibels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58840" y="108720"/>
              <a:ext cx="8660520" cy="4879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1640" y="103320"/>
                <a:ext cx="8671320" cy="489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0944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2098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Bode Plots</a:t>
            </a:r>
            <a:endParaRPr lang="en-US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482400" y="68400"/>
              <a:ext cx="8193240" cy="5338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9160" y="61560"/>
                <a:ext cx="8199000" cy="535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7989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1"/>
          <p:cNvGrpSpPr/>
          <p:nvPr/>
        </p:nvGrpSpPr>
        <p:grpSpPr>
          <a:xfrm rot="10800000">
            <a:off x="1958127" y="2541612"/>
            <a:ext cx="719566" cy="1684994"/>
            <a:chOff x="736524" y="1601230"/>
            <a:chExt cx="719566" cy="1684994"/>
          </a:xfrm>
        </p:grpSpPr>
        <p:sp>
          <p:nvSpPr>
            <p:cNvPr id="33" name="Title 1"/>
            <p:cNvSpPr txBox="1">
              <a:spLocks/>
            </p:cNvSpPr>
            <p:nvPr/>
          </p:nvSpPr>
          <p:spPr>
            <a:xfrm rot="16200000">
              <a:off x="662666" y="1675088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grpSp>
          <p:nvGrpSpPr>
            <p:cNvPr id="4" name="Group 449"/>
            <p:cNvGrpSpPr/>
            <p:nvPr/>
          </p:nvGrpSpPr>
          <p:grpSpPr>
            <a:xfrm>
              <a:off x="785404" y="1743246"/>
              <a:ext cx="670690" cy="1542982"/>
              <a:chOff x="785404" y="1743246"/>
              <a:chExt cx="670690" cy="1542982"/>
            </a:xfrm>
          </p:grpSpPr>
          <p:sp>
            <p:nvSpPr>
              <p:cNvPr id="35" name="Title 1"/>
              <p:cNvSpPr txBox="1">
                <a:spLocks/>
              </p:cNvSpPr>
              <p:nvPr/>
            </p:nvSpPr>
            <p:spPr>
              <a:xfrm rot="16200000">
                <a:off x="576409" y="2163701"/>
                <a:ext cx="1088673" cy="67068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lvl="0" algn="ctr">
                  <a:spcBef>
                    <a:spcPct val="0"/>
                  </a:spcBef>
                </a:pPr>
                <a:r>
                  <a:rPr lang="en-US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kumimoji="0" lang="en-US" b="0" u="none" strike="noStrike" kern="1200" cap="none" spc="0" normalizeH="0" baseline="-25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endParaRPr>
              </a:p>
            </p:txBody>
          </p:sp>
          <p:grpSp>
            <p:nvGrpSpPr>
              <p:cNvPr id="5" name="Group 405"/>
              <p:cNvGrpSpPr/>
              <p:nvPr/>
            </p:nvGrpSpPr>
            <p:grpSpPr>
              <a:xfrm rot="5400000">
                <a:off x="604260" y="2434393"/>
                <a:ext cx="1542982" cy="160687"/>
                <a:chOff x="1809818" y="1385407"/>
                <a:chExt cx="1542982" cy="160687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rot="5400000" flipH="1" flipV="1">
                  <a:off x="2340101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5400000" flipH="1" flipV="1">
                  <a:off x="2239094" y="140553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 flipH="1">
                  <a:off x="2259580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 flipH="1" flipV="1">
                  <a:off x="2501143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 flipH="1">
                  <a:off x="2420622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0800000">
                  <a:off x="2903394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5400000" flipH="1" flipV="1">
                  <a:off x="2662185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 flipH="1">
                  <a:off x="2581664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 flipH="1">
                  <a:off x="2742706" y="1425312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5400000" flipH="1" flipV="1">
                  <a:off x="2843002" y="148534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0800000">
                  <a:off x="1809818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51" name="Straight Connector 50"/>
          <p:cNvCxnSpPr/>
          <p:nvPr/>
        </p:nvCxnSpPr>
        <p:spPr>
          <a:xfrm rot="5400000">
            <a:off x="582353" y="3817889"/>
            <a:ext cx="51431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838717" y="4075048"/>
            <a:ext cx="12104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33"/>
          <p:cNvGrpSpPr/>
          <p:nvPr/>
        </p:nvGrpSpPr>
        <p:grpSpPr>
          <a:xfrm>
            <a:off x="960456" y="1033653"/>
            <a:ext cx="2028441" cy="1542982"/>
            <a:chOff x="1013912" y="1497002"/>
            <a:chExt cx="2028441" cy="1542982"/>
          </a:xfrm>
        </p:grpSpPr>
        <p:cxnSp>
          <p:nvCxnSpPr>
            <p:cNvPr id="56" name="Straight Connector 55"/>
            <p:cNvCxnSpPr/>
            <p:nvPr/>
          </p:nvCxnSpPr>
          <p:spPr>
            <a:xfrm rot="16200000" flipH="1" flipV="1">
              <a:off x="1818232" y="1984139"/>
              <a:ext cx="56870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6200000" flipH="1" flipV="1">
              <a:off x="1861439" y="266514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itle 1"/>
            <p:cNvSpPr txBox="1">
              <a:spLocks/>
            </p:cNvSpPr>
            <p:nvPr/>
          </p:nvSpPr>
          <p:spPr>
            <a:xfrm>
              <a:off x="1013912" y="1992671"/>
              <a:ext cx="1088673" cy="6706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kumimoji="0" lang="en-US" b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 flipH="1" flipV="1">
              <a:off x="1846901" y="226849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 flipV="1">
              <a:off x="1846901" y="242089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 rot="5400000">
              <a:off x="2370026" y="181554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392468" y="2494949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  <p:sp>
          <p:nvSpPr>
            <p:cNvPr id="63" name="Title 1"/>
            <p:cNvSpPr txBox="1">
              <a:spLocks/>
            </p:cNvSpPr>
            <p:nvPr/>
          </p:nvSpPr>
          <p:spPr>
            <a:xfrm>
              <a:off x="2335401" y="2046521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i="1" baseline="-25000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 rot="5400000" flipH="1" flipV="1">
              <a:off x="2001195" y="1598394"/>
              <a:ext cx="2027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2037289" y="2974688"/>
              <a:ext cx="13059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itle 1"/>
          <p:cNvSpPr txBox="1">
            <a:spLocks/>
          </p:cNvSpPr>
          <p:nvPr/>
        </p:nvSpPr>
        <p:spPr>
          <a:xfrm rot="16200000">
            <a:off x="-681228" y="2239547"/>
            <a:ext cx="192990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INPUT:  </a:t>
            </a:r>
          </a:p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V(t)=V</a:t>
            </a:r>
            <a:r>
              <a:rPr lang="en-US" baseline="-25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solidFill>
                  <a:srgbClr val="FF3300"/>
                </a:solidFill>
                <a:latin typeface="Symbol" pitchFamily="18" charset="2"/>
                <a:cs typeface="Times New Roman" pitchFamily="18" charset="0"/>
              </a:rPr>
              <a:t>w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t)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 rot="5400000">
            <a:off x="2373637" y="280471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2396079" y="3484116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2339012" y="3035688"/>
            <a:ext cx="70695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i="1" baseline="-25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0" lang="en-US" b="0" i="1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7" name="Group 69"/>
          <p:cNvGrpSpPr/>
          <p:nvPr/>
        </p:nvGrpSpPr>
        <p:grpSpPr>
          <a:xfrm>
            <a:off x="592725" y="1670773"/>
            <a:ext cx="485775" cy="1889957"/>
            <a:chOff x="6295456" y="1352289"/>
            <a:chExt cx="485775" cy="1889957"/>
          </a:xfrm>
        </p:grpSpPr>
        <p:sp>
          <p:nvSpPr>
            <p:cNvPr id="71" name="Oval 70"/>
            <p:cNvSpPr/>
            <p:nvPr/>
          </p:nvSpPr>
          <p:spPr>
            <a:xfrm>
              <a:off x="6295456" y="2014275"/>
              <a:ext cx="485775" cy="48577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/>
            <p:cNvSpPr/>
            <p:nvPr/>
          </p:nvSpPr>
          <p:spPr>
            <a:xfrm>
              <a:off x="6368806" y="2136451"/>
              <a:ext cx="345281" cy="192881"/>
            </a:xfrm>
            <a:custGeom>
              <a:avLst/>
              <a:gdLst>
                <a:gd name="connsiteX0" fmla="*/ 0 w 707231"/>
                <a:gd name="connsiteY0" fmla="*/ 471487 h 732234"/>
                <a:gd name="connsiteX1" fmla="*/ 235744 w 707231"/>
                <a:gd name="connsiteY1" fmla="*/ 21431 h 732234"/>
                <a:gd name="connsiteX2" fmla="*/ 364331 w 707231"/>
                <a:gd name="connsiteY2" fmla="*/ 342900 h 732234"/>
                <a:gd name="connsiteX3" fmla="*/ 535781 w 707231"/>
                <a:gd name="connsiteY3" fmla="*/ 728662 h 732234"/>
                <a:gd name="connsiteX4" fmla="*/ 707231 w 707231"/>
                <a:gd name="connsiteY4" fmla="*/ 321469 h 732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7231" h="732234">
                  <a:moveTo>
                    <a:pt x="0" y="471487"/>
                  </a:moveTo>
                  <a:cubicBezTo>
                    <a:pt x="87511" y="257174"/>
                    <a:pt x="175022" y="42862"/>
                    <a:pt x="235744" y="21431"/>
                  </a:cubicBezTo>
                  <a:cubicBezTo>
                    <a:pt x="296466" y="0"/>
                    <a:pt x="314325" y="225028"/>
                    <a:pt x="364331" y="342900"/>
                  </a:cubicBezTo>
                  <a:cubicBezTo>
                    <a:pt x="414337" y="460772"/>
                    <a:pt x="478631" y="732234"/>
                    <a:pt x="535781" y="728662"/>
                  </a:cubicBezTo>
                  <a:cubicBezTo>
                    <a:pt x="592931" y="725090"/>
                    <a:pt x="650081" y="523279"/>
                    <a:pt x="707231" y="321469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/>
            <p:nvPr/>
          </p:nvCxnSpPr>
          <p:spPr>
            <a:xfrm rot="5400000" flipH="1" flipV="1">
              <a:off x="6167245" y="2868044"/>
              <a:ext cx="742196" cy="62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6207350" y="1683282"/>
              <a:ext cx="66198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Straight Connector 75"/>
          <p:cNvCxnSpPr/>
          <p:nvPr/>
        </p:nvCxnSpPr>
        <p:spPr>
          <a:xfrm rot="10800000">
            <a:off x="832509" y="1033653"/>
            <a:ext cx="12197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rot="5400000" flipH="1" flipV="1">
            <a:off x="512887" y="1360278"/>
            <a:ext cx="6532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052234" y="2647816"/>
            <a:ext cx="14808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052234" y="4075048"/>
            <a:ext cx="14808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3522579" y="2586985"/>
            <a:ext cx="125120" cy="12512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515545" y="4013154"/>
            <a:ext cx="125120" cy="12512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3559210" y="2287232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3540956" y="410291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3440274" y="260423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3440635" y="3723634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 rot="16200000">
            <a:off x="3169757" y="2885338"/>
            <a:ext cx="192990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OUTPUT:  </a:t>
            </a:r>
          </a:p>
          <a:p>
            <a:pPr lvl="0" algn="ctr">
              <a:spcBef>
                <a:spcPct val="0"/>
              </a:spcBef>
            </a:pPr>
            <a:r>
              <a:rPr 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aseline="-250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(t)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4194" y="192947"/>
            <a:ext cx="8229600" cy="57006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RC transfer function (High pass filter)</a:t>
            </a:r>
            <a:br>
              <a:rPr lang="en-US" dirty="0" smtClean="0"/>
            </a:br>
            <a:r>
              <a:rPr lang="en-US" sz="3600" dirty="0" smtClean="0"/>
              <a:t>Find H(</a:t>
            </a:r>
            <a:r>
              <a:rPr lang="en-US" sz="3600" dirty="0" smtClean="0">
                <a:latin typeface="Symbol" panose="05050102010706020507" pitchFamily="18" charset="2"/>
              </a:rPr>
              <a:t>w</a:t>
            </a:r>
            <a:r>
              <a:rPr lang="en-US" sz="3600" dirty="0" smtClean="0"/>
              <a:t>)</a:t>
            </a:r>
            <a:endParaRPr lang="en-US" sz="3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295280" y="761040"/>
              <a:ext cx="7779240" cy="5376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88800" y="755640"/>
                <a:ext cx="7791120" cy="5389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434" y="0"/>
            <a:ext cx="8229600" cy="7981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Example problem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99337" y="635168"/>
            <a:ext cx="8147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400" dirty="0" smtClean="0"/>
              <a:t>Find H(</a:t>
            </a:r>
            <a:r>
              <a:rPr lang="en-US" sz="1400" dirty="0" smtClean="0">
                <a:latin typeface="Symbol" pitchFamily="18" charset="2"/>
              </a:rPr>
              <a:t>w</a:t>
            </a:r>
            <a:r>
              <a:rPr lang="en-US" sz="1400" dirty="0" smtClean="0"/>
              <a:t>) for this circuit, then sketch the magnitude of H(</a:t>
            </a:r>
            <a:r>
              <a:rPr lang="en-US" sz="1400" dirty="0" smtClean="0">
                <a:latin typeface="Symbol" pitchFamily="18" charset="2"/>
              </a:rPr>
              <a:t>w</a:t>
            </a:r>
            <a:r>
              <a:rPr lang="en-US" sz="1400" dirty="0" smtClean="0"/>
              <a:t>) </a:t>
            </a:r>
            <a:r>
              <a:rPr lang="en-US" sz="1400" dirty="0" err="1" smtClean="0"/>
              <a:t>vs</a:t>
            </a:r>
            <a:r>
              <a:rPr lang="en-US" sz="1400" dirty="0" smtClean="0"/>
              <a:t> </a:t>
            </a:r>
            <a:r>
              <a:rPr lang="en-US" sz="1400" dirty="0" smtClean="0">
                <a:latin typeface="Symbol" pitchFamily="18" charset="2"/>
              </a:rPr>
              <a:t>w</a:t>
            </a:r>
            <a:r>
              <a:rPr lang="en-US" sz="1400" dirty="0" smtClean="0"/>
              <a:t>: (students)</a:t>
            </a:r>
          </a:p>
        </p:txBody>
      </p:sp>
      <p:grpSp>
        <p:nvGrpSpPr>
          <p:cNvPr id="4" name="Group 31"/>
          <p:cNvGrpSpPr/>
          <p:nvPr/>
        </p:nvGrpSpPr>
        <p:grpSpPr>
          <a:xfrm rot="10800000">
            <a:off x="1696119" y="1105603"/>
            <a:ext cx="719566" cy="1684994"/>
            <a:chOff x="736524" y="1601230"/>
            <a:chExt cx="719566" cy="1684994"/>
          </a:xfrm>
        </p:grpSpPr>
        <p:sp>
          <p:nvSpPr>
            <p:cNvPr id="33" name="Title 1"/>
            <p:cNvSpPr txBox="1">
              <a:spLocks/>
            </p:cNvSpPr>
            <p:nvPr/>
          </p:nvSpPr>
          <p:spPr>
            <a:xfrm rot="16200000">
              <a:off x="662666" y="1675088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grpSp>
          <p:nvGrpSpPr>
            <p:cNvPr id="5" name="Group 449"/>
            <p:cNvGrpSpPr/>
            <p:nvPr/>
          </p:nvGrpSpPr>
          <p:grpSpPr>
            <a:xfrm>
              <a:off x="785404" y="1743246"/>
              <a:ext cx="670690" cy="1542982"/>
              <a:chOff x="785404" y="1743246"/>
              <a:chExt cx="670690" cy="1542982"/>
            </a:xfrm>
          </p:grpSpPr>
          <p:sp>
            <p:nvSpPr>
              <p:cNvPr id="35" name="Title 1"/>
              <p:cNvSpPr txBox="1">
                <a:spLocks/>
              </p:cNvSpPr>
              <p:nvPr/>
            </p:nvSpPr>
            <p:spPr>
              <a:xfrm rot="16200000">
                <a:off x="576409" y="2163701"/>
                <a:ext cx="1088673" cy="67068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lvl="0" algn="ctr">
                  <a:spcBef>
                    <a:spcPct val="0"/>
                  </a:spcBef>
                </a:pPr>
                <a:r>
                  <a:rPr lang="en-US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kumimoji="0" lang="en-US" b="0" u="none" strike="noStrike" kern="1200" cap="none" spc="0" normalizeH="0" baseline="-25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endParaRPr>
              </a:p>
            </p:txBody>
          </p:sp>
          <p:grpSp>
            <p:nvGrpSpPr>
              <p:cNvPr id="6" name="Group 405"/>
              <p:cNvGrpSpPr/>
              <p:nvPr/>
            </p:nvGrpSpPr>
            <p:grpSpPr>
              <a:xfrm rot="5400000">
                <a:off x="604260" y="2434393"/>
                <a:ext cx="1542982" cy="160687"/>
                <a:chOff x="1809818" y="1385407"/>
                <a:chExt cx="1542982" cy="160687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rot="5400000" flipH="1" flipV="1">
                  <a:off x="2340101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5400000" flipH="1" flipV="1">
                  <a:off x="2239094" y="140553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 flipH="1">
                  <a:off x="2259580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 flipH="1" flipV="1">
                  <a:off x="2501143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 flipH="1">
                  <a:off x="2420622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0800000">
                  <a:off x="2903394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5400000" flipH="1" flipV="1">
                  <a:off x="2662185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 flipH="1">
                  <a:off x="2581664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 flipH="1">
                  <a:off x="2742706" y="1425312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5400000" flipH="1" flipV="1">
                  <a:off x="2843002" y="148534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0800000">
                  <a:off x="1809818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54" name="Straight Connector 53"/>
          <p:cNvCxnSpPr/>
          <p:nvPr/>
        </p:nvCxnSpPr>
        <p:spPr>
          <a:xfrm>
            <a:off x="576709" y="4081189"/>
            <a:ext cx="12104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 flipH="1" flipV="1">
            <a:off x="1685731" y="1141186"/>
            <a:ext cx="20278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10800000">
            <a:off x="570501" y="1039794"/>
            <a:ext cx="12197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82"/>
          <p:cNvGrpSpPr/>
          <p:nvPr/>
        </p:nvGrpSpPr>
        <p:grpSpPr>
          <a:xfrm>
            <a:off x="1569489" y="2594722"/>
            <a:ext cx="378996" cy="1491705"/>
            <a:chOff x="2599211" y="4506635"/>
            <a:chExt cx="378996" cy="1890454"/>
          </a:xfrm>
        </p:grpSpPr>
        <p:cxnSp>
          <p:nvCxnSpPr>
            <p:cNvPr id="70" name="Straight Connector 69"/>
            <p:cNvCxnSpPr/>
            <p:nvPr/>
          </p:nvCxnSpPr>
          <p:spPr>
            <a:xfrm rot="5400000" flipH="1" flipV="1">
              <a:off x="2603799" y="4709816"/>
              <a:ext cx="40636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180"/>
            <p:cNvGrpSpPr/>
            <p:nvPr/>
          </p:nvGrpSpPr>
          <p:grpSpPr>
            <a:xfrm>
              <a:off x="2599211" y="4912998"/>
              <a:ext cx="378996" cy="1085343"/>
              <a:chOff x="4616934" y="4177587"/>
              <a:chExt cx="378996" cy="1085343"/>
            </a:xfrm>
          </p:grpSpPr>
          <p:grpSp>
            <p:nvGrpSpPr>
              <p:cNvPr id="9" name="Group 167"/>
              <p:cNvGrpSpPr/>
              <p:nvPr/>
            </p:nvGrpSpPr>
            <p:grpSpPr>
              <a:xfrm>
                <a:off x="4616934" y="4177587"/>
                <a:ext cx="378996" cy="219365"/>
                <a:chOff x="4300538" y="2481962"/>
                <a:chExt cx="835818" cy="322898"/>
              </a:xfrm>
            </p:grpSpPr>
            <p:sp>
              <p:nvSpPr>
                <p:cNvPr id="92" name="Arc 91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Arc 92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168"/>
              <p:cNvGrpSpPr/>
              <p:nvPr/>
            </p:nvGrpSpPr>
            <p:grpSpPr>
              <a:xfrm>
                <a:off x="4616934" y="4394081"/>
                <a:ext cx="378996" cy="219365"/>
                <a:chOff x="4300538" y="2481962"/>
                <a:chExt cx="835818" cy="322898"/>
              </a:xfrm>
            </p:grpSpPr>
            <p:sp>
              <p:nvSpPr>
                <p:cNvPr id="90" name="Arc 89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Arc 90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71"/>
              <p:cNvGrpSpPr/>
              <p:nvPr/>
            </p:nvGrpSpPr>
            <p:grpSpPr>
              <a:xfrm>
                <a:off x="4616934" y="4610575"/>
                <a:ext cx="378996" cy="219365"/>
                <a:chOff x="4300538" y="2481962"/>
                <a:chExt cx="835818" cy="322898"/>
              </a:xfrm>
            </p:grpSpPr>
            <p:sp>
              <p:nvSpPr>
                <p:cNvPr id="88" name="Arc 87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Arc 88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74"/>
              <p:cNvGrpSpPr/>
              <p:nvPr/>
            </p:nvGrpSpPr>
            <p:grpSpPr>
              <a:xfrm>
                <a:off x="4616934" y="4827069"/>
                <a:ext cx="378996" cy="219365"/>
                <a:chOff x="4300538" y="2481962"/>
                <a:chExt cx="835818" cy="322898"/>
              </a:xfrm>
            </p:grpSpPr>
            <p:sp>
              <p:nvSpPr>
                <p:cNvPr id="86" name="Arc 85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Arc 86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77"/>
              <p:cNvGrpSpPr/>
              <p:nvPr/>
            </p:nvGrpSpPr>
            <p:grpSpPr>
              <a:xfrm>
                <a:off x="4616934" y="5043565"/>
                <a:ext cx="378996" cy="219365"/>
                <a:chOff x="4300538" y="2481962"/>
                <a:chExt cx="835818" cy="322898"/>
              </a:xfrm>
            </p:grpSpPr>
            <p:sp>
              <p:nvSpPr>
                <p:cNvPr id="84" name="Arc 83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Arc 84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77" name="Straight Connector 76"/>
            <p:cNvCxnSpPr/>
            <p:nvPr/>
          </p:nvCxnSpPr>
          <p:spPr>
            <a:xfrm rot="5400000" flipH="1" flipV="1">
              <a:off x="2603799" y="6193908"/>
              <a:ext cx="40636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itle 1"/>
          <p:cNvSpPr txBox="1">
            <a:spLocks/>
          </p:cNvSpPr>
          <p:nvPr/>
        </p:nvSpPr>
        <p:spPr>
          <a:xfrm rot="16200000">
            <a:off x="897580" y="2917946"/>
            <a:ext cx="1088673" cy="670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1775925" y="2594722"/>
            <a:ext cx="14808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1775925" y="4083946"/>
            <a:ext cx="14808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>
            <a:off x="3163965" y="2533891"/>
            <a:ext cx="1114128" cy="1613281"/>
            <a:chOff x="4907532" y="2669569"/>
            <a:chExt cx="1114128" cy="1613281"/>
          </a:xfrm>
        </p:grpSpPr>
        <p:sp>
          <p:nvSpPr>
            <p:cNvPr id="105" name="Title 1"/>
            <p:cNvSpPr txBox="1">
              <a:spLocks/>
            </p:cNvSpPr>
            <p:nvPr/>
          </p:nvSpPr>
          <p:spPr>
            <a:xfrm>
              <a:off x="5314708" y="3159432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i="1" dirty="0" err="1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i="1" baseline="-25000" dirty="0" err="1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out</a:t>
              </a: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4989837" y="2669569"/>
              <a:ext cx="125120" cy="12512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4982803" y="4157730"/>
              <a:ext cx="125120" cy="12512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907532" y="271006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907893" y="3868210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</p:grpSp>
      <p:sp>
        <p:nvSpPr>
          <p:cNvPr id="111" name="Title 1"/>
          <p:cNvSpPr txBox="1">
            <a:spLocks/>
          </p:cNvSpPr>
          <p:nvPr/>
        </p:nvSpPr>
        <p:spPr>
          <a:xfrm>
            <a:off x="80331" y="2149715"/>
            <a:ext cx="70695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i="1" baseline="-25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endParaRPr kumimoji="0" lang="en-US" b="0" i="1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433807" y="977802"/>
            <a:ext cx="125120" cy="12512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459744" y="4014303"/>
            <a:ext cx="125120" cy="12512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/>
          <p:cNvSpPr txBox="1"/>
          <p:nvPr/>
        </p:nvSpPr>
        <p:spPr>
          <a:xfrm>
            <a:off x="351502" y="101830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384834" y="3724783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/>
              <p14:cNvContentPartPr/>
              <p14:nvPr/>
            </p14:nvContentPartPr>
            <p14:xfrm>
              <a:off x="4626720" y="197280"/>
              <a:ext cx="3713760" cy="25509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8800" y="190080"/>
                <a:ext cx="3724200" cy="257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9597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067" y="-228615"/>
            <a:ext cx="8229600" cy="1143000"/>
          </a:xfrm>
        </p:spPr>
        <p:txBody>
          <a:bodyPr/>
          <a:lstStyle/>
          <a:p>
            <a:r>
              <a:rPr lang="en-US" dirty="0" smtClean="0"/>
              <a:t>Band pass filter (RLC)</a:t>
            </a:r>
            <a:endParaRPr lang="en-US" dirty="0"/>
          </a:p>
        </p:txBody>
      </p:sp>
      <p:grpSp>
        <p:nvGrpSpPr>
          <p:cNvPr id="3" name="Group 31"/>
          <p:cNvGrpSpPr/>
          <p:nvPr/>
        </p:nvGrpSpPr>
        <p:grpSpPr>
          <a:xfrm rot="10800000">
            <a:off x="2619374" y="2422344"/>
            <a:ext cx="719566" cy="1684994"/>
            <a:chOff x="736524" y="1601230"/>
            <a:chExt cx="719566" cy="1684994"/>
          </a:xfrm>
        </p:grpSpPr>
        <p:sp>
          <p:nvSpPr>
            <p:cNvPr id="33" name="Title 1"/>
            <p:cNvSpPr txBox="1">
              <a:spLocks/>
            </p:cNvSpPr>
            <p:nvPr/>
          </p:nvSpPr>
          <p:spPr>
            <a:xfrm rot="16200000">
              <a:off x="662666" y="1675088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grpSp>
          <p:nvGrpSpPr>
            <p:cNvPr id="4" name="Group 449"/>
            <p:cNvGrpSpPr/>
            <p:nvPr/>
          </p:nvGrpSpPr>
          <p:grpSpPr>
            <a:xfrm>
              <a:off x="785404" y="1743246"/>
              <a:ext cx="670690" cy="1542982"/>
              <a:chOff x="785404" y="1743246"/>
              <a:chExt cx="670690" cy="1542982"/>
            </a:xfrm>
          </p:grpSpPr>
          <p:sp>
            <p:nvSpPr>
              <p:cNvPr id="35" name="Title 1"/>
              <p:cNvSpPr txBox="1">
                <a:spLocks/>
              </p:cNvSpPr>
              <p:nvPr/>
            </p:nvSpPr>
            <p:spPr>
              <a:xfrm rot="16200000">
                <a:off x="576409" y="2163701"/>
                <a:ext cx="1088673" cy="67068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lvl="0" algn="ctr">
                  <a:spcBef>
                    <a:spcPct val="0"/>
                  </a:spcBef>
                </a:pPr>
                <a:r>
                  <a:rPr lang="en-US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kumimoji="0" lang="en-US" b="0" u="none" strike="noStrike" kern="1200" cap="none" spc="0" normalizeH="0" baseline="-25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endParaRPr>
              </a:p>
            </p:txBody>
          </p:sp>
          <p:grpSp>
            <p:nvGrpSpPr>
              <p:cNvPr id="5" name="Group 405"/>
              <p:cNvGrpSpPr/>
              <p:nvPr/>
            </p:nvGrpSpPr>
            <p:grpSpPr>
              <a:xfrm rot="5400000">
                <a:off x="604260" y="2434393"/>
                <a:ext cx="1542982" cy="160687"/>
                <a:chOff x="1809818" y="1385407"/>
                <a:chExt cx="1542982" cy="160687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rot="5400000" flipH="1" flipV="1">
                  <a:off x="2340101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5400000" flipH="1" flipV="1">
                  <a:off x="2239094" y="140553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6200000" flipH="1">
                  <a:off x="2259580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 flipH="1" flipV="1">
                  <a:off x="2501143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 flipH="1">
                  <a:off x="2420622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0800000">
                  <a:off x="2903394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5400000" flipH="1" flipV="1">
                  <a:off x="2662185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6200000" flipH="1">
                  <a:off x="2581664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rot="16200000" flipH="1">
                  <a:off x="2742706" y="1425312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rot="5400000" flipH="1" flipV="1">
                  <a:off x="2843002" y="148534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rot="10800000">
                  <a:off x="1809818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51" name="Straight Connector 50"/>
          <p:cNvCxnSpPr/>
          <p:nvPr/>
        </p:nvCxnSpPr>
        <p:spPr>
          <a:xfrm rot="5400000">
            <a:off x="701624" y="3698621"/>
            <a:ext cx="51431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33"/>
          <p:cNvGrpSpPr/>
          <p:nvPr/>
        </p:nvGrpSpPr>
        <p:grpSpPr>
          <a:xfrm>
            <a:off x="1605148" y="914385"/>
            <a:ext cx="2028441" cy="1542982"/>
            <a:chOff x="1013912" y="1497002"/>
            <a:chExt cx="2028441" cy="1542982"/>
          </a:xfrm>
        </p:grpSpPr>
        <p:cxnSp>
          <p:nvCxnSpPr>
            <p:cNvPr id="56" name="Straight Connector 55"/>
            <p:cNvCxnSpPr/>
            <p:nvPr/>
          </p:nvCxnSpPr>
          <p:spPr>
            <a:xfrm rot="16200000" flipH="1" flipV="1">
              <a:off x="1818232" y="1984139"/>
              <a:ext cx="56870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6200000" flipH="1" flipV="1">
              <a:off x="1861439" y="266514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itle 1"/>
            <p:cNvSpPr txBox="1">
              <a:spLocks/>
            </p:cNvSpPr>
            <p:nvPr/>
          </p:nvSpPr>
          <p:spPr>
            <a:xfrm>
              <a:off x="1013912" y="1992671"/>
              <a:ext cx="1088673" cy="67068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kumimoji="0" lang="en-US" b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 flipH="1" flipV="1">
              <a:off x="1846901" y="226849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 flipV="1">
              <a:off x="1846901" y="2420892"/>
              <a:ext cx="4885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 rot="5400000">
              <a:off x="2370026" y="181554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392468" y="2494949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</a:t>
              </a:r>
              <a:endParaRPr lang="en-US" dirty="0"/>
            </a:p>
          </p:txBody>
        </p:sp>
        <p:sp>
          <p:nvSpPr>
            <p:cNvPr id="63" name="Title 1"/>
            <p:cNvSpPr txBox="1">
              <a:spLocks/>
            </p:cNvSpPr>
            <p:nvPr/>
          </p:nvSpPr>
          <p:spPr>
            <a:xfrm>
              <a:off x="2335401" y="2046521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US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i="1" baseline="-25000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 rot="5400000" flipH="1" flipV="1">
              <a:off x="2001195" y="1598394"/>
              <a:ext cx="20278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2037289" y="2974688"/>
              <a:ext cx="13059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itle 1"/>
          <p:cNvSpPr txBox="1">
            <a:spLocks/>
          </p:cNvSpPr>
          <p:nvPr/>
        </p:nvSpPr>
        <p:spPr>
          <a:xfrm rot="16200000">
            <a:off x="-561957" y="2120279"/>
            <a:ext cx="192990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INPUT:  </a:t>
            </a:r>
          </a:p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V(t)=V</a:t>
            </a:r>
            <a:r>
              <a:rPr lang="en-US" baseline="-25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solidFill>
                  <a:srgbClr val="FF3300"/>
                </a:solidFill>
                <a:latin typeface="Symbol" pitchFamily="18" charset="2"/>
                <a:cs typeface="Times New Roman" pitchFamily="18" charset="0"/>
              </a:rPr>
              <a:t>w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t)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 rot="5400000">
            <a:off x="3034884" y="268544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3057326" y="3364848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3000259" y="2916420"/>
            <a:ext cx="70695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i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i="1" baseline="-25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0" lang="en-US" b="0" i="1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7" name="Group 69"/>
          <p:cNvGrpSpPr/>
          <p:nvPr/>
        </p:nvGrpSpPr>
        <p:grpSpPr>
          <a:xfrm>
            <a:off x="711996" y="1551505"/>
            <a:ext cx="485775" cy="1889957"/>
            <a:chOff x="6295456" y="1352289"/>
            <a:chExt cx="485775" cy="1889957"/>
          </a:xfrm>
        </p:grpSpPr>
        <p:sp>
          <p:nvSpPr>
            <p:cNvPr id="71" name="Oval 70"/>
            <p:cNvSpPr/>
            <p:nvPr/>
          </p:nvSpPr>
          <p:spPr>
            <a:xfrm>
              <a:off x="6295456" y="2014275"/>
              <a:ext cx="485775" cy="48577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/>
            <p:cNvSpPr/>
            <p:nvPr/>
          </p:nvSpPr>
          <p:spPr>
            <a:xfrm>
              <a:off x="6368806" y="2136451"/>
              <a:ext cx="345281" cy="192881"/>
            </a:xfrm>
            <a:custGeom>
              <a:avLst/>
              <a:gdLst>
                <a:gd name="connsiteX0" fmla="*/ 0 w 707231"/>
                <a:gd name="connsiteY0" fmla="*/ 471487 h 732234"/>
                <a:gd name="connsiteX1" fmla="*/ 235744 w 707231"/>
                <a:gd name="connsiteY1" fmla="*/ 21431 h 732234"/>
                <a:gd name="connsiteX2" fmla="*/ 364331 w 707231"/>
                <a:gd name="connsiteY2" fmla="*/ 342900 h 732234"/>
                <a:gd name="connsiteX3" fmla="*/ 535781 w 707231"/>
                <a:gd name="connsiteY3" fmla="*/ 728662 h 732234"/>
                <a:gd name="connsiteX4" fmla="*/ 707231 w 707231"/>
                <a:gd name="connsiteY4" fmla="*/ 321469 h 732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7231" h="732234">
                  <a:moveTo>
                    <a:pt x="0" y="471487"/>
                  </a:moveTo>
                  <a:cubicBezTo>
                    <a:pt x="87511" y="257174"/>
                    <a:pt x="175022" y="42862"/>
                    <a:pt x="235744" y="21431"/>
                  </a:cubicBezTo>
                  <a:cubicBezTo>
                    <a:pt x="296466" y="0"/>
                    <a:pt x="314325" y="225028"/>
                    <a:pt x="364331" y="342900"/>
                  </a:cubicBezTo>
                  <a:cubicBezTo>
                    <a:pt x="414337" y="460772"/>
                    <a:pt x="478631" y="732234"/>
                    <a:pt x="535781" y="728662"/>
                  </a:cubicBezTo>
                  <a:cubicBezTo>
                    <a:pt x="592931" y="725090"/>
                    <a:pt x="650081" y="523279"/>
                    <a:pt x="707231" y="321469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/>
            <p:cNvCxnSpPr/>
            <p:nvPr/>
          </p:nvCxnSpPr>
          <p:spPr>
            <a:xfrm rot="5400000" flipH="1" flipV="1">
              <a:off x="6167245" y="2868044"/>
              <a:ext cx="742196" cy="62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 flipH="1" flipV="1">
              <a:off x="6207350" y="1683282"/>
              <a:ext cx="66198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 rot="5400000" flipH="1" flipV="1">
            <a:off x="632158" y="1241010"/>
            <a:ext cx="6532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713481" y="2528548"/>
            <a:ext cx="14808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713481" y="3955780"/>
            <a:ext cx="14808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183826" y="2467717"/>
            <a:ext cx="125120" cy="12512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176792" y="3893886"/>
            <a:ext cx="125120" cy="12512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4220457" y="216796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4202203" y="398364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4101521" y="248496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4101882" y="3604366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 rot="16200000">
            <a:off x="3831004" y="2766070"/>
            <a:ext cx="192990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OUTPUT:  </a:t>
            </a:r>
          </a:p>
          <a:p>
            <a:pPr lvl="0" algn="ctr">
              <a:spcBef>
                <a:spcPct val="0"/>
              </a:spcBef>
            </a:pPr>
            <a:r>
              <a:rPr 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aseline="-250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(t)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82" name="Group 82"/>
          <p:cNvGrpSpPr/>
          <p:nvPr/>
        </p:nvGrpSpPr>
        <p:grpSpPr>
          <a:xfrm rot="5400000">
            <a:off x="1754125" y="168532"/>
            <a:ext cx="378996" cy="1491705"/>
            <a:chOff x="2599211" y="4506635"/>
            <a:chExt cx="378996" cy="1890454"/>
          </a:xfrm>
        </p:grpSpPr>
        <p:cxnSp>
          <p:nvCxnSpPr>
            <p:cNvPr id="83" name="Straight Connector 82"/>
            <p:cNvCxnSpPr/>
            <p:nvPr/>
          </p:nvCxnSpPr>
          <p:spPr>
            <a:xfrm rot="5400000" flipH="1" flipV="1">
              <a:off x="2603799" y="4709816"/>
              <a:ext cx="40636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180"/>
            <p:cNvGrpSpPr/>
            <p:nvPr/>
          </p:nvGrpSpPr>
          <p:grpSpPr>
            <a:xfrm>
              <a:off x="2599211" y="4912998"/>
              <a:ext cx="378996" cy="1085343"/>
              <a:chOff x="4616934" y="4177587"/>
              <a:chExt cx="378996" cy="1085343"/>
            </a:xfrm>
          </p:grpSpPr>
          <p:grpSp>
            <p:nvGrpSpPr>
              <p:cNvPr id="86" name="Group 167"/>
              <p:cNvGrpSpPr/>
              <p:nvPr/>
            </p:nvGrpSpPr>
            <p:grpSpPr>
              <a:xfrm>
                <a:off x="4616934" y="4177587"/>
                <a:ext cx="378996" cy="219365"/>
                <a:chOff x="4300538" y="2481962"/>
                <a:chExt cx="835818" cy="322898"/>
              </a:xfrm>
            </p:grpSpPr>
            <p:sp>
              <p:nvSpPr>
                <p:cNvPr id="99" name="Arc 98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Arc 99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168"/>
              <p:cNvGrpSpPr/>
              <p:nvPr/>
            </p:nvGrpSpPr>
            <p:grpSpPr>
              <a:xfrm>
                <a:off x="4616934" y="4394081"/>
                <a:ext cx="378996" cy="219365"/>
                <a:chOff x="4300538" y="2481962"/>
                <a:chExt cx="835818" cy="322898"/>
              </a:xfrm>
            </p:grpSpPr>
            <p:sp>
              <p:nvSpPr>
                <p:cNvPr id="97" name="Arc 96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Arc 97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8" name="Group 171"/>
              <p:cNvGrpSpPr/>
              <p:nvPr/>
            </p:nvGrpSpPr>
            <p:grpSpPr>
              <a:xfrm>
                <a:off x="4616934" y="4610575"/>
                <a:ext cx="378996" cy="219365"/>
                <a:chOff x="4300538" y="2481962"/>
                <a:chExt cx="835818" cy="322898"/>
              </a:xfrm>
            </p:grpSpPr>
            <p:sp>
              <p:nvSpPr>
                <p:cNvPr id="95" name="Arc 94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Arc 95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" name="Group 174"/>
              <p:cNvGrpSpPr/>
              <p:nvPr/>
            </p:nvGrpSpPr>
            <p:grpSpPr>
              <a:xfrm>
                <a:off x="4616934" y="4827069"/>
                <a:ext cx="378996" cy="219365"/>
                <a:chOff x="4300538" y="2481962"/>
                <a:chExt cx="835818" cy="322898"/>
              </a:xfrm>
            </p:grpSpPr>
            <p:sp>
              <p:nvSpPr>
                <p:cNvPr id="93" name="Arc 92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Arc 93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0" name="Group 177"/>
              <p:cNvGrpSpPr/>
              <p:nvPr/>
            </p:nvGrpSpPr>
            <p:grpSpPr>
              <a:xfrm>
                <a:off x="4616934" y="5043565"/>
                <a:ext cx="378996" cy="219365"/>
                <a:chOff x="4300538" y="2481962"/>
                <a:chExt cx="835818" cy="322898"/>
              </a:xfrm>
            </p:grpSpPr>
            <p:sp>
              <p:nvSpPr>
                <p:cNvPr id="91" name="Arc 90"/>
                <p:cNvSpPr/>
                <p:nvPr/>
              </p:nvSpPr>
              <p:spPr>
                <a:xfrm>
                  <a:off x="4300538" y="2493169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Arc 91"/>
                <p:cNvSpPr/>
                <p:nvPr/>
              </p:nvSpPr>
              <p:spPr>
                <a:xfrm flipV="1">
                  <a:off x="4300538" y="2481962"/>
                  <a:ext cx="835818" cy="311691"/>
                </a:xfrm>
                <a:prstGeom prst="arc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85" name="Straight Connector 84"/>
            <p:cNvCxnSpPr/>
            <p:nvPr/>
          </p:nvCxnSpPr>
          <p:spPr>
            <a:xfrm rot="5400000" flipH="1" flipV="1">
              <a:off x="2603799" y="6193908"/>
              <a:ext cx="40636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Straight Connector 101"/>
          <p:cNvCxnSpPr/>
          <p:nvPr/>
        </p:nvCxnSpPr>
        <p:spPr>
          <a:xfrm rot="10800000">
            <a:off x="951779" y="932656"/>
            <a:ext cx="24599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951779" y="3965323"/>
            <a:ext cx="17376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452160" y="861120"/>
              <a:ext cx="8095320" cy="56620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8200" y="854640"/>
                <a:ext cx="8101800" cy="5671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298" name="Picture 2" descr="http://i576.photobucket.com/albums/ss202/geoffreyforest/240D/stereopics-3.jpg"/>
          <p:cNvPicPr>
            <a:picLocks noChangeAspect="1" noChangeArrowheads="1"/>
          </p:cNvPicPr>
          <p:nvPr/>
        </p:nvPicPr>
        <p:blipFill>
          <a:blip r:embed="rId3"/>
          <a:srcRect l="21519" t="17982" r="17089" b="20430"/>
          <a:stretch>
            <a:fillRect/>
          </a:stretch>
        </p:blipFill>
        <p:spPr bwMode="auto">
          <a:xfrm>
            <a:off x="-1" y="0"/>
            <a:ext cx="9114949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954924" y="59987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http://www.peachparts.com/shopforum/showthread.php?t=256624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897413" y="2538248"/>
            <a:ext cx="938049" cy="638504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253358" y="2371396"/>
            <a:ext cx="938049" cy="638504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158765" y="3873062"/>
            <a:ext cx="938049" cy="638504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241120" y="2436480"/>
              <a:ext cx="578160" cy="3255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9960" y="2427840"/>
                <a:ext cx="596880" cy="327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2085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Resonance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7848360" y="3983400"/>
              <a:ext cx="70560" cy="442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37560" y="3973320"/>
                <a:ext cx="92880" cy="6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2759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Wireless Communications</a:t>
            </a:r>
            <a:endParaRPr lang="en-US" dirty="0"/>
          </a:p>
        </p:txBody>
      </p:sp>
      <p:pic>
        <p:nvPicPr>
          <p:cNvPr id="374787" name="Picture 3" descr="C:\Users\Peter Burke\AppData\Local\Microsoft\Windows\Temporary Internet Files\Content.IE5\Q78LK1PV\MC900089304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0227" y="1143000"/>
            <a:ext cx="1309433" cy="1165317"/>
          </a:xfrm>
          <a:prstGeom prst="rect">
            <a:avLst/>
          </a:prstGeom>
          <a:noFill/>
        </p:spPr>
      </p:pic>
      <p:pic>
        <p:nvPicPr>
          <p:cNvPr id="374789" name="Picture 5" descr="C:\Users\Peter Burke\AppData\Local\Microsoft\Windows\Temporary Internet Files\Content.IE5\T7DG6F7S\MM900283945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315" y="1257916"/>
            <a:ext cx="604734" cy="499322"/>
          </a:xfrm>
          <a:prstGeom prst="rect">
            <a:avLst/>
          </a:prstGeom>
          <a:noFill/>
        </p:spPr>
      </p:pic>
      <p:pic>
        <p:nvPicPr>
          <p:cNvPr id="374796" name="Picture 12" descr="http://www.merrittcentennials.com/leagues/3359/graphics/Image/radio.GIF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20311" y="883197"/>
            <a:ext cx="834237" cy="1449448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700000">
            <a:off x="2854814" y="884477"/>
            <a:ext cx="1711208" cy="1711208"/>
            <a:chOff x="3221604" y="1411057"/>
            <a:chExt cx="2590800" cy="2590800"/>
          </a:xfrm>
        </p:grpSpPr>
        <p:sp>
          <p:nvSpPr>
            <p:cNvPr id="13" name="Arc 12"/>
            <p:cNvSpPr/>
            <p:nvPr/>
          </p:nvSpPr>
          <p:spPr>
            <a:xfrm>
              <a:off x="3474720" y="2274888"/>
              <a:ext cx="1288111" cy="1288111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>
              <a:off x="3474720" y="1871021"/>
              <a:ext cx="1836751" cy="1836751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>
              <a:off x="3221604" y="1411057"/>
              <a:ext cx="2590800" cy="25908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838" y="863110"/>
            <a:ext cx="208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Broadcast Radio: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2332645"/>
            <a:ext cx="1202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Telecom: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802180"/>
            <a:ext cx="1202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Internet: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5271715"/>
            <a:ext cx="1202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3G data:</a:t>
            </a:r>
            <a:endParaRPr lang="en-US" dirty="0"/>
          </a:p>
        </p:txBody>
      </p:sp>
      <p:pic>
        <p:nvPicPr>
          <p:cNvPr id="390146" name="Picture 2" descr="See full size image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36101" y="2578783"/>
            <a:ext cx="710184" cy="1061616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 rot="2700000">
            <a:off x="2244056" y="2246884"/>
            <a:ext cx="1711208" cy="1711208"/>
            <a:chOff x="3221604" y="1411057"/>
            <a:chExt cx="2590800" cy="2590800"/>
          </a:xfrm>
        </p:grpSpPr>
        <p:sp>
          <p:nvSpPr>
            <p:cNvPr id="19" name="Arc 18"/>
            <p:cNvSpPr/>
            <p:nvPr/>
          </p:nvSpPr>
          <p:spPr>
            <a:xfrm>
              <a:off x="3474720" y="2274888"/>
              <a:ext cx="1288111" cy="1288111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>
              <a:off x="3474720" y="1871021"/>
              <a:ext cx="1836751" cy="1836751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>
              <a:off x="3221604" y="1411057"/>
              <a:ext cx="2590800" cy="25908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0150" name="Picture 6" descr="http://www.letsgomobile.org/images/news/strategyanalytics/cell-phone-antenna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62479" y="2578783"/>
            <a:ext cx="1459881" cy="1130559"/>
          </a:xfrm>
          <a:prstGeom prst="rect">
            <a:avLst/>
          </a:prstGeom>
          <a:noFill/>
        </p:spPr>
      </p:pic>
      <p:pic>
        <p:nvPicPr>
          <p:cNvPr id="390152" name="Picture 8" descr="http://www.microsoft.com/library/media/1033/windowsxp/mediacenter/images/en-us/wireless_04.jpg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11049" y="3950371"/>
            <a:ext cx="1668864" cy="1242579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 rot="2700000">
            <a:off x="2445596" y="3782811"/>
            <a:ext cx="1711208" cy="1711208"/>
            <a:chOff x="3221604" y="1411057"/>
            <a:chExt cx="2590800" cy="2590800"/>
          </a:xfrm>
        </p:grpSpPr>
        <p:sp>
          <p:nvSpPr>
            <p:cNvPr id="24" name="Arc 23"/>
            <p:cNvSpPr/>
            <p:nvPr/>
          </p:nvSpPr>
          <p:spPr>
            <a:xfrm>
              <a:off x="3474720" y="2274888"/>
              <a:ext cx="1288111" cy="1288111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>
              <a:off x="3474720" y="1871021"/>
              <a:ext cx="1836751" cy="1836751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>
              <a:off x="3221604" y="1411057"/>
              <a:ext cx="2590800" cy="25908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0154" name="Picture 10" descr="http://hwcargill.is-a-geek.com/Pics/Networking/TrendnetWirelessCard.jpg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20912" y="3920629"/>
            <a:ext cx="1801448" cy="1351086"/>
          </a:xfrm>
          <a:prstGeom prst="rect">
            <a:avLst/>
          </a:prstGeom>
          <a:noFill/>
        </p:spPr>
      </p:pic>
      <p:pic>
        <p:nvPicPr>
          <p:cNvPr id="390156" name="Picture 12" descr="http://2.bp.blogspot.com/_1fQvulf5yIk/Swf1cfqz0FI/AAAAAAAAAzU/xwHWs91EEd4/s400/blackberry-hand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11207" y="5205471"/>
            <a:ext cx="1278446" cy="1285901"/>
          </a:xfrm>
          <a:prstGeom prst="rect">
            <a:avLst/>
          </a:prstGeom>
          <a:noFill/>
        </p:spPr>
      </p:pic>
      <p:pic>
        <p:nvPicPr>
          <p:cNvPr id="29" name="Picture 2" descr="See full size image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34561" y="5477117"/>
            <a:ext cx="710184" cy="1061616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 rot="2700000">
            <a:off x="2441582" y="5175443"/>
            <a:ext cx="1393876" cy="1393876"/>
            <a:chOff x="3221604" y="1411057"/>
            <a:chExt cx="2590800" cy="2590800"/>
          </a:xfrm>
        </p:grpSpPr>
        <p:sp>
          <p:nvSpPr>
            <p:cNvPr id="31" name="Arc 30"/>
            <p:cNvSpPr/>
            <p:nvPr/>
          </p:nvSpPr>
          <p:spPr>
            <a:xfrm>
              <a:off x="3474720" y="2274888"/>
              <a:ext cx="1288111" cy="1288111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>
              <a:off x="3474720" y="1871021"/>
              <a:ext cx="1836751" cy="1836751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/>
            <p:nvPr/>
          </p:nvSpPr>
          <p:spPr>
            <a:xfrm>
              <a:off x="3221604" y="1411057"/>
              <a:ext cx="2590800" cy="259080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ight Brace 33"/>
          <p:cNvSpPr/>
          <p:nvPr/>
        </p:nvSpPr>
        <p:spPr>
          <a:xfrm>
            <a:off x="6408751" y="836311"/>
            <a:ext cx="572494" cy="560817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981245" y="3112166"/>
            <a:ext cx="2051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All use sine waves (</a:t>
            </a:r>
            <a:r>
              <a:rPr lang="en-US" i="1" dirty="0" err="1" smtClean="0"/>
              <a:t>phasors</a:t>
            </a:r>
            <a:r>
              <a:rPr lang="en-US" i="1" dirty="0" smtClean="0"/>
              <a:t>) as way to describe signals and circuits.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-1"/>
            <a:ext cx="5334000" cy="6904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8352720" y="2517480"/>
              <a:ext cx="152640" cy="63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43360" y="2505600"/>
                <a:ext cx="165600" cy="8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3543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0"/>
            <a:ext cx="5791200" cy="678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3434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http://www.youtube.com/watch?v=3mclp9QmCGs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239000" y="2590800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Nov 7, 1940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0" y="0"/>
            <a:ext cx="3062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 tooltip="Tacoma Narrows Bridge (1940)"/>
              </a:rPr>
              <a:t>Tacoma Narrows Bridge (1940)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8591400" y="3104280"/>
              <a:ext cx="39960" cy="39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81320" y="3089880"/>
                <a:ext cx="63360" cy="6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6018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mclp9QmCGs"/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6" y="576470"/>
            <a:ext cx="9135164" cy="51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53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3762" name="Object 2"/>
          <p:cNvGraphicFramePr>
            <a:graphicFrameLocks noChangeAspect="1"/>
          </p:cNvGraphicFramePr>
          <p:nvPr/>
        </p:nvGraphicFramePr>
        <p:xfrm>
          <a:off x="108856" y="566057"/>
          <a:ext cx="9028277" cy="5776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798" name="Acrobat Document" r:id="rId3" imgW="28803465" imgH="18430672" progId="AcroExch.Document.7">
                  <p:embed/>
                </p:oleObj>
              </mc:Choice>
              <mc:Fallback>
                <p:oleObj name="Acrobat Document" r:id="rId3" imgW="28803465" imgH="18430672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856" y="566057"/>
                        <a:ext cx="9028277" cy="57766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98783"/>
            <a:ext cx="8229600" cy="1143000"/>
          </a:xfrm>
        </p:spPr>
        <p:txBody>
          <a:bodyPr/>
          <a:lstStyle/>
          <a:p>
            <a:r>
              <a:rPr lang="en-US" dirty="0" smtClean="0"/>
              <a:t>Frequency Allocations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38901" y="6342743"/>
            <a:ext cx="6547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http://www.ntia.doc.gov/osmhome/allochrt.PDF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79"/>
            <a:ext cx="8229600" cy="1143000"/>
          </a:xfrm>
        </p:spPr>
        <p:txBody>
          <a:bodyPr/>
          <a:lstStyle/>
          <a:p>
            <a:r>
              <a:rPr lang="en-US" dirty="0" smtClean="0"/>
              <a:t>“Transfer function”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243456" y="1784779"/>
            <a:ext cx="126274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506199" y="934105"/>
            <a:ext cx="2373086" cy="16981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Linear network</a:t>
            </a:r>
          </a:p>
          <a:p>
            <a:pPr algn="ctr"/>
            <a:r>
              <a:rPr lang="en-US" dirty="0" smtClean="0"/>
              <a:t>H(</a:t>
            </a:r>
            <a:r>
              <a:rPr lang="en-US" dirty="0" smtClean="0">
                <a:latin typeface="Symbol" pitchFamily="18" charset="2"/>
              </a:rPr>
              <a:t>w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879285" y="1783191"/>
            <a:ext cx="126274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17628" y="1238906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X(</a:t>
            </a:r>
            <a:r>
              <a:rPr lang="en-US" dirty="0" smtClean="0">
                <a:latin typeface="Symbol" pitchFamily="18" charset="2"/>
              </a:rPr>
              <a:t>w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39857" y="1238906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Y(</a:t>
            </a:r>
            <a:r>
              <a:rPr lang="en-US" dirty="0" smtClean="0">
                <a:latin typeface="Symbol" pitchFamily="18" charset="2"/>
              </a:rPr>
              <a:t>w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29057" y="159852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36939" y="1608238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2098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Significance of Transfer Function H(</a:t>
            </a:r>
            <a:r>
              <a:rPr lang="en-US" sz="3200" dirty="0" smtClean="0">
                <a:latin typeface="Symbol" panose="05050102010706020507" pitchFamily="18" charset="2"/>
              </a:rPr>
              <a:t>w</a:t>
            </a:r>
            <a:r>
              <a:rPr lang="en-US" sz="3200" dirty="0" smtClean="0"/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02068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749473"/>
            <a:ext cx="5089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During lecture computer crashed so a few of these pages are scans of my written notes that were presented in lecture.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426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05-27 10.08.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18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05-27 10.08.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52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4" y="192947"/>
            <a:ext cx="8229600" cy="57006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RC transfer function (Low pass filter)</a:t>
            </a:r>
            <a:br>
              <a:rPr lang="en-US" dirty="0" smtClean="0"/>
            </a:br>
            <a:r>
              <a:rPr lang="en-US" sz="3600" dirty="0" smtClean="0"/>
              <a:t>Find H(</a:t>
            </a:r>
            <a:r>
              <a:rPr lang="en-US" sz="3600" dirty="0" smtClean="0">
                <a:latin typeface="Symbol" panose="05050102010706020507" pitchFamily="18" charset="2"/>
              </a:rPr>
              <a:t>w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cxnSp>
        <p:nvCxnSpPr>
          <p:cNvPr id="3" name="Straight Connector 2"/>
          <p:cNvCxnSpPr/>
          <p:nvPr/>
        </p:nvCxnSpPr>
        <p:spPr>
          <a:xfrm rot="5400000">
            <a:off x="623500" y="3855441"/>
            <a:ext cx="51431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879864" y="4112600"/>
            <a:ext cx="121041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 txBox="1">
            <a:spLocks/>
          </p:cNvSpPr>
          <p:nvPr/>
        </p:nvSpPr>
        <p:spPr>
          <a:xfrm rot="16200000">
            <a:off x="-640081" y="2277099"/>
            <a:ext cx="192990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INPUT:  </a:t>
            </a:r>
          </a:p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V(t)=V</a:t>
            </a:r>
            <a:r>
              <a:rPr lang="en-US" baseline="-250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smtClean="0">
                <a:solidFill>
                  <a:srgbClr val="FF3300"/>
                </a:solidFill>
                <a:latin typeface="Symbol" pitchFamily="18" charset="2"/>
                <a:cs typeface="Times New Roman" pitchFamily="18" charset="0"/>
              </a:rPr>
              <a:t>w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t)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6" name="Group 69"/>
          <p:cNvGrpSpPr/>
          <p:nvPr/>
        </p:nvGrpSpPr>
        <p:grpSpPr>
          <a:xfrm>
            <a:off x="633872" y="1708325"/>
            <a:ext cx="485775" cy="1889957"/>
            <a:chOff x="6295456" y="1352289"/>
            <a:chExt cx="485775" cy="1889957"/>
          </a:xfrm>
        </p:grpSpPr>
        <p:sp>
          <p:nvSpPr>
            <p:cNvPr id="7" name="Oval 6"/>
            <p:cNvSpPr/>
            <p:nvPr/>
          </p:nvSpPr>
          <p:spPr>
            <a:xfrm>
              <a:off x="6295456" y="2014275"/>
              <a:ext cx="485775" cy="485775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6368806" y="2136451"/>
              <a:ext cx="345281" cy="192881"/>
            </a:xfrm>
            <a:custGeom>
              <a:avLst/>
              <a:gdLst>
                <a:gd name="connsiteX0" fmla="*/ 0 w 707231"/>
                <a:gd name="connsiteY0" fmla="*/ 471487 h 732234"/>
                <a:gd name="connsiteX1" fmla="*/ 235744 w 707231"/>
                <a:gd name="connsiteY1" fmla="*/ 21431 h 732234"/>
                <a:gd name="connsiteX2" fmla="*/ 364331 w 707231"/>
                <a:gd name="connsiteY2" fmla="*/ 342900 h 732234"/>
                <a:gd name="connsiteX3" fmla="*/ 535781 w 707231"/>
                <a:gd name="connsiteY3" fmla="*/ 728662 h 732234"/>
                <a:gd name="connsiteX4" fmla="*/ 707231 w 707231"/>
                <a:gd name="connsiteY4" fmla="*/ 321469 h 732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7231" h="732234">
                  <a:moveTo>
                    <a:pt x="0" y="471487"/>
                  </a:moveTo>
                  <a:cubicBezTo>
                    <a:pt x="87511" y="257174"/>
                    <a:pt x="175022" y="42862"/>
                    <a:pt x="235744" y="21431"/>
                  </a:cubicBezTo>
                  <a:cubicBezTo>
                    <a:pt x="296466" y="0"/>
                    <a:pt x="314325" y="225028"/>
                    <a:pt x="364331" y="342900"/>
                  </a:cubicBezTo>
                  <a:cubicBezTo>
                    <a:pt x="414337" y="460772"/>
                    <a:pt x="478631" y="732234"/>
                    <a:pt x="535781" y="728662"/>
                  </a:cubicBezTo>
                  <a:cubicBezTo>
                    <a:pt x="592931" y="725090"/>
                    <a:pt x="650081" y="523279"/>
                    <a:pt x="707231" y="321469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5400000" flipH="1" flipV="1">
              <a:off x="6167245" y="2868044"/>
              <a:ext cx="742196" cy="620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 flipV="1">
              <a:off x="6207350" y="1683282"/>
              <a:ext cx="66198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/>
          <p:nvPr/>
        </p:nvCxnSpPr>
        <p:spPr>
          <a:xfrm rot="10800000">
            <a:off x="873656" y="1071205"/>
            <a:ext cx="12197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554034" y="1397830"/>
            <a:ext cx="6532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93381" y="2685368"/>
            <a:ext cx="14808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93381" y="4112600"/>
            <a:ext cx="14808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563726" y="2624537"/>
            <a:ext cx="125120" cy="12512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556692" y="4050706"/>
            <a:ext cx="125120" cy="12512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600357" y="232478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82103" y="414046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481421" y="26417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81782" y="3761186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 rot="16200000">
            <a:off x="3210904" y="2922890"/>
            <a:ext cx="1929902" cy="559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OUTPUT:  </a:t>
            </a:r>
          </a:p>
          <a:p>
            <a:pPr lvl="0" algn="ctr">
              <a:spcBef>
                <a:spcPct val="0"/>
              </a:spcBef>
            </a:pPr>
            <a:r>
              <a:rPr lang="en-US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aseline="-250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(t)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16200000" flipH="1" flipV="1">
            <a:off x="1789361" y="3074673"/>
            <a:ext cx="5687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H="1" flipV="1">
            <a:off x="1832568" y="3755676"/>
            <a:ext cx="488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985041" y="3083205"/>
            <a:ext cx="1088673" cy="670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kumimoji="0" lang="en-US" b="0" u="none" strike="noStrike" kern="120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 flipV="1">
            <a:off x="1818030" y="3359026"/>
            <a:ext cx="488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1818030" y="3511426"/>
            <a:ext cx="488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 flipH="1" flipV="1">
            <a:off x="1972324" y="2688928"/>
            <a:ext cx="20278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2008418" y="4065222"/>
            <a:ext cx="1305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31"/>
          <p:cNvGrpSpPr/>
          <p:nvPr/>
        </p:nvGrpSpPr>
        <p:grpSpPr>
          <a:xfrm rot="10800000">
            <a:off x="1999269" y="1064663"/>
            <a:ext cx="719566" cy="1684994"/>
            <a:chOff x="736524" y="1601230"/>
            <a:chExt cx="719566" cy="1684994"/>
          </a:xfrm>
        </p:grpSpPr>
        <p:sp>
          <p:nvSpPr>
            <p:cNvPr id="30" name="Title 1"/>
            <p:cNvSpPr txBox="1">
              <a:spLocks/>
            </p:cNvSpPr>
            <p:nvPr/>
          </p:nvSpPr>
          <p:spPr>
            <a:xfrm rot="16200000">
              <a:off x="662666" y="1675088"/>
              <a:ext cx="706952" cy="5592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</a:pPr>
              <a:endParaRPr kumimoji="0" lang="en-US" b="0" i="1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grpSp>
          <p:nvGrpSpPr>
            <p:cNvPr id="31" name="Group 449"/>
            <p:cNvGrpSpPr/>
            <p:nvPr/>
          </p:nvGrpSpPr>
          <p:grpSpPr>
            <a:xfrm>
              <a:off x="785404" y="1743250"/>
              <a:ext cx="670694" cy="1542982"/>
              <a:chOff x="785404" y="1743250"/>
              <a:chExt cx="670694" cy="1542982"/>
            </a:xfrm>
          </p:grpSpPr>
          <p:sp>
            <p:nvSpPr>
              <p:cNvPr id="32" name="Title 1"/>
              <p:cNvSpPr txBox="1">
                <a:spLocks/>
              </p:cNvSpPr>
              <p:nvPr/>
            </p:nvSpPr>
            <p:spPr>
              <a:xfrm rot="16200000">
                <a:off x="576409" y="2163701"/>
                <a:ext cx="1088673" cy="67068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lvl="0" algn="ctr">
                  <a:spcBef>
                    <a:spcPct val="0"/>
                  </a:spcBef>
                </a:pPr>
                <a:r>
                  <a:rPr lang="en-US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kumimoji="0" lang="en-US" b="0" u="none" strike="noStrike" kern="1200" cap="none" spc="0" normalizeH="0" baseline="-2500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endParaRPr>
              </a:p>
            </p:txBody>
          </p:sp>
          <p:grpSp>
            <p:nvGrpSpPr>
              <p:cNvPr id="33" name="Group 405"/>
              <p:cNvGrpSpPr/>
              <p:nvPr/>
            </p:nvGrpSpPr>
            <p:grpSpPr>
              <a:xfrm rot="5400000">
                <a:off x="604264" y="2434397"/>
                <a:ext cx="1542982" cy="160687"/>
                <a:chOff x="1809818" y="1385407"/>
                <a:chExt cx="1542982" cy="160687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 rot="5400000" flipH="1" flipV="1">
                  <a:off x="2340101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rot="5400000" flipH="1" flipV="1">
                  <a:off x="2239094" y="140553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rot="16200000" flipH="1">
                  <a:off x="2259580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5400000" flipH="1" flipV="1">
                  <a:off x="2501143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6200000" flipH="1">
                  <a:off x="2420622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>
                  <a:off x="2903394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5400000" flipH="1" flipV="1">
                  <a:off x="2662185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16200000" flipH="1">
                  <a:off x="2581664" y="1425668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16200000" flipH="1">
                  <a:off x="2742706" y="1425312"/>
                  <a:ext cx="160331" cy="8052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5400000" flipH="1" flipV="1">
                  <a:off x="2843002" y="1485347"/>
                  <a:ext cx="80521" cy="4026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rot="10800000">
                  <a:off x="1809818" y="1465928"/>
                  <a:ext cx="44940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3122</TotalTime>
  <Words>293</Words>
  <Application>Microsoft Macintosh PowerPoint</Application>
  <PresentationFormat>On-screen Show (4:3)</PresentationFormat>
  <Paragraphs>85</Paragraphs>
  <Slides>22</Slides>
  <Notes>14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Acrobat Document</vt:lpstr>
      <vt:lpstr>EECS 70A: Network Analysis</vt:lpstr>
      <vt:lpstr>Wireless Communications</vt:lpstr>
      <vt:lpstr>Frequency Allocations</vt:lpstr>
      <vt:lpstr>“Transfer function”</vt:lpstr>
      <vt:lpstr>Significance of Transfer Function H(w)</vt:lpstr>
      <vt:lpstr>PowerPoint Presentation</vt:lpstr>
      <vt:lpstr>PowerPoint Presentation</vt:lpstr>
      <vt:lpstr>PowerPoint Presentation</vt:lpstr>
      <vt:lpstr>RC transfer function (Low pass filter) Find H(w)</vt:lpstr>
      <vt:lpstr>PowerPoint Presentation</vt:lpstr>
      <vt:lpstr>Magnitude RC Transfer Function H(w)</vt:lpstr>
      <vt:lpstr>Phase of RC Transfer Function H(w)</vt:lpstr>
      <vt:lpstr>Decibels</vt:lpstr>
      <vt:lpstr>Bode Plots</vt:lpstr>
      <vt:lpstr>RC transfer function (High pass filter) Find H(w)</vt:lpstr>
      <vt:lpstr>Example problem</vt:lpstr>
      <vt:lpstr>Band pass filter (RLC)</vt:lpstr>
      <vt:lpstr>PowerPoint Presentation</vt:lpstr>
      <vt:lpstr>Resonance</vt:lpstr>
      <vt:lpstr>PowerPoint Presentation</vt:lpstr>
      <vt:lpstr>PowerPoint Presentation</vt:lpstr>
      <vt:lpstr>PowerPoint Presentation</vt:lpstr>
    </vt:vector>
  </TitlesOfParts>
  <Company>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EECS 70A: Network Analysis</dc:title>
  <dc:creator>First Last</dc:creator>
  <cp:lastModifiedBy>Peter Burke</cp:lastModifiedBy>
  <cp:revision>1054</cp:revision>
  <dcterms:created xsi:type="dcterms:W3CDTF">2010-03-26T00:11:49Z</dcterms:created>
  <dcterms:modified xsi:type="dcterms:W3CDTF">2014-05-27T17:21:48Z</dcterms:modified>
</cp:coreProperties>
</file>