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03" r:id="rId3"/>
    <p:sldId id="500" r:id="rId4"/>
    <p:sldId id="489" r:id="rId5"/>
    <p:sldId id="504" r:id="rId6"/>
    <p:sldId id="507" r:id="rId7"/>
    <p:sldId id="530" r:id="rId8"/>
    <p:sldId id="505" r:id="rId9"/>
    <p:sldId id="531" r:id="rId10"/>
    <p:sldId id="506" r:id="rId11"/>
    <p:sldId id="508" r:id="rId12"/>
    <p:sldId id="509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320" autoAdjust="0"/>
  </p:normalViewPr>
  <p:slideViewPr>
    <p:cSldViewPr snapToGrid="0" snapToObjects="1">
      <p:cViewPr varScale="1">
        <p:scale>
          <a:sx n="195" d="100"/>
          <a:sy n="195" d="100"/>
        </p:scale>
        <p:origin x="-2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00:27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24151 14924 8 0,'-14'3'4'0,"-7"-19"5"0,14 13-3 0,-1 1 1 16,-2-1 0-16,-1 3-4 15,1-3 0-15,-1 1 0 16,1-1 1-16,-1 0 0 16,-3-2 0-16,3 3-1 15,1-1 1-15,3 3-1 16,0 0 0-16,3 0-2 15,1 0 0-15,3 0-1 16,0 3 0-16,0-1 1 16,3 1 1-16,-3-1-1 15,0 1 1-15,0 0 2 16,0 2 1-16,4-2-3 16,-4-3 1-16,0 5 1 15,0-2 1-15,0-1-2 0,0 1 1 16,3 0-1-16,-3-1 0 31,4 11 0-31,-1-5 1 16,1 0-3-16,-1-2 1 15,4-1-2-15,0 0 0 16,0 0 0-16,0 1 1 16,-3-1 0-16,3 0 0 15,-3 1 0-15,-1-1 1 16,1-2-2-16,-4-1 1 15,3 1 1-15,-3 2 0 0,0-2-1 16,0-3 1-16,0 0-2 16,0 0 1-16,0 2 0 15,0-2 0-15,0 0-1 16,0 0 0-16,0 3 0 16,0-3 0-16,0 0 1 15,0 3 0-15,0-3-2 16,0 0 0-16,0 0 3 15,0 2 0-15,0-2-1 16,0 0 0-16,0 0-1 16,0 0 0-16,0-2 1 15,0 2 0-15,0 0-1 16,0 0 1-16,0 0-2 16,0 0 1-16,0 0 1 0,0 0 0 15,0 0-1 1,0 0 0-16,0 2 0 0,0-2 0 15,0 0 3-15,0 3 0 16,4 0-4-16,-4-3 0 16,0 0 1-16,0 0 1 15,0 0-1-15,3 2 1 16,-3-2-2-16,0 0 0 16,0-5 2-16,0 5 0 15,0 0-1-15,0 0 0 16,0 0 0-16,0 0 1 0,0 0 0 15,0 0 0-15,0 0-2 16,0 0 1-16,0 0 1 16,0 0 0-16,0 0-2 15,0 0 0-15,0 0 1 16,0 3 1-16,0-3-1 16,0 0 1-16,0 0-1 15,4 0 0-15,-4 0-1 16,0 5 1-16,0-8-1 15,0 3 1-15,0-2 1 16,0 2 0-16,0 0 0 16,-4-3 0-16,4 3-2 15,0 0 1-15,0 0 0 16,0 0 0-16,0 0-1 16,0 0 0-16,0 0 2 15,0 0 0-15,0 0-1 16,0 0 0-16,0 3 0 0,0-3 0 15,0 0 0-15,0 2 0 16,0-4 0-16,0 4 0 16,0-2-1-16,4 3 1 15,-8-3 0-15,4 0 1 16,0 0 0-16,0 0 0 16,0 3 0-16,0-3 0 15,0-3-2-15,4 0 1 16,-4 1-1-16,0 4 0 15,0-4 2-15,0-1 0 0,0 3-1 16,0 3 0-16,0-6 0 16,0 3 0-16,0 0-1 15,0 0 1-15,0-3 0 16,0 6 0-16,0-3 0 16,0 3 0-16,0-9 0 15,0 9 0-15,0-3 0 16,0 0 1-1,0 3-1 1,0-6 1-16,0 3-1 16,0 0 0-16,0 0 1 15,0 0 0-15,-4 0-1 16,4 0 1-16,0 3-1 16,0-3 1-16,0 0-1 15,0 0 0-15,0 0 0 0,0 0 0 16,0 0 0-16,0 0 1 15,0 0-1-15,0-3 1 16,0 3-3-16,0 3 1 16,0-1 1-16,0-4 1 15,-3 2-2-15,3 2 1 16,0 1 0-16,-4-3 0 16,1 0 0-16,3 0 0 15,0 0 0-15,0 0 0 16,-4 0 1-16,4 0 0 15,0 0-1-15,-3 0 1 16,3-3-2-16,0 3 0 16,0 0 1-16,-4 0 1 0,4 3-2 15,0-3 1-15,0-3 0 16,0 6 0-16,0-6 0 16,0 3 0-16,0 0 0 15,-3 0 0-15,3 0 0 16,0 0 0-16,0 0 0 15,0-2 1-15,-4 2-3 16,4 2 1-16,-4 1-7 16,4-3 0-16,-3 3-17 15,3-3 1-15,0 0-17 16,3-8 0-16,-6-8 28 16,-15-5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34:37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2458 2876 36 0,'-7'18'18'0,"11"4"9"16,-1-12-19-16,4 9 1 15,0 7 1-15,4 6-2 16,-1 2 0-16,-3 1-2 16,4 4 0-16,-4-2 1 15,4-2 0-15,-4-9-5 16,3-5 1-16,-3-2 0 16,-3-3 0-16,-1-3-2 15,1 0 1-15,3-5 0 0,-4 0 1 16,-3-3 1-16,0 1 0 15,4-1-1-15,-4-2 1 16,0-3-1-16,-4-6 0 16,4 1-3-16,-7-8 1 15,0-11-1-15,0-10 0 16,0-11 1-16,-7-11 0 16,0 0-2-16,-4-10 0 15,-3-2 1-15,0 7 1 16,3-3-1-16,-3 9 0 15,4 7 2-15,-1 11 1 16,7 3-3-16,1 5 0 0,3 7 0 16,0 4 1-16,3 5-1 15,1-1 0-15,13 4 0 16,11-1 0-16,15 1-1 16,6-1 1-16,22-2 0 15,-5-6 1-15,12 3-3 16,0-2 1-16,-8 2-12 15,-7 3 1-15,-3 2-12 16,-10 3 1-16,-8 0-5 16,-7 0 1-16,-3 3 2 15,-18 5 1-15,-7-8 15 16,-7 8 0-16</inkml:trace>
  <inkml:trace contextRef="#ctx0" brushRef="#br0" timeOffset="359.4086">2165 2913 53 0,'-24'0'26'0,"27"3"11"15,8-6-27-15,13 6 5 16,8-3 1-16,25-3-4 16,10-2 0-16,24-6-11 15,-13 0 0-15,0-2-1 16,-11 0 1-16,-11 5-5 15,-10 5 0-15,-7-7-29 16,-11 5 0-16,-3 2-6 16,-11 3 1-16,-7 0 22 15,-7-5 0-15</inkml:trace>
  <inkml:trace contextRef="#ctx0" brushRef="#br0" timeOffset="812.4854">3206 2712 57 0,'-7'-11'28'0,"3"9"8"16,1 2-29-16,-4 5-3 15,0 11 0-15,-4 13 3 16,-3 5 1-16,0 6-2 15,0 5 0-15,3 5 3 16,8 0 0-16,6-7-8 16,8 2 1-16,-1-6-1 15,4 1 1-15,4-8-2 16,3-6 0-16,4-5-2 16,0-5 1-16,-4-5-14 15,0-6 0-15,-3-5-31 16,3-2 0-16,-7-9 15 15,0-5 1-15</inkml:trace>
  <inkml:trace contextRef="#ctx0" brushRef="#br0" timeOffset="1203.147">3615 2625 58 0,'-7'-11'29'0,"7"16"5"0,0-5-29 0,0 11 2 16,0 7 0-16,0 11 1 16,-4 11 0-16,1 2-5 15,-1 9 0-15,1 4 3 16,-1 1 1-16,1-1-3 15,3-4 0-15,0-1-1 16,0-8 0-16,3-2-1 16,4-6 0-16,7-7-1 15,8-6 0-15,2-5-2 16,1-6 1-16,3-2-2 16,-3 0 0-16,3-5-17 15,-3-3 0-15,0-5-10 16,-1-6 0-16,-6 0-2 15,-4 1 1-15,-7-3 14 0,0-3 1 16</inkml:trace>
  <inkml:trace contextRef="#ctx0" brushRef="#br0" timeOffset="1484.4231">3365 2921 67 0,'-11'0'33'0,"15"-3"11"15,3-2-33-15,14 5-6 16,25 0 1-16,10-3-7 15,11 1 1-15,-3-1-10 16,-1 3 1-16,1 0-37 16,-1 0 0-16,-14 0 19 15,-13-11 1-15</inkml:trace>
  <inkml:trace contextRef="#ctx0" brushRef="#br0" timeOffset="1890.6791">4021 2553 52 0,'-11'-8'26'0,"11"5"8"0,0 3-26 0,4 3-4 16,6 2 0-16,15 9 1 16,17 9 1-16,11 12-1 15,4 15 1-15,-5 8-4 16,-9-5 0-16,-8 5 0 15,-10 9 0-15,-15-4-2 16,-10 1 1-16,-10-9 0 16,-8-2 0-16,-3-16-3 15,0-3 0-15,0-12-38 16,-1-4 0-16,-2 3 2 16,3-2 0-16</inkml:trace>
  <inkml:trace contextRef="#ctx0" brushRef="#br0" timeOffset="3609.3979">5678 2759 30 0,'-14'6'15'0,"0"2"10"16,18-16-16-16,-4 8-3 15,7-3 1-15,0 3-2 0,3 3 1 16,12-3-1-16,16-6 0 16,15 1 0-16,18 0 1 15,6-3-5-15,5 0 0 16,-1 0-2-16,-11 3 1 15,1-1-14-15,-8 1 1 16,-10 3-21-16,-10-1 1 16,-5-2 18-16,-13 2 0 15</inkml:trace>
  <inkml:trace contextRef="#ctx0" brushRef="#br0" timeOffset="3968.8325">5820 2982 29 0,'-36'10'14'0,"12"3"10"15,20-7-15-15,4-6 1 0,7 0 0 16,18 5 1-16,14 0 1 16,28-2 0-16,21-3 1 15,21-3-10-15,8 1 1 16,-15 2-5-16,-3 0 0 15,-8 0-52-15,-13 2 0 16,-8-2 32-16,-10-2 0 16</inkml:trace>
  <inkml:trace contextRef="#ctx0" brushRef="#br0" timeOffset="10532.2614">9058 2204 37 0,'-36'0'18'0,"1"8"13"0,32-6-20 15,-1 4-1-15,0-6 0 16,15 0-3-16,21 2 0 15,17-2-1-15,29-2 1 16,21 2 0-16,6-8 1 16,8 0-8-16,-21 8 0 15,-7-5 0-15,-15 2 1 16,-10 0-25-16,-14 3 1 0,-11 0-20 16,-14 0 1-16,-6 0 28 15,-19 0 1-15</inkml:trace>
  <inkml:trace contextRef="#ctx0" brushRef="#br0" timeOffset="11594.8153">9005 2254 18 0,'0'-8'9'0,"-25"3"6"0,21 5-10 0,4 0 3 16,0 0 0-16,0-3 1 16,0 3 1-16,0 0-2 15,-3-2 1-15,3 2 0 16,0 0 1-16,-4 0-5 16,4 0 0-16,0 0-3 15,0 0 1-15,0 0-1 16,0 2 0-16,0 1 2 15,4 2 1-15,3 3-2 16,7 3 0-16,4 5 0 16,6-6 1-16,1 14 0 15,0 2 0-15,10-2-4 16,4 5 1-16,3 0 0 0,1-2 0 16,-5-6-1-16,5 3 1 15,-5 0 0-15,5-3 0 16,-8-3-1-16,-7 1 0 15,-3-9 0-15,-7 1 0 16,-4 2 0-16,-4-10 0 16,1 2 1-16,-4 1 1 15,0-4-4-15,0 1 1 16,-3 2 1-16,-1-2 1 16,1-1-2-16,-4 4 1 15,0-6 0-15,0 8 1 0,0-3-1 16,-4 5 1-16,4 4-2 15,-7-1 1-15,0 5 0 16,-7 6 1-16,-4 0 0 16,-6 8 0-16,-1-3-2 15,-7-3 0-15,-7 3 1 16,-7 3 0-16,1 5 1 16,2 3 0-16,-6-6-1 15,0 1 0-15,6-6 0 16,4 0 1-16,11-5-1 15,7-3 1-15,3-3 0 16,4-2 0-16,7 5 7 16,14-5 1-16,18 0-3 15,17-3 0-15,25 1-2 16,18-4 0-16,0-2-3 0,-4-2 0 16,-4-4-1-16,-6 1 0 15,-15-1-7-15,-13 1 1 16,-12 0-18-16,-6-3 1 15,-11 0-21-15,-7 8 1 16,-10 0 24-16,-8 2 1 16</inkml:trace>
  <inkml:trace contextRef="#ctx0" brushRef="#br0" timeOffset="12741.4807">10758 2619 27 0,'-4'-8'13'0,"-3"-13"15"0,7 16-15 16,-3-3-6-16,-4 0 1 15,-4 3-2-15,0-1 0 16,1 4-5-16,-1-1 1 16,1 0-3-16,-4 1 1 15,-4 4 0-15,-7 4 1 0,-3 2 3 16,0 5 0-16,0 3-2 15,3 5 1-15,0 0 0 16,1 3 0-16,-1 8 0 16,7 7 0-16,8-4 2 15,6-4 0-15,8-4-1 16,3-1 1-16,3-4-2 16,8-1 1-16,3-11-3 15,0 1 1-15,4-3 0 16,-4-6 0-16,0-2-3 15,0-2 1-15,1-6 0 16,-5-3 0-16,1-7 0 16,-1-3 1-16,-2-6-1 15,-1-2 0-15,0 3 0 16,-4-4 1-16,-3 1 0 0,-3 3 0 16,-4-1 1-16,0 4 0 15,3 4 1-15,-3 3 0 16,-3-2-3-16,3 7 0 15,0 1-2-15,-4 7 0 16,1 3 2-16,-1 3 1 16,4 12 0-16,0 9 0 15,7 5 2-15,8 11 1 16,6 2-1-16,3-5 0 16,1-2-3-16,3-6 0 15,1-3 0-15,-5-10 1 0,-3 0-17 16,1-5 0-16,-5-3-26 15,-3-6 1-15,-3 1 17 16,-11-3 0-16,0-8 8 16,3 3 1-16</inkml:trace>
  <inkml:trace contextRef="#ctx0" brushRef="#br0" timeOffset="13632.1144">11096 2789 39 0,'-3'-3'19'0,"3"6"12"0,0-3-21 0,3-6-1 16,1 4 0-16,-1-1-4 15,-3 3 1-15,4 0-2 16,3 5 1-16,4 3 2 15,-1 8 0-15,1-3-2 16,-1 3 0-16,4 5-1 16,-3-10 0-16,0 5 0 15,-1-3 0-15,-3 0-2 16,0 0 0-16,0-2-1 16,-3-3 0-16,-1 0 1 15,-3-3 1-15,4-2-3 0,-1 0 0 16,-3-1 0-16,0-2 0 15,0-2 0-15,-3-1 1 16,-4-2-1-16,3-1 0 16,1 1 1-16,-1 0 0 15,4 2-1-15,4-8 0 16,3 1 1-16,3-3 0 16,-2-1-2-16,2 4 1 15,1-3-1-15,-4 7 1 16,0-7-1-16,3 8 0 15,1 0 1-15,0 2 0 0,-1 6 1 16,1-1 0-16,-1 3-2 16,1 3 1-16,-1 6 0 15,1-4 1-15,0 3-2 16,-1 1 1-16,1-1 2 16,3 3 1-16,0 2 0 15,4-4 1-15,3 1-3 16,3-7 0-16,5-2-2 15,2-1 1-15,-2-2-14 16,-1-3 1-16,-3 0-27 16,-4-3 1-16,0 3 9 15,0-3 1-15,0 3 10 16,0-24 1-16</inkml:trace>
  <inkml:trace contextRef="#ctx0" brushRef="#br0" timeOffset="19088.4295">12172 2585 35 0,'-14'2'17'0,"7"4"12"0,7-6-19 16,0 2-2-16,4 4 1 16,6-1-1-16,4 0 0 15,11-2 1-15,7-3 1 16,-1-3-4-16,-2-2 1 0,-1-6-5 16,-3 1 0-16,-1-3 0 15,1-1 1-15,-4-4-3 16,-7 13 0-16,-3-11 1 15,-4 0 0-15,-7-8-2 16,-4-2 1-16,-6-1-1 16,-1 3 1-16,1 3 0 15,-1 5 0-15,-3 3 0 16,0 2 0-16,-4 3-1 16,-7 8 1-16,-3 8 0 15,-4 8 0-15,4 11 0 16,4 4 0-16,-1 14 0 15,-3 11 0-15,7 8 1 16,6 4 1-16,8-4 1 16,11-9 0-16,10-4 2 0,11-6 0 15,17-3-1-15,4-5 1 16,21-3-4-16,0-12 0 16,0-4-1-16,-4-5 1 15,-10-2-3-15,-7-6 1 16,-7-2-27-16,-11-6 0 15,-3-2-19-15,-11 0 0 16,-7-3 26-16,-7 2 1 16</inkml:trace>
  <inkml:trace contextRef="#ctx0" brushRef="#br0" timeOffset="20104.1236">13005 1960 38 0,'-4'-7'19'0,"1"-1"12"0,3 8-20 16,0-3-2-16,0 0 0 16,0-2-7-16,0 5 1 15,0 0-2-15,3 5 0 16,4-2 0-16,4 13 0 16,3 2 2-16,3 6 0 0,1 0 3 15,0-6 0-15,-1 4-1 16,-2-1 1-16,-5-3 0 15,-3 1 1-15,-7-3-1 16,0 0 0-16,-7-1-1 16,-7-7 0-16,-4 0-2 15,1-5 0-15,-8-3 0 16,-3-3 0-16,-4-2-1 16,0-3 0-16,8 0-2 15,-1 0 0-15,7 0-1 16,4 3 0-16,4-3-21 15,3-5 0-15,3 5-22 16,11 3 0-16,11-3 20 16,-1-14 0-16,1 4 13 15,0-1 0-15</inkml:trace>
  <inkml:trace contextRef="#ctx0" brushRef="#br0" timeOffset="20307.2522">12948 1720 70 0,'-7'-8'35'0,"7"5"6"0,0 3-35 16,0 0-10-16,0 0 1 0,0 0-21 15,7 0 1-15,0 3-19 16,4 5 1-16,-1 0 34 15,1 2 1-15</inkml:trace>
  <inkml:trace contextRef="#ctx0" brushRef="#br0" timeOffset="21369.7681">13319 1892 37 0,'-7'-3'18'0,"7"-5"10"16,0 8-18-16,0-5-3 15,0 5 1-15,0 0-4 16,0 0 1-16,0 0-3 16,0 0 0-16,0 0 3 0,0 5 0 15,3-5-1-15,1 3 1 16,-1 2 0-16,1-2 0 15,3 5 0-15,0 2 1 16,0 6-1-16,0 0 1 16,0 8-3-16,0-6 1 15,0 6 0-15,0-5 1 16,-3-4-3-16,-1 1 0 16,1-5 0-16,-1-1 0 15,1 4-2-15,-1-6 0 0,4 0 2 16,-3 2 0-16,-1-7 1 15,1 2 1-15,-1-5-1 16,1 0 0-16,3-8-3 16,0 3 0-16,0-6-1 15,0-5 0-15,0-5 2 16,0-8 0-16,0 3-2 16,0 5 1-16,0 5 0 15,0 0 0-15,-3 0-1 16,0 8 1-16,-4 5 0 15,3 3 0-15,-3 11-1 16,7 5 1-16,0 8 1 16,4 2 0-16,-1-10-1 15,1-3 0-15,-11-13 0 16,32 0 4 0,-8-8 1-16,-6-10-5 0,-4-3 1 15,-3-3-2-15,-1-3 1 16,-3-7-9-16,-3-6 1 15,-4 6-15-15,0 7 0 16,0 9-24-16,0 2 0 16,-4 8 33-16,-3 11 1 15,-3 2-5-15,10 6 0 16</inkml:trace>
  <inkml:trace contextRef="#ctx0" brushRef="#br0" timeOffset="22470.0137">13830 2042 39 0,'0'0'19'0,"4"0"10"0,-1 0-20 15,-3 3-2-15,4 5 0 16,-4 0-1-16,3-3 0 16,1 3 1-16,-1-3 1 0,1 3-1 15,-4 0 0-15,3 3-5 16,-3 2 1-16,4-5-1 15,-4 0 0-15,0 0 0 16,0-3 1-16,0 1-3 16,0-4 0-16,0 4 1 15,0-6 0-15,0 2 0 16,0 3 0-16,0-5-1 16,0 0 1-16,0 0 0 15,0 0 1-15,0 0-2 16,0 0 1-16,3-5-2 15,1 3 1-15,3-9 0 16,0 3 1-16,4 0-2 16,-4 0 1-16,3 0 0 15,1 0 0-15,-1-2 1 16,1 2 0-16,3-6 0 0,-3 4 0 16,-1-1-1-16,1 3 0 15,-1 0 0-15,-3 3 0 16,0 3 0-16,0 2 0 15,1 0-1-15,-1 2 1 16,-4 6 0-16,4 5 1 16,-3-5-1-16,3 3 0 15,-4 5 2-15,4 2 0 16,0 1 2-16,4-1 0 16,3 3-2-16,7-10 1 15,7-3-4-15,4-3 1 0,-7-2-11 16,0-3 0-16,-1 0-30 15,-3-3 0-15,-3 1 14 16,-4-1 0-16,-3 0 10 16,-1 1 0-16</inkml:trace>
  <inkml:trace contextRef="#ctx0" brushRef="#br0" timeOffset="23338.2657">14525 1757 45 0,'-4'-11'22'0,"8"8"14"0,-4 3-23 16,0 0-11-16,3 0 0 15,-3 0 3-15,4 6 1 16,-1 7-3-16,1 3 1 16,-4 2 1-16,0 6 0 15,0 3 0 1,-4 2 0-16,-3 5-1 15,-3 6 0-15,-1-8-1 16,1-6 1-16,3-2-4 16,3-3 1-16,4-2 3 0,7-4 0 15,4 1-3-15,6 0 0 16,8-5-2-16,7-3 1 16,0 0-1-16,-1-3 1 15,-2-2-7-15,-5-1 1 16,1 4-21-16,-4-6 1 15,-3 0 1-15,-4 0 1 16,-4 0 2-16,-6 0 0 16,-1 0 11-16,-3 0 0 0</inkml:trace>
  <inkml:trace contextRef="#ctx0" brushRef="#br0" timeOffset="23666.4427">14331 1900 60 0,'-4'0'30'0,"8"-3"10"16,6-2-30-16,12 5-2 0,9 0 1 16,8 0-3-16,11 0 0 15,-1 0-7-15,-3 0 0 16,-7 0-8-16,-4 0 0 16,0 0-41-16,-3 5 1 15,-7-10 24-15,-1-3 1 16</inkml:trace>
  <inkml:trace contextRef="#ctx0" brushRef="#br0" timeOffset="24932.0307">9290 3704 33 0,'-7'-3'16'0,"4"6"16"0,3-8-17 15,0-1-3-15,-4 1 0 0,4 2-6 16,0 1 1-16,0 2-5 16,0 2 0-16,4 4 5 15,3-1 0-15,3 3-1 16,1 0 0-16,0 8-2 15,-1 2 0-15,1 3-1 16,-1 1 1-16,-3-4 1 16,0 1 0-16,-3-6-3 15,0-3 1-15,-4-2-3 16,3 0 1-16,-3-2-1 16,0-1 1-16,0-2 1 15,0-1 1-15,0-2-3 16,0-5 1-16,0-3 0 15,0-3 1-15,0-4-4 16,4-1 0-16,-4-3 2 16,3 1 1-16,4-1-2 0,7 8 1 15,0 1 0-15,1 2 1 16,-1 3-2-16,-4-1 1 16,1 4 0-16,3-4 0 15,0 4-1-15,4-1 1 16,-4 3-1-16,0 3 1 15,3 5 0-15,1 8 0 16,0 2 0-16,3 3 1 16,0 0-1-16,4 1 0 15,3-1 1-15,4-3 0 0,10-4-2 16,7-4 1-16,-3-7-25 16,0-3 1-16,0-3-28 15,3-2 1-15,-10-3 38 16,-11-3 0-16,15 1 2 15,-1-9 1-15</inkml:trace>
  <inkml:trace contextRef="#ctx0" brushRef="#br0" timeOffset="37016.3715">7054 2270 26 0,'-10'-5'13'0,"10"2"4"0,0 6-12 16,0 2 2-16,3 6 1 15,1 4-2-15,3 12 0 16,3 10 2-16,1 0 1 16,-4 8-3-16,-4 5 0 15,-3-2-1-15,0 2 0 16,-3 6-2-16,-1 2 1 15,1-13-4-15,-4-8 0 16,3-5 0-16,1-6 0 16,-1-5-2-16,1-5 1 15,-1-3-12-15,4-5 0 0,4-5-8 16,3-6 0-16,0-2-10 16,3-8 1-16</inkml:trace>
  <inkml:trace contextRef="#ctx0" brushRef="#br0" timeOffset="37738.6021">6945 2373 25 0,'-32'-8'12'0,"7"-2"9"0,18 4-12 16,4 4-2-16,-4-4 1 16,0 4-3-16,0 2 0 15,3-8 1-15,1 3 0 0,6 2-6 16,1-5 1-16,3 0 1 15,10-3 0-15,4 4-1 16,4-9 0-16,3 5 2 16,8-5 0-16,2 3-1 15,5 0 0-15,-4 7-2 16,-4 4 1-16,4 2-1 16,-4 2 0-16,0 4 0 15,-3 4 0-15,-4 1 0 16,-3 2 0-16,-4-2 0 15,-7 5 0-15,-7-1 1 16,-7-1 0-16,-3 7-2 16,-11 3 0-16,-8-6 1 15,1 1 0-15,-4-3 0 16,1 5 0-16,-1-5-1 16,0-3 0-16,1-3 1 0,3-2 0 15,6 0 0-15,5 0 0 16,-1-5 0-16,4 2 1 15,4-2 0-15,3-3 1 16,3 2 3-16,8 1 1 16,3 0-6-16,4 2 1 15,6 6-1-15,1-3 0 16,3 7 0-16,0 4 0 16,1 2 1-16,-5 0 0 15,-3 0-1-15,-3 1 0 16,-7-1-1-16,-1 0 1 0,1 3-2 15,-1 0 1-15,1-6-18 16,0 3 0-16,-1-2-5 16,1-3 1-16,-1-3-1 15,1 0 0-15</inkml:trace>
  <inkml:trace contextRef="#ctx0" brushRef="#br0" timeOffset="38301.085">7661 2720 27 0,'-4'10'13'0,"4"-2"16"0,4-8-15 16,-1 3-4-16,8-3 0 15,10-3-3-15,0-2 0 0,4-3-5 16,0-3 0-16,-4 1-2 16,-4-3 0-16,-2-3 0 15,-5 0 1-15,-6-3-3 16,-8 1 0-16,-10-1 1 16,-11 6 0-16,1 3 2 15,-1 7 0 1,-21 32 2-1,14 11 1-15,15 10 2 16,13-2 1-16,11-9-3 16,14-4 1-16,22-4-3 15,-4-9 0-15,6-1-2 16,1-11 1-16,0 1-21 16,0-6 1-16,-4-2-21 15,1-1 0-15,-1 1 24 16,-7-13 0-16</inkml:trace>
  <inkml:trace contextRef="#ctx0" brushRef="#br0" timeOffset="39379.2782">8553 1587 20 0,'4'-5'10'0,"-1"-16"7"0,-3 13-9 0,4 3 1 16,-4-3 0-16,0 0-2 16,-4 0 1-16,1-5-3 15,-1 2 1-15,1 1-2 16,-1-4 0-16,-6 4-4 15,-8-1 0-15,-7 3 0 16,-3 0 0-16,-4-2 2 16,4 4 0-16,3 4-3 15,8-4 0-15,-1 4 1 16,4 2 0-16,0 2 0 16,3 4 0-16,-3 2 0 15,4-3 0-15,3 8 1 16,3 3 0-16,0 5 1 15,8 14 1-15,0 4-1 0,-1 4 1 16,1 15-1-16,3 19 0 16,0 13 0-16,0-3 1 15,0 16 0-15,0 16 0 16,0-8 0-16,-4 8 1 16,-3-5-2-16,-3-3 0 15,-1-5 2-15,1-6 1 16,-1 1-5-16,1 2 0 15,3-21 4-15,-4-8 0 16,4-10-4-16,-3-3 1 0,3-8-1 16,0-11 0-16,0-8 0 15,0-2 0-15,0-3 1 16,0-2 0-16,0 2 0 16,3-6 0-16,1 1 0 15,3-3 0-15,0 3 1 16,0 0-2-1,-7-24 0-15,53 13 3 16,3 3 0-16,8-13-17 16,-8-8 1-16,4-6-33 15,4 0 0-15,-11 3 17 16,-8-5 0-16</inkml:trace>
  <inkml:trace contextRef="#ctx0" brushRef="#br0" timeOffset="40988.6727">15036 1421 30 0,'-21'0'15'0,"7"-8"8"0,14 8-14 16,0 0-2-16,0 0 1 15,7-8-3-15,7 3 1 16,4 2-4-16,3-2 1 15,0-1-2-15,0 6 0 16,-3-5 0-16,3 2 0 16,0-2 0-16,0 2 1 15,1-4-2-15,-1 7 0 0,-4-6 0 16,1 6 0-16,0 0-1 16,-4 0 1-16,3 6 1 15,-2-4 1-15,-1 3-3 16,0 3 0-16,3 0 2 15,1 3 0-15,3-3 0 16,0 2 0-16,-3-2 2 16,0 0 0-16,-4 0-1 15,0 0 0-15,0-5-2 16,0 2 1-16,0 3-1 16,0 3 1-16,-3-3-1 15,3 0 1-15,-3 2-1 16,-1-2 0-16,-3 3 0 15,0 2 1-15,-3-5-1 16,-1 2 1-16,-3 1 0 16,0 5 1-16,0 0-1 0,0 8 1 15,-3-6 0-15,-1 1 0 16,-3 12 1-16,0 6 0 16,4 11-1-16,-4 8 0 15,0 7-1-15,-1 1 0 16,1 15 2-16,7 11 1 15,-3 10-2-15,3 1 0 16,0 2-3-16,0 6 1 16,0-17 1-16,0 1 1 15,0 5 0-15,0-6 0 16,0-2-1-16,0-13 0 0,0-14 0 16,-4-4 1-16,1-6-3 15,3-8 1-15,-4-3 1 16,4-8 0-16,0-7 1 15,0-4 1-15,0-4-2 16,0-3 1-16,0-6 0 16,0 1 0-16,0 0-2 15,0-3 0-15,0 0 0 16,0-1 1-16,0-1 1 16,0-1 0-16,-7 6-2 15,-7 2 0-15,-11 5 0 16,-3 4 0-16,-18-4 0 15,-17 3 0-15,-4-2-30 16,-14-1 1-16,-4-2-17 16,0 3 0-16,-3-6 24 15,14-18 1-15</inkml:trace>
  <inkml:trace contextRef="#ctx0" brushRef="#br0" timeOffset="55770.5073">4440 5514 24 0,'-3'-19'12'0,"3"6"9"0,0 8-12 15,0-1-1-15,3 1 0 16,-3 0-1-16,0-1 1 16,0 1-2-16,0 5 1 15,0 0-3-15,0 0 1 16,0 3-1-16,4 2 0 16,-1 3-3-16,1 5 0 15,3 3 1-15,0 5 1 16,4 8 2-16,3 6 0 15,0 2-4-15,0-8 0 0,0 0 2 16,0-3 0-16,-3 4-1 16,-1-1 1-16,1 0-1 15,0 0 0-15,-4 0-2 16,0-3 1-16,3 1-2 16,-3-6 1-16,0 5 1 15,0-4 1-15,0-4-2 16,1-2 0-16,-5 0 0 15,4 0 1-15,-7 0-1 16,4-3 0-16,3 3 1 16,-7 0 1-16,0-6-2 15,0 1 0-15,0-1 1 16,3-4 1-16,1-1-3 16,-4-2 0-16,0-1 2 15,0 1 0-15,0 0 0 0,0-3 0 16,0 0 0-16,3 2 0 15,-3-2 1-15,0 0 1 16,0 0 1-16,0 0 1 16,11 0-5-16,-1-16 1 15,5-5 1-15,2-11 0 16,4-13-2-16,4-10 0 16,-4-3 0-16,-7-3 0 15,4-5 0-15,-4 10 0 16,-3 6 0-16,-1 5 1 0,1 8-2 15,-4 5 0-15,0 8-13 16,0 3 0-16,-4 5-11 16,1 3 1-16,0 8-5 15,3 5 0-15,0 8 5 16,-4 2 0-16,4-2 20 16,0 16 0-16</inkml:trace>
  <inkml:trace contextRef="#ctx0" brushRef="#br0" timeOffset="56286.1637">5100 5947 35 0,'0'-5'17'16,"0"-3"13"-16,0 8-18 0,0 0-5 16,0 3 0-16,7 2 1 15,-3 3 0-15,-1 11-2 16,1 2 0-16,3 3-1 15,0-3 0-15,-4-5-4 16,4 5 0-16,0-5-2 16,0-6 1-16,0-2-1 15,-3 0 0-15,3-8-29 16,0-5 0-16,4-6-12 16,-8-5 1-16</inkml:trace>
  <inkml:trace contextRef="#ctx0" brushRef="#br0" timeOffset="56458.0291">5128 5736 52 0,'-17'-24'26'0,"17"8"0"0,-4 11-26 15,8-3-12-15,-4 0 0 16,7 5-8-16,3 3 0 15,4 3 1-15,0 2 0 16</inkml:trace>
  <inkml:trace contextRef="#ctx0" brushRef="#br0" timeOffset="57129.9625">5329 5929 29 0,'0'0'14'0,"4"16"10"0,3-11-15 16,0 3-2-16,0 8 1 16,0 0 1-16,0 5 1 15,0 3-4-15,0-6 0 16,-3 1-4-16,-1-3 1 15,1-6-1-15,-1-2 1 16,1 0-3-16,-4 0 0 0,0-5 4 16,0 2 0-16,0-5-2 15,0 0 0-15,0-11-3 16,0 1 1-16,3-9-2 16,1-4 0-16,3 1 2 15,0-1 0-15,4-4 2 16,-1 1 1-16,4-1 0 15,0 3 1-15,0 3-3 16,1 3 1-16,2 4-2 16,1 9 0-16,-1 5 2 15,1 8 0-15,0 3-1 16,-8 5 0-16,1-1 1 16,0 1 0-16,-4 0-3 15,3 5 1-15,1-2 1 16,3-1 0-16,0-4-2 15,-3-4 0-15,3-7-5 16,0 2 1-16,3-5-25 0,1 3 0 16,3-3-2-16,-7 0 0 15,4 0 19-15,0-3 0 16</inkml:trace>
  <inkml:trace contextRef="#ctx0" brushRef="#br0" timeOffset="58465.8287">6130 5453 31 0,'3'-14'15'0,"1"4"9"15,-4 5-15-15,0-1-2 16,4 1 1-1,-4 0 0-15,-4 2 0 0,4 3-6 16,4-3 1-16,-4 3-3 16,0 0 0-16,-4 3 0 15,4 2 1-15,-4 3-2 16,-3 3 1-16,4 2 0 16,-4 3 1-16,0 0 0 15,0 2 0-15,-4 1 2 16,-3 5 0-16,0 2-1 15,-4 6 0-15,4 2 1 16,0-2 0-16,0-3-2 16,7 8 0-16,0 3 4 15,3 2 1-15,8-2-4 16,3 2 1-16,11-7 0 16,6-1 0-16,4-7-2 15,-6-1 0-15,2-5-2 0,1-2 0 16,0-6-12-1,-1 0 0-15,-2-2-25 0,-5-6 1 16,-3 0 9-16,0-5 1 16</inkml:trace>
  <inkml:trace contextRef="#ctx0" brushRef="#br0" timeOffset="59403.3436">6500 5527 30 0,'-7'-13'15'0,"14"-3"12"16,-7 13-16-16,0-2-3 15,0 2 0-15,-3 0-4 0,-1 1 1 16,1 2-6-16,-4 2 1 16,0 6 1-16,-4 6 0 15,-3 9 1-15,0 12 1 16,0 7 1-16,0-5 1 16,0 8-1-16,3 5 1 15,7-2-4-15,4-6 1 16,4-2-2-16,10 2 1 15,7-12 2-15,11-7 1 16,-4-7-4-16,0-3 0 0,4-2-2 16,0-11 0-16,0 0-9 15,-8-5 1-15,-3-1-12 16,-3 1 1-16,-4-3-7 16,-3 0 0-16,-4-2 19 15,-7-4 0-15</inkml:trace>
  <inkml:trace contextRef="#ctx0" brushRef="#br0" timeOffset="59700.2364">6275 5749 45 0,'-7'-3'22'0,"17"1"13"0,-3 2-23 15,7 0-5-15,7 0 0 16,11 2-2-16,11 1 0 16,-1-3-6-16,-7 3 0 15,-3-1-18-15,-4-4 1 16,-3 2-20-16,-4 0 1 15,0 0 25-15,-7-8 1 16</inkml:trace>
  <inkml:trace contextRef="#ctx0" brushRef="#br0" timeOffset="60044.0304">6656 5387 42 0,'0'-6'21'0,"31"1"5"15,-17 5-20-15,8 5 2 16,2 9 0-16,8 12-5 15,3 6 0-15,4 13-3 16,-7 8 1-16,-8 0-1 0,-2 5 0 16,-15 8 1-16,-14-8 0 15,-7 0-1-15,-4-7 0 16,0-1-2-16,1-10 1 16,-8-1-26-16,4-7 0 15,0-6-4-15,3-2 1 16</inkml:trace>
  <inkml:trace contextRef="#ctx0" brushRef="#br0" timeOffset="61557.6919">8229 5794 25 0,'-21'0'12'0,"-1"-5"7"16,15 2-13-16,0 3 2 15,0 0 0-15,-3 0-1 16,-1 0 0-16,4 3 0 15,0-3 1-15,3 0-3 0,1 0 0 16,3 0 0-16,3 0 1 16,12 0 1-1,9 0 1-15,8 0-1 16,17-3 1-16,18-2-2 16,32-6 1-16,10 6-5 15,15-3 1-15,17 8 0 16,4-3 0-16,-15 3-1 15,-6 0 1-15,-22 0-3 16,-17-2 1-16,-8 2-2 16,-13-3 1-16,-8 0-2 15,-7 1 1-15,-10-6-10 16,-7 0 0-16,-7-3-11 16,-8 3 1-16,-6 3-8 0,-8 0 0 15,-6 5 4-15,-8-3 1 16,1 3 19-16,-1-3 0 15</inkml:trace>
  <inkml:trace contextRef="#ctx0" brushRef="#br0" timeOffset="62073.3598">9551 5529 29 0,'-28'-2'14'0,"-7"-1"15"16,28 3-14-16,0 0-6 16,0 3 1-16,3-1-2 15,11 4 0-15,11 2-4 16,7 5 0-16,17 3-1 16,11 5 0-16,-4 0-2 15,1 0 1-15,-1 0-2 16,-7-2 1-16,-10-3 2 15,-7-6 1-15,-11 1 0 16,-7-3 1-16,-11-3-3 0,-6 1 0 16,-8 1 1-16,-10 1 0 15,-7 3-3-15,-4 2 1 16,4 3-3-16,6 0 1 16,1 0 1-16,7 2 1 15,3-2-16-15,8-3 0 16,3-2-9-16,3-3 0 15,1 0-4-15,3-3 0 16,3-5 13-16,1-2 1 0</inkml:trace>
  <inkml:trace contextRef="#ctx0" brushRef="#br0" timeOffset="62307.685">9449 5604 49 0,'-7'-14'24'0,"21"30"16"16,-7-3-25-16,4 11-8 15,-1-3 1-15,5 6-8 16,2 5 1-16,-3 5-1 16,0 2 0-16,0 1-18 15,-3-6 0-15,3 1-30 16,-3-9 0-16,3-7 42 15,0-9 1-15</inkml:trace>
  <inkml:trace contextRef="#ctx0" brushRef="#br0" timeOffset="63717.733">11216 5527 39 0,'4'-11'19'0,"-15"11"5"0,15 3-20 0,-4 5 5 16,3 5 1-16,1 11 0 16,3 8 0-16,0 2-1 15,0 0 0-15,-3 6-4 16,-1 5 1-16,1-3-5 16,-1-2 1-16,1-8-2 15,-4-6 1-15,0-5-3 16,0-5 1-16,3-2-21 15,1-1 1-15,-1-8-16 16,1-5 0-16,-4-8 19 16,-4-10 0-16</inkml:trace>
  <inkml:trace contextRef="#ctx0" brushRef="#br0" timeOffset="63873.9317">11230 5775 53 0,'25'-5'26'0,"35"0"8"0,-35 2-27 15,10 1-8-15,0-1 0 16,-3 0-2-16,0 3 0 16,-4 0-25-16,-7 0 1 15,-7-8-1-15,-10-5 0 16</inkml:trace>
  <inkml:trace contextRef="#ctx0" brushRef="#br0" timeOffset="64077.0672">11460 5535 46 0,'3'5'23'0,"22"45"12"16,-18-31-23-16,4 10-2 16,-4 0 0-16,0 5-1 15,-4 6 0-15,1 5-7 16,-1-3 0-16,1-5-2 16,-4-2 0-16,0-1-1 15,3-5 1-15,-3-5-18 16,0-5 0-16,4-9-15 15,-1-4 0-15,1-12 6 16,3-2 0-16</inkml:trace>
  <inkml:trace contextRef="#ctx0" brushRef="#br0" timeOffset="64373.9364">11728 5649 36 0,'-7'5'18'0,"0"32"14"0,7-24-18 16,0 3 1-16,0 10 0 16,3 9-5-16,4 2 1 15,4-3-6-15,3 9 0 0,4-9-4 16,3 0 1-16,0-10-2 15,0-5 1-15,0-6-10 16,0-3 1-16,-3-4-23 16,-4-14 1-16,0-5-3 15,-7-3 1-15,-3-5 21 16,-4-6 1-16</inkml:trace>
  <inkml:trace contextRef="#ctx0" brushRef="#br0" timeOffset="64842.6928">11961 5773 45 0,'0'8'22'0,"14"24"14"16,-11-22-23-16,4 6-4 15,0 5 0-15,4 0-3 16,-1-2 1-16,5-1-2 0,-1-4 1 16,0-1-3-16,3-5 0 15,-2-3-3-15,-1-8 1 16,-4-5-1-16,-3-2 0 15,0-9-1-15,0 1 1 16,-3 2 0-16,-1 0 0 16,1 6-2-16,-4 2 1 15,4 2 2-15,-1 6 0 16,1 6-2-16,3 2 1 16,3-1 0-16,1 1 1 15,3-2 0-15,0-1 1 0,0-2 2 16,0-1 0-16,0-2-3 15,-3-2 1-15,-4-4-1 16,0-2 0-16,-3-2-1 16,-4-3 0-16,0-3 0 15,0 0 0-15,-4 3 0 16,0 2 0-16,1 3 0 16,-1 0 0-16,-3 0-6 15,0 3 0-15,0 2-14 16,0 3 1-16,4 0-5 15,-1 3 0-15,4 2 0 16,-3 6 1-16,6-1 7 16,1 1 0-16</inkml:trace>
  <inkml:trace contextRef="#ctx0" brushRef="#br0" timeOffset="65108.3215">12412 5582 43 0,'7'-2'21'0,"57"20"12"0,-43-7-21 16,7 7-5-16,7 9 0 15,1-1-3-15,-5 6 1 0,-6 8-5 16,-7 7 0-16,-11 1 0 15,-7 2 1-15,-11 0-2 16,-3-5 0-16,-4-10-30 16,4-9 1-16,-7 1-5 15,0-3 1-15</inkml:trace>
  <inkml:trace contextRef="#ctx0" brushRef="#br0" timeOffset="65967.7651">10645 5313 22 0,'-7'-16'11'0,"0"-11"7"0,7 19-12 15,0-2 2-15,0-4 1 16,0 4-2-16,0-1 0 16,0 3-5-16,0 3 0 15,0 5-3-15,0 8 1 16,3 13 6-16,4 3 1 0,4 16 0 15,-4 20 0 1,7 25 0-16,0-3 0 0,4 16-1 16,-1 8 1-16,-2 2-3 15,-5-15 1-15,-3-3-4 16,0-8 0-16,0-16-2 16,-3-2 1-16,-1-12 0 15,1-7 0-15,-1-15-6 16,1-12 0-16,-4-10-23 15,0-13 0-15,-4-16 0 16,1-11 1-16,-1-5 14 16,1-8 1-16</inkml:trace>
  <inkml:trace contextRef="#ctx0" brushRef="#br0" timeOffset="66702.1489">10684 5233 19 0,'0'-16'9'0,"0"-8"7"0,0 19-10 0,0-3 0 16,-4 3 0-16,-3-3 2 16,0 3 1-16,-4-1-1 15,1 1 1-15,-1 0-2 16,4 2 1-16,0 1-4 16,4-4 0-16,6 1 0 15,8-3 1-15,6-3-2 16,15-2 0-16,10 0-1 15,8 0 0-15,17 2-1 16,10 1 0-16,15 2-1 16,21-3 0-16,18 0 2 15,13-2 0-15,15 0 5 16,21-3 0-16,10 6-5 16,-3-1 1-16,-28-8-2 15,-18 1 0-15,-32-1 1 16,-20-2 1-16,-15 3-1 0,-18-3 0 15,-14 7 0-15,-6-2 0 16,-12 3-1-16,-2 5 0 16,-1 0-2-16,0 0 1 15,-21 8 0 1,3-2-2-16,8 2 1 16,0 0 1-16,-4 5 1 15,0 6-1-15,3 5 0 16,1 5-1-16,-1 8 1 15,5 10 0-15,2 20 1 16,4 23 5-16,8 5 0 0,2 16-5 16,5 22 0-16,-5-9-1 15,-2-2 0-15,-1-6 0 16,3 3 0-16,-2-21-2 16,2-10 1-16,1-4-16 15,-7-10 0-15,-7-7-16 16,-4-12 1-16,-4-4 5 15,-10-12 1-15,-17-15 8 16,-8-8 1-16</inkml:trace>
  <inkml:trace contextRef="#ctx0" brushRef="#br0" timeOffset="67405.2292">10860 6252 35 0,'-3'-14'17'0,"3"7"7"15,3 4-19-15,-3 3-4 16,0 0 0-16,-3 0 2 16,-1 0 0-16,0 3 2 15,1 2 0-15,-1 0 1 16,1 3 0-16,-1 3-3 15,4 5 0-15,0 5 0 0,7 0 1 16,-3 11-1-16,-4 7 0 16,3 1 0-16,5 0 0 15,-5 2 0-15,1 0 1 16,-1 1 0-16,1-1 1 16,-1 3-5-16,1 0 1 15,3-5 0-15,0-3 1 16,0-6 3-16,7-4 1 15,7-6 0-15,11-5 0 16,10 0-4-16,25-6 1 0,11-4-4 16,17-4 1-16,4 1-15 15,-4 2 0-15,7-10-30 16,4 2 0-16,0-5 16 16,-11-15 0-16,11-14 27 15,-7-8 0-15</inkml:trace>
  <inkml:trace contextRef="#ctx0" brushRef="#br0" timeOffset="68311.5467">13213 5998 42 0,'-7'-11'21'0,"3"6"7"15,4 5-21-15,0-3-1 16,0 3 0-16,0 0-5 16,0 0 1-16,4 0 1 15,-1 3 0-15,4 0 1 16,-3-3 1-16,-1 5 2 16,1-3 1-16,-1 4-5 15,1-4 1-15,-1 4-2 16,1-1 1-16,-4 0-2 15,3 3 0-15,1 8 1 16,0 3 0-16,6 2 0 16,1 0 1-16,-1 8 1 0,4 11 0 15,1 5-2-15,-1 2 1 16,-4 6-1-16,1 0 0 16,-4-11 3-16,-4 1 0 15,1-4-2-15,-4-4 0 16,-4-1-1-16,1-2 0 15,-1-3-2-15,1-2 1 16,-8-1-1-16,-3-2 0 16,0-6-2-16,3 1 1 15,4-1 2-15,0-2 1 0,-3 3-1 16,-1-6 0-16,-3-2-3 16,-4 2 1-16,1-3 1 15,-4-2 1-15,-4 0-1 16,-7 3 0-16,4-3-1 15,-4-3 1-15,-10-2-1 16,-4-1 0-16,-10-2-2 16,-19 3 1-16,-2-6 0 15,-18 3 0-15,-11 0 2 16,-14 0 0-16,-18 3 0 16,-13 0 1-16,3 2-1 15,10-2 0-15,7-1-14 16,15 4 1-16,21 4-47 15,10 6 1-15</inkml:trace>
  <inkml:trace contextRef="#ctx0" brushRef="#br0" timeOffset="73081.1128">13823 5688 15 0,'-11'-5'7'0,"-6"10"8"16,17-5-9-16,-7 0-2 16,0 0 1-16,-4 0 0 15,4 3 1-15,-4-3 1 16,1 2 0-16,-1 1-1 16,4-3 0-16,0 3 1 15,4-3 0-15,-1 0-4 16,1-3 0-16,-1 3-2 15,8-5 0-15,-1 2 0 16,4-2 0-16,0 0 1 16,4 2 0-16,-1 3-1 15,4-5 1-15,4 5 0 0,-4-3 1 16,0 3-1-16,0 0 1 16,8 0-3-16,6-3 1 15,7 1 0-15,11-1 1 16,3-2 0-16,18-6 1 15,4 1-1-15,14-4 1 16,6 6-2-16,12 1 0 16,9-1-1-16,5 2 0 15,17 1 0-15,0 2 0 16,0 1 4-16,3-4 1 0,-17-2-6 16,-7 1 1-16,-10 1-1 15,-26 1 0-15,-6 2-21 16,-4-2 1-16,-4-3-16 15,-6 3 0-15,-8-3 20 16,-3-3 0-16</inkml:trace>
  <inkml:trace contextRef="#ctx0" brushRef="#br0" timeOffset="73721.7838">15893 5376 46 0,'-28'-3'23'0,"11"-2"7"15,17 5-23-15,0 0-4 16,7 3 1-16,3 2 1 16,11 0 0-16,8 6 0 15,6-1 0-15,4 1-3 16,3 0 1-16,-3-1-2 15,-7-2 0-15,-4 0-2 16,-7 3 1-16,-7-1 3 16,-10 3 1-16,-11 1-1 15,-15 2 0-15,-6-1-2 0,3 1 0 16,-6 0-1-16,-5 0 0 16,-6 3-1-16,10-6 1 15,8-3-15-15,3 1 1 16,6 0-5-16,5-3 1 15,3-3-5-15,3-3 0 16,4-2 3-16,4-10 0 16</inkml:trace>
  <inkml:trace contextRef="#ctx0" brushRef="#br0" timeOffset="73862.3726">15805 5439 49 0,'0'16'24'15,"4"21"7"-15,-1-23-25 0,4 4-6 16,11 6 1-16,3 8-19 16,4 5 0-16,-7-8-19 15,3 0 1-15</inkml:trace>
  <inkml:trace contextRef="#ctx0" brushRef="#br0" timeOffset="82324.3631">17241 5003 35 0,'-4'-16'17'0,"4"8"13"0,4 3-17 15,-4 0-2-15,3-1 0 16,-3 1-5-16,0 2 1 0,0 3-6 16,0 0 0-16,7 3 2 15,1 2 1-15,-1 6 0 16,0 2 1-16,3 6-1 15,1 4 0-15,-1 4-1 16,5-1 0-16,-1 11 1 16,0 0 0-16,0 6-3 15,0-9 0-15,-3 1 0 16,-1-1 0-16,1 0 1 16,-4 1 0-16,0-4-1 15,0-4 0-15,-4-6 1 16,1-2 0-16,-1-6 5 15,-3-5 0-15,4-8-7 16,-1-11 0-16,5-10 1 16,2-5 0-16,4-17-2 0,0-12 1 15,0-1-1-15,-3 6 1 16,0 5-4-16,-1 5 1 16,-3 11-24-16,-3 5 1 15,3 6-10-15,3 7 1 16,8 9 11-16,-4 4 1 15,0 1 14-15,0 2 0 16</inkml:trace>
  <inkml:trace contextRef="#ctx0" brushRef="#br0" timeOffset="82746.2576">17915 5350 41 0,'-7'-6'20'0,"-4"12"8"16,4-6-20-16,-4 5 1 15,-3 8 0-15,4 6-3 16,-1 7 1-16,4 0-5 16,3 1 0-16,4-6 5 15,11-5 0-15,7-8-3 0,3-5 0 16,0-9-4-16,0-4 1 16,-3-9-2-16,-1-5 1 15,-9 1 0-15,-8 4 1 16,-4-2-1-16,-7 5 0 15,-6 3-1-15,-4 2 1 16,-1 6-1-16,5 2 0 16,3 3-25-16,3 3 0 15,8 2-3-15,10 3 1 16,0 5 7-16,3 1 1 16</inkml:trace>
  <inkml:trace contextRef="#ctx0" brushRef="#br0" timeOffset="83277.4841">18137 5365 49 0,'-11'-13'24'0,"4"13"8"15,7 3-26-15,-3 5 1 16,-1 5 1-16,4 6-1 0,4 4 0 16,-1 1-3-16,1-3 0 15,3-2 2-15,0-6 1 16,3-2-3-16,5-6 0 15,-1-5-4-15,3-8 0 16,1-5 0-16,-4-6 0 16,-3 1 0-16,-4-3 1 15,-4 2-2-15,1 3 1 16,-4 6 0-16,-4-1 1 16,1 8-2-16,-1 6 1 0,4 8 3 15,0 4 0-15,4 4-1 16,3 2 0-16,3-2-2 15,4-1 1-15,1-5-2 16,-1-2 0-16,0-3 0 16,0-3 1-16,0-2-20 15,-3 0 1-15,-1-3-12 16,1 2 1-16,3-2 3 16,0-2 1-16,0-4 14 15,-3-2 1-15</inkml:trace>
  <inkml:trace contextRef="#ctx0" brushRef="#br0" timeOffset="83574.4217">18553 5289 53 0,'-7'-19'26'0,"11"14"8"0,-4 5-27 15,3 3-4-15,-3 4 0 16,0 7 3-16,-3 2 0 16,3 7 0-16,0 6 1 15,0 3-3-15,3 0 0 16,-3-6-2-16,4-2 0 16,-1-5-1-16,4-1 0 15,0-4-1-15,4-1 1 0,-1 0-16 16,4-8 0-16,-3 1-18 15,3-1 1-15,0-3-3 16,-3-2 1-16</inkml:trace>
  <inkml:trace contextRef="#ctx0" brushRef="#br0" timeOffset="83965.0285">18479 5350 56 0,'-11'2'28'0,"18"-10"4"0,1 8-29 0,6 0-2 15,3 0 0-15,1 3-13 16,7 0 0-16,-1-1-36 16,4 3 1-16</inkml:trace>
  <inkml:trace contextRef="#ctx0" brushRef="#br0" timeOffset="84449.3738">19107 5019 46 0,'-4'-29'23'0,"-3"16"3"0,4 7-22 16,-1 6 0-16,-3 3 0 0,-3 10 2 15,-1 11 1-15,0 8 1 16,1 13 0-16,3 10 1 16,7-5 0-16,0-2-5 15,3 0 0-15,8-3-4 16,-1-3 1-16,5-8-2 16,-5-5 1-16,4-5-11 15,-3-5 0-15,-1-6-28 16,1-5 1-16,0-5 7 15,-1-11 1-15</inkml:trace>
  <inkml:trace contextRef="#ctx0" brushRef="#br0" timeOffset="84761.9354">19410 4974 59 0,'4'-8'29'0,"-4"13"6"0,0-2-30 16,-4 10 1-16,1 8 0 15,-1 8 3-15,-3 14 0 16,0 2-7-16,-7 5 1 16,3-8 0-16,4-2 0 15,0 0-3-15,4-3 1 16,3-3-1-16,14-2 1 0,0-6-1 15,4-5 1-15,3-2-1 16,3-6 0-16,5-2-8 16,2-6 1-16,-2-2-26 15,-1-3 1-15,0-3 2 16,-7 0 1-16,-3-2 13 16,-8 0 1-16</inkml:trace>
  <inkml:trace contextRef="#ctx0" brushRef="#br0" timeOffset="85058.7743">19209 5130 61 0,'-3'3'30'0,"20"7"15"0,-6-5-31 15,17 3-5-15,11 0 1 16,10 0-5-16,11 3 0 16,-3-3-5-16,-8-6 0 15,-7 1-11-15,-10-3 1 16,-4 3-40-16,-3-3 0 0,-4 2 21 15,-3-4 1 1</inkml:trace>
  <inkml:trace contextRef="#ctx0" brushRef="#br0" timeOffset="85308.817">19692 4955 51 0,'25'-5'25'0,"67"21"14"16,-68-8-27-16,12 10-7 16,3 11 1-16,-4 11-4 15,-7 13 1-15,-10 3-2 16,-15 4 0-16,-13 9-1 16,-15-5 0-16,-7 7-9 15,-7-5 1-15,-6-5-37 16,-1-13 1-16,0-3 25 0,7-16 1 15</inkml:trace>
  <inkml:trace contextRef="#ctx0" brushRef="#br0" timeOffset="103681.2768">3728 8643 28 0,'-7'-10'14'0,"7"-3"13"15,0 7-14-15,0 1-1 16,0 0 0-16,3 2-4 15,-3 3 1 1,4-5-5-16,-4 5 1 0,0 0-2 16,0 0 0-16,3-3 2 15,1 0 1-15,-1 3-4 16,5 6 1-16,-1 4-1 16,3 9 1-16,1 5-1 15,-4 5 0-15,3 3 0 16,8 7 0-16,0 1-1 15,3 8 1-15,0-11 0 16,0-3 0-16,0-2-1 16,0-1 1-16,-3 1-1 15,-4-3 1-15,-3-2-2 16,-1-1 0-16,1-2 1 16,-4 0 0-16,0-6 2 0,-3-2 0 15,-1-3-2-15,1-2 0 16,-1-3 0-16,1 0 0 15,-1 0-2-15,-3-5 1 16,4 2 1-16,-4-3 1 16,0 4-2-16,3-4 0 15,1 1 0-15,-4 0 1 16,3 5 0-16,-3-6 1 16,4 4 0-16,-4-6 0 15,0 0 2-15,0 2 0 0,0-2-1 16,3-8 1-16,8-8-4 15,0-10 1-15,3-14-1 16,3 1 1-16,4-14-1 16,1-6 0-16,-8 7-1 15,0 1 0-15,-4 4-5 16,1 2 1-16,-4 8-17 16,-3 2 1-16,-4 6-17 15,3 5 0-15,1 11 13 16,-1 8 1-16,4 2 5 15,4 3 1-15</inkml:trace>
  <inkml:trace contextRef="#ctx0" brushRef="#br0" timeOffset="104400.0469">4465 9022 49 0,'-7'8'24'0,"4"10"13"0,3-10-25 16,0 3-5-16,0 5 1 15,0 2 0-15,3-2 1 16,1 0-6-16,-1-3 1 0,1 0-4 16,-1-5 0-16,1-2-1 15,-1-4 1-15,-3-2-22 16,0-5 0-16,4-6-19 16,-4-5 1-16,3-2 23 15,1-1 1-15</inkml:trace>
  <inkml:trace contextRef="#ctx0" brushRef="#br0" timeOffset="104509.4695">4437 8887 50 0,'-4'-24'25'0,"1"0"1"15,3 22-24-15,0-4-27 16,0 1 0-16,3 0-1 16,4-1 0-16</inkml:trace>
  <inkml:trace contextRef="#ctx0" brushRef="#br0" timeOffset="105025.0584">4634 8998 44 0,'-3'5'22'0,"6"0"13"0,1-2-23 0,-1 5-2 16,5 5 0-16,-1 8-1 15,0 3 0-15,0 0-3 16,-4 3 0-16,4-6-2 16,-3 3 0-16,3-1-2 15,-4-4 0-15,1-6-1 16,-4-2 1-16,3-3 4 15,-3-6 0-15,0-4-6 16,0-6 1-16,4-6-1 16,-1-1 0-16,1-7 0 15,3-4 0-15,4-1 0 16,3 1 0-16,3-3 0 16,1 10 1-16,3 6-2 15,-7 3 0-15,0 4 1 16,1 4 0-16,-1 7 0 0,0 6 0 15,0 4 0-15,0 4 1 16,0-1-1-16,4 1 1 16,-1-6-1-16,8 0 0 15,0-5-2-15,-1 0 0 16,1-2-32-16,-4-4 0 16,4 1-8-16,-4-6 1 15,-7 3 23-15,0-10 1 16</inkml:trace>
  <inkml:trace contextRef="#ctx0" brushRef="#br0" timeOffset="106025.1161">5449 8535 39 0,'11'-19'19'0,"-1"1"10"0,-6 13-20 16,-1-1 1-16,-3 4 1 15,0 2-9-15,0 0 1 16,-3 2-3-16,-4 12 0 16,-7 4 1-16,-4 3 0 0,-3 11 2 15,0 8 0-15,0 10 4 16,3 8 0-16,0 6 1 16,8-6 1-16,3 3-3 15,7-3 0-15,7-5-2 16,10-6 1-16,5-2-2 15,2-2 1-15,4-9-4 16,-3-7 0-16,-4-6-1 16,-7 0 1-16,-3-8-8 15,0-5 0-15,-4-3-24 16,0-2 1-16,-4-6-6 16,1-5 1-16,-1-7 18 15,4-4 1-15</inkml:trace>
  <inkml:trace contextRef="#ctx0" brushRef="#br0" timeOffset="106446.9952">5735 8617 51 0,'3'-13'25'0,"1"10"14"0,-4 3-26 0,0 0-11 15,0 0 0-15,0 5-1 16,-4 6 0-16,1 10 1 16,-1 8 1-16,-3 8 1 15,-7 11 0-15,-3 7 0 16,-5-7 0-16,5 0-1 15,3-6 1-15,3 0-1 16,8-5 1-16,3-5 1 16,10-3 0-16,8-8-3 15,3-5 0-15,7-3-3 16,7-5 1-16,1-2 0 16,-1-4 0-16,-3 1-9 15,-8-6 0-15,-2-2-18 16,-8 0 0-16,-4-3-8 15,-3 0 1-15,-7 0 14 16,0 0 0-16</inkml:trace>
  <inkml:trace contextRef="#ctx0" brushRef="#br0" timeOffset="106759.5003">5474 8760 56 0,'-4'0'28'0,"26"8"13"0,-12-3-28 0,22 0 1 16,10 1 1-16,15-4-9 15,6 1 1-15,-6 0-8 16,-8 2 0-16,-3 3-1 16,-7-3 1-16,-8 6-23 15,-10 2 1-15,-6 0-11 16,-8 6 0-16,-4-3 4 16,1-6 1-16</inkml:trace>
  <inkml:trace contextRef="#ctx0" brushRef="#br0" timeOffset="107165.7559">6130 8575 46 0,'-14'-8'23'0,"3"0"19"0,11 10-24 0,0-2-8 16,7 3 0-16,7 2-4 16,18 1 1-16,14 4-6 15,3 14 1-15,8 18-1 16,-8 11 1-16,-6 11 0 15,-12-3 0-15,-17 7 1 16,-14-1 1-16,-10-12-2 16,-4-5 1-16,-7-5-1 15,-4-5 0-15,0-11-6 16,4-8 1-16,3-5-21 16,8-8 0-16,6-5-22 15,8-6 0-15,3-7 26 16,10-1 1-16</inkml:trace>
  <inkml:trace contextRef="#ctx0" brushRef="#br0" timeOffset="107603.208">6885 8773 42 0,'-32'-5'21'0,"11"10"16"16,21-2-20-16,0-1-2 15,0 4 0-15,10-1-6 16,12 0 1-16,9-2-7 16,8-3 0-16,7 0-2 15,3 0 0-15,-3-3-2 16,-7 1 0-16,-4-1-7 15,1-2 0-15,-8 2-17 16,-7 0 0-16,-3 1-7 16,-8 2 1-16,-10 0 10 15,0 0 0-15</inkml:trace>
  <inkml:trace contextRef="#ctx0" brushRef="#br0" timeOffset="107821.9687">6899 8958 56 0,'-14'13'28'0,"21"3"17"0,7-16-28 15,11 3-7-15,10-3 0 16,18-3-4-16,3-2 0 0,8-6-6 16,-4 1 1-16,-7 2-8 15,-11 3 1-15,-10 2-36 16,-8 3 1-16,-9 5 6 15,-12 1 1-15,-6-6 27 16,-1-6 1-16</inkml:trace>
  <inkml:trace contextRef="#ctx0" brushRef="#br0" timeOffset="108587.596">7855 8292 49 0,'-21'2'24'0,"14"-4"16"0,7 2-25 15,10 0-3-15,11 2 1 16,25 1-3-16,25 5 0 16,20-3-2-16,26 0 1 0,3 1-10 15,-7-1 1 1,-15 3-6-16,1 0 6 15,-99-8 0-15,60 0-74 16,-18 5 1-16,-24-2 55 16,-11-6 1-16</inkml:trace>
  <inkml:trace contextRef="#ctx0" brushRef="#br0" timeOffset="109478.2862">7992 8371 25 0,'-7'0'12'0,"-3"-8"16"0,6 5-14 0,1-2 1 16,-1 2 1-16,1 1-3 16,-1-4 1-16,4 1-3 15,-3 0 0-15,3 0-3 16,-4-1 0-16,4 1-4 16,-3 0 0-16,-1 2 0 15,0 0 1-15,1 1-3 16,-1 2 0-16,4-3-2 15,0 3 0-15,0 3 1 16,4 2 1-16,3 3 0 16,4 3 0-16,10 4-1 15,7 12 1-15,0 7-2 16,7 9 0-16,8-6 0 16,3 5 1-16,-8 3-1 0,-2-3 1 15,-5-5-2-15,-2-2 0 16,-8-9 2-16,-4 1 0 15,-2-4-2-15,-5-1 1 16,-3-4 0-16,-3 1 1 16,-1-1-1-16,-3-2 1 15,-3 3-2-15,-4-4 1 16,-4 4 0-16,1-3 0 16,-5-3 0-16,-9 3 1 15,-12 5-1-15,1 6 1 16,-7 7-1-16,-8 3 1 0,-2 0 1 15,2 11 1-15,-3 5-1 16,7-8 1-16,11-11-3 16,7-2 1-16,7-1 2 15,17-4 0-15,11-1 1 16,21-2 1-16,25-5-3 16,18-9 1-16,24-7-1 15,15-8 0-15,-5-1-2 16,-2-4 0-16,-19 7-15 15,-13-5 1-15,-11 6-26 16,-14-1 1-16,-11 6-6 16,-7 10 1-16,-7 0 36 15,-3-2 0-15</inkml:trace>
  <inkml:trace contextRef="#ctx0" brushRef="#br0" timeOffset="119745.7996">9534 8625 34 0,'0'-11'17'0,"10"-5"7"15,-13 16-17-15,-1-2 0 16,1-1 1-16,-1-2-1 15,-3 0 0-15,-3-1-4 16,-4 1 0-16,-1 0-3 16,-6 7 1-16,0 1 0 15,-4 0 1-15,-3 5-3 16,-4 2 0-16,1 9 1 16,-1 4 1-16,4 9 0 15,0 8 0-15,6 8 0 16,8-6 0-16,7 3 0 15,4-11 0-15,6-5 1 16,11-8 0-16,7-5 1 0,4-2 1 16,3-12-4-16,4-7 1 15,3-11-1-15,1-10 1 16,-1-9-1-16,-3-4 0 16,-8-4-1-16,1-2 0 15,-7 8 2-15,-4 5 1 16,-4 1 0-16,-3 4 0 15,0 3 1-15,-7 6 0 16,0 5-2-16,-3 2 0 0,-1 3-2 16,-3 6 1-16,0 4 0 15,0 9 0-15,4 2 1 16,-1 11 0-16,4 10 1 16,4 6 0-16,-1 10 0 15,11 3 1-15,-7-3-2 16,0-10 1-16,4-6-1 15,3-2 0-15,7-8-2 16,8-6 0-16,2-4-18 16,-2-6 1-16,-5-3-19 15,1-5 0-15,-7-3 11 16,-1-7 0-16</inkml:trace>
  <inkml:trace contextRef="#ctx0" brushRef="#br0" timeOffset="120339.5025">9855 8823 43 0,'3'-5'21'0,"4"8"9"0,-7-3-21 16,7 5-1-16,0 8 1 0,4 0-3 16,0 6 0-16,-1 5 3 15,-3-3 0-15,4-3-4 16,-4 1 0-16,-4-1-2 15,4 1 1-15,-7-6-3 16,4 0 0-16,-4-2 0 16,0-3 0-16,0-5 0 15,-4-6 0-15,4-5-1 16,-3 0 1-16,3-5-1 16,3-6 0-16,5 1 0 15,2-3 0-15,1-3 0 16,-4 3 1-16,3 7-2 15,1-1 1-15,3 12 0 16,0 6 1-16,0 7-2 16,0 9 1-16,0 2-1 0,4 3 1 15,3-1 1-15,0 1 0 16,4 0 0-16,0-5 0 16,7-4-3-16,3-4 1 15,4-6-6-15,-4-2 0 16,-7-3-31-16,-3-3 0 15,0 1 8-15,-4-4 0 16,0-9 19-16,-4-4 0 16</inkml:trace>
  <inkml:trace contextRef="#ctx0" brushRef="#br0" timeOffset="121326.6874">10698 8680 30 0,'-21'3'15'0,"3"5"13"16,14-5-16-16,1 2-1 16,-4 6 0-16,3 2-1 15,4 0 1-15,7 0-1 16,0 0 0-16,15-2-4 16,9-3 0-16,5-8-2 0,-1-3 0 15,0-5-4-15,0-2 1 16,-3-6-1-16,-4-5 0 15,-6-3-1-15,-8 0 1 0,-7 3 0 16,-7-5 0-16,-7-1-2 16,-4-2 0-16,-3 8 2 15,3 5 1-15,-3 3-1 16,-7 10 1-16,-4 6-3 16,-3 10 1-16,0 0 2 15,0 14 0-15,3 12-2 16,4 12 1-16,3 17 1 15,4-2 0-15,7-2-1 16,7 2 1-16,11-5 4 16,10-8 1-16,14-8-1 15,11-13 0-15,14-9-4 16,0-7 0-16,11-10-2 16,-1-6 0-16,-14-6-3 15,-13-2 1-15,-8 3-19 16,-7-3 1-16,-10 0-25 0,-4 6 0 15,-7-1 23-15,-7-2 1 16</inkml:trace>
  <inkml:trace contextRef="#ctx0" brushRef="#br0" timeOffset="122170.511">11340 8130 38 0,'-7'-8'19'0,"7"0"12"15,0 6-20-15,0 2-5 16,0 0 0-16,0 0-4 16,3 2 1-16,1 6 1 15,3 3 0-15,0 2-2 16,3 0 0-16,5 6 2 16,-1 5 0-16,0 2-1 15,-4 6 1-15,-3-3 1 16,-3-5 1-16,-4-1 2 15,-4-4 0-15,-3-6-5 0,-7-2 0 16,0-3-3-16,-3-6 1 16,-1-2-1-16,0-5 0 15,-3-5-15-15,3-9 1 16,1-2-22-16,-1-6 0 16,8 4 5-16,-5-1 1 15,5-8 23-15,3-2 1 16</inkml:trace>
  <inkml:trace contextRef="#ctx0" brushRef="#br0" timeOffset="122248.6007">11185 7921 48 0,'-7'-26'24'0,"10"7"-9"0,1 14-24 0,3-3-30 16,0 5 1-16</inkml:trace>
  <inkml:trace contextRef="#ctx0" brushRef="#br0" timeOffset="122936.0913">11625 7993 41 0,'-10'-11'20'0,"10"11"10"0,0 0-21 16,0 0-7-16,3 0 1 15,-3 5 6-15,0 8 1 16,4 9-3-16,7 4 0 16,-1 3 0-16,-3-2 0 0,0 2-4 15,4 3 0-15,-4-1-1 16,0-2 1-16,0-2 1 16,0-9 1-16,-3-2 0 15,3-5 1-15,-4-11-4 16,4-5 1-16,4-9-5 15,3-7 0-15,0 0 1 16,0-8 1-16,-3-3 2 16,-4 0 1-16,0 9-6 15,0 4 1-15,-4 11 2 16,-3 13 1-16,4 11-1 16,3 3 0-16,4 5-1 15,3 2 1-15,3-2 2 16,4-3 0-16,-3-8 4 15,3-7 1-15,4-6-6 0,-4-8 1 16,-3 0-1-16,-4-3 0 16,-7-7-1-16,-7-12 0 15,-4-4-8-15,1 0 0 16,-1 5-15-16,1 5 1 16,-1 8-22-16,1 11 1 15,3 5 28-15,0 5 1 16,3 5 1-16,4 4 0 15</inkml:trace>
  <inkml:trace contextRef="#ctx0" brushRef="#br0" timeOffset="123545.5229">12137 8199 48 0,'-4'0'24'0,"8"-3"9"0,-4 3-23 15,3 6-2-15,1 7 0 16,0 5-1-16,-1 3 1 15,4 3-1-15,-3 0 1 16,3-3-2-16,-4-5 0 16,1-3 3-16,-4-2 0 15,3-3-6-15,-3-5 0 16,4-11-3-16,-1-8 0 0,4-5-1 16,4-3 1-16,0 3 0 15,-1 2 0-15,1 6-1 16,3 8 0-16,3 7 1 15,1 6 0-15,-4 5 0 16,4 6 0-16,-4-1-1 16,0 4 1-16,-3-7-1 15,-1 1 1-15,-3-5-20 16,4-3 0-16,-1-3-22 16,1-2 0-16,3-3 21 15,-3-8 1-15,3-5 7 16,0-1 1-16</inkml:trace>
  <inkml:trace contextRef="#ctx0" brushRef="#br0" timeOffset="123967.3486">12680 7860 49 0,'7'-13'24'0,"0"16"12"0,-3 2-26 0,-4 3-1 16,0 8 1-16,-4 8-1 15,1 13 0-15,-4 10-4 16,-4-2 0-16,0 0-2 15,1-2 1-15,3-1-2 16,0-5 1-16,3-3-1 16,4-5 1-16,7-2 0 15,7-6 1-15,4-2-5 16,7-4 1-16,-1-4-1 16,1 0 0-16,0-3-10 15,0-3 1-15,3-3-15 16,-4-2 1-16,-2-2-5 15,-5-1 1-15,-3 1 5 16,-7-6 0-16,-3 0 16 16,-4 0 1-16</inkml:trace>
  <inkml:trace contextRef="#ctx0" brushRef="#br0" timeOffset="124154.8515">12504 8048 64 0,'17'0'32'0,"47"5"9"0,-29-2-32 15,11 2-4-15,14-5 1 16,3 3-7-16,-6-3 0 0,-8 0-32 16,-3-5 0-16,-7 5-11 15,-4-3 0-15</inkml:trace>
  <inkml:trace contextRef="#ctx0" brushRef="#br0" timeOffset="125335.6951">8091 9810 34 0,'-3'-8'17'0,"6"-13"11"0,-3 13-17 15,0 0-3-15,4 0 1 16,-4 0-4-16,0 3 1 16,3 0-3-16,-3 5 1 15,4 2 0-15,-4 6 1 16,0-2 3-16,3 4 0 16,1 1-5-16,-1 7 0 15,4 6-1-15,-3 5 0 16,-1 3 0-16,-3-3 1 0,4 0 0 15,-4-5 0-15,3-3-3 16,-3-8 1-16,0 1 0 16,-3-9 0-16,3 0-1 15,0-2 1-15,0-9-2 16,0-4 1-16,0-6 0 16,3-5 1-16,8-6-2 15,3 1 1-15,0 2 0 16,11 6 0-16,-4-1 0 15,-3 3 1-15,-1 3-2 16,5 10 1-16,-1 6 0 16,3 8 1-16,1 10-2 15,0 11 1-15,-4-1 0 16,4 9 0-16,-1-3 0 16,1-5 0-16,7-11 0 15,14-5 0-15,-1-14-1 0,5-10 1 16,3-2-22-1,3-3 0-15,-6 2-25 0,-1-2 1 16,-7-3 29-16,-6 0 0 16</inkml:trace>
  <inkml:trace contextRef="#ctx0" brushRef="#br0" timeOffset="138991.6">4843 11366 44 0,'-11'-19'22'0,"14"1"11"16,-3 12-22-16,0 1-4 16,0 0 0-16,-3 0-5 15,3 5 1-15,0-3-3 16,3 8 0-16,1 3 3 15,0 3 1-15,-1-1-3 16,4 6 1-16,-3 0 0 16,3 0 1-16,-4 0-2 15,4 2 1-15,4 6 1 0,-1 5 1 16,8 6-1-16,0 7 1 16,3 8 1-16,0 3 0 15,-3-5-3-15,-4 2 0 16,0 0 0-16,-4 1 1 15,-2-9-2-15,-1-5 0 16,0-3 1-16,-4-2 1 16,1-8 3-16,-1-6 1 15,1-7-4-15,-4-11 1 16,3-19-5-16,8-18 1 0,-1-10 2 16,5-25 0-16,6-12-4 15,3-1 0-15,-2 16 2 16,-5 6 0-16,-3 13-15 15,0 7 1-15,-7 9-21 16,4 7 0-16,3 6 1 16,0 5 0-16,4 3 15 15,3 8 0-15</inkml:trace>
  <inkml:trace contextRef="#ctx0" brushRef="#br0" timeOffset="139538.5111">5555 11683 37 0,'-7'0'18'0,"0"3"9"0,3-3-19 0,4 8 1 15,0 5 0-15,0 6-2 16,-3 2 0-16,3 5-1 16,0 1 1-16,0-1-1 15,3 1 0-15,8-9 0 16,7-5 0-16,-1-5-6 16,4-8 0-16,1-8 1 15,-1-2 1-15,-7-3-3 16,-11-9 1-16,-3-12 0 15,-10 5 1-15,-11-3-2 16,-1 3 1-16,-2 5-1 16,3 6 1-16,-1 4-12 0,8 4 0 15,4 5-10-15,3 5 0 16,7 5-5-16,3 5 0 16,1 6 9-16,6-2 0 15</inkml:trace>
  <inkml:trace contextRef="#ctx0" brushRef="#br0" timeOffset="140054.1013">5781 11670 44 0,'-7'0'22'0,"0"11"12"15,7-6-23-15,3 11-2 16,4 10 0-16,4-2-4 16,-1 0 0-16,1 2-1 15,3 1 1-15,0-3-2 16,0-3 1-16,0-3 0 15,1-7 1-15,-1-8-5 16,0-11 1-16,0-3-1 16,-4-2 0-16,1-6 0 15,-4-13 0-15,-3-2-1 16,-1 2 1-16,1 6 0 0,-4 5 1 16,0 5-1-16,3 11 0 15,-3 7-1-15,0 11 1 16,0 11 3-16,0-5 0 15,7 5-2-15,0-1 1 16,4 1-1-16,3 0 0 16,-3-3-1-16,3-2 1 15,3-3-2-15,1-3 0 16,-4-3-12-16,0-2 0 16,0-5-12-16,0 0 25 15,-14-3 0-15,11-8-61 16,7-3 0-16</inkml:trace>
  <inkml:trace contextRef="#ctx0" brushRef="#br0" timeOffset="140366.6616">6296 11567 58 0,'0'-5'29'0,"10"10"8"16,-6 0-29-16,-1 3 1 15,1 8 1-15,-1 10-5 16,-3 9 0-16,-3 4-1 16,-1-1 1-16,1 1-2 15,-1 1 1-15,4 0-3 16,4-6 0-16,3-2-2 0,7-8 1 16,0-3 0-16,7-3 0 15,4-7-4-15,0-3 1 16,3-6-20-16,-3-2 1 15,-4-8-3-15,-4-2 0 16,-3-1 3-16,-6 1 1 16,-5-4 5-16,-3 1 0 15</inkml:trace>
  <inkml:trace contextRef="#ctx0" brushRef="#br0" timeOffset="140538.5197">6162 11786 60 0,'3'-2'30'0,"57"7"5"15,-35-5-30-15,10-3-5 16,11-2 1-16,3 5-19 16,-3-5 0-16,-7 2-29 15,0-5 0-15</inkml:trace>
  <inkml:trace contextRef="#ctx0" brushRef="#br0" timeOffset="141163.5009">7015 11392 35 0,'-14'3'17'0,"7"-6"12"16,7-2-18-16,-7 2 1 15,4-2 0-15,3 8 1 0,3-1 1 16,11 4-7-16,18-1 0 15,10 0-5-15,8-2 0 16,13 2-3-16,-6-2 1 16,-1-1-6-16,-7 1 0 15,-6 0-25-15,-8-3 1 16,-7 2-5-16,-10 4 1 16,-4 2 26-16,-3-3 0 15</inkml:trace>
  <inkml:trace contextRef="#ctx0" brushRef="#br0" timeOffset="141460.4265">7100 11559 47 0,'-39'5'23'0,"32"6"15"16,7-9-25-16,11 4 1 15,10-1 0-15,14 0-9 16,11 3 0-16,17-5-2 16,-3-3 0-16,4-3-3 15,-4-2 1-15,-11 2-12 0,-6 1 1 16,-8 2-43-16,-10 5 1 15,-11-5 32-15,0-5 1 16</inkml:trace>
  <inkml:trace contextRef="#ctx0" brushRef="#br0" timeOffset="144507.3047">7051 7371 21 0,'-7'-5'10'0,"7"-14"5"16,0 19-10-16,0-5-1 15,0 2 1-15,0 6-5 16,0 2 1-16,7 6 6 16,0 4 0-16,3 12-7 15,1 7 1-15,-1 9 0 16,-3 4 0-16,0 6-1 15,-3-5 0-15,0-14-1 16,-4-5 1-16,0-2 0 16,0-6 1-16,0-5-7 0,-4-3 0 15,0-5-27-15,1 0 1 16</inkml:trace>
  <inkml:trace contextRef="#ctx0" brushRef="#br0" timeOffset="145147.9766">6941 7458 21 0,'-10'-3'10'0,"-1"1"8"16,11-1-11-16,0 1 2 15,0-4 0-15,4 1-6 16,3-3 1-16,3 0-2 16,4-2 1-16,-3 4-2 15,3-2 1-15,4 0-1 16,6-2 1-16,8-1-2 15,3 1 1-15,1-1 0 16,-8 6 0-16,7 7-1 16,0 4 0-16,-3-1 0 0,-4-2 1 15,1 5-2-15,-5-1 1 16,-6 7 0-16,-7-1 0 16,-11 3 1-16,-4 0 0 15,-7-3-2-15,-6-3 1 16,-1-2 0-16,-3 0 1 15,-4-2-1-15,-3-4 0 16,0-2 0-16,3 0 0 16,8 0-1-16,-1 0 1 15,7 3 0-15,4-3 1 16,4 3-1-16,3-1 0 0,7 4 1 16,3-1 0-16,4 3-2 15,1 2 0-15,-1 4 1 16,-4 1 0-16,4 7 0 15,4 4 0-15,0 1 0 16,3-1 1-16,-4 3-1 16,-2-8 0-16,-1-2-2 15,0-9 1-15,-4 1-21 16,1-3 0-16,0 0-3 16,-1 0 0-16</inkml:trace>
  <inkml:trace contextRef="#ctx0" brushRef="#br0" timeOffset="145569.8591">7477 7672 38 0,'11'-8'19'0,"35"-34"4"0,-32 34-19 16,4-2-4-16,-4-1 0 16,0 0 0-16,-4-2 0 15,-3 3 0-15,-3-4 0 0,-4 4-1 16,-11 2 1-16,-6 5-1 15,-4 3 1-15,-1 8 0 16,1 5 0-16,4 6 1 16,-5 10 0-16,8 3 1 15,7 2 0-15,4-7 2 16,6-4 1-16,11-4-4 16,18-3 1-16,3-6-4 15,4-2 1-15,7 0-29 16,3-2 1-16,-3-1 10 15,-7-5 1-15</inkml:trace>
  <inkml:trace contextRef="#ctx0" brushRef="#br0" timeOffset="146866.6941">8172 7231 23 0,'-10'-16'11'0,"-8"13"5"0,11-2-12 0,3 0-1 16,-6 2 0-16,-1 0 1 16,-6 1 1-16,-5-1-3 15,-2 3 0-15,3 0 0 16,-1 0 1-16,5 0-4 16,-1 0 1-16,1 5 0 15,2 3 1-15,1 5-2 16,4 3 1-16,-1 3 0 15,4 7 0-15,4-2 0 16,-1 5 0-16,1 11 1 16,-1 5 1-16,0 2-4 15,1 14 0-15,3 0 4 16,-4 0 0-16,4 5 2 16,-3 8 0-16,-1 11-3 0,-3-8 0 15,-3 2 0-15,3 3 0 16,-7-5 1-16,-1 10 1 15,1-10 0-15,-3-8 0 16,3-1-1-16,-4 1 0 16,7-8 1-16,1 5 0 15,-1 3-2-15,4-11 1 16,0-5-1-16,0 0 1 16,4 0-2-16,-1-3 1 15,0-5-1-15,1 5 0 16,-1 3 1-16,-3 0 0 0,0-13-2 15,0-8 1-15,-3-1 2 16,3-2 0-16,0 3-1 16,0 3 0-16,-1-1-1 15,1 0 1-15,0 3-2 16,0 0 1-16,-3 3 0 16,-1 2 1-16,-3-5 3 15,0-2 0-15,0-3-2 16,3 2 0-16,1-2 0 15,-1 0 0-15,0-3 1 16,1 0 1-16,3 0-3 16,0 5 0-16,3 1 3 15,1-1 1-15,6-2-3 16,1-3 0-16,6-11 1 16,12-2 1-16,6 0-3 0,4-3 1 15,-4-2-3-15,7-3 1 16,0 2-3-16,1 1 1 15,-5 2-19-15,1 3 1 16,3 0-25-16,4 0 0 16,0-6 26-16,-4-4 1 15</inkml:trace>
  <inkml:trace contextRef="#ctx0" brushRef="#br0" timeOffset="148179.2685">12987 7453 23 0,'-7'-3'11'0,"-14"3"10"16,17-2-13-16,1-1 1 15,3 3 0-15,0 0-5 0,7-5 1 16,3 2-3-16,4 0 0 16,8 1-1-16,2 2 0 15,5 0-2-15,-1 2 1 16,-4-2 0-16,-2 0 1 16,-5 3-1-16,1 0 0 15,-4 2 1-15,-3 5 0 16,-1 4-2-16,-3 4 0 15,0 3 1-15,4 14 1 16,-4 10-1-16,3 0 0 16,1 8 1-16,0 13 0 0,3 8 3 15,-7 13 0-15,0-5-3 16,0 8 1-16,-4 3-1 16,1 7 1-16,-4-15 0 15,-4 5 0-15,-3 0-2 16,0 5 1-16,0-5 1 15,0-11 0-15,-3 1-1 16,-1-3 0-16,4-6-1 16,-4 3 1-16,1-8 0 15,-1-16 1-15,4-2 0 16,0-3 0-16,0 3-1 16,0-1 0-16,0-2-1 15,0-5 1-15,0 5-1 16,-4-3 1-16,1-5 0 0,-1-2 1 15,4-4 1-15,-3-7 0 16,2 0-3-16,1-3 1 16,4 0-1-16,-4 1 0 15,3-1 0-15,1 0 0 16,-1 3 3-16,1-3 0 16,-1 3-3-16,1-1 1 15,-1 1-1-15,1 3 0 16,-1-1 1-16,-3-2 1 15,3 0-2-15,-3 0 0 16,0 2 4-16,0-5 1 0,0-5-1 16,-7 0 0-16,-7 0-1 15,-4 2 0-15,-6 1-3 16,-5-1 1-16,-13 4-2 16,-15 1 1-16,-13 1-32 15,-8-5 1-15,-7 2-10 16,4-13 0-16</inkml:trace>
  <inkml:trace contextRef="#ctx0" brushRef="#br0" timeOffset="183647.4848">9682 11466 26 0,'-28'3'13'0,"0"-3"10"16,20 0-14-16,1 3-2 16,0-1 1-16,0 1 1 15,4-3 0-15,-1 0 1 16,4 0 0-16,25-3 0 16,24-2 0-16,39 2-1 15,43-5 1-15,21 8-7 16,17 0 1-16,-14 11-4 15,-14 0 1-15,-17 2-1 16,-15 0 0-16,-21 0-4 16,-17 0 1-16,-18-2-28 15,-14-3 1-15,-11-3-4 16,-4 1 0-16,-6-9 17 0,-11-2 0 16</inkml:trace>
  <inkml:trace contextRef="#ctx0" brushRef="#br0" timeOffset="184944.363">9710 11532 28 0,'-10'-2'14'0,"-8"2"9"0,14-3-14 0,1 3-1 15,-1-2 0-15,-3-1 1 16,0-2 1-16,4 2-5 15,-4 0 0-15,0 1-4 16,0 2 0-16,0 0 1 16,3 0 1-16,-3 0-2 15,0 0 1-15,0 0 1 16,3 0 1-16,-3 0-1 16,4 2 1-16,-1 1-3 15,1 2 1-15,3 1 1 16,0-1 0-16,0 0-2 15,0 0 0-15,3 3 2 16,4 3 0-16,4 0-2 16,3 2 1-16,4 3-1 15,6 7 0-15,4 7 0 16,4 1 1-16,0 4 0 16,10-4 1-16,8 4-1 0,-4 4 0 15,10 4-2-15,11 2 1 16,-4 13-1-16,8 3 1 15,0-11-2-15,-11-2 1 16,-4-1 0-16,-3 1 0 16,-7-3 2-16,-4 0 0 15,-3-3-2-15,-7-2 0 16,-8-11 0-16,-3 0 1 16,-3-8-2-16,-4-2 1 15,-3-6 2-15,-4-2 1 0,-4-6-5 16,1 3 0-16,-4-3 2 15,-4-2 1-15,1-1-2 16,-4 1 1-16,-4 0 0 16,-3-1 0-16,-4 4-1 15,1-1 1-15,-4 6 0 16,-4 2 1-16,0 0-2 16,-3 0 1-16,-11 6 1 15,0 5 0-15,-6 5-2 16,-12 8 1-16,-10 5 0 15,7 8 0-15,-10 6 3 16,6-8 1-16,4-4-3 16,4 1 1-16,6-2-3 15,8-1 1-15,10-2 1 16,11-3 0-16,11 3 2 16,10-3 0-16,14 0 1 0,14-3 1 15,18-2-4-15,24-8 0 16,22-9 3-16,28-1 1 15,21-1-4-15,7-3 0 16,-10-2-1-16,-8-2 1 16,-20-1-3-16,-19-5 1 15,-10 3-19-15,-14-1 1 16,-14 1-22-16,-17 0 0 16,-12 5 15-16,-10-1 1 15,-7-4 8-15,1-8 0 0,-8-6 11 16,7-2 0-16</inkml:trace>
  <inkml:trace contextRef="#ctx0" brushRef="#br0" timeOffset="186713.1404">10095 13750 26 0,'-11'-11'13'0,"8"14"9"0,-1-6-14 16,4-2 0-16,0 2 0 15,0 0 1-15,-4 1 0 16,4 2-4-16,0 2 0 16,4 6 0-16,3 8 1 15,7 3-3-15,4-1 1 16,-1 6 2-16,1 2 1 0,0 6-2 16,-4 0 0-1,0 0-4-15,-3-3 1 0,-1 5 0 16,1-2 1-16,-8-3-3 15,4-5 0-15,-3-6 1 16,-4-4 1-16,0-6 0 16,0-8 0-16,3-6-3 15,1-4 0-15,-4-9 1 16,0-7 0-16,3-6-1 16,4-2 0-16,4 4 1 15,3 4 1-15,4 0-1 16,-1 2 1-16,5 3-2 15,-5 5 0-15,1 5 1 16,3 11 0-16,0 5 1 16,0 6 0-16,0 8-2 15,4 7 1-15,0 3 1 16,7 0 0-16,-1-5-1 0,1-3 1 16,10-10-3-16,8-6 0 15,-4-8-2-15,0-5 0 16,-1-2-27-16,1-1 1 15,0 1-1-15,-11 2 0 16,1-3 14-16,2-5 1 16</inkml:trace>
  <inkml:trace contextRef="#ctx0" brushRef="#br0" timeOffset="188135.0298">12377 12276 36 0,'3'-16'18'0,"1"5"8"15,-4 9-18-15,0-3-1 16,-4-3 1-16,1-3-1 16,-1 0 1-16,-3-2-4 15,-3 3 1-15,-4-1-5 0,-4 0 1 16,-3 3 0-16,-4 3 0 15,0 5-1 1,4 3 0-16,-4 2 1 16,-6 8 0-16,-1-7 0 15,0 7 0-15,0-3-1 16,8 1 0-16,3 2 3 16,-1 6 0-16,5 5 0 15,-1 5 1-15,8 2-3 0,3 6 0 16,7 6 0-16,3 7 1 15,8-10-2-15,6-3 1 16,8 0-1-16,3-5 0 16,4-6 3-16,0-7 1 15,3-9-3-15,0-7 1 16,1-6-3-16,-1-2 0 16,-3-11 1-16,-8-5 0 15,-3-14 0-15,-6-2 1 16,-8-5-1-16,-4-3 0 0,-3 5-1 15,-3 3 1-15,-4 6 0 16,-1 7 0-16,1 3 0 16,0 2 0-16,0 3 0 15,0 8 1-15,0 0-2 16,4 3 0-16,3 8 0 16,0-1 1-1,0-2 0-15,31 77 4 16,-6-8 0-16,7-8-3 15,0-6 0-15,3-4-1 16,-3-9 1-16,3-10-2 16,0-6 1-16,0-10-35 15,1-5 0-15,-5-6 3 16,-6-5 1-16,-11-5 14 16,-3-11 0-16</inkml:trace>
  <inkml:trace contextRef="#ctx0" brushRef="#br0" timeOffset="188920.2741">12775 12495 39 0,'0'-5'19'0,"4"0"8"0,-1 8-21 16,4-1 2-16,1 6 1 15,-1 8-4-15,0 0 0 16,0 8 0-16,0-3 0 16,0-3 1-16,-4 4 0 15,-3-1-1-15,0 0 0 16,0 0-2-16,0-2 1 16,0-6-2-16,0 0 0 15,0-8-1-15,0-5 1 16,0-5-2-16,0-6 1 0,0-2-2 15,0 0 1-15,4 2-1 16,6 1 1-16,5-9 0 16,-1-2 1-16,3 0-1 15,1 0 1-15,-4 5-1 16,0 5 0-16,0 11-1 16,-7 0 1-16,4 11-1 15,-1 5 1-15,-2 2 0 16,-1 6 1-16,3 5 2 15,-3 0 0-15,4 0-3 16,3-2 0-16,7-9 3 16,7-4 0-16,8-6-3 15,-1-6 1-15,4-2-11 16,-1-2 1-16,1-4-29 16,-3-2 1-16,-8 3 9 15,0-3 0-15,-7 0 15 0,-14-8 0 16</inkml:trace>
  <inkml:trace contextRef="#ctx0" brushRef="#br0" timeOffset="189769.8089">13731 11898 37 0,'-3'-6'18'0,"-11"-2"10"0,10 6-20 16,1 4 0-16,-1 1 0 0,4 2-3 16,0 6 1-16,-3 5 2 15,3 5 0-15,3 3-1 16,1 13 1-16,-1 13-3 16,1-8 0-16,-4 6-3 15,0 2 0-15,-4 3-2 16,4-3 0-16,0 6 0 15,0-14 1-15,0 3-1 16,0-5 1-16,4-6-5 16,-1-7 0-16,4-11-28 15,0-3 1-15,0-5 2 16,0-5 0-16,-7-17 12 16,-3-7 0-16</inkml:trace>
  <inkml:trace contextRef="#ctx0" brushRef="#br0" timeOffset="189972.9205">13675 12363 48 0,'10'-2'24'0,"40"-1"15"0,-22-2-25 16,7-3-7-16,8-3 1 16,6 3-8-16,-7 0 0 15,-3 0-2-15,-7 3 0 16,-7-3-15-16,-1 0 1 15,-3 0-12-15,-6 0 1 16,-5 3 3-16,-3-8 1 16</inkml:trace>
  <inkml:trace contextRef="#ctx0" brushRef="#br0" timeOffset="190207.3252">14035 11868 39 0,'-7'0'19'0,"14"19"8"15,-7-8-20-15,3 10 6 16,4 8 1-16,0 18 2 16,-3 12 1-16,-1-1-11 15,1 11 1-15,-1 5-4 16,1 0 1-16,-4 3-5 16,3-17 1-16,1-9-1 15,-1-6 1-15,5-8-27 16,-1-6 0-16,0-7-13 15,0-8 0-15,3-8 23 16,4-16 0-16</inkml:trace>
  <inkml:trace contextRef="#ctx0" brushRef="#br0" timeOffset="190664.9177">14571 11903 42 0,'-11'-19'21'0,"4"17"-1"0,4 4-20 16,-4 6 3-16,-4 6 1 15,-3 7 4-15,-4 8 0 16,-6 21 4-16,2 3 0 15,5 10 2-15,6 12 1 16,8 1-6-16,6-2 1 16,8-2-7-16,10-17 0 15,4-4-1-15,10-9 1 16,7-8-7-16,-3-5 1 0,0-7-34 16,0-7 1-16,-1-4 0 15,-2-8 0-15,-8-3 18 16,-7-19 1-16</inkml:trace>
  <inkml:trace contextRef="#ctx0" brushRef="#br0" timeOffset="191352.4664">14913 12064 47 0,'-11'-13'23'0,"8"8"13"0,3 5-25 16,0 0-5-16,0 0 1 15,3 5-1-15,1 3 1 16,-1 5-1-16,1 6 0 16,-1 2-1-16,1 5 1 15,-1 1-3-15,1 5 1 16,0 5-1-16,-1 5 0 16,1 0 1-16,3 6 1 15,-4 2-2-15,4-8 0 0,-3 1-1 16,-1-14 1-16,11-8-2 15,0 0-1 1,-14-21 0-16,43-37 0 16,-4 5 1-16,-4-7-1 15,-7-6 1-15,-7 5-1 16,-7 8 0-16,-3 9-1 16,-4 4 1-16,-3 8 0 15,-1 3 1-15,1 14-1 16,-1 7 0-16,4 8-1 15,4 6 1-15,3-4 0 16,7-4 1-16,4-3 3 16,-1-8 0-16,-2-6-3 15,2-10 1-15,1-10-1 16,-4-6 0-16,-7-5-1 0,-7 0 0 16,-7-16-1-16,-3-5 0 15,-8-3-15-15,-3 0 1 16,0 8-19-16,3 8 0 15,8 13 0-15,-1 8 1 16,-3 8 12-16,0 6 1 16,21-1 18-16,4 21 0 15</inkml:trace>
  <inkml:trace contextRef="#ctx0" brushRef="#br0" timeOffset="191993.06">15632 12305 45 0,'0'3'22'0,"8"7"12"0,-5-4-23 16,4 1-3-16,0 7 0 16,0 4 0-16,4 3 1 15,-1 3-3-15,1 3 1 16,-4-1-1-16,0-5 0 16,0-5 0-16,-3-5 1 15,-1-6-5-15,4-8 0 16,0-5-3-16,4-5 0 0,-1-5-1 15,1-6 1-15,0-3 2 16,-1 4 0-16,-3 1-2 16,0 7 1-16,0 4 0 15,-3 8 0-15,3 9 2 16,-4 7 0-16,1 5-1 16,7 6 0-16,-1-5 0 15,8 5 1-15,6-6-3 16,1 1 1-16,0-6-1 15,0-11 1-15,3-4-16 16,0 2 1-16,0-6-22 16,-3-4 0-16,0-1 13 15,-4-5 0-15,-11-2 6 16,1-3 1-16</inkml:trace>
  <inkml:trace contextRef="#ctx0" brushRef="#br0" timeOffset="192399.3181">16010 11612 52 0,'-7'13'26'0,"24"24"12"16,-2-16-27-16,16 11-5 16,15 10 0-16,18 22 3 15,-1 13 0-15,-3 13-8 16,-14 7 1-16,-14 12-2 15,-18 5 1-15,-18-16 0 16,-17-3 1-16,-4-13-4 16,-6-11 1-16,-8-10 0 15,-3-16 1-15,-1-13-28 16,8-8 0-16,3-9-13 16,11-12 1-16,7-11 29 15,7 0 0-15</inkml:trace>
  <inkml:trace contextRef="#ctx0" brushRef="#br0" timeOffset="193336.8339">16878 12181 44 0,'-15'-11'22'16,"5"45"10"-16,10-28-21 0,0-1-4 15,3 6 1-15,8 5-1 16,14-1 1-16,14-1 0 15,6-1 0-15,15-11-3 16,0-2 0-16,-7-7-5 16,-7-4 1-16,-7 0-2 15,-11-4 1-15,-10-9 0 16,-11-5 0-16,-7-6-1 16,-11-2 1-16,-14-3-5 15,-6 3 1-15,-8 11 3 16,-14 13 1-16,-7 13 0 15,-3 13 1-15,-15 29-1 0,11 6 1 16,3 18-1-16,12 8 1 16,13 19 7-16,18 2 0 15,17 0 0-15,18-13 0 16,25-16-4-16,17-5 1 16,22-13-5-16,10-16 0 15,11-6 0-15,14-13 0 16,-14 1-28-16,-11-12 1 15,-14 3-18-15,-14 3 0 16,-14-5 24-16,-15-3 1 0,-9-11 14 16,-8-10 1-16</inkml:trace>
  <inkml:trace contextRef="#ctx0" brushRef="#br0" timeOffset="194277.9848">17960 11239 34 0,'-7'-8'17'0,"11"0"6"0,-4 8-17 16,3 0-1-16,5 3 0 0,-1 10 4 15,0 0-9 1,-7-13 0-16,14 56 19 16,-4-14 1-16,-3-2-10 15,-7-3 0-15,-7-6-2 16,-3-4 1-16,-8-6-2 15,-3-5 0-15,-11-8-7 16,0-8 1-16,1-5 0 16,-1-6 0-16,7-5-4 15,4-2 1-15,7 2-30 0,0 0 1 16,7-5-11-16,10-11 1 16,8-13 21-16,3 0 0 15</inkml:trace>
  <inkml:trace contextRef="#ctx0" brushRef="#br0" timeOffset="194387.3113">17833 10980 57 0,'-21'-22'28'0,"7"17"-8"0,14 0-29 16,7 5-39-16,4-6 1 16</inkml:trace>
  <inkml:trace contextRef="#ctx0" brushRef="#br0" timeOffset="195465.4442">18310 11101 28 0,'0'-5'14'0,"0"2"3"0,0 3-13 16,0 0-3-16,0 0 1 16,0 3 2-16,0 0 1 15,0 2 2-15,0 3 0 16,0 2 0-16,0 6 0 16,3 3-3-16,4 2 1 0,0 11-2 15,0 7 1-15,4 1-1 16,0-8 0-16,3-6 0 15,0-7 1-15,3-6-1 16,5-2 0-16,-5-3-3 16,4-8 1-16,1-8-1 15,-8-11 1-15,-7-5-1 16,0-2 0-16,-11-1-1 16,-3 4 0-16,0 4 1 15,0 6 0-15,-4 8 0 16,4 5 0-16,4 7 0 15,10 12 0-15,7 2 0 16,4 3 1-16,3-6 6 16,4-4 0-16,3-6-5 15,3-8 1-15,-6-6-1 16,-4-2 1-16,-7-7-2 16,-6-1 1-16,-12-6-4 0,-7-1 1 15,-3-4 0-15,-3-2 1 16,3 3-25-16,3-1 1 15,4 6-13-15,7 8 0 16,7 5 18-16,7 5 1 16</inkml:trace>
  <inkml:trace contextRef="#ctx0" brushRef="#br0" timeOffset="196359.1006">18842 11247 35 0,'-7'-3'17'0,"11"-2"9"16,-4 5-19-16,0 0 0 15,3 5 0-15,1 3 3 16,3 8 0-16,3 2-5 16,-2 1 1-16,-1 5 3 15,0-3 0-15,-4-5-6 16,1-3 0-16,-4 0-1 16,0-2 0-16,0-6 0 0,0 3 0 15,0-5-2-15,0-6 0 16,0 6 0-16,0-3 0 15,3-6 0-15,4-9 1 16,4 1-2-16,3-2 0 16,4 1 1-16,-8 4 0 0,4 0 0 15,0 9 1-15,0 4-1 16,1 9 0-16,-1 2-1 16,0 3 0-16,3-5 2 15,5 2 1-15,2-3-2 16,1-2 0-16,3 0-3 15,-3-2 1-15,0-4-32 16,-1-2 0-16,-3 3-1 16,1 2 0-16,-5-10 26 15,1-6 0-15</inkml:trace>
  <inkml:trace contextRef="#ctx0" brushRef="#br0" timeOffset="197958.2352">19544 10929 29 0,'0'-8'14'0,"7"-8"11"0,-3 16-14 0,-4 0-5 16,0 0 1-16,3 3-1 15,1 0 1-15,-1 2-3 16,1 0 0-16,-1 3-1 16,-3 8 0-16,0-3 0 15,0 1 0-15,0 4-1 16,-3 6 1-16,-1 8 0 16,-3 2 1-16,-3 0 0 15,-4 6 1-15,0 2-1 16,-1-2 0-16,5 2-2 15,3-10 0-15,3-3-1 16,4-8 1-16,7-5 0 16,4-2 0-16,7-1-2 15,6-3 1-15,4-2-2 0,1-2 1 16,-5-4-1-16,5 1 1 16,2 0-9-16,-2-3 0 15,-1 2-15-15,0 1 0 16,-7 0-2-16,0-3 1 15,-7 0 2-15,1 2 0 16</inkml:trace>
  <inkml:trace contextRef="#ctx0" brushRef="#br0" timeOffset="198286.4203">19382 11072 47 0,'7'-5'23'0,"25"2"14"16,-15 1-23-16,22 2-7 16,11 0 1-16,13 0-4 15,4 0 0-15,-7 2-10 0,-4 1 1 16,-6-1-38-16,-1 4 1 16,-10-1 19-16,-11-2 0 15</inkml:trace>
  <inkml:trace contextRef="#ctx0" brushRef="#br0" timeOffset="202781.6524">7643 12120 26 0,'-17'-27'13'0,"6"54"9"0,14-9-13 16,1 6-7-16,3 5 1 15,0 8-2-15,4 8 0 16,-1 0 1-16,1 5 0 16,-4 1-2-16,0-4 0 15,-4-7 0-15,-3-8 0 0,0-6-1 16,0-10 0-16,4-3-18 16,0-7 0-16,-1-14-1 15,8-5 0-15</inkml:trace>
  <inkml:trace contextRef="#ctx0" brushRef="#br0" timeOffset="203312.9276">7467 12170 19 0,'-25'0'9'0,"18"-13"9"0,4 10-11 16,3-2-2-16,0-6 0 15,3-2 1-15,8-3 0 16,6 0-2-16,19 0 0 16,2 3-2-16,8 3 0 15,0 4-1-15,3 4 0 16,-6 2-1-16,-11 2 0 15,-8 12 0-15,-6 4 0 16,-1 3-1-16,-9 3 1 16,-16 0 0-16,-9-3 0 0,-8-5 0 15,-3-3 1-15,-7-2-2 16,-1-6 1-16,-2-2 0 16,2-3 0-16,5-3 1 15,6 0 0-15,7 6-2 16,11 2 1-16,7 1 1 15,14 2 1-15,11 5 4 16,3 5 1-16,4 6-5 16,3 3 0-16,4-1-2 15,0 6 0-15,-7 0 0 16,-4-3 1-16,-4-3-2 16,-6-5 1-16,0 3-1 15,-4-3 1-15,-4-8-26 16,1 1 0-16,3-6-1 15,-3-6 0-15</inkml:trace>
  <inkml:trace contextRef="#ctx0" brushRef="#br0" timeOffset="203656.628">8095 12464 27 0,'3'2'13'0,"18"1"8"0,-7-8-13 15,4-1-6-15,7-4 1 16,-1-3-4-16,-2-6 1 0,-5-2 1 16,-3-3 0-16,-10 0-2 15,-8 3 1-15,-10 5-1 16,-7 3 1-16,-7 8 3 15,0 10 0-15,-4 11 3 16,0 13 1-16,7 11 0 16,11 7 1-16,14 4-7 15,11-12 0-15,14-4-2 16,17-6 1-16,4-3 0 16,10-5 0-16,8-2-53 15,-1-6 0-15</inkml:trace>
  <inkml:trace contextRef="#ctx0" brushRef="#br0" timeOffset="204746.3991">9223 10712 14 0,'7'-29'7'0,"1"5"9"0,-8 16-7 16,0 1-3-16,-4-1 0 15,-3 2-6-15,-4 1 0 16,-3 2 1-16,-14 1 0 16,-4 2 0-16,-7-3 0 15,1 6 1-15,-1 2 1 0,0 3-4 16,0 5 1-16,4 3 0 16,3 3 0-16,4 2 6 15,7 3 1-15,3 13-4 16,11 8 0-16,7 5-3 15,4 5 1-15,6 12 0 16,8 12 0-16,0 13-1 16,3 1 0-16,0 16 5 15,-3 18 1-15,-4-3-6 16,-4 13 1-16,-6 6-2 16,-4 3 1-16,-4 7 2 15,-3-18 0-15,0-8-2 16,-3-8 1-16,-1 3 3 15,-3-19 0-15,0 0 1 16,-4 3 0-16,0-3-5 16,1-2 0-16,-1 2 1 0,-3 3 1 15,7-3-3-15,-4-16 1 16,4-10 7-16,0-3 0 16,3-5 2-16,4-11 1 15,4-8-2-15,3-7 0 16,3-6-3-16,4-11 0 15,8-5-3-15,9-10 1 16,8-6-3-16,7 1 0 16,7-1-22-16,14 0 0 15,7 0-32-15,14-5 1 16,10-7 35-16,26-1 0 0</inkml:trace>
  <inkml:trace contextRef="#ctx0" brushRef="#br0" timeOffset="205859.2439">19865 10345 22 0,'-21'-8'11'0,"7"-8"9"0,14 10-12 15,3 1-1-15,5 0 0 0,6-3-1 16,17 0 1-16,15 0-2 15,11 0 1-15,10 3-7 16,-7 2 1-16,0 6 2 16,-4 2 1-16,-7 8-3 15,-3 6 0-15,-3 10 4 16,-8 16 0-16,-7 13-1 16,-3 14 0-16,-1 25-3 15,-6 12 1-15,0 21 3 16,-8 23 0-16,1 3-4 15,-8 19 1-15,-6-11-1 16,-8 13 0-16,-10-5-1 16,-11-3 1-16,-3-2 0 15,0-19 1-15,3-10-1 16,7-6 0-16,4-13 3 16,4-18 0-16,-1-3-3 15,4-9 1-15,0 1 4 0,3-2 1 16,1-14-4-16,3 0 1 15,-4 0 0-15,4-5 0 16,0-3 0-16,0-5 0 16,7-3-2-16,-4-10 1 15,4-9-1-15,4-2 0 16,-1-2 2-16,4-1 1 16,0 0-2-16,1-2 0 15,-8-3-1-15,-8-2 1 16,-9-1 2-16,-11 6 0 15,-22 0-5-15,-20 10 0 0,-22 0-15 16,-21 3 1-16,-24 14-41 16,-19-1 0-16,-27-19 35 15,-11-9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40:01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 915 15 0,'-3'-2'7'0,"-1"-9"7"0,4 11-8 15,-3 0-4-15,-1 0 1 16,1 0-4-16,-4 0 0 16,0 0 2-16,0 3 0 0,-4 5-1 15,1-6 1-15,-5 6-1 16,8 6 1-16,-7-4-1 16,-3 9 0-16,-5 4 0 15,-2-4 1-15,-4 5-1 16,3-6 1-16,0 6-1 15,7 0 1-15,1 2 0 16,-1-2 0-16,4-3 0 16,7 1 0-16,0-9 0 15,7 3 1-15,0 0 3 16,11-9 1-16,10-4-5 16,10 2 0-16,1-13 0 15,0 3 1-15,3 3-2 16,1-9 0-16,-5 3-1 15,-2 3 0-15,-8 2 2 0,-4-5 0 16,-3 3-1-16,-7 5 1 16,-7 5-2-16,-7 3 1 15,-7 3 0-15,-3 5 0 16,-1-1 1-16,0 4 0 16,-3 5-2-16,7 2 0 15,0 1 1-15,3-4 1 16,8-7-1-16,3 3 1 15,3-9 1-15,4-2 1 16,4-2-4-16,7-4 0 16,3-2 1-16,7 0 1 15,0-2-17-15,1-4 1 0,9-2-9 16,1 0 0-16</inkml:trace>
  <inkml:trace contextRef="#ctx0" brushRef="#br0" timeOffset="296.8226">2444 958 19 0,'-7'-19'9'0,"-11"9"8"16,11 10-11-16,4 0-4 15,-8 8 1-15,1 2 5 16,-5 14 0-16,-2 5-4 15,3 11 1-15,0-3-3 16,-1 10 0-16,-2-4-2 0,3-9 1 16,0 1-2-16,3-4 1 15,4-4 0-15,0-9 0 16,0 1-3-16,3-6 1 16,1-2-23-16,-1-11 1 15,-3-6 9-15,0 1 0 16</inkml:trace>
  <inkml:trace contextRef="#ctx0" brushRef="#br0" timeOffset="531.2564">2095 1064 18 0,'0'-16'9'0,"17"8"8"0,-10 8-9 0,4 2-1 16,0 6 1-16,6 6-4 15,1 4 0-15,3 6-1 16,0 10 1-16,-3-7-2 15,-1-1 0-15,1-7-2 16,-4-1 1-16,4 3-1 16,0-5 0-16,-1-5-1 15,-3 5 1-15,4-8 0 16,-4 2 0-16,4-2-18 16,-4-5 0-16,3 2-6 15,-3-5 0-15</inkml:trace>
  <inkml:trace contextRef="#ctx0" brushRef="#br0" timeOffset="736.4434">2719 1312 38 0,'4'8'19'0,"3"0"2"0,-4-8-18 15,1 8-3-15,-1-8 1 16,1 8-2 0,-1-5 1-16,4 5-17 0,0-8 0 0,0 2-6 15,1-2 0-15</inkml:trace>
  <inkml:trace contextRef="#ctx0" brushRef="#br0" timeOffset="2090.8129">4451 1132 26 0,'0'-26'13'0,"4"13"8"0,-4 13-12 0,0 0-6 15,3 0 1-15,1 5 2 16,-1 8 0-16,1 8-4 15,-1-2 0-15,1 5 0 16,3 2 0-16,0 3 2 16,0 3 0-16,0 8-3 15,3-3 1-15,1 2 0 16,0-4 1-16,-1 7-2 16,1-5 0-16,-1 3 1 15,1-6 1-15,0-5-1 16,-4 0 1-16,0-7-3 15,0-1 0-15,0-3 0 0,0-2 0 16,0-5 0-16,0-1 1 16,-4 4-1-16,1-7 0 15,0-1 0-15,-1-1 1 16,1 3-1-16,-4-5 1 16,3 2-1-16,-3-2 0 15,0 2 1-15,0-5 1 16,0 0 1-16,0 0 0 15,0 0-2-15,0-5 1 16,4-6 0-16,3-5 0 0,3 0-4 16,4-13 1-16,8-13 0 15,2-16 1-15,4-16 2 16,-3 2 1-16,-7-5-5 16,-4 1 0-16,-4 12 1 15,-2 9 1-15,-1 7-3 16,-4 11 1-16,1 3-12 15,-1 10 1-15,1 5-11 16,-1 6 1-16,1 10-6 16,-1 3 0-16</inkml:trace>
  <inkml:trace contextRef="#ctx0" brushRef="#br0" timeOffset="2778.2842">5072 1566 29 0,'-4'-18'14'0,"4"31"3"0,4-8-15 15,-4 3 5-15,3 8 1 16,-3 3-4-16,4-4 1 16,-4 4-3-16,0-3 1 15,3-3-3-15,1 0 0 0,-1 3-1 16,-3-8 1-16,0 3-20 16,4-3 1-16,-1-8-6 15,5 2 1-15</inkml:trace>
  <inkml:trace contextRef="#ctx0" brushRef="#br0" timeOffset="2903.2851">5096 1421 31 0,'-3'-8'15'0,"3"0"-29"15,0 8-16-15</inkml:trace>
  <inkml:trace contextRef="#ctx0" brushRef="#br0" timeOffset="3481.4578">5294 1550 26 0,'0'16'13'0,"11"45"11"0,-4-45-13 0,0-5-4 15,0 4 0-15,3 4 1 16,-3-1 1-16,0 4-8 16,0-7 0-16,-3-4 0 15,0 0 0-15,-1-3 3 16,-3-3 1-16,4-5-5 16,-4 0 0-16,0-13-1 15,0 2 1-15,0 0 0 16,0-10 0-16,0 0-1 15,3-3 1-15,4-2 0 16,4-1 0-16,3 4 1 0,0-1 0 16,0 5-2-1,-3 9 1-15,-1-4-1 0,1 12 1 16,-1 2-1-16,1 8 1 16,0 10 0-16,-4 6 0 15,0 3 0-15,-4-12 1 16,4 4-1-16,0-1 1 15,4 1-1-15,-4-3 0 16,4-3-2-16,3 0 1 16,0 1-20-16,0-4 1 15,-4-2-16-15,1 0 1 16</inkml:trace>
  <inkml:trace contextRef="#ctx0" brushRef="#br0" timeOffset="4028.2876">5999 989 28 0,'4'-10'14'0,"-11"18"0"0,0-6-14 16,0 6 2-16,-4 11 1 16,-3 13 4-16,-4 18 0 0,4 3-3 15,0 5 1-15,4 6-2 16,3-1 1-16,7-2-1 15,3 0 1-15,4-8 2 16,4-11 0-16,3-10-6 16,0-8 1-16,4-3-1 15,3-5 1-15,0-3-10 16,0-5 0-16,0-3-24 16,-3 0 0-16,-4-5 20 15,-7-10 0-15</inkml:trace>
  <inkml:trace contextRef="#ctx0" brushRef="#br0" timeOffset="4325.2193">6176 1220 31 0,'-4'-29'15'0,"4"23"7"0,0 6-17 16,0 8-6-16,0 8 0 15,-3 3 6-15,-1 4-5 16,4-23 0 0,-3 61 15-16,-1-3 0 15,4-7-12-15,4 2 0 16,3-16 0-16,3 0 1 16,4-11-3-16,4-7 1 0,0-1-3 15,-1-5 0-15,1-2 0 16,0-8 0-16,-4-3-20 15,0 0 1-15,0-3-18 16,-3-8 0-16</inkml:trace>
  <inkml:trace contextRef="#ctx0" brushRef="#br0" timeOffset="4575.1838">6056 1323 38 0,'-4'-3'19'0,"18"3"5"16,-3 0-19-16,3 0 1 0,7 3 1 15,8 2-8-15,2-5 1 16,1 3-10-16,0 2 1 15,-4-5-30-15,-3 8 0 16</inkml:trace>
  <inkml:trace contextRef="#ctx0" brushRef="#br0" timeOffset="4950.2291">6589 992 29 0,'-11'-3'14'0,"11"3"5"16,0 0-15-16,0 3 3 15,0 5 0-15,11 8 0 16,10 8 1-16,14 10-2 16,7 16 0-16,-3-7-6 15,-7 2 0-15,0 10 0 16,-11-2 1-16,-11 5-1 16,-10-5 1-16,-3 0-2 0,-8-5 1 15,-6-6-11-15,-5-15 0 16,5-4-25-16,-1-4 0 15,8-3 30-15,6-3 0 16</inkml:trace>
  <inkml:trace contextRef="#ctx0" brushRef="#br0" timeOffset="5434.5526">7255 1288 30 0,'-25'6'15'0,"15"-12"10"0,10 6-14 16,0 0-8-16,0 0 1 15,10-2 1-15,8 2 0 16,7 2-5-16,10-2 1 16,-3 6-2-16,-4-6 0 15,0 0-10-15,4 0 0 16,-4 0-26-16,0 0 1 0</inkml:trace>
  <inkml:trace contextRef="#ctx0" brushRef="#br0" timeOffset="5700.2112">7230 1429 36 0,'0'0'18'0,"29"2"7"16,-8-2-19-16,14 0-6 15,7-2 1-15,8 2-3 0,3-6 0 16,0 6-32-16,0 0 0 15,-4 0 28-15,0-2 0 16</inkml:trace>
  <inkml:trace contextRef="#ctx0" brushRef="#br0" timeOffset="9774.0453">8659 1050 15 0,'-4'-10'7'0,"12"-1"17"0,-8 6-9 16,0 5-15-16,3 5 1 15,-3 0 4-15,4 11 0 16,-4 16 1-16,3 5 1 16,-3 3-5-16,-3-6 0 15,-1 9-1-15,1-1 1 0,-1-8-3 16,4-2 1-16,0-6-11 16,0-4 1-16,4-7-25 15,3-1 1-15</inkml:trace>
  <inkml:trace contextRef="#ctx0" brushRef="#br0" timeOffset="10612.6207">9167 1090 27 0,'0'-13'13'0,"0"0"6"16,0 13-14-16,3 0-2 0,5 0 1 16,-1 2 1-1,0 6 1-15,3 8-1 16,1 0 0-16,3 10-2 15,0 1 0-15,0-1 0 16,0-2 1-16,0 3-2 16,0-4 0-16,1-4 0 15,-1 5 0-15,0-6 0 16,-4 1 1-16,-3-3 1 16,0-1 0-16,1-7 1 0,-5 0 1 15,1-5 1-15,-4-3 1 16,3-11-8-16,11-10 0 15,7-5 0-15,4-17 1 16,0-2-1-16,-1 3 0 16,-2 0-4-16,-8 7 1 15,0 9-31-15,-4 5 1 16,1 8-6-16,7-3 1 16</inkml:trace>
  <inkml:trace contextRef="#ctx0" brushRef="#br0" timeOffset="12105.4716">11103 1058 22 0,'0'-10'11'0,"-3"2"5"16,3 2-11-16,-7 4 1 15,-4-6 0-15,-3 5-3 0,-7 3 1 16,-7 3-2-16,0 5 1 16,-1 0-3-16,5 0 1 15,-5 2 0-15,1 6 0 16,4-8-1-16,2 8 0 16,5-5 0-16,3 4 0 15,10-4 3-15,11 8 1 16,7-6-3-16,4 3 0 15,10-3-1-15,11 8 1 16,0-10-1-16,-4 4 0 16,-7-4 1-16,-7 2 1 0,-3-2 0 15,-7 5 0-15,-8-6 3 16,-6 6 1-16,-12-5-3 16,-6 2 1-16,-3-8-2 15,-5 1 0-15,8-4-2 16,-3-2 0-16,2-2-1 15,5 2 1-15,3-6-18 16,7 1 1-16,3 0-13 16,4 5 1-16,7 0 17 15,7 5 1-15</inkml:trace>
  <inkml:trace contextRef="#ctx0" brushRef="#br0" timeOffset="12480.4925">11357 1143 29 0,'-7'5'14'0,"0"32"10"0,7-21-16 0,0 0 1 16,0-3 1-16,0 0-2 15,0 3 0-15,0-5-5 16,0 5 1-16,0-8-4 15,4 0 1-15,-1 0-1 16,-3-6 0-16,4 6-19 16,3-8 0-16,4 0-21 15,-1-5 1-15</inkml:trace>
  <inkml:trace contextRef="#ctx0" brushRef="#br0" timeOffset="12683.6195">11326 945 35 0,'-18'-16'17'0,"7"8"2"0,11 8-17 16,0 0-9-16,0 0 1 15,0 0-10-15,0 2 0 16,4 4 2-16,3 4 1 15</inkml:trace>
  <inkml:trace contextRef="#ctx0" brushRef="#br0" timeOffset="13230.4485">11537 1050 28 0,'-3'16'14'0,"20"37"8"15,-6-32-13-15,0 6-2 16,-1 2 1-16,1 0-1 16,-1-3 1-16,-3-4-5 15,0 1 0-15,0-4-2 16,1-3 0-16,-5-3-1 15,1-2 0-15,-1-3 1 16,-3-1 1-16,0-7-1 16,0 0 1-16,-3 0-4 0,3 0 1 15,0-5 2-15,0-3 1 16,0-2-4-16,3-1 0 16,4-5 1-16,4-2 1 15,3-6 0-15,-4-3 1 16,1-4-1-16,3 4 1 15,-3 9-1-15,-1-3 0 16,-3 7-1-16,0-2 1 16,0 8-1-16,1 3 1 15,2 5 0-15,-3 5 0 0,0 3-1 16,4 11 1-16,-1 5 1 16,1 5 0-16,0 0 0 15,3-8 1-15,3 3-2 16,4 0 1-16,4-3 0 15,7 0 0-15,7-8-3 16,-1 3 1-16,-6-3-24 16,-4-5 1-16,-3 3-9 15,-4-8 0-15</inkml:trace>
  <inkml:trace contextRef="#ctx0" brushRef="#br0" timeOffset="37696.8686">13008 802 24 0,'7'-19'12'0,"0"-5"11"15,-3 16-11-15,-4-2-4 0,0-3 1 16,-4 2-4-16,1 3 1 15,-1-3-2-15,-3 4 0 16,-7-1-4-16,-4 8 0 16,-6-6 0-16,-1 6 0 0,0 6 0 15,1 2 0-15,-1 10 0 16,4 6 0-16,0 2-1 16,7 1 1-16,3-1 1 15,7-2 0-15,8 0-1 16,3-6 1-16,11-2 4 15,3-8 1-15,3-8-7 16,5 0 1-16,-5-13 0 16,1 2 0-16,-4-15 0 15,-3-8 1-15,0-1-1 16,-4 1 0-16,-4 2 3 16,-3 6 0-16,0 2-2 15,-3 8 0-15,-1 5-2 16,1 11 1-16,-1 3 1 15,1 13 0-15,-1 16 2 0,-3 10 0 16,0 0 3-16,0 1 1 16,-3 1-3-16,-1 7 0 15,-3-9-2-15,0 0 1 16,0 1-3-16,4-9 1 16,-1-2-1-16,1-6 0 15,3-7-6-15,-4-3 1 16,4-6-16-16,0-4 0 15,0-6-26-15,7-6 1 16,4-4 39-16,6-14 0 16</inkml:trace>
  <inkml:trace contextRef="#ctx0" brushRef="#br0" timeOffset="38207.9415">13185 735 35 0,'-18'6'17'0,"18"-12"8"16,3 4-19-16,4 4 6 15,8 4 0-15,6-6-6 16,14-8 1-16,0 8-7 16,1 0 1-16,-12-8 0 15,-3 3 1-15,-3 2-1 16,0 0 0-16,-8 3 0 16,-3 0 1-16,0-5-1 15,-3 5 1-15,-4 5-1 16,0 1 0-16,-4 7-1 15,4 13 1-15,0-2 0 16,0 3 1-16,-3-1 2 0,-1 6 0 16,1 2-1-16,-1 1 0 15,-3-1-3-15,0 0 0 16,0 1 0-16,4-9 1 16,-1 1-1-16,1-4 0 15,3-7-3-15,0 0 1 16,0-5-19-16,0-9 0 15,0-2-12-15,0-7 0 16,-4-4 14-16,-3 0 0 16</inkml:trace>
  <inkml:trace contextRef="#ctx0" brushRef="#br0" timeOffset="38332.9953">13230 982 51 0,'0'-8'25'15,"22"-3"9"-15,-8 6-26 0,14 2-4 16,4-7 0-16,-1 2-5 15,5 0 0-15,-5 2-25 16,1 4 1-16,-7-4-11 16,-4 6 0-16</inkml:trace>
  <inkml:trace contextRef="#ctx0" brushRef="#br0" timeOffset="38536.1231">13678 1050 44 0,'0'14'22'0,"4"-4"-1"0,-4-7-21 16,0-3-19-16,3 5 0 16,1 3-5-16,-1-8 0 15</inkml:trace>
  <inkml:trace contextRef="#ctx0" brushRef="#br0" timeOffset="38903.4925">13939 778 47 0,'7'24'23'0,"8"34"13"0,-15-48-25 0,3 6-6 16,-3 11 0-16,4-1-4 16,-4 9 1-16,0-4-3 15,0 4 0-15,0-9-7 16,0-2 1-16,3 2-27 16,-3-10 1-16,0-5 11 15,0-3 0-15</inkml:trace>
  <inkml:trace contextRef="#ctx0" brushRef="#br0" timeOffset="40444.0577">14423 794 18 0,'3'-16'9'0,"1"-11"16"15,-1 17-10-15,-3 4-5 16,0 4 1-16,0 2-9 15,0 2 0-15,-3 14 4 16,-1 3 1-16,-3 7-1 0,-4 3 1 16,1 1-4-16,-1 9 1 15,1-4-3-15,-1-1 0 16,1 0-1-16,3-10 0 16,-1-3-1-16,5 1 1 15,3-9-17-15,3-5 0 16,5-3-19-16,-1-5 0 15,3-5 27-15,-3-6 0 16</inkml:trace>
  <inkml:trace contextRef="#ctx0" brushRef="#br0" timeOffset="40897.2449">14391 770 35 0,'-4'-3'17'0,"11"3"11"15,-3 3-19-15,3 13 0 16,7 8 1-16,0-6-1 16,4 6 0-16,-1 5-4 15,1 3 0-15,3 0-4 16,-3-3 0-16,-4-6 2 16,0-4 1-16,-3-3-1 15,3-8 1-15,-4-6-4 16,1-4 0-16,-4-6 0 15,4-8 0-15,-4-3-2 16,-7-4 1-16,0-4 0 16,-4 1 1-16,1 2-1 0,-1 5 1 15,4 1 0-15,0 2 0 16,0 8 0-16,0 0 0 16,4 8 0-16,3 5 0 15,3 1 0-15,8 10 0 16,0 7 2-16,-4 1 1 15,0 11 1-15,0-1 0 16,0 0-2-16,-3-5 1 16,-1 1-3-16,1-9 0 15,-4 0-1-15,-4-8 1 16,4 0-8-16,0-5 0 0,0-8-29 16,0-13 1-16,-3-5-1 15,0-1 1-15</inkml:trace>
  <inkml:trace contextRef="#ctx0" brushRef="#br0" timeOffset="41162.8175">14881 675 37 0,'0'0'18'0,"4"10"11"16,-1-2-19-16,4 13 3 15,4 6 0-15,-4 7-3 16,0-5 0-16,4 11-7 16,-1-3 1-16,-3 3-3 15,-3 2 1-15,-1-8-2 0,4 1 0 16,-3-11-2-16,-4 2 0 16,3-10-24-16,-3 2 1 15,0-15-22-15,-3-6 0 16</inkml:trace>
  <inkml:trace contextRef="#ctx0" brushRef="#br0" timeOffset="41319.1214">14927 966 61 0,'18'-3'30'0,"20"-15"7"0,-23 10-32 0,6 2-4 15,0 4 1-15,0-6-16 16,-3 2 1-16,-4 4-25 15,-4-14 1-15,1 0 20 16,-8-5 1-16</inkml:trace>
  <inkml:trace contextRef="#ctx0" brushRef="#br0" timeOffset="41506.5722">15100 651 43 0,'0'5'21'0,"7"30"14"15,0-25-22-15,0 17-4 16,0 4 1-16,-3 4-3 15,-1-1 0-15,-3 6-7 16,4 5 1-16,-1-3-2 16,-3-5 1-16,0 3-6 15,0-8 0-15,0-6-19 0,0-5 0 16,4 0-16-16,3-13 0 16</inkml:trace>
  <inkml:trace contextRef="#ctx0" brushRef="#br0" timeOffset="42006.6351">15301 913 44 0,'0'0'22'0,"21"0"10"15,-10 0-21-15,10-3 0 16,14-5 0-16,0 8-10 15,1 0 1-15,-8 0-3 16,-7 0 1-16,0 0 0 16,-7 3 1-16,-3 5-1 15,-4 0 1-15,-4 2-1 0,-3 4 1 16,-10 4 4 0,-1-2 0-16,1-3-5 0,-1 3 1 15,1 0-1-15,2 0 1 16,5 2 0-16,10 1 1 15,7 2-1-15,-3-3 1 16,6-2-2-16,1-5 0 16,3 0-1-16,0-4 0 15,0 1-16-15,-3-2 0 16,-4-4-4-16,-3 4 0 16,-4-4-16-16,-4-4 0 0</inkml:trace>
  <inkml:trace contextRef="#ctx0" brushRef="#br0" timeOffset="42287.8881">15361 992 57 0,'3'0'28'0,"36"-10"13"15,-18 7-28-15,15-5-8 16,-5 0 0-16,1 0-7 16,0 5 1-16,0-2-32 0,-1 3 1 15,-6 2-8-15,-4 2 0 16</inkml:trace>
  <inkml:trace contextRef="#ctx0" brushRef="#br0" timeOffset="44082.2234">16102 855 17 0,'-7'0'8'0,"-1"5"9"15,8-5-10-15,-3-5-3 16,-1 2 1-16,1 3 0 16,-4 0 0-16,0 0-1 15,0 0 1-15,3 0-2 16,1 0 1-16,-1 0-3 15,4 0 0-15,7 0 0 16,4-8 0-16,3 3 1 16,4 2 0-16,-1-5-2 15,1 8 1-15,-4-3-1 0,0 3 0 16,-3-5 0-16,-1 5 1 16,-3 0-1-16,0 5 0 15,0-2 0-15,0 2 0 16,-3 1 1-16,-1 2 0 15,-3 5-2-15,-3-3 0 16,-4 6 3-16,0 3 1 16,-4 5 1-16,1-6 0 15,-1 6 0-15,8-3 1 16,3 0 0-16,0-2 0 0,7-3 0 16,3 0 0-16,4-6-5 15,0-2 1-15,1 0 0 16,2 0 0-16,-3-8-5 15,0 3 1-15,-3-6-22 16,0 3 1-16,-1-8-17 16,-6 0 0-16</inkml:trace>
  <inkml:trace contextRef="#ctx0" brushRef="#br0" timeOffset="44347.799">16423 894 43 0,'-4'8'21'0,"11"3"13"0,-3-3-23 16,-1 0-3-16,4 8 0 16,0 2-5-16,0 6 0 15,0-3-2-15,0 3 0 16,0-8-2-16,-3 0 1 15,0-3-2-15,-1 0 0 16,1-5-20-16,-1-8 1 16,-3 0-21-16,4-8 0 15</inkml:trace>
  <inkml:trace contextRef="#ctx0" brushRef="#br0" timeOffset="44557.5811">16546 913 51 0,'4'8'25'0,"10"10"12"16,-7-10-27-16,0 8-6 16,0 0 0-16,3 2-3 0,-3 1 1 15,4 5-2-15,-4-8 0 16,0 2-1-16,0-7 0 16,-3 2-13-16,-1-5 1 15,-3-8-33-15,-7-8 1 16,-7 0 38-16,-7-8 1 15</inkml:trace>
  <inkml:trace contextRef="#ctx0" brushRef="#br0" timeOffset="44698.253">16264 921 58 0,'10'-6'29'0,"54"4"10"0,-36 2-29 0,14-3-7 15,15-5 1-15,-4 3-10 16,0 2 1-16,-4 3-35 15,-3-8 0-15,-11 11 14 16,-10-6 1-16</inkml:trace>
  <inkml:trace contextRef="#ctx0" brushRef="#br0" timeOffset="45791.9666">16737 672 31 0,'0'-8'15'0,"14"0"8"0,-4 8-17 16,4 0-2-16,4 3 1 16,3 13-2-16,4 10 0 15,-1 8-3-15,1 6 0 16,-7 3-1-16,-8 9 0 16,-6 1-12-16,-8 11 1 0,-6-1-19 15,-8-7 1-15</inkml:trace>
  <inkml:trace contextRef="#ctx0" brushRef="#br0" timeOffset="46542.0282">12719 664 21 0,'-11'-8'10'0,"-6"3"1"0,13 10-10 16,-3-2 1-16,0 13 0 16,-4 7 4-16,4 14 1 15,0 11-4-15,4 5 1 16,3 13-2-16,10 21 0 16,12-12-3-16,6 1 0 0,7-7-28 15,11 0 1-15,7-11 22 16,0-29 1-16</inkml:trace>
  <inkml:trace contextRef="#ctx0" brushRef="#br0" timeOffset="47307.6247">17280 683 17 0,'-7'2'8'0,"10"-4"13"0,-3 2-9 15,0 0-7-15,0 2 1 16,-3 4-2-16,-1 1 1 15,-6 20-2-15,2-1 1 16,1 6 1-16,0-5 0 16,4 7 0-16,3-5 1 15,7 0-3-15,0 0 1 16,4-2-4-16,3-3 1 16,0-1 0-16,3-7 1 15,1-5-3-15,-4-1 0 0,0-2-20 16,-3-2 1-16,-1-4-16 15,-3 4 0-15</inkml:trace>
  <inkml:trace contextRef="#ctx0" brushRef="#br0" timeOffset="47604.4846">17110 860 39 0,'0'-16'19'0,"18"16"7"0,0-5-20 15,10-1-5-15,0 1 1 16,4-3-15-16,0 6 1 16,3-4-21-16,-3 12 0 15</inkml:trace>
  <inkml:trace contextRef="#ctx0" brushRef="#br0" timeOffset="48776.3871">17516 487 31 0,'-3'0'15'0,"6"2"12"0,1-2-17 16,3 0-8-16,7 0 1 15,7 0 0-15,7 0 1 16,0-2-4-16,-3 2 1 16,0 0 0-16,-4 0 1 15,-3 0 0-15,-4 0 0 16,-4 0 2-16,-3 0 1 15,0 2-3-15,-3-4 0 0,-1 4-2 16,1 4 0-16,-1 2 1 16,1 2 0-16,3 9 0 15,0 13 1-15,0 2-1 16,0 16 0-16,0 11 1 16,0-8 1-16,0 13-2 15,-3 0 0-15,-4 3 0 16,0 0 0-16,0-11 3 15,0 0 0-15,0-10 3 16,0 2 0-16,0 0-3 16,0 1 0-16,0-6-3 15,0-6 0-15,3 4 2 16,1-17 1-16,-1-2-1 16,-3 0 1-16,4-11 1 15,-4 0 0-15,0-2-1 0,0-3 0 16,0 0-1-16,0-8 1 15,-4 0-5-15,-6-8 1 16,-8 2-1-16,-3 1 0 16,-18 0-12-16,-3 2 0 15,-11 6-14-15,-3 2 1 16,3 6-24-16,10 5 0 16,15-6 40-16,10-5 0 15</inkml:trace>
  <inkml:trace contextRef="#ctx0" brushRef="#br0" timeOffset="50034.5618">12430 595 23 0,'10'-5'11'0,"-3"-6"18"0,-3 3-13 15,-4 3-8-15,-4 3 1 16,1-6-5-16,-4 0 1 15,0 5-4-15,-4-5 1 16,-7 8-1-16,-3-5 1 16,0 2-2-16,4 3 1 15,-1 0-1-15,0 3 1 16,4 2-1-16,0 3 0 16,3 3 0-16,4 7 1 15,0 6 0-15,4 8 0 16,3 10 1-16,3 6 1 0,4 2 0 15,4 8 1-15,0 3-1 16,-1 5 0-16,1 11-2 16,-4-11 0-16,0-5 0 15,-4 5 1-15,1-5 3 16,-4-8 0-16,0 5-3 16,0-8 0-16,-4 3 1 15,1-11 1-15,-1-7-3 16,4-9 0-16,-3-5 1 15,3-2 0-15,0-8-1 16,0 2 0-16,3-3 5 16,8-2 1-16,7 3-2 15,13-3 0-15,12-3-6 16,-1 0 1-16,4 1-30 0,7 2 1 16,0 2-31-16,-8 1 0 15,1-3 55-15,-10-8 0 16</inkml:trace>
  <inkml:trace contextRef="#ctx0" brushRef="#br0" timeOffset="51143.9682">10246 2654 42 0,'0'0'21'0,"21"13"4"16,-6-8-20-16,20 0 0 16,4 1 1-16,14-1-3 15,7-5 1-15,-4 0-5 16,-7 3 1-16,1-3-17 16,-8 0 0-16,-7 0-20 15,-10 5 0-15</inkml:trace>
  <inkml:trace contextRef="#ctx0" brushRef="#br0" timeOffset="51472.0981">10634 2460 30 0,'-17'-21'15'0,"6"19"3"15,8 4-15-15,-4 12 4 16,-4 4 1-16,-3 14-2 15,3 15 1-15,1 14-6 16,3 5 0-16,3 3-13 16,8 3 0-16,3 2-23 15,3-8 0-15</inkml:trace>
  <inkml:trace contextRef="#ctx0" brushRef="#br0" timeOffset="64812.4495">11936 2540 36 0,'0'-5'18'0,"10"-3"9"15,-6 8-18-15,0 0-1 16,3 0 1-16,3 8-2 16,4 5 0-16,0 8-2 15,8 0 0-15,-1 3-1 0,0 0 0 16,-4-6 2-16,-2-2 1 15,-5 0 3-15,1-5 1 16,-1-6-6-16,-3-10 0 16,4-11-1-16,3-8 0 15,4-5-3-15,-1-3 0 16,5 3-2-16,-5-3 1 16,1 11-13-16,-4-3 0 15,-4 6-30-15,1 7 0 16,-4 8 3-16,-3 1 1 15</inkml:trace>
  <inkml:trace contextRef="#ctx0" brushRef="#br0" timeOffset="65609.3333">13431 2479 34 0,'-3'-21'17'0,"-4"16"5"15,3 5-18-15,-6-3 0 16,-11 3 1-16,-8 3-3 16,1 7 1-16,0 3-1 15,0-5 0-15,7 3-1 16,3-1 0-16,7 6-1 0,8 0 0 15,10 3 4-15,10 2 0 16,15-8-2-16,4 8 0 16,-12-10-2-16,1 5 0 15,-7 0 2-15,-8-1 0 16,-3 4 2-16,-14-6 1 16,-14 3-2-16,-7 0 0 15,-4-3-1-15,0-2 0 16,4-3-2-16,7 0 0 15,3-3-2-15,4-2 1 0,7-3-16 16,7 0 1-16,7-3-31 16,4 3 0-16,-1-3 46 15,8-7 1-15</inkml:trace>
  <inkml:trace contextRef="#ctx0" brushRef="#br0" timeOffset="65843.6846">13583 2535 59 0,'0'2'29'0,"0"14"8"16,0-13-31-16,0 5 0 15,0 5 0-15,0-5-6 16,0 5 0-16,0 0-2 15,4-5 1-15,-1 0-21 16,4 0 0-16,0-5-25 0,-3-3 0 16</inkml:trace>
  <inkml:trace contextRef="#ctx0" brushRef="#br0" timeOffset="65953.0752">13513 2400 31 0,'0'-16'15'0,"0"-16"-30"0,7 29-15 16</inkml:trace>
  <inkml:trace contextRef="#ctx0" brushRef="#br0" timeOffset="66359.2905">13802 2479 49 0,'17'21'24'0,"5"6"13"15,-19-17-26-15,1 6-7 16,-1 8 1-16,1-6-2 16,3 6 0-16,-4-11 0 15,1 3 1-15,-1-5 2 16,-3-3 0-16,4-8-6 15,-1-5 1-15,1-11-2 0,-1-3 1 16,1-2 0-16,0 2 0 16,3 4 0-16,-4 1 1 15,4 4-2-15,0 4 0 16,0 9 1-16,4 5 0 16,-1 11 0-16,5 2 0 15,2 0 2-15,8 0 0 16,3-2 1-16,7-9 1 15,11-5-5-15,-3-5 1 16,-1-2-16-16,-7-3 1 16,0-3-34-16,-3 2 0 0,-7 4 32 15,-8-6 1-15</inkml:trace>
  <inkml:trace contextRef="#ctx0" brushRef="#br0" timeOffset="67281.2308">15774 2365 52 0,'0'-24'26'0,"0"27"4"0,0 0-26 0,0 10 6 16,3 11 0-16,-3 7 0 15,0-4 0-15,0 10-2 16,-3 5 1-16,-1-2-8 15,4-6 0-15,-4-4-1 16,4-9 0-16,-3-5 1 16,3-1 0-16,0-4-10 15,0-3 1-15,0-5-18 16,0-3 0-16,3-8-17 16,1-6 0-16,0-4 34 15,-1-1 1-15</inkml:trace>
  <inkml:trace contextRef="#ctx0" brushRef="#br0" timeOffset="67562.4855">15975 2484 41 0,'3'24'20'0,"11"16"9"0,-10-30-21 16,3 4 3-16,3-1 0 15,8-3-5-15,3-7 0 16,4-6-4-16,0-2 0 15,-8-5-1-15,-3-1 0 16,-7-5-1-16,-10-2 0 16,-11-1 0-16,-7-5 0 15,-1 6 0-15,1 2 1 16,-3 3-1-16,-5 5 1 0,5 8-3 16,2 0 0-16,5 2-5 15,3 9 1-15,7-1-14 16,7 1 1-16,3-3-22 15,4 0 0-15</inkml:trace>
  <inkml:trace contextRef="#ctx0" brushRef="#br0" timeOffset="67859.3124">16253 2598 39 0,'-3'37'19'0,"10"5"19"15,0-36-20-15,0-1-1 16,7-5 0-16,7-11-13 16,4-4 0-16,0-7-3 0,-4 1 1 15,-4-5-2-15,-6 2 1 16,-4-3-2-16,-11 4 0 16,-10 4 1-16,-10 3 0 15,-1 8-1-15,7 6 1 16,-3 4-1-16,0 6 1 15,3 0-1-15,8 0 1 16,3-3-23-16,3 6 0 16,4 2-24-16,4 0 1 15,3-2 39-15,3 0 0 0</inkml:trace>
  <inkml:trace contextRef="#ctx0" brushRef="#br0" timeOffset="68031.2415">16592 2569 62 0,'3'-5'31'0,"-3"5"1"15,0 0-31-15,0 0-5 16,0 5 1-16,4-5-38 16,-1 3 0-16,1 2 23 15,0-2 0-15</inkml:trace>
  <inkml:trace contextRef="#ctx0" brushRef="#br0" timeOffset="68656.1987">16768 2331 18 0,'-14'0'9'0,"-3"0"5"16,9 2-9-16,1-2 1 16,0 0 0-16,0 6 3 15,0-6 1-15,0 5-2 16,0 3 0-16,0-3-1 16,0 3 1-16,3-8 1 15,4 8 0-15,4-8-5 16,7 0 0-16,10-5 1 15,11-3 0-15,3 0-2 16,4 0 1-16,3 5-5 16,-3 1 1-16,-8 4 0 15,-6 6 1-15,-7 8-1 0,-11 3 1 16,-11-1-1-16,-6 3 0 16,-1-5 3-16,4-2 0 15,0-4-3-15,4-2 0 16,3 0-1-16,7-3 1 15,10 6-1-15,1-3 0 16,-4 5 1-16,-3 6 0 16,-11-6 0-16,-11 8 0 15,-7 3 1-15,-3-3 0 16,-7 0-3-16,0-2 1 16,-4-6-37-16,7-3 1 0,4 1-2 15,3-11 1-15</inkml:trace>
  <inkml:trace contextRef="#ctx0" brushRef="#br0" timeOffset="69843.7175">17361 2368 35 0,'-4'-29'17'0,"4"21"11"0,0 3-18 16,0 2-2-16,0 3 0 16,0 0-7-16,0 3 0 15,0 12 7-15,0 9 0 16,0 8-5-16,-3-3 1 16,-1 5-2-16,1 1 1 15,-1-1-3-15,1-2 0 0,-1-6-1 16,1-2 1-16,3-8-7 15,0-3 0 1,0-5-24-16,0-8 0 0,0-2 2 16,0-9 0-16</inkml:trace>
  <inkml:trace contextRef="#ctx0" brushRef="#br0" timeOffset="70312.4671">17375 2331 38 0,'0'0'19'0,"3"8"9"15,1 0-19-15,7 10 0 16,3 1 0-16,3 7 0 16,4-2 0-16,1 0-3 0,-1 2 1 15,4-5-5 1,-8 1 1-16,1-9-1 0,-4 0 1 15,-7-2 1-15,0-6 1 16,4-5-5-16,-4-8 0 16,0-3 0-16,-7-2 1 15,0-8-3-15,-4-3 0 16,1-10 2-16,-1 7 0 16,1 6 0-16,3 0 0 15,-4 5-1-15,1 8 0 16,6 0 1-16,1 11 0 15,6 13 1-15,4 8 0 0,0-1-1 16,4 7 0-16,0 4 5 16,-4 6 1-16,0-9-5 15,0 6 0-15,-3-7-1 16,-4-1 0-16,0-8-1 16,-4 0 1-16,1-13-3 15,-1 2 1-15,1-2-32 16,-1 0 0-16,-3-8-15 15,4-10 1-15</inkml:trace>
  <inkml:trace contextRef="#ctx0" brushRef="#br0" timeOffset="70609.3752">17908 2315 51 0,'7'16'25'0,"3"45"12"0,-6-45-26 16,-1 5-3-16,1 0 0 15,3 5-6-15,-4 3 1 16,1 1-2-16,-4 4 0 15,0-10-2-15,0-3 1 0,0-3-16 16,0-4 0-16,0-4-37 16,-7-7 0-16,-4-8 49 15,1-3 1-15</inkml:trace>
  <inkml:trace contextRef="#ctx0" brushRef="#br0" timeOffset="70750.0291">17841 2535 48 0,'7'-8'24'0,"31"-3"11"15,-23 11-24-15,6-3-8 16,0 1 0-16,4-1-13 16,-4-2 1-16,0 2-37 15,-7-10 0-15,-3 2 40 16,-4-7 0-16</inkml:trace>
  <inkml:trace contextRef="#ctx0" brushRef="#br0" timeOffset="70953.1013">18049 2304 52 0,'0'22'26'0,"10"38"16"0,-6-44-26 15,3 5-8-15,-4 6 1 16,4 2-7-16,0 5 0 16,1 1-3-16,-1-1 0 15,-4-5-10-15,1-10 0 16,-1-1-27-16,1-4 0 15,-4-7 10-15,0-7 1 0</inkml:trace>
  <inkml:trace contextRef="#ctx0" brushRef="#br0" timeOffset="71374.9829">18179 2468 48 0,'11'-2'24'0,"28"-6"15"15,-22 3-25-15,4 2-11 16,4 3 1-16,-4 0-4 15,0 3 0-15,-3 4 0 0,-4-1 0 16,-3 2 0-16,-4 2 0 16,-7 1 0-16,-4 5 1 15,-3 2-1-15,-3 1 1 16,-1 2 0-16,0-3 0 16,1 1-1-16,3-3 0 15,3 0 7-15,8 0 0 16,6-3-5-16,8 0 1 15,7-2-4-15,6-6 1 16,5 0-6-16,-8-5 1 16,-3 0-20-16,-1-2 1 0,-3-1-20 15,-3-5 0-15,-4 3 42 16,-3-3 0-16</inkml:trace>
  <inkml:trace contextRef="#ctx0" brushRef="#br0" timeOffset="71609.4154">18207 2556 52 0,'-3'-6'26'0,"42"1"15"16,-18 2-26-16,7 1-13 15,7-1 0-15,4 3-4 0,0 0 0 16,-4 0-41-16,-7 3 0 16,4 2 20-16,-4 3 0 15</inkml:trace>
  <inkml:trace contextRef="#ctx0" brushRef="#br0" timeOffset="72957.2435">19047 2426 17 0,'-21'5'8'0,"0"6"8"0,17-8-8 15,0 2 1-15,1-5 0 16,-1 0-2-16,1 3 1 15,3-3 0-15,0 0 0 16,7-3-3-16,4-2 1 16,6-3-2-16,4 0 0 15,4 2-3-15,-4 1 0 16,0 2-2-16,-3-2 1 16,-4 3-1-16,-3-4 1 0,-4 6 1 15,-7 6 0-15,0 1-1 16,-7-4 0-16,-4 5 3 15,1 3 0-15,-1 2-1 16,-3-5 0-16,7 5-1 16,0 0 1-16,3-5 6 15,4 0 0-15,11 5-4 16,6 1 0-16,8-6-4 16,-4 2 0-16,0-2-1 15,4-3 0-15,-4-2-12 16,0 0 0-16,-3-3-23 15,0-3 0-15,-4-2 8 16,0-1 28-16,-14 6 0 16</inkml:trace>
  <inkml:trace contextRef="#ctx0" brushRef="#br0" timeOffset="73160.3337">19442 2347 43 0,'3'-8'21'0,"1"34"22"0,-4-23-22 15,0 13-9-15,4 8 0 16,-4-3-7-16,3 0 1 16,1 3-4-16,-1 2 1 15,1 1-3-15,3-6 0 16,-4 0 0-16,1-5 1 16,-1-3-8-16,1 0 1 0,-1-10-23 15,-3-3 0-15,4-3-19 16,-1-7 0-16</inkml:trace>
  <inkml:trace contextRef="#ctx0" brushRef="#br0" timeOffset="73379.0683">19548 2315 48 0,'-4'0'24'0,"4"24"11"16,4-11-23-16,-1 8-5 15,1 3 0-15,3 0-5 16,0-3 1-16,0 3-4 16,0-3 1-16,0 0 0 15,0-2 0-15,-3-9-22 16,-1-2 1-16,-6-5-26 16,-8-1 1-16</inkml:trace>
  <inkml:trace contextRef="#ctx0" brushRef="#br0" timeOffset="73519.7512">19273 2392 58 0,'24'-3'29'0,"64"-10"3"0,-52 2-29 16,20-5-3-16,4 0 1 16,4 1-28-16,-4-1 0 0,-7 3-7 15,-11-1 1 1</inkml:trace>
  <inkml:trace contextRef="#ctx0" brushRef="#br0" timeOffset="74300.9952">19897 2146 45 0,'3'-16'22'0,"19"13"6"0,-8 6-24 16,10 10-1-16,8 6 1 16,3 12-4-16,8 12 1 15,-1 17-1-15,-7-4 0 16,-10 13-13-16,-18 5 0 15,-14 8-27-15,-14-5 1 16</inkml:trace>
  <inkml:trace contextRef="#ctx0" brushRef="#br0" timeOffset="75004.1081">15777 2204 7 0,'-3'-13'3'0,"-12"13"8"16,8 0-3-16,-3 5-2 15,-8 5 0-15,-3 4 4 16,-4 7 1-16,1 8-3 0,6 13 0 15,0 6-2-15,4 10 0 16,0 11-6-16,11 13 0 16,3-3 0-16,7-5 0 15,7-5-15-15,14-8 0 16,11-8-14-16,7-13 0 16</inkml:trace>
  <inkml:trace contextRef="#ctx0" brushRef="#br0" timeOffset="76191.6123">20454 2212 26 0,'0'0'13'0,"-14"24"8"15,11-14-14-15,-4 1 1 16,0 13 0-16,-4 7 0 0,0 14 0 16,4-5-1-16,0 2 0 15,7 3-1-15,4-8 1 16,6-2-7-16,12-6 0 16,2-3 0-16,1-12 0 15,3-4-8-15,4 1 1 16,-4-11-20-16,-3 0 0 15,-11-8-1-15,-4 2 0 16</inkml:trace>
  <inkml:trace contextRef="#ctx0" brushRef="#br0" timeOffset="76379.1684">20285 2397 35 0,'11'0'17'0,"45"-3"3"15,-31-2-19-15,10 0-22 16,0 2 0-16,11 3 6 16,-4-8 0-16</inkml:trace>
  <inkml:trace contextRef="#ctx0" brushRef="#br0" timeOffset="77167.5273">20722 2000 40 0,'-3'-18'20'0,"24"10"5"0,-7 0-20 0,7 2-2 15,11 4 0-15,0-6 2 16,-1 11 1-16,-2 2-6 16,-1-3 0-16,-3 4 4 15,-8 4 1-15,1 1 0 16,-8 2 0-16,-2 6-2 16,-5-3 0-16,-3-1 0 15,0 1 0-15,0 11-1 16,0 10 1-16,4 5-2 15,3 11 0-15,3 11 0 16,1-6 1-16,-1 5 0 16,1 6 1-16,3 5-2 15,-3 3 0-15,-1-6 2 16,1-13 1-16,-4-2-1 16,-4-8 1-16,1-3 0 15,-1-6 0-15,-3-7-1 16,0-6 1-16,0-7 0 0,0-3 0 15,-3-3-3-15,-4-8 1 16,-4 1-3-16,-10-6 1 16,-4-3-1-16,1-2 0 15,-8 2-9-15,-3-5 1 16,-4 6-22-16,0 4 0 16,0 6-16-16,4-3 1 15,0-2 37-15,7-6 1 16</inkml:trace>
  <inkml:trace contextRef="#ctx0" brushRef="#br0" timeOffset="78412.5412">15290 2042 38 0,'11'-15'19'0,"-11"-4"7"0,0 11-19 15,-7 3-3-15,0-3 1 16,-4 3 0-16,-3-3 0 16,-4 2-4-16,-3 4 1 0,4-6-2 15,-8 8 0-15,0 0 0 16,1 2 1-16,-1 4-1 16,0-4 0-16,8 6 0 15,2 6 0-15,5-1 1 16,-1 3 1-16,4 0-3 15,0-1 0-15,4 7 2 16,-1 7 0-16,-3 5 4 16,0 8 0-16,0 17-4 15,-4 4 0-15,-3-2 0 16,0 8 0-16,0 2 2 16,0 6 0-16,-4 0 2 15,4-14 0-15,0-7-5 16,4-3 1-16,2-3-2 15,1-10 1-15,4-6 4 0,6-5 0 16,4-8 0-16,8-2 1 16,2-6-4-16,4-2 0 15,11-6-2-15,3 0 1 16,4-5-8-16,4-8 0 16,9 3-35-16,5 2 0 15,-8 3 13-15,1-2 0 16</inkml:trace>
  <inkml:trace contextRef="#ctx0" brushRef="#br0" timeOffset="82290.2534">1869 5580 28 0,'-7'-27'14'0,"14"3"11"16,-3 14-15-16,-1-1-2 0,1-2 0 16,-1 0-3-16,1 0 0 15,-1 2-1-15,1 0 0 16,-4 3-4-16,0 6 0 16,-4 7 0-16,1 16 0 15,-1 24 1-15,-10 16 1 16,-11 32 5-16,-13 39 0 15,-5 21-4-15,-10 27 1 16,-7-2 2-16,4-1 1 16,10-29 0-16,7-18 1 15,7-24-7-15,8-24 1 0,6-22-3 16,1-15 1-16,6-10-6 16,4-11 0-16,3-11-28 15,8-8 1-15,3-18-9 16,7-11 0-16</inkml:trace>
  <inkml:trace contextRef="#ctx0" brushRef="#br0" timeOffset="82915.3146">1869 5516 25 0,'0'-16'12'15,"0"-2"11"-15,0 10-13 0,0 0-1 16,0-3 0-16,0 1 0 16,-4 2 1-16,8 0-7 15,-4 3 1-15,0-1-3 16,0 4 0-16,0 2-1 16,4 5 0-16,-1 8 4 15,11 11 1-15,4 10 2 16,10 27 1-16,7 13-2 15,1 22 0-15,9 20-5 16,5 14 1-16,-4 7-2 16,-4-10 1-16,-10-10-2 15,-8-20 1-15,-2-17 0 0,-8-19 1 16,0-19-2-16,-7-8 0 16,3-12-27-16,-2-12 0 15,-5-10-20-15,1-10 0 16</inkml:trace>
  <inkml:trace contextRef="#ctx0" brushRef="#br0" timeOffset="83884.0842">1851 5453 19 0,'-7'0'9'0,"25"0"2"16,-18 0-11-16,0 0 0 15,0 0 0-15,0 0 0 16,3-3 0-16,-3 3-1 0,0 0 1 16,0 0 0-16,0 0 1 15,4-3-4-15,0 1 1 16,-4 2 3-16,3-3 0 15,-3 3 9-15,0-5 1 16,0 2-4-16,0 3 0 16,0-2-1-16,0-1 1 15,0 3-6-15,0-3 0 16,-3 1-2-16,3-1 1 16,0 3-1-16,0 0 1 15,0 0 1-15,0-5 0 0,0 5-1 16,0-6 1-16,0 4 1 15,0-1-2 1,0 3 0-16,-4 3 0 16,4-3 1-16,0 2-5 15,0 1 1-15,0-3-13 16,0 3 0-16,0-3-9 16,4 2 0-16</inkml:trace>
  <inkml:trace contextRef="#ctx0" brushRef="#br0" timeOffset="84555.962">2215 6334 29 0,'-7'-6'14'0,"10"-7"13"16,-3 13-15-16,0-5-4 16,0 5 0-16,0-5-4 15,4-1 0-15,-4 6-3 16,0-2 1-16,0-4-2 0,0 6 0 16,0 0 1-16,0 0 1 15,0 3 0-15,3 0 1 16,1 2-2-16,-4 6 1 15,3 2 0-15,1 5 0 16,-1 11 1-16,8 14 1 16,-1-6-1-16,1 10 1 15,7 12-4-15,-1 1 0 16,8 7 2-16,0 1 1 16,-1-12-3-16,-6-8 1 0,3-6-3 15,-7-8 0-15,4-7-11 16,-4-9 0-16,0-7-44 15,-3-6 1-15</inkml:trace>
  <inkml:trace contextRef="#ctx0" brushRef="#br0" timeOffset="85352.7945">1883 5469 34 0,'-7'-6'17'0,"4"-7"12"0,3 5-18 16,0 0-2-16,-8-8 0 15,-6 0-4-15,-10-2 1 16,-12-6-6-16,5 0 1 0,-5 1-1 15,5 1 1-15,6 4-6 16,4 5 0-16,7 5-21 16,10 5 1-16,11 6-5 15,4 5 0-15</inkml:trace>
  <inkml:trace contextRef="#ctx0" brushRef="#br0" timeOffset="85618.477">1918 5363 47 0,'-10'-11'23'0,"35"-31"5"0,-8 23-23 16,8-10-7-16,3-3 0 15,4 1 4-15,0-1 0 16,-4 6-11-16,-4 2 1 16,-6 8-22-16,0 3 1 15,-11 7 16-15,-7 6 0 16</inkml:trace>
  <inkml:trace contextRef="#ctx0" brushRef="#br0" timeOffset="85851.0099">1943 5368 45 0,'-10'0'22'0,"20"-5"11"15,1-1-23-15,3 1-9 16,10-3 1-1,1-2-3-15,0-1 0 0,0 1-2 16,-8-1 1-16,1 3-21 16,-8 0 0-16,-10 8-7 15,-3 3 1-15</inkml:trace>
  <inkml:trace contextRef="#ctx0" brushRef="#br0" timeOffset="86054.1364">1442 5585 62 0,'-56'13'31'0,"-11"3"2"0,60-16-30 16,0 3-4-16,3-1 1 16,8-2-11-16,10 0 1 15,14-2-35-15,0-4 0 16,7-7 37-16,-3-5 0 15</inkml:trace>
  <inkml:trace contextRef="#ctx0" brushRef="#br0" timeOffset="86225.9586">1865 5455 44 0,'-3'3'22'16,"-15"39"3"-16,11-31-21 0,-7 5-2 15,0 8 0-15,0-1-2 16,0 7 0-16,7-1-17 16,3-3 1-16,4-5-16 15,7-8 0-15</inkml:trace>
  <inkml:trace contextRef="#ctx0" brushRef="#br0" timeOffset="86429.0872">2014 5720 63 0,'24'29'31'0,"-10"-21"3"0,-10-8-33 16,-1 3-2-16,1 2 1 16,0 3-8-16,-1 0 0 15,-3 2-31-15,0 1 1 16,-7-3 21-16,-4-3 0 15</inkml:trace>
  <inkml:trace contextRef="#ctx0" brushRef="#br0" timeOffset="86616.6458">1425 5619 63 0,'-39'-21'31'0,"21"5"3"15,18 16-31-15,4-8-5 16,6 0 1-16,4-5-12 16,8 0 1-16,13-3-22 15,11 3 0-15,3 2 17 16,7-2 0-16</inkml:trace>
  <inkml:trace contextRef="#ctx0" brushRef="#br0" timeOffset="86788.4671">1813 5614 51 0,'-67'29'25'0,"-32"21"11"0,71-39-26 15,-8 0-7-15,5-3 0 16,9-6-5-16,5-4 1 16,3-12-27-16,14-2 0 15,10-7-6-15,11-6 0 16</inkml:trace>
  <inkml:trace contextRef="#ctx0" brushRef="#br0" timeOffset="86929.0923">1830 5625 46 0,'-42'87'23'0,"14"-66"-1"0,31-18-23 0,4-3-20 16,7-8 1-16,4-16-4 15,14-5 0-15</inkml:trace>
  <inkml:trace contextRef="#ctx0" brushRef="#br0" timeOffset="87069.7765">2190 5590 53 0,'7'19'26'0,"18"31"1"15,-18-42-26-15,3 0-1 16,4 3 1-16,4-6-21 15,7-5 1-15,3-3-15 16,-3-2 1-16</inkml:trace>
  <inkml:trace contextRef="#ctx0" brushRef="#br0" timeOffset="87241.5979">1922 5609 61 0,'-49'-19'30'0,"63"3"1"0,0 8-31 16,18-2 0-16,17-6 1 16,28-2-21-16,8-1 1 15,0 3-23-15,-11 0 1 16</inkml:trace>
  <inkml:trace contextRef="#ctx0" brushRef="#br0" timeOffset="89116.6231">4620 6183 26 0,'-7'0'13'0,"0"0"0"15,4 3-13-15,-4 2 2 16,-4 5 0-16,-3 12 8 16,-4 12 1-16,-3 24-1 15,-4 14 0-15,-6 26-1 16,-19 36 0-16,-6 20-3 16,-1 18 0-16,-6 5 2 15,-1 3 1-15,15-32-1 0,7-21 1 16,6-24-8-16,8-23 1 15,7-17-4-15,7-23 1 16,3-8-15-16,15-16 0 16,3-16-18-16,7-14 0 15,7-12 4-15,7-16 1 16</inkml:trace>
  <inkml:trace contextRef="#ctx0" brushRef="#br0" timeOffset="89624.0767">4585 6260 33 0,'0'-22'16'0,"4"-4"13"0,-4 21-18 16,3-3-2-16,-3 3 1 15,0 5-10-15,7 5 1 16,4 13 7-16,6 19 1 16,8 27-2-16,7 18 0 15,7 26 0-15,-1 19 0 16,1 11-6-16,7 2 0 15,3-10 0-15,-3-16 0 16,-7-17-2-16,-7-17 1 0,-7-19-11 16,-8-19 1-16,-3-10-29 15,-7-8 1-15,-3-17 9 16,-8-12 1-16</inkml:trace>
  <inkml:trace contextRef="#ctx0" brushRef="#br0" timeOffset="90046.0186">4596 6201 45 0,'-15'-18'22'0,"-41"-1"6"16,38 17-24-16,-6-1-2 15,-8-5 0-15,-3 0-1 16,3 0 0-16,7 3-8 0,8 2 1 16,6 1-10-16,11 4 1 15,11 1-15-15,10 0 0 16</inkml:trace>
  <inkml:trace contextRef="#ctx0" brushRef="#br0" timeOffset="90264.7357">4641 6138 55 0,'-7'-29'27'0,"32"-21"8"0,-11 31-28 0,11-2-7 16,3 0 1-16,0 0-2 16,-3 2 1-16,-4 3-20 15,-3 6 0-15,-4 4-11 16,0 6 0-16,-3 6 20 16,-4 2 1-16</inkml:trace>
  <inkml:trace contextRef="#ctx0" brushRef="#br0" timeOffset="90452.2738">4719 6212 43 0,'7'3'21'0,"25"-11"11"16,-15 5-22-16,5-2-9 0,6-3 1 15,7 0-4-15,0 3 1 16,-6-1-41-16,-5 4 1 15,-6 2 30-15,-7 0 1 16</inkml:trace>
  <inkml:trace contextRef="#ctx0" brushRef="#br0" timeOffset="90608.5263">4850 6434 47 0,'17'51'23'0,"4"-1"8"0,-7-45-23 0,8 0-6 15,-1-2 0-15,3 2-2 16,1-2 0-16,0 0-20 16,-7-6 0-16,-4-5-16 15,-4-3 1-15</inkml:trace>
  <inkml:trace contextRef="#ctx0" brushRef="#br0" timeOffset="90827.2785">4518 6310 58 0,'-56'3'29'0,"17"2"2"0,28 0-29 16,1-2-4-16,-1 2 1 15,0-2-11-15,4-1 0 16,7-2-11-16,11 0 1 15,3-8-1-15,4-5 0 16</inkml:trace>
  <inkml:trace contextRef="#ctx0" brushRef="#br0" timeOffset="90936.6558">4317 6323 43 0,'-53'21'21'0,"11"6"3"0,35-19-23 0,0 0-28 16,3 2 0-16,8-7 10 15,6-19 1-15</inkml:trace>
  <inkml:trace contextRef="#ctx0" brushRef="#br0" timeOffset="92514.8011">3837 3844 29 0,'4'-24'14'0,"-1"-2"10"16,-3 18-15-16,-3-3-5 16,-1 1 1-16,1-1-3 15,-1 1 1-15,1 7-3 0,-4 0 0 16,-4 1 0-16,-7 2 0 15,-3 8 0-15,0 10 1 16,0 9-3-16,0 12 1 16,3 17 2-16,4 2 0 15,3-5 0-15,11-8 0 16,11-5 11-16,10-11 0 16,7-11-6-16,11-10 1 15,11-10-5-15,-1-4 1 16,-3-12 2-16,-7-9 1 15,-11-4-6-15,-11-1 1 16,-10-3-4-16,-17 1 0 0,-18 2-8 16,-8 6 0-16,1 7-9 15,-4 9 1-15,1 10-20 16,2 8 0-16,12 2 39 16,6 3 0-16</inkml:trace>
  <inkml:trace contextRef="#ctx0" brushRef="#br0" timeOffset="93171.0332">3802 4254 22 0,'0'-10'11'0,"3"2"6"15,-3 8-11-15,0-3 1 16,0-2 1-16,0-1-3 15,0 1 0-15,0 0 0 16,0 0 1-16,0-1 0 16,0 1-6-16,0 5 0 15,0-8 13 1,0 0 1-16,0 3-12 16,0 2 0-16,0 1-2 15,0-1 1-15,0 6-1 16,0 5 1-16,0 13-2 15,0 10 0-15,0 22 2 0,4 3 0 16,-4 7 1-16,4 11 0 16,-4 1-2-16,3-9 1 15,1-5-1-15,-1-3 0 16,4-11-15-16,4-12 1 16,-4-3-34-16,0-6 0 15,0-2 43-15,-7-8 0 16</inkml:trace>
  <inkml:trace contextRef="#ctx0" brushRef="#br0" timeOffset="93546.0665">3816 4868 37 0,'-11'8'18'0,"-17"40"12"0,18-43-19 16,-11 8-1-16,-11 6 1 15,4 4-10-15,-1 1 0 16,1-5-2-16,7-3 0 16,7-3-19-16,3-5 0 15,11-6-18-15,7-4 0 16</inkml:trace>
  <inkml:trace contextRef="#ctx0" brushRef="#br0" timeOffset="93827.2669">3820 4828 47 0,'14'16'23'0,"28"34"4"15,-28-39-24-15,7 0-4 16,4 5 1-16,-4 5-2 15,0 3 0-15,4-3-45 16,0 0 1-16</inkml:trace>
  <inkml:trace contextRef="#ctx0" brushRef="#br0" timeOffset="94436.7037">3767 4535 36 0,'-4'0'18'0,"-21"-11"5"0,15 11-18 0,-8 0-2 16,-6 3 0-16,2-1-4 15,-2 1 1-15,3-3-8 16,6 0 0-16,5 3-27 15,3-1 0-15</inkml:trace>
  <inkml:trace contextRef="#ctx0" brushRef="#br0" timeOffset="94717.9003">3865 4495 44 0,'18'5'22'0,"31"-2"0"0,-27 0-21 15,13-1-19-15,11 4 1 16,0-4-10-16,3-7 1 16</inkml:trace>
  <inkml:trace contextRef="#ctx0" brushRef="#br0" timeOffset="96379.4421">3608 2733 19 0,'0'-3'9'0,"-4"-2"8"15,4 2-10-15,0-2 1 32,-3 2 1-32,-1-2-6 0,1 0-3 15,3 5 0 1,0 5 2-16,-14-5 1 15,-4 0-3-15,-3 3 0 16,0 2-1-16,-4 3 0 16,4 5 2-16,0 0 0 15,3 1-1-15,4 2 0 16,0-3-1-16,3 0 1 16,4 3 0-16,4-3 1 15,-1-5 2-15,4 0 1 16,7-3 0-16,4-2 0 0,6 2-5 15,1-5 0-15,0-2 1 16,-4 2 0-16,4 0 0 16,-8 2 0-16,-3 1 1 15,-7 5 0-15,-3 0-1 16,-11 0 0-16,-4 2-1 16,0 6 0-16,1 3 1 15,2 2 1-15,1 0 0 16,7 0 0-16,0-2 4 15,7-3 0-15,7 2-1 16,4-7 0-16,7-1-4 16,6-2 1-16,1-3-4 15,0 3 1-15,-4-8-31 16,-7 3 1-16,0 0 11 16,0-6 1-16</inkml:trace>
  <inkml:trace contextRef="#ctx0" brushRef="#br0" timeOffset="97129.4532">3809 2796 15 0,'4'-13'7'0,"-4"13"11"16,0-2-9-16,0 2-3 0,0-6 1 15,0 6-5-15,0-2 1 16,-4-4 0-16,0 4 0 15,1-1 0-15,-1-2 0 16,-3 5-3-16,0 0 1 16,-3 2-2-16,-4 1 1 15,0 2 2-15,-4 3 0 16,4 3-2-16,0-1 0 16,3 1 1-16,1 0 0 15,2 2-1-15,8-3 1 16,4-2 2-16,7 0 1 15,3-2-4-15,3-4 0 0,-3 1 0 16,1 0 0-16,-5-3 0 16,1 2 0-16,-4-2 0 15,-4 3 0-15,-3-1 0 16,-3 4 0-16,-8 2 1 16,-3 2 0-16,3 4-1 15,1 4 1-15,3-5-1 16,3 1 0-16,4 1 10 15,7-7 1-15,7-2-10 16,1-1 0-16,2-2-2 16,1-1 1-16,-1 1-12 15,1-1 1-15,0 4-20 16,-8-6 0-16,-3 5 15 16,0-2 1-16</inkml:trace>
  <inkml:trace contextRef="#ctx0" brushRef="#br0" timeOffset="98004.448">4193 2720 18 0,'-3'-8'9'0,"-8"5"5"0,8 3-10 16,-8 0 0-16,-3 3 1 16,-3 2 4-16,-5 0 1 15,1 6-5-15,4 0 1 16,2-1-5-16,5-2 0 16,3 3 1-16,3-3 0 15,1 2 2-15,6 1 1 16,8-3-5-16,7 5 1 15,-1 0-1-15,1 0 0 16,-4 1 0-16,-4-4 0 0,-2 3 2 16,-5-2 1-16,-3 0 3 15,0-3 1-15,-3-3-6 16,-1 0 1-16,0-2-2 16,4 2 1-16,0-5 0 15,0 0 0-15,0 0-1 16,0 0 0-16,0 0 3 15,0 0 1-15,0 0-3 16,4-8 0-16,-4 8-1 16,0 0 1-16,0 0-1 15,0 0 0-15,0 0-1 16,0 0 1-16,0 0 0 16,0 0 0-16,0 0-1 15,0 0 1-15,0 0 0 16,-4 0 0-16,-3 3 0 0,-3 2 1 15,-1-5-1-15,1 3 0 16,-1-1 0-16,1 1 0 16,2 0-1-16,5-3 1 15,-1 0-19-15,4 0 0 16,0 0-28-16,7 2 1 16</inkml:trace>
  <inkml:trace contextRef="#ctx0" brushRef="#br0" timeOffset="98566.9198">4162 2762 25 0,'-7'-3'12'0,"-11"3"11"0,11 3-13 15,-7 2-1-15,-4 3 0 16,1 8-2-16,3 0 1 16,-4 3-4-16,4-1 0 0,3-2 1 15,8-3 0-15,3 6 3 16,14-11 1-16,14 2-8 16,7-2 0-16,4-5-2 15,0-1 1-15,0 1-12 16,-4-3 0-16,-7 3-40 15,-7 2 0-15,-7-5 47 16,-7 5 0-16</inkml:trace>
  <inkml:trace contextRef="#ctx0" brushRef="#br0" timeOffset="98973.1848">4423 2751 35 0,'0'-2'17'0,"-21"-6"8"0,14 11-17 16,-8-1-2-16,-6 3 0 16,-3 1-3-16,6 4 1 0,4 4-4 15,3-1 1-15,11 8 0 16,14-2 0-16,8-1 1 16,6-2 0-16,3 0-2 15,1 0 0-15,-7 0-1 16,-7-3 1-16,-8 3 2 15,-10 0 0-15,-10-1-3 16,-12 1 0-16,-2-3-18 16,-5-5 0-16,5 0-18 15,10-5 1-15</inkml:trace>
  <inkml:trace contextRef="#ctx0" brushRef="#br0" timeOffset="100191.9472">4768 2699 26 0,'-31'0'13'0,"13"5"11"0,18-5-14 15,0 0-6-15,4 0 1 16,3-3 2-16,7 3 1 16,3 0-2-16,5 0 0 15,-1-2-2-15,3 2 0 16,-2 2-4-16,-1-2 1 0,0-2-1 16,-3 2 1-16,-4 0-2 15,-4 0 0-15,-3 0 2 16,0 2 0-16,0 1 1 15,-3 2 1-15,-1 3-2 16,1 5 1-16,-1 3-1 16,-3 5 0-16,0 8 1 15,0-5 0-15,0 0-1 16,0 3 1-16,0-1-2 16,0 0 0-16,0-2-1 15,0 0 0-15,0-5 0 16,0-4 1-16,0-4-24 15,0 0 0-15,-3-6-18 16,-4-5 0-16</inkml:trace>
  <inkml:trace contextRef="#ctx0" brushRef="#br0" timeOffset="100332.6216">4800 2934 39 0,'7'-5'19'0,"36"-6"5"0,-29 11-20 16,10-5-3-16,12 0 0 15,2-3-7-15,-2 2 1 16,-8 4-33-16,0-6 0 16</inkml:trace>
  <inkml:trace contextRef="#ctx0" brushRef="#br0" timeOffset="100629.4733">5178 2799 39 0,'-18'32'19'0,"4"10"12"16,17-34-21-16,4 5 2 16,8 1 1-16,2-1-1 15,8 0 1-15,0-10-11 16,-1-1 1-16,-3-4-4 16,1-1 1-16,-8-5 0 15,-11 0 0-15,-6-10-1 16,-4-4 1-16,-7 1 0 15,-8-2 0-15,-2 4-7 16,-8 3 1-16,7 6-4 16,8 2 0-16,2 2-8 15,5 6 0-15,-1 3-21 16,8 8 1-16,10-4 35 0,3-1 1 16</inkml:trace>
  <inkml:trace contextRef="#ctx0" brushRef="#br0" timeOffset="101179.0812">5407 2746 37 0,'-4'19'18'0,"15"47"13"15,-8-48-19-15,5-4-2 16,-1 4 1-16,0 1-7 16,0-1 0-16,0-2 1 15,-4-3 1-15,1-5 2 16,-1-2 0-16,-3-6-8 15,0-6 1-15,0-4-2 16,0-6 1-16,4-13-1 16,-1-11 0-16,4-5 1 15,0-3 0-15,1 1 0 0,2 4 1 16,1 12-1-16,-8-1 1 16,4 8-1-16,0 11 0 15,0 5-1-15,4 8 1 16,-4 8 1-16,7 10 1 15,4 9 2-15,-1 7 0 16,1 6-4-16,0 8 0 16,-4-11 1-16,0-3 0 15,0 0-2-15,-7-2 1 16,0-5 0-16,-3-1 1 16,-1-10-7-16,1-3 0 0,-1 0-17 15,1-10 1-15,-4-3-16 16,-7-8 1-16,-11 0 20 15,-3-5 1-15</inkml:trace>
  <inkml:trace contextRef="#ctx0" brushRef="#br0" timeOffset="101304.029">5425 2834 48 0,'7'-3'24'0,"42"-13"8"16,-35 16-25-16,21-8-8 15,11-3 1-15,14 4-52 16,4 1 1-16,-11 1 48 0,3-14 0 15</inkml:trace>
  <inkml:trace contextRef="#ctx0" brushRef="#br0" timeOffset="105118.8418">4539 5823 16 0,'0'-3'8'0,"7"1"9"0,-3-1-8 0,-1 1-3 16,1-4 1-16,-1-2-2 15,4-2 0-15,-3 2-2 16,-1-3 1-16,-3-7 0 16,-3-9 0-16,-4-7 1 15,0 2 1-15,-4-5 0 16,-3-3 0-16,0-2-1 16,0 2 0-16,0 6-1 15,0 2 1-15,0 0-4 16,-1 1 1-16,1 7-1 15,0 0 0-15,4 6-3 16,-1-1 1-16,4 6-21 16,0 2 1-16,3 1-13 0,4 10 1 15,4 2 23-15,-1 1 0 16</inkml:trace>
  <inkml:trace contextRef="#ctx0" brushRef="#br0" timeOffset="105446.9187">4377 5207 35 0,'-7'10'17'0,"3"54"11"0,8-51-17 0,-1 3-4 16,4 5 0-16,-3 0-3 15,3-5 0-15,-3-3 8 16,-1-7 0-16,4-9-12 16,0-8 0-16,0-12-3 15,0-17 1-15,0-2 2 16,0-3 0-16,0 2-1 16,-3 11 1-16,0 6-1 15,-1 10 0-15,4 11 0 16,4 10 0-16,6 8-19 15,8 14 0-15,3 10-23 16,0 3 0-16</inkml:trace>
  <inkml:trace contextRef="#ctx0" brushRef="#br0" timeOffset="106870.3484">2582 5162 25 0,'-22'5'12'0,"15"-8"9"0,7 3-12 15,0 0-2-15,7-2 0 0,7-4-4 16,11-7 1-16,3-3 1 16,8-10 1-16,17-6-2 15,3 3 0-15,7 0-5 16,1 0 1-16,-4 0-5 15,-14 2 1-15,-7 9-4 16,-8-1 0-16,-9 6-2 16,-5 2 1-16,-3 1-12 15,-3-1 0-15,-8 3 11 16,1-2 1-16</inkml:trace>
  <inkml:trace contextRef="#ctx0" brushRef="#br0" timeOffset="107073.477">2977 4752 34 0,'21'2'17'0,"60"6"6"15,-60-8-17-15,14 5-4 0,8 3 0 16,-5 0-3-16,-2 6 1 16,-8-1 0-16,-7-3 0 15,-10 4-7-15,-11 4 1 16,-14 1-16-16,-8-3 0 15,1-1 9-15,0 4 1 16</inkml:trace>
  <inkml:trace contextRef="#ctx0" brushRef="#br0" timeOffset="107620.3591">4363 5162 29 0,'0'-3'14'0,"3"0"13"0,-3 3-14 0,-3 0-11 16,-1 3 1-16,-3 5 1 15,-7 13 0-15,-7 8 0 16,0 0 1-16,-7-2-6 16,-1-1 0-16,5-5-46 15,-1 1 0-15,7-4 43 16,8-5 1-16</inkml:trace>
  <inkml:trace contextRef="#ctx0" brushRef="#br0" timeOffset="110026.6052">6151 4760 26 0,'0'5'13'0,"4"27"9"16,-1-19-14-16,4 5-1 15,0 6 1-15,0 0-1 16,0 2 0-16,4 4-2 0,-4 1 1 15,0-4-1-15,0-6 1 16,-3-3 0-16,-1-2 0 16,1-5-3-16,-4-3 1 15,0-3-2-15,0-2 1 16,-4-1-3-16,1-2 0 16,-1 0 1-16,1-5 0 15,-1-3-1-15,1-2 0 16,-1-6 0-16,1-3 0 0,-5-5 0 15,-2-7 0 1,-1-12-1-16,-3 1 1 0,-3-11 1 16,-5 0 0-16,1 3 0 15,4 5 0-15,-5 11 4 16,8 10 0-16,4 3-3 16,-4-1 0-16,7 4 0 15,3-1 0-15,8 1-2 16,10-3 0-16,14-3 2 15,7-3 0-15,18 4-2 16,7 1 1-16,7 4-1 16,0 2 1-16,-10 0-2 15,-8 3 0-15,-10 2-20 16,-8 3 1-16,-2 3-7 16,-8 0 0-16,-7 5-10 15,-7 0 0-15</inkml:trace>
  <inkml:trace contextRef="#ctx0" brushRef="#br0" timeOffset="110339.1467">6137 4778 46 0,'-4'0'23'0,"26"-8"18"15,-12 5-23-15,15-2-9 16,10-3 0-16,8-2-7 16,2-1 0-16,1 1-3 15,-3-1 0-15,-5 3-13 16,-6-3 1-16,-7 3-7 15,-4 3 0-15,-7 3-15 16,-3 4 1-16,-4 3 29 16,-11 1 0-16</inkml:trace>
  <inkml:trace contextRef="#ctx0" brushRef="#br0" timeOffset="110542.2223">6165 5096 51 0,'-3'2'25'0,"34"-2"17"0,-9-2-26 15,13-4-11-15,21-4 0 16,11-4-4-16,0-1 1 16,0-1-22-16,-3 2 1 15,-8 4-34-15,-13 5 0 16</inkml:trace>
  <inkml:trace contextRef="#ctx0" brushRef="#br0" timeOffset="111366.5081">6906 4003 48 0,'-7'-24'24'0,"7"21"4"16,0 6-25-16,7 16-2 16,4 7 0-16,6 22 7 15,4 31 0-15,8 32-1 16,6 37 1-16,7 38 1 16,0 33 0-16,-6-15-6 15,-8-8 0-15,-7-35 3 16,-7-29 1-16,-7-26-5 0,0-24 1 15,-3-21-3-15,-1-16 0 16,-3-16-11-16,0-10 0 16,0-9-46-16,0-7 0 15,-3-11 36-15,3 0 1 16</inkml:trace>
  <inkml:trace contextRef="#ctx0" brushRef="#br0" timeOffset="113210.3355">7774 5799 37 0,'7'-5'18'0,"-4"-3"10"15,-3 8-18-15,0 0 0 16,-3-3 0-16,-1 6-8 16,-3 2 0-16,-3 6 4 15,-8 7 0-15,-3 9 1 16,0 2 1-16,-8 5-5 16,1 3 1-16,3-7-4 15,1 4 0-15,6-10-2 16,4-3 0-16,7-5-18 15,3-6 0-15,4-7-23 0,8-3 0 16,-5 0 33-16,4-13 0 16</inkml:trace>
  <inkml:trace contextRef="#ctx0" brushRef="#br0" timeOffset="113475.9654">7569 5781 38 0,'0'-3'19'0,"14"30"21"0,-7-14-20 0,4 8-10 16,3 5 0-16,0 6-3 15,7 3 0-15,4 2-7 16,0 0 1-16,-1-3-2 15,-6-7 1-15,-4-9-21 16,0 1 0-16,0-6-33 16,-7-3 1-16,0 1 53 15,0-8 0-15</inkml:trace>
  <inkml:trace contextRef="#ctx0" brushRef="#br0" timeOffset="114091.2315">7964 5937 49 0,'-7'-3'24'0,"18"3"8"15,-1 0-26-15,8-2-4 16,3-1 0-16,7-2-3 15,4 2 0-15,3 0-26 16,-3 3 0-16,-4 0-2 16,-3 3 0-16</inkml:trace>
  <inkml:trace contextRef="#ctx0" brushRef="#br0" timeOffset="114372.4396">8042 6027 49 0,'-7'10'24'0,"35"-2"14"0,-18-8-26 16,19 0-11-16,13-8 1 16,-3 0-26-16,-4 1 0 15,4 1-15-15,3 6 1 0</inkml:trace>
  <inkml:trace contextRef="#ctx0" brushRef="#br0" timeOffset="116814.1738">8691 5789 19 0,'0'-6'9'0,"14"1"14"0,-11 2-11 16,1 1-4-16,-4 2 0 16,0-3-5-16,-4 1 0 15,-3 2-1-15,0 0 1 16,-3 0-1-16,-4 2 0 16,-4 1-2-16,-3 2 1 15,0 3 4-15,-1 5 0 16,1 3-1-16,0 3 0 0,4-1-3 15,2 1 0-15,8-3 0 16,7-1 0-16,4-1 0 16,10-6 1-16,7-3-2 15,4-2 0-15,3-1 0 16,-3-2 0-16,-4-2-1 16,-3-1 0-16,-4 3 1 15,-7 0 0-15,-7 0 0 16,-7 3 0-16,-7 2 1 15,-4 3 0-15,-3 2 4 16,3 6 1-16,0 5-3 16,8 3 0-16,-1 0 0 15,11 0 1-15,7-3-2 16,11-5 0-16,7-6-2 16,-1 1 0-16,1 0-14 0,0-9 0 15,-4 4-21 1,0-4 0-16,-3-2 10 0,-4-5 1 15</inkml:trace>
  <inkml:trace contextRef="#ctx0" brushRef="#br0" timeOffset="117314.238">9065 5773 29 0,'-7'-5'14'0,"-8"-1"11"16,15 4-16-16,-3 2-5 15,-8 0 1-15,1 2 1 16,-1 4 1-16,-3 1 1 15,0 4 0-15,-4 5-2 16,1 0 0-16,3 2-6 16,3 1 0-16,8-3 2 15,6-3 0-15,8-2 0 16,3-4 1-16,7-1-5 16,0-4 1-16,0 1-1 15,-7 0 0-15,0-1 1 16,-10 4 0-16,-11 2 2 0,-7 5 0 15,-4 0 1-15,1 11 1 16,-5 2 4-16,8 1 0 16,4-3-3-16,6-3 1 15,8-5-2-15,13-3 0 16,12-3-2-16,9 1 0 16,-6-3-9-16,0-3 0 15,-4 1-13-15,-3-4 1 16,-4 1-19-16,-7-3 1 15,-3 0 23-15,-4-3 1 0</inkml:trace>
  <inkml:trace contextRef="#ctx0" brushRef="#br0" timeOffset="117657.9345">9403 5775 30 0,'-21'-2'15'0,"0"4"14"16,14 1-15-16,-7 5-4 16,-4 8 1-16,-3 8 0 15,0 5 0-15,7 0-2 16,0 5 1-16,10 3-4 0,8-10 1 15,10 2-5-15,3-5 0 16,5-8-3-16,-5 0 1 16,8-9-11-16,-4-1 0 15,0-6-12-15,0 0 1 16,-7 2-10-16,1-7 0 16,-1 2 15-16,-4-10 0 15</inkml:trace>
  <inkml:trace contextRef="#ctx0" brushRef="#br0" timeOffset="117907.9418">9590 5805 55 0,'-21'2'27'0,"-4"14"9"16,25-11-28-16,0 6-3 15,7 2 0-15,0 6-1 16,8-1 0-16,2 1-4 15,4-3 0-15,-3-3-2 16,-7 5 0-16,-8 4 5 16,-10 1 0-16,-3 4-4 15,-12-1 1-15,-9 1-1 16,-1-9 1-16,4-2-25 16,6 0 1-16,15-3-23 15,11-2 1-15</inkml:trace>
  <inkml:trace contextRef="#ctx0" brushRef="#br0" timeOffset="118423.6265">9756 5786 48 0,'-21'0'24'0,"24"3"10"15,4-3-24-15,8 2-3 16,-1 1 0-16,14 2 2 16,11-5 0-16,-4 3-7 15,-3-3 0-15,-4 3-3 16,-7-1 1-16,-3 1 1 16,-1 0-1-16,-17-3 0 15,-3 18 8 1,-1 3 1-16,1 3-9 15,-4 5 1-15,-4 6 0 0,8 2 1 16,-4 2-2-16,-1-7 0 16,1-3 0-16,4 0 1 15,-1-2-3-15,4-4 1 16,0-7-16-16,0-2 0 16,0-6-21-16,0-3 1 15,0-5 6-15,-3-3 1 16</inkml:trace>
  <inkml:trace contextRef="#ctx0" brushRef="#br0" timeOffset="118548.5717">9841 6053 60 0,'24'-5'30'0,"26"-14"2"0,-29 12-30 0,4-4-2 16,3 0 0-16,0 3-29 15,0 1 1-15,-7-4-5 16,-3 3 1-16</inkml:trace>
  <inkml:trace contextRef="#ctx0" brushRef="#br0" timeOffset="118829.8358">10172 5934 56 0,'-21'21'28'0,"14"48"11"16,11-53-29-16,3 5-3 15,7 0 1-15,3-5 1 16,1-5 1-16,7-1-8 0,3-10 1 16,-3-2-3-16,-1-9 0 15,-6-5 0-15,-11-7 1 16,-11 1-3-16,-10 1 1 16,-3 0 2-16,-1 3 0 15,-3-1-12-15,-4 6 0 16,1 2-22-16,6 6 0 15,0 5-8-15,11 0 0 16</inkml:trace>
  <inkml:trace contextRef="#ctx0" brushRef="#br0" timeOffset="119439.2654">8384 6553 38 0,'-21'-2'19'0,"-15"4"15"0,29 1-18 15,-3 0-7-15,-8-3 1 16,1 2-8-16,2 6 1 0,8 3 3 16,7 2 0-16,7 0-2 15,11 0 1-15,14 1-4 16,3 2 0-16,0-1-1 15,-6 1 0-15,-5 0 3 16,-6 3 1-16,-11-1 1 16,-11 1 0-16,-10-1-5 15,-7 1 1-15,0-6-1 16,0-2 1-16,3-3-8 16,4-3 1-16,4-3-20 15,10-4 0-15,7-3-25 16,10-3 0-16,4 0 49 15,1-3 0-15</inkml:trace>
  <inkml:trace contextRef="#ctx0" brushRef="#br0" timeOffset="119657.9632">8659 6593 55 0,'0'5'27'0,"18"30"13"0,-15-22-28 15,1 8 0-15,3 6 0 16,0-1-8-16,0 3 0 16,-4 3-4-16,1-3 1 15,-1-3-2-15,-3-4 0 0,4-4-6 16,-4-5 0-16,0-2-22 16,0-8 0-16,0-9-17 15,0-7 1-15</inkml:trace>
  <inkml:trace contextRef="#ctx0" brushRef="#br0" timeOffset="119829.8961">8490 6619 66 0,'7'-7'33'0,"46"-7"12"15,-22 6-33-15,5 3-13 16,-1 0 1-16,4-1-20 15,0 1 0-15,-4 3-37 16,-7 2 0-16</inkml:trace>
  <inkml:trace contextRef="#ctx0" brushRef="#br0" timeOffset="120220.485">9019 6572 53 0,'-11'0'26'0,"1"45"13"0,10-29-26 16,0 8-4-16,3-1 1 0,4-2-7 16,7 1 1-16,0-6 0 15,4-6 0-15,0-5-4 16,-1-5 0-16,-3-8-1 15,-3-7 1-15,0-7 0 16,-4 1 1-16,0 3-1 16,-4 5 0-16,1 5 2 15,-4 8 0-15,0 10 1 16,0 6 0-16,3 5-3 16,1 0 1-16,3 6-1 15,3-6 1-15,1-3-2 16,0-4 0-16,3-4-21 15,-4-4 1-15,1-6-11 16,-4-6 1-16,-3-4-3 16,-4-6 0-16</inkml:trace>
  <inkml:trace contextRef="#ctx0" brushRef="#br0" timeOffset="120673.6577">9347 6582 64 0,'14'14'32'0,"4"23"12"0,-15-24-32 15,4 5-8-15,0 4 1 16,0-1-5-16,0 0 0 16,4 0 0-16,-8-5 0 15,5-3-6-15,-8-5 1 0,0-3-16 16,-8-5 0-16,1-5-7 15,-3-8 1-15,-4-6 1 16,-4-4 1-16,-3-4 112 31,21 27-87-31,-14-24 17 16,10 6 0-16,11 2-13 16,11 5 1-16,14 6 3 15,10 5 0-15,-7 3-5 16,1 5 0-16,-5 5-3 15,-6 3 0-15,-11 2 1 16,-10 1 1-16,-4-1-1 16,-11-2 0-16,-10 3-2 15,0-3 0-15,-7-6-14 16,6-2 1-16,5 0-8 0,3-5 0 16,7 2-14-16,7 3 0 15,10-3 31-15,4-2 0 16</inkml:trace>
  <inkml:trace contextRef="#ctx0" brushRef="#br0" timeOffset="121111.1243">9809 6574 44 0,'0'-5'22'0,"3"0"13"0,-3 5-21 0,-3 0-9 15,-4 0 0-15,-4 3 5 16,-3 2 0-16,-3 5-5 16,-5 6 0-16,1 0-1 15,4 3 1-15,2-1-4 16,5 1 1-16,6-6 0 15,8 0 0-15,6-5-2 16,8-5 1-16,0-3-3 16,3-3 1-16,-7 3 1 15,0-3 1-15,-3 3-1 0,-8 3 0 16,-3 2 1-16,-3 3 0 16,-4 3 2-16,-4 0 0 15,4-1-3-15,3 3 1 16,4 1 0-16,8-1 0 15,2-5-1-15,1 0 0 16,-1-3-13-16,4-5 0 16,1-3-23-16,-1 1 1 15,0-6-6-15,-7-6 0 16</inkml:trace>
  <inkml:trace contextRef="#ctx0" brushRef="#br0" timeOffset="121517.3624">9897 6651 54 0,'4'3'27'0,"20"21"12"16,-20-16-26-16,-1 5-1 16,1 5 0-16,-1 1-6 15,-3 2 0-15,0 0-5 16,-3 0 1-16,-1-7-2 16,1-4 1-16,3-7-2 15,-4-6 1-15,4-7-2 16,4-6 0-16,-1-8-4 15,1 0 6-15,-4 24 0 16,18-37-4 0,-4 11 1-16,0 10 4 15,0 10 0-15,0 9 0 16,0 5 1-16,0 5 1 16,4 0 0-16,-4 1 4 15,0-4 1-15,-3-2-3 0,-1-5 1 16,1-6-6-16,-8-5 1 15,-3-2-2-15,-3-9 1 16,-4 1-6-16,0-1 0 16,0 3-9-16,3 0 0 15,1 3-18-15,3 3 1 16,7 4-10-16,0 4 0 16</inkml:trace>
  <inkml:trace contextRef="#ctx0" brushRef="#br0" timeOffset="121783.0102">10299 6551 80 0,'25'26'40'0,"-4"-2"14"15,-14-13-39-15,4 4-9 16,-1 4 1-16,1 2-5 15,-4 3 1-15,-4-3-4 16,1-2 0-16,-4-1-4 16,0-5 0-16,0-2-17 15,-4-3 0-15,1-3-7 16,-1-2 0-16,4-6 0 16,-3 0 1-16,-1-4 10 15,1-4 1-15</inkml:trace>
  <inkml:trace contextRef="#ctx0" brushRef="#br0" timeOffset="121939.3004">10246 6490 75 0,'0'-11'37'0,"7"-5"10"0,0 16-38 16,8 0-7-16,20-2 1 16,0-1-3-16,4 6 0 15,3-3-25-15,1-3 1 16,-5 6-31-16,-9-3 0 0,-8 0 48 15,-4-6 1-15</inkml:trace>
  <inkml:trace contextRef="#ctx0" brushRef="#br0" timeOffset="122533.0303">11304 4844 36 0,'-17'-8'18'0,"-8"22"14"15,22-14-18-15,-1-3-6 16,1 3 0-16,3 3 1 15,7 4 0-15,3-1-2 16,8 2 0-16,10 0-7 16,7 0 1-16,1-3-2 15,-1 3 0-15,-7-3-13 16,4 0 1-16,-4-5-9 16,-7 3 1-16,-7 0-17 15,-3-3 0-15</inkml:trace>
  <inkml:trace contextRef="#ctx0" brushRef="#br0" timeOffset="122751.7778">11132 5127 55 0,'24'8'27'0,"72"11"12"0,-68-17-29 15,14-2-7-15,4 0 1 16,-4 0-6-16,-3 0 0 0,-4 3-41 16,-6 0 1-16,-8 2 18 15,-7-2 1-15</inkml:trace>
  <inkml:trace contextRef="#ctx0" brushRef="#br0" timeOffset="123775.7063">12468 4588 42 0,'4'10'21'0,"14"62"16"0,-11-54-21 0,0 14-6 31,3 15 0-31,1-4-2 16,0-3 0-16,-1-6-1 0,-3-8 0 15,0-4 1-15,-3-7 0 16,-1-4-4-16,-3-8 0 15,0-6-4-15,0-10 0 16,-3-16-2-16,-8-11 1 16,-6-10 1-16,-8-11 0 15,0 8 0-15,4 3 1 16,0 2-1-16,3 8 1 16,4 9 0-16,3 7 0 15,4 3-2-15,7 2 1 0,4 3 1 16,17-2 1-16,14-3-2 15,11-1 1-15,14 1 0 16,4 0 0-16,3 3-6 16,0 2 1-16,-11-3-17 15,-10 6 1-15,-7 2-10 16,-11 6 0-16,-7 2-11 16,-7 6 1-16,-14 0 38 15,-3-1 1-15</inkml:trace>
  <inkml:trace contextRef="#ctx0" brushRef="#br0" timeOffset="124010.0845">12532 4635 65 0,'-28'8'32'0,"38"-8"18"0,-3 0-32 16,8-2-11-16,6-4 0 15,17-2-3-15,12 0 0 16,-1 0-7-16,1 3 0 16,-5 2-15-16,1 3 1 15,-10 3-15-15,-8 2 1 16,-11 3-10-16,-9 0 1 16</inkml:trace>
  <inkml:trace contextRef="#ctx0" brushRef="#br0" timeOffset="124197.5892">12532 4966 65 0,'-4'13'32'0,"43"-10"19"16,-21-3-33-16,17-5-15 15,15-3 0-15,10 0-5 16,7 2 1-16,-8 1-40 15,-6 0 1-15,-3 5-3 16,-4-3 0-16</inkml:trace>
  <inkml:trace contextRef="#ctx0" brushRef="#br0" timeOffset="125150.7256">2127 7339 59 0,'-4'11'29'0,"18"5"4"0,-7-14-30 16,4 3-2-16,-1 3 0 16,1 6-2-16,3 2 0 15,0 2-9-15,0 1 0 16,-7-4-18-16,0-1 1 16,-7-1 3-16,-3-8 0 15</inkml:trace>
  <inkml:trace contextRef="#ctx0" brushRef="#br0" timeOffset="125447.6072">1869 7371 42 0,'-11'32'21'0,"15"39"9"15,3-50-20-15,7 8-2 16,18 8 1-16,14 3-2 15,14-6 1-15,10-10 3 16,1-16 0-16,6-18-7 16,-10-9 0-16,-14-2-4 15,-14-8 0-15,-14-6-2 16,-22-2 1-16,-17 6-1 16,-10-1 0-16,-12 8-2 15,-10 3 0-15,-3 8-16 0,3 5 0 16,0 5-31-16,4 6 1 15,7 2 46-15,10-10 1 16</inkml:trace>
  <inkml:trace contextRef="#ctx0" brushRef="#br0" timeOffset="126385.1726">2158 7487 11 0,'-17'-2'5'0,"17"-6"8"0,0 2-7 15,0 1 7-15,0-3 0 16,0 0-1-16,0 0 1 15,3 0-9-15,1 0 1 0,-4 8-6 16,3 3 1-16,4 5 1 16,-3 8 1-16,-4 5-2 15,0 3 1-15,-4-3-13 16,1-2 0-16,-4 2-25 16,3-3 1-16</inkml:trace>
  <inkml:trace contextRef="#ctx0" brushRef="#br0" timeOffset="126838.2487">2169 7400 45 0,'0'-8'22'0,"-35"3"2"15,28 5-22-15,-4 0-1 16,-7 0 1-16,-6 2-2 15,-1 1 0-15,0 0-20 16,8 2 1-16,2 6-9 16,12-1 1-16</inkml:trace>
  <inkml:trace contextRef="#ctx0" brushRef="#br0" timeOffset="127697.6564">4536 7702 35 0,'-11'-3'17'0,"11"0"13"0,0 3-18 16,4 0-7-16,6-5 1 15,4 0-3-15,4 2 0 0,3-2-1 16,-3-1 0-16,-1 6-2 16,1 0 0-16,-4 0-1 15,-3 3 1-15,-4 5 2 16,-7 5 0-16,-7 0 2 15,-4 1 0-15,-3-1 0 16,0-2 1-16,0-1-5 16,3 1 1-16,4 2 0 15,7 3 1-15,7 0 2 16,4 2 0-16,6-2-3 16,8-3 0-16,7 1-3 15,0-7 1-15,-4-1-17 16,-4-4 0-16,-6-4-21 15,-4-6 1-15,-7-3 22 16,-3 1 0-16</inkml:trace>
  <inkml:trace contextRef="#ctx0" brushRef="#br0" timeOffset="128182.0722">4610 7474 36 0,'-36'-13'18'0,"5"0"3"0,20 13-18 0,-3 2-2 15,0 3 1-15,-4 3 0 16,-6 3 1-16,-1 8 3 15,-3 2 0-15,-1 16 3 16,1 10 0-16,7 4-7 16,7 9 0-16,10 9 0 15,19 8 0-15,13 0 3 16,3-16 0-16,19-11 1 16,6-10 0-16,11-9-2 15,7-12 1-15,4-9-4 16,10-26 1-16,-10-15-1 15,-8-9 1-15,-10-10-2 16,-14-3 1-16,-18-11-2 16,-21-4 1-16,-10-4 0 0,-18 6 1 15,-15 8-1-15,-2 8 0 16,-15 10-1-16,-14 11 1 16,-11 10-8-16,1 9 1 15,10 7-35-15,10 11 0 16,1 5 11-16,10-5 1 15</inkml:trace>
  <inkml:trace contextRef="#ctx0" brushRef="#br0" timeOffset="128963.2752">13428 4881 59 0,'3'32'29'0,"1"29"3"0,-4-43-29 16,0 11-4-16,0 3 1 15,0 0-1-15,0 0 0 16,0-6-7-16,7-2 1 15,4-16-23-15,3-5 0 16,0-9 8-16,3-7 1 16</inkml:trace>
  <inkml:trace contextRef="#ctx0" brushRef="#br0" timeOffset="129990.9273">13407 4802 18 0,'-14'-5'9'0,"-8"2"10"0,19 6-9 16,-4 2-7-16,-4 0 0 15,1 8 1-15,-8 9 0 16,4-1 1-16,3 8 0 15,1 13-2-15,3 8 1 16,3 6 1-16,4 5 0 16,14-8 1-16,8-8 1 15,6-14 1-15,0-9 0 0,11-14-5 16,7-14 1-16,3-12 2 16,-7-6 0-16,-6-8-6 15,-8-10 1-15,-11-6-1 16,-10-7 0-16,-17-3-1 15,-11 7 0-15,-11 6-1 16,0 11 0-16,4 10-7 16,3 6 0-16,8 7-19 15,3 3 1-15,7 11-6 16,7 2 0-16</inkml:trace>
  <inkml:trace contextRef="#ctx0" brushRef="#br0" timeOffset="130365.8884">13978 4691 41 0,'25'8'20'0,"45"13"12"15,-38-18-21-15,10-1-8 16,4-2 0-16,0 3-4 16,-3-3 0-16,-5-3-13 15,-6 1 1-15,-7-1-27 16,-8-2 1-16</inkml:trace>
  <inkml:trace contextRef="#ctx0" brushRef="#br0" timeOffset="130584.6816">14133 4492 49 0,'4'16'24'0,"3"40"11"0,-4-32-25 15,1 10-7-15,3 11 0 16,0 8-3-16,0 0 1 15,0 5-10-15,0-2 0 16,4-6-44-16,-1-8 0 16</inkml:trace>
  <inkml:trace contextRef="#ctx0" brushRef="#br0" timeOffset="131287.7628">15319 4638 38 0,'0'42'19'0,"10"27"15"0,-6-48-18 0,-4 8-10 15,0-2 1-15,0-9 6 16,3-2 0-16,1-11-8 15,-1-7 1-15,4-9-5 16,-3-15 0-16,-4-11-2 16,-4-11 0-16,-3 0 2 15,-7-12 1-15,-7-12-4 16,-4 9 1-16,1 7 2 16,2 11 0-16,5 8-1 15,6 11 0-15,4 4-1 16,4 7 1-16,13 1 2 15,15 4 0-15,10 2-1 16,15 0 0-16,6 3 0 16,0-1 1-16,-3-2-3 15,-3 3 0-15,-4 0 0 16,-8-3 1-16,-6 5-22 16,-7 1 0-16,-4-4-12 0,-10 1 0 15,-11 5 9-15,-8 3 0 16</inkml:trace>
  <inkml:trace contextRef="#ctx0" brushRef="#br0" timeOffset="131459.6923">15322 4503 37 0,'-21'29'18'0,"17"-16"18"0,11-13-20 16,8 3-4-16,6 0 0 0,14-1-8 15,11-2 1-15,0 0-3 16,7-5 0-16,3 2-11 15,-7-2 0-15,-6 2-31 16,-8 1 1-16,-14-1 16 16,-10 6 0-16</inkml:trace>
  <inkml:trace contextRef="#ctx0" brushRef="#br0" timeOffset="131631.5705">15389 4738 49 0,'-21'14'24'0,"24"9"18"15,1-17-25-15,3-1-10 16,14 6 1-16,18-1-7 16,3-5 1-16,15-7-14 15,6-1 0-15,-6 6-51 16,-1-3 1-16,-7-5 62 16,-3 2 1-16</inkml:trace>
  <inkml:trace contextRef="#ctx0" brushRef="#br0" timeOffset="132240.9312">16204 4828 39 0,'-7'-2'19'0,"14"-1"15"0,0 0-19 16,4 1-6-16,17-1 0 15,3-2-7-15,1 2 0 16,0 1-1-16,0-1 0 16,-8 3-1-16,-2 0 0 15,-8 3-1-15,-7-1 1 16,-11 9-1-16,-3-3 1 16,-10 2 1-16,-1 6 0 15,-7 0 5-15,0-3 0 16,8 0-5-16,10-2 1 0,7 2-1 15,10 3 1-15,12 0-2 16,2 0 1-16,4-3-3 16,4-2 1-16,3-3-23 15,1-3 0-15,-8-2-25 16,-7-3 1-16</inkml:trace>
  <inkml:trace contextRef="#ctx0" brushRef="#br0" timeOffset="132647.209">16408 4643 25 0,'-31'0'12'0,"-33"19"17"16,47-14-13-16,-5 8-2 0,-6 6 1 15,0 10-8-15,0 16 1 16,7 0-6-16,6 5 1 16,15 6 3-16,15-1 1 15,6 1-3-15,18-6 0 16,6-10 0-16,1-14 0 16,7-13-2-16,11-13 1 15,-1-13-2-15,4-11 0 16,-7-10-1-16,-14-3 0 15,-14-8 0-15,-22-11 0 0,-17-2 0 16,-7-3 0-16,-14 3 0 16,-14 13 0-16,-4 8 0 15,-21 11 0-15,0 10-14 16,0 8 1-16,10 10-43 16,8 12 0-16,10-6 43 15,11 18 0-15</inkml:trace>
  <inkml:trace contextRef="#ctx0" brushRef="#br0" timeOffset="175932.9335">11675 7159 38 0,'-4'-13'19'0,"4"-6"2"16,4 14-20-16,-1 0-1 15,4 2 0-15,0 3 0 16,1 5 0-16,-5 9 0 15,1 4 1-15,-1 17-1 16,-3 4 1-16,0 4-2 16,0 7 1-16,0 5 1 15,0 9 0-15,0 5-1 16,4-6 0-16,-4-2 0 0,0 5 0 16,0 3 0-16,0 2 0 15,0 9 1-15,0-14 1 16,0 3-2-16,0 5 1 15,0-5 0-15,0 2 0 16,3 6 10-16,1-8 1 16,3-1-9-16,0 4 0 15,0-3-2-15,0 10 1 16,4-8-2-16,-4 1 1 16,0 7-1-16,3 1 0 15,1 10 0-15,-1-8 1 0,-3 2-1 16,4 6 1-16,3 8 1 15,-3-5 1-15,-1 5-1 16,4 5 1-16,0 5 9 16,1-2 0-16,-1 5-12 15,0-5 0-15,-4 8 2 16,5-24 0-16,-1 0-3 16,-4-3 1-16,4-18-16 15,0-1 1-15,-7-7-22 16,4-8 0-16,-4-18 12 15,0-4 1-15</inkml:trace>
  <inkml:trace contextRef="#ctx0" brushRef="#br0" timeOffset="176821.5821">10571 10326 41 0,'-21'13'20'0,"21"-5"0"0,7-5-21 16,3-1 1-1,8 1 0-15,7-3 0 16,17 0 0-16,11-3 0 0,14 1 1 16,14-1-2-16,18 1 1 15,3-4 0-15,18 1 0 16,18 0 0-16,3-1 0 16,10 1 2-16,15-5 0 15,7-1 0-15,10 6 0 16,4-3-1-16,14 2 1 15,-7 1 0-15,11 2 0 16,0-2 5-16,10 3 0 16,-4-1-7-16,8 3 1 15,0 0 1-15,3 0 1 0,4 0 0 16,-1 3 0-16,8-1-1 16,7 1 0-16,3 2 0 15,8-2 0-15,3 2 0 16,0-2 0-16,3 2 6 15,8 0 1-15,-1-2-8 16,-6 2 0-16,-8 1 0 16,-3-1 0-16,-10 3-1 15,-8-6 1-15,-18 4-1 16,-9-6 1-16,-16 0-1 16,-20 2 0-16,-21-4-2 15,-22-1 0-15,-17-2-30 16,-18-1 1-16,-17 4 7 15,-15-6 1-15,-13 0 5 16,-8-3 0-16</inkml:trace>
  <inkml:trace contextRef="#ctx0" brushRef="#br0" timeOffset="177149.7133">19248 10080 48 0,'-7'-3'24'0,"35"25"0"0,0-20-23 0,8 3-1 16,16 6 0-16,8-3 0 15,0 10 1-15,-3 1-1 16,-4-8 0-16,-7 4 9 15,-11 4 0-15,-10 5 2 16,-18 0 0-16,-14 5-6 16,-15 0 0-16,-13 0-5 15,-14 0 0-15,3 5-9 16,-3-2 1-16,6-3-20 16,11 0 0-16,11-2-9 15,18-3 0-15</inkml:trace>
  <inkml:trace contextRef="#ctx0" brushRef="#br0" timeOffset="179024.7364">11566 7133 35 0,'-4'-6'17'0,"-3"20"7"0,3-6-18 15,1 5-1-15,-1 8 0 16,4 8-1-16,-3 3 0 16,3-8 3-16,0-3 0 15,0-8 0-15,0-2 1 16,0-11-8-16,3-11 0 16,4-13 0-16,-3 0 0 15,-1-7 0-15,8-4 0 0,0 4 3 16,-1 1 1-16,4 7-4 15,4 7 1-15,3 8 2 16,-3 8 0-16,-1 13-2 16,5 6 1-16,2 4-3 15,8 6 1-15,0 1-1 16,-1-1 0-16,-2-8-47 16,-8 0 0-16,-7-8 25 15,-7-2 1-15</inkml:trace>
  <inkml:trace contextRef="#ctx0" brushRef="#br0" timeOffset="179618.4569">12387 6469 39 0,'-3'-14'19'0,"6"14"6"16,1-2-21-16,-4 7 4 16,3 6 0-16,1 5 1 0,-4 2 0 15,0 9-3-15,0 10 1 16,0 5-5-16,0 0 0 15,-4 6-3-15,1-3 0 16,-1-8-5-16,1-5 1 16,-1-9-27-16,-3-9 1 15,-3-12 1-15,-1-10 0 16</inkml:trace>
  <inkml:trace contextRef="#ctx0" brushRef="#br0" timeOffset="179743.4979">12296 6717 55 0,'53'0'27'0,"38"-8"4"0,-63 0-29 0,4-2-12 16,0-1 0-16,3-5-15 15,-7-2 0-15,1-1 3 16,-8 1 1-16</inkml:trace>
  <inkml:trace contextRef="#ctx0" brushRef="#br0" timeOffset="179930.9997">12613 6447 55 0,'-3'40'27'0,"-1"29"10"16,4-51-27-16,-3 14-6 15,-1 8 0-15,0 10-4 16,-3 3 0-16,4-3 0 16,3-10 0-16,0-8-5 15,-4-8 0-15,4-6-29 0,0 1 34 16,0-19 0-1</inkml:trace>
  <inkml:trace contextRef="#ctx0" brushRef="#br0" timeOffset="180196.6279">13005 6437 45 0,'-22'3'22'16,"-20"71"17"-16,32-61-23 0,-8 11-9 15,0 13 0-15,4 5-2 16,4 6 1-16,10-3-7 16,3-3 1-16,8-2 0 15,-1-6 1-15,4-7-6 16,1-9 1-16,-1-5-36 15,0-5 0-15,-4-8 12 16,1-8 0-16</inkml:trace>
  <inkml:trace contextRef="#ctx0" brushRef="#br0" timeOffset="180540.383">13089 6688 58 0,'4'40'29'0,"-1"5"7"0,1-27-29 16,3 4-5-16,7-1 0 15,4-3 4-15,-1-2 1 16,1-8-8-16,0-3 1 16,-4-7 0-16,0-6 0 15,-4-3-1-15,1 3 1 16,-4 3-1-16,-3 8 0 15,-4 7 1-15,0 3 1 0,7 1-1 16,3 2 1-16,11-9 5 16,1-4 1-16,2-6-6 15,-3-4 0-15,-3-9-1 16,-7-5 0-16,-4-1-11 16,-4-1 0-16,-6-7-12 15,-8-1 1-15,0 2-24 16,-6-1 1-16</inkml:trace>
  <inkml:trace contextRef="#ctx0" brushRef="#br0" timeOffset="180727.886">13685 6530 64 0,'78'44'32'0,"-11"12"0"0,-60-32-32 15,-3 16 0-15,-4 18 0 16,-18-3-27-16,-14 9 1 16,-14 2-11-16,-3-8 0 15</inkml:trace>
  <inkml:trace contextRef="#ctx0" brushRef="#br0" timeOffset="185246.7233">16458 10112 19 0,'3'-6'9'0,"-3"-4"13"16,0 10-10-16,0 0-2 16,0 0 1-16,4 8-3 15,-1 5 1-15,1 6 0 16,-4 2 0-16,3 8-8 15,1 5 0-15,-4 3-2 0,4 3 1 16,-1-3-5-16,1-3 0 16,3 1-31-16,-4-6 1 15,4 0 16-15,-3-8 1 16</inkml:trace>
  <inkml:trace contextRef="#ctx0" brushRef="#br0" timeOffset="186350.9444">16222 10987 29 0,'3'-26'14'15,"4"13"16"-15,-7 13-15 0,0 0-5 16,4-3 1-16,3 6-4 16,-4 5 1-16,1 5-1 15,-1 3 0-15,-3 10 3 16,0 6 0 0,-3 5-10-16,-1 0 1 0,1 0 1 15,-1 0 1-15,1-8-4 16,-1-8 0-16,1-5 0 15,-1-2 1-15,4-7-15 16,0-1 0-16,0-6-13 16,0-8 0-16,4 0-9 15,-4-3 1-15</inkml:trace>
  <inkml:trace contextRef="#ctx0" brushRef="#br0" timeOffset="186710.2867">16416 11075 31 0,'-4'26'15'0,"15"30"13"0,-8-43-17 16,1 3-1-16,3 5 0 15,7 0-1-15,3-5 0 16,8-5-5-16,0-6 0 15,0-8-4-15,-4-5 1 16,-4-5-1-16,1-3 0 16,-7-8-1-16,-8-5 1 15,-6 0 0-15,-8 5 1 16,-7 1 0-16,-6-1 0 16,-1 5 0-16,4 9 0 0,0 4-2 15,-4 4 1-15,7-1-2 16,4 6 1-16,4 2-18 15,6 3 1-15,4 3-12 16,0-1 0-16,7 3 13 16,4-2 0-16</inkml:trace>
  <inkml:trace contextRef="#ctx0" brushRef="#br0" timeOffset="187146.573">16740 11059 29 0,'-14'10'14'0,"-7"43"13"0,17-37-14 16,4 8-7-16,0-3 1 15,7 3 0 1,7 0 1-16,4-6-2 0,7-7 1 16,-1-11-6-16,5-8 0 15,-5-5-2-15,1-11 1 0,-7-2 2 16,-11-4 1-16,-7 1-1 15,-7 3 1-15,-7-1-1 16,-8 4 1-16,-2 1-3 16,-5 7 0-16,8 7-1 15,4 5 0-15,3 6-2 16,3-1 0-16,4 4-18 16,7 4 0-16,7 3-24 15,-3 9 1-15</inkml:trace>
  <inkml:trace contextRef="#ctx0" brushRef="#br0" timeOffset="187334.0769">17057 11257 65 0,'11'-2'32'0,"0"7"0"0,-8-5-33 15,1 5-28-15,-1 1 0 16,1-1-6-16,-1-3 1 16</inkml:trace>
  <inkml:trace contextRef="#ctx0" brushRef="#br0" timeOffset="188084.0867">17163 11030 25 0,'-21'0'12'0,"7"0"13"0,14 0-12 16,-3 0-5-16,-1 0 0 15,0 0-1-15,4 0 0 16,0 0-2-16,0 0 1 0,4 0 0 15,7 0 0-15,3-3-2 16,7 0 0-16,4-2 2 16,-1 5 0-16,1-5-4 15,-4 5 0-15,0 0-2 16,0 3 0-16,-3-1 0 16,-4 3 0-16,-7 3 1 15,-7 6 1-15,-3 4-1 16,-4 1 0-16,-4-1 0 15,4-2 1-15,-4-5-2 16,4-3 1-16,7-3-1 16,7 0 0-16,8 0 0 15,9 6 0-15,4 2-1 16,1 1 1-16,-8 4 0 16,-7 6 1-16,-14 0-2 15,-11 2 0-15,-10-2 1 0,-7-3 0 16,-7 0-10-16,-4-2 0 15,4-6-23-15,-1-2 1 16,8-1-4-16,3-2 0 16</inkml:trace>
  <inkml:trace contextRef="#ctx0" brushRef="#br0" timeOffset="188834.0961">17858 11038 35 0,'-3'-3'17'0,"-1"0"8"16,4 1-18-16,-3 4 3 16,-4 6 0-16,-1 11-1 15,-2 7 0-15,3 6-3 16,-4 2 0-16,1 6-4 16,-1-3 0-16,4-5-2 15,4-6 0-15,-1-7-2 16,4-3 1-16,4-8-20 0,-1-6 1 15,1-7-4-15,-1-11 1 16,1-2 0-16,-4-6 1 16</inkml:trace>
  <inkml:trace contextRef="#ctx0" brushRef="#br0" timeOffset="189162.2273">17770 11083 48 0,'4'8'24'0,"17"13"11"0,-11-13-25 16,8 5-3-16,3 0 1 15,4 0-1-15,-1 3 1 16,1-5-8-16,0-1 1 16,0-4 0-16,-4-6 0 0,0-6-1 15,-4-7 0-15,-6-5-1 16,0-6 0-16,-8-3 1 16,1 6 1-16,-4 3-2 15,0 5 1-15,0 5 0 16,0 5 0-16,0 14 6 15,7 10 0-15,7 8-4 16,4 3 1-16,3 7-2 16,0 1-1-1,-21-40 0-15,46 34-1 16,-15-5 1-16,-6-13-27 16,-7-8 0-16,-8-5-23 15,-3-14 1-15,-3-5 44 16,-4-7 0-16</inkml:trace>
  <inkml:trace contextRef="#ctx0" brushRef="#br0" timeOffset="189459.1051">18408 11001 55 0,'4'18'27'0,"-1"30"11"0,1-30-29 0,0 9-2 15,3 2 1-15,-4 5-8 16,1 3 1-16,-1 0-4 15,1-2 1-15,-4-11-14 16,0-6 1-16,0-7-39 16,0-9 0-16</inkml:trace>
  <inkml:trace contextRef="#ctx0" brushRef="#br0" timeOffset="189630.9311">18483 11154 67 0,'42'3'33'0,"18"-19"8"16,-43 11-35-16,5-3-8 0,-1 0 1 16,-4-5-20-16,-2-1 1 15,-8-2-30-15,-4 3 0 16,-6-5 49-16,-1-9 0 16</inkml:trace>
  <inkml:trace contextRef="#ctx0" brushRef="#br0" timeOffset="189787.1974">18631 10863 49 0,'0'19'24'0,"14"52"17"0,-7-55-25 16,-4 5-3-16,1 11 0 15,-4 5-13-15,0 3 1 0,0 2-3 16,3-2 1-16,-3-6-20 16,4-5 0-16,-1-5-21 15,5-8 0-15,-1-8 28 16,0-11 1-16</inkml:trace>
  <inkml:trace contextRef="#ctx0" brushRef="#br0" timeOffset="190302.8192">18863 11035 46 0,'-24'5'23'0,"20"-13"9"0,4 8-24 16,11 0-2-16,10 0 0 16,11 0 1-16,3 3 0 15,4 2-7-15,0 1 1 0,-4 2-1 16,-7 2 0-16,-7 6 0 16,-14 3 1-16,-7 4-1 15,-10 1 0-15,-4 3 5 16,-4 2 1-16,4 0-4 15,3-3 1-15,1 1 1 16,6-6 0-16,4 0-3 16,7-2 0-16,11-4-2 15,7-1 1-15,3-4-1 16,0-4 0-16,0-1-14 16,-7-5 1-16,4-3-8 15,-7-2 1-15,-4-6-18 16,-7 1 1-16,-4 7 33 15,-3-2 0-15</inkml:trace>
  <inkml:trace contextRef="#ctx0" brushRef="#br0" timeOffset="190459.0876">18832 11220 44 0,'-7'-13'22'0,"42"8"15"0,-14-1-22 16,14-1-12-16,18-1 0 15,11-3-5-15,-1 3 1 16,-3-3-59-16,-3 6 0 16</inkml:trace>
  <inkml:trace contextRef="#ctx0" brushRef="#br0" timeOffset="191284.3372">15326 10143 34 0,'-7'-23'17'0,"7"25"11"0,0 6-17 16,0 11 1-16,3 5 0 15,1 10-10-15,3 14 1 16,0 5-4-16,3 10 0 16,-3-5-27-16,0 0 1 15,0-2-3-15,4-11 0 16</inkml:trace>
  <inkml:trace contextRef="#ctx0" brushRef="#br0" timeOffset="198731.4334">11763 10173 16 0,'-7'0'8'0,"7"-14"9"0,0 14-8 16,0-2 1-16,0 2 1 15,0-6-2-15,0 1 0 16,0 5-6-16,7 0 0 16,4 3-2-16,3-6 0 15,7 6 0-15,4 2 0 16,-1 0 4-16,1 3 0 16,3-5-2-16,4 0 1 0,0 2-3 15,3-2 0-15,-3-6-2 16,-1 3 1-16,5 0 0 15,3-5 1-15,-1-1-2 16,1 1 1-16,-7 5 0 16,0 0 0-16,-8 3 0 15,5-1 1-15,6-2-1 16,0 3 1-16,0-3 0 16,-3 0 1-16,3 0-1 15,1-5 0-15,2 2-1 16,1 3 0-16,0 5 0 15,-4 1 0-15,1 2 0 16,-1-3 0-16,0-3 0 16,0 4 0-16,1-4 2 15,-5 1 0-15,5 2-1 16,-5-5 0-16,5 3-2 0,-1 0 1 16,0-3 0-16,1 0 1 15,2 2-1-15,5 4 1 16,6-1 2-16,0 0 0 15,8 0-2-15,13-2 0 16,8-3-15-16,7 0 0 16,-1 0-41-16,1 3 1 15</inkml:trace>
  <inkml:trace contextRef="#ctx0" brushRef="#br0" timeOffset="202465.8591">13527 10239 19 0,'-7'-6'9'0,"10"-4"12"0,-3 10-10 15,4-5-3-15,3-1 1 16,0 4-8-16,3-6 1 16,1 0-1-16,3 2 0 15,0 4 2-15,4-3 1 0,-1-3-1 16,5 2 1-16,6 1 0 15,4 0 0-15,-1-3-4 16,-6 2 0-16,0 1 0 16,-1 3 0-16,5 2 1 15,-1 0 0-15,4 0 0 16,-1 2 1-16,1-2 0 16,0 3 0-16,-4-3-3 15,7 5 1-15,-3-2 0 16,7-6 0-16,-4 3 0 15,-3 0 0-15,0-3 0 16,-1 1 1-16,5-3-1 16,-1-1 1-16,0 1-1 15,0 2 0-15,-3-2 0 16,3 0 0-16,4-3 0 16,4 0 1-16,-5 5-1 0,-2-5 0 15,2 0-1-15,1 3 0 16,0 0 1-16,0-1 1 15,-4 4 2-15,0-1 0 16,-6 6-2-16,-5-6 0 16,5 3-1-16,-1 3 0 15,0-3 0-15,0 2 0 16,0 4 0-16,-6-4 0 16,-1 4 0-16,-4-1 0 15,1 0 0-15,0 1 0 16,3 2-1-16,3-1 1 0,-2-4 0 15,-1 2 1-15,0 1-1 16,0-4 0-16,-3 1-1 16,-1 2 1-16,1-2 0 15,-4 2 1-15,0-2-1 16,-3 2 1-16,3 3-2 16,0 0 1-16,4-5 0 15,3 5 0-15,-7-3 1 16,4 0 0-16,-1-2-3 15,-3-1 1-15,-3 1 2 16,3-3 0-16,-3 0-2 16,-1 0 1-16,-3 3 0 15,4-3 0-15,-4 0 0 16,3 2 1-16,-2-2 1 0,-1 0 1 16,3 0-2-16,-3-2 1 15,0 4 4-15,0-4 1 16,0-1-5-16,0 3 0 15,1 0-3-15,-1 0 1 16,0 3 0-16,3-6 0 16,1 3 0-16,-1 3 1 15,1-3-1-15,0 2 0 16,-1-4 0-16,-3 2 0 16,0 0 0-16,0 2 1 15,0 1-2-15,0 0 1 0,4-3 0 16,0 0 1-16,-1 0-1 15,1 0 0-15,-4 0-1 16,3 0 1-16,1-3 0 16,0 0 1-16,-1 3-1 15,1-2 1-15,-1 2-2 16,1 0 0-16,-1-3 1 16,5 0 0-16,-5-2 0 15,4 5 0-15,0-5 1 16,0 0 0-16,-3-1-2 15,-4 4 1-15,0-4 0 16,0 1 0-16,0 0-1 16,4-3 1-16,-1 0 0 15,5-3 0-15,-1 3 1 16,0-2 0-16,0-3-1 16,0 5 1-16,0-3-2 15,0 6 0-15,0-3 2 16,-3 0 1-16,3 0-3 0,-3 3 1 15,3-3 2-15,-4 0 1 16,1 0-2-16,-4-3 0 16,3-2 0-16,-2 0 1 15,-1 0-2-15,0-3 0 16,0 2 0-16,-4-1 1 16,1 1-2-16,3-1 1 15,0-1 0-15,0 0 0 16,0 3 0-16,0-3 0 15,-3-3 0-15,-4-2 0 0,0-5 0 16,0-4 1-16,-4 4-1 16,4-1 0-16,0 1-1 15,0 2 0-15,4 3 1 16,-4-3 1-16,0 3-2 16,3 0 1-16,1 0 1 15,3 0 0-15,0 2-1 16,-7 1 0-16,7-1 0 15,0 1 0-15,-4-6-2 16,1-3 1-16,3 1 1 16,0-1 0-16,-4 1 0 15,5 5 1-15,-5-3-1 16,-3 0 0-16,0 0 1 16,0-2 0-16,0-1-2 15,4-2 1-15,-4 0 0 0,0 8 0 16,0-8 0-16,0 2 1 15,0-4-2-15,-4 2 0 16,1-3 0-16,3 5 1 16,0 1 1-16,0-1 0 15,3 1-2-15,4 0 1 16,0-4-1-16,0 4 1 16,0 0 1-16,-3-1 0 15,3 6-2-15,0 2 1 16,-7-4 1-16,3-4 0 15,-3-5-2-15,4-2 1 0,0 2-1 16,-1 3 0-16,1 0 1 16,-4 3 0-16,3-1 1 15,1 1 0-15,-1-1-1 16,4 1 0-16,0 2 0 16,0 3 0-16,0 5 0 15,0 3 1-15,4-1-2 16,0 1 0-16,-1 3 0 15,1-1 1-15,-1 0 0 16,1 4 1-16,0 4-1 16,-1-2 0-16,1-1 0 15,-1 4 0-15,1-1 0 16,-1 0 0-16,-3 9 0 16,1-4 0-16,-1 4-1 15,0-1 1-15,-7-5 0 16,10 10 0-16,-3 4 0 15,0-1 0-15,0 3 1 16,0 0-2-16,-3 0 0 16,-1 2 2-16,1 1 0 15,0-4-2-15,-4 1 1 16,0 0 0-16,0 0 1 16,3 3-1-16,-3-1 0 15,0-2-1-15,0 5 1 16,0 0 0-16,0-2 0 15,4-1 0-15,-4 1 0 0,3-1 0 16,-3-2 0-16,4-5 0 16,-4-1 1-16,0 4-1 15,0-1 0-15,0 5 0 16,0 4 0-16,0-1 0 16,0 3 1-16,0-3-2 15,0 3 1-15,3-3 0 16,-3 0 1-16,0 8-1 15,0 3 0-15,0 2 0 16,0-2 1-16,4-6-1 16,-4-5 0-16,3 6 0 15,-3-3 0-15,0 2 0 16,0 1 1-16,0 2-3 16,0-3 1-16,0-2 2 15,0 2 0-15,4 4-1 16,-4-1 0-16,3 0 0 15,-3 3 0-15,4-3 3 0,-1-3 1 16,1-5-3-16,-4 0 0 16,3 3-1-16,1 0 0 15,-1 3-1-15,5-1 1 16,-1 0 0-16,-4 4 0 16,1-4 0-16,-1-2 1 15,-3 5 2-15,4 5 0 16,-4-2-4-16,0-3 1 15,3-2 1-15,-3-6 0 16,4 0-2-16,-1 0 1 16,1-2 0-16,-1 2 1 0,1 0-1 15,3 0 0-15,0 3 0 16,0 0 0-16,-3-6 0 16,-1 3 1-16,4-5-1 15,-3 0 0-15,3 0-1 16,0 5 1-16,0 0 1 15,-4-5 0-15,4 3-2 16,0-3 1-16,0 0 0 16,1-1 1-16,-1 1 0 15,0-3 1-15,3-2-2 16,1 0 1-16,3-3 0 16,0 0 1-16,0-3-4 15,0 0 1-15,0 0 3 16,4 3 0-16,0 0-2 0,-4 0 1 15,3 0-2-15,-3-3 0 16,1 1 1-16,-1-4 1 16,0 4-1-16,3-1 0 15,1 0-2-15,3-2 0 16,0-3 3-16,1 0 1 16,-1 0-3-16,0-3 0 15,0 3 2-15,4-2 1 16,-1 2-4-16,1 0 0 15,3 2 2-15,1 1 0 16,-5 0 3-16,1-1 0 0,0 1-1 16,-1-1 0-16,12 1-3 15,-1-6 1-15,0 3 0 16,0-2 0-16,4-1 1 16,4 1 0-16,-5-1-2 15,1 3 1-15,0 3 0 16,0-1 0-16,0 3 0 15,3 1 0-15,4-1 0 16,0 0 1-16,10-2-1 16,8 0 0-16,3-1 1 15,17-4 1-15,1-4-1 16,7 4 1-16,-8-1-3 16,1-2 1-16,-4-1-1 15,-7 4 0-15,-3-1-25 16,-8 1 1-16,-6-1-20 15,-8 3 0-15,-14 3 18 0,-14-1 0 16,-7-2 26-16,-6-5 1 16</inkml:trace>
  <inkml:trace contextRef="#ctx0" brushRef="#br0" timeOffset="203247.1394">11594 8199 23 0,'-21'-3'11'0,"6"-5"11"15,12 6-11-15,-1 2-3 16,4 0 0-16,11 0-2 15,10-3 1-15,11 0-3 16,10-5 1-16,15 1-6 16,3 7 0-16,7 2-13 0,3 1 0 15,-10 2-23-15,-7 0 0 16</inkml:trace>
  <inkml:trace contextRef="#ctx0" brushRef="#br0" timeOffset="204017.3264">10680 8252 38 0,'14'-16'19'16,"71"-8"3"-16,-64 19-20 0,4-6-2 15,3-2 0-15,0-5 4 16,0-6 1-16,1-3-1 16,-5 3 1-16,-6 3-1 15,-4 3 0-15,-3 5-2 16,-4 2 0-16,-4 3-2 16,-3 3 1-16,-3 7 2 15,-1 6 0-15,-3 11 1 16,4 7 0-16,-1 1-4 15,-3-1 0-15,4 3 0 16,-1 0 0-16,4 1 0 16,0-1 0-16,4-3-1 15,-1-2 0-15,-3-8-6 16,0 0 0-16,-3-3-13 0,-8 0 1 16,-3 0 0-16,-7-2 1 15,-1-1 17-15,-2 1 0 16,-8 8 11-16,-3-4 1 15,7-1 3-15,6-6 0 16,19 2 3-16,13-5 0 16,12-5-11-16,31-10 1 15,24-3-7-15,18-3 1 16,11-3-16-16,0 3 0 16,0 6-34-16,-4-3 0 0</inkml:trace>
  <inkml:trace contextRef="#ctx0" brushRef="#br0" timeOffset="209633.9914">1467 11617 36 0,'-4'-8'18'0,"8"0"9"16,-1 3-18-16,1 0-1 15,-1-1 1-15,5 1-7 16,-1 0 0-16,0 7 2 0,7 6 1 15,3 6 0-15,8 15 0 16,0 10 0 0,-1-2 0-16,1 6 0 0,0 7 0 15,0 6 1-15,-4-11 0 16,-4 2-1-16,-6-7 1 16,-1-6 4-16,-2-7 0 15,-1-14-6-15,0-18 0 16,3-17-4-16,8-20 1 15,3-8-2-15,-7-22 1 16,0 1-6-16,0 0 1 16,-3 10-12-16,0 13 1 15,-4 14-20-15,0 10 1 0,-4 11-4 16,4 10 0-16,4 3 35 16,-1 3 1-16</inkml:trace>
  <inkml:trace contextRef="#ctx0" brushRef="#br0" timeOffset="210040.2962">2278 11837 43 0,'-14'-8'21'0,"-14"13"9"0,21 0-21 15,-4 11-3-15,-3 11 1 16,4 4-2-16,10-1 0 16,3-1 3-16,8-6 1 15,3-7 3-15,3-5 1 16,1-8-10-16,0-9 1 15,-1-7-3-15,-6-5 0 16,-4-4-1-16,-7-1 0 16,-7-4-1-16,-7 9 1 15,-4-1-1-15,-3 1 1 0,7 4-16 16,0 4 1-16,3-1-13 16,4 3 1-16,4 3-11 15,10 8 0-15,3-1 32 16,4 3 0-16</inkml:trace>
  <inkml:trace contextRef="#ctx0" brushRef="#br0" timeOffset="210446.503">2437 11837 41 0,'0'5'20'0,"7"3"13"0,-4 0-21 16,5 5-3-16,-1 6 1 15,0-1-3-15,0 1 1 16,3-6 3-16,1-3 1 16,-1-4-6-16,5-9 0 15,-1-5-7-15,3-8 0 16,-3-2 1-16,-3 2 1 15,0 0-1-15,-8 3 0 16,-3 2-1-16,4 3 1 16,-4 3-1-16,-4 5 1 15,4 8 0-15,7 10 1 0,4 4-1 16,6 1 0-16,5 1 0 16,-5-8 0-16,1-3 0 15,-4-2 0-15,0-3-23 16,0-3 1-16,-3-2-24 15,-4-6 1-15,0-5 27 16,0 0 0-16</inkml:trace>
  <inkml:trace contextRef="#ctx0" brushRef="#br0" timeOffset="210884.0192">3019 11622 44 0,'-7'0'22'0,"-4"8"4"0,8-8-21 15,-1 6 0-15,-3 10 0 16,0 10 2-16,4 0 0 16,-4 6-3-16,-1 0 0 0,1 5 3 15,4 3 0-15,3-3-3 16,0-6 0-16,0-1 1 15,7-7 1-15,7-4-6 16,0-3 0-16,7-3 0 16,0-5 0-16,-3-3-1 15,3 0 0-15,0-2-31 16,-3 0 1-16,-4-3-17 16,0-3 0-16</inkml:trace>
  <inkml:trace contextRef="#ctx0" brushRef="#br0" timeOffset="211214.665">2853 11786 54 0,'-14'6'27'0,"32"-9"11"0,-4 3-28 0,3 3-5 16,15 2 0-1,7-5-5-15,7 0 0 0,-7 0-21 16,3 0 1-16,-3 5-29 16,0-2 1-16</inkml:trace>
  <inkml:trace contextRef="#ctx0" brushRef="#br0" timeOffset="211667.7975">3594 11577 43 0,'-11'0'21'0,"8"6"11"15,3-6-21-15,0 2-5 16,-4 1 1-16,8 0 0 15,6-1 0-15,8 4-7 16,7 2 1-16,6-3-1 16,-2 0 1-16,-5-2-2 15,-3-1 1-15,4 1-2 16,-7 0 1-16,-4-3-17 16,0 0 1-16,-3 0-18 15,-4 0 1-15,0-3 20 16,0 0 1-16</inkml:trace>
  <inkml:trace contextRef="#ctx0" brushRef="#br0" timeOffset="211855.2432">3583 11829 53 0,'0'8'26'0,"25"-8"13"0,-11 0-28 16,14 0-9-16,8 0 0 15,-1-3-3-15,0 0 1 16,4 1-27-16,-4-1 0 16,-3 3-12-16,-4 0 1 0</inkml:trace>
  <inkml:trace contextRef="#ctx0" brushRef="#br0" timeOffset="217041.9153">4546 11636 29 0,'0'-11'14'0,"4"-2"12"0,-4 13-15 0,0 0-6 15,0 0 0-15,0 2 2 16,0 4 1-16,3 12 1 15,1 9 1-15,-1 10-5 16,-3-3 1-16,0 6-4 16,-3 2 0-16,-1-2-2 15,1-6 0-15,-1-5 0 16,1-5 0-16,3-5-7 16,0-3 0-16,0-3-17 15,3-5 1-15,1-6-15 16,3-2 0-16</inkml:trace>
  <inkml:trace contextRef="#ctx0" brushRef="#br0" timeOffset="218048.2497">4800 11765 20 0,'-3'-21'10'0,"-8"16"14"16,11 5-10-16,0-3-6 0,0 1 1 15,0-4 0-15,4 1 0 16,-4-3-2-16,0 0 1 16,3 3-7-16,-3 5 1 15,0 0-1-15,0 2 1 16,4 4-3-16,-1 4 1 16,-3 6 4-16,4 5 1 15,-1-5-2-15,4 0 1 16,0 3 1-16,0-1 0 15,0 6-4-15,1 0 1 16,-1 2-1-16,-4-2 1 0,4-3-2 16,0 0 1-16,-3-5-1 15,-1 3 0-15,4-1 1 16,-3-2 0-16,3 0 2 16,-4-3 0-16,1-7 2 15,-1-1 0-15,-3-5-2 16,8-5 0-16,2-9-4 15,8-4 0-15,3-11 1 16,4-8 0-16,-1 5 0 16,-3 0 1-16,-3 0-2 15,-7 6 0-15,-4 5-15 16,3 2 1-16,-3 9-30 16,-3 2 0-16,-1 5 18 15,1 0 27-15,-4 3 0 16</inkml:trace>
  <inkml:trace contextRef="#ctx0" brushRef="#br0" timeOffset="220185.325">5227 11739 6 0,'0'-13'3'0,"4"-6"6"16,-1 14-3-16,1-3 3 15,-1 0 1-15,1 0-1 16,-1 0 1-16,-3 0-6 15,0 3 1-15,-3 0-4 16,-1 2 0-16,-3 3-1 0,0 0 0 16,0 0 1-16,-7 8 0 15,-4 5 0-15,1 3 1 16,-1 5-1-16,0 6 0 16,1-6-2-16,3 0 1 15,3-3-11-15,4-2 0 16,3-3-17-16,4 1 1 15</inkml:trace>
  <inkml:trace contextRef="#ctx0" brushRef="#br0" timeOffset="232004.354">11188 2233 13 0,'-7'0'6'0,"-4"-8"5"0,8 8-7 16,-1 0-2-16,-3 0 1 0,0 0 2 16,0 0 0-16,0 0-2 15,0 0 1-15,0 3 1 16,0-1 1-16,-4 1-5 16,1 2 1-16,-1 3 0 15,4-5 1-15,0 2 0 16,4-2 0-16,3 2 2 15,0-2 1-15,7-1 1 16,3-2 1-16,8-2-2 16,7-1 1-16,6-5-5 15,-2 0 0-15,-1 0-3 16,0 0 0-16,-3 3 1 16,-4 2 1-16,0 3-2 15,-3 3 1-15,-4 2 1 16,-4 3 0-16,-10 8 0 15,-3-3 0-15,-11 9-2 16,0-4 0-16,-8 6 2 0,1-6 0 16,0 6-2-16,3-13 1 15,8-1-2-15,-1 4 1 16,15-7 2-16,13 4 1 16,1 5-3-16,10-5 1 15,4 2-1-15,3 0 0 16,-6 0 2-16,-8 6 0 15,-11 5-1-15,-13-1 1 16,-11 6-1-16,0 3 0 16,14-32 0-16,-64 29-2 15,18-2 1-15,7-6-22 16,11-5 1-16,4 2-16 16,6-4 1-16</inkml:trace>
  <inkml:trace contextRef="#ctx0" brushRef="#br0" timeOffset="237936.6823">5777 11625 30 0,'0'0'15'0,"0"3"7"0,0-1-15 15,0 9-2-15,0 7 1 16,0 6-2-16,4 8 1 16,-1-6-1-16,-3 6 1 0,-3 3-2 15,-1-1 0-15,-3 0-2 16,0-2 0-16,-3-3-1 16,2-5 0-16,1-5-1 15,4-4 0-15,-1-1-28 16,4-6 1-16,-3-6 2 15,-1-10 1-15</inkml:trace>
  <inkml:trace contextRef="#ctx0" brushRef="#br0" timeOffset="238108.5631">5798 11890 46 0,'25'-8'23'0,"53"-6"8"16,-64 9-23-16,7 3-9 15,4 2 1-15,-1 0-1 0,-2-3 0 16,2-2-17-16,-3-1 0 16,-7 4-16-16,1-6 0 15</inkml:trace>
  <inkml:trace contextRef="#ctx0" brushRef="#br0" timeOffset="238311.6913">6024 11599 33 0,'0'21'16'0,"7"24"11"0,-7-24-17 0,4 8 0 15,-4-3 1-15,0 9-6 16,-4 7 0-16,1 1-5 16,-1-1 1-16,4-5-2 15,0 0 0-15,7-5-18 16,-3-3 1-16,3-5-21 15,-4-9 0-15</inkml:trace>
  <inkml:trace contextRef="#ctx0" brushRef="#br0" timeOffset="238948.3718">6405 11628 29 0,'-18'-6'14'0,"8"9"10"16,3 0-14-16,-7 7-4 16,-4 14 1-16,0 13 1 15,4-2 0-15,0 4-4 16,11 4 0-16,6-4-3 16,1 1-1-16,-4-40 0 15,42 34-2 1,0 1 1-16,-6-9-43 15,-1 1 1-15,-7-14 31 0,-7-11 0 16</inkml:trace>
  <inkml:trace contextRef="#ctx0" brushRef="#br0" timeOffset="240042.1394">6620 11704 22 0,'0'6'11'0,"0"-20"7"16,0 14-11-16,0-5-2 16,0 5 1-16,0-2-1 0,0-4 0 15,-3 9-2-15,-1 0 0 16,1 2 0-16,-1 3 1 16,1 2-1-16,3 6 1 15,0 5 0-15,3-5 0 16,1 3-2-16,3-1 0 15,0 1 2-15,3-1 0 16,4-4 0-16,4-4 1 16,0-5-4-16,-1-5 0 15,-3-5-2-15,1-3 0 0,-5 3 1 16,-3-3 1-16,-3 3-2 16,-1 2 0-16,-3 0 1 15,0 3 1-15,0 6-2 16,7 2 1-16,4 2 0 15,0 3 1-15,-1-5 0 16,8-2 1-16,-1-6 1 16,5-6 1-16,-8-2-4 15,0-2 1-15,-4-3-2 16,-10-6 1-16,-3-2-8 16,-4-5 0-16,-4-4-20 15,4 7 0-15,4 4-4 16,10-2 0-16</inkml:trace>
  <inkml:trace contextRef="#ctx0" brushRef="#br0" timeOffset="240573.3402">6959 11577 28 0,'-21'-13'14'0,"17"13"9"15,4 0-14-15,4 0-5 16,10 0 1-16,3 6 2 16,8 4 0-16,14 9-4 15,3 12 1-15,-6 17-4 0,-8-14 1 16,-7 3 0-16,-10 3 0 16,-11 0-2-16,-8-3 1 15,-6-3 0-15,-3-2 1 16,-4-8-14-16,3-3 1 15,0-5-28-15,4 0 0 16</inkml:trace>
  <inkml:trace contextRef="#ctx0" brushRef="#br0" timeOffset="241057.7761">7227 11334 39 0,'-4'-13'19'0,"4"2"6"0,0 9-20 16,0 7-3-16,0 13 0 16,0 4 7-16,7 15 1 15,1 21-4-15,2 26 1 16,4 6-4-16,-3 22 0 15,-8 22-2-15,-6-12 0 16,-4 0 7-16,0-3 1 16,-4-11-1-16,1-20 0 15,-5-12-5-15,5-9 0 16,3-15-3-16,3-7 1 0,4-10-1 16,0-11 0-16,7-8-15 15,0-6 1-15,0-5-35 16,0-2 1-16,4-6 25 15,0 1 1-15</inkml:trace>
  <inkml:trace contextRef="#ctx0" brushRef="#br0" timeOffset="242214.0437">7442 12522 34 0,'-3'-11'17'0,"-4"6"10"0,7 5-17 0,0-5-1 15,3-3 0-15,-3 5-4 16,0-2 1-16,0 5-2 16,0-5 1-16,0 5-1 15,0 5 0-15,4 5 2 16,-1 4 0-16,1 4-2 16,-1 6 0-16,4 3-2 15,0-1 0-15,0 3 0 16,0 3 1-16,0 0-2 15,0-1-1-15,-7-31 0 16,11 19 5 0,7-9 1-16,-4-10-6 15,7-10 0-15,-3-9-1 16,3-2 0-16,-4-3 1 16,-2 6 1-16,-5-1-2 0,-3 6 1 15,0 5-1-15,4 11 0 16,-8 2 1-16,4 6 0 15,0 7 1-15,4 3 0 16,3-2 3-16,0-1 0 16,0-4 1-16,0-9 1 15,-3-8-5-15,0-5 0 16,-4-2-1-16,-7-6 0 16,-4 3-1-16,-3-6 0 15,0-5-8-15,0-2 1 0,0-3-15 16,3 2 0-16,4 6-13 15,7 8 1-15,4 2 8 16,0 6 1-16,3 5 24 16,3 0 1-16</inkml:trace>
  <inkml:trace contextRef="#ctx0" brushRef="#br0" timeOffset="242635.883">8056 12485 41 0,'-18'-3'20'0,"11"16"16"0,7-7-22 16,4-1-5-16,3 3 0 15,7-5-5-15,0 2 0 0,11-2-3 16,3-6 1-16,4 0-1 15,-4-2 1-15,-7 0-4 16,-3-1 1-16,-4 1-2 16,-4 0 0-16,1 2-20 15,-4 1 1-15,-7 2-1 16,0 0 0-16,-4 5 2 16,1-3 1-16</inkml:trace>
  <inkml:trace contextRef="#ctx0" brushRef="#br0" timeOffset="242839.0112">8024 12670 50 0,'0'3'25'0,"35"2"14"16,-24-5-24-16,17 0-13 15,11-3 1-15,0 1-2 0,0-4 0 16,-1 4-10-16,-2-1 1 15,-1 3-39-15,-10 3 1 16,-8 2 34-16,-6-5 0 16</inkml:trace>
  <inkml:trace contextRef="#ctx0" brushRef="#br0" timeOffset="244417.1984">8708 12437 36 0,'-3'-13'18'0,"3"-5"3"0,0 18-19 15,0-6 0-15,0-2 1 16,0 0 1-16,-4 3 1 15,-3 0-2-15,-3 2 0 16,-1 3-2-16,-3 3 1 16,0 2 0-16,0 6 0 0,0 5-2 15,0 5 1-15,7 3 0 16,7 2 0-16,3 3 0 16,8-5 0-16,3-6 0 15,7-7 0-15,-3-8 1 16,-4-6 1-16,-4-10-2 15,4-6 1-15,-3-2-2 16,-4 0 0-16,-7-3 0 16,0 0 0-16,0 0 2 15,0 6 1-15,-4 2 0 16,1 8 1-16,3 11-3 16,0 7 0-16,0 9 1 15,3 5 1-15,5 13 3 16,-1 2 0-16,0-2-1 0,0 6 0 15,-4 2-4-15,-3-3 0 16,0-5-2-16,0-5 1 16,0-8-1-16,0-3 1 15,0-8-14-15,0-8 1 16,4-5-8-16,3-5 1 16,3-5-10-16,4-1 1 15,1-5 13-15,-1 0 0 16</inkml:trace>
  <inkml:trace contextRef="#ctx0" brushRef="#br0" timeOffset="244760.915">8821 12406 44 0,'-17'2'22'0,"20"1"6"16,4-3-22-16,7 2 1 15,4 1 0-15,7 0-5 16,-1 5 0-16,5 0-1 16,2 0 1-16,-6 5-2 15,0 3 1-15,-8 5 4 16,-3 3 0-16,-7-1 0 16,-3-1 1-16,-4-1-3 15,0 5 0-15,0 1-3 16,0-1 1-16,0 1-2 0,4-4 1 15,-1 1-1-15,4-5 1 16,-3-6-7-16,-1-2 0 16,4-6-18-16,0-2 1 15,-7-3-18-15,-3-3 1 16,-8-8 40-16,-6-2 1 16</inkml:trace>
  <inkml:trace contextRef="#ctx0" brushRef="#br0" timeOffset="244870.3279">8931 12678 53 0,'7'0'26'0,"31"-16"9"0,-20 11-28 0,7 2-7 16,3 1 1-16,-3-1-19 15,-4 0 0-15,0 3-25 16,0 3 1-16</inkml:trace>
  <inkml:trace contextRef="#ctx0" brushRef="#br0" timeOffset="245026.5424">9280 12771 55 0,'0'5'27'0,"7"3"7"15,0 5-34-15,-7-13 0 16,0-8-13 0,7 11 0-16,0-3-31 15,-3-5 0-15</inkml:trace>
  <inkml:trace contextRef="#ctx0" brushRef="#br0" timeOffset="245604.6573">9534 12443 40 0,'-25'-8'20'0,"22"18"8"0,3-4-20 15,0 9 3-15,0 12 1 16,3-1-5-16,-3 1 1 16,0-1-3-16,-3 6 1 15,3 0-6-15,0-3 1 16,-4-3-1-16,1-5 0 15,3-5-12-15,0-2 1 16,3-9-16-16,4-5 0 16,-3-5-7-16,6-1 0 15</inkml:trace>
  <inkml:trace contextRef="#ctx0" brushRef="#br0" timeOffset="246167.1642">9717 12498 42 0,'-7'-16'21'15,"11"24"10"-15,-4-8-21 0,3 8-3 16,-3 3 1-16,4 10-2 15,-4 3 1-15,3-3-4 16,-3 3 1-16,0 2-2 16,0 1 0-16,4-4-4 15,-1-1 1-15,1-7 0 16,-1-1 1-16,1-9-14 16,-1-5 0-16,1-8-13 15,-1-5 1-15,-6-3-3 16,3-5 1-16</inkml:trace>
  <inkml:trace contextRef="#ctx0" brushRef="#br0" timeOffset="246479.7292">9745 12498 49 0,'15'24'24'0,"16"16"8"0,-24-27-24 16,0 0 0-16,4 0 0 16,0 1-4-16,-1-1 0 15,1 0 2-15,-4-2 1 16,0-6-3-16,0-5 1 15,0-3-6-15,0-2 1 16,0-8-1-16,0-8 1 16,-7-6-1-16,4 1 1 15,6 7 0-15,-3 14 1 16,4 0-1-16,3 12 0 16,0 7 0-16,-3 7 0 0,-1 0-1 15,1-2 1-15,-1 2 1 16,1 0 0-16,-4-3-2 15,0-2 0-15,0-3-15 16,0-5 1-16,0-5-25 16,0-6 0-16,-3-2 18 15,-1-3 1-15</inkml:trace>
  <inkml:trace contextRef="#ctx0" brushRef="#br0" timeOffset="246714.1031">10073 12445 54 0,'8'16'27'0,"13"34"9"0,-11-34-28 16,1 5-1-16,3 1 0 16,-3-4-5-16,-1 3 0 15,1 3-2-15,-4 0 1 16,-4-3-11-16,1-2 0 15,-1-6-28-15,-3-3 0 16,-3-10 15-16,-4-5 0 16</inkml:trace>
  <inkml:trace contextRef="#ctx0" brushRef="#br0" timeOffset="246839.0668">10098 12636 57 0,'4'-6'28'0,"27"-2"9"0,-20 6-30 0,7-3-7 16,-1 2 1-16,1-2-3 15,-7-3 1-15,-1 0-26 16,-3-3 0-16,0 1-9 16,-3-4 1-16</inkml:trace>
  <inkml:trace contextRef="#ctx0" brushRef="#br0" timeOffset="247010.9826">10218 12421 48 0,'4'11'24'0,"13"18"8"16,-13-16-23-16,3 11-7 15,0 5 1-15,3-2 0 16,1-3 0-16,-4 2-3 16,0 3 0-16,-3-2-3 15,-4-6 1-15,0-3-19 0,0-7 1 16,3-9-18-16,1-7 0 16</inkml:trace>
  <inkml:trace contextRef="#ctx0" brushRef="#br0" timeOffset="247354.6864">10313 12530 45 0,'11'0'22'0,"10"-11"16"0,-7 3-23 0,0 3-8 15,0 5 1-15,4 5-8 16,-4 3 1-16,-3 6-1 15,-1 1 1-15,-6 4-2 16,-1-3 1-16,-3 8 1 16,-3-1 0-16,3 4 2 15,-4 2 0-15,1-3 1 16,3-2 0-16,0-3 0 16,3-2 1-16,8-6-6 15,3-2 1-15,7-3 0 16,4-3 0-16,0-2-2 15,-4-3 0-15,0 0-19 16,-7 0 1-16,-3-3-9 16,-4-2 0-16,-7 2 1 15,-4-5 1-15</inkml:trace>
  <inkml:trace contextRef="#ctx0" brushRef="#br0" timeOffset="247526.5706">10317 12747 58 0,'3'-3'29'0,"47"3"11"0,-36 0-28 16,7-5-8-16,7-6 0 15,4 3-6-15,-4-2 0 16,0 2-44-16,-3 0 1 16,-11 3 20-16,-7 2 0 15</inkml:trace>
  <inkml:trace contextRef="#ctx0" brushRef="#br0" timeOffset="248010.9963">11185 12451 62 0,'-11'2'31'0,"-14"51"4"0,15-32-31 0,-1 3-4 16,-3 5 1-16,-4 3-1 15,1 2 0-15,3-2-1 16,3-3 0-16,0-8-18 16,4-7 1-16,0-12-6 15,0-10 0-15,0-8 1 16,-3-2 1-16</inkml:trace>
  <inkml:trace contextRef="#ctx0" brushRef="#br0" timeOffset="248120.3163">10987 12543 67 0,'49'29'33'0,"1"3"0"16,-33-24-34-16,5 0 1 16,2 8 0-16,1 0-23 15,-4-1 0-15,-3 4-19 16,-4-6 0-16</inkml:trace>
  <inkml:trace contextRef="#ctx0" brushRef="#br0" timeOffset="248479.7531">11276 12503 44 0,'-7'-5'22'0,"28"-24"14"0,-10 24-23 0,7-1-9 16,10 4 1-16,0 2-5 15,0 2 1-15,-3 6-2 16,-4 14 1-16,-10-4 1 16,-8 11 0-16,-6-5-2 15,-8 2 0-15,-7 1 8 16,1-3 0-16,3-3-1 16,3 0 1-16,4-2-4 15,7-6 0-15,11-3-3 16,6-4 1-16,4-1-3 15,1-5 1-15,2-5-25 16,5-1 0-16,-1-2-8 16,-4-2 0-16,1-1 17 15,-7-2 0-15</inkml:trace>
  <inkml:trace contextRef="#ctx0" brushRef="#br0" timeOffset="248682.824">11689 12488 56 0,'0'-3'28'0,"3"48"10"0,-3-29-28 16,-3 5 0-16,3-3 0 16,0 6-8-16,0 3 0 15,0 2-2-15,-4-3 0 16,8-5-6-16,-1-5 1 16,5-10-25-16,-5-9 1 15,4-8-5-15,-3-5 0 16,3-7 25-16,3-9 1 15</inkml:trace>
  <inkml:trace contextRef="#ctx0" brushRef="#br0" timeOffset="248807.8822">11770 12509 61 0,'0'13'30'0,"18"27"8"15,-15-30-30-15,4 3-8 16,0 1 1-16,4-1 0 16,0 3 0-16,-4 0-8 15,-4 0 1-15,-3-3-24 16,-3-5 1-16,-8-3-5 15,-3-5 1-15</inkml:trace>
  <inkml:trace contextRef="#ctx0" brushRef="#br0" timeOffset="248932.8381">11548 12551 59 0,'14'-24'29'0,"81"-2"6"16,-67 18-29-16,18 0-8 15,7-3 1-15,7 1-19 0,-3 2 1 16,-12 3-24-16,-9-3 0 15</inkml:trace>
  <inkml:trace contextRef="#ctx0" brushRef="#br0" timeOffset="264731.2995">15410 10188 30 0,'0'16'15'0,"4"-13"16"16,-8-3-15-16,1 0-2 16,-1 0 1-16,-3 3-3 15,0-3 0-15,0-8-4 16,3-16 1-16,1-13-6 15,-1-13 0-15,1-9-4 16,-1 1 0-16,-3-19-17 16,-3-2 1-16,-4 0-24 15,0 2 0-15,-4 11 17 16,4 5 0-16</inkml:trace>
  <inkml:trace contextRef="#ctx0" brushRef="#br0" timeOffset="265793.8085">14821 7985 15 0,'4'-11'7'0,"6"0"6"0,-6 6-8 16,3-3 2-16,3-2 0 15,1-1 1-15,-4-5 1 16,4 0-3-16,-4 0 0 15,0-2-2-15,-4-1 1 16,-3 4-4-16,-3 4 1 16,-4 3 1-16,-7 0 1 15,-4 3-2-15,-3-1 0 16,0 6-1-16,-1 6 1 16,5 4-1-16,3 6 0 0,3 5-1 15,4 1 0-15,4-4 0 16,3-5 0-16,7-5 3 15,7-5 1-15,7-8-3 16,4-6 1-16,-4-2-3 16,0-3 1-16,-3-3 0 15,-4 4 1-15,-4-1-2 16,-3 2 1-16,0 1 5 16,-3 5 1-16,-1 3-8 15,1 5 1-15,-1 5 2 16,1 8 1-16,0 11 0 15,-1 11 1-15,4 10 2 16,-3 8 1-16,-4-1-5 16,-4-9 1-16,1-6-2 15,-1-8 0-15,1-5 0 16,3-8 0-16,-4-6-18 0,4-4 1 16,0-4-20-16,0 1 0 15,0-11 17-15,0-11 0 16</inkml:trace>
  <inkml:trace contextRef="#ctx0" brushRef="#br0" timeOffset="266153.1889">14959 7699 40 0,'-4'-5'20'0,"15"-1"10"16,-8 4-20-16,11-1-3 16,15-2 0-16,-1-1-2 15,0 1 0-15,0-5-4 16,-3 2 0-16,-4 2-1 16,-7 6 0-16,-3 3 1 15,-4 8 1-15,-4 4 2 16,-3 4 1-16,0-1 0 15,-3 1 0-15,-1 5-4 16,4 5 0-16,0 0-1 16,4 0 0-16,-1 0-1 15,1-5 1-15,3-3-11 16,-3-5 0-16,-1-3-17 16,-6-2 0-16,-8-3-7 0,-3-6 0 15</inkml:trace>
  <inkml:trace contextRef="#ctx0" brushRef="#br0" timeOffset="266278.1337">14994 7934 56 0,'28'-8'28'0,"46"-21"2"0,-49 19-28 15,10-1-6-15,4-2 1 16,0 0-30-16,-7 2 0 16,-4 3 12-16,-11 0 0 15</inkml:trace>
  <inkml:trace contextRef="#ctx0" brushRef="#br0" timeOffset="266403.1918">15354 7842 45 0,'-7'5'22'0,"14"14"5"15,-4-14-24-15,1 0-4 16,3 3 1-16,0-3-17 16,0-2 0-16,4-3-13 15,6-5 0-15</inkml:trace>
  <inkml:trace contextRef="#ctx0" brushRef="#br0" timeOffset="266668.7687">15505 7559 60 0,'15'10'30'0,"16"43"7"0,-24-37-29 16,-3 8-6-16,3 0 1 15,0 5-4-15,0 3 0 16,0-3 0-16,0-6 0 16,-3-1-13-16,-1-7 1 15,-3-1-25-15,0-6 0 16,0-6 22-16,-3-4 1 0</inkml:trace>
  <inkml:trace contextRef="#ctx0" brushRef="#br0" timeOffset="266996.9508">15812 7426 51 0,'7'8'25'0,"0"35"9"16,-3-30-27-16,0 8 1 0,-1 8 0 15,4 11-6-15,0 2 0 16,0-7-3-16,0-12 1 15,-3-1 0-15,-1-7 1 16,-3-1-12-16,-3-6 0 16,-1-3-14-16,-3-5 1 15,0-13-9-15,-3-11 1 16</inkml:trace>
  <inkml:trace contextRef="#ctx0" brushRef="#br0" timeOffset="267387.5846">15699 7474 42 0,'-7'-24'21'0,"29"11"13"0,-8 10-21 0,7 3-5 15,0 6 1-15,11 4-4 16,7 6 1-16,-1 0-3 16,-2 5 0-16,-5 0 1 15,1 3 0-15,-4-3-4 16,-6-5 0-16,-8-3 1 16,0-7 1-16,-4-9-2 15,-6-5 0-15,-4-8-1 16,-4-10 1-16,-3-3 0 15,0-3 0-15,-3 5-1 16,3 1 1-16,3 0 0 16,1 2 0-16,3 3 0 15,7 5 1-15,3 10 0 16,8 9 0-16,3 5 2 16,4 0 1-16,-1 10-1 15,1 9 0-15,0 7-2 16,-4 1 0-16,0 2-2 0,-3 2 1 15,-1-7 0-15,-6-5 1 16,3-6-11-16,-3-11 0 16,-4-4-21-16,-4-14 1 15,-3-3-8-15,-7-5 0 16,4-8 32-16,3 1 0 16</inkml:trace>
  <inkml:trace contextRef="#ctx0" brushRef="#br0" timeOffset="267636.1019">16377 7164 52 0,'10'-2'26'0,"26"26"12"0,-29-14-26 0,7 11-4 16,0 6 0-16,0 2-6 15,0 0 1-15,-3 8-4 16,-1 5 1-16,-3-2 0 16,-3-6 0-16,-1-4-17 15,-3-9 0-15,-3-5-28 16,-4-11 1-16,0-5 32 16,-11-8 0-16</inkml:trace>
  <inkml:trace contextRef="#ctx0" brushRef="#br0" timeOffset="267761.143">16437 7424 44 0,'14'-13'22'0,"32"-3"4"0,-29 10-23 16,8 1-3-16,0 0 0 15,-4-6-12-15,-4-2 1 16,-2-8-24-16,-8 0 0 16</inkml:trace>
  <inkml:trace contextRef="#ctx0" brushRef="#br0" timeOffset="267917.3943">16588 7146 45 0,'0'5'22'0,"18"22"13"0,-11-14-22 16,4 5-7-16,-1 6 0 0,1 5-5 15,-1-2 1-15,-3 2-3 16,0 0 0-16,1 0 1 16,-5-5 0-16,1-8-25 15,-1-6 0-15,-3-7-14 16,0-3 1-16</inkml:trace>
  <inkml:trace contextRef="#ctx0" brushRef="#br0" timeOffset="268245.4955">16811 7104 42 0,'24'-16'21'0,"12"-8"12"15,-19 19-22-15,11 2-8 16,4 3 1-16,0 3-5 0,-4 5 1 16,-7 5 0-16,-7 5 0 15,-10 11 0-15,-15 6 1 16,-13 10-1-16,-5-6 0 16,1-4 5-16,-4-1 1 15,8-5-4-15,3-5 1 16,6-5 2-16,15-6 0 15,8-5-3-15,13-5 0 16,10-3-5-16,5-3 1 16,-1 0-16-16,-7-2 0 15,-7 0-23-15,-10-1 1 0,-15-10 29 16,-10 1 1-16</inkml:trace>
  <inkml:trace contextRef="#ctx0" brushRef="#br0" timeOffset="268354.9011">16786 7321 57 0,'21'-11'28'0,"46"-5"4"16,-35 11-30-16,14-8-9 16,14-1 0-16,7 1-45 15,0-3 1-15</inkml:trace>
  <inkml:trace contextRef="#ctx0" brushRef="#br0" timeOffset="270225.9568">15160 7858 23 0,'-4'-8'11'0,"8"5"4"16,-4 3-12-16,3 3 1 15,-3 5 0-15,4 2 2 0,-1 6 1 16,1 0-3-16,3 5 0 16,0 3-2-16,-3 0 0 15,-1 7-2-15,-3 1 0 16,0 0 0-16,-3-8 1 15,-1-3-2-15,4-5 0 16,-4-3-7-16,4-2 1 16,4-6-27-16,3 0 1 15,7-2 32-15,-3-8 1 16</inkml:trace>
  <inkml:trace contextRef="#ctx0" brushRef="#br0" timeOffset="270429.047">15400 7918 50 0,'0'-13'25'0,"3"-8"10"16,4 16-24-16,-7 0-12 15,0 5 0-15,0 2-18 16,0 6 1-16,4 5-22 15,-4-5 0-15</inkml:trace>
  <inkml:trace contextRef="#ctx0" brushRef="#br0" timeOffset="272132.2411">20772 10429 29 0,'10'21'14'0,"8"46"15"0,-15-49-15 16,5 1-5-16,-5-1 1 0,1 6-2 15,-1 2 0-15,1-2-3 16,-1 0 0-16,1-6-1 16,-1-2 1-16,1-5 0 15,-1-3 1-15,1-8-4 16,-4-5 1-16,3-6-2 16,-3-5 0-16,0 0-1 15,0-13 1-15,-3-13-1 16,-4-8 1-16,-4-9-2 15,-3-4 0-15,0 10 1 16,-4 0 0-16,1 0 0 16,3 3 1-16,-4 8 0 15,4 7 1-15,3 9 0 16,4 5 0-16,4 2-2 16,3 6 1-16,10 2-1 15,11 3 0-15,18 0 0 0,11 0 0 16,6 3-1-16,7-3 0 15,-3 0 1-15,-3 3 0 16,-4 0-8-16,-7-1 1 16,-8 1-16-16,-9 0 1 15,-12 2-4-15,-6 3 0 16,-15 0 0-16,-3 0 0 16</inkml:trace>
  <inkml:trace contextRef="#ctx0" brushRef="#br0" timeOffset="272319.7355">20525 10252 54 0,'-25'13'27'16,"50"-2"20"-16,-11-9-27 0,25 1-13 16,17-6 0-16,29 1-5 15,21-1 1-15,-1 0-5 16,-2 1 0-16,-15 4-31 15,-18 4 1-15,-6 4-17 16,-15-4 1-16</inkml:trace>
  <inkml:trace contextRef="#ctx0" brushRef="#br0" timeOffset="273241.5688">19929 5770 36 0,'3'-5'18'0,"18"39"5"0,-10-18-18 15,3 8 1-15,4 5 1 16,-1 5 2-16,1 6 1 0,-4 0-1 16,-3 0 1-16,-4-11-3 15,0-8 0-15,0-3 1 16,-4-4 0-16,-3-4-7 16,-7-13 1-16,-3-12-2 15,-8-12 1-15,-3-10-2 16,-4-13 1-16,1-3-1 15,-1 3 0-15,0-16 1 16,0 5 0-16,1 8 0 16,-1 10 1-16,4 9-2 15,3 8 0-15,8 4 1 16,3 4 0-16,7 5-1 16,10-1 1-16,8 1 1 15,14-3 0-15,17 0-1 16,11-5 0-16,7 3-2 0,0 2 1 15,0 0-16-15,-7 0 1 16,-7 6-5-16,-11-1 1 16,-10 6-13-16,-14 2 1 15,-11 3 21-15,-7 3 1 16</inkml:trace>
  <inkml:trace contextRef="#ctx0" brushRef="#br0" timeOffset="273413.4598">19721 5781 55 0,'-25'18'27'0,"53"9"13"0,-7-27-28 0,11-3-10 16,21-5 0-16,14-2-2 16,18-6 0-16,-4 2-17 15,-4 4 0-15,-3 2-34 16,-10 0 0-16</inkml:trace>
  <inkml:trace contextRef="#ctx0" brushRef="#br0" timeOffset="273757.2175">20740 5580 59 0,'-7'10'29'0,"42"-7"12"0,-14-6-30 16,15-2-7-16,13 0 0 0,11-6-4 16,-7 1 0-16,0-1-17 15,-4 0 1-15,-10-2-11 16,-7 3 1-16,-15 2-4 16,-10 2 0-16</inkml:trace>
  <inkml:trace contextRef="#ctx0" brushRef="#br0" timeOffset="273913.5064">20782 5778 46 0,'-14'16'23'0,"46"5"11"15,-11-18-22-15,11-3-11 16,10-5 0-16,15-3-7 16,3-3 0-16,0 3-37 15,-1-3 0-15,-6-4 34 16,-10-1 0-16</inkml:trace>
  <inkml:trace contextRef="#ctx0" brushRef="#br0" timeOffset="286138.7786">21703 5186 11 0,'-7'-16'5'0,"7"8"7"16,0 5-6-16,0-2-2 16,0 2 1-16,0-2 0 15,-4 0 0-15,1 2 0 0,-1-2 0 16,1-1 0-16,-1 1 1 15,1 0-2-15,-1-1 1 16,-3 1-1-16,4 0 0 16,-4 2-2-16,3 1 1 15,-3 2-3-15,3 0 1 16,1 2 0-16,-1 3 1 16,1 1 0-16,3 4 1 15,0 9 1-15,3 7 0 16,4 11 0-16,4-2 0 15,3 4-2-15,4 9 0 16,-1 2-1-16,5-2 1 0,-1 5-2 16,0-3 1-16,0-5 1 15,-3-5 1-15,-4-8 2 16,3-11 0-16,-2-5-3 16,-1-14 1-16,0-12-4 15,3-14 1-15,1-11 1 16,0-10 0-16,-4 1-1 15,-7 4 0-15,0 13-1 16,-4 6 1-16,4 11-1 16,1 18 1-16,-1 15 0 15,0 12 0-15,7 10 1 16,0 0-1-16,-14-45 0 16,49 34 15-1,-6-21 0-15,-8-18-14 16,-3-11 0-16,-8-10-1 0,-10-6 1 15,-7-5-2-15,-7 0 1 16,-10-5-5-16,-8-6 0 16,-3-5-16-16,0 3 0 15,0 5-10-15,7 5 1 16,7 11-4-16,7 8 1 16</inkml:trace>
  <inkml:trace contextRef="#ctx0" brushRef="#br0" timeOffset="288582.7302">18221 6053 13 0,'4'-21'6'0,"14"-5"8"0,-8 18-6 16,1-3-3-16,6 1 1 15,5-4-2-15,-1-2 0 16,7-2-3-16,7-1 1 16,4 1 1-16,0-1 1 15,-4 4-4-15,4 1 1 16,-4 6 0-16,-3 8 1 15,-4 6-3-15,-3 7 1 16,-11 5 7-16,-3 6 1 16,-11 8-5-16,-7 10 1 0,-8 3-4 15,-6-2 1-15,-3-4-1 16,-5-2 0-16,1-5 0 16,0-8 0-16,3-11 0 15,1-5 0-15,6-5 0 16,4-11 0-16,7-3-1 15,7 3 0-15,10-5 1 16,8 0 1-16,3-3 0 16,0 3 1-16,0 2-3 15,1 8 0-15,-1 6 0 16,0 2 1-16,-3 1 0 16,3 2 1-16,-7 2-3 15,0-2 1-15,-3 0-1 16,-4 0 1-16,0 0-14 15,0-3 1-15,-4 1-10 16,1-1 0-16,3-3 18 16,0-2 0-16</inkml:trace>
  <inkml:trace contextRef="#ctx0" brushRef="#br0" timeOffset="288976.3109">18899 5929 20 0,'-4'-3'10'0,"15"14"9"16,-4-6-9-16,-4 0 0 15,8 14 0-15,-4 5-2 16,0 8 0-16,0-3-3 16,0 0 1-16,0 0-6 0,0-3 1 15,0-5-1-15,-3-5 0 16,-1-2-1-16,1-6 1 15,-1-6-9-15,1-4 1 16,-1-6-18-16,1-6 0 16,-4-9 8-16,4-9 0 15</inkml:trace>
  <inkml:trace contextRef="#ctx0" brushRef="#br0" timeOffset="289148.246">19026 5873 33 0,'3'-2'16'0,"18"20"11"0,4-2-27 15,-25-16 0-15,18 32 14 16,10 10 0-16,-3 1-13 16,-4-9 1-16,-4-2-2 15,1-3 0-15,-4-3-2 16,-3-5 0-16,-4-5-15 16,-4-5 0-16,-10-8-17 15,-14-3 0-15</inkml:trace>
  <inkml:trace contextRef="#ctx0" brushRef="#br0" timeOffset="289288.8195">18715 6029 46 0,'-21'-13'23'0,"67"-13"10"15,-21 21-24-15,24-11-7 16,25-13 1-16,21-14-4 16,18 6 1-16,-7 0-34 15,0 8 1-15,-7 0 10 0,-15-3 0 16</inkml:trace>
  <inkml:trace contextRef="#ctx0" brushRef="#br0" timeOffset="292847.5052">12846 11723 25 0,'3'-21'12'0,"-17"-11"7"0,11 27-13 0,-1-1-4 16,-3 1 1-16,-10 0 3 16,-8 5 1-16,-7 8 0 15,-7 5 0-15,4 0 0 16,-4 6 0-16,4 5-8 15,10-1 1-15,11-1 0 16,14-7 0-16,7 1 1 16,14-2 0-16,15 1 0 15,10 1 0-15,-4 0-2 16,-10 3 0-16,-8 2 1 16,-10 3 1-16,-10-1 0 15,-15-1 1-15,-20-1 1 16,-8 0 0-16,-7-8-5 15,-3 0 1-15,3-7-2 16,7-1 1-16,11-2-25 16,10-1 1-16,11-2-3 0,14 0 1 15</inkml:trace>
  <inkml:trace contextRef="#ctx0" brushRef="#br0" timeOffset="293238.1638">13103 11842 38 0,'4'5'19'0,"10"22"14"16,-10-17-19-16,-4 6-3 15,-4 5 1-15,1 1-11 16,-5 1 0-16,1 1 0 15,4-3 0-15,-1 0-2 16,4-5 0-16,4-10-18 16,3-6 0-16,0-6-26 0,0-7 0 15</inkml:trace>
  <inkml:trace contextRef="#ctx0" brushRef="#br0" timeOffset="293347.5672">13086 11601 47 0,'-14'-21'23'0,"3"3"0"0,8 15-24 16,-1-2-40-16,0 2 1 15,4 3 35-15,0 0 1 16</inkml:trace>
  <inkml:trace contextRef="#ctx0" brushRef="#br0" timeOffset="294035.0202">13424 11821 30 0,'-3'8'15'0,"10"0"7"16,-7-3-15-16,0 8-3 15,3 3 0-15,-3 8-1 16,0 2 1-16,0 1-2 16,0-1 1-16,4-5-4 15,-4-5 0-15,0-8 1 16,0-8 0-16,7-10-1 16,0-9 0-16,0-7 2 15,4-3 0-15,3 5-1 16,3 0 0-16,1 8 0 15,3 3 1-15,-3 8 4 16,0 7 0-16,-1 9 0 0,1 7 1 16,-1 9-4-16,1 2 0 15,7 0-1-15,10 0 0 16,0-5-2-16,1-8 1 16,-5-8-21-16,-2-6 1 15,-1-2-19-15,-4-8 1 16</inkml:trace>
  <inkml:trace contextRef="#ctx0" brushRef="#br0" timeOffset="295057.0654">14440 11450 36 0,'-10'-7'18'0,"-12"25"-1"15,15-5-17-15,-7 22 5 16,-7 23 1-16,0 19 2 0,0 23 1 16,3 19 1-16,11-10 0 15,7-1-7-15,11-10 0 16,10-13-4-16,14-17 1 16,4-12 0-16,10-11 0 15,4-11-27-15,0-12 0 16,-3-4-7-16,-1-15 0 15</inkml:trace>
  <inkml:trace contextRef="#ctx0" brushRef="#br0" timeOffset="295885.1474">15287 11712 24 0,'3'-26'12'0,"-3"-3"6"0,-3 21-12 0,-1 0-3 16,-6 0 1-16,-1 0-3 15,-7 3 1-15,1 5 2 16,-8 5 0-16,-3 14 0 16,-4 10 0-16,0 5-3 15,8-5 1-15,6 0-2 16,8-5 1-16,6-8 3 15,11-5 1-15,7-9-6 16,4 1 1-16,-4-11 0 16,4-5 1-16,-1-3-1 15,-3-11 0-15,0 4 4 0,-3 1 0 16,0 6-3-16,-4 9 0 16,0 7 3-16,-4 18 0 15,-3 11 0-15,-3 6 0 16,-1 10 0-16,-3 7 1 15,0 7-3-15,0 2 0 16,3-6-2-16,4-10 0 16,0-11 0-16,0-7 0 15,7-9-6-15,1-10 1 16,6-5-27-16,3-11 0 16,4-13 1-16,1-6 0 0</inkml:trace>
  <inkml:trace contextRef="#ctx0" brushRef="#br0" timeOffset="296213.2953">15371 11696 44 0,'-7'-5'22'0,"18"10"10"15,-4-2-23-15,11 2-1 16,10 1 1-16,4-4-6 15,3 4 1-15,-3 2-3 16,-1-3 0-16,-2 0-2 16,-8 0 1-16,-4 3 0 15,-2 8 1-15,-8 0 5 0,-7 3 0 16,-4 4-6-16,-3 9 1 16,-4 3-1-16,1 4 1 15,-1 4-2-15,-3-1 1 16,4-2-25-16,-1-9 1 15,0-7-19-15,1-8 0 16,-1-13 38-16,-3-16 0 16</inkml:trace>
  <inkml:trace contextRef="#ctx0" brushRef="#br0" timeOffset="296338.3333">15393 11964 56 0,'17'-6'28'16,"68"-2"2"-16,-64 1-28 0,7-4-4 15,0 0 1-15,1 1-38 16,-5-1 0-16,-2 6 22 16,-8 2 1-16</inkml:trace>
  <inkml:trace contextRef="#ctx0" brushRef="#br0" timeOffset="296478.9607">15862 11988 56 0,'-7'0'28'0,"10"21"-1"16,-6-19-27-16,-1 4-21 16,-3-1 0-16,0 0-13 15,0 0 1-15</inkml:trace>
  <inkml:trace contextRef="#ctx0" brushRef="#br0" timeOffset="296869.5902">16162 11784 51 0,'10'10'25'0,"-10"17"6"15,-3-17-27-15,-1 12 1 16,-7 7 1-16,-3 2-5 15,0 6 0-15,-3 3-3 16,3 2 0-16,-1-4-10 16,8-7 1-16,4-4-36 15,-1-9 1-15,8-5 44 16,3-13 1-16</inkml:trace>
  <inkml:trace contextRef="#ctx0" brushRef="#br0" timeOffset="297197.7197">16500 11847 49 0,'-10'21'24'0,"-1"43"10"16,11-43-25-16,-4 8-7 16,1 11 0-16,3-3-2 15,0 3 1-15,3-14-2 16,1-7 1-16,0-6-29 15,3-8 0-15,-4-8-2 16,4-10 1-16</inkml:trace>
  <inkml:trace contextRef="#ctx0" brushRef="#br0" timeOffset="297588.3316">16511 11845 49 0,'-4'0'24'0,"25"16"15"0,-10-9-25 16,3 7-4-16,4 4 0 15,-1 3-7-15,5 3 1 16,-5 0-3-16,-3 5 0 16,0-2 0-16,4-9 0 15,0-7-2-15,-1-11 0 16,1-3 1-16,0-5 0 16,-4-10-9-16,-7-6 1 15,-4-8-2-15,1 3 1 16,-4-3 6-16,3 6 1 0,1-1 2 15,3 6 0-15,0 8 0 16,0 8 0-16,0 5 6 16,0 2 1-16,0 9 1 15,0 7 0-15,0 9-1 16,0 5 0-16,0 2-4 16,0 6 0-16,0 5-3 15,-3-6 0-15,0-7-1 16,-1-6 1-16,1-10-11 15,-1-2 0-15,-3-9-18 16,4-10 0-16,-1-6-11 16,4-10 0-16</inkml:trace>
  <inkml:trace contextRef="#ctx0" brushRef="#br0" timeOffset="297900.8235">17065 11810 46 0,'10'3'23'0,"-6"26"14"0,-4-21-23 16,-4 8-1-16,1 10 0 0,-1 3-8 15,1 8 0-15,-5 6-4 16,1-4 1-16,0-4-3 16,4-9 1-16,-1-2-1 15,1-8 1-15,3-5-24 16,3-6 1-16,1-5-28 16,-1-8 1-16,-3-3 46 15,0-10 0-15</inkml:trace>
  <inkml:trace contextRef="#ctx0" brushRef="#br0" timeOffset="298041.4256">17065 12014 47 0,'21'-16'23'0,"21"3"2"16,-28 5-23-16,4 0-8 16,3-5 1-16,-3 0-28 15,-4-6 0-15,-4 1 23 0,-3-4 1 16</inkml:trace>
  <inkml:trace contextRef="#ctx0" brushRef="#br0" timeOffset="298228.944">17301 11710 46 0,'7'50'23'0,"0"11"9"0,-7-45-22 15,-4 13-5-15,-6 8 0 16,-8 8-4-16,-3 8 1 0,0-3-1 15,0-8 0-15,3-7-8 16,8-9 0-16,2-5-31 16,1 1 38-1,7-22 0-15</inkml:trace>
  <inkml:trace contextRef="#ctx0" brushRef="#br0" timeOffset="298713.3654">17414 11919 47 0,'10'-3'23'0,"40"11"11"0,-33-5-25 16,12-1-4-16,6 4 1 16,4-1-4-16,-4 3 0 15,0 2-1-15,-3 4 0 16,-4-1 1-16,-10 0 0 16,-8 6 2-16,-3-4 1 15,-7 4-5-15,-7 2 1 16,-7 3 0-16,0 2 0 15,0-2-1-15,0-5 0 16,7-3 0-16,7-6 0 0,7 1 0 16,4-3 0-16,3 0 0 15,0-3 0-15,3-2 0 16,5-1 0-16,-1 1-1 16,0 0 0-16,-4-1-5 15,1-2 1-15,-4-2-5 16,0 2 1-16,-3-3-11 15,-4 0 1-15,-3 1-15 16,-8 2 1-16,0 0 30 16,-3-3 0-16</inkml:trace>
  <inkml:trace contextRef="#ctx0" brushRef="#br0" timeOffset="298869.6184">17442 12157 47 0,'0'-8'23'0,"42"16"6"0,-28-11-23 16,15 1-6-16,13-6 0 16,4 0-6-16,3-3 1 15,1 1-41-15,-5-1 0 16</inkml:trace>
  <inkml:trace contextRef="#ctx0" brushRef="#br0" timeOffset="299525.8782">18162 11837 47 0,'-8'-3'23'0,"16"-2"11"0,-1 5-25 16,7 0-4-16,7 2 0 16,7-2-6-16,0 3 0 0,-3 2 1 15,-4 1 0-15,-3-1 0 16,-8 6 1-16,-6 2-1 16,-8 3 1-16,-10 5-2 15,-7 3 1-15,0-1 4 16,0 1 0-16,3 3 0 15,8-1 1-15,10-5 1 16,10-2 0-16,11 2-6 16,4-8 0-16,3 0-1 15,-3-5 1-15,7-8-13 16,-1-2 0-16,-2-6-11 16,-5-8 0-16,1-3-14 15,-4-4 1-15</inkml:trace>
  <inkml:trace contextRef="#ctx0" brushRef="#br0" timeOffset="299728.9479">18606 11837 56 0,'3'13'28'0,"8"35"13"0,-7-33-28 16,-4 7-9-16,0 1 1 15,-4 9-6-15,1 0 1 16,-1 0-1-16,0-6 1 15,4-7-14-15,0-9 0 16,4-7-15-16,3-14 0 16,0-7 0-16,4-9 0 0</inkml:trace>
  <inkml:trace contextRef="#ctx0" brushRef="#br0" timeOffset="299885.2582">18779 11837 53 0,'3'8'26'0,"15"31"13"16,-11-25-27-16,4 4-5 15,-1 6 0-15,4-3-7 16,0 3 1-16,-3 5-4 16,0-5 1-16,-4 0-8 15,-4-9 0-15,-6-7-17 16,-4-10 1-16,-4-9-7 16,-3-5 1-16</inkml:trace>
  <inkml:trace contextRef="#ctx0" brushRef="#br0" timeOffset="300046.7012">18451 11794 57 0,'-32'-5'28'0,"57"0"12"0,-8 7-29 16,15 4-1-16,14 2 0 15,14 0-6-15,3 0 0 0,4-3-6 16,-3 0 0-16,-1-2-18 16,-3-3 1-16,-3 2-32 15,-11 1 1-15,-8 0 41 16,-6-9 0-16</inkml:trace>
  <inkml:trace contextRef="#ctx0" brushRef="#br0" timeOffset="300468.5819">19509 11614 36 0,'-14'19'18'0,"-14"44"11"0,21-41-18 16,-4 4 3-16,0 9 0 0,4 9-1 15,7 7 0-15,4-1-7 16,6-2 1-16,12-6-6 16,2-2 0-16,1-9-1 15,3-7 0-15,-3-5-6 16,0-6 1-16,-4-8-13 15,-4-2 0-15,1-6-2 16,-4-7 1-16,-3-6-19 16,-8-3 1-16</inkml:trace>
  <inkml:trace contextRef="#ctx0" brushRef="#br0" timeOffset="300640.402">19241 11771 53 0,'18'15'26'0,"73"9"6"0,-56-21-27 16,18 2-6-16,7 0 1 15,-3-2-21-15,3 0 0 16,-7-1-15-16,-4-2 0 16</inkml:trace>
  <inkml:trace contextRef="#ctx0" brushRef="#br0" timeOffset="300843.5293">19848 11559 65 0,'81'48'32'0,"35"57"3"0,-84-73-33 0,7 16-3 15,-1 10 1-15,-2 13-1 16,-12 6 1-16,-13-3-10 15,-15 8 1-15,-17-5-34 16,-10-6 0-16,-12 1 30 16,-3-22 1-16</inkml:trace>
  <inkml:trace contextRef="#ctx0" brushRef="#br0" timeOffset="302883.6912">3005 10625 33 0,'-7'3'16'0,"-11"23"-1"0,15-5-17 15,-4 14 9-15,3 15 1 16,0 13-4-16,1-4 0 15,3-1-4-15,0-5 0 16,7-6 0-16,0-10 1 0,4-5-2 16,3-11 1-16,7-5-7 15,7-11 0-15,0-10-23 16,4-8 0-16,7-8 25 16,0-6 1-16</inkml:trace>
  <inkml:trace contextRef="#ctx0" brushRef="#br0" timeOffset="303133.6942">3417 10609 44 0,'-10'0'22'0,"6"13"6"16,1 1-23-16,-1 12 2 16,1 11 0-16,-1 8-2 15,1 5 1-15,3 1-3 16,-4-9 1-16,4-2-2 15,7-9 0-15,4-2-1 0,3-2 0 16,0-6-1-16,0-5 1 16,0-3-3-16,4-8 0 15,-4-5-21-15,4-7 0 16,-4-1-20-16,-4-8 0 16</inkml:trace>
  <inkml:trace contextRef="#ctx0" brushRef="#br0" timeOffset="303305.5194">3301 10802 53 0,'4'-2'26'0,"49"-17"2"0,-29 9-28 0,15-6 0 16,0-3 0-16,0 1-11 15,-4-1 1-15,-3 3-14 16,-8 0 0-16,-6 6 6 15,-11-1 0-15</inkml:trace>
  <inkml:trace contextRef="#ctx0" brushRef="#br0" timeOffset="303493.0737">3523 10435 34 0,'57'0'17'0,"49"15"6"16,-78-1-16-16,11 1-6 15,-1 17 1-15,-9 3-1 0,-12 15 1 16,-10 11-2-16,-14 10 1 16,0 3-25-16,-3-8 1 15,-5 3 3-15,-6-11 1 16</inkml:trace>
  <inkml:trace contextRef="#ctx0" brushRef="#br0" timeOffset="308316.9741">6402 14149 39 0,'-39'13'19'0,"18"14"10"0,21-22-20 15,3 3 0-15,4 0 0 16,11-3-5-16,17-7 0 16,7-4-3-16,4 4 0 15,7-4-3-15,4-2 0 16,-8 6-8-16,-7-9 0 0,4-5-6 15,0-2 1-15,-7 2-19 16,0 0 0-16</inkml:trace>
  <inkml:trace contextRef="#ctx0" brushRef="#br0" timeOffset="308660.722">6603 13916 44 0,'-4'-5'22'0,"8"18"6"0,-1-5-22 16,1 13 0-16,-4 6 0 16,0 15-4-16,0 3 0 15,-4 3-3-15,4-6 1 16,0-2-10-16,4-1 0 16,3-4-29-16,7-9 1 15,7-5 30-15,0-10 0 16</inkml:trace>
  <inkml:trace contextRef="#ctx0" brushRef="#br0" timeOffset="310363.8707">7368 13633 19 0,'-39'13'9'0,"-7"1"10"16,39-14-11-16,-3 2 0 15,-1 4 1-15,1-4-3 16,3 6 0-16,3-3-1 0,4-5 1 16,4 0-4-16,13-5 1 15,18 0 1-15,8-6 1 16,13 1-5-16,4 2 1 16,-7 5-3-16,0 6 1 15,-4 2 1-15,-10 8 1 16,-11 6-1-16,-17 5 0 15,-15-1 0-15,-6-1 0 16,-8-4 1-16,-6 1 0 16,2-6-2-16,8-3 0 0,7-2 1 15,14 0 1-15,11 8-2 16,7 3 1-16,6 10 0 16,-2 5 0-16,-12 6 0 15,-10 7 0-15,-17 1 0 16,-8-3 1-16,-17-5-1 15,-8-9 0-15,1-9-1 16,-4-6 1-16,-3-3-15 16,7-5 1-16,10-11-1 15,18-8 1-15,17-4-10 16,8-7 0-16</inkml:trace>
  <inkml:trace contextRef="#ctx0" brushRef="#br0" timeOffset="311004.5584">8088 13705 41 0,'0'-19'20'0,"3"6"9"16,-3 13-22-16,0 0-2 15,4 2 0-15,6 4 0 16,4 10 1-16,11 7-1 16,0 9 0-16,-4 0-1 0,0 5 1 15,0 8 1-15,-10 3 1 16,3 4-4-16,-4 9 1 16,-2-10 0-16,-5-6 1 15,4-11 1-15,-3-10 1 16,-1-14-6-16,4-12 1 15,7-22-3-15,8-13 0 16,6-16 0-16,11-5 1 16,-1-3-6-16,5 5 0 15,-1 9-18-15,-3 7 0 0,-4 14-13 16,-3 4 1-16,-4 9 13 16,0 3 1-16</inkml:trace>
  <inkml:trace contextRef="#ctx0" brushRef="#br0" timeOffset="311613.94">9555 13575 42 0,'-7'-16'21'0,"25"16"6"16,-15 5-21-16,1 9 3 16,3 7 0-16,0 13-2 15,3 14 1-15,1-1-6 16,-1 4 1-16,1 7-4 15,-4 3 1-15,0 2-1 16,-3-2 0-16,-1-13-22 16,1-17 1-16,-1-12-11 0,-3-14 1 15,-3-13 22-15,-1-8 0 16</inkml:trace>
  <inkml:trace contextRef="#ctx0" brushRef="#br0" timeOffset="311770.1605">9597 13871 45 0,'11'-8'22'0,"45"11"10"0,-35-3-22 16,8-3-6-16,6 1 0 16,0 4-5-16,-3-2 1 15,-4 3-10-15,0-3 0 16,-6 0-22-16,-12-5 0 0,-3-6 17 16,-7-10 0-16</inkml:trace>
  <inkml:trace contextRef="#ctx0" brushRef="#br0" timeOffset="311926.3913">9894 13543 48 0,'-15'29'24'0,"23"67"7"15,-8-62-24-15,-4 3 1 16,-7 8 0-16,-3 10-6 16,4 1 0-16,-1 5-4 15,4 0 0-15,4-8-25 16,3-11 0-16,10-16-8 15,4-10 0-15</inkml:trace>
  <inkml:trace contextRef="#ctx0" brushRef="#br0" timeOffset="312192.0746">10246 13588 52 0,'-7'-8'26'0,"-14"61"8"0,18-40-26 16,-4 19 0-16,-4 5 1 16,4-2-4-16,3 2 1 0,4 0-7 15,4 0 1-15,3-6-12 16,0-9 1-16,4-9-18 15,-1-8 0-15,4-5-3 16,0-3 0-16</inkml:trace>
  <inkml:trace contextRef="#ctx0" brushRef="#br0" timeOffset="312598.3289">10384 13821 45 0,'-4'11'22'0,"11"15"4"15,-7-21-24-15,0 6 10 0,0 5 0 16,0 2-10-16,4-2 1 16,7-3 0-16,-1-7 0 15,1-6-2-15,3-6 0 16,3-4-1-16,1-3 0 15,3-6-1-15,0-5 0 16,1 3 1-16,-5 5 0 16,1 6 1-16,-4 7 0 15,4 6 3-15,-4 2 0 16,0 3 2-16,0-6 1 16,-4 4-1-16,1-4 0 0,-4 1-6 15,-3-11 0-15,-1 3-2 16,-3-8 0-16,-7 2-14 15,-7-5 0-15,0 0-4 16,0 0 0-16,3 6-3 16,4 2 0-16,7 5 2 15,0 3 1-15</inkml:trace>
  <inkml:trace contextRef="#ctx0" brushRef="#br0" timeOffset="312832.6605">10747 13533 57 0,'50'-11'28'0,"45"37"4"0,-56-12-29 16,10 7 3-16,7 3 1 16,1 7-9-16,-11 6 1 15,-18 3 0-15,-17 0 1 16,-11 0-8-16,-11-6 0 15,0-5-26-15,1-5 0 16,-4-6 12-16,-8-2 1 16</inkml:trace>
  <inkml:trace contextRef="#ctx0" brushRef="#br0" timeOffset="313750.9011">10419 13596 29 0,'-7'-8'14'0,"7"3"7"0,0 5-14 0,0 0-1 15,0 5 1-15,4 3 2 16,-1 5 1-16,1 3-3 16,-1 8 0-16,1 13-2 15,-4 0 1-15,3-3-4 16,-3-4 0-16,4-7-2 16,-1-4 1-16,1-3 2 15,3-6 0-15,0-7-2 16,4 0 1-16,3-9-1 15,3-12 0-15,4-3-4 16,1-6 1-16,-1 3 2 16,-4 6 1-16,-2 10-2 0,-1 11 1 15,0 15 0-15,-4 3 1 16,4 0-1-16,4 3 0 16,3-3 6-16,0-5 0 15,1-10-1-15,-1-6 0 16,-4-3-4-16,1 0-1 15,-18 3 0 1,-7-47-1-16,3 10 1 16,1-3-14-16,-1 0 0 15,4 3-12-15,4 3 1 16,6 7-16-16,1 9 0 0</inkml:trace>
  <inkml:trace contextRef="#ctx0" brushRef="#br0" timeOffset="314422.775">11502 13136 41 0,'-11'-48'20'0,"15"38"3"16,-4 10-21-16,3 2 2 15,5 9 0-15,-1 15-2 16,3 22 1-16,8 21 5 15,-1 13 0-15,-2 18 1 16,-5 17 0-16,1 10-7 16,-4 0 1-16,-4-6-3 15,1-23 1-15,-1-13-2 0,-3-11 1 16,-3-13-7-16,-1-14 0 16,1-12-21-16,3-11 1 15,0-11-7-15,3-8 1 16</inkml:trace>
  <inkml:trace contextRef="#ctx0" brushRef="#br0" timeOffset="315453.9899">11812 14120 42 0,'-3'-24'21'0,"10"32"4"0,-4-3-21 16,1 14 3-16,3 7 1 16,0-2-1-16,4 3 1 15,3 2-5-15,0 0 1 16,0-8 1-16,4-5 1 16,-4-8-5-16,0-8 1 15,0-6-2-15,0-1 1 16,-3 1-1-16,-1 1 0 0,1 2 0 15,-4 3 0-15,0 8-1 16,0 5 0-16,4 6 2 16,3 2 0-16,3-5 7 15,4-8 0-15,1-8-5 16,2-8 0-16,1-5-3 16,-4-6 0-16,-3 3 0 15,-8-7 0-15,-6-4-16 16,-8 1 1-16,1 2-10 15,-4 5 0-15,3 3-17 16,4 9 0-16</inkml:trace>
  <inkml:trace contextRef="#ctx0" brushRef="#br0" timeOffset="315735.2981">12398 14220 51 0,'7'-21'25'0,"64"0"6"0,-50 13-27 15,-4 0-7-15,1 3 0 0,0 0-7 16,-1-1 0-16,1-2-5 16,-4 3 1-16,0 5-14 15,0-2 1-15</inkml:trace>
  <inkml:trace contextRef="#ctx0" brushRef="#br0" timeOffset="315891.5507">12373 14403 54 0,'25'5'27'0,"70"-5"-1"15,-67-5-27-15,8 0-28 16,10-3 1-16,-4 0 4 16,4 0 0-16</inkml:trace>
  <inkml:trace contextRef="#ctx0" brushRef="#br0" timeOffset="317325.5546">12938 14215 29 0,'-7'-16'14'0,"21"11"9"0,-7 13-14 16,0 5 1-16,0-2 1 16,0 7-3-16,0 9 1 15,0 4-3-15,-3 4 1 16,-4-6-6-16,0-3 0 16,3-7-1-16,-3-6 0 15,0-2-2-15,0-11 0 0,4-6-20 16,-1-4 1-16,4-3-6 15,0-1 0-15,0 1 14 16,0 3 0-16</inkml:trace>
  <inkml:trace contextRef="#ctx0" brushRef="#br0" timeOffset="318251.1239">13188 14334 19 0,'7'-18'9'0,"0"-1"13"0,-3 14-10 0,-4 2-3 15,0 3 1-15,0 0-8 16,3 3 1-16,4 10 1 15,0 8 1-15,4 8-3 16,7 0 1-16,6 3-2 16,4-8 1-16,1-11 5 15,-5-10 0-15,1-11-2 16,0-11 0-16,-4-7-2 16,-7-3 1-16,-10 5-3 15,-8-2 0-15,-7-3-2 16,-13-1 1-16,-12 7-1 15,1-1 1-15,-4 11-1 0,8-1 0 16,2 9-8-16,12 8 0 16,6-3-10-16,11 8 1 15,7 0-20-15,4 5 0 16</inkml:trace>
  <inkml:trace contextRef="#ctx0" brushRef="#br0" timeOffset="318594.9042">13632 14276 34 0,'-7'-3'17'0,"0"27"4"16,7-13-16-16,4 7-2 15,3 1 0-15,7-1 4 16,0-2 0-16,7-11 2 16,4-10 1-16,3-5-7 15,-3-9 1-15,-7 3-5 16,-11-2 1-16,-11-1 1 16,-10 1 0-16,-4 4-2 15,-3 4 0-15,-7 7 0 16,0 3 0-16,0 6-10 15,6-4 1-15,8 3-14 16,11-2 1-16,10 0-3 16,7-1 1-16</inkml:trace>
  <inkml:trace contextRef="#ctx0" brushRef="#br0" timeOffset="319116.8686">14028 14387 60 0,'-11'0'30'0,"4"5"2"0,7-5-30 0,0 0-4 16,0 0 0-16,0 0-27 15,3-2 0-15,1-4-2 16,3 4 1-16</inkml:trace>
  <inkml:trace contextRef="#ctx0" brushRef="#br0" timeOffset="319777.6107">14073 14255 31 0,'-10'0'15'0,"13"-5"11"0,-3 5-16 15,4-8-5-15,3 0 1 16,4-6-5-16,6 4 1 16,4-1-3-16,4 6 1 0,-4 2 0 15,0 9 0-15,-7 4 0 16,-7 1 0-16,-7 2 0 16,-3-2 1-16,-4 2-1 15,0-3 0-15,3 1 0 16,1-3 1-16,10 0 0 15,3 2 0-15,8-2-2 16,-4 6 1-16,0-1 0 16,-3 0 1-16,-4 3-2 15,-4 5 0-15,-6 0-6 16,-4-5 1-16,0-3-35 16,-4-2 0-16,4-6 40 15,0-2 1-15</inkml:trace>
  <inkml:trace contextRef="#ctx0" brushRef="#br0" timeOffset="320168.241">14588 14191 44 0,'-10'16'22'0,"20"35"6"16,-6-41-22-16,3 6 1 16,0 8 1-16,0 5-6 15,0 3 1-15,4-3-4 16,-1 0 1-16,-3-5-10 16,0-6 0-16,-3-13-29 15,-4-5 0-15,-4-5 29 16,-3-11 0-16</inkml:trace>
  <inkml:trace contextRef="#ctx0" brushRef="#br0" timeOffset="320512.0043">14550 14234 49 0,'14'-3'24'0,"49"19"9"0,-42-13-25 16,1-1-4-16,-1 1 1 15,0 2-4-15,0 0 1 16,0 1-1-16,-3-4 0 15,-8-2-1-15,1-2 0 16,-8-1-1-16,-3-5 0 16,-3-8 2-16,-4-5 0 15,3-3-2-15,1 6 1 16,3 2-1-16,3 8 1 0,4 8 0 16,8 8 1-16,2 5 5 15,8 6 0-15,-4-3-3 16,0 2 1-16,0 3-2 15,-3 3 0-15,0 0-2 16,-8-3 0-16,1-2 0 16,-1-4 1-16,1-1-28 15,-4-9 0-15,0-2-21 16,-3-6 0-16,-1-2 48 16,1-3 1-16</inkml:trace>
  <inkml:trace contextRef="#ctx0" brushRef="#br0" timeOffset="320746.3555">15033 14146 49 0,'3'11'24'0,"29"18"12"16,-21-16-24-16,3 3-6 0,-4-3 1 15,1 6-3-15,3 5 1 16,-3 2-5-16,-1 1 1 15,1 2-2-15,-1-3 1 16,-3-2-15-16,-7-5 1 16,0-1-20-16,0-10 1 15,-3-5 10-15,-1-9 1 16</inkml:trace>
  <inkml:trace contextRef="#ctx0" brushRef="#br0" timeOffset="320887.0389">15139 14300 53 0,'3'2'26'16,"39"-9"6"-16,-27-1-28 0,2 5-5 16,4-2 1-16,-3-6-8 15,0 3 0-15,-8-8-30 16,-3-2 0-16,-7-1 28 16,-3-13 0-16</inkml:trace>
  <inkml:trace contextRef="#ctx0" brushRef="#br0" timeOffset="321058.9167">15276 14059 54 0,'4'34'27'0,"17"56"6"16,-14-71-27-16,-4 7 0 15,1 6 1-15,0 8-6 16,-1-3 1-16,4-3-3 0,-3-2 1 16,-1-6-12-16,1-10 0 15,3-10-27-15,-7-6 0 16,3-8 23-16,-3-8 1 15</inkml:trace>
  <inkml:trace contextRef="#ctx0" brushRef="#br0" timeOffset="321402.671">15431 14220 36 0,'-3'0'18'15,"24"-15"11"-15,-10 9-17 0,10-2 0 16,3 3 0-16,5 5-9 16,2 0 0-16,-2 3-2 15,-5 7 1-15,-2 4 0 16,-8-4 1-16,-7 6-1 16,-7 5 0-16,-7 6 2 15,-4 2 1-15,0 0 0 16,1 0 1-16,3-3-5 15,3-4 1-15,4-4 0 16,11-5 1-16,7-5-3 16,6-2 0-16,4-4-2 15,1 1 1-15,-5-3-12 16,-3 0 1-16,-6-3-20 0,-5 1 0 16,-10 2-4-16,-7-6 0 15</inkml:trace>
  <inkml:trace contextRef="#ctx0" brushRef="#br0" timeOffset="321543.2457">15453 14377 56 0,'14'-6'28'0,"49"6"1"0,-45-2-27 16,14-4-2-16,10-4 0 16,4-1-2-16,0-2 0 15,-4 2-53-15,-3 3 1 0</inkml:trace>
  <inkml:trace contextRef="#ctx0" brushRef="#br0" timeOffset="323040.0289">16920 13496 22 0,'-7'-14'11'0,"-4"4"6"0,11 7-12 16,-3 3-4-16,-1 0 0 15,-3 0 3-15,4-3 1 16,-1-2-1-16,1 5 1 16,-4 0 0-16,-4 0 0 0,-3 8 2 15,-11 5 0-15,0 6-1 16,1 5 0-16,3 5 0 15,7 3 1-15,3 5-2 16,7 5 0-16,15-5 1 16,14-3 0-16,6-5-5 15,8-7 1-15,11-4-2 16,-1-2 0-16,-3 0 0 16,-7 0 0-16,-11 0-1 15,-3 2 1-15,-11 6 0 16,-11 2 1-16,-13 1 1 15,-19-1 0-15,-9 3-4 16,-1-2 1-16,-11-1 1 16,-3-5 0-16,15-7-1 15,6-1 0-15,11-8-16 16,3 1 1-16,15-9-18 16,13 3 0-16,8-8 11 0,7 3 0 15</inkml:trace>
  <inkml:trace contextRef="#ctx0" brushRef="#br0" timeOffset="323258.7819">17308 13712 62 0,'11'0'31'0,"3"56"6"0,-14-40-30 0,0 2 0 15,0-2 0-15,0 0-8 16,0 0 1-16,0 0-1 16,0-3 1-16,0-5-26 15,0-5 1-15,0-3-22 16,-4-6 1-16,1-9 44 16,-8-9 0-16</inkml:trace>
  <inkml:trace contextRef="#ctx0" brushRef="#br0" timeOffset="323352.4874">17167 13535 34 0,'-14'-24'17'0,"21"3"-21"16,0 13-17-16,3 3 8 15,5 2 1-15</inkml:trace>
  <inkml:trace contextRef="#ctx0" brushRef="#br0" timeOffset="323633.7691">17449 13570 47 0,'18'39'23'0,"10"43"10"0,-21-58-23 16,0 11 0-16,0-4 0 16,0 1-5-16,0-6 1 15,-3-4-2-15,-1-9 1 16,1-8-5-16,-4-5 1 16,3-10-1-16,4-6 0 15,7-5-1-15,4-3 1 0,3 8 0 16,4 0 1-16,-4 11-1 15,0 13 0-15,0 5 0 16,-3 0 1-16,0 6-2 16,3-4 0-16,0 1 0 15,0 0 1-15,4-3-31 16,0-2 0-16,-4-3-13 16,-4-3 0-16</inkml:trace>
  <inkml:trace contextRef="#ctx0" brushRef="#br0" timeOffset="325581.3771">18779 13347 39 0,'-4'22'19'0,"8"44"12"0,-4-50-21 15,0 7 1-15,0 12 1 16,-4 7-3-16,-3 14 0 16,-3 2-4-16,-1-11 0 15,0-4-5-15,4-6 1 16,0-11-1-16,4-7 0 15,-1-9-3-15,8-7 0 16,3-3-28-16,3-16 1 16,1-18-11-16,0-6 0 15</inkml:trace>
  <inkml:trace contextRef="#ctx0" brushRef="#br0" timeOffset="325847.0057">18923 13511 42 0,'-3'45'21'0,"13"35"7"15,-2-62-21-15,6 17 4 16,3 2 1-16,11-6-7 16,4-7 1-16,11-3 1 15,-5-10 1-15,-2-8-8 16,-5-9 0-16,-6-9 0 16,-11-12 0-16,-7 1-1 15,-10-6 1-15,-15-3 0 16,-14 1 0-16,-3 5-1 15,3 3 0-15,-3 7-13 16,3 3 0-16,8 3-16 0,6 2 1 16,7 6 1-16,15 0 0 15</inkml:trace>
  <inkml:trace contextRef="#ctx0" brushRef="#br0" timeOffset="326112.6844">19251 13604 45 0,'11'48'22'0,"21"15"13"0,-22-44-23 16,8-6 0-16,3 0 1 16,0-8-4-16,4-7 1 15,3-11-10-15,0-3 1 0,-6-6-1 16,-12-4 1-16,-10 0-2 16,-10-1 1-16,-12 3 0 15,-13 1 0-15,0 7-1 16,0 5 0-16,3 6-11 15,4 5 1-15,10 5-9 16,4 3 0-16,10 3-10 16,4-1 0-16,7-2 13 15,1 0 17-15,-8-8 0 16</inkml:trace>
  <inkml:trace contextRef="#ctx0" brushRef="#br0" timeOffset="326268.9357">19516 13773 61 0,'7'19'30'0,"-7"-3"2"0,4-14-31 15,-1 1-3-15,4-6 1 16,4 1-36-16,3-1 0 16,0-5 14-16,-3-10 1 15</inkml:trace>
  <inkml:trace contextRef="#ctx0" brushRef="#br0" timeOffset="326690.7613">19833 13501 51 0,'-31'8'25'0,"17"-3"9"16,14-5-27-16,10 0-4 15,8 0 1-15,10 0-5 16,7 0 1-16,8 5 0 16,-5 6 0-16,-6 5 0 15,-7 5 1-15,-11 3 3 16,-14 10 1-16,-11 1 0 15,-6-1 1-15,3-5-5 16,3-2 1-16,11-9-2 16,11-2 1-16,6-3-2 0,8 0 1 15,-4-2 0-15,-3 0 1 16,-11 2-1-16,-11 3 0 16,-13 0-1-16,-15 2 1 15,-3 3-8-15,-1-5 1 16,5-3-26-16,-1-5 0 15,7-2 0-15,11-4 1 16</inkml:trace>
  <inkml:trace contextRef="#ctx0" brushRef="#br0" timeOffset="326972.0712">20377 13530 59 0,'-11'-8'29'0,"-10"34"9"16,14-12-29-16,-4 7-1 15,1 8 1-15,3 11-8 16,0-1 0-16,3 1-1 15,4-6 0-15,0-4-1 16,4-4 0-16,-1-8-27 16,4-4 0-16,0-9-20 15,-3-5 1-15</inkml:trace>
  <inkml:trace contextRef="#ctx0" brushRef="#br0" timeOffset="327300.1951">20274 13530 60 0,'0'3'30'0,"36"20"12"0,-19-15-29 16,8 6-6-16,7 1 1 16,3 4-8-16,-7-1 1 15,-3 4-1-15,0-4 0 16,-4-5 1-16,-7-2 0 0,0-11-1 16,-3-5 0-16,-4-9-1 15,-4-7 0-15,1-5 1 16,-1 2 0-16,1 6 0 15,-1 4 0-15,1 14 0 16,3 11 1-16,3 7-1 16,8 4 1-16,3 9 3 15,-3 4 1-15,3 2-5 16,-3-8 0-16,-1-5 0 16,1-6 1-16,-4-2-12 15,-3-8 1-15,-1-8-29 16,-3-5 1-16,0-6 1 15,0-13 1-15</inkml:trace>
  <inkml:trace contextRef="#ctx0" brushRef="#br0" timeOffset="327550.1489">20959 13342 59 0,'3'-5'29'0,"8"55"12"0,-4-37-30 16,0 3-1-16,3 5 1 16,5 8-6-16,-1 11 0 15,0-5-5-15,-4 10 0 16,1 2 0-16,-4 1 0 16,0-9-12-16,-7-7 0 15,0-8-20-15,-3-5 1 0,-5-17-11 16,-6-12 1-16</inkml:trace>
  <inkml:trace contextRef="#ctx0" brushRef="#br0" timeOffset="327831.4566">20980 13615 52 0,'10'-8'26'0,"40"2"6"16,-33 1-26-16,5-5-7 16,2-6 1-16,1-3-1 15,-4 1 1-15,-3-1-17 16,-8-5 0-16,-6-5 7 15,-8-3 1-15,-3 3 11 16,4 0 1-16,-1 8 8 16,1 10 1-16,-1 11 1 15,4 16 0-15,4 8-4 16,-1 8 0-16,1 10-6 16,3 6 1-16,0-1-4 0,0 9 0 15,-4 0 1-15,1-14 1 16,0-8-15-16,-4-7 0 15,3-11-38-15,-3-8 1 16,4-11 42-16,3-16 1 16</inkml:trace>
  <inkml:trace contextRef="#ctx0" brushRef="#br0" timeOffset="328222.0391">21414 13464 45 0,'3'-8'22'0,"22"-3"14"15,-15 3-22-15,8 0-6 16,3 6 0-16,0 2-3 15,-3 2 1-15,0 4-5 16,-4 2 0-16,-7 5 0 16,-7 5 0-16,-14 9 2 15,-7 5 1-15,-8 5 2 16,1 5 0-16,0 0-3 0,3-7 0 16,8-1-3-16,10-7 1 15,7-6-1-15,7-3 0 16,10-7 0-16,11-3 0 15,1-11-9-15,-5 0 1 16,-2-4-28-16,-5-4 1 16,-3-2-7-16,-3-11 0 15</inkml:trace>
  <inkml:trace contextRef="#ctx0" brushRef="#br0" timeOffset="328347.0323">21385 13612 43 0,'15'0'21'0,"55"18"0"0,-45-18-22 0,7-2-15 16,10-1 0-16,0 1-9 16,-7-1 0-16</inkml:trace>
  <inkml:trace contextRef="#ctx0" brushRef="#br0" timeOffset="328925.184">19622 13869 37 0,'17'-8'18'0,"5"5"21"16,-15 3-20-16,-4 0-4 16,1 0 0-16,-1 0-2 15,1 0 0-15,-4 3-10 16,0-6 1-16,-4 3-5 16,1 0 0-16,-1 3-27 15,4-3 1-15,4 0-31 0,6 2 1 16,4-10 56-16,4-2 0 15</inkml:trace>
  <inkml:trace contextRef="#ctx0" brushRef="#br0" timeOffset="330206.4904">22003 13469 29 0,'-14'3'14'0,"-15"-1"13"16,26-2-15-16,-1-2-4 15,4 2 1-15,7 0-4 16,4-3 0-16,7 0-4 0,10 1 0 15,4 2 0-15,3 2 0 16,-7 4-2-16,-7-1 1 16,-3 3 1-16,-11 3 1 15,-14 2 3-15,-7 3 0 16,-7 5 0-16,-4 0 1 16,4-5 0-16,7 0 0 15,3-3-3-15,8 0 0 16,10-5-3-16,17 0 1 15,8-3-3-15,3 1 0 0,1-4-26 16,2 1 1-16,1-3-21 16,-7-8 1-16</inkml:trace>
  <inkml:trace contextRef="#ctx0" brushRef="#br0" timeOffset="330409.5737">22391 13459 57 0,'-4'13'28'0,"11"24"8"16,-3-21-28-16,3 7-3 16,-4 4 1-16,1 5-3 15,3 7 0-15,-4-2-3 16,1-2 0-16,0-11-1 16,-1-6 1-16,1-5-29 15,-1-10 1-15,-3-16-16 16,0-14 1-16</inkml:trace>
  <inkml:trace contextRef="#ctx0" brushRef="#br0" timeOffset="330565.8319">22447 13466 45 0,'0'3'22'0,"18"31"16"0,-11-20-23 16,3 4-7-16,5 6 0 16,2 0-8-16,4 2 0 15,-3 6 1-15,0-5 0 16,-8-1-3-16,1-8 0 15,-4-4-30-15,-7-9 1 0,-11-8-4 16,-6-10 1-16</inkml:trace>
  <inkml:trace contextRef="#ctx0" brushRef="#br0" timeOffset="330706.478">22169 13488 61 0,'21'2'30'0,"35"-4"3"16,-24-1-30-16,14 0-4 15,17-2 0-15,4 2-19 16,0-5 1-16,-7 8-23 16,0 0 0-16</inkml:trace>
  <inkml:trace contextRef="#ctx0" brushRef="#br0" timeOffset="331159.5887">23382 13342 41 0,'-7'-8'20'0,"-4"-2"12"0,11 12-20 0,-3 9-3 15,3 7 1-15,0 6 0 16,0 5 0-16,0 8-5 15,0 11 1-15,0 2-1 16,0 8 0-16,7-7-4 16,3-4 1-16,8-10-1 15,3-8 0-15,0-5-2 16,0-8 1-16,1 0-13 16,-1-8 0-16,0-5-22 15,-7-3 1-15,-3-11-3 16,-4-8 1-16</inkml:trace>
  <inkml:trace contextRef="#ctx0" brushRef="#br0" timeOffset="331331.4515">23195 13496 53 0,'-4'2'26'0,"19"17"11"0,-5-14-27 15,15 3-8-15,14 3 1 16,14-4-4-16,3 1 0 15,7-2-15-15,-3-6 0 16,-7 0-32-16,-3-3 1 16</inkml:trace>
  <inkml:trace contextRef="#ctx0" brushRef="#br0" timeOffset="331612.7575">23646 12966 56 0,'18'6'28'0,"17"12"9"16,-21-10-29-16,8 5-3 15,6 9 1-15,4 15-5 16,3 18 1-16,-3 22-2 15,-8 2 1-15,-6 14-1 16,-11 5 1-16,-11 2-10 0,-3-10 1 16,-7-2-23-16,-7-6 0 15,-7-6-2-15,0-10 1 16</inkml:trace>
  <inkml:trace contextRef="#ctx0" brushRef="#br0" timeOffset="332206.4643">18557 13292 31 0,'7'-50'15'0,"-4"13"7"0,-3 29-15 16,0 0-3-16,-10 8 0 15,-19 10 0-15,-6 17 0 16,-18 26 7-16,-10 15 0 0,-1 36-4 16,11 12 0-16,18 19-6 15,21 13 0-15,32-18-3 16,24-11 1-16,28-16-33 15,15-24 0-15,14-10 5 16,0 0 29 0,-99-69 0-16</inkml:trace>
  <inkml:trace contextRef="#ctx0" brushRef="#br0" timeOffset="340345.7822">4687 13453 2 0,'-28'3'1'0,"28"0"7"0,11-9-2 0,27-10-3 16,29-26 1-16,57-29 4 15,59-33 0-15,75-46-1 16,56-22 0-16,56-32 3 16,29 3 0-16,13-6-7 15,-17 33 1-15,-21 7-3 16,-67 38 0-16,-49 25-2 15,-43 25 1-15,-49 21-6 16,-25 21 1-16,-32 10-30 16,-31 17 1-16</inkml:trace>
  <inkml:trace contextRef="#ctx0" brushRef="#br0" timeOffset="341009.4867">4645 13220 19 0,'-25'80'9'0,"25"-6"9"16,11-69-11-16,14-2-3 16,20-11 0-16,19-16-5 15,21-2 1-15,17-1-7 16,0 6 1-16,4 8-17 16,-14 5 1-16</inkml:trace>
  <inkml:trace contextRef="#ctx0" brushRef="#br0" timeOffset="341509.473">3784 13165 9 0,'-21'-29'4'0,"-25"39"0"16,29 4-4-16,-8 9 5 15,0 20 1-15,-6 12 3 16,-1 1 0-16,11 7-6 16,14 1 0-16,14-14-3 0,14-13 0 15,21-18 4-15,18-19 1 16,21-24-5-16,-14-5 0 15,-7-14 0-15,-14-10 0 16,-21 3 0-16,-15 5 1 16,-24 6-2-16,-18 4 1 15,-13 9-7-15,-12 7 1 16,1 14-17-16,10 10 0 16</inkml:trace>
  <inkml:trace contextRef="#ctx0" brushRef="#br0" timeOffset="341775.1016">4670 13138 28 0,'-11'-13'14'0,"11"66"0"16,4-37-14-16,-1 8-2 16,1 15 0-16,-1 6-24 15,8-8 1-15</inkml:trace>
  <inkml:trace contextRef="#ctx0" brushRef="#br0" timeOffset="351282.8836">9714 14588 19 0,'21'37'9'0,"-4"-5"4"0,-9-29-10 16,-1 2-2-16,0 3 0 15,0 0 0-15,-4 0 0 16,1-3 1-16,-1 0 1 15,-3 1-4-15,0-1 1 16,0 0 0-16,0 0 0 16,0 1 0-16,-3-1 0 0,3-2 0 15,0 2 0-15,3 0-1 16,1 1 1-16,-1 2 0 16,4 2 1-16,0 1 0 15,8-1 0-15,6 1-1 16,7-1 0-16,0-2 0 15,7 3 0-15,8-6 0 16,6 1 1-16,4-1 9 16,11 0 0-16,6-2-9 15,8-3 1-15,10 0-2 16,11 0 0-16,3-3 0 16,4 6 1-16,0 2-1 15,-4 3 0-15,-3 0 0 16,-4 8 1-16,0 0-2 15,-7 0 1-15,8 2 1 16,-8-10 0-16,3 0-1 0,5 0 0 16,-12 0 0-16,12 5 1 15,-5-2-1-15,4 2 0 16,1 0 1-16,10 0 0 16,-4-2-2-16,11-6 1 15,0 3 1-15,10-8 0 16,4 0-1-16,-4-5 0 15,15 7 2-15,-18-4 1 16,3-1-3-16,-13 6 0 16,3-1 0-16,-8 1 0 0,8 2 0 15,0 1 0-15,4-1 0 16,-5-5 1-16,1 3-1 16,-3-1 0-16,-1 1 0 15,-7 5 0-15,1 0 11 16,-12 0 1-16,1 2-9 15,-4-4 1-15,-7-6-1 16,4-8 1-16,-7-3 8 16,-15-5 0-16,-14-10-12 15,1-14 1-15,-11 3-1 16,-11-3 0-16,-7 3-32 16,-14 0 1-16,-7 11-11 15,-11 5 1-15</inkml:trace>
  <inkml:trace contextRef="#ctx0" brushRef="#br0" timeOffset="352410.5689">6715 16231 27 0,'-24'0'13'0,"34"24"5"0,1-21-13 16,7-3 1-16,10 0 1 15,18-3-2-15,3-2 1 16,7-14-4-16,8 3 1 16,-4-2-3-16,-7-1 0 15,0 9-1-15,0-4 1 32,14 1-35-32,-14 3 0 15,-15 2 25-15,-9 5 0 16</inkml:trace>
  <inkml:trace contextRef="#ctx0" brushRef="#br0" timeOffset="352613.751">6804 16520 39 0,'10'0'19'0,"96"-3"1"16,-74-2-20-16,17-9 1 16,8 1 0-16,6 3-9 15,1 2 0-15,-4 0-24 16,-11 0 1-16</inkml:trace>
  <inkml:trace contextRef="#ctx0" brushRef="#br0" timeOffset="353254.3865">7996 16070 16 0,'-42'5'8'0,"-1"6"10"16,36-11-8-16,0 2-3 16,4-2 0-16,-1 0-3 15,4 0 1-15,11-10-3 16,13 2 0-16,12-3-3 0,-1-2 0 15,7 2 2-15,8 1 1 16,-5 5-1-16,-6 5 0 16,-7 7-1-16,-7 7 0 15,-11 2 0-15,-4 5 1 16,-6 5-1-16,-8 6 1 16,1 0 0-16,-4-9 0 31,24-1-2-31,5-4 0 15,2 6 1-15,-3 0 1 16,-6 2-1-16,-12 1 1 0,-6-1-2 16,-8 3 0-16,-7 0 1 15,-6-10 1-15,-5 7-16 16,5-10 0-16,3 0-12 16,3 0 0-16</inkml:trace>
  <inkml:trace contextRef="#ctx0" brushRef="#br0" timeOffset="353644.9775">8631 16104 36 0,'0'0'18'0,"28"56"3"0,-17-38-19 16,-1 9 8-16,1-3 0 16,-4 7-4-16,0 6 0 15,0 0-2-15,4 0 0 16,-4-2 0-16,3-11 0 15,-3-6 5-15,4-7 0 16,-1-11-11-16,8-11 1 0,7-13 2 16,6-7 1-16,-2-6-4 15,2-14 1-15,5 6 1 16,-12 6 0-16,1 7-18 16,-4 8 0-16,-3 8-34 15,-1 3 1-15</inkml:trace>
  <inkml:trace contextRef="#ctx0" brushRef="#br0" timeOffset="355092.7732">10331 16014 15 0,'-64'0'7'0,"5"21"11"0,37-10-9 0,-6 0-1 16,0 7 1-16,0 9-6 15,7-6 0-15,10-3-2 16,11 3 1-16,14-2-1 15,14-3 0-15,4 5 0 16,7-8 1-16,0 3-1 16,-4-3 1-16,-7 1 2 15,-10 7 0-15,-15-3 0 16,-13 3 0-16,-4 1-4 16,-11-4 0-16,-14 1 0 15,0-4 0-15,0-1 0 16,8-1 0-16,6-3-7 15,7 1 0-15,8-6-29 16,-1 1 36-16,11-6 0 16</inkml:trace>
  <inkml:trace contextRef="#ctx0" brushRef="#br0" timeOffset="355327.095">10638 16160 40 0,'7'37'20'0,"-4"-5"10"0,-3-22-20 0,0-2-2 16,0 0 1-16,0 3-8 16,0-3 1-16,0 5-3 15,0-3 0-15,0-2-5 16,0-2 0-16,4-4-21 15,-1-2 1-15,1-5 0 16,0-8 0-16</inkml:trace>
  <inkml:trace contextRef="#ctx0" brushRef="#br0" timeOffset="355436.4711">10518 15848 33 0,'-25'-37'16'0,"22"34"-13"16,6 3-18-16,1 5-3 15,3 0 0-15</inkml:trace>
  <inkml:trace contextRef="#ctx0" brushRef="#br0" timeOffset="355795.8536">10818 16215 42 0,'31'24'21'0,"8"11"8"0,-25-28-22 16,4-7 0-16,3 3 0 16,-3 0-4-16,-1-1 0 15,-2-2-2-15,-5 3 0 16,1-8-1-16,-4-8 0 0,-4-6 0 16,4-10 0-16,-3 0-1 15,-1 2 0-15,1 6 0 16,3 5 1-16,-3 8 0 15,3 14 1-15,0 15-2 16,3 3 1-16,1-3 1 16,10 3 0-16,11 2-1 15,-1-5 1-15,5-5-1 16,3-8 0-16,-1-3-22 16,1-2 0-16,-7 2-16 15,-14 6 0-15</inkml:trace>
  <inkml:trace contextRef="#ctx0" brushRef="#br0" timeOffset="356373.9843">12278 15811 37 0,'-4'-16'18'0,"12"32"5"0,-5-1-19 16,1 1 4-16,3 8 1 15,-4 10-2-15,-3 9 0 16,0 4-5-16,4 9 1 15,-4 2-3-15,3-13 0 16,1-5-1-16,-1-11 1 16,1-8-18-16,-1-2 1 15,1-9-24-15,-1-4 1 16</inkml:trace>
  <inkml:trace contextRef="#ctx0" brushRef="#br0" timeOffset="356623.9877">12366 16049 41 0,'-14'26'20'0,"32"53"3"16,-11-57-21-16,14 4 4 15,7-5 1-15,7-5-1 16,1 3 0-16,3-9-6 16,-4-4 0-16,0-6 0 15,-3-8 1-15,-11-8-2 16,-14-11 1-16,-11-5 0 15,-10 1 1-15,-7-1-2 16,-3 3 1-16,-8 5-8 16,-7 0 0-16,11 8-19 15,3 6 0-15,7 5 7 16,8-1 1-16</inkml:trace>
  <inkml:trace contextRef="#ctx0" brushRef="#br0" timeOffset="356889.6724">12789 16168 45 0,'18'45'22'0,"28"-19"7"0,-25-26-22 15,7-3 1-15,-3-10 1 16,3-5-8-16,0-6 0 16,-6-3-1-16,-8 6 1 0,-14-5 0 15,-11-3 0 1,-63 8-2-1,0 7 1-15,11 6-2 16,10 14 1-16,14 2-10 16,11 2 0-16,6 3-5 15,15 3 0-15,14-2-12 16,11 1 1-16,7-1 22 16,-1-1 0-16</inkml:trace>
  <inkml:trace contextRef="#ctx0" brushRef="#br0" timeOffset="357405.3045">13241 16252 53 0,'0'-21'26'0,"28"8"-11"16,-24 10-26-16,3 3-30 0,3 3 1 15</inkml:trace>
  <inkml:trace contextRef="#ctx0" brushRef="#br0" timeOffset="357827.1848">13467 15951 26 0,'-29'2'13'0,"22"12"0"15,7-12-12-15,0 1-1 16,0 0 0-16,7-1 1 16,4 3 0-16,7 1-2 15,10 4 1-15,0 4 3 16,0 1 1-16,-3 1 5 15,-7 8 0-15,-8 3-4 16,-6 2 1-16,-8-5-4 16,1-1 0-16,3-7-2 15,3 3 0-15,4-6 0 16,7 0 0-16,1 0-1 16,-5-2 0-16,-3 5 1 0,-7 5 1 15,-14 3-1-15,-14 5 0 16,-11 0-10-16,-3 5 0 15,-1 6-26-15,1-5 0 16</inkml:trace>
  <inkml:trace contextRef="#ctx0" brushRef="#br0" timeOffset="358795.9476">13449 15993 22 0,'-11'-3'11'0,"4"3"9"15,7 0-12-15,0-2 2 0,0-1 1 16,0-2-10-16,7 0 0 15,4-1 1-15,3 4 0 16,4-1-3-16,7 8 0 16,-1 6 2-16,1 2 0 15,-4 3-1-15,-3 2 0 16,-8 6 0-16,-10 3 0 16,-10-1 1-16,-11 6 1 15,-1-6 0-15,-2-7 0 16,6-6-1-16,4-2 0 15,7-6-2-15,10 0 0 0,15 3 1 16,10 0 0-16,0 8 0 16,-3-5 0-16,-4-1 0 15,-3 6 0-15,-7 3 0 16,-11-1 1-16,-8 1-3 16,-9-1 0-16,-8-2-26 15,0-3 1-15,1-2 9 16,3-3 0-16</inkml:trace>
  <inkml:trace contextRef="#ctx0" brushRef="#br0" timeOffset="363411.2129">14306 15908 26 0,'-3'3'13'0,"6"10"9"16,1-5-12-16,-4 8-4 15,0 8 1-15,0 2-1 16,-4 11 0-16,1 6 1 16,-1-1 0-16,1-2-7 15,-1-11 0-15,1-3 1 16,3-5 1-16,0-2-4 16,0-6 1-16,0-2-25 0,0-6 0 15,0-2-2-15,0-3 0 16</inkml:trace>
  <inkml:trace contextRef="#ctx0" brushRef="#br0" timeOffset="363864.3232">14278 15943 33 0,'-4'-27'16'0,"12"27"4"0,-8 0-18 16,3 6 6-16,1 2 0 0,3 7-3 15,3 4 0-15,4 7 1 16,4 4 0-16,7 4-4 16,3 3 0-16,0 3-2 15,-3-6 1-15,-4-10-1 16,-3-3 1-16,-4-5-2 16,-4-11 1-16,-3-10 0 15,0-8 1-15,0-11-2 16,-3-11 0-16,-4 1 1 15,0-3 1-15,-4 3-1 16,4 5 0-16,-3 7 0 16,3 4 0-16,0 10 0 15,3 5 0-15,1 11 0 16,7 5 0-16,10 9 4 0,7 1 0 16,0 20-1-16,0-1 0 15,4-8 0-15,0 1 0 16,-4-6-3-16,-3-8 1 15,-4 3-1-15,-3-8 0 16,-1-3 0-16,-6-2 0 16,-4-6-25-16,0-5 1 15,-7-5-19-15,-4-1 1 16</inkml:trace>
  <inkml:trace contextRef="#ctx0" brushRef="#br0" timeOffset="364114.345">14860 15874 41 0,'14'-8'20'0,"18"5"5"16,-25 6-20-16,0 2 1 16,0 6 0-16,4 5-3 15,-4 10 0-15,3 9-2 16,4-1 1-16,4 8-2 15,0 1 1-15,-1-4-1 16,-3-4 0-16,-3-11-9 16,-4-3 0-16,-3-5-29 15,-8-6 1-15,-3-10 28 16,-4-10 0-16</inkml:trace>
  <inkml:trace contextRef="#ctx0" brushRef="#br0" timeOffset="364270.5437">14941 16051 46 0,'14'3'23'0,"53"2"9"0,-42-10-23 16,7 0-8-16,3-1 0 15,0 4-1-15,-3-4 1 16,-4 6-18-16,-7-5 0 16,-7-3-22-16,-10-5 1 15</inkml:trace>
  <inkml:trace contextRef="#ctx0" brushRef="#br0" timeOffset="364473.7249">15128 15750 40 0,'0'13'20'0,"18"50"7"0,-8-49-19 0,1 4 2 16,3 9 0-16,4 4-6 16,3 12 0-16,3-1-4 15,-2 8 1-15,-5-5-1 16,-3-5 1-16,-3-6-2 15,-4-7 1-15,0-6-20 16,0-8 0-16,0-5-21 16,0-3 41-16,-7-5 0 15</inkml:trace>
  <inkml:trace contextRef="#ctx0" brushRef="#br0" timeOffset="364833.0659">15371 15964 23 0,'4'-8'11'0,"17"3"13"0,-3-1-12 16,10 1-1-16,4 0 0 15,-1 2-10-15,1 3 0 16,0 3 0-16,-7 5 0 15,-8 2-2-15,-10 6 1 0,-7 3 4 16,-7 5 1-16,-3 7 0 16,-1-4 0-16,-3-1-3 15,3 6 1-15,4-6 2 16,7-2 1-16,4-5-3 16,6 2 1-16,12-3-4 15,2-7 1-15,5-3-2 16,-1 0 1-16,0 0-3 15,-3-5 1-15,-4 2-21 16,-7-5 1-16,-3-5-21 16,-11-1 1-16</inkml:trace>
  <inkml:trace contextRef="#ctx0" brushRef="#br0" timeOffset="364989.2997">15382 16046 43 0,'11'0'21'0,"77"16"1"0,-64-16-21 16,15 0-1-16,11 0 0 16,-1 2-26-16,-7 4 1 15,1-1 8-15,-5-8 0 16</inkml:trace>
  <inkml:trace contextRef="#ctx0" brushRef="#br0" timeOffset="365458.11">16285 15900 26 0,'-39'6'13'0,"15"-12"6"16,20 4-14-16,4 2 5 16,4 0 0-16,3 2-4 15,10 4 0-15,11-1-1 16,8 0 0-16,-5 3-4 15,-2 0 0-15,-5 3-1 0,-6 2 0 16,-7 3 1-16,-8 2 1 16,-6 4 2-16,-8-1 0 15,-7-3 1-15,1 1 1 16,3-1-5-16,3 1 0 16,4 2 5-16,10-2 0 15,12-6-6-15,2 0 1 16,4-5-3-16,4 0 0 15,7-6-6-15,3 1 1 16,0-8-20-16,1-3 0 16,-8-8-8-16,0-2 0 0</inkml:trace>
  <inkml:trace contextRef="#ctx0" brushRef="#br0" timeOffset="365661.242">16842 15903 44 0,'0'3'22'0,"11"42"5"16,-11-29-21-16,3 5 1 16,1 3 0-16,-1-3-7 15,1 8 1-15,3-5-2 16,0-6 1-16,4-10-2 16,-1 0 1-16,1-11-31 15,3-5 0-15,0-7 9 16,4-9 1-16</inkml:trace>
  <inkml:trace contextRef="#ctx0" brushRef="#br0" timeOffset="365801.8138">17065 15948 52 0,'-4'24'26'0,"18"26"5"0,-7-37-27 16,0 6-3-16,7 10 1 16,0 0-3-16,4 0 1 15,-4-8-19-15,-10 1 0 16,-11-12-19-16,-11-13 0 15</inkml:trace>
  <inkml:trace contextRef="#ctx0" brushRef="#br0" timeOffset="365942.4946">16606 15903 53 0,'0'-5'26'0,"81"15"2"16,-39-7-27-16,22 0-1 15,17-1 0-15,14 4 1 16,1-4 0-16,-1 4-17 15,-7-1 1-15,-14 0-24 16,-10 0 1-16</inkml:trace>
  <inkml:trace contextRef="#ctx0" brushRef="#br0" timeOffset="366348.7501">17908 15742 31 0,'-7'0'15'0,"-1"39"9"0,5-20-16 0,-4-1 1 16,-4 9 0-16,-6 7-1 15,-5 11 1-15,1 6-2 16,0 1 0-16,7 4-2 16,3-8 1-16,11-11-1 15,8-8 0-15,9-3-4 16,11-5 0-16,4-2-3 15,3-8 1-15,4-1-7 16,-4-5 1-16,1-5-18 16,-5 0 0-16,-6-5-16 15,-11-5 1-15</inkml:trace>
  <inkml:trace contextRef="#ctx0" brushRef="#br0" timeOffset="366520.6271">17601 15916 47 0,'-11'0'23'0,"60"29"11"0,-24-21-24 16,18 3-8-16,16 5 1 15,16-3-4-15,2 3 1 16,1-3-21-16,-1-5 0 16,-6-3-17-16,-18-7 1 15</inkml:trace>
  <inkml:trace contextRef="#ctx0" brushRef="#br0" timeOffset="366755.0066">18278 15281 56 0,'63'-18'28'0,"36"52"1"16,-67-15-27-16,10 20 0 15,11 12 0-15,4 20 1 16,-4 35 1-16,-15 0-5 16,-9 16 0-16,-15 7 1 15,-18-7 1-15,-24 0-26 16,-29 10 1-16,-27-18-13 16,-15-19 0-16</inkml:trace>
  <inkml:trace contextRef="#ctx0" brushRef="#br0" timeOffset="367239.333">12140 15527 34 0,'-70'22'17'0,"-54"105"17"15,86-75-16-15,-12 28-3 16,11 34 0-16,11-1-8 15,14 17 1-15,39 13-7 16,35-16 0-16,42-3-3 0,50-21 1 16,45-15-51-16,29-14 0 15,21-32 32-15,-4-23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47:49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 1743 31 0,'0'8'15'0,"10"37"11"0,-3-34-15 15,-3 10-5-15,-1 6 1 16,1 2 0-16,-1 5 1 16,-3-2-1-16,4-8 0 15,-4-3 0-15,3-8 1 16,-3-5 0-16,0 0 0 16,0-13-9-16,-3-6 1 15,-1-10 0-15,1-6 1 16,-1-7-2-16,1-3 1 15,-1-5-1-15,-3-1 0 16,4-7 2-16,-1 0 0 0,4 5 1 16,0 5 0-16,0 3-1 15,4 5 0-15,-1 6-1 16,4-1 1-16,0 4 0 16,0 4 0-16,4-2-2 15,-1 8 1-15,5-1 0 16,2 12 0-16,4 2 0 15,1 10 0-15,-1 9 0 16,0 2 0-16,0 16 1 16,0 11 0-16,4-14 0 15,0 3 0-15,-1 3-2 16,1-6 1-16,-4 1 0 16,0-4 0-16,-7-4 1 15,0-1 0-15,1-7-3 16,-5-1 0-16,1-4-21 15,-4-6 0-15,3-6-9 16,-3 1 0-16,1-1 10 0,-5-7 0 16,1 3 17-16,-15-6 1 15</inkml:trace>
  <inkml:trace contextRef="#ctx0" brushRef="#br0" timeOffset="140.6278">1883 1778 44 0,'-14'-8'22'0,"49"-5"9"0,-14 7-21 16,11-2-2-16,11 1 0 16,13-1-9-16,0 0 0 15,-6-3-22-15,-8 3 0 0,4 0-14 16,-7-8 1-16</inkml:trace>
  <inkml:trace contextRef="#ctx0" brushRef="#br0" timeOffset="562.4568">2483 1363 49 0,'0'0'24'0,"-4"7"7"0,4-4-25 15,4 13 4-15,-1 8 1 16,4 2-4-16,0 9 1 15,-3 7-5-15,-1 0 1 16,5-7-3-16,-1-4 0 16,0 4-2-16,-4-9 1 15,4-5-1-15,-3 1 1 0,3-12-18 16,0-5 1-16,3-5-10 16,-3-7 0-16,1-1-1 15,2-6 0-15,-3 1 24 16,0-3 1-16</inkml:trace>
  <inkml:trace contextRef="#ctx0" brushRef="#br0" timeOffset="984.3341">2500 1397 42 0,'-14'-11'21'0,"14"-2"15"16,0 13-20-16,0 0-15 15,4 5 0-15,3 6 9 16,3 7 0-16,5 4-3 16,6 4 1-16,7 1-3 0,4 2 1 15,-1-8-2-15,-9-5 1 16,-1 2-3-16,-4-10 1 16,1-8-3-16,0 0 1 15,-4-5-1-15,-4-6 1 16,1-5-1-16,-4-7 0 15,-3-6 0-15,-8 2 0 16,0-2-1-16,1 8 1 16,-1 5-1-16,1 5 1 15,-1 11 0-15,1 11 1 0,6 13 0 16,4 2 1-16,18 9 4 16,14 2 1-16,10-6-5 15,18-4 0-15,4-17-2 16,10-10 0-16,-3-5-5 15,-4-8 0-15,-7 2-38 16,-7-5 1-16,-11 1 9 16,-7-1 0-16</inkml:trace>
  <inkml:trace contextRef="#ctx0" brushRef="#br0" timeOffset="6683.2833">3964 2008 33 0,'0'-21'16'0,"0"0"9"0,0 8-17 15,0 5-4-15,0 2 1 16,0-2 2-16,0 0 0 16,0 3-4-16,0 0 1 15,0 0-2-15,0 5 0 16,0-3-1-16,0 3 0 15,0 0-2-15,0 0 1 16,0 3 0-16,0-1 1 0,4 11-1 16,-1 3 1-16,1 11 3 15,3-1 1-15,0 6-5 16,-4 2 1-16,4 14 0 16,1 2 0-16,-1 16 2 15,3 3 1-15,1 13 1 16,-1 8 0-16,-3 27-2 15,-3-1 1-15,-4 6-4 16,3 13 1-16,1-11 3 16,0 3 0-16,-1 10-1 15,-3-17 1-15,0 1 0 16,-3-2 0-16,-1-8 2 16,-7 1 0-16,4-4-4 15,-3 6 1-15,-8-14-2 16,-7-4 1-16,8-7-2 15,-1-6 1-15,4-9-2 16,3-19 1-16,4-7 0 0,-3-6 0 16,6-10-8-16,4-8 0 15,4-6-19-15,6-10 1 16,5-16-16-16,2-13 1 16,8-13 27-16,-4-9 0 15,0-31 5-15,-10-16 0 16</inkml:trace>
  <inkml:trace contextRef="#ctx0" brushRef="#br0" timeOffset="7400.4168">3901 1950 35 0,'-7'-11'17'0,"0"6"9"0,7 2-18 16,0 3-7-16,0 0 1 15,0 3 5-15,0 5 1 16,-4 10-2-16,1 4 0 16,-1 4-1-16,-3-10 1 0,3-3-4 15,1 0 0-15,-1-5 4 16,-3-2 0-16,7 2 0 15,-3-1 1-15,-1-1-8 16,1-14 1-16,-1-5-1 16,4-9 1-16,7-4 0 15,0-8 1-15,7 2-1 16,4 0 1-16,0 6-2 16,-1 2 0-16,1 11 2 15,0-3 0-15,-8 8-1 16,4 5 0-16,0 6 0 15,1 5 1-15,2 2-1 16,4 4 0-16,1-4-1 16,-1 6 0-16,0-5-22 15,0 2 0-15,0-3-12 16,0 6 0-16,-7-5 16 16,4-3 1-16</inkml:trace>
  <inkml:trace contextRef="#ctx0" brushRef="#br0" timeOffset="8119.1783">4437 1595 45 0,'0'-8'22'0,"3"8"11"15,-3-5-23-15,0 0-7 0,0 5 1 16,0 5-2-16,4 0 0 15,3 3 3-15,0 6 0 16,0 4 2-16,4-2 1 16,-1 8-4-16,1-3 1 15,-1 5 0-15,5 3 0 16,-5 1 0-16,1 1 1 16,-1-9-1-16,1-1 1 15,-1-5-5-15,-3 2 1 16,1-7 2-16,-1-3 0 0,-4 0 1 15,1-3 1-15,-1-3-4 16,1-2 1-16,3-5-4 16,0-5 1-16,3-6 0 15,1-5 1-15,-4-3-2 16,0-8 1-16,4 6 0 16,3 2 1-16,-4-3-14 15,1-2 1-15,0-5-13 16,-4 2 1-16,0 6-4 15,0 4 0-15,0 9 7 16,-4 5 0-16,1 3 6 16,-1 2 1-16,4 11 8 15,0-5 1-15</inkml:trace>
  <inkml:trace contextRef="#ctx0" brushRef="#br0" timeOffset="8541.1117">5022 1516 42 0,'-7'-8'21'16,"11"5"6"-16,-4 3-21 0,-4 0-4 16,-3 6 0-16,-3 2 4 15,-4 13 0-15,-4 13-1 16,4-7 0-16,0 7 0 16,0 0-5-1,14-34 0-15,3 51 15 16,1-9 1-16,6-8-14 15,8-7 0-15,0-9-2 16,-1 4 0-16,-3-15-1 16,4 4 0-16,-4-8-15 15,0-3 0-15,-3-3-12 16,-1-8 1-16,1-2 1 16,7 3 0-16,-4-9 16 15,3 3 1-15</inkml:trace>
  <inkml:trace contextRef="#ctx0" brushRef="#br0" timeOffset="8853.5805">5248 1490 42 0,'-3'-8'21'0,"-4"16"6"0,3-1-21 16,1 1 6-16,-1 19 0 0,-3 7-4 15,3-7 1 1,1 4-3-16,3 4 0 0,3-1-3 16,8 1 1-16,-4-6-3 15,7 0 0-15,-3-3-1 16,-4-10 0-16,0 3 0 16,0-9 0-16,3 1-4 15,1-3 1-15,0-3-19 16,-1-5 1-16,4 0 1 15,0-5 0-15,1-1 0 16,-1-1 0-16,-4-1 7 16,-3 0 0-16</inkml:trace>
  <inkml:trace contextRef="#ctx0" brushRef="#br0" timeOffset="9103.5629">5121 1667 46 0,'-3'0'23'0,"41"2"15"0,-27 1-23 16,7 2-8-16,6-2 0 16,1 2-7-16,-4-5 0 15,0 3-1-15,1-3 0 16,-1 5-11-16,0-2 1 15,0 2-20-15,0-5 1 0,-3 0 5 16,-1-5 1-16</inkml:trace>
  <inkml:trace contextRef="#ctx0" brushRef="#br0" timeOffset="9322.3497">5442 1458 42 0,'-3'-3'21'0,"41"6"7"16,-23 2-21-16,13 6 2 15,14 7 1-15,0 14-9 16,4 5 0-16,-3 3-2 16,-8 2 1-16,-7 3 0 15,-10 3 1-15,-15-3-26 16,-10 5 0-16,-3 0-9 0,-15-8 1 15</inkml:trace>
  <inkml:trace contextRef="#ctx0" brushRef="#br0" timeOffset="10290.0113">4003 4635 23 0,'4'-13'11'0,"-1"-3"7"16,-3 16-12-16,0-5 1 15,0 2 1-15,0 3-4 16,0 0 1-16,0 0 0 16,0-2 0-16,0 2-3 15,0 0 0-15,0 0 1 0,0 5 1 16,0 5-1-16,4 6 1 16,-8 11 1-16,4 12 0 15,0 17 0-15,0 2 0 16,0 11-1-16,0 5 0 15,-3 16 0-15,3-16 1 16,-4-2-5-16,-3-4 1 16,0-4-1-16,0-6 0 15,0-5-9-15,0-3 0 16,3-5-20-16,4-3 1 0,4-2-3 16,3-8 0-16,-4-6 26 15,1-2 0-15</inkml:trace>
  <inkml:trace contextRef="#ctx0" brushRef="#br0" timeOffset="11446.24">2423 4127 1 0,'-14'-2'0'0</inkml:trace>
  <inkml:trace contextRef="#ctx0" brushRef="#br0" timeOffset="13274.3913">2017 4133 30 0,'-10'0'15'0,"13"0"0"15,1 0-14-15,-1 0-2 16,8 2 1-16,-1 1 1 0,1-1 0 16,-1 1-2-16,5-3 1 15,2 3 1-15,4-3 1 16,4 2 1-16,7-2 0 15,0 3-3-15,-1-3 0 16,12 0 0-16,-1-3 1 16,4 3 0-16,-4-2 1 15,4 2 1-15,7 2 1 16,-4-2-2-16,-3 3 0 16,4-3-1-16,-1 0 0 0,4 3-3 15,-4-3 1-15,8 0 2 16,3 2 1-16,-4 1 1 15,0-3 0-15,4 3-1 16,4-1 1-16,-4 1 0 16,3 0 0-16,4-3-3 15,-3 2 1-15,-1-2 0 16,4 0 0-16,-3 0 0 16,-1 0 1-16,4 0-2 15,0 0 0-15,4-2 0 16,3-1 0-16,-3 3-1 15,3 0 1-15,7-3 0 16,-7 3 0-16,3 0 0 16,1-2 0-16,-4-1 0 15,7 3 0-15,-3 0 1 16,-4-3 0-16,7 1 1 16,-7-1 0-16,7 3 0 0,4 0 0 15,-7 0-2-15,3 0 0 16,3 0-1-16,1 0 1 15,7 0 0-15,-4-3 0 16,11 3 0-16,-8-2 0 16,15-1 3-16,-11 0 1 15,8 1-4-15,-8-3 1 16,11 5 0-16,-4-3 0 16,4 3-1-16,-7 0 0 15,10 0 0-15,-3-3 1 16,3 1-2-16,0-1 1 0,8 3 0 15,-8-8 1-15,8 0-2 16,-5 3 1-16,5-3 0 16,-1-3 0-16,4 3 0 15,0 0 1-15,-7 0-1 16,10-2 0-16,-10-3 1 16,11 2 0-16,-15-2 0 15,15 2 1-15,-4 1-2 16,-4-1 0-16,4 3-1 15,-4 3 1-15,15 0 0 16,-11-1 1-16,7-2-1 16,-4 3 1-16,-3 0-1 15,11-3 0-15,-8 3 2 16,4-3 1-16,4 0 0 16,-5 2 0-16,12 1-2 0,-11-3 1 15,4 0-2-15,-1 0 1 16,-3 3-1-16,4 0 1 15,-8-1-1-15,4 4 1 16,-11-1-1-16,8 0 1 16,-4 3-2-16,0-2 0 15,7-1 2-15,-7 1 1 16,10 2-1-16,-6-6 0 16,3 4 0-16,-4 2 0 15,0-3-2-15,8 0 1 16,-4 3 0-16,0 0 1 0,7 0-1 15,-7 0 0-15,7 0 0 16,4-2 1-16,-4 2-2 16,3 0 1-16,4-3 0 15,-7-2 1-15,11 2-1 16,0-2 0-16,-4 2 0 16,3 0 0-16,4 1 0 15,-3-1 0-15,3 1 0 16,7-1 0-16,-10 3 0 15,3-3 1-15,7 1-1 16,-7 2 0-16,-3-3 0 16,7-2 1-16,-8 2 0 15,-3 0 0-15,8 1-3 16,-5 2 0-16,-3-3 3 16,4 0 0-16,-11 3-1 0,0-2 1 15,4 2-2-15,-8 0 1 16,4 0 1-16,-3 0 0 15,-1 2-1-15,1-4 0 16,-8-1 0-16,8 3 0 16,-4 0-1-16,3 0 1 15,8-3 1-15,-11 3 0 16,3 0-1-16,8 0 1 16,-11 0-2-16,10 0 0 15,-3 0 1-15,0 3 0 16,0-3 0-16,0 0 0 0,7 0 0 15,1 3 0-15,-1-3 0 16,3 0 0-16,4 0-1 16,1 0 1-16,-5 2 0 15,-3-2 1-15,0 3 0 16,0 0 0-16,-10-1 1 16,-4 1 0-16,7 0-1 15,-21-1 0-15,7-2 2 16,-7 0 0-16,0 3-3 15,-8 0 0-15,-16-1 2 16,-1-2 0-16,-11 0-4 16,-6 3 1-16,-8 0 1 15,-10-3 0-15,-10 0 0 16,-12 0 1-16,-6 0-1 16,-7 0 0-16,-4 0-1 15,0 0 0-15,-4 0-11 16,-2 0 1-16,-5 0-8 0,1 0 0 15,-4 0 9-15,3 0 0 16,4-3 6-16,0 0 1 16,4 1-7-16,-1-1 1 15,4 3-8-15,-3 0 1 16,-4 0-2-16,-7 0 1 16</inkml:trace>
  <inkml:trace contextRef="#ctx0" brushRef="#br0" timeOffset="13611.9018">22853 3595 46 0,'-21'-23'23'16,"17"4"2"-16,-3 14-24 0,0 0 4 16,0 2 0-16,3 0-3 0,8 3 1 15,7 0 0-15,6 3 1 16,18 7-3-16,11 12 1 15,4 1-1-15,-12 4 0 16,5-6-1-16,3 0 0 0,-8 0 4 16,-9 3 1-16,-5 0-1 15,-6 5 0-15,-11 3 4 16,-18 0 0-16,1-6-6 16,-8 1 1-16,-6-1-4 15,-8-2 1-15,0 0-1 16,-3-1 1-16,3-1-17 15,4-1 0-15,3 3-21 16,4-6 1-16,10 1 13 16,11-4 1-16</inkml:trace>
  <inkml:trace contextRef="#ctx0" brushRef="#br0" timeOffset="15775.859">3887 3056 33 0,'-11'-8'16'0,"57"13"3"16,-28-5-17-16,10 0-3 15,18 0 1-15,7 5-9 16,6 9 0-16,5-4-16 16,-8-5 0-16</inkml:trace>
  <inkml:trace contextRef="#ctx0" brushRef="#br0" timeOffset="16525.8423">4007 5130 31 0,'-4'0'15'0,"0"-5"6"0,4 5-15 0,0 0-5 16,4 0 0-16,0 5 1 16,-4 0 1-16,0 8-3 15,3 9 1-15,4 7-1 16,0 5 1-16,0 11-1 15,-3 16 1-15,3 8-1 16,-4 15 1-16,1-2-1 16,-4 3 1-16,0-8-2 15,0-14 1-15,0-2-24 16,3-11 1-16,4-10 5 16,1-11 0-16</inkml:trace>
  <inkml:trace contextRef="#ctx0" brushRef="#br0" timeOffset="16853.9987">3728 5479 43 0,'-39'3'21'0,"29"-6"2"0,13 3-23 0,11 0 6 15,14 3 0-15,22-3 1 16,17-5 0-16,17-3-17 15,1 0 1-15,14 2-26 16,-15 4 0-16,-6-6 24 16,-14 0 0-16</inkml:trace>
  <inkml:trace contextRef="#ctx0" brushRef="#br0" timeOffset="23992.3018">4084 3580 16 0,'-3'0'8'0,"3"5"4"0,0-5-9 0,0-5 0 16,0 5 0-16,0 0 1 15,0 0 0-15,0-6-2 16,0 4 0-16,0-4 0 16,0 1 0-16,3 0-2 15,1-1 0-15,-1 1 0 16,1 0 1-16,-1-3-2 15,1 0 1-15,-1-3 0 16,1 4 1-16,3-4-1 16,0 0 1-16,0 1 1 15,0-1 1-15,0 1-3 16,0-1 0-16,0 0 0 16,0-2 1-16,0 0 0 15,4 0 0-15,-1 0 1 16,1 2 1-16,0 0-1 15,-1 3 1-15,1 0-3 0,-1 1 0 16,5-1 1-16,-1 2 0 16,0-4-1-16,0-1 0 15,-4 3 1-15,5 0 0 16,-5 0-2-16,1-2 1 16,-1 2 0-16,1 5 0 15,-4-2 0-15,0 2 0 16,4-2 0-16,-4 2 0 15,0 1 0-15,0 2 0 16,-4 2 0-16,1 4 0 16,3-1 0-16,-4-2 1 0,1 2-2 15,3 0 1-15,-4 3 1 16,5-3 1-16,-1 3-3 16,0 0 0-16,-4-5 1 15,4 2 0-15,-3 3 0 16,-1 0 1-16,1 0-1 15,-1 5 0-15,1 0 1 16,-1 3 0-16,1 3-1 16,-1 2 1-16,1 0-2 15,-1 0 1-15,1-2 1 16,0 5 0-16,-1-1 0 16,1 4 0-16,-1 2 0 15,1 0 1-15,-4-2-2 16,0-6 1-16,0 0-1 15,0 0 0-15,0 0 0 0,0 3 0 16,0 0 0-16,0 0 0 16,0 2 0-16,0 1 1 15,0-4-1-15,3-1 0 16,1 1-1-16,-1 4 1 16,4 2 0-16,0 3 0 15,-3-1 0-15,-1-1 0 16,1-1-1-16,-1 2 1 15,1 4 0-15,-4-3 1 16,0 2 0-16,3-2 0 16,1-6-2-16,0 6 1 0,-1 0 0 15,1 5 0-15,-1 0-1 16,1-6 0-16,-4 4 1 16,3-1 1-16,1 3 0 15,-1 3 0-15,1-3-2 16,-1-3 1-16,1 3 0 15,-1 6 1-15,1 2 2 16,-1-6 0-16,4 4-2 16,1-1 0-16,-5 3 0 15,4 0 0-15,0-8-2 16,0-3 1-16,4-2 0 16,-1 3 0-16,1-6 0 15,3 2 0-15,-3-1 0 16,-1-7 0-16,4-1 0 15,-3-4 0-15,3 1 0 0,-3-1 0 16,-1-2 2-16,4 0 1 16,-3 0-3-16,-4-6 1 15,0-2-1-15,4-2 0 16,-4-6 2-16,3-6 0 16,1-2-2-16,3 0 0 15,0-8 0-15,4-5 0 16,-1-2 0-16,1-7 0 15,0 1 1-15,-1 0 0 16,1-5-1-16,-1-3 0 16,-2 0-1-16,-1 0 1 0,-4 5 0 15,1-2 1-15,-1-9-2 16,1-2 1-16,0 3 0 16,-1-3 1-16,1-8-1 15,-1 0 0-15,1 5-1 16,-1 1 1-16,-2-6 0 15,-1 0 1-15,0 8-2 16,-4 0 1-16,-3-3 0 16,0 1 0-16,0-3 0 15,0 2 0-15,0-5 0 16,0-5 0-16,0 2 0 16,0-2 0-16,0 3-1 15,0 4 0-15,4 9 1 16,-4 8 1-16,3 2-2 15,1 0 1-15,-4-2 0 16,7-6 1-16,0 3-2 16,0 5 1-16,0-5-1 0,0 3 1 15,0-1 0-15,0 1 0 16,0 2 0-16,4 3 0 16,-4 3 0-16,0 4 0 15,0-1 0-15,0-1 1 16,4 0-2-16,3 0 1 15,0-8 0-15,0 9 0 16,0 1 0-16,-3 7 0 16,-1 1-1-16,1 4 1 15,-4 2 0-15,0 3 1 16,3-1-2-16,1 6 0 0,0 3 2 16,-1 2 0-16,-3 6-1 15,0 5 0-15,0 0 0 16,0 5 0-16,0 0 0 15,-3-5 0-15,0 5 1 16,-1 3 0-16,1 0-2 16,-1 5 1-16,1-3 0 15,-1 3 0-15,1-2 0 16,-1 4 1-16,-3 4-1 16,0 2 0-16,0 0 0 15,0-5 1-15,-3-1 0 16,3 4 0-16,0-1-1 15,0 3 1-15,0 0 0 16,-4-2 1-16,4 4-2 16,-3 1 0-16,-1 5 0 0,1-5 1 15,-1-9 0-15,4-1 1 16,0-7 0-16,0 1 0 16,-3-3-2-16,3 3 1 15,0-3-2-15,0 3 1 16,0 0 0-16,0 0 0 15,0 0 1-15,3-1 0 16,1 4-1-16,-1 2 0 16,1 0 1-16,-1 0 0 15,1-2 0-15,-4-6 0 0,3 0 0 16,1 0 0-16,-1 3-1 16,1 2 0-16,-1 3 0 15,4 1 0-15,0 1 0 16,0-2 0-16,1-2 2 15,-1 2 1-15,0 3-1 16,0-3 1-16,0 3-3 16,0-3 1-16,0-3-2 15,0 1 1-15,0-1 0 16,0 3 0-16,0-2 0 16,0 2 0-16,0-6 0 15,0 1 0-15,0 0 0 16,0-3 1-16,0 0-1 15,8-2 0-15,-8-1-1 16,0 4 1-16,0-6 0 16,-4-1 0-16,4-1 0 15,-3-4 1-15,3-2 2 0,0 0 1 16,0-5-2-16,0 2 0 16,0-10-2-16,4-1 0 15,-1-2-1-15,1-5 1 16,-1 0 0-16,5 0 1 15,-1-3-1-15,0-3 1 16,0-4-2-16,0-4 0 16,0 1 2-16,-3-3 1 15,3 5-4-15,-4-5 1 16,1-8 1-16,-1-3 1 16,1 3-1-16,-4 0 0 0,4 0 0 15,-1 0 1-15,1 0-1 16,-4 0 1-16,0 0-2 15,7 5 1-15,-7-2 0 16,0-6 0-16,-3 0-1 16,6-5 0-16,-3-5 1 15,4-3 0-15,-4 3 0 16,-3 7 1-16,3 4-2 16,3-4 1-16,-3 4 0 15,0 2 0-15,-3 0 0 16,-1 5 0-16,4-3-1 15,0-2 0-15,-3-5 1 16,-1 2 0-16,1 1 0 16,0 2 0-16,3 0-1 15,-7-6 1-15,3 6-1 0,1 0 1 16,-1 0 0-16,1 3 1 16,-1-1-2-16,4 4 0 15,0-4 1-15,0 1 0 16,0 5 0-16,4 2 0 15,0-4-1-15,3-1 1 16,0 3-1-16,0 0 0 16,0 0 1-16,0-1 0 15,-14 30 0 1,18-15 0-16,-1-1 1 16,-2 2-1-16,-1 4 1 0,3-1-2 15,-3 6 1-15,1 0 0 16,-1 5 0-16,0-3 0 15,0 0 0-15,0 6 0 16,0 2 0-16,-3 6-1 16,-1 7 1-16,1 4 0 15,3 1 0-15,-7 1 0 16,0 3 0-16,0 7 0 16,0 3 0-16,-3 5 0 15,-1 3 1-15,-3 0 0 16,0 6 0-16,0-6-2 15,-3-11 0-15,3 0 1 16,0 6 0-16,-4 8 0 16,4-1 1-16,0 1-2 15,0 5 1-15,-3 5 0 16,-1-10 1-16,1 2-1 0,-5 6 1 16,1-1-1-16,0-2 1 15,4 8-1-15,-1 0 1 16,1-8-1-16,-1 0 0 15,-3 5 0-15,4 0 0 16,3-5 1-16,0 2 1 16,0-4 2-16,0-1 0 15,3-5-4-15,1-8 0 16,-1-5 1-16,1-1 0 16,-1-1-1-16,1-4 1 0,-1-2-1 15,4 2 1-15,-3-2-2 16,-1-3 0-16,5-2 0 15,-1-1 1-15,0-2 1 16,0 0 1-16,0-5-3 16,-4-1 0-16,1 1 1 15,3-1 0-15,0-2 0 16,0-5 0-16,0 0 0 16,4-3 1-16,-4-3-2 15,3 0 1-15,1-5 0 16,-1 0 0-16,5-2 1 15,2-6 0-15,1-3-3 16,3-4 1-16,-3-1 2 16,3 0 0-16,-7-2-1 15,0-3 1-15,4-6-2 16,-1-7 0-16,1 2 2 16,3-2 0-16,0-1-1 0,0-2 0 15,1 0-1-15,-1 11 0 16,-7 2 1-16,0-7 1 15,-3-4-1-15,-4 4 0 16,3-1-1-16,1 0 1 16,-1-5 0-16,1-5 0 15,-1 5 1-15,5-8 1 16,-1-5-4-16,0 8 1 16,3 2 0-16,1 3 1 15,-4 5 0-15,0 1 1 16,-3 4 0-16,-4 1 0 0,0 2-2 15,4 6 1-15,-4-3-1 16,0-6 1-16,0-4 0 16,0-1 0-16,0 0-1 15,3 0 0-15,-3 3 2 16,1 0 1-16,-1 3-3 16,-4 2 1-16,4 3 0 15,0 3 0-15,0 7-1 16,4-5 0-16,-1 1 1 15,5-4 1-15,2-2-2 16,-3 0 1-16,4 5 0 16,0 0 1-16,-4 0-1 15,0 3 0-15,-4 0-1 16,-3 5 1-16,0 3 0 16,1 2 0-16,-1 1-1 0,-4 5 1 15,4 5 0-15,0 5 1 16,0 5-1-16,0 6 0 15,0 16 0-15,4 5 1 16,-8-3-2-16,5 4 1 16,-8 7 0-16,0 2 1 15,-4 6-1-15,0 5 1 16,1 3-2-16,-4-5 0 16,-4 5 2-16,4 2 0 15,0-2-1-15,0 2 0 16,0 3 0-16,-3-10 0 0,-1 0 0 15,4 4 0-15,0-1-1 16,7-4 1-16,-4 1 1 16,1-1 0-16,-1-4-1 15,1-4 0-15,-4-7 0 16,3 0 1-16,4-1-2 16,4 1 1-16,-4-3 0 15,7 0 1-15,0-5-1 16,0 0 0-16,0-1 1 15,0 1 0-15,0-3-2 16,0-2 1-16,0-4-1 16,0 1 1-16,4-5 0 15,-1-6 1-15,1-2-1 16,-1-4 0-16,1-1 0 16,3-4 0-16,0-2 1 0,4 0 0 15,0-5-2-15,-1 2 0 16,-3 1 0-16,0-1 0 15,1 3 2-15,-1-2 1 16,-7-1-3-16,3-2 0 16,4-1 2-16,-3 1 0 15,3-3-2-15,0-5 1 16,0 0 0-16,0-1 0 16,4 1 0-16,0-3 0 15,-1-2 0-15,1-6 0 16,-4-2 0-16,0-1 0 0,0 1 0 15,-3-3 0-15,3 5 0 16,-3-5 0-16,3-3 0 16,-4-10 1-16,1-3-2 15,-1-6 1-15,5-7-1 16,-1 3 0-16,0-6 1 16,0-5 0-16,-4 7 0 15,1 4 0-15,-4-1-1 16,0 3 0-16,0 6-1 15,-3 4 1-15,-1 12 1 16,1-6 0-16,-1-3-2 16,1-5 1-16,-1 0-1 15,1 0 0-15,-1-3 1 16,1 1 1-16,-1 2-1 16,1 5 1-16,-1 8 0 15,5 3 1-15,-5 3-1 0,1-1 1 16,-1 1-2-16,1-1 1 15,-1 1 0-15,1 2 0 16,3-2 0-16,0 2 0 16,3-3-1-16,5 9 1 15,-5-3 0-15,-3 7 0 16,7 1-1-16,-3 5 0 16,3 3 1-16,-3 10 0 15,3 6 1-15,0 2 0 16,0 8-1-16,-4 8 0 15,1 8 0-15,-4-2 1 16,0 7-1-16,0 8 0 0,0 6 0 16,-3 10 0-16,3 3 0 15,-4-14 0-15,1 4 0 16,-1 1 1-16,-3-1-2 16,0-6 1-16,0 0 0 15,0 2 1-15,0 1-1 16,0-9 1-16,0 4-1 15,-3-1 0-15,3-3 1 16,-4-2 1-16,1 0-1 16,-1 3 1-16,1-6-1 15,-1 3 0-15,4-8-1 16,0-2 1-16,0-4-1 16,0 1 1-16,0 0-1 15,4-3 0-15,-1-2-1 0,1-1 1 16,3-2 0-16,0 0 1 15,0-6-1-15,0 1 1 16,4-1-2-16,-1 3 0 16,4 0 1-16,0 1 1 15,-3-4-2-15,0 1 1 16,3-6 0-16,-4 0 1 16,1 0-1-16,-1-2 0 15,5 0-1-15,-5-6 1 16,1 3 0-16,3-6 0 15,-4-2 0-15,1 3 1 0,0 0-1 16,-1-1 0-16,4-2 0 16,-3 0 0-16,3 0 0 15,0-5 1-15,0 2 1 16,0-2 1-16,4-3-3 16,0-2 1-16,-4-1 0 15,0 0 0-15,0-2-1 16,0-3 1-16,0 3 2 15,0 0 1-15,0-3-3 16,0 0 1-16,1-5-2 16,2-3 0-16,-3-5-1 15,7-5 1-15,1-1 0 16,2-7 0-16,1-14 0 16,7-7 1-16,3-9-2 15,4 1 1-15,-4-16-1 16,-3-3 1-16,3-8 0 0,-3 13 1 15,-4-2-17-15,-7 5 0 16,-3 5-21-16,-11 6 0 16,-7 7 15-16,-4 1 0 15</inkml:trace>
  <inkml:trace contextRef="#ctx0" brushRef="#br0" timeOffset="24995.9552">9206 3786 19 0,'-4'16'9'0,"4"-8"12"15,0-8-10-15,0 0-2 16,0 0 1-16,0 0-4 16,0-3 0-16,0-2-4 15,0-3 0-15,0 0 2 0,0 0 0 16,0 0-1-16,-3 0 1 16,-1 0-1-16,1 0 1 15,-1-2-2-15,1-6 0 16,-1-3-2-16,1-2 1 15,-1 0-2-15,0-3 0 16,1 0 2-16,-1 1 0 16,1-1-1-16,-1 0 1 15,4 0-2-15,0 0 1 16,0 0 0-16,0 1 0 0,0-1 1 16,4 3 1-16,-1 5-2 15,1 0 0-15,-1-3 0 16,1 4 0-16,3-9 1 15,0 0 0-15,0 3-2 16,0 2 1-16,0-2 0 16,0 5 0-16,4 0 0 15,-4 0 1-15,0 6-2 16,4-1 1-16,-1 3 1 16,4 0 0-16,0 3-3 15,1 0 1-15,2-3 2 16,-3 3 1-16,0-1-3 15,4 1 0-15,0 2 1 16,-1 1 0-16,4-1-26 16,1 6 0-16,-1 2-11 0,-4-8 1 15</inkml:trace>
  <inkml:trace contextRef="#ctx0" brushRef="#br0" timeOffset="31214.7925">9386 3109 26 0,'-4'-8'13'0,"4"2"4"15,4 1-14-15,-4 0-3 16,3 2 1-16,-3 3 3 0,4-2 1 15,-1-1-3-15,4 0 0 16,0 3-2-16,4 0 1 16,0 3-1-16,3 0 0 15,0-1 1-15,0 1 0 16,0-1-1-16,0 1 1 16,0 2 0-16,-3-5 1 15,-1 6-1-15,1-1 0 16,-1 0 0-16,1 3 1 15,3 3-2-15,0-1 1 16,4 4 1-16,0 4 0 0,-1-5 0 16,1 1 1-16,-1 1-2 15,-2-1 1-15,-1-4-1 16,0 4 0-16,-4-4-1 16,1 1 0-16,0-1-1 15,-1-2 1-15,1-2 2 16,-4 4 0-16,3 1-2 15,1 5 0-15,0-1 0 16,-1 1 0-16,1 0 3 16,-4 0 0-16,0-3-1 15,0 0 0-15,0 1-2 16,0 2 0-16,0-3 0 16,0 3 1-16,0-3-2 15,0 0 1-15,0 3 1 16,0 3 0-16,0 2 0 0,-3 0 0 15,3-3 0-15,-4 4 1 16,1-4-2-16,-1-2 0 16,1 0 1-16,-4-3 1 15,4 0 0-15,-4-2 1 16,0-1-3-16,0 1 1 16,0-3 0-16,3 3 1 15,-3-4-2-15,0 1 0 16,0 3 0-16,0-3 0 15,0 3 0-15,0-1 0 0,0 1-1 16,0 2 1-16,0 0 1 16,0 0 0-16,0 1-2 15,0-1 0-15,4-3 2 16,-4 4 0-16,3-4-3 16,1 3 1-16,-1 3 1 15,1 0 1-15,-1 3-1 16,4 5 1-16,0 2-2 15,-3-7 1-15,-1-1 0 16,1-2 0-16,-1 2 1 16,-3 1 0-16,0-1-2 15,4 4 0-15,0-4 1 16,-1 1 1-16,4-1-1 16,0-2 1-16,0-3-3 15,0 1 1-15,0-4 2 16,0 1 0-16,0-1-1 0,4-2 0 15,0 0-1-15,3 0 1 16,0-3 0-16,0 1 0 16,0-1 1-16,0 0 0 15,0 1-2-15,-3-4 1 16,-1-2 0-16,1 3 0 16,0-3 1-16,-4-3 0 15,0 3-1-15,-4-2 0 16,1-4 1-16,-1 1 0 15,1-3 0-15,3 0 0 0,0-2-1 16,0-4 0-16,-4 1 0 16,5-3 0-16,2-2-1 15,-3-4 1-15,0 1 0 16,7 5 0-16,-3 1-1 16,-1-4 1-16,-2-2 1 15,-1 0 0-15,0-3-2 16,-4 0 1-16,1 3 0 15,-1 5 0-15,-3-2 0 16,4-1 0-16,-1-2 0 16,4 0 0-16,0-3 0 15,0 0 0-15,1 0-1 16,-1 0 1-16,0 3 0 16,0 3 1-16,-4 5-1 15,1-1 0-15,-1 4-1 16,1 2 1-16,-1 0 0 15,1 0 1-15,3 0-2 16,3 0 1-16,5 0 0 0,-1 0 1 16,3-5-1-16,-3 2 0 15,1 1-1-15,-1-1 1 16,0 3 0-16,-4 0 0 16,1 0 0-16,0 3 1 15,-4 0-2-15,0 2 0 16,3 3 1-16,-3 0 1 15,0 3-1-15,0-1 0 16,0 1 0-16,0 2 0 16,1 1 0-16,-5 2 1 0,4 2-2 15,4 1 1-15,-4-3 0 16,3-3 0-16,-3 3 1 16,4 0 0-16,-4 2-2 15,0 6 1-15,0 3 0 16,0 2 1-16,0 3-1 15,0 0 0-15,0 2 1 16,0-2 0-16,0 2-1 16,1 9 0-16,-1-3 0 15,3-3 0-15,-3-3 2 16,4-5 1-16,-4 0-2 16,0 3 0-16,0 0-2 15,0 0 1-15,0 2 0 16,0-2 0-16,0 0 0 15,0-3 0-15,0-2 1 16,0-1 1-16,0-2-3 0,0-3 1 16,0-2 1-16,1-3 0 15,-1 0-1-15,0-3 1 16,0 0 1-16,3-2 1 16,1-3-3-16,-1-3 1 15,1-2 0-15,0-6 0 16,-1-2-1-16,1-3 1 15,-1-2-2-15,1-1 0 16,-4 1 2-16,0-3 0 16,0 5-2-16,4-5 0 0,-4-1 1 15,-4-1 1-15,4-1-2 16,-3-5 1-16,-1 2 0 16,1 1 0-16,3-1-1 15,-4 3 1-15,5-2 0 16,-1 2 0-16,-4 3-1 15,4-3 1-15,0 3 1 16,0 0 1-16,0 0-3 16,0 2 0-16,4 1 1 15,0 4 0-15,-1 4-1 16,4-1 1-16,-3 1 0 16,3-1 1-16,-3 1-1 15,-1-1 0-15,1-2 0 16,-4 2 0-16,3 1 0 15,1-1 1-15,-1 0-1 16,5 1 0-16,-1-1 0 0,3-2 0 16,5 2 0-16,-1-2 0 15,0 3-1-15,-4 2 1 16,1 2 0-16,-4 1 0 16,0 0 0-16,-3 5 0 15,-1 2 1-15,1 1 0 16,-4 5-2-16,4 3 1 15,-1-1 0-15,4 6 1 16,1 0-1-16,-1 2 0 16,-4 1 0-16,1-3 0 0,-4 2 0 15,3 4 0-15,-3 1 0 16,1 6 0-16,-1 1-1 16,-4 1 1-16,4-4 0 15,-3-3 1-15,-1 5-1 16,4 2 0-16,-3 4 2 15,-1-3 0-15,1-3-3 16,3 2 1-16,-4-2 0 16,1 1 0-16,3-1-1 15,0-3 1-15,-3-2 0 16,-1-3 1-16,1-2-1 16,3-3 1-16,0-1-1 15,-4-1 0-15,4-4 0 16,0-2 1-16,4 0-1 15,0-3 0-15,-1-2-1 16,4-3 1-16,4-3 1 16,0-2 0-16,3-3 0 0,-4-2 0 15,1-1 0-15,0-2 1 16,-4 0-2-16,-4-1 1 16,1-2-2-16,-4-2 1 15,4-1 0-15,-1 4 1 16,1-7-1-16,-1 1 1 15,1-5-2-15,3-3 1 16,0 0 0-16,-7 2 0 16,0 1-1-16,0-1 0 15,0 3 1-15,4 1 1 16,-8-1-2-16,4-3 1 0,0 1 0 16,-3 2 1-16,3 0-2 15,0 6 1-15,0-4 1 16,0 1 0-16,0 0-2 15,0-3 0-15,0 3 1 16,-3-3 0-16,-1 3 0 16,5 3 0-16,-1 2 0 15,0 3 0-15,0 2 0 16,0 3 0-16,0 3 0 16,0-1 0-16,3 1 0 15,5 3 0-15,2-1-1 16,4 0 1-16,-3 1 1 15,3 2 0-15,0 2-2 16,-3 4 0-16,-4 4 1 16,-3 3 1-16,3 6-2 0,-4 2 1 15,1 0 0-15,-1 0 1 16,1-2-1-16,0 2 0 16,-1 3 0-16,-3 5 0 15,0 3 1-15,0 2 0 16,-3-2-1-16,-1 5 0 15,4 3-1-15,1-1 1 16,-5-2 0-16,4-8 1 16,0-2 1-16,7-1 0 15,-3 1-1-15,3-3 0 16,-3-1-2-16,-1 1 1 16,-10-24 0-16,18 19 6 15,-1-3 1-15,1-6-4 16,3-5 1-16,0-7-3 15,8-3 0-15,-1-3-1 16,0-3 1-16,-3 0-1 16,-4-2 1-16,0 3 0 15,-3-1 0-15,-1 6 0 16,-3-1 1-16,1 4-2 16,2-11 1-16,1-1-1 15,-1-7 0-15,1-8-1 16,0 3 1-16,-4-6 0 15,-4 0 0-15,1-2 0 16,0-1 0-16,-4 4-1 16,0 2 1-16,0 5 1 15,-4 3 0-15,4 5-2 0,-3-3 0 16,3-2 0-16,0 0 0 16,0-3 0-16,0 0 1 15,0 6 0-15,0-3 1 16,0 2-1-16,0 3 1 15,0 3-2-15,0 2 1 16,0 1 0-16,4 2 0 16,0 0 0-16,-1 0 0 15,4 0 0-15,0 3 0 16,-3 2 0-16,0 3 0 0,-1 3 0 16,1 5 0-16,-1 5 0 15,4 5 0-15,1 6 0 16,-1 3 1-16,0-6-2 15,0 0 1-15,-4 3 0 16,1 0 0-16,-4 2 0 16,-3 0 0-16,-1 4 0 15,1 1 1-15,-1-2-1 16,4-2 0-16,0 2 0 16,4 0 0-16,-4 0 0 15,4-2 1-15,-1-4-2 16,1-1 1-16,-4-4 1 15,0-2 1-15,0-3 0 16,3-5 1-16,1 0-1 16,3-3 0-16,4 1-1 15,6-6 0-15,1-6-2 16,3-7 0-16,1-11-3 0,-5-2 1 16,-3-8-14-16,1-3 1 15,-5-1-16-15,-6 4 0 16,-8 8 1-16,-10 10 0 15,-3 3 19-15,-4-3 1 16</inkml:trace>
  <inkml:trace contextRef="#ctx0" brushRef="#br0" timeOffset="33865.6356">13675 3955 24 0,'-4'6'12'0,"8"-6"6"16,-4 0-12-16,0 0-1 15,0 0 0-15,0 0 2 16,0 0 1-16,0 0-2 16,0 0 1-16,0-6-2 15,3 1 1-15,1-3-5 16,-4-3 1-16,3-4-2 15,1-4 0-15,-1-5 0 16,5-2 0-16,-5-1 2 16,4 4 0-16,0 7 0 15,0 0 1-15,4 3-2 16,-1-6 0-16,1 3-1 16,0-5 1-16,-1 5-1 0,1-2 0 15,3 4-1-15,-4 4 0 16,1-1 1-16,-4 6 1 15,0-3-1-15,0 3 0 16,0 2 0-16,0 3 0 16,0 3 0-16,4 2 1 15,-1 3-1-15,1 5 0 16,3 0-1-16,0 1 1 16,0-1 0-16,-3 0 0 15,0 6 0-15,-1-1 1 0,1 6-1 16,-1 0 0-16,-3 0 0 15,0 2 1-15,4 0-1 16,0 1 1-16,-1 5-1 16,1 2 0-16,-1 3 1 15,-3-8 0-15,4-2 0 16,-4-1 1-16,4-2-2 16,-1-3 0-16,4 0 1 15,-3 0 1-15,-1-5-1 16,1 0 1-16,0-3-1 15,3-5 1-15,0-2 3 16,-4-1 0-16,1-5-5 16,3-5 0-16,-3-6 1 15,-1 0 0-15,1 1-2 16,-4-1 1-16,0-2-1 16,0-5 1-16,0-4 0 0,0 1 1 15,0-3-2-15,0 1 1 16,0 1-1-16,0 4 0 15,0-1 2-15,-3 4 0 16,-1-1-1-16,-3 0 0 16,0-3 0-16,0 1 0 15,0-3 0-15,0-1 0 16,0 1 1-16,-3 0 0 16,3 3-2-16,0 2 0 15,0 2 2-15,-4 1 0 16,4 3-3-16,0-1 1 0,0-2 1 15,0 2 1-15,0-2-2 16,0 0 1-16,4 0 0 16,-1-3 0-16,4 0 0 15,-3 0 0-15,3 5 0 16,0 1 0-16,0 2 0 16,0 0 1-16,0 0-1 15,4 0 0-15,-1 3 0 16,5 2 1-16,-1 0-2 15,3 3 1-15,1-2 0 16,0 2 0-16,-4 2 0 16,0 1 0-16,3 0 0 15,1 5 0-15,0-3-1 16,3 0 1-16,-4 6 0 16,1-1 1-16,0 6-1 0,-1 3 0 15,-2-1-1-15,-1-2 1 16,0 0 0-16,-4 0 0 15,1 2 1-15,-1 6 0 16,-2 0-2-16,-1 0 1 16,0 0 0-16,0 2 1 15,0-2-1-15,0 2 1 16,0 4-1-16,0-1 0 16,0 2 1-16,4 1 0 15,-1-8 0-15,1 0 1 0,-1-3-1 16,1-3 0-16,-1 1-1 15,1-6 0-15,0 0 2 16,-1-5 0-16,1 0 0 16,-1-5 0-16,1-3-1 15,0-3 1-15,3-2-2 16,-4 0 1-16,4-3-1 16,0 0 0-16,-3 0-1 15,0-3 1-15,-4-7 1 16,0-1 0-16,-4-7-2 15,1 2 1-15,-4-2 0 16,0-1 0-16,0 1 1 16,0-1 0-16,0 1-2 15,0-1 0-15,0 3 2 16,0 3 0-16,-4 3-2 16,4-1 1-16,0 3-1 15,0 3 1-15,0 3 0 16,0-4 1-16,0-2-2 0,0 1 0 15,7 1 1-15,-3 1 0 16,-1 3 0-16,4-6 0 16,8 2-1-16,-1-1 1 15,0-1 1-15,0 2 0 16,-4 1-1-16,5 0 0 16,-1 2 0-16,0 1 0 15,0 2-1-15,0 0 1 16,0 3 0-16,0-1 0 15,0 4 0-15,0 2 0 0,1 0 0 16,-1 2 0-16,0 1 0 16,0 5 0-16,-4 3-1 15,5 2 1-15,-5 5 1 16,1 1 0-16,-1-1-2 16,1 4 1-16,-4-1 0 15,0-5 1-15,0 2-2 16,-3 3 1-16,3 3 0 15,-4 2 1-15,4 1-1 16,0 2 0-16,0 0 0 16,0-2 0-16,4-1 0 15,0 1 0-15,3-1 0 16,-4-2 0-16,1-6-1 16,-1 1 1-16,1 2 0 15,0-5 1-15,3-3-1 0,-4 0 0 16,1-2 0-16,-1-1 0 15,-10-10 0 1,14 8 1-16,1 0 0 16,-1 0-1-16,0-2 0 15,0-1 0-15,4-2 0 16,-1-1 0-16,1-2 0 16,-1 0 3-16,1-2 1 15,0 2 0-15,-1-3 1 16,1-2-3-16,-4-3 1 15,0-6-3-15,4-1 1 0,0-1-1 16,-1-8 1-16,4 3-1 16,0-6 1-16,1-4-2 15,-5-9 1-15,1-3 0 16,-4 4 0-16,4-9 0 16,-1-2 0-16,1 0 0 15,0 7 0-15,-1 6 0 16,-3 8 0-16,0 3-13 15,-3 5 1-15,3 2-35 16,0 6 1-16,-3 2 26 16,-4 1 1-16</inkml:trace>
  <inkml:trace contextRef="#ctx0" brushRef="#br0" timeOffset="41393.2057">16095 3513 24 0,'-4'8'12'0,"4"0"11"0,0-8-13 16,0 3-3-16,0-3 0 16,0 0-5-16,0 0 1 15,0 0 0-15,0 0 0 0,0 0-1 16,0 0 1-16,0 0 1 16,0 0 0-16,0 0-3 15,0 0 0-15,0 0 1 16,0 0 1-16,0 0-2 15,0 0 0-15,0 0-1 16,0 0 1-16,0 0-1 16,0 0 0-16,0 0 0 15,4-5 1-15,-1-1-1 16,1-2 1-16,-1 1-1 16,1-1 0-16,-1 0 0 15,1 0 0-15,-1-3-1 16,-3 1 1-16,4 2 0 15,-1-6 0-15,1 1 1 16,-1 0 0-16,1 2-2 16,-1-2 1-16,1 3-1 15,-1-1 1-15,1 0 1 0,-1 1 0 16,5 2-2-16,-1 3 0 16,0-9 1-16,0 4 1 15,0-1-1-15,0 3 0 16,-4-2 0-16,1 2 1 15,-1 2-1-15,1-4 1 16,-1 2-1-16,1-3 0 16,0 1 0-16,-1-4 0 15,1 1 0-15,-1 3 1 16,1-1-1-16,-1 3 0 0,1-5 0 16,3 2 0-16,0-2 0 15,0 0 0-15,0 2-1 16,0-2 0-16,0 0 2 15,0 2 1-15,0 1-2 16,0 2 1-16,4-3-1 16,-1 1 0-16,1-1 0 15,-1 0 1-15,-2 1-1 16,-1 2 0-16,0 0 0 16,0 3 0-16,-4-1 0 15,1 6 0-15,-4 0-1 16,0 0 1-16,7 0 0 15,-4 0 0-15,1 3 0 16,3 2 1-16,-4 1-2 16,1 2 1-16,0-1 0 15,-1 4 1-15,1 0-1 0,-1 2 1 16,1 0-2-16,-1-2 0 16,1 2 1-16,-1 0 0 15,1 0 1-15,-1 3 0 16,1 3-2-16,-1-3 0 15,1 2 1-15,-1 1 0 16,-3-3 0-16,4-1 0 16,-1 4 0-16,1-3 1 15,-1-6-1-15,1 1 0 16,0 2 0-16,-1 0 1 0,1 3-1 16,-1 3 0-16,1 2 0 15,-1 3 0-15,4 0-1 16,0-1 1-16,0 1 1 15,-3-3 1-15,3 1-1 16,-4 1 1-16,5 1-2 16,-5 3 1-16,4-4-1 15,-3 1 0-15,-1-3 0 16,1-2 0-16,3 2 0 16,0 0 0-16,0 3 0 15,-4 0 1-15,1 0-1 16,3 0 0-16,-4-1 0 15,1-1 0-15,0-1-1 16,3-3 1-16,-4-2 0 16,1 0 1-16,3 2-1 15,-4-2 0-15,1 6 0 0,-1-1 0 16,1 0-1-16,-1 0 1 16,-3-2 1-16,4-4 1 15,-1 1-2-15,-3-3 1 16,4 3-3-16,-1 0 1 15,1 3 1-15,-4-1 1 16,3 1 0-16,1-1 0 16,0 1-1-16,-4-1 0 15,3 1 0-15,1-3 0 16,-1 0-1-16,-3 0 0 16,4-3 2-16,-1 3 0 0,4-1-1 15,0-1 1-15,0-1-1 16,0 0 0-16,4 3 1 15,0 0 0-15,-1 0-1 16,4 2 1-16,0-2-2 16,-3-5 1-16,0-1 0 15,-1 1 1-15,1-3 0 16,-4 0 1-16,0 0 0 16,0-3 0-16,0-2-2 15,0-1 1-15,-4 1 0 16,5-3 1-16,-5 0-3 15,1 0 0-15,-1 0 1 16,4 0 1-16,-3 0-1 16,3 0 0-16,0 0 0 15,3-3 1-15,1 1-1 16,-4-4 1-16,4 1-1 16,-4 0 1-16,0-3-1 0,0 0 0 15,0 0 0-15,0-3 1 16,0 1-1-16,4-6 1 15,-1 0-1-15,1-2 0 16,-4-1 0-16,3-2 0 16,1-3-1-16,-4-2 1 15,4-3 0-15,-4-3 0 16,0 3 0-16,0 2 1 16,0 6-2-16,0-5 1 15,0-1 0-15,-4-5 1 0,1-5-1 16,-1 6 0-16,5-4 1 15,-1-2 1-15,0-3-3 16,-4 3 1-16,1 0-1 16,3 6 1-16,-4 4 0 15,-3-5 1-15,4-7-1 16,-4-4 0-16,0 4 1 16,0-4 1-16,0-2-3 15,-4 0 1-15,1 0 0 16,3 11 0-16,-4 8-2 15,4-6 1-15,-3 0 1 16,-1 6 0-16,1-6 1 16,-1 11 0-16,4-6-2 15,0 6 0-15,4 0 1 16,3 0 0-16,0-3 0 0,3-2 0 16,1 2 0-16,3-3 0 15,0 6 0-15,-3 0 1 16,3 5-1-16,-4 0 0 15,1 3-1-15,0 2 0 16,3-2 1-16,0 3 1 16,0 2-2-16,0 0 1 15,4 5 0-15,-1-5 1 16,1 8-1-16,0 3 0 16,-1 2 0-16,4 6 0 15,-3 2 0-15,0 5 1 16,-1 4-1-16,-3 1 0 0,0 4-1 15,1-3 0-15,-1 5 1 16,3 8 0-16,-3-3 1 16,1 1 0-16,-5-4-1 15,-3 1 1-15,0 5 0 16,-3 3 1-16,-1 2-2 16,4 3 1-16,0 0-1 15,0-3 0-15,-3 1 0 16,3-6 1-16,0-5-1 15,-3-1 0-15,3 4 1 16,-4-1 0-16,4 3-1 16,-3 0 1-16,3-5-1 15,0 2 1-15,0 3 0 16,-4 0 0-16,5 3-1 16,-5-6 1-16,4 3 2 0,0 0 0 15,0 3-1-15,0-3 1 16,0-2-4-16,0-4 1 15,0-4 0-15,0-1 0 16,4 1-1-16,0-3 1 16,3-3 1-16,0 0 0 15,0-3-1-15,0-4 1 16,-3-1-2-16,3-3 1 16,-4-2 0-16,1-2 1 15,0-4 0-15,-1-2 0 0,-3-2 1 16,4-1 0-16,-1-2-2 15,-3-1 0-15,4 1 0 16,0-5 1-16,3-4-1 16,0 1 0-16,0 0-3 15,0-3 1-15,-3-3 4 16,-1-2 1-16,1-8-4 16,-1 0 1-16,1 3 0 15,-1-1 0-15,1 1 0 16,-4-9 1-16,0-2-4 15,0 0 1-15,-3 0 4 16,-1 0 1-16,1-2-6 16,-1-4 1-16,1 1 2 15,-1 5 0-15,1-3 0 16,-4-2 0-16,0-11 0 16,0 0 0-16,0-5-1 15,0 0 1-15,0 5 0 0,0 2 1 16,0 1-1-16,0 0 0 15,0 2-1-15,0 6 1 16,0 2 0-16,0 3 1 16,3-5-1-16,1 7 0 15,3-4 0-15,0 10 0 16,4 2-1-16,-1 6 0 16,1 0 3-16,-1 0-2 15,-10 21 0-15,22-14-1 16,-1 4 0-16,-4 2 0 15,1 5 0-15,0 3 2 16,-1 3 0-16,1 5-2 16,0 0 1-16,-1 8-1 15,1 2 1-15,-1 6 1 16,-2 2 0-16,2 4-2 16,-3-4 1-16,0 3 0 15,4 11 1-15,-4-6-2 16,-3 1 0-16,-1 2 1 15,-3 5 0-15,0 3 0 16,-3-3 1-16,3 3-1 16,0 0 0-16,-3 3 0 15,-1-3 0-15,1-5 0 16,-4-9 1-16,0 1 0 16,3-3 0-16,1 3-2 15,-4 0 1-15,3 2 2 0,1 3 1 16,-1 0-5-16,1 3 0 15,-1 2 4-15,1 0 1 16,-1-5-3-16,4 1 1 16,-3-1-1-16,-1 2 0 15,5 4 1-15,-1-4 0 16,0-2 0-16,0 3 0 16,3 0-1-16,1-1 0 15,-1-2 0-15,1-8 1 16,0-2-1-16,3-3 0 15,-4-3 0-15,4-3 0 0,-3-2 0 16,3-2 0-16,0-4 1 16,0-2 0-16,4-8-2 15,0-3 1-15,3-2 0 16,0-3 1-16,4-5-1 16,-1-3 1-16,-3-2-1 15,-3-6 0-15,3-3-1 16,-3 1 1-16,3-6 1 15,-3 0 0-15,3-5-1 16,0 0 1-16,0 0-2 16,0 0 0-16,1-8 1 15,-5-5 0-15,1 5 0 16,-4-3 1-16,0 1-2 16,-3-1 1-16,-1 6 0 15,-3 2 0-15,0 8 0 0,0 1 0 16,0-4 0-16,-3-4 0 15,3-1 0-15,-3 0 0 16,-1-2-1-16,1-6 0 16,3 1 1-16,-7 4 1 15,3 1-1-15,-3 0 0 16,0-1-1-16,0 6 1 16,4 0 0-16,-1 5 0 15,1 1 1-15,-1-1 0 16,4 3-3-16,4-3 1 15,-1 3 1-15,8 5 1 0,0 0-1 16,-1 3 0-16,5 3-1 16,-1 4 0-16,3-1 1 15,-2 4 1-15,-1 3-1 16,0 3 1-16,-3-1-1 16,-1 1 0-16,1 5 0 15,-1 3 0-15,1 10-1 16,0-2 0-16,-4 7 1 15,0 6 1-15,-3 2-1 16,-1 4 0-16,-3 1 0 16,4 6 1-16,-8 0-1 15,1 0 1-15,-1-5-2 16,-3 0 0-16,4 5 1 16,-4 3 1-16,0 2-1 15,0 6 0-15,0-1 0 16,0 6 0-16,-4-5 0 15,1-3 0-15,-1 0-1 0,1 0 1 16,-1 0 1-16,4-3 1 16,0 0-2-16,0 1 1 15,0 2-2-15,0 2 0 16,0-7 1-16,0-3 1 16,4 3 1-16,-1-1 0 15,1-2-2-15,-1 0 1 16,4-2-1-16,0-3 0 15,4-3 0-15,0-3 0 0,-1 1 0 16,4-1 1-16,-3-5-2 16,-1 3 1-16,1-3-1 15,0-5 1-15,-1 0 2 16,1-3 0-16,-1 0-2 16,1-5 1-16,0 3-1 15,-1-3 0-15,1 0 0 16,-1 0 1-16,1 0 0 15,3-3 1-15,0 0-1 16,-3 0 0-16,3 1 1 16,-4-4 1-16,4 1-2 15,1 0 0-15,2-6 3 16,4-2 0-16,1-3-1 16,6-3 1-16,3-10-4 15,5-16 0-15,3-11 0 16,-4-10 0-16,0-3-3 15,-3-2 0-15,-4-6-9 0,-7 8 1 16,-3-2-12-16,-8-1 0 16,-3 6-29-16,-7 8 0 15,-3-8 44-15,-15-6 1 16</inkml:trace>
  <inkml:trace contextRef="#ctx0" brushRef="#br0" timeOffset="41846.3377">20306 3781 6 0,'-3'5'3'0,"-1"-2"-5"0,4-3-3 16</inkml:trace>
  <inkml:trace contextRef="#ctx0" brushRef="#br0" timeOffset="43486.9852">20292 3810 22 0,'0'5'11'0,"0"-8"5"0,0 3-12 0,4 3 2 15,-4 2 1-15,3 1 1 16,-3 2 1-16,4 0-1 15,-1-1 0-15,1 1 1 16,-1-2 0-16,-3-1-3 16,4-5 0-16,-4 0-4 15,3-8 0-15,1-5-1 16,-1-8 1-16,1-1-1 16,-1-1 1-16,1-12 0 15,-1-7 0-15,4-3-2 16,0-3 0-16,1 1 2 15,2-4 0-15,-3 6-6 16,4 6 1-16,-1-4 5 0,1 1 1 16,0 0-4-16,-1 5 1 15,4 2-1-15,0 1 1 16,0 2 0-16,1 3 0 16,-1 0 0-16,-4 3 1 15,4 2-1-15,0 3 1 16,1-1 0-16,2 4 1 15,4 2-2-15,1 0 0 16,-1 6 0-16,0 2 0 16,-4 2 0-16,1 4 1 15,0 2-2-15,-4 5 1 0,3 8 0 16,1 8 0-16,0 1 0 16,-4 7 0-16,4 5 0 15,-4 3 1-15,0 3-1 16,0 2 0-16,0-5-1 15,0 3 0-15,0 5 1 16,-3 0 1-16,3 0 0 16,0 5 0-16,-3 3 2 15,-1-3 0-15,1-5-2 16,-1-2 0-16,1 4 0 16,3-2 1-16,-3 0-1 15,-1-3 1-15,4-2-2 16,-3 2 1-16,3 3 1 15,4-2 0-15,-8-12-1 16,1 1 0-16,-1 0-1 0,1 0 0 16,-1 2 0-16,1 3 1 15,0 0-1-15,-4-2 1 16,3 4 1-16,-3-2 1 16,0-2-2-16,0-1 0 15,1-5 0-15,-1-8 0 16,0 1-2-16,3-4 1 15,1-2 0-15,3-3 1 16,0-5 3-16,0 0 0 16,-3-5-2-16,3-3 1 15,0 0-2-15,0-6 0 0,0-2-1 16,0-5 1-16,-3-5-1 16,-1-6 0-16,5-3 0 15,-1 1 0-15,0-3 0 16,3-8 1-16,-3 0-2 15,1 0 1-15,-1 2-1 16,0-2 1-16,-4-2 0 16,1-9 1-16,-4 3-2 15,-3-5 1-15,-1-3-1 16,1-3 1-16,-1 14 0 16,1-8 1-16,-1-3-1 15,-3-3 0-15,0 1-1 16,4-1 1-16,-4 1 0 15,0 2 0-15,0 8 0 16,0-8 0-16,0-5-1 0,0 2 1 16,0 0 0-16,3 1 0 15,1 5 0-15,-1 5 0 16,4 8 0-16,0 13 1 16,0-5-1-16,1 8 0 15,-1-1 0-15,0 6 0 16,3 6 0-16,1 2 0 15,-1 5-1-15,4 3 1 16,1 6 0-16,-1-1 0 16,-14-5 0-1,31 50-1-15,-6-10 1 0,0 0 0 16,-4 2 0-16,0 3 1 16,0-3 0-16,-3-10-2 15,-7 5 1-15,-1 5-1 16,1 3 1-16,-4 3 1 15,0-1 0-15,0 4-1 16,0 4 0-16,0-7 1 16,0 2 0-16,0 6-2 15,0-1 1-15,0-4 2 16,7-1 1-16,0 5-2 16,4-4 0-16,3-9 1 15,0-5 0-15,1-3 0 16,2-2 1-16,-3 0-1 15,1-3 0-15,-5-2-2 16,-3-4 0-16,0-2 0 16,1-2 1-16,-5-3-2 15,4-3 1-15,0-5 0 0,4-3 0 16,0-7 0-16,-1-1 0 16,1-2 0-16,-4-1 0 15,-3 4 0-15,-4-1 0 16,-4 1 0-16,-3 2 0 15,-3 5-1-15,-4 0 1 16,-1 3 0-16,1 0 1 16,0 0-1-16,4 3 0 15,-1-4-1-15,1 4 0 16,-1 8 3-16,1-1 0 16,-1 3-3-16,-3-8 0 0,0 3 1 15,4-2 0-15,-1-1 0 16,1-8 1-16,3 0-16 15,0-2 1-15,0-8-48 16,0-3 1-16,0-13 50 16,14-1 0-16</inkml:trace>
  <inkml:trace contextRef="#ctx0" brushRef="#br0" timeOffset="48652.6025">1834 6450 21 0,'0'-10'10'0,"3"-12"9"15,-3 17-11-15,-3 0-1 16,3-3 1-16,0 0-2 15,-4 3 1-15,-3-1-3 16,4-2 0-16,-4 3-3 16,-4 2 0-16,0 3-2 15,-6 3 0-15,-1 13 1 0,0 3 0 16,4 12 0-16,4-4 0 16,3 2 0-16,3 3 1 15,11-1-1-15,0-4 1 16,7-6 7-16,4-8 0 15,7-8-8-15,-4-5 0 16,-3-5 1-16,-1-5 0 16,1-4-2-16,-4-7 1 15,0-3 0-15,-3-10 0 16,-4 8 1-16,-4 2 0 16,1 5 0-16,-1 6 0 0,-3 5-1 15,0 11 0-15,4 10 1 16,-1 8 0-16,4 3-1 15,0-6 1-15,1 1-1 16,2-1 0-16,1-2-1 16,-1-2 1-16,-3-4-8 15,4-2 0-15,-4-3-18 16,4-7 0-16,-4-1 1 16,0-8 0-16</inkml:trace>
  <inkml:trace contextRef="#ctx0" brushRef="#br0" timeOffset="49183.8598">2123 6458 38 0,'32'40'19'0,"10"5"8"16,-31-40-19-16,3 6-2 16,0 4 1-16,-4 4-4 0,1-3 1 15,-4-3-1-15,0-2 1 16,0-3 0-16,-3-3 1 15,-4-5-6-15,0-8 0 16,-4-5 0-16,-3 0 0 16,0-3 1-16,4 0 0 15,-1 0-1-15,0 3 1 16,8 5-1-16,3 0 1 16,0 5 1-16,0 6 0 15,4 2 0-15,-1 0 0 0,4 3-1 16,-3 3 0-16,3 2-1 15,-3-2 1-15,-1-1 2 16,-3-2 0-16,0-2 1 16,-3-9 1-16,3-8-6 15,0 1 1-15,0-9 1 16,0-2 1-16,4-5-1 16,-4 2 0-16,3 11 0 15,1-3 0-15,3 8 0 16,-3 13 1-16,3 3 0 15,-4 8 0-15,1-3-1 16,3 0 1-16,-3 3-1 16,-1 0 0-16,-10-16 0 15,18 19-1 1,-11-4 1-16,0-4-13 16,0-3 0-16,0-8-21 0,-3-5 0 15,-4-3 13-15,0-11 0 16</inkml:trace>
  <inkml:trace contextRef="#ctx0" brushRef="#br0" timeOffset="49386.9863">2705 6450 45 0,'21'21'22'0,"-7"19"13"0,-7-32-22 16,4 3-7-16,3 2 1 15,0 5-6-15,0 6 0 16,0 3-2-16,0-1 0 0,-3-2 1 15,0-6 1-15,-4-4-2 16,-4-7 0-16,-3-7-24 16,-3-7 0-16,-4-9-1 15,-4-5 0-15,-3-1 14 16,0-1 1-16</inkml:trace>
  <inkml:trace contextRef="#ctx0" brushRef="#br0" timeOffset="49590.1145">2716 6482 44 0,'-7'-16'22'0,"21"13"11"15,0-2-22-15,14 2-3 16,7 1 1-16,0-1-8 16,-3 6 0-16,-4 5-1 15,-6 5 0-15,-12 3 0 16,-3 0 1-16,-7 0-2 16,-7-1 1-16,-7 1-1 0,0-5 0 15,0-3-18-15,0-3 0 16,3-5-3-16,8-3 0 15,3 3 0-15,7-10 1 16</inkml:trace>
  <inkml:trace contextRef="#ctx0" brushRef="#br0" timeOffset="49871.4244">3019 6141 31 0,'-4'2'15'0,"22"17"16"0,-11-9-16 0,0 9-3 15,7 10 1-15,-3 5-7 16,-1 11 0-16,1 6-4 16,-4-6 1-16,0-3-2 15,-7-5 0-15,0-5-1 16,0-6 0-16,4-5 0 15,-4-5 1-15,0-3-7 16,0-7 1-16,0-4-25 16,0-4 0-16,0-4-3 15,0-2 1-15</inkml:trace>
  <inkml:trace contextRef="#ctx0" brushRef="#br0" timeOffset="50090.1196">3294 6395 49 0,'4'2'24'0,"10"14"14"0,-11-8-24 15,1 0-10-15,3 5 1 16,-4 8-7-16,1-2 0 16,3-3 2-16,-4 2 1 15,4-2-15-15,1-3 0 16,-1-2-19-16,0-6 0 15,0 1 15-15,0-12 0 0</inkml:trace>
  <inkml:trace contextRef="#ctx0" brushRef="#br0" timeOffset="50237.9632">3382 6188 47 0,'-7'-16'23'0,"11"14"-4"15,-4 2-24-15,0-6-12 16,0 6 0-16,0 3-8 0,3 5 1 16</inkml:trace>
  <inkml:trace contextRef="#ctx0" brushRef="#br0" timeOffset="50487.9675">3527 6194 42 0,'3'5'21'0,"26"37"11"0,-22-29-21 0,-4 6-6 16,1 2 1-16,3 11-4 16,0 10 0-16,0 0-2 15,-4-10 0-15,1-3 0 16,-1-5 1-16,1-5-2 15,-1-6 0-15,-3-5-33 16,-3-3 0-16,-1-5 8 16,-3-10 1-16</inkml:trace>
  <inkml:trace contextRef="#ctx0" brushRef="#br0" timeOffset="50831.7213">3481 6429 45 0,'0'11'22'0,"35"-30"14"0,-21 16-23 16,4-2-4-16,7-3 0 15,3 3-7-15,4 0 0 16,-4-1-3-16,-3 1 0 16,-4 0-11-16,-7-1 0 15,0 1-9-15,-7 0 1 16,-3-3 5-16,-1-3 1 0,-3 1 13 16,0 2 1-16,0 0 6 15,0 3 0-15,4 2 7 16,3 6 0-16,0 5-1 15,3 2 0-15,1 3 1 16,-1 6 1-16,1-1-6 16,3 6 0-16,0-3-6 15,-3-5 0-15,-1-5-2 16,1-1 0-16,-4 1 0 16,4-8 0-16,-4-3-22 15,-4-8 1-15,1-6-13 16,-4-4 1-16,0-9 14 15,0 1 0-15</inkml:trace>
  <inkml:trace contextRef="#ctx0" brushRef="#br0" timeOffset="51050.4183">4003 6342 43 0,'7'10'21'0,"11"17"16"0,-11-19-23 15,0 0-5-15,0 5 1 16,0 0-6-16,0 6 1 15,0-4-5-15,0 1 1 16,0-2-2-16,-3 1 1 16,-1-1-2-16,1-6 1 15,-1-3-11-15,1 0 1 16,-1-2-23-16,4-3 1 16,4-3 8-16,-4-5 1 0</inkml:trace>
  <inkml:trace contextRef="#ctx0" brushRef="#br0" timeOffset="51800.4281">4465 6273 28 0,'-21'-3'14'0,"-4"9"5"0,15-6-13 15,-4 2 1-15,-4 6 0 16,-3 3-2-16,0 5 0 16,3-1-2-16,4 12 1 15,3 5 1-15,8 2 0 16,6-5 3-16,11-2 0 16,4-9-1-16,3-5 1 15,0-5-5-15,0-10 1 0,4-9-2 16,0-13 0-16,0-5-3 15,-1-11 0-15,-3-10 1 16,-3 3 0-16,-7-6-1 16,-8-6 0-16,-3 4 1 15,-3 10 1-15,-4 5-2 16,0 11 1-16,-1 8 0 16,1 13 0-16,0 16 0 15,0 16 0-15,4 5-1 16,6 13 0-16,4 14 2 15,4 2 0-15,7 3 0 16,-1-3 0-16,4-8 2 16,1-13 1-16,-5-8-2 15,8-5 1-15,7-16-3 16,3-5 1-16,-3-16-2 16,-4-11 0-16,-7-3 1 0,-10-4 1 15,-8 4-2-15,-6 1 1 16,-8 10-2-16,-3 11 1 15,0 7 2-15,0 9 0 16,10 13-1-16,8 7 1 16,13 6-2-16,8-8 1 15,0-2 0-15,6-6 0 16,5-2-53-16,6-1 1 16,-7-2 32-16,4-8 1 15,-4-19 12-15,1-10 1 0</inkml:trace>
  <inkml:trace contextRef="#ctx0" brushRef="#br0" timeOffset="52644.2466">5559 6358 43 0,'0'23'21'0,"17"36"11"0,-10-44-21 0,4 4-5 16,-1-6 0-16,1-2 4 15,0-3 1-15,-4-6-6 16,3-7 1-16,-3-11-5 16,4 0 1-16,-4-8-3 15,0-5 0-15,4-5 0 16,-4-3 1-16,3 3-1 15,-3 4 1-15,4 7 2 16,-1 7 0-16,1 5-2 16,3 9 0-16,0 9-1 15,0 9 1-15,0 8 4 16,1 3 0-16,-5 12-3 16,-3-7 0-16,-3-5 2 15,-1-6 1-15,-3-5-2 0,0-6 1 16,4-7-3-16,-1-14 0 15,4-7-1-15,7-9 1 16,1-5-1-16,2-2 1 16,4 5-1-16,4 5 1 15,0 8 0-15,-4 11 1 16,0 8-1-16,-3 7 1 16,-8 6-2-16,1 5 1 15,-4-2 1-15,-7 2 0 16,-4-3-1-16,1 1 0 15,3-6-1-15,-4-5 0 0,8-5-17 16,6-6 1-16,5-5-16 16,-1 0 1-16,3-5 12 15,1-5 0-15,0-4 4 16,3 4 1-16</inkml:trace>
  <inkml:trace contextRef="#ctx0" brushRef="#br0" timeOffset="52862.9435">6222 6328 50 0,'3'22'25'0,"40"15"11"15,-26-32-25-15,8-5 2 16,0-3 0-16,6-2-8 16,1-3 0-16,0-5-5 15,-8-6 0-15,-13 1 0 16,-7-1 0-16,-19-2 0 16,-2 3 0-16,-8 2-1 15,-3 2 1-15,0 7-7 16,-1-1 0-16,5 5-15 0,6 3 0 15,11 3-7-15,7 5 1 16,7 2 8-16,4-5 0 16</inkml:trace>
  <inkml:trace contextRef="#ctx0" brushRef="#br0" timeOffset="53316.0803">6687 6164 48 0,'-42'11'24'0,"7"37"9"16,31-33-24-16,1 9-1 15,-1 3 0-15,8 2 0 16,6 0 1-16,11-5-2 15,8-11 1-15,-1-13-9 16,4-3 1-16,-8-10 0 16,1-8 1-16,0-11-1 15,-4-5 1-15,-11-10-2 16,-6-6 0-16,-4 2 1 16,0 6 0-16,-4 8 0 15,1 8 1-15,-4 8-2 16,0 11 0-16,0 10 2 15,3 18 0-15,1 16 1 0,3-2 0 16,3 10-2-16,4 6 1 16,4 0-1-16,3-3 1 15,0-3-3-15,4-15 1 16,3-6-23-16,3-11 0 16,-2-7-13-16,-1-8 1 15,4-11 15-15,-1-11 0 16</inkml:trace>
  <inkml:trace contextRef="#ctx0" brushRef="#br0" timeOffset="53628.6342">7036 6127 60 0,'-14'29'30'0,"18"19"6"0,-1-32-30 0,1 5 0 16,7 6 1-16,3-4 0 16,3-1 0-16,4-9-5 15,4-5 0-15,0-11-4 16,-4-5 1-16,-3-5 1 15,-4-3 1-15,-4-2-2 16,1 2 1-16,-4 5 0 16,-4 6 0-16,1 5 0 15,0 8 0-15,-1 8 1 16,4 2 0-16,7 1-2 16,0 2 0-16,4-8 1 15,3-5 0-15,4-5-4 16,0-6 0-16,-4-5-17 0,0-8 0 15,-4-8-1-15,-2-7 0 16,-5-12 0-16,1-10 0 16,-1-21 11-16,-3 0 1 15</inkml:trace>
  <inkml:trace contextRef="#ctx0" brushRef="#br0" timeOffset="53831.7162">7470 5654 51 0,'0'-5'25'0,"14"47"14"0,-7-32-27 16,1 12 0-16,2 9 1 15,1 12-7-15,3 10 1 16,-4 10-5-16,1-2 1 16,-7 0-2-16,-1 2 1 0,-6-5-2 15,-1-7 0-15,-3-6-1 16,3-8 0-16,1-11-6 16,3-2 1-16,0-13-26 15,7-9 1-15,0-2 2 16,4-8 0-16,-1-10 11 15,4-3 0-15</inkml:trace>
  <inkml:trace contextRef="#ctx0" brushRef="#br0" timeOffset="54378.6453">7837 5966 53 0,'18'13'26'0,"-8"51"13"15,-6-43-28-15,3 3 1 0,0 5 0 16,0 8-8-16,-3 5 0 16,-1-2-3-16,-3 0 0 15,4-3-1-15,-4-11 0 16,3-2-1-16,-3-8 1 16,7-8-2-16,-3-11 1 15,3-2-6-15,-7-9 1 16,0-4 1-16,-4-6 0 15,1 3 5-15,-8 0 0 16,4 2 0-16,-7 3 0 0,-4 6 0 16,1 7 1-16,-1 8 2 15,-3 6 0-15,10 5 1 16,4 2 0-16,7 1 1 16,11 0 0-16,7-6-1 15,-1-3 0-15,8-2-3 16,0-8 0-16,3-5-1 15,0-8 0-15,-3-6 0 16,-8-5 0-16,-3 1-1 16,-7-1 1-16,-7 8-1 15,-3 3 0-15,-1 2 2 16,-3 6 0-16,0 7-2 16,0 9 1-16,4 5 0 15,6 8 0-15,11 0 0 16,0-3 0-16,8-3-1 15,-5 1 0-15,1-6-25 16,3-2 0-16,4-6-11 0,3 3 1 16,-7-14 15-16,4-4 1 15</inkml:trace>
  <inkml:trace contextRef="#ctx0" brushRef="#br0" timeOffset="55128.6025">8260 5921 50 0,'-10'-19'25'0,"10"25"8"16,0 2-24-16,0 8 1 16,0 15 0-16,7 12-1 15,0-4 1-15,0 6-8 16,-3 6 1-16,-1-1-3 15,-3-3 0-15,4-9-1 16,-4-7 0-16,3-7-1 0,1-8 1 16,-8-11-14-16,-3-5 0 15,0-13 8-15,-7-5 0 16,0-6 6-16,-4-3 1 16,4 3 2-16,3 6 0 15,8 5 6-15,-1 2 0 16,11 1 0-16,8 2 0 15,2 0-2-15,8 2 0 16,10-2-1-16,8 6 1 16,-1-1-2-16,-7 3 1 15,-3 0-5-15,-11 0 0 0,-3 3 4 16,-4 5 0-16,-4 5-2 16,-6 8 1-16,-4 3-2 15,0 5 1-15,-4-3-3 16,1-4 1-16,-1-4 0 15,4-2 0-15,0-3-7 16,0-2 0-16,4-9-19 16,-1-4 0-16,4-9-1 15,-3-10 0-15,-1-11 8 16,1-2 1-16,0-14 0 16,-1-10 0-16,-3 5 126 31,0 53-108-31,-7-61 4 15,0 14 0-15,-4 10-5 16,1 10 0-16,3 11-19 0,0 8 0 16,3 8-17-16,4 0 0 15</inkml:trace>
  <inkml:trace contextRef="#ctx0" brushRef="#br0" timeOffset="55488.0359">8790 6064 59 0,'-11'10'29'0,"-10"25"9"0,14-27-30 0,3 5-4 16,1 6 1-16,-1 7-1 16,1-2 0-16,6 0-3 15,8-3 1-15,3-8-2 16,7-2 0-16,0-11-1 15,0-6 1-15,-3-4 0 16,-4-6 1-16,-7 0-1 16,-3 0 1-16,-8-5-2 15,-6 0 0-15,-5 0 1 16,-2-1 0-16,3 9 0 16,0 3 1-16,3 10-6 15,0 0 0-15,4 5-10 16,0 0 1-16,4 3-5 15,6-3 0-15,1 1-4 16,3-1 0-16,3-5 8 0,5-5 1 16</inkml:trace>
  <inkml:trace contextRef="#ctx0" brushRef="#br0" timeOffset="55894.2902">8948 6027 52 0,'4'10'26'0,"10"17"11"0,-11-14-27 15,-3 3-1-15,4 2 1 16,-4 6-4-16,0 0 0 16,0 3-5-16,-4-1 0 15,1-2 4-15,3-8 1 16,0-3-2-16,3-5 1 16,1-5-5-16,-4-9 0 0,11-4 0 15,10-6 0-15,0-3-1 16,7 3 1-16,-3-5 0 15,-4 3 0-15,0-3-1 16,-7 7 1-16,0 9 0 16,-7 10 0-16,0 1-1 15,0 2 1-15,1 5 1 16,-5 0 0-16,8 3-1 16,3 0 0-16,3 0 0 15,5-3 0-15,-1-3-1 16,0 1 1-16,0-6-6 15,-3-2 0-15,-4 0-12 16,-4-3 0-16,-3-3-5 16,-3-2 1-16,-8-6 1 15,-3 0 0-15,-3-2 1 0,-4-11 1 16</inkml:trace>
  <inkml:trace contextRef="#ctx0" brushRef="#br0" timeOffset="56050.4914">8715 5651 62 0,'-10'-10'31'0,"6"-4"1"0,4 14-31 16,0-2-5-16,-3-4 0 0,-1 6-40 16,-3 8 1-16,4-5 28 15,-4 0 0-15</inkml:trace>
  <inkml:trace contextRef="#ctx0" brushRef="#br0" timeOffset="73230.8543">3929 7490 10 0,'0'-3'5'0,"-7"-5"8"16,7 8-6-16,0-5-3 15,0 0 1-15,-4-1-1 16,4 4 0-16,-3-1 1 15,-1 0 1-15,4-2-2 16,-3 3 1-16,3-1-3 16,0 0 1-16,0 1-1 15,-4-1 0-15,4 0 1 16,-3 1 1-16,3 2-2 16,0 0 1-16,0 0-2 15,0 0 0-15,0 0 1 16,0 0 0-16,0 0 1 15,0-3 0-15,0 3-2 0,0 0 0 16,0 0 0-16,-4 0 0 16,4 0-1-16,0 0 0 15,0 0 0-15,0 0 0 16,0 0 0-16,0 0 1 16,0 3-1-16,-3-1 1 15,-1 4 0-15,1-1 0 16,3 0-1-16,-4 3 1 15,4 3-1-15,0 2 1 16,0-2 0-16,0 2 1 16,0 0-3-16,0 0 1 0,0 0 1 15,-3-2 1-15,3 2 0 16,0 8 0-16,3 3-1 16,-3 0 0-16,0 2 0 15,0-2 1-15,0-5 0 16,0-1 0-16,4 4 0 15,-4 1 1-15,0 1-3 16,3 0 1-16,1 0-1 16,-1 0 0-16,1 2 2 15,-1-2 1-15,1 2-1 16,-1 3 0-16,1 6 0 16,3 4 0-16,-4-7 0 15,1-5 0-15,-1 4-3 16,1-1 1-16,0-1 0 0,-1 2 1 15,1-2-1-15,-1 1 1 16,4-1-2-16,0-6 1 16,-3 9 0-16,3 0 0 15,-7 2 2-15,3 1 0 16,1-9-2-16,3 1 1 16,-7 4 0-16,3 1 1 15,-3 3-3-15,4 2 1 16,-4-6 0-16,3-2 0 15,1 6 2-15,0-3 0 16,-4 5-1-16,0-6 0 0,0-1 0 16,0-7 0-16,0 1 0 15,0 5 0-15,3 3 0 16,-3 2 0-16,0 3-1 16,4 0 0-16,-4 0 1 15,0 3 0-15,0 3-2 16,-4-4 1-16,4-4 0 15,0-6 1-15,0 5-1 16,0 0 1-16,4 1 1 16,-1 2 0-16,1 0 0 15,-4-3 1-15,3 6-3 16,-3 0 1-16,4-1-1 16,-1-4 1-16,1-1-1 15,-1 1 0-15,1-1 0 16,-1 0 0-16,1-2 0 0,-1-3 1 15,1-2 2-15,-1-4 0 16,1 1-3-16,0 5 0 16,-1 3 0-16,-3 0 1 15,0 2 0-15,0-5 0 16,0-5-1-16,0 0 0 16,4 2 0-16,-4-2 0 15,0 3 0-15,0-1 0 16,3 1 0-16,-3-1 0 15,0 1 2-15,4-4 1 16,-1 9-2-16,-3 3 1 0,0-4-2 16,0-2 1-16,0-2 0 15,0-3 0-15,0-6-3 16,0-2 1-16,0-3 1 16,0-2 0-16,0-3-14 15,0 0 1-15,0-3-13 16,0-5 0-16,0-3-15 15,0 3 1-15,0-8 30 16,4-5 0-16,-1 3-2 16,-6-6 0-16</inkml:trace>
  <inkml:trace contextRef="#ctx0" brushRef="#br0" timeOffset="75040.1969">998 7995 18 0,'0'0'9'0,"-4"-16"8"0,4 11-9 15,0 0-2-15,0-3 0 16,-7 3 2-16,0-1 1 0,0-2-6 16,-4 6 1-16,-3 2-2 15,-3 5 0-15,-1 8-1 16,0 6 0-16,1 15 1 16,3 3 0-16,3-2-1 15,4 2 0-15,7 0 1 16,7-3 1-16,4-8 3 15,6-10 1-15,5-5-7 16,-1-11 1-16,3-11 0 16,-2 1 0-16,-5-9-2 15,-6-15 1-15,-1-6 1 16,-6 3 0-16,-1 5-1 16,-3 6 0-16,4 7 1 15,-4 9 0-15,0 4-1 16,-4 4 0-16,4 4 0 0,0 12 1 15,0 2-1-15,0 2 0 16,4-2 0-16,3 3 1 16,0-1-2-16,4 1 1 15,-1-6-17-15,1 0 0 16,-1-5-6-16,1-3 1 16,3-2-1-16,-3-8 1 15</inkml:trace>
  <inkml:trace contextRef="#ctx0" brushRef="#br0" timeOffset="75602.6687">1224 7948 40 0,'0'-6'20'0,"10"25"4"16,-6-11-20-16,6 8 1 15,4 10 0-15,4 8 0 16,-4-4 1-16,0-7-5 15,0-4 1-15,-3-1 1 16,-1-4 1-16,-3-4 1 16,-3-4 0-16,0-4-6 15,-4 1 1-15,-4-11-1 16,0-11 0-16,-3-4 1 16,0-4 0-16,4 6 0 15,-4 2 0-15,3 4 0 16,4 4 1-16,4 6 0 0,6 5 0 15,1 5 0-15,3 6 0 16,4 4 3-16,-4 7 1 16,-4-7-4-16,-3 1 1 15,1-2 3-15,-1-7 1 16,-4 1-2-16,-3-8 1 16,0-5-6-16,4-13 0 15,-1-6 1-15,-3 0 0 16,0 0 0-16,4 6 0 15,-1-1-1-15,4 6 1 0,4 8-1 16,3 5 1-16,4 2 0 16,3 11 1-16,0 6 0 15,0 5 1-15,0-3-2 16,-3 5 0-16,-4-7 0 16,0-3 0-16,-7-3 0 15,0-5 0-15,0 0-1 16,-3-3 1-16,-4-5-27 15,0-5 0-15,-4-8-6 16,1-8 1-16,-4-11 11 16,0-3 1-16</inkml:trace>
  <inkml:trace contextRef="#ctx0" brushRef="#br0" timeOffset="76024.5841">1657 7892 43 0,'4'-8'21'0,"-1"19"7"16,4-9-23-16,4 9 5 15,3 7 1-15,4 1-2 16,6 5 0-16,1 10-6 0,0 6 1 16,-7-8-4-16,-4-6 0 15,-4-2-2-15,1-6 1 16,-4-2 3-16,0-5 0 16,-4-6-10-16,-3-5 0 15,0-3-12-15,-7-12 0 16,-10-17 5-16,-11-5 0 15,-1-3 16-15,5 0 1 16,2 6 12-16,5 8 0 16,3 4-2-16,3 7 0 0,4-1-6 15,7 2 0-15,18 4 1 16,13-1 1-16,1 1-5 16,3 2 0-16,-3 5-3 15,-4 3 0-15,-6 5 1 16,-8 6 0-16,-14 5 0 15,-4 0 0-15,-3 0-3 16,-7-6 1-16,0 1-10 16,0-6 1-16,0 0-9 15,3 1 0-15,4-1 1 16,11 0 0-16,6 3-8 16,4-3 1-16</inkml:trace>
  <inkml:trace contextRef="#ctx0" brushRef="#br0" timeOffset="76305.8106">2144 7971 74 0,'-3'0'37'0,"6"3"2"0,-3-3-36 0,0 0-4 15,0 0 0-15,0 0-12 16,0 0 0-16,4 0-15 16,-4 0 0-16,3-3-2 15,1-5 1-15,-1-2 25 16,1-1 0-16</inkml:trace>
  <inkml:trace contextRef="#ctx0" brushRef="#br0" timeOffset="77227.7256">962 8741 44 0,'-3'-13'22'0,"6"2"8"16,-3 11-21-16,0 0-8 16,4 8 0-16,3 6 7 15,0 9 0-15,0 9-4 16,-3 8 1-16,6-3-5 16,-6-8 1-16,-1-8-2 15,1 3 1-15,-1-5 0 16,1-6 1-16,-1 0-9 15,-3-5 1-15,0-5-27 16,0-3 0-16,4-8 9 16,0-11 1-16</inkml:trace>
  <inkml:trace contextRef="#ctx0" brushRef="#br0" timeOffset="77712.0683">1075 8628 33 0,'-3'5'16'0,"6"0"7"0,1-2-16 0,-1 2 0 16,1 3 1-16,3 5 0 16,0 3 1-16,0 3-3 15,0 2 0-15,4 3 1 16,-1 2 0-16,-3 6-6 15,4 0 0-15,-4-3-1 16,4-3 1-16,-4-2-1 16,3-6 0-16,-3-4 5 15,4-4 1-15,-1-2-4 16,5-5 1-16,-1-8-3 16,3-9 0-16,1-4 0 15,-7-9 0-15,-4-2-1 16,-7-3 1-16,-4 1 0 15,-7-1 0-15,1 3 0 16,-4 5 1-16,-4 3-2 16,-3 2 1-16,0 3 0 15,-4 6 1-15,7-1-2 0,1 6 1 16,6 0-4-16,1-1 1 16,3 4-15-16,3 2 1 15,4 2-8-15,4 1 0 16,6 2 0-16,1 1 1 15,-1-4 17-15,1-2 1 16</inkml:trace>
  <inkml:trace contextRef="#ctx0" brushRef="#br0" timeOffset="78008.9901">1421 8757 44 0,'11'35'22'0,"-4"33"11"16,-7-57-23-16,7 2 3 15,3-2 1-15,11-3-7 16,4-11 1-16,7-8-6 16,-4-4 1-16,-7-4-4 15,-3-2 1-15,-4-6 0 16,-10 1 0-16,-8 0-1 16,-10 4 1-16,-7 6 0 15,-4 3 1-15,4 8-1 16,3 2 1-16,-3 6-3 15,3 2 0-15,4 6-10 16,4 2 0-16,3 0-12 16,3 1 1-16,4-4 2 15,0-2 0-15,4-8 2 16,3-5 1-16</inkml:trace>
  <inkml:trace contextRef="#ctx0" brushRef="#br0" timeOffset="78821.4983">1661 8569 32 0,'0'8'16'0,"3"3"11"16,-3-9-15-16,7 12 2 16,-3 4 1-16,3 3-8 15,0 3 1-15,0 0-4 16,0 0 1-16,4-6-3 16,-4-2 0-16,0-5-2 15,0 2 1-15,0-5-1 16,4-5 0-16,-4-6-1 15,0-5 0-15,-4-8-11 16,-6-5 1-16,-4-5 7 16,-4 2 1-16,0 0 2 15,1 0 0-15,-1 6 3 0,1-1 0 16,3 8 2-16,3-2 1 16,4 8-4-16,4 5 0 15,6 3 4-15,8 2 0 16,7 5 0-16,-1 6 1 15,-3 6-3-15,1-1 1 16,-1 0-2-16,0 0 0 16,-3-5-2-16,-4-3 1 15,-4-5 1-15,1 0 1 16,-4-8-3-16,0-5 0 16,-3-6-1-16,-1-5 1 0,1-2-8 15,-1-3 1-15,-3-1 1 16,4 4 1-16,-4-3 4 15,0 0 0-15,0-1 2 16,0 4 0-16,0 2-1 16,0 0 1-16,0 6 4 15,0-1 1-15,0 6-6 16,3-3 1-16,-3 8 3 16,7 2 0-16,4 4-2 15,3 10 0-15,0 2 1 16,0-5 0-16,0 6-2 15,4 2 1-15,-4 0-2 16,-3 0 0-16,3 0-1 16,0-2 1-16,-7-1 0 15,0-4 1-15,0-4-2 16,0-2 0-16,-3-2-22 0,-4-6 1 16,-4-6-10-16,-3-4 0 15,0-6 12-15,3 3 0 16,-3-1 10-16,4-4 1 15</inkml:trace>
  <inkml:trace contextRef="#ctx0" brushRef="#br0" timeOffset="79055.873">2042 8593 42 0,'-4'0'21'0,"29"3"18"0,-11-9-21 0,7 4-10 16,8-3 1-16,2-1-9 15,1 1 1-15,-7 0-1 16,-8-1 1-16,1 4-15 16,-7-4 0-16,-1-1-15 15,-3-1 0-15,0 0 3 16,-3-6 1-16</inkml:trace>
  <inkml:trace contextRef="#ctx0" brushRef="#br0" timeOffset="79305.879">2225 8294 41 0,'-3'-5'20'0,"3"0"6"0,0 5-21 16,3 5 4-16,8 5 0 15,-4 6-3-15,3 5 1 16,1 9-3-16,0 9 1 16,3 1-5-16,-4-3 1 15,1 0-1-15,0-3 0 16,-4-2-1-16,-4-3 1 16,1-2-12-16,-4-6 1 15,0-5-18-15,-4-3 0 16,1-5 4-16,-4-8 0 0</inkml:trace>
  <inkml:trace contextRef="#ctx0" brushRef="#br0" timeOffset="79555.8833">2084 8408 44 0,'0'-3'22'0,"39"30"9"16,-28-19-22-16,3 8-4 16,0-1 0-16,0 9-4 15,7-3 1-15,-7-2-3 16,0 5 1-16,0 0-1 16,-3-3 1-16,0-3-21 0,-4 1 0 15,0-3-16-15,-7-3 1 16</inkml:trace>
  <inkml:trace contextRef="#ctx0" brushRef="#br0" timeOffset="80055.8341">2447 8424 34 0,'-21'-3'17'0,"18"6"9"15,3-3-17-15,3-3 6 16,8 6 0-16,7-3-9 16,-4 0 1-16,10 0-6 15,5 0 0-15,-5 5-1 16,-3-2 0-16,-3-1 0 16,-4 9 1-16,-3 7-1 15,-4 4 0-15,-4-1 3 0,-3-5 0 16,-3 2-2-16,-1-2 0 15,8 0 2-15,-4 0 0 16,3 0 1-16,8-3 0 16,3-2-4-16,4-1 1 15,-4-5-1-15,0 1 0 16,0-4-9-16,0-2 1 16,-3 0-12-16,-1-5 1 15,-3 0-9-15,0-1 28 16,-7 6 0-1</inkml:trace>
  <inkml:trace contextRef="#ctx0" brushRef="#br0" timeOffset="80212.1414">2469 8551 57 0,'17'0'28'0,"47"-16"7"15,-36 13-30-15,7-7-5 16,1-4 1-16,2-1-23 15,-2-4 0-15,2 8-18 16,-9-7 0-16</inkml:trace>
  <inkml:trace contextRef="#ctx0" brushRef="#br0" timeOffset="81719.001">3992 9384 22 0,'-3'13'11'0,"17"-15"1"0,-7 2-12 16,4-6 2-16,6 9 1 15,8 0 0-15,3-3 0 16,4 2 0-16,3-2 0 16,4 3-3-16,3 0 0 0,4 2-1 15,-3-2 1-15,2 2 1 16,5-2 0-16,-1 2-1 15,-3-2 0-15,3 2 0 16,4 0 1-16,7 0 4 16,0-2 1-16,18 2-6 15,6 1 1-15,12 2-1 16,13-3 0-16,7-3 0 16,18 4 1-16,1-4 5 0,2-2 1 15,11 3-2-15,11-6 0 16,14 1-3-16,0-1 0 15,7 6-3-15,3-1 1 16,14 4 1-16,1-4 0 16,7 4-4-16,6-4 0 15,11 1 6-15,1 0 0 16,13 2 1-16,4-5 0 16,0 3-3-16,3 2 1 15,11-3-2-15,4 4 1 16,10-1-1-16,-7 0 0 0,7 3 0 15,7 0 0-15,3-2 0 16,5 1 1-16,9-1 0 16,-2 2 1-16,20-3-2 15,-7 0 0-15,15-5 0 16,-1 3 0-16,18 0 0 16,-3-3 1-16,14-3 2 15,-1 6 1-15,-6-1-2 16,14 3 1-16,-8 3-1 15,5-2 1-15,-1 4 2 16,-14-2 0-16,11 0-3 16,-22 0 0-16,-7 0-1 15,-20 0 1-15,-22-3-3 16,-18 3 1-16,-24 0 0 16,-21-5 1-16,-18-3-2 0,-35-3 0 15,-15 3-21-15,-31-5 0 16,-18-6-12-16,-14 1 1 15,-10-6 12-15,-15-5 0 16</inkml:trace>
  <inkml:trace contextRef="#ctx0" brushRef="#br0" timeOffset="84804.3814">18871 9739 40 0,'-32'5'20'0,"28"-16"2"16,4 9-20-16,0 2-1 15,7 0 1-15,7 5 9 0,4 0 1 16,7 6-8-16,-1-3 1 16,8-3-3-16,10 0 1 15,11-5-2-15,7-2 1 16,18-3 0-16,3 2 0 16,18-5-3-16,7 5 1 15,17-2 0-15,18-3 1 16,14-5-1-16,25-3 0 15,7-8 10-15,7 0 1 16,-7 1-11-16,-17 1 1 0,-12 1-1 16,-24 5 0-16,-10 0 0 15,-26 3 0-15,-9 3-11 16,-15-1 0-16,-14 3-11 16,-18 3 0-16,-10 0-10 15,-15 2 0-15,-10-2 23 16,-7-1 1-16</inkml:trace>
  <inkml:trace contextRef="#ctx0" brushRef="#br0" timeOffset="85148.1673">21692 9241 44 0,'-84'-26'22'0,"52"44"2"0,28-12-21 16,11 10 10-16,22 5 1 15,24 3-8-15,28-1 0 16,14 1 4-16,4 0 0 16,-4 2-10-16,-7 4 0 15,-14-1 0-15,-17 0 0 16,-19-5 0-16,-13-1 0 15,-21 9 0-15,-15-5 0 16,-17 2 0-16,-14-3 0 0,-8 1-14 16,4-1 1-16,-3-2-9 15,3-6 0-15,7-2-9 16,8-5 1-16,16-1 23 16,8-7 0-16</inkml:trace>
  <inkml:trace contextRef="#ctx0" brushRef="#br0" timeOffset="85570.0686">22902 9165 56 0,'-3'-22'28'0,"3"38"0"0,-7-5-28 16,-8 15 4-16,-13 17 1 16,-7-1 12-16,-4 6 1 15,-3 10-15-15,0 3 0 16,3-3-2-16,11 0 0 15,13-2 4-15,12-14 1 16,13-2-5-16,12-3 0 16,9-6-1-16,12-1 0 0,-4-7-1 15,3-4 1 1,7-6-2-16,1-5 1 0,-5 0-22 16,-2-8 1-16,-8-5-16 15,-10-9 0-15,-15 1 20 16,-17-19 0-16,-14-26 13 15,-11 5 0-15</inkml:trace>
  <inkml:trace contextRef="#ctx0" brushRef="#br0" timeOffset="85695.0673">22440 9416 60 0,'14'-3'30'0,"110"17"0"16,-71-7-29-16,24 9-2 15,22 3 1-15,10 2-18 16,-6-2 0-16,-8-4-21 15,-14-9 0-15</inkml:trace>
  <inkml:trace contextRef="#ctx0" brushRef="#br0" timeOffset="86413.3508">24031 3318 42 0,'-21'2'21'0,"-18"14"6"0,28-3-22 0,-6 11 4 15,-4 13 0-15,-1 11-2 16,12 5 1-16,6-3-3 15,8-8 0-15,10-2 1 16,4-6 0-16,3-2-7 16,3-5 1-16,5-6-2 15,-1-5 1-15,-3-8-23 16,-8-6 0-16,-10-7-9 16,-14-6 1-16,-14-10 16 15,-7-13 1-15</inkml:trace>
  <inkml:trace contextRef="#ctx0" brushRef="#br0" timeOffset="86538.349">23611 3487 59 0,'-42'-21'29'0,"95"18"6"16,-25 1-29-16,32-1-5 15,28 3 1-15,21 0-4 0,18 5 1 16,-17 3-40 0,-4 3 1-16,-8-9 16 0,-13-7 1 15</inkml:trace>
  <inkml:trace contextRef="#ctx0" brushRef="#br0" timeOffset="88844.5082">4102 8596 25 0,'-11'-3'12'0,"11"3"3"0,0 0-13 0,4 0-1 16,3 0 1-16,7 0 5 16,7-3 1-16,0 1-4 15,4-1 1-15,10 1-1 16,4-6 1-16,3 0-2 15,-3-6 1-15,7 7-5 16,3-1 1-16,1 0 1 16,-4 2 1-16,-1 1 2 15,1 5 0-15,4-3 0 16,-8 1 0-16,-7 2-3 16,4-3 1-16,3 0-1 15,1 1 1-15,3 2-2 0,-4 0 0 16,-7-3 1-16,0 3 1 15,1 0-3-15,-1 0 1 16,0 0 1-16,1 0 0 16,-8 0 0-16,0 3 1 15,4-6 2-15,3 1 0 16,7-4-5-16,1-2 1 16,-5 0-1-16,8 6 1 15,4-6 1-15,-1 2 0 16,-14 4-1-16,4-3 0 15,0 2 0-15,0-2 0 0,3-1 1 16,0 1 1-16,-3 2-2 16,0-2 1-16,3 0-2 15,4 2 1-15,-7-5 2 16,0 3 0-16,0 0-2 16,-4-1 1-16,4 1-4 15,-1 2 1-15,1 1 6 16,-3-1 0-16,2 0-6 15,5 3 0-15,-1-2 2 16,-3-1 1-16,0 1-1 16,-1-1 0-16,1 3-2 15,0-3 0-15,0 3 4 16,0 0 1-16,-4 3-4 16,-3 0 1-16,3-1 0 15,4 3 1-15,-1 1-2 0,1-6 0 16,-3 2 1-16,6 1 1 15,4 0-1-15,0-3 1 16,-1 2-1-16,-2 1 0 16,10 2-1-16,0-2 1 15,-8 0 0-15,5-1 0 16,3 1 0-16,7 0 1 16,-7 2 0-16,7 3 0 15,7-3 1-15,-4 3 0 16,11-5 0-16,4 2 0 15,-1 3 1-15,4-3 1 0,-10-2-4 16,-7 2 1-16,-5 0 2 16,-2 1 0-16,-4 2-3 15,-4-3 0-15,-10 0-1 16,-7 3 1-16,-1 0 0 16,-2 0 0-16,-5 0-12 15,-6 0 0-15,-4-5-34 16,-7 4 1-16,-3-4 27 15,-1-8 0-15,1-6 10 16,6 1 1-16</inkml:trace>
  <inkml:trace contextRef="#ctx0" brushRef="#br0" timeOffset="90398.8755">8574 8604 33 0,'14'-19'16'0,"4"9"9"0,-18 4-18 15,0 6 0-15,4-2 0 16,-4-1 0-16,0 3 0 16,3-3-5-16,-6 3 0 15,-1 3 1-15,4 0 0 16,0 7-1-16,0 9 0 0,4 10 1 15,-1 8 0-15,1-3 0 16,3 11 1-16,-4 3 2 16,1-3 0-16,3-8-4 15,0-3 1-15,0-2-2 16,0-5 1-16,0-4 2 16,4-2 0-16,-4-2-4 15,0-6 0-15,0-2 0 16,-4-3 1-16,1 0-1 15,-1 0 0-15,-3-3 3 16,4 0 0-16,-4 1-3 16,0-1 0-16,0 0 0 15,3-2 0-15,-3-1-1 16,4 1 0-16,-4-3 1 16,0 0 1-16,4-3-1 0,-4-2 0 15,3 0-1-15,-3 0 0 16,4-1 0-16,-4 4 1 15,0-4 0-15,0 6 0 16,0 0 1-16,3-5 0 16,1 2-1-16,3-2 0 15,7 0 0-15,3-3 0 16,5 0 0-16,2 3 0 16,1-1 0-16,0 1 0 15,-4 2 0-15,4 1 0 0,-4 4-1 16,3 1 1-16,8 2-1 15,0-2 0-15,0 0 1 16,-1-1 1-16,8-2-1 16,3 0 0-16,4 0 0 15,-3 0 1-15,6 0-1 16,0 0 0-16,-3 0 0 16,-3 3 1-16,-1-3-2 15,4 3 1-15,3-3-1 16,4 2 1-16,4 1 1 15,13-1 0-15,1-2-1 16,10 0 0-16,0 0 0 16,11 0 0-16,-1 3-1 15,5 0 1-15,2-1 1 16,-6-2 0-16,7 6-2 16,-15-4 0-16,8 4 2 15,0-1 0-15,0 3-2 0,-1 0 0 16,1-3 1-16,3 0 1 15,-7 3-1-15,4-2 0 16,-7-4-1-16,-4 1 1 16,4 0 0-16,-4-1 1 15,-4 3-1-15,4 1 1 16,-7-4-1-16,1 1 0 16,2 0-1-16,-3-1 1 15,-3 4 0-15,-1-1 0 16,-3-2 0-16,0-1 0 15,0 1 0-15,0 2 0 0,-7 0 0 16,0 3 0-16,4-5-1 16,-4 2 1-16,0-2 0 15,3 2 1-15,1 1-1 16,-8 2 0-16,4-1 0 16,4-1 1-16,-8 2-1 15,4-3 0-15,0 0-1 16,7 1 1-16,-7-1 0 15,3 3 0-15,4 0 0 16,-3-6 0-16,3 1 1 16,7 0 0-16,-7-1-1 15,4 1 1-15,-1-3-2 16,-6 0 0-16,-4-3 1 16,-8 1 1-16,-2 2-2 15,-4-6 1-15,-7-2-1 0,-1 8 0 16,-2-2 1-16,-8 2 1 15,-3-3-2-15,-1 3 0 16,1-3-8-16,-4 3 1 16,-3 0-28-16,-4-5 1 15,3 5 12-15,-2-5 1 16,6 0 6-16,10-9 0 16</inkml:trace>
  <inkml:trace contextRef="#ctx0" brushRef="#br0" timeOffset="91226.9597">14461 9194 29 0,'7'-3'14'0,"39"3"11"0,-25 0-16 16,22-3 0-16,10-2 0 15,21-3 2-15,14 0 0 16,7-2-5-16,4-4 1 15,-7 4-6-15,-15-1 0 0,-13 1 1 16,-11 2 0-16,-15 0-2 16,-6 3 1-16,-7-1 2 15,-11 1 0-15,-7 0-3 16,-3-1 1-16,-4 4-4 16,0 2 0-16,-4 0 4 15,1 0 0-15,-1 0-1 16,0 0 0-16,1 0 2 15,3 0 0-15,0 0 1 16,0 0 0-16,0 0 0 16,0 0 0-16,3-6-2 15,1 1 0-15,0 0 0 16,-1-3 1-16,4-3-2 16,0 3 1-16,4-2-2 15,-1-6 0-15,1-8 1 16,0-8 0-16,-4-5 0 15,-4-8 1-15,-3-5-1 0,-3-3 0 16,-4 11 2-16,-1-3 0 16,1 3 0-16,0 2 0 15,0 8-2-15,0 6 0 16,0 7 0-16,4 3 0 16,-1 3-2-16,1 0 1 15,-1 5-16-15,1 3 0 16,3 5-2-16,0 0 1 15,3 0 3-15,1 0 1 16,6 5-7-16,4 0 0 16,0-5 10-16,1-3 0 0</inkml:trace>
  <inkml:trace contextRef="#ctx0" brushRef="#br0" timeOffset="91570.7259">15386 8524 47 0,'7'-16'23'0,"31"16"1"16,-13-5-23-16,10 3 8 16,22-6 1-16,13 2-4 15,8-2 0-15,3 0-2 16,11 0 0-16,3 3 1 16,-3 3 0-16,6-4-4 15,22 4 1-15,18 2 0 16,28 0 0-16,14 2-1 15,28-7 0-15,14 5-1 0,11 3 0 16,0-6 8-16,14 3 0 16,3 3-6-16,7 2 1 15,8 3-4-15,-8-6 0 16,4 4 1-16,-3-1 0 16,-11-2-19-16,-18-1 0 15,-28 6-19-15,-24-5 0 16,-26-3 18-16,-41-8 0 15,-36-3 12-15,-28-12 0 16</inkml:trace>
  <inkml:trace contextRef="#ctx0" brushRef="#br0" timeOffset="92508.2413">6095 7527 39 0,'-18'0'19'0,"-7"8"10"16,22-5-20-16,-1-3-1 0,1 0-8 15,3 0 0 1,28-11 14-16,11-8 0 16,7 1-13-16,0-3 0 15,-4 0-1-15,-3 5 0 16,-4 2 2-16,-3-1 0 15,-8 1 0-15,-6 1 1 16,-4 0-5-16,-7 2 1 16,-7 9 0-16,-3-1 1 15,-4 6 0-15,-4 2 0 16,-3 11 0-16,0 10 0 0,0 9 0 16,0 2 0-16,3 8 0 15,0 5 0-15,4-2 2 16,4-11 0-16,-1-6-4 15,4-2 0-15,0-5 1 16,4-3 1-16,3-2-16 16,0-3 0-16,3-6-13 15,1-2 1-15,0 0 4 16,-11-5 0-16</inkml:trace>
  <inkml:trace contextRef="#ctx0" brushRef="#br0" timeOffset="92711.3507">5989 7897 46 0,'-4'0'23'0,"54"-2"16"0,-26-6-23 15,19-5-8-15,24-6 0 16,17 0-2-16,5 4 0 16,-1 4-7-16,-4 3 0 15,-13 3-10-15,-11-1 1 16,-4 9-27-16,-13 8 1 15,-12 5 8-15,-2-6 1 16</inkml:trace>
  <inkml:trace contextRef="#ctx0" brushRef="#br0" timeOffset="93642.2999">11421 7379 36 0,'-4'-3'18'0,"1"-23"4"0,-1 23-17 15,-3 0-6-15,-3 6 0 16,-1 2 4-16,-3 6 0 15,-4 10 2-15,4 13 0 16,0 9-3-16,4 15 0 16,6 3 0-16,4-14 0 15,7-7 7-15,11-11 1 16,13-5-4-16,5-11 0 16,-1-5-4-16,4-2 1 0,0-17 1 0,-8-10 1 15,-9-11-4-15,-12-10 1 16,-17-9-3-16,-11 4 1 15,-6 7 0-15,-8 8 0 16,-3 3 0-16,3 5 0 16,4 11-23-16,7 0 1 15,6 8-15-15,12 2 1 16,10-8 20-16,7-2 1 16</inkml:trace>
  <inkml:trace contextRef="#ctx0" brushRef="#br0" timeOffset="94586.0188">16627 7278 36 0,'-7'11'18'0,"32"-11"10"0,-15-3-19 15,12-5-5-15,9-5 0 16,5-6 0-16,-1-2 0 16,0-5-3-16,0-1 0 15,1 1-1-15,-8-1 0 16,-3 4 3-16,-8 2 0 16,-3 5-3-16,-3 2 1 0,-4 4 0 15,-7 7 0-15,0 6 1 16,-4 10 0-16,-6 8 4 15,-1 6 0-15,1 12 2 16,-1 12 0-16,1-4-4 16,-1-2 0-16,0 5-3 15,1-2 0-15,3-3-1 16,0-5 1-16,0-6-2 16,3-2 1-16,4-8-2 15,4-3 1-15,3-5-19 16,0-6 1-16,-4-2-11 15,-6 3 0-15,-4-3 5 16,-11-3 0-16,-14 3 22 16,-3 0 0-16,-11 0 92 31,46-8-89-31,-53 10 15 16,39-2 1-16,28-5-15 0,36-3 1 15,45 0-2-15,21 3 1 16,18 2-44-16,-14 14 1 15,-7-9 22-15,-18-2 1 16</inkml:trace>
  <inkml:trace contextRef="#ctx0" brushRef="#br0" timeOffset="125403.1093">4084 11435 10 0,'4'-3'5'0,"-1"-10"11"0,1 7-4 16,-1-2-7-16,1-2 1 15,-1-1-3-15,1-5 0 16,-4 1 1-16,3-1 0 16,1-3 1-16,-1 3 1 15,1 3-1-15,-1 2 1 16,-3 1-2-16,0 2 1 16,0 0 1-16,4 3 0 15,-4-3-3-15,0 3 1 16,0-1-3-1,0 6 1-15,0-2 2 16,0 2 0-16,0 0-3 0,0 0 1 16,0 0-1-16,0 0 0 15,0 2 1-15,4 1 0 16,-1 2 2-16,-3 3 1 16,4 5-4-16,-1 6 1 15,-3 2 1-15,4 0 0 16,-4 0-3-16,0-2 1 15,0-1 3-15,0 4 0 16,3 1-3-16,1 4 1 16,-1-1 2-16,4 3 0 15,0 0-4-15,4-5 0 0,-1 3 1 16,1-1 0-16,-4 3 1 16,0 0 1-16,4 0-1 15,-4 1 1-15,0-9-2 16,0-3 1-16,0 6-1 15,0-3 0-15,-3 3-1 16,3 3 1-16,-4-1-1 16,1 3 1-16,-1 0-1 15,-3-5 1-15,4 0-1 16,-1 8 0-16,1-3-1 16,-1 0 1-16,-3 3 1 15,4-3 0-15,-1-6 1 16,1 4 1-16,-1 2-3 15,-3 5 0-15,4 3 0 16,-1 0 0-16,-6 6 0 0,3-4 0 16,0 9 0-16,0-6 1 15,0-7-2-15,0-3 1 16,0-3 0-16,0 0 0 16,3-3 2-16,5 3 0 15,-1-5-1-15,0 0 0 16,0 5 1-16,0-5 0 15,0 5-1-15,0-3 1 16,-4 9-2-16,1-1 1 16,-4-5-1-16,0-8 1 0,0 3-1 15,0-3 1-15,0 3 1 16,3 5 1-16,-3 0-3 16,-3 3 1-16,-1 0 1 15,4-6 0-15,-3 4-3 16,3-7 1-16,-4-1 0 15,1 4 0-15,-1-8-1 16,1-2 0-16,-1-2-23 16,4-12 1-16,0-7-28 15,7-11 1-15,7-8 28 16,-3-5 0-16,-4 3 6 16,0-3 1-16</inkml:trace>
  <inkml:trace contextRef="#ctx0" brushRef="#br0" timeOffset="126340.6277">4077 11271 34 0,'-7'-8'17'0,"7"8"3"0,0 0-17 0,4 2 3 16,-4 6 0-16,0 5 0 15,0 1 1-15,0-6 4 16,-4 0 0-16,4-6-7 16,0-2 1-16,0-5-5 15,0 0 1-15,-3-9-2 16,3 4 1-16,-4-3 3 16,0-1 0-16,1 1-2 15,-1 3 1-15,4-1 3 16,0 0 1-16,0 1-6 15,4-1 1-15,3-2 0 16,4 2 1-16,6 3-2 16,4 0 1-16,4 3 0 15,0 5 0-15,-1 5-1 0,5 6 1 16,-1 2-1-16,0 3 1 16,0-3-3-16,-3 6 1 15,-4 5-22-15,-3-3 1 16,-1 0-31-16,-6-2 0 15,-4-4 51-15,0-7 1 16</inkml:trace>
  <inkml:trace contextRef="#ctx0" brushRef="#br0" timeOffset="126862.4932">4130 11257 52 0,'11'-23'26'0,"-8"17"6"0,-3 6-26 0,4 3-1 16,-4 2 0-16,-4 11-4 15,-3 5 1-15,-4 6-3 16,1-1 1-16,-1-2-5 15,1-6 1-15,3 4-45 16,0-1 1-16,3 0 38 16,4-5 0-16</inkml:trace>
  <inkml:trace contextRef="#ctx0" brushRef="#br0" timeOffset="127409.3197">4218 11363 53 0,'-7'-5'26'0,"-21"34"9"0,10-24-27 16,-6 8-6-16,-5 9 0 16,-2 4-4-16,-1 6 1 15,0 0-20-15,11-6 0 16,7 3-19-16,7-8 0 0</inkml:trace>
  <inkml:trace contextRef="#ctx0" brushRef="#br0" timeOffset="128581.2107">941 11241 40 0,'4'8'20'0,"13"37"8"16,-9-26-21-16,-1 5 2 16,0-1 0-16,-4 4-3 15,4-1 0-15,-3-4 1 16,-1-7 1-16,1-1 2 15,-4-4 0-15,0-7-10 16,0-8 0-16,-4-6 0 16,1-7 0-16,-4-20-1 15,0-1 1-15,-4-9 0 16,4-2 1-16,0 2-1 0,3 6 0 16,4 8-1-16,4 7 1 15,-1 3 0-15,5 6 1 16,2 5-1-16,1 5 0 15,6 2-1-15,5 6 0 16,2 3 2-16,1 13 0 16,3 10-1-16,0 3 1 15,-7 6-2-15,4-1 1 16,-4 1 1-16,-7-9 0 16,1 0-3-16,-8-4 1 0,3-9-21 15,-3 0 0-15,-10-13-18 16,-4 0 0-16,-11-13 23 15,-3-8 1-15</inkml:trace>
  <inkml:trace contextRef="#ctx0" brushRef="#br0" timeOffset="128721.8941">994 11271 51 0,'14'-6'25'0,"46"-10"7"15,-35 8-26-15,7-2-7 16,7-3 1-16,3-1-31 15,0-1 1-15,1-4 5 16,-5 0 0-16</inkml:trace>
  <inkml:trace contextRef="#ctx0" brushRef="#br0" timeOffset="129253.0949">1463 11043 47 0,'11'16'23'0,"14"26"12"0,-18-29-25 16,0 6-3-16,0-1 0 16,0 4-6-16,0-1 1 15,0-3 0-15,-4-7 0 16,1-3 5-16,0 0 0 16,-8-8-7-16,0-5 1 0,-3-9-2 15,-3-7 0 1,-1-5 1-16,4-3 1 0,0 2-2 15,4 6 1-15,-1-3 0 16,4 3 0-16,7 2 1 16,4 4 1-16,6 7 1 15,5 2 0-15,-1 9-1 16,0 2 0-16,4 8 0 16,-4 3 0-16,3 6-3 15,-6-4 1-15,0-2 0 16,-4-3 0-16,-4-5 4 15,1-8 1-15,0-8-5 16,-1-8 0-16,4-5 0 16,0-8 1-16,0-3-2 15,4 3 1-15,-7 3 0 16,-4 7 0-16,3 9 2 16,4 7 1-16,4 8-4 0,7 8 1 15,-1 6-1-15,8 2 1 16,-4 3-3-16,1 2 1 15,-5-2-32-15,-3 0 1 16,-3 5-9-16,-11-8 1 16,-17-7 30-16,-1 9 1 15</inkml:trace>
  <inkml:trace contextRef="#ctx0" brushRef="#br0" timeOffset="129612.5274">1132 11760 49 0,'0'5'24'0,"32"32"10"16,-22-23-25-16,1 9 1 15,3 14 0-15,0 6-2 16,0 7 1-16,0 6-8 16,0-6 0-16,-7-10-2 0,0-6 1 15,0-5-1-15,0-8 0 16,-3-5-18-16,0-8 0 15,-4-3-26-15,-4-10 1 16,0-11 32-16,-3-10 0 16</inkml:trace>
  <inkml:trace contextRef="#ctx0" brushRef="#br0" timeOffset="130003.1608">1125 11858 48 0,'-25'-13'24'0,"14"-3"12"0,11 10-24 0,8-7-4 16,9-5 0-16,11-9 4 16,18 1 0-16,14-1-9 15,4 6 1-15,-4 5-6 16,-4 14 1-16,-14 7 1 16,-13 11 0-16,-12 2-6 15,-17 9 1-15,-10-1 4 16,-8 1 1-16,-10-1 1 15,-14-2 0-15,-4-3-1 16,7-5 1-16,7 0 3 16,7-5 0-16,8-1-1 15,13 1 0-15,11-1 3 16,22 3 1-16,13 1-2 16,7-1 0-16,4 0-5 0,0 0 0 15,-11 1 0-15,-3-1 0 16,-4 3-13-16,-6-3 1 15,-8-2-11-15,-7-4 0 16,-7 1-5-16,-7-13 1 16,0-5-6-16,-7-14 1 15</inkml:trace>
  <inkml:trace contextRef="#ctx0" brushRef="#br0" timeOffset="130378.1676">1679 11839 62 0,'17'6'31'0,"29"44"12"0,-32-32-31 0,4 9-4 15,3 2 1-15,-3 5-4 16,-4 1 0-16,-4-3-5 16,-3-9 1-16,0-4 2 15,0-3 0-15,-3-8-2 16,-4-11 0-16,-4-13-3 16,-6-10 1-16,-1-14-2 15,1-8 0-15,-1 1 3 16,4 4 0-16,4-2 0 15,3 3 0-15,0 5-1 16,7 11 1-16,3 7 3 16,1 11 0-16,-1 8 2 15,1 0-5-15,-11 0 0 16,42 43 6 0,-6-4 1-16,-5 1-8 15,1 2 1-15,-11-7 0 16,0-1 0-16,-7-5-17 0,-3-8 1 15,-4-2-20-15,-3-11 0 16,-4-8 6-16,-11-8 1 16,-7-11 14-16,1-2 0 15</inkml:trace>
  <inkml:trace contextRef="#ctx0" brushRef="#br0" timeOffset="130503.1689">1841 11903 63 0,'3'3'31'0,"29"-1"7"0,-14-4-32 15,6-4-7-15,12-2 1 0,-5 0-19 16,1-2 0-16,0 2-30 16,-7-3 0-16,-4-2 49 15,0-3 1-15</inkml:trace>
  <inkml:trace contextRef="#ctx0" brushRef="#br0" timeOffset="130846.8962">2162 11829 57 0,'3'16'28'0,"18"45"13"16,-10-43-29-16,0 6-4 15,6 0 0-15,1-3 0 16,-8-3 0-16,1 1-5 16,-4-9 0-16,0-4-4 15,0-9 1-15,0-8-4 16,-7-7 0-16,-3-8-5 16,-4-6 1-16,-11-5 1 15,-3-8 1-15,3 0 6 16,4 2 1-16,11 9-2 0,10 8 1 15,10 7 3-15,4 8 1 16,15 9 0-16,3 12 0 16,3 9-2-16,-7 5 0 15,-10 0 2-15,-4 7 1 16,-10 6-3-16,-11 3 1 16,-11-3-2-16,-7-5 0 15,-3-3-2-15,0-8 1 16,3-5-19-16,4-8 0 15,0-5-19-15,4-9 1 16,3-10 8-16,10-5 1 0</inkml:trace>
  <inkml:trace contextRef="#ctx0" brushRef="#br0" timeOffset="131049.9945">2518 11625 73 0,'14'13'36'0,"11"30"11"15,-15-25-36-15,-3 9-8 16,1-1 0-16,-1 1-4 16,-4 4 0-16,1-2 0 15,-1-7 0-15,-3-4-14 16,7-5 0-16,4-10-25 16,3-11 1-16,4-5 9 15,-1-16 1-15</inkml:trace>
  <inkml:trace contextRef="#ctx0" brushRef="#br0" timeOffset="131253.1227">2744 11718 64 0,'-4'26'32'0,"29"38"13"0,-14-56-33 15,6-1 3-15,8 1 1 16,3-5-5-16,4-3 0 16,0-3-9-16,-4-5 0 15,-11-7-4-15,-10-9 1 16,-10-5 0-16,-15 0 0 15,-13 7-11-15,-5 4 0 16,1 13-16-16,3 7 1 0,4 14-14 16,7 3 0-16,10-6 20 15,4-8 0-15</inkml:trace>
  <inkml:trace contextRef="#ctx0" brushRef="#br0" timeOffset="138995.9313">4070 11226 29 0,'14'-16'14'0,"-3"13"10"16,-8 6-14-16,-3 5-3 15,-3 5 1-15,-8 13 0 16,-3 6 1-16,0 0-3 0,-4-3 0 15,-6 3-7-15,2-1 0 16,1 1-17-16,11 3 1 16,6-1-25-16,8 0 1 15</inkml:trace>
  <inkml:trace contextRef="#ctx0" brushRef="#br0" timeOffset="139739.7782">4363 13128 18 0,'0'-21'9'0,"24"-6"6"0,-16 19-10 15,-1 3 2-15,0 0 1 16,0-1 0-16,0 4 0 15,-4-4 0-15,1 6 0 16,-4 0-6-16,0 0 0 16,3 3-2-16,1 2 0 0,-1 14 5 15,-3 13 0-15,4 15 0 16,3 25 1-16,4 2-4 16,-4 16 1-16,3 5-2 15,1 3 0-15,-4-11-2 16,-4 3 1-16,1-8-1 15,-1 0 1-15,1-2-20 16,-1-20 1-16,1-4-23 16,7-8 1-16</inkml:trace>
  <inkml:trace contextRef="#ctx0" brushRef="#br0" timeOffset="141005.4218">3502 13347 31 0,'-14'0'15'0,"32"0"3"0,-11 3-15 16,7-3-3-16,-4 5 1 15,5 1-4-15,6-1 1 16,7 0 3-16,7 0 1 16,4 1-2-16,0 2 0 15,10 2-3-15,11-4 0 16,-3-1 2-16,10-5 1 0,3 0 0 16,11 0 1-16,4 0 2 15,0-3 0-15,6 1-1 16,-3 4 1-16,15-2-4 15,-4 6 1-15,10-1 0 16,0 0 1-16,11 0-1 16,7 1 0-16,7-1 1 15,0 0 0-15,11-2 4 16,6-3 0-16,1 3 0 16,3-1 0-16,11-2-3 15,10 3 1-15,1-3-2 16,6 0 0-16,8 0 1 15,3 0 0-15,7 3-3 16,3-3 1-16,8 0 0 16,3 0 1-16,7 2 0 0,4-2 0 15,7 0 1-15,7 0 1 16,0-2-3-16,10-1 1 16,18 0-1-16,-3-2 0 15,3-3 1-15,10 3 1 16,12-6-4-16,-15 1 1 15,14 2 1-15,0-6 1 16,-3 1 0-16,7 0 1 16,0-3-1-16,6 8 0 15,12-5 0-15,-11 5 0 0,17 3-1 16,-14-3 0-16,18-3 0 16,-10 3 1-16,10 3-1 15,-11 0 0-15,11-1 2 16,-3 1 0-16,17 2-1 15,-4 1 0-15,15-9 1 16,0 3 1-16,-11 3-2 16,10 5 0-16,-27-3 0 15,10-2 1-15,-21 2 1 16,-15 6 0-16,-9-6-1 16,-12 3 0-16,-20 0-2 15,-26 0 1-15,-24-2-1 16,-21-1 1-16,-14 0-3 15,-28-2 1-15,-15-3-11 16,-17 0 0-16,-18 3-8 16,-14 0 0-16,-10-3-20 0,-11 0 0 15</inkml:trace>
  <inkml:trace contextRef="#ctx0" brushRef="#br0" timeOffset="141364.8026">21297 13051 47 0,'-17'-3'23'0,"45"1"1"0,-14 2-24 0,7 0 0 16,4-3 0-16,7 3-1 15,6 3 1-15,-2 2 0 16,2 0 1-16,5 1 0 16,-1 2 1-16,0 5 5 15,-6 3 0-15,-8 5-5 16,-10 3 1-16,-11 2-1 16,-11 1 0-16,-14 7-2 15,-10-2 0-15,-7-3-1 16,-7-3 1-16,-1-7-13 15,8-6 0-15,7-2-31 16,7-3 0-16,7-3 42 16,14-10 1-16</inkml:trace>
  <inkml:trace contextRef="#ctx0" brushRef="#br0" timeOffset="141880.3777">22359 12794 36 0,'4'0'18'0,"-12"27"7"16,5-19-18-16,-4 10-1 15,-4 17 1-15,-3 4 4 16,0 4 0-16,-4 4-7 16,4 4 0-16,4-4 0 15,3 1 0-15,7-6-3 0,3-2 1 16,8-6-3 0,-1 1 1-16,-10-35 0 15,53 24-2-15,-17-3 1 16,-1-8-9-16,-3-5 0 15,-4-6-6-15,-7-4 0 16,-3-1-13-16,-11-7 1 16,-7-4 15-16,-4-4 1 15</inkml:trace>
  <inkml:trace contextRef="#ctx0" brushRef="#br0" timeOffset="142021.0598">22056 13056 42 0,'35'-5'21'0,"78"0"6"16,-64 2-21-16,25 0-7 16,18 3 1-16,3 3-38 15,-3-3 1-15,-4 3 27 16,-10-1 1-16</inkml:trace>
  <inkml:trace contextRef="#ctx0" brushRef="#br0" timeOffset="147304.4588">4296 12646 13 0,'-4'0'6'0,"1"0"9"0,3 0-7 16,0-2-5-16,0 2 1 15,0 0-1-15,0 0 1 16,0 0-2-16,7-6 0 16,3-2-2-16,1 3 1 15,0-5-1-15,-1 7 0 16,1 0 0-16,3-7 1 15,0 4 2-15,-4-4 1 0,1-3-3 16,3-1 0-16,0 4-2 16,4 2 1-16,0 0-1 15,3-3 1-15,0 3 4 16,4-2 0-16,-1 2-2 16,-3 3 1-16,1-3-1 15,2 2 0-15,8-2-2 16,0 3 0-16,0 0-1 15,-1 0 1-15,-6-1 0 16,0 1 0-16,-1 2 0 16,1 1 1-16,0-1-1 15,3 0 1-15,0 1 2 16,0-1 1-16,1-2-4 16,-5-1 1-16,5 1-1 15,2 0 1-15,1 2-3 16,0 1 1-16,-4-4 2 0,0 4 1 31,7-1-3-31,1 0 1 16,3 1-1-16,-1-1 0 15,1 0 2-15,-4 1 0 16,1-1-1-16,-1 0 0 16,0 1 1-16,0-1 0 15,1 3-2-15,-4-5 1 16,-4 0 1-16,0-1 1 15,4 1 0-15,-1 0 0 16,5-1-4-16,-1 1 1 0,-3 3 2 16,-1-1 1-16,1 3-3 15,-4 0 0-15,1 0 2 16,-1 0 1-16,0 0-2 16,0 0 1-16,-3 0-2 15,-4 0 0-15,0 0-1 16,0 0 1-16,1 0 1 15,-1 0 0-15,0 0 2 16,0 0 0-16,0 0-1 16,-3 0 1-16,0 0-2 15,-1 0 0-15,1 0 1 16,-1 0 1-16,8 0-1 16,3 0 1-16,1 0-2 15,2-3 0-15,1 1-1 16,-7-1 0-16,-1 0 1 0,1 1 0 15,3 2 0-15,1 0 1 16,-1 0-1-16,0 0 0 16,0 0 1-16,0 0 0 15,-3 2-2-15,0 1 1 16,7 2 0-16,-1 1 0 16,1-4 0-16,0 3 0 15,-4 1 0-15,-3-1 0 16,-4 0-1-16,4 3 1 15,-1 0 1-15,1 0 1 0,0 0-3 16,-1 3 0-16,1-3 2 16,0 2 0-16,-4-5-2 15,-3 3 1-15,3 3 0 16,-4 0 0-16,5 2 0 16,-5 5 1-16,1 1-1 15,3-1 1-15,0-2-1 16,4 0 1-16,0-3-2 15,-8 6 1-15,4-6 0 16,0-2 0-16,1-1 0 16,-1-2 1-16,0-3-2 15,0 1 1-15,4 2 0 16,0 0 0-16,-4-3-1 16,0 3 0-16,4 0 1 15,-1 0 0-15,1 0 2 16,0 0 0-16,-1 0-2 15,1-1 0-15,-4 1 0 0,4 0 1 16,-4 0-1-16,0 0 0 16,-21-8 0-1,32 11 1-15,-4 2 0 16,0 3-2-16,-3-3 1 16,0 0 0-16,-1 3 1 15,1-5-1-15,-4 2 1 16,4-2-1-16,0-3 0 15,3 5 0-15,0 3 0 16,0 2 0-16,-3-7 0 0,-4 2 0 16,0 0 0-16,4-2 0 15,0-1 0-15,-1 1 0 16,1 0 1-16,0-1-2 16,-1 1 0-16,1-1 1 15,0-2 0-15,-4-2 0 16,4 1 1-16,-1 1-1 15,1 0 0 1,17 6 0 0,-10-4 1-16,-4 1-2 15,1-1 1-15,-5 1 0 16,1-3 0-16,0 0 0 16,-1 2 0-16,1 1 0 15,3 0 0-15,0-1 0 16,-3 1 1-16,0-1-1 15,3 1 0-15,7-3 0 0,1-3 0 16,-1 0-2-16,-7-2 1 16,0 0 2-16,1-1 1 15,-1-2-3-15,4 3 1 16,3-3 0-16,-3 0 0 16,-1-3-1-16,1 3 1 15,7-2 1-15,0-4 0 16,3 1-2-16,-7-3 1 15,1 0 1-15,-1-2 0 16,4-1-2-16,-1 0 1 0,5 4 0 16,-8-1 1-16,0 0-2 15,4 2 1-15,3 1 0 16,4-3 0-16,-10 3-1 16,-1 0 1-16,4-1 0 15,-1-2 0-15,5 3 1 16,-4 0 0-16,-4-1-2 15,4 1 0-15,-4 0 1 16,7 0 1-16,1-3 0 16,-8 5 0-16,0 3-2 15,0-3 0-15,4 1 1 16,3-1 1-16,1-5-1 16,-4 3 0-16,-4-6-1 15,4 1 1-15,3-4 0 16,-3 1 0-16,0-5 0 15,-8 7 1-15,1-10 0 16,3 5 0-16,1 0-1 16,2 3 1-16,1 0-2 0,-3 2 1 15,-5 3 0-15,5-2 1 16,-1-1-2-16,4 0 1 16,-4-2 0-16,0-3 0 15,-3 3 0-15,3-3 0 16,4 0 0-1,3 1 1-15,1 1-1 0,-5 1 0 16,5 2-1-16,-1-2 1 16,4 3 0-16,-7 2 0 15,3 0 1-15,4-3 0 16,0 1-2-16,3 2 1 16,-7-6 0-16,1 4 1 15,6-6-1 1,4-2 0-16,-7 2-1 15,0-6 0-15,3 4 2 16,4 2 0-16,-4 0-1 16,-3 0 0-16,-3 3-1 15,3 0 1-15,-4-3 0 16,0 0 1-16,-3-2-1 16,-4 2 0-16,4 0 0 15,0 0 0-15,0-3 0 16,-1 4 0-16,-2-1 0 0,-1 0 0 15,0 8-1-15,4-3 1 16,0-2 1-16,0 3 1 16,-4-4-3-16,0-2 1 15,0-2 1-15,4-1 0 16,4 1-2-16,-5-1 1 16,-2 1-1-16,-1 5 1 15,4-1 0-15,3 1 1 16,-3 0-1-16,0 0 0 15,-4 2 0-15,4 0 1 16,3 1-2-16,0-1 1 16,18 1 0-1,-3 2 1-15,-8 0-2 16,-3 0 1-16,-4 3-1 16,-3-1 1-16,0 6 1 15,0 0 0-15,0 0-1 16,-1 3 0-16,-2 0 0 15,-5 2 0-15,-2 3 0 16,2 0 0-16,5 0-1 16,-1 0 1-16,-3 0 0 15,-4-3 1-15,0 0-2 16,-3 0 1-16,3 3 0 16,0 0 1-16,0 0-2 15,4 3 1-15,-4-1 0 16,4-2 1-16,-7 6-1 0,3-1 0 15,4-3 0-15,0 4 1 16,6-4-2-16,-6 1 0 16,3 2 2-16,1-2 1 15,2-1-3-15,1 1 0 16,0-3 2-16,0 0 0 16,0-3-2-16,3-2 0 15,4 2 2-15,-4 0 1 16,0 1-3-16,1-4 0 15,3 3 2-15,-1-2 1 16,1 2-2-16,-7-5 0 0,7 0 1 16,0 0 1-16,3 0-2 15,-3-2 1-15,0-1-2 16,3 3 1-16,1-3 1 16,-1 1 0-16,-7-1-2 15,4 1 1-15,4-4 2 16,-4 1 0-16,-8-3-4 15,1-3 1-15,0 1 0 16,3 2 0-16,1-5 1 16,-5 2 1-16,1 3 1 15,-4 0 0-15,-3 3-4 16,0-3 1-16,0 3 0 16,3-1 1-16,-3 1-1 15,-8 0 0-15,1 2 1 16,0 3 1-16,-1-2-1 15,-2 2 1-15,2 2-2 16,5 1 1-16,-1-1 0 0,0 6 1 16,-3-2-1-16,-1 2 1 15,-2 2-3-15,2 1 1 16,1 2 1-16,3 0 1 16,0-5-1-16,4 0 0 15,-4 0-1-15,1-3 0 16,2 3 3-16,1 0 0 15,3 3-3-15,1-3 0 16,-1 5 1-16,0 0 1 0,-3 3-2 16,3 3 1-16,0-1 0 15,4 1 0-15,-4-4 1 16,1 4 0-16,-1-3-2 16,4 0 0-16,0 5 1 15,-1 0 0-15,1 0 1 16,-7 6 0-16,3-3-2 15,4-3 1-15,0-3-1 16,0-2 1-16,-1-3 1 16,1-2 0-16,4-3-2 15,2 0 1-15,1 0 0 16,-7-3 1-16,7 0-1 16,3 1 0-16,-3 2 0 15,0-6 0-15,3 1-1 16,4-3 0-16,4 0 1 15,-8 0 1-15,8 0-1 16,3-3 0 0,28 1 0-16,-4-1 1 15,-10-2-2-15,-7 2 1 16,4 0 0-16,-8 1 1 16,1-4-1-16,-1-2 0 15,1 6 1-15,-1 2 1 16,-6 0-4-16,3 2 1 15,-4-2 1-15,-3 3 0 16,0 0-1-16,0-3 0 16,3 2 2-16,1 4 0 15,6-6-1-15,8 2 0 0,14-2 4 16,17 3 1-16,21-6-5 16,22 3 0-16,10 0-8 15,11 0 0-15,3-2-43 16,1 15 0-16</inkml:trace>
  <inkml:trace contextRef="#ctx0" brushRef="#br0">4328 14800 10 0,'-8'-11'5'0</inkml:trace>
  <inkml:trace contextRef="#ctx0" brushRef="#br0" timeOffset="266276.2973">4567 17062 38 0,'-3'-19'19'0,"3"6"4"0,0 8-20 0,0 0-1 15,0-1 0-15,0-4 0 16,0 2 0-16,0 5 10 16,0 3 0-16,0-5-12 15,0 0 0-15,0 7 0 16,0 6 1-16,3 8 1 16,4 3 1-16,0 15 0 15,4 16 0-15,3 14 10 16,0 15 1-16,-3 0-13 15,-1 6 1-15,1-3-2 16,0 0 0-16,-1 0-1 16,1-21 1-16,-4 0 0 15,0-6 0-15,0-4-32 16,0-6 0-16,4-6-5 16,-4-10 1-16</inkml:trace>
  <inkml:trace contextRef="#ctx0" brushRef="#br0" timeOffset="268229.4058">4271 14834 20 0,'4'-26'10'0,"3"2"7"0,-4 16-10 16,4-3-3-16,-3 1 1 16,3-1-3-16,-4 1 1 15,1 2 0-15,-1 0 1 16,-3 3-2-16,4-1 0 15,-4 6-2-15,3 3 1 16,-3 0 1-16,4 2 0 16,0 3-2-16,-1 5 0 15,1 0 2-15,-1 0 0 0,-3 3 0 16,0 0 1-16,0 3-1 16,4-3 0-16,-1 5 2 15,4 5 1-15,0 3-5 16,0 3 0-16,0-5 0 15,4 2 0-15,-4 2 1 16,4 9 1-16,-4 0-1 16,-4 2 1-16,1 3 0 15,3 3 0-15,-4-6-1 16,1 0 0-16,-1-5 0 16,-3-2 0-16,4-1 1 15,-4 3 0-15,0 0 1 16,3 6 1-16,1 4-4 15,-1 11 1-15,1-2 0 16,0-11 0-16,-1 8-2 0,1 0 1 16,-4-3 1-16,0 0 1 15,0 1-1-15,0 7 0 16,3-8 2-16,-3-8 0 16,0 1-1-16,0 2 0 15,0 2-1-15,0 1 1 16,4 5-1-16,-4 0 1 15,3-3-1-15,-3-8 0 16,4-2 1-16,-1-3 0 16,1 3-1-16,-1 2 0 0,1-2-1 15,3-1 1-15,-4 1-1 16,4 2 0-16,0 1 1 16,1 2 0-16,-1-3 0 15,0-5 0-15,0 11 2 16,0-3 0-16,0 8-3 15,3-3 1-15,1 8 1 16,0-2 1-16,-4-1-1 16,0 9 1-16,0-1 0 15,3 6 0-15,-3 5-2 16,0-8 0-16,-3 3 0 16,3 0 1-16,-3 0-3 15,-1 5 1-15,1-3-1 16,-1-18 1-16,1 3-15 15,-1-11 1-15,1-3-30 16,6 0 1-16,4-15 18 16,-3-14 1-16</inkml:trace>
  <inkml:trace contextRef="#ctx0" brushRef="#br0" timeOffset="269891.2449">3654 16615 28 0,'-4'-11'14'0,"8"19"-1"0,3-10-13 16,0-1 1-16,4 3 0 15,3 3 0-15,3-3 1 16,4 2-1-16,-3-2 0 16,10 0-1-16,4 0 1 15,7 5 2-15,0-5 0 0,-4-2-3 16,4 2 1-16,7-3 0 16,3 3 0-16,-7 0-2 15,4 0 1-15,0 0 1 16,3 0 0-16,-3 3 1 15,-3-6 0-15,2 6 0 16,5-3 0-16,-1 2 0 16,1 1 0-16,6 0 0 15,7 2 0-15,-6-5 0 16,6 3 0-16,8-3 0 16,-4 0 1-16,3 5-3 15,12-2 1-15,-12-3 1 16,11 5 0-16,0-2 0 15,8-3 1-15,2 0-3 16,-3 0 1-16,11-3-1 16,0 3 0-16,3-5 1 15,4 2 0-15,3-2 0 0,11 10 1 16,-7-10 1-16,11 2 0 16,-4 0-3-16,7 3 0 15,7-2 0-15,3-1 1 16,4-2-1-16,11 0 0 15,3 2 0-15,-3-8 1 16,7 3 2-16,6 0 0 16,8-5-3-16,0 5 0 15,0-5 1-15,7 2 0 0,3 3-1 16,1 1 1-16,6-4-1 16,8 6 0-16,-4 2 1 15,7 0 0-15,3 3-1 16,1-5 1-16,6 2-2 15,1 1 1-15,14-1 0 16,-4 1 1-16,-3-4 0 16,10 6 0-16,0-2-1 15,-3 2 1-15,14 0 0 16,0 0 0-16,3-6 1 16,8 6 0-16,-4-5-1 15,-4 0 1-15,7 5-1 16,4-6 0-16,4 4 0 15,-1-4 0-15,-3-4-1 16,4 7 0-16,10-5 0 16,-7 6 0-16,3-1 0 15,1 0 1-15,3 3-1 0,0-2 0 16,-10 2 0-16,6 2 0 16,8-2 0-16,-1 3 0 15,-3-3 1-15,-3 3 0 16,7 2 1-16,3 0 0 15,-7-2 0-15,0 5 1 16,14-3-3-16,-10 0 1 16,-8 6 3-16,8-6 0 15,-11 3-2-15,-4 0 1 16,-13-5-1-16,-8 2 0 16,-14-5-2-16,-7 5 0 0,-21 1 3 15,-14-4 1-15,-10 4-7 16,-26 7 0-16,-13-11-3 15,-18 4 0-15,-11-6-16 16,-14 2 0-16,-14-4-8 16,-17-4 1-16,-12 4 8 15,-6-6 0-15,0-5 10 16,-7-1 0-16</inkml:trace>
  <inkml:trace contextRef="#ctx0" brushRef="#br0" timeOffset="270344.4325">22814 16141 37 0,'-32'-21'18'0,"8"13"1"0,20 8-20 16,-3 0 2-16,3 5 0 15,4 1 6-15,8 2 1 16,13 2 0-16,3 3 1 16,8 11-6-16,14-5 0 15,3 7 0-15,1-10 0 16,3 5-2-16,0-7 0 0,-4 7 1 16,-3-5 0-1,-4-1-1-15,0 1 1 0,-3-2 0 16,-7-1 0-16,-4 0 0 15,-10 3 0-15,-4 5 1 16,-11 0 1-16,-10 3 0 16,-7 5 1-16,-7 5-3 15,-11 1 0-15,-10-3-3 16,0-11 1-16,-1 0 0 16,5-3 0-16,2 1-9 15,5-3 1-15,6 2-23 16,4 9 0-16,10-3 1 15,1 2 0-15,6-10 23 16,4 10 0-16</inkml:trace>
  <inkml:trace contextRef="#ctx0" brushRef="#br0" timeOffset="272557.1881">23982 16012 37 0,'3'-3'18'0,"-6"40"3"16,3-24-19-16,-4 14 7 15,-7 10 0-15,-3 2 1 16,-7 6 0-16,-4 6-6 16,4-1 0-16,4-8 0 15,3 1 1-15,10-12 0 16,8-2 1-16,6 1-4 15,8-7 0-15,3 1-3 0,4-5 0 16,10-1 0-16,7-2 0 16,1-11 1-16,2 3 0 15,5-8-12-15,-1 0 0 16,-3 0-5-16,-7-8 1 16,-7 3-3-16,-8-3 0 15,-6-5-5-15,-8 5 0 16</inkml:trace>
  <inkml:trace contextRef="#ctx0" brushRef="#br0" timeOffset="272729.0629">23703 16173 49 0,'3'-34'24'16,"71"42"8"-16,-35-6-26 0,18 3-7 15,13 11 1-15,8 0-21 16,3 0 1-16,-3 3-14 16,-1-14 0-16</inkml:trace>
  <inkml:trace contextRef="#ctx0" brushRef="#br0" timeOffset="274166.1297">952 14482 28 0,'-18'-8'14'0,"43"24"2"16,-14-5-14 0,-1 10 2-16,1 8 0 0,3-2 1 15,0 4 0-15,4 4-1 16,-1-1 0-16,1 3 3 15,-1-2 0-15,-2-9-8 16,-1-2 0-16,-4-6 5 16,-3-2 1-16,0-3-4 15,0-5 1 1,-3 0 1 0,-4-2 1-16,0-6-4 15,0-3 0-15,0-2 0 16,-4-6 1-16,1-2-2 15,-4-3 1-15,0-2-1 16,-4-4 1-16,1 1 1 16,-4 0 0-16,-1-5-2 15,1-1 1-15,4-5 0 0,-8-2 1 16,4 2-2-16,3 8 1 16,1 1 3-16,3 4 0 15,0 3 0-15,3 0 0 16,8 0-3-16,3-2 0 15,7-3 0-15,11-3 0 16,6 0-2-16,8 0 1 16,0 3 2-16,0 5 1 15,0 3-9-15,-1 2 1 16,-6-4-11-16,-4 1 1 16,-3 4-4-16,-4 2 0 0,-7 5-1 15,-3 1 1-15</inkml:trace>
  <inkml:trace contextRef="#ctx0" brushRef="#br0" timeOffset="274416.1326">924 14620 39 0,'-21'8'19'0,"21"-19"9"16,10 11-20-16,11-2-6 16,4-9 0-16,14-2 0 15,10 0 1-15,-3-1-15 16,0 1 1-16,3 3-9 0,1-1 1 16,-1-2-1-16,-3-3 0 15</inkml:trace>
  <inkml:trace contextRef="#ctx0" brushRef="#br0" timeOffset="274775.4565">1686 14273 39 0,'-7'-5'19'0,"3"2"2"16,8 6-21-16,3 5 1 15,0 11 0-15,0 4 1 16,0 9 1-16,0 0-1 15,0 8 0-15,3-3-3 16,-3-3 1-16,1-2 0 16,-1-6 1-16,-4-5-3 15,4 1 1-15,-7-7-13 16,4-1 1-16,-4-12-16 0,3-7 0 16</inkml:trace>
  <inkml:trace contextRef="#ctx0" brushRef="#br0" timeOffset="275213.0062">1717 14308 31 0,'-17'-21'15'0,"3"13"11"0,14 5-17 16,0 3-6-16,-4 0 0 15,4 0 1-15,4 5 0 0,3 6 1 16,3 5 1-16,4 5-2 15,7 5 0-15,4 1-1 16,0 2 0-16,-7 0 0 16,3-5 0-16,0-6 0 15,0-7 0-15,0-6-3 16,0-5 1-16,-3-5 0 16,3-8 1-16,-7-8-3 15,-3-9 0-15,-8-1 1 16,-3 2 0-16,-7-3 0 15,0 5 0-15,0 4 0 16,4 4 0-16,-1 6-1 16,4 10 1-16,7 9 2 15,7-1 1-15,11 11 3 16,10 13 0-16,18 5-3 16,4 1 0-16,17-1-2 0,7 0 0 15,11 1-3-15,-4-17 1 16,10-7-29-16,1-3 0 15,11-3-9-15,-8-10 0 16</inkml:trace>
  <inkml:trace contextRef="#ctx0" brushRef="#br0" timeOffset="301505.7656">4606 16742 19 0,'0'-3'9'0,"4"-5"7"15,-1 0-11-15,-3 8-4 16,4-2 0-16,-4 2 0 16,3-6 0-16,-3 6 0 15,0 0 1-15,0 0-2 16,4-2 1-16,-4 2 2 16,0 0 0-16,0 0 1 15,0 0 0-15,0 0-4 16,0 0 0-16,3-6 0 15,-3 6 1-15,0 0-2 0,4 0 1 16,-1-2 2-16,1-1 0 16,-4 3-2-16,0 0 0 15,0 0 1-15,0 0 0 16,0 0 2-16,0 0 0 16,0 0-2-16,0 0 0 15,3-8-1-15,-3 8 1 16,4-2-2-16,0-1 1 15,-4-5 0-15,0 8 0 16,3-3 0-16,1-2 1 0,-4 2 0 16,0 3 1-16,0-5-1 15,0 0 1-15,3-1-2 16,-3 1 1 0,4 0-3-1,-4 0 1-15,3 2 1 16,-3-2 0-16,0 5 1 15,0 0 0-15,0-3-1 16,0 3 0-16,0 0-1 16,0-3 0-16,4-2 1 15,-4 0 1-15,0 5-1 16,3-8 1-16,-3-3-1 16,4 9 0-16,-1-9 1 15,1 6 0-15,-1-1-1 16,-3-4 0-16,4 7 0 15,-4 3 0-15,3-5 0 0,-3 2 0 16,4 1 0-16,-1-6 1 16,1 2-2-16,-1 1 1 15,1 0 0-15,0 0 1 16,-1 2-2-16,1-2 1 16,-4 5 0-16,3-3 1 15,1 0-2-15,-4 3 0 16,0 0 1-16,0 0 1 15,0 0-1-15,0 0 0 16,0 0-1-16,0 0 0 0,0 0-24 16,7 0 0-16,0-2 4 15,-4-6 1-15</inkml:trace>
  <inkml:trace contextRef="#ctx0" brushRef="#br0" timeOffset="315049.0943">4638 16819 17 0,'3'-6'8'0,"1"-7"10"0,-4 10-10 0,0-2-2 16,0 0 0-16,4-1-1 15,-4 4 1-15,0-3-2 16,3-3 0-16,-3 5-3 16,4-2 1-16,-1-3-1 15,-3 0 1-15,4-3-2 16,-1 3 0-16,4 0 1 16,0-2 0-16,0-6 0 15,0 0 1-15,0-5 0 16,0-6 0-16,4 4-1 15,-4 1 0-15,0 1-1 16,0 0 1-16,0 0 1 16,4-3 0-16,-4 0 0 15,0 3 1-15,0 0-1 16,0 2 1-16,0-2-3 16,0 5 1-16,-3 1-1 15,3 1 0-15,0 4 0 0,0-1 1 16,0 1-1-16,0-1 1 15,0-2-1-15,-3 0 1 16,-1-6-1-16,1-5 0 16,-1 6 1-16,4-6 1 15,0 3-3-15,0 2 1 16,0 3 0-16,0 0 0 16,0 1 1-16,1-1 0 15,-1 0 0-15,0 0 0 16,0-3-1-16,3 4 1 0,-3-1-1 15,4 0 1-15,-4 0-1 16,4 3 0-16,-1-1 3 16,-3 1 0-16,0 5-3 15,4-2 1-15,-1 2-1 16,1-3 0-16,0-2-1 16,-1 2 1-16,-3 1 0 15,0 2 1-15,0 0-1 16,0-3 1-16,-3 6 5 15,-1 0 0-15,1-1-6 16,-1 1 0-16,-3 0 0 16,0 0 1-16,4-3-1 15,-4 0 0-15,0 8 0 16,4-6 0-16,-4-2-1 16,0 8 1-16,0 0 0 15,0 3 0-15,3 0 0 0,1 2 0 16,-1-5 1-16,1 3 0 15,3 2-2-15,0 0 0 16,3 1 1-16,-3 2 0 16,4 2 0-16,-4-2 1 15,4 0-2-15,-4 3 0 16,0-6 2-16,3 0 1 16,-3 0-3-16,4 3 1 15,0 0-1-15,-1-2 1 16,1-1 0-16,-1 0 0 0,-3 0 0 15,0 1 0-15,-3-1 0 16,-1 0 0-16,1 1 0 16,-1-1 0-16,1 0 0 15,0 3 1-15,-1 0-1 16,-3 0 1-16,4 0-2 16,-1 3 0-16,1-4 1 15,-1 4 0-15,1 2 1 16,-1 1 0-16,1-1-2 15,-1 0 1-15,1 3 0 16,-1 5 1-16,1 3-1 16,-1 2 1-16,1 1-1 15,3-3 0-15,0-1 0 16,0-1 0-16,0 1 3 16,0-1 0-16,0 4-2 0,0 0 0 15,0 4-1 1,4-1 1-16,0-3-1 0,-1-2 0 15,1 10 1-15,-1-7 1 16,-3-3 1-16,0 10 0 16,0-5-3-16,0-5 1 15,-3-6-1-15,3-4 0 16,-3 7-1-16,3-3 1 16,0 3 0-16,-4 3 0 15,1 0 1-15,-1 3 0 16,1-4-2-16,-1 4 0 0,1-9 1 15,-1 9 1-15,4 5-1 16,-3-6 1-16,3 0-1 16,-7 4 0-16,7-9 0 15,0 3 0-15,0-6 0 16,0 6 0-16,0-6-1 16,0 9 1-16,0-1 1 15,4 3 1-15,0 0-2 16,-4-2 1-16,0-3 1 15,3 2 1-15,1-7-3 16,-1-3 0-16,-3 5 0 16,1-8 1-16,-1 3-2 15,0-8 1-15,0 0 1 16,0 2 0-16,-4-2-2 16,1 0 1-16,-1 0 1 15,1-8 0-15,-1 5-2 16,1-2 0-16,-1 0 1 0,1-3 1 31,7 0-2-31,-1 0 1 16,1 0 0-16,-1 0 0 15,1 0 0-15,-1 0 1 16,-2 0-2-16,2 0 1 16,1 5 0-16,-1-5 1 15,1 0-1-15,3-5 0 16,0 2-1-16,-3 0 0 15,-1-2 1-15,1-3 1 16,-1 0-1-16,-3-5 0 0,0 0 0 16,1 5 0-16,-1-3 0 15,-4 1 0-15,1-4 1 16,3-1 0-16,0-4-3 16,0 1 0-16,3-6 3 15,-3 0 0-15,1 3-1 16,-1 0 0-16,0 2 0 15,0 1 0-15,0-6-1 16,0 0 1-16,0-3 0 16,0 1 1-16,0 2-2 15,0-2 1-15,0 2 0 16,-3-5 0-16,3-3 0 16,0 6 0-16,0-3 0 15,-4-1 0-15,1 4 0 16,3 2 1-16,0 3-1 0,0 5 0 15,0-2-1-15,-3-4 1 16,-1 1 0-16,-3-5 1 16,0 2-1-16,4-2 0 15,-1-1 0-15,1 1 0 16,-1-3 0-16,1 2 1 16,-1 1-2-16,1-1 0 15,-1-2 1-15,4 5 0 16,0 3 0-16,-3-3 1 15,3-2-2-15,-3-1 0 16,3 4 1-16,-4-4 1 0,4 1-1 16,-3 4 0-16,3 1 0 15,0 3 0-15,0-1-1 16,0-2 0-16,-4 5 1 16,4-2 1-16,-3-1-1 15,3 1 1-15,0 2-1 16,0 0 0-16,0 0-1 15,4 3 1-15,-4 2 0 16,0 1 0-16,0-1 0 16,4 1 0-16,-4 2 1 15,0 0 0-15,0 2-2 16,0-2 1-16,0 6-1 16,0-4 1-16,0 1-1 15,0 3 1-15,4-1 1 16,-1-2 0-16,1-6-2 15,-1 8 1-15,4-5 0 0,1 6 1 16,-1-4-1-16,0 1 0 16,0 0-1-16,0 0 1 15,0-1-1-15,-3 4 1 16,-1 2 0-16,-3 0 1 16,-3 0-1-16,-1 0 0 15,-3 0 0-15,4 2 1 16,-4 1-1-16,3 2 0 15,1 1-1-15,-1-1 1 16,1 0 0-16,0 0 1 0,-1 3-1 16,-3 0 0-16,4 3-1 15,-1-1 1-15,1 1 0 16,-1 2 1-16,1 1-2 16,-1-1 1-16,1-3 1 15,-4 4 0-15,3-1-2 16,1 3 1-16,-1 0 0 15,1-1 0-15,-4 1-1 16,0 0 1-16,0 5 0 16,3 3 1-16,1 0-1 15,-1 0 1-15,-3 0-2 16,0-1 1-16,0-4 0 16,0-6 0-1,4 16-1 1,-1-2 1-16,1-1 0 15,-4 1 0-15,4-1 1 16,-4-2 0-16,0 0-2 0,0-3 1 16,3 0 0-16,1 3 1 15,-1 0-2-15,1 2 1 16,-1-2 0-16,1 2 0 16,-1-2 0-16,1-5 1 15,-1-1-2-15,-3 3 1 16,4 3 0-16,-1 3 0 15,1 2 0-15,-1 0 1 16,4-8-1-16,0 5 0 16,-3-4 0-16,0-1 0 0,-1 5 2 15,1-2-2 1,-4-24 0-16,3 42 3 16,4-7 1-16,-7-1-3 15,4-5 0-15,-1-2-1 16,4-6 1-16,0 3-1 15,4-6 1-15,-4-2-1 16,4 3 0-16,-4-4 0 16,0-1 1-16,0-1-2 15,-4-5 0-15,1 5 1 16,3-2 1-16,0-3-1 16,3 2 1-16,1-2-1 15,3 0 0-15,-3-3 0 16,6 1 0-16,1-1 1 15,3-2 0-15,-7 5-1 0,-3-1 1 16,-1-1 0-16,5-1 1 16,-1 0-3-16,0-2 1 15,0-3 0-15,0 0 1 16,4 0-1-16,-1 0 1 16,1 0-2-16,0-3 1 15,-4 1 0-15,0-4 0 16,0-2 0-16,-4 6 0 15,1-3 0-15,0-3 0 16,-4 0 0-16,3 0 1 16,-3-3-2-16,4-5 1 0,-4 3 0 15,0-8 0-15,4 5 0 16,-4-5 0-16,0 5 0 16,0-8 0-16,0 14-1 15,0-6 1-15,0-11 0 16,3 3 1-16,-2 6-1 15,-1-14 0-15,3 6 0 16,-3 2 0-16,0-5 0 16,4-3 0-16,-8 3 0 15,4 0 0-15,1 2-1 16,-1 1 0-16,-4 2 1 16,4 3 0-16,0 0 0 15,-3 0 1-15,-1-6-2 16,1 1 1-16,-1-3 0 15,1 2 0-15,-1-2 0 16,1 0 1-16,-4 2-2 0,3-2 1 16,1 0 0-16,-1 0 0 15,1 3-1-15,0-1 1 16,-1 6 0-16,1 0 0 16,-4 0-1-16,0-6 1 15,3 4 0-15,-3-12 1 16,0 3-1-16,0 1 0 15,0-1-1-15,0 0 1 16,4 3 0-16,-1 0 0 16,4 2-10-16,4 4 0 0,6-1-12 15,5 3 0-15,-1 7-19 16,0 4 0-16,-3-14 30 16,10-8 1-16</inkml:trace>
  <inkml:trace contextRef="#ctx0" brushRef="#br0" timeOffset="331629.9603">7569 16027 16 0,'-7'0'8'0,"4"-2"6"0,3 2-8 16,-4-3-2-16,0 3 0 15,-3 0-3-15,4 0 1 0,-1 0-2 16,1 0 0-16,3 0 1 15,0 0 1-15,0 0 0 16,0 0 1-16,0-2 2 16,0 2 1-16,0-3-4 15,0-2 1-15,3-1-2 16,4 1 0-16,-3-3-1 16,7 0 1-16,-4 0-1 15,3 3 0-15,-3 0 0 16,0-1 0-16,0 1 0 15,0-3 0-15,0 3-3 16,0 2 1-16,-3 3-28 16,0 0 0-16,-4 5 22 15,-4-2 0-15</inkml:trace>
  <inkml:trace contextRef="#ctx0" brushRef="#br0" timeOffset="337411.2865">7583 15980 25 0,'-3'-3'12'0,"3"-13"4"0,0 11-12 0,0 0-2 15,0-1 1-15,0 1 0 16,3 0 1-16,1 0-3 16,3-1 0-16,3-2 2 15,4 0 0-15,1 3 1 16,2-3 0-16,4 3-3 15,1 0 1-15,-1-1-3 16,0 6 1-16,-3-5 0 16,-4 5 1-16,0 0 0 15,-4 0 1-15,-3 0-2 16,4 5 1-16,-4-5-1 16,0 0 0-16,0 0 0 15,0 0 1-15,0 3-1 0,-3 0 0 16,-1-1 0-16,1 1 0 15,-1 2 3-15,1 0 0 16,-1 1-3-16,1 2 1 16,-1 2-1-16,1 1 0 15,-1-1 1-15,1 1 1 16,-4 0-2-16,0-1 0 16,0 1 2-16,0-1 0 15,0 4-1-15,0-4 1 16,0 1-2-16,0 2 0 0,0-2 1 15,4-1 0-15,-1 1 0 16,1 7 1-16,-1-5-2 16,1 3 0-16,-1 0 1 15,-3-3 0-15,4 6-1 16,-1-1 1-16,1-4-2 16,-4-1 0-16,3 0 2 15,1 3 1-15,-1-5-1 16,1-3 0-16,-1 0-1 15,1-1 1-15,-1 4 0 16,1 2 0-16,0-2-1 16,-1-1 1-16,1 4 0 15,-4-4 0-15,3 3-1 16,-3-2 0-16,4 0 1 16,-4 2 0-16,0 0-1 15,0 0 0-15,0 3 0 0,0-3 1 16,3 1 0-16,-3 2 1 15,4 2-2-15,-1 1 1 16,1-4-1-16,-4 1 1 16,0 0 0-16,0-3 1 15,3 1-1-15,-3-1 0 16,0 3 0-16,0-3 1 16,4 0-4-16,-1-2 0 15,1-1 4-15,-1 1 0 16,1 0-2-16,3-4 1 15,0 1-1-15,0 6 0 0,0-4 0 16,0-2 1-16,-3 0-1 16,-1 0 1-16,1 3-2 15,3-1 0-15,0 3 2 16,0-2 0-16,0 8-1 16,0-4 0-16,0 1 0 15,0 0 0-15,-3-5 0 16,-1 7 1-16,4-2 1 15,-3-3 0-15,3 1-1 16,0-6 1-16,0 5-3 16,-4-5 0-16,1 0 1 15,3 0 0-15,0-3 0 16,0 3 1-16,0 8-1 16,0-3 0-16,-7-13 0 15,18 13 0 1,3 0 1-16,-7-2-2 0,0-3 0 15,-3-6 3-15,-4 6 0 16,3-8-2-16,-2 6 1 16,-5-4-1-16,1-2 1 15,3 0-2-15,0 0 0 16,0 0 1-16,0-2 0 16,3-4-1-16,1-2 1 15,3 1 0-15,0-4 1 16,0-5 0-16,4 3 0 15,0-3-1-15,-1-5 0 16,-3 8-1-16,0-1 1 0,-3 4 0 16,0-3 0-16,-1-1 0 15,1-2 1-15,-4 1-2 16,0-1 1-16,3-3 0 16,-2-5 0-16,2 6-1 15,1-6 1-15,3 6 1 16,0-6 0-16,4 13-2 15,-4-7 1-15,0-4 0 16,0-4 0-16,-4 5 3 16,8-6 0-16,-4-2-2 15,-3 3 0-15,-4-3-1 16,0-3 0-16,0-2 0 16,0-1 0-16,4 6 0 15,-4 3 0-15,0-1 1 16,-4-2 0-16,4-3-2 0,-3 1 1 15,-1-4 0-15,1 9 1 16,3-1-2-16,0 3 0 16,-4 1 1-16,5-1 1 15,-5 3-2-15,4-1 1 16,-3 1 0-16,3 0 1 16,0 3-2-16,0-1 0 15,0 3 1-15,0 0 1 16,0 3-1-16,4 3 0 15,-4-4 0-15,0 9 1 16,0 2-3-16,0-2 1 0,3 0 2 16,1-3 0-16,0 0-2 15,-1-3 1-15,1 6 0 16,-4-3 1-16,0 3-1 16,0 0 0-16,-7-1 0 15,0 6 0-15,0 0-1 16,0 0 1-16,3 0 0 15,4 3 1-15,-3-3-1 16,3 3 0-16,0 4 0 16,-3 1 1-16,3-2-2 15,-7-1 0-15,0 3 0 16,3 3 1-16,1-1 1 16,-4 3 0-16,3 9-1 15,4-1 0-15,-7 0 0 16,0 5 0-16,0-7 0 0,0 5 0 15,0 5 0-15,0 5 1 16,0 1-2-16,-3-6 1 16,-1-3 0-16,4 1 0 15,-3 4-1-15,3 1 1 16,-4 5 0-16,4 3 1 16,4 7-1-16,-1 6 1 15,4-2-2-15,0-9 1 16,4 3 0-16,-1 2 1 15,1-2-2-15,3 0 1 16,0-8 0-16,4 1 1 0,-7 4-2 16,3-2 1-16,0 2 0 15,-4-5 0-15,4-5 3 16,-3-6 0-16,3 6-2 16,0-6 0-16,0 1-1 15,0-6 0-15,1-8 3 16,2-5 0-16,1-3-3 15,3-10 1-15,-3-11-1 16,-1 8 0-16,1-18 0 16,-4-3 0-16,4-11 0 15,-11-5 1-15,7-10-2 16,-4 2 1-16,1 2 0 16,-4-7 0-16,-3-11 0 15,-4 1 1-15,3-9-1 16,-3 11 0-16,-7-3-1 15,0 5 0-15,3 4 2 16,-3 12 0-16,4 3-3 16,-1 3 1-16,8 2 1 0,6 3 1 15,5 2-1-15,-1 4 0 16,3 4 0-16,1 1 0 16,3 7 0-16,-3 6 0 15,-4 0 0-15,0 2 0 16,4 1 0-16,-1 4 0 15,1 1 1-15,0 0 0 16,-1 2-3-16,1 6 1 16,-1 5 1-16,1 8 0 15,0 5 0-15,-1 5 1 0,-3 3-2 16,1 3 1-16,-1 8 0 16,-4 2 1-16,-3-2-1 15,0-3 1-15,-3 0-2 16,-1 5 0-16,1 3 1 15,-1 0 0-15,1 5 0 16,-4 3 0-16,4-2 0 16,-1-9 1-16,4 0-2 15,-3 1 1-15,3-1 0 16,0 0 1-16,3-7-1 16,1-1 0-16,-1-5 0 15,1-8 1-15,0 0-1 16,3 1 0-16,0-4 0 15,0-2 1-15,0 11-1 16,-3-6 1-16,-1 0-2 0,-3 3 1 16,4-6 0-16,-1-5 0 15,1-2 5-15,3-3 0 16,0-5-5-16,4-3 0 16,-4-6 1-16,0 1 0 15,0-11-1-15,0 3 1 16,0-11-1-16,-3 0 0 15,-4-7 0-15,0-7 0 16,0-1-1-16,-3-4 0 16,-1-2 1-16,1-13 1 0,-4 3-2 15,0-6 1-15,0 0 0 16,-4 3 0-16,4 10 1 16,-3 1 0-16,3 4-2 15,0-7 1-15,0 2-1 16,3 3 1-16,4-2 0 15,4-1 1-15,-1 0 0 16,5 11 0-16,-1 0-3 16,3 0 1-16,4 6 1 15,4 2 0-15,0 2 0 16,-4 3 0-16,0 6 0 16,-3 2 1-16,-8 3-1 15,1 13 0-15,3 2-1 16,0 12 1-16,4 1 0 15,-1 1 0-15,1 5-1 16,0 9 1-16,-1 4 1 0,1 6 0 16,0 5-2-16,-1 2 1 15,-3 3 0-15,1-7 1 16,-5-1-2-16,-3 0 1 16,-3 6 0-16,-1 2 0 15,-3 1-1-15,-3 7 1 16,3 3 1-16,0-11 0 15,0 0-1-15,0 0 0 16,3-2 0-16,1 0 1 16,3-9-2-16,0-2 1 0,0 3 0 15,3 0 0-15,-2 0 0 16,-1-6 1-16,3-10-2 16,1 2 0-16,3-5 1 15,0-2 0-15,4-9 5 16,-1 4 0-16,-3-6-4 15,0-8 0-15,1 0-1 16,-1-3 1-16,0-2-2 16,-4-9 1-16,1-1 0 15,-4-15 1-15,0-1-1 16,0-6 1-16,0-6-2 16,0-4 0-16,0 2 1 15,-3-8 1-15,-4-11-2 16,0-2 1-16,0-3-1 15,0 1 1-15,0 1 0 16,0-4 1-16,0 2 0 16,3 3 0-16,4 3-2 0,-3 4 0 15,3 9 1-15,0 10 0 16,0 6 0-16,4 0 1 16,-1 2-2-16,4-5 1 15,0 8 0-15,4 5 0 16,0-2 0-16,-1 4 0 15,1 6 0-15,-4-2 0 16,0 7-1-16,0 6 0 16,0 2 1-16,4 6 0 15,0 13 1-15,-1 8 0 16,5 0-2-16,-1-3 1 0,-4 5-1 16,1 6 1-16,-4 2 0 15,0 6 1-15,-3 8-1 16,-1 5 1-16,1-1-2 15,-4-9 1-15,-7 2 0 16,0 5 0-16,0 0-1 16,-4 1 1-16,4 1 0 15,0 4 1-15,-3-3-3 16,3-11 0-16,0-5 3 16,0 6 1-16,0-1-2 15,3 0 1-15,1 1-1 16,-1-1 1-16,1-2-1 15,3-3 1-15,4-6-2 16,-1 1 1-16,4-11 3 16,4 1 1-16,3-9-3 15,0 3 0-15,0-8-2 0,1 0 0 16,-5-6 2-16,1-2 0 16,-8-2-1-16,1-4 0 15,-4-4 0-15,4-9 0 16,3 1 0-16,0-4 1 15,0 1-1-15,0-5 0 16,0-3 0-16,0-6 1 16,-3 4-2-16,0 4 0 15,-1-7 0-15,-3-9 1 16,4-2 0-16,-4-7 1 0,0-9-2 16,0-3 1-16,0 9 0 15,0-12 1-15,0 4-1 16,-3-6 0-16,3 11 0 15,0 2 0-15,0 6-1 16,3 8 1-16,1 10 1 16,0 0 0-16,-1 9-2 15,1 1 0-15,-1 6 1 16,4 1 0-16,0 1 0 16,1 9 1-16,-1-3-2 15,0 3 1-15,0 2-1 16,4 6 1-16,-4-3 0 15,0 0 0-15,-14 0 0 16,14 13 0 0,-7 3 1-16,4 8-1 15,-4 10 1-15,0 3-2 0,-4 8 1 16,1 8-1-16,-4-5 1 16,3 2 1-16,-3 6 0 15,0 4-2-15,0 1 0 16,0 0 1-16,4-5 1 15,-1-3 0-15,1-14 0 16,-1-2-2-16,1-2 0 16,-1 4 0-16,1-4 1 15,3-4 1-15,4-1 0 16,3-4-2-16,0-5 1 0,0-2 0 16,3-1 1-16,-2-5 0 15,-5-2 0-15,1-3 2 16,-4 0 0-16,0 0-3 15,0-3 1-15,0-2 0 16,0-1 0-16,0 1-1 16,-3 5 1-16,3-8 0 15,0 8 0-15,0-3-2 16,-4 1 0-16,4-1 2 16,-3-2 0-16,-1 4 0 15,-3-7 1-15,4 8 0 16,-4-2 0-16,3-6-2 15,-3 0 0-15,0 5 0 16,-3 0 1-16,3-5-2 16,-4 3 1-16,4 0 0 15,0-1 0-15,4 1-2 16,-1 5 1-16,5-8 2 0,-5 8 1 16,1-3-2-16,-1-2 1 15,-3-3-1-15,0 0 0 16,0 0 0-16,0-3 1 15,0-2 0-15,-3 5 1 16,3 0-3-16,0-3 0 16,0 3 1-16,0 0 1 15,3 3-2-15,-3-3 1 16,0 0-1-16,0 0 1 16,0 5 1-16,0-5 1 0,0 0-4 15,0 3 1-15,0-3 2 16,4-8 0-16,-1 5-1 15,4-2 1-15,0-3-2 16,-3 8 1-16,-1-5 0 16,4-1 1-16,0 1-1 15,0 2 0-15,1 3-2 16,2-8 1-16,1 8 1 16,3-2 1-16,0-4-1 15,0-1 1-15,0 4-2 16,-7 0 1-16,7-5 0 15,0 3 1-15,1 2-2 16,-1-2 0-16,0 2 1 16,0-2 1-16,-4 0-1 15,5 0 1-15,-1-3-3 16,3 0 0-16,-3-3 3 0,1-2 0 16,2-6 0-16,-3 1 0 15,4-6-2-15,-4 5 1 16,0 1 1-16,4 2 0 15,-1-8-2-15,1 3 0 16,-4-8 1-16,4 0 0 16,-4-3 0-16,4 0 0 15,-4 1 0-15,0-1 0 16,0-2 1-16,0-4 0 16,-3 4-1-16,-4 8 0 15,3-9-2-15,1 1 1 0,-1-1 2 16,4-2 1-16,1 6-3 15,-5 2 0-15,1-1 1 16,-1 7 1-16,1-1-2 16,3-5 1-16,0 8-1 15,0-6 1-15,0 6 0 16,-3 0 0-16,3 2-1 16,0 1 1-16,4 5 1 15,-4 2 0-15,0 0 0 16,0 6 1-16,7-3-4 15,0 0 1-15,4 0 0 16,0 6 1-16,-4 2 0 16,4 0 0-16,-1 0 0 15,5 2 0-15,-1-2 0 16,-4 3 0-16,1 0-1 16,-4-1 1-16,-3 6 0 15,0 0 1-15,-1 5-1 0,1 1 1 16,3 4-2-16,0 3 1 15,0 3 0-15,8 0 0 16,-5 5-1-16,4 0 1 16,-6 0 0-16,2 8 1 15,-10-5-1-15,1-8 0 16,-1 0-1-16,-4 2 1 16,4 0 0-16,-3 1 0 15,0 2 0-15,-1 0 0 0,1-2-1 16,-4 4 1-16,0-2 0 15,0 6 0-15,0-3 0 16,0 2 1-16,4-2-2 16,-1-8 1-16,1-3 1 15,3 5 0-15,0-2-1 16,-4 8 1-16,5-3-1 16,-1 0 0-16,3-3 0 15,5-2 1-15,6-5-1 16,3-1 0-16,1-7-1 15,-4-3 0-15,-3 0-12 16,-7 0 0-16,-1-6-10 16,-2-2 0-16,-1-5-13 15,-4-3 0-15,1 0 16 16,-1-3 1-16,1 1 10 16,0-1 0-16</inkml:trace>
  <inkml:trace contextRef="#ctx0" brushRef="#br0" timeOffset="339118.2439">13975 16800 45 0,'-7'-3'22'0,"17"6"10"0,-3 2-22 15,4-2-5-15,3 2 1 16,4 1-1-16,3 1 1 0,0 1-4 15,4 0 1-15,3 0-1 16,4-2 0-16,-4-4 0 16,-4 1 0-16,1-1-2 15,0-2 0-15,7 0 0 16,-4-2 1-16,4-1 1 16,-1-2 1-16,1-6-1 15,-4 3 0-15,-3-5 0 16,3-3 1-16,0-2-2 15,-3-3 0-15,0 5-1 16,-1 0 1-16,-2-5-1 16,-1-11 1-16,-4 0 1 15,-2-2 1-15,-1-1-3 16,0-2 1-16,0 0-1 16,0 0 0-16,0 3 0 15,0-1 0-15,0 6 1 0,0 0 1 16,-3-2-1-16,0-1 0 15,-1 0 0-15,1 0 1 16,-1 3-2-16,1 3 0 16,-1-1-1-16,5 3 1 15,-1 1 1-15,0 1 1 16,0 1-3-16,0-2 1 16,4 1-1-16,-1 4 0 15,4-1 1-15,1 3 1 16,2 6-1-16,1-1 0 0,-7 3 0 15,3 3 0-15,0-3 0 16,0 3 0-16,0 5-1 16,0 0 1-16,4 5 0 15,0 3 1-15,0 5-2 16,-1 6 1-16,-3 2 0 16,1 3 1-16,-5 0-1 15,-3 5 0-15,-3 8-1 16,-1-3 1-16,-3 3 0 15,1-5 0-15,-1-6 1 16,0 3 0-16,0 1-2 16,0 4 1-1,10 22 1 1,-2-12 0-16,2 1 1 16,1-5 0-16,-4-5 0 15,4-1 1-15,-4-2-2 16,-4-8 1-16,1-3-2 15,-1 5 0-15,4-2 1 0,1 0 0 16,2 2 0-16,1 1 0 16,0 2-1-16,-1-5 1 15,1-3-1-15,-1-3 0 16,1-2 0-16,-4 0 0 16,0-3 0-16,0 3 1 15,0-3-2-15,1 1 1 16,-5-1 0-16,1-3 0 15,-1 9 0-15,1-6 0 16,3-2 0-16,0-1 0 0,0-4 0 16,0-1 1-16,0-8-2 15,8 1 1-15,-5-6 0 16,1-8 0-16,0 3 0 16,-1-1 0-16,4-2 0 15,1 6 0-15,-5-6 0 16,4-3 1-16,-3 1 1 15,3-3 1-15,-3 0-2 16,3-3 0-16,0 0-1 16,-3 0 0-16,-1 3 0 15,-3-5 0-15,1-1 0 16,-1-7 0-16,3-3-1 16,1 0 1-16,-18 37 0 15,18-61 0 1,-1 5 0-16,4 11 0 0,-3-2 1 15,-4-1-1-15,0-2 0 16,-3 2 0-16,-4 6 0 16,3 5 0-16,1-3 0 15,0 3 0-15,3 3 0 16,3 2-1-16,1 3 0 16,0 5 1-16,-1 8 0 15,4 0-3-15,1 0 0 16,-1 11-21-16,0-6 0 15,-3 4-17 1,3 1 1-16,3 1 27 16,8-3 0-16,3-3-3 15,18 1 1-15</inkml:trace>
  <inkml:trace contextRef="#ctx0" brushRef="#br0" timeOffset="344493.3679">16698 15924 27 0,'-4'-10'13'0,"4"2"10"15,0 2-15-15,0 1-2 0,0 0 1 16,0 0-2-16,4 5 0 16,-4 0-5-16,3 0 1 15,1 0 3-15,3 0 0 16,0-3 0-16,3 3 0 15,1 0-2-15,3 3 1 16,7-3-3-16,-3 0 1 16,3 0 1-16,0 0 1 15,4 0 0-15,3 2 1 16,0-2-3-16,1 0 1 16,2 3-1-16,-2 2 0 0,-5 0-2 15,4 6 1-15,1 2 0 16,-1 3 1-16,0 3 0 15,-3 2 1-15,0-3 1 16,-8 4 1-16,1-7-2 16,-4 7 0-16,-4-1-1 15,-2 0 0-15,-1 3-1 16,-4 2 1-16,4-2-1 16,-3 0 1-16,-1 0 2 15,1-6 1-15,-1 3-4 16,-3-2 1-16,4 5 1 15,-4-6 0-15,3 3-2 16,-3 3 1-16,4 0 0 16,-4-3 0-16,0 3 0 15,3 2 0-15,1 3 3 0,-1 1 0 16,5-1-4-16,-1-3 1 16,0-5 2-16,3 0 0 15,1-2-4-15,-1-1 0 16,1 1 3-16,3 0 1 15,0-4-3-15,0 7 1 16,-3-4-2-16,-1 1 1 16,1-1 2-16,0-2 0 15,-1-3-2-15,-3 0 0 16,0-5-1-16,0 6 1 16,0-6 0-16,0 2 1 0,1-2-1 15,-1 3 0-15,3-1 0 16,-3-4 1-16,4 1-1 15,-1-4 0-15,1 2 0 16,3-2 1-16,0 2-1 16,0-2 0-16,0 2 0 15,4-2 1-15,-4 0-1 16,0-3 0-16,0-3 0 16,0 0 0-16,1-2 0 15,-1 5 0-15,0-3 0 16,0 3 1-16,0-5-1 15,0 2 1-15,0-2 0 16,0 2 0-16,0-4-1 16,4-1 1-16,0 0-2 15,-1-3 1-15,1-2 0 16,-4-6 0-16,0 3 1 16,-3 3 0-16,-1-8-2 15,-3 8 0-15,4-8 1 0,-4 10 1 16,0-2-2-16,0 0 1 15,0-3 1-15,0 0 0 16,0-3-2-16,0-2 1 16,0-3 0-16,-3 1 0 15,-1-1-1-15,5 0 1 16,-5 5 0-16,1-4 1 16,-1 1-2-16,1-1 1 0,-1-4 0 15,1 1 1-15,-1-1-2 16,1 6 1-16,-4-3 0 15,3-2 0-15,4 2 0 16,-3-2 0-16,3-9 0 16,0 11 0-16,-3-5 1 15,3 0 0-15,-4 0-2 16,4-5 0-16,-7-1 1 16,4 4 0-16,-1 1 1 15,1 7 0-15,-1 4-2 16,1 3 0-16,-1 0 1 15,4 3 0-15,0 0 0 16,0 2 0-16,1 6-1 16,-1 0 0-16,3-1 1 15,1 6 1-15,3 3-1 16,0 0 0-16,4-1 0 16,-1 1 1-16,1 13-2 0,0 0 1 15,-1 2 0-15,1 3 0 16,-4 3-1-16,0 0 1 15,0 5 1-15,-3 3 0 16,-4 0-2-16,0 5 1 16,-4-6-1-16,1 1 1 15,-1-5 1-15,-3-1 0 16,0 3-1-16,0 0 0 16,0 3 0-16,0-3 1 15,0 0-1-15,0-5 0 16,0 0 2-16,0 2 1 0,0 3-3 15,0-2 1-15,0-1-1 16,0 3 0-16,-3 1 2 16,3-9 0-16,0 3-2 15,0-3 0-15,3 3 0 16,-3-1 1-16,0 1-1 16,4 0 1-16,-1-3-1 15,1 0 0-15,-1-2 0 16,1-1 0-16,3-4 0 15,0-1 1-15,4 8-1 16,-1-8 1-16,1 3-2 16,-1 3 1-16,1-4-1 15,0-1 1-15,-1-1 1 16,1-5 0-16,-1 0-1 16,-3-8 0-16,0 0 0 0,4-3 1 15,0-2-1-15,-4-6 1 16,3-5-1-16,1 1 0 15,-1 1 0-15,1-7 0 16,0-5 0-16,3-1 0 16,-4-5-1-16,1 6 1 15,-4-3 0-15,0-3 1 16,0-5-1-16,0-8 0 16,-3 3-1-16,-4-3 1 15,0-5 0-15,-4-1 1 16,-3 12-2-16,0-6 1 0,0-6-1 15,0 1 1-15,3 2 0 16,1 6 0-16,3 2-1 16,0-2 1-16,0 5 1 15,3-3 0-15,1 11-1 16,-1 3 1-16,4 5-2 16,1 2 0-16,-1 1 1 15,3 2 0-15,1 0-1 16,-1 8 1-16,1-3 1 15,-1 3 0-15,1 3-3 16,3 5 1-16,-3 3 1 16,3-1 0-16,-4 4 1 15,1-1 0-15,-4 3-1 16,4 5 0-16,-4 6-1 16,0 2 1-16,0 3 0 15,0 2 1-15,0 1-1 16,0 4 0-16,-3 4 0 0,-1-1 0 15,4 8 0-15,0-15 0 16,0 2 0-16,0 0 0 16,0 0-1-16,0 0 1 15,0 0 0-15,-3 3 1 16,-1 0 0-16,1 0 0 16,-4 2-2-16,4-2 0 15,-4 5 1-15,3-3 0 16,4-7 0-16,-3-1 1 0,3 1-1 15,-4-4 1-15,4 4-2 16,0-3 0-16,-3-1 1 16,3-1 1-16,-4-4-1 15,4-2 0-15,1 3 0 16,-1-6 1-16,3-3-1 16,1-2 0-16,3-2 0 15,0-4 1-15,4-2-1 16,-1-8 1-16,1 0-1 15,0-7 1-15,-1-4-2 16,1-2 1-16,-1 5 0 16,1-3 0-16,-4-2 0 15,0-8 1-15,0-5-1 16,1 2 0-16,-1 0 0 16,-4-2 0-16,1-1 0 15,-1-4 0-15,-3-1-1 16,0 3 1-16,1 8 0 0,-1-5 0 15,-4-6-1-15,1 0 1 16,-4 40 0 0,-4-63 1-16,1 12 1 15,3 6-3-15,0 6 0 16,0 4 1-16,0 4 0 16,3 4 0-16,1 6 0 15,3 5 0-15,0 3 1 16,3-3-2-16,1 5 1 15,-1 1 0-15,1 2 0 0,3 0 0 16,0 5 0-16,4 3 0 16,0 3 0-16,3-3-1 15,0 0 1-15,-3 8 0 16,-1 3 1-16,1 2-2 16,-4 5 0-16,0 3 1 15,-3 6 0-15,-4-1 0 16,0 6 1-16,0 2-1 15,-4 4 1-15,1 1-1 16,-4-7 0-16,0 0 0 16,0-1 0-16,-4 4 0 15,-3 2 0-15,4 0-1 16,-4-3 0-16,3 3 2 16,1 3 0-16,3-3-1 15,0 0 0-15,3 0 1 0,1-8 1 16,-1-5-1-16,4-5 1 15,0 2-3-15,0-8 1 16,-3 6 1-16,3-4 0 16,-4 1-3-16,1 0 1 15,3 0 1-15,0 0 0 16,0-3 0-16,0 0 0 16,0-2 0-16,0 0 1 15,-3-4-1-15,3-1 1 16,-4-4-2-16,4 4 0 15,1-4 2-15,-1-2 0 0,-4-8 0 16,4 0 0-16,0 1-2 16,4-7 1-16,-1-4 0 15,1-3 1-15,0 5-1 16,-1 0 0-16,1-11-1 16,-1-7 1-16,1-3 0 15,-4-3 1-15,0 6-3 16,-3-8 1-16,-1-1 1 15,1 6 1-15,-1-3-1 16,-3 9 1-16,4-6-1 16,-1 0 0-16,1-3 0 15,-1 6 0-15,4 2 0 16,0 5 1-16,0 1-3 16,0 2 1-16,0 0 2 15,1 3 0-15,2 3-1 16,1 2 0-16,3 3-1 15,0-1 1-15,4 1 0 16,-1 5 1-16,1 0-2 0,-1 3 1 16,1 2-1-16,-4 3 1 15,-3 3 0-15,-1 2 0 16,1 3 0-16,-4 5 0 16,0 3 0-16,0 3 1 15,0 5-2-15,-3 5 1 16,-1-3 0-16,-3 11 0 15,0-5 0-15,0-6 1 0,0 3-2 16,0 3 0-16,0 3 2 16,0-1 0-16,-3 0-1 15,-1-5 1-15,1 6-2 16,-1-1 0-16,1 3 1 16,3 0 0-16,0-5 0 15,0-5 1-15,0-6 0 16,3-5 0-16,1-1-2 15,-4-1 0-15,3-1 1 16,1 0 0-16,-1 0 0 16,1 3 1-16,-1 3-2 15,4-3 1-15,0 0 0 16,0-1 1-16,0 1-2 16,8-2 1-16,-1-1 0 15,3-3 0-15,1-2 0 16,-4-2 0-16,-3-4 1 15,-1 1 1-15,1-3 0 16,-4 0 0-16,0-3-3 0,0-2 0 16,4-6 2-16,-1 3 0 15,4-2-2-15,0-6 1 16,0-3 1-16,4 1 0 16,0 2-2-16,3-3 0 15,-3-4 2-15,3-9 0 16,-4 3-2-16,1-3 1 15,-4 0-1-15,0-2 1 16,-3 0 0-16,-1 2 0 16,1-3 0-16,-4 1 1 0,4 8-1 15,-1-1 0-15,1-5-1 16,-4-10 1-16,3-3-1 16,-3 5 1-16,1-2 0 15,-1-3 1-15,-4 3 0 16,1-1 0-16,3 12-3 15,0 4 1-15,0 1 0 16,3 5 1-16,-3-1 0 16,4 1 1-16,0 3-1 15,3 2 0-15,3 5 0 16,1 3 0-16,0 3-1 16,-1 0 1-16,4 5 0 15,1 5 0-15,2 3 0 16,-3 0 1-16,1 2-2 15,-1 4 1-15,0-1 0 0,0 3 0 16,4 2-1-16,-4 6 1 16,4 0 0-16,-1 2 0 15,-3-2 0-15,-3 5 1 16,-4 0-2-16,-7 8 1 16,0-2 1-16,-3-6 0 15,-4 3-1-15,0 2 0 16,0 8-1-16,0 1 0 15,0-4 2-15,0-2 0 16,0 6-1-16,3-1 1 16,1 0-2-16,3-7 1 0,0-1 0 15,4-13 1-15,-1 1-2 16,1-1 0-16,3 0 2 16,0-3 0-16,0-2-1 15,4 0 0-15,3 0-1 16,0-5 1-16,0 5 1 15,0-6 0-15,1-2-1 16,-5 5 1-16,4-2-2 16,1-3 1-16,2 0 0 15,-3 0 0-15,1-6 0 16,-1 6 0-16,-4-5-1 16,1 2 1-16,0-2 0 15,3-1 0-15,0 1 1 16,0 0 0-16,4-3-2 15,-1 0 1-15,1-3 0 16,0-2 0-16,0 0 0 16,-4-3 1-16,0-6-1 0,-3 4 0 15,3-6-1-15,0-3 1 16,0-4 0-16,0 7 1 16,4-3 0-16,-4-10 1 15,-3-8-3-15,-1-3 0 16,-3-5 2-16,-3-2 0 15,0-1-3-15,-4 3 1 16,-4 5 0-16,-3 6 1 16,4-8 0-16,-1 2 0 0,1 6-1 15,-1 2 1-15,1 0 0 16,-1 0 0-16,4 3 0 16,0 0 1-16,0 3-2 15,4-1 0-15,0 4 1 16,3 1 0-16,3 6 0 15,5 3 0-15,-1 3 0 16,3 2 0-16,1 2 0 16,0 4 0-16,3 2 1 15,-3 2 0-15,-1 1-2 16,1 5 0-16,-4 3 2 16,0 4 0-16,-3 4-2 15,-7 0 0-15,-1 4 1 16,-3 4 0-16,0 7 0 15,0 1 1-15,0 2-1 16,-3 0 0-16,-1 2-1 16,-3 4 1-16,0 2 1 0,0-3 0 15,0 11-1-15,0-3 0 16,0-2-1-16,4-9 1 16,3-1 0-16,0-4 0 15,4 0-1-15,3 1 1 16,0-6 3-16,4-5 0 15,3 2-6-15,3 1 1 16,5-6 3-16,2 0 0 16,-2-8 2-16,9-2 1 15,1-3 0-15,0 0 0 16,3-3-3-16,4-3 1 0,0-2-2 16,0-2 0-16,0-6-1 15,-4 0 1-15,0-5-1 16,1-1 1-16,-1-7 1 15,-3 3 0-15,-4-1-14 16,-7 1 0-16,-3 2-27 16,-4 0 1-16,0 8-5 15,1-10 1-15</inkml:trace>
  <inkml:trace contextRef="#ctx0" brushRef="#br0" timeOffset="349366.3785">1001 15493 38 0,'-3'-5'19'0,"3"7"3"0,0 9-18 16,3 7 1-16,1 12 0 16,-1 9 1-16,4 1 0 15,4 10-4-15,0-5 1 0,-1-8-3 16,-3-10 1-16,0-6 0 15,0-5 0-15,-3-3-4 16,-4-5 1-16,-4-5-13 16,-3-14 0-16,0-5-3 15,0-8 1-15,-10-5 0 16,-8-3 1-16,0-2 34 16,-3 0 1-16,0 2-5 15,3 0 0-15,7 6 0 16,4 5 0-16,4 5-9 15,10-3 1-15,10 3-3 16,18 0 0-16,4 1 0 16,11 1 1-16,2 4-4 15,-6 7 0-15,-4 8-1 16,-6 3 1-16,-12 3 1 0,-10 2 0 16,-10 6-1-16,-15 2 1 15,-3 3-1-15,3-3 0 16,-3-3 0-16,7-2 0 15,0-5-19-15,7-6 1 16,3-5-3-16,12-5 0 16,6-1-3-16,3-1 0 15</inkml:trace>
  <inkml:trace contextRef="#ctx0" brushRef="#br0" timeOffset="349725.8093">1379 15316 47 0,'-4'-6'23'0,"22"38"12"16,-11-13-24-16,0 7-4 15,0 1 1-15,0 7-4 16,-3 6 1-16,3-1-3 16,0-2 0-16,0 1-2 0,0-1 0 15,0-6-2-15,-4-7 0 16,1-5-17-16,-4-11 1 15,0-11-17-15,-4-5 0 16,4-13 19-16,-3-6 0 16</inkml:trace>
  <inkml:trace contextRef="#ctx0" brushRef="#br0" timeOffset="350491.4452">1446 15506 55 0,'7'8'27'0,"39"-3"10"0,-29-5-28 0,1 0-10 16,0 0 1-16,-4 0-1 15,-4 0 1-15,-3-5-23 16,-7 0 0-16,-3-3 9 16,-8-5 1-16,-3-6 7 15,0-5 0-15,3-2 15 16,4 5 1-16,4 0-1 16,3 7 1-16,7 6-3 15,7 8 1-15,4 8 1 16,6 11 0-16,-6-1-6 15,3 1 0-15,0 5-3 16,0 2 1-16,-6 1 0 16,-5-4 0-16,1-1-2 15,-4-9 1-15,-7-5-1 16,0-6 1-16,-4-9-14 16,-3-7 1-16,4 1-2 0,-1-8 0 15,-3-6 11-15,4-4 1 16,-1-4 11-16,0 9 1 15,4 5-1-15,4 5 1 16,-4 3 2-16,7 7 0 16,4 12-4-16,6 4 0 15,4 9-2-15,8 4 1 16,-5-4-1-16,-6 0 0 16,-4 2-1-16,0 0 0 15,-3 3-3-15,-1-1 0 16,-3-1 0-16,0-4 0 0,-3-2-2 15,0-3 1-15,-4-5 4 16,3-2 0-16,-3-6-4 16,-3-8 1-16,3-3-2 15,0-10 1-15,0-3-1 16,0-10 1-16,0-14-1 16,0 6 1-16,0-1 0 15,0 4 0-15,0 4 0 16,0 6 0-16,0 3 0 15,3 5 0-15,1 5 0 16,6 5 0-16,4 8 0 16,11 11 0-16,0 6 0 15,3 4 1-15,0 11-2 16,-7 8 0-16,0 0 2 16,1-2 1-16,-5-1-2 0,-3-2 0 15,-3-3-1-15,-4-5 0 16,-7-6-21-16,-4-5 0 15,1-5-14-15,-4-8 0 16,-4-5 14-16,-3-8 1 16,-3-8 20-16,2 0 0 15</inkml:trace>
  <inkml:trace contextRef="#ctx0" brushRef="#br0" timeOffset="350616.446">1943 15363 60 0,'7'3'30'0,"18"-8"6"0,-11 2-31 0,7 0-5 16,0-2 0-16,0 0-3 15,4 0 1-15,0-1-22 16,0-4 0-16,3-1-5 16,0-2 0-16,0-8 19 15,-3-6 1-15</inkml:trace>
  <inkml:trace contextRef="#ctx0" brushRef="#br0" timeOffset="350850.8255">2335 15075 49 0,'-22'3'24'0,"1"-3"14"15,18 8-25-15,-4 7-10 16,3 7 1-16,8 1 0 16,3 1 1-16,7 0-3 15,7 3 1-15,4-1-3 16,-1 3 1-16,-6 0-2 16,-7-2 1-16,-11-4-1 15,-11 4 0-15,-7-6-1 0,4-2 1 16,0-6-22-16,-7-5 0 15,3-3-5 1,11-2 0-16,7-9 10 0,7-4 0 16</inkml:trace>
  <inkml:trace contextRef="#ctx0" brushRef="#br0" timeOffset="351241.4054">2603 15078 47 0,'0'-8'23'0,"7"-3"3"0,-7 11-24 0,-4 3-2 15,1-1 1-15,-4 1 3 16,-7 5 1-16,3 5 1 16,-3 6 0-16,3 5-2 15,1-1 0-15,-1-1-3 16,4-4 0-16,4-2 4 15,3-3 0-15,3-2-3 16,4-1 0-16,7 1-2 16,0-3 0-16,0 0 3 15,-3 5 0-15,0 0 2 16,-1 11 1-16,-3-3-3 16,4 0 0-16,3-2-1 15,7-9 0-15,0-2-3 0,4-2 1 16,7-1-11-16,-1 0 1 15,-2 1-40-15,-8 7 0 16,-14 0 26-16,-7 0 1 16,0 6 22-16,-25-6 1 15</inkml:trace>
  <inkml:trace contextRef="#ctx0" brushRef="#br0" timeOffset="352507.0413">1012 16178 42 0,'0'24'21'0,"14"37"11"0,-7-50-22 15,4 7-1-15,3 6 0 16,0 8-5-16,0-1 1 0,0-4 2 16,-3-6 0-16,-4-3 2 15,0-4 1-15,-4-6-8 16,1-6 1-16,-4-10-3 16,-4-8 1-16,1-7-2 15,-4-6 0-15,0-6 0 16,0 1 1-16,3-1 0 15,1 4 0-15,3-1 1 16,3 3 1-16,4 10-4 16,4 3 0-16,3 8 2 15,3 14 1-15,5 7-2 16,-5 8 1-16,4 0 1 16,4 0 1-16,0 3 0 15,-1 3 1-15,-6-6-2 16,0-3 0-16,-8-2 6 15,-3-2 1-15,0-7-3 16,-3-4 0-16,-1-11-6 0,1-5 0 16,3 2 1-16,0-10 0 15,7-5-1-15,0-1 1 16,-3 3 0-16,0 3 1 16,-1 0-1-16,4 5 0 15,0 8 0-15,0 0 1 16,4 14-2-16,0 4 1 15,-1 9 4-15,1 2 0 16,-4 0-2-16,-3 3 1 16,-4 0-2-16,0 5 0 0,-4-5-2 15,1-6 1-15,-1 1 0 16,-3-6 1-16,0-5-5 16,4-6 1-16,3-9-21 15,0-9 1-15,0-3-9 16,0-2 0-16,4-11 10 15,-4-10 0-15,3 2 21 16,4 1 0-16,4 2 12 16,-4 2 1-16,0 11 6 15,-3 3 0-15,-1 3-13 16,-3 10 1-16,1 8 2 16,-1 10 1-16,3 3 1 15,1 14 1-15,-1 7-6 16,12 3 0-16,-8-8 0 15,3-2 0-15,4-6 0 0,4-8 0 16,0-2-5-16,0-6 1 16,-4-2-1-16,-4 0 0 15,-6-14 0-15,-4-13 1 16,-11 0-2-16,-6-5 1 16,-4 3 0-16,-4 2 1 15,0 5-2-15,4 4 1 16,-3 4-1-16,3 3 0 15,3 3-12-15,0 2 0 16,4 6-7-16,7-3 1 16,4 0-17-16,3 0 0 0,4 0 23 15,3-6 0-15,3-2 1 16,1 1 0-16</inkml:trace>
  <inkml:trace contextRef="#ctx0" brushRef="#br0" timeOffset="353022.7294">2074 15938 58 0,'-4'-22'29'0,"15"28"10"16,-4-1-29-16,-4 8 1 15,1 6 0-15,-1 7-5 16,1-2 1-16,3 2-5 16,0 6 0-16,0 5-3 15,-3-5 1-15,-1-6 0 16,1-4 1-16,-4-9-1 15,-4 0 0-15,4-10 0 16,-7-9 0-16,3-4-1 16,1-11 1-16,-8-3-1 0,1-8 1 15,-4-10-1 1,7 5 1-16,0 5 0 0,7 5 1 16,0 4-1-16,7 4 0 15,0 1 1-15,3 2 0 16,11 3-1-16,11 7 0 15,3 1 3-15,1 5 1 16,-1 3-3-16,-3 5 0 16,-4 5 0-16,-7 8 1 0,-3 5-4 15,-8 3 1-15,-6 1 1 16,-11 7 0-16,-4 0 5 16,-3 0 0-16,-7-8-3 15,-11 3 0-15,-3-9-2 16,3-7 0-16,4-3 0 15,7-2 0-15,3-6-1 16,4-2 1-16,3-6-26 16,8 1 1-16,-1-4-23 15,19 1 1-15,13-13 33 16,3-1 1-16,22-13 2 16,-3 22 0-16</inkml:trace>
  <inkml:trace contextRef="#ctx0" brushRef="#br0" timeOffset="353116.4802">2617 16091 72 0,'-18'-8'36'0,"-10"3"3"16,21 5-36-16,0 0-34 16,0 0 0-16,-4 5-13 0,1 3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56:42.4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2716 2503 18 0,'-4'-19'9'0,"8"-5"13"0,-1 17-10 0,-3-1 0 16,0-6 1-16,-3 1-4 15,3 3 0-15,0-4-2 16,-7 4 0-16,3-1-2 15,4 3 0-15,0 3-5 16,0 0 1-16,4 5 2 16,-1 10 0-16,1 1-2 15,-1 7 0-15,1 6 0 16,-1 0 1-16,4 5 1 16,0 3 0-16,0 5-2 15,0 3 0-15,4-1 0 16,0 1 1-16,-1 10 1 15,1-5 0-15,3-8-3 16,0 0 1-16,-4 0 0 0,1 0 1 16,0 0-3-16,-1 0 1 15,1-2 2-15,-1-9 1 16,1 3-2-16,-4-5 0 16,0 3 0-16,0-6 0 15,0 3 1-15,0-3 0 16,-3-3-2-16,-1-2 1 15,-3-3 0-15,4-2 1 16,-4-3-1-16,0 2 1 16,0-7-2-16,0 2 1 15,0-2-1-15,3 0 1 0,-3-1 2 16,0-2 1-16,0 0 0 16,4 0 0-16,-4-5-3 15,3-8 1-15,1-14-2 16,3-7 0-16,7-19 0 15,7-8 0-15,4-26 1 16,3-3 0-16,-3 3-2 16,-7 13 0-16,-4 18 1 15,0 0 0-15,-4 6-11 16,-3 8 1-16,0 7-10 16,0 1 1-16,1 8-11 15,-1 4 0-15,0 9 3 16,0 3 0-16,3 2 14 15,1 5 1-15</inkml:trace>
  <inkml:trace contextRef="#ctx0" brushRef="#br0" timeOffset="578.162">3608 2368 40 0,'7'-53'20'0,"0"37"8"16,-7 13-19-16,4-4-3 15,-4 7 0-15,0 0-6 16,0 0 0-16,3 7 4 15,-3 4 1-15,0 13-4 0,-3 5 0 16,-1 5 2-16,-3 6 0 16,0 5 0-16,-4 11 1 15,-3-1 1-15,-3 9 1 16,3-4-3-16,3-1 1 16,0-1-2-16,11-3 0 15,4 1 0-15,6-8 1 16,1-3 2-16,7-3 0 15,6-5-5-15,1-8 0 16,0-5-1-16,-4-3 1 16,-3-5-7-16,-1-3 0 0,-3-2-23 15,0-6 1-15,-3-2-12 16,0-9 0-16,-4-10 35 16,-4-10 0-16</inkml:trace>
  <inkml:trace contextRef="#ctx0" brushRef="#br0" timeOffset="984.418">3989 2445 47 0,'-4'0'23'0,"15"-11"9"16,-8 11-24-16,-3 3-4 0,4 10 1 15,-4 0-2-15,4 8 1 16,-4 11-1-16,-8 10 1 16,5 3-1-16,-1 11 1 15,-3-3 0-15,0-8 1 16,4-6-4-16,3-1 1 15,7-1 1-15,0-3 0 16,7-5-1-16,4 0 0 16,6-5-2-16,5-6 1 15,-1-2-1-15,0-2 0 16,-3-4-1-16,-4-2 0 0,0-8-18 16,0 0 1-16,-3-8-11 15,-1 0 1-15,-2-2-5 16,-8-1 1-16</inkml:trace>
  <inkml:trace contextRef="#ctx0" brushRef="#br0" timeOffset="1406.2419">3837 2675 30 0,'-28'-6'15'0,"17"-1"14"0,8 4-15 16,-1 0-5-16,1 1 0 16,3 2-2-16,0 0 1 15,7 2 6-15,11 1 0 0,17 0-5 16,7-3 0-16,11-3-7 16,7-2 0-16,-4-1-3 15,-13 4 1-15,3-6-12 16,-4 5 1-16,-7 0-18 15,-10-2 1-15,-7 3-8 16,-8-4 1-16,-6 1 26 16,-4 2 1-16</inkml:trace>
  <inkml:trace contextRef="#ctx0" brushRef="#br0" timeOffset="1781.3035">4253 2339 45 0,'-10'-8'22'0,"42"3"11"0,-15 5-23 15,11 0-2-15,1 5 0 16,9 5-5-16,8 14 0 16,0 11-3-16,-3 4 1 15,-8 14 0-15,-3 3 1 16,-4 18-2-16,-11 0 1 0,-2-19 2 16,-8 1 1-16,-4-6-3 15,-6-5 1-15,-4-5-2 16,-4-6 0-16,0-7-12 15,1-3 1-15,-1-3-18 16,4-5 0-16,4 0-3 16,-1-9 0-16</inkml:trace>
  <inkml:trace contextRef="#ctx0" brushRef="#br0" timeOffset="8160.5257">5287 2548 30 0,'-14'0'15'0,"7"-3"8"0,7 3-14 15,0 0-4-15,0 0 1 16,3 0 3-16,4 0 1 16,4 3-2-16,10-3 1 15,14-3-4-15,4 0 0 16,7 1-3-16,3-1 0 16,8 3-2-16,-11-2 0 15,3 2 0-15,0 0 0 16,1-8 1-16,-4 8 0 0,-4-6-4 15,-7 1 1-15,-6 2-24 16,-1 1 1-16,-7 2-17 16,-3-3 1-16,-8 3 41 15,-3 3 0-15</inkml:trace>
  <inkml:trace contextRef="#ctx0" brushRef="#br0" timeOffset="8629.2616">5375 2746 25 0,'-32'11'12'0,"8"-6"14"0,17-5-14 16,3 0-1-16,1-3 0 15,3 3-4-15,-4 3 0 0,4-3 1 16,14-3 1-16,21-2 2 16,15 0 0-16,24 0-8 15,-4-1 0-15,8-2-3 16,0 3 0-16,-8 2-1 16,-3 1 1-16,-7-1-4 15,-3 3 1-15,-12-3-23 16,-9 3 0-16,-5-2-20 15,-2-3 0-15,-5-1 45 16,-10 1 0-16</inkml:trace>
  <inkml:trace contextRef="#ctx0" brushRef="#br0" timeOffset="18019.9219">12620 2093 24 0,'-28'0'12'0,"0"-19"11"0,17 22-13 16,-6-3-2 0,-12 2 1-16,5 4-2 15,-1-6 0-15,0 2-5 16,4 4 1-16,7 2-2 16,3 2 0-16,8 6 0 15,6 0 1-15,15 3-2 16,10 7 0-16,7 0 0 15,1 1 1 1,3 21-1 0,-15-6 1-16,-13-13 11 15,-11-5 0-15,-7 0-6 16,-14-11 0-16,-11-5-4 0,4-6 1 16,-1-2-3-16,5-5 0 15,3 0 0-15,3-1 0 16,7-1-13-16,4-1 0 15,7 0-14-15,4 2 0 16,6 6-9-16,8 3 0 16</inkml:trace>
  <inkml:trace contextRef="#ctx0" brushRef="#br0" timeOffset="18441.8215">12860 2180 44 0,'-7'16'22'0,"0"21"13"0,7-24-21 15,0-2-6-15,-4 2 1 16,1 0-6-16,3 0 0 15,-4-2-2-15,4-3 0 16,0 0-1-16,0 0 0 16,4 0-6-16,-1-6 1 15,1 4-23-15,3-6 0 16,0-3-8-16,0-2 1 16</inkml:trace>
  <inkml:trace contextRef="#ctx0" brushRef="#br0" timeOffset="18691.8596">12871 1905 37 0,'-7'0'18'0,"7"-8"1"16,-4 8-19-16,0 0 0 15,4 0 0-15,0 3-12 16,0 5 0-16,8-1-13 16,-8 9 1-16</inkml:trace>
  <inkml:trace contextRef="#ctx0" brushRef="#br0" timeOffset="19332.4377">13029 2212 19 0,'4'-8'9'0,"-1"-3"14"0,-3 11-11 0,0 0-7 16,0 0 0-16,7 3 0 16,0 5 0-16,1 2 0 15,-1 6 0-15,3 8 3 16,-3-3 1-16,0 8-4 16,0 0 0-16,0-2-1 15,-3-1 1-15,-1-2-4 16,1-5 0-16,0-3 0 15,-1-3 0-15,1-3-1 16,-1-2 0-16,-3 0 1 16,0-5 0-16,0 2 1 15,0-2 0-15,0-6-3 16,0-10 0-16,4 0 1 16,-1-11 0-16,1-3 0 15,3 1 0-15,0 2 0 0,3-8 1 16,4 3-1-16,1 0 1 15,-1 3-2-15,3-1 1 16,-3 9 0-16,1-1 0 16,-1 6 0-16,0 5 0 15,0 6-1-15,0 2 1 16,0 7 0-16,0 1 1 16,-3 11-1-16,-4 5 0 15,0 5 0-15,0 3 0 16,0-3 3-16,0 5 0 15,4-2 1-15,3-6 0 0,7-2-3 16,7-8 0-16,7 0-1 16,1-6 0-16,-1-2-1 15,-7 0 0-15,4 0-21 16,-4-5 0-16,-3 2-20 16,-4-5 1-16,-3 3 29 15,-4 2 1-15</inkml:trace>
  <inkml:trace contextRef="#ctx0" brushRef="#br0" timeOffset="34270.0964">14931 1958 41 0,'0'0'20'0,"-4"34"5"0,4-23-22 15,0 10 0-15,0-8 0 16,0 11 9-16,-4 8 1 16,-3 2-11-16,-3 8 1 0,-4-5 0 15,-4 3 0-15,0-3-2 16,1 3 0-16,3-11-2 15,3-5 1-15,4-6-22 16,4-4 0-16,3-7-20 16,7-14 1-16</inkml:trace>
  <inkml:trace contextRef="#ctx0" brushRef="#br0" timeOffset="35076.318">15273 2093 25 0,'-4'-14'12'0,"4"7"13"16,0 4-13-16,0-2-7 16,0-1 0-16,0 1-2 15,0 2 1-15,0 3-3 16,0 8 0-16,0-2 8 16,0 2 0-16,0 7-6 15,-3 7 0-15,-1 7-1 0,-3 5 0 16,0-2-2-16,0-3 0 15,0 0 0-15,0-2 1 16,0-4-2-16,3-4 0 16,1-3-13-16,-1-3 1 15,4-5-10-15,0-8 0 16,7 0 2-16,0-8 0 16</inkml:trace>
  <inkml:trace contextRef="#ctx0" brushRef="#br0" timeOffset="35654.5039">15266 2050 40 0,'-11'0'20'0,"11"-23"4"15,0 23-20-15,4-3-2 16,3 3 1-16,3 3 6 15,1 5 1-15,3 7-8 16,0-4 0-16,0 7 1 16,0 9 0-16,0 10-3 15,0-3 0-15,1-5 2 16,2 1 0-16,-3-4-2 16,0 1 0-16,1-12 1 15,-1-1 0-15,0-1-1 16,0-5 1-16,0-8-1 0,-3 0 0 15,-1-8-1-15,1-8 1 16,-4-3 0-16,0-4 1 16,0-4-2-16,-4-5 0 15,1 6 1-15,-1 7 1 16,-3 4-1-16,0 4 1 16,4-2-1-16,-4 2 0 15,0 3-1-15,-4 3 0 16,8 0 1-16,-4 5 1 15,3 0-1-15,1 0 0 0,3 5 0 16,0 8 0-16,0 3 2 16,4 3 0-16,-1 4 7 15,4 4 0-15,1-1-7 16,-1-2 0-16,0 3-3 16,0-6 1-16,-4 0 0 15,1-3 1-15,-4-4-2 16,4-1 1-16,-4 0-15 15,0-8 1-15,0 1-22 16,0-6 1-16,-4-3 11 16,1-5 0-16</inkml:trace>
  <inkml:trace contextRef="#ctx0" brushRef="#br0" timeOffset="35998.2022">15805 1966 40 0,'-3'0'20'0,"13"16"5"0,-6-8-21 16,3 10 8-16,-4 1 0 15,1-1-8-15,0 6 1 0,3 8-3 16,3 2 0-16,-3 0 0 16,-3 3 0-16,-1 6-1 15,1-3 1-15,-4-3-3 16,0-6 1-16,0-7-1 16,3 3 0-16,-3-17-22 15,4 1 0-15,-4-6-13 16,0-10 0-16,0-6 33 15,3-15 0-15</inkml:trace>
  <inkml:trace contextRef="#ctx0" brushRef="#br0" timeOffset="36176.3742">15826 2249 40 0,'0'-8'20'0,"4"3"15"15,7 5-21 1,6-3-8-16,1 0-6 15,-18 3 0-15,39-10 4 16,-8 2 1-16,-2 0-19 16,-8-3 0-16,-4 3-16 15,-2 0 0-15,-8 0 12 16,0 1 1-16</inkml:trace>
  <inkml:trace contextRef="#ctx0" brushRef="#br0" timeOffset="36426.387">15989 1876 36 0,'-4'-3'18'0,"18"19"7"15,-7-13-18-15,-3 13 1 16,3 10 1-16,4 6-2 16,-1-6 1-16,1 6-4 15,-4 5 1-15,-4 8-1 16,1 0 1-16,-4-5-4 0,0 2 0 15,0-2-1-15,-4 5 1 16,1-6-3-16,-1-4 1 16,4-12-25-16,0-4 0 15,0 0-15-15,0-1 0 16</inkml:trace>
  <inkml:trace contextRef="#ctx0" brushRef="#br0" timeOffset="37160.8178">16232 2114 27 0,'-10'-3'13'0,"6"3"8"0,4-2-14 16,0 2 0-16,0 0 1 15,0 0-2-15,0-3 1 16,0 3-1-16,7 0 0 16,0-3-1-16,4 3 0 15,3 0-2-15,7-2 1 16,7 2-4-16,0 0 1 15,-6 0-1-15,-1 0 1 16,-4 0-1-16,1 0 1 0,-4 0-2 16,0 0 0-16,-3 0 1 15,-1 0 0-15,-3 5 0 16,0 3 0-16,-7 5 1 16,-3-2 0-16,-4 7-1 15,0 3 0-15,-4-2 0 16,-6 5 0-16,-1-6 0 15,0 1 0-15,1-3 0 16,3 0 0-16,-1-6 0 16,8 1 1-16,7 2 1 15,7-3 0-15,4 1-2 16,7-3 1-16,-4-3 0 16,0 3 0-16,4-8-3 15,-4 0 1-15,3 0 1 16,1-5 0-16,3 2-10 0,0-2 0 15,0 2-3-15,-3 1 1 16,-4-1-2-16,0 0 0 16,-3 1-16-16,-4 2 1 15</inkml:trace>
  <inkml:trace contextRef="#ctx0" brushRef="#br0" timeOffset="37379.5687">16253 2241 48 0,'0'-8'24'0,"39"3"13"0,-18 2-25 0,4-2-8 16,7-3 0-16,-1 0-4 15,1 0 0-15,0 3-9 16,0-1 0-16,-4 1-33 15,-7 2 0-15,-3 3 29 16,-8 0 1-16</inkml:trace>
  <inkml:trace contextRef="#ctx0" brushRef="#br0" timeOffset="43395.3436">17139 2093 11 0,'-4'-6'5'0,"4"6"10"0,0 0-6 16,0-2-4-16,0-4 1 15,0 6-1-15,0 0 1 16,4-5 0-16,3-3 1 15,3 3-1-15,1-3 0 16,6-3-3-16,5 1 1 16,-5 2-3-1,1 0 0-15,-4 3-2 16,0 2 1-16,-3 3 0 16,-1 0 0-16,-3 3 1 15,0 5 0-15,-7-3-1 16,0 6 0-16,-3 4 1 15,-4-7 0-15,-4 6 2 16,1 1 0-16,-4 4-1 16,-1 2 0-16,5-2 1 0,3 4 0 15,3-4 1-15,8-1 1 16,6 1-3-16,4-6 1 16,1-2-3-16,2-3 1 15,4-3-2-15,1-5 1 16,-1 0-15-16,-4-8 1 15,1 0-11-15,0-2 1 16,-4-1-1-16,-4 0 0 16</inkml:trace>
  <inkml:trace contextRef="#ctx0" brushRef="#br0" timeOffset="43676.588">17572 2032 36 0,'-3'-8'18'0,"10"45"13"15,-3-29-19-15,3 0-4 16,0 8 0-16,0 2-1 16,0 9 1-16,0 4-6 15,0-7 1-15,0 3-3 16,-4-9 1-16,1-2-1 15,-1 0 0-15,1-5-2 0,0-3 1 16,-4-1-15-16,0-1 1 16,0-6-9-16,3-3 0 15,1 0-2-15,-1-4 1 16</inkml:trace>
  <inkml:trace contextRef="#ctx0" brushRef="#br0" timeOffset="43973.5239">17696 1966 30 0,'-4'-8'15'16,"1"8"8"-16,3 2-15 0,0 12 0 15,3 12 1-15,1-7-2 16,-1 4 1-16,1-1-5 15,0 1 1-15,-4 4-3 16,3 2 0-16,1-8-1 16,-1 0 0-16,1-2-1 15,-4-9 0-15,0 1 0 16,0-3 1-16,0 0-14 16,0-3 0-16,0-2-2 15,0 2 0-15,0-5-11 16,0 0 1-16</inkml:trace>
  <inkml:trace contextRef="#ctx0" brushRef="#br0" timeOffset="44176.5944">17505 2087 52 0,'0'-2'26'0,"29"-6"9"0,-12 3-25 15,15 2-7-15,3-8 0 16,4-2-12-16,0 0 0 16,0 5-38-16,-4 0 1 15,-7 0 38-15,-10 3 0 0</inkml:trace>
  <inkml:trace contextRef="#ctx0" brushRef="#br0" timeOffset="44989.1342">18532 1900 41 0,'0'-11'20'0,"7"6"9"0,-7 5-22 16,0 0-8-16,-4 5 1 15,4 3 5-15,-3 10 0 16,-4 14 0-16,-4 3 0 15,-3-1 0-15,0 3 0 16,3 5-2-16,4 6 0 16,4-11-1-16,3-3 1 15,7-2 1-15,7-3 0 16,4-2-3-16,-4-6 0 0,3-11-2 16,1-2 1-16,0-5-12 15,-1 0 0-15,1-3-11 16,3-3 1-16,-7-2-16 15,0-3 1-15</inkml:trace>
  <inkml:trace contextRef="#ctx0" brushRef="#br0" timeOffset="45285.9855">18331 2101 48 0,'3'-6'24'0,"40"12"7"0,-22-6-24 15,14 0-6-15,4 0 1 16,3 0-9-16,1 0 0 15,-5 0-33-15,1 0 1 16,-11 0 30-16,1 2 9 16,-29-2 0-1</inkml:trace>
  <inkml:trace contextRef="#ctx0" brushRef="#br0" timeOffset="45830.0724">18736 1667 25 0,'-7'-6'12'0,"7"4"10"0,0 2-12 16,0 0-3-16,7 2 1 16,4 4-3-16,3-4 1 15,4 6-1-15,3 8 1 16,11 5-2-16,-1 14 0 15,1 4-4-15,-7 12 0 0,-4 10 1 16,-7-3 0-16,-7 0-2 16,-10 5 0-16,-11-4-11 15,-11 7 1-15,-3-3-33 16,-11 1 1-16,-7-9 42 16,4-2 0-16</inkml:trace>
  <inkml:trace contextRef="#ctx0" brushRef="#br0" timeOffset="46568.0129">14624 1897 23 0,'3'-27'11'0,"8"-10"9"0,-8 27-12 15,-3-1-3-15,0-5 1 16,0 6-3-16,0 2 0 16,-3 0-3-16,-8 0 0 15,-3 11 0-15,-4 10 0 0,-3 13 2 16,-3 25 0-16,-8 9 2 15,-7 25 0-15,4 16-3 16,7 10 1-16,10-8-3 16,14-3 0-16,15-15 1 15,14-5 0-15,13-12-12 16,19-12 1-16,3-22-23 16,7-13 1-16</inkml:trace>
  <inkml:trace contextRef="#ctx0" brushRef="#br0" timeOffset="64348.9084">7001 2188 26 0,'-3'-8'13'0,"10"-10"13"0,-4 12-14 15,1 1-2-15,-1-3 1 16,1 3-8-16,-4 2 1 16,0 3-4-16,7 0 0 15,0 8 4-15,4 0 1 16,3 10-2-1,3 4 0-15,1 1 1 16,-4 4 1-16,0 5-2 16,-3-3 0-16,-1 0-3 15,-3 0 1-15,0-5-5 16,-3 0 0-16,-1-9-14 16,1 1 0-16,3-5-9 15,0-3 1-15,4-6 7 0,-4-4 0 16</inkml:trace>
  <inkml:trace contextRef="#ctx0" brushRef="#br0" timeOffset="64786.4319">7382 2169 39 0,'0'-5'19'0,"0"5"3"16,4 0-21-16,3 5 4 15,3 3 0-15,-3 6 1 16,4 7 0-16,0-3 0 15,-1 6 0-15,1 3 0 16,3 2 1-16,-4 2-5 16,1 1 0-16,0-3 1 15,-4-5 0-15,0-8 0 16,0 0 0-16,-4-6 6 16,4-2 0-16,4-8-8 15,3-10 0-15,4-17-2 0,6-10 1 16,-3-10-2-16,8-4 1 15,-1 9-28-15,0 0 1 16,0 13-12-16,-6 7 1 16,-8-9 27-16,-7 12 1 15</inkml:trace>
  <inkml:trace contextRef="#ctx0" brushRef="#br0" timeOffset="65228.0105">6737 1791 30 0,'-32'-13'15'0,"-21"26"0"0,35 0-15 15,1 11 2-15,-15 24 0 16,-3 10 8-16,-4 35 0 0,7 26-4 16,15 18 1-1,20 19-4-15,18-13 0 0,7-8-3 16,11-16 1-16,11-13-4 16,6-19 1-16,-3-18-21 15,14-16 1-15,4-3-4 16,3-7 0-16</inkml:trace>
  <inkml:trace contextRef="#ctx0" brushRef="#br0" timeOffset="65931.107">11897 1786 47 0,'-46'-50'23'0,"36"36"8"0,10 14-23 16,7-2-10-16,7 4 1 16,10 14 2-16,19 24 0 15,13 29-2-15,1 7 1 16,-4 28 0-16,-8 23 1 15,-20-6-2-15,-21 1 1 16,-11 16 1-16,-25-19 0 16,-14-6-9-16,-10-2 0 0,-15-2-31 15,8-19 1-15,-12-3 30 16,-16-18 1-16</inkml:trace>
  <inkml:trace contextRef="#ctx0" brushRef="#br0" timeOffset="67033.5055">8416 2222 26 0,'-4'-10'13'0,"1"2"11"15,-1 8-13-15,-3-5-6 16,-4 2 1-16,-3 3 0 16,-3 3 0-16,3 2 1 0,-8 3 0 15,5 0-5-15,-1 0 0 16,4 0-3-16,3 2 1 0,8 6 2 15,6-5 0-15,4 5 0 16,8-3 1-16,2 8-3 16,4 0 1-16,-3 0-1 15,-4 3 0-15,-7 2 2 16,-3-10 0-16,-8 3 4 16,-3-9 0-16,-3 4-6 15,-1-4 0-15,-3-7 2 16,3 2 0-16,1 3-6 15,3-8 0-15,3 0-21 16,1 0 0-16,3 0-17 16,3 3 0-16</inkml:trace>
  <inkml:trace contextRef="#ctx0" brushRef="#br0" timeOffset="67267.8281">8532 2373 41 0,'-3'3'20'0,"6"29"16"0,1-25-22 15,-4 4-5-15,0 2 1 16,0 1-8-16,0-7 0 16,3 4-3-16,-3-3 1 15,4-3-1-15,-1-2 1 16,1 2-18-16,3-2 1 0,0 2-25 15,0-5 1-15,0-16 34 16,-4 0 1-16</inkml:trace>
  <inkml:trace contextRef="#ctx0" brushRef="#br0" timeOffset="67408.5085">8521 2177 43 0,'-3'-29'21'0,"-1"24"1"16,4-3-22-16,0 3-4 15,0 2 0-15,0 3-22 16,4 0 1-16,-1 0 12 16,5 8 1-16</inkml:trace>
  <inkml:trace contextRef="#ctx0" brushRef="#br0" timeOffset="67830.3901">8666 2307 31 0,'4'8'15'0,"20"16"14"0,-17-19-15 16,0 11-2-16,-3 5 1 15,-1 6-5-15,1-6 0 16,0 0-2-16,-1-3 1 16,1-2-2-16,-1 0 1 15,-3-5-5-15,4-3 1 16,-4 0 2-16,3 0 0 15,-3-8-5-15,0-8 0 0,0-3 1 16,0-5 0-16,4 0 0 16,-1-8 0-16,1 6-1 15,-1 2 1-15,1 5 0 16,-1 4 0-16,4 7-1 16,4 2 1-16,3 11 1 15,4 3 0-15,-1 3-2 16,1-6 1-16,3 3 0 15,0 0 1-15,0 0-1 16,8 0 0-16,-1-11 0 16,4 0 0-16,-4-2-14 15,0-3 1-15,-7 0-31 16,4 0 0-16,-4 2 21 16,0 1 0-16</inkml:trace>
  <inkml:trace contextRef="#ctx0" brushRef="#br0" timeOffset="69334.6136">9393 2109 40 0,'0'-8'20'0,"0"8"1"16,0 0-20-16,3 2 1 16,-3 9 0-16,4 10 7 15,-1 8 0-15,4 11-4 16,4 2 1-16,0 8-1 15,-8-5 0-15,1-2-3 16,3-4 0-16,-4-2-2 16,-3-5 0-16,4-5-1 15,-4-4 0-15,0-7-1 0,0-2 0 16,0-6-26-16,3-6 0 16,4-2-5-16,4-2 0 15</inkml:trace>
  <inkml:trace contextRef="#ctx0" brushRef="#br0" timeOffset="69740.1353">9738 2119 30 0,'-3'0'15'0,"3"3"10"16,0 2-15-16,0 3 1 15,0 8 1-15,0 10-3 16,0 1 0-16,3 10-6 16,1 5 1-16,-1 6-2 15,-3-11 0-15,0 3-2 16,0-11 1-16,0 0-1 16,0-3 0-16,0-7-1 0,0-3 0 15,0-6-25-15,0-5 1 16,-3-5-14-16,-1-5 0 15</inkml:trace>
  <inkml:trace contextRef="#ctx0" brushRef="#br0" timeOffset="70021.4409">9925 2262 45 0,'-3'0'22'0,"-36"19"4"0,28-17-22 16,-6 6 0-16,-8 3 0 0,-3 5 1 15,0 5 1-15,3-5-2 16,4-3 0-16,7-5-1 16,7 5 1-16,7-2 3 15,14-1 0-15,7 3-8 16,4 3 1-16,3-2 0 16,4-1 0-16,-4-3-1 15,4-2 1-15,-8 3-2 16,-3-1 1-16,-3-4-20 15,-4-1 1-15,-3-2-4 16,-4-3 1-16,0-3-2 16,-4-2 0-16</inkml:trace>
  <inkml:trace contextRef="#ctx0" brushRef="#br0" timeOffset="70287.0157">10010 2204 43 0,'0'-13'21'0,"11"5"11"0,-8 8-21 16,4 2-6-16,0 6 1 15,0 5 3-15,4 6 0 16,-1 2-2-16,1 8 0 16,0 8-6-16,-1 3 0 15,-3-3-1-15,0-8 0 16,-3-2-1-16,-1-4 0 0,1 1-10 15,-4-8 0-15,0-3-22 16,-4-5 1-16,-3-2 1 16,-3-14 1-16</inkml:trace>
  <inkml:trace contextRef="#ctx0" brushRef="#br0" timeOffset="70443.3213">10017 2408 57 0,'14'-14'28'0,"53"-7"9"15,-46 13-29-15,4-2-6 16,-4 2 0-16,-3 2-3 16,-4 4 0-16,0-6-22 15,-3 0 1-15,-1-5-9 16,-6-1 0-16,-1-1 19 16,-3-4 1-16</inkml:trace>
  <inkml:trace contextRef="#ctx0" brushRef="#br0" timeOffset="70646.4076">10250 2109 39 0,'3'5'19'0,"-6"0"9"0,6 3-19 15,-3 8 2-15,0 10 1 16,4 9-3-16,-1 7 0 16,-3 8-8-16,0-2 1 15,7-8 0-15,-7-3 0 16,0 0-4-16,0-11 0 0,4-2-12 15,-4-5 0-15,4-4-34 16,3-7 0-16,3-2 41 16,1-9 1-16</inkml:trace>
  <inkml:trace contextRef="#ctx0" brushRef="#br0" timeOffset="71458.9076">10437 2275 48 0,'-7'-5'24'0,"14"2"8"15,0 1-24-15,3-1-4 0,8-2 0 16,3 5-4-16,4 0 1 15,-4 0-1-15,-3 5 1 16,-1-5 0-16,-3 3 0 16,-3 2-1-16,0 0 0 15,-4 3 1-15,0 5 0 16,-4-2 0-16,-6 8 0 16,-1 2 2-16,1 8 1 15,-4-5-4-15,0-3 0 16,3 0 1-16,1-3 0 15,3-2 5-15,3 0 1 0,8 0-7 16,3-3 0-16,-4 1 0 16,1-4 0-16,3-2-2 15,-3-3 1-15,-1-2-23 16,1 5 0-16,-4-8-3 16,0 0 0-16,-7-5 5 15,0 2 1-15</inkml:trace>
  <inkml:trace contextRef="#ctx0" brushRef="#br0" timeOffset="71630.8067">10430 2450 49 0,'-4'0'24'0,"18"-13"9"15,0 10-26-15,15-2-7 16,6-1 0-16,0-2-18 0,11 1 0 15,3-1-20-15,1-3 1 16</inkml:trace>
  <inkml:trace contextRef="#ctx0" brushRef="#br0" timeOffset="72255.8508">10892 2249 34 0,'-14'5'17'0,"14"-10"13"0,0 5-17 16,0 0-3-16,0 0 0 16,7-3-7-16,3-2 1 15,4 2-3-15,8 1 1 16,-1 2-3-16,0-3 1 16,0 6 1-16,-3-1 0 15,-4 1-2-15,-4 2 1 16,-3 3 1-16,-3 0 0 15,-4 3 0-15,-4-1 1 16,1 6-1-16,-4-3 0 16,3 6 0-16,-3-3 1 0,4 5-1 15,-1-3 0-15,4-2 4 16,4 0 0-16,3-3-4 16,3-2 0-16,1 0-3 15,0-6 1-15,-1 3-24 16,1-6 0-16,-4-4-14 15,0-4 0-15,0-4 31 16,3-11 1-16</inkml:trace>
  <inkml:trace contextRef="#ctx0" brushRef="#br0" timeOffset="72474.5991">11220 2249 35 0,'7'0'17'0,"-7"26"13"15,0-18-18-15,3 5-2 16,1-2 0-16,-4 8-5 0,3 2 0 16,5 5-4-16,-5 1 1 15,1-6-3-15,3-5 0 16,-4-3 1-16,1-5 0 16,3-6-28-16,-4-4 0 15,1-6-6-15,-1-16 1 16</inkml:trace>
  <inkml:trace contextRef="#ctx0" brushRef="#br0" timeOffset="72662.0811">11329 2236 40 0,'0'0'20'0,"0"5"10"0,4 0-21 0,-1 3 1 16,1 3 0-16,3 5-5 16,-4-6 1-16,4 9-5 15,0 2 0-15,1-3-1 16,-1 1 0-16,0-3 0 15,-4 2 0-15,1-5-10 16,-1 1 1-16,1-6-21 16,-4 0 0-16,-7-8 4 15,0-6 0-15</inkml:trace>
  <inkml:trace contextRef="#ctx0" brushRef="#br0" timeOffset="72833.9807">11121 2262 55 0,'-7'-5'27'0,"25"-3"12"0,-4 5-29 16,10-2-8-16,5-3 0 16,6-3-3-16,4 1 0 15,0 2-12-15,-4 3 1 16,0-1-32-16,-7 4 0 16,-7 2 35-16,-6 2 0 15</inkml:trace>
  <inkml:trace contextRef="#ctx0" brushRef="#br0" timeOffset="73240.2354">11675 2111 38 0,'-4'0'19'0,"-6"0"5"16,6 8-20-16,1 3 1 15,-1 13 0-15,1 7 4 16,6 6 1-16,1 11-5 16,3 5 0-16,3-8 1 0,1-11 1 15,3-2-6-15,0-3 1 16,4-5-3-16,-1-3 1 16,1-2-9-16,0-9 0 15,-1-2-25-15,1-5 1 16,-4-3 7-16,-3 0 0 15</inkml:trace>
  <inkml:trace contextRef="#ctx0" brushRef="#br0" timeOffset="73474.5597">11509 2228 53 0,'-11'-8'26'0,"22"8"9"16,-4 0-26-16,4 2-4 15,13 6 1-15,15 3-4 16,4 2 0-16,2-5-4 16,1-3 0-16,-7 3-22 15,-4 0 0-15,-6-2-18 16,-12-6 0-16</inkml:trace>
  <inkml:trace contextRef="#ctx0" brushRef="#br0" timeOffset="73912.1042">11717 1868 30 0,'-3'-5'15'0,"20"18"7"16,-3-5-14-16,11 8-3 16,10 15 0-16,1 6-4 15,-1 11 1-15,-3 5-2 16,-11 8 1-16,-7 13-1 15,-14 3 0-15,-14-11 0 16,-14 8 1-16,-15 5-27 0,-13 6 1 16,-11-1 6-16,-4-12 1 15</inkml:trace>
  <inkml:trace contextRef="#ctx0" brushRef="#br0" timeOffset="74459.0017">9227 2106 31 0,'-57'45'15'0,"22"93"15"0,28-88-16 16,7 3-6-16,4 15 1 15,6 9-4-15,15 0 0 16,17-3-4-16,8-18 0 16,13-6-21-16,1-10 0 0,3-9-19 15,-4-4 1-15</inkml:trace>
  <inkml:trace contextRef="#ctx0" brushRef="#br0" timeOffset="86646.3259">5583 4656 24 0,'-24'-5'12'0,"2"5"6"0,22 0-12 0,-3 0-1 15,-1 0 0-15,1 3-1 16,-1-1 1-16,1 1-3 15,3 0 1-15,0-1 3 16,3 1 0-16,4 0-2 16,14 2 1-16,15-2-1 15,6-3 0-15,18-3 0 32,7-2 0-32,11 2-5 0,-4 0 1 31,25-5-9-31,-15 3 1 15,-13 2-30-15,-15 1 0 16,-6 2 25-16,-15-3 0 16</inkml:trace>
  <inkml:trace contextRef="#ctx0" brushRef="#br0" timeOffset="87130.6532">5629 5006 25 0,'-28'0'12'0,"-4"-3"13"0,29 3-12 15,-4 0-7-15,3 0 1 16,8 3-2-16,6 2 1 16,18-2 0-16,8 2 0 15,13 0-5-15,14 0 1 0,15 1-2 16,3-4 0-16,7-2-13 15,8 0 0-15,-1 0-31 16,4-5 1-16</inkml:trace>
  <inkml:trace contextRef="#ctx0" brushRef="#br0" timeOffset="87825.8604">7185 4217 33 0,'-11'0'16'0,"11"3"10"0,4-3-17 0,6 2 4 16,15 1 1-16,24 0-7 15,25-3 0-15,25-3-5 16,14-2 1-16,14-3-4 16,-14 0 0-16,-7 0-11 15,-11 0 1-15,-18 0-11 16,-17-2 1-16,-14 2-10 16,-10-6 1-16</inkml:trace>
  <inkml:trace contextRef="#ctx0" brushRef="#br0" timeOffset="88716.4976">7343 4230 7 0,'-14'-2'3'0,"4"-4"9"16,6 4-3-16,1-1 0 15,-8 1 0-15,0 2-2 16,1 0 0-16,-1 0 1 15,1 0 0-15,-1 2-4 16,1-2 0-16,-1 5 1 16,0-2 1-16,-3 2 0 15,4 1 1-15,-1-1-4 0,1 0 1 16,-1 1-1-16,0 2 0 16,4-1 1-16,4 1 0 15,10 0 3-15,7 3 0 16,4 0-5-16,13-1 0 15,12 3-2-15,2 6 1 16,8-3-1-16,7 8 0 16,0 2 1-16,-7 0 0 15,4-2-2-15,-1-3 0 16,-3 3 0-16,-14 0 1 0,-4 2 0 16,-10 1 1-16,-8 2-1 15,-2 3 0-15,-15 2 0 16,-11 9 0-16,-10 4 0 15,-4-7 1-15,-7 2-1 16,-10 3 0-16,-11 5 0 16,0 3 1-16,-10 3-2 15,-4 2 0-15,14 0 2 16,3-5 0-16,5 3-2 16,9-3 1-16,12-3 2 15,17-5 0-15,7 0 3 16,0 0-5-16,0-45 0 15,165 50 9 1,-13-26 1-16,7-13-9 16,3-14 1-16,-3-2-14 15,-15-3 0-15,-6-3-27 16,-25-2 0-16,-18 0-1 0,-14-3 1 16,-21 0 39-16,-18 3 0 15</inkml:trace>
  <inkml:trace contextRef="#ctx0" brushRef="#br0" timeOffset="89654.0605">2296 4585 36 0,'7'26'18'0,"14"27"4"16,-14-37-18-16,4 3 3 16,-1 7 1-16,4 3-2 15,0 0 1-15,1-5-2 16,-5-3 1-16,1-2 3 0,-8-9 0 16,1-4-8-16,-8-9 1 15,-3-10-3-15,-7-6 0 16,-4-7 2-16,1-9 0 15,-4-4-1-15,0-4 0 16,-4 12 0-16,4-1 0 16,-1 3-1-16,5 0 1 15,3 5 2-15,7-2 1 16,7 2-4-16,10-5 1 16,8-1 1-16,10 1 1 0,22-5-3 15,-1 0 1-15,11 2 0 16,3 3 0-16,-6 2-12 15,-11 6 1-15,-8 5-14 16,-6 6 1-16,-7 2-12 16,-11 5 1-16</inkml:trace>
  <inkml:trace contextRef="#ctx0" brushRef="#br0" timeOffset="89857.1891">2289 4553 44 0,'-4'5'22'0,"22"-2"11"15,-8-6-21-15,15 1-9 16,10-3 0-16,4-1-5 16,11-2 1-16,6-5-14 0,-10 3 1 15,-4-4-28-15,1 4 1 16</inkml:trace>
  <inkml:trace contextRef="#ctx0" brushRef="#br0" timeOffset="90154.0652">2797 4545 34 0,'-7'19'17'0,"10"26"10"0,1-32-17 16,3 6-2-16,7-1 1 0,7-2 0 15,4-3 1-15,3-5-6 16,0-5 0-16,0-9-2 16,-3-4 0-16,-7-6-2 15,-8-3 1-15,-10-2-2 16,-7 0 1-16,-7 5 0 16,-11 3 0-16,-3 2-1 15,0 3 1-15,0 6-6 16,3 2 1-16,4 2-11 15,3 4 1-15,8 2-9 16,10 2 1-16,10-2 1 16,8-2 0-16</inkml:trace>
  <inkml:trace contextRef="#ctx0" brushRef="#br0" timeOffset="90575.9498">3139 4431 33 0,'0'6'16'0,"10"36"8"0,-6-34-17 16,-1 5 3-16,5 1 0 16,-1 1-1-16,0 1 1 15,3-3-4-15,4-2 1 16,0-6-5-16,4-5 0 0,-4-2-2 15,0-6 0-15,-3 0 0 16,-4-3 0-16,-4-5 0 16,-3-2 0-16,-3-3-1 15,-1 5 1-15,4 8-1 16,0 0 1-16,0 8 2 16,7 8 0-16,1 5 2 15,6 0 1-15,0 3-2 16,0 0 1-16,0 0-4 15,0 0 1-15,0-3-1 16,0 0 1-16,-3-5-5 16,-1-2 1-16,1-6-26 15,-4-3 1-15,0-5-15 16,-7-3 0-16,4 1 41 16,-4-11 0-16</inkml:trace>
  <inkml:trace contextRef="#ctx0" brushRef="#br0" timeOffset="91122.7792">3474 4381 36 0,'0'-16'18'0,"18"19"11"0,-11-3-18 15,7 3 0-15,3 5 1 16,-3 2-5-16,1 1 1 16,2 2-6-16,1 0 1 15,-1 6-2-15,-6-3 0 16,0-3 2-16,-4 0 0 0,0-2-2 15,0-3 0-15,0 0-1 16,-4-3 0-16,-3 0 0 16,0-2 0-16,4-1 0 15,-4 1 1-15,0 0 0 16,0-3 0-16,0 2-2 16,0 1 1-16,0 0 1 15,0-3 1-15,0 2-4 16,0-2 1-16,0 0 2 15,0 0 0-15,0 0-1 16,0 0 1-16,0 3 0 16,0-3 0-16,0 0 2 15,0 0 0-15,0 0-1 16,0 0 1-16,0 0-1 16,0 0 1-16,0 0-2 15,0-3 0-15,3 1 1 16,5-1 1-16,-1-5-3 0,3-5 1 15,4-8 0-15,0-3 0 16,0-3 2-16,1 6 1 16,-5 0-6-16,1 5 1 15,-1 0 1-15,-3 3 0 16,0 2-7-16,0 4 0 16,4-1-17-16,0 5 0 15,-1 3-10-15,1 0 0 16,-1 0 7-16,1-3 1 15</inkml:trace>
  <inkml:trace contextRef="#ctx0" brushRef="#br0" timeOffset="91404.0314">4222 4183 54 0,'3'-5'27'0,"4"12"11"15,-7-1-27-15,4 4-1 16,-1 4 0-16,1 1-6 16,-4 1 1-16,7 3-5 15,-4-1 0-15,-3-4 0 16,4-1 0-16,0-5-2 0,-4-3 1 15,3 0-33-15,1-2 0 16,-4-6-10-16,0-10 1 16</inkml:trace>
  <inkml:trace contextRef="#ctx0" brushRef="#br0" timeOffset="91544.7139">4155 4056 58 0,'0'-3'29'0,"14"-29"0"0,-11 27-29 0,4 0-19 16,4 2 0-16,0 3-19 15,-1 5 0-15</inkml:trace>
  <inkml:trace contextRef="#ctx0" brushRef="#br0" timeOffset="91935.2878">4462 4135 62 0,'17'3'31'0,"8"-8"11"16,-15 5-31-16,5-3-7 15,-1 0 1-15,-4-2-6 16,1 0 1-16,-4-3-1 0,-4-6 0 15,-6 4-4-15,-8-1 0 16,-3 1 2-16,-3 2 0 16,-1 5 3-16,0 6 0 15,4 5 0-15,0 2 0 16,0 4 1-16,7 1 0 16,0 4 2-16,7 2 1 15,3 3-1-15,4-3 0 16,4-2-1-16,3-4 1 15,0-4-2-15,4-3 0 0,-4-3-3 16,0-2 0-16,0 0-18 16,0-3 1-16,0-3-8 15,-3-2 1-15,0-1-4 16,-4-2 0-16</inkml:trace>
  <inkml:trace contextRef="#ctx0" brushRef="#br0" timeOffset="92357.1844">4641 3976 27 0,'8'-5'13'0,"-8"5"9"16,3 3-14-16,1-1-1 15,-1 6 1-15,1 0-1 16,-1 6 1-16,4 7 0 15,0-3 1-15,0 1-3 16,0 2 0-16,0 3-5 0,-3 0 1 16,-1 2 0-16,1-5 0 15,0-2 2-15,-1-6 0 16,1-3 3-16,-4-4 0 16,0-9-7-16,0-7 0 15,0-9 0-15,0 3 0 16,0-8-1-16,7 1 1 15,7-7 4-15,0 4 0 16,7-3-1-16,-3 5 1 16,3 0-2-16,4 6 0 0,3-3-2 15,3 2 0-15,-2 3-1 16,-1 6 1-16,0-1-32 16,-3 6 1-16,-4 5-16 15,-7-3 1-15,7-2 37 16,0-1 1-16</inkml:trace>
  <inkml:trace contextRef="#ctx0" brushRef="#br0" timeOffset="93677.9052">9594 4701 35 0,'-21'-10'17'0,"-4"10"4"0,11 2-19 16,-7 4 2-16,-8 2 0 15,1 2 0-15,0 14 1 16,-4 8 1-16,4 5 1 16,3 3-3-16,11-1 0 15,7 1-1-15,11-6 0 16,10-5 1-16,10-7 1 0,12-9-4 31,3-11 1-31,-4-7-2 0,4-8 0 16,-4-6 0-16,-7-2 1 15,-3-11-1-15,-8-10 0 16,-6 2 0-16,-7 3 0 16,-8 0-1-16,1 8 1 15,-5 3 1-15,1 5 0 16,0 7-2-16,0 12 0 16,4 10 3-16,3 13 1 15,7 16-1-15,7 5 0 16,7 1 1-16,4 4 0 0,-1 3-4 15,1 1 0-15,0-9 0 16,-4-2 1-16,-7-9-20 16,0-4 0-16,0-6-27 15,0-10 1-15,-3-14 41 16,-4-8 1-16</inkml:trace>
  <inkml:trace contextRef="#ctx0" brushRef="#br0" timeOffset="94115.4125">9975 4953 40 0,'14'-11'20'0,"3"30"6"0,-9-11-20 15,-1 5 0-15,3 8 1 16,4 5 4-16,0 4 1 16,0 1-8-16,1 4 1 15,-5-6-4-15,-3-8 0 16,0-8 2-16,0-5 0 16,-7-8-4-16,4-8 0 15,-1-8 2-15,4-8 0 16,0-5-2-16,4 3 1 0,0 5 0 15,-1 8 0-15,1 5 0 16,-1 10 0-16,1 6 3 16,0 5 0-16,-1 3 2 15,8 0 1-15,10 0-4 16,11-5 0-16,7-3-2 16,10-3 0-16,1-5-3 15,-8 0 0-15,7 0-45 16,-3 0 0-16,0-5 17 15,-7-9 1-15</inkml:trace>
  <inkml:trace contextRef="#ctx0" brushRef="#br0" timeOffset="95022.3086">11372 4823 47 0,'21'27'23'0,"32"-4"15"0,-32-23-24 0,7-2-2 16,14-9 1-16,1-5-13 16,-12-2 1-16,-2-1 0 15,-5 1 0-15,-6-4-2 16,-8-1 1-16,-2-4-7 15,-16 1 0-15,-13 2 4 16,-7 5 0-16,-4 12 2 16,-6 7 1-16,-8 15 0 15,0 14 0-15,4 16 2 16,10 8 0-16,7 8 4 16,15 0 1-16,20-3 2 15,25-5 0-15,22-10-8 16,6-14 1-16,18-8-2 15,4-5 1-15,-4-6-46 16,-3-4 0-16,-11-4 7 16,-7-12 1-16</inkml:trace>
  <inkml:trace contextRef="#ctx0" brushRef="#br0" timeOffset="95647.3698">12588 4045 43 0,'-3'-8'21'0,"3"14"5"0,0-4-22 16,3 6 1-16,1 5 1 15,3 3 0-15,4 3 0 16,-1 5-1-16,4 7 0 16,-3 4-1-16,-1-1 1 0,-3 1 3 15,-3-6 1-15,-4-3-2 16,-7-5 0-16,-4-2-5 16,-3-6 1-16,-3 0-2 15,-5-7 0-15,-9-14-1 16,-1 0 1-16,4-8-8 15,3-5 0-15,4-3-32 16,7-3 1-16,0 1-3 16,3-3 0-16</inkml:trace>
  <inkml:trace contextRef="#ctx0" brushRef="#br0" timeOffset="95787.9971">12430 3828 59 0,'-11'-18'29'0,"15"-3"-8"0,-4 15-30 16,3 1-39-16,4 2 0 16,7 6 46-16,0 2 1 15</inkml:trace>
  <inkml:trace contextRef="#ctx0" brushRef="#br0" timeOffset="96272.3805">12909 3865 52 0,'0'-2'26'0,"-14"23"4"15,11-11-27-15,3 6 6 16,0 11 0-16,7 7-5 16,3 1 1-16,5-6-2 15,2-3 1-15,4-5 3 16,0-5 1-16,4-5-8 16,0-6 1-16,-4-2-1 15,-3-9 0-15,-4-2 0 16,-4 0 1-16,1 1-1 15,-4-1 0-15,-3 2 0 16,-1 12 0-16,1 2-1 0,3-1 1 16,7 1 2-16,3 3 1 15,5-6 5-15,2-2 0 16,4-3-4-16,-3 0 1 16,-7-3-5-16,-4-7 1 15,-7-9-2-15,-7-5 0 16,-4-2-14-16,-3-3 1 15,0 0-20-15,-3 2 0 16,3 6-5-16,0 3 1 16,10 4 30-16,4 6 1 0</inkml:trace>
  <inkml:trace contextRef="#ctx0" brushRef="#br0" timeOffset="96678.636">13573 3998 51 0,'0'-6'25'0,"24"51"11"16,-17-31-26-16,0 1 1 15,0 1 0-15,0 0-4 16,4 3 0-16,-4-1-5 15,0-5 1-15,0-2 3 16,0-3 0-16,0-8-5 16,-3-5 0-16,6-3-1 0,1 0 1 15,0-8-1-15,3 0 1 16,0 0-2-16,-4 6 1 16,1 2 0-16,0 8 1 15,-4 5-3-15,3 3 1 16,4-3 2-16,0 6 0 15,0 2-1-15,1-2 0 16,6 2 0-16,0-3 0 16,4-2-23-16,-1 0 1 15,1 0-22-15,-4 3 1 0,-3-6 20 16,-4-2 1-16</inkml:trace>
  <inkml:trace contextRef="#ctx0" brushRef="#br0" timeOffset="97147.3912">14408 3648 40 0,'0'3'20'0,"4"-6"5"0,-4 9-20 16,0 7 5-16,-4 0 1 15,-3 11-2-15,-3 13 0 16,-4 5-2-16,-4 6 0 16,4 5-4-16,3-3 0 15,4-5 0-15,4-11 0 16,10-4 1-16,7-7 1 0,7 1-5 16,11-5 0-16,0-3 0 15,-4-6 0-15,4-2-6 16,3-3 0-16,-3-5-22 15,-1 0 0-15,-6-2-15 16,-4-4 1-16,0-4 37 16,-10-6 1-16</inkml:trace>
  <inkml:trace contextRef="#ctx0" brushRef="#br0" timeOffset="97319.2531">14200 3852 46 0,'18'0'23'0,"60"0"8"16,-47-3-22-16,15 1-8 0,18-3 1 15,6-3-13-15,-3 0 0 16,-3 2-33-16,-4 1 0 16</inkml:trace>
  <inkml:trace contextRef="#ctx0" brushRef="#br0" timeOffset="98116.1549">6052 3672 27 0,'-7'-26'13'0,"11"10"9"15,-4 11-13-15,0-1-5 16,0 6 0-16,3 6 1 15,8 12 0-15,3 1 0 16,4 7 1-16,-4 14 1 16,0 7 1-16,-4 9-5 15,1 7 1-15,-4-10-4 0,0-5 1 16,-3-6-2-16,-1-7 1 16,1-9-13-16,-1-5 1 15,-3-7-34-15,0-9 1 16,0-3 43-16,-3-12 0 15</inkml:trace>
  <inkml:trace contextRef="#ctx0" brushRef="#br0" timeOffset="98600.48">5929 3730 33 0,'10'-5'16'0,"26"-13"10"15,-15 7-17-15,14-2 1 16,0-3 1-16,15-5-8 16,6 8 1-16,-6 5-5 15,-4 8 1-15,-8 5 0 16,-2 5 1-16,-12 4-1 15,-10-1 0-15,-7 0 1 16,-7 3 1-16,-7-3-3 16,-7-2 0-16,-10-1 1 15,-8-2 0-15,0-2 0 16,4-6 0-16,0 2 0 0,7-2 0 16,3 0-1-16,7 0 0 15,4 3 2-15,4 2 0 16,6 3 0-16,11 5 0 15,11 3 6-15,3 5 0 16,8 1-6-16,-1 4 1 16,4-2-2-16,-1 2 0 15,-6 1 0-15,0-3 1 16,-7-3-2-16,-4-3 1 16,-4 1-11-16,1-3 0 0,-4-8-24 15,-3 0 1-15,-1-6 14 16,-6-2 0-16</inkml:trace>
  <inkml:trace contextRef="#ctx0" brushRef="#br0" timeOffset="98959.9173">6613 3886 43 0,'4'0'21'0,"45"-7"14"16,-28 1-23-16,4-4-8 16,0-4 0-16,-1 1-5 15,-2-3 1-15,-5 3-1 16,-6-3 1-16,-8 3-5 16,-3 2 0-16,-10 3 4 0,-8 3 0 15,-7 5 0-15,-3 8 1 16,0 5 1-16,0 9 1 15,3 7 1-15,11 5 0 16,3 3 2-16,8 0 1 16,13-2-3-16,15-6 1 15,7-6-3-15,0-7 0 16,6-5-8-16,5-3 1 16,3-8-47-16,-8 0 0 15,1-8 47-15,-7-5 0 0</inkml:trace>
  <inkml:trace contextRef="#ctx0" brushRef="#br0" timeOffset="99631.8002">7336 3519 41 0,'-7'-21'20'0,"-35"-1"1"0,35 14-20 15,-7 1 2-15,-4-1 1 16,-3 2-1-16,-4 6 0 16,1 6 0-16,-1-1 1 15,0 8 0-15,0 11 0 16,8 16-5-16,3 2 0 16,3 8 1-16,4 14 0 15,0 12 4-15,4 12 0 16,3 4-4-16,-4 12 1 0,0 15-1 15,1-11 0-15,-1 6 2 16,1 5 1-16,-4 0 1 16,-7 5 1-16,-4 1-4 15,0-4 0-15,-3-4 4 16,4-4 1-16,3-1-4 16,-1-7 1-16,1-17 1 15,0-1 1-15,4-5-4 16,-1-8 1-16,0 6-2 15,1-6 1-15,-1-6 1 16,4 1 0-16,0-5 1 16,0-9 1-16,7-5 2 15,4-7 1-15,-1-6-2 16,11-8 1-16,11-8-4 16,14-5 0-16,3-8-2 0,18-3 0 15,4-5-36-15,13 0 0 16,1-5-12-16,3-6 1 15,-3-7 30-15,10-3 1 16</inkml:trace>
  <inkml:trace contextRef="#ctx0" brushRef="#br0" timeOffset="100678.6895">14631 3339 31 0,'-4'0'15'0,"18"8"13"16,-7-8-16-16,7 2-6 16,1 1 0-16,2 0 1 15,1 2 1-15,7 3-6 16,-1 3 1-16,1 2-2 16,-4 3 0-16,0 5 0 15,0 3 0-15,-3 13 4 0,0 8 1 16,-4 2-1-16,0 4 1 15,0 15-1-15,-3 8 1 16,-1 10-3-16,1-4 0 16,-1 10-1-16,4 8 0 15,-3 10-1-15,0-5 1 16,-4 3-1-16,0 8 1 16,-7-8-2-16,0 2 1 15,-11-5 2-15,4 8 0 16,0-13 4-16,0-5 0 15,0-6-4-15,7-10 0 16,-4 0 0-16,1 2 0 0,-1-13-2 16,4-2 0-16,0-3 0 15,4-3 1-15,-4-5-2 16,0-3 1-16,0-2 2 16,0 2 0-16,0-10 2 15,0-3 0-15,-4-6 0 16,-10-7 0-16,-18-3-1 15,-17 3 1-15,-25 3-5 16,-14-1 0-16,-14 0-16 16,-11-2 1-16,-7-5-60 15,-4 2 1-15,15-10 59 16,14-14 0-16</inkml:trace>
  <inkml:trace contextRef="#ctx0" brushRef="#br0" timeOffset="130394.5841">5107 8413 25 0,'-28'-5'12'0,"0"2"13"15,21 3-14-15,0-2-5 16,-4 2 0-16,4 0-2 15,3 0 0-15,4 2 3 16,7 1 0-16,11 2-2 16,7 1 1-16,14-6-1 15,3 0 0-15,4-3-5 16,3 3 0-16,-3-3-1 16,0 3 1-16,-4 0 0 15,-7 0 0-15,-3 0-4 0,-4 3 1 16,1-3-19-16,2 0 1 15,-6 3-17-15,0-1 1 16,-4 3 37-16,-3-2 0 16</inkml:trace>
  <inkml:trace contextRef="#ctx0" brushRef="#br0" timeOffset="130753.9109">5047 8770 29 0,'-14'6'14'0,"25"-1"16"16,-1-5-16-16,11 0 1 16,22 0 1-16,10-8-6 15,24-3 1-15,4 1-7 16,7 2 0-16,-10 0-5 16,-11 3 1-16,-7 2-6 15,-11 6 0-15,-6 2-18 0,-12 6 0 16,-9 2-18-16,-12 3 1 15,-3 0 40-15,-7-9 0 16</inkml:trace>
  <inkml:trace contextRef="#ctx0" brushRef="#br0" timeOffset="136142.1011">8070 8622 30 0,'-21'-2'15'0,"7"4"9"15,10-2-14-15,4 3-1 16,0 2 0-16,7 3 0 16,7 3 0-16,11-1-4 15,17-2 0-15,4-3-2 16,4-5 0-16,6-2-2 15,-3-1 1-15,-7 1-1 16,-4-6 0-16,-3-3-1 0,-4 0 1 16,-3 1-2-1,-4 2 1-15,-7 3 0 0,-3-6 0 16,-7 0 0-16,-1-2 0 16,1 0-1-16,-8-3 0 15,-3 0 1-15,-3-5 1 16,-8 0-2-16,-3 2 1 15,0-2 0-15,-4 3 0 16,-3-1 0-16,-4 3 1 16,-6 3-2-16,-5 5 1 15,-2 6 0-15,-5 4 1 0,-3 6 0 16,-3 11 0-16,3 10-1 16,4 8 1-16,3 5 3 15,4 14 1-15,14 7-1 16,10 6 1-16,11 5-2 15,14-10 1-15,18-4 0 16,10-1 0-16,8-9-3 16,13-8 0-16,4-10 0 15,7-8 0-15,0-8-1 16,-10-8 0-16,-8-3-2 16,-10-5 1-16,-7-3-11 15,-4 1 1-15,-10-4-19 16,-4 1 0-16,-7 0-9 15,-3 2 1-15,-4 0 32 16,-4 1 1-16</inkml:trace>
  <inkml:trace contextRef="#ctx0" brushRef="#br0" timeOffset="137682.9211">9167 7553 18 0,'-7'-2'9'0,"10"2"10"15,-3 0-9-15,0 0-4 16,0 0 1-16,0 0-3 16,0 2 0-16,0 1 0 0,0 0 1 15,0 2-1-15,0 6 0 16,7 12 0-16,1 6 1 15,2 6-2-15,-3-6 0 16,4 5-1-16,-4 6 0 16,0 0 1-16,0-1 1 15,-4-4-1-15,-3-3 0 16,0-3 3-16,-3-6 0 16,-4-1-1-16,-4-12 0 15,1-5-4-15,-8-7 1 0,-14-6-3 16,-3-8 1-16,0-2 1 15,7-4 0-15,-1 1-3 16,8 3 0-16,4-1-19 16,6 3 1-16,4 0-13 15,7 3 0-15,10 5 13 16,1-2 0-16</inkml:trace>
  <inkml:trace contextRef="#ctx0" brushRef="#br0" timeOffset="137886.0763">9086 7305 41 0,'-11'-21'20'0,"11"13"-3"0,4 2-20 15,-1 4-34-15,8-1 0 16</inkml:trace>
  <inkml:trace contextRef="#ctx0" brushRef="#br0" timeOffset="141603.3928">10310 7342 12 0,'-7'-8'6'0,"14"-16"11"0,-4 19-7 16,-3 5-4-16,4-6 0 16,-4 6 0-16,0-5 1 15,3 0-4-15,-3 5 1 16,0 0-2-16,0 0 0 16,0 2 1-16,0 9 1 15,4 2 3-15,-1 0 1 16,1 6-4-16,-4 7 1 0,0 4-1 15,0 1 0-15,-4 1-1 16,4-5 0-16,0-4-3 16,-3-1 1-16,3-4-1 15,0-5 0-15,0 0-11 16,3-2 0-16,-3-6-22 16,0-5 0-16,4-5 14 15,-1 0 19 1,-3 5 0-16</inkml:trace>
  <inkml:trace contextRef="#ctx0" brushRef="#br0" timeOffset="142040.9368">10645 7318 24 0,'-4'-3'12'0,"1"6"10"0,3-3-13 0,0 3-1 16,0 4 0-16,0 4-1 15,0 5 1-15,0 2 0 16,0 6 0-16,0 3-2 16,0-1 0-16,0 3-5 15,0-5 1-15,0-3-3 16,0 0 1-16,0 1 0 15,0-7 0-15,3-1-7 16,-3-6 1-16,4-8-17 16,-4 0 1-16,0-6-13 15,0-2 1-15</inkml:trace>
  <inkml:trace contextRef="#ctx0" brushRef="#br0" timeOffset="142572.2099">10655 7328 31 0,'-3'-7'15'0,"3"4"6"0,3 6-15 16,5 2 3-16,-5 3 0 16,8 0 0-16,-1 5 0 15,8 8-3-15,3 3 1 16,0 2-3-16,4 1 1 15,-4-6-1-15,-3-2 1 0,-1-4-2 16,-3-4 1-16,1-3-4 16,-5-3 1-16,1-5-1 15,-1-5 0-15,4-8-1 16,-3-3 0-16,0-5 0 16,-4-1 0-16,-4 4 1 15,1-8 0-15,-1-1-2 16,-3 6 0-16,0 0 2 15,0 2 1-15,0 3-2 16,0 6 0-16,4 2 1 16,-1 5 1-16,4 8-1 15,0 3 0-15,4 8 0 16,0-3 0-16,3 6 2 16,3 5 0-16,-3 2 1 15,0 3 0-15,1-2-1 0,-5-1 0 16,1 1-2-16,-4-6 0 15,3-3 0-15,-3-4 0 16,0-1-5-16,-3-5 0 16,3-3-22-16,0-2 1 15,-3-3-15-15,3-3 1 16,-4-7 35-16,1-4 1 16</inkml:trace>
  <inkml:trace contextRef="#ctx0" brushRef="#br0" timeOffset="142915.9659">11245 7223 30 0,'0'-3'15'0,"10"8"11"16,-6-2-15-16,-4 0-4 16,3 5 0-16,1 5 0 15,3 8 0-15,0 0-2 16,-4 0 1-16,4 3-5 16,0 5 1-16,0 0-3 15,1 3 1-15,-5-3 0 16,4-2 1-16,-3-6-1 0,-1 0 0 15,1 0-10-15,-1-5 1 16,1-3-26-16,-4-5 0 16,0-3 18-16,0-10 0 15</inkml:trace>
  <inkml:trace contextRef="#ctx0" brushRef="#br0" timeOffset="143081.2702">11280 7495 45 0,'10'-13'22'0,"29"2"13"0,-25 6-23 16,7-3-10-16,1 0 0 16,-1 0-4-16,-4 0 1 15,1 0-18-15,-7 0 0 16,-1 1-19-16,-3-1 0 16</inkml:trace>
  <inkml:trace contextRef="#ctx0" brushRef="#br0" timeOffset="143315.6104">11477 7154 25 0,'7'10'12'0,"11"25"10"0,-11-19-14 0,0 8 1 16,-3 5 0-16,-1 0-4 15,1 5 1-15,-1 3-1 16,-3 3 1-16,0 0-6 15,0-3 1-15,-3 2-2 16,3-4 1-16,-4-4-1 16,1-4 1-16,3-3-26 15,0-3 0-15,0-11-1 16,0-2 1-16</inkml:trace>
  <inkml:trace contextRef="#ctx0" brushRef="#br0" timeOffset="143878.1194">11633 7379 26 0,'-4'2'13'0,"11"-2"10"0,0 0-12 0,4 0-3 16,3 0 1-16,3 0-1 16,5 0 1-16,2 0-6 15,5 0 0-15,-5 3-3 16,-3-3 1-16,-3 3-2 15,0-1 1-15,-8 4 0 16,1-1 1-16,-4 3 0 16,-4 2 0-16,-6 4-1 15,-1 2 0-15,-6 2 0 16,-4 1 1-16,0-1-1 16,-1 1 1-16,1-3 2 15,4-6 1-15,3 3-2 16,0-2 1-16,3-1 0 15,4 1 0-15,4-3-2 16,3 3 0-16,3-3 2 16,8-1 0-16,0-1-5 0,3-4 0 15,0 4 1-15,0-4 1 16,-3-2-11-16,-4 3 1 16,3-3-4-16,1 0 0 15,-4-3-3-15,-3 3 0 16,-4 0-11-16,-7 0 1 15</inkml:trace>
  <inkml:trace contextRef="#ctx0" brushRef="#br0" timeOffset="144065.639">11724 7485 42 0,'4'-11'21'0,"31"0"13"15,-17 6-21-15,6 0-5 16,8 0 1-16,-4-1-10 16,4 4 0-16,0-1-22 15,0 3 1-15,-8 3-18 16,-3-1 1-16</inkml:trace>
  <inkml:trace contextRef="#ctx0" brushRef="#br0" timeOffset="144805.8543">12257 7360 33 0,'-35'11'16'0,"42"-14"16"0,3 3-17 16,8 3-3-16,7-3 0 16,6 2-4-16,8-2 1 15,3 0-9-15,-3 0 1 0,-4 0-1 16,-3 3 0-16,-7-3-1 31,-4 0 0-31,-3 0-15 16,-4 0 1-16,0 0-7 15,-3-3 1-15,-4-2-10 16,-4-3 1-16</inkml:trace>
  <inkml:trace contextRef="#ctx0" brushRef="#br0" timeOffset="144977.7736">12465 7167 37 0,'3'11'18'0,"15"34"13"0,-11-27-20 15,0 9-5-15,0-4 0 16,0 7-5-16,0 1 1 0,0 4-3 16,-3-1 1-16,0-2-9 15,-4 0 1-15,3-9-39 16,1-4 1-16</inkml:trace>
  <inkml:trace contextRef="#ctx0" brushRef="#br0" timeOffset="145680.8684">12998 7180 33 0,'-4'-2'16'0,"4"7"9"16,0 0-17-16,0 6-1 15,4 7 0-15,-1 11 4 16,4-2 0-16,-3 2-6 0,-1 3 0 16,1 2-3-16,-1 1 1 15,1-1-4-15,-4-5 1 16,3-5 0-16,-3-3 0 15,0 0-6-15,0-8 1 16,0-2-16-16,0 0 1 16,4-6-14-16,-1 3 0 15,4-8 29-15,0-5 0 16</inkml:trace>
  <inkml:trace contextRef="#ctx0" brushRef="#br0" timeOffset="145977.7868">13244 7186 41 0,'4'2'20'0,"10"19"14"16,-7-5-21-16,0 8-7 15,0 0 1-15,0 5-4 16,-3 5 1-16,-1 3-3 16,1 1 0-16,-1-1-1 15,-3-6 1-15,0-7-3 16,0-3 1-16,0-5-15 16,0-3 1-16,0-5-12 0,0-5 1 15,0-8 5-15,4-9 0 16</inkml:trace>
  <inkml:trace contextRef="#ctx0" brushRef="#br0" timeOffset="146243.4142">13523 7305 46 0,'11'-21'23'0,"-22"26"6"0,4-3-23 16,-11 1-5-16,4 5 0 15,-14 3 3-15,-7 2 0 16,3-3-2-16,4 1 0 0,3 0 0 15,4-1 0-15,7 1 4 16,10-1 0-16,8 4 1 16,7-1 0-16,10 3-5 15,0 0 1-15,4-1-3 16,-1 1 0-16,1-2-1 16,0-4 1-16,-1-2-16 15,5-3 0-15,-5-5-16 16,1-2 1-16,-4-4 3 15,-3-2 1-15</inkml:trace>
  <inkml:trace contextRef="#ctx0" brushRef="#br0" timeOffset="146509.0428">13710 7172 27 0,'-7'-2'13'0,"11"15"15"0,-1-10-15 16,1 10-2-16,-1 8 0 15,4 5-2-15,-3 4 0 16,-1 4-7-16,-3 0 1 16,4 3-4-16,-4 3 1 15,3-3-1-15,1-8 1 0,-4-5-13 16,0-5 1-16,0-6-24 15,0-5 1-15,0-6 21 16,-4-10 1-16</inkml:trace>
  <inkml:trace contextRef="#ctx0" brushRef="#br0" timeOffset="146665.2949">13682 7389 49 0,'7'-5'24'0,"42"2"10"16,-35 3-24-16,8 0-11 15,-1 0 1-15,-4-5-5 16,-3 0 0-16,1-6-23 16,-5-5 1-16,-3-2 2 15,-3-11 0-15</inkml:trace>
  <inkml:trace contextRef="#ctx0" brushRef="#br0" timeOffset="146868.3697">13855 7080 34 0,'0'8'17'0,"10"31"9"0,-6-25-17 16,3 4 3-16,0 11 1 16,4 8-8-16,-4-2 0 15,3-4-5-15,-3 6 0 16,0 1 1-16,0-4 0 16,0-2-5-16,0-9 1 15,4-4-25-15,0-3 0 16,-1-8-1-16,1-8 0 15</inkml:trace>
  <inkml:trace contextRef="#ctx0" brushRef="#br0" timeOffset="147274.6235">14105 7212 38 0,'-7'0'19'0,"11"-5"10"16,-1 5-20-16,4 0-2 15,4 0 0-15,3 5-6 16,4 3 0-16,-1 0-2 16,1 3 1-16,-4 2 0 15,-4 0 0-15,-2 3 2 0,-1 2 0 16,-7 1 0-16,-4-1 1 15,-3 4-2-15,-4 1 1 16,1 1 0-16,6 0 0 16,1-3 0-16,3 0 1 15,7-2 0-15,7-3 0 16,4-3-2-16,-1-5 0 16,4-3-1-16,1-2 0 15,-1 0-5-15,-4-3 0 16,1-3-10-16,-4-2 1 0,0-3-8 15,-3 0 0-15,-8 0-5 16,-3-3 0-16</inkml:trace>
  <inkml:trace contextRef="#ctx0" brushRef="#br0" timeOffset="147430.9308">14140 7403 47 0,'22'-3'23'0,"52"-2"4"16,-53-1-25-16,7 4-4 16,4-4 1-16,0 1-31 15,-4-3 0-15,-4 0 16 16,-9 3 1-16</inkml:trace>
  <inkml:trace contextRef="#ctx0" brushRef="#br0" timeOffset="147790.3103">14444 6979 34 0,'0'-2'17'0,"84"47"11"15,-55-24-17-15,6 11-10 16,-7 10 0-16,-3 13 0 15,-8-4 0-15,-9 7-10 16,-16 5 1-16,-16-2-22 16,-15 16 1-16,-14 2 21 15,-14-7 0-15</inkml:trace>
  <inkml:trace contextRef="#ctx0" brushRef="#br0" timeOffset="148368.3868">10246 7220 28 0,'-28'-32'14'0,"-14"30"6"0,31 4-13 16,-3 14-4-16,-4 13 1 15,1 8 0-15,3 11 1 16,3 10-3-16,8 8 0 16,13 3-1-16,11-5 0 15,11-14-6-15,10-11 1 16,15-7-37-16,10-5 1 15</inkml:trace>
  <inkml:trace contextRef="#ctx0" brushRef="#br0" timeOffset="149278.0875">14853 7188 27 0,'0'0'13'0,"7"-5"9"0,0 2-13 15,0-2-2-15,4 0 1 16,3-3-4-16,3 0 1 16,1 0-4-16,3 3 0 15,0 2-2-15,-3 0 1 0,-4 3 0 16,-3 3 0-16,-8 2 0 15,-6 3 1-15,-8 0 2 16,1 8 0-16,-8 5 1 16,0 3 0-16,1 0 0 15,-1 2 1-15,7-5-1 16,4-2 1-16,7-3-3 16,7-3 1-16,8-2-3 15,6-1 1-15,3-2-3 16,1-3 1-16,0-2-16 15,-1-3 1-15,-2 3-20 16,-5-3 0-16,1-3 23 16,-4-5 0-16</inkml:trace>
  <inkml:trace contextRef="#ctx0" brushRef="#br0" timeOffset="149496.8405">15287 7164 39 0,'10'0'19'0,"8"19"10"0,-11-8-20 16,0 7-1-16,0 6 0 16,0 5-6-16,0-5 1 15,0 2-2-15,0 1 1 16,0-3-3-16,-3-6 0 16,-1-5-12-16,1-5 0 15,0-8-30-15,-4-5 0 0,3-6 40 16,-3-15 1-16</inkml:trace>
  <inkml:trace contextRef="#ctx0" brushRef="#br0" timeOffset="149684.344">15428 7149 45 0,'7'23'22'0,"4"12"10"16,-4-19-23-16,3 5-2 15,4 5 1-15,0-2-7 16,0-3 0-16,1 0-1 15,-5 1 1-15,-3-7-2 16,0-1 0-16,-3-4-17 16,-8-4 1-16,-3-4-20 15,-10-4 0-15,-5-4 30 16,-6-15 0-16</inkml:trace>
  <inkml:trace contextRef="#ctx0" brushRef="#br0" timeOffset="149824.9828">15188 7157 47 0,'7'-8'23'0,"50"5"9"0,-33 0-24 16,11 1-5-16,15 2 1 16,3-6-7-16,-4 4 0 15,-3-1-35-15,0 3 1 16,-7 3 20-16,-8-6 0 16</inkml:trace>
  <inkml:trace contextRef="#ctx0" brushRef="#br0" timeOffset="150371.8636">16172 7117 41 0,'0'-5'20'0,"-10"12"3"0,6 1-21 16,0 3 2-16,-3 8 1 0,4 12 2 15,-4 6 1-15,7-5-3 16,3 0 1-16,4-6-1 16,8 1 0-16,2-6-5 15,4 0 1-15,-3-2-1 16,0-6 0-16,3-3-7 16,-4-2 0-16,-2-2-10 15,-1-4 0-15,-7-2-13 16,-7 0 1-16,0-2 17 15,-11-1 1-15</inkml:trace>
  <inkml:trace contextRef="#ctx0" brushRef="#br0" timeOffset="150528.1628">15982 7302 46 0,'14'-16'23'0,"49"8"8"0,-35 6-22 16,11-1-7-16,11-2 0 15,10-3-18-15,-15 2 0 16,1 1-24-16,-3 0 0 16</inkml:trace>
  <inkml:trace contextRef="#ctx0" brushRef="#br0" timeOffset="152090.6286">6190 8347 26 0,'0'-18'13'0,"-11"-1"5"16,8 16-12-16,-1 1-3 15,1 2 1-15,-8 8-2 16,-3 8 0-16,0 10 1 0,0 16 0 15,7 3-2-15,10 11 1 16,8 5-1-16,7-3 0 16,13 3-2-16,12-3 0 15,6-13 0-15,7-8 1 16,8-13-24-16,-8-11 1 16,4-13 6-16,-7-13 1 15</inkml:trace>
  <inkml:trace contextRef="#ctx0" brushRef="#br0" timeOffset="152340.635">6902 8191 36 0,'82'-8'18'0,"41"48"2"16,-84-16-19-16,17 13-1 16,8 18 1-16,-4 9-2 15,-4 10 1-15,-14 5-3 16,-10 6 1-16,-18-1-27 16,-10-12 1-16,-8-3 22 15,-6-16 1-15</inkml:trace>
  <inkml:trace contextRef="#ctx0" brushRef="#br0" timeOffset="153989.5045">6514 8384 30 0,'-10'3'15'16,"-1"21"7"-16,11-14-15 0,0 11-6 15,-3 0 0-15,3 1 0 16,-4-4 1-16,1 3-2 16,3-2 0-16,0-1-1 15,0-2 0-15,-4-3-26 16,4-2 1-16,4 0 15 15,-1-6 0-15</inkml:trace>
  <inkml:trace contextRef="#ctx0" brushRef="#br0" timeOffset="154333.2601">6620 8437 27 0,'4'-11'13'0,"3"1"10"0,-4 15-14 15,4 3-4-15,4 5 1 16,3 6 0-16,0 7 1 15,0-7 2-15,0-1 0 0,1-2-3 16,-5-3 1-16,1-2 3 16,-4-3 1-16,0-3-6 15,3-2 0-15,1-6-6 16,0-5 0-16,-4-8-10 16,3-5 0-16,11-3-50 15,1 1 1-15</inkml:trace>
  <inkml:trace contextRef="#ctx0" brushRef="#br0" timeOffset="155567.67">6909 8424 21 0,'-3'0'10'0,"-1"-8"7"15,4 5-11-15,0 1-3 16,-3 2 1-16,3-3-1 15,-7 6 0-15,3 2 1 16,-6 5 1-16,-1 6-4 16,4 5 1-16,-3 1-3 15,-5 1 1-15,1-4-13 16,4 0 0-16,3-4-13 16,0-1 1-16</inkml:trace>
  <inkml:trace contextRef="#ctx0" brushRef="#br0" timeOffset="156661.4191">16334 8387 45 0,'7'-6'22'15,"53"4"12"-15,-38 2-24 0,9 0-9 16,8 0 0-16,3 2-3 15,-3 1 1-15,7-3-7 16,-7 0 0-16,0-3-11 16,-8 1 1-16,-2-1-10 15,-8 1 1-15</inkml:trace>
  <inkml:trace contextRef="#ctx0" brushRef="#br0" timeOffset="157348.9833">16539 8146 48 0,'-25'-11'24'0,"25"3"12"0,0 14-24 15,7 4 2-15,0 9 0 16,8 13-9-16,2 10 1 16,1 6-3-16,-1 7 1 15,-2 1-3-15,-1-9 1 16,-4-2-3-16,1-5 0 0,-1-6-13 16,4-2 0-16,1-8-30 15,-1-6 1-15,3-4 17 16,1-9 1-16</inkml:trace>
  <inkml:trace contextRef="#ctx0" brushRef="#br0" timeOffset="158299.7897">17699 8212 38 0,'4'-10'19'0,"-8"20"6"0,8-2-18 0,0 5-3 16,-1 8 0-16,1 6 0 16,-1-1 0-16,1 11-2 15,-1-2 0-15,1-1-2 16,-1-2 0-16,1-3-3 15,-1-5 1-15,1-6-14 16,-4-4 1-16,3-4-16 16,1-7 0-16,3 0 26 15,0-11 1-15</inkml:trace>
  <inkml:trace contextRef="#ctx0" brushRef="#br0" timeOffset="158627.9462">17872 8281 36 0,'7'5'18'0,"18"22"8"0,-18-17-17 16,0 6 2-16,7 8 0 15,0 13-5-15,0 0 0 16,1-5-1-16,-1 0 0 15,-4-3 1-15,-3 0 1 0,0-3-1 16,0-7 1-16,-3-6 0 16,-1-5 0-16,1-11-7 15,3-7 1-15,0-4-3 16,4-17 0-16,-1-4-7 16,1-2 0-16,3 0-18 15,0 3 0-15,-3 5-15 16,-1 8 0-16,4-1 35 15,-3 6 1-15</inkml:trace>
  <inkml:trace contextRef="#ctx0" brushRef="#br0" timeOffset="159487.3329">17611 8141 23 0,'-10'-40'11'0,"6"3"4"16,-3 34-13-16,0-2 1 15,-4 10 1-15,-3 9 4 16,-3 7 1-16,-4 5-6 16,3 17 1-16,4 12 1 15,7 9 1-15,7 10-6 16,7-13 0-16,10-1-3 16,15-1 1-16,7-9-19 15,7-5 1-15,7-11-3 16,0-13 0-16</inkml:trace>
  <inkml:trace contextRef="#ctx0" brushRef="#br0" timeOffset="159815.4235">18292 8083 37 0,'28'-3'18'16,"36"40"7"-16,-43-24-19 0,4 16-6 15,3 16 0-15,-3 5 1 16,-4 11 1-16,-7 3-1 15,-7-6 1-15,-11-2-2 16,-6-1 0-16,-11-2-4 16,-1-8 0-16,1-11-33 15,0 1 0-15,0-11 32 16,-4-6 1-16</inkml:trace>
  <inkml:trace contextRef="#ctx0" brushRef="#br0" timeOffset="160596.724">18849 8236 39 0,'-24'-3'19'0,"6"9"9"0,18-4-21 16,0 6 3-16,4 3 0 16,3-1-3-16,14 1 1 15,14-3-2-15,4-8 0 16,7-5-2-16,0-3 0 15,-1-3-4-15,-6-2 0 16,-7 0 0-16,-7 2 0 16,-11-2-8-16,-11-3 1 15,-10 3 4-15,-14 2 0 16,-4 6 2-16,-10 7 1 0,-7 6 0 16,-4 16 1-16,4 13 5 15,6 19 0-15,12 15 0 16,13-5 1-16,22-2 1 15,20-6 1-15,19-5-6 16,17-11 0-16,14-10-4 16,0-11 1-16,-3-5-7 15,-4-8 0-15,-7 0-22 16,-11-3 1-16,-6-2-17 16,-15 0 0-16,-7-3 39 15,-17-3 0-15</inkml:trace>
  <inkml:trace contextRef="#ctx0" brushRef="#br0" timeOffset="163331.1372">19629 7186 19 0,'-4'-3'9'0,"8"-2"9"0,-4 5-9 16,0 0 0-16,3 0 0 0,4 2-3 15,1 6 1-15,-1 6-3 16,0 7 0-16,0 5 2 16,-4 3 0-16,1-2-1 15,-1-1 0-15,-3 3 3 16,-3 0 1-16,-4-2 0 16,-4-6 0-16,-7-3-1 15,-3-4 0-15,0-4-4 16,-4-2 0-16,1-5-4 15,3-3 1-15,-1-3-1 16,5-5 1-16,6 0-3 16,1 0 0-16,3-2-26 15,3-3 1-15,4-1-23 16,7-1 0-16,7-15 41 16,-3-4 1-16</inkml:trace>
  <inkml:trace contextRef="#ctx0" brushRef="#br0" timeOffset="163440.5129">19505 6966 41 0,'0'0'20'0,"18"-18"-40"0,-7 15-20 16</inkml:trace>
  <inkml:trace contextRef="#ctx0" brushRef="#br0" timeOffset="164367.3514">20260 6955 43 0,'0'-13'21'0,"7"-8"7"15,-7 21-23-15,0-3-2 16,0 3 0-16,0 8 1 15,0 0 0-15,0 6 3 16,-3 4 1-16,-1 11-3 16,-3 3 0-16,-3 2-5 15,3 3 0-15,0 3 0 16,3-6 0-16,0-2 0 16,4-8 0-16,0-6-19 15,8-4 0-15,-1-9-25 16,0-8 0-16,0-7 39 15,-7-11 1-15</inkml:trace>
  <inkml:trace contextRef="#ctx0" brushRef="#br0" timeOffset="164867.3189">20250 6969 31 0,'-7'-6'15'0,"14"1"12"0,-7 5-17 16,3 0 0-16,4 3 0 16,0-1-3-16,4 4 1 15,7 4-4-15,-1 3 1 0,4 6-4 16,0 2 1-16,1 0-2 16,-1 1 0-16,-4-7 2 15,1-1 0-15,-7-6-1 16,-1-3 0-16,1-5-2 15,-4-5 0-15,0-6 0 16,-4-5 0-16,-3-5-2 16,-3 0 0-16,-4 2 3 15,3-2 0-15,-3 0 0 16,4 5 0-16,-1 0-1 16,4 6 1-16,-3-1 1 15,3 6 0-15,3 2 0 16,8 8 0-16,-1 3 4 15,8 6 1-15,0 4 2 16,3 6 0-16,4 2-8 0,-1 3 0 16,-3 1 0-16,1-4 1 15,-5 0 0-15,-3-4 1 16,-3-9-4-16,-4 3 1 16,0-6-12-16,0-4 0 15,-3-1-24-15,-4-5 1 16,-4-5 7-16,4-6 1 15</inkml:trace>
  <inkml:trace contextRef="#ctx0" brushRef="#br0" timeOffset="165476.7433">20779 6836 35 0,'-4'-8'17'0,"4"11"12"0,0-3-19 0,0-3-4 16,0 9 1-16,0 2 1 15,4 5 0-15,-1 5 0 16,4 4 0-16,0 1 0 15,0 7 0-15,1 1-6 16,-1 1 1-16,0 2-3 16,0-2 0-16,0-3-1 15,0-2 0-15,0-6 1 16,-4-3 1-16,1-2-15 16,-1-5 0-16,1-3-19 15,-4-6 1-15,0-7 1 16,-4-5 0-16</inkml:trace>
  <inkml:trace contextRef="#ctx0" brushRef="#br0" timeOffset="165679.8279">20814 7043 47 0,'0'-8'23'0,"21"3"15"0,-10 5-24 16,6-3-9-16,5 0 1 15,-1 1-6-15,-4-4 1 16,1 1-3-16,0 0 1 16,-4-1-22-16,-4 1 0 15,-3-3-19-15,-7 0 0 16</inkml:trace>
  <inkml:trace contextRef="#ctx0" brushRef="#br0" timeOffset="165867.3155">20945 6731 44 0,'3'8'22'0,"11"34"10"16,-10-21-21-16,-1 13-2 15,4 1 1-15,0 2-10 16,0 8 1-16,0 2-1 16,1 6 0-16,-5 3-12 15,-3-3 1-15,0-6-29 16,-3-7 1-16,-5-5 26 15,-6-6 1-15</inkml:trace>
  <inkml:trace contextRef="#ctx0" brushRef="#br0" timeOffset="166586.1322">21188 6982 29 0,'-4'-3'14'0,"8"3"14"0,-4 0-15 16,3-5-7-16,5 5 1 15,6-3-1-15,7 3 1 16,0 0-4-16,0-2 1 15,0 4-4-15,-3-2 1 16,-4 0-1-16,-3 6 0 16,-1-1 1-16,-6 3 0 15,-1 5-1-15,-6 3 1 16,-4 2 1-16,-7 6 1 16,-4 0 0-16,0-3 0 0,4-2-1 15,0 2 0-15,7 0 2 16,3-2 1-16,12-6-2 15,6 0 0-15,3 0-3 16,8-2 1-16,0-3-2 16,3 0 1-16,-3-6-1 15,-1 1 1-15,-3 2-16 16,-3-2 0-16,-4-3-5 16,-3 0 0-16,-4 0-16 15,-7-5 0-15</inkml:trace>
  <inkml:trace contextRef="#ctx0" brushRef="#br0" timeOffset="166742.3848">21227 7135 32 0,'21'-10'16'0,"46"-1"6"0,-46 6-17 15,11 0-5-15,7-1 1 16,-1 1-39-16,-2 2 1 15</inkml:trace>
  <inkml:trace contextRef="#ctx0" brushRef="#br0" timeOffset="167361.8428">20038 6969 27 0,'0'2'13'0,"14"6"12"0,-10-2-15 16,3 7 0-16,0 5 0 16,0 6-2-16,0 3 0 15,0 4-7-15,4 6 1 16,-8 6-2-16,4-9 0 16,0-5-13-16,-3-2 0 15,-4-4-30-15,-4-4 0 16</inkml:trace>
  <inkml:trace contextRef="#ctx0" brushRef="#br0" timeOffset="168018.1022">21664 7003 44 0,'-3'-3'22'0,"52"9"10"16,-24-9-22-16,17 0-8 15,14-2 1-15,1 0-12 0,-1 2 0 16,-6 1-33-16,-4 2 0 15,-11 2 37-15,-14-2 0 16</inkml:trace>
  <inkml:trace contextRef="#ctx0" brushRef="#br0" timeOffset="169034.8753">22341 6691 43 0,'-7'3'21'0,"14"31"11"16,-7-21-21-16,4 11-2 16,3 10 1-16,0 1-4 15,4-1 0-15,-4 6 0 16,0 0 0-16,0-3-7 16,0 0 1-16,-7-6-1 15,0-4 0-15,0-6 1 16,0-5 1-16,0-3-24 15,0-2 1-15,0-3-9 16,0-3 0-16,0-5 11 16,0 0 20-16,0 0 0 15</inkml:trace>
  <inkml:trace contextRef="#ctx0" brushRef="#br0" timeOffset="169303.2892">22549 6731 47 0,'8'21'23'0,"2"34"10"16,-3-36-24-16,-3 10 0 15,3 0 1-15,-4 3-2 16,4 5 0-16,-3 0-7 15,-1-3 1-15,-3-5-3 0,0-2 0 16,0-9-8 0,0-2 1-16,0-5-18 15,0-11 1-15,0-6-15 16,0-9 1-16</inkml:trace>
  <inkml:trace contextRef="#ctx0" brushRef="#br0" timeOffset="169550.7746">22715 6855 45 0,'0'-19'22'0,"0"33"5"16,-3-9-23-16,-4 6 2 0,-7 4 1 15,-4 1 0-15,0 3 1 16,-3-3-5-16,7 0 0 16,3-3 1-16,8 0 0 15,3 0 3-15,7-2 0 16,7-1-6-16,4 1 0 15,-1-3-2-15,4-3 1 16,4 3-11-16,0-5 0 16,0-1-25-16,-1-2 1 15,-3 0 4-15,1 0 1 16</inkml:trace>
  <inkml:trace contextRef="#ctx0" brushRef="#br0" timeOffset="169779.1011">22906 6749 48 0,'-4'0'24'0,"8"16"9"0,-4-8-23 16,3 13-1-16,1 8 0 16,-1 3-3-16,1-3 1 15,3 3-6-15,-4 2 0 16,1-2-2-16,-1 0 0 15,5-6-3-15,-5-5 0 0,1-5-26 16,-1-5 1-16,-3-9-10 16,0-2 0-16</inkml:trace>
  <inkml:trace contextRef="#ctx0" brushRef="#br0" timeOffset="169960.5374">22941 6929 61 0,'18'-3'30'0,"27"6"8"0,-27 0-31 0,0-6-7 16,-1 3 1-16,-3 0-12 15,1-3 1-15,-5 1-24 16,1-6 0-16,-8-3 10 16,-6-7 1-16</inkml:trace>
  <inkml:trace contextRef="#ctx0" brushRef="#br0" timeOffset="170163.7186">23093 6646 44 0,'0'5'22'0,"10"27"15"15,-3-19-21-15,-3 3-7 16,-1 13 1-16,-3 8-3 16,0 6 0-16,0-4-5 15,0 1 0-15,0 2-3 16,0-2 0-16,0-6-1 15,-3-5 1-15,-1-7-16 16,4-4 0-16,0-7-20 16,0-6 1-16,0-8 15 0,7-5 0 15</inkml:trace>
  <inkml:trace contextRef="#ctx0" brushRef="#br0" timeOffset="170510.9617">23244 6805 43 0,'18'-3'21'0,"0"-21"18"15,-8 19-22-15,4 2-10 16,0 3 0-16,4 0-8 16,0 3 0-1,-1 5 2-15,-3 2 0 0,-7 9-2 16,-3 5 1-16,-8 2 1 15,-6 1 1-15,-4-1 3 16,-4 6 1-16,1 0-1 16,2-1 0-16,-2-2-3 15,10 1 0-15,0-7 0 16,7-4 0-16,7-3-2 16,3-3 1-16,8-2-2 15,3-3 0-15,4-6-18 0,-4 1 0 16,0-3-18-16,-3-3 1 15,-4-5 10-15,-7-2 0 16</inkml:trace>
  <inkml:trace contextRef="#ctx0" brushRef="#br0" timeOffset="170653.1119">23241 6979 39 0,'14'0'19'0,"28"3"8"31,-21-6-20-31,11 3-8 0,3-2 1 16,4 2-43-16,-4 0 1 16,-3-3 40-16,-4 0 0 15</inkml:trace>
  <inkml:trace contextRef="#ctx0" brushRef="#br0" timeOffset="170993.4291">23562 6482 53 0,'24'3'26'0,"61"36"8"0,-64-26-28 16,8 14-7-16,-1 15 1 15,-4 16 1 1,-9 17 0-16,-15 4-2 0,-15 6 0 16,-13 7 1-16,-14-5 0 15,-18 1-17-15,-18-1 0 16,-6-5-25-16,-12 0 1 15</inkml:trace>
  <inkml:trace contextRef="#ctx0" brushRef="#br0" timeOffset="171679.3827">19971 6699 18 0,'-35'18'9'0,"3"14"11"16,25-16-10-16,0 16-1 15,0 10 0-15,3 14 1 16,1 12 0-16,3 17-4 15,3 0 0-15,8-1-5 16,14-2 1-16,13-10-2 16,15-6 1-16,14-8-24 15,14-2 1-15,4-14-11 16,3-18 1-16</inkml:trace>
  <inkml:trace contextRef="#ctx0" brushRef="#br0" timeOffset="172679.3207">24027 6746 29 0,'-7'3'14'16,"18"-6"9"-16,-4 1-14 0,4-1-2 31,6-2 0-31,-3 0-2 0,4-1 1 16,0 1-4-16,-4 0 0 15,0-1-2-15,-4 4 0 16,-3 2 0-16,-3 0 0 15,-4 5 1-15,-4 0 0 16,-6 6-2-16,-4 0 1 16,-7 4 1-16,-8 9 1 0,5 0 0 15,-1 0 0-15,4-6 0 16,3 4 1-16,8-4 3 16,6 1 0-16,4-6-2 15,11 0 1-15,3-5-4 16,7 0 0-16,0-3-1 15,0-2 0-15,-3-3-1 16,-4 0 0-16,0 0-17 16,0 0 1-16,-3 0-11 15,-1 0 1 1,-3 0 4-16,0-3 0 0</inkml:trace>
  <inkml:trace contextRef="#ctx0" brushRef="#br0" timeOffset="172923.0312">24373 6786 31 0,'0'0'15'15,"0"21"13"-15,0-13-16 0,0 3-3 16,0 7 1-16,0 6-4 16,0 0 1-16,4-6-6 15,-4-2 1-15,3 0-3 16,1-3 1-16,-1 1 0 15,-3-6 0-15,0-3-21 16,4-2 0-16,-1-6-15 16,1-2 0-16,-4-9 33 15,0-12 1-15</inkml:trace>
  <inkml:trace contextRef="#ctx0" brushRef="#br0" timeOffset="173095.1322">24419 6744 44 0,'-4'8'22'0,"15"13"7"0,-7-13-21 15,-1 8-4-15,4 2 0 32,0 6-2-32,7 3 0 0,-3-4-3 15,-4-4 1-15,0-3-2 16,-4-3 1-16,-3-2-28 16,-3-4 1-16,-8-4 1 15,-6 0 1-15</inkml:trace>
  <inkml:trace contextRef="#ctx0" brushRef="#br0" timeOffset="173204.5434">24207 6773 41 0,'29'-11'20'0,"45"1"2"0,-53 7-21 0,10 0-18 16,8 1 1-16,0-1-9 16,0-5 0-16</inkml:trace>
  <inkml:trace contextRef="#ctx0" brushRef="#br0" timeOffset="173570.3257">24832 6627 41 0,'-4'-10'20'0,"-6"26"6"15,6-8-21-15,0 8 1 16,-3 7 1-16,0 6 0 16,-3 14 1-16,3 2-5 0,0-3 0 31,3-5-1-31,4-3 0 0,7-2 1 15,0-5 0-15,4-6-3 16,3-5 0-16,0-6-2 16,4-4 0-16,-4-4-17 15,0-2 0-15,0 0-15 16,-7-5 0-16,0 0 22 16,-10-1 0-16</inkml:trace>
  <inkml:trace contextRef="#ctx0" brushRef="#br0" timeOffset="173719.315">24588 6823 44 0,'0'-5'22'0,"50"-6"6"0,-22 11-22 16,11 0-5-16,10 3 1 16,7-6-20-16,-6 3 1 15,-4 0-16-15,-8 0 0 0</inkml:trace>
  <inkml:trace contextRef="#ctx0" brushRef="#br0" timeOffset="174082.3625">23989 6733 53 0,'17'0'26'0,"57"-10"4"0,-45 7-26 15,6 0-13-15,11 3 1 0,0 0-39 32,-4 0 0-32</inkml:trace>
  <inkml:trace contextRef="#ctx0" brushRef="#br0" timeOffset="257620.212">4296 10077 1 0,'3'48'0'0,"1"8"1"0,-1-46-1 16,1 11 1-16,3 11 0 16,-4 8 5-16,5 5 1 15,-1 10-7-15,-7 1 1 16,3 10-1-16,-3 8 0 15,0 0 0-15,4 5 0 16,-4-7 0-16,0-3 0 16,0-1 1-16,0-1 0 15,0-7 7-15,0 1 1 0,0-2-8 16,3-4 1-16,1-2-2 16,3 3 0-16,0 4 0 15,0 1 1-15,-4 11 4 16,1-6 0-16,-4 3-4 15,-4 2 0-15,1 0-1 16,3-2 1-16,-4 11-1 16,1-12 1-16,-1 4-3 15,1 5 1-15,-1 2 1 16,1 6 1-16,3-6-1 16,0 3 1-16,0 3 3 15,3 7 0-15,4-2 0 16,4 0 0-16,3 5-1 15,0 3 1-15,-3 3 0 16,-4-9 0-16,0 9-1 16,0 2 0-16,-4-2-3 0,1-11 1 15,-4 2 1-15,0 3 0 16,0 11-2-16,-4-16 0 16,1 0 0-16,3-2 0 15,0-9-36-15,3 3 1 16,4-13 23-16,8-22 1 15</inkml:trace>
  <inkml:trace contextRef="#ctx0" brushRef="#br0" timeOffset="259120.1962">13036 12953 34 0,'43'-5'17'0,"34"23"0"0,-56-7-17 0,4 2-1 16,0 0 1-1,-25-13 0-15,60 22 1 16,-7-1 0-16,0 3 4 16,3-3 0-16,-3 3-3 15,-7 2 1-15,3-2-4 16,-3 0 1-16,-7 2 1 15,-7 3 0-15,-8 0 3 16,-13 6 1-16,-11-4-1 16,-11 1 1-16,-10 5-3 15,-14 8 1-15,-15 3-4 16,5 2 1-16,-12 3 0 16,1 3 0-16,3-6-11 0,11-3 1 15,6 1-31-15,8 2 0 16,3-7 40-16,1-6 0 15</inkml:trace>
  <inkml:trace contextRef="#ctx0" brushRef="#br0" timeOffset="265592.9875">4112 10215 15 0,'-3'5'7'0,"-1"1"6"15,4 1-9-15,0 9-4 16,-3 5 1-16,-1 6-1 16,1-3 0-16,3-6 2 15,0-2 1-15,0-8 2 16,0-8 1-16,7-8-6 16,0-10 1-1,14-25-1-15,4-4 1 16,-4-1 4-16,-4 8 0 15,-2 9-5-15,-1 9 1 16,-4 7 0-16,4 9 0 16,8 9-2-16,-1 8 0 15,3 4 1-15,5 4 0 16,2-1-10-16,5 1 0 16,6 2-14-16,-3 3 0 15</inkml:trace>
  <inkml:trace contextRef="#ctx0" brushRef="#br0" timeOffset="266249.2611">2472 9546 31 0,'4'-24'15'0,"6"26"2"16,-6 4-17-16,-1 7 0 15,4 11 0-15,-3 15 0 16,-4 6 0-16,0 3 2 16,-7 5 0-16,0-3-2 15,0-7 1-15,0-6-5 16,-4-6 0-16,1-4-25 15,-8-6 0-15</inkml:trace>
  <inkml:trace contextRef="#ctx0" brushRef="#br0" timeOffset="266421.0837">2409 9852 31 0,'31'-13'15'0,"40"-8"10"0,-43 16-17 16,15-6-9-16,-5-2 1 15,1-6-9-15,-4-7 0 16,-3-3-16-16,-7-3 1 16,-4-2 19-16,-7-3 1 0</inkml:trace>
  <inkml:trace contextRef="#ctx0" brushRef="#br0" timeOffset="266577.3897">2807 9413 14 0,'-3'-2'7'0,"-8"20"7"15,8-7-7-15,-1 10-2 16,-3 5 1-16,-4 14-3 15,1 8 1-15,3 5-2 16,0-3 0-16,3 5 0 16,-6 1 0-16,-1-6-3 15,8-5 1-15,-4 3-15 16,-4-8 1-16,-3-6-4 16,7-10 0-16</inkml:trace>
  <inkml:trace contextRef="#ctx0" brushRef="#br0" timeOffset="266858.6431">3121 9503 21 0,'-24'19'10'0,"-19"50"4"0,33-40-11 16,-5 10 2-16,1 1 0 0,0 2-4 16,4-2 0-16,3-6 0 15,3-4 1-15,4-7 2 16,4-1 0-16,6-4-4 16,8-5 0-16,3-2-23 15,0-6 1-15,0-2 10 16,1-9 0-16</inkml:trace>
  <inkml:trace contextRef="#ctx0" brushRef="#br0" timeOffset="267249.2743">3273 9630 33 0,'-11'-10'16'0,"8"28"1"16,3-10-17-16,0 11 0 15,0 7 1-15,3 1 0 16,4-6 0-16,0-3 3 0,4-5 0 16,0-2 0-16,3-6 0 15,-4-2-4-15,1 0 0 16,-1-1 0-16,-3-7 1 16,1 2-2-16,-5 1 1 15,1 2 0-15,-1 2 0 16,1 4 0-16,-1-1 0 15,4 0 0-15,7 3 1 16,7 3 5-16,4-9 1 16,0-2-5-16,0-5 0 15,-4 0-1-15,-7-6 0 16,0-10-1-16,-7 0 0 0,-3-6-1 16,-4 4 0-16,0-1-7 15,-4 5 1-15,0 1-11 16,4 2 0-16,-3 5-8 15,-1 3 1-15</inkml:trace>
  <inkml:trace contextRef="#ctx0" brushRef="#br0" timeOffset="267436.7559">3671 9466 35 0,'39'-2'17'0,"28"23"0"15,-49-8-17-15,0 11-3 16,-4 8 1-16,-4 12-2 16,-10 1 0-16,-7-2-7 0,0-6 1 15,-7 0-7-15,-11 0 1 16</inkml:trace>
  <inkml:trace contextRef="#ctx0" brushRef="#br0" timeOffset="267780.5307">4010 9154 37 0,'-7'8'18'0,"32"124"2"15,-15-92-20-15,4 15 1 16,1 20 0-16,-1 7-6 15,-4 10 0-15,-3 14-23 16,-7 13 1-16,-10-10 22 16,-4-12 0-16</inkml:trace>
  <inkml:trace contextRef="#ctx0" brushRef="#br0" timeOffset="268188.5106">2052 9495 13 0,'-24'233'6'0,"-8"-29"0"15,28-138-8 1,-3 27-9-16,7 10 1 0</inkml:trace>
  <inkml:trace contextRef="#ctx0" brushRef="#br0" timeOffset="268672.8909">4123 11313 45 0,'18'-11'22'0,"56"14"1"0,-39 5-23 16,21-3-8-16,15 6 1 0,3 7-30 15,4-5 1-15</inkml:trace>
  <inkml:trace contextRef="#ctx0" brushRef="#br0" timeOffset="269485.3969">2797 11183 26 0,'10'-13'13'0,"18"-11"2"16,-17 16-12-16,3-2-2 16,0-4 0-16,4 1 2 15,-4 0 1-15,0 0-2 16,0 2 1-16,0 3-1 15,0 3 0-15,-3 2-2 16,-4-2 0-16,0 0 0 16,0 2 0-16,-3 0 0 0,-1 1 1 15,1 4-2-15,-4-2 1 16,0 0 0-16,3 0 0 16,1 3 0-16,-1 2 1 15,1 3-1-15,-1 3 1 16,1 5-1-16,-1 0 0 15,1 2 0-15,0 3 0 16,-1 3 1-16,4 0 1 16,-3 2-1-16,-4 1 1 15,0-3-3-15,0-1 0 16,0 1 2-16,0-8 0 0,0 3-2 16,0-3 0-16,0-1-19 15,0-4 1-15,0 0-1 16,-4-6 0-16</inkml:trace>
  <inkml:trace contextRef="#ctx0" brushRef="#br0" timeOffset="269610.4269">2867 11480 33 0,'28'-16'16'0,"64"-3"1"15,-53 14-17-15,7 0-32 16,14-1 0-16</inkml:trace>
  <inkml:trace contextRef="#ctx0" brushRef="#br0" timeOffset="271704.1799">4472 13517 12 0,'-7'0'6'0,"7"2"2"0,4-2-7 15,-1 3-1-15,1 2 0 16,3 1 2-16,0-1 0 15,3 0 3-15,4 0 0 16,4 1-3-16,3-1 1 16,0-2-3-16,1 2 1 15,2 0-1-15,8 1 0 16,3-4 0-16,1 1 1 16,-5-3 1-16,-2 0 1 0,2-3-2 15,1 3 0-15,0-2 1 16,0 2 1-16,-1 0-2 15,1 0 0-15,-4 0 1 16,-3 0 1-16,3 0-3 16,-3 0 0-16,3 0 1 15,0 0 0-15,0 0-2 16,1 0 1-16,-8 0 0 16,0 0 1-16,0 0-1 15,0 0 0-15,1 0 0 16,-1 0 1-16,0 0-2 15,4 0 1-15,-1 0 1 16,1 0 0-16,-4 2-1 16,0 1 0-16,4 0-1 15,0-1 0-15,-1 1 1 16,8-1 1-16,0 4-1 0,0-4 1 16,-4-2-2-16,0 3 0 15,0-3 2-15,4 0 0 16,0-3-1-16,-1 1 0 15,1-1 0-15,-4 0 0 16,4 1 0-16,3-1 0 16,1 1 0-16,-1-1 0 15,-3 0-1-15,-4 1 1 16,0-1 0-16,0 0 1 16,1-2-1-16,2 0 0 0,1 2 1 15,-4 0 0-15,1-2 0 16,-5 2 0-16,4 3-2 15,1 0 0-15,2 0 2 16,5-2 0-16,-1-3-1 16,-3-1 0-16,-4 1 5 15,0-3 1-15,4 0-7 16,0-3 0-16,3 4 1 16,0 1 0-16,-3 1 1 15,0 0 0-15,-1-1-2 16,1 4 0-16,3-4 1 15,-3 1 1-15,-4 0-1 16,-3 0 0-16,-4-3 0 16,4-3 1-16,3-2-1 15,4-3 0-15,0 5 0 0,-1 1 0 16,-31 10 0 0,46-32 4-16,-7 11 0 15,0 2-3-15,-4 1 0 16,0-3-2-16,-3-3 1 15,3 0 2-15,-3-2 1 16,3-1-5-16,1-2 0 16,-5 8 2-16,1-6 1 15,-4-2-1-15,1-2 0 16,-5-6 0-16,-6 5 0 16,3-5 0-16,4 0 1 0,-4-3-2 15,0 0 1-15,0 3 1 16,-3 6 1-16,-4 1-3 15,0-1 1-15,0-1 0 16,0 3 0-16,0-6 0 16,1 4 0-16,-5-1 3 15,1 0 0-15,3 0-3 16,0 1 1-16,0 2-1 16,0-1 1-16,0 4-1 15,0 2 0-15,4 0 0 16,0-2 0-16,-4-6 0 15,3-7 0-15,1 1 1 16,-4 4 0-16,0 0-1 16,0-1 0-16,-3 1-1 15,0 0 1-15,-4-1 0 16,0 9 1-16,0-1-1 16,3-2 1-16,1-3-2 0,-4-2 0 15,4 0 2-15,-1-3 0 16,4-3-2-16,0-2 0 15,4-1 1-15,3 1 1 16,-3 10-2-16,-1 0 0 16,5 1-5-16,2-4 0 15,1 3-21-15,0-2 0 16,-4 5 7-16,-4-3 0 16</inkml:trace>
  <inkml:trace contextRef="#ctx0" brushRef="#br0" timeOffset="272626.0675">8356 11398 13 0,'-4'-6'6'0,"15"-23"7"0,-8 21-8 15,4-2-3-15,0 4 0 16,0-4-1-16,0-1 1 16,1 3-1-16,-1-2 1 15,3-1-1-15,1 0 0 16,3 1 0-16,0 2 1 16,0 0-1-16,0 0 0 15,0 3 0-15,4 0 0 16,3-1-1-16,0-2 0 15,4 0 0-15,3 3 1 0,-3-3 1 16,0 0 1-16,3 0 0 16,7 3 1-16,0 5-4 15,8 5 0-15,-1 8 0 16,7 3 0-16,4 6 0 16,-7 4 1-16,0 6-3 15,-4-3 1-15,1-5-15 16,-8-6 1-16,-7 1-2 15,-3-3 0-15</inkml:trace>
  <inkml:trace contextRef="#ctx0" brushRef="#br0" timeOffset="273563.635">9149 11281 4 0,'-3'-8'2'0,"-1"13"2"0,8-2-3 16,-1 2 1-16,-3 1 1 16,0 4 3-16,0 1 0 15,0 2-3-15,7 6 1 16,0-1-3-16,0 1 0 16,8 2-1-16,-1 3 0 15,0 2 0-15,3 1 0 16,1-1 0-16,0 0 0 15,-1 1 5-15,1-1 1 16,0 6-6-16,-1 3 1 0,-3-1 1 16,8-2 0-16,-1-1-2 15,3 4 0-15,1 2 5 16,3 3 0-16,-3-1-1 16,-4-2 0-16,0 6-1 15,0 4 1-15,1-2-3 16,2-5 1-16,1 5-2 15,0 2 0-15,3 6 1 16,0 6 0-16,-3-1-1 16,-8 5 0-16,5-10 0 15,-1 3 0-15,0 2 3 16,4 0 1-16,-1 0-3 16,5 1 0-16,-1 1-1 15,-4-12 0-15,1 0 1 16,3-3 1-16,1 0-2 15,2 5 0-15,5-5-1 0,-5 2 1 16,-2-2 0-16,-8 0 1 16,-4-8-22-16,5-2 0 15,-8-11-5-15,0-6 0 16</inkml:trace>
  <inkml:trace contextRef="#ctx0" brushRef="#br0" timeOffset="275512.0214">10338 13387 23 0,'-7'0'11'0,"10"-5"1"0,-3 5-12 16,4 2 0-16,0 1 1 15,3 0 2-15,7-1 1 16,0-2-2-16,0 0 1 0,0 0-1 16,4 0 0-16,6-2 0 15,5 2 1-15,6 0-3 16,4 0 1-16,-4 0-2 15,11-3 0-15,7 0 6 16,0-2 0-16,14-3 1 16,7-2 1-16,32-4-1 15,10-1 1-15,18 4-7 16,7-2 1-16,21 7-1 16,11 1 1-16,7 8-1 15,-7-1 0-15,-18-2-1 16,-7-2 1-16,-28 2-3 15,0-6 1-15,-14-1-19 16,-14 1 0-16</inkml:trace>
  <inkml:trace contextRef="#ctx0" brushRef="#br0" timeOffset="284688.7526">4451 13670 18 0,'-14'-2'9'0,"14"9"5"0,0-7-9 0,0 0-2 16,0-5 0-16,0 5 2 16,0-5 0-16,0 5-3 15,3-3 1-15,-3 3-2 16,7 0 0-16,1 0 0 15,-1 3 0-15,3-3-1 16,1 3 1-16,3-1 1 16,0-2 0-16,4 0 1 15,3 0 1-15,0 0-2 16,4 0 0-16,-4 0 1 16,11 0 0-16,3 0-1 15,7 0 1-15,-7-2-4 0,4-4 1 16,7 1 0-16,3 2 0 15,1-2 0-15,-8 2 1 16,8 3-1-16,6 0 1 16,-7-2 1-16,4-1 0 15,7 0-4-15,0 3 1 16,-3 0 4-16,3 0 1 16,7-2-3-16,-7-4 0 15,3 1 1-15,4 0 1 16,0 2-1-16,0 1 0 15,7-1-2-15,-3-2 1 0,3 2 0 16,0 0-1 0,-74 3 0-16,123 0 0 15,-17-2 1-15,0-4 1 16,-11 1 0-16,4-3-2 16,-11 0 1-16,4 0 0 15,0 3 1-15,-8 0-2 16,8-1 1-16,-7 1-1 15,-1 0 0-15,1 0 0 16,0 2 0-16,-4 0 0 16,7-2 1-16,-7 2-2 15,7-2 1-15,-3 0 1 16,3 2 0-16,-3 0-2 16,-1-2 1-16,4 3 0 15,-3-4 0-15,7 6 0 0,0-2 0 16,-1-1 0-16,4 0 1 15,-3 1-2-15,10-4 1 16,-6 1 1-16,6 0 0 16,-7 5-1-16,11-5 0 15,-11 5 1-15,11-3 1 16,-11 0-3-16,15 1 0 16,-8-4 2-16,7 1 0 15,-6 2-2-15,6 3 0 16,-3-8 1-16,10 6 0 15,-6 4 0-15,9-2 0 0,-2-2 0 16,3 2 0-16,-4-3 0 16,-3 3 0-16,11 0 1 15,-8 5 0-15,14 1-2 16,-13-1 0-16,6 0 1 16,-3-2 1-16,4 0 0 15,10-1 0-15,-4 1-2 16,4 0 1-16,7-1-1 15,0 1 0-15,1-1 2 16,2-2 0-16,4 0-1 16,-3 3 0-16,10 0 0 15,0-6 1-15,1 0 0 16,-8 3 1-16,7 0 1 16,0-2 0-16,-14-1-2 15,7 1 0-15,-7-4-1 16,-7 1 0-16,-17 0-1 15,-8-1 0-15,-10 1 0 0,-7 2 0 16,-11 3-25-16,-14 0 1 16,-18 0-13-16,-24 0 1 15,-18-10 29-15,-11-6 0 16</inkml:trace>
  <inkml:trace contextRef="#ctx0" brushRef="#br0" timeOffset="285516.8629">8638 13329 12 0,'-7'-16'6'0,"-4"-8"12"16,11 19-6-16,0 0-3 15,4-1 1-15,-1 1-5 0,-3 5 0 16,7 3 0-16,4 7 1 16,-4 17 2-16,4 4 1 15,3-4-7-15,-4 5 0 16,-3 5 0-16,0 2 0 16,0 1-2-16,-3-8 1 15,-1-6-3-15,-3 1 1 16,0-3-14-16,0-6 0 15,0 1-25-15,0-6 1 16</inkml:trace>
  <inkml:trace contextRef="#ctx0" brushRef="#br0" timeOffset="286110.6749">8740 13966 30 0,'-3'-2'15'0,"6"36"9"16,-3-23-15-16,0 5-1 15,0 7 1-15,0 7-7 16,-3 1 1-16,-1 1 0 16,1-5 0-16,3-6-3 15,-4-5 0-15,1-3-1 16,-1-3 1-16,0 1-8 16,1-3 1-16,-1 0-19 15,4-5 1-15,0-1 6 16,4 3 0-16</inkml:trace>
  <inkml:trace contextRef="#ctx0" brushRef="#br0" timeOffset="286407.4992">8906 13906 36 0,'3'0'18'0,"5"18"9"0,-5-7-18 15,1 7-1-15,-1 6 0 0,1 3-3 16,-1 10 1-16,1 0-5 16,-4 2 0-16,0-7-1 15,-4-8 1-15,1 0-1 16,-1-6 1-16,1 1-4 15,3-6 1-15,-4-2-24 16,1-9 0-16,-1 1-5 16,0-14 0-16</inkml:trace>
  <inkml:trace contextRef="#ctx0" brushRef="#br0" timeOffset="286845.0595">8857 13908 39 0,'0'-5'19'0,"7"5"6"16,-4 0-20-16,4 5 1 16,4 9 0-16,3 4-1 0,0 6 0 15,0 2-2-15,0 1 1 16,7 10 0-16,1-5 0 16,-5-3-3-16,1-8 1 15,-4-5-2-15,-4-8 1 16,-2-8-2-16,6-8 1 15,-4-11-1-15,1-5 1 16,-4-5 0-16,0-3 0 16,-7 1-1-16,7 2 1 15,-7 5 1-15,4 3 0 16,-4 5-2-16,7 8 1 0,-4 5 1 16,4 9 0-16,-3 7 2 15,3 5 1-15,0 6 1 16,0 5 1-16,3 8-6 15,1 0 1-15,0 3 0 16,-4-8 1-16,0-9-3 16,-4-4 1-16,1-3-1 15,-1-3 1-15,1-5-11 16,-4 0 1-16,3-5-21 16,-3-9 1-16,4-10-3 15,-4-10 1-15</inkml:trace>
  <inkml:trace contextRef="#ctx0" brushRef="#br0" timeOffset="287095.0621">9269 13877 33 0,'0'-3'16'0,"7"0"12"0,0 1-18 16,0 4 2-16,0 6 0 15,1 5-4-15,-1 11 1 16,3 3-5-16,1 4 1 15,-1 6-5-15,-3 0 1 16,0-2-1-16,-3-1 0 16,-1-7 0-16,1-3 0 15,0-6-1-15,-4-2 1 16,3-3-4-16,1-5 1 16,-4-3-23-16,0 1 26 15,0-6 0-15</inkml:trace>
  <inkml:trace contextRef="#ctx0" brushRef="#br0" timeOffset="287282.5651">9319 14001 45 0,'-7'-13'22'0,"31"5"14"16,-13 5-22-16,3 0-8 15,14 1 0-15,0 2-7 16,1 0 1-16,-1 2-2 15,-11 1 0-15,1 0-25 16,-11-3 1-16,-7 0-9 16,-7-3 0-16</inkml:trace>
  <inkml:trace contextRef="#ctx0" brushRef="#br0" timeOffset="287501.3181">9453 13712 40 0,'0'-10'20'0,"21"65"13"0,-18-36-21 16,1 2-5-16,3 11 0 16,-7 13-2-16,0 0 1 15,0 8-5-15,3 5 0 16,-3-5-1-16,4-11 1 16,-4-7-2-16,4-6 0 15,-1-3-1-15,4-5 1 0,-3-5-27 16,-1-8 1-16,8-5-9 15,-1-1 0-15</inkml:trace>
  <inkml:trace contextRef="#ctx0" brushRef="#br0" timeOffset="287876.2792">9678 13884 37 0,'-3'-5'18'0,"17"0"10"16,-7 5-19-16,4 3-2 15,3-1 1-15,3 3-7 0,1 3 1 16,-4 3-3-16,-3 2 1 16,-1 3 4-16,-3 3 1 15,-3 2-1-15,-4 0 1 16,-4 0-1-16,-6 3 1 15,-1 0-2-15,1-3 1 16,3 0-6-16,3 0 1 16,8-2 3-16,6-3 0 15,1-3-2-15,10 0 0 16,7-2 0-16,0-1 0 16,1-2-3-16,-5-3 1 0,-3-2-18 15,-3-3 0-15,-7 0-13 16,-4 0 0-16,-4-10 17 15,-10-12 0-15</inkml:trace>
  <inkml:trace contextRef="#ctx0" brushRef="#br0" timeOffset="288001.2697">9774 14014 30 0,'24'-3'15'0,"26"3"1"16,-26-2-14-16,5-1-33 15,-5 3 1-15</inkml:trace>
  <inkml:trace contextRef="#ctx0" brushRef="#br0" timeOffset="289079.4116">8211 13461 16 0,'0'5'8'0,"4"-18"6"0,-1 11-7 15,-3 2-4-15,4-6 0 16,-1-2-3-16,1 3 1 16,-4 0-1-16,0 5 1 15,0 0 1-15,0 2 1 16,0 4 4-16,-4-1 1 15,4 6-5-15,-3 7 0 0,-4 11-3 16,0 8 0-16,-1 0-1 16,1 0 1-16,4 3-1 15,3-3 1-15,0-5-23 16,0-8 0-16,7-3 8 16,-4-11 0-16</inkml:trace>
  <inkml:trace contextRef="#ctx0" brushRef="#br0" timeOffset="289813.8232">9322 13384 26 0,'-7'-8'13'0,"4"-7"11"0,6 12-13 15,-3-2-6-15,0 5 1 16,0 2-2-16,0 12 0 15,0 1-2-15,4 1 0 0,-4 5-2 16,0 9 0-16,0 7-1 16,0 2 0-16,0 4-37 15,0 7 1-15,-4-2 27 16,-3-9 1-16</inkml:trace>
  <inkml:trace contextRef="#ctx0" brushRef="#br0" timeOffset="306589.1968">7506 12231 21 0,'-22'8'10'0,"1"-3"7"16,18-7-11-16,-1 2-3 15,1 0 0-15,3 2 1 16,7-2 1-16,7 0-4 16,14-2 0-16,7 2-1 15,1 0 0-15,6 0-1 16,0 0 0-16,-3-3-12 16,-7 3 0-16,-7-5-8 15,-8-1 0-15</inkml:trace>
  <inkml:trace contextRef="#ctx0" brushRef="#br0" timeOffset="307362.6669">7763 12093 18 0,'-18'-18'9'0,"1"13"1"0,17 7-9 15,0 9 0-15,0-3 0 16,3 2 3-16,8 9 1 16,7-3-3-16,3 2 0 15,-4 1-2-15,1-6 0 16,-4 0 1-16,-3 0 0 16,-4 1-1-16,-11-1 0 15,-10 3-1-15,-11 0 1 16,-3-3-1-16,0 3 0 15,0 0-24-15,0-3 0 0</inkml:trace>
  <inkml:trace contextRef="#ctx0" brushRef="#br0" timeOffset="308050.178">9622 12096 24 0,'-32'-5'12'0,"29"-1"3"15,6 6-13-15,8 3 1 16,17-3 1-16,14 0 1 15,8-5 0-15,17-3-2 0,3 0 0 16,8 0-4-16,0 5 1 16,-19 1-7-16,5-1 0 15,-11 0-23-15,-7 3 0 16</inkml:trace>
  <inkml:trace contextRef="#ctx0" brushRef="#br0" timeOffset="308518.8771">9802 11974 13 0,'-7'-2'6'0,"0"-1"8"0,0 3-8 15,-4 3-4 1,-3 2 0-16,-7 3 3 0,-4 0 1 16,0 0-2-16,1 2 0 15,-1 1-1-15,0 5 1 16,1 0-2-16,3 0 0 16,10 5 1-16,11-3 0 15,3-2-2-15,8 0 0 16,14 2-2-16,10-2 1 15,7-2 0-15,-3-4 0 16,3 1-24-16,11-3 1 0,-3 5 7 16,3 0 1-16</inkml:trace>
  <inkml:trace contextRef="#ctx0" brushRef="#br0" timeOffset="309597.0195">10673 11032 19 0,'-3'0'9'0,"-1"-5"2"15,4 2-11-15,0 3 2 16,0 3 1-16,0 5 2 15,0 8 0-15,0 5-2 16,4 6 1-16,3 2-3 0,-7 5 0 16,3 0 2-16,1-2 0 15,3-3-4-15,-4-5 0 16,4-3 0-16,0-7 1 16,4-4-6-16,0 1 0 15,-1-3-20-15,-3-8 0 16</inkml:trace>
  <inkml:trace contextRef="#ctx0" brushRef="#br0" timeOffset="310237.7071">10412 11167 5 0,'-10'-2'2'0,"-8"2"4"15,14-3-2-15,-3 0 4 16,0 1 1-16,0-1-6 15,0-2 1-15,0 0-2 16,7-1 1-16,-3 1 0 16,6-3 0-16,4-3-1 0,4 1 0 15,3-3 1-15,3-1 1 16,12 4 1-16,13-9 0 16,7-5-4-16,-3 3 0 15,11 0-1-15,-1 3 0 16,-7 4 0-16,-6 4 0 15,-4 5-1-15,-4 5 1 16,-3 5 1-16,-11 3 0 16,-7 5-1-16,-7 0 1 15,-11 0 0-15,-3-2 0 0,-10 2-1 16,-8 0 0-16,-3 1 1 16,-4-4 0-16,7 1-2 15,4-3 0-15,7 0 1 16,11 0 1-16,13 0-1 15,15 0 1-15,10 2-2 16,11 3 1-16,0 1 0 16,-4 4 0-16,-14 1 0 15,-10-3 1-15,-21 7-2 16,-15 4 1-16,-7-3 0 16,-21 5 0-16,-7-11 0 15,8-2 1-15,-1 3-11 16,3-6 1-16,12-3-21 15,13 1 0-15</inkml:trace>
  <inkml:trace contextRef="#ctx0" brushRef="#br0" timeOffset="311203.2617">11107 10929 24 0,'-4'-18'12'0,"-3"12"4"0,4 4-13 16,-1-3 0-16,1-1 1 16,3 4-4-16,0 2 0 15,0 2 3-15,3 6 1 16,1 5 0-16,-1 1 0 15,1 4-1-15,-1 1 0 0,1-3-1 16,-1 5 1-16,5 0-2 16,-1 0 0-16,3-2 3 15,4-6 0-15,-3-3-4 16,3-4 1-16,4-4 1 16,-1-2 0-16,1 0-1 15,-4-5 0-15,-3-3-2 16,-1 0 0-16,1 0 2 15,-4 0 0-15,-4 3-2 16,1-3 0-16,-1 5-1 16,-3 3 1-16,4 3 1 15,3 2 0-15,4 3 1 16,3 3 1-16,3-1-4 16,8-4 0-16,0-6 5 15,-1-3 0-15,-2-5-3 16,-8-2 0-16,-4-1-1 0,-10-2 1 15,-7-8-1-15,-10-3 1 16,-8 0 0-16,-3-3 0 16,6 4-11-16,8 4 0 15,4 6-12-15,-1 2 0 16,11 11 6-16,7 6 0 16</inkml:trace>
  <inkml:trace contextRef="#ctx0" brushRef="#br0" timeOffset="312104.9627">11696 10622 24 0,'-21'-2'12'0,"-4"4"8"0,22-2-13 16,-1 3-4-16,1-3 1 15,-1 0 0-15,8 3 1 16,3-1-1-16,7 1 1 15,3 0-3-15,8-1 1 16,7-2-2-16,7 0 1 16,3 3-1-16,-3-3 0 0,0 5-2 15,3-2 0-15,-3-1 1 16,-1 1 1-16,-6 0-1 16,-7-1 0-16,-4 1 0 15,-3 0 0-15,-8-1 0 16,1 1 0-16,-4 0 0 15,0-1 1-15,-3 1-2 16,-1 0 1-16,1-1 0 16,-4-2 1-16,3 3-2 15,1-3 1-15,-4 0 1 16,0 2 1-16,0 1-1 16,-4 0 1-16,1 2-2 15,3 0 0-15,-4 3 0 16,1 3 0-16,-1 2-2 15,-7 3 1-15,-3 3 2 0,-3 4 1 16,-12 14-2-16,5 0 0 16,-4 0 0-16,-1-5 0 15,1 0 0-15,0 0 0 16,7-1-12-16,10-1 0 16,8-1-27-16,3-6 0 15</inkml:trace>
  <inkml:trace contextRef="#ctx0" brushRef="#br0" timeOffset="314338.309">12730 10450 31 0,'-4'19'15'0,"22"29"5"16,-11-33-16-16,0 1 1 15,0 3 1-15,0-1-3 0,0-2 1 16,0-5 4-16,-4-3 1 16,-3-3-8-16,0-5 1 15,-3 0-3-15,-1-11 0 16,-3-2 1-16,0-8 1 16,-3-13-1-16,-1 2 1 15,4-5-3-15,0-3 1 16,7 3 3-16,4 3 1 15,-1 5-2-15,4 2 0 16,0 9 0-16,4-1 0 16,-1 6-1-16,8 2 1 15,0 9 0-15,3 7 1 0,0 8 0 16,-3 6 0-16,-1 7 2 16,1 3 0-16,-8-8-4 15,-2-5 0-15,-5-5 4 16,-3-1 0-16,0-4-5 15,-7-6 1-15,0-8 0 16,-4-11 1-16,4-5-2 16,0-5 1-16,4 6 0 15,3 1 0-15,3 4 0 16,4 5 0-16,0 2-1 16,4 6 1-16,3 5 1 0,0 5 1 15,0 8 4-15,-3 6 0 16,-1 2-5-16,1 5 1 15,-4-2-2-15,0-3 1 16,0-2-1-16,-3-6 0 16,-1 0-1-16,4-7 0 15,0-4-16-15,0-7 1 16,4-8-9-16,0-8 1 16,-1-6-2-16,1-2 0 15,3 5 17-15,0 3 1 0,0 0 68 31,-14 21-60-31,14 0 9 16,0 5 1-16,0 6-3 16,0 2 0-16,4 0 0 15,7-2 0-15,3-8-1 16,11-11 0-16,-7-3-6 16,-4-5 0-16,-7 3-1 15,-7 0 1-15,-3-6 0 16,-11 1 1-16,-22 2-1 15,-6 3 1-15,-3 5-2 16,-5 2 0-16,1 12 1 16,0-1 1-16,6 3-2 15,8 0 1-15,11-3-7 16,6 3 0-16,8 0-15 0,6-3 1 16,4 1-10-16,1-1 1 15</inkml:trace>
  <inkml:trace contextRef="#ctx0" brushRef="#br0" timeOffset="314807.0372">13438 10027 39 0,'4'8'19'0,"14"34"8"0,-8-26-20 0,1 3 0 15,3 2 0-15,0-5-4 16,0 2 1-16,0 3-4 16,0-2 1-16,-3-3-2 15,0-3 1-15,-4-5-1 16,0-8 1-16,-7-3-22 16,-4-5 1-16,-10 1-7 15,-7-9 1-15,-4-8 21 16,0-5 0-16,-3 0 78 31,28 29-72-31,-21-29 5 16,18 5 1-16,6 3 0 15,18 2 1-15,11 6-7 16,7 5 0-16,-4 8 1 0,-7 5 0 16,-3 14-3-16,-11 4 1 15,-7 7 2-15,-10-4 0 16,-12 3-1-16,-6 0 0 15,-7-2-1-15,3-9 0 16,4-2 1-16,7-5 0 16,7-6-19-16,11-5 1 15,6 0-11-15,8 0 0 16</inkml:trace>
  <inkml:trace contextRef="#ctx0" brushRef="#br0" timeOffset="315182.0988">13784 9950 42 0,'-25'-13'21'0,"25"37"5"16,4-13-21-16,3 4 1 16,7 9 1-16,0-3-3 15,0 3 0-15,8-3-5 16,2-5 1-16,1-10 0 15,0-6 0-15,-4-11 0 16,-7-5 1-16,-7 0-2 16,-7-2 1-16,-4-6 0 15,-6 3 1-15,-4 5 3 16,3 3 1-16,1 7-4 16,3 6 0-16,3 8 0 15,8 3 1-15,6 2-3 16,11 3 1-16,7 0 0 0,4-3 0 15,-4 0-9-15,-3-10 1 16,-4 0-14-16,-7-1 0 16,-3-2-11-16,-7-5 1 15</inkml:trace>
  <inkml:trace contextRef="#ctx0" brushRef="#br0" timeOffset="315416.4201">14042 9818 36 0,'0'-8'18'0,"21"0"10"0,-14 8-19 0,3 3-3 16,1 2 1-16,3 8 0 15,0 9 0-15,0 7-1 16,0 2 0-16,1 1-4 16,-1 0 0-16,3-8 5 15,1-8 0-15,0-9-7 16,-1-7 1-16,4-2-3 15,1-6 1-15,-5 0-15 16,-3-3 1-16,-3 1-12 16,-1-1 0-16,-2 1-3 15,-8-1 1-15</inkml:trace>
  <inkml:trace contextRef="#ctx0" brushRef="#br0" timeOffset="315838.3552">14433 9736 38 0,'-3'5'19'0,"17"27"9"0,-7-24-19 15,3 8 0-15,5 5 1 16,-1 6-9-16,3 7 1 16,-3-2-1-16,0-1 0 31,-3-9 2-31,-4-14 1 15,-3-6-5-15,-4-12 1 0,-4-9 0 16,-3-7 0-16,0-3 0 16,-4-9 0-16,4-7 0 15,0 6 0-15,7 2 0 16,4 10 1-16,-1 6-2 16,4 5 1-16,0 8 1 15,8 8 0-15,-1 11-1 16,0 2 0-16,3 6 1 15,5 2 1-15,-5-3 0 16,1 4 0-16,-4 1-2 16,-3 6 1-16,-1-2-2 15,-3-1 1-15,0-2-17 16,-3-8 0-16,-1-5-14 16,-6-6 1-16,-11-5 12 15,-7-8 0-15</inkml:trace>
  <inkml:trace contextRef="#ctx0" brushRef="#br0" timeOffset="315963.3026">14493 9866 43 0,'7'-6'21'0,"36"-12"4"0,-22 10-22 15,10 3-3-15,5-6 0 16,-1-2-16-16,0 2 0 16,-3-2-13-16,-4 0 0 15</inkml:trace>
  <inkml:trace contextRef="#ctx0" brushRef="#br0" timeOffset="316150.8051">14846 9596 38 0,'3'8'19'0,"22"10"11"0,-18-12-20 0,0 12-6 16,4 1 1-16,3-1-5 15,0 1 1-15,0 2-2 16,0-3 1-16,-3-2-10 15,-1-5 1-15,-3-3-13 16,0-3 0-16,-7 0 1 16,-7-2 0-16</inkml:trace>
  <inkml:trace contextRef="#ctx0" brushRef="#br0" timeOffset="316322.7398">14807 9620 43 0,'4'-16'21'0,"41"-21"11"0,-27 24-23 16,3-3-12-16,4 0 0 15,0 3-25-15,-1 5 0 16,-6 2 7-16,-4 4 1 16</inkml:trace>
  <inkml:trace contextRef="#ctx0" brushRef="#br0" timeOffset="316541.4928">15114 9498 49 0,'14'26'24'0,"-7"9"8"16,-3-27-26-16,-4 2-5 15,0 6 0-15,3 5-3 16,1-2 0-16,-1-1-18 16,1-7 0-16,3-3-14 15,0-5 1-15</inkml:trace>
  <inkml:trace contextRef="#ctx0" brushRef="#br0" timeOffset="316791.4954">15382 9546 43 0,'14'21'21'0,"21"-8"14"0,-20-13-23 15,2-5-5-15,1-3 0 16,-1-3-7-16,-2-5 1 16,-8 0-1-16,-11-2 0 15,-10 2 1-15,-7-3 0 16,-4 6-2-16,-7 0 0 15,1 5-2-15,-1 0 1 16,4 8-15-16,6 0 0 0,8 3-6 16,11-3 1-16,6 5 1 15,4 0 1-15</inkml:trace>
  <inkml:trace contextRef="#ctx0" brushRef="#br0" timeOffset="317197.7526">15604 9379 40 0,'0'-13'20'0,"11"23"11"16,-4-7-19-16,0 2-4 16,4 0 0-16,-1 9-7 15,1-1 1-15,-1 3-2 16,1-6 0-16,-4 1 0 15,-4-6 0-15,-3-2-1 0,-3-3 1 16,-8-5-1-16,1-3 1 16,-4-3 0-16,0 3 1 15,3 0-1-15,0 3 1 16,4 2-1-16,7 3 0 16,7 6 1-16,7 4 0 15,11 3 0-15,10 1 0 16,1-1 2-16,6-3 0 15,-7-4-2-15,1-6 0 16,-5-6 0-16,-10-7 0 16,-10 0-3-16,-7 0 0 15,-4-3-18-15,-11-5 0 0,-3-6-16 16,-11-2 0-16,-3 3 26 16,-4-3 1-16</inkml:trace>
  <inkml:trace contextRef="#ctx0" brushRef="#br0" timeOffset="318250.5017">15597 9493 25 0,'4'-11'12'0,"-1"-2"9"15,-3 5-12-15,4 3-3 16,-4-1 1-16,0 1-1 16,0 0 0-16,0 2-4 0,0 0 0 15,0 6 3-15,3 2 0 16,4 9-4-16,-3 4 0 16,-1 9-2-16,1 2 1 15,-1 8-12-15,1 2 0 0,3 1-21 16,0 0 33-1,-7-40 0-15</inkml:trace>
  <inkml:trace contextRef="#ctx0" brushRef="#br0" timeOffset="318938.0025">13237 10847 36 0,'-7'-5'18'0,"14"31"4"16,0-12-17-16,4 2 0 15,7 7 1-15,3 1 2 16,0 0 0-16,-3-3-4 15,-4-2 0-15,-4-1 2 16,1-7 0-16,-4-3-4 0,-7-6 0 16,-4-2-2-16,-3-5 1 15,-7-3-3-15,-7-5 1 16,0-8 1-16,0-8 1 16,0-1-2-16,3 7 1 15,7-1 0-15,8 3 0 16,3 0 1-16,10-3 0 15,15 0-2-15,10 0 1 16,-3 0-1-16,3 0 0 16,1-2-16-16,-1 7 0 15,-3 4-4-15,-8 1 1 0,-6 4-6 16,-11 5 0-16</inkml:trace>
  <inkml:trace contextRef="#ctx0" brushRef="#br0" timeOffset="319094.2547">13287 10866 38 0,'0'21'19'0,"28"-13"8"15,-14-13-20-15,4 2-7 16,3-10 1-16,4-1-8 16,-1 4 1-16,5-3-33 15,2-1 1-15</inkml:trace>
  <inkml:trace contextRef="#ctx0" brushRef="#br0" timeOffset="319552.9719">13689 10752 32 0,'11'29'16'0,"17"13"8"0,-18-31-15 0,1 8-5 16,7-4 1-16,-1-1-2 15,-6-1 1-15,-4-3 0 16,0-2 0-16,-4-2-5 16,-3-12 1-16,-7-2 0 15,-7-7 0-15,0-4 0 16,-7-5 0-16,3-2-2 16,1-6 0-16,3 0 4 15,3 3 0-15,7 5 2 16,4 1 1-16,18-7 3 15,10-1 0-15,1 2-7 16,-8 7 0-16,0 9-3 16,-4 5 0-16,-2 8 2 15,-8 8 1-15,-4 3-1 0,-6-1 0 16,-8 6 0-16,-3 5 0 16,0 3 0-16,3 3 1 15,4-4-1-15,11-1 1 16,6-4-1-16,4-5 0 15,8-5 0-15,2-2 0 16,8-4-15-16,0 1 0 16,0 0-20-16,-4-3 1 15,-11-3 19-15,-6-2 0 16</inkml:trace>
  <inkml:trace contextRef="#ctx0" brushRef="#br0" timeOffset="320006.1424">14214 10474 35 0,'0'-29'17'0,"-7"19"9"16,7 10-18-16,-3-3-3 16,-1 6 0-16,-3-1-1 15,-3 1 1-15,-4 7 0 0,0 9 1 16,-1 2 1-16,5 3 0 16,-1-6-5-16,4-2 0 15,4-2 2-15,-1-4 1 16,8-2-4-16,3-5 1 15,7-3-3-15,0 2 1 16,0-2 0-16,-3 3 0 16,-1 2-1-16,-3 1 0 15,-3 4 2-15,-4 3 0 16,-4 6-1-16,4-1 0 0,0-2-1 16,7 0 1-16,4-8-2 15,3-3 0-15,4-5-16 16,-1-2 1-16,1-4-16 15,3-2 1-15,0 1 13 16,-3-1 0-16</inkml:trace>
  <inkml:trace contextRef="#ctx0" brushRef="#br0" timeOffset="320303.0219">14394 10487 44 0,'-14'32'22'0,"28"16"8"15,-7-40-23-15,8-3-2 16,2 3 1-16,4 0-3 16,8-5 0-16,2 2-2 15,5-5 1-15,-5-8 1 0,-2-8 0 16,-8-8-4-16,-11 3 1 16,-13 0 0-16,-11 0 0 15,-11 0 0-15,-10 2 0 16,-4 3 0-16,-3 6 1 15,3 2-2-15,7 5 1 16,7 0-8-16,8 3 1 16,10 0-9-16,10 0 0 15,11 3-15-15,4 5 1 16,0 5 20-16,-4-5 1 16</inkml:trace>
  <inkml:trace contextRef="#ctx0" brushRef="#br0" timeOffset="320599.8642">14525 10498 45 0,'0'-13'22'0,"21"13"12"16,-10 2-22-16,3 1-9 15,10 0 0-15,5 5-2 16,-5 0 1-16,5 0-4 16,-1 2 0-16,7-5-38 0,4 3 0 15,-7-5 22-15,10-8 0 16</inkml:trace>
  <inkml:trace contextRef="#ctx0" brushRef="#br0" timeOffset="362898.991">8193 14210 33 0,'-3'-16'16'0,"17"5"8"0,-14 9-18 15,0 2-3-15,0-3 0 16,0 6 3-16,4 5 1 16,-1 8 0-16,1 5 1 15,3 8-6-15,0 11 0 16,-4 5-1-16,8 10 0 15,-4 1-2-15,-4-6 1 0,1-13-8 16,-1-5 1-16,4-6-44 16,-7-2 1-16</inkml:trace>
  <inkml:trace contextRef="#ctx0" brushRef="#br0" timeOffset="363831.6863">7622 14985 22 0,'4'-11'11'0,"6"-31"17"16,-6 34-12-16,-4 3-8 15,3 0 0-15,1 5-2 16,3 8 1-16,-4 5-3 15,1 8 0-15,-1 3-1 16,1-3 1-16,-4 3-3 16,0-3 0-16,0 0-1 15,-4 0 0-15,1-2-1 16,-1-6 1-16,-3-2-20 16,0-3 1-16,0-3-22 15,0-3 1-15</inkml:trace>
  <inkml:trace contextRef="#ctx0" brushRef="#br0" timeOffset="364581.6992">7872 14961 43 0,'11'35'21'0,"-4"10"5"0,-7-37-21 16,4-1 0-16,-4 7 1 16,0-1-5-16,0 0 1 15,0-2-2-15,0-1 1 16,0-4-2-16,-4-1 1 15,1-2-2-15,-1-3 1 16,4-3-10-16,0-5 0 0,0 0 5 16,0 0 1-16,0 0 5 15,0-2 0-15,0-9 1 16,0-2 0-16,0 0 0 16,0-3 1-16,4 5 4 15,-1 4 0-15,4 1 0 16,0 4 1-16,4 4-3 15,-1 6 1-15,4 6 2 16,1 7 0-16,-1 5-3 16,3 1 0-1,1 2 1 1,0-2 1-16,-4-6-9 16,-4 0 1-16,-3-5 3 15,0-3 1-15,-3-2-2 16,-1-3 1-16,1-3-1 15,3 3 0-15,0-2-1 0,0-6 1 16,-3-5 0-16,3-6 0 16,0 3-2-16,0-5 1 15,3 5 3-15,1 0 0 16,3 6-2-16,-3-4 0 16,-1 7-1-16,-3 1 1 15,4 6 3-15,-1 11 1 16,-2 2-1-16,-1 6 0 15,0 2 0-15,0-3 0 16,0-5-3-16,0 3 0 0,-4 0 0 16,4-3 0-16,0-2-1 15,0-3 0-15,-3-3-13 16,3-5 1-16,-3-2-16 16,-4 2 0-16,0 0-8 15,0-6 0-15</inkml:trace>
  <inkml:trace contextRef="#ctx0" brushRef="#br0" timeOffset="364847.2688">8331 14824 28 0,'4'-11'14'0,"13"14"13"16,-10-1-14-16,0 6-1 15,0 3 0-15,4 2-4 16,3 11 0-16,0 2-4 0,0 4 1 16,-3-1-3-16,-1-6 0 15,-3 1-3-15,0 0 0 16,-3-3 0-16,0-5 0 16,-4-3-22-16,0-5 0 15,-4-2-19-15,-3-6 1 16</inkml:trace>
  <inkml:trace contextRef="#ctx0" brushRef="#br0" timeOffset="364987.8966">8356 15004 50 0,'3'-6'25'0,"29"9"8"0,-18-3-24 0,4-3-7 16,3 1 0-16,0-1-4 15,-3-5 1-15,-4 0-19 16,-4-8 0-16,1 3-19 15,-4-3 1-15</inkml:trace>
  <inkml:trace contextRef="#ctx0" brushRef="#br0" timeOffset="365206.6927">8539 14763 52 0,'11'18'26'0,"20"30"9"16,-20-37-25-16,3 7-3 15,4 9 1-15,-1 4-4 16,-3-2 1-16,1 0-5 0,-5-5 1 16,1-5-2-16,-4-3 1 15,0-3-11-15,-4-3 1 16,1-2-16-16,-4-2 0 16,3-4-11-16,1 1 1 15</inkml:trace>
  <inkml:trace contextRef="#ctx0" brushRef="#br0" timeOffset="365659.782">8694 14821 32 0,'18'-8'16'0,"7"-5"10"16,-11 8-16-16,7-1 0 15,7 1 0-15,4 0-4 16,-4-1 0-16,-7 4-5 16,0 2 1-16,-6 2-1 15,-1 6 0-15,-7 6 2 16,-4 1 0-16,-6 1-3 15,-4 8 0-15,-4 3 2 16,-3-1 0-16,-4 6 0 0,1-3 0 16,3-5 0-16,6-8 1 15,5-1 1-15,6-1 0 16,5-1-2-16,9-3 0 16,1 1-2-16,-1-6 0 15,8-2 0-15,3 0 0 16,-3-3-1-16,3-3 1 15,-3 3-10-15,0-3 0 16,-8 3-13-16,-3-2 1 16,-3-6-10-16,-7 0 0 0,-8 0 21 15,-3-3 1-15</inkml:trace>
  <inkml:trace contextRef="#ctx0" brushRef="#br0" timeOffset="365816.0885">8790 14903 50 0,'3'-3'25'0,"50"-5"3"16,-32 6-24-16,4-1-4 15,7-2 0-15,6 0-26 16,5-1 1-16,-8 1-2 16,0-6 0-16</inkml:trace>
  <inkml:trace contextRef="#ctx0" brushRef="#br0" timeOffset="366378.5966">7484 15773 54 0,'-17'3'27'0,"31"8"11"0,0-17-28 16,14-2-3-16,8-2 1 16,16-1-8-16,5 1 0 15,-4-4-12-15,-4 4 0 16,4-3-25-16,-4-3 1 15,-6 0 13-15,-11 0 1 16</inkml:trace>
  <inkml:trace contextRef="#ctx0" brushRef="#br0" timeOffset="366831.727">8112 15424 29 0,'-10'-45'14'0,"13"40"11"0,4 2-15 16,0 6 0-16,0 2 0 15,4 11 2-15,7 3 0 16,-1 7-5-16,4 11 0 15,1 5 1-15,-1 1 0 16,-7 4-6-16,-4 4 1 16,-3-1-3-16,1-10 0 15,-1-3 0-15,-4-8 0 16,1-5-14-16,-1-3 1 0,1-8-15 16,-1 0 1-16,4-5-10 15,0-3 1-15</inkml:trace>
  <inkml:trace contextRef="#ctx0" brushRef="#br0" timeOffset="367175.4363">8412 15445 44 0,'7'-10'22'0,"21"20"14"16,-17 1-22-16,0 5-6 0,3 5 0 16,-4 5 1-16,1 9 1 15,-1-1-5-15,-3 6 1 16,1 0-6-16,-5-3 0 15,4-6 0-15,-7-7 0 16,4-3-15-16,-4-7 0 16,0-9-17-16,0-10 0 15,0-11-1-15,0-8 0 16</inkml:trace>
  <inkml:trace contextRef="#ctx0" brushRef="#br0" timeOffset="367441.1124">8631 15459 53 0,'3'-29'26'16,"18"31"11"-16,-17 3-28 0,-4 1-6 16,-4 2 1-16,-3 2 2 15,-7 4 0-15,-3 4-2 16,-1 6 0-16,4 2-2 16,3-2 1-16,1 0 0 15,6 0 1-15,8-6-3 16,6-5 1-16,4 3-1 15,8 0 0-15,2 0-3 16,-3-5 1-16,1-6-6 16,-5 0 1-16,1-5-16 15,-4-2 1-15,0-4-11 16,-3-4 0-16,-4-6 9 0,0-5 1 16</inkml:trace>
  <inkml:trace contextRef="#ctx0" brushRef="#br0" timeOffset="367659.809">8797 15382 52 0,'10'10'26'0,"22"6"11"0,-22-5-27 16,1 5 2-16,0 2 0 16,-1 6-8-16,1 8 1 15,-4 2-3-15,0-2 1 0,0 0-3 16,0-3 0-16,0-5-7 15,0-6 1-15,-3-5-20 16,-1-7 1-16,-6-6-14 16,-4-11 1-16,-4-10 27 15,-3-3 1-15</inkml:trace>
  <inkml:trace contextRef="#ctx0" brushRef="#br0" timeOffset="367784.8663">8811 15519 47 0,'-7'0'23'0,"24"-5"13"16,-6 3-24-16,3 2-10 15,7-3 0-15,0 3-3 16,0-5 1-16,1 2-17 16,-1-2 1-16,0-1-27 15,-7-9 0-15</inkml:trace>
  <inkml:trace contextRef="#ctx0" brushRef="#br0" timeOffset="367972.3154">9008 15276 52 0,'0'13'26'0,"11"51"16"0,-4-40-26 16,-4-1-6-16,8 4 0 16,0 7-9-16,-1 1 1 31,4 10-4-31,-7-8 0 16,0-13-23-16,0-9 1 15,0-9-28-15,-3-12 1 0,3-4 50 16,-3-6 1-16</inkml:trace>
  <inkml:trace contextRef="#ctx0" brushRef="#br0" timeOffset="368300.441">9149 15355 40 0,'0'-15'20'0,"29"-4"15"15,-19 14-21-15,8-3-4 16,3 3 0-16,4-1-7 15,-1 1-3-15,-24 5 0 16,25 13 4 0,-7 6 0-16,-8 5 0 15,-3 2 1-15,-10 0-1 16,-4 1 0-16,-4 2-2 16,4 0 1-16,0 0-3 15,3-2 1-15,4-4-1 0,11-4 1 16,3-6-1-16,4-2 1 15,-4-6-2-15,7-2 1 16,0-6-20-16,0-5 0 16,-3-2-16-16,-4-6 1 15,-7 0 9-15,-7-3 0 16</inkml:trace>
  <inkml:trace contextRef="#ctx0" brushRef="#br0" timeOffset="368409.8753">9245 15440 53 0,'17'8'26'16,"57"-26"2"-16,-53 12-26 0,15 1-9 16,6-6 0-16,-3-2-40 15,3 0 1-15</inkml:trace>
  <inkml:trace contextRef="#ctx0" brushRef="#br0" timeOffset="369644.265">9375 13596 24 0,'-7'3'12'0,"11"-6"2"0,-1 0-11 15,4 1 3-15,14-3 1 16,11-3 0-16,7-3 1 16,14 0-3-16,14-2 0 15,3 8-5-15,11 5 1 16,-14 5-2-16,0 6 0 15,-3 7 0-15,-8 6 0 0,-3 13 1 16,-10 11 1 0,-5 42-1-1,-6-3 0-15,-7 6 1 16,-7-17 0-16,-1 1 1 16,8 0 1-16,10-6-3 15,0-2 1-15,11-3-1 16,14-5 1-16,7-11-2 15,7-7 0-15,-3-12-27 16,-4-7 1-16,-4-3 7 16,-6 0 1-16</inkml:trace>
  <inkml:trace contextRef="#ctx0" brushRef="#br0" timeOffset="370284.9103">10726 14477 31 0,'14'8'15'0,"64"18"4"0,-61-15-17 15,8 8-2-15,7 7 1 16,0-2 4-16,-4-3 0 15,-7 0 0-15,-3 0 0 0,-8 1-3 16,-6-1 0-16,-8 0-9 16,-6 3 0-16,-5-3-32 15,-2 0 1-15</inkml:trace>
  <inkml:trace contextRef="#ctx0" brushRef="#br0" timeOffset="370816.1103">11301 14816 27 0,'0'37'13'0,"0"34"11"15,0-50-14-15,0 6-5 16,0-1 1-16,-4 6-5 16,1 0 1-16,-4 0-3 15,0-6 0-15,-7-5-19 16,0-5 1-16,3-5-4 16,0-9 0-16</inkml:trace>
  <inkml:trace contextRef="#ctx0" brushRef="#br0" timeOffset="371284.9262">11470 14842 36 0,'11'0'18'0,"21"37"13"0,-25-26-19 15,0 10-2-15,0 3 1 16,-4 2-3-16,1-2 0 16,-1-3-8-16,-3-2 0 0,4-3 0 15,-4-3 0-15,0 0-1 16,0-8 1-16,-4-2-9 16,1-3 1-16,-1-11-1 15,1-7 0-15,-1-9 8 16,-3-2 1-16,4 3 1 15,-1-1 1-15,4 4 2 16,4 1 1-16,-1 7 2 16,1 4 1-16,6 8-3 15,4 9 1-15,4 4-1 16,7 9 1-16,-1 7-1 16,1 1-5-16,-25-27 0 15,25 37 4 1,-4-8 1-16,-3-8-5 15,-4-5 0-15,-4-6-12 0,-3-2 1 16,-3-5-18-16,-4-3 0 16,0-11-10-16,0-12 0 15</inkml:trace>
  <inkml:trace contextRef="#ctx0" brushRef="#br0" timeOffset="371488.0078">11816 14702 56 0,'25'3'28'0,"20"23"10"0,-30-13-28 16,-1 8-1-16,0 6 1 15,-4 7-8-15,1 3 1 0,0 6-3 16,-1-9 0-16,1 0-2 16,-4-4 1-16,0-4-21 15,-4-7 0-15,1-6-15 16,-8-8 0-16,1-2 20 15,-4-11 1-15</inkml:trace>
  <inkml:trace contextRef="#ctx0" brushRef="#br0" timeOffset="371784.8736">11932 14914 52 0,'0'-19'26'0,"22"11"5"16,-12 8-26-16,8-2-5 15,3-1 0-15,0-2-1 16,0-3 1-16,-3-3-12 15,-4-5 0-15,0-5-2 16,-7-3 1-16,-7-2 11 16,0 7 0-16,0 3 11 0,0 3 1 15,0 3 1-15,0 4 0 16,0 14 1-16,0 8 1 16,0 11-10-16,7 2 1 15,4 13-3-15,-1 0 0 16,-3 3-1-16,0-8 0 15,1-5-1-15,-1-5 0 16,0-9-21-16,-4-2 1 16,4-8-23-16,0-3 1 15</inkml:trace>
  <inkml:trace contextRef="#ctx0" brushRef="#br0" timeOffset="372425.5073">11724 14988 49 0,'0'-6'24'0,"4"-4"6"0,-4 10-26 16,0 0-4-16,0 0 0 0,0 0 0 16,0 0 0-16,0 0 0 15,0 0 1-15,0 0 3 16,0-5 1-16,0-1-3 15,0-10 0-15,3 3 1 16,1 0 0-16,-1-3 0 16,4 0 0-16,4 3-4 15,0 0 1-15,-4 2 0 16,0 3 0-16,0 3 0 16,0 2 1-16,-4 6-2 15,1 0 0-15,-4 2 1 16,0 3 1-16,-4 2-3 15,1 6 1-15,-4 0-7 16,3 0 1-16,1-3-8 16,-1 6 0-16,4-3-17 0,4-3 0 15,3 0 22-15,3-8 1 16</inkml:trace>
  <inkml:trace contextRef="#ctx0" brushRef="#br0" timeOffset="373166.1455">12271 14752 21 0,'11'-10'10'0,"13"-4"11"16,-17 9-12-16,4 2-6 15,-1 1 1-15,-2 2-2 16,2-3 1-16,-3 6 0 15,0-1 1-15,-3 1 0 16,-1 2 0-16,-3 6 0 16,0 5 0-16,-7 2-4 0,0 6 1 15,-3 3-1-15,-5 2 0 16,1-3 4-16,0 3 0 16,4-5-2-16,3 0 0 15,7-8 1-15,3-3 0 16,8-5-3-16,6 0 0 15,-3-3 0-15,8-2 0 16,-1-3-9-16,3 0 1 16,1-3-12-16,-4-2 1 15,0 0-10-15,-6-3 0 0</inkml:trace>
  <inkml:trace contextRef="#ctx0" brushRef="#br0" timeOffset="373306.7725">12253 14869 41 0,'7'-6'20'0,"46"1"0"16,-35 2-22-16,7 1-11 15,10-1 0-15,7 0-13 16,1-2 1-16</inkml:trace>
  <inkml:trace contextRef="#ctx0" brushRef="#br0" timeOffset="373697.4015">12856 14710 40 0,'4'3'20'0,"45"-1"4"16,-31-2-20-16,3 3-4 16,4-1 1-16,7 1-2 15,-1-3 1-15,1 0-17 16,0 0 0-16,-7-3-10 16,-8 1 1-16</inkml:trace>
  <inkml:trace contextRef="#ctx0" brushRef="#br0" timeOffset="373900.5306">13008 14594 44 0,'0'23'22'0,"14"28"8"0,-10-41-23 16,-1 9-3-16,1 7 1 15,-1 6-4-15,-3 0 0 16,0 5-1-16,0 0 0 15,4 2-28-15,-1-2 1 16,4-7-2-16,4-4 0 16</inkml:trace>
  <inkml:trace contextRef="#ctx0" brushRef="#br0" timeOffset="374478.6498">13449 14543 38 0,'0'8'19'0,"21"56"6"16,-14-51-19-16,0 8-3 16,0 8 0-16,-3 8 1 15,-1 0 1-15,-3 8-5 16,0-5 1-16,0-6-4 16,-3-2 1-16,-1-5-21 15,4-9 1-15,0-7-4 16,0-3 0-16</inkml:trace>
  <inkml:trace contextRef="#ctx0" brushRef="#br0" timeOffset="374713.0178">13749 14493 45 0,'18'24'22'0,"-8"55"10"0,-6-63-24 16,-1 8-7-16,1 8 1 15,-4 7-2-15,7 1 1 16,0-6-9-16,-4 3 1 16,4-8-12-16,0-7 0 0,0-9-10 15,4-13 1-15</inkml:trace>
  <inkml:trace contextRef="#ctx0" brushRef="#br0" timeOffset="374994.2579">14186 14488 46 0,'14'-11'23'0,"-42"22"1"16,14-6-24-16,-7 3 0 15,-11 8 1-15,-7 5 0 16,-7 3 1-16,4 2 2 15,0-5 0-15,7 1 1 16,3 1 1-16,11 1 1 16,14 0 0-16,10-6-4 15,11 1 1-15,14-3-4 16,11 0 1-16,4-3-2 16,6-2 0-16,0-6-13 0,1-5 1 15,-4-3-18-15,-4-5 0 16,-7-2 8-16,-7-1 1 15</inkml:trace>
  <inkml:trace contextRef="#ctx0" brushRef="#br0" timeOffset="375228.6242">14303 14456 48 0,'17'24'24'0,"15"50"10"0,-21-50-23 0,3-3-7 15,0 5 0-15,0 6-5 16,4 2 1-16,-4 1-2 16,0-9 0-16,-4-5-24 15,-3-7 1-15,-7-9-9 16,-7-8 1-16</inkml:trace>
  <inkml:trace contextRef="#ctx0" brushRef="#br0" timeOffset="375369.2998">14289 14596 50 0,'3'-21'25'0,"54"21"4"16,-36-3-25-16,7 1-5 0,4-1 0 15,-4 0-12-15,-3-2 1 16,3-8-28-16,-4 0 1 15</inkml:trace>
  <inkml:trace contextRef="#ctx0" brushRef="#br0" timeOffset="375572.4268">14528 14276 44 0,'-10'3'22'0,"13"26"11"0,1-13-21 15,-1 13-7-15,8 8 0 16,7 13-2-16,-1 3 1 0,4-5-4 15,1 2 0-15,-5 0 0 16,-3-8 0-16,0-10-12 16,-3-5 1-16,0-11-31 15,3-9 1-15,0-7 31 16,0-7 0-16</inkml:trace>
  <inkml:trace contextRef="#ctx0" brushRef="#br0" timeOffset="375947.4088">14694 14419 33 0,'-14'-13'16'0,"35"-9"13"0,-7 17-17 15,15-5-3-15,9 2 1 16,8 0-7-16,11 5 0 15,-1 3-3-15,-7 3 0 16,-3 2 0-16,-3 8 0 16,-12 0-1-16,-9 6 1 15,-12 5 4-15,-6 8 1 16,-4 5-2-16,-7 0 1 16,-7-3 0-16,-4-5 0 15,4-2-1-15,3-1 0 16,11 1 2-16,7-4 0 0,7-4-6 15,4-3 1-15,7-6-1 16,6-2 1-16,5-2-4 16,-1-6 0-16,-3 0-11 15,-4-8 0-15,-3 2-16 16,-4-2 1-16,-11 0 4 16,-13 0 1-16</inkml:trace>
  <inkml:trace contextRef="#ctx0" brushRef="#br0" timeOffset="376088.0622">14913 14559 48 0,'49'-8'24'0,"64"-16"0"16,-71 16-24-16,22-2-31 16,3-1 1-16,7-5 13 0,4-2 0 15</inkml:trace>
  <inkml:trace contextRef="#ctx0" brushRef="#br1" timeOffset="420110.9319">12215 13088 23 0,'-4'-10'11'0,"-7"-1"7"16,11 8-11-16,-3 1-1 16,-1 2 0-16,1 2-1 15,3 6 1-15,0 8 0 16,3 13 1-16,4 8-1 15,0 14 0-15,1 4-5 16,-1-7 0-16,-4-6 2 0,1-2 1 16,-1-6-2-16,-3-7 1 15,0-6-1-15,0-5 0 16,0-6-3-16,0-5 1 16,0-7 0-16,0-9 0 15,0-5 0-15,0-10 0 16,0-16-1-16,0-6 0 15,0-8 1-15,0 1 0 16,0 7 0-16,0 1 0 16,-3-6 1-16,-1 13 0 15,1-2-2-15,-1 7 0 0,1 9 1 16,3 2 0-16,-4 6 1 16,0 2 0-16,4 5-2 15,0 0 1-15,0 11-1 16,4 14 1-16,3 15 1 15,-3 5 0-15,-1 11-1 16,-3 8 1-16,0 0 2 16,-3 8 1-16,-4 0-3 15,3-6 0-15,0-12-1 16,1-9 0-16,-1-5 1 16,1-8 1-16,-1-5-1 15,4-3 1-15,0-7-4 16,0-6 0-16,4-19 0 15,3-18 0-15,0-16-1 16,0-10 1-16,0-1 1 0,-3 1 0 16,-1 12 1-16,-3 9 1 15,0 8-2-15,0 7 1 16,-3 6-1-16,-1 5 0 16,1 8-21-16,-1 11 0 15,4 5-17-15,4 8 0 16</inkml:trace>
  <inkml:trace contextRef="#ctx0" brushRef="#br1" timeOffset="421871.442">12324 12046 22 0,'-4'-6'11'0,"8"4"4"0,-4 2-11 16,0 2 5-16,3 6 0 15,-3 3-5-15,0 7 1 16,0 12-1-16,-3-1 1 15,-4-6-1-15,0 1 1 16,-4 0-4-16,1 0 0 16,-1 0 1-16,0 0 0 15,1-3-4-15,3 0 1 16,3-3 0-16,1 1 1 16,3-6-9-16,3-2 0 15,4-6-20-15,4-5 0 0,-1-3 18 16,1 1 11-1,-11 2 0-15</inkml:trace>
  <inkml:trace contextRef="#ctx0" brushRef="#br1" timeOffset="421996.4702">12405 12286 12 0,'-4'0'6'0,"12"-2"-2"16,-8 2-6-16,0 2-7 15,0 4 0-15</inkml:trace>
  <inkml:trace contextRef="#ctx0" brushRef="#br1" timeOffset="422621.5082">12613 12154 24 0,'0'0'12'0,"0"16"10"0,0-8-12 15,0 3-7-15,0-1 0 16,0 6 0-16,-3 0 1 16,-1 2-3-16,1 1 1 15,-1-1-2-15,0 1 1 16,1-3-1-16,-1-3 0 16,1 0-2-16,3 1 1 15,-4-7 0-15,4 1 1 0,-3 0-21 16,3-2 0-16,0-1 2 15,3-2 0-15</inkml:trace>
  <inkml:trace contextRef="#ctx0" brushRef="#br1" timeOffset="422949.6352">12786 12159 22 0,'-4'0'11'0,"4"24"7"0,0-16-11 16,0 5-2-16,-3-5 0 15,-1 6-4-15,1-1 0 16,-1 0-1-16,1 0 0 16,-1 1-1-16,4-7 1 15,0-1-22-15,0-4 1 16,0-2 9-16,4-5 0 16</inkml:trace>
  <inkml:trace contextRef="#ctx0" brushRef="#br1" timeOffset="424887.163">12789 12316 21 0,'-7'5'10'0,"7"0"9"0,0-5-12 16,0 0-6-16,0 0 1 16,0-5-2-16,0 0 1 15,0-1 0-15,0-2 0 16,0 0-1-16,4 0 0 15,-1 1 1-15,5-1 1 16,-1 0 0-16,0-3 0 16,0-5 1-16,0 0 1 0,3-2-3 15,-3-1 1-15,0 1-1 16,0-1 1-16,-3 6-1 16,-4 0 0-16,4 8-2 15,-1-6 1-15,1 8 0 16,-4-2 0-16,3 0 0 15,-3 7 0-15,0-2 0 16,0 6 0-16,0 2 1 16,0 5 1-16,0 8 0 15,4 0 1-15,-1-2-2 16,4 4 0-16,-3 1 1 16,-1 3 0-16,4-3-1 15,-3-6 0-15,-1 1 3 16,1-6 0-16,-1-3-3 15,1 1 0-15,3-6-2 0,0 1 0 16,0-1 1-16,0-3 1 16,-3 4-2-16,3-4 1 15,0 1-1-15,0-3 1 16,0 0-1-16,0 0 1 16,-3 0-12-16,-1 0 0 15,1 0 8-15,-1 0 1 16,1 3 2-16,-1-1 1 15,-3 1 0-15,-3 0 1 16,3-1 0-16,0 1 0 16,-4-3-1-16,4 3 1 0,-3-3 4 15,-1-3 0-15,1 0-1 16,-1-2 1-16,0 0-4 16,4-3 0-16,0-3-1 15,4-2 1-15,0-3-2 16,-1-2 1-16,1 2 0 15,-1-3 1-15,1 1-1 16,-1-6 0-16,1 3-1 16,-1 2 0-16,1 3 1 15,-4 6 1-15,3 4 0 16,-3-2 0-16,0 3-2 16,0 0 1-16,0 5 1 15,0 0 1-15,4 3-4 16,-1 2 1-16,1 3 3 15,3 2 0-15,0 4-4 0,-4-6 0 16,1 2 4-16,0 1 1 16,-1-1-4-16,1 1 0 15,-1-1-2-15,1 1 1 16,-1 0 2-16,1-1 1 16,-1-2-1-16,1 0 1 15,-1-3-12-15,1 3 1 16,-1 0-9-16,-3 0 0 15,-3 3-1-15,3 2 0 16</inkml:trace>
  <inkml:trace contextRef="#ctx0" brushRef="#br1" timeOffset="425309.0446">13223 12030 23 0,'-3'-3'11'0,"3"8"9"0,0-2-12 16,0 2 0-16,0 3 1 16,3 8-6-16,1 11 0 15,-4-3 0-15,0 2 0 16,0-5-2-16,0 0 1 15,3-5-2-15,1 3 0 16,-4-3-1-16,0-3 1 16,0 0-1-16,0-2 1 15,3-3-24-15,1-1 1 16,3-1 1-16,0-4 1 0</inkml:trace>
  <inkml:trace contextRef="#ctx0" brushRef="#br1" timeOffset="425480.9074">13220 12263 31 0,'0'-8'15'0,"32"0"9"15,-18 0-16-15,7-5-7 16,4-1 1-16,-1 1-3 16,-3 0 0-16,-3 0-20 15,-7 2 0-15,-1-2 3 16,1 0 1-16</inkml:trace>
  <inkml:trace contextRef="#ctx0" brushRef="#br1" timeOffset="425684.0472">13410 11988 21 0,'11'2'10'0,"-8"22"6"0,1-16-11 15,-1 5-1-15,-3 11 0 16,4 8 1-16,-4-1 1 15,0 1-4-15,0-3 0 16,0-2-2-16,0-3 0 16,0-3-1-16,0-3 1 15,0-2-10-15,-4-5 0 0,4-3-17 16,0-3 1-16</inkml:trace>
  <inkml:trace contextRef="#ctx0" brushRef="#br1" timeOffset="426090.3057">13530 12051 30 0,'21'-5'15'0,"11"2"5"0,-25 3-14 15,4 0-5-15,-1 0 0 16,-3 8-2-16,0 0 0 16,0 5 2-16,-7 3 0 15,-3 5 2-15,-4 3 0 16,-7 2 0-16,3-7 1 15,-3 2-3-15,7-2 1 16,0-3-1-16,7-3 1 16,4 0 0-16,6-2 1 15,4-3-4-15,4-3 1 0,-4 0-1 16,0-2 1-16,4-1-16 16,-4-2 0-16,0-2-15 15,-7-1 0-15</inkml:trace>
  <inkml:trace contextRef="#ctx0" brushRef="#br1" timeOffset="426215.2505">13460 12297 28 0,'21'-13'14'0,"56"5"0"16,-52 3-14-16,7-1-27 15,3 1 0-15</inkml:trace>
  <inkml:trace contextRef="#ctx0" brushRef="#br1" timeOffset="427199.7002">11869 12985 24 0,'-11'-5'12'0,"8"21"8"16,3-6-13-16,0 3 0 15,0 6 0-15,0 10-3 16,3 8 0-16,1-3-1 16,-1 9 0-16,1-4-2 15,-1-4 1-15,-3-11 0 16,0-6 0-16,0-5-1 15,0-5 0-15,-3-5-3 16,-1-11 1-16,1-5 1 16,-1-8 0-16,1-11-1 15,3-5 0-15,0 0 0 16,0 10 1-16,0 4 2 16,3 4 0-16,1 6-3 0,3 5 1 15,0 10 5-15,3 17 1 16,1 13-2-16,7 15 0 15,-4 14-3-15,-4-8 1 16,-3 5-2-16,1 3 1 16,-5-5-1-16,-3-9 0 15,0-7-1-15,0-8 0 16,0-8-23-16,0-9 0 0,0-4-11 16,0-11 1-16</inkml:trace>
  <inkml:trace contextRef="#ctx0" brushRef="#br1" timeOffset="427949.6471">12557 13062 26 0,'0'-6'13'16,"3"-2"10"-16,-3 8-14 0,0 0-3 16,0 6 0-16,4 4 1 15,-1 11 0-15,1 9-2 16,-4 1 0-16,0-2-3 16,0 8 0-16,0-2 1 15,0-1 1-15,0-5-4 16,0-5 0-16,3-8 1 15,1-3 0-15,-4-5-1 16,0-8 0-16,0-8-1 16,0-10 0-16,3-11 0 15,1-11 1-15,-1-5-3 16,1 3 0-16,-1 7 4 0,1 9 0 16,0 7-1-16,-1 6 0 15,-3 5 0-15,0 11 1 16,0 15 4-16,4 9 1 15,-1 7-5-15,1 8 1 16,-1 3-2-16,1 0 0 16,3-8-1-16,-4-2 1 15,4-3-18-15,0-3 0 16,0-3-27-16,0-5 1 16</inkml:trace>
  <inkml:trace contextRef="#ctx0" brushRef="#br1" timeOffset="434441.9087">11911 13064 19 0,'-3'-5'9'0,"-1"2"4"0,4 3-11 16,0 0-1-16,0 0 0 15,0 0 1-15,4 3 1 16,-1 2 0-16,1 6 0 16,-4 5-1-16,3 5 1 15,1 3-3 1,-1 2 1-16,1 3 1 16,3 3 1-16,-4 0-2 15,1 0 1-15,-1-6-1 16,-3-2 0-16,0-6-1 15,0-4 1-15,0-7-1 16,0 1 0-16,0-8 0 16,4-8 1-16,0-10 0 15,-4-6-1-15,0-2 0 16,-4-6 1-16,0 0 0 16,1 3-1-16,-1 0 0 15,1 5 0-15,-1 3 0 16,-3 5 0-16,4 3 1 15,-1 5-2-15,4 5 1 16,0 9 1-16,4 7 1 16,3 8-1-16,0 5 1 15,0 6 0-15,0 13 1 16,-3 0 0-16,-4-5 0 0,0-3-1 16,0-3 1-16,0-2 0 15,-4-3 0-15,0-2-2 16,1-4 0-16,-4-4-1 15,0-3 0-15,3 0-1 16,1-6 0-16,-1-2-4 16,4 0 0-16,4 0-25 15,3-3 0-15,3-5 13 16,5-8 1 0</inkml:trace>
  <inkml:trace contextRef="#ctx0" brushRef="#br1" timeOffset="435618.0062">12574 13078 14 0,'-3'-6'7'0,"-1"-2"8"0,1 6-6 16,3-1-6-16,-4 0 1 15,4 3-4-15,0 0 1 16,-3 0-1-16,3 3 0 16,3 0 4-16,1 5 0 0,-1 7 0 15,1 7 0-15,-1 1-4 16,4 4 0-16,0 5 1 15,0-1 1-15,1-4-2 16,-5-3 0-16,1-6 4 16,-4-5 1-16,0-2-3 15,-4-6 0-15,4-7-3 16,-3-9 1-16,-1-2 0 16,0-6 0-16,1-2-1 15,-1-5 1-15,1-1 0 16,3-2 0-16,-4 3 0 15,1 7 0-15,-1 1 0 16,4 2 1-16,0 5-2 16,-3 3 1-16,-1 3 0 15,4 5 1-15,0 5-1 16,0 6 0-16,4 5 0 16,-4 8 1-16,3 2 0 0,-3 6 0 15,4 2 1-15,-1 1 1 16,1-6-3-16,-4 2 0 15,0-7 0-15,3 0 0 16,1-8-1-16,-1 0 1 16,1-3 0-16,-4-2 1 15,4-4-1-15,-1-1 1 16,1-1-2-16,-4-2 1 16,3-6 0-16,-3-5 1 15,0-5-2-15,0-8 1 16,4-8 0-16,-1-3 1 0,1-5-2 15,-1-3 1-15,1 0 0 16,-1 3 1 0,-3 6-1-1,-3 7 0-15,-1 5-1 16,-3 6 1-16,4 5 0 16,-1 6 1-16,1 7-2 15,-1 11 1-15,1 10 1 16,-1 3 0-16,0 11-1 15,1 2 0-15,3 3-1 16,0-8 1-16,0-5-1 16,-4-8 1-16,4-3 0 15,0-5 0-15,0 0 0 16,0-6 1-16,0-2-2 16,0 0 1-16,4-2-1 0,-1-4 0 15,5-2-10-15,-1 0 1 16,0 0-24-16,0 0 0 15</inkml:trace>
  <inkml:trace contextRef="#ctx0" brushRef="#br1" timeOffset="449613.5748">11848 13175 27 0,'-11'-15'13'0,"4"-1"9"0,7 10-14 0,-3 1-1 16,-1-3 0-16,0 0-3 16,4 3 1-16,0-3 1 15,0 3 0-15,0 2-5 16,0 3 0-16,4 3 0 15,0 5 1-15,-1 8 2 16,1 5 0-16,-1 5-1 16,1 6 1-16,3 8-3 15,0-1 1-15,-4-2-2 16,1-5 1-16,-1-6 0 16,1-4 1-16,-1-4 3 15,1-5 1-15,-4-5-5 16,0-5 1-16,0 0-3 0,-4-14 1 15,-3-10 0-15,0-11 0 16,0-2 0-16,-3-3 1 16,-1-3-1-16,0 0 0 15,4 9 0-15,0 4 0 16,4 6 0-16,-1 5 0 16,4 3-1-16,4 2 1 15,3 6 0-15,3 5 1 16,5 8-1-16,-1 10 0 15,3 12 1-15,1 9 0 16,-4 12 2-16,-3-1 1 0,-4 0-3 16,0 0 1-16,-4-2 2 15,1-3 1-15,-4-8-4 16,0-8 0-16,0-8 0 16,0-5 0-16,0-8 0 15,0-8 0-15,3-11-2 16,1-10 0-16,-4-8 1 15,0-8 0-15,-4-10 0 16,1-4 0-16,-4 4 0 16,0 2 1-16,0 8-2 15,-4 5 1-15,4 3 1 16,0 8 0-16,3 2-2 16,1 3 0-16,3 8 1 15,7 8 0-15,0 11-1 16,4 10 1-16,-1 16 0 15,1 13 1-15,-4-2-1 0,0 5 0 16,0 0 0-16,0 0 0 16,-3-6 1-16,-1-4 0 15,1-4-2-15,-1-12 1 16,-3-3-1-16,0-9 1 16,0-1-11-16,0-6 1 15,4-6-28-15,-1 1 1 16,8 0 1-16,-4-11 1 15</inkml:trace>
  <inkml:trace contextRef="#ctx0" brushRef="#br1" timeOffset="450894.8997">9266 13485 22 0,'0'-5'11'0,"3"-3"6"0,1 5-12 16,-1 3 2-16,1-3 0 16,3-2 0-16,0 3 0 15,0-4 3-15,-3 1 0 0,-1 0-4 16,1-3 0-16,-4 2-4 16,3 1 0-16,-3 8-1 15,4 2 0-15,-1 0 2 16,1 6 1-16,3 5-2 15,-4 8 1-15,1 2-2 16,-1 1 1-16,1-4 0 16,-1-4 0-16,1-3 3 15,-4-3 1-15,0-5-6 16,0-5 0-16,-4-9 1 16,1-4 0-16,-4-9-1 15,-4-5 1-15,-3 1-1 16,0-1 0-16,0-5 0 15,0-3 1-15,0 0 1 16,0 6 1-16,3-1-3 16,4 6 1-16,3 5 2 15,1 3 0-15,3 2-4 0,0 3 0 16,7 11 1-16,4 10 1 16,3 6 0-16,0 5 1 15,0-3 0-15,0 5 0 16,0 3 0-16,-3 0 1 15,-4 1-2-15,0-1 0 16,-4-6 0-16,1-1 0 16,-4-6 0-16,0-3 0 15,0-3-1-15,0-2 0 16,0-2-1-16,-4-6 0 0,1 0 1 16,-1-3 1-16,4 0-3 15,0-2 1-15,0 0-10 16,-3 2 1-16,-1 0-25 15,1 3 1-15,-4 3 1 16,-4-3 1-16,0-5 20 16,8-3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07:27.5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2716 6305 16 0,'-11'-6'8'0,"0"-2"8"16,11 0-9-16,-3 1-1 16,-4-7 1-16,3 1-3 15,1-5 1-15,3 2-2 0,0 0 0 16,0-11-2-16,3 4 1 16,4-9-2-16,4 5 0 15,-4 1 1-15,0 2 0 16,0 3 0-16,4 2 1 15,-1 6 0-15,1 5 1 16,-1 6-1-16,1 7 1 16,3 11-2-16,0 10 0 15,0 3-1-15,4 3 1 16,0 2-3-16,3-4 1 0,0-4 7 16,11-5 0-16,6-10-3 15,8-11 1-15,0-8-1 16,11-3 0-16,3-7-2 15,-8-11 1-15,1-3-4 16,-3 3 1-16,-4 0-9 16,-8 0 0-16,-2-1-20 15,-8-4 1-15,-7 0 10 16,-7 5 1-16</inkml:trace>
  <inkml:trace contextRef="#ctx0" brushRef="#br0" timeOffset="795.5046">2874 5535 19 0,'-24'-27'9'0,"-8"-4"9"0,25 20-11 0,-7-2-5 15,0-1 1-15,-4 1-3 16,-3 0 1-16,-7 2-2 16,-4 1 0-16,-3 5 1 15,-1 5 1-15,1 5 0 16,-7 8 0-16,-1 11-1 16,1 8 0-16,7 13 0 15,3 13 0-15,0 0 1 16,4 16 0-16,7 3-1 15,3 15 0-15,8-7 0 16,3 8 0-16,3 2 1 16,11 5 0-16,4-7 1 15,3 2 1-15,14-2-3 16,7 5 0-16,8-8 0 0,-1-11 0 16,14-7 2-16,1-9 1 15,-1-7-2-15,8-11 1 16,3-8-2-16,0-14 0 15,3-7 2-15,-3-13 1 16,0-11-1-16,0-13 1 16,0-6 0-16,0-12 0 15,8-19-1-15,-1-9 0 16,3-12 1-16,1-6 0 16,-1-13-1-16,15-15 0 15,-7 2-1-15,-15-6 0 0,-6-2 3 16,-8 8 1-16,-10-13 0 15,-14 2 1-15,-15 6-5 16,-20 10 1-16,-8 0-3 16,-27 13 0-16,-19 9-4 15,-20 15 0-15,-12 21-1 16,-27 16 0-16,-18 22-4 16,-21 18 0-16,3 10-6 15,18 14 0-15,7 8-11 16,14-3 0-16</inkml:trace>
  <inkml:trace contextRef="#ctx0" brushRef="#br0" timeOffset="1877.0356">3467 5204 8 0,'7'37'4'0,"4"-16"0"16,-11-13-3-16,0 0 8 15,0-3 1-15,0 1-3 16,-8-6 0-16,5-3-6 15,-4 0 0-15,0-5 0 16,-7-2 0-16,0-3 0 16,3-3 1-16,-3-3 0 15,0-5 0-15,0-5 1 16,-4-2 0-16,0-1-2 16,-3-3 0-16,0 6 1 0,0 0-2 15,21 29 0 1,-21-58 3-16,0 10 0 15,3 3-3-15,4 3 0 16,3 2 0-16,4 3 0 16,4 6 0-16,3 2 1 15,3 2-1-15,4 1 0 16,4 4 0-16,6 1 0 16,8-5 0-16,7-3 0 15,10-3-1-15,22-2 1 16,17-3 2-16,21-3 0 15,29-10 0-15,27-6 0 0,22 8-3 16,11-4 1-16,-1-1-2 16,8 0 0-16,3 5-16 15,-4 3 0-15,1 3-4 16,-11 2 1-16</inkml:trace>
  <inkml:trace contextRef="#ctx0" brushRef="#br0" timeOffset="14008.6818">1583 3058 18 0,'-7'-15'9'0,"4"-7"10"16,3 14-10-16,0 0-1 16,0 1 1-16,0-1-5 15,0 2 1-15,0 1-5 16,3 8 1-16,1 10 3 16,3 11 0-16,3 13-2 15,1 16 1-15,-4-3 2 16,0 0 0-16,-3 6-3 15,-4-1 0-15,0-4-2 0,0-1 1 16,0 0-2-16,0-8 1 16,0-5-12-16,0-2 1 15,0-11-18-15,0-8 0 16,0-1 16-16,0-4 0 16</inkml:trace>
  <inkml:trace contextRef="#ctx0" brushRef="#br0" timeOffset="14353.8059">1897 3521 39 0,'-7'0'19'0,"0"3"2"0,7-3-19 15,0 0-6 1,0 0 0-16,0 0-26 0,0 0 1 16,4-5 23-16,6-3 0 15</inkml:trace>
  <inkml:trace contextRef="#ctx0" brushRef="#br0" timeOffset="14758.0066">2067 3101 21 0,'-8'-11'10'0,"8"1"13"16,0 7-11-16,0 3-10 16,0 3 0-16,0 2 0 15,4 11 0-15,0 13 3 16,3 3 0-16,0 2-1 15,0 0 0-15,0 3-3 0,-4 3 1 16,4-3-2-16,-7 0 1 16,7-5-2-16,-3-6 0 15,-1-4-13-15,1-7 1 16,0-1-20-16,3-9 0 16</inkml:trace>
  <inkml:trace contextRef="#ctx0" brushRef="#br0" timeOffset="15164.1907">2349 3043 25 0,'-4'-6'12'0,"4"12"6"15,0-1-12-15,4 3 2 0,-4 5 1 16,3 13-4-16,1-2 0 16,-1 8-2-16,1 2 0 15,3-2-3-15,-4-5 1 16,1-1-4-16,-4-2 0 16,3-3-19-16,-3-2 0 15,4-9 0-15,-4-2 1 16</inkml:trace>
  <inkml:trace contextRef="#ctx0" brushRef="#br0" timeOffset="15493.4556">2529 3098 26 0,'7'-13'13'16,"10"2"8"-16,-17 11-12 0,0 3-2 15,-3 2 0-15,-1 8-6 16,-3-2 0-16,-7 8 1 16,-4 4 1-16,1 4-3 15,-1-3 1-15,4-9-1 16,0-1 0-16,3-6 0 16,1 0 1-16,6 0-2 15,4-1 1-15,7-1 1 16,4 2 0-16,7 0 2 15,-1 2 0-15,8-7-4 16,3 2 0-16,0 3 0 0,-3 0 1 16,0 0-15-16,-4-3 1 15,0 1-19-15,-7-6 1 16</inkml:trace>
  <inkml:trace contextRef="#ctx0" brushRef="#br0" timeOffset="15794.9024">2726 2955 33 0,'0'8'16'0,"4"32"7"0,-4-27-16 0,7 8-3 16,-4 3 1-16,4 10-3 16,0 6 0-16,0-3-2 15,4-5 1-15,-4-6-1 16,0-4 0-16,0-4-6 16,0-2 1-16,-3-5-31 15,-1-4 1-15,-3-1 30 16,-3-6 1-16</inkml:trace>
  <inkml:trace contextRef="#ctx0" brushRef="#br0" timeOffset="15932.6876">2737 3267 35 0,'7'6'17'0,"39"-17"4"0,-29 6-17 16,4 2-4-16,4-7 0 15,-4-1-16-15,0-5 0 16,-3-2-6-16,-4-4 1 15</inkml:trace>
  <inkml:trace contextRef="#ctx0" brushRef="#br0" timeOffset="16185.3891">2917 2897 28 0,'3'8'14'0,"4"10"10"15,-3-7-15-15,3 5-3 16,-4 10 1-16,4 3-2 16,-3 6 0-16,3 7-1 15,0 6 1-15,0-11-5 16,-3-5 0-16,-1-6 0 16,1-2 0-16,-1-6-2 15,1-4 1-15,-1-1-27 16,1-5 0-16,-1-3 5 15,1 0 0-15</inkml:trace>
  <inkml:trace contextRef="#ctx0" brushRef="#br0" timeOffset="16739.8607">3149 2926 30 0,'0'-3'15'0,"39"3"9"16,-25-2-15-16,4 2-9 16,0 0 1-16,-1-3-1 15,-3 3 0-15,0 3 0 16,-3-1 0-16,-4 9 1 15,-3-3 1-15,-8 11 1 16,-6 2 0-16,-5 8 0 16,1-8 1-16,4 0-5 15,-1 0 1-15,4 3 4 16,4-5 1-16,3-1 1 0,0 1-6 16,0-19 0-1,31 13 5-15,-6-3 0 16,-4-4-5-16,0-1 0 15,0 0-8-15,-6-2 1 16,-1-3-3-16,-4-5 1 16,1-1-8-16,-1-2 0 15,-3 3-8-15,-7-5 0 0</inkml:trace>
  <inkml:trace contextRef="#ctx0" brushRef="#br0" timeOffset="16920.7449">3132 3085 44 0,'10'-3'22'0,"22"-15"8"16,-11 10-23-16,11-3-7 16,7-5 1-16,10 3-19 15,-3 2 1-15,3-2-17 16,-6 5 0-16</inkml:trace>
  <inkml:trace contextRef="#ctx0" brushRef="#br0" timeOffset="18014.9978">4176 2291 15 0,'-4'-2'7'0,"-3"-12"12"16,7 9-9-16,-3 0-6 15,-4 2 1-15,-4-2-3 16,-3 5 0-16,-4 0-1 0,1 5 1 16,-1 0 1-16,0 3 0 15,-3 6-1-15,0-1 0 16,0 3 0-16,3-1 0 15,4 1-1-15,7 3 0 16,7-6 3-16,11 3 1 16,-1-3-3-16,11-2 0 15,8-3-2-15,2-3 1 16,1 6-1-16,0-3 0 16,-7-3 0-16,-4 3 0 15,-7 0 1-15,-4 2 1 0,-6-2 0 16,-8 5 1-16,-6 3 0 15,-11 0 0-15,0 0-2 16,-1 0 0-16,1-3-3 16,7-2 0-16,0-3-11 15,3-3 0-15,4 0-23 16,4-5 1-16,6 0 29 16,8-8 1-16</inkml:trace>
  <inkml:trace contextRef="#ctx0" brushRef="#br0" timeOffset="18225.5185">4261 2315 35 0,'-8'11'17'0,"5"23"10"0,3-21-19 15,0-2-5-15,0 7 1 16,3-2-4-16,1-3 0 15,3-2-1-15,0 5 1 16,4-8-16-16,-1 0 0 16,4-3-14-16,-3-10 0 15</inkml:trace>
  <inkml:trace contextRef="#ctx0" brushRef="#br0" timeOffset="18359.8302">4215 2196 39 0,'-11'-19'19'0,"15"6"0"16,-4 11-20-16,0-6-25 16,0 5 0-16,3 0 14 15,-3 3 1-15</inkml:trace>
  <inkml:trace contextRef="#ctx0" brushRef="#br0" timeOffset="18752.2101">4440 2199 27 0,'7'13'13'0,"15"21"12"16,-15-26-14-16,0 3-4 16,0 5 0-16,3 2-4 15,1 1 0-15,-4 2-2 0,4-8 1 16,-4 0 0-16,0-2 0 15,-4-3-4-15,1-6 0 16,-1-4 2-16,4-1 1 16,-3-13-2-16,3 0 1 15,-4-2 0-15,4-1 0 16,-3 3 0-16,0 3 0 16,-1 5 0-16,4 3 0 15,0 8 0-15,4 5 1 16,-1 2 5-16,4 3 1 15,11 1-3-15,10-1 0 0,4-13-4 16,7 0 0-16,3-5-9 16,4-3 0-16,-7-3-34 15,-3-5 1-15,-8 0 33 16,-3-2 1-16</inkml:trace>
  <inkml:trace contextRef="#ctx0" brushRef="#br0" timeOffset="19834.7286">3435 6826 21 0,'-7'0'10'0,"0"5"4"16,7-5-12-16,0 0-2 16,0-5 0-16,0 5 0 15,0 0 1-15,0 2 0 16,0-2 1-16,0 3 1 0,0 0-3 15,0-3 0 1,0 10 7-16,0-2 1 16,4-2-4-16,-4-4 0 15,0 1 0-15,-4 0 0 16,0-1-2-16,-3-2 0 16,4-2-3-16,-1-1 0 15,1 0 0-15,-1 3 1 16,1-2-6-16,-1 2 1 15,4-3-14-15,-3 0 1 16,3 3-1-16,0 3 1 16</inkml:trace>
  <inkml:trace contextRef="#ctx0" brushRef="#br0" timeOffset="20193.3212">3382 6884 24 0,'-3'-3'12'0,"3"3"3"0,0 6-12 16,0 10-1-16,0 2 0 16,3 16 5-16,1 17 1 15,3 18-2-15,0 5 1 16,0 16-7-16,-7 5 0 16,7 5-1-16,0-15 1 15,0-16 0-15,-3-8 0 16,3-11-17-16,0-10 0 15,-4-9-8-15,-3-7 1 16</inkml:trace>
  <inkml:trace contextRef="#ctx0" brushRef="#br0" timeOffset="20552.6883">3153 7712 40 0,'-7'-5'20'0,"14"10"9"16,0-10-20-16,14 2-2 16,25 1 1-16,25-4-5 15,10-4 1-15,10-1-4 16,-6 3 0-16,-7 3 1 16,-11 2 0-16,-7 3-3 15,-11-2 1-15,-10 7 0 16,-14 3 1-16,-15 5 1 0,-13 3 1 15,-12 2-1-15,-9 1 1 16,-15 10 2-16,-7 8 1 16,-3 8 2-16,-1 3 0 15,1 5-7-15,0-1 0 16,6-7-1-16,15-5 1 16,3-5-8-16,11-6 1 15,7-8-19-15,11-5 0 16,3-8-13-16,3-11 1 15</inkml:trace>
  <inkml:trace contextRef="#ctx0" brushRef="#br0" timeOffset="20704.3278">3294 7868 56 0,'-11'11'28'0,"26"34"5"16,-8-32-28-16,3 13-5 15,4 6 1-15,0 5-3 16,8 0 1-16,-1-2-28 15,3 2 0-15,5-6-1 16,2-4 0-16</inkml:trace>
  <inkml:trace contextRef="#ctx0" brushRef="#br0" timeOffset="21259.0197">5220 3934 30 0,'-28'-3'15'0,"28"6"8"16,3 0-14-16,18-3-1 15,11 0 0-15,21-3-2 16,25-2 0-16,20-6-5 0,19-5 1 16,-1 3-5-16,1 3 1 15,-5-1-23-15,-6 6 1 16,-18 5-3-16,-10 5 1 16</inkml:trace>
  <inkml:trace contextRef="#ctx0" brushRef="#br0" timeOffset="53883.8503">6007 3929 21 0,'-8'-8'10'0,"-2"0"11"15,6 5-11-15,1 3-2 16,-1-2 1-16,1-1-2 16,-1 0 0-16,4 3 1 15,0-2 0-15,4-1-5 16,10-2 1-16,11-3 0 16,13-8 1-16,22-5 0 15,0 0-5-15,-60 21 0 16,194-24 4-1,-28 5 1-15,-28 9-5 0,-18-1 0 16,-22 6-1-16,-13 2 1 16,-22 1-3-16,-13-1 0 15,-8 3-36-15,-10 0 1 16,-11 5 11-16,0 0 1 16</inkml:trace>
  <inkml:trace contextRef="#ctx0" brushRef="#br0" timeOffset="55024.5431">8479 3138 19 0,'-3'-13'9'0,"10"-14"11"0,-4 19-11 16,1-2 0-16,-4-1 0 16,3-2-4-16,-3 2 0 15,4 1-1-15,-4 2 1 16,0 0-5-16,0 2 1 0,0 6-2 16,0 0 1-16,0 8 1 15,0 6 0-15,0 4 1 16,0 9 0-16,0 15 1 15,0 3 0-15,0 5 0 16,0 14 0-16,0 10-3 16,0 16 0-16,-4-8 2 15,4 5 1-15,0 6 2 16,0 15 1-16,0 3-2 16,7 11 1-16,-3 8 0 15,3 2 1-15,0 3 0 16,-4-3 1-16,-3-13-6 15,0-3 0-15,0-4 0 16,0-7 0-16,0-17-2 16,0-14 1-16,4-11-1 0,0-10 1 15,-1-10-16-15,4-12 1 16,7-15-17-16,4-16 1 16,3-10-3-16,0-33 1 15</inkml:trace>
  <inkml:trace contextRef="#ctx0" brushRef="#br0" timeOffset="55833.6924">8546 2971 13 0,'-10'-8'6'0,"6"-2"8"0,4 10-7 0,0-6-1 16,0 4 1-16,0-1-3 15,-3 0 1-15,-1 1-3 16,0 2 1-16,4 0-2 16,0 0 0-16,0 0 2 15,4 2 0-15,3-2 2 16,7 0 0-16,11 3-1 16,10-3 0-16,-3 0 1 15,10 0 1-15,8-3-2 16,6 1 0-16,18-1-2 15,11 3 1-15,13-5-2 16,15 2 0-16,11 3-1 16,20-3 1-16,22 3 0 15,18 0 0-15,17 3 0 0,17-6 0 16,26 1 2-16,10-3 1 16,-7 2-3-16,-25 3 0 15,-39-5-1-15,-13-1 1 16,-36 1-10-16,-14 0 0 15,-22-1-26-15,-20 4 1 16,-15-4 11-16,-10 1 1 16</inkml:trace>
  <inkml:trace contextRef="#ctx0" brushRef="#br0" timeOffset="56706.6529">12299 2908 17 0,'0'-11'8'0,"0"0"10"16,0 6-9-16,0 0-6 15,0 5 0-15,0-3-1 16,0 3 0-16,-3-2-3 15,-1 4 1-15,1 1 3 16,-4 2 0-16,-1 0-1 16,1 3 0-16,0 0 0 15,0 6 0-15,-3 4-1 16,3 6 0-16,-4 5 0 16,4 11 1-16,0 10 1 0,0 3 0 15,0 8 0-15,0 7 1 16,3 12-2-16,1 12 0 15,3-7 2-15,0 2 0 16,0 6 0-16,3 15 1 16,-3-7-2-16,0 5 1 15,-3 5-2-15,-1-3 0 16,-3-2-1-16,0 0 0 16,4 3-2-16,-1-6 0 15,1-5 1-15,3-3 1 0,3-5-19 16,8 2 1-16,3-12-19 15,0-6 1-15,4-8 26 16,-4-10 0-16</inkml:trace>
  <inkml:trace contextRef="#ctx0" brushRef="#br0" timeOffset="57592.3593">8529 5344 16 0,'-4'0'8'0,"-7"6"4"16,11-6-8-16,0 0-2 16,0 0 1-16,0 0 3 15,4 0 1-15,3 0-2 16,7 2 1-16,4 1-4 16,-1-1 0-16,5 1-1 0,6 0 0 15,-4-1 0-15,1 1 1 16,7-3-2-16,7 0 1 15,3 0 0-15,0-3 0 16,8 1 1-16,6-1 1 16,-6 3-1-16,-1-3 1 15,4 1-3-15,0-1 0 16,3 3-1-16,4-2 1 16,4-1 0-16,3 3 0 0,7-3 0 15,7 3 1 1,-4 0-1-16,5 0 1 15,-5 0-1-15,4-2 1 0,4-1 0 16,-7 3 0-16,6 0 0 16,-3 0 0-16,4 0-1 15,7 0 0-15,-1 0 0 16,8 3 0-16,7-3 4 16,10 0 0-16,15 0 0 15,3 0 1-15,0 0-6 16,-7 0 1-16,-7 2 0 15,3 1 0-15,-6 2-18 16,10 0 0-16,-4 6-20 16,-6 2 0-16</inkml:trace>
  <inkml:trace contextRef="#ctx0" brushRef="#br0" timeOffset="58732.8558">9435 3503 16 0,'-3'-8'8'0,"3"0"8"0,3 3-9 16,1-1 0-16,-4 6 1 15,0 0-8-15,-4 0 1 16,4 3 1-16,-3 2 1 16,3 3 0-16,0 6 1 15,0 4-2-15,0 8 0 16,0 1 1-16,-4 5 1 16,4-6-2-16,0 6 1 15,0 8-2-15,0 5 0 16,0 0 4-16,-7 10 1 15,7 3-3-15,-4-2 0 0,1 10 1 16,-1 8 1-16,1 11 0 16,3 2 0-16,0-8-1 15,-4 6 1-15,4-3-1 16,0-5 1-16,4 0-1 16,3-17 0-16,-4-4-1 15,-3-6 1-15,4-7-5 16,-1-6 1-16,1-11-2 15,0-5 1-15,-4-8-18 16,0-7 0-16,7-12-33 16,0-1 0-16,-7-17 45 15,0-16 0-15</inkml:trace>
  <inkml:trace contextRef="#ctx0" brushRef="#br0" timeOffset="59482.3845">9213 4572 19 0,'-28'2'9'0,"10"1"13"0,14-3-10 15,1 0-4-15,-1 0 0 16,-3 0-6-16,4 3 1 16,3-1 1-16,0 1 1 15,3 0 3-15,8-1 1 16,7-2-3-16,10 0 1 15,11-2-1-15,6-1 0 16,19 3-4-16,-4 0 1 0,14 0 1 16,7 0 0-16,11 5-3 15,7-2 1-15,17-6 1 16,0-2 0-16,11-3 2 16,11-3 1-16,-11 6-6 15,-7 0 0-15,-18 0 0 16,-14-1 0-16,-10-2-3 15,-11 6 1-15,-11-1-21 16,-10 3 0-16,-11 0-14 16,-3 3 0-16,-14-1 16 15,-8 1 1-15</inkml:trace>
  <inkml:trace contextRef="#ctx0" brushRef="#br0" timeOffset="61690.4115">9319 3918 19 0,'-7'3'9'0,"0"-3"11"15,7 0-11-15,0 0-1 16,0 0 0-16,0 0-5 16,0 0 0-16,0 0-2 0,0 0 0 15,0 0 1-15,0 0 0 16,0 0 3-16,0 0 0 16,3 0 0-16,1 0 0 15,-1-3-4-15,1 3 0 16,-1 0 0-16,1-2 1 15,3 2-3-15,-4 0 1 16,4 0 1-16,0 0 0 16,0-3 1-16,0 0 0 15,1 3-1-15,-1 0 1 0,0 0-1 16,0 0 0-16,3 0-1 16,1 0 0-16,-4 0 0 15,0 3 0-15,4-3 0 16,-4 0 0-16,3 0 1 15,1 0 1-15,-4 0-3 16,3 0 1-16,5 0 2 16,-5 0 1-16,1-3-3 15,-4 3 1-15,3-2-1 16,-3-1 1-16,0 3-1 16,0 0 1-16,1-3-1 15,-8 3 1-15,7-2-1 16,-4 2 0-16,4-3 0 15,0 3 0-15,0 0-1 16,0 0 1-16,0 0 1 16,0 0 0-16,1 0-2 15,2 0 1-15,1 0-1 0,-1 0 1 16,1 0 1-16,-1 0 0 16,1 0 0-16,3 0 0 15,0 0-1-15,0 0 0 16,0 0 0-16,1 0 0 15,-5 0 0-15,4 0 0 16,-3 0 0-16,-1 3 1 16,1-1-2-16,3 1 1 15,0-3 0-15,-3 3 0 16,3-1 0-16,-4 1 0 0,5 0 0 16,-5-1 0-16,4 1 0 15,0 0 1-15,0-1-1 16,1 1 1-16,-5-3-1 15,-3 2 0-15,4 1 0 16,-1 0 1-16,-3-1-1 16,4 1 0-16,0 0-1 15,-1-1 1-15,-3 1 0 16,4 0 0-16,-1 2 0 16,1 0 0-16,0-2 0 15,-1 0 0-15,1-1 1 16,-1 3 0-16,1 1-1 15,-1-1 0-15,1 0-1 16,0 3 1-16,-1-2 0 16,1-1 1-16,-1 3-2 0,-3 0 1 15,4 0 0 1,-4 2 1-16,4-4-2 0,-4 4 1 16,-4-5 0-16,1 6 1 15,-1-3-1-15,4 0 0 16,0 0 0-16,0-3 0 15,1 0 0-15,-1 1 0 16,3-1 0-16,1 3 0 16,-4 0 1-16,0 0 0 15,0-3-1-15,0 3 0 16,0 0-1-16,0 0 1 16,0 2 0-16,4 1 1 0,-4 0-1 15,3-1 0-15,1 1 0 16,-4-1 0-16,0 1 2 15,0 0 0-15,0-1-3 16,-3-2 1-16,-1 3 0 16,1-1 1-16,-1 1-1 15,1-3 0-15,-1 2 0 16,4 1 0-16,-3 2 0 16,-1 0 1-16,4 1-1 15,-3-1 0-15,0-3 1 16,-1 1 0-16,4 0 0 15,-3-1 1-15,-1-2-2 16,1 3 1-16,-1-1-1 16,4 1 0-16,0-1 1 15,0-2 1-15,0 3 0 0,0-3 1 16,1 0-2-16,-1 0 1 16,0 0-2-16,0 0 0 15,0 2 0-15,0 3 1 16,0 1-1-16,0 2 0 15,4-1 0-15,-1 1 0 16,-3 3 2-16,0-1 0 16,0-2 0-16,0 0 0 15,0 0-1-15,0-3 1 0,0 3-1 16,1-3 1-16,-5-2-3 16,1-3 0-16,-1 0-1 15,1 0 0-15,-1-3-42 16,-3-2 1-16,-3-6 2 15,6-16 1-15</inkml:trace>
  <inkml:trace contextRef="#ctx0" brushRef="#br0" timeOffset="76268.0419">7114 3804 16 0,'-21'-2'8'0,"3"2"11"15,15 0-8-15,-1 0-3 16,4 0 0-16,0 0-1 16,4 0 1-16,6 0-2 15,8 0 0-15,3 0-2 16,0 0 1-16,4 0-4 16,7 0 1-16,7 0-2 15,3-3 0-15,-3 1 1 16,3-1 1-16,0-2-1 0,8-1 0 15,-4 1 0-15,-1 0 1 16,5 2-2-16,3 0 0 16,0 1 0-16,-8 2 1 15,5-3 0-15,-4 3 0 16,3 0 3-16,-3 0 0 16,-4 0-2-16,4 0 1 15,3 0-1-15,4 0 0 16,0-3-2-16,0 1 0 15,0-1-1-15,-3 3 1 16,-5 0 1-16,-6 0 0 0,0 3-2 16,-4-1 1-16,1 1-2 15,-1-3 1-15,-7 0-29 16,4 0 0-16,-4-3-7 16,0 6 1-16</inkml:trace>
  <inkml:trace contextRef="#ctx0" brushRef="#br0" timeOffset="78040.8085">9770 1841 13 0,'4'-8'6'0,"-4"-2"6"0,0 7-7 16,0-5 1-16,0 3 0 16,0-3 0-16,0 0 1 0,0 3 2 15,3-3 0-15,-3 0-3 16,0 0 1-16,4 3-4 15,-4 2 1-15,3-2-2 16,-3 5 0-16,4 2 1 16,-4 4 1-16,0 7-1 15,0 3 0-15,0 5-1 16,-4 3 0-16,1 8 0 16,-4 10 1-16,0-5-1 15,-4 3 0-15,4-14-2 16,0-2 1-16,3 2 0 15,4-10 1-15,7 3 6 16,8-6 0-16,6 0-4 16,10-5 1-16,8-5-7 15,-3 2 0-15,-1-2 2 0,-3-3 0 16,-4 0-15-16,-4-3 0 16,-2 3-12-16,-5-8 0 15,1 3-7-15,-4-3 0 16</inkml:trace>
  <inkml:trace contextRef="#ctx0" brushRef="#br0" timeOffset="78325.4853">10232 1746 40 0,'0'3'20'0,"4"10"6"0,-4-5-19 0,3 8 3 16,1 10 0-16,-1 1-4 16,-3 10 1-16,4 10-6 15,-1-10 0-15,1-5 0 16,-1-5 1-16,-3-1-2 16,4-7 0-16,-1-4-1 15,-3-1 1-15,4-6-13 16,-4-8 1-16,0 0-30 15,-4-8 1-15,1-11 31 16,-8-13 0-16</inkml:trace>
  <inkml:trace contextRef="#ctx0" brushRef="#br0" timeOffset="78581.0401">10116 1762 36 0,'-11'-16'18'0,"15"8"3"0,3 6-18 16,7 2 3-16,7-6 1 15,7 4-1-15,15 2 1 16,6 2-7-16,-7 4 1 16,-6 1 0-16,-8 7 0 15,-11-1-1-15,-6 3 0 16,-11 2 0-16,-18-2 0 16,-10 3 0-16,0-3 0 0,-4-8-1 15,0 2 1-15,8 1-10 16,6-3 1-16,8-3-16 15,10 3 1-15,7-8 5 16,7 3 1-16</inkml:trace>
  <inkml:trace contextRef="#ctx0" brushRef="#br0" timeOffset="79106.8619">10655 1757 42 0,'0'-11'21'0,"4"8"1"0,-4 3-21 16,4 8 4-16,-1 11 1 15,1-1 5-15,-1 9 1 16,-3 5-6-16,0 5 0 16,4 2-3-16,-4-4 1 15,3-6 0-15,-3-5 0 16,0-3-3-16,0-8 0 16,4 0 5-16,-1-7 0 15,-3-1-6-15,0-5 1 16,0-11-2-16,0-5 0 0,-3-15 0 15,-1-4 1-15,1-2-1 16,-1 3 0-16,1-3 2 16,-1 8 0-16,1 2-1 15,3 6 0-15,3 3 0 16,1 2 1-16,6 2-2 16,11 1 1-16,8-3 0 15,-1 3 1-15,4 0-1 16,3 2 0-16,0 1-3 15,0 10 1-15,-6-8-15 16,-1 10 0-16,-4 4-8 16,-6-4 0-16,-11 6-10 15,-10 0 1-15</inkml:trace>
  <inkml:trace contextRef="#ctx0" brushRef="#br0" timeOffset="79228.7148">10712 1908 42 0,'10'7'21'0,"65"-7"5"0,-54-5-21 16,14 0-6-16,14-3 1 16,-3-5-46-16,0 2 0 15</inkml:trace>
  <inkml:trace contextRef="#ctx0" brushRef="#br0" timeOffset="79961.3238">12359 4098 29 0,'-10'-8'14'0,"10"11"9"16,7-3-14-16,0 0-1 0,14 0 1 16,18 2-2-16,6-4 1 15,19-1-7-15,7 1 1 16,3 2-3-16,0 2 0 15,-11 3-25-15,-3 1 0 16,0 2-2-16,-14 0 1 16</inkml:trace>
  <inkml:trace contextRef="#ctx0" brushRef="#br0" timeOffset="80426.035">12267 4130 39 0,'-10'0'19'0,"13"5"7"0,1-7-19 15,6 2 5-15,15 0 0 16,18-3-8-16,16 0 0 16,19-2-4-16,7 0 0 15,3-1-13-15,-3 6 1 16,-1 3-36-16,-6 2 0 15</inkml:trace>
  <inkml:trace contextRef="#ctx0" brushRef="#br0" timeOffset="81478.6729">14969 1773 44 0,'-3'-24'22'0,"3"11"7"15,0 13-21-15,0 0-7 16,0 2 0-16,0 11 5 16,3 14 0-16,1-1-4 15,-4 11 0-15,0 11-2 16,0-3 0-16,3-5 0 0,-3 2 0 15,0-8-1-15,0-7 1 16,0-3-26-16,-3-11 1 16,-1-5-9-16,-6-3 1 15</inkml:trace>
  <inkml:trace contextRef="#ctx0" brushRef="#br0" timeOffset="81598.7347">14885 2050 41 0,'24'-13'20'0,"40"-5"7"0,-36 15-21 15,4-5-5-15,0-5 0 16,-1 2-5-16,-2 1 0 16,-5-6-39-16,-6 0 0 0</inkml:trace>
  <inkml:trace contextRef="#ctx0" brushRef="#br0" timeOffset="81792.5512">15107 1791 39 0,'-4'13'19'0,"26"48"11"15,-19-45-21-15,1 16 1 16,-1 5 0-16,4-3-6 16,0 1-4-16,-7-35 0 15,4 55 4 1,-1-10 0-16,1-16-10 16,-1-5 0-16,4-13-41 15,-3-11 1-15,3-6 35 16,0-7 0-16</inkml:trace>
  <inkml:trace contextRef="#ctx0" brushRef="#br0" timeOffset="82022.9308">15322 1778 41 0,'14'-5'20'0,"14"31"8"0,-21-13-21 15,0 1 2-15,4 7 1 16,7 8-2-16,3 10 1 15,-3 4-7-15,-1-11 1 16,-3 2-2-16,-3 0 0 0,-4-7-1 16,0-6 1-16,0 0-11 15,-3-10 0-15,-4-6-19 16,-8-5 0-16,-6-8-1 16,-3 0 0-16</inkml:trace>
  <inkml:trace contextRef="#ctx0" brushRef="#br0" timeOffset="82228.9825">15276 1881 42 0,'11'-18'21'0,"42"4"12"16,-36 12-20-16,15-6-5 15,10 2 1-15,-3 4-8 16,-4-1 1-16,-10 3-2 16,-7 5 0-16,-11 3-1 15,-4 6 1-15,-20 4 0 16,-8 1 0-16,0-1-9 15,4 3 0-15,0-2-11 16,7-1 0-16,3-2-14 0,8 0 1 16,6-8 32-1,8-8 0-15</inkml:trace>
  <inkml:trace contextRef="#ctx0" brushRef="#br0" timeOffset="82589.1078">15675 1876 41 0,'17'21'20'0,"12"21"10"0,-22-31-21 0,0 7-3 16,3 4 1-16,-3-1-4 16,0-3 1-16,0-5 1 15,-3-5 1-15,0-8-4 16,-4 0 1-16,-4-8-4 15,0-10 0-15,-3-11 2 16,0 0 0-16,0 2-2 16,0-7 0-16,0 5 2 15,0 8 0-15,4-3-2 16,3 8 0-16,10 5 1 16,8-5 1-16,7 6-2 15,10-3 1-15,4 5 0 16,-4 2 0-16,0 1-8 15,-3 2 1-15,-4-2-35 16,-7 3 1-16,-7 4 24 0,-7 3 0 16</inkml:trace>
  <inkml:trace contextRef="#ctx0" brushRef="#br0" timeOffset="82724.4724">15738 1931 42 0,'14'3'21'0,"68"-6"5"0,-47-2-21 15,7-3-5-15,18-5 1 16,7 0-26-16,-7 2 1 16,-4 0 1-16,-10 4 1 15</inkml:trace>
  <inkml:trace contextRef="#ctx0" brushRef="#br0" timeOffset="83414.4939">12705 4138 28 0,'-11'-3'14'0,"11"6"3"15,0-3-13-15,7 0 1 16,0-3 1-16,4 1-1 15,7-1 1-15,3 3 0 16,10 0 1-16,15 0 3 0,14 0 1 16,21 0-7-16,22-3 0 15,-1 3-4-15,4 3 0 16,-7 2 0-16,-11 0 0 16,-7 3-26-16,-7-2 1 15,-11-1-12-15,-10 0 0 16</inkml:trace>
  <inkml:trace contextRef="#ctx0" brushRef="#br0" timeOffset="84014.5745">13791 3119 19 0,'-10'3'9'0,"13"-6"1"0,-3 3-9 16,0 3-1-16,4 5 0 15,-1 5 3-15,4 19 0 16,0 7 5-16,4 9 0 0,-1 18-1 16,1 29 0-16,0 1-1 15,-4 15 1-15,0 18 0 16,-7-4 1-16,-4 7-1 15,4 8 1-15,-3-15-6 16,-8-6 0-16,1-19-1 16,2-4 1-16,5-12-4 15,3-20 1-15,0-14-19 16,3-10 0-16,5-11-21 16,2-8 1-16</inkml:trace>
  <inkml:trace contextRef="#ctx0" brushRef="#br0" timeOffset="84526.0155">13869 3053 35 0,'0'-10'17'0,"10"-12"4"0,1 17-17 0,14 0 1 16,10-6 1-16,11 3 2 15,24 0 1-15,15 0-5 16,17 0 0-16,25 8-4 16,14 0 0-16,8 8 0 15,9-2 0-15,12 7 4 16,2 3 1-16,-6-6-4 15,-32 6 0-15,-10 0 2 16,-15-11 0-16,-3 3-3 16,-7-2 0-16,-15-1-1 15,-17 0 0-15,-10 0-21 16,-11 3 1-16,-11-8-21 0,-10 0 1 16,-11 0 40-16,0 0 1 15</inkml:trace>
  <inkml:trace contextRef="#ctx0" brushRef="#br0" timeOffset="85096.0234">16038 3016 28 0,'-10'5'14'0,"17"-2"8"16,3-3-14-16,11 0-2 15,15 0 1-15,6 0-3 16,21 0 1-16,8 0 3 16,14-3 1-16,-4 3-7 0,0-2 0 15,0-4 1-15,-14-2 1 16,-11 3 1-16,-10 0 0 15,-10 0 2-15,-12-1 0 16,-3 4-7-16,-6-1 0 16,-5 3-1-16,-3 8 0 15,-7 8 1-15,0 10 0 16,-3 27 0-16,3 11 0 16,-4 18 0-16,1 24 0 15,3 5 0-15,0 5 0 0,3 3-2 16,4 0 0-16,4-5-19 15,3-6 1-15,4-2-11 16,-8-3 0-16,-10-18 13 16,-7-11 1-16</inkml:trace>
  <inkml:trace contextRef="#ctx0" brushRef="#br0" timeOffset="85652.5422">13738 4712 25 0,'-17'-13'12'16,"17"13"3"-16,0 2-13 0,-4 4 1 16,4 4 0-16,7 11 5 15,4 22 0-15,3-1-2 16,4 14 0-16,3 10 1 15,-4 5 1-15,-3 6 0 16,-3-14 0-16,-4-7-4 16,0-3 0-16,-3-8-4 15,-1-5 1-15,1-6-2 16,3-8 0-16,3-7-42 16,8-9 0-16,7-7 23 15,6-8 1-15</inkml:trace>
  <inkml:trace contextRef="#ctx0" brushRef="#br0" timeOffset="86417.594">16878 4103 21 0,'-4'-15'10'0,"4"9"14"0,0 6-11 16,0-5-2-16,0 0 0 15,-3 5-10-15,3 2 1 16,0 6-1-16,3 3 1 16,1 10 4-16,3 13 1 15,3 11-4-15,4 16 1 16,0 8-2-16,1 2 0 16,-1 11 0-16,-4-2 0 15,-3 5 0-15,0-9 0 16,-3-4 0-16,-4-4 0 0,-4-1-3 15,-3-7 0-15,0 1 1 16,-3-10 0-16,-4-9 1 16,-1-13 1-16,1 0-3 15,-3-10 1-15,-8-6-1 16,-14-5 0-16,0-6 0 16,-13-7 1-16,-16 0 0 15,-6-3 0-15,-17 0-5 16,-33 3 1-16,-24 2 1 15,-21-2 1-15,-25 7 2 16,-25 14 0-16,-17 3 3 16,-22 10 0-16,8-5-2 15,6-6 1-15,15 6-3 16,32-3 1-16,24-2-19 16,21-9 0-16,29-2-21 15,20-5 0-15,29-3 38 16,25-3 1-16</inkml:trace>
  <inkml:trace contextRef="#ctx0" brushRef="#br0" timeOffset="87634.7437">14825 3699 28 0,'-11'-16'14'0,"4"10"7"16,7 6-14-16,0-2-6 16,0 7 0-16,0 3-2 15,4 0 0-15,-1 8 4 16,4 10 0-16,4 19 3 16,3 21 1-16,0 9 1 15,0 17 0-15,4 11-4 16,-4 8 0-16,-4-5-1 15,1-3 0-15,0-13-1 16,-4-5 0-16,0-14-3 16,0-12 1-16,-4-17-1 0,-3-10 1 15,0-6-11-15,4-7 1 16,-4-14-39-16,0-10 0 16</inkml:trace>
  <inkml:trace contextRef="#ctx0" brushRef="#br0" timeOffset="88009.012">14391 4469 37 0,'-25'10'18'0,"29"-2"11"16,6-5-19-16,18 2-1 16,25 3 1-16,29-8 1 15,34-3 1-15,39-7-3 16,21 4 0-16,11 1-8 15,0 2 1-15,-10 1-2 16,-29-1 1-16,-11-2-2 0,-27-3 0 16,-22 3-22-16,-17-1 1 15,-15 4-30-15,-14-6 1 16,-21 2 48-16,-13 1 0 16</inkml:trace>
  <inkml:trace contextRef="#ctx0" brushRef="#br0" timeOffset="90546.9548">16013 3892 22 0,'0'-6'11'0,"4"1"11"0,-4 5-11 16,0-2-5-16,0-1 1 15,0-2-2-15,0 5 1 16,0 0 2-16,0 0 0 15,0 0-7-15,0 0 1 16,0-3-1-16,0-2 0 16,-4 2-1-16,1 3 0 15,-1 0 0-15,1 0 1 16,-1 0-1-16,1 0 1 16,-1-3-1-16,1 3 1 0,-1 0-1 15,1 0 0-15,-1 0 1 16,1 0 0-16,-1 0-1 15,-3 0 0-15,0 0 3 16,0 0 0-16,0 0-2 16,3 0 0-16,-3 0 0 15,4 0 0-15,-1 0-1 16,1 0 1-16,-1 0-2 16,-3 0 1-16,0 0 0 15,0 0 1-15,0 0-1 16,-4 0 1-16,4 0-2 15,0 0 1-15,0 0 0 16,4 0 0-16,-4 0 0 16,3 0 1-16,-3 0-2 15,4 0 1-15,-1 0 0 0,0 0 0 16,1 0 0-16,-1 0 1 16,1 0-1-16,-4 0 0 15,3 0 0-15,-3 0 0 16,4 0-1-16,-1 0 1 15,1 0 0-15,-1 0 0 16,1 0 1-16,-4 0 0 16,-1 3-1-16,1-3 1 15,0 0 0-15,0 0 0 16,0 3-1-16,0-3 0 0,0 0-1 16,0 0 0-16,0 0 2 15,0 0 0-15,0 0-1 16,0 2 0-16,0-2 0 15,0 0 0-15,0 3 0 16,0-3 0-16,0 3 0 16,0-3 0-16,0 0 0 15,3 2 1-15,0-2-1 16,-3 0 0-16,4 0 0 16,-4 0 1-16,0 0 0 15,0 3 0-15,3-3-2 16,-3 0 1-16,4 0 1 15,-1 3 0-15,1-3-1 16,-1 0 0-16,0 2 0 16,1-2 1-16,-1 0-2 15,1 0 1-15,-1 0 0 16,1 0 1-16,-4 0-2 0,0 0 0 16,0 0 2-16,3 0 0 15,1 0-2-15,-1 3 0 16,1-3 2-16,-1 0 0 15,1 0-2-15,-1 2 1 16,-3-2 0-16,3 3 1 16,1-3-2-16,-1 0 0 15,-3 3 1-15,0-1 1 16,4 1-1-16,-4-3 1 16,0 0-2-16,3 3 0 0,-3-1 1 15,0 1 0 1,0 0 0-16,0-1 1 0,0 1-1 15,3 0 0-15,1 2-1 16,-1 0 1-16,1-2 0 16,-4 2 0-16,0 0-1 15,0 1 1-15,-1 2 0 16,1 0 1-16,-3 5 0 16,-1-5 0-16,1 0-2 15,-1 2 1-15,1 1-1 16,-1-3 1-16,0 0 0 15,1 2 1-15,-1 1-2 16,1-1 1-16,-1 1 0 16,4 0 0-16,0-1 0 15,0-2 1-15,0 0-2 16,0 0 0-16,-4 0 3 16,4 0 0-16,0 0-4 0,0 2 1 15,0 4 1-15,0-1 1 16,3 0-2-16,-3 0 1 15,4 1 2-15,-1 1 0 16,1 1-3-16,-4 5 0 16,0-2 1-16,0 2 1 15,-4 6-1-15,-3 4 1 16,3 1-1-16,1 0 0 16,3-6-1-16,-4 1 0 15,4-1 4-15,0 3 0 0,3 3-3 16,-3 2 0-16,0 1 1 15,0 7 0-15,0 1 3 16,-3 1 0-16,-4-1-3 16,3-9 0-16,-3-2 0 15,3-6 0-15,4-2-1 16,0-5 0-16,4-6-23 16,-1-5 1-16,8-3-30 15,-1-2 0-15,8-6 48 16,-1-13 1-16</inkml:trace>
  <inkml:trace contextRef="#ctx0" brushRef="#br0" timeOffset="91866.7826">16878 4051 17 0,'0'-6'8'0,"0"6"7"15,0 3-10-15,0 0 1 16,0 2 1-16,3 3 5 16,4 2 1-16,14 1-5 15,15-1 0-15,9-4 0 16,26 2 0-16,14-3-4 15,13-5 1-15,8 3-5 0,0-6 0 16,-7 3-7-16,-11 0 0 16,-14 3-28-16,-14-1 1 15,-11 1 14-15,-6-3 0 16</inkml:trace>
  <inkml:trace contextRef="#ctx0" brushRef="#br0" timeOffset="92407.7652">17992 3371 27 0,'-14'-14'13'0,"0"17"3"0,14-3-13 16,-4 3-3-16,-3 2 1 15,4 6 4-15,-1 10 1 16,1 10 0-16,3 22 0 16,0 8 1-16,3 16 0 15,4 16-1-15,0 12 1 16,1 4-1-16,-5 5 0 15,-3 7 1-15,-3-18 0 16,-5-5-1-16,1-13 0 0,-3-11-5 16,3-10 0-16,0-11-2 15,3-9 0-15,1-12-10 16,3-8 0-16,0-11-21 16,3-13 0-16,1-10 1 15,-4-9 1-15</inkml:trace>
  <inkml:trace contextRef="#ctx0" brushRef="#br0" timeOffset="92947.0427">17943 3371 34 0,'-14'-6'17'0,"3"1"11"0,11 2-17 0,0 3-5 16,0 0 1-16,0 0-7 15,0 0 0-15,4 3 2 16,3 2 0-16,0 1 0 16,3 2 1-16,8 5 2 15,10 5 1-15,7 3-1 16,8 6 1-16,20 13 1 15,8 5 1-15,24 2-2 16,18-4 0-16,10 4-3 16,15 3 0-16,14 1 1 15,-4-6 0-15,-18-8-3 16,-17-6 0-16,-14-7-2 16,-14-3 1-16,-15-5-8 15,-13 0 0-15,-12 0-23 16,-6-5 0-16,-11-1-11 15,-10-2 0-15,-11 0 36 0,-10-3 0 16</inkml:trace>
  <inkml:trace contextRef="#ctx0" brushRef="#br0" timeOffset="93338.4792">19671 3945 40 0,'14'-16'20'15,"-14"8"1"-15,0 8-20 0,0-3-1 16,-3 3 0-16,-4 3 1 15,-4 2 0-15,-6 6 1 16,-8 5 0-16,-10 10-1 16,-4 8 1-16,-14-2-1 15,-14 5 0-15,-18 11 1 16,-10 7 0-16,-18 4 4 16,-14 7 0-16,0-5-3 15,-10-6 0-15,2 1-4 16,12-6 1-16,7-5-3 15,13-5 1-15,19-11-29 16,17-5 0-16,10-6 8 0,15-7 1 16</inkml:trace>
  <inkml:trace contextRef="#ctx0" brushRef="#br0" timeOffset="93579.3894">17978 4733 16 0,'74'-34'8'0,"57"-9"-14"16,-100 30-9-16</inkml:trace>
  <inkml:trace contextRef="#ctx0" brushRef="#br0" timeOffset="94779.509">18518 1966 25 0,'21'-21'12'0,"-3"-11"10"16,-11 24-14-16,0 0 0 16,0-8 0-16,0 3-3 15,0 0 0-15,0-3 1 16,-4 0 0-16,-3 0-4 15,0 5 0-15,-3 1-1 16,-1 2 0-16,1 0-1 16,-4 0 0-16,-4 3 0 15,-6 5 0-15,-5 5-1 0,-2-5 1 16,-1 8-1-16,0 3 1 16,1 4 1-16,-5 9 0 15,-2-3-1-15,-1 19 0 16,0 2 1-16,8 3 0 15,-1 3 0-15,11 5 0 16,7 0 1-16,7-3 0 16,10-2 5-16,8-11 0 15,7-11-1-15,-1-7 1 16,4-6-8-16,4-5 0 16,-4-13 2-16,-3-3 1 0,-4-6-3 15,0-1 1 1,-21 15 0-16,-7-35 0 15,4 11 0-15,-1 6 1 16,1 2 0-16,3 5-2 16,10 3 1-16,12-7 1 15,6 4 1-15,7 3-3 16,11 0 1-16,3 3-25 16,-3 2 0-16,0 3-24 15,-4 3 0-15</inkml:trace>
  <inkml:trace contextRef="#ctx0" brushRef="#br0" timeOffset="95816.7979">18966 1855 39 0,'-4'-6'19'0,"25"4"7"0,-14 2-20 16,8 0-3-16,6 0 0 16,14-6-3-16,0 4 1 15,1 2-2-15,-5 2 1 16,1 4-30-16,-4-4 0 0,-7 4 13 15,-3-6 0-15</inkml:trace>
  <inkml:trace contextRef="#ctx0" brushRef="#br0" timeOffset="95981.4753">19029 2064 40 0,'4'13'20'0,"52"-24"4"15,-31 6-20-15,7 2-5 16,13-5 1-16,8 3-9 16,-3-3 0-16,3 0-25 15,-4 6 1-15</inkml:trace>
  <inkml:trace contextRef="#ctx0" brushRef="#br0" timeOffset="96251.9582">19703 1669 43 0,'3'-15'21'0,"5"28"2"0,-5-11-22 15,-3 9 7-15,0 10 0 16,0 6-3-16,-3 10 0 0,3 5-3 15,3 14 0-15,-3-4-2 16,0-7 0-16,0-2-1 16,4-4 1-16,-4-9-24 15,0-1 0-15,-4-8-10 16,1 0 0-16</inkml:trace>
  <inkml:trace contextRef="#ctx0" brushRef="#br0" timeOffset="96551.9964">20045 1915 48 0,'0'-5'24'0,"32"3"5"0,-18 2-23 16,11 0-6-16,3 0 0 15,0 0-12-15,0 0 0 16,1-3-29-16,-1 3 1 0</inkml:trace>
  <inkml:trace contextRef="#ctx0" brushRef="#br0" timeOffset="96942.4591">20557 1720 42 0,'-4'-11'21'0,"8"8"3"0,-4 3-22 16,0 6 9-16,0 4 0 16,0 6-2-16,0 8 0 15,0 0-5-15,0 2 0 16,0 3-4-16,0 11 1 16,0-8-1-16,0 0 1 15,0-3-3-15,3-8 1 16,-3 0-22-16,0-10 0 15,7-6-21-15,0-10 0 0</inkml:trace>
  <inkml:trace contextRef="#ctx0" brushRef="#br0" timeOffset="97226.8168">20722 1873 42 0,'7'32'21'0,"15"-3"13"16,-12-18-21-16,8 2-5 15,3-3 1-15,7-2 1 16,0-2 0-16,1-6-7 16,-8-6 1-16,-4-4-2 15,-3 2 1-15,-3-11-4 16,-11 3 1-16,-7-10 1 16,-11-1 0-16,-6 4-1 15,-5 2 1-15,1 2-2 16,4 8 0-16,2 1 0 0,5 2 1 15,3 3-12-15,3 5 0 16,8 5-17-16,6 3 1 16,11 2-10-16,4-7 1 15</inkml:trace>
  <inkml:trace contextRef="#ctx0" brushRef="#br0" timeOffset="97557.511">21043 1913 54 0,'0'18'27'0,"25"11"13"0,-11-21-27 0,0-2-3 15,7-6 1-15,15-6-6 16,2-2 0-16,5-2-4 16,-8-1 1-16,-3-5-2 15,-8-2 0-15,-2 2 0 16,-8-10 1-16,-11 2-1 15,-6-3 0-15,-8 6 0 16,-10 3 0-16,-4-1 1 16,-6 8 0-16,-1-2-2 15,0 5 0-15,7 6 1 16,1-6 0-16,6 8-8 16,7 2 1-16,4 12-17 15,7-4 1-15,4 6-24 16,7 3 0-16,3-6 41 0,0 5 1 15</inkml:trace>
  <inkml:trace contextRef="#ctx0" brushRef="#br0" timeOffset="97918.5652">21632 1786 47 0,'-49'-32'23'0,"14"56"14"0,28-14-24 0,0 9-5 16,3 2 0-16,4 6 1 15,11-1 0-15,10 1-6 16,11-4 1-16,10-7 1 15,0-10 1-15,-3-1-3 16,-7-16 0-16,-8 3-3 16,-6-8 0-16,-11-2-1 15,-7-6 1-15,-10 0-5 16,-12-2 0-16,-6 7-26 16,-4-2 0-16,1 8-18 15,-5 8 0-15,5 5 46 16,-1-3 0-16</inkml:trace>
  <inkml:trace contextRef="#ctx0" brushRef="#br0" timeOffset="98517.1147">19530 3929 41 0,'-28'-11'20'0,"17"9"13"0,11 2-22 16,7-6-2-16,22 4 1 15,16-4-3-15,33-2 1 16,31-2-3-16,22 2 1 16,-1 0-6-16,1 3 0 0,-18 7-3 15,-4 4 1-15,-24-1-25 16,-15 5 1-16,-13 6-20 16,-15-5 1-16</inkml:trace>
  <inkml:trace contextRef="#ctx0" brushRef="#br0" timeOffset="99313.6153">20518 3892 14 0,'-28'-3'7'0,"-4"3"12"0,25 0-6 16,0 0-7-16,3 3 1 15,8 2 3-15,10 3 1 16,7-3 0-16,32 1 1 16,24-6-2-16,26 0 0 15,20-6-7-15,8 1 1 0,-15 2-4 16,-14 1 0-16,-13-4-1 16,-15 1 0-16,-18 0-17 15,-10 0 0-15,-7 2-30 16,-8 0 1-16,-2 3 46 15,-8-2 0-15</inkml:trace>
  <inkml:trace contextRef="#ctx0" brushRef="#br0" timeOffset="99944.4301">22613 3503 35 0,'-53'-8'17'0,"-14"19"7"16,53-9-17-16,-4 6-4 15,1 5 0-15,3 6-2 16,6 5 1-16,8 5 5 15,8-3 1-15,6-5-5 16,3 1 0-16,4-1-3 16,-3 3 0-16,-4-1 4 15,-7 1 1-15,-10 0-2 0,-11 0 1 16,-8-3-5-16,-2 0 1 16,-4-5 0-16,-1-3 1 15,5-5-7-15,2-5 1 16,5-3-21-16,6-3 0 15,11 0-7-15,7 1 1 16</inkml:trace>
  <inkml:trace contextRef="#ctx0" brushRef="#br0" timeOffset="100770.3375">22867 3580 27 0,'0'-35'13'0,"-7"11"11"16,3 19-14-16,-6-3-4 16,-8 3 0-16,0 0-2 15,-3 5 0-15,0 0-3 0,0 8 1 16,7 7 3-16,3 9 0 16,4 8 0-16,7 0 1 15,4-1-3-15,6 6 0 16,1 3-1-16,0 2 1 15,-4-2 0-15,-7-3 1 16,-4 0-3-16,-7-5 1 16,4-6-3-16,0-4 1 15,0-6-3-15,4-11 0 16,-4-5-28-16,0 0 31 16,7 0 0-16</inkml:trace>
  <inkml:trace contextRef="#ctx0" brushRef="#br0" timeOffset="101025.8278">22641 3574 34 0,'4'-26'17'0,"27"10"9"15,-9 13-17-15,13 1 1 16,7 2 0-16,8 0-8 16,2 8 0-16,-6 2-2 15,-10 6 0-15,-8 5 2 16,-14 0 0-16,-11 3 1 15,-13-3 1-15,-8-5-3 16,-3 0 1-16,-7-5-3 16,0-3 0-16,-1-3-2 15,5-2 1-15,3 2-14 16,6-2 1-16,8-1-15 0,11-4 0 16,3 4 17-16,7 1 1 15</inkml:trace>
  <inkml:trace contextRef="#ctx0" brushRef="#br0" timeOffset="101745.614">23230 3545 41 0,'11'-24'20'0,"-11"6"12"0,0 18-22 0,0-3-10 15,-4 3 1-15,-3 0-1 16,-3 3 1-16,-8 5-1 16,-3 5 0-16,0 8 3 15,0 6 0-15,3 2-1 16,4-5 0-16,3-3-1 16,8-3 0-16,3-5 2 15,10-2 0-15,8-3-4 16,0-3 1-16,-4 1-1 15,0-1 1-15,-4-2 0 16,-3-3 1-16,0 2-1 16,-7 3 0-16,-3 3 0 15,-1 3 0-15,4 2-1 16,0 3 1-16,0 0 1 16,7-3 1-16,4-2 0 0,0-3 1 15,3-3-3-15,0-5 1 16,0-3-1-16,-4 1 0 15,1-1-1-15,-4 0 1 16,-3 3 0-16,-1 6 0 16,1 2-1-16,-1 2 1 15,1 3 0-15,-1 1 1 16,1-4 7-16,3 1 1 16,0-6-6-16,4-5 1 15,-1-5-4-15,1-8 1 0,-1-6-1 16,1-7 0-16,-1 2 0 15,5-11 0-15,2-7-1 16,1-3 1-16,-4 3 0 16,4 5 0-16,-4 8 0 15,0 5 1-15,-4 8-1 16,4 8 1-16,1 8-2 16,-1 11 1-16,0 7-1 15,3 9 1-15,-2 4 1 16,-5-2 0-16,1 3-2 15,-8 0 1-15,-3 0-1 16,-3-1 0-16,-4-1-21 16,0-4 0-16,0-7-11 15,-4-6 1-15,0-8 11 16,-6-5 0-16</inkml:trace>
  <inkml:trace contextRef="#ctx0" brushRef="#br0" timeOffset="101866.8066">23364 3749 46 0,'4'-3'23'0,"45"-2"4"0,-31 2-23 16,6 3-3-16,8-5 1 16,4 2-11-16,-5 3 0 15,1-2-33-15,-7-1 0 16</inkml:trace>
  <inkml:trace contextRef="#ctx0" brushRef="#br0" timeOffset="102272.2581">23742 3495 54 0,'0'11'27'0,"0"28"10"15,0-26-27-15,0 9-3 16,0 7 1-16,0-3-4 16,0-5 0-16,0 0-3 15,3-5 1-15,1-2 3 16,3-4 1-16,0-2-6 15,7-5 0-15,0-3 0 16,4-3 1-16,3-5-3 16,0-5 1-16,-3-6-2 15,-1-4 1-15,-6 1 1 16,-1 1 1-16,-2 8 0 16,-5 5 0-16,-6 8 1 15,-1 5 1-15,-3 6-3 0,3 8 1 16,4-1 1-16,4-2 1 15,3 2-2-15,4 1 1 16,3-1-1-16,0-2 0 16,3 0-8-16,1-5 1 15,3-3-25-15,-3-6 0 16,3-7-9-16,-3-3 1 16,-4-2 39-16,0-12 1 15</inkml:trace>
  <inkml:trace contextRef="#ctx0" brushRef="#br0" timeOffset="102902.0342">24218 3455 49 0,'-4'3'24'0,"-10"15"9"0,11-10-24 0,-4 6-4 16,0 7 1-16,3 3-3 16,1 2 0-16,3-2-1 15,3-3 1-15,4-2-2 16,4-6 0-16,-1-3-1 15,1-4 0-15,-1-4-1 16,-2 1 0-16,-5-3-3 16,-3 3 1-16,-3 2 4 15,-1 3 0-15,-3 0-2 16,3 2 0-16,1 4 1 16,-1 1 1-16,4-1-1 15,7-1 1-15,4 0-1 0,0-2 0 16,-1-3 0-16,1-3 0 15,-4-2 0-15,0-3 0 16,-4 0-2-16,1 2 1 16,-4 1 1-16,0 2 1 15,0 3 0-15,3 5 0 16,1 1-2-16,3-1 1 16,0-3 1-16,0-2 0 15,0-2-1-15,0-6 1 16,0-6-1-16,0-4 0 0,0-9 0 15,-3-2 0-15,-1-3 2 16,4-8 0-16,4-5-2 16,3-8 0-16,4 8-1 15,14 3 1-15,6 5 0 16,8 5 1-16,-3 11-2 16,-8 5 1-16,-7 5 0 15,-10 9 1-15,-11 12-1 16,-14 6 0-16,-7 8 5 15,-4-9 0-15,0 7-5 16,4-4 0-16,4 0 0 16,10-2 1-16,7 0-2 15,14 0 0-15,14 0-20 16,4 0 1-16,0-6-30 16,-11-5 1-16,-14-5 46 15,-14-5 1-15</inkml:trace>
  <inkml:trace contextRef="#ctx0" brushRef="#br0" timeOffset="103802.575">21876 3786 24 0,'0'-13'12'0,"-4"5"12"15,1 8-13-15,3 5-1 16,-4 11 0-16,1 13-1 15,-1 11 0-15,1 15-1 16,-1 1 1-16,1 10-4 16,-1 5 1-16,0-2-3 15,1 0 1-15,-1-8-3 16,1-11 0-16,-1-13 5 16,4-10 1-16,0-17-7 15,4-15 0-15,-1-16 0 16,1-16 0-16,-1-14-10 0,-3-12 1 15,0-19-6-15,-7-19 1 16,-7 1 8-16,-10-19 0 16,-12 0 6-16,-2 13 1 15,-1 16 6-15,0 13 0 16,0 1 4-16,7 15 0 16,8 13-3-16,6 8 1 15,15 6-8-15,13 2 0 16,15 3-1-16,28 3 0 15,24 4 0-15,33 1 0 0,34 11 0 16,47 7 1-16,42 3 0 16,59 5 0-16,33 14-2 15,3-1 0-15,-35-4 2 16,-46-9 0-16,-50-8 7 16,-45-7 0-16,-29-6-8 15,-28 3 0-15,-24-1 1 16,-15 4 0-16,-17 2-2 15,-7 3 1-15,-11 2-1 16,-3 8 0-16,-1 11 1 16,-2 21 1-16,2 19-2 15,1 12 1-15,3 12 0 16,0 31 0-16,0 3 0 16,0 7 0-16,-3 12 0 15,7-1 1-15,3 6-2 16,-3-9 1-16,-11-26 0 0,-11-7 1 15,-10-12 4-15,-7-18 1 16,-14-10 1-16,-32-14 0 16,-39-7-7-16,-42-11 1 15,-56-9-1-15,-79-7 0 16,-55-2-1-16,-22 2 0 16,4 5-55-16,0 11 0 15,14 10 16-15,28-5 1 16</inkml:trace>
  <inkml:trace contextRef="#ctx0" brushRef="#br0" timeOffset="105469.7486">21763 4043 27 0,'3'-11'13'0,"4"6"4"0,-7 5-14 15,4 0-2-15,0 2 0 16,3 1 4-16,0 2 1 15,0 6-3-15,0 5 0 16,0-3-3-16,0 5 1 16,0 12 2-16,0 7 0 15,0 2-1-15,0 9 1 16,0 10 1-16,4-5 1 16,-1-5 3-16,1-3 0 0,3 0 1 15,7-3 0-15,4-2-3 16,10-9 0-16,11-1-7 15,7-7 1-15,7-4-29 16,7-6 1-16,3-5-16 16,-3-8 1-16</inkml:trace>
  <inkml:trace contextRef="#ctx0" brushRef="#br0" timeOffset="349559.769">8631 7037 21 0,'-4'-18'10'0,"11"7"9"0,-7 11-12 16,0-5-5-16,0 5 0 15,0 0 1-15,7 0 1 16,-3 8 0-16,3 8 1 15,0 10-2-15,-3 11 1 16,3 8-1-16,0 8 0 0,-4-2-1 16,-3 4 1-16,0 6-1 15,0 2 1-15,-3 9 1 16,-1-3 0-16,1 7-5 16,-1 6 1-16,1 3 2 15,-1 5 0-15,0-8 0 16,4 3 0-16,4-1 1 15,3 4 1-15,0 2-2 16,4 0 0-16,-1 7 1 16,-3 7 0-16,0 1-2 15,0 4 0-15,1 5-2 16,-1 5 0-16,0-5 1 16,-4 5 1-16,4 10-2 15,0-10 1-15,0 3 0 16,-3 8 1-16,-1-9-1 15,-3 6 0-15,0 3 0 16,0-8 1-16,-3 5-1 16,-4 5 1-16,0 3 0 0,0 0 0 15,0 0-2-15,0-3 1 16,0 11 1-16,-1 2 0 16,5-4-2-16,-1 4 1 15,4 1 0-15,0-1 0 16,0 3 0-16,0 3 0 15,-3 0 1-15,3 10 0 16,-4-13 2-16,1 6 1 16,-1 7-1-16,-6-10 0 15,3 0-2-15,0-3 0 0,3 3 0 16,4 5 0-16,-3-11 1 16,3 4 1-16,0 9-1 15,3-10 0-15,-3-7 0 16,4 10 0-16,-8-9-1 15,1-7 0-15,-1 8 1 16,-3-11 0-16,0 1-1 16,0 2 1-16,3-14-2 15,-3-2 0-15,0-5 0 16,0 0 0-16,7-14-1 16,0 1 1-16,4-3-7 15,-1-5 1-15,4-9-34 16,0-12 0-16,0-9-1 15,-7-18 0-15</inkml:trace>
  <inkml:trace contextRef="#ctx0" brushRef="#br0" timeOffset="350654.8948">6744 11821 26 0,'-11'0'13'0,"36"2"8"0,-15-2-14 0,12-2-6 16,13-1 0-16,11 1 1 16,17-6 0-16,11 2-4 15,18 4 1-15,10-6 3 16,22 0 1 0,151 3-3-1,-39-6 1-15,-7 0 4 16,-3-2 1-16,11 0-3 15,-5-6 0-15,19 9 0 16,-4-1 0-16,3-2-3 16,22 2 1-16,10-2-1 15,7 0 0-15,18 2 1 0,0-2 1 16,3 0 1-16,8 2 1 16,13 3-3-16,1 3 0 15,-1 0 1-15,15 2 1 16,0-2-4-16,10 2 1 15,11 1 1-15,3-1 0 16,11 3 0-16,4-3 0 16,3 3 1-16,7-2 0 15,3-1 1-15,1 3 0 16,-1 0-1-16,1 5 0 0,-11 1 4 16,4 2 1-16,-8-1-4 15,-21 4 0-15,-6 2 0 16,-26-5 0-16,-17 3-1 15,-32-6 0-15,-28 6-2 16,-24-6 0-16,-36 0 0 16,-32 3 0-16,-21 3-3 15,-21-3 1-15,-29-3-22 16,-20-2 1-16,-18-3-10 16,-14 0 1-16,-18-8 10 15,-18-6 0-15</inkml:trace>
  <inkml:trace contextRef="#ctx0" brushRef="#br0" timeOffset="351150.7003">21209 10866 31 0,'-14'-3'15'0,"14"3"7"0,7 3-16 0,4 7-4 15,10 6 1-15,11 5-2 16,6 6 0-16,15 2-1 16,7 5 0-16,11 9-1 15,6 2 1-15,4 10-1 16,8 6 1-16,-5-3 2 16,4 0 0-16,-3 3 3 15,-7 3 1-15,-11-3 4 16,-7 2 0-16,-14 1-2 15,-15-9 1-15,-17 3-2 16,-17 1 1-16,-15-1-6 16,-28 8 1-16,-14 3-2 15,-21-6 1-15,-7-7-4 0,-11 7 0 16,1 1-27-16,-5 2 1 16,15 5-18-16,3-2 1 15</inkml:trace>
  <inkml:trace contextRef="#ctx0" brushRef="#br0" timeOffset="353011.639">8479 7236 19 0,'-10'-21'9'0,"10"10"6"0,0 11-11 15,0 5-2-15,0 6 1 16,0 5-1-16,-4 2 0 15,0 4 5-15,1-1 1 0,-1-3-2 16,1-5 1-16,3-5-3 16,3-10 0-16,4-17-4 15,8-10 0-15,-1-8 0 16,3-8 0-16,8-5 0 16,0 2 1-16,-1 1 7 15,-2 12 1-15,-5 3-9 16,1 11 1-16,-1 8-1 15,-2 8 1-15,2 10 0 16,4 3 1-16,4 8-2 16,3 5 0-16,1 8-1 15,2 6 0-15,1 2-30 16,3 2 1-16,8-2 4 16,-12-5 1-16</inkml:trace>
  <inkml:trace contextRef="#ctx0" brushRef="#br1" timeOffset="387933.1982">14387 11570 18 0,'-21'-8'9'0,"4"-6"10"15,17 12-10-15,0-1-3 16,0 3 1-16,7-3-4 16,10 1 1-16,15 2 1 15,14 2 0-15,21-2-2 16,21 0 0-16,7 3-4 16,8 2 1-16,-12 1-10 15,-6-1 1-15,-11 3-26 16,-11-3 1-16,-17 0 34 15,-17 1 0-15</inkml:trace>
  <inkml:trace contextRef="#ctx0" brushRef="#br1" timeOffset="390005.1964">13135 11599 4 0,'32'-3'2'0,"14"0"4"0,-32 3-3 0,7 0-2 16,4 3 0-16,6-3 1 16,-2 3 1-16,-5-3-1 15,8 0 0-15,3 2 1 16,11-2 0-16,4 0-2 16,10 0 1-16,7 0-1 15,3-2 0-15,8 2 3 16,-1 0 0-16,1 2-1 15,7-2 0-15,-1 0-2 16,8 3 1-16,-7 2-1 16,17 3 0-16,-3-3 0 15,14 1 1-15,3 7-1 0,7-5 0 16,22 0 4-16,7-3 0 16,3 3 1-16,11-3 1 15,3 3-3-15,14-2 1 16,11 1-2-16,7 7 1 15,11-1-1-15,10 5 0 16,11 4-3-16,11-1 1 16,6-5-2-16,0 0 1 15,-250-16 0 1,554 39-52-16,-155-12 0 0</inkml:trace>
  <inkml:trace contextRef="#ctx0" brushRef="#br1" timeOffset="418004.977">23322 14607 20 0,'0'-8'10'0,"7"-5"8"15,-7 13-11-15,0 0-1 16,4-6 0-16,-4 6-2 16,0 0 0-16,3 3-1 15,1-3 1-15,3 0-2 16,0 5 0-16,0 1 0 15,0-4 0-15,0 1-1 16,0-1 1-16,0 1-1 16,0 0 0-16,0-3 0 0,0 2 1 15,0-2-2-15,0 3 0 16,0 0 0-16,0-1 0 16,-3 1 0-16,-1 0 1 15,1-3-1-15,-1 2 0 16,-3-2 0-16,4 3 1 15,-4-3 0-15,0 0 1 16,0 0 2-16,0 0 0 16,0 3-2-16,0-3 0 15,0 0-2-15,0 0 0 0,0 0 0 16,0 2 0-16,0-2 0 16,0 0 1-16,0-2-1 15,0 2 1-15,0 0-2 16,0-3 1-16,0 3 0 15,0 0 0-15,0 0 0 16,0 0 0-16,-4-3 1 16,1 3 0-16,-1 0-2 15,4 0 1-15,0 3 0 16,0 0 0-16,0-3 0 16,-3 0 0-16,3 0 0 15,-4 2 0-15,4-2 0 16,0 0 0-16,0 3 0 15,-3-3 1-15,3 0-1 16,0 2 1-16,0-4 0 16,0 2 0-16,0 0-1 0,0-3 0 15,0 3 0-15,-4 0 1 16,1 0-2-16,-1 3 1 16,1-1 0-16,-1 1 0 15,1 0 0-15,-1-6 0 16,1 3 0-16,-1 0 1 15,4 0-1-15,0 0 0 16,-3 3 0-16,-1-3 0 16,0 0 0-16,1 0 0 0,-1 0 0 15,-3 0 1-15,4-3-2 16,-4 3 1-16,3 3-1 16,1-1 1-16,-1 1 0 15,1-3 1-15,-1 0-2 16,1-3 1-16,-1 6 0 15,1-3 1-15,-1 0-1 16,4 0 1-16,-3 0-1 16,-1 0 1-16,4 3-2 15,-4-3 0-15,1 0 2 16,3 0 0-16,0 2-3 16,0 1 1-16,0 0 1 15,0-3 1-15,0-3-1 16,0 3 0-16,0 0-1 15,0 0 1-15,0 3 0 16,0-3 0-16,0 0 0 16,0 2 0-16,0-2 0 15,-4 0 1-15,4 0-1 0,0 0 1 16,0 3-2-16,0-3 1 16,0 0 0-16,0 0 0 15,0 0 0-15,0 0 0 16,0 3 0-16,0-3 1 15,0 0-2-15,-3 0 1 16,3 0 0-16,-4 0 0 16,1 0 0-16,-1 0 0 15,4 2 0-15,0-2 0 16,0 0-1-16,0 0 1 16,0 0 0-16,0 3 0 0,0 0 0 15,-3-3 1-15,3 0-1 16,0 0 0-16,0 0-1 15,0 0 0-15,0 0 1 16,0 0 0-16,0 0 2 16,0 0 0-16,0 0-3 15,0 0 0-15,0 0 0 16,0 0 0-16,0 2 1 16,0-2 1-16,0 0-1 15,0 0 1-15,0 0-1 16,0 0 1-16,0 0-1 15,0 3 1-15,0-3-3 16,0 0 1-16,0 0 0 16,0 0 1-16,0 0 0 15,0 0 1-15,0 0-3 16,0 0 1-16,0 0 3 0,0 0 1 16,-4 0-4-16,4 0 0 15,0 0 1-15,0 0 1 16,0 0-2-16,0 0 1 15,0 0 0-15,0-3 1 16,0 1-1-16,-3 2 0 16,3 0-1-16,-4 0 0 15,4 0 2-15,0 0 0 16,0 0-2-16,0 0 0 16,0 0 1-16,0 0 1 0,0 0-1 15,0 0 1-15,0 0 0 16,0 0 0-16,0 0-2 15,0 0 0-15,0 2 0 16,0-4 0-16,0 2 2 16,0 0 0-16,0 0-1 15,0-3 0-15,0 3 0 16,0 0 0-16,-3 3-1 16,3-3 1-16,0 0-1 15,-4 0 1-15,4 2 1 16,0-4 1-16,0 2-3 15,0 0 1-15,0 2-1 16,0-2 1-16,0 0 0 16,0 0 1-16,0-2-2 15,-3 2 1-15,3 0 0 16,0 0 1-16,0 0-1 0,0 0 0 16,0 0 0-16,-4-3 0 15,4 3-1-15,0 3 1 16,0-3 0-16,0 0 1 15,0 0-2-15,0 0 0 16,0 0 2-16,0-3 0 16,0 3-7-16,-3 3 1 15,-5-1-26-15,1 3 1 16,-3 3 5-16,-4-5 1 0</inkml:trace>
  <inkml:trace contextRef="#ctx0" brushRef="#br1" timeOffset="419716.7208">9428 7075 9 0,'0'-14'4'0,"7"6"5"15,-7 3-4-15,-3 0-2 16,-5-1 0-16,5 1 1 16,-8 5 0-16,1 0-2 15,-8 5 1-15,-3 3-3 16,0 6 1-16,-4 4 1 16,0 6 1-16,4 5-2 15,4 11 0-15,6-1 0 16,4-2 0-16,7-7 1 0,4-7 0 15,6-4 2-15,8-6 0 16,3-2-1-16,0-6 0 16,7-5-3-16,4-5 1 15,-4-6-2-15,4-10 1 16,-4-8-1-16,-3 0 1 16,-4-8 0-16,-3-6 0 15,-11-2-1-15,-4 8 1 16,-6 0-1-16,-8 6 1 15,1 1 0-15,-8 1 1 16,0 14-2-16,1 4 1 0,3 6 1 16,-1 7 1-16,1 6-3 15,0 5 1-15,0 9 0 16,7 4 0-16,4 6 1 16,3 0 0-16,7-3 0 15,3 2 0-15,15 1 0 16,7-3 0-16,-4-2-3 15,-3-3 1-15,-4-6-13 16,3-5 1-16,1 1-11 16,3-12 1-16</inkml:trace>
  <inkml:trace contextRef="#ctx0" brushRef="#br1" timeOffset="419988.81">9876 6736 19 0,'-4'24'9'0,"1"47"3"0,3-50-11 16,0 3 5-16,0 8 1 15,0 5-3-15,-4 5 0 16,4-2-3-16,0-6 1 15,0 1-3-15,0-9 0 0,0-2 2 16,0-8 0-16,4-3-17 16,3-8 0-16,-4-5 0 15,5-8 0-15</inkml:trace>
  <inkml:trace contextRef="#ctx0" brushRef="#br1" timeOffset="420513.9715">9573 6873 19 0,'0'0'9'0,"3"6"9"0,-6-9-11 15,3 3-4-15,3-5 1 16,4 0-3-16,7-6 0 16,15-2 1-16,6-3 1 15,7 3 0-15,11-3 0 16,0 2-3-16,-7 4 1 16,-7 2-2-16,-1 5 1 15,-2 6 0-15,-1 0 1 16,-3 5-1-16,-8 7 0 0,-2 7 0 15,-8-1 1-15,-11 3-2 16,-6-1 0-16,-11-1 1 16,-1-4 0-16,-2-2 1 15,-1-3 0-15,4-2-2 16,0-3 0-16,7 0 1 16,7-3 1-16,7 0-1 15,4 3 0-15,6 3-1 16,4 2 1-16,-3 3 1 15,-7 2 1-15,-11 1-3 16,-15-1 0-16,-13 6 1 16,-21 3 0-16,-4-4 0 15,-11-1 1-15,1 1-27 16,10 4 1-16,7-1 13 16,14-12 1-16</inkml:trace>
  <inkml:trace contextRef="#ctx0" brushRef="#br1" timeOffset="421623.679">21773 10273 21 0,'11'-10'10'0,"0"10"3"16,-8 2-12-16,1 3 8 16,-4 6 0-16,0 5-1 15,-4 5 0-15,4 0-5 16,-3 3 1-16,-1 3-1 15,-3 2 1-15,4-3-1 16,-1 3 0-16,0-8-1 0,4 1 1 16,4-4-3-16,3-2 0 15,4-8 1-15,3 0 0 16,7-3-1-16,7-5 0 16,4-3-1-16,0-2 1 15,-4-5 0-15,-3-1 1 16,-1 6-2-16,-3-3 1 15,-3 0-1-15,-4 5 0 0,-3 6-1 16,-4 5 1 0,-4 2 3-16,-3 4 0 0,0-1-2 15,4-3 1-15,3 1-1 16,3-6 1-16,8-5 1 16,3-13 0-16,4-3-1 15,0-8 0-15,-4-2-1 16,0-3 1-16,4-6-1 15,-8-2 0-15,-3 0-1 16,-3 3 0 0,-11 7-19-1,-7 6 0-15,-4 11-15 16,-3 7 1-16</inkml:trace>
  <inkml:trace contextRef="#ctx0" brushRef="#br0" timeOffset="433424.5515">13488 11234 13 0,'0'-24'6'0,"18"-5"9"0,-11 21-7 16,0-3-4-16,3 0 0 16,-3 1 0-16,0-1 1 15,0 3-5-15,-3 3 1 16,-4 5 0-16,7 0 0 15,-4 5-2-15,1 6 0 16,-4 2 1-16,4 0 0 16,-4 3 2-16,3 0 0 15,-3 8 1-15,4 2 1 16,-1 6-3-16,4 3 0 0,-3-4 0 16,3 4 0-16,-4 4 3 15,4 6 0-15,0 0-1 16,4 8 1-16,-4-2-1 15,4-1 0-15,-4-11-3 16,0-4 1-16,0-6 2 16,0-8 0-16,0-2-2 15,-7-6 0-15,3-3 5 16,-3-2 1-16,0-5-8 16,0-3 1-16,0-8 1 15,4-16 0-15,-4-15-1 16,0-14 0-16,0-5-1 15,0-1 1-15,0-4 0 16,0-9 0-16,0 6 0 16,-4 0 0-16,1 8 0 0,-4 8 0 15,0 7 0-15,3 9 0 16,1 7 1-16,-1 1 0 16,4 10-3-16,0 8 1 15,0 3 1-15,4 8 0 16,-1 12 0-16,-3 17 1 15,0 18 0-15,4 17 0 16,-4-4 1-16,0 8 0 16,0-4-2-16,0-1 0 15,0 3 0-15,0-9 0 16,-4-12 0-16,1-6 0 16,-1 22-47-1,-3-9 1-15,-3-12 31 16,-1-22 0-16</inkml:trace>
  <inkml:trace contextRef="#ctx0" brushRef="#br0" timeOffset="434400.7119">10973 11199 6 0,'11'-34'3'0,"6"2"3"16,-10 21-3-16,-3 1 0 15,-1-1 0-15,1 1 6 16,-1-1 1-16,1 3-5 15,-4 0 1-15,0 3-4 16,3 0 0-16,-3 5-2 16,4 2 0-16,3 6 1 15,0 8 0-15,0 8 2 16,0 5 1-16,0 13 1 16,0 11 0-16,-3-5 0 0,-4 2 1 15,0 3-6-15,0 0 1 16,0-8-1-16,3 0 1 15,-3 3 0-15,0-1 0 16,0-7-1-16,0-6 1 16,0-10 4-16,0-5 0 15,0-4-3-15,0-7 1 16,-3-2-3-16,3-12 1 16,-4-10-2-16,4-7 0 0,-3-12 0 15,-1-10 1-15,1-2-1 16,-4-9 1-16,0-10 0 15,-1 2 1-15,5 6-1 16,-1 3 0-16,1 7 0 16,-1 8 0-16,4 11-1 15,0 3 1-15,4 7 0 16,3 9 1-16,0 10-2 16,4 10 1-16,-1 11 0 15,4 19 1-15,4 16 2 16,0-3 1-16,-4 7-4 15,3-1 1-15,-3-9-1 16,-3-8 0-16,-7 1 1 16,-4-6 1-16,0-3-2 15,-4-2 0-15,0 0-1 0,1-1 1 16,3-31 0 0,0 19-58-16,3-11 1 15</inkml:trace>
  <inkml:trace contextRef="#ctx0" brushRef="#br0" timeOffset="437838.7413">10945 9897 15 0,'0'-5'7'0,"7"10"5"16,0-2-9-16,0 2 1 16,3 6 1-16,5 5 0 15,2 2 0-15,4 9-4 16,-3-1 0-16,0 1 0 16,-4-6 0-16,0-3-1 15,-4-2 1-15,1-2-1 16,0-1 0-16,-11-13 0 15,7 13 1 1,3 0 0-16,-3-2-2 0,-3 2 1 16,-1-2 0-16,1-3 0 15,-1-3 2-15,-3 0 0 16,0-2-2-16,0-1 0 16,-3-2-2-16,-1 0 1 15,4 0 3-15,-3 0 0 16,-1 0-2-16,1-2 0 31,-4-1 0-31,3-5 0 0,1 3 1 16,-1-6 1-16,1-5-2 15,-1-2 0-15,1-9 0 16,-5 1 1-16,-2-3-2 16,-4-3 1-16,0 0-1 15,0 1 1-15,-1 2 1 16,1 2 1-16,4 9-3 15,-1-1 1-15,1 3 0 16,3 0 1-16,3 0-1 16,4-2 1-16,7-3-1 15,7 0 0-15,7-1 0 16,8-4 0-16,2 5 0 16,8 0 0-16,0 2 0 15,0 6 1-15,0 0-2 16,-4 2 0-16,-3 3 0 15,-4 3 0-15,-4 2-22 0,-6 3 1 16,-7 3 10-16,-8-1 0 16</inkml:trace>
  <inkml:trace contextRef="#ctx0" brushRef="#br0" timeOffset="438108.8962">10708 9958 24 0,'22'-18'12'0,"55"-9"2"16,-56 17-12-16,11-3-3 15,10 2 1-15,1-2-1 16,-4 2 1-16,6 3-11 16,-2 3 1-16,-5 2-4 15,-2 3 0-15</inkml:trace>
  <inkml:trace contextRef="#ctx0" brushRef="#br0" timeOffset="438561.9582">11467 9874 17 0,'0'2'8'0,"0"17"1"16,0-11-8-16,3 2-1 16,1 4 1-16,-1-1-1 15,1-3 1-15,-1 1-15 16,1 2 1-1</inkml:trace>
  <inkml:trace contextRef="#ctx0" brushRef="#br0" timeOffset="439354.7202">13202 9821 17 0,'14'5'8'0,"4"24"7"0,-11-18-8 16,4 2 0-16,3 3 1 15,0 0-4-15,0-3 0 16,-4 0-2-16,1-5 0 16,-4 0 3-16,0-3 1 15,-3-2-5-15,-1-3 0 16,-3 0-2-16,0-8 1 0,0-3 0 16,-3-7 0-16,-4-6 0 15,-4 0 1-15,-3 0-1 16,0-7 0-16,-4-6-1 15,-3-3 1-15,-4 6 2 16,-3 2 0-16,3 5-4 16,4 4 1-16,4 4 0 15,3 3 1-15,3 0 0 16,7 3 0-16,8 3 0 16,7-4 0-16,6 4-1 15,8-4 1-15,10 4 1 16,14-3 0-16,1 2-2 15,6 0 1-15,4 4-9 16,0 1 1-16,-10 6-25 16,-5 3 1-16,-9 2 30 0,-5 3 1 15</inkml:trace>
  <inkml:trace contextRef="#ctx0" brushRef="#br0" timeOffset="439580.9665">13012 9802 26 0,'7'-5'13'0,"70"-19"1"0,-45 21-13 0,7-2-3 16,7 3 0-16,3-4-21 15,-7 4 0-15,4 4 22 16,4-10 0-16</inkml:trace>
  <inkml:trace contextRef="#ctx0" brushRef="#br0" timeOffset="440074.6612">13692 9794 11 0,'-7'-5'5'0,"7"-3"9"0,0 8-7 32,15 3-4-32,-1-3 0 0,0 2-3 15,3 1 0-15,1 2 1 16,0-5 0-16,-4 3-1 15,0 0 0-15,-4-1 1 16,-3 3 0-16,-3 3 1 16,-4 3 1-16,-4 0-1 15,-3 2 0-15,0 0-1 16,4-2 0-16,3-3 6 16,10-3 1-16,1-2-7 15,10-3 0-15,14-3-2 16,4 0 0-16,0 3-15 15,-4 3 0-15,4 5-4 16,0-3 0-16</inkml:trace>
  <inkml:trace contextRef="#ctx0" brushRef="#br0" timeOffset="616590.0953">8490 14797 14 0,'0'0'7'0,"3"0"1"0,-3-2-6 15,4-1 0-15,-1-2 0 16,1-3 3-16,-1-3 0 16,4 1-3-16,0-6 0 0,8 0 0 15,2 3 0-15,4-6-1 16,4 1 1-16,3-9-1 16,-3-2 0-16,3-3 0 15,0-2 0-15,4-6-1 16,7 0 0-16,0 1 0 15,3-1 0-15,7 8 1 16,4-2 0-16,-7-3 1 16,-3-5 1-16,6-1-1 15,0 4 1-15,1-6-2 16,-1 0 0-16,4 0 0 16,7 2 1-16,-7 9-1 15,-4-3 1-15,1-5-2 16,6-3 0-16,1 2 0 15,-8 4 1-15,7-1 0 0,4-2 0 16,-7-1 1-16,4 4 0 16,3-6-1-16,0 0 0 15,-4-3-1-15,4 3 0 16,3 0 1-16,-3 0 1 16,4-5-2-16,3 2 0 15,3 11 0-15,1 0 1 16,7 0-1-16,-4-13 1 15,7-3 0-15,3 0 0 16,5 0-1-16,2 3 0 0,-2 2 3 16,-1 8 1-16,-4 1-7 15,1 2 0-15,3-6 2 16,-17 6 1-16,3-2 0 16,3 4 1-16,-6 1-1 15,3-1 0-15,0-2 1 16,-7 3 1-16,0 5-3 15,-3 0 1-15,-4 5 0 16,-7 0 1-16,-1-2 3 16,5-1 0-16,3-7-2 15,-7-1 1-15,3-2 1 16,4-2 1-16,-3 2-4 16,-5 0 0-16,1 5-1 15,0 0 0-15,-7 3 0 16,-4 11 0-16,-10-1-1 15,-7 1 0-15,0-1-16 16,-8 3 0-16,4 3-27 0,-3 5 1 16</inkml:trace>
  <inkml:trace contextRef="#ctx0" brushRef="#br0" timeOffset="617190.0321">12991 11874 13 0,'-11'-6'6'0,"-7"9"6"0,22-3-8 16,-4 3 0-16,3-1 1 15,4 4 2-15,8-4 1 16,9-2 0-16,15-2 0 16,10-1-2-16,18 0 1 15,4 1-4-15,3-1 0 16,4 3-3-16,-8 0 0 0,-6 3 0 16,-1-3 0-16,-6 0-1 15,-8 0 1-15,-7 0-9 16,-6 0 0-16,-8-3-28 15,-7 3 0-15</inkml:trace>
  <inkml:trace contextRef="#ctx0" brushRef="#br0" timeOffset="617970.0556">13506 11948 12 0,'0'0'6'0,"24"10"1"0,-13-7-6 15,-1 2 2-15,4 3 1 0,4 3 1 16,3-1 0-16,4 4-4 15,7-4 0-15,7 9-1 16,-4-3 1-16,4 0 0 16,3-1 0-16,7 1 1 15,1-2 0-15,-4 4-1 16,-1 1 0-16,5 2 1 16,3-5 0-16,-4-3 4 15,0 0 0-15,8 3-7 16,3 0 0-16,3 5 1 15,8 3 1-15,-1 0 0 16,8 2 0-16,7 0 2 16,-1 6 0-16,8 5-2 15,0 0-1-15,-92-37 0 16,176 69 2-16,-31-5 0 16,-8-4-2-16,-10 4 0 15,-3 2-1-15,-1 0 1 16,1-8 1-16,-1 3 0 15,1 3-1-15,6 2 0 16,4 11 1-16,0-3 1 16,7 0 1-16,0 5 0 15,4 1-1-15,14 10 0 16,6-3-2-16,5-8 1 16,6 6-1-16,4-3 1 0,7 8-2 15,-4-13 1-15,4-1 0 16,4 1 1-16,3 0-1 15,-4 7 0-15,-13-7-19 16,-12-13 1-16,-6 2-12 16,-14-8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01:11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23946 12924 65 0,'4'-8'32'0,"3"-13"6"0,-4 16-33 0,1-1-1 0,3 1 0 0,4 2-2 0,-4 1 0 15,3-1 0-15,-3 3 0 16,0 0 1-16,-3-2 1 16,-1 2 0-16,1 0 0 15,-4 0-2-15,3 2 0 0,1 1 0 16,-4-1 0-16,3-2 2 15,-3 0 1-15,0 0-2 16,0 3 0-16,0-3 0 16,0 0 0-16,0 0-1 15,0 0 0-15,0 0-2 16,-3 0 0-16,3 3 2 16,0-3 0-16,0-3 1 15,3 6 1-15,-3-3-2 16,-3 0 0-16,3-3-2 15,-4 3 1-15,4 0-2 16,0 0 0-16,0 0 1 16,0 0 0-16,0 0 0 15,0 0 1-15,0 3-1 16,0-1 0-16,0 1-1 16,0-6 1-16,0 6 0 0,0 2 1 15,0-7-1-15,0 2 0 16,0-3 0-16,0 6 1 15,0-3-2-15,0 0 1 16,0 5-1-16,-3-10 1 16,3 10 0-16,0-2 1 15,0-3-1-15,-4 0 0 16,4-3 0-16,0 8 0 16,0-5 0-16,0 3 1 15,0 0-1-15,0-3 1 0,-3 2-1 16,-1-2 0-16,4 0 2 15,-3 3 0-15,-1 2-3 16,1 0 1-16,-1-5 0 16,1 0 1-16,-1 6-1 15,1-4 1-15,-1 1-2 16,1 0 0-16,-1-3 1 16,4 2 0-16,-4 1 0 15,1 0 0-15,-1 5 1 16,1-8 0-16,3-3-2 15,-4 8 0-15,1-5 1 16,-1 3 0-16,1-1 0 16,3-2 1-16,0 0-1 15,-4 3 0-15,4 2 0 16,0-5 0-16,0 3 0 0,0 0 0 16,-3-3 0-1,3 2 1-15,0-2 0 0,0 3 0 16,0-3-2-16,0 0 1 15,-4 3 0-15,4-6 0 16,0-2 0-16,0 5 1 16,0 0-2-16,0 5 1 15,-3-2-1-15,3-1 1 16,0-2 0-16,0 0 1 16,0-2-2-16,0 2 1 15,0 0 0-15,0 0 0 0,0 0-1 16,0 0 1-16,0 0 1 15,0 2 0-15,0-2-2 16,0 0 1-16,0 0 0 16,-4 3 1-16,4-3-1 15,0 0 1-15,0 0-2 16,0-3 1-16,0 3 0 16,0 3 0-16,0 0 0 15,0-3 0-15,0 0-1 16,0 2 1-16,0-2 0 15,0 0 0-15,0 0 1 16,0 0 0-16,0-2-1 16,0 2 0-16,0-3 0 15,0 3 0-15,0 3 0 16,0-1 0-16,0-2-1 16,0 0 0-16,0 0 3 15,0 0 1-15,0 0-7 0,0 0 0 16,0 0 6-16,0-2 0 15,0 2-2-15,0-3 0 16,0 3 0-16,0 3 1 16,0-3-1-16,0 2 0 15,0-2 0-15,0-2 0 16,0 2 0-16,0 0 1 16,0 0-1-16,0 0 0 15,0 2 0-15,0-2 0 16,0 0-1-16,0-2 1 0,0-1-1 15,0 3 1-15,0 0 0 16,0 3 1-16,0-3-1 16,0 0 0-16,0 0 0 15,0 0 1-15,0 0-2 16,0 0 0-16,0 0 1 16,0 0 1-16,0 2-1 15,0-2 1-15,-3-2-2 16,3 2 1-16,0 0 0 15,0-3 0-15,0 6 0 16,0-6 1-16,0 6-2 16,0-3 1-16,0 0 1 15,0-3 0-15,0 3-1 16,0 0 0-16,0 0 0 16,0 3 1-16,0-3-2 15,0 0 0-15,0 0 1 16,0 0 0-16,0 2 0 0,0-2 0 15,0-2 1-15,0-1 0 16,0 3-1-16,0 0 0 16,0 0 0-16,0 0 0 15,0 0 0-15,0 0 0 16,0 3-1-16,0-6 1 16,0 0-2-16,0 3 1 15,0 0 1-15,0-2 1 16,0-1-13-16,0 0 0 15,-4-5-21-15,1 0 0 0,-4 1-12 16,-4-7 1-16,0-15 24 16,1-5 0-16,3-22 16 15,17 3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7T16:15:29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24483 7168 29 0,'-11'-8'14'0,"11"2"8"0,0 1-15 16,0 2-6-16,4-2 1 15,3 0 1-15,-4 0 0 16,1-1-1-16,-4 1 0 0,0 0-2 16,3-1 0-16,-3 1 0 15,4-3 0-15,-4 3 0 16,0-3 1-16,0 0 2 16,0 0 0-16,-4 0-2 15,1 0 1-15,-1 0 2 16,-3-2 0-16,0 2-3 15,0 0 0-15,3 0-2 16,1 0 1-16,-1 3 0 16,1-3 1-16,-1 5-1 15,1 0 0-15,-1 1 0 16,1-4 0-16,-1 4 0 16,1-1 0-16,-1 0-1 15,4 1 1-15,0 2 0 16,4-5 1-16,-1-3-1 0,1 2 1 15,-1 1-2-15,4 0 1 16,-3 2 0-16,-1 0 1 16,-3 3-2-16,4-5 1 15,-1 0-1-15,1-3 0 16,-1 3 2-16,1-1 0 16,-4 4 0-16,4-6 0 15,-4 2 2-15,0-1 0 16,-4 4-3-16,4-2 0 15,0-1 1-15,0 1 0 16,-4 0-1-16,1 2 0 0,3-2-1 16,0-3 1-16,-4 3-1 15,4 2 0-15,0-2 2 16,0 2 1-16,0 3-3 16,0-5 1-16,0 2 0 15,0 3 0-15,0-5 0 16,0 5 1-16,0 0-2 15,0-6 0-15,0 6 1 16,0 0 1-16,0 0-1 16,4-2 1-16,-4-4-2 15,0 6 0-15,0 0 2 16,0-2 0-16,0-1-2 16,0 3 0-16,0-2 2 15,0 2 0-15,0 0-1 16,0-3 1-16,0 0-2 15,0 3 1-15,0 0-1 16,0 0 1-16,-4 0 0 0,4 0 0 16,-3-2 1-16,3 2 0 15,0 0-2-15,0 0 0 16,0 0 1-16,0 0 1 16,-4 0-2-16,4 0 1 15,-3 0 1-15,3 0 0 16,0 0-2-16,0-3 1 15,0 0-1-15,0 1 1 16,0 2 0-16,0 0 0 16,0 0 0-16,0 0 0 0,-4 0 0 15,4 0 0-15,0 0 0 16,0 0 0-16,0 0 0 16,0 0 0-16,0 0 0 15,0 0 1-15,0 0-2 16,0 0 0-16,0 0 1 15,0 0 1-15,0 0-2 16,0 0 1-16,0 0 0 16,0 0 1-16,0 0-2 15,0 0 1-15,0 0 0 16,-3 0 1-16,3-3-1 16,0 3 1-16,0 0-1 15,0 0 0-15,0 0-1 16,-4 0 1-16,4 0 0 15,-3 0 0-15,-1 0-1 0,-3 3 1 16,0-1 0-16,0 1 1 16,0-3-1-16,3 3 0 15,-3-3 0-15,4 0 0 16,-1 0 0-16,1 0 0 16,-1 2 1-16,1-2 0 15,-1 0-2-15,1 0 1 16,-4 0 0-16,0 3 1 15,0-3-2-15,-1 0 0 16,1 0-1-16,4 0 0 16,-1 3-16-16,4-1 0 0,7 1-19 15,8-8 1-15</inkml:trace>
  <inkml:trace contextRef="#ctx0" brushRef="#br0" timeOffset="2900.6738">23029 15798 47 0,'-32'-16'23'0,"15"-10"12"0,13 23-24 15,-3-2-9-15,-3 0 0 16,-1-1 1-16,0 1 1 0,4 0-2 16,0 2 1-16,4-2-1 15,-4 2 0-15,3 1-2 16,1 2 0-16,-1 0-1 15,1 0 1-15,-1 0 0 16,1 2 1-16,3 4-1 16,0-1 1-16,0 0 4 15,0 3 1-15,0-3-4 16,0 1 0-16,3-4-2 16,1 1 1-16,-1 2-1 15,-3-2 0-15,7 0 1 16,0 2 0-16,0 0 0 15,4-2 0-15,-1-1-1 16,5 4 1-16,-1-4-1 16,0 1 0-16,0-3 1 15,0 3 0-15,0-3-1 16,0 2 0-16,-3-4-1 0,-1 2 1 16,-3 2 1-16,1-2 0 15,-1 3-2-15,-4 0 1 16,1-1 1-16,-1-4 0 15,1 4-2-15,-4-2 1 16,0 0-1-16,0 0 1 16,0 0 1-16,0 0 1 15,0 0-2-15,0 3 1 16,0-3-1-16,0 0 0 16,3-3 0-16,-3 3 0 0,0 0 0 15,0 0 1-15,0 0-1 16,0 0 1-16,4 0-1 15,-1 0 1-15,-3 0-2 16,0 3 1-16,0-6 0 16,0 3 1-16,0 0-2 15,0 0 1-15,0 0 0 16,0 0 0-16,0 0 0 16,0 0 0-16,0 0 0 15,0 0 0-15,0 0 0 16,0 0 1-16,0 0-1 15,0 0 0-15,0 0-1 16,0 0 1-16,0 0 0 16,0 0 0-16,0 0 0 15,0 0 0-15,0 3 0 16,0-3 1-16,4 0-2 0,-4 0 1 16,0 0 0-16,0 0 0 15,0 0 0-15,0 0 1 16,0 0-1-16,0 2 0 15,0-2 0-15,0-5 0 16,0 5 0-16,0 0 1 16,0 0-2-16,0 0 1 15,0 0-1-15,0 0 1 16,0 0 1-16,0 0 0 16,0 0-2-16,0 0 1 15,0 3 0-15,0-3 0 0,0 0 0 16,0-3 0-16,0 3-1 15,0 0 1-15,0 0 0 16,0 0 0-16,0 3 0 16,0-3 0-16,0 0 0 15,0 0 0-15,0-3 1 16,0 3 0-16,0-2-2 16,0 4 1-16,0-2 1 15,0 3 0-15,0-3-1 16,0 0 0-16,0-3 0 15,0 3 1-15,0-2 0 16,0 2 0-16,0-3-1 16,0-2 1-16,0 2-1 15,0 0 1-15,0 6 0 16,0-6 1-16,0 3-2 0,0 3 1 16,0-6 0-16,0 3 0 15,0 0-2-15,0 0 0 16,0-2 1-16,0 2 0 15,0 0 1-15,0-3 0 16,0 3-1-16,0 0 0 16,0 0 0-16,0 3 1 15,0-6 4-15,0 3 0 16,0 0-5-16,0 0 1 16,0 0 0-16,0 3 1 15,0-3-2-15,0 0 0 0,0 0 0 16,0-3 0-16,-4 0-8 15,1 1 0-15,-1 2-13 16,-3 0 1-16,0 2-12 16,0 1 1-16,0 0 6 15,0-1 0-15,-4-12 14 16,1-22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02:00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24084 3048 39 0,'-7'0'19'0,"14"0"7"15,-7 0-21-15,3 5-3 16,-3-5 1-16,4 0-1 16,-1 0 0-16,4 0 0 15,-3 3 1-15,-4-3 0 0,0 0 1 0,4 2-2 16,-4-2 0-16,0 0 0 15,0 0 0-15,0-2-1 16,-4-1 1-16,0 3 1 16,1 0 1-16,3 0-4 15,0 0 1-15,0 0-1 16,0 0 0-16,0 0 0 16,0 0 0-16,-4 0 0 15,1 0 0-15,3 0 1 16,0 0 1-16,0 0 0 15,0 0 0-15,0 0-2 16,0 0 0-16,0 0 0 0,0 0 1 16,0 0-2-16,0 0 1 15,0 0 0-15,0 0 0 16,0 0 0-16,0 0 0 16,0 0 0-16,0 0 1 15,0 0-1-15,0 0 0 16,0 0 1-16,0 0 0 15,0 0-2-15,0 0 0 16,0 0 1-16,0 0 1 16,-4 0-1-16,4 0 0 0,0-5 0 15,-3 5 0-15,3 0 0 16,-4 0 0-16,4 0 0 16,0 0 1-16,-3 0-1 15,-1 0 1-15,1 0 2 16,-1 0 0-16,1 0-4 15,-1 5 1-15,1-5-1 16,-4 0 1-16,3 0 0 16,1 0 0-16,-1 3-1 15,0-3 1-15,1 0 0 16,3 0 1-16,-4 0-2 16,1 0 1-16,3 0 1 15,-4-3 1-15,1 3-2 16,-1-5 1-16,1 2-2 15,-1 1 1-15,1-1-1 16,-1 0 1-16,1 1-3 16,-4 2 1-16,3-3 5 15,1 3 1-15,-1 0-6 0,0 0 1 16,4-3 1-16,0 3 0 16,0 0 1-16,-3 0 0 15,3 0-1-15,0 0 0 16,0 0-1-16,0 0 0 15,0-2 2-15,0 2 0 16,0 0-2-16,0 0 1 16,0 0-1-16,0 0 1 15,0 0 0-15,0 0 0 16,0 0 0-16,0 0 0 16,0 0 1-16,0 0 0 0,0 0-1 15,0 0 1-15,0 0-3 16,0 0 1-16,0 0 2 15,0 0 0-15,0 0-2 16,0 0 0-16,0 0 1 16,0 0 0-16,0 0 0 15,0 0 0-15,0 0 0 16,0 0 1-16,0 0-1 16,0 0 1-16,0 0-2 15,0 0 1-15,0 0 0 16,0 0 0-16,0 0-1 15,0 0 1-15,0 0 0 16,0 0 1-16,0-3-1 16,0 0 0-16,0 1 0 15,0 2 1-15,0-3-2 16,0 3 1-16,0 0 0 16,0 0 1-16,0 0-1 0,0 0 1 15,0 0-2-15,0 0 0 16,0 0 1-16,0-3 1 15,0 3-2-15,0 0 1 16,0-2 0-16,0 2 1 16,0 0-2-16,0 0 0 15,0 0 1-15,0 0 1 16,0 0-2-16,0 0 1 16,0 0 1-16,0 0 0 15,0 0-1-15,0 0 0 16,0 0-2-16,0 0 1 0,0 0 2 15,0 0 0-15,0 0-1 16,0 0 1-16,0 0-2 16,0 0 0-16,0 0 1 15,0 0 1-15,0 0-1 16,0 0 1-16,0 0-1 16,0 0 1-16,3 0-1 15,-3 0 1-15,0 2-1 16,0 1 0-16,0 0-1 15,0-1 0-15,0 1-6 16,0 0 1-16,-3-1-15 16,-1-2 0-16,1 0-19 15,-1-2 1-15,-3-1 34 16,-3-5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7T16:09:36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15120 4585 7 0,'7'3'3'0,"0"2"7"0,-7-5-5 15,0 0 2-15,0 3 0 16,0-3-2-16,0 0 1 16,0 0-3-16,0 0 1 15,-4 0-3-15,4-5 1 16,0-1-1-16,0-2 0 16,0 0 1-16,4 0 1 15,-4 0-2-15,4 1 1 0,-1-1 0 16,1 0 1-16,-1 0-4 15,4 2 0-15,0 4 1 16,4 4 1-16,3 4-1 16,0 2 1-16,0 5-1 15,4 3 0-15,-1 2 0 0,1-2 0 16,0-3 8-16,-1-5 0 16,1-8-6-16,0-5 0 15,3-8-2-15,0 2 0 16,4-7-1-16,-4-3 1 15,0-9-12-15,-7-1 1 16,-3-1-5-16,-4 3 1 16,0-6-5-16,0 4 1 0</inkml:trace>
  <inkml:trace contextRef="#ctx0" brushRef="#br0" timeOffset="859.4449">15197 4141 7 0,'-10'-6'3'0,"-8"6"4"16,15-2-4-16,-4-1-1 15,-4 3 1-15,1 0 0 16,-5 0 1-16,-6 3-3 16,0 2 0-16,-4 3-1 15,1 5 1-15,-1 6 0 16,-3 5 0-16,0 2 1 16,-1 3 0-16,1 11 0 15,0 7 0-15,3-2 0 16,0 3 1-16,8 8 0 15,3 2 1-15,3 0-3 16,8 6 1-16,6-1-3 0,4-10 0 16,7-3 2-16,11 0 0 15,3-5 4-15,4-7 0 16,10-7-1-16,8-7 1 16,3-11 2-16,10-15 1 15,11-14-2-15,14-5 0 16,-3-16-6-16,-7-8 1 15,-1-3-2-15,-6-2 1 16,-8-9 0-16,-10 1 1 16,-3-11-1-16,-4-7 0 0,-15-6 0 15,-17-3 0-15,-14 8 0 16,-17-2 1-16,-22 10-3 16,-7 14 0-16,-24 4 1 15,-5 14 1-15,-9 11-7 16,3 7 0-16,7 9-15 15,-1 7 1-15,12 6-2 16,7 5 1-16</inkml:trace>
  <inkml:trace contextRef="#ctx0" brushRef="#br0" timeOffset="1921.9582">15526 3956 12 0,'3'10'6'0,"-3"-10"9"0,4 3-7 15,-1-1-2-15,-3-2 1 16,0 6 1-16,0-6 1 16,0 2-2-16,0-2 1 15,0-5-6-15,4 0 1 0,-1-6-1 16,-3-2 0-16,0-6-2 16,-3-4 0-16,-1-7 0 15,1-1 0-15,-1 2 0 16,4-6 0-16,-3-15 0 15,-1 0 0 1,4 50 0-16,-3-98 0 16,-12 10 0-16,-6 4-1 15,0 10 1-15,0 5 0 16,-4 5 0-16,-3 9-1 16,0 5 1-16,0 10 0 15,3 8 0-15,0 3 1 16,4-3 0-16,3 3-1 15,8 0 0-15,3-3 0 16,7 3 0-16,7 5 0 0,7 3 0 16,7 0-1-16,7 3 1 15,11 4 0-15,18 1 1 16,-1-3-1-16,25 0 1 16,18 3-1-16,14-13 1 15,28-1 0-15,25 3 0 16,28-7-1-16,14 10 1 15,14 5 0-15,-10 2 1 16,-18 4-1-16,-14-1 0 16,-29-5-2-16,-9 0 1 15,-19 1-3-15,0 4 1 0,-17-2-37 16,0 0 1-16,-14 5 27 16,-4-14 1-16</inkml:trace>
  <inkml:trace contextRef="#ctx0" brushRef="#br0" timeOffset="2835.5745">17868 2503 18 0,'4'3'9'0,"27"-17"4"0,-17 6-9 0,8 0 3 15,16-2 0-15,8-3-3 16,7-1 1-16,11 1-5 16,-1 3 0-16,-6 4 0 15,10 4 0-15,-11 2-1 16,-3 0 1-16,-4 0 1 15,1 0 0-15,-4-6-2 16,-4 4 0-16,-7 2 2 16,-3 0 0-16,-7-3-2 15,-8 3 1-15,-3-5 1 16,-3 5 1-16,-4 0-2 16,-7 0 0-16,0 0 0 15,0 0 0-15,0 5 0 16,0 6 1-16,0-3 0 15,0 8 0-15,0 2 1 16,0 3 1-16,4 19 1 0,-1 18 1 16,1 19-1-16,3-3 1 15,0 13-5-15,0 8 0 16,-4 9 0-16,1-14 0 16,-1-6-1-16,1-4 0 15,-1-4-33-15,1-2 1 16,-4-7 20-16,0-17 0 15</inkml:trace>
  <inkml:trace contextRef="#ctx0" brushRef="#br0" timeOffset="3351.225">18235 3535 17 0,'-21'-8'8'0,"10"3"12"0,11 5-10 16,0 0-5-16,11 0 1 16,13 2 2-16,19 4 0 15,31 1 0-15,39-1 1 16,28-4-3-16,11 4 0 0,-1-1-6 16,-10 3 0-16,-10 0 0 15,-8 0 0-15,-20-3-13 16,-8-2 1-16,-7-3-15 15,-17-6 0-15,-8 1 12 16,-13-13 0-16</inkml:trace>
  <inkml:trace contextRef="#ctx0" brushRef="#br0" timeOffset="3820.0194">18210 3657 18 0,'0'-14'9'16,"0"6"2"-16,0 11-10 0,4 2 4 15,-1 6 0-15,4 7 3 16,4 17 1-16,-1 26-2 16,1 26 0-16,-7 27-5 15,-8 34 0-15,-7 0-3 16,1 0 1-16,-1-5 0 16,4-26 1-16,4-17-27 15,3-15 1-15,7-19 9 16,7-21 0-16</inkml:trace>
  <inkml:trace contextRef="#ctx0" brushRef="#br0" timeOffset="4439.1371">19438 3561 18 0,'0'-21'9'0,"10"8"1"15,-6 8-9-15,0 2 0 16,-1 0 1-16,1 1 0 16,3 2 1-16,-4 2 1 15,4 4 0-15,-3 4-1 16,-1 9 1-16,1 10-2 16,-1 3 1-16,1 5 1 15,-1 18 1-15,1 22-3 16,-1 10 0-16,4 24-1 15,1 27 1-15,-1 10-2 16,-4 11 0-16,-3-3 0 16,-3-3 1-16,3-15 0 15,-4-14 0-15,1-23-2 16,3-16 0-16,-4-11-18 0,-3-11 0 16,-4-15-3-16,-3-14 0 15</inkml:trace>
  <inkml:trace contextRef="#ctx0" brushRef="#br0" timeOffset="5064.1452">18013 4540 20 0,'0'-2'10'0,"0"2"5"15,3-3-11-15,1 8 0 16,3 6 0-16,0 10 4 0,3 11 0 16,1 5-7-16,0 16 0 15,-1 5 2-15,1 5 0 16,-1 9-2-16,1 2 0 15,-4 3 1-15,-4-1 1 16,1-7-1-16,-8 3 1 16,-3-4-3-16,0-4 1 15,0 2 0-15,-3-5 0 16,-1-8 0-16,1-11 0 16,-1-7-2-16,4-9 1 15,3-2 0-15,4-6 1 0,7 1 7 16,15-3 1-16,9-3-4 15,29-2 1-15,25-6-2 16,31-3 0-16,29 4-5 16,10-1 1-16,4 6-20 15,-18 2 1-15,-17-5 10 16,-22-6 1-16,-10-2-17 16,-8-5 0-16,-13 0 12 15,-8-6 0-15</inkml:trace>
  <inkml:trace contextRef="#ctx0" brushRef="#br0" timeOffset="5376.652">19565 5284 39 0,'3'-16'19'0,"4"40"3"0,-3-14-20 16,0 9 6-16,-1 18 0 16,1 13-2-16,-4 19 1 15,-4 2-7-15,-7 6 0 0,1 0 0 16,-4-8 0-1,0-3-9-15,0-5 1 0,3-6-25 16,0-13 0-16,4-2 20 16,4-11 0-16</inkml:trace>
  <inkml:trace contextRef="#ctx0" brushRef="#br0" timeOffset="6046.019">18739 6107 31 0,'-7'-11'15'0,"4"16"3"16,3-2-16-16,0 5 1 15,0 2 0-15,3 14 2 16,1 19 1-16,3 23-1 16,0 16 1-16,-7 24-6 15,3 15 0-15,-6 1 1 16,-1 8 0-16,-3 7 0 0,-3-15 1 15,-8 0-2-15,4-9 0 16,0-1-1-16,0-15 0 16,-4 4-5-16,4-3 1 15,-4 8-26-15,4-14 0 16,0 4 19 0,4-12 1-16</inkml:trace>
  <inkml:trace contextRef="#ctx0" brushRef="#br0" timeOffset="6811.6528">18186 8210 36 0,'-39'3'18'0,"0"-1"8"0,35-2-18 16,-3 0-8-16,7 0 0 15,7 0 4-15,11 0 0 16,17-2 3-16,29-6 1 0,24 2-4 16,32-2 1-16,18-5-4 15,6 0 0-15,-3 5-2 16,-7-2 0-16,-17-1 1 15,-22-2 0-15,-7-6-5 16,-7-2 0-16,-10 2-8 16,-15 4 0-16,-10-1 2 15,-11 3 1-15,-10 2 5 16,-11 0 1-16,-7 3 4 16,-7 3 1-16,-10 2 2 15,-8 6 0-15,-3 8 8 16,-4 10 0-16,1 11-5 15,2 10 0-15,5 21 1 16,-4 14 1-16,-1 13-9 16,5-8 1-16,-1 3 0 15,4-6 0-15,0 1-3 0,7-9 0 16,-4-7-19-16,1-14 0 16,-1-13-7-16,-7-5 1 15</inkml:trace>
  <inkml:trace contextRef="#ctx0" brushRef="#br0" timeOffset="7183.093">18186 8242 26 0,'3'-8'13'0,"4"24"3"15,-3-3-12-15,-1 16 5 16,1 21 0-16,-1 19 5 15,-3 26 0-15,-3 24-8 16,-4 8 0-16,-4 6-2 16,0 4 0-16,1-20-4 15,-1-11 1-15,-3-11-2 16,4-13 0-16,6-11-27 16,4-7 0-16,7-14-5 15,7-16 0-15</inkml:trace>
  <inkml:trace contextRef="#ctx0" brushRef="#br0" timeOffset="7839.2976">19410 8797 28 0,'-7'-5'14'0,"7"2"3"15,0 3-13-15,-4 3 0 16,1 5 1-16,-5 13 2 16,5 11 0-16,-4 10-4 15,3 19 1-15,1 13 1 16,3 19 1-16,-4-1-5 15,4 9 1-15,0-3 0 16,4-3 0-16,-4-10 2 16,0-1 0-16,0-2-3 0,0-10 0 15,0-3-1-15,-4-8 1 16,1-1-1-16,-4-12 1 16,3-11-2-16,1-5 0 15,-1-6 1-15,1 1 0 16,3-27 0-1,-22 10 0-15,1-2 1 16,-10-5-1-16,-19-3 0 16,-17 0 1-16,-25-16 0 15,-20-2-3-15,-19 2 1 16,-10-8 1-16,0 8 1 0,14-8-2 16,10 6 0-16,22 2-22 15,14 5 1-15,14 1-13 16,18-1 1-16,10 0 32 15,14-2 0-15</inkml:trace>
  <inkml:trace contextRef="#ctx0" brushRef="#br0" timeOffset="8198.6767">18143 9205 33 0,'-21'2'16'0,"-7"36"2"0,21-15-16 15,-4 6 2-15,-3 16 0 16,0 14 3-16,-4 12 0 15,4 11 1-15,0-8 0 16,0 6-1-16,7-4 0 16,3-4-2-16,8 2 0 15,14-11-4-15,10-10 0 16,7-10-2-16,14-6 1 0,11-8-7 16,14-3 0-16,8-7-36 15,-1-3 1-15,0-6 26 16,-11-2 1-16</inkml:trace>
  <inkml:trace contextRef="#ctx0" brushRef="#br0" timeOffset="8526.8617">18785 10313 60 0,'-7'32'30'0,"7"74"4"0,-3-69-30 16,-4 8-4-16,-4 19 0 16,-3 4-5-16,3 12 1 15,-3-6-25-15,4 0 1 16,-1-3-3-16,0-10 1 0</inkml:trace>
  <inkml:trace contextRef="#ctx0" brushRef="#br0" timeOffset="10104.9704">15374 5117 15 0,'-4'-16'7'0,"4"-5"6"16,0 16-9-16,0-1-1 16,0 1 1-16,0 2-3 15,-3 1 0-15,-1 2 0 16,1 5 0-16,3 6 2 0,0 7 1 16,0 19-3-16,3 14 1 15,-3 4-1-15,4 17 1 16,-1 17-2-16,1 7 0 15,3 7 3-15,0 16 0 16,-3 0 2-16,-1 5 1 16,-3 17-6-16,0-12 1 15,0 6 0-15,4 3 1 16,3-3-1-16,-7 10 0 16,7 3-1-16,3-13 0 0,8 8 1 15,3 5 0-15,0-23 0 16,4-1 0-16,-4 6 3 15,-7-11 1-15,-3-3-1 16,-4 3 0-16,0 8-2 16,-4-8 0-16,1 8 0 15,-4 8 0-15,3-2 0 16,-3-1 1-16,0 5 0 16,8-7 0-16,-5-3 0 15,1 0 0-15,-1-10-4 16,4-6 0-16,-3-6 1 15,3 9 1-15,0-13-1 16,0-3 1-16,0 0-1 16,0-14 1-16,0 6-2 15,0-10 1-15,0-9 0 16,0-2 0-16,0-3 0 0,0-8 0 16,4-5 0-16,-4 0 0 15,0-5 0-15,0-1 0 16,-3-4 0-16,-1-9 0 15,1-2 0-15,-1-3 1 16,-3 0-1-16,4-3 0 16,-1-2 0-16,1-3 0 15,-1-2 0-15,4-3 0 16,4 0 0-16,3-3 0 16,7-3 0-16,11-2 1 15,7-2-2-15,7-1 1 0,14 0-1 16,3 1 1-16,1 2 0 15,6 2 0-15,-3-2 0 16,4-3 1-16,10 6-2 16,-4-1 1-16,15 4 1 15,-4-1 0-15,8 0-2 16,-1 3 1-16,7 8 0 16,-7 2 1-16,1-5-2 15,-1-2 0-15,0 2 1 16,4 3 0-16,-4-3 0 15,4 0 1-15,0 0-1 16,3-2 0-16,-7-6 0 16,1-2 0-16,-5-6 0 15,-2-2 0-15,-5-3 0 16,-6-3 1-16,-15-5-1 16,-3-5 1-16,-7 0-1 15,-3-1 0-15,-8 1-1 0,-3 3 1 16,-8 2 0-16,-2 0 1 15,-8 0-2-15,-4 0 1 16,-2-3-1-16,-5 3 1 16,-3-2 0-16,-3-3 0 15,-4-6 0-15,0-7 1 16,0-6 0-16,-4-5 0 16,-3-13-2-16,-7-1 0 15,-7-10-1-15,-4-7 1 16,1 7-20-16,2 3 0 0,5 7-15 15,13 9 0-15,4 5 28 16,11 8 1-16</inkml:trace>
  <inkml:trace contextRef="#ctx0" brushRef="#br0" timeOffset="15111.897">18274 8819 24 0,'-11'-3'12'0,"32"-5"2"0,-10 5-11 0,7-2 7 15,6 0 1-15,11-3-10 16,1 3 1-16,-1-1-2 16,-7 1 1-16,-3 2-1 15,-7 1 0-15,-4 2-1 16,0 0 1-16,-7 2 0 16,0 4 1-16,-4 4-1 15,-3 3 0-15,-3 1 0 16,-8 7 1-16,-3 3 0 0,-7 5 0 0,-4-3-1 15,1-2 1-15,-1 5 0 16,4 0 0-16,3 0 0 16,4 3 0-16,3-3 0 15,8-2 0-15,6-4 1 16,8-1 0-16,10 1 8 16,11-9 0-16,-4-1-11 15,0-3 1-15,4-4-10 16,0-4 0-16,0-2-9 15,-1 0 1-15,-2-2-6 16,-8-1 1-16</inkml:trace>
  <inkml:trace contextRef="#ctx0" brushRef="#br0" timeOffset="15424.3525">18281 9009 41 0,'-4'0'20'0,"32"-16"4"16,-13 11-21-16,13 0-1 16,11-3 0-16,3 5-2 15,0-2 0-15,1-1-22 16,-1 6 1-16,-3-5 0 16,-4 2 0-16</inkml:trace>
  <inkml:trace contextRef="#ctx0" brushRef="#br0" timeOffset="16018.1035">18792 9020 20 0,'-3'-3'10'0,"10"0"4"15,-4 1-10-15,4-1-3 16,0 0 1-16,4 1-1 15,3-1 1-15,-3 3-2 16,-1 3 1-16,1-3 8 16,-8 0 0-16,1 2-7 0,-4 4 0 15,-4 2 0-15,-3 2 0 16,0 3 1-16,0 6 0 16,0-3-2-16,0 0 1 15,4-3 8-15,6 0 1 16,11-2-10-16,7-6 0 15,8 3-12-15,-1-5 1 16,0-3-15-16,4-3 0 16,3-2 7-16,-7-1 1 15</inkml:trace>
  <inkml:trace contextRef="#ctx0" brushRef="#br0" timeOffset="17143.159">18422 4421 19 0,'-25'3'9'0,"25"-3"6"0,0 0-10 15,4-3-2-15,3 1 1 0,7-4 8 16,0 1-12-1,-14 5 0-15,49-13 7 16,-10 2 0-16,-4 3-6 16,-3 3 1-16,-7 0-4 15,-4 2 1-15,-3 0 2 16,-4 3 0-16,-4 3-1 16,1 5 0-16,-7 0 0 15,-1 8 0-15,-6 0 0 16,-1-1 0-16,-3 7 0 15,0-4 0-15,-4 1-1 16,-3-1 1-16,0 3 1 16,0 1 1-16,0 1-3 15,3 1 0-15,1-3 1 16,3-2 1-16,3-3 1 0,4 0 0 16,7-3 0-16,7-3 0 15,4 1-2-15,7-3 0 16,3-3-1-16,0 1 0 15,-3-4-14-15,-4 1 1 16,-7-1-13-16,0-2 1 16,-7 0 22-16,-3-2 1 15</inkml:trace>
  <inkml:trace contextRef="#ctx0" brushRef="#br0" timeOffset="17440.0561">18517 4572 26 0,'14'-3'13'0,"7"-2"11"16,-14 2-12-16,8 1-10 15,2-1 0-15,4 0-3 16,1-2 0-16,-1 3-11 16,0-1 0-16,0 3-14 0,-7 0 0 15</inkml:trace>
  <inkml:trace contextRef="#ctx0" brushRef="#br0" timeOffset="17674.4339">19029 4593 35 0,'7'16'17'0,"3"24"2"16,-6-27-18-16,3 3-3 15,0 2 0-15,0 6-9 16,-3 5 0-16,3 0-12 16,-4 0 1-16</inkml:trace>
  <inkml:trace contextRef="#ctx0" brushRef="#br0" timeOffset="18518.1958">18796 7160 23 0,'-14'0'11'0,"0"0"7"0,10 0-12 15,-3 0 0-15,3 0 1 16,1 0-4-16,-1 0 1 0,4 2-2 15,4-2 0-15,-1 3-2 16,5 0 1-16,-1 2-1 16,3 3 1-16,4 0 1 15,7 5 0-15,15 0 0 16,10 0 0-16,24-2 1 16,25 0 1-16,25-6 2 15,29-2 0-15,34-9-3 16,32-2 0-16,18 0-4 15,3-2 0-15,22 2 1 16,10 0 0-16,0 5-18 16,4 6 0-16,3 5-21 15,-7 10 1-15</inkml:trace>
  <inkml:trace contextRef="#ctx0" brushRef="#br0" timeOffset="19221.3295">18634 11232 38 0,'-43'15'19'0,"29"28"2"0,14-35-18 16,0 5-3-16,0 0 0 15,4 3 3-15,6 3 1 16,11-4 5-16,18-4 1 0,21-3-2 16,25 0 1-16,31-3-5 15,25 0 0-15,0-2-3 16,8 0 0-16,-1-9-2 16,3 4 0-16,1-1-1 15,-4-2 0-15,8 0-20 16,-5-1 0-16,-3-2-20 15,-3 0 1-15</inkml:trace>
  <inkml:trace contextRef="#ctx0" brushRef="#br0" timeOffset="20096.289">21759 7162 25 0,'-32'-13'12'16,"4"26"5"-16,25-7-13 0,-1 12 1 15,4 11 0-15,4 6-4 16,10-4 1-16,10 4 1 15,8-6 1-15,14-3 3 16,0-10 1-16,-7-8-2 16,-4-8 0-16,-7-3-3 15,-10-7 0-15,-11-6-3 16,-14-8 0-16,-18-8-1 16,-7 3 0-16,-6 3-7 15,-5 7 0-15,4 6-17 16,1 5 0-16,6 13 4 15,11 6 1-15</inkml:trace>
  <inkml:trace contextRef="#ctx0" brushRef="#br0" timeOffset="20986.942">20129 11351 39 0,'25'0'19'0,"88"-24"9"0,-67 16-21 16,17 3-2-16,22-6 0 0,17 3-1 15,8 3 1 1,6 5-6-16,-10-3 1 0,3 3 0 16,-10 0 1-16,-14 0-2 15,-4-3 1-15,-11 3 0 16,-17 0 0-16,-10 0-2 15,-12-2 0-15,-9 2-6 16,-8-3 1-16,-11 1 5 16,-10-4 0-16,-7 4 2 15,-4-4 0-15,-6 1 1 16,-8 0 0-16,-3 5 3 16,-4 2 1-16,0 4-1 15,4 10 0-15,7 2-2 16,3 3 1-16,11 3-2 15,10 2 1-15,15 1 1 16,24-1 1-16,11-2-1 16,21-8 1-16,3-8 1 15,8-11 1-15,-7-2-4 0,-11 0 1 16,-18-6-4-16,-17-5 1 16,-22-5 0-16,-24-8 0 15,-14 0-12-15,-18 0 1 16,-4 0-21-16,1 2 1 15,7 1 2-15,3-1 1 16</inkml:trace>
  <inkml:trace contextRef="#ctx0" brushRef="#br0" timeOffset="21768.2472">21953 8350 31 0,'-3'-13'15'0,"10"18"8"16,-4-2-17-16,4 8-1 15,0 2 1-15,0 8 2 16,4 8 1-16,0 8-3 15,3-5 1-15,3 0-3 16,4-3 0-16,1-3 3 16,2-5 0-16,1-10-2 0,0-6 1 15,3-10-4-15,0 0 1 16,-3-11-2-16,-4-13 0 16,-7-6-3-16,-3 3 1 15,-4-2-9-15,-4 2 0 16,1 3-2-16,-1 3 1 15,4 5-8-15,4 2 1 16,3 3-16-16,4 3 1 16,-1 5 30-16,1 0 1 15</inkml:trace>
  <inkml:trace contextRef="#ctx0" brushRef="#br0" timeOffset="21924.5566">22235 8247 40 0,'-7'0'20'0,"25"3"6"16,-7-3-21-16,17-3-3 16,11 0 0-16,10-2-3 15,7 0 1-15,-3 0-17 16,-7-1 1-16,-7 4-14 16,-14 2 0-16</inkml:trace>
  <inkml:trace contextRef="#ctx0" brushRef="#br0" timeOffset="22158.8865">21685 8316 50 0,'25'2'25'0,"42"-4"-2"0,-46 2-25 16,7 2-38-16,7 1 1 15,1-3 31-15,-1-3 1 16</inkml:trace>
  <inkml:trace contextRef="#ctx0" brushRef="#br0" timeOffset="22565.1355">22468 8620 39 0,'-21'19'19'0,"28"10"8"16,4-21-20-16,6 0-4 0,12-3 1 16,6-5 3-16,0-3 1 15,0-2-8-15,-3-6 1 16,-7 1-1-16,-11-3 1 15,-11 2-2-15,-6 0 1 16,-11 1 0-16,-4-1 0 16,-3 1-8-16,0 4 0 15,0 4-6-15,3 2 1 16,11 0-13-16,7 0 1 16,7 2 15-16,4 4 1 15</inkml:trace>
  <inkml:trace contextRef="#ctx0" brushRef="#br0" timeOffset="22908.9442">22814 8586 37 0,'-7'-3'18'0,"10"22"9"16,1-14-19-16,3 3-4 15,4 0 0-15,3 0 1 16,3 0 1-16,5-3-5 16,2-5 0-16,1-3 0 15,0-2 0-15,-8 0-3 16,-3-3 0-16,-3 2 2 0,-4 1 1 16,-7 5 0-16,0 3 0 15,0 5 1-15,0 5 0 16,4 3-1-16,3 0 1 15,3 0-2-15,4-1 0 16,0-7-1-16,0-2 1 16,1-4-25-16,-1-4 0 15,3-4-8-15,-3-4 0 16</inkml:trace>
  <inkml:trace contextRef="#ctx0" brushRef="#br0" timeOffset="23065.1959">23216 8562 42 0,'14'29'21'0,"25"-10"3"16,-28-14-22-16,-1 5-3 15,4 4 1-15,-3 2-1 16,-1 2 0-16,-2-2-23 16,-5-3 1-16,-6-5 4 15,-1-5 1-15</inkml:trace>
  <inkml:trace contextRef="#ctx0" brushRef="#br0" timeOffset="23190.1981">23103 8543 36 0,'28'-8'18'0,"75"3"0"16,-68 0-18-16,18-6-14 16,0-2 0-16,7 2-7 0,0-4 0 15</inkml:trace>
  <inkml:trace contextRef="#ctx0" brushRef="#br0" timeOffset="24468.7449">13571 4982 24 0,'11'-13'12'0,"-1"5"5"16,-6 5-13-16,-4 3-2 16,7 0 0-16,0 3 2 15,0 5 0-15,4 8 0 16,3 8 0-16,-4 7-1 16,4 6 1-16,4 8-3 15,0 6 0-15,-8-14 1 16,1-8 0-16,-4-3 4 15,0-7 1-15,0-6 3 16,0-5 0-16,4 0-9 16,-1-13 1-16,4-11-3 15,0-11 1-15,-3-2 0 0,0-3 0 16,-4-2-1-16,0 2 1 16,3 3-17-16,1 3 0 15,3 2-4-15,0 3 1 16,4 5-4-16,-1 3 1 15</inkml:trace>
  <inkml:trace contextRef="#ctx0" brushRef="#br0" timeOffset="24656.3021">13995 4908 38 0,'-8'-5'19'0,"30"10"4"0,-8-5-20 0,3 0-4 16,5 0 0-16,2 3-9 16,4-6 1-16,1 3-1 15,-5-5 0-15,-6-1-11 16,-7-4 1-16</inkml:trace>
  <inkml:trace contextRef="#ctx0" brushRef="#br0" timeOffset="24859.4304">13501 4892 36 0,'-7'0'18'0,"38"0"1"0,-13 0-18 15,10-3-1-15,4 3 1 16,10-5-8-16,8 3 0 15,-4-1-23-15,-1-2 0 16</inkml:trace>
  <inkml:trace contextRef="#ctx0" brushRef="#br0" timeOffset="25250.0034">14118 5379 31 0,'-14'24'15'0,"14"13"2"0,0-27-17 15,-4 4 0-15,-3 2 0 16,0-1-1-16,0-1 0 15,4-1-14-15,-1-5 0 16,1-3 0-16,-1-5 1 16</inkml:trace>
  <inkml:trace contextRef="#ctx0" brushRef="#br0" timeOffset="25625.0676">14347 5382 36 0,'4'15'18'0,"-1"17"1"15,-3-24-17-15,0 3 2 16,0 2 0-16,-3-5 2 16,-1 0 0-16,4-5-6 15,0-6 0-15,0-5-1 16,0-5 1-16,4-3-1 15,-1 0 1-15,1 3-1 16,3 2 1-16,4 3 0 16,-1 6 0-16,4 4 0 15,0 3 0-15,4 6 1 16,0 0 0-16,-1-3 6 16,1-3 1-16,0-8-2 0,-1-5 1 15,1-5-6-15,-4-3 0 16,-4 0-2-16,-2-5 0 15,-5-5-25-15,-6-9 1 16,3 1-10-16,-8-6 1 16</inkml:trace>
  <inkml:trace contextRef="#ctx0" brushRef="#br0" timeOffset="27234.0254">1432 12592 21 0,'-10'-11'10'0,"6"35"2"0,8-14-11 16,-1 4 5-16,1 9 0 16,-4 12 0-16,-4 7 0 15,-3 16 0-15,0 6 1 16,-11-6-4-16,-3 3 0 16,-4 2-4-16,1-7 1 15,6-3-1-15,4-6 0 16,0-9-6-16,3-9 1 15,4-6-19-15,4-9 1 16,3-9 14-16,3-13 0 0</inkml:trace>
  <inkml:trace contextRef="#ctx0" brushRef="#br0" timeOffset="27421.4805">1298 13081 37 0,'18'-8'18'0,"56"-5"4"16,-60 8-20-16,11 2-4 16,-1 3 1-16,4-3-7 15,4-2 0-15,0-3-18 16,-4-5 1-16,-7-3 21 16,-3-8 0-16</inkml:trace>
  <inkml:trace contextRef="#ctx0" brushRef="#br0" timeOffset="27640.2493">1647 12652 35 0,'-3'6'17'0,"-8"23"5"0,8-13-18 16,-4 7 2-16,0 12 0 15,-8 15-1-15,-2 8 0 16,-1-5-4-16,4 3 1 15,0 2-2-15,3-5 0 16,4-5-2-16,0-3 0 0,7-6-13 16,4-12 1-16,3-4-20 15,3-9 0-15</inkml:trace>
  <inkml:trace contextRef="#ctx0" brushRef="#br0" timeOffset="27968.36">2049 12827 33 0,'-10'-16'16'0,"-11"19"3"15,14-1-18-15,-7 4 1 16,-4 4 0-16,0 9 1 15,1 18 1-15,3-3 2 16,-1 9 1-16,5 4-4 0,3 1 0 16,0-3 0-16,7-6 0 15,7-1-2-15,10-12 0 16,1 0-2-16,7-10 1 16,-1-5-4-16,1-8 1 15,-4-3-23-15,4-3 1 16,-4-8 2-16,0-7 0 15</inkml:trace>
  <inkml:trace contextRef="#ctx0" brushRef="#br0" timeOffset="28390.2519">2289 12967 26 0,'-7'3'13'0,"18"29"8"15,-8-22-14-15,1 1-2 16,-1 2 0-16,5 6-2 16,-1-1 1-16,3 1-1 15,-3-4 0-15,4-1 6 16,3-9 1-16,4-5-8 16,-1-5 1-16,1-3-4 15,-4-3 1-15,0 1 0 16,-3 2 1-16,-1 0-2 15,-3 0 1-15,-3 2-1 16,-4 6 0-16,3 0 2 0,1 8 0 16,3 6-2-16,0 2 1 15,0-1 1-15,4-1 1 16,-4-6 6-16,3-1 0 16,4-1-6-16,-3-6 1 15,0-6-2-15,-8 1 0 16,-3-3-2-16,0-2 1 15,0-1-5-15,-3-2 0 16,-1 2-13-16,0 1 0 16,4 2-9-16,0 5 0 0,8-2 9 15,2-3 0-15</inkml:trace>
  <inkml:trace contextRef="#ctx0" brushRef="#br0" timeOffset="28624.6412">2723 12806 37 0,'0'-11'18'0,"18"1"8"16,-4 4-19-16,14 4-3 15,8 4 1-15,2 12-4 16,8 4 0-16,-3 9-1 16,-5 7 1-16,-6 6 0 15,-14-1 1-15,-15 12-2 16,-17 4 0-16,-4-7-8 15,-6-1 1-15,-4-4-19 16,-4-9 0-16,4-7 9 0,3-9 0 16</inkml:trace>
  <inkml:trace contextRef="#ctx0" brushRef="#br0" timeOffset="29093.4245">3672 12970 29 0,'-28'-5'14'0,"14"7"7"16,14 4-15-16,0-4 1 15,7 9 0-15,7-1-1 16,14 1 0-16,8-1-2 16,13-2 1-16,4 0-2 15,0 0 1-15,3 0-6 0,-3-2 1 16,-7-4-5-16,-4 3 1 16,-6-2-8-16,-8 0 0 15,-7-3-5-15,0-3 0 16,-7 0 0-16,0 1 1 15</inkml:trace>
  <inkml:trace contextRef="#ctx0" brushRef="#br0" timeOffset="29296.5532">3715 13158 51 0,'21'10'25'0,"60"9"5"16,-42-17-27-16,7-2-2 16,14-2 0-16,3-1-7 15,1 3 0-15,3 0-21 16,-4 0 1-16,-3 3 4 16,4-3 0-16</inkml:trace>
  <inkml:trace contextRef="#ctx0" brushRef="#br0" timeOffset="33500.2852">5683 12192 25 0,'-7'-8'12'0,"39"0"4"15,-25 8-13-15,3 0 5 16,12-3 0-16,13-2-2 15,4 0 1-15,10-6-7 0,7 6 1 16,1 2 0-16,-11 1 0 16,0 2-1-16,0-3 1 15,-4 0-2-15,-3 3 1 16,-4 3 0-16,-7 2 0 16,-7 3-1-16,-3 3 1 15,-7 2 0-15,-8 0 1 16,-10 1-1-16,-11 1 1 0,-6 7-1 15,-1 4 0-15,-7 3 0 16,-10 3 0 0,-4-3-1-16,11 0 1 0,3 0 1 15,7-2 0-15,8-3 1 16,6-3 1 0,46 0-1-1,4-8 1-15,11-5-1 16,6-3 0-16,-7 1-5 15,4-1 1-15,0-5-19 16,-7 0 0-16,-7 0-7 16,-11 0 0-16</inkml:trace>
  <inkml:trace contextRef="#ctx0" brushRef="#br0" timeOffset="33875.2723">5909 12340 30 0,'-4'0'15'0,"40"0"4"16,-19 0-14-16,19-2-4 15,9-1 0-15,12 0-3 16,6 1 0-16,-6 2-31 16,3 0 0-16</inkml:trace>
  <inkml:trace contextRef="#ctx0" brushRef="#br0" timeOffset="34672.1408">6935 12451 21 0,'-10'-2'10'0,"6"2"7"0,4 0-11 15,0 0-4-15,7 0 0 16,4 0 1-16,3 0 0 16,0 0-1-16,-3 0 1 15,-1 5-2-15,4-2 0 0,1 2 1 16,-5 3 0-16,1-3 0 16,-4 3 0-16,-4 0 0 15,-6 5 0-15,-4 3-1 16,0 0 0-16,0 2 0 15,0-2 1-15,0-2-2 16,3-4 1-16,4-2-1 16,7 0 1-16,11-3-2 15,6-2 0-15,5 2-6 16,2-2 1-16,-2-3-31 16,-5 3 0-16</inkml:trace>
  <inkml:trace contextRef="#ctx0" brushRef="#br0" timeOffset="36287.0828">4805 12880 20 0,'-29'3'10'0,"29"10"3"15,4-8-11-15,7 3 2 0,6 0 1 16,15 5 2-16,24 3 0 16,26 0-3-16,27 0 1 15,36 2-1-15,41-4 1 16,33-4-4-16,39-2 0 15,27-8 0-15,5 0 1 16,10 5-3-16,-11-2 0 16,-10 0 0-16,10-3 1 15,0 2 0-15,-10-2 0 16,-4 0-15-16,0 3 0 0,-14 5-13 16,-21 2 0-16</inkml:trace>
  <inkml:trace contextRef="#ctx0" brushRef="#br0" timeOffset="37224.5943">5080 13425 25 0,'-21'-5'12'0,"17"-1"4"16,8 4-13-16,6-1 2 0,1 0 0 15,17-2 1-15,18-3 1 16,7-5-6-16,10 5 0 15,-3 3-1-15,-3 7 1 16,-1-2-1-16,-3 6 1 16,-11-1-2-16,-3 6 1 15,-11-1 0-15,-10 1 0 16,-11-3 0-16,-14 5 1 16,-7 5-1-16,-7 6 0 15,-11 5 0-15,-10 6 0 0,-4-4 0 16,0 4 0-16,0 7 0 15,4 1 0-15,3-9 0 16,14-5 1-16,8-5 3 16,17-8 0-16,10 0 1 15,15-3 1-15,17-3-5 16,4-4 0-16,7-1-1 16,7-2 0-16,-4-3 1 15,-13 0 0-15,-4-3-6 16,-8 0 1-16,-2-2-20 15,-8 5 1-15,-7-8-2 16,-7 0 0-16</inkml:trace>
  <inkml:trace contextRef="#ctx0" brushRef="#br0" timeOffset="37427.7224">5105 13668 34 0,'3'-10'17'0,"50"-14"6"0,-21 13-18 15,7-7-4-15,17-3 0 16,4 2-3-16,10 6 0 16,1 5-20-16,-11 0 0 15,4 3 6-15,-1 2 0 0</inkml:trace>
  <inkml:trace contextRef="#ctx0" brushRef="#br0" timeOffset="37677.7263">6145 13615 33 0,'-3'14'16'0,"6"28"2"16,-3-29-18-16,4 8 1 16,-4 9 0-16,0-4 1 15,3-5 0-15,-3-2-2 16,0-3 0-16,0-3-12 16,0-3 0-16,0-2-12 15,4 0 1-15</inkml:trace>
  <inkml:trace contextRef="#ctx0" brushRef="#br0" timeOffset="37849.563">6339 13684 40 0,'25'-16'20'0,"63"14"0"0,-60-4-19 15,1 1-1-15,2 0 1 16,-2 0-2-16,-1-1 1 15,-4 1-14-15,1-3 0 0,-7-3-12 16,-4-2 1-16</inkml:trace>
  <inkml:trace contextRef="#ctx0" brushRef="#br0" timeOffset="38021.4798">6544 13536 36 0,'0'37'18'0,"10"8"2"15,-3-34-19-15,1 2-1 16,-5 8 0-16,1 6 0 16,3 4 0-16,0-2-7 15,3-5 0-15,1-5-23 16,3-3 1-16</inkml:trace>
  <inkml:trace contextRef="#ctx0" brushRef="#br0" timeOffset="38427.7365">6893 13454 27 0,'14'0'13'0,"29"-8"8"0,-29 8-13 0,3 0-8 16,4 3 1-16,1-1 0 15,-5 1 1-15,1 5-3 16,-8 3 0-16,-2 4 5 16,-12 4 0-16,-3 5-1 15,-4 2 1-15,1 1-1 16,-1 2 1-16,1 3-4 15,3-1 1-15,7-2 0 16,0-5 1-16,7 0-1 16,10-5 0-16,8-4-2 15,3-1 1-15,4-6-4 16,-4 0 0-16,-3-6-25 16,0 3 0-16,-4-10 14 15,-7-5 0-15</inkml:trace>
  <inkml:trace contextRef="#ctx0" brushRef="#br0" timeOffset="38599.56">6858 13674 37 0,'-7'-6'18'0,"53"-2"2"0,-22 6-20 15,5-4 0-15,6 4 0 16,7-1-24-16,4 1 0 15,0-1 11-15,3-5 1 0</inkml:trace>
  <inkml:trace contextRef="#ctx0" brushRef="#br0" timeOffset="39052.6892">7521 13605 31 0,'-7'-3'15'0,"18"-5"7"0,-4 3-16 15,3 0-5-15,8 2 0 16,-4 3-2-16,4 3 1 16,-4-1 1-16,0 6 1 15,-4 0-4-15,-6 5 1 16,-4 1 1-16,-4-1 1 15,-3 5-1-15,0 1 1 16,4-3-1-16,3 0 0 16,3 0-1-16,8-3 1 0,-1-3-1 15,5-2 1-15,6 0-28 16,10-2 0-16,5-6 19 16,-1 0 9-1,-35 0 0-15</inkml:trace>
  <inkml:trace contextRef="#ctx0" brushRef="#br0" timeOffset="39708.9652">9828 13047 26 0,'-7'-11'13'0,"64"22"3"0,-33-14-13 15,12-5-1-15,13 8 0 16,7-3-1-16,-3 1 0 16,7 4-2-16,4-2 1 15,-11 0-2-15,0-2 1 16,0-1-29-16,-4 0 1 15</inkml:trace>
  <inkml:trace contextRef="#ctx0" brushRef="#br0" timeOffset="39927.7187">9913 13176 32 0,'14'6'16'0,"74"-4"4"15,-49 1-15-15,10-1-5 16,33 1 1-16,2-3-3 16,15 3 1-16,7 2-34 15,0-5 1-15</inkml:trace>
  <inkml:trace contextRef="#ctx0" brushRef="#br0" timeOffset="49822.9561">20052 8977 14 0,'-7'3'7'0,"3"0"6"0,4-3-7 0,0 2-1 16,0 1 1-16,-3 5-4 15,3 5 1-15,-4 8 0 16,4 6 1-16,0 2-4 15,0 8 1-15,0 5 1 16,0 0 1-16,0-2-3 16,0-5 0-16,0-4 0 15,0-7 0-15,0 0-1 16,0-3 1-16,0-2 0 16,4-6 0-16,-1 0-24 15,1-8 0-15,-1 1 15 16,1-4 0-16</inkml:trace>
  <inkml:trace contextRef="#ctx0" brushRef="#br0" timeOffset="50432.3326">19904 9036 16 0,'-15'-6'8'0,"8"6"6"16,7 0-9-16,0-2-1 16,4-4 0-16,3 1 0 15,4 0 1-15,6-3-1 16,11-3 1-16,8 1-3 16,13-4 0-16,8-2 0 15,-8 3 0-15,0 3-2 16,-3 4 0-16,0 6 0 15,-7 6 0-15,-7 2 0 16,-8 2 0-16,-6 3 1 0,-8-2 0 16,-6 2-2-16,-8 3 1 15,-10 3 0-15,-7 2 1 16,-3 0-2-16,-15 0 0 16,-4-2 1-16,-2-3 1 15,-1-3-2-15,0 0 1 16,7-2 0-16,7-1 1 15,11 1 3-15,14 2 1 16,18 8-1-16,20 8 1 16,19 0-5-16,13 0 1 0,15-2 0 15,10-3 0-15,7 2-3 16,4-5 1-16,7 1-23 16,7-4 1-16,0 1-1 15,-4-9 1-15</inkml:trace>
  <inkml:trace contextRef="#ctx0" brushRef="#br0" timeOffset="66053.4671">20390 4159 28 0,'-3'-5'14'0,"3"-8"6"15,0 13-13 1,3-3-5-16,1 0 1 16,3 3 1-16,0-2 0 15,0 4-2-15,4 1 0 0,-1 5 1 16,1 5 0-16,3 6-3 15,0 5 1-15,0 2-1 16,-3 3 1-16,-1-2 3 16,1-1 1-16,-4-2 1 15,-4 0 0-15,-3-1-2 16,-3-4 0-16,-8-8-2 16,-3-3 1-16,-3-3-1 15,-5-3 1-15,-2-2 2 16,-1-2 0-16,0-3-2 15,4-3 1-15,0 2-4 16,7-2 0-16,3 3-1 16,4 0 0-16,0-1-5 15,4 1 0-15,-1-3-20 16,4 3 1-16,4-3-14 16,3-3 1-16,3-4 35 0,4-1 0 15</inkml:trace>
  <inkml:trace contextRef="#ctx0" brushRef="#br0" timeOffset="66226.5149">20380 3937 46 0,'-11'-19'23'0,"11"1"0"0,0 13-23 0,0-1-3 16,4 1 1-1,3 0-24-15,3 5 0 0,4 0 9 16,1 0 1-16</inkml:trace>
  <inkml:trace contextRef="#ctx0" brushRef="#br0" timeOffset="66882.7508">20708 4030 35 0,'-4'-3'17'0,"4"-8"8"0,0 11-19 15,0 0-4-15,0 0 1 16,4 8 0-16,-1 6 0 16,1 4-1-16,3-2 0 0,0 2 1 15,4 6 0-15,-1 3 1 16,1-1 0-16,3-2 0 15,0-5 0-15,4-6 1 16,-4-8 1-16,3-5-6 16,-2-8 0-16,-1-5 0 15,-4-3 1-15,-3 0 1 16,-3-2 0-16,-1 2-1 16,-3 2 1-16,0 7-3 15,4-1 1-15,-1 10 0 16,1-2 0-16,3 8 0 15,4 3 0-15,-1-1 1 16,8 1 0-16,-1-6 7 16,1-2 0-16,-4-6-5 15,0-5 0-15,-3 3-3 16,-8-11 1-16,-6-2-1 16,-4-6 0-16,0-3 0 0,-4 4 0 15,1-1-2-15,3 0 1 16,-1 5-11-16,5 4 1 15,-1 1-9-15,4 6 0 16,7 8-9-16,1 3 1 16,2 0 9-16,4-1 0 15</inkml:trace>
  <inkml:trace contextRef="#ctx0" brushRef="#br0" timeOffset="67289.0028">21188 3768 47 0,'7'-11'23'0,"-7"11"4"15,0 3-24-15,0 5 4 16,0 5 0-16,0 5-1 15,3 6 0-15,-3 5-4 16,0 3 1-16,-3 5 4 16,-1 3 1-16,4-6-7 15,0-5 0-15,0-5 3 16,4-8 1-16,6-3-2 16,8 0 0-16,3-7-3 0,7-1 0 15,4-2 1-15,0-6 0 16,3-2-1-16,0-1 0 15,-3 1-3-15,-4 0 1 16,-6 0-22-16,-5 2 1 16,-3-2-8-16,0 2 0 15,4 0 6-15,-4-2 1 32</inkml:trace>
  <inkml:trace contextRef="#ctx0" brushRef="#br0" timeOffset="67585.9401">21639 3871 53 0,'11'-3'26'0,"38"-5"9"15,-31 3-27-15,7 0-6 16,6-3 0-16,1 0-2 16,3 3 0-16,-3-3-7 0,-4 2 1 15,-7 1-21-15,-6 0 1 16,-1 2-4-16,-4 0 1 15</inkml:trace>
  <inkml:trace contextRef="#ctx0" brushRef="#br0" timeOffset="67945.2622">21763 3667 42 0,'-14'0'21'0,"7"32"15"16,7-29-22-16,3 7-10 16,8 9 0-16,3 4-3 15,0 7 1-15,0 4-3 16,0 3 0-16,0 3-3 16,-3-9 0-16,-4 1-46 15,0 0 0-15,-7-11 43 0,3-5 1 16</inkml:trace>
  <inkml:trace contextRef="#ctx0" brushRef="#br0" timeOffset="68726.5226">22546 3106 31 0,'-11'-8'15'0,"11"6"13"16,0 2-15-16,0 0-10 16,4 5 0-16,3 5 2 15,3 9 0-15,5 7-4 16,2 1 0-16,1 5-2 16,-1-9 1-16,5 1-1 15,-5-3 1-15,-3-2-2 0,-3-3 1 16,-4-6-28-1,0-2 1-15,-3-2 7 0,-8-1 0 16</inkml:trace>
  <inkml:trace contextRef="#ctx0" brushRef="#br0" timeOffset="68945.2756">22394 3498 38 0,'-7'8'19'0,"32"-8"14"0,-8-6-18 0,19-4-7 16,20-9 0-16,25-7-2 15,11-3 1-15,7 2-7 16,0 6 0-16,-8 0-8 16,-13 8 1-16,-18 0-24 15,-11 2 1-15,-10 6 1 16,-11-1 1-16</inkml:trace>
  <inkml:trace contextRef="#ctx0" brushRef="#br0" timeOffset="69429.6632">22641 3768 33 0,'0'5'16'0,"11"27"5"0,-8-22-18 0,4 6 1 15,0 3 1-15,0 2-2 16,4 3 1-16,-4 5-2 16,0 0 0-16,0-3-1 15,0-2 1-15,-3-5 2 16,-4-6 1-16,-4-3 1 15,-3-2 0-15,-3-10-3 16,-5-6 1-16,-6-5-3 16,-3-3 1-16,-5 0-4 15,1 0 1-15,3 0-2 16,4 0 0-16,4-2-26 16,3-1 0-16,10-2-1 15,4 2 1-15</inkml:trace>
  <inkml:trace contextRef="#ctx0" brushRef="#br0" timeOffset="69601.5367">22638 3670 49 0,'-11'-6'24'0,"11"-12"0"0,0 13-25 16,0-1-25-16,4 1 1 15,3-6 3-15,0 6 0 16</inkml:trace>
  <inkml:trace contextRef="#ctx0" brushRef="#br0" timeOffset="70232.4357">22849 3712 28 0,'-7'-3'14'0,"11"1"10"0,-4-1-13 0,0 1-8 15,0 2 1-15,3 2 1 16,1 1 0-16,-1 2-3 16,1 0 0-16,-1 3-3 15,4 3 0-15,0-1 1 16,1 1 0-16,-5 0 4 15,1-3 1-15,-1-3-2 16,1-2 0-16,-1-1-2 16,4-4 0-16,-3-4 1 15,-1-2 0-15,1-2-2 16,-1 2 1-16,1 0 0 16,-4 3 1-16,3 2-2 15,-3 3 0-15,7-3 0 16,0 6 0-16,4 5-1 15,3 0 1-15,4 0 7 16,-4-3 0-16,4-2 2 0,-1-6 0 16,-3-5-9-16,-3 3 1 15,-4-3 0-15,-4-5 0 16,-3-9-2-16,-7 1 1 16,0 3-2-16,0-3 1 15,0 2-6-15,4 3 1 16,-1 6-12-16,8 4 1 15,3 1-9-15,0 5 1 16,3 5-1-16,-3 3 1 0</inkml:trace>
  <inkml:trace contextRef="#ctx0" brushRef="#br0" timeOffset="70591.8598">23456 3537 39 0,'-4'-5'19'0,"-10"-3"6"16,11 6-19-16,-8 2-2 15,1 2 1-15,-8 4 3 16,-3 4 1-16,3 6-6 15,4 10 0-15,0 4-2 0,3-4 1 16,8 0-1-16,6-2 0 16,12-3 3-16,13-2 1 15,7-3-6-15,4-8 1 16,3-3 0-16,1-5 1 16,-1-5-3-16,-7-1 0 15,-3 4-19-15,-4-3 1 16,-3 2-18-16,-4 0 1 15,0 3 30-15,-3 0 0 16</inkml:trace>
  <inkml:trace contextRef="#ctx0" brushRef="#br0" timeOffset="75935.8206">14464 11874 30 0,'-7'-15'15'0,"7"4"11"16,3 8-15-16,-3 3-8 16,0 0 0-16,4 3 3 15,3 5 0-15,-4 8-2 16,4 16 1-16,0 13-1 0,-3 15 1 15,-1 4-3-15,1 10 0 16,-4-3-2-16,4-7 0 31,-8 15 0-31,0-26 0 16,1-10-21-16,-1-9 1 16,1-8-20-16,-1-15 1 15</inkml:trace>
  <inkml:trace contextRef="#ctx0" brushRef="#br0" timeOffset="76717.0937">14407 11922 17 0,'-24'-5'8'0,"-1"-3"9"0,18 3-9 16,3 2 0-16,-3 0 0 15,4 1-3-15,-1-1 1 16,4-2-1-16,0-1 0 15,7 1-3-15,7 0 1 16,11-3 2-16,7 3 1 16,7-3-3-16,10 2 0 0,4 1-2 15,-4 5 1-15,1 0-3 16,-1 0 1-16,-3 5 1 16,-4 6 0-16,-6 2 1 15,-5 6 1-15,-6-1-3 16,-7 3 1-16,-4-2-1 15,-7-1 0-15,-7-2-1 16,-7-2 1-16,-7-4 0 16,-8 1 0-16,-2-1 0 15,-4-4 1-15,-1-1-2 16,-2-2 1-16,-5-1 0 16,1-2 0-16,3 5 0 15,4 1 1-15,3 2-1 16,1 5 0-16,6 3 4 0,4 5 0 15,10 3-2-15,8-3 1 16,17 5 5-16,14 1 0 16,18-1-8-16,21-2 0 15,15 0 1-15,6-6 0 16,4 1-1-16,-4-3 0 16,-7 0-10-16,-3-6 0 15,-8-2-18-15,-6 3 1 16,-4-3-10-16,-7-6 1 15</inkml:trace>
  <inkml:trace contextRef="#ctx0" brushRef="#br0" timeOffset="77685.9017">11500 12779 27 0,'-14'0'13'0,"21"8"3"0,0-5-15 16,4 0-1-16,10 2 1 16,11 0-1-16,7 0 1 15,10 1-2-15,15-1 1 16,10 0 2-16,17 1 0 15,22-1 2-15,21 0 0 16,18-2-1-16,21 0 1 16,28-3 0-16,28 0 0 15,11-3-2-15,14 3 0 0,28 0 1 16,8 3 0-16,24-6-2 16,7 3 0-16,21 0 2 15,14 3 1-15,15-3-4 16,3 0 0-16,10-6 0 15,15 4 0-15,-8-4 2 16,-6 4 1-16,-18-4-3 16,-7 1 1-16,-25 5-2 15,-21 0 1-15,-29 0-7 16,-27 3 0-16,-29-3-31 16,-31 5 1-16,-36-8 28 15,-24 1 0-15</inkml:trace>
  <inkml:trace contextRef="#ctx0" brushRef="#br0" timeOffset="79047.2947">12495 13250 33 0,'-14'-2'16'0,"4"18"7"0,10-6-18 16,0 9 2-16,0 10 1 16,3 5-1-16,1 11 1 15,-1 11-4-15,1 5 0 16,-4 10-2-16,3-5 1 15,-3-16-3-15,-3-2 0 16,-1-6 0-16,-3-7 0 16,4-6 0-16,-1-5 0 0,0-6-14 15,1-7 1-15,3-6-22 16,7-2 0-16,0-3 24 16,0-6 1-16</inkml:trace>
  <inkml:trace contextRef="#ctx0" brushRef="#br0" timeOffset="79687.8909">12322 13467 19 0,'-21'0'9'0,"14"-10"10"0,7 10-10 15,0 0-6-15,4-6 1 16,6-2 2-16,8-2 0 15,3-3-1-15,18-9 0 16,7 1 4-16,10-5 0 16,11-1-6-16,0 4 0 15,-3 9-3-15,-4 4 0 0,-4 4 0 16,-10 6 0-16,-11 6 0 16,-7 10 0-16,-6 5-1 15,-5 5 1-15,-10-2 1 16,-7-3 1-16,-10 0-3 15,-11 1 0-15,-8-1 2 16,-2-3 0-16,-8-2-1 16,-4-3 0-16,5-2-1 15,2-6 1-15,1-2 0 16,3-3 0-16,4 0 0 16,7 3 1-16,10-1-1 15,11 3 0-15,4 6 7 16,14 5 1-16,13 5-7 15,8 3 0-15,-4 8-1 16,11 7 0-16,-3-2 0 0,2-2 0 16,-6-6 0-16,-7-8 0 15,-4-2-8-15,-3-6 1 16,-4 0-27-16,-3-5 0 16,-1 0 12-16,-3-3 1 15</inkml:trace>
  <inkml:trace contextRef="#ctx0" brushRef="#br0" timeOffset="80297.311">13546 13528 40 0,'-24'-5'20'0,"24"2"10"0,7 3-21 0,3 0-1 15,12 3 0-15,6-1-4 16,7 4 1-16,11-4-4 15,0 1 0-15,0 0-1 16,0-1 0-16,-1-2-1 16,-2 0 0-16,-8 0-20 15,-3 0 1-15,-8 0-16 16,-2 0 0-16,-8-2 31 16,-7 2 0-16</inkml:trace>
  <inkml:trace contextRef="#ctx0" brushRef="#br0" timeOffset="80562.9399">13681 13258 34 0,'-4'-2'17'0,"18"25"7"0,-7-4-16 15,7 10 0-15,4 3 1 16,3 5 0-16,4 13 0 16,-4 3-6-16,-3 11 0 15,-1-6-4-15,1-3 0 16,3-10 0-16,-3-10 0 16,-4-4-34-16,-4-4 1 0,4-6 9 15,1-2 1-15</inkml:trace>
  <inkml:trace contextRef="#ctx0" brushRef="#br0" timeOffset="101577.7634">14785 13311 23 0,'-11'-8'11'0,"11"11"6"0,0-3-12 0,0-5-3 16,0 5 1-16,4 0 0 16,-1 0 0-16,1 2-1 15,-1 1 1-15,1 2-1 16,-1 8 0-16,1 9-1 15,-1-1 1-15,4 0 1 16,0 0 1-16,1 3-1 16,-1 2 0-16,0 1-1 15,0 5 1-15,0-3-2 16,0 0 1-16,0 3 1 16,0-3 1-16,-4-3-3 15,1 1 0-15,-4-6 6 16,-4-3 1-16,-6-2-3 15,-4-8 0-15,-4-8-3 16,-7-5 1-16,4-8-1 16,-7-3 0-16,0 0-2 0,3-5 1 15,4-1-4-15,3 1 0 16,8 0-13-16,6 3 0 16,8-1-24-16,6 3 1 15,1 0 26-15,7 3 1 16</inkml:trace>
  <inkml:trace contextRef="#ctx0" brushRef="#br0" timeOffset="101859.0741">14753 13055 47 0,'-21'-6'23'0,"21"12"9"15,0-6-23-15,0 0-10 16,7 0 0-16,0 0-6 15,4-3 0-15,3 3-40 16,3 5 1-16</inkml:trace>
  <inkml:trace contextRef="#ctx0" brushRef="#br0" timeOffset="103318.1027">15508 13192 25 0,'-4'-10'12'0,"1"-9"12"0,3 14-12 16,-4-1-3-16,4 1 0 0,0 0-7 15,-3 2 1-15,-1 1-2 16,1 4 0-16,-1 3 5 15,1 6 0-15,3 5-1 16,0 5 0-16,0 3-2 16,3 5 1-16,1 5-1 15,-1 1 1-15,4-1-3 16,0-7 0-16,4-1 3 16,0 1 0-16,-1-1-1 15,1-2 1-15,-1-6-5 16,1 1 0-16,-1-6 1 15,1-2 1-15,-4-3 1 16,0-3 0-16,0-2 0 16,-3-1 0-16,-1-2-1 15,1 0 0-15,3-5-2 0,-4-3 0 16,1 0 1-16,-4 0 1 16,0 0-2-16,0-2 1 15,0-1 0-15,-4 0 0 16,1 1 0-16,-1-3 0 15,1 2 1-15,-1 0 0 16,4 1-2-16,0-3 0 16,0-3 1-16,0 5 1 15,4 1-2-15,-4-1 1 16,3 3 0-16,-3 0 0 16,0 3-1-16,0 0 1 15,0 5 0-15,0 2 1 0,4 4-1 16,-1 7 0-16,4 3-1 15,4-1 1-15,3-1 0 16,4-1 1-16,-1 0-1 16,1-2 0-16,0-1 4 15,-1-4 0-15,1-1-2 16,-4-5 1-16,-3-3-2 16,3-5 1-16,3-2 0 15,-2-17 1-15,-1-7-2 16,0-8 0-16,-4-1-1 15,-3-2 0-15,0 6 0 16,-7 4 1-16,0 6-1 16,0 8 0-16,-3 2-6 15,3 4 0-15,-4 4-21 16,1 3 1-16,-1 5-12 0,1 6 0 16,3 2 20-16,0 3 0 15,3 0 16-15,1 0 0 16</inkml:trace>
  <inkml:trace contextRef="#ctx0" brushRef="#br0" timeOffset="104052.4351">16097 13107 38 0,'-7'-13'19'0,"11"-3"11"0,-4 16-19 16,0 0-3-16,0 0 0 16,0 0-3-16,3 0 1 15,1 8-4-15,-1 6 1 16,1 4 0-16,-1 6 0 16,4 2-1-16,0 6 0 15,0 8-1-15,0 5 1 16,0-6 2-16,-3-7 0 0,0 0 0 15,-1-6 0 1,-3 3 0 0,0-5 0-16,0-5-2 15,0-6 0-15,0 0 0 16,0-5 0-16,0-3-1 16,4 1 0-16,3-4 0 15,7 1 1-15,7 0-1 16,14-3 0-16,8 0 2 15,2 0 0-15,5 0-5 16,-1 0 0-16,1 0 2 16,-12 0 0-16,-6 0-9 15,-7 0 0-15,-8 2-21 16,-6-2 1-16,-4 0-8 16,-7 0 0-16,-3 0 21 0,-5-2 0 15</inkml:trace>
  <inkml:trace contextRef="#ctx0" brushRef="#br0" timeOffset="104568.0651">16806 13229 41 0,'-32'0'20'0,"18"-2"8"0,14 2-20 16,4 0 1-16,6 2 1 16,12 1-8-16,6-1 0 15,14 1-3-15,11 0 0 16,3 2 1-16,1-2 0 16,-1-1-22-16,-10 1 1 15,0 0-16-15,-4-3 0 16</inkml:trace>
  <inkml:trace contextRef="#ctx0" brushRef="#br0" timeOffset="107068.1006">15310 13044 16 0,'0'-5'8'0,"-3"-19"5"0,3 24-8 0,-4-3-1 15,-3 3 0-15,-3 5 1 16,-4 6 1-16,-1 13 1 16,1 18 0-16,4 22-2 15,3 10 1-15,7 10-6 16,10 6 0-16,19 0 0 16,9 0 0-16,15-21-1 15,14-13 0-15,11-11-41 16,3-6 1-16</inkml:trace>
  <inkml:trace contextRef="#ctx0" brushRef="#br0" timeOffset="110843.9946">17773 12991 23 0,'-7'-24'11'0,"3"16"12"0,4 6-12 15,0 2-6-15,0 2 1 16,0 12 2-16,0 1 0 16,4-1-1-16,3 1 0 15,0 7-4-15,3 4 1 16,1 3-4-16,0 3 1 16,-1-6-2-16,1 1 0 15,-1-1-9-15,1-4 1 16,-4-1-29-16,0-3 0 15,-7-5 29-15,-4-5 0 0</inkml:trace>
  <inkml:trace contextRef="#ctx0" brushRef="#br0" timeOffset="111109.6232">17374 13346 41 0,'21'-6'20'0,"71"30"10"16,-53-21-22-16,21-1 3 16,28-2 0-16,18 0-10 15,-4 0 1-15,0 0-3 16,-6-2 0-16,-12 2-16 15,-6-3 1-15,-11 3-28 0,-11-8 1 16</inkml:trace>
  <inkml:trace contextRef="#ctx0" brushRef="#br0" timeOffset="111984.6352">17491 13520 21 0,'0'-8'10'0,"3"0"10"0,-3 8-12 16,0-5 0-16,0 5 1 15,0 0-5-15,0 0 0 16,4 3 0-16,-1 5 0 16,-3 2 2-16,4 6 0 0,-1 3-3 15,4 2 1-15,0 3-1 16,0-1 0-16,0 1-2 16,0 0 0-16,1 0 2 15,-5-8 1-15,4-3-2 16,0-5 1-16,0-3-3 15,4-10 0-15,-1-3 0 16,1-3 1-16,0-2-2 16,-1-5 0-16,1-4 2 15,-4 1 0-15,-4 3-2 16,1-1 0-16,-4 6 0 16,0 2 1-16,0 6 0 15,0 5 1-15,0 3-1 16,3 5 0-16,4 5 0 15,4 3 0-15,-4 0 0 0,0 7 0 16,0-1 0-16,0-4 0 16,4-5 7-16,-1-5 1 15,1-5-8-15,0-11 1 16,3-3-1-16,-4-2 1 16,1-5-2-16,-4-6 1 15,-4-3-2-15,-3 1 1 16,0 0-12-16,0 4 1 15,0 6-17-15,0 6 1 16,4 5-2-16,3 5 1 16</inkml:trace>
  <inkml:trace contextRef="#ctx0" brushRef="#br0" timeOffset="112375.2621">18224 13531 25 0,'-10'-3'12'0,"-11"3"11"16,14 0-12-16,-4 3-1 16,-3 5 0-16,-4 5-4 0,4 5 0 15,0 4 1-15,14 1 1 16,7 7-5-16,7-1 0 16,11-3-3-16,10-5 0 15,7 0-1-15,1-5 0 16,3 3-11-16,-4-9 0 15,0-4-28-15,-3-4 1 16,-7-7 30-16,0 0 9 16,-32 5 0-16</inkml:trace>
  <inkml:trace contextRef="#ctx0" brushRef="#br0" timeOffset="112772.9484">18542 13057 35 0,'-25'-8'17'16,"15"6"9"-16,10 2-18 0,7 2-1 16,10 4 0-16,11 7-4 15,22 16 0-15,6 16-3 16,15 24 1-16,-4 2-2 15,-7 11 0-15,-18 8 2 16,-14 8 0-16,-21-5-1 16,-28-3 0-16,-18-6-7 15,-24 3 1-15,-15-2-40 16,-17-11 0-16</inkml:trace>
  <inkml:trace contextRef="#ctx0" brushRef="#br0" timeOffset="122266.7841">1877 15057 20 0,'-4'0'10'0,"11"-2"8"16,-3 2-10-16,3 2-1 16,7 1 1-16,3 0-5 0,12-1 1 15,2 1 0-15,1-3 1 16,7 3-5-16,0-1 1 15,-4-4-2-15,4 2 0 16,-7 0-8-16,-8 2 0 16,-3-2-24-16,1 3 0 15</inkml:trace>
  <inkml:trace contextRef="#ctx0" brushRef="#br0" timeOffset="122954.3483">1877 15269 28 0,'-15'3'14'0,"19"2"9"15,-4-5-15-15,4 3 2 16,6-1 0-16,8 4-7 16,14-4 1-16,3 1-1 15,11 0 1-15,7-1-5 16,-1-2 0-16,-6-2-6 16,-3 2 1-16,-5 0-23 15,1-3 0-15,-3 3 13 16,-8-3 0-16</inkml:trace>
  <inkml:trace contextRef="#ctx0" brushRef="#br0" timeOffset="129366.8202">5327 14287 30 0,'-7'-5'15'0,"7"0"8"0,0 5-16 0,0 3-1 0,0 2 1 16,0 11-2-16,0 10 1 16,0 11 0-16,-4 8 1 0,1 13-3 15,3-5 1-15,-4 0-5 16,1-2 1-16,3-7-2 16,0-6 1-16,0-9 0 31,-4-6 0-31,1-7-9 15,3-5 1-15,0-6-23 16,0-5 0-16,3-10 11 0,4-4 0 16</inkml:trace>
  <inkml:trace contextRef="#ctx0" brushRef="#br0" timeOffset="129976.201">5291 14322 23 0,'-7'-5'11'0,"-7"-11"8"15,14 10-13-15,-3 1 2 16,3 0 0-16,0 0-4 0,7-1 0 15,3 6 0-15,5-2 0 16,13 2 2-16,7-3 0 16,0 3-4-16,1 0 0 15,2 3-2-15,1 2 0 16,-7 3 0-16,-7 5 0 16,-8 3-1-16,-6 2 1 15,-8 1 0-15,-10 0 1 16,-7-1-1-16,0-5 0 15,-7 0-1-15,-7-2 1 16,-4-3 0-16,0 0 1 0,4 0-1 16,3 0 0-16,4 2 1 15,11 6 1-15,10 8 2 16,14 3 1-16,17 2-5 16,15-6 0-16,21 1 0 15,11-3 0-15,10 1-7 16,0-1 0-16,8 0-45 15,-5 0 1-15,-10-5 50 16,-10-5 1-16</inkml:trace>
  <inkml:trace contextRef="#ctx0" brushRef="#br0" timeOffset="130898.0891">3351 15153 26 0,'-21'10'13'0,"7"-4"4"0,14-6-13 0,0 0 3 16,0 0 1-16,3 2-2 16,8 1 1-16,3-1-4 15,7 1 1-15,11 0 0 16,0-1-4-1,-32-2 0-15,113 3 11 16,10-3 0-16,15-3-10 16,28-2 1-16,17-8-2 15,29 2 0-15,21 1 4 16,42-3 1-16,17 5-2 16,33 0 0-16,7 5-4 15,3 3 1-15,-4-3 0 16,-3 1 1-16,1-1-2 15,-5-2 1-15,8-1-1 16,-22-1 1-16,-13 7-9 0,-5-6 1 16,-24 1-22-16,-24-8 1 15,-25 5-1-15,-32 0 0 16</inkml:trace>
  <inkml:trace contextRef="#ctx0" brushRef="#br0" timeOffset="131831.6812">3485 15423 17 0,'-14'-8'8'0,"4"5"10"0,10 6-9 16,0-1-2-16,0 9 0 15,0 2-3-15,3 6 1 0,1 10-2 0,-1 10 1 16,1 9-1-16,3 8 0 16,-4 4-1-16,1-7 1 15,-4-2-3-15,0-4 1 16,0-2-2-16,-4-8 1 16,1-10-7-16,3-6 0 15,-4-5-32-15,1-11 0 16</inkml:trace>
  <inkml:trace contextRef="#ctx0" brushRef="#br0" timeOffset="132488.0004">3383 15605 17 0,'-18'-8'8'0,"4"0"10"0,11 6-10 16,3-4 2-16,0 1 0 15,0 0-6-15,0-1 0 16,3-2-2-16,4 1 0 16,4-1 0-16,6 0 1 15,19-3 0-15,-1 3 1 16,7 3-3-16,4 0 0 15,7-1-2-15,-3 4 1 16,-5-1 0-16,-6 3 0 0,-4 3-1 16,-6 2 1-16,-8 3 1 15,-3 2 1-15,-8 4-3 16,-6 2 0-16,-8 2 2 16,-3-2 0-16,-7 0-2 15,-7-3 0-15,-4-5 1 16,-7 0 0-16,1-3 1 15,2 3 0-15,5 0-1 16,-1 0 0-16,4-3-1 16,7 3 1-16,7 8 1 15,3 3 0-15,4 4 5 16,7 4 1-16,11-1-4 16,6 1 1-16,8-3-6 15,0-1 1-15,-4-4 0 16,0 5 1-16,4-6-17 15,0 3 0-15,-4-7-23 16,0-1 0-16</inkml:trace>
  <inkml:trace contextRef="#ctx0" brushRef="#br0" timeOffset="132862.9752">4191 15679 38 0,'0'8'19'0,"32"-5"9"15,-22-3-20-15,15 0-2 16,10 0 0-16,0-3-7 16,-3-2 0-16,0 2-1 15,-4-2 1-15,-3 0-12 16,-4 2 1-16,-3 0-18 15,-4-2 1-15,-7 0 22 16,-4-1 0-16</inkml:trace>
  <inkml:trace contextRef="#ctx0" brushRef="#br0" timeOffset="133113.0063">4233 15489 33 0,'-3'0'16'0,"6"18"5"0,1-7-18 0,-1 10 5 16,1 8 1-16,-1 3-4 16,8 2 0-16,3 6-4 15,0 2 1-15,0-2-2 16,-3-11 0-16,-1-3-3 15,1-7 0-15,-4 0-45 16,4-6 1-16</inkml:trace>
  <inkml:trace contextRef="#ctx0" brushRef="#br0" timeOffset="133847.3353">5087 15605 29 0,'-7'-5'14'0,"7"2"2"0,0 3-16 15,0 3 1 1,3 5 1-16,1 2 3 0,-1 6 1 16,4 3-2-16,1 10 0 15,6 5-1-15,0-2 1 16,0 0-1-16,0-6 0 15,-3-2 1-15,-4-3 1 16,-4-2 4-16,1-1-9 16,-4-18 0-1,-22 0 10-15,5 3 0 16,-4-3-10-16,-8-5 0 16,1-6-1-16,4 0 1 0,-1-2-7 15,7-3 1-15,4 6-21 16,7-1 0-16,7-2-4 15,7 0 0-15</inkml:trace>
  <inkml:trace contextRef="#ctx0" brushRef="#br0" timeOffset="134022.6225">5037 15396 55 0,'-14'-26'27'0,"21"31"-40"31,0-5-28-31,-3 5 27 0,-4-5 1 16</inkml:trace>
  <inkml:trace contextRef="#ctx0" brushRef="#br0" timeOffset="134569.5233">4014 15706 33 0,'0'-6'16'0,"-3"-7"6"0,6 8-18 0,4 0-3 16,8-1 1-16,9 1-1 16,8 5 1-16,3 0-13 15,-3 8 1-15,3-3-20 16,4 0 1-16</inkml:trace>
  <inkml:trace contextRef="#ctx0" brushRef="#br0" timeOffset="141156.6332">5768 15256 21 0,'-7'-11'10'0,"10"-7"10"0,1 12-11 31,-1-1-2-31,1-1 0 0,-1 2-4 0,1 6 0 16,3 3-4-16,0 8 1 15,0 4 1-15,0 9 0 16,0 5-1-16,4 8 0 16,-4-2 0-16,0-6 0 15,0-5-5-15,-4-3 0 0,-3-3-30 16,-3-2 0-16</inkml:trace>
  <inkml:trace contextRef="#ctx0" brushRef="#br0" timeOffset="141500.3579">5535 15605 37 0,'-11'3'18'0,"18"7"12"0,7-10-19 16,22 0-8-16,10-8 1 15,24-5-4-15,15-3 0 16,10 6-7-16,-17 2 1 15,-8 5-32-15,-3-2 1 16,-10 2 30-16,-15 3 0 16</inkml:trace>
  <inkml:trace contextRef="#ctx0" brushRef="#br0" timeOffset="142484.7746">5743 15724 18 0,'-3'-8'9'0,"3"11"7"16,3-6-9-16,1-2 0 16,-1 0-7-16,-3 5 0 15,4-6 13-15,-1 4 0 16,1-1-14-16,-1 3 0 16,1 5 1-16,-1 3 1 15,1 8-1-15,-1 5 1 16,1 1-2-16,-1-4 1 15,1 1 4-15,-1-6 0 16,1 0-2-16,-1-5 0 16,1-5-2-16,0-6 1 15,3-8-1-15,-4 3 1 16,1-2-1-16,-1-6 0 0,-3 0-1 16,4 3 1-16,-4 2 0 15,0 6 0-15,0 0 0 16,3 7 1-16,1 4-1 15,-1 7 0-15,4 3-1 16,4 5 1-16,0-3 0 16,3-4 1-16,0-4 7 15,0-7 0-15,-4-3-4 16,1-5 0-16,-4-9-3 16,0-4 1-16,-3-3-3 15,-4 2 1-15,0-2-2 16,0 2 1-16,3 4-23 15,1-1 1-15,3 5-13 16,3 3 1-16</inkml:trace>
  <inkml:trace contextRef="#ctx0" brushRef="#br0" timeOffset="143203.4908">6724 15282 28 0,'21'-34'14'0,"-3"10"1"0,-15 16-14 16,-3 0 1-16,0 3 0 16,-3 0 2-16,-1 5 0 15,-7 5-2-15,-6 6 1 0,-8 4 3 16,-3 17 1-16,0 13-2 15,-4 3 0-15,0 13 0 16,4 5 1-16,7 10-6 16,14 7 0-16,14-17 0 15,7-5 1-15,11-9-1 16,17-7 0-16,7-5-3 16,8-6 1-16,3-10-47 15,-4-3 1-15,-6-10 45 16,-5-6 0-16</inkml:trace>
  <inkml:trace contextRef="#ctx0" brushRef="#br0" timeOffset="147703.4903">6971 15483 18 0,'-4'0'9'0,"4"0"8"0,0 0-9 15,0 0-2-15,0 0 0 16,0 0-3-16,0 0 0 15,0 0 1-15,0 0 0 16,4 3-3-16,-1-3 0 16,-3 0-3-16,0 0 1 15,0 3 1-15,4-1 1 16,-1 4 3-16,1-4 0 0,-4 4-3 16,0 4 0-16,0 1 1 15,0 2 1-15,0 0-2 16,3 3 0-16,1 0 1 15,-1-3 0-15,1 0-2 16,-1 1 0-16,5-6 4 16,-1-3 0-16,0 0-2 15,0-2 0-15,3-3-1 16,1 0 0-16,-1-3 0 16,1-2 1-16,0 0-2 15,-1-3 0-15,1 0-2 16,-1 0 1-16,1 2 1 15,-4-1 1-15,0 1-2 16,-3 1 1-16,-1 0 0 16,-3-1 0-16,0 4 0 15,0-1 0-15,0 0 0 0,0 3 0 16,0 0 1-16,0 6 0 16,4 2-1-16,3 0 0 15,0 2-1-15,0 1 1 16,0-1 0-16,3-4 0 15,1-4 0-15,0-4 0 16,-1-6 3-16,1-6 0 16,-1-1-2-16,1-1 0 15,0-3-2-15,-4 3 0 16,0-2 1-16,0-1 0 0,-4 1-1 16,-3 5 1-16,0-1-20 15,0 9 1-15,-3 2-21 16,-1 6 1-16</inkml:trace>
  <inkml:trace contextRef="#ctx0" brushRef="#br0" timeOffset="148676.6414">7525 15272 19 0,'-7'2'9'0,"3"-2"10"0,4 0-10 16,0 0-4-16,0 0 1 0,0 0-5 31,0 0 1-31,4-2-2 0,6 2 1 16,1-3-1-16,3 6 0 15,3-6 3-15,1 3 0 16,0 0-2 0,-4 3 0-16,-4-3 0 15,1 5 0-15,-4-2 2 16,0-1 1-16,-7 1-2 16,0 2 0-16,-3 3 0 15,-4 0 0-15,-4 5-1 16,0-2 1-16,1 0-2 15,3-4 1-15,0 4-1 0,7 0 0 16,3-3 0-16,8 0 0 16,-1 2-1-16,4-2 1 15,4 0-2-15,3 0 1 16,0 0-23-16,1-3 0 16,-1 0 0-16,-4-2 1 15</inkml:trace>
  <inkml:trace contextRef="#ctx0" brushRef="#br0" timeOffset="149379.8162">7948 15322 23 0,'0'-5'11'0,"3"-11"11"0,-3 16-12 0,4-3-5 16,-4 3 1-16,3 0-1 16,1 3 1-16,0 7-3 15,-4 4 1-15,3 4 2 16,-3 3 0-16,0 3-2 16,0-5 1-16,0 2-2 15,-3 0 0-15,-1 3-3 16,-3-3 0-16,0 3 1 15,0-3 0-15,0 0 2 16,-4-2 0-16,4-6-2 16,0 3 0-16,4-6 0 15,-1 1 0-15,4-6 1 16,0 1 1-16,7-1 0 16,7 0 1-16,11-2-5 15,7-1 1-15,-1 1 0 16,5 0 1-16,-1-3-1 15,4 0 0-15,0 0-11 0,-11 0 0 16,-4 0-23-16,-2 0 1 16,-1-3 5-16,-4-2 1 15</inkml:trace>
  <inkml:trace contextRef="#ctx0" brushRef="#br0" timeOffset="149817.3227">8378 15417 38 0,'4'-8'19'0,"24"16"5"0,-14-5-19 15,7-3-3-15,0 3 1 16,15 2-4-16,10 0 1 16,-4-2-15-16,-7-1 0 15,1 1-14-15,-1-3 0 16</inkml:trace>
  <inkml:trace contextRef="#ctx0" brushRef="#br0" timeOffset="150286.0786">9087 15169 41 0,'-7'-8'20'0,"21"2"7"0,-10 6-20 16,-1 6 0-16,5 4 1 15,-1 6-8-15,0 3 1 16,0 4-2-16,0 1 1 0,3 3 0 16,-3-4 0-16,0 4-2 15,1-6 1-15,-1-2-24 16,0-6 0-16,-4 0-3 16,1-5 1-16</inkml:trace>
  <inkml:trace contextRef="#ctx0" brushRef="#br0" timeOffset="150551.706">8900 15475 38 0,'15'3'19'0,"44"5"7"16,-30-8-18-16,6 0-5 0,11-3 1 16,10 3-4-16,4-2 1 15,-3-1-2-15,-1-2 0 16,-3 0-13-16,-11 2 1 16,-3-2-21-16,-11 5 0 15</inkml:trace>
  <inkml:trace contextRef="#ctx0" brushRef="#br0" timeOffset="150926.712">9274 15539 39 0,'0'-13'19'0,"-17"13"4"16,6 0-21-16,-3 5 4 15,-4 6 0-15,-6 7 0 16,-5 11 0-16,8 3-1 15,7 10 1-15,11 6-6 16,6-8 0-16,8-3 0 16,10-6 0-16,11-1-1 0,6-7 1 15,5-4-14-15,6-9 1 16,11-7-23-16,-3-3 0 16,3-3 28-16,-7-10 0 15</inkml:trace>
  <inkml:trace contextRef="#ctx0" brushRef="#br0" timeOffset="151286.0914">9585 15206 49 0,'3'2'24'0,"64"38"-1"15,-38-19-24-15,9 13 2 16,19 9 0-16,3 2 2 15,-4 2 0-15,-3 6-5 16,-7 0 1-16,-11 5 1 16,-14-5 0-16,-13-2-1 15,-12-12 0-15,-10-7-13 0,0 0 14 16,14-32 0 0</inkml:trace>
  <inkml:trace contextRef="#ctx0" brushRef="#br0" timeOffset="151739.1658">9412 15010 34 0,'7'-29'17'0,"74"15"9"0,-60 9-17 16,25 5 0-16,18 3 0 15,17 5-4-15,7-8 0 16,14 8-7-16,-6 0 1 15,6 0-26-15,-7-3 0 16,0 0-1-16,-14-5 1 16</inkml:trace>
  <inkml:trace contextRef="#ctx0" brushRef="#br0" timeOffset="152753.6304">9274 15071 29 0,'-28'0'14'0,"18"-6"3"0,10 1-15 15,7 2 0-15,10 1 1 16,8-1-2-16,7 0 0 16,14 1 1-16,10 2 1 15,15-3 4-15,10-2 1 16,7 5-6-16,0-8 0 15,-3 0-1-15,-4 0 0 0,-7-2-1 16,-11 4 0-16,-13-2-1 16,-11 3 1-16,-8-3-1 15,-13 0 1-15,-4 3 0 16,-14 0 0-16,-17-1 0 16,-19 4 0-16,-13 4 0 15,-18-2 0-15,-28 0 0 16,-8 6 0-16,-13-4 0 15,6-2 1-15,5 3-26 16,20 5 0-16,11 2 4 16,7-10 0-16</inkml:trace>
  <inkml:trace contextRef="#ctx0" brushRef="#br0" timeOffset="162497.7206">13681 14602 14 0,'0'0'7'0,"3"11"0"0,1-8-6 15,-4 2 0-15,0 5 0 0,0 1 0 16,0 8 1-16,0 10 2 15,3 13 1-15,1 16-6 16,3 8 1-16,0 14 4 16,3 12 1-16,8 27-3 15,-4-5 1-15,4 18-1 16,-8 9 0-16,1-1 3 16,-4 5 1-16,4-4-7 15,-1 4 1-15,-3 3 1 16,-3-15 1-16,-1 2-3 15,-3-6 0-15,-3-7-8 16,-1-8 1-16,1-3-18 16,-1-5 0-16</inkml:trace>
  <inkml:trace contextRef="#ctx0" brushRef="#br0" timeOffset="163533.2236">13670 16960 19 0,'-7'2'9'0,"3"4"7"16,4-4-11-16,0 4-1 16,0 7 1-16,0 8 1 15,0 0 0-15,4 14 0 16,-1 7 0-16,4 6-4 15,1 12 0-15,6 1-2 16,0-3 0-16,3-10-2 16,-2-3 1-16,2-3-14 15,1-5 1-15,-4-2-12 16,-4-3 0-16</inkml:trace>
  <inkml:trace contextRef="#ctx0" brushRef="#br0" timeOffset="164080.0903">13726 16920 26 0,'-10'-8'13'0,"-1"50"11"0,8-23-12 16,-1 10-5-16,4 0 0 16,4 14-6-16,-1 7 1 15,1-3-3-15,-1 1 0 16,8 0 1-16,-4-3 1 16,4-3-13-16,-1-8 0 15,1-10-21-15,3 3 1 16</inkml:trace>
  <inkml:trace contextRef="#ctx0" brushRef="#br0" timeOffset="164658.2394">12784 17185 36 0,'-31'-6'18'0,"20"6"0"15,11 0-18-15,4-2 0 16,3-1 0-16,7-5 0 0,3 8 1 16,12 0-2-16,6 0 0 15,7 0 1-15,15 0 0 16,13 0 0-16,15 5 0 16,7 1 0-16,14-4 0 15,6 4 0-15,12-1 0 16,10-2 0-16,14 10 0 15,18-3 0-15,14 1 1 16,17 2-1-16,22-2 1 16,21-1 3-16,18-2 0 0,31 0-2 15,18-2 1-15,24-4 0 16,19 4 1-16,9-4 3 16,12 3 1-16,10 1-3 15,10-1 1-15,12 3-4 16,-5-5 0-16,-17 12-3 15,-7-7 1-15,-7 3-1 16,-35 2 1-16,-18-13-14 16,-25 3 1-16,-35 2-22 15,-28-5 0-15,-39-8 24 16,-22-8 0-16</inkml:trace>
  <inkml:trace contextRef="#ctx0" brushRef="#br0" timeOffset="165017.6583">21519 16835 44 0,'57'24'22'0,"59"34"0"0,-81-36-22 15,8 9-1-15,10-4 1 0,3 13 1 16,4-3 0-16,0 5 13 16,-7 6 0-16,-11-4-8 15,-10-1 1-15,-14 2-6 16,-15 0 0-16,-10-6-1 15,-14-7 0-15,-4 3-13 16,-3-1 0-16,-4-2-20 16,-3-3 0-16,3-5 14 15,1-6 0-15</inkml:trace>
  <inkml:trace contextRef="#ctx0" brushRef="#br0" timeOffset="165873.877">13483 14549 10 0,'-11'0'5'0,"4"40"10"0,7-24-4 16,-3 0-2-16,-1 5 1 15,-3 5-2-15,0 4 1 16,0-4-5-16,0-5 0 15,0-5 2-15,3-5 0 16,4-9-7-16,4-10 1 0,0-5 1 16,3-5 0-16,3-4 3 15,4-1 1-15,4-4 0 16,3 1 0-16,4 7-5 16,-1 6 1-16,1 8-1 15,0 2 1-15,-4 6-1 16,-3 7 0-16,6-2-1 15,5 3 0-15,-1-1-27 16,0 4 1-16,4 1-3 16,0 1 0-16</inkml:trace>
  <inkml:trace contextRef="#ctx0" brushRef="#br0" timeOffset="172891.3538">14450 14200 34 0,'0'-24'17'0,"7"-18"9"16,-4 37-17-16,-3-1-7 16,4 9 0-16,-1 10 1 15,4 6 1-15,-3 5 2 16,-1-1 0-16,-3 9-2 16,0 8 0-16,-3 0-3 15,-1-3 1-15,-3 2-2 16,-3 1 0-16,-1-11-1 0,0 0 1 15,1-5-8 1,3-8 0-16,3-11-31 0,1-5 1 16,3-10 25-16,0-9 1 15</inkml:trace>
  <inkml:trace contextRef="#ctx0" brushRef="#br0" timeOffset="173063.2304">14510 14290 47 0,'17'0'23'0,"33"0"4"0,-33 3-25 0,4-1-2 16,1 1 0-16,-1 0-1 15,0-1 1-15,0-2-1 16,0-2 0-16,-3-4-17 16,-4 1 0-16,-3-11-12 15,-4-8 1-15</inkml:trace>
  <inkml:trace contextRef="#ctx0" brushRef="#br0" timeOffset="173235.0697">14704 14049 52 0,'-15'32'26'0,"15"55"4"16,4-65-27-16,0-1-2 16,3 5 1-16,-4 3-4 15,4 3 1-15,0 0 1 16,0-6 1-16,0-2-26 15,0-5 0-15,0-6-5 0,1-8 0 16</inkml:trace>
  <inkml:trace contextRef="#ctx0" brushRef="#br0" timeOffset="173594.4308">14993 14147 40 0,'-18'0'20'0,"4"27"9"16,11-17-21-16,-4 6 2 16,3 3 1-16,0 5-8 15,4 2 0-15,8 3-4 16,-1 5 1-16,7-4 0 16,3-4 1-16,5-5-12 15,-1-5 1-15,0-5-24 16,-4-3 0-16,-2-6 17 15,-5-7 0-15</inkml:trace>
  <inkml:trace contextRef="#ctx0" brushRef="#br0" timeOffset="174125.7167">15183 14250 27 0,'4'-10'13'0,"3"13"10"0,-7 2-13 16,0-3 1-16,0 1 1 16,0 2-4-16,3 1 1 15,1 2-5-15,0 0 1 0,3-1-1 16,0-1 0-16,3-1-3 16,4-2 0-16,0-3-1 15,1-3 0-15,2-2 0 16,1-1 0-16,-1 1-1 15,-2 0 1-15,-1 0 0 16,-4-6 0-16,-3 3 0 16,0 0 1-16,0 3-1 15,1 0 0-15,-8-1 0 16,0 6 1-16,0 0-1 16,0 0 0-16,0 6-1 15,-4-1 0-15,4 0 1 16,-4 3 1-16,4 0-1 15,0 3 0-15,0 2 1 16,0-3 0-16,4-2-1 0,0-2 0 16,3-4 5-16,0-2 0 15,3-5-5-15,1 0 0 16,-4-1 0-16,3-2 0 16,-3-2-1-16,-3-6 1 15,0-2-2-15,-8-6 1 16,0 3 0-16,1 5 0 15,-1 5-20-15,-3 0 0 16,4 9-6-16,-1 7 1 16,4 0 5-16,0 3 0 0</inkml:trace>
  <inkml:trace contextRef="#ctx0" brushRef="#br0" timeOffset="174360.1239">15635 14081 40 0,'32'-16'20'0,"31"14"7"16,-42 2-20-16,-3 5-6 15,3 16 0-15,0 6 0 16,-3 7 1-16,-7-5-2 16,-8 3 0-16,-3 2 0 15,-3-2 1-15,-5-3-2 16,-2 0 1-16,-4-5-16 15,-4-3 0-15,-7-2-17 16,1-9 1-16</inkml:trace>
  <inkml:trace contextRef="#ctx0" brushRef="#br0" timeOffset="174907.0035">14411 13975 29 0,'0'-24'14'0,"3"1"9"15,-3 17-15-15,0 4-3 0,-3 2 0 16,-1 8 1-16,1 10 1 16,-1 9 0-16,-3 18 0 15,0 13-4-15,0-5 0 16,-4 5-2-16,-3 3 1 15,0 0-2-15,4-3 0 16,-4-3-1-16,3-10 1 16,0-5-10-16,8-8 1 15,3-8-28-15,0-8 0 16,7-6 25-16,7-7 0 0</inkml:trace>
  <inkml:trace contextRef="#ctx0" brushRef="#br0" timeOffset="175610.0854">15300 14147 26 0,'3'-5'13'0,"-3"8"7"0,0-1-13 16,0 6-4-16,-3 3 1 15,-1 5-5-15,1 0 1 16,-1-1-1-16,4-4 1 15,0 2-35-15,4 0 0 16</inkml:trace>
  <inkml:trace contextRef="#ctx0" brushRef="#br0" timeOffset="175938.2155">15882 14084 30 0,'10'8'15'0,"8"74"8"16,-11-64-16-16,0 1-2 16,0 7 1-16,0 9-6 15,7 4 1-15,-3-2-1 16,-4 6 0-16,4-1-12 0,-4-2 0 16,0-9-19-16,0-7 0 15</inkml:trace>
  <inkml:trace contextRef="#ctx0" brushRef="#br0" timeOffset="176781.9863">15945 14118 21 0,'-10'-8'10'0,"3"-18"10"16,3 20-11-16,1-1-3 15,3-1 1-15,0 0 0 16,0 0 1-16,0-3 0 16,-4 1 0-16,-3 2-5 15,4 0 1-15,-4 0-1 16,-1 0 0-16,1 3-2 15,0-1 0-15,4 1 1 16,-4 2 1-16,3 3-2 16,1 0 0-16,-1 6-1 15,1 2 0-15,-1 2 5 16,4 9 0-16,-3 12-1 16,-1 12 0-16,4-4 0 0,0 9 0 15,7 8-4-15,4-1 0 16,-4-2 0-16,7-3 0 15,0 1-1-15,-3-9 1 16,3-8-20-16,0-5 1 16,0-2-29-16,4-3 1 15,-11-19 39-15,21-5 1 16</inkml:trace>
  <inkml:trace contextRef="#ctx0" brushRef="#br0" timeOffset="177997.2758">22983 16814 40 0,'0'-13'20'0,"4"2"10"15,-1 9-20-15,1-1-2 0,3 3 0 16,0 0-1-16,4 3 1 16,3 2 0-16,0 8 0 15,3-2-3-15,-2 5 0 16,2 2-1-16,1-2 0 15,-1 3-4-15,1 5 0 16,-4-1 1-16,0 4 1 16,-3-3-1-16,-1-6 1 15,-2 1 0-15,-1-3 1 16,-4-9-2-16,1 4 0 16,-1-3 0-16,1-5 0 0,-1 2-2 15,4-2 1-15,0-6 1 16,0 3 1-16,0-8-4 15,1 0 0-15,-1 0 2 16,0-8 0-16,0-2 1 16,0-1 0-16,0 3-1 15,3 0 0-15,-3 8 0 16,0-2 0-16,1-1 0 16,-5 6 0-16,1 2-1 15,-4 3 1-15,0 3 0 16,-4 8 1-16,4 2-2 15,0 5 0-15,4 1 2 16,3 2 0-16,7-8 3 16,7-5 1-16,7-8-5 15,4-2 1-15,3-12 0 16,4-7 0-16,-4-3 0 16,-3-7 0-16,-4-6-1 0,-7-8 1 15,-3 8-4-15,-4 2 1 16,-3-2-27-16,-4 3 1 15,-7 13-16-15,-7-1 1 16,0 9 30-16,3-5 0 16</inkml:trace>
  <inkml:trace contextRef="#ctx0" brushRef="#br0" timeOffset="199273.6288">13910 17124 27 0,'-7'-3'13'0,"-4"-2"6"16,8 5-14-16,-1 0-4 16,1 0 1-16,-4 0-2 15,-4 0 0-15,0 0 1 16,1 0 0-16,-1 0 4 15,1 0 0-15,-1-3-2 16,0-2 1-16,8 0-3 0,6-3 1 16,12-6 0-16,-1 7 1 15,7-7 2-15,7 1 1 16,7 10 0-16,1-4 0 16,-5 1-7-16,-2 6 0 15,-8 8 2-15,-4-3 0 16,-2-2 2-16,-5 10 0 15,-10-2 0-15,-7-3 0 16,-7 0-2-16,-11-6 1 16,-3 6 1-16,0-5 0 15,-4-6-3-15,0-5 0 0,8-2-1 16,6-3 1-16,11-6-1 16,7 1 1-16,7 4 0 15,0 1 0 1,-7 13 0-16,64-8 2 15,-22 8 0-15,-3 3-3 16,-8-3 0-16,-9 16 2 16,-8-3 0-16,-7-2-1 15,-11-1 0-15,-10 3 0 16,-14-7 0-16,-7 2 0 16,-1-8 0-16,-6 0 0 15,-7-8 0-15,6-6 0 16,8 1 0-16,10-3 0 15,8 3 0-15,13 0 0 16,18 2 0-16,7 3 3 16,15-2 0-16,10 4-2 15,-1 14 0-15,-2-8-1 0,-8 11 0 16,-7-3 0-16,-3 0 1 16,-7 5-1-16,-11-5 0 15,-11-3 1-15,-10-2 0 16,-11 0 2-16,-10-3 0 15,-4-14-4-15,0 1 1 16,-3-3-2-16,0 3 0 16,10 0-15-16,11 0 1 15,14 7-16-15,10-2 0 0,11-5 5 16,11-3 0-16</inkml:trace>
  <inkml:trace contextRef="#ctx0" brushRef="#br0" timeOffset="199836.1741">14002 17074 33 0,'-11'31'16'0,"-3"-12"5"0,7-11-17 16,-4 0 6-16,-3 0 0 15,0 0-4-15,0-6 1 16,0-4-3-16,-4-6 0 16,1-6 2-16,-5-4 1 0,8-9-7 15,11-2 1-15,6 0-1 16,8 0 0-16,10 5 1 15,7 0 0-15,7 14-2 16,1 5 1-16,-4-1 0 16,-8 9 0-16,-3 2 1 15,-7 8 0-15,-10-5 0 16,-11 8 1-16,-14-5-2 16,-11-3 0-16,4 0-11 15,-4-8 0-15,-3 0-36 16,0-8 0-16,6-11 38 15,5-12 0-15</inkml:trace>
  <inkml:trace contextRef="#ctx0" brushRef="#br0" timeOffset="217702.908">21276 17259 14 0,'-4'8'7'0,"-6"10"6"0,6-12-6 0,-3-4 0 16,-3 1 1-16,-5-1-1 16,1-2 0-16,0-2-1 15,-3-1 1-15,-1-5 1 16,4 6 1-16,3-6-5 16,1-3 0-16,6-2-4 15,4 5 0-15,7-3-1 16,4 1 1-16,3 4 0 15,4 4 1-15,3 2-1 16,0 2 0-16,-3 4 0 16,-8-1 1-16,-3 3 2 15,-10 5 1-15,-4-5-2 16,-8 0 1-16,-2-3 0 16,-8-5 1-16,-7 0-5 15,1-2 0-15,-1-9 1 0,4-2 0 16,6-3 1-16,8 8 0 15,7-3-2-15,11 4 0 16,6 4 0-16,12-2 1 16,-1 5 0-16,0 5 1 15,0-2-1-15,-3 4 0 16,-4 4 1-16,-7-3 0 16,-7 0 2-16,-4 0 0 15,-6-8 1-15,-11 0 1 16,-8-8-2-16,1-5 1 15,3-1 0-15,8-1 1 0,3 1 0 16,7 1 0-16,3 3-6 16,8-1 1-16,3 6-1 15,0-3 1-15,7 5-1 16,-4-2 1-16,1 5-27 16,0 0 1-16,-1 10-19 15,-3-2 1-15,-3-8 32 16,-1-18 1-1</inkml:trace>
  <inkml:trace contextRef="#ctx0" brushRef="#br0" timeOffset="227402.8223">3725 16759 20 0,'-7'-8'10'0,"7"-5"9"15,0 7-11-15,0-2 0 16,0 6 0-16,0-4 0 16,0-2 1-16,0 8-1 15,0 0 0-15,0-2-2 16,0 2 1-16,0-3-5 15,0 3 0-15,0 0-2 16,0 0 0-16,0 0 0 16,0 0 0-16,4 0 1 15,-1 3 1-15,4-1-1 16,0 4 0-16,0 2-1 0,0 5 1 16,0 3 0-16,4 0 0 15,0 7 0-15,-1 1 1 16,1-3-1-16,3 6 0 15,0-6 0-15,0 3 0 16,0-3 3-16,-3-5 0 16,-1-6-1-16,1 4 1 15,-4-9 1-15,0-2 1 16,4-9-6-16,-1-4 0 0,1-9 0 16,-1-10 0-16,-3 3 1 15,1 2 0-15,-5 3-3 16,1 2 0-16,-1 3 2 15,1 3 1-15,-1 13-2 16,4 5 0-16,4 9 1 16,3 1 0-16,4 9 0 15,3-5 0-15,3 2 1 16,-2-5 0-16,-1-11 6 16,0-5 1-16,-3-10-7 15,-4-14 0-15,-11-3-1 16,-3-4 0-16,-10-12-2 15,-8-4 1-15,0-1-18 16,1 6 1-16,3 7-22 16,3 9 1-16,11 2 14 15,4 5 1-15,3 9 19 16,3-3 0-16</inkml:trace>
  <inkml:trace contextRef="#ctx0" brushRef="#br0" timeOffset="228194.511">4364 16433 25 0,'-11'0'12'0,"1"3"11"0,6-3-12 15,0 0-1-15,1 0 0 16,-1-3-6-16,4 3 0 15,0 0-1-15,4 0 1 16,7 0-3-16,3 0 0 16,3-2 0-16,-3-1 1 15,0 0-1-15,-3 1 0 16,0 2 0-16,-1 0 0 16,-3 2 2-16,-3 1 1 15,-4 5 0-15,-4 2 0 0,1 4-2 16,-1-4 0-16,1 9-2 15,-4-9 0-15,0 4-1 16,3-1 1-16,4 0 2 16,4-2 1-16,-1-6 0 15,8 3 0-15,3-3-3 16,3-2 0-16,1-1-3 16,0 1 0-16,-1 0-31 15,1-3 0-15,0 2-1 16,-8 1 1-16</inkml:trace>
  <inkml:trace contextRef="#ctx0" brushRef="#br0" timeOffset="228835.202">4805 16513 48 0,'0'-6'24'0,"3"-2"5"15,-3 8-24-15,4 3 1 16,3 2 0-16,3 9-2 16,-3 4 0-16,0 6-1 15,1 2 0-15,-1 1-1 16,-4-3 0-16,1 2-1 16,-4 3 0-16,0 0 3 15,0-2 0-15,-4-3-2 0,1-1 0 16,-1-4-2-16,-3-3 1 15,3-6 0-15,1 4 0 16,3-6 0-16,3-3 0 16,5 3 4-16,2 0 0 15,8-8-5-15,10 8 0 16,4-6-1-16,-1 1 1 16,1 0-5-16,-11 2 1 15,-3-2-21-15,0-1 0 16,-4-2-14-16,-7 0 0 15,3-2 26-15,-3-6 1 0</inkml:trace>
  <inkml:trace contextRef="#ctx0" brushRef="#br0" timeOffset="229428.9597">5277 16674 42 0,'-14'5'21'0,"18"9"8"16,3-14-21-16,0 0-5 16,7 0 0-16,7 0-3 15,11 2 0-15,0 1-2 16,3-3 1-16,-7 0-23 16,0 0 24-16,-28 0 0 15</inkml:trace>
  <inkml:trace contextRef="#ctx0" brushRef="#br0" timeOffset="229991.411">6018 16301 33 0,'0'3'16'0,"7"-9"11"0,-3 9-17 16,3 5-4-16,3 0 1 16,1 10-1-16,7-2 1 15,-1 8-7-15,1-5 1 16,-4-1-1-16,0 1 1 15,4-4-2-15,-4-1 1 16,-4-4-15-16,1 4 0 0,-4-7-26 16,0 1 0-16</inkml:trace>
  <inkml:trace contextRef="#ctx0" brushRef="#br0" timeOffset="230241.414">5874 16573 36 0,'-4'6'18'0,"50"12"11"16,-32-12-19-16,14-1-3 16,18-2 1-16,0-1-5 15,10-10 0-15,8-2-3 16,-11-4 1-16,0 4-3 15,0-6 0-15,-11 8-46 0,-3 0 1 16,-15 0 40-16,-6 3 0 16</inkml:trace>
  <inkml:trace contextRef="#ctx0" brushRef="#br0" timeOffset="230710.226">6276 16780 45 0,'-4'-21'22'0,"-10"13"5"15,7 8-23-15,-4 5-3 16,-6-2 0-16,-1 5 4 15,-3 8 0-15,-4 2 0 16,1 8 1-16,2-2-4 16,5 8 0-16,6 2 0 0,8-4 1 15,13-4-3-15,8-10 1 16,7 0-1-16,10-3 0 16,4-8-1-16,0-2 0 15,6-8-29-15,1-3 0 16,4 0-4-16,-5-11 0 15</inkml:trace>
  <inkml:trace contextRef="#ctx0" brushRef="#br0" timeOffset="231132.052">6766 16626 36 0,'-18'0'18'0,"22"6"8"0,0-1-17 16,6-2-5-16,4-3 1 16,0 5-5-16,7-2 1 15,8-3-1-15,6 0 1 16,-7-3-3-16,0-5 1 15,4 0-5-15,-4 0 0 16,1 0-20-16,-8 0 0 16,-4 0 10-16,-2 0 0 15</inkml:trace>
  <inkml:trace contextRef="#ctx0" brushRef="#br0" timeOffset="231350.8054">6759 16740 42 0,'11'11'21'0,"27"15"4"16,-23-20-21-16,13-4-4 15,7 1 0-15,0-3-1 16,8-3 1-16,3 1-8 15,-1-4 0-15,-6-4-29 16,-4 2 0-16</inkml:trace>
  <inkml:trace contextRef="#ctx0" brushRef="#br0" timeOffset="231694.6157">7532 16529 39 0,'-14'-16'19'0,"-1"39"5"0,12-9-20 0,-4 4 3 16,0 3 0-16,7 6-1 16,0-11 1-16,7 5-1 15,10-5 0-15,8-6-2 16,7-2 1-16,3-5 5 15,4-6 0-15,3-10-4 16,-6-3 1-16,-12-10-3 16,-10-3 0-16,-14 5-4 15,-10 5 1-15,-8 6-3 16,-10 5 1-16,-11 8-18 16,0 8 1-16,8 8-25 15,2 10 0-15,12 6 19 16,10-21 0-16</inkml:trace>
  <inkml:trace contextRef="#ctx0" brushRef="#br0" timeOffset="232651.2366">7719 16529 16 0,'0'-3'8'0,"3"-18"5"16,-3 18-9-16,-3-2 3 0,-1-1 0 15,1 1 1-15,-1-3 0 16,0 6-3-16,1-4 1 0,-4 1-4 15,3 0 0-15,-3 2-2 16,0 0 0-16,-3 1-1 16,-4 2 1-16,-8 5 0 15,-2 0 0-15,-1 9-42 16,0 7 0-16</inkml:trace>
  <inkml:trace contextRef="#ctx0" brushRef="#br0" timeOffset="233760.5237">7592 16555 28 0,'-25'-21'14'0,"0"8"-26"0,22 13-14 0,-1-3 24 15,1 6 1-15</inkml:trace>
  <inkml:trace contextRef="#ctx0" brushRef="#br0" timeOffset="235307.4203">4656 15976 14 0,'0'-3'7'15,"8"-5"3"-15,-5 5-7 0,1-2-3 16,3 0 1-16,3-1-1 15,4 4 0-15,4-1 0 16,0 0 0-16,3 1 1 16,3-1 0-16,-2 1-3 15,2-4 1-15,8-2 1 16,3 6 0-16,4-4 0 16,-4 1 1-16,4 0-1 15,7 2 0-15,4 1 0 16,-5-1 0-16,-2 0-1 15,3 1 0-15,3-9 2 16,0 11 0-16,1-8-1 16,10 3 0-16,3-6 0 15,-3 1 0-15,4-4-1 0,3 1 1 16,-4 3 1-16,-3-4 0 16,4 4-2-16,-1-3 1 15,1-3 6-15,3 2 0 16,3-1-3-16,1 1 1 15,-1 1-3-15,1-3 0 16,-4 0-1-16,4 0 0 16,-1 1 0-16,-10 4 1 15,0 3-2-15,4 3 1 0,-5 2-1 16,-2 0 0-16,3 1-16 16,3 4 0-16,-3 1 7 15,7 2 1-15</inkml:trace>
  <inkml:trace contextRef="#ctx0" brushRef="#br0" timeOffset="235494.8767">7803 15592 15 0,'92'-19'7'0,"35"1"8"15,-88 10-8-15,17 0-7 16,22 0 1-16,10 3 0 16,21-6 0-16,8 6-1 15,6-3 0-15,8 5 0 16,-8-2 0-16,1 5-21 15,-18-5 0-15,-1-3 19 16,-9 0 1-16</inkml:trace>
  <inkml:trace contextRef="#ctx0" brushRef="#br0" timeOffset="237469.5138">13451 15497 36 0,'-14'-3'18'0,"35"3"6"0,-3-3-19 16,14 3-5-16,10 3 0 0,18 0-1 15,3-1 1-15,1 4-26 16,-1-4 1-16,-6 4 10 15,-15-1 0-15</inkml:trace>
  <inkml:trace contextRef="#ctx0" brushRef="#br0" timeOffset="238203.8988">12478 15420 24 0,'14'-13'12'0,"28"-30"3"16,-28 30-11-16,7-5-5 15,4 2 0-15,0-3 1 16,-1 3 1-16,-2 0-1 0,-5 1 0 16,-3 1 2-16,-3 4 0 15,-4-1-1-15,-4 6 0 16,-3 5 1-16,-3 3 1 15,-1 2-1-15,-3 11 1 16,0 5-1-16,0 5 1 16,0 9-4-16,0-1 1 15,4-2 0-15,3-3 0 16,3 0 0-16,4-2 0 16,0-4-2-16,4-4 1 0,-4-1-31 15,3-4 1-15,-2-1 27 16,-5-5 1-16</inkml:trace>
  <inkml:trace contextRef="#ctx0" brushRef="#br0" timeOffset="238360.2078">12502 15653 33 0,'21'-13'16'0,"46"2"3"16,-35 6-18-16,14-3-2 15,14 2 1-15,7 1-33 16,0 2 0-16</inkml:trace>
  <inkml:trace contextRef="#ctx0" brushRef="#br0" timeOffset="240289.1826">5567 17515 17 0,'-4'0'8'16,"1"-2"9"-16,3 2-9 0,0 0 0 15,0-6 1 1,0 4-2-16,0-6 1 16,3 5-2-16,-3-2 0 15,0-3-5-15,0 8 0 16,4 0-1-16,-4 8 0 15,3 0 5-15,4 2 1 16,4 6-1-16,3 8 0 16,4 3-2-16,-1-1 1 0,1 1-1 15,-1 2 0 1,-6-8 0-16,0 3 1 0,-1-16 2 16,-3-6 0-16,4-2-7 15,3-8 1-15,-3-2 0 16,3-14 0-16,-4-3-1 15,-3 4 1-15,-3 1-1 16,-1 7 1-16,-3 4 0 16,0 3 1-16,0 8-1 15,0 3 1-15,7 5 0 16,4 7 1-16,3-4 4 16,4-3 0-16,-4 0-2 15,4-11 0-15,-1-10-3 0,-3-3 0 0,-3 3-1 16,-4-8 0-16,-4 0-1 15,-3-3 0-15,-3 0-16 16,-4 5 1-16,3 1-17 16,1 5 0-16,3 13 1 15,3 0 0-15,1 5 29 16,10-10 0-16</inkml:trace>
  <inkml:trace contextRef="#ctx0" brushRef="#br0" timeOffset="240610.2562">6307 17447 43 0,'-10'8'21'0,"24"-1"15"0,-7-7-22 0,7 3-5 15,4-3 1-15,17 0-9 16,7 5 0-16,-6-10-2 16,-1 5 1-16,0-5 0 15,-3 2 1-15,-4-2-13 16,0 0 1-16,-6 5-11 15,-5-3 1-15,-6 6-13 16,-4-3 1-16</inkml:trace>
  <inkml:trace contextRef="#ctx0" brushRef="#br0" timeOffset="240782.1878">6396 17592 57 0,'24'0'28'0,"68"0"4"16,-67-3-29-16,14-4-2 0,10-1 0 16,0 0-13-16,8 5 1 15,-1-2-38-15,1 5 0 16</inkml:trace>
  <inkml:trace contextRef="#ctx0" brushRef="#br0" timeOffset="244794.7994">7750 17666 26 0,'-3'-16'13'16,"-1"6"9"-16,8 4-13 0,-1-1-3 15,-3 4 1-15,7-2-3 16,-3-1 1-16,-1 1-5 16,-3 5 0-16,4 0 0 15,3 5 0-15,-3 1 3 16,-1 2 1-16,-3 7-1 16,0 1 0-16,-3 3 0 15,-4 7 0-15,-4 3-1 16,0 0 0-16,4-2 0 15,0-3 1-15,-3 0-1 16,6-14 0-16,1 6 1 16,-1-5 0-16,1-3 0 0,-1-1 1 15,4-1-3-15,0-4 1 16,0 1 0-16,0 2 1 16,4-2-2-16,6-3 0 15,4 0 1-15,7 5 1 16,4-5-3-16,0 0 0 15,-1 0 0-15,1 0 0 16,0 3-1-16,-4-3 0 16,0 0 1-16,-7 0 0 15,0 0-26-15,-3 0 0 0,3 0-12 16,-3 0 0-16,-1 0 28 16,-3-8 0-16</inkml:trace>
  <inkml:trace contextRef="#ctx0" brushRef="#br0" timeOffset="245138.5669">8491 17566 19 0,'0'-11'9'0,"-3"6"10"16,-1 5-10-16,-6 5 0 15,-8-2 1-15,-3 10-3 0,-4 0 0 16,0 3 3-16,4 11 0 16,0-4-4-16,10 4 0 15,4-1-2-15,7 3 0 16,14-7-3-16,18-1 0 15,7-3-3-15,14-7 1 16,0-3-10-16,-4-3 0 16,-6-5-33-16,-5 0 0 15,-6-5 36-15,-7-3 0 16</inkml:trace>
  <inkml:trace contextRef="#ctx0" brushRef="#br0" timeOffset="245701.1199">7701 17452 20 0,'-25'-5'10'0,"18"10"9"0,7-5-11 0,-3-5 1 15,3 5 0-15,0 0-3 16,14 0 1-16,14 0-2 16,14-8 1-16,22 8 0 15,21-8 1-15,13 0-7 16,12-3 1-16,-1 11-1 16,4 0 0-16,-14 0-47 15,-22 8 1-15,-13-10 36 16,-15 2 1-16</inkml:trace>
  <inkml:trace contextRef="#ctx0" brushRef="#br0" timeOffset="246185.5016">8121 17031 27 0,'3'6'13'0,"-3"28"7"16,4-31-13-16,-1 4-4 15,4-1 0-15,4 7-4 16,0 3 1-16,-1 8-15 16,1 0 1-16,-1 2-7 0,-6-2 1 15</inkml:trace>
  <inkml:trace contextRef="#ctx0" brushRef="#br0" timeOffset="247705.3814">7119 17251 13 0,'-11'-3'6'0,"4"3"9"16,4-5-7-16,-1 5-2 16,4 0 1-16,0 0-4 15,0-3 1-15,0-2-2 0,4-3 1 0,3 5-2 16,7-2 0-16,4 0-1 15,3-1 1-15,-4-1-1 0,4 4 1 16,-3-2 0-16,3-3 0 16,-3 8 2-16,-4-3 0 15,0 0-1-15,-3 1 1 16,-1-1-4-16,-3 0 0 16,0 3 1-16,-3 0 1 15,-1 3-1-15,-3-3 1 16,4 3-2-16,0-1 0 15,-4 1 2-15,0-3 0 16,0 0 0-16,0 0 0 0,0 0-1 16,3 0 1-16,1 3-2 15,-1 2 1-15,-3-2 0 16,4 2 1-16,-1 3 2 16,1 2 1-16,-1 1-3 15,1 5 1-15,3 5 1 16,-4-2 1-16,1 7-3 15,3 8 1-15,-4 1 1 16,1-9 0-16,0 9-3 16,3-1 0-16,-4 0 5 15,1 1 1-15,-1 2-4 16,1-3 0-16,-1 3-1 16,1 3 0-16,-1-3 0 15,-3-5 1-15,0-3 1 16,0 0 1-16,4-8 0 15,-4 0 0-15,0-2-3 0,0-1 0 16,0-2-1-16,3-5 0 16,-3 2-2-16,0-8 1 15,0 9 1-15,0-12 0 16,4 4-21-16,-4-4 0 16,-4-4-21-16,4 2 1 15,-3-6 30-15,-4 4 1 16</inkml:trace>
  <inkml:trace contextRef="#ctx0" brushRef="#br0" timeOffset="249210.9765">7422 17931 26 0,'-7'0'13'0,"25"0"11"16,-18 0-13-16,0 0-6 16,0 0 1-16,3-8-4 0,4 5 1 15,0-10-2-15,1-6 0 16,6-10 1-16,0-8 1 16,3 0-2-16,1-8 1 15,0-2 0-15,-1 2 0 16,-3-11-2-16,1 3 0 15,-8-5 0-15,0 8 1 16,-4-3 0-16,1 3 0 16,-4 7 0-16,0 1 0 15,0 13-2-15,3 0 1 0,-3 0 0 16,4-3 1-16,-4 5 0 16,3 1 0-16,-3 2 0 15,0 6 1-15,0-1-2 16,0-2 0-16,0 8-1 15,0-1 1-15,0-1 1 16,4 4 0-16,-1 0-1 16,1-2 0-16,-1 5-1 15,1-2 1-15,-1 2 1 16,1 0 1-16,0 0-3 16,-1 5 1-16,4 1 0 15,0-1 1-15,7 0-1 16,11-2 1-16,7-6-1 15,-1 9 0-15,12-12 4 16,6 7 0-16,8-4-3 0,3-5 1 16,7 6-1-16,-4-6 1 15,1 8-2-15,-1-3 1 16,-6 3-2-16,-5 0 1 16,-6 0 0-16,-3 0 1 15,-5 6 0-15,-2-4 1 16,-8 6-3-16,-3 0 1 15,-8 0 4-15,-6 0 1 16,-1 0 0-16,-6 0 0 16,-4 0-5-16,0 0 0 15,0 8 1-15,0 0 0 0,0 0-1 16,4 5 0-16,3 6 0 16,3 5 0-16,4 2-20 15,0-5 0-15,4 11-24 16,-4 5 0-16,4-8 31 15,-1-8 0-15</inkml:trace>
  <inkml:trace contextRef="#ctx0" brushRef="#br0" timeOffset="249726.5855">8128 17089 18 0,'-21'-23'9'0,"17"1"12"16,4 17-9-16,0 3-3 15,0-4 1-15,0 6-9 16,4 0 1-16,-4 8-2 16,0 5 1-16,7 1 1 15,0-1 0-15,0 5-5 16,0 1 1-16,3 7-26 15,1-2 0-15,-4-5 15 16,0-3 1-16</inkml:trace>
  <inkml:trace contextRef="#ctx0" brushRef="#br0" timeOffset="253051.6714">6001 17703 22 0,'-7'-2'11'0,"7"2"3"16,0 0-11-16,0 0 5 16,0 2 0-16,3-2-2 15,1 8 0-15,3 0-1 16,0 5 0-16,-4 9-1 15,1 4 0 1,-1 3-3-16,-3-8 1 16,0 0 1-16,-3 1 0 15,-1-1-3-15,4-3 0 16,-3-2-1-16,3-3 0 16,0-5-10-16,3-2 0 15,-3-4-29-15,7 4 0 16</inkml:trace>
  <inkml:trace contextRef="#ctx0" brushRef="#br0" timeOffset="253692.3607">6011 17743 18 0,'-14'0'9'0,"11"-11"5"0,3 6-10 16,0 2 1-16,0-2 1 16,0-3-1-16,0 6 1 15,7-4-2-15,0 1 0 16,3-3 1-16,8-5 1 16,3 2-3-16,0-5 0 15,0 6-3-15,1 2 1 0,-1 0-2 16,0 5 1-16,0 3 0 15,-3 3 0-15,-4 0 0 16,-4 10 1-16,-6-3-1 16,-8 6 1-16,-3-5-2 15,-3 5 1-15,-1 2 0 16,-7-2 0-16,-3 3 0 16,-3-4 1-16,-5 4-2 15,1-6 1-15,7-5 0 16,7 0 0-16,7 0 5 15,10 3 0-15,15-3-1 16,3 2 0-16,7-2-4 16,11 3 1-16,4 2-1 15,-1-3 0-15,-7-2 0 16,0 3 1-16,-3 2-12 16,-4 6 1-16,-3-1-34 0,0 9 1 15,-8-3 41-15,-2-6 1 16</inkml:trace>
  <inkml:trace contextRef="#ctx0" brushRef="#br0" timeOffset="259653.7499">17378 17193 20 0,'-4'-3'10'0,"4"-5"10"0,4 3-10 16,-1-1 0-16,-3 1 0 15,4-3-4-15,-4 6 0 16,0 2-3-16,0-6 1 15,0 6 2-15,0 8 0 16,-4 0-1-16,1 11 0 16,3 4 0-16,3 4 1 0,1 13-3 15,3 2 1-15,0-8-2 16,0 1 1-16,0-9 1 16,0-2 1-16,0-8-3 15,0-6 0-15,0-7-2 16,-3-6 1-16,-4-7-2 15,0-14 1-15,-4-8 0 16,-6-2 1-16,-1-3-1 16,0-3 0-16,4 14 0 15,0 2 0-15,0 8 0 16,0 5 0-16,4 17-1 16,-1 4 1-16,4 9 4 15,0 5 0-15,7 2-4 16,0 1 1-16,0 4-1 15,-3 1 1-15,3-11-2 16,0 3 0-16,-4-5-17 0,5-6 0 16,-1 0-31-16,0-5 1 15,0-8 32-15,-4-8 1 16</inkml:trace>
  <inkml:trace contextRef="#ctx0" brushRef="#br0" timeOffset="261273.1104">16838 17542 20 0,'-4'-5'10'0,"4"-3"9"0,-3-6-19 16,3 14 0 0,7 6 21-16,-7-6 1 15,0 0-19-15,0 0 0 0,3-6-1 16,-3 6 1-16,0 0-5 15,0-2 0-15,0 2 7 16,0 2 0-16,0 4-3 16,4 4 1-16,-4 6-1 15,3 3 1-15,1 7-3 16,0 1 0-16,-1 4 4 16,4 1 0-16,4 5-2 15,-1-2 1-15,1-1 0 16,-1-2 0-16,1-9-1 15,0-1 1-15,-1-1-1 16,1 0 1-16,-1-5-1 16,1 2 0-1,3 4-2 1,-3-7 0-16,-1-1 0 0,1-6 1 16,-1 0-2-16,1-1 1 15,0-7 1-15,-1 0 0 16,1-2-1-16,-4-6 0 15,0-5-2-15,0-1 1 16,0 1 1-16,0-5 1 16,-3-6-1-16,-1-3 0 15,-3-4 1-15,0 2 0 16,0-3-2-16,-3 8 0 16,-1-2 0-16,0 7 0 0,1 0 3 15,-1 4 0-15,4-1-3 16,0 8 1-16,0 0 0 15,0 5 0-15,0 3-1 16,4 8 0-16,3 3 1 16,0 2 1-16,7 5-1 15,4-7 1-15,-1 5 6 16,5-13 0-16,-1-3-3 16,-4-6 0-16,1-10-3 15,-4-5 0-15,-3-5-2 16,-4-9 1-16,-4 6-1 15,-3-10 1-15,-7 4-7 16,-3-4 0-16,-1 4-18 16,4 14 0-16,4 8-15 15,-1 13 1-15,4 0 24 16,0 0 0-16</inkml:trace>
  <inkml:trace contextRef="#ctx0" brushRef="#br0" timeOffset="261882.5259">17455 17846 27 0,'-3'8'13'0,"-4"-16"14"0,7 8-15 16,0 0-3-16,0 8 1 15,0 3 1-15,0-3 1 16,0 7-6-16,3 4 1 16,-3 5-4-16,4 0 0 15,-4-1 0-15,3-1 1 16,-3-4-4-16,4 3 1 15,-4-10-1-15,3-1 0 0,4-2-12 16,0-8 1-16,0-8-30 16,4-2 1-16,-4-6 19 15,4-3 0-15</inkml:trace>
  <inkml:trace contextRef="#ctx0" brushRef="#br0" timeOffset="262351.2814">17529 17761 31 0,'-17'0'15'0,"-1"6"13"15,18-6-17-15,-3 0-4 0,3-6 0 16,0 12 1-16,7-12 1 15,3 6-3-15,11 0 0 16,11 0-1-16,3 0 0 16,4 0-4-16,-4 6 0 15,-3 2-1-15,-4 2 0 16,-6 1 0-16,-8 2 0 16,-7 0-1-16,-11-5 0 15,-6 8 2-15,-4-3 0 16,-4-2-1-16,-7 0 0 0,-7-11 0 15,4 7 0-15,4-1 4 16,6-4 0-16,7 6 3 16,8-5 0-16,6 10-1 15,11 3 0-15,11-3-7 16,3 8 1-16,4 1 0 16,7-6 1-16,0 2-3 15,3 3 1-15,-7-8-15 16,1 3 1-16,-5-2-26 15,1-1 0-15,0 0 13 16,-7-10 0-16</inkml:trace>
  <inkml:trace contextRef="#ctx0" brushRef="#br0" timeOffset="263367.8816">17286 15483 10 0,'0'3'5'0,"0"-8"4"16,0 5-5-16,0 0 2 15,0 0 1-15,0 0-1 16,3-6 0-16,1 6-2 0,0-2 0 16,-4 2-2-16,0 0 1 15,0 0-5-15,0 2 1 16,0 4 1-16,0-4 0 15,0 4 4-15,-4-1 0 16,-3 3-1-16,-4 0 0 16,1-3 1-16,-4-2 1 15,3-3-4-15,0-3 1 16,1 1 0 0,6-4 0-16,4 4-1 0,7-4 1 15,4 1 0-15,3-3 0 16,0 0-3-16,0 3 1 15,-3 5 0-15,0 0 0 0,-4 2-10 16,0 4 1-16,-4 4-30 16,4 4 0-16</inkml:trace>
  <inkml:trace contextRef="#ctx0" brushRef="#br0" timeOffset="265336.6598">13698 16870 16 0,'4'0'8'0,"3"-3"7"15,-4 1-8-15,4-1-3 16,4 0 0-16,3 1-4 16,0 2 0-16,4 0 1 15,-1 2 0-15,-2 1 2 16,-1 2 0-16,0-2 1 16,3 5 1-16,1-3-1 15,-4-2 1-15,7 2-6 16,-3 0 1-16,3 1 0 0,0 4 0 15,0-2 0-15,1 8 0 16,-1 0 1-16,-4-6 1 16,1 9 0-16,3-6 0 15,0-2 1-15,4 2 0 16,0 0-3-16,-1-5 0 16,1-3 2-16,-4-2 0 15,1 2-3-15,2 3 1 16,1-2 0-16,0-1 0 15,-1-2 2-15,5 2 1 0,-1-3-2 16,0 4 1-16,-3-4-2 16,6-2 0-16,5 6 0 15,2-6 0-15,-2 2 1 16,-1 1 0-16,-3-6 0 16,3 3 0-16,0-2-2 15,-3-4 1-15,0-2 1 16,0 1 1-16,-1-1-2 15,-2 5 1-15,2-5 0 16,5 0 0-16,-1 0-3 16,0 6 1-16,-3-6 1 15,3 0 1-15,4-3-1 16,0 3 1-16,0-5-2 16,-4 2 1-16,0-5 0 15,-3 6 0-15,3-3 3 16,0-6 1-16,1 3-5 0,-1-2 1 15,-3 2 1-15,0 0 0 16,-1-3-2-16,1 1 1 16,3-1-1-16,-3 1 1 15,3-3 4-15,-3 10 0 16,-4-5-3-16,-3 0 0 16,3 6-1-16,4-9 0 15,0-2-1-15,-1 0 1 16,-2-6 0-16,2-2 0 15,1 0 0-15,0 3 1 0,0-1 0 16,-1-2 1-16,-2 8-2 16,-5 0 0-16,1 0 0 15,0 0 0-15,-1-1-1 16,1 1 1-16,0 11 0 16,0-1 0-16,3-2 1 15,0-8 0-15,-7 0 2 16,0-1 0-16,-3-1-3 15,3-4 0-15,0 3 0 16,-3 0 0-16,3 6 0 16,0-1 0-16,0-2 0 15,1 0 1-15,-5 0-2 16,4 0 1-16,-3 2 0 16,0-2 0-16,-4 3 0 15,0 2 0-15,-4 2 0 16,5 1 0-16,-1-3 0 15,0 3 1-15,0-5-1 16,7-9 0-16,0 1-1 0,0-1 1 16,1 3 1-16,-8 3 0 15,0 3-1-15,-4 2 0 16,1 0-1-16,0 0 1 16,3 0 0-16,0 0 0 15,0 0 1-15,4 1 0 16,-1 1-2-16,4-2 0 15,0 3 0-15,-3 0 1 16,0 0 0-16,-1 0 0 16,1 5 0-16,0 0 1 0,-1 0-1 15,8 2 1-15,3 4-2 16,4-3 1-16,0 5-1 16,-1 0 1-16,-2 2-26 15,-1 3 1-15,0 9-14 16,-3-4 0-16,0 1 36 15,-8-1 1-15</inkml:trace>
  <inkml:trace contextRef="#ctx0" brushRef="#br0" timeOffset="265852.2898">17318 15507 23 0,'-4'-2'11'0,"11"-6"8"16,-3 2-13-16,-4 6-1 16,7-5 0-16,0 2-5 15,7 3 1-15,4 3 6 16,6 0 0-16,5 7-5 16,2 4 1-16,8 4-1 15,10 3 0-15,-3 0-2 16,-3 3 1-16,-5-3-12 15,1 6 0-15,0 5-25 0,-7-11 1 16</inkml:trace>
  <inkml:trace contextRef="#ctx0" brushRef="#br0" timeOffset="267504.9471">17752 15544 20 0,'-7'-8'10'0,"3"8"0"16,4 0-10-16,0 3-1 0,-4-3 1 15,1 5 4-15,3 1 0 16,0 1 1-16,0 4 0 16,0 0-1-16,3 2 1 15,1 0-3-15,3 0 1 16,4 3-2-16,-1-3 0 15,4 6 0 1,0-1 0-16,1 1 4 0,2 5 0 16,1 0-5-16,-1-1 1 15,-2 1 2-15,2-3 0 16,1-2-2-16,0-1 1 16,-1 1-1-16,1 0-1 15,-18-19 0 1,35 23 5-16,-7 6 1 15,-3-7-2-15,0-1 1 16,-4-3-5-16,0 1 1 16,0-1-1-16,4 6 0 0,0 0 0 15,-1 5 0-15,1 0 4 16,0 0 1-16,-4-5-5 16,0-3 1-16,0 0-1 15,-3-2 0-15,3-1 0 16,0 4 1-16,7 1-1 15,4 1 0-15,-4 3 0 16,1-3 1-16,-5-1 2 16,4 4 1-16,1-1 0 15,2 6 0-15,1-6-3 16,0 1 1-16,0-1-1 16,-4-2 1-16,0-5 0 15,4-3 0-15,0-1-2 16,3-4 1-16,0 5-3 15,-3-3 1-15,0 0 1 0,-4 3 1 16,0 0 0-16,0 0 0 16,4 3-2-16,-4-1 1 15,1 1 0-15,-1-4 1 16,0 4-1-16,0-3 1 16,7 0-1-16,1 8 0 15,-8-6 0-15,0 1 1 16,0-4-1-16,4 7 0 15,0-4 0-15,3 1 1 16,0-3-2-16,1-6 0 0,-4 6 2 16,-1-5 0-16,1 2-2 15,3-5 1-15,1 2 0 16,-1 1 0-16,0 5 0 16,0-6 1-16,4-2-2 15,4 6 1-15,-5-4 0 16,1 1 0-16,-4-3 0 15,1 0 0-15,3-1 0 16,-1 4 1-16,-2-6-2 16,-1 3 1-16,4-5 5 15,3 5 0-15,4 0-5 16,7-3 0-16,3 0 3 16,15-5 0-16,10 0-1 15,11-2 1-15,-1-1-3 16,1-2 0-16,-7-3 0 15,-11 5 0-15,-7-2-12 16,-7-3 0-16,-7 8-44 0,-11 0 0 16,-7-5 39-16,8 2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02:59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 1812 18 0,'3'-8'9'0,"-3"-8"6"16,0 14-9-16,0-6-1 0,0 8 0 16,0 0-1-16,0 0 1 15,0 0-1-15,0 0 1 16,4 0-2-16,-4 8 1 16,3 5-2-16,-3 8 1 15,0 0 1-15,0 19 1 16,4 10-1-16,-4 1 0 15,0 2-2-15,0 5 0 16,0-3 1-16,0 3 0 16,0 1-2-16,0-6 1 0,-4-11-2 15,4-10 0-15,-3-6 0 16,-1-5 0-16,1-2-1 16,-1-6 0-16,1 0-13 15,3-10 0-15,0 2-4 16,3-2 1-16,1 2-9 15,-1-5 0-15</inkml:trace>
  <inkml:trace contextRef="#ctx0" brushRef="#br0" timeOffset="312.5252">1044 2291 27 0,'-11'5'13'0,"29"-5"11"0,-8 0-14 15,11-7-2-15,8-1 0 16,-1 0-7-16,4 0 1 16,-1 0-4-16,1 0 1 15,-4 0-17-15,-7 3 1 16,-3-3-10-16,-7 0 0 16</inkml:trace>
  <inkml:trace contextRef="#ctx0" brushRef="#br0" timeOffset="593.7247">1283 1923 24 0,'-14'0'12'0,"39"51"15"16,-18-25-13-16,0-2-7 15,0 10 0-15,-3 11 1 16,-1 8 0-16,-3 3-4 15,-3-3 1-15,-1-3-4 16,-3-8 0-16,4-7-1 16,3-6 0-16,-4-5-1 15,1-6 1-15,3-5-15 0,-4-2 1 16,1 2-7-16,3-10 0 16,3 2-1-16,4-2 0 15</inkml:trace>
  <inkml:trace contextRef="#ctx0" brushRef="#br0" timeOffset="906.2846">1622 2058 35 0,'-10'16'17'0,"-8"19"12"16,14-17-18-16,1 6-1 16,-1 10 0-16,1 1-3 15,3 2 0-15,0 2-6 16,3 4 0-16,4-14-1 16,0 0 0-16,0-5 0 15,1-8 1-15,2 0-4 16,1-3 1-16,-4-3-15 15,0-2 1-15,3-8-13 16,4-8 0-16,1 0 13 16,-5-2 1-16</inkml:trace>
  <inkml:trace contextRef="#ctx0" brushRef="#br0" timeOffset="1312.5017">1788 2233 35 0,'0'-3'17'0,"0"3"5"0,0 3-18 16,0 5 3-16,3 5 0 16,1 6-2-16,-1 4 1 15,5 4-3-15,2 2 1 16,1 0-1-16,-1-10 1 0,1-4 0 16,6-7 1-16,1-8-6 15,7-8 0-15,-4-7 2 16,-3-1 0-16,-4 5-2 15,-4 3 1-15,1-2-1 16,-4 7 1-16,0 8 0 16,0 11 1-16,4-5-2 15,3 7 1-15,0-2 4 16,-4-3 0-16,8-7 4 16,3-12 0-16,0-2-8 15,-3-7 0-15,0-7-1 16,-11 4 1-16,0-1-8 15,-7 1 1-15,0-3-5 16,-4 0 1-16,1-1-6 16,3 1 0-16,-4 3-10 15,8 2 0-15,-1-3 17 16,4 6 0-16</inkml:trace>
  <inkml:trace contextRef="#ctx0" brushRef="#br0" timeOffset="1566.5704">2211 2032 34 0,'21'3'17'0,"39"26"10"0,-42-21-17 16,10 5-5-16,4 5 1 15,3 9-1-15,-7 12 0 0,-3-4-4 16,-7 7 0-16,-4-5 1 15,-7 11 0-15,-4-14-3 16,-10-5 1-16,-3-2-10 16,-4-3 0-16,0-3-11 15,-1-3 0-15,5-7-5 16,6 2 1-16</inkml:trace>
  <inkml:trace contextRef="#ctx0" brushRef="#br0" timeOffset="2394.7525">3044 2233 35 0,'-11'0'17'0,"7"5"8"16,4-5-17-16,15 0-3 16,2 3 0-16,4-3-3 15,8 0 0-15,6 0-2 16,4 0 1-16,-4 5-1 16,0-5 0-16,-7 0-1 15,-3 0 1-15,-4 0-13 16,-3 0 0-16,-4-5-23 15,-3 0 0-15,-1 2 36 0,-6-2 0 16</inkml:trace>
  <inkml:trace contextRef="#ctx0" brushRef="#br0" timeOffset="2660.3734">2952 2458 33 0,'-4'8'16'0,"43"-3"13"0,-21-5-18 0,10 3-7 15,4-3 1-15,3-3-4 16,4 3 0-16,0 3-2 15,-1-1 0-15,-2-2-18 16,-8 0 1-16,-3 0-12 16,-4-2 0-16</inkml:trace>
  <inkml:trace contextRef="#ctx0" brushRef="#br0" timeOffset="3617.5353">5379 1720 29 0,'0'-6'14'0,"-4"6"17"0,4 6-15 15,-3 4-9-15,-1 11 1 16,4 9-6-16,-3 4 1 16,-1 6-2-16,4 2 0 15,0 0-2-15,-4-7 1 16,4-9 0-16,0-7 0 0,0-3-9 16,0-1 0-16,0-7-14 15,0-2 0-15,4-4 0 16,-4-10 0-16</inkml:trace>
  <inkml:trace contextRef="#ctx0" brushRef="#br0" timeOffset="4148.8173">5319 1701 26 0,'-7'-5'13'0,"7"10"11"0,0-5-13 16,3-8-6-16,4 8 1 15,11-8 1-15,7 0 1 16,10 3 0-16,0 2 1 16,4 6-9-16,-4 2 0 15,-3-2-1-15,-4 2 1 16,-7-2 0-16,-7 2 0 0,-7-2-1 16,-10 5 1-16,-8 2-3 15,-3-2 1-15,0 6 1 16,-4-7 0-16,-3 1 0 15,0 3 1-15,0 0 0 16,0 4 1-16,7 9 3 16,7 3 1-16,10 2-2 15,11 8 1-15,4 5 0 16,17-5 0-16,8-10-2 16,2-3 1-16,1-6-4 15,0-2 0-15,-4 0-19 16,-3-8 1-16,-3 0-25 15,-8 0 0-15,-11 2 41 16,-6-10 0-16</inkml:trace>
  <inkml:trace contextRef="#ctx0" brushRef="#br0" timeOffset="6230.5113">4405 2691 36 0,'0'10'18'0,"0"48"9"0,4-34-18 16,-1 3-2-16,1 2 0 15,-1 8-4-15,1 3 1 16,-4-1-3-16,0-4 1 16,0-4-2-16,0-7 1 0,0-5-3 15,-4-3 1-15,1-1-13 16,3-9 1-16,-4-1-12 16,1-2 1-16,3-3 7 15,0-6 0-15</inkml:trace>
  <inkml:trace contextRef="#ctx0" brushRef="#br0" timeOffset="6746.1156">4384 2744 21 0,'-21'-3'10'0,"0"0"10"0,17-2-11 16,1 2-1-16,-1 3 1 15,4-8-7-15,4 3 0 16,-1 0 1-16,8-3 0 16,10 0 2-16,0-8 0 15,11 5-1-15,7 4 1 16,-1 4-5-16,-2 6 1 15,-8 4-1-15,0 1 0 16,-28-8 0-16,14 24 0 16,-7-3 0-16,-10 1-1 15,-8-4 0-15,-7 1-2 16,-6-6 0-16,-1 0 2 16,4-2 1-16,3-6 0 15,1 3 0-15,3 0 0 16,3 2 0-16,7 1 5 15,4 2 0-15,11 6 0 16,7-3 1-16,6 10-5 16,5 1 0-16,-1 2-2 15,-4 0 1-15,-2-3-1 16,-5-5 1-16,-3 3-6 16,1-11 0-16,-5-2-19 15,1 5 1-15,-4-14-5 16,3 1 1-16</inkml:trace>
  <inkml:trace contextRef="#ctx0" brushRef="#br0" timeOffset="7152.3981">4941 2881 38 0,'-3'3'19'0,"34"-1"7"16,-13-2-19-16,3 0-7 16,8 0 0-16,6 0 0 15,4 0 0-15,-1-2 0 16,-2-1 1-16,-12-2-17 15,-6 7 1-15,-4-4-15 16,0-1 1-16</inkml:trace>
  <inkml:trace contextRef="#ctx0" brushRef="#br0" timeOffset="7455.0975">5058 2709 42 0,'-4'16'21'0,"15"32"7"16,-4-27-21-16,0 5-2 15,0 3 1-15,7 8-6 16,0 3 0-16,4 2 0 0,-8-10 0 16,4-5-1-16,-7-1 0 15,1-10-34-15,-5 0 1 16,-3-6 15-16,0-10 1 16</inkml:trace>
  <inkml:trace contextRef="#ctx0" brushRef="#br0" timeOffset="8845.7954">5615 2844 23 0,'-7'-8'11'0,"0"8"4"0,7 5-11 16,0 3 2-16,0-5 1 16,3 10-1-16,4 0 1 15,4 6-3-15,0 2 1 16,-1 8 0-16,1 0 0 0,-4 0 0 16,0-2 1-16,0-3 1 15,-4-3 1-15,-10-3-4 16,-3 1 0-16,-1-3-2 15,-3-6 1-15,-3-2 0 16,-1-5 0-16,0-3-5 16,1-3 0-16,-5-2 2 15,1 0 0-15,0-3-13 16,3-8 1-16,4 0-15 16,0-5 0-16,4-3-2 15,6-5 0-15</inkml:trace>
  <inkml:trace contextRef="#ctx0" brushRef="#br0" timeOffset="8986.4224">5513 2677 52 0,'-4'-10'26'0,"4"5"2"16,0 2-26-16,0-2-3 16,0-1 0-16,4 4-22 0,-1-6 0 15,4 8-6-15,4 0 0 16</inkml:trace>
  <inkml:trace contextRef="#ctx0" brushRef="#br0" timeOffset="10736.3903">6151 2786 21 0,'-3'-8'10'0,"3"-5"7"15,3 7-11-15,-3 1 1 16,4 2 1-16,-4-2-1 16,0 3 0-16,0-4-2 15,3 6 1-15,-3-8-4 16,0 8 1-16,0 0-1 15,0 0 0-15,0 0-4 16,0 0 1-16,4 3 3 16,-4 8 1-16,0 4-2 15,3 7 0-15,1 4 0 16,3-5 0-16,0 0 0 16,-4-7 0-16,4-1 2 15,1-3 1-15,2-2-1 0,1-2 0 16,-1-4-5-16,4-2 1 15,-3-2 2-15,0-6 0 16,-1-3-1-16,-3 1 0 16,0-1 0-16,0 0 1 15,-3 6-3-15,-4 5 1 16,7 5 1-16,0 3 0 16,3 3-1-16,1-1 1 15,0-2 4-15,-1 0 1 16,4-5 3-16,0 0 0 0,-3-3-6 15,0-8 0-15,-11-11-2 16,-4-2 1-16,1-3-1 16,-4 3 0-16,-1-8-2 15,1 2 0-15,4 6-9 16,-1-2 0-16,1 7-10 16,3 5 1-16,3 3-13 15,-3 8 1-15,4 3 24 16,3-1 0-16</inkml:trace>
  <inkml:trace contextRef="#ctx0" brushRef="#br0" timeOffset="11080.1779">6571 2619 41 0,'0'-8'20'0,"3"-2"5"0,-3 10-20 16,0 2-4-16,0 6 1 15,0 6 3-15,4 1 1 16,-1 7-1-16,-3 4 1 16,4 0-2-16,-4 4 0 15,4-7 1-15,-1-1 1 16,-3-4 0-16,4-7 0 0,-1 2-2 15,4 0 1-15,4-8-4 16,6 3 1-16,5-8-3 16,-1 3 1-16,0-3-15 15,0 0 0-15,0 0-19 16,-3 0 1-16,-4 3 3 16,-3-6 1-16</inkml:trace>
  <inkml:trace contextRef="#ctx0" brushRef="#br0" timeOffset="11408.2758">7019 2717 39 0,'-11'3'19'0,"15"-6"8"0,3 3-20 16,3 0-1-16,12 0 0 15,6-3-6-15,4 3 1 16,-4 0-18-16,0 0 1 0,4 0-19 16,-8-2 0-16</inkml:trace>
  <inkml:trace contextRef="#ctx0" brushRef="#br0" timeOffset="12392.6702">7721 2347 43 0,'0'-3'21'0,"-11"8"3"16,11 6-21-16,0 5 0 15,-3 2 1-15,6 6-1 16,4 0 1-16,0 2-3 16,0-2 0-16,4 0-3 15,-4-3 1-15,4-2-9 16,-4 2 1-16,0-8-24 15,0-2 1-15,0-1 23 16,0-2 0-16</inkml:trace>
  <inkml:trace contextRef="#ctx0" brushRef="#br0" timeOffset="12595.807">7590 2730 45 0,'18'3'22'0,"45"15"4"0,-34-15-24 15,9-3-1-15,1 3 0 0,7-3-9 16,-4-3 0-16,-3-2-32 16,-4 7 1-16</inkml:trace>
  <inkml:trace contextRef="#ctx0" brushRef="#br0" timeOffset="13314.6057">7551 2990 33 0,'-3'0'16'16,"6"2"8"-16,-3-2-17 0,0 6 1 15,4-1 0-15,-4 3-4 16,4 2 1-16,-1 4-2 15,4-1 0-15,0-3 3 16,0-2 1-16,0-2-5 16,4-4 1-16,-1-4-4 15,1-4 1-15,0-2 0 16,-1-2 1-16,-3-1-1 16,0-5 0-16,-3 6 0 15,-1-3 1-15,1 2-2 16,-4 3 1-16,3 5 0 15,-3 3 0-15,0 0-1 16,0 6 1-16,4 4 0 0,-1 3 0 16,4 1 0-16,-3-4 1 15,3-2 1-15,-3-2 0 16,3-4 3-16,0-2 1 16,0-2-3-16,0-4 0 15,-4-2-3-15,1-2 0 16,-1 2 1-16,-3-8 0 15,0 5-2-15,0 3 0 16,4 0-12-16,-4 1 1 16,3 1-8-16,1 4 1 0,3 2-13 15,4 2 0 1,-1 4 21-16,1 1 1 0</inkml:trace>
  <inkml:trace contextRef="#ctx0" brushRef="#br0" timeOffset="13595.8592">8095 2902 31 0,'-4'-8'15'0,"-10"14"13"15,7-6-16-15,-4 2-4 16,-3 4 1-16,4 4-3 15,-1 6 1-15,8 0-3 16,-1 10 1-16,8-4-2 16,6-1 0-16,4-3-3 0,4 1 1 15,7-6-8-15,-1-5 0 16,5-5-21-16,6-3 0 16,-7-6-3-16,-3-4 1 15</inkml:trace>
  <inkml:trace contextRef="#ctx0" brushRef="#br0" timeOffset="13939.5587">8229 2347 37 0,'-14'-16'18'0,"14"16"10"16,0 0-20-16,10-5-2 16,4 5 0-16,0 0-1 15,11 13 0-15,7 5-6 16,7 17 1-16,-1 4 1 15,-6 9 1-15,-7 8-3 16,-8 10 1-16,-6 2 0 16,-14-7 0-16,-12-2-30 15,-9 1 1-15,-4-4 2 0,-1-11 1 16</inkml:trace>
  <inkml:trace contextRef="#ctx0" brushRef="#br0" timeOffset="14455.2468">6158 2545 21 0,'-7'-3'10'0,"-11"-2"5"0,11 10-11 16,-7 6 0-16,-7 13 0 15,-4 5 4-15,4 19 0 16,0 7-2-16,7 3 0 16,3 3-4-16,4 3 0 15,14-9-2-15,11-2 1 16,14-10-4-16,0-4 0 0,6-7-39 16,5-6 1-16</inkml:trace>
  <inkml:trace contextRef="#ctx0" brushRef="#br0" timeOffset="15127.0809">4451 2310 20 0,'-11'-8'10'0,"11"5"9"0,0 3-11 0,0-3-3 16,-3 3 1-16,3 0-6 15,0 0 1-15,0 0-1 16,0 0 1-16,0 0 2 16,7 0 0-16,7 0-2 15,7 0 0-15,14 0 2 16,11 3 0-16,28-6 0 16,25-4 0-16,39-7-1 15,45-7 0-15,50-13 3 16,49 2 1-16,46 0 0 15,7 6 0-15,4-3 1 16,-11-6 0-16,-28 19-7 16,-29-10 1-16,-34 10-1 15,-33-8 0-15,-27 8-2 16,-19 6 1-16,-31-6-10 0,-31 5 0 16,-26-2-1-16,-21 8 1 15,-17 0-15-15,-11 5 0 16,-21 2 10-16,-7-2 1 15</inkml:trace>
  <inkml:trace contextRef="#ctx0" brushRef="#br0" timeOffset="16064.5882">9199 2249 28 0,'-4'0'14'0,"1"-3"11"0,3 3-15 15,0 0-5-15,0 0 0 16,3 0-3-16,8-5 1 0,6 0-2 15,8 2 1-15,3 0-3 16,-3 1 0-16,3 2-6 16,0 0 1-16,4 2-7 15,-4 1 0-15,4-3-14 16,-4 3 1-16</inkml:trace>
  <inkml:trace contextRef="#ctx0" brushRef="#br0" timeOffset="18258.772">9146 2254 19 0,'-7'-5'9'0,"7"5"6"16,0 0-11-16,3-3-3 16,4 3 0-16,4-5 1 15,7 0 1-15,6-1-1 16,8 1 0-16,0 0 1 15,-1-3 0-15,5 2-1 16,3-1 0-16,3-1-5 16,-7 2 1-16,-3 4 4 15,0-1 0-15,3 0-3 16,0 3 1-16,4 0 0 16,0 0 0-16,0 0-1 15,-1 0 0-15,5 0 2 0,6 0 0 16,-7 0-1-16,4 0 0 15,7 0 0-15,4 6 1 16,-4-1-2-16,10 3 1 16,8 0 1-16,-4 0 1 15,10-6-3-15,4 4 0 16,11-1 1-16,3-2 1 16,11-1 1-16,7 1 0 15,7 0-1-15,10-1 1 16,8 1-2-16,10-3 1 15,18 0 2-15,10-3 0 0,18 1 1 16,7-1 0-16,18 3-3 16,3 0 1-16,22 3-2 15,2-1 1-15,5 1-2 16,3-3 1-16,25 0-1 16,3 0 1-16,0 0-2 15,14 0 0-15,-7 5-19 16,-6-5 1-16,-1 3-3 15,-11-3 1-15</inkml:trace>
  <inkml:trace contextRef="#ctx0" brushRef="#br0" timeOffset="23367.129">10673 1450 20 0,'-3'13'10'0,"-1"14"7"15,8-17-10-15,-4 14-1 16,0 10 1-16,-4-5-5 16,1 3 0-16,-1 3-2 15,0-1 0-15,1 0 0 16,-1-5 0-16,1-2 1 16,-1-6 0-16,1 0-11 15,-1-2 1-15,1-9-18 16,3 4 1-16</inkml:trace>
  <inkml:trace contextRef="#ctx0" brushRef="#br0" timeOffset="23992.1747">10624 1627 16 0,'-18'-3'8'0,"8"-4"8"16,10 1-9-16,0 4-5 15,3-6 0-15,4-6 1 16,4 4 1-16,3-1-1 16,3-5 0-16,8 0 3 15,10-2 1-15,1-1-5 16,-5 4 0-16,-2-1-2 15,-1 5 0-15,0 6 0 0,-3 2 0 16,-4 3 0-16,0 8 0 16,-7 0 0-16,-3 3 1 15,-11 5 1-15,-4-1 0 16,-6 7-4-16,-1-1 0 16,-3 0 1-16,-4 3 1 15,-6-6 0-15,-1 1 1 16,-3-6-1-16,3-2 0 15,4 2-1-15,3-11 1 16,4 6-1-16,4-8 1 0,2 8 1 16,12 0 0-16,3 5 1 15,11 9 0-15,6-4-2 16,5 6 0-16,-1-8 0 16,7 2 1-16,0 1-4 15,1-3 0-15,-1 0-37 16,-3-6 0-16</inkml:trace>
  <inkml:trace contextRef="#ctx0" brushRef="#br0" timeOffset="28678.9336">11266 1786 18 0,'21'-5'9'0,"35"-6"4"16,-31 11-8-16,7-5-6 16,-1 2 1-16,5-2-21 15,-1 2 0-15</inkml:trace>
  <inkml:trace contextRef="#ctx0" brushRef="#br0" timeOffset="30495.3304">11897 1704 16 0,'0'2'8'0,"4"-4"7"0,-4 2-9 16,0 0-1-16,0 0 1 15,0 0-1-15,0 0 1 16,0 0-7-16,0 0 1 16,0 0 1-16,3 2 0 15,4 4-1-15,0 4 1 16,0 6 0-16,4 8 0 16,-4 0-1-16,4 2 1 15,-1-5 1-15,1 1 0 0,-4-7 3 16,-4 4 1-16,-3-11-1 15,0 3 1-15,-3-6-5 16,-1 0 0-16,-6 0 2 16,-1-5 1-16,-7-5-4 15,4 2 0-15,-3-2-1 16,3 0 0-16,-1-3-8 16,5 0 0-16,3 0-17 15,0 0 0-15,3 3 9 16,4 0 1-16</inkml:trace>
  <inkml:trace contextRef="#ctx0" brushRef="#br0" timeOffset="30745.2799">11812 1540 41 0,'-14'-16'20'0,"21"8"-2"0,-3 8-22 16,3-5-15-16,4 5 0 15,-1 0 1-15,1 0 0 0</inkml:trace>
  <inkml:trace contextRef="#ctx0" brushRef="#br0" timeOffset="41203.7577">12461 1688 23 0,'0'-3'11'0,"0"3"5"0,4-8-12 0,-4 3 1 15,0 5 1-15,0-3-2 16,0 1 0-16,0-4-3 15,0 4 0-15,0 2 3 16,0-8 1-16,0 8 0 16,0-5 0-1,0 2-4-15,0 3 1 16,0 0 1-16,0 0 1 0,0 0-4 16,0 0 1-16,0 0-1 15,0 0 1-15,3 8 2 16,1 0 1-16,0 0-3 15,-1 2 0-15,4 6 0 16,0 3 0 0,0-1 0-16,0-2 1 15,0 0 2-15,0-8 1 16,0 0-1-16,1 0 0 16,-1-8-4-16,3-5 0 0,1-3-1 15,-1-3 1-15,1 0 1 16,-4 3 0-16,0-5-2 15,0 5 1-15,-3 6-2 16,-1-6 2 0,-3 8 0-16,4 16-1 15,-1-1 1-15,1 4 1 16,-1-8 0-16,4-3 6 16,4-3 0-16,-1-13-5 15,1 0 1-15,0-8-2 16,-1 5 0-16,-3-4-2 15,0-9 0-15,0-3 0 16,0 1 1-16,-3-1-7 16,-1 4 0-16,1 4-14 15,0 3 0-15,-4 8-13 0,0 8 1 16,-4 3 18-16,0 2 1 16</inkml:trace>
  <inkml:trace contextRef="#ctx0" brushRef="#br0" timeOffset="41516.3188">12828 1482 36 0,'4'-8'18'0,"3"18"3"0,0-4-17 0,-4 1 0 15,4 7 0-15,-3 7 0 16,0 5 1-16,3 1-2 15,-4-3 1-15,-3-6 3 16,4 1 1-16,-1-4-3 16,1 1 0-16,3-5 1 15,0 2 0-15,3-5-5 16,8 3 1-16,-4-9-4 16,0 4 1-16,0-4-6 15,0 4 1-15,1-6-18 16,-5 2 0-16,1 3-11 15,-1 1 0-15,1-1 31 16,-1 3 0-16</inkml:trace>
  <inkml:trace contextRef="#ctx0" brushRef="#br0" timeOffset="41797.5718">13209 1659 37 0,'-3'-5'18'0,"20"5"7"0,-10-3-18 0,7 3-5 15,11 0 1-15,3 0-3 16,4 0 0-16,-11-5-19 16,0 5 1-16,1 0-9 15,-5-3 1-15</inkml:trace>
  <inkml:trace contextRef="#ctx0" brushRef="#br0" timeOffset="42125.6444">13802 1320 29 0,'7'0'14'0,"7"35"9"0,-11-27-14 16,5 7-5-16,-5 7 1 16,1 1-5-16,-1 1 1 15,-3 3-1-15,0-4 1 16,0 4-9-16,0-3 0 0,-3 2-27 15,-4-7 1-15</inkml:trace>
  <inkml:trace contextRef="#ctx0" brushRef="#br0" timeOffset="42297.5795">13678 1701 33 0,'0'3'16'0,"18"-14"7"15,-4 11-18-15,11 0-4 16,3-8 0-16,-3 3-14 16,3 2 1-16,4 3-14 15,-8-5 0-15</inkml:trace>
  <inkml:trace contextRef="#ctx0" brushRef="#br0" timeOffset="42906.9654">13643 1788 26 0,'-3'-2'13'0,"6"-3"12"16,-3 5-12-16,0 0-9 16,0 0 0-16,0 5-3 15,0-3 1-15,0 9 0 16,0 2 1-16,0 6 2 15,0-1 0-15,0-2-2 16,4 3 0-16,-4-3 2 16,3-6 0-16,1-5-1 15,-1 3 0-15,1-5-4 16,3-3 1-16,-4-3-1 16,1-2 0-16,-1-3 0 15,1 3 0-15,3-3 0 16,-4 0 1-16,-3 3-3 0,0 5 1 15,4 5 1-15,0 3 1 16,-1 0-1-16,4 0 0 16,0 2 5-16,4-2 1 15,-1-5 1-15,1-3 0 16,-4-3-6-16,0-2 1 16,0-3-2-16,-3-2 0 15,-1-1-2-15,1-2 1 16,-4 2-3-16,3 1 0 15,1 2-13-15,-1 0 0 0,1 0-10 16,3 8 0-16,3 8 0 16,-3-6 0-16</inkml:trace>
  <inkml:trace contextRef="#ctx0" brushRef="#br0" timeOffset="43141.3394">13971 1839 42 0,'-18'2'21'0,"-6"14"8"15,20-8-22-15,1 3-2 16,-1 2 0-16,8 3-1 16,6 2 1-16,8-2-4 15,3 3 1-15,4-9-2 0,-1-2 0 16,-2-2-23-16,2-6 0 15,1-6-14-15,0-4 1 16</inkml:trace>
  <inkml:trace contextRef="#ctx0" brushRef="#br0" timeOffset="43406.9128">14296 1357 43 0,'45'21'21'0,"22"35"2"16,-49-35-21-16,0 16-3 15,-4 11 1-15,-7 2-8 16,-11 11 1-16,-10 2-29 16,-14 11 1-16</inkml:trace>
  <inkml:trace contextRef="#ctx0" brushRef="#br0" timeOffset="44000.6821">12222 1397 24 0,'-32'32'12'0,"11"36"5"0,21-38-13 16,0 9-2-16,7 4 1 15,7 9 0-15,7 1 0 16,7-5-3-16,7 2 0 15,1-7-33-15,10-1 0 16</inkml:trace>
  <inkml:trace contextRef="#ctx0" brushRef="#br0" timeOffset="44516.3582">13939 1812 33 0,'-3'0'16'0,"6"-8"7"0,4 8-17 0,4-5-4 15,7 2 1-15,3 3-4 16,0-5 0-16,0 5-14 15,0 0 1-15,4 5-11 16,-4-5 0-16</inkml:trace>
  <inkml:trace contextRef="#ctx0" brushRef="#br0" timeOffset="45375.7458">10447 2508 30 0,'-7'-13'15'15,"7"18"8"-15,0-5-14 0,0 3-5 16,0 7 1-16,0 12 0 15,0 12 0-15,0 8 0 16,0 9 1-16,0 4-3 16,0-5 0-16,0-2-3 15,-7-6 0-15,7-5 1 16,0-5 1-16,-3-8-4 16,-1-6 1-16,4-4-13 15,4-9 1-15,-4-5-12 16,3-8 0-16,1-3 7 15,-1-10 1-15</inkml:trace>
  <inkml:trace contextRef="#ctx0" brushRef="#br0" timeOffset="45875.6966">10461 2601 25 0,'-7'-6'12'0,"4"-4"10"0,3 7-14 15,0 1 0-15,0-1 1 0,0-2-4 16,3 2 0-16,4-5-1 16,8-3 1-16,6 3-4 15,3 1 1-15,5-1-2 16,-1 8 1-16,-3-8-2 15,-1 10 1-15,1 4 0 16,-4 2 0-16,-3-1 0 16,-8 7 0-16,-10 2 1 15,-3 2 0-15,-8 3-2 16,-3-7 0-16,-7 1 0 16,-4-1 1-16,1-4 0 15,2-2 0-15,5 0 0 16,3 0 1-16,3-5-1 15,4 2 0-15,3 3 1 16,12 5 0-16,6 8 2 16,10-5 0-16,1 3-2 15,3 4 1-15,0 1-4 16,1-3 1-16,-5-5 1 0,-6-2 1 16,-4-1-17-16,0 3 0 15,-3 0-18-15,-4 2 0 16,0-2 27-16,0-3 1 15</inkml:trace>
  <inkml:trace contextRef="#ctx0" brushRef="#br0" timeOffset="46281.9637">11216 2781 37 0,'0'-8'18'0,"50"-19"5"0,-36 22-18 16,7 2-6-16,4-5 1 15,3 8-8-15,0 0 1 16,0 0-26-16,-3 0 1 16</inkml:trace>
  <inkml:trace contextRef="#ctx0" brushRef="#br0" timeOffset="46703.8321">11735 2789 21 0,'10'29'10'0,"15"13"11"15,-18-31-12-15,0-1-1 0,0 3 0 16,0 1 3-16,-3-1 0 16,-4 0 2-16,-4-2 1 15,-3-1-10-15,-3-2 0 16,-4 0-2-16,-1-3 1 15,-2-5-4-15,-4 0 0 16,-1 0 0-16,1-5 1 16,4 2-18-16,6-4 0 15,4 1-11-15,7-2 1 16,11 3 7-16,-1-3 1 16</inkml:trace>
  <inkml:trace contextRef="#ctx0" brushRef="#br0" timeOffset="46828.8907">11664 2535 28 0,'-3'-6'14'0,"10"4"-27"16,0 2-14-16</inkml:trace>
  <inkml:trace contextRef="#ctx0" brushRef="#br0" timeOffset="47938.2804">12437 2511 34 0,'-4'-3'17'0,"1"-13"9"0,-1 16-18 16,1 0-8-16,-1 0 1 16,-6 3 0-16,-1 7 0 15,-3 12-2-15,-4 4 1 16,4 8 2-16,0 1 1 0,7 2 1 15,7 5 0-15,7-5 2 16,7-2 1-16,7-9-7 16,4-2 0-16,3-6-15 15,4-2 1-15,-7-5-27 16,-1 5 0-16</inkml:trace>
  <inkml:trace contextRef="#ctx0" brushRef="#br0" timeOffset="48813.295">12666 2606 29 0,'4'-13'14'0,"-1"5"9"16,-3 8-15-16,0-3-5 15,0 3 1-15,0 0-2 16,0 0 1-16,0 3 1 0,4 2 1 15,-4 6 1-15,0 2 0 16,3 0-4-16,1 6 1 16,-1-6 1-16,1 0 1 15,-4-2 1-15,3-3 1 16,4-3-3-16,0-2 1 16,4-3-5-16,0 0 0 15,-1-3-2-15,1 3 1 16,-1-8 0-16,-3 8 1 0,-3-5-1 15,3 2 1-15,-4 3 0 16,1 8 0-16,3 0 0 16,0 5 0-16,-3 8 1 15,3-10 0-15,-4-1 4 16,1-10 0-16,6 0-1 16,1-5 1-16,-1-3-4 15,1-5 1-15,0-3-2 16,-4-5 0-16,0 2 0 15,-4-2 0-15,-3 3-12 16,4-1 1-16,-1 3-18 16,1 6 1-16,-4 5-7 15,3 5 0-15,-3 2 30 16,4 3 0-16</inkml:trace>
  <inkml:trace contextRef="#ctx0" brushRef="#br0" timeOffset="49235.1219">13135 2500 46 0,'0'0'23'0,"-3"0"1"16,-1 0-23-16,1 3-2 16,-4 5 1-16,-1 8 2 15,-2 7 1-15,-1 4 5 16,4 2 0-16,4-3-2 15,-1-4 0-15,4-1 2 16,4-5 1-16,3 0-5 16,7-3 1-16,0 0-5 15,4-2 0-15,-1-4-1 16,1 1 1-16,-4-2-19 16,0 2 1-16,-3-3-26 15,-1 3 0-15,1-3 32 0,-1-5 0 16</inkml:trace>
  <inkml:trace contextRef="#ctx0" brushRef="#br0" timeOffset="49516.427">13449 2646 40 0,'-3'0'20'0,"17"2"8"16,-7-2-21-16,7 6-5 15,11-6 0-15,3 2-3 16,0 1 1-16,0 0-25 15,-3 2 0-15,0-3 1 16,-4-2 1-16</inkml:trace>
  <inkml:trace contextRef="#ctx0" brushRef="#br0" timeOffset="49992.0251">14028 2400 36 0,'3'2'18'0,"8"14"6"0,-8-8-17 16,1 5-4-16,3 6 1 15,-4-6-4-15,4 3 1 16,-3 0 0-16,-1 2 0 16,1 3-3-16,-4-2 1 15,0 0-40-15,-4-1 1 16,-3-2 35-16,-3-8 1 0</inkml:trace>
  <inkml:trace contextRef="#ctx0" brushRef="#br0" timeOffset="50163.9016">13968 2696 33 0,'24'-8'16'0,"33"-3"4"15,-43 9-17-15,7-1-4 16,4 0 1-16,3 1-12 15,-3 2 0-15,-4 2-11 16,-4-2 1-16</inkml:trace>
  <inkml:trace contextRef="#ctx0" brushRef="#br0" timeOffset="50742.0092">13855 2905 25 0,'-4'3'12'0,"8"-3"12"15,-4 0-12-15,0 2-6 16,3 6 0-16,-3 8-2 16,4-3 1-16,-1 3 4 15,1 0 0-15,3-3 0 16,0-2 0-16,4-3-7 15,3-6 1-15,3-4-3 16,1-6 0-16,0 0-1 16,-4-5 1-16,-4 2 1 15,1 1 1-15,-4 2-4 16,0 0 1-16,0 2 0 16,-4 4 1-16,1 2 0 15,0 5 0-15,-1 6 0 0,4-1 0 16,-3 3 0-16,3-7 1 15,-4-1 10-15,4-2 1 16,0-3-10-16,0-3 1 16,-3-2-3-16,-1-6 1 15,-3 1-2-15,0-1 1 16,0 3-13-16,0 0 0 16,4 0-10-16,3 3 0 15,0 2-5-15,0 3 0 16,7 3 12-16,0-1 1 15</inkml:trace>
  <inkml:trace contextRef="#ctx0" brushRef="#br0" timeOffset="50976.4135">14391 2865 40 0,'-14'-5'20'0,"-18"8"8"16,25 2-21-16,0 3 2 15,0 2 0-15,0 4-5 16,7 2 1-16,3 2-2 16,8 1 0-16,3-4-2 15,4-1 1-15,3-4-6 16,3-2 1-16,-2-3-24 16,-1 1 0-16,0-6-6 15,0-8 0-15</inkml:trace>
  <inkml:trace contextRef="#ctx0" brushRef="#br0" timeOffset="51263.0699">14543 2535 45 0,'-8'-6'22'0,"12"6"9"0,3 6-22 0,18 1-5 16,10 12 1-16,7 10 0 16,11 8 1-16,-3 13-6 15,-5 6 0-15,-9-3 0 16,-12-3 0-16,-6-2-1 16,-11 2 1-16,-14-13-1 15,-7-3 0-15,-4-4-24 16,-3-7 0-16,0 1-10 15,7-5 0-15</inkml:trace>
  <inkml:trace contextRef="#ctx0" brushRef="#br0" timeOffset="53919.3063">3999 4532 30 0,'-7'-3'15'0,"-17"6"15"16,20-3-15-16,1-3-1 16,-4-2 0-16,3 5-7 15,1 0 1-15,3 0-7 16,10 0 1-16,4-5-1 16,7 5 0-16,8 0-2 15,6 0 0-15,0-3-4 16,0 3 0-16,8-2-18 15,3-4 1-15,0 1-16 16,-4 0 1-16,-7-6 35 16,-7 0 0-16</inkml:trace>
  <inkml:trace contextRef="#ctx0" brushRef="#br0" timeOffset="54294.3101">3999 4643 39 0,'-14'3'19'0,"7"-3"16"16,7 0-20-16,0 0-7 16,7-3 0-16,4 3-3 15,14-2 0-15,17-1 0 16,14 3 1-16,15 3-7 16,-8-1 1-16,-3 3-1 15,-3 1 1-15,-4-1-5 16,-7-2 0-16,-11-1-18 15,-7 1 1-15,-7-3-16 16,-10 0 0-16,-8-3 32 16,-3 1 1-16</inkml:trace>
  <inkml:trace contextRef="#ctx0" brushRef="#br0" timeOffset="56508.9948">6229 4969 26 0,'-11'-6'13'0,"4"1"13"0,7 2-12 15,0 3-10-15,-3 0 0 16,-1 3 0-16,4 10 1 15,0 11 0-15,4 8 0 16,3 10 0-16,0 3 1 16,0 0-4-16,-7-3 0 15,0-2 1-15,-4-6 0 16,1-4-4-16,-4-7 1 16,0-4-1-16,3-6 1 15,1-2-16-15,3-9 0 0,3-4-15 16,4-9 0-16,4-10 16 15,-1-8 1-15</inkml:trace>
  <inkml:trace contextRef="#ctx0" brushRef="#br0" timeOffset="56977.7478">6253 4969 23 0,'-10'-3'11'0,"-4"-2"12"16,14 2-13-16,0 3-3 16,0 0 0-16,3-5-5 15,4-1 0-15,4-2 4 16,10-2 0-16,4 2 5 0,10 0 0 16,11 0-10-16,-4 3 0 15,-7 7 0-15,-3 4 0 16,-4-1-2-16,-6 3 1 15,-8-3 0-15,-4 3 0 16,-6 3 0-16,-8 2 0 16,-3 0-1-16,-7 0 1 15,-4 1-3-15,-3-4 0 16,0-4 3-16,0-1 0 16,3-3 0-16,1 1 0 15,3 0 0-15,3-1 0 0,4 1-1 16,3 5 1-16,4 5 3 15,11 6 1-15,7 2-1 16,6 5 1-16,-2 1-4 16,2 2 0-16,-3-3 0 15,-3-2 0-15,-4 0-1 16,-7-5 1-16,0-4-24 16,0-1 0-16,0-1-15 15,-3 3 0-15</inkml:trace>
  <inkml:trace contextRef="#ctx0" brushRef="#br0" timeOffset="57602.7482">6846 4834 31 0,'-11'-3'15'0,"18"14"7"16,1-11-17-16,2-3-2 15,4 0 0-15,7 3-2 16,1 3 1-16,-1 0-2 16,-7 5 0-16,-4 7 2 15,1-9 0-15,-4 7 2 0,-7 0 1 16,-3 0 1-16,-5 1 1 15,5-1-7-15,3-3 1 16,7 1 2-16,0-3 0 16,11-3-3-16,3-2 0 15,7 0-6-15,0-3 0 16,-3 0-19-16,-4 2 0 16,-3 1-1-16,-11-1 0 15</inkml:trace>
  <inkml:trace contextRef="#ctx0" brushRef="#br0" timeOffset="58087.1303">6278 5051 22 0,'-21'0'11'0,"0"5"11"0,17-5-10 0,1 3-7 15,-1-3 1-15,1 2 0 16,3 1 1-16,7-1-4 16,7 1 1-16,7 0-6 15,0-1 0-15,0 4-20 16,4 2 0-16,0 2-3 16,-1 1 1-16</inkml:trace>
  <inkml:trace contextRef="#ctx0" brushRef="#br0" timeOffset="63912.2936">7604 5090 28 0,'7'0'14'0,"22"-2"9"0,-19 2-13 16,8-3-6-16,7 0 0 16,3 1-3-16,4-4 1 15,-8 1-2-15,1 0 0 0,-4 0-1 16,-3-1 0-16,-4 4-3 15,0-1 0-15,-4 3-9 16,-2 0 0-16,2-3-12 16,-3 3 1-16</inkml:trace>
  <inkml:trace contextRef="#ctx0" brushRef="#br0" timeOffset="64209.1175">7650 4950 34 0,'4'11'17'0,"13"7"10"0,-10-7-17 16,4 7-5-16,0 6 0 15,-1 3-1-15,1-1 1 16,-1 3-5-16,1 3 1 16,-4 0-2-16,4-6 1 15,-4-5-27-15,3 0 1 16,1-5 0-16,3-8 0 16</inkml:trace>
  <inkml:trace contextRef="#ctx0" brushRef="#br0" timeOffset="65636.5428">8521 4955 27 0,'-3'-5'13'0,"3"0"8"0,0 5-13 15,3-6-1-15,1 4 1 16,-4-3-2-16,4-1 0 0,-4 1-3 15,0 0 1-15,0 2-6 16,3-2 0-16,-3 5 4 16,0 2 1-16,0 1-1 15,0 2 1-15,4 6-1 16,-1 2 0-16,1 6 0 16,-1 4 0-16,4 4-2 15,0-3 0-15,0 0 2 16,0-6 1-16,0-2-1 15,4-3 1-15,-4-5-2 16,0 0-1-16,-7-8 0 16,25-13 0-1,-8-3 1-15,1-3-1 16,-4 1 0-16,-3 2-1 16,-1 0 1-16,-3 6 0 0,0 2 1 15,-3 5-1-15,0 6 1 16,-1 2-2-16,4 3 0 15,0 2 1-15,0-2 1 16,4-2 7-16,-1-6 1 16,1-6-6-16,0-2 0 15,-4-2-3-15,0-6 0 16,-4 3 0-16,1 0 0 16,-4-3-3-16,-4 2 1 15,4-4-14-15,0 5 0 0,0 2-8 16,0 0 0-16,4 6-9 15,3 5 0-15</inkml:trace>
  <inkml:trace contextRef="#ctx0" brushRef="#br0" timeOffset="66073.9979">8987 4752 46 0,'14'-6'23'0,"-10"1"3"16,3 2-22-16,-7 6 1 0,0 2 0 15,3 11-2-15,-3 5 1 16,0 3 0-16,0 3 0 15,-3-4 0-15,-1 4 1 16,1-1-2-16,-4 1 0 16,0-1 0-16,0-5 0 15,3-2 0-15,0-6 1 16,1 0-1-16,3-2 0 16,7-3 1-16,7 0 1 15,4-3-6-15,6-2 1 16,5-1 0-16,-5-2 1 15,1 0-2-15,-4 0 0 0,0 0-9 16,-3 0 1-16,0 0-18 16,-4 3 0-16,0 0-6 15,-4 2 0-15,1-5 21 16,0 0 0-16</inkml:trace>
  <inkml:trace contextRef="#ctx0" brushRef="#br0" timeOffset="66433.3757">9495 4879 42 0,'11'-6'21'0,"27"9"5"0,-20-6-22 0,7 1-3 16,3 2 0-16,4 0-9 16,-4 0 1-16,0 2-32 15,-7 1 0-15</inkml:trace>
  <inkml:trace contextRef="#ctx0" brushRef="#br0" timeOffset="67405.0991">10038 4585 30 0,'0'-11'15'0,"0"6"8"16,4 5-16-16,-4 3 0 15,3 5 1-15,1 8-1 16,-1 7 1-16,1 6-4 16,3-2 0-16,0 5-4 0,0-1 0 15,0-4 0-15,0-3 1 16,0-3-2-16,0-8 1 15,-3 0-20-15,-1 1 1 16,1-7-17-16,-1-1 0 16</inkml:trace>
  <inkml:trace contextRef="#ctx0" brushRef="#br0" timeOffset="67639.4987">9879 4953 43 0,'11'5'21'0,"56"-5"7"16,-49-3-22-16,13 3 2 16,12-2 1-16,3-1-6 15,-1 3 1-15,-2 0-5 16,-8-3 0-16,-3 3-25 15,-7 0 1-15,-4-2-9 16,-11 4 0-16</inkml:trace>
  <inkml:trace contextRef="#ctx0" brushRef="#br0" timeOffset="68380.763">9908 5162 22 0,'3'-6'11'0,"-3"4"10"0,4 2-12 15,-4 0 0-15,0 0 1 16,3 2-4-16,-3 4 1 16,0 4 0-16,0 6 1 15,0 0-4-15,0 3 0 0,4-6-3 16,-4 3 1-16,3-3 2 16,1-3 1-16,3-2-1 15,3-5 0-15,1-6-4 16,0 1 0-16,-1-4 1 15,-3-4 0-15,0-3-2 16,0-6 0-16,0 3 1 16,-3 3 1-16,0 2-2 15,-1 4 0-15,1 4 0 16,-1 8 1-16,-3 6 0 16,4 5 0-16,-1-1 0 15,4 4 1-15,4 0 2 16,-1-6 1-16,1-5 1 15,0-6 0-15,3-4-7 16,0-4 1-16,0-7 2 16,-4 3 0-16,-3-6-1 15,1-3 1-15,-5-2-2 0,-3 0 0 16,0 2-7-16,0 3 0 16,0 3-16-16,4 5 0 15,-1 3-8-15,1 8 0 16,-1-1 21-16,-3-2 0 15</inkml:trace>
  <inkml:trace contextRef="#ctx0" brushRef="#br0" timeOffset="68708.9498">10402 5130 37 0,'-4'3'18'0,"-42"2"12"16,36 0-19-16,-8 8 1 16,4 9 1-16,3 1-7 15,1 4 1-15,10-3-1 16,7-3 0-16,7-3-4 15,7-4 0-15,4-4-3 16,-1-2 1-16,1-3-1 16,0-5 0-16,3-2-30 15,-7-1 0-15,0-2-6 0,0-3 1 16,-6-5 31-16,-1-3 0 16</inkml:trace>
  <inkml:trace contextRef="#ctx0" brushRef="#br0" timeOffset="69146.4541">10483 4535 33 0,'-18'-11'16'0,"18"16"10"16,0-5-17-16,0 0-3 15,4-2 1-15,3-1-1 16,3 3 1-16,8 0-5 15,3 3 1-15,4 2-3 16,3 3 1-16,4 10 0 16,3 14 0-16,7 8 0 15,1 21 0-15,-8 2-1 16,-7 6 0-16,-7 2 0 0,-10 12 0 16,-11-1-1-16,-18-11 1 15,-10-8-16-15,-11-2 1 16,-10-2-22-16,-4-7 0 15,0-7 31-15,-4-8 0 16</inkml:trace>
  <inkml:trace contextRef="#ctx0" brushRef="#br0" timeOffset="69677.6584">8342 4696 22 0,'-36'3'11'0,"12"31"10"0,17-21-11 15,-8 16 1-15,1 11 0 0,7 13-8 16,7 11 1-16,7 4-3 15,7 6 1-15,15-10-4 16,17-6 1-16,17-8-9 16,22-7 0-16,17-6-26 15,18-11 1-15</inkml:trace>
  <inkml:trace contextRef="#ctx0" brushRef="#br0" timeOffset="70490.1742">10895 4458 28 0,'-3'-3'14'0,"-1"-2"9"0,4 5-13 16,0 0-5-16,-3-3 1 15,-1 3-3-15,4 0 0 16,0 0 3-16,0-2 1 15,0-1-5-15,4 3 1 16,3 3-4-16,0-1 1 16,0 4 1-16,0-1 0 15,0 0-2-15,-3 3 0 16,-1 0 1-16,1 0 0 16,-4 3-1-16,-4-3 1 15,1 0 1-15,-5-1 0 16,1 4-1-16,0 0 1 0,0 2-1 15,4-5 0-15,-1 0 3 16,4 0 0-16,4 0-1 16,6 0 0-16,4-1-3 15,8 1 1-15,-1 0 0 16,0-2 0-16,0-1-15 16,0 0 0-16,-3 1-24 15,-4-1 1-15,-3-3 32 16,-11-2 0-16</inkml:trace>
  <inkml:trace contextRef="#ctx0" brushRef="#br0" timeOffset="72083.9404">6158 4286 19 0,'-3'-3'9'0,"6"3"5"0,-3 0-9 0,0 0-4 16,0 0 1-16,4 0-2 16,3 0 1-16,0-2 0 15,0 2 1-15,3 0 0 16,5 0 0-16,2 0-1 15,1 0 0-15,3 0-2 16,4 2 1-16,-4 1 0 16,4 0 0-16,3-1 0 15,4 1 1-15,-1 0-2 16,1-3 1-16,-4 0 0 16,0 0 1-16,1 0 2 15,2 0 1-15,1 0-6 0,0 0 0 16,3 0 2-16,-3 0 0 15,0 2 0-15,-1-2 1 16,5 0 0-16,2 0 1 16,-2 0-2-16,-1 0 1 15,0-2-1-15,4 2 0 16,0-3 0-16,0 0 1 16,-1 1-1-16,1-1 0 15,4 0 1-15,2 1 0 16,-2-4 0-16,-1 1-1 15,-42 5 0 1,60-8 0-16,0 0 1 0,-4 0 1 16,-3 3 0-16,4 0 0 15,3-3 1-15,-11 0-2 16,-3 0 1-16,0 0-2 16,0 3 0-16,3-1 0 15,-3 1 1-15,-4 0-1 16,8 2 0-16,-1 1 1 15,-3-4 1-15,0 1-3 16,0 2 1-16,-1 1 0 16,-2-1 1-16,-1 3-2 15,-3 0 1-15,3 0 1 16,1 0 0-16,-1 0-2 16,4-3 1-16,-7 3 0 15,-1-2 0-15,5 2 0 16,-1-3 1-16,-3 3-2 15,0 0 1-15,-4 0 0 0,0-3 0 16,4 3 0-16,-4 0 1 16,8-2-2-16,-1 2 1 15,0 0 0-15,1 0 1 16,-1 0-2-16,-3 0 0 16,0 0 1-16,-4 0 1 15,0 2-1-15,0 1 1 16,1 0-1-16,2-3 0 15,-2 0-1-15,-5 2 1 16,1-2 0-16,0 0 1 0,0 3-2 16,3 0 1-16,0-1 0 15,0 1 1-15,-3 2-2 16,7 1 1-16,3-1 4 16,4 0 1-16,-3 0 0 15,6 1 0-15,14-1 1 16,4-2 0-16,18-1-5 15,-4-2 1-15,4 0-2 16,0 0 1-16,-15 0-2 16,1 0 0-16,-1 0-16 15,-13 0 0-15,-5 0-23 16,-2 3 0-16,-4 2 36 16,-4-2 1-16</inkml:trace>
  <inkml:trace contextRef="#ctx0" brushRef="#br0" timeOffset="72490.2011">10860 4434 36 0,'0'0'18'0,"-3"-10"8"15,6 4-19-15,-3 4-7 16,0 2 1-16,0 0-2 16,4 0 1-16,3 0-17 15,0 2 0-15,7 1-9 16,0 0 0-16</inkml:trace>
  <inkml:trace contextRef="#ctx0" brushRef="#br0" timeOffset="74147.8949">7590 3582 23 0,'-3'-8'11'0,"6"3"2"0,1 5-12 16,-1 11 0-16,4 7 1 16,-3 9 1-16,-1-4 1 15,1 4 1-15,-1 7 0 16,-3 6-4-16,0-3 1 16,-7-3 0-16,4-5 0 15,-4-5-2-15,3-5 0 16,-3-1-1-16,4 1 1 15,-1-9-13-15,1 1 0 16,-1 0-10-16,8-6 0 16</inkml:trace>
  <inkml:trace contextRef="#ctx0" brushRef="#br0" timeOffset="74664.7616">7562 3728 17 0,'-25'-6'8'0,"11"4"10"16,14-1-10-16,0-2-4 15,0 5 0-15,4-5-1 16,3-3 1-16,3 0-1 15,5 2 0-15,2-2 0 16,8-2 1-16,-4 2-2 0,14 0 1 16,4 0-2-16,-4 5 1 15,1 3-3-15,-5 6 1 16,1 4 0-16,-7-2 0 16,-4 0 1-16,-3 0 0 15,-8-3-1-15,-3 1 1 16,0-1-1-16,-10-2 1 15,-4 2-1-15,0 0 1 16,-7 1-2-16,-8-1 1 16,-2 0 0-16,-1 0 0 15,25-5 0-15,-28 19 0 16,10 5 1-16,15 0 2 16,6-1 1-16,11 1 1 15,4-3 1-15,7-2-3 16,6-6 0-16,5-2-4 15,2-1 0-15,1-2-16 16,7 0 0-16,7 3-22 16,3-3 0-16</inkml:trace>
  <inkml:trace contextRef="#ctx0" brushRef="#br0" timeOffset="75865.3542">7678 3863 16 0,'-3'-6'8'0,"17"6"3"15,-7-2-8-15,4 2-1 16,3 0 1-16,3 2-2 16,5 1 0-16,-1 0-1 15,-4-1 0-15,1 1-22 16,3-3 0-16</inkml:trace>
  <inkml:trace contextRef="#ctx0" brushRef="#br0" timeOffset="77409.6224">12274 4212 30 0,'-3'-13'15'0,"3"-3"10"0,0 11-16 15,0-1-5-15,0 1 1 16,0 5-4-16,0 0 0 16,0 3-2-16,0 5 1 15,0 13 4-15,3 8 1 16,1 10-1-16,-4 6 1 16,0 8-2-16,-4-8 0 0,1 0-3 15,-4-5 1-15,3-6-1 16,1-5 1-16,-1-5-2 15,1-5 0-15,3-6-11 16,0-2 1-16,0-3-11 16,0-6 1-16</inkml:trace>
  <inkml:trace contextRef="#ctx0" brushRef="#br0" timeOffset="79689.3406">12225 4167 23 0,'-14'3'11'0,"0"-11"8"0,10 5-12 15,1 3-4-15,-1 0 1 0,1-3 1 16,3 3 0-16,0 0-4 16,0-2 0-16,7-1 0 15,3 0 0-15,5 1 0 16,6-1 0-16,3-2 1 15,5-3 1-15,6 3-1 16,0-6 1-16,7 0-3 16,-3 6 0-16,-3 2 0 15,-1 6 1-15,-3 2-1 16,-4 1 0-16,-7-1 0 16,-3 0 0-16,-8 6-1 15,-10 5 1-15,-7 2 0 16,-3 3 1-16,-8 1-1 15,-7-4 1-15,-3 1-2 16,-4-6 1-16,4-5 0 0,3-3 1 16,1-2 0-16,6-1 0 15,4-2-1-15,3 3 1 16,4-3-1-16,4 3 1 16,10 2 1-16,7 3 0 15,11 3-1-15,10 4 1 16,-7 4-3-16,4 2 1 15,3 0 0-15,0 3 0 16,-3 0 0-16,-4-3 0 16,1 0-10-16,-5-5 0 15,-3 0-21-15,-3 0 1 0,-4 2 19 16,0-2 0-16</inkml:trace>
  <inkml:trace contextRef="#ctx0" brushRef="#br0" timeOffset="80298.4066">13276 4365 46 0,'-7'-2'23'0,"39"2"7"15,-14-3-22-15,6-2-6 16,12-1 0-16,6-1-3 15,4 1 0-15,-4 1-9 16,-3 2 1-16,-7 3-21 16,-1 0 1-16,-2 0 14 0,-8-2 1 15</inkml:trace>
  <inkml:trace contextRef="#ctx0" brushRef="#br0" timeOffset="80782.7412">14028 4265 30 0,'-4'0'15'0,"11"2"3"16,0 1-14-16,0 2 1 15,4 9 0-15,3 7-4 16,0 0-1-16,-14-21 0 16,18 58 8-1,-4-21 0-15,-7-5-1 16,-7-8 0-16,-4 0-2 0,1-9 0 16,-4-4-3-16,-7-3 0 15,-1-3-2-15,1-5 0 16,0-2-1-16,-3 2 1 15,2-3-22-15,-2-5 0 16,-1-8-16-16,4-13 1 16</inkml:trace>
  <inkml:trace contextRef="#ctx0" brushRef="#br0" timeOffset="80892.166">13943 4082 41 0,'-11'-29'20'15,"15"13"-3"-15,-4 11-22 0,3 0-31 16,1 5 0-16</inkml:trace>
  <inkml:trace contextRef="#ctx0" brushRef="#br0" timeOffset="81938.9976">14539 4130 19 0,'-4'3'9'0,"15"-9"7"0,-11 6-10 16,4 0-3-16,-4-2 0 15,3-1 2-15,-3 3 1 16,0-3-1-16,0 3 1 0,0 0-1 15,0 3 0-15,0 0-2 16,0 5 0-16,4 7-1 16,-4 9 0-16,3 3 1 15,1-1 1-15,-4-2 3 16,3-3 0-16,8-5-1 16,3-8 0-16,0-8-6 15,4-3 0-15,-1-5 0 16,-3-2 0-16,1-1-1 15,-1 1 0-15,-4 2 0 16,1 2 1-16,-1 4 0 16,1 7 0-16,3 3-1 15,0 0 1-15,0 0 2 16,0-6 0-16,0-2 8 16,4-7 1-16,0-7-7 0,-8-4 0 15,-3-3-5-15,0 2 0 16,-7 1 1-16,0-1 0 15,0-2-6-15,0 2 1 16,0 6-19-16,0 0 0 16,8 5-12-16,2 8 1 15,1-8 22-15,-4 5 0 16</inkml:trace>
  <inkml:trace contextRef="#ctx0" brushRef="#br0" timeOffset="82485.8985">15160 3953 32 0,'-4'-3'16'0,"4"-8"5"0,0 11-15 16,0 0-2-16,0 8 1 16,0 8 1-16,0 8 0 15,0 5-1-15,0-2 1 0,0 4 0 16,-3 4 0-16,-1-4-2 15,4-4 1-15,0-3 2 16,4-6 1-16,3-2-4 16,7-5 1-16,11-3-5 15,3 0 1-15,0-3-4 16,0-2 1-16,-3-1-22 16,0 3 0-16,3 1-16 15,-3-1 1-15,-4-5 29 16,-4-3 0-16</inkml:trace>
  <inkml:trace contextRef="#ctx0" brushRef="#br0" timeOffset="82808.1148">15551 4130 26 0,'4'0'13'0,"3"0"14"16,-4 0-13-16,4 0-1 15,8 0 0-15,13 0-8 16,7-3 0-16,4 1-6 0,-7-1 0 15,-1 3-4-15,-9-3 1 16,-1 3-28-16,-4 0 0 16,-3 3 12-16,-3 2 0 15</inkml:trace>
  <inkml:trace contextRef="#ctx0" brushRef="#br0" timeOffset="83276.8725">16257 3569 38 0,'-4'-3'19'0,"8"43"4"0,-4-27-20 16,0 6-3-16,0-1 0 15,0 3-1-15,0 3 1 16,0 3-3-16,0 2 1 15,0 0-35-15,0-3 1 16,-7-4 35-16,0-7 0 0</inkml:trace>
  <inkml:trace contextRef="#ctx0" brushRef="#br0" timeOffset="83448.805">16077 4032 42 0,'18'-13'21'0,"34"2"3"16,-34 9-21-16,3-1-3 16,7 0 0-16,4 1-8 15,0 2 0-15,0 2-28 16,-11 4 0-16</inkml:trace>
  <inkml:trace contextRef="#ctx0" brushRef="#br0" timeOffset="84011.2584">16144 4170 39 0,'3'0'19'0,"-3"-3"6"0,4 0-25 16,-4 3 0-16,3 27 14 16,5-1 0-16,-1 1-10 15,0-4 0-15,0-1 4 16,3-6 1-16,1-3-2 15,-1-5 1-15,-2-6-8 16,2-2 1-16,1-5-1 16,-1-3 0-16,-3-2 0 15,0-4 0-15,-3 4-1 16,-1-1 1-16,1 6-1 16,-4 5 1-16,3 2-1 15,-3 9 0-15,4 2 2 16,0 6 0-16,3-1-2 15,0-2 1-15,3-3 6 16,1-7 1-16,3-9-6 0,-7-5 1 16,0-2-1-16,0-6 0 15,-3-3-2-15,-1 1 0 16,-3-4-1-16,0 4 0 16,4 2-14-16,-1 3 0 15,1 2-6-15,6 3 1 16,1 6-10-16,-1 4 0 15,5-2 20-15,2 0 0 16</inkml:trace>
  <inkml:trace contextRef="#ctx0" brushRef="#br0" timeOffset="84339.4409">16638 3715 27 0,'0'-3'13'0,"28"16"5"16,-17-10-14-16,6 13 4 15,11 13 1-15,4 8-5 16,-7 13 1-16,-4 14-5 0,-3-4 0 16,-8 9 0-16,-10 3 0 15,-10 4-15-15,-15 1 1 16,-7-13-15-16,-10-6 1 16</inkml:trace>
  <inkml:trace contextRef="#ctx0" brushRef="#br0" timeOffset="85189.8217">16567 4146 22 0,'-21'2'11'0,"-18"6"15"15,32-5-11-15,-3 0-9 16,-1 5 0-16,0 0-1 15,8 5 0-15,3 3-1 16,10-1 0-16,8 1-4 16,7-2 0-16,0-1-19 15,-1-3 1-15,1-2-15 16,-7-5 0-16</inkml:trace>
  <inkml:trace contextRef="#ctx0" brushRef="#br0" timeOffset="85471.0375">16352 4069 41 0,'18'-8'20'0,"42"-26"4"0,-39 28-22 0,14 1-5 16,0 2 0-16,1 3-37 15,-5 3 1-15</inkml:trace>
  <inkml:trace contextRef="#ctx0" brushRef="#br0" timeOffset="86236.7097">14447 3775 26 0,'-28'0'13'0,"-25"37"9"0,43-18-13 16,-5 10-2-16,5 16 0 15,6 8-2-15,4 5 0 0,14 8-5 16,11 0 1-16,7 3-1 16,3-5 1-1,15-3-24-15,6-11 0 0,4-5-1 16,-4-8 0-16</inkml:trace>
  <inkml:trace contextRef="#ctx0" brushRef="#br0" timeOffset="88114.983">11692 3879 15 0,'-10'-3'7'0,"17"-10"4"15,-4 7-9-15,5 1 1 16,-5-3 0-16,4 3 0 16,0 0 0-16,0-1 0 15,0 4 1-15,0-4 3 16,0 4 1-16,0-1 0 16,-3 0 0-16,0 1-4 15,-4-1 1-15,-4-2-5 16,-3 0 1-16,0-1 0 0,0 1 0 15,0 0-1-15,0-1 0 16,0 4 0-16,0-1 0 16,0 3 0-16,-1 5 0 15,1 11-1-15,4 11 1 16,3 12 1-16,0 20 1 16,0 1-3-16,0 17 0 15,-7 5 4-15,-7 19 0 16,-4-17 2-16,-7 6 0 15,4-2-1-15,0 2 1 0,3-6-1 16,1-15 0-16,6-11-1 16,8-7 1-16,6-7 0 15,15-9 0-15,14-6-4 16,-1-8 1-16,8-5-17 16,11 0 0-16,6 0-31 15,0 0 1-15,1-8 36 16,-4-6 1-16</inkml:trace>
  <inkml:trace contextRef="#ctx0" brushRef="#br0" timeOffset="89177.498">16931 3484 36 0,'-8'-2'18'0,"26"2"2"0,0 0-19 16,6-3 2-16,8 3 0 16,10 0 0-16,4-3 1 0,-3 1-5 15,-5 2 0-15,-6 0 2 16,-7 0 0-16,-7 2 5 16,-4 4 0-16,-7 2-3 15,-4 8 1-15,-3 13-4 16,0 8 0-16,-3-3 1 15,-1 8 1-15,4 11-1 16,4 8 1-16,-1 11-1 16,1-4 0-16,-1 1-3 15,1 3 1-15,-1-1 2 16,4 6 0-16,0 2-1 16,1-13 0-16,-1-5 1 15,0-3 0-15,0-2 7 16,0-6 0-16,-4-8-5 15,-3-7 0-15,0-11 1 0,-3-3 1 16,-1-3-4-16,1-4 1 16,-4-4-2-16,0-2 0 15,0-3 0-15,-1 1 1 16,1-4-2-16,0 1 1 16,-3 0-1-16,-4-1 1 15,0-2 0-15,-4 0 1 16,-3 3-3-16,0 0 0 15,-4-1-5-15,-7-2 0 16,-3 0-7-16,-4 0 1 16,0 0-13-16,8 0 0 0,6 0 0 15,4-10 0-15</inkml:trace>
  <inkml:trace contextRef="#ctx0" brushRef="#br0" timeOffset="90083.7604">11784 3759 13 0,'-14'3'6'0,"-4"-6"10"0,15 3-7 0,-1 0-2 15,1 0 0-15,-1 0 3 16,1 0 0-16,3 0-5 15,-4 0 0-15,4 0-2 16,7 0 1-16,7-2-3 16,8 2 0-16,6-3-1 15,4-2 0-15,3 0-11 16,0-1 0-16,11 4-26 16,-4-4 0-16</inkml:trace>
  <inkml:trace contextRef="#ctx0" brushRef="#br0" timeOffset="97761.3247">1375 6384 38 0,'-10'-11'19'0,"10"1"9"16,0 10-18-16,0 0-5 15,-4 2 0-15,1 6-1 16,-1 16 1-16,4 11 0 15,-4 7 1-15,-3 14 0 16,-3 4 1-16,-1 20-2 16,-6-6 0-16,-1 3-3 15,4-1 1-15,-4-7-3 16,4-11 0-16,4-5 0 0,-1-8 0 16,4-8-12-16,0-5 1 15,3-11-18-15,1-5 1 16,-1-5-8-16,4-17 0 15</inkml:trace>
  <inkml:trace contextRef="#ctx0" brushRef="#br0" timeOffset="97981.8101">1185 6966 44 0,'-7'3'22'0,"31"-3"17"0,-6-3-23 0,14-2-11 16,7-6 1-16,3-2-6 16,0 0 0-16,1-1-2 15,-5 1 1-15,-2 3-19 16,-5-1 1-16,-6 3-22 16,-7 0 1-16,-4-10 36 15,-7-3 1-15</inkml:trace>
  <inkml:trace contextRef="#ctx0" brushRef="#br0" timeOffset="98200.5126">1527 6503 40 0,'-11'3'20'0,"1"31"4"0,6-23-20 16,1 12 6-16,-4 17 1 15,0 18-2-15,3 14 0 16,0-1-8-16,-3 3 1 15,4-2-2-15,-4-9 1 16,0 3-1-16,7-15 0 16,0-12-7-16,0-10 1 15,0-5-28-15,0-8 1 0,-4-13 8 16,4-19 0-16</inkml:trace>
  <inkml:trace contextRef="#ctx0" brushRef="#br0" timeOffset="98575.5156">1887 6678 34 0,'-14'-3'17'0,"6"37"9"0,1-20-17 16,0 7-3-16,-3 16 0 16,-1 8 0-16,8-3 0 15,-1-2-3-15,4 2 1 16,7-5-3-16,0-5 1 15,0-8-2-15,0-3 1 16,0-5-10-16,0-8 0 16,1-6-22-16,2-2 1 15,1-8 10-15,-1-2 0 16</inkml:trace>
  <inkml:trace contextRef="#ctx0" brushRef="#br0" timeOffset="98950.5225">2007 6918 42 0,'3'32'21'0,"8"3"7"15,-4-25-20-15,0 6 2 16,0 3 0-16,3-1-3 16,1 1 0-16,3-6-1 15,0-8 1-15,4-5-7 16,0-8 0-16,-1-5 0 15,4-3 1-15,-3 0-2 16,-4 3 1-16,-7 2-1 16,0 3 0-16,0 8 0 15,0 6 1-15,4 4 0 0,3 1 1 16,-3-1 3-16,-1-2 1 16,1-5 2-16,-1-6 0 15,4-7-6-15,-3-1 0 16,0-5-2-16,-8-5 1 15,1-5-1-15,-8-3 1 16,1-3-12-16,-1 3 1 16,1 5-10-16,-1 5 1 15,4 4-15-15,4 4 0 16,3-2 19-16,0 2 1 16</inkml:trace>
  <inkml:trace contextRef="#ctx0" brushRef="#br0" timeOffset="99200.5781">2486 6696 35 0,'25'-5'17'0,"42"26"13"15,-42-10-18-15,3-1-4 16,-7 9 0-16,-3 12-2 15,-4 9 0-15,-4 0-6 16,-6 0 0-16,-11 2-7 16,-4 0 1-16,-3-5-20 15,-3-2 1-15,-1-12-4 16,-3-1 1-16</inkml:trace>
  <inkml:trace contextRef="#ctx0" brushRef="#br0" timeOffset="99669.2844">2825 6149 47 0,'-7'-24'23'0,"7"16"10"15,0 8-23-15,0 0-9 16,0 0 0-16,3 8-2 15,1 2 1-15,-1 6 3 16,4 13 0-16,4 14 4 16,3 20 0-16,0 11 1 15,0 16 0-15,1 13-2 16,-5 6 0-16,1-6-4 0,-4-2 1 16,0-6-2-16,0-3 0 15,-4-12-2-15,1-19 0 16,-1-9-7-16,1-7 1 15,3-5-26-15,-3-8 0 16,-1-3-9-16,-3-10 0 16</inkml:trace>
  <inkml:trace contextRef="#ctx0" brushRef="#br0" timeOffset="100341.1639">987 6212 28 0,'-3'0'14'0,"-22"37"8"15,21-16-14-15,-3 11 1 16,0 29 0-16,4 16-3 16,-1 26 1-16,-3 16-1 15,0 13 1-15,-3 11-3 16,-1-29 1-16,0-11-2 15,4-16 1-15,-3-15-4 16,3-14 1-16,3-13-3 16,-3-11 1-16,0-7-11 15,4-6 0-15,-1-5-22 16,1-8 1-16,-5-6 14 0,1-7 0 16</inkml:trace>
  <inkml:trace contextRef="#ctx0" brushRef="#br0" timeOffset="101142.2734">3358 6596 42 0,'-22'0'21'0,"8"2"7"15,14-2-22-15,0 0 1 0,4 3 1 16,6 2-1-16,15-2 0 16,14 0-3-16,7-3 0 15,3-3-2-15,4 0 0 16,-4 1-3-16,-6-1 0 16,-4 0 0-16,-8 1 0 15,-3-1-9-15,-3 0 0 16,-4 1-9-16,-3-1 0 15,0 3-11-15,-8 3 1 16,-3 2 21-16,-7 0 1 0</inkml:trace>
  <inkml:trace contextRef="#ctx0" brushRef="#br0" timeOffset="101361.0704">3368 6892 43 0,'-3'3'21'0,"34"12"14"16,-10-12-22-16,18-3-9 16,11 0 0-16,13-3 0 15,8-2 0-15,6-3-4 16,-6-2 0-16,-11-1-5 16,-7 3 0-16,-7 0-23 15,-11 0 1-15,-7 3-4 16,-10 0 1-16</inkml:trace>
  <inkml:trace contextRef="#ctx0" brushRef="#br0" timeOffset="108887.9947">5132 6413 26 0,'0'-21'13'0,"-11"18"4"16,11 3-12-16,4 3-1 15,-1 10 0-15,-3 8 0 16,7 11 0-16,-3 0 1 0,-4 8 1 16,0 7-1-16,-7 1 0 15,0-3-3-15,0 0 1 16,3-6-5-16,1-2 0 16,-1-7 1-16,1-9 1 15,3-8-14-15,0 0 1 16,0-5-22-16,7-5 1 15</inkml:trace>
  <inkml:trace contextRef="#ctx0" brushRef="#br0" timeOffset="109419.2524">5139 6455 18 0,'-46'-5'9'0,"32"-13"11"16,7 18-10-16,0-3-1 16,-4 0 1-16,4 1-2 15,0-1 0-15,4 0-8 16,6-2 0-16,4-3 1 15,7 0 0-15,7 3-1 16,11 2 0-16,10 1 1 16,-3 7 0-16,0 3-2 15,-4 5 1-15,-6 6 1 0,-5-1 1 16,-10 6-2-16,-7-6 0 16,-10 1-1-16,-4-3 1 15,0-3 0-15,-4-2 1 16,-6-3-2-16,-5-3 1 15,1-5 0-15,-3 0 0 16,6-3 0-16,4 3 0 16,3 3 0-16,8 5 0 15,3 5 1-15,7 8 1 0,7 6 1 16,3-1 0-16,1 1-2 16,-4 2 0-16,4 0-2 15,-4-3 1-15,0-2 0 16,-3 0 0-16,-1-3-5 15,-3-2 0-15,0-4-17 16,4-4 1-16,3-6-6 16,0 1 1-16</inkml:trace>
  <inkml:trace contextRef="#ctx0" brushRef="#br0" timeOffset="109794.2575">5566 6770 36 0,'3'3'18'0,"39"5"11"0,-20-11-18 16,-1-5-2-16,3-5 0 15,8-8-7-15,0 0 1 16,-4-3-3-16,-3 0 0 15,-7 0-1-15,-8 8 1 16,-10 1-4-16,-10 1 1 16,-8 4 2-16,0 2 0 15,-6 10 2-15,-12 9 0 16,1 15 1-16,3 14 0 16,8 5 2-16,9 5 1 0,15-2-4 15,15-11 0-15,9-3 1 16,4-7 1-16,8-6-4 15,6-5 0-15,0-3-29 16,-3-2 0-16,4-1-3 16,-5-2 1-16</inkml:trace>
  <inkml:trace contextRef="#ctx0" brushRef="#br0" timeOffset="110575.5178">6589 6424 18 0,'-4'-3'9'0,"4"14"10"0,4-6-9 16,-1 8 1-16,1 8 1 15,-1 0-6-15,1 6 1 0,-4 5-6 16,0 2 1-16,0 0 0 15,-4 1 1-15,1-3-2 16,-1-1 1-16,4-4-5 16,-3-6 1-16,-1-5-8 15,4 0 1-15,0-8-30 16,0-8 1-16</inkml:trace>
  <inkml:trace contextRef="#ctx0" brushRef="#br0" timeOffset="110731.7708">6578 6667 26 0,'3'0'13'0,"40"-3"3"16,-26 1-12-16,8-1-3 15,0-2 1-15,-4-3-3 16,0-3 0-16,-3-2-21 0,-4 3 1 16,-4-4 13-16,-6-10 1 15</inkml:trace>
  <inkml:trace contextRef="#ctx0" brushRef="#br0" timeOffset="110903.6464">6754 6429 30 0,'0'21'15'0,"7"59"9"0,-3-65-16 15,-4 12 0-15,3 7 0 16,1 6-5-16,-4 5 1 16,-4 0-2-16,4 0 0 15,-3-5-2-15,-1-9 0 0,1-7-6 16,-1-5 1-1,4-6-26-15,4-8 1 0,-1-10 15 16,-3-14 0-16</inkml:trace>
  <inkml:trace contextRef="#ctx0" brushRef="#br0" timeOffset="111153.6503">7033 6482 25 0,'-28'32'12'0,"-8"18"15"16,26-34-14-16,-4 13-7 15,3 3 0-15,8-3-1 16,6-3 1-16,8-2-1 0,3 0 0 16,0-6-6-16,0-7 1 15,4-3-9-15,-1-6 0 16,1-2-13-16,0-5 0 15,-1-5-1-15,-6-6 1 16</inkml:trace>
  <inkml:trace contextRef="#ctx0" brushRef="#br0" timeOffset="111481.7254">7121 6646 27 0,'0'16'13'0,"18"37"12"0,-11-40-14 0,3 0-4 16,1 3 0-16,3 0 2 15,0-8 1-15,4-3-7 16,-1-5 0-16,1 0-3 16,3-3 0-16,-7-2 0 15,-3 0 0-15,0 0-1 16,-4 2 0-16,0 6 1 16,-4 2 0-16,4 5 0 15,-3-2 0-15,3 3 1 16,7-6 1-16,0-7 3 15,4-4 0-15,-4-4-5 16,-4-6 0-16,1-3-1 16,-4-2 0-16,-3-3-20 15,-4 1 1-15,0-1-13 16,0 3 1-16,0 5 24 16,0 0 8-16,0 16 0 15</inkml:trace>
  <inkml:trace contextRef="#ctx0" brushRef="#br0" timeOffset="111700.5336">7721 6569 36 0,'56'21'18'0,"1"27"2"0,-50-29-18 0,0 4 2 16,-4 6 1-16,-6 3-5 16,-8 3 1-16,-3-4-10 15,-4-4 0-15,-3-3-25 16,0-9 1-16</inkml:trace>
  <inkml:trace contextRef="#ctx0" brushRef="#br0" timeOffset="112294.2913">7862 6400 36 0,'0'-13'18'0,"39"5"6"0,-22 2-18 16,8 1-1-16,3 0 1 0,0 0 0 15,-3-1 0-15,-7 1-4 16,-4 2 1-16,0 3 0 16,-3 0 0-16,-4 3-2 15,-4 2 0-15,-3 3 1 16,4 11 1-16,-4-1-2 16,0 14 1-16,0 0 0 15,0 2 1-15,7 11-3 16,-4 5 1-16,1-2 5 15,3 2 0-15,0-2-6 16,0-3 0-16,0-3 1 16,-3-10 0-16,-1-6 0 15,1-10 0-15,-4 3 3 16,0-6 1-16,3-5-3 16,-3 0 0-16,-3 0-3 15,-1-3 1-15,-3-2-3 0,-4-1 1 16,-6 1-15-16,-4-3 1 15,-8 0-11-15,-6 3 1 16,3 2-9-16,-6 0 1 16</inkml:trace>
  <inkml:trace contextRef="#ctx0" brushRef="#br0" timeOffset="112997.387">6320 6432 19 0,'15'-3'9'0,"9"-26"10"0,-20 24-10 15,-1-3-4-15,-3 2 0 16,0 1-3-16,-3 0 0 0,-8-1 1 16,-6 4 0-16,-5 2-1 15,1 0 0-15,0 2-1 16,0 9 1-16,3 2-2 16,1 11 1-16,6 3 0 15,0 2 0-15,4 10-1 16,0 6 0-16,0 11 1 15,0-1 0-15,0 4 0 16,0-4 0-16,0-7 1 16,4-14 0-16,-1-5 3 15,8-2 1-15,3-6-4 16,10-5 1-16,8-6-3 16,7-4 1-16,-1-4-12 15,1 1 1-15,7 0-35 16,3 5 1-16</inkml:trace>
  <inkml:trace contextRef="#ctx0" brushRef="#br0" timeOffset="114466.158">8451 6006 21 0,'-32'-8'10'0,"4"-5"8"0,24 13-10 0,-3-3-2 15,0 0 0-15,0 1-2 16,4 2 0-16,3 0-1 16,7 2 0-16,10 6-3 15,8 8 1-15,7 10-1 16,10 9 0-16,8 18 0 15,-5 13 0-15,1 24-1 16,-10 2 1-16,-15 12 0 16,-11 9 1-16,-13-12-5 15,-22-3 1-15,-10-3-24 16,-11-8 0-16,-10 6 16 16,-4-11 0-16</inkml:trace>
  <inkml:trace contextRef="#ctx0" brushRef="#br0" timeOffset="115034.1884">4874 6072 14 0,'-10'21'7'0,"6"61"9"0,4-48-6 16,0 38-1-16,0 18 1 0,-3 21-4 15,-1 19 1-15,1-11-7 16,6-6 0-16,4-9 0 15,18-25 0-15,14-10-5 16,10-14 0-16,22-12-29 16,10-14 1-16</inkml:trace>
  <inkml:trace contextRef="#ctx0" brushRef="#br0" timeOffset="115731.0822">8899 6135 16 0,'-21'-13'8'0,"7"13"11"0,10-3-8 0,1-5-3 16,3 3 1-16,0 3-7 15,7-6 0-15,7 2 0 16,3 6 0-16,-3 0-3 16,8 6 1-16,-1 2 0 15,-4 2 1-15,-6 3-1 16,-4 3 0-16,-7 8 3 15,-3 3 1-15,-1-4-1 16,0 1 1-16,1-5-1 16,6-3 1-16,8-3-1 15,10-5 1-15,11-3-4 16,3-2 1-16,1-1-15 0,-1 1 0 16,0 0-25-16,-3-1 0 15</inkml:trace>
  <inkml:trace contextRef="#ctx0" brushRef="#br0" timeOffset="116090.4771">9795 6564 44 0,'7'5'22'0,"28"-13"5"16,-10 8-22-16,10 3-3 16,0-3 1-16,4 0-3 15,4 0 1-15,-1-3-16 16,-7 1 1-16,-7-6-23 16,-10 0 1-16</inkml:trace>
  <inkml:trace contextRef="#ctx0" brushRef="#br0" timeOffset="116246.7271">9918 6307 40 0,'7'19'20'0,"-3"15"5"0,-1-18-21 16,1 8-2-16,-1 5 0 16,4 3-3-16,1-3 1 15,-5 3-7-15,1 7 1 16,-4 4-33-16,0-1 1 0</inkml:trace>
  <inkml:trace contextRef="#ctx0" brushRef="#br0" timeOffset="117003.9344">10730 6397 24 0,'0'0'12'0,"0"-5"4"0,3 16-13 0,1 12 3 16,3 4 1-16,-4-1-1 16,1 3 1-16,-1 8-3 15,-3 0 1-15,0 0-5 16,0-7 0-16,0-7 1 16,0-1 0-16,0-7-3 15,0-1 1-15,-3-9-21 16,-4-5 0-16,-4-8 0 15,-7-3 0-15</inkml:trace>
  <inkml:trace contextRef="#ctx0" brushRef="#br0" timeOffset="117175.8117">10437 6482 31 0,'0'-21'15'0,"53"-3"9"0,-25 21-16 15,7-7-5-15,25-4 1 16,4 1-4-16,-1 3 0 15,-3 2 1-15,-7 5 0 16,-7 0-22-16,-7 3 1 16,-11 3-3-16,-10-3 1 15</inkml:trace>
  <inkml:trace contextRef="#ctx0" brushRef="#br0" timeOffset="117363.3733">10500 6728 39 0,'14'16'19'0,"53"-8"8"15,-45-8-20-15,13 0-6 16,18-3 0-16,-4-2-2 16,4 0 0-16,0-1-30 15,-4 1 1-15,-6-3 15 16,-8 0 1-16</inkml:trace>
  <inkml:trace contextRef="#ctx0" brushRef="#br0" timeOffset="117785.2502">11160 6614 31 0,'14'8'15'0,"0"27"12"0,-7-25-17 15,0 3-8-15,0 3 0 16,0 3 1-16,0-3 1 16,-3-6 3-16,-1-2 1 15,1-3-7-15,-1 1-1 16,-3-6 0 0,8-21 1-16,2-1 1 15,1 4-3-15,-1 2 0 0,1 5 2 16,-1 3 0-16,1 8-1 15,0 6 0-15,-1-1-1 16,-3 6 1-16,0-3 1 16,0-1 0-16,0-1 4 15,0-4 1-15,1-2-6 16,-1-2 1-16,0-1-1 16,3 0 0-16,1 6-1 15,-1 0 0-15,4 2 1 16,4 6 1-16,0-1-3 15,-1 3 1-15,1-2-18 16,3-3 0-16,4-3-23 16,0-5 1-16</inkml:trace>
  <inkml:trace contextRef="#ctx0" brushRef="#br0" timeOffset="118082.1327">11939 6238 39 0,'-3'-2'19'0,"10"23"9"0,-4-10-21 0,1 4 0 15,0 7 1-15,3 9-6 16,0 4 1-16,3 4-2 16,4-2 0-16,-3 1-2 15,-4-1 0-15,0 0-12 16,-7-6 1-16,0-2-32 16,-4-5 1-16</inkml:trace>
  <inkml:trace contextRef="#ctx0" brushRef="#br0" timeOffset="118238.3293">11964 6537 39 0,'32'-15'19'0,"21"-36"2"16,-36 41-20-16,5 2-2 0,-1-8 1 16,0 3-18-16,0-3 0 15,-3-3-3-15,-1-2 0 16</inkml:trace>
  <inkml:trace contextRef="#ctx0" brushRef="#br0" timeOffset="118379.0105">12225 6276 31 0,'-7'10'15'0,"0"27"12"0,7-21-16 15,0 5-6-15,0 11 1 16,0 5-4-16,-4-3 0 16,1 3 0-16,-4 3 1 15,0-3-4-15,3-5 1 16,1-3-14-16,-1-8 1 0,1-5-25 15,6-11 1-15</inkml:trace>
  <inkml:trace contextRef="#ctx0" brushRef="#br0" timeOffset="118597.7071">12359 6384 33 0,'-17'26'16'0,"-1"38"8"15,18-48-17-15,0 0-2 16,3 5 1-16,8 5-3 16,3-2 0-16,0 3-4 15,4-6 0-15,-1-5-3 16,5-8 1-16,-1-3-33 16,0-10 0-16,-7-3 28 15,-3-3 1-15</inkml:trace>
  <inkml:trace contextRef="#ctx0" brushRef="#br0" timeOffset="118894.6417">12553 6492 36 0,'0'32'18'0,"11"-11"9"0,-8-18-18 16,1 2 0-16,3 1 1 16,0-4-1-16,3-2 0 15,1 0-9-15,3-2 0 16,-3 2-1-16,-1-3 1 0,-3-2-1 15,0 5 0-15,-3 2 1 16,-1 1 1-16,5 5-1 16,-1 2 0-16,3 4 1 15,1-4 0-15,3-2 9 16,0-5 0-16,0-3-10 16,-3-5 0-16,-4-1 0 15,0-2 0-15,-7-2-11 16,0 2 0-16,0-5-12 15,-4-6 0-15,1-7-16 16,3-6 0-16</inkml:trace>
  <inkml:trace contextRef="#ctx0" brushRef="#br0" timeOffset="119082.0895">12871 6265 34 0,'21'-3'17'0,"42"27"12"0,-42-16-17 16,8 5-7-16,2 3 1 15,1 8-6-15,-4 2 0 16,-6 9-2-16,-8-1 0 16,-11 1-3-16,-10-1 1 15,-3 0-25-15,-8 3 1 16,0-5 12-16,1-8 0 16</inkml:trace>
  <inkml:trace contextRef="#ctx0" brushRef="#br0" timeOffset="120364.8329">13248 6141 36 0,'-7'-6'18'0,"7"9"9"16,0-3-18-16,3-5-10 16,12 5 1-16,2 0 0 15,11 0 1-15,1 2 0 16,-8-2 0-16,-4 0 0 16,-2 0 0-16,-1 0 0 0,-4 0 1 15,-3 6-2-15,0-1 0 16,-3 3 3-16,-1 5 0 15,4 8-2-15,1 11 1 16,-1 5-1-16,0 11 1 16,0 2-1-16,3 3 0 15,-3 0 2-15,0 0 1 16,-3-3 0-16,-1-5 0 16,1-5 2-16,0-11 1 15,-4-8-1-15,0-3 1 0,0-4-6 16,-4-4 0-1,0 1 0-15,1-3 0 0,-4 0-2 16,0-3 0-16,0 0 1 16,0-2 1-16,0-1-1 15,0-2 0-15,0 0-1 16,-1-2 0-16,-6-1-16 16,-7-2 1-16,-3 2-18 15,-5 1 1-15,-2-1 7 16,-5-5 0-16</inkml:trace>
  <inkml:trace contextRef="#ctx0" brushRef="#br0" timeOffset="121067.9119">11685 6199 22 0,'15'-11'11'0,"9"3"7"15,-17 6-10-15,0-1-4 16,-3 3 1-16,-1-3 1 16,-3 3 0-16,0 0-4 15,-3-5 0-15,-1 5 0 16,1-3 1-16,-4 3-1 0,-4 0 1 15,-3 3-3-15,0 0 1 16,-4-1-1-16,1 1 0 16,3 2-1-16,-4 6 1 15,7 7 1-15,-6 11 0 16,3 9-2-16,3 9 1 16,0 9 0-16,1-6 1 15,-1 6 0-15,1 2 0 16,6-5-1-16,8-3 1 15,6-5 2-15,11-5 1 0,11-6-3 16,0-13 0-16,3-5-7 16,8-3 1-16,6 0-32 15,0 1 1-15,4-6 25 16,4-6 0-16</inkml:trace>
  <inkml:trace contextRef="#ctx0" brushRef="#br0" timeOffset="121521.0457">13752 5757 35 0,'-21'-3'17'0,"25"-2"8"0,-4 5-18 0,7 0-7 16,10 3 0-16,8 7 1 15,7 17 1-15,10 12-2 16,4 30 0-16,-7 5 0 16,-11 16 1-16,-10 16-2 15,-18 0 1-15,-14 5-6 16,-15 3 1-16,-20 0-32 15,-11-14 1-15,-21-7 35 16,-11-17 0-16</inkml:trace>
  <inkml:trace contextRef="#ctx0" brushRef="#br0" timeOffset="121989.8547">10345 6180 30 0,'-60'72'15'0,"35"94"12"15,22-110-14-15,3 21-10 16,18 26 1-16,20-11-5 16,12-2 0-16,20-8-5 15,15-13 1-15,10-19-34 16,11-18 1-16</inkml:trace>
  <inkml:trace contextRef="#ctx0" brushRef="#br0" timeOffset="122802.3102">14105 5783 16 0,'-3'0'8'16,"3"3"8"-16,0-3-7 0,0 0 1 15,0-5 1-15,7 2-6 16,0-2 0-16,7 2-3 15,3 1 1-15,5-1-4 16,2 3 1-16,-3 3-1 16,-3-1 1-16,-4 3 0 15,0 6 0-15,-7 5 0 16,0 5 0-16,-7 3 0 16,-3 2 1-16,-1-4-1 15,1-4 1-15,3 3 3 16,7-2 0-16,4-6-3 15,13-5 0-15,11 3-2 16,8-4 0-16,-1 1-29 16,8 0 1-16,-1 6 12 0,-7-9 1 15</inkml:trace>
  <inkml:trace contextRef="#ctx0" brushRef="#br0" timeOffset="124271.1428">3883 6006 17 0,'0'5'8'0,"-25"-16"8"0,22 6-8 15,-1 2-1-15,1-2 0 16,-1 0 1-16,4 2 1 16,7-2-7-16,11-3 1 15,7-3-3-15,3 1 0 16,7-1 1-16,4 1 1 15,3 2-3-15,1 2 0 16,-8 4 0-16,0-1 1 16,-35 3 0-1,28 0-1-15,-3 3 1 0,-4-1 0 16,-3 1 0-16,-4 2 0 16,-3 3 1-16,-1 3-2 15,-3 2 1-15,0 8 1 16,4 14 0-16,-1 2-2 15,-3 0 1-15,4 8 0 16,0 8 0-16,-1 2 0 16,-3 19 0-16,-3-8 0 15,-4 3 1-15,0 5-1 16,-4 6 0-16,-3 4 2 16,0-7 0-16,0 0-1 15,0-1 0-15,0-9 0 16,0-4 1-16,3-2-3 15,1-3 0-15,-1-10 1 16,4-9 1-16,-3-1-1 16,3-4 0-16,3-2 0 15,-3-6 1-15,4-5-1 0,-4-5 1 16,0-3 6-16,0-2 1 16,0-3-5-16,0-5 1 15,3-9-4-15,-3-4 1 16,0-1-1-16,4-5 0 15,-1-8 0-15,1-18 1 16,0-6-1-16,-1-12 0 16,4-4-1-16,7-23 1 15,-3-6 0-15,10-15 1 16,-3-1-2-16,3-7 0 16,7-1 1-16,-3 12 0 0,3 4 1 15,-3 8 0-15,-4 14-2 16,-4 10 0-16,-3 11 2 15,-3 8 1-15,0 8-4 16,-4 4 1-16,0 9 2 16,0 3 0-16,0 7-1 15,0 4 0-15,-4 1-1 16,1 4 1-16,-4 2-1 16,4 2 1-16,-1 1 0 15,1 3 0-15,-1-4-11 16,8 4 1-16,3 2-17 15,0 0 0-15,0 2 6 16,4 1 1-16</inkml:trace>
  <inkml:trace contextRef="#ctx0" brushRef="#br0" timeOffset="125630.4761">4740 5847 24 0,'-3'-3'12'15,"10"1"3"-15,0-1-11 0,3 3-2 16,8-3 1-16,3-2 0 16,4 0 1-16,7-1-1 15,6-1 0-15,5 1-3 16,-1-2 0-16,4 3 1 16,3-3 0-16,4 3-2 15,-7-1 1-15,3 4 0 16,4-1 1-16,-3 1-1 15,-1-1 0-15,4 0 5 16,0-2 1-16,3 2-3 16,-10 1 1-16,4-4-3 15,-1 1 0-15,7 2-1 16,-6-4 1-16,6-1 5 0,4 0 1 16,0 0-9-16,-7 0 1 15,4 0 2-15,-5 0 1 16,1 3-2-16,-3 2 0 15,-1 0 1-15,0 6 0 16,4-3 3-16,-3 3 0 16,3-3-4-16,7 0 0 15,0 0-1-15,-4 0 0 16,8 5 2-16,-1 0 0 16,-3 0 2-16,0 1 1 0,3-1-4 15,1 3 0-15,-4 0 1 16,3 0 0-16,-3-3-1 15,0 0 0-15,-3 1-1 16,3-1 0-16,0 0 1 16,-4 1 1-16,8-4-2 15,6 1 1-15,-6 0 0 16,-1-1 1-16,4 1-1 16,-7-3 1-16,4 0-1 15,3 0 0-15,0 2-1 16,3-2 1-16,4-2 0 15,-3-1 0-15,10 3 0 16,4-2 1-16,-4-4-1 16,7 1 0-16,-7 2-1 15,11-5 1-15,-8 0 1 16,1-2 0-16,3-1 2 16,-7 1 1-16,8-1-3 0,-5 1 0 15,-6-1-2-15,3 0 1 16,0 3-1-16,-7 3 1 15,7-3-1-15,-10 0 0 16,3 3 3-16,7 0 0 16,-7-1-2-16,4 1 0 15,6 0-1-15,-13 0 1 16,3-1 0-16,4 6 1 16,-4-2-1-16,7 2 0 15,-7 0 0-15,3-6 0 0,8 4 0 16,-7 2 1-16,13-3-1 15,1-2 0-15,7 2-1 16,-4 0 1-16,14-2 0 16,-3 0 0-16,7 2 0 15,-4 1 0-15,11-1-1 16,4 3 1-16,-1-3 1 16,8 6 0-16,-1-6-2 15,4 1 1-15,0 2-1 16,-3-3 0-16,3 3 2 15,4 0 0-15,-11-3-1 16,7 1 0-16,-7 2 0 16,0 0 0-16,-1 0 0 15,-2 0 0-15,-11 2 0 16,-7-2 0-16,-8 0 0 16,-6 0 0-16,-11 0 0 0,-10 0 0 15,-18 3 0-15,-4 0 0 16,-10-1 3-16,-7-2 0 15,-8 0 2-15,-6-2 0 16,-4-1-4-16,-7 0 1 16,0-2-1-16,-3 0 0 15,-1-1 2-15,1-1 1 16,-4 1-5-16,0 4 0 16,3 7 1-16,4 5 0 15,0 12-7-15,11 4 0 16,7 11-28-16,3-2 0 0,11 7-5 15,0-8 1-15</inkml:trace>
  <inkml:trace contextRef="#ctx0" brushRef="#br0" timeOffset="127521.18">15114 6373 25 0,'-18'-2'12'0,"4"-1"15"0,14 3-12 16,0 0-6-16,7 0 0 15,4-3-2-15,3 1 0 16,7-3-7-16,7 2 1 16,8 0-1-16,2 1 1 15,-2-1-3-15,-1 3 1 16,0 3-10-16,0-3 0 15,1 2-5-15,-8-2 1 16,-3 0-13-16,-8 0 1 0</inkml:trace>
  <inkml:trace contextRef="#ctx0" brushRef="#br0" timeOffset="127802.3782">15065 6561 35 0,'14'3'17'0,"63"0"3"16,-41-3-17-16,13 0-3 15,14-3 1-15,1 0-5 0,-8 3 0 16,-3-2-20-16,-7-1 1 16,-7-2 13-16,-11-1 1 15</inkml:trace>
  <inkml:trace contextRef="#ctx0" brushRef="#br0" timeOffset="133026.7215">17057 5604 24 0,'-10'-22'12'0,"10"17"10"15,0 5-12-15,0 0-5 16,0 0 0-16,0 3-1 16,0 10 0-16,0 8-2 15,0 8 1-15,0 0-2 16,3 6 1-16,-3 2-1 16,0 0 0-16,0 0-2 15,0-5 0-15,0-9 1 16,0-1 1-16,0-7-14 0,0-7 1 15,0-5-22-15,0-8 0 16</inkml:trace>
  <inkml:trace contextRef="#ctx0" brushRef="#br0" timeOffset="133479.8301">17022 5527 21 0,'-21'-5'10'15,"3"-9"13"-15,15 12-12 0,-1-1-4 16,1 0 1-16,3-2-4 16,3 0 1-16,11-1 0 15,8 1 0-15,6 0-3 16,7 2 0-16,4 6-2 15,-4 2 0-15,-7 6 0 16,-3-1 0-16,-7 4 0 16,-8-1 0-16,-10 5 0 15,-10 1 1-15,-4-1-3 16,-4-2 0-16,-3-3 3 16,0-2 1-16,0-3-2 15,3 0 1-15,0-3-1 16,8 1 1-16,3 4 0 0,7 3 0 15,3 3 1-15,4 0 0 16,11 0-1-16,7 2 0 16,6 4-1-16,5-1 0 15,-1-3-2-15,4-4 1 16,3-4-21-16,0-2 0 16,1-3-10-16,-1-2 0 15</inkml:trace>
  <inkml:trace contextRef="#ctx0" brushRef="#br0" timeOffset="134360.3639">16306 6151 12 0,'-25'8'6'0,"4"-11"4"0,18 3-5 15,-1-2-1-15,1 2 0 0,-1 0 2 16,4 0 0-16,4 2-3 16,10-4 0-1,74-3-1 1,28-3 0-16,36 5 0 15,39 3 0-15,34-3-1 16,43 3 1-16,18 3 0 16,10-6 1-16,-13 1 1 15,-26-6 1-15,-31 0-1 16,-18 0 0-16,-21-5-6 16,-7-1 0-16,-14-1-31 15,-22 1 0-15,-10-2 22 16,-28 1 1-16</inkml:trace>
  <inkml:trace contextRef="#ctx0" brushRef="#br0" timeOffset="136063.4579">16504 6540 21 0,'-7'-24'10'0,"0"19"11"15,7 2-12-15,-4 3-4 16,1 3 0-16,-1 2-1 0,4 9 0 16,0 4 0-16,0 8 1 15,0 9-1-15,0 7 1 16,-4 6-4-16,4-1 1 15,-3-2-2-15,-1-8 0 16,1-7 0-16,-1-7 0 16,1-4-7-16,3-3 0 15,0-6-25-15,0-4 1 16,3-12 20-16,4-7 0 16</inkml:trace>
  <inkml:trace contextRef="#ctx0" brushRef="#br0" timeOffset="136594.7126">16363 6588 18 0,'-25'2'9'0,"21"-2"10"15,4-2-9-15,0-1-4 16,0-2 1-16,4-1-2 16,3 4 0-16,7-6-2 15,4-5 0-15,3-3 1 16,11 0 1-16,3 3-5 0,0 7 0 16,-3 1 0-16,-4 10 0 15,-3 3 1-15,-8 3 0 16,-6 0-2-16,-7 2 0 15,-8 0 2-15,-3 0 0 16,-7 0-2-16,0 1 1 16,-4-4 0-16,1-2 0 15,-1-3-1-15,4 1 0 16,3-4 2-16,1 1 0 16,3 2-1-16,7 3 1 15,7 6-1-15,3 1 0 0,8 1 1 16,3 3 1-16,0-3 1 15,-3 5 0-15,-4 3-3 16,-4 2 1-16,-2 6-1 16,-5-6 1-16,-3 1-2 15,0-9 0-15,0-2-10 16,0 0 0-16,4-3-17 16,3-5 1-16,0 0 13 15,0-3 1-15</inkml:trace>
  <inkml:trace contextRef="#ctx0" brushRef="#br0" timeOffset="137157.2306">16846 6477 21 0,'-14'-11'10'0,"7"19"10"16,3-8-10-16,4 3-5 15,-3-6 0-15,3 3-1 16,7-3 1-16,3 1-2 15,1 2 0-15,-1 0-3 16,5-3 1-16,-5 11-1 16,-3-3 0-16,0 3 0 15,-3 5 1-15,-8 1 2 16,1-4 0-16,-1 1 2 0,1-3 1 16,-1-3-6-1,4-2 1-15,7-1-1 0,7 1 0 16,7-3-1-16,4 0 1 15,0 0-18-15,-4 0 0 16,0-3-16-16,-7 6 0 16</inkml:trace>
  <inkml:trace contextRef="#ctx0" brushRef="#br0" timeOffset="138619.0722">17174 6739 31 0,'7'-3'15'0,"14"0"5"0,-10 1-15 16,3-1-2-16,3 0 0 15,5-2-3-15,2 0 0 0,1-1-1 16,-4 1 0-16,0 0-8 16,0 0 9-1,-21 5 0-15,8 2-33 16,-1-2 1-16</inkml:trace>
  <inkml:trace contextRef="#ctx0" brushRef="#br0" timeOffset="138869.0226">17287 6556 28 0,'-11'11'14'0,"-6"23"9"16,13-21-14-16,0 8-3 0,1 8 0 16,3 1-1-16,0 7 1 15,0 0-6-15,3-3 1 16,1-8-3-16,3-4 0 16,0-9-33-16,4-5 1 15,3-8 22-15,3-8 0 16</inkml:trace>
  <inkml:trace contextRef="#ctx0" brushRef="#br0" timeOffset="140197.2188">17798 6524 19 0,'0'-10'9'0,"0"12"9"15,0-2-10-15,4-5-1 16,-4 5 1-16,3-5 0 16,-3-1 0-16,0 1-5 15,0 5 0-15,0 0 1 16,0 3 0-16,0 5 1 15,0 2 0-15,0 1-3 16,0 5 0-16,0 2 0 16,0 6 1-16,4 3-1 15,-4-1 0-15,3-2 2 0,1-3 0 16,3-5-2-16,3-6 0 16,1-4-1-16,3-6 0 15,0-6-2-15,0-2 0 16,1-5 1-16,-1 0 1 15,-4 0-2-15,1 2 1 16,-4 3-1-16,0 3 1 16,-7 5 0-16,3 3 1 15,1 2-2-15,3 3 1 16,-3-3 1-16,-1 0 1 16,4-5 4-16,4-5 0 0,-1-8-3 15,1-3 0-15,-1 3-4 16,-3 2 1-16,-3-7 0 15,-4-3 0-15,-4 2-7 16,-3 1 1-16,4 2-14 16,-1 2 0-16,4 6-12 15,0 3 0-15,4 8 14 16,-1-6 1-16</inkml:trace>
  <inkml:trace contextRef="#ctx0" brushRef="#br0" timeOffset="140516.2042">18140 6418 46 0,'4'-26'23'0,"-1"26"3"0,1 3-23 31,-1 7 6-31,1 3 1 0,0 9-6 16,-1 1 1-16,1 1-1 15,-1 0 0-15,-3 2 0 16,0 1 1-16,4-1-1 16,-4-4 0-16,3-4 0 15,4-2 1-15,7-3-3 16,7-2 0-16,4-3-2 16,0 0 0-16,0-6-10 15,-4 1 0-15,0 0-21 16,-3-1 0-16,-4-2-6 15,-4 0 1-15,-6-2 32 16,-4-4 0-16</inkml:trace>
  <inkml:trace contextRef="#ctx0" brushRef="#br0" timeOffset="140969.3359">18571 6535 40 0,'3'2'20'0,"15"6"5"15,-8-5-20-15,5-3-6 16,6 0 0-16,0 0-7 0,4 3 0 16,-4-3-27-16,-4 2 0 15</inkml:trace>
  <inkml:trace contextRef="#ctx0" brushRef="#br0" timeOffset="141625.5948">19202 6252 40 0,'0'-16'20'0,"4"16"4"16,-4 2-20-16,3 6-1 16,1 6 0-16,3 2-3 15,-4 2 0-15,4 9 0 16,0 2 0-16,0-3-5 16,-3 1 1-16,-4 7-27 15,0-8 0-15,-4-2 20 16,-3-3 1-16</inkml:trace>
  <inkml:trace contextRef="#ctx0" brushRef="#br0" timeOffset="141813.097">19107 6590 52 0,'10'-2'26'0,"29"-6"5"0,-21 5-26 15,7 0-6-15,3 1 1 16,0 2-8-16,4-3 0 16,-4 3-24-16,-3 3 0 15,-8-1 16-15,-6 4 0 16</inkml:trace>
  <inkml:trace contextRef="#ctx0" brushRef="#br0" timeOffset="142406.7999">19089 6770 45 0,'-3'-10'22'0,"3"4"9"0,0 6-24 15,0 3-6-15,0 2 0 16,0 3 4-16,0 8 0 15,3 8-2-15,-3 0 1 16,4-3 1-16,-1 0 0 16,1-2 1-16,-1-4 0 15,1-4-1-15,3-3 0 16,7-5-6-16,0-9 0 16,4-7 2-16,-4 0 0 15,0-3-2-15,-3 0 0 16,-1 6 1-16,-3-1 0 0,0 6-1 15,0 5 0-15,-3 10 0 16,-1 1 1-16,1 5 1 16,-1 0 0-16,4-3 4 15,1-8 0-15,-1 0-2 16,0-5 1-16,0-5-4 16,0-11 1-16,-4 0-2 15,1-2 0-15,-1-1-5 16,-3 1 0-16,0-1-16 15,0 3 0-15,4 3-17 16,3 3 1-16,3 2 20 16,-2 0 1-16</inkml:trace>
  <inkml:trace contextRef="#ctx0" brushRef="#br0" timeOffset="142609.9824">19449 6765 49 0,'-14'8'24'0,"0"34"15"0,14-29-25 16,0 6-9-16,3 5 1 15,4-6-2-15,11 1 0 16,3-6-4-16,7 0 1 16,1-5-11-16,-1-2 0 15,-4-4-15-15,-2-2 1 16,-5 0-14-16,-6-10 0 0</inkml:trace>
  <inkml:trace contextRef="#ctx0" brushRef="#br0" timeOffset="142969.3102">19534 6254 36 0,'-25'-18'18'0,"18"10"13"16,7 8-18-16,0 0-9 16,0 0 1-16,3 0 2 15,8 5 0-15,3 6-3 16,11 7 0-16,3 9 3 0,0 12 1 15,4 12-7-15,0 2 1 16,-1 7-2-16,-6 7 1 16,-4 4-2-16,-10 6 1 15,-11-14-9-15,-11-5 0 16,-6-2-20-16,-8-3 0 16,-14-5-6-16,-7-9 0 15</inkml:trace>
  <inkml:trace contextRef="#ctx0" brushRef="#br0" timeOffset="143422.4936">17558 6424 28 0,'-17'18'14'0,"-8"30"12"0,22-30-13 16,-1 11-1-16,4 14 0 15,7 4-11-15,11 12 0 0,17 1-1 16,4-9 1-16,14-9-16 16,10-8 1-16,4-7-25 15,14-6 0-15</inkml:trace>
  <inkml:trace contextRef="#ctx0" brushRef="#br0" timeOffset="144110.0064">19752 6246 21 0,'-7'-5'10'0,"0"5"7"16,4-3-10-16,-1 1 0 15,1-3 0-15,3 2-1 16,-4 3 0-16,4-3-4 16,7 1 1-16,4-1 0 15,3 0 0-15,0 1-3 16,4 2 0-16,-4 0 0 16,0 2 0-16,-4 1 0 15,-3 2 0-15,-3 3 0 16,-4 3 1-16,-4 2 0 15,-3 0 0-15,0 3 1 0,0-3 0 16,7 1 3-16,0-1 1 16,7 0-3-16,4-5 1 15,3 0-5-15,4-3 1 16,3 0-9-16,0 1 0 16,-3-4-19-16,-1 4 1 15,-3-6 6-15,-3 0 1 16</inkml:trace>
  <inkml:trace contextRef="#ctx0" brushRef="#br0" timeOffset="145313.1265">20585 5707 40 0,'-11'0'20'0,"-3"31"6"0,11-23-20 15,3 11 1-15,-4 13 1 16,4 7-3-16,0 12 1 15,-4 12-4-15,-3-13 0 16,0-2-1-16,4-6 0 16,-1-7-1-16,1-9 0 15,-1-5-15-15,1-7 1 16,-1-9-33-16,4-5 1 0</inkml:trace>
  <inkml:trace contextRef="#ctx0" brushRef="#br0" timeOffset="145766.2577">20447 5770 38 0,'-3'-8'19'0,"10"3"9"15,3 0-19-15,4-1-1 16,8 1 1-16,13-3-2 16,7 3 0-16,8 2-6 0,-1 6 0 15,-7 2-2-15,-3-2 1 16,-11 2 0-16,-10 3 1 16,-11 5-3-16,-11 3 1 15,-10 0-2-15,-3 0 1 16,-8-3 1-16,-3-2 1 15,-4-3 0-15,0-6 0 16,8-2 1-16,2 3 0 16,5 0-2-16,3-1 0 15,7 6 5-15,3 8 0 0,8 5-1 16,6 0 0-16,8 6-1 16,10 7 0-16,0-2-2 15,1 0 0-15,-1-6-4 16,0-7 0-16,-3-3-42 15,-1-1 1-15,-6-1 27 16,-7-4 0-16</inkml:trace>
  <inkml:trace contextRef="#ctx0" brushRef="#br0" timeOffset="146275.0327">20994 5585 34 0,'-4'-5'17'0,"19"-1"8"16,-5 6-17-1,4-5-3-15,7 2 0 0,4 1-3 0,0 2 0 16,-4 0-3-16,-3 2 1 16,-8 12 1-16,-6 4 0 15,-8 14 4-15,-3-3 1 16,-7-5-1-16,0 0 0 16,0 0-3-16,7-3 0 15,7 0 1-15,10-5 1 16,11 0-4-16,15-6 0 15,3 1-20-15,3-3 1 0,-3 0-26 16,3-3 0-16</inkml:trace>
  <inkml:trace contextRef="#ctx0" brushRef="#br0" timeOffset="147372.2625">12313 4900 22 0,'-21'-3'11'0,"21"11"11"16,0-8-10-16,11-3-7 16,6 1 0-16,12-1-4 15,16 3 0-15,8 0-1 0,14-5 1 16,4 0-2-16,-1 5 1 16,-3 0 1-16,-3-3 0 15,-18 0-2-15,-11 1 1 16,-14-4-5-16,-17 1 1 15,-15 5 3-15,-14 0 0 16,-17 0 2-16,-11 5 0 16,-14-5 3-16,-7 11 0 15,0-3-3-15,4 2 1 0,10-2-2 16,14-2 1-16,14-1-5 16,14-2 0-16,15-1-27 15,17 1 0-15,11-3 25 16,6-8 1-16</inkml:trace>
  <inkml:trace contextRef="#ctx0" brushRef="#br0" timeOffset="148247.275">13837 4910 16 0,'-21'8'8'0,"7"-8"1"16,14 0-7-16,0 0 2 0,10 0 1 16,4-2-1-16,18-4 0 15,21 1 0-15,21-3 0 16,25-5-1-16,21 5 0 16,17-5-1-16,19 2 0 15,9 3-2-15,1 3 1 16,4 0-1-16,-8-1 1 15,-7-4-1-15,-14 4 1 16,-21-1 4-16,-25-4 0 16,-31 6-1-16,-18-1 0 15,-25 1-4-15,-18 0 1 0,-20-1 1 16,-22 6 0-16,-18 3-3 16,-10 0 0-16,-14 2 1 15,-7 0 0-15,14 3 2 16,3 0 1-16,19-5-4 15,16 5 1-15,19-3 5 16,24-5 1-16,35 5-2 16,39-7 0-16,46-1-4 15,21 0 1-15,25-4-1 16,0 1 0-16,-25 1-11 16,-14 5 0-16,-28 0-23 15,-25 3 0-15,-28 2 21 16,-28-2 0-16</inkml:trace>
  <inkml:trace contextRef="#ctx0" brushRef="#br0" timeOffset="149629.3381">21657 5955 32 0,'-3'0'16'0,"6"0"11"16,4 0-17-16,4 0-5 15,10 0 1-15,0 0-6 16,4 3 0-16,-1-3-1 16,1 3 0-16,-4-1-10 15,-3 1 1-15,0 0-14 16,-4-3 0-16,-7 0 12 15,-4-3 0-15</inkml:trace>
  <inkml:trace contextRef="#ctx0" brushRef="#br0" timeOffset="149839.2425">21724 5773 31 0,'-7'10'15'0,"7"59"9"16,0-48-16-16,4 3-5 16,3 13 1-16,0-2-4 15,0 4 0-15,0-4-2 16,-4-4 0-16,1-4-38 16,-4-3 0-16</inkml:trace>
  <inkml:trace contextRef="#ctx0" brushRef="#br0" timeOffset="154548.1744">22154 5775 31 0,'4'-2'15'0,"-4"-3"9"16,3 2-16-16,-3 3-5 15,4-3 0-15,0 3-2 16,-1 0 1-16,1 0 6 15,-1 6 0-15,1 4-6 16,-1 6 1-16,1 5-2 16,-1 3 0-16,1 2-1 15,-1 4 1-15,4-1-1 16,0-6 0-16,0 4 2 16,4-14 0-16,-4-2-1 0,4-11 1 15,-1 0-2-15,1-6 0 16,-1 1 0-16,1 0 1 15,-4 0-1-15,0 2 1 16,-7 3-2-16,7 0 0 16,-3 0 1-16,3 5 1 15,3-2 5-15,1-6 0 16,7-5 1-16,-4-5 1 16,0-3-7-16,-4-5 0 15,-3 0 0-15,0 0 0 16,-3 2-2-16,-4-2 1 0,-4 2-11 15,4 4 1-15,0 4-14 16,0 3 1-16,4 5-15 16,3 3 1-16,4 6 34 15,-1-1 1-15</inkml:trace>
  <inkml:trace contextRef="#ctx0" brushRef="#br0" timeOffset="154951.0639">22613 5720 46 0,'-4'-11'23'0,"1"19"2"0,-1-2-23 16,1 2-1-16,-1-1 0 0,-3 4 3 0,4 5 0 15,-4 2-2-15,0 6 1 16,0 0-1-16,0 0 1 16,-1-3-1-16,5-2 1 15,-1-1 1-15,8 1 1 16,3-6 3-16,11-3 0 15,6-2-8-15,1-2 0 16,0-4-2-16,6 1 1 16,1-3-19-16,-4 0 0 15,-3 3-25-15,-4-1 1 0,-3 4 37 16,0-4 1-16</inkml:trace>
  <inkml:trace contextRef="#ctx0" brushRef="#br0" timeOffset="155966.7383">22285 5881 22 0,'0'-2'11'0,"-4"2"3"16,8 2-10-16,-4 1 4 15,3 2 1-15,1 3-2 16,-4 3 1-16,0-3-4 16,0 0 0-16,0 0-4 15,0 0 0-15,0-3-14 16,3 0 0-16,5 3-17 16,-1-3 0-16</inkml:trace>
  <inkml:trace contextRef="#ctx0" brushRef="#br0" timeOffset="156844.6604">23086 5762 25 0,'-7'-2'12'0,"-1"4"12"0,8-2-12 15,0 0-6-15,0-2 0 16,0 2-2-16,8-3 0 15,-1 3-2-15,7 0 0 16,3 0 1-16,5 3 1 16,2-3-3-16,4 0 1 15,1 0-2-15,-1 0 1 0,-3 0-9 16,-4 0 0-16,-4 0-14 16,-3 0 1-16,-6 0-3 15,-5 5 0-15</inkml:trace>
  <inkml:trace contextRef="#ctx0" brushRef="#br0" timeOffset="157328.995">23675 5331 17 0,'3'-16'8'16,"8"-5"16"-16,-8 16-9 0,1-1-7 15,-1 1 1-15,1 5-3 16,-1 5 0-16,-3 9-1 15,4-1 1-15,-1 5-6 16,1 6 1-16,0 0-1 16,-1 2 0-16,1 4-5 15,-1-4 0-15,-3 0-14 16,0 4 0-16,-3-1-9 16,-1-6 0-16</inkml:trace>
  <inkml:trace contextRef="#ctx0" brushRef="#br0" timeOffset="157485.239">23523 5738 33 0,'7'-7'16'0,"28"12"5"0,-14-5-18 16,8-5-3-16,6-1 0 16,4-2-7-16,0 6 1 15,-4-4-23-15,-7 6 0 16</inkml:trace>
  <inkml:trace contextRef="#ctx0" brushRef="#br0" timeOffset="158047.766">23481 5889 22 0,'3'-8'11'0,"1"0"15"16,-1 6-12-16,1-1-11 15,-4 3 1-15,3 0 3 16,1 5 0-16,3 3-6 15,-4 6 0-15,1-1 0 16,-1 0 0-16,1 0 3 16,0 3 0-16,-1 0-1 0,1-5 1 15,-4-1-1-15,0-2 1 16,0-3-2-16,0-5 0 16,3-2-3-16,4-4 0 15,-3 1 2-15,3-3 0 16,-4-2-2-16,1 2 0 15,-1 0 1-15,1 2 1 16,-4 1-2-16,0 8 1 16,0-1 0-16,0 4 1 15,0-1-2-15,3 3 1 16,1 5 2-16,3-5 1 0,0-3 2 16,4-2 0-16,-1-6-2 15,1 1 1-15,-4-3-4 16,0-1 0-16,-4-2-2 15,1 0 0-15,-1 0-11 16,1-2 1-16,3 2-15 16,0 0 0-16,4 3-3 15,-1 2 1-15</inkml:trace>
  <inkml:trace contextRef="#ctx0" brushRef="#br0" timeOffset="158282.1249">23865 5876 37 0,'-17'-11'18'0,"-8"22"8"15,18-6-19-15,-4 6 0 16,1 2 1-16,3 0-7 0,3 6 1 16,4-1 1-16,11 4 1 15,3-9-3-15,7 0 0 16,4-5-9-16,-1-5 1 15,1-3-22-15,0-6 1 16,-1 1 7-16,1-6 0 16</inkml:trace>
  <inkml:trace contextRef="#ctx0" brushRef="#br0" timeOffset="158563.3968">24073 5331 36 0,'-3'-11'18'0,"24"-2"5"15,-11 16-18-15,8 5-2 16,7 5 0-16,3 11-3 15,4 13 1-15,-8 13-2 16,-2 16 1-16,-15-2-10 16,-11 10 1-16,-13 3-15 15,-8 5 0-15,-18 0 14 16,-13-11 0-16</inkml:trace>
  <inkml:trace contextRef="#ctx0" brushRef="#br0" timeOffset="158985.316">22094 5641 33 0,'-42'71'16'0,"17"8"8"15,22-50-17-15,-1 16-1 16,4 11 0-16,7 0-5 0,8-9 0 16,9-2-2-16,11-3 0 15,4 1-44-15,4-3 0 16</inkml:trace>
  <inkml:trace contextRef="#ctx0" brushRef="#br0" timeOffset="159703.5699">24458 5252 13 0,'-4'-6'6'0,"1"9"6"0,3-6-7 15,-4 3-1-15,1-2 0 16,-1-1-1-16,1 0 0 15,-1 3-3-15,1 0 0 0,-1 0 0 16,0 3 0-16,4 0 4 16,0-1 1-16,0 1 2 15,8 0 0-15,-1 2-3 16,3 0 0-16,1 1-4 16,-4-1 0-16,0 3 0 15,-4 5 1-15,1-2 0 16,-8 2 1-16,-3 3-1 15,0 0 1-15,7-1 1 16,0-1 1-16,7-1 2 16,7-3 0-16,8 1-8 15,-1-3 0-15,3 0-19 16,1 2 0-16,0 1-9 16,-4 0 1-16</inkml:trace>
  <inkml:trace contextRef="#ctx0" brushRef="#br0" timeOffset="161480.4651">19915 5675 20 0,'-4'-5'10'0,"-3"-6"6"0,3 8-11 15,1 1 0-15,-1-1 1 16,1 1 0-16,3-1 0 16,0-2-6-16,7 2 0 15,4-2 0-15,6-3 1 0,8 2-1 16,3 1 0-16,0 5-1 15,-3 0 1-15,-4 3 0 16,-7-1 0-16,0-2 1 16,0 0 0-16,-3 0-1 15,-4 0 0-15,0 3-1 16,-3 2 0-16,-1 1 2 16,-3 4 0-16,0 3 0 15,0 3 1-15,0 0-1 16,4 0 0-16,-1 5 0 15,1 3 1-15,-1 5-2 16,4 3 1-16,0 2 0 16,0 3 0-16,1 3 2 15,2 8 1-15,1-6-2 16,-4-5 0-16,0 0-2 16,0 0 1-16,0 3 1 15,4-3 1-15,-1-3-1 0,-3-2 1 16,0 0-3-16,4-1 0 15,-1-1 1-15,1 1 0 16,-4-4 0-16,0-3 1 16,0-9 0-16,0 4 0 15,-3-6-1-15,-1-2 0 16,-3-3 1-16,4 0 0 16,-4-6-1-16,0 1 0 15,0-6 0-15,-4-2 0 16,4-16-2-16,0 0 0 15,0-8 1-15,0-6 0 0,0-10 0 16,0-2 0-16,0-6-1 16,4-13 0-16,-1-3 0 15,4-3 0-15,4 1 1 16,-1 5 0-16,5 0-4 16,-5-1 1-16,1 7 4 15,-1 4 0-15,-3 3-1 16,0 5 0-16,-3 6-1 15,-4 5 1-15,0 5 1 16,0 6 1-16,-4-1-3 16,4-2 1-16,-3 3 0 15,-1-1 0-15,4 6 0 16,0-3 0-16,0 6 0 16,0 2 0-16,4 0 0 15,-1 3 1-15,1 2-2 0,3 1 1 16,4-1 0-16,3 3 0 15,3-2 0-15,1 2 0 16,3-3 0-16,11 3 0 16,3 0 0-16,0 0 0 15,4 0 0-15,7 3 0 16,11 2 1-16,3 3 0 16,14 0 3-16,7-2 1 15,21-3-4-15,14 2 0 16,15-2-2-16,14-1 1 15,10 1 4-15,11-6 0 0,-1 6-4 16,-2-5 1-16,2 2 3 16,1 0 1-16,3 0-4 15,1 2 0-15,-8 1-2 16,4 3 1-16,0 2 0 16,-18 0 0-16,-7 5-1 15,-25 0 1-15,-6 0 0 16,-12-2 0-16,-6 0 0 15,-4-1 0-15,-7-2 0 16,-17 0 1-16,-1-2-2 16,4-1 1-16,-10-2 1 15,-4-1 0-15,-7 1-1 16,-4-3 0-16,-3 3 0 16,-4 0 0-16,-3-1 0 15,-8 1 0-15,-2 2 1 0,-1-2 0 16,-4 3-1-16,-3 2 1 15,1 0-2-15,-5 2 1 16,1 6-1-16,-1 5 1 16,1 6-1-16,-4 5 1 15,0 5-34-15,4 10 1 16,-4 6-6-16,0-13 1 16,0-11 36-16,7-5 0 15</inkml:trace>
  <inkml:trace contextRef="#ctx0" brushRef="#br0" timeOffset="168379.8389">3432 8590 41 0,'-29'-5'20'0,"36"8"9"0,-3-3-22 0,10 0 0 16,14 2 1-16,1-2-3 15,6 0 0-15,11 3-4 16,-1-6 0-16,1 3 0 16,-3-2 0-16,-1-1-1 15,-3 3 0-15,-7 0 0 16,-4 0 0-16,-4 0 0 16,1 0 0-16,-7 0-19 15,-4 0 0-15,-4 0-5 16,1 0 1-16,-4-2 3 15,0-4 1-15</inkml:trace>
  <inkml:trace contextRef="#ctx0" brushRef="#br0" timeOffset="168614.1606">3435 8784 46 0,'28'8'23'0,"61"-6"7"0,-54-4-22 16,18-1-4-16,10 0 0 16,4 3-5-16,-10 0 0 15,-8 0-18-15,-7 3 0 0,-6 0-18 16,-8 4 0-16</inkml:trace>
  <inkml:trace contextRef="#ctx0" brushRef="#br0" timeOffset="169614.2299">6924 7982 23 0,'-18'-5'11'0,"0"13"3"16,18-3-11-16,-3 11 3 15,6 10 1-15,4 9 0 16,-3 4 1-16,3 14-3 16,-4 5 0-16,1 9-4 15,0-4 1-15,-1-7-2 16,-3-14 0-16,4-8-1 16,-1-7 1-16,-3-6-6 15,0-8 0-15,0-2-33 0,4-9 0 16</inkml:trace>
  <inkml:trace contextRef="#ctx0" brushRef="#br0" timeOffset="170145.4868">6818 7942 27 0,'3'-10'13'0,"-3"-6"10"16,7 8-15-16,11-3 0 15,14-2 1-15,3-3-2 16,11-2 1-16,10 4-5 16,1 4 0-16,6 2-3 15,1 8 0-15,-11 5 0 16,-11 6 0-16,-7 2 0 16,-10 3 0-16,-7 5 0 15,-8 3 0-15,-13 0 0 0,-15 2 0 16,-7-2-1-16,-3-6 0 15,-7 1 0-15,-8-3 1 16,1-6-1-16,7 1 1 16,3 0 0-16,7-3 0 15,8 2 0-15,3 6 0 16,7 3 0-16,7-1 1 16,14 3 1-16,10 6 1 15,12 2-2-15,13 5 0 16,11-5-2-16,11 0 1 15,3-5-21-15,0-3 1 0,3 1-15 16,-6-9 1-16</inkml:trace>
  <inkml:trace contextRef="#ctx0" brushRef="#br0" timeOffset="170955.7334">4871 8699 17 0,'-14'11'8'0,"21"-1"6"0,3-7-10 16,15-1-3-1,17 1 0-15,22 2 0 16,20-2 1-16,29 0 2 0,32-1 0 16,35-2-3-16,31-2 0 15,54-1 0-15,17-5 0 16,32-8 6-16,32-2 1 15,24-4 0-15,4 1 0 16,3 5-7-16,1 3 1 16,-8 5-1-16,-31 3 0 15,-8 5-3-15,-20 5 1 16,-29 3-16-16,-25 5 0 16,-24 3-12-16,-25 0 1 0</inkml:trace>
  <inkml:trace contextRef="#ctx0" brushRef="#br0" timeOffset="172611.9899">5298 9215 17 0,'-4'3'8'0,"-7"-1"9"0,11-2-9 16,0 0-4-16,4-2 1 16,7-1-1-16,10 0 1 15,10-2-4-15,5 2 1 16,-1 1-2-16,0-1 0 16,1 0 0-16,-5 1 0 15,-3-1 0-15,-6 3 0 16,-8-3 1-16,-4 3 1 0,1 0-2 15,-8 0 1-15,-3 0-1 16,0 0 0-16,0 0 0 16,0 3 1-16,4 0-2 15,-4 2 0-15,0 3 1 16,4 5 1-16,-1 8-1 16,4 6 1-16,4 2 0 15,-1 5 0-15,4 6-1 16,-3 2 1-16,0 1 0 15,-4 7 0-15,0 0 0 16,0-5 1-16,-4 0 2 16,1-5 0-16,-1-11-2 15,-3-5 1-15,4-6 2 16,-4-2 0-16,0-3-5 16,0-2 1-16,0-3-2 0,0-3 1 15,0-2 2-15,0-3 0 16,0 0-2-16,0 0 0 15,0 0-1-15,0-8 0 16,3-3 1-16,-3-5 1 16,0-13-2-16,4-2 1 15,-1-7-2-15,1-6 0 16,-1-4-4-16,-3 0 0 16,0-5 4-16,0-5 1 15,-3 5 1-15,-1 6 1 0,4 2-2 16,0 5 1-16,-3 8 1 15,3 6 0-15,0 2-1 16,0 5 1-16,0 4-2 16,0 4 1-16,0 3 0 15,0 0 1-15,0 3-2 16,-4 0 1-16,4 2-1 16,0 3 1-16,0 0 0 15,0 0 1-15,7 0 1 16,0 0-2-16,-7 0 0 15,57-8 8 1,-1 0 1-16,18 0-9 16,-3 0 0-16,14 0 0 15,6 3 0-15,15 0 0 16,14-3 0-16,18 2 0 16,10 4 1-16,18-4 2 0,13 4 1 15,8-6-2-15,11 5 1 16,3 1-2-16,4-1 1 15,10-5-2-15,-7 3 1 16,3-3-1-16,1 2 0 16,-7 6-1-16,-11 3 1 15,-25-8 0-15,-14 0 1 16,-28 7-2-16,-21-7 1 16,-18 0 1-16,-21 2 0 15,-14-5-1-15,-14 0 0 0,-7 3 3 16,-8-1 0-16,-10 6-4 15,1-2 1-15,-5 2 0 16,-3 5 0-16,-7 0 1 16,0 6 0-16,7 2-2 15,0 3 0-15,0 3 0 16,4 4 1-16,7 4-17 16,-1 2 0-16,1 0-25 15,-1 5 1-15,-6-7 33 16,-4-3 1-16</inkml:trace>
  <inkml:trace contextRef="#ctx0" brushRef="#br0" timeOffset="173283.8368">6098 9334 29 0,'-3'-3'14'0,"10"38"8"0,-4-30-15 16,1 11 0-16,-1 8 1 15,1 10-2-15,-1 3 1 16,-3 3-5-16,0-1 0 16,-3 4-1-16,-1-6 1 15,1-3-3-15,3-7 0 16,0-9 0-16,3-2 0 15,-3-11-29-15,-3-2 0 0,6-6 9 16,-3-10 0-16</inkml:trace>
  <inkml:trace contextRef="#ctx0" brushRef="#br0" timeOffset="173627.5928">5947 9360 35 0,'0'-18'17'0,"38"-6"9"16,-13 16-18-16,7-5-4 16,3 2 1-16,0 3-6 15,1 6 1-15,-5 10 0 16,-6 2 0-16,-4 3-2 16,-14 6 0-16,-7-1-1 15,-7-2 0-15,-7 3 2 16,0-6 0-16,-7 0 1 0,0-2 0 15,-1-3 1-15,8 0 1 16,7 5 1-16,7 6 1 16,7 4 2-16,0 1 0 15,4 0-5-15,3 2 0 16,7-4 0-16,0 1 1 16,1 1-3-16,-5-5 0 15,1 2-15-15,-4-8 1 16,0-2-22-16,4-6 0 15</inkml:trace>
  <inkml:trace contextRef="#ctx0" brushRef="#br0" timeOffset="174112.0292">6532 9350 26 0,'-11'2'13'0,"11"1"11"0,0-3-12 16,11-3-5-16,0 6 1 16,3-3-7-16,3 0 0 15,1 3-1-15,-4-3 1 16,0 2-2-16,-3 4 1 15,-4 2 2-15,-7-3 0 16,-4 3 2-16,1 0 1 0,-1 0-4 16,4 0 0-16,0 0 3 15,7-3 1-15,4 0-4 16,7-2 0-16,-1-1-12 16,4-2 0-16,-3 3-31 15,3 0 0-15,-10 2 37 16,-1 0 0-16</inkml:trace>
  <inkml:trace contextRef="#ctx0" brushRef="#br0" timeOffset="174533.854">7061 9538 37 0,'0'5'18'0,"21"0"11"16,-10-5-20-16,3 3-10 15,7 0 1-15,-3-3 0 16,3 0 1-16,-3-3-6 15,-1 0 1-15,-3-2-27 16,-3-3 0-16,-8 0 20 16,-3-3 1-16</inkml:trace>
  <inkml:trace contextRef="#ctx0" brushRef="#br0" timeOffset="174690.1057">7132 9419 34 0,'-4'10'17'0,"1"35"7"15,3-34-17-15,0 7-6 16,0 3 1-16,0-2-2 0,3 5 0 16,1 0-6-16,-1-1 0 15,4 1-30-15,-3 0 0 16</inkml:trace>
  <inkml:trace contextRef="#ctx0" brushRef="#br0" timeOffset="175705.8032">7640 9411 27 0,'0'-6'13'0,"3"4"11"0,-3 2-15 16,0 0-5-16,0 0 0 15,-3 2-1-15,-1 6 1 16,1 6-2-16,3 4 0 16,0 6 0-16,0 0 0 15,3-1 6-15,4-4 0 16,0-8-4-16,0-3 1 15,4-6-5-15,-1-7 0 16,1-6-1-16,-4-2 1 16,0 0 0-16,0 0 0 15,-3 5-1-15,-1 0 0 0,-3 8 2 16,7 2 0 0,-3 6-1-16,3-2 0 0,0-1 7 15,4 0 0-15,-1-5 2 16,1-2 1-16,-4-6-9 15,-4-3 1-15,-3-2-4 16,-3-3 1-16,-4 5-4 16,0 1 1-16,0 2-21 15,3 0 0-15,4 5-13 16,7 1 0-16,4 2 29 16,-1 0 1-16</inkml:trace>
  <inkml:trace contextRef="#ctx0" brushRef="#br0" timeOffset="176002.6228">7929 9268 49 0,'0'-6'24'0,"0"25"9"0,0-6-25 16,0 6-6-16,-4-1 0 15,4 3 2-15,-3 3 0 16,3 3-2-16,0-3 1 16,3-3 4-16,1-3 0 15,3 1-5-15,0-3 0 16,7-6-3-16,0-2 1 0,4-3-1 16,3-2 0-16,0-3-28 15,-3 0 0-15,-1-3-9 16,1-2 1-16,-4 0 31 15,-3 0 0-15</inkml:trace>
  <inkml:trace contextRef="#ctx0" brushRef="#br0" timeOffset="176346.3894">8306 9411 44 0,'4'-6'22'0,"17"4"4"0,-10 2-21 15,10 0-5-15,3-3 1 16,1 6-15-16,0-3 1 16,-1 2-22-16,-6 1 1 0</inkml:trace>
  <inkml:trace contextRef="#ctx0" brushRef="#br0" timeOffset="176690.1373">8874 9104 35 0,'-7'0'17'0,"14"24"13"0,-3-17-18 15,-4 4-10-15,3 5 1 16,4 2-1-16,0 4 0 15,0 1-4-15,0 1 1 16,-3 3-7-16,0-3 0 16,-4-3-27-16,-4-3 0 15,-3-2 29-15,-4-3 0 16</inkml:trace>
  <inkml:trace contextRef="#ctx0" brushRef="#br0" timeOffset="176815.1429">8723 9427 37 0,'17'-6'18'0,"47"1"3"16,-43 2-20-16,7 1-1 16,0-1 0-16,8 0-22 15,-8 3 1-15,0 0 5 16,-10 0 0-16</inkml:trace>
  <inkml:trace contextRef="#ctx0" brushRef="#br0" timeOffset="177393.286">8744 9532 34 0,'0'-8'17'0,"7"6"6"0,-7 2-18 16,0 0-1-16,3 0 1 0,-3 2 1 15,0 4 0-15,0 4 1 16,0 1 1-16,0 2-3 15,0 0 0-15,0 1-3 16,0-1 0-16,4 3 0 16,-1-6 1-16,1-7-1 15,3 0 1-15,0-3-1 16,4-3 1-16,-4-2-4 16,0-3 1-16,0 0-3 15,0 2 1-15,-4 1 1 16,1 2 1-16,-1 3 0 15,1 3 1-15,-1 0-1 16,1 2 0-16,3 3 1 16,0-5 0-16,0-3 4 15,4 0 1-15,-1-6-5 16,1-2 0-16,-4-5-2 16,0 0 0-16,-7-3-3 0,3 0 0 15,-3 0-22-15,4 3 0 16,0 5-11-16,3 3 0 15,-4 2 29-15,8 3 1 16</inkml:trace>
  <inkml:trace contextRef="#ctx0" brushRef="#br0" timeOffset="177643.2826">9146 9487 38 0,'-7'-8'19'0,"-21"16"10"16,17-2-20-16,-7 7 0 15,8 3 0-15,-1 2-7 16,8 9 0-16,6-3-1 16,8 5 1-16,3-8-3 15,0-3 1-15,0 1 0 16,0-9 0-16,4-7-24 15,-1-3 1-15,1-3-13 16,0-5 1-16</inkml:trace>
  <inkml:trace contextRef="#ctx0" brushRef="#br0" timeOffset="177893.3297">9301 9128 47 0,'-4'-11'23'0,"19"19"10"0,-5 0-24 16,8 8-4-16,14 10 0 16,6 14-4-16,-2 0 0 15,-8 10-2-15,-7 5 0 0,-14 4-7 16,-10 1 1-16,-19 7-18 15,-9-4 1-15,-8-10-5 16,-7-3 1-16</inkml:trace>
  <inkml:trace contextRef="#ctx0" brushRef="#br0" timeOffset="178440.2117">7382 9297 45 0,'-77'108'22'0,"66"-36"12"15,18-48-23-15,14 10-7 16,7 11 1-16,15 3-6 16,17-3 1-16,0-11-15 15,10-5 0-15,4-5-29 16,7-3 0-16</inkml:trace>
  <inkml:trace contextRef="#ctx0" brushRef="#br0" timeOffset="179440.2263">9555 9154 16 0,'-7'0'8'0,"3"-3"7"15,4 1-9-15,0-1-3 16,0 0 0-16,-3-2 0 16,3 5 1-16,0-3-2 15,0 3 0-15,-4 0 4 16,4 0 1-16,7 0-4 0,0-2 1 15,4-1-1-15,0 1 0 16,3 2-1-16,0-3 0 16,0 3-2-16,0 0 1 15,0 3-1-15,-3 2 1 16,-4 3-1-16,-7 2 0 16,-4 4 1-16,-3 1 1 15,-3 1 2-15,3 3 0 16,0-3-2-16,-1-3 1 15,8 3 2-15,8-3 1 0,6-8-7 16,7-2 1-16,3 0-1 16,1-1 1-16,-4 1-26 15,-3-3 0-15,-4 3-7 16,4-6 1-16</inkml:trace>
  <inkml:trace contextRef="#ctx0" brushRef="#br0" timeOffset="192583.0505">12814 7725 16 0,'-3'-8'8'0,"6"0"3"15,-3 3-7-15,0 5 0 16,0 0 0-16,0-5-4 0,0 2 1 16,0 3 2-16,4 0 0 15,-1 3-2-15,-3 0 1 16,0 2 0-16,4 3 1 15,-1 5-1-15,1-5 0 16,3 3 1-16,-4-6 0 16,4 3-3-16,-3 5 0 15,-1 3 2-15,1 5 1 16,-4 0-2-16,0 3 0 16,-4 0 0-16,1 0 0 15,-1-1 0-15,1 7 0 0,-1 1-1 16,1-2 1-16,-1 0 0 15,1 1 0-15,-1-7-1 16,1-1 0-16,3 1 1 16,0-1 0-16,3 1-1 15,-3 4 1-15,4-1-1 16,-1 1 1-16,1-3-1 16,3-1 0-16,-7-2 2 15,3 1 0-15,4-1-1 16,-3 0 1-16,0 3 2 15,3 0 0-15,-4-1 0 16,1 1 0-16,-1-8-2 16,-3 0 0-16,0 0-2 15,4 2 0-15,-4 1 0 16,3 2 0-16,-3 3 0 16,0 0 0-16,0 2 1 15,0 1 0-15,4-1 1 0,-1 3 1 16,1 3-1-16,-1 5 1 15,1-3-3-15,-1-5 1 16,1 3-1-16,-1 0 0 16,5 2 0-16,-5 3 1 15,1 3-1-15,-1-3 0 16,4 5 0-16,0-2 0 16,0 8 0-16,4-11 0 15,-8-3 0-15,4 1 1 16,0 4-2-16,-3 1 0 0,0 0 1 15,-1-3 0-15,1 2 1 16,-4 6 1-16,0 0-2 16,3-2 0-16,-3-6 0 15,0-3 0-15,4 3-1 16,-4 0 1-16,0 0 1 16,0-2 0-16,0 2-2 15,0 5 1-15,0-2 0 16,0 5 1-16,0-8 0 15,0-3 0-15,0 0-1 16,0 3 1-16,0 3-2 16,0 2 1-16,0-4 1 15,0 4 0-15,0 5-2 16,0 4 1-16,0-14 0 16,0 0 0-16,0 3 0 15,0 4 0-15,0 1 0 0,0 0 1 16,0 6-1-16,0 2 0 15,0 0 1-15,0-8 0 16,0 2-2-16,0 3 1 16,0 3 0-16,0-2 1 15,0 7-2-15,0 3 0 16,0-8 3-16,0-1 1 16,0 1-5-16,0 3 0 15,0 5 8-15,0 2 1 16,0 1-7-16,0-9 0 0,0 4 0 15,-4 1 0-15,4 1 0 16,0 3 1-16,0 5-1 16,0-9 0-16,0-4 0 15,0 5 0-15,-3 2 0 16,3-2 1-16,-4 8-2 16,1 0 0-16,-8-6 6 15,0 1 0-15,4-1-5 16,-3-5 0-16,3 1-1 15,0-1 1-15,3-5 0 16,-3-8 1-16,4-11-3 16,3-5 1-16,3-2-22 15,1-6 1-15,3-5-19 16,3 0 1-16,8-6 24 16,-4-2 0-16</inkml:trace>
  <inkml:trace contextRef="#ctx0" brushRef="#br0" timeOffset="194114.2838">22003 12316 29 0,'-14'-6'14'0,"-8"-12"4"0,15 15-15 0,-3-2 2 16,-4 0 0-16,-4 2-3 15,4 0 0-15,0 3 1 16,7 3 1-16,3 2 2 16,11 3 0-16,11 3-3 15,3-1 0-15,7 4-1 16,11 1 0-16,3 4 2 15,-3 2 1-15,0 6-4 16,-7 4 0-16,-7-2 4 16,-4 0 0-16,-11 3-4 15,-3-3 1-15,-7-2-3 16,-3-1 1-16,-8 3-12 16,-3 0 0-16,-4 3-32 15,4 0 0-15,0-8 35 16,4-6 1-16</inkml:trace>
  <inkml:trace contextRef="#ctx0" brushRef="#br0" timeOffset="195270.5492">12719 7831 12 0,'-4'-5'6'0,"-3"10"4"0,4-2-6 15,-4 5 4-15,-4 5 0 16,1 6-2-16,-1 4 0 16,-3 4 0-16,3 5 0 15,1-1-1-15,-1-2 0 16,4-10 6-16,4-6 0 16,-1-10-9-16,4-11 0 0,7-5-3 15,4-9 0-15,3-7 1 16,7-10 1-16,0 2 0 15,0-6 0-15,0 1 0 16,1 5 0-16,-5 3 0 16,-3 7 1-16,-3 9-2 15,-4 2 0-15,0 8 0 16,0 10 1-16,4 12-1 16,-1 1 1-16,8 1-2 15,0 3 1-15,6 2-1 16,1 3 0-16,0 0-18 15,-1-3 0-15,1 0-18 16,3-2 1-16</inkml:trace>
  <inkml:trace contextRef="#ctx0" brushRef="#br0" timeOffset="196270.5629">13855 7466 28 0,'0'-3'14'0,"0"22"6"0,0-8-15 16,0 7 3-16,0 14 1 15,0 7-3-15,0 4 1 16,0-6-3-16,0-3 0 16,0 3-4-16,0-5 0 15,0 0-1-15,0-6 1 0,-4-5-4 16,1-5 0-16,3-2-19 15,0-9 0-15,0-5-1 16,7-5 0-16</inkml:trace>
  <inkml:trace contextRef="#ctx0" brushRef="#br0" timeOffset="196458.0684">13819 7725 41 0,'11'0'20'0,"35"-5"4"15,-21 0-21-15,10 2-4 16,4 0 0-16,-8-2 2 16,1 0 0-16,3-6-7 15,-3-7 0-15,-4-1-16 16,1 1 22-16,-29 18 0 16</inkml:trace>
  <inkml:trace contextRef="#ctx0" brushRef="#br0" timeOffset="196645.6061">14176 7442 38 0,'-7'32'19'0,"0"34"6"0,3-47-19 15,1 15 1-15,-5 6 1 16,1-1-5-16,0 1 1 16,0 2-4-16,0 1 1 15,0-9-1-15,4-7 0 16,-1-6-10-16,1-5 1 0,3-6-18 15,3-7 0-15,8-8 9 16,3-6 0-16</inkml:trace>
  <inkml:trace contextRef="#ctx0" brushRef="#br0" timeOffset="196911.2347">14366 7553 33 0,'-25'22'16'0,"-3"41"12"15,25-39-18-15,-1 0 0 16,1 5 0-16,3 3-6 16,7 2 1-16,7-5-4 0,3 0 1 15,5-5-3-15,2-8 1 16,1-3-11-16,-4-5 0 15,0-8-11-15,-3-5 0 16,0-9-4-16,-1-1 1 16</inkml:trace>
  <inkml:trace contextRef="#ctx0" brushRef="#br0" timeOffset="197317.4368">14610 7612 42 0,'-4'10'21'0,"25"22"7"0,-14-22-22 0,4 12 0 16,-1-4 1-16,-3 1 0 16,4-1 0-16,-4 3-4 15,0 1 1-15,4-7 2 16,-1-4 0-16,4-8-6 16,4-3 1-16,3-6-1 15,0-2 1-15,-3 0-2 16,0-5 0-16,-4 0 1 15,-4 2 1-15,1 1-3 16,-4 5 0-16,0 5 3 16,-3 5 1-16,3 3-2 15,0-3 1-15,3 0 5 16,1 1 1-16,-1-6-4 16,1 2 0-16,0-2-3 15,-4-5 0-15,0-6 0 0,-7-2 0 16,0-5-3-16,-4-6 0 15,1-3-18-15,-1 4 0 16,4-1-6-16,0 3 0 16,4 2-1-16,3 1 1 15,3 2 25-15,1 0 0 16</inkml:trace>
  <inkml:trace contextRef="#ctx0" brushRef="#br0" timeOffset="197551.8172">14948 7397 35 0,'4'-5'17'0,"20"-3"5"15,-13 8-18-15,10 3 0 16,4 5 0-16,0 8 2 16,3 10 1-16,0 11-5 15,4 13 0-15,-1 11-1 16,-6-3 1-16,-7 3-4 15,-8 0 1-15,-6-11 1 16,-8-5 0-16,-10-2-33 16,0-4 1-16,0-2 13 15,-7-13 1-15</inkml:trace>
  <inkml:trace contextRef="#ctx0" brushRef="#br0" timeOffset="199020.5843">12811 9530 31 0,'-14'-3'15'0,"24"6"7"0,-6-3-16 0,6 0-2 16,11 0 0-16,11 2-1 16,3-2 0-16,4-2-2 15,4-1 0-15,-1-2-1 16,0-1 0-16,-3 4-11 15,0-3 1-15,7-1-24 16,3 4 0-16</inkml:trace>
  <inkml:trace contextRef="#ctx0" brushRef="#br0" timeOffset="200848.7903">11989 9419 20 0,'-21'0'10'0,"17"-3"8"16,4 0-10-16,-3 3 1 16,-1 0 0-16,-3 3-2 15,3-3 0-15,1 0-5 16,3 0 1-16,0 0-1 15,7-5 1-15,11 2-2 16,6-2 0-16,8-3-3 16,-4-3 1-16,0 3 1 0,-3-5 1 15,-4 5-1-15,-3-3 1 16,-4 6-1-16,-3 0 1 16,-4 2-2-16,-4 6 0 15,-3 7 1-15,0 4 1 16,0 4-2-16,-3 6 1 15,-1 8 0-15,1 2 1 16,-4 1-1-16,3 4 1 16,-3-2-1-16,4-5 0 15,-1-3-1-15,4-2 1 16,0-4-6-16,4-4 0 16,-4-6-15-16,3-2 1 0,1-3-3 15,3-3 1-15</inkml:trace>
  <inkml:trace contextRef="#ctx0" brushRef="#br0" timeOffset="201083.1108">11908 9815 41 0,'-4'0'20'0,"43"6"10"15,-14-6-22-15,17 0-5 16,14-3 1-16,15 0-4 16,-4-2 1-16,7 2-11 15,-3-2 1-15,-1 3-30 0,1-1 0 16,-11-5 34-16,-11 0 1 16</inkml:trace>
  <inkml:trace contextRef="#ctx0" brushRef="#br0" timeOffset="204130.0839">1689 10953 8 0,'-3'-5'4'0,"-1"-30"10"16,4 27-3-16,0-5-2 15,0 3 0-15,0-4 2 16,0-1 0-16,0 1-3 16,-3 1 0-16,3 0-1 15,0 0 0-15,-4 2-4 0,4 3 0 16,0 0-3-1,0 3 0-15,0 5-1 0,0 5 1 16,0 8 0-16,0 16 1 16,0 16 3-16,7-5 1 15,4 10-4-15,3 6 1 16,3-3 0-16,5-8 1 16,-5 0 0-16,1-11 1 15,-4-5 5-15,4-13 1 16,-8-13-9-16,4-8 0 15,0-9-2-15,8-12 1 16,-5-6 0-16,1 0 1 0,-8-2-1 16,1-11 0-16,-7 11-1 15,-1 7 1-15,-3 11-2 16,4 6 1-16,-1 15 0 16,4 8 1-16,0 3 1 15,7 5 1-15,4 0-2 16,3-7 0-16,0-9 2 15,4-8 1-15,0-2 0 16,-1-14 0-16,-2-4-3 16,-12-14 1-16,-6 0-1 15,-4-6 0-15,-7-4-6 16,-4-4 1-16,0 9-9 16,1 8 0-16,-1-1-9 15,4 9 0-15,7 7-7 16,4 14 0-16,3 2 19 0,3 11 0 15</inkml:trace>
  <inkml:trace contextRef="#ctx0" brushRef="#br0" timeOffset="204567.5343">2465 11030 30 0,'-18'8'15'0,"-3"13"10"16,18-11-15-16,3 6-3 16,0 3 1-16,7-1 3 15,0-2 1-15,11-5-5 16,-4-9 0-16,3-9-5 16,8-7 0-16,-4-2 1 15,-3-5 1-15,-8 3-6 16,-10-1 1-16,-7 1 0 15,-7-3 1-15,-3 2-2 0,-5 6 1 16,1 5-13-16,4 5 1 16,2 6-15-16,8 2 0 15,14 3 2-15,4 0 1 16</inkml:trace>
  <inkml:trace contextRef="#ctx0" brushRef="#br0" timeOffset="204989.4707">2934 10633 41 0,'-10'8'20'0,"13"-5"17"0,1-3-22 16,6 2-6-16,15 1 1 16,14-1-8-16,7-2 1 15,3 0-2-15,4-2 0 16,-7-1-3-16,-4 1 1 16,-7-4-11-16,-10 1 1 15,0 2-15-15,-8 1 0 16,-6-1-4-16,-4 6 0 15</inkml:trace>
  <inkml:trace contextRef="#ctx0" brushRef="#br0" timeOffset="205301.9762">2945 10842 40 0,'-11'5'20'0,"15"-2"12"15,-1 0-20-15,8-3-5 16,10 2 1-16,14-2-3 16,1-2 0-16,6-1-3 15,7 0 1-15,-3 1-3 16,-4-1 0-16,-6 0-1 15,-8 3 0-15,-3-2-15 16,-8 2 0-16,-3 0-6 0,-3 0 0 16,-4-3-5-16,-7 3 0 15</inkml:trace>
  <inkml:trace contextRef="#ctx0" brushRef="#br0" timeOffset="205508.3995">2980 11091 55 0,'21'5'27'0,"78"-16"9"16,-67 3-28-16,14 0-6 16,7-2 1-16,3 5-5 15,0-1 1-15,-3-2-32 16,-10 3 1-16,-5 8 1 15,-2 5 1-15</inkml:trace>
  <inkml:trace contextRef="#ctx0" brushRef="#br0" timeOffset="206102.1739">4550 10215 37 0,'-11'-8'18'0,"11"21"10"0,0-2-19 16,0 10-2-16,0 8 0 15,4 5-4-15,3 6 1 16,3 5-5-16,1-3 1 16,-1-2 0-16,1-8 0 15,0-6-12-15,-4-4 0 16,0-4-17-16,0-7 1 16,-4-1 13-16,1 1 15 15,-4-11 0-15</inkml:trace>
  <inkml:trace contextRef="#ctx0" brushRef="#br0" timeOffset="206289.6598">4239 10617 49 0,'-3'0'24'0,"35"-3"13"16,-4 6-25-16,14 0-7 16,25-3 1-16,18 0-1 15,10 0 1-15,-3-3-6 16,3-2 1-16,-14-1-7 15,-10 1 1-15,-8-3-26 16,-13 6 1-16,-12-1-6 16,-17 0 1-16</inkml:trace>
  <inkml:trace contextRef="#ctx0" brushRef="#br0" timeOffset="207258.4782">4158 10932 47 0,'-7'-5'23'0,"11"-14"8"0,3 14-23 16,3-3-6-16,4 0 1 15,8 0 0-15,2 0 0 16,5 0-3-16,-1 3 1 16,-4 2-2-16,1 6 1 15,-7-1 0-15,-1 6 1 16,-3 6-1-16,1-4 1 16,-5 9 0-16,-3 5 0 15,0-3 1-15,0 3 1 16,0 5-3-16,0 5 0 0,1 3 0 15,-1-3 0-15,0 6 0 16,0 2 0-16,0 1 0 16,0-4 1-16,0-4-1 15,0-6 0-15,0-3 3 16,0-7 1-16,-3-3-3 16,-1-3 1-16,1 0 0 15,-1-5 1-15,1 0 1 16,-4-3 1-16,0-2-3 15,3-3 1-15,1-5-3 16,3 0 0-16,0-6-1 16,0-8 1-16,3-10 0 15,-3-10 1-15,1-9-2 16,-1-8 1-16,0 4 0 16,-4-4 0-16,-3-10 0 0,0 5 1 15,-3 8-1-15,3 11 0 16,-4 7 1-16,4 9 1 15,0 5-1-15,0 5 1 16,7 5-1-16,7 3 1 16,11 6 0-16,17-1 0 15,4 0 0-15,7-2 0 16,7-3-2-16,-7 3 0 16,-7 0-8-16,-11-3 1 15,-7 2-21-15,-7 4 1 16,-3 2-6-16,-7 2 1 15,-8 4 12-15,-6-1 0 0</inkml:trace>
  <inkml:trace contextRef="#ctx0" brushRef="#br0" timeOffset="207774.1098">4747 11035 43 0,'-3'8'21'0,"-4"-8"7"0,7 5-22 16,0 9 1-16,0 4 0 15,0 9-2-15,0 2 0 16,0 0 0-16,0 8 0 15,0 0 2-15,-4-5 0 0,4-6-3 16,-3-2 0-16,3 0 3 16,3-9 0-16,8-1-3 15,6-4 1-15,5-2-5 16,-1-2 0-16,0-1-2 16,0-3 1-16,0-4-18 15,4 2 1-15,0-3-13 16,-4 3 1-16,0 0 0 15,-3-2 0-15,-4-6 22 16,-4-3 1-16</inkml:trace>
  <inkml:trace contextRef="#ctx0" brushRef="#br0" timeOffset="208024.0799">5280 11051 45 0,'0'-13'22'0,"-7"-3"13"0,3 13-23 16,-6 3-9-16,-11 3 0 16,-8 2 3-16,5 11 1 15,-1 8-1-15,4 8 0 16,3-1-5-16,11 9 0 16,7 0 2-16,4-1 1 15,13-10-5-15,8-2 1 16,3-9-11-16,0-7 1 15,1-3-19-15,-1-5 1 0,0-1-9 16,-3-10 1-16</inkml:trace>
  <inkml:trace contextRef="#ctx0" brushRef="#br0" timeOffset="208758.4414">4867 10749 49 0,'-7'-16'24'0,"11"6"12"16,-4 10-25-16,7-5-2 16,0-1 0-16,10-2 0 15,8 3 1-15,10 2-5 16,-3 1 0-16,3 2-4 15,4 2 0-15,-4 1-1 16,1 0 0-16,-5-1 0 16,1 4 0-16,-11-4-1 15,1 1 1-15,-5 0 0 16,1-3 1-16,-4 0-1 16,0 0 0-16,0 0 0 15,-7 0 0-15,0 0 0 16,0 0 1-16,-3 0-2 15,-1 0 1-15,1 2 0 0,-1 4 0 16,4 4 1-16,-3 3 0 16,3 6-2-16,0-1 1 15,4 11-2-15,-1 1 1 16,1-1-4-16,-1 0 1 16,1-5-33-16,0-3 1 15,-4-3 3-15,0 1 1 16,-4-17 23-16,-3 1 0 15</inkml:trace>
  <inkml:trace contextRef="#ctx0" brushRef="#br0" timeOffset="209180.3782">4917 10606 41 0,'14'-5'20'0,"53"0"8"0,-46 5-21 16,21-3 2-16,15 6 1 15,3 0-9-15,0-1-1 16,-60-2 0 0,60-5-15-16,-11 5 0 0,-10-3-27 15,-11 3 0-15</inkml:trace>
  <inkml:trace contextRef="#ctx0" brushRef="#br0" timeOffset="209820.9958">4571 10128 28 0,'0'-22'14'0,"3"4"10"16,-3 13-15-16,0 5-3 15,0 0 1-15,0 0-4 16,0 2 0-16,-3 1 5 16,-1 8 0-16,1 10-3 15,-1 0 1-15,4 3-4 16,0 13 1-16,4 5-3 15,-1 3 0-15,4 0 0 16,-3-3 0-16,3-5-1 16,-3-5 1-16,-1-5-18 0,1-6 0 15,-1-3-26-15,-3-5 0 16</inkml:trace>
  <inkml:trace contextRef="#ctx0" brushRef="#br0" timeOffset="220238.3147">17121 12355 19 0,'-7'-16'9'0,"3"-5"10"0,4 13-9 0,0-2 0 16,0-1 1-16,0-2-3 15,4 2 1-15,-1 6-3 16,1 0 1-16,3 2 2 15,0 11 0-15,4 11-3 16,-4 12 0-16,-4 6 1 16,-3 19 1-16,0-3-6 15,-3-8 1-15,-4 0-3 16,0-6 0-16,3-4-13 16,1-11 1-16,-1-6-32 15,4-2 0-15,7-5 22 16,0-3 0-16</inkml:trace>
  <inkml:trace contextRef="#ctx0" brushRef="#br0" timeOffset="221175.8814">16959 13252 30 0,'-4'-10'15'0,"4"-6"9"0,0 10-14 16,0-2 0-16,0-2 1 16,0-1-1-16,-3 1 0 15,3-1-3-15,0 1 1 0,0 2-4 16,0 2 1-16,0 1-4 16,0 2 0-16,0 6 2 15,0 5 1-15,3 8 1 16,1 8 0-16,3 7 0 15,0 6 0-15,0 3-5 16,-4-3 1-16,1-8 1 16,-1-5 1-16,1-5-1 15,0-6 0-15,-1-5-2 16,4-3 1-16,4-13-2 16,3-13 0-16,3-11 1 15,-2-2 0-15,-1-3 0 16,-4 2 0-16,1 9 0 15,-4 10 0-15,0 11 0 16,-4 13 1-16,1 5-1 0,0 8 0 16,3 3 0-16,0 2 1 15,3-4 4-15,4-12 0 16,4-7-4-16,0-9 0 16,-1-7 0-16,1-3 0 15,-8-5-2-15,1-5 0 16,-4-3 0-16,-3 0 0 15,-4-1-18-15,0 7 1 16,3 4-13-16,1 6 1 16,3 5-2-16,3 11 1 15,4 5 15-15,4-1 1 0</inkml:trace>
  <inkml:trace contextRef="#ctx0" brushRef="#br0" timeOffset="221519.5814">17565 13228 25 0,'-3'-2'12'0,"-11"2"14"16,14 2-12-16,0 4-5 16,0 7 0-16,0 3 1 15,0 5 0-15,0 3-6 16,0 2 1-16,3-7 1 15,4-1 0-15,4-5 1 16,0-7 0-16,3-9-7 0,0-10 1 16,0-3-1-16,-11-5 0 15,-3 2 1-15,-10 1 0 16,-4-1 0-16,-7 9 0 16,-1-1-4-16,1 6 1 15,4 5-26-15,2 2 1 16,8 4-13-16,4-1 0 15,3 0 33-15,18-13 0 16</inkml:trace>
  <inkml:trace contextRef="#ctx0" brushRef="#br0" timeOffset="223130.429">17086 9461 16 0,'0'3'8'0,"3"2"5"0,-3-5-8 15,0 0-1-15,0 0 0 0,0 0-1 16,-3 0 0-16,-1 2-2 16,1 1-1-16,3-3 0 15,-11-8 4 1,0 6 1-16,1 2-4 16,3 0 0-16,0 0-1 15,0 0 1-15,0 0 3 16,0-3 0-16,3 3-3 15,4-3 1-15,0 3-1 16,7-2 0-16,4 2-1 16,-1 0 1-16,1 2-1 15,-1 1 0-15,1 5 1 0,0 0 0 16,-4 2 1-16,-4 4 1 16,1-1-2-16,-4-3 1 15,0-2 0-15,-4 0 0 16,-3-2-2-16,-3-4 0 15,-5 1-1-15,1-6 1 16,0 1 1-16,0-4 1 16,0-2 2-16,3 0 0 15,8 3-5-15,3 0 0 16,7 0 2-16,4-1 0 0,3 6-2 16,0 0 0-16,0 3 1 15,-4 0 0-15,1 2-10 16,-7 3 1-16,-4 2-34 15,-7-4 1-15</inkml:trace>
  <inkml:trace contextRef="#ctx0" brushRef="#br0" timeOffset="234018.3061">17057 9487 10 0,'0'-5'5'0,"-14"-3"3"15,11 3-5-15,-1 2 0 16,1-2 1-16,-4 2 0 15,0-2 0-15,0 2-3 16,0 1 0-16,-4 2 0 16,0-3 0-16,1 6-1 15,-4-3 0-15,0 2 0 16,0 1 0-16,-1 2 3 0,5-2 0 16,-4 2-2-16,0 0 0 15,-4 1-1-15,0 2 0 16,-3 0 1-16,0 0 1 15,0 2-3-15,3 1 1 16,1-1 3-16,2 1 1 16,1 0-4-16,0 2 0 15,0-3 2-15,0 4 1 16,0 4-3-16,0-2 1 16,0 5 0-16,-4 3 0 0,0-3 1 15,1 0 1-15,-1 0-2 16,1-2 0-16,-1-1-2 15,4 1 0-15,0-1 2 16,0 4 1-16,-1-1-2 16,5 3 0-16,-1 2 1 15,-3-2 1-15,4 0 1 16,-5 5 0-16,-2 5-3 16,-1 1 1-16,1 2-1 15,-1-11 1-15,0 6 0 16,1 2 1-16,3 1-1 15,-1 2 0-15,1 0 4 16,0-3 1-16,0 3-7 16,0 0 0-16,0 0 2 15,-4 3 0-15,1-8-1 16,-1-3 0-16,-3 3 0 16,0-1 0-16,3 4 0 0,0 2 0 15,4-3 1-15,-3 6 0 16,-5 5-2-16,5-3 1 15,-11 0 0-15,-1-7 1 16,1 2-1-16,-4 0 0 16,-3 3 0-16,-4-3 1 15,1 0-1-15,-1-3 1 16,3 6-1-16,5-9 0 16,6 9 0-16,0 0 1 15,1-6-2-15,-1-5 0 0,0 0 1 16,1 1 1-16,-1-1-1 15,4-3 1-15,0 1-1 16,-4-1 0-16,-7 3 0 16,0-5 1-16,1 2-3 15,-1-4 1-15,0 1 2 16,4-1 0-16,3 4-1 16,-3-5 1-16,0 0-2 15,-4 0 1-15,-3-2 0 16,7-3 0-16,-1-3 0 15,1-2 0-15,3-1 0 16,1-2 0-16,3 0 0 16,-1 0 0-16,1 0 0 15,0 0 1-15,0 0-2 16,0 0 1-16,0 0-1 0,3 0 1 16,-3 0 0-16,0 0 1 15,3 0-1-15,0-1 0 16,1-1 0-16,3-1 0 15,-4 0 0-15,0 1 0 16,4 2 1-16,-3-3 0 16,2 0-3-16,1 0 1 15,4 1 1-15,-1-1 0 16,-3 0 0-16,0 1 0 16,-4-1-1-16,1 0 1 15,-1 0 0-15,0 1 1 0,1-1-2 16,-1 0 1-16,1 1 0 15,-1-1 1-15,4 0 0 16,-4 0 0-16,4 1-2 16,0 2 0-16,3 2 1 15,-3-4 1-15,-3 4-2 16,-5 1 1-16,1-3 0 16,0 0 1-16,0-6-1 15,3 1 1-15,1 0-2 16,-1-1 1-16,0 1-1 15,-3 5 1-15,-3 0 0 16,-1 0 1-16,4 0-1 16,-4 2 1-16,0-2-2 15,1 0 1-15,2-3 0 16,1 3 0-16,4 3 0 16,-1-3 1-16,0 0-2 0,1-3 0 15,-1-2 2-15,-3-1 0 16,-4 4 2-16,4-4 1 15,3 1-4-15,1 0 1 16,-1-3-1-16,1 0 1 16,-1 2-1-16,0-2 0 15,-3 0-1-15,3 0 1 16,-3 0 0-16,4 3 1 16,-1-3-1-16,0 3 0 15,1-1 0-15,-1 1 0 16,1 2-1-16,2 0 1 0,1 3 0 15,0 0 1-15,-7 0-1 16,0 0 0-16,-4 0-1 16,0 0 1-16,1 0 0 15,-1 0 0-15,0 2 0 16,-3 4 0-16,-4-1 0 16,4 3 0-16,0-3-1 15,3-2 1-15,4-6-11 16,4-2 1-16,6-3-22 15,4 0 0-15,7-6 16 16,3-4 1-16</inkml:trace>
  <inkml:trace contextRef="#ctx0" brushRef="#br0" timeOffset="238500.4041">16994 9461 6 0,'4'0'3'0,"-4"-5"4"0,0 5-3 16,0 0-4-16,0 0 1 15,3 0 0-15,4 0 0 16,0 0 4-16,0-3 0 16,4 3-2-16,-1-3 0 15,1 3-2-15,0-5 1 0,-1 5 0 16,1-3 1-16,-4 6-2 15,3-3 1-15,1 5 0 16,0-2 1-16,3 2-3 16,-4 1 1-16,4-1 1 15,-3 3 1-15,3 0-3 16,0 0 1-16,0-3-1 16,0 3 1-16,-3 0 1 15,-1 0 0-15,1 0-2 16,-4 2 1-16,0-2 0 15,0 3 1-15,4-1-1 16,-1 4 1-16,1 1-3 16,3 1 1-16,0 3 0 15,0-1 1-15,0-2-1 0,-3 3 1 16,0-1 1-16,-1 1 1 16,1-1-2-16,-1-4 0 15,1-1-1-15,-1 0 0 16,1 3-1-16,0 0 1 15,-1 0 1-15,1 0 1 16,-1 2-2-16,1 1 1 16,-4-1-1-16,0 1 0 15,4 2 0-15,-1-5 1 16,1 5-1-16,-1-3 0 16,5 1 0-16,-1 2 0 0,0 0 1 15,0 0 0-15,3 1-2 16,-2 1 1-16,-1-4 0 15,3 2 1-15,1 0-2 16,3 6 1-16,0 4 1 16,0 1 0-16,1 0-1 15,2 0 0-15,-3 2 4 16,1 3 0-16,2 0-3 16,-2 0 0-16,-1-5-1 15,0 0 1-15,0 2-1 16,4 3 0-16,-1 0 1 15,-2 0 1-15,-1-2 1 16,-4 4 1-16,1 4-4 16,3-4 1-16,0-2 0 15,0-5 0-15,1-6 0 0,2-2 0 16,1 0-1 0,0-3 1-16,-1 6 0 15,1-1 1-15,0 3-1 16,3 3 0-16,0-6 2 0,4 6 1 15,3 0-3-15,-7-3 1 16,1-5 0-16,-5-3 0 16,1 0-3-16,0 0 1 15,-4-2 1-15,0-3 0 16,0 0-1-16,0 0 0 16,1 2 0-16,2 3 0 15,-3 0 0-15,1 3 0 16,-1 0 6-16,0 2 0 15,4-2-7-15,-4 0 1 0,3-3-1 16,1 0 1-16,-4 6 1 16,0-1 0-16,1-2-1 15,-1 0 0-15,0-3-1 16,-3-2 0-16,3-3 2 16,0-3 0-16,0 3-2 15,0-1 1-15,4 1 0 16,-4 0 1-16,0 0-1 15,0 0 1-15,-3 0-1 16,0 2 0-16,6-2 0 16,1 3 1-16,3-3-1 15,1 2 1-15,-5-5 0 16,-3 1 0-16,-3-4 0 16,0 6 0-16,3-3 2 15,4 1 0-15,-1-1-3 0,4 5 0 31,15 3 0-31,-8-2 1 16,-3-6 0-16,-4 3 1 16,0-5 0-16,0-1 0 15,4-2-2-15,-4 0 1 16,1-3-2-16,-1 1 1 16,4-1 1-16,-4-2 0 15,0-1 0-15,0 1 0 16,-3 2 0-16,0 1 1 15,-1 1-2-15,-3-1 0 16,4 2 0-16,-4-3 0 0,4 3-1 16,-4 0 1-16,0 0 0 15,4 0 1-15,0 0-1 16,-4-3 0-16,0 0 0 16,0 1 1-16,0-1-1 15,1 0 1-15,-1 0-2 16,0 3 0-16,-4-2 1 15,5 2 0-15,-1-1 0 16,0 1 0-16,-3 0 0 16,-1-2 0-16,1 2 0 15,0-3 1-15,-4 0-2 16,0 3 1-16,0 0 0 16,0-3 1-16,4-2-1 15,-1 5 1-15,1 0-2 16,3 0 1-16,0-3 0 0,-3 3 1 15,-1-3 4-15,1-2 0 16,0 2-5-16,-4-2 1 16,0-3-2-16,0 3 1 15,4 2 0-15,-4 0 1 16,3 0-1-16,1-2 0 16,3-3 0-16,0 3 1 15,1-1-1-15,-1-2 0 16,-4 3-1-16,-3 0 1 15,1 2 0-15,-1 0 0 16,-14-5 0-16,31-2-1 16,-9 7 1-16,-1 0 0 15,-4-2 0-15,1-1 0 16,-4-2 0-16,0-2 1 16,0 2 0-16,0 5-2 15,1-2 0-15,2-6 1 16,1 3 1-16,0 3-2 15,3-1 1-15,0-2 0 16,0 0 1-16,0 0-2 16,0 0 1-16,0 0 0 15,-3 0 1-15,3 3-1 16,4-3 1-16,0 0-1 16,6 3 0-16,-2-3-1 15,-1 0 1-15,-3-3 0 16,6-2 1-16,5-3-1 15,-1 5 0-15,0 3-1 0,0 0 0 16,-3 0 1-16,-4 5 0 16,8-2-1-16,-1-3 1 15,4 5-2-15,-4-2 1 16,4 0 2-16,0-3 1 16,3 0-18-16,0-3 0 15,-3 3-20-15,-7 0 1 16,-11 0 6-16,-7 3 1 15,-7-3 15-15,-7-6 1 0</inkml:trace>
  <inkml:trace contextRef="#ctx0" brushRef="#br0" timeOffset="312878.8831">9985 820 3 0,'4'19'1'0,"24"10"1"0,-21-27-2 16,7 6 1-16,0-5 0 16,4 10 0-16,3-5 0 15,4 5 0-15,-1 1 0 16,1 4 1-16,3 1 1 16,4 4-5-16,3-4 0 15,4 2 3-15,0-2 1 0,0-1-4 16,7 1 0-16,0 5 3 15,-1-1 0-15,-2-4 2 16,-1 5 0-16,4-8 0 16,7 2 0-16,-7-2-1 15,7-3 1-15,10 0-3 16,-3-5 0-16,7 0 1 16,7-5 0-16,-7 0-1 15,0 2 0-15,4 3-1 16,-4-8 1-16,7 2 0 15,0 4 0-15,3-6-2 16,8 8 0-16,-4-6 4 16,11 6 1-16,0 0-4 15,-1-5 0-15,5 5 2 16,-1-3 0-16,4 3-1 16,-1-5 1-16,5 5-1 0,2-6 1 15,1 4-1-15,7-4 0 16,4-2 1-16,13 0 0 15,-6-2-2-15,6 2 1 16,1 0 0-16,-1-6 1 16,8 4-1-16,3 2 0 15,0-8 0-15,3 5 1 16,5-2-2-16,-5 2 1 16,4-5 1-16,8 0 0 15,-8 0-2-15,-7 6 1 0,10-12 0 16,-17-4 1-16,1-1 0 15,-12-15 0-15,-3 2 1 16,-11 0 0-16,-3 3-2 16,-14-5 0-16,-4 2 2 15,-10-2 1-15,-8 2-3 16,-10 6 0-16,-11-3 2 16,-6-3 0-16,-8-11 1 15,-7 1 0 1,-21-19 1-1,-10 11 1-15,-11 0-3 16,-11 5 0-16,-10 10-2 16,-8-4 1-16,-17 4-1 15,-7-2 0-15,-14-2 0 16,0 4 1-16,-14 1-2 0,-4 2 0 16,-17 3 1-16,-1 0 0 15,-10 8-2-15,-10-3 1 16,-1 5 0-16,-3 3 1 15,-7 1 0-15,-18-4 0 16,-3 11-1-16,7-8 1 16,-8 14 0-16,5-12 1 15,-26 12-2-15,1-1 0 16,-18 3 1-16,-8 3 1 16,-31 7-1-16,-17 6 0 15,-15 0 0-15,-35 3 1 0,-21 12-9 16,-18 12 1-16,-24 20-19 15,-22 3 0-15</inkml:trace>
  <inkml:trace contextRef="#ctx0" brushRef="#br0" timeOffset="317478.3624">16137 10622 11 0,'-11'0'5'0,"1"-2"8"16,10 2-7-16,0 0-1 15,0 0 1-15,0 0 0 16,0 0 1-16,0 0-5 16,0 0 1-16,3 0-1 0,1 0 1 15,-1 0-1-15,4-6 1 16,0 6 0-16,0 0 1 16,4 0-2-16,0 0 0 15,3 0 0-15,0 0 0 16,0 0-2-16,0 0 1 15,4 0 1-15,3 0 0 16,4-2-1-16,3-4 1 16,-4 4-2-16,1 2 0 15,-4 0 0-15,0 0 0 16,4 0 0-16,0 2 0 0,0-2 1 16,-1 0 0-16,1 0 2 15,0 0 1-15,-1 0-4 16,-3 0 0-16,1 0 0 15,-1 0 1-15,0 0-1 16,0 0 0-16,0 3 0 16,4-3 0-16,0 0 0 15,-4 3 0-15,4-3 0 16,-1 0 0-16,1 0 0 16,0 0 1-16,-1 0 0 15,1 0 1-15,0 0-1 16,-1 0 0-16,1 0-1 15,0 0 0-15,-1 0-1 16,1 2 1-16,3 1 1 16,4-3 0-16,0-3-2 0,0 3 1 15,-1 3 1-15,1-3 0 16,0 3-2-16,0-6 0 16,-1 3 2-16,1-3 1 15,-4 6-3-15,0 0 0 16,1-6 2-16,-1 6 0 15,7-3 3-15,-3-6 0 16,0 4-3-16,-8 4 0 16,-2-2-1-16,-5 0 0 15,1 0 0-15,-4 0 1 0,0 0-1 16,0-2 1-16,0 2-1 16,0-3 1-16,4 0-2 15,0 1 1-15,-1 2 0 16,1 0 0-16,-4-3-1 15,-3 3 1-15,-1 3 0 16,-3-6 1-16,0 3-1 16,0 0 0-16,-7-5-1 15,0 0 1-15,-3-3 0 16,-1 2 0-16,-3-2 0 16,-3 1 1-16,-1-4-2 15,-3-2 0-15,0 2 2 16,-4-5 0-16,1 3-2 15,2 2 0-15,1 1 1 16,0 2 0-16,-3 0 1 16,-1 3 0-16,0-1-1 0,4 1 0 15,4 2 0-15,-1 1 0 16,4 2-1-16,0 0 1 16,3 2 0-16,4 4 1 15,7 2-1-15,4 2 0 16,3 1 0-16,4 2 1 15,3-2-2-15,0 2 0 16,0 0 2-16,0-2 0 16,1 5-2-16,-5-6 1 15,1-2 0-15,0 3 1 0,-1-3-1 16,-3-3 0-16,-3 0 1 16,-1 0 0-16,1 3-1 15,-4 0 1-15,-3 3-2 16,-4 2 0-16,-4 0 2 15,-6 1 0-15,-8 4-2 16,-7-2 1-16,-3 0 1 16,3 2 0-16,4-2-3 15,0 0 0-15,3-3-19 16,4-2 1-16,4 0-13 16,3 7 1-16,-4-2 21 15,-3-5 0-15</inkml:trace>
  <inkml:trace contextRef="#ctx0" brushRef="#br0" timeOffset="318492.7726">16430 10442 12 0,'7'-7'6'0,"-4"4"5"16,-3 3-7-1,0 0 1-15,-3 0 0 0,-1 3-2 16,-6-1 1-16,-1 6-1 15,-10 0 1-15,-4 0-1 16,4 3 0-16,-4 2-1 16,-3 0 1-16,0 0-2 15,-4 0 1-15,0 3 2 16,4-5 1-16,3 0-3 16,4-4 1-16,4 1-2 15,3-2 1-15,3-1 1 0,4 0 0 16,3-2 0-16,1 2 0 15,6-2 2-15,4-1 0 16,0 6-4-16,4 0 1 16,3 8-1-16,0 3 1 15,7 2-2-15,-3 0 0 16,3 3-1-16,0 0 1 16,-21-24 0-1,36 26-34-15,-1-2 1 16,0 0 10-16,0-11 0 0</inkml:trace>
  <inkml:trace contextRef="#ctx0" brushRef="#br0" timeOffset="322015.6175">12807 10620 12 0,'-3'2'6'0,"13"-12"7"16,-3 2-13-16,-7 8 0 15,39 2 14 1,-4-4 1-16,1 2-12 16,-1 0 0-16,-3-5-1 15,-4 2 1-15,-4 0 0 16,-2-2 0-16,-5 5-2 15,-3-3 1-15,1 1-3 0,-5-1 1 16,-3-5 0-16,-7 3 1 16,-7 2-2-16,-3-2 1 15,-5 5 1-15,-2-3 0 16,-1 1-2-16,-7 2 0 16,-6 0 2-16,-1 0 0 15,0 0-2-15,4 0 0 16,7 0 1-16,0 0 0 15,7 2 1-15,3 1 0 16,4-3 0-16,3 3 0 0,4-3 1 16,11-3 1-16,10 3 0 15,7-3 1-15,1-2-2 16,9 0 0-16,8-1 0 16,0 1 1-16,-4 0-4 15,-10 2 1-15,-4 3 0 16,-6 0 1-16,-5 0-1 15,-6-3 1-15,-4 6-1 16,-11-3 0-16,-6 0 0 16,-11 0 0-16,-8 3 0 15,-6-3 1-15,0 0-1 16,-8 0 0-16,1 0 0 16,3 0 0-16,8-3-1 15,6 0 1-15,4 3-1 16,7 0 0-16,3 0-10 15,0 0 1-15,8 3-30 16,-1 2 0-16</inkml:trace>
  <inkml:trace contextRef="#ctx0" brushRef="#br0" timeOffset="335730.9894">16119 12310 17 0,'-7'-5'8'0,"7"2"11"0,0 3-9 0,0 0-6 15,0 0 0-15,0 0 2 16,0 6 0-16,0 2-2 16,0 2 0-16,-3 3-2 15,-1 3 0-15,1 3 0 16,-1-3 0-16,1 0-1 15,-1-1 0-15,0 4 1 16,1-6 1-16,-1-2-2 16,1-3 0-16,-1 0-1 15,4-3 0-15,0 0 3 16,0-5 1-16,4-5-4 16,-4 0 1-16,3-6-1 15,1 0 0-15,-1-4 1 16,-3-4 1-16,0-2-2 15,-3 0 1-15,-1 2 2 16,4 1 1-16,0 2-3 0,0 3 1 16,0 2 0-16,0 3 1 15,0 0-4-15,0 8 1 16,0 5 1-16,4 9 0 16,-1 4 0-16,1 3 1 15,0 3 1-15,-4 5 0 16,-4-5 2-16,0 5 0 15,1 3-3-15,-4-8 1 16,0-3-4-16,0 0 1 16,0-5 1-16,3-3 0 15,1-5-2-15,-1 0 0 0,1-5-4 16,-1-6 0-16,4-2-28 16,4 2 1-16,3 3-5 15,7-3 1-15</inkml:trace>
  <inkml:trace contextRef="#ctx0" brushRef="#br0" timeOffset="336905.5003">18352 12353 21 0,'0'-11'10'0,"-4"-2"8"16,4 10-12-16,0 3 1 16,0-5 1-16,0 0-6 15,0 5 1-15,0 2 0 16,-3 6 1-16,3 5 1 15,0 3 0-15,0 3 1 0,0 2 0 16,0 5-6-16,0 1 1 16,0-3 2-16,0-6 1 15,0 1 0-15,0-6 0 16,0-2-2-16,0-6 0 16,0-5-2-16,0-8 0 15,0-8 0-15,0 0 0 16,0-2-1-16,0-1 0 15,0 1 5-15,0 2 0 0,0 2-4 16,0 7 0-16,0 4 0 16,0 6 1-16,0 2 0 15,0 3 0-15,0 0 2 16,0 5 0-16,0 0-4 16,0 0 1-16,0 3 0 15,0-5 1-15,0 2-3 16,0-2 1-16,0-3-19 15,0 2 0-15,3 1-20 16,5 2 1-16,-5 0 31 16,15-10 1-16</inkml:trace>
  <inkml:trace contextRef="#ctx0" brushRef="#br0" timeOffset="343584.0644">18306 487 6 0,'-3'0'3'0,"3"0"1"16,0 0-3-16,0 0 2 15,0 0 0-15,0 0 0 0,3-5 0 16,-3 2 1-16,0 3 1 15,4-8 1-15,-4 5 0 16,0-5-1-16,0 3 1 16,0 2 1-16,0-5 0 15,0 3-4-15,0 3 0 16,0 2-2-16,0 0 1 16,0 7 3-16,3 1 0 15,1 3 1-15,-1 5 0 16,-3 0-2-16,0 5 0 15,-3 3-3-15,-1 0 0 0,1-1-1 16,-1-4 1-16,1-3-1 16,3-6 0-16,-4-2-10 15,4 0 0-15,7-8-15 16,0 0 1-16,4 0 2 16,-1-5 0-16</inkml:trace>
  <inkml:trace contextRef="#ctx0" brushRef="#br0" timeOffset="344005.8845">18521 468 25 0,'-3'-8'12'0,"-8"0"6"0,15 11-13 0,-1 2 1 16,-3 3 1-16,4 3-1 16,-1 5 1-16,-3 2-4 15,0 6 0-15,0-3-2 16,0 0 0-16,0-2-2 16,0-1 1-16,4-2-8 15,-1 0 1-15,1-5-17 16,3-3 1-16,0 0 8 15,0-8 1-15</inkml:trace>
  <inkml:trace contextRef="#ctx0" brushRef="#br0" timeOffset="344693.4495">18729 564 20 0,'-14'-6'10'0,"7"6"6"0,7 0-9 0,0 0 0 15,0 0 1-15,-3-2-1 16,3 2 1-16,-4 0-2 15,4-3 0-15,0 3-4 16,0 0 0-16,7-5 1 16,7-3 0-16,4 5 0 15,3-5 0-15,7 8-3 16,4-5 0-16,3 2 1 16,-3 6 0-16,-7 2-2 15,-4 3 1-15,-3 0 0 16,-4 3 1-16,-7-1 0 15,-4 3 1-15,-3 6-2 0,-7-3 0 16,-3 0 0-16,-4-6 1 16,-1 1-2-16,1 5 0 15,4-6 1-15,3 4 0 16,3 1-1-16,8-4 1 16,6 7 0-16,1 6 0 15,-1-8 0-15,1 5 0 16,-7 1 0-16,-8-7 0 15,-7-1 0-15,-6-1 1 16,-4 0-2-16,0 0 1 0,3-5-16 16,4 0 0-16,3-5-6 15,4 2 1-15,7-5 2 16,11 0 0-16</inkml:trace>
  <inkml:trace contextRef="#ctx0" brushRef="#br0" timeOffset="345274.2172">19336 675 27 0,'-35'0'13'0,"7"8"5"0,21-6-14 16,0 11 1-1,-4 6 0-15,0 7-2 0,1 1 1 0,3-1-2 16,3-2 0-16,4 0 5 15,7-8 1-15,4-6-2 16,3-2 1-16,7-8-5 16,4 3 0-16,3-6-2 15,-3-15 0-15,-4-14 0 16,-4 0 0-16,-2-5 1 16,-5-2 0-16,-6-4-1 15,-4 6 1-15,-4 3 0 16,-3 2 1-16,-3 14-2 15,-5-1 0-15,1 6-1 16,0 5 1-16,-3 8 0 16,2 13 1-16,8 6-2 15,4 4 1-15,3 7 0 16,7 1 1-16,4 4-1 16,3-1 1-16,3-2 0 0,1-6 0 15,0 1-3-15,3-3 1 16,3-9-26-16,5-4 1 15,-1-3-7-15,0 0 0 16</inkml:trace>
  <inkml:trace contextRef="#ctx0" brushRef="#br0" timeOffset="345571.1514">19678 495 40 0,'-3'2'20'0,"6"17"8"16,1-11-21-16,-1 8-1 16,1 10 0-16,3 6-3 15,0 10 0-15,4 3-3 16,-4-2 1-16,0-4-2 15,0-10 1-15,0 0 0 16,-4-10 0-16,1-3-10 16,-4-6 1-16,0-2-19 15,0-8 1-15,0-8 8 16,0-2 0-16</inkml:trace>
  <inkml:trace contextRef="#ctx0" brushRef="#br0" timeOffset="346164.8676">19488 511 25 0,'-18'2'12'0,"15"-10"12"0,3 8-14 0,0 0-2 16,0 0 0-16,0 0-5 16,0 0 1-16,3 0 0 15,4-2 1-15,4-4-2 16,3 4 1-16,4 2-2 16,6 0 1-16,4-6 1 15,4 4 1-15,7 2-2 16,7-5 0-16,-4 2-3 15,-3 3 1-15,0 0-1 16,-4 0 0-16,-7 8-1 16,-3-6 1-16,-7 6 0 15,-11 6 0-15,-7-4 1 16,-7 9 1-16,-8-1-3 16,-9 3 1-16,-1-2-1 0,0-3 1 15,25-16 0 1,-28 16 0-16,11-3 0 15,17 0-1-15,14 6 0 16,0-1 1-16,7 9 1 16,7 2-1-16,-3-8 0 15,-4 3 0-15,-7-6 1 16,-7 3-2-16,-14-7 1 16,-3 7 0-16,-12-11 1 15,-6 1-1-15,-7-3 0 16,0 0 0-16,3-3 0 0,4-2-23 15,6-3 1-15,5 0-5 16,10 0 1-16,7 2 10 16,7 4 1-16</inkml:trace>
  <inkml:trace contextRef="#ctx0" brushRef="#br0" timeOffset="346633.624">20116 386 37 0,'0'0'18'0,"0"6"8"0,0-6-20 0,0 5-1 16,-4 3 1-16,1 5-5 15,-1 6 1-15,1-4-3 16,-1 1 0-16,4-5 1 16,-4 5 0-16,4-6 0 15,0-2 0-15,-3 0-16 16,3 0 0-16,0-5-17 15,0-3 1-15</inkml:trace>
  <inkml:trace contextRef="#ctx0" brushRef="#br0" timeOffset="346852.3612">20243 362 29 0,'0'0'14'0,"7"16"11"0,-4-8-15 16,1 0-6-16,-1 8 1 16,-3-5-5-16,4 5 1 15,-1 2-2-15,-3 6 0 16,4-8-28-16,-4 2 0 16,0 1 15-16,-4-3 1 15</inkml:trace>
  <inkml:trace contextRef="#ctx0" brushRef="#br0" timeOffset="347817.7892">20937 579 20 0,'-7'-8'10'0,"4"-5"12"0,3 11-11 15,0 2-4-15,0 0 0 16,0-3-5-16,0 6 0 16,0 7 1-16,0 14 1 15,3 0-2-15,1 10 0 16,-1 9-1-16,1-1 0 0,-4-5-1 15,0-5 0-15,0-9-1 16,0-4 1-16,0-3-8 16,0-6 1-16,0-7-28 15,0 2 1-15,0-13 30 16,-4-2 0-16</inkml:trace>
  <inkml:trace contextRef="#ctx0" brushRef="#br0" timeOffset="348458.4174">20659 556 15 0,'-18'0'7'0,"8"2"7"0,10-2-8 15,-4 0-1-15,1 0 0 16,-1 0-1-16,4 0 1 16,0 0 0-16,0 0 0 15,0 0 1-15,7 0 1 16,0-2-4-16,4 2 0 16,3 0-1-16,0-8 1 15,0 5 2-15,7-5 0 16,11 0-2-16,7 0 0 0,3 0-3 15,0 6 1-15,8-4-1 16,-1 6 1-16,-3 6-1 16,-4-4 0-16,1-2 0 15,-8 8 0-15,-3 0 0 16,-11 0 0-16,-7 0 0 16,-7 3 0-16,-10-1 0 15,-8 3 0-15,-3 3 0 16,-7-5 1-16,-4 5-2 15,-3-6 1-15,3-2 0 16,7-5 1-16,4 2-2 16,4 3 1-16,6 3-1 15,15-3 1-15,10 2-1 16,4 3 0-16,3 6 1 16,0-3 1-16,-3 5 0 15,-8 0 0-15,-10-2-1 0,-10-3 0 16,-11 2 0-16,-14-7 0 15,-11 2 0-15,-4-5 0 16,-2 2-1-16,2-7 1 16,8 2-8-16,3-2 1 15,15 2-12-15,10-5 1 16,10 0-12-16,11 0 1 16</inkml:trace>
  <inkml:trace contextRef="#ctx0" brushRef="#br0" timeOffset="349083.4332">21495 566 41 0,'-7'-13'20'0,"0"8"12"16,7 2-21-16,-4 3-9 15,4 3 1-15,-3 5 0 16,-1 2 0-16,4 11-1 0,4-2 1 15,-1 7 1-15,1-2 1 16,3-5 3-16,3 4 1 16,1-4-5-16,-1-11 1 15,-2-5-3-15,2-3 0 16,1-3-2-16,3-5 1 16,0-8-1-16,0 0 1 15,0-2-2-15,0-9 1 16,0 9 1-16,-3-6 0 15,-4 8-3-15,0 5 1 16,0 4 1-16,-3 7 1 0,-1 7-1 16,4 9 0-16,0 6 0 15,4 1 0-15,3 1 0 16,4-3 0-16,3 0 1 16,0-10 0-16,0-11 3 15,0 0 0-15,0-8-3 16,1-2 0-16,-5-9-1 15,-3-5 1-15,-7-2-2 16,0 2 1-16,-7 24 0 16,-14-53-39-1,7 11 0-15,0 10 2 16,4 0 0-16,3 11 27 16,3 0 1-16</inkml:trace>
  <inkml:trace contextRef="#ctx0" brushRef="#br0" timeOffset="428511.7707">11703 10202 18 0,'-3'-11'9'0,"6"-18"9"0,-3 21-10 16,0 0 2-16,0 3 0 16,0 2-6-16,0 6 1 15,0 5-2-15,0 2 1 16,4 1-3-16,-1 5 1 16,1 2-3-16,-4 4 0 15,0-1 1-15,0-3 0 16,0 1-10-16,3-3 0 15,-3-3-25-15,4-3 1 0</inkml:trace>
  <inkml:trace contextRef="#ctx0" brushRef="#br0" timeOffset="428824.2746">11322 10479 43 0,'-7'-2'21'0,"56"-3"10"15,-20-1-22-15,13 1-3 16,25-6 0-16,11-2-4 15,6-3 0-15,-3 6-3 16,1-1 1-16,-8 1-8 0,-14 2 0 16,-18 0-20-16,-7 2 1 15,-10 4 3-15,-15 2 1 16</inkml:trace>
  <inkml:trace contextRef="#ctx0" brushRef="#br0" timeOffset="430042.9976">11403 10633 21 0,'-10'-3'10'0,"3"1"10"0,7 2-11 16,-4 0-3-16,4 0 1 0,0 0-5 15,0 0 1-15,7-3 0 16,4 3 0-16,3 0 0 16,3-3 0-16,5 3-2 15,-5 0 0-15,1 0 0 16,-4 0 0-16,-3 3-1 15,-4 0 0-15,0-1 1 16,0 6 1-16,-4 3 3 16,1 2 0-16,3 6-4 15,-4 4 0-15,4 1 3 16,1 0 0-16,-1 8-4 16,-4-6 1-16,4 1 0 15,0-1 0-15,0-5 2 16,0 0 1-16,0-2-3 15,0-1 0-15,0-4 0 0,1-4 1 16,-1-4-1-16,0 2 0 16,-4-1-2-16,4-4 1 15,-3-3 0-15,3 0 1 16,-4-3-2-16,1-4 0 16,-1-4 1-16,4 3 1 15,-3-3-1-15,-1-4 1 16,-3-7-2-16,0 4 0 15,-3-3 1-15,-1-3 1 16,1-5-2-16,-8-3 1 16,4 0 0-16,-3 1 0 0,-1 7 0 15,1 5 0-15,2 3 0 16,1 3 0-16,4 3 0 16,-4 4 1-16,3-2-2 15,1 6 1-15,3 2 0 16,7-3 0-16,3-2 0 15,5 2 1-15,6 3 0 16,0 0 0-16,4 0-2 16,10-3 1-16,0-2 2 15,4 0 0-15,-4-3 0 16,-7 0 1-16,-3 3-3 16,-4-3 0-16,-3 2 2 15,-4-1 0-15,0 4-1 16,-3-2 1-16,-4 5 0 15,0-3 0-15,-4 3-1 16,-3 0 1-16,0 0-3 16,0-5 0-16,0 2 1 0,0 3 0 15,-3 0 0-15,-1 3 1 16,1-1-1-16,-1 4 0 16,4 2-1-16,0-1 0 15,4 1 0-15,-1 6 1 16,4-1-14-16,7 3 1 15,4 0-24-15,0-3 1 16,3-3 10-16,-11-4 0 16</inkml:trace>
  <inkml:trace contextRef="#ctx0" brushRef="#br0" timeOffset="430777.4242">11819 10744 22 0,'-10'0'11'0,"-1"0"6"15,8 0-11-15,-1 0 0 16,1 0 1-16,-1 0-2 16,4 0 0-16,0 0 0 15,0 0 1-15,7-3-5 16,7 1 0-16,4-1 2 16,3 0 0-16,0 1-4 15,0 2 1-15,-3 0 1 16,-7 2 0-16,-1 1-1 15,-3 2 1-15,-3 6 1 16,-4 2 1-16,-7 0 0 16,-4 1 1-16,-3 12-1 15,0-5 0-15,3 3-1 0,8-5 0 16,10 2 2-16,7-5 0 16,4-8-5-16,10 0 0 15,7-6 0-15,0 1 1 16,-3-3-26-16,0-3 0 15,-4-2-11-15,-3-3 0 16</inkml:trace>
  <inkml:trace contextRef="#ctx0" brushRef="#br0" timeOffset="431527.437">11710 10109 19 0,'0'-16'9'0,"-3"-10"10"15,3 18-11-15,0 0 0 16,0 3 1-16,-4-1-6 16,4 6 0-16,0 6-1 15,4 7 0-15,-4 3-1 0,3 5 0 16,-3 3-1-16,0-1 1 16,4 4-2-16,-4-1 0 15,0 4-1-15,0-1 0 16,0 2-30-16,3-4 1 15,1-3 23-15,-1-6 1 16</inkml:trace>
  <inkml:trace contextRef="#ctx0" brushRef="#br0" timeOffset="432633.4607">12962 10538 22 0,'-21'-6'11'0,"-4"1"10"0,18 0-12 15,-3 2-1-15,-1 1 0 16,1 2-5-16,3 0 0 0,0-3-3 16,-1 8 0-16,12-2 4 15,7 2 1-15,10-2-6 16,3-1 1-16,1 1 0 15,3 0 1-15,1-3-1 16,-5 0 0-16,-3 0 0 16,-6 0 1-16,-8 0-1 15,-11 2 1-15,-7-2-2 16,-10 6 0-16,-10-4 2 16,-8 1 0-16,4-3-3 15,3 0 1-15,4-3-25 16,10 6 0-16,7 0 6 15,11-3 0-15</inkml:trace>
  <inkml:trace contextRef="#ctx0" brushRef="#br0" timeOffset="433352.2231">10835 10487 40 0,'-7'3'20'0,"25"-16"5"16,-7 10-19-16,13 1-5 16,15-4 0-16,0-2-1 15,3 3 0-15,0-3-6 16,-3 3 0-16,-3 0-12 16,-5 2 1-16,-10-2-5 15,-6-1 0-15</inkml:trace>
  <inkml:trace contextRef="#ctx0" brushRef="#br0" timeOffset="433549.5827">10655 10657 39 0,'22'2'19'0,"73"-2"2"16,-70-2-20-16,10-1-12 16,7 0 1-16,0 1-19 15,-3 2 0-15</inkml:trace>
  <inkml:trace contextRef="#ctx0" brushRef="#br0" timeOffset="435034.0404">9823 10567 21 0,'-7'-5'10'0,"-4"-1"5"0,8 4-11 16,-1-4-1-16,-3 4 0 16,0 4 3-16,-3 4 0 15,-4 2-4-15,3 5 1 16,-3 0 1-16,3 5 1 16,1 9-4-16,6 2 1 15,4 3 1-15,7-6 0 16,7-7 3-16,4-6 0 15,3-8-2-15,0-5 0 0,4-8-3 16,0-10 1-16,-4-6 1 16,-7 5 0-16,-11-2-2 15,-10-2 0-15,-3-9 0 16,-4 5 0-16,-4 4 0 16,-3 4 0-16,-4 8-2 15,4-2 0-15,3 8 0 16,1 5 1-16,6 3-3 15,4 4 0-15,4 4-17 16,3 5 0-16,3-3-18 16,4 3 1-16</inkml:trace>
  <inkml:trace contextRef="#ctx0" brushRef="#br0" timeOffset="435190.2861">10021 10741 37 0,'-11'0'18'0,"7"3"1"0,4-3-20 16,0 0-7-16,0 0 1 15,0 0-22-15,4-3 1 16</inkml:trace>
  <inkml:trace contextRef="#ctx0" brushRef="#br0" timeOffset="435612.1678">10137 10456 34 0,'-14'8'17'0,"21"0"8"16,0-11-17-16,7 6-3 16,7-6 0-16,0 0-2 15,11-2 0-15,3 0-3 16,1 2 0-16,-12 3 1 16,1 0 1-16,-7 0-1 15,-8 5 0-15,-3 3 3 16,-7 8 1-16,-3 5-3 15,-8 0 1-15,4-2-2 0,0 0 0 16,0 7-2-16,0 0 1 16,3 4 0-16,4-4 1 15,4-2-2-15,3 0 0 16,0-3-10-16,-3-8 0 16,-4 0-24-16,3-2 0 15,-6-9 22-15,-8-7 0 16</inkml:trace>
  <inkml:trace contextRef="#ctx0" brushRef="#br0" timeOffset="435705.919">10292 10688 34 0,'35'-13'17'16,"43"-8"-12"-16,-60 13-18 0,10 3-8 16,0 2 1-16</inkml:trace>
  <inkml:trace contextRef="#ctx0" brushRef="#br0" timeOffset="437028.4044">10864 10519 17 0,'-4'5'8'0,"1"-10"9"0,6 0-10 16,-3 0 0-16,0-3 0 15,-3 5-1-15,3-5 1 0,-4 5-5 16,4 3 0-16,4-2-1 16,-1-1-1-1,-3 3 0-15,35-8 1 16,4 0 1-16,-4 0-14 15,-3 3 1-15,-4 2-19 16,1-2 1-16</inkml:trace>
  <inkml:trace contextRef="#ctx0" brushRef="#br0" timeOffset="438684.6261">16126 12289 31 0,'-3'-8'15'0,"3"6"9"0,0 2-17 16,-4 2-6-16,1 3 1 15,-1 6 2-15,4 2 1 16,0 3-3-16,0 5 1 15,0 0 1-15,-3 1 1 16,-1-1-3-16,1-8 0 16,-1 3 2-16,1-8 0 15,-5-3-5-15,1-2 1 16,0-6 0-16,0-2 1 16,0-3-2-16,4-8 1 0,-1-5 0 15,1-6 1-15,-1-2-1 16,4 6 0-16,0 1 0 15,0 6 0-15,0 3 2 16,0 3 1-16,0 4-1 16,0 6 0-16,4 6 1 15,-1 7 0-15,4 8-2 16,4 11 0-16,-1 2 5 16,5 11 1-16,-5-2-8 15,1-1 1-15,-4-10 0 16,0-9 0-16,-4-4-1 15,-3-6 1-15,0-5-12 16,-3-5 1-16,-1-1-19 16,4-7 0-16,0-11 0 15,0-10 1-15</inkml:trace>
  <inkml:trace contextRef="#ctx0" brushRef="#br0" timeOffset="439403.4386">16056 10614 24 0,'-4'3'12'0,"1"2"7"16,3-5-11-16,0 0-2 16,-4-2 1-16,1 2-7 15,-1 0 1-15,1 0-3 16,3 0 1-16,0 0-17 15,7 2 1-15,3 1-2 16,4 2 1-16</inkml:trace>
  <inkml:trace contextRef="#ctx0" brushRef="#br0" timeOffset="440741.0124">17901 10580 20 0,'-8'8'10'0,"12"5"4"16,-4-13-10-16,0 0 2 15,0 0 0-15,4-5-2 16,-1 0 1-16,1-3-3 0,-1 0 1 15,4-3-3-15,0-2 1 16,0 2 0-16,0-2 0 16,0 3 0-16,0-6 0 15,4 5-1-15,-4 0 1 16,0 6-1-16,0-3 0 16,-3 8-2-16,-1 0 1 15,1 0-37-15,-1 3 0 16</inkml:trace>
  <inkml:trace contextRef="#ctx0" brushRef="#br0" timeOffset="441804.2492">18306 12310 28 0,'4'-8'14'0,"-4"3"10"0,0 5-14 0,0 5-5 15,3 6 1 1,1 2-2-16,-1 3 0 16,1 3 0-16,-4-4 1 15,0-1 2-15,0-4 1 16,0-4-6-16,-4-6 0 16,1-6-2-16,-1-4 1 15,1-6-1-15,-1-3 0 0,1-2 0 16,-1-3 0-16,1 8 0 15,-1 3 0-15,1 3 0 16,3 2 0-16,0 5 3 0,0 6 0 16,0 5-1-16,0 10 0 15,3 9 3-15,-3 4 0 16,0 4-5-16,0-1 1 16,-3-2 3-16,-1-8 1 15,0-8-2-15,1-6 0 16,3-2-3-16,0-11 0 15,0-7 0-15,3-6 1 16,1-10-2-16,3-9 0 16,0-2 1-16,0 5 1 0,-3 11-2 15,-1 3 1-15,1 7-1 16,-4 11 1-16,-4 13 0 16,1 8 1-16,-1 6 0 15,1 7 1-15,-1 3-2 16,4-2 1-16,0-6-2 15,4 0 1-15,3-13-24 16,0-6 1-16,3-7-18 16,1-6 1-16,3-12 23 15,0-9 1-15</inkml:trace>
  <inkml:trace contextRef="#ctx0" brushRef="#br0" timeOffset="478812.5072">2546 13115 13 0,'-7'-3'6'0,"11"-8"9"0,-4 9-7 0,-4-1-1 16,4 0 0-16,0 1-3 16,0-1 0-16,0 3 1 15,0-3 1-15,0 1-1 16,0-1 1-16,0 3-4 15,0 3 0-15,0-3-2 16,0 5 0 0,-3 6 3-16,3 5 1 15,0 5 0-15,3 5 1 16,4 6-3-16,0 5 0 0,0 3 1 16,0-1 1-16,0-7-3 15,1 0 0-15,-1-6-1 16,-4 1 0-16,4-6 0 15,-3-3 0-15,-1 1 0 16,-3-3 1-16,4 0-8 16,-1-6 1-16,1-2-12 15,-4 0 0-15,3-3-17 16,-3-2 0-16</inkml:trace>
  <inkml:trace contextRef="#ctx0" brushRef="#br0" timeOffset="480078.1996">2299 13239 17 0,'-7'5'8'0,"7"-2"7"16,0-3-10-16,0 0-2 16,0 0 0-16,0 0-2 15,0 0 1-15,0 0-1 16,0-5 1-16,0 5-2 16,0 0 0-16,0-6 1 15,0 1 1-15,4 0-2 16,-1-1 1-16,4 4 1 15,0-4 1-15,4 1-3 16,0-3 0-16,6 0 0 16,1 0 0-16,3 0 0 15,0 0 1-15,4 1 0 16,0-1 0-16,6 2 0 0,5 1 0 16,2-3 2-16,-2 3 1 15,-1 0-4-15,0-1 0 16,1 6-1-16,-1 0 1 15,-3 0-1-15,-8 3 1 16,-3 2 0-16,-3 0 1 16,-4 6-1-16,-3-3 1 15,-8 3 1-15,-6 2 1 16,-4 0-1-16,-7 3 0 16,-4-3-2-16,-3 0 1 0,3 3 0 15,4-3 0-15,3-2 0 16,1-3 0-16,-4 0-3 15,10 0 1-15,4-3 0 16,0 3 1-16,7 0 0 16,11 0 1-16,10 5-1 15,7 3 1-15,-6-3-1 16,2 0 1-16,-2 1-2 16,-5-1 0-16,-6 0 1 15,-8-5 1-15,-10 3 1 16,-3 2 0-16,-11 0-1 15,-11-2 0-15,-10-1-2 16,0 1 0-16,-4-1 1 16,0-2 1-16,0-2-7 15,0-4 0-15,11 1-15 16,11 0 0-16,2-1 1 0,8 1 0 16</inkml:trace>
  <inkml:trace contextRef="#ctx0" brushRef="#br0" timeOffset="481765.7214">2105 13051 13 0,'-10'5'6'0,"10"-5"9"15,3 0-6-15,-3 0-3 16,0 0 0-16,0 0-2 16,0 0 0-16,0 0 0 15,0 0 1-15,4-2-5 16,3 2 1-16,7 0 0 16,0 0 0-16,0 0 1 15,7 0 0-15,4 0-1 0,-4-3 1 16,7 0 1-16,11 3 0 15,11-5 0-15,-5 5 0 16,19-3-1-16,7-4 1 16,6-1 2-16,8-3 0 15,-15 0-5-15,4 4 0 16,-3-7 0-16,-8 6 1 16,-17 0-2-16,-3 0 0 15,-8 3 0-15,0 0 1 16,-7-3-15-16,1 5 0 0,-5 3-8 15,-3 3 1-15,-3 2 6 16,-4 1 1-16</inkml:trace>
  <inkml:trace contextRef="#ctx0" brushRef="#br0" timeOffset="483114.8983">2285 12501 18 0,'-7'0'9'0,"21"-11"8"16,-14 6-9-16,-3 2-4 16,3 1 1-16,-4-1 0 15,4 3 0-15,0-5-3 16,0-1 0-16,-3 6-1 16,3 0 0-16,-4 0 0 15,4 3 0-15,-3 5 0 16,3 3 0-16,-4 4 0 0,4 4 1 15,0 2-1-15,4 0 1 16,3 0 0-16,-4 3 1 16,1 5-2-16,3 3 1 15,0 0 0-15,0 2 0 16,4 1-2-16,-1-4 0 16,4 1 2-16,0-5 0 15,0-6 0-15,-3-3 0 16,0-2 0-16,-1-5 1 15,1-3-1-15,-4 0 1 16,3-8-2-16,1-6 1 0,0 4-2 16,-1-9 1-16,1-2-1 15,-4-3 0-15,0-5 0 16,0-3 0-16,0-8 0 16,0-2 0-16,-3 2-1 15,-1-2 1-15,1-3 0 16,-4 0 0-16,3-3 0 15,-3 6 0-15,0 7 0 16,-3 3 0-16,3 6-1 16,0 2 1-16,3 8 0 15,-3 5 0-15,0 17-1 16,0 9 1-16,7 6 0 16,0-2 0-16,7-3 0 15,-3-3 0-15,7-8 1 16,-1-5 0-16,8-5 0 0,-4-3 1 15,-3-8 1-15,-4-11 0 16,-4-5-4-16,1-7 1 16,-4-4 0-16,-3 1 1 15,-4 0-2-15,0-1 1 16,-4 6-11-16,0 5 1 16,1 8-17-16,-1 8 0 15,1 11 1-15,-4 5 0 16</inkml:trace>
  <inkml:trace contextRef="#ctx0" brushRef="#br0" timeOffset="483786.7885">2945 12630 13 0,'-7'-2'6'0,"-4"12"10"15,8-7-7-15,-1 0-6 16,-3 2 1-16,0 3 0 15,4 5 1-15,3 11-1 16,3 0 0-16,8 0 1 16,-1-1 0-16,8-7 0 15,7-5 0-15,3-6 0 16,0-10 0-16,-3-6-1 16,-8-5 1-16,-6-2-5 15,-8-3 0-15,-10 2-1 16,-10 1 1-16,-4 4-7 15,3 1 0-15,0 5-10 16,4 0 0-16,0 8-12 0,3 3 1 16</inkml:trace>
  <inkml:trace contextRef="#ctx0" brushRef="#br0" timeOffset="531581.5597">3777 12588 27 0,'-21'-3'13'0,"0"6"13"0,14-6-15 16,0 1-4-16,0-3 0 16,3 2-4-16,1 3 0 15,3 0 2-15,3 3 1 16,8-3-5-16,3 5 1 15,4 3-2-15,6 0 0 16,12 0 0-16,2 0 0 16,-2-3-1-16,-1-3 0 15,0 1-1-15,0 0 1 0,-3-3-24 16,0 0 1-16,-7-3-4 16,-4 3 0-16</inkml:trace>
  <inkml:trace contextRef="#ctx0" brushRef="#br0" timeOffset="531956.5652">3798 12805 31 0,'-7'3'15'0,"4"2"12"0,3-5-15 15,0 0-5-15,3 0 1 16,4 3-2-16,8-1 1 15,13 1-6-15,7-3 0 16,0 0-1-16,1 3 0 16,-1-1-2-16,0 1 1 15,0-1-15-15,1 1 0 0,-8-3-11 16,-7 0 1-16,-7 0 13 16,-7-3 0-16</inkml:trace>
  <inkml:trace contextRef="#ctx0" brushRef="#br0" timeOffset="532222.1973">3749 13011 34 0,'-7'16'17'0,"49"-8"12"16,-28-5-17-16,18-1-5 0,11-2 0 16,2-2-3-16,12 2 1 15,-1-3-5-15,-10-2 0 16,-4 2-18-16,-10 1 1 16,-7-1-22-16,-11 0 0 15</inkml:trace>
  <inkml:trace contextRef="#ctx0" brushRef="#br0" timeOffset="533482.9892">4701 12570 18 0,'-17'0'9'0,"-4"34"3"15,14-23-10-15,-4 2 2 16,-3 5 1-16,0 11 1 15,3 6 1-15,4 7 1 16,4 3 1-16,3 0-6 16,10-3 0-16,4-7 2 15,7-11 1-15,8-1 1 16,6-7 1-16,0-10-1 16,-3-12 1-16,0-15 0 15,-1-5 0-15,-6-9-4 16,-7-4 1-16,-11-6-3 15,-11 2 0-15,-6-4-3 16,-11 4 0-16,-8-4 1 16,-6 7 0-16,3 11-2 15,4 5 1-15,0 6-8 0,0 4 1 16,3 9-6-16,7 8 0 16,4 5-10-16,11 5 0 15,3 3-4-15,7 8 0 16</inkml:trace>
  <inkml:trace contextRef="#ctx0" brushRef="#br0" timeOffset="533654.8665">4698 12810 60 0,'35'48'30'0,"43"18"2"0,-57-50-30 0,11 5-3 15,-1 0 0-15,5 0-15 16,-1 1 0-16,-7-4-28 16,-3 1 0-16</inkml:trace>
  <inkml:trace contextRef="#ctx0" brushRef="#br0" timeOffset="534592.4354">5742 12779 19 0,'-11'-8'9'0,"-3"5"13"0,7 3-10 16,-7 3-3-16,-4 2 0 16,-3 3-2-16,-3 5 0 15,2 3-1-15,5 13 1 16,6 0-6-16,4-2 0 16,4-4 3-16,6 1 0 0,11-3 1 15,4-10 0-15,3-8-4 16,0-9 1-16,-3-4-3 15,-4-14 0-15,0-5 2 16,-3-3 1-16,-4 0-3 16,0 3 1-16,-4 8 3 15,1 3 1-15,-4 7-3 16,0 8 1-16,0 11 1 16,0 8 0-16,0 13-1 15,0 11 0-15,0 0 1 16,0 2 1-16,0 3-2 15,-4-3 0-15,1 1-2 16,3-6 0-16,-4-6 0 16,4-4 0-16,0-9-9 15,4-4 0-15,-4-9-17 16,0-5 1-16,3-11-20 16,4-5 1-16,4-5 43 0,0 3 0 15</inkml:trace>
  <inkml:trace contextRef="#ctx0" brushRef="#br0" timeOffset="535014.3161">5876 12675 44 0,'0'-10'22'0,"4"12"9"0,-1 4-23 16,1 4-1-16,-1 11 0 15,4 6 1-15,0 2 0 16,4 8-3-16,-1 3 1 0,-3-1-3 15,4-1 1-15,-4-12-4 16,-3-5 0-16,-1-5 0 16,1-3 0-16,3-5 0 15,0-8 1-15,3-10-2 16,4-12 1-16,1-1-1 16,-1-4 1-16,0-2 0 15,0 0 1-15,-4 2-2 16,1 6 0-16,-4 5 2 15,-3 3 1-15,-1 3-3 16,-3 10 1-16,0 5 0 16,0 8 1-16,0 3 2 15,4 5 0-15,-1 11-3 16,-3 2 1-16,0-5-1 16,4-2 1-16,-1-6-3 0,4-5 1 15,-3-3-11-15,3-2 0 16,3-6-16-16,1-8 1 15,0-7-12-15,3-11 0 16</inkml:trace>
  <inkml:trace contextRef="#ctx0" brushRef="#br0" timeOffset="535358.0721">6282 12704 46 0,'-18'11'23'0,"4"26"13"0,10-21-23 0,1 3-5 15,-1 2 0-15,4 5-2 16,4 6 0-16,3-3-4 16,7-8 0-16,4-10-2 15,-1-3 0-15,1-8 0 16,-4-11 0-16,-3-5-4 16,-4-2 1-16,-7-6-1 15,-4 0 1-15,-3 3 4 16,0 5 0-16,-4 5-1 15,4 9 1-15,0 7 2 16,7 6 0-16,7 5-2 16,7 5 1-16,1 0-3 15,6-3 1-15,3-4-1 16,-2-6 1-16,-1-6-19 16,-4-10 1-16,-6-2-14 0,-4-6 0 15,-7-11 10-15,-11-7 0 16</inkml:trace>
  <inkml:trace contextRef="#ctx0" brushRef="#br0" timeOffset="535576.8238">6402 12276 45 0,'17'8'22'0,"18"26"14"0,-24-18-24 15,0 11-3-15,-1 10 1 0,1 5-5 16,-1 6 1-16,-3 2-3 15,0 0 0-15,-3 0-3 16,-4-5 1-16,0-5-1 16,4-6 0-16,-4-7-13 15,3-3 1-15,-6-8-10 16,-1-6 1-16,4-5-21 16,0-10 1-16</inkml:trace>
  <inkml:trace contextRef="#ctx0" brushRef="#br0" timeOffset="535795.5212">6620 12686 47 0,'14'13'23'0,"8"27"14"16,-19-27-25-16,4 6-8 15,-3 2 1-15,3 8-5 16,-4 0 1-16,1 0-2 0,-1 0 1 15,-3-10-8-15,4-6 1 16,-1-2-26-16,1-9 0 16,3-7 10-16,-4-16 0 15</inkml:trace>
  <inkml:trace contextRef="#ctx0" brushRef="#br0" timeOffset="535951.7738">6797 12400 46 0,'-4'-26'23'16,"8"2"6"-16,-4 16-22 0,0 3-7 15,0-1 0-15,0 1-19 16,0 5 1-16,3 5-16 16,1 6 1-16</inkml:trace>
  <inkml:trace contextRef="#ctx0" brushRef="#br0" timeOffset="536186.2067">6867 12490 48 0,'-10'27'24'0,"13"28"17"16,4-42-24-16,-3 1-14 15,3 4 0-15,0 6-2 0,0 5 0 16,-4 0-1-16,1 0 0 15,-1-2-2-15,1-3 0 16,-4-9-25-16,-4 1 1 16,1-2-9-16,-8-7 0 15,-3-4 30-15,-3-11 1 16</inkml:trace>
  <inkml:trace contextRef="#ctx0" brushRef="#br0" timeOffset="536608.0328">6793 12744 38 0,'21'-5'19'0,"18"-3"7"0,-18 0-19 0,7-3-3 16,1 1 0-16,-1-1-4 15,0 1 1-15,-3-1-1 16,-4-2 1-16,-3 2 0 16,-4-2 1-16,-4 2-1 15,-3 4 1-15,-3 1-2 16,-8 9 1-16,4 2 2 15,-3 3 1-15,-4 8-1 16,0 8 0-16,0 2-2 16,3 1 0-16,1-3 1 15,3-3 1-15,7-5 1 16,0-6 0-16,7-7-4 16,0-6 0-16,4-7-1 15,-1-6 1-15,1 0 0 16,-4-3 1-16,-3 3 1 0,-1 3 0 15,-3 5 4-15,0 8 0 16,-3 8-1-16,-4 11 1 16,0 7-6-16,3 6 1 15,-3 10-1-15,4 1 1 16,-4-9-6-16,3-2 1 16,-3-8-34-16,0-1 1 15,0-4-2-15,-3-6 0 16</inkml:trace>
  <inkml:trace contextRef="#ctx0" brushRef="#br0" timeOffset="537170.5952">7611 12683 46 0,'32'-31'23'0,"7"-14"8"0,-28 29-23 16,3-13-7-16,0 0 1 15,-4-9-1-15,-3-1 1 16,-3-1-3-16,-8 0 1 15,-6 11-1-15,-4 3 1 16,-7 7 1-16,-1 3 0 16,-2 6 3-16,-1 7 1 0,0 11-4 15,4 13 1-15,7 11-1 16,7 18 0-16,3 11-1 16,8 3 0-16,-4 7 2 15,4 3 1-15,-4 3-3 16,-4-3 1-16,-3-16-1 15,-4-5 0-15,1-8-1 16,3-8 0-16,0-10-21 16,3-9 1-16,1-7-23 15,6-9 0-15</inkml:trace>
  <inkml:trace contextRef="#ctx0" brushRef="#br0" timeOffset="537545.6008">7837 12665 49 0,'-25'8'24'0,"-3"39"10"0,18-31-24 16,-1 5-3-16,1 6 1 16,6 2-5-16,4 8 0 15,11-11 3-15,6-4 0 16,4-12-6-16,1-7 1 15,-1-8-2-15,0-9 1 16,-4-7-3-16,-2-3 0 16,-5-5-1-16,-6 3 1 0,-8 5 4 15,1 5 0-15,-4 5 1 16,0 9 0-16,-4 7 0 16,4 8 1-16,3 3-2 15,4 2 1-15,0 6-2 16,7 3 1-16,8-6-2 15,2 0 0-15,4-8-19 16,1-5 1-16,-1-2-28 16,0-6 0-16,0-14 39 15,-7-2 1-15</inkml:trace>
  <inkml:trace contextRef="#ctx0" brushRef="#br0" timeOffset="537764.3106">8137 12667 57 0,'-18'11'28'0,"1"39"11"0,13-31-29 16,4 2-3-16,0 5 0 15,4 9-3-15,3 2 1 16,10-11-3-16,12 1 0 16,2-9-2-16,-2-7 0 15,-1-11-14-15,4-11 0 16,-1-7-14-16,-2-3 0 15,-8-11-10-15,-4-10 0 16</inkml:trace>
  <inkml:trace contextRef="#ctx0" brushRef="#br0" timeOffset="538467.4341">8317 12371 46 0,'-4'0'23'0,"11"29"15"15,-3-16-22-15,-1 9-6 16,5 9 0-16,2 9-1 15,4 0 0-15,0 2-9 16,4 6 1-16,-4 5-1 16,0-11 1-16,-3 6-2 15,-1-6 0-15,-3-10-11 16,-3-6 0-16,-4-7-5 16,-4-11 0-16,1-8-5 15,-4-14 1-15,-4-4 1 16,-3-6 0-16,0-2 24 15,0-1 1-15,0 3 14 16,3 6 0-16,4 5-4 16,4 2 1-16,3 3-6 0,7 5 0 15,7 6-7-15,7 2 0 16,7 3 4-16,0 0 0 16,8 0-4-16,2 0 0 15,-6 0-2-15,-4-3 1 16,-6 1 1-16,-8-4 1 15,-7-2-4-15,-4 0 1 16,-3-2-1-16,-3-4 1 16,-4-2-1-16,3 0 0 15,1-2 0-15,-1 2 0 0,4 0-1 16,4-3 0-16,-1 1 1 16,-3 2 0-16,4 3 0 15,-4-3 0-15,0 2 1 16,-7 4 0-16,-4 2-2 15,0 5 1-15,-3 6 1 16,0 4 0-16,0 7 0 16,0 4 0-16,7 1-2 15,3 7 1-15,12-2 0 16,2-3 1-16,11-8-1 16,7-13 0-16,4-11 0 15,-4-7 0-15,1-6 0 16,-8-3 0-16,-7-5 0 15,-7-2 0-15,-11 0-1 16,-6-1 1-16,-8 3-1 16,-6 3 1-16,2 8-7 0,-2 2 0 15,6 6-9-15,7 2 1 16,4 3-10-16,7 3 0 16,11 5-5-16,7 2 0 15</inkml:trace>
  <inkml:trace contextRef="#ctx0" brushRef="#br0" timeOffset="538842.4922">8818 12683 39 0,'3'-8'19'0,"8"3"15"0,-4 8-21 0,3 5-4 15,5 5 0-15,-1 8-1 16,0 6 0-16,-4-1-1 16,1 3 1-16,-7 3-5 15,-1 0 1-15,-3-9 1 16,0-1 0-16,0-7-1 16,0-9 0-16,-3-1-4 15,3-16 1-15,0-4-1 16,7-7 0-16,3-1-1 15,1-1 1-15,6 3-1 16,5-1 1-16,6 7 0 16,3-1 1-16,1 5-4 0,-4-2 0 15,1 5-25-15,-1 0 1 16,0 3-20-16,-7 2 0 16,-3 3 36-16,-4 3 0 15</inkml:trace>
  <inkml:trace contextRef="#ctx0" brushRef="#br0" timeOffset="539372.4807">9611 11858 37 0,'-3'-3'18'0,"-8"11"12"0,8-5-19 15,-1 5-1-15,-3 5 1 16,-3 3-3-16,-1 5 1 16,-3 3-7-16,0-3 0 15,3 5-2-15,-3 1 1 16,4-1-2-16,2 3 1 16,5-2-5-16,6-9 1 15,1-2-17-15,0-5 0 0,3-3-22 16,0-8 1-16</inkml:trace>
  <inkml:trace contextRef="#ctx0" brushRef="#br0" timeOffset="539606.8567">9647 11866 43 0,'7'2'21'0,"-4"33"14"15,-3-22-21-15,0 6-9 16,-3 4 1-16,-1 7-3 16,1 4 1-16,3 3-4 15,-4 0 0-15,4-3-2 16,0-10 1-16,0-3-20 0,4-2 1 16,-1-3-23-16,4 0 1 15</inkml:trace>
  <inkml:trace contextRef="#ctx0" brushRef="#br0" timeOffset="540591.2268">5361 12133 21 0,'-4'-8'10'0,"1"-2"8"0,3 4-11 16,0 4 1-16,0-1 0 15,0 0-3-15,0 6 1 16,0 0 0-16,-4 2 1 16,4 3-1-16,0 2 0 15,0 6-2-15,-3 0 1 16,3 3-4-16,-4-1 1 15,1 3-2-15,-1 6 1 0,1-1-2 16,-4 1 0-16,3-6 1 16,-3-5 0-16,4 0-8 15,-1-6 0-15,4-5-14 16,0-2 1-16,0-6-9 16,0-2 1-16</inkml:trace>
  <inkml:trace contextRef="#ctx0" brushRef="#br0" timeOffset="540825.5699">5417 12133 21 0,'4'3'10'0,"3"5"13"15,-3 0-11-15,-1 2-4 0,1 6 1 16,-4 0-3-16,3 5 1 15,1 3-7-15,-4 5 1 16,0 0-2-16,3-2 1 16,1-6-22-16,-1 0 0 15,1-5-3-15,-4-6 0 16</inkml:trace>
  <inkml:trace contextRef="#ctx0" brushRef="#br0" timeOffset="548818.9481">3908 14099 20 0,'-18'0'10'0,"11"-11"5"0,7 6-9 16,0 5-5-16,-3 0 1 16,3 0-1-16,3 0 1 15,4 0 5-15,0 0 0 16,7 0-3-16,4 0 0 16,0-5-1-16,3-1 1 0,3 1-2 15,8 0 1-15,0-1-3 16,0 4 0-16,-1-1 1 15,-2 0 0-15,-8 3-2 16,0 0 1-16,0 0-6 16,0 0 1-16,0 0-23 15,-3 0 1-15,-4 0 14 16,0-2 1-16</inkml:trace>
  <inkml:trace contextRef="#ctx0" brushRef="#br0" timeOffset="549506.5084">3880 14297 11 0,'0'0'5'0,"31"-2"11"0,-17 2-7 16,4-3-1-16,7 0 0 16,10 1-3-16,7-1 1 15,1 0-6-15,-5 1 0 16,1-1-2-16,-7 3 0 0,-4 3-29 15,-3 2 0-15</inkml:trace>
  <inkml:trace contextRef="#ctx0" brushRef="#br0" timeOffset="555079.6339">4835 13892 28 0,'-7'-2'14'0,"4"4"3"16,3-2-15-16,0 0 2 15,0 0 0-15,0 0 1 16,0 0 0-16,7 3-2 16,-4 2 1-16,5 3-1 15,-1 6 1-15,-4 1 1 16,1 7 0-16,3 1-2 15,0 4 1-15,3 10-2 16,1 5 0-16,3-2 1 16,0-6 0-16,0-2-2 15,0-3 1-15,0-5 4 16,-3-6 0-16,0-4-1 16,-1-9 0-16,1-5-5 0,-1-5 1 15,1-9-1-15,0-7 0 16,-1-13 0-16,-3-1 0 15,0-2 0-15,0 6 0 16,-3 4 0-16,-1 9 0 16,1 7-4-16,3 11 1 15,0 8 5-15,-4 11 1 16,5 7-3-16,6 1 0 16,0-4 1-16,3-2 0 15,1-10 5-15,0-8 0 16,-4-9-6-16,0-9 1 0,-4-7-1 15,-2 1 0-15,-5-5 0 16,-3-1 0-16,-7-4-10 16,0-1 0-16,0 3-6 15,3 2 0-15,1 9-9 16,3 2 0-16,3 3-3 16,4 7 1-16</inkml:trace>
  <inkml:trace contextRef="#ctx0" brushRef="#br0" timeOffset="555642.0873">5499 14128 27 0,'-11'-3'13'0,"0"22"9"15,11-11-14-15,-3 5-4 16,-1 3 1-16,4 2 0 16,4-2 0-16,3-3 5 15,0-2 0-15,4-6-5 16,-1 1 0-16,8-4-5 15,-1-4 1-15,-2-1 1 16,-5-8 1-16,-3 1 1 16,-7-3 0-16,-7 2-5 15,0-2 1-15,0 2 0 16,0 6 1-16,0 0-2 16,0 2 1-16,0 0-17 15,0 3 0-15,3 3-13 0,1 0 0 16,-1-1 12-16,1-7 0 15</inkml:trace>
  <inkml:trace contextRef="#ctx0" brushRef="#br0" timeOffset="558592.2438">6289 13675 20 0,'0'0'10'0,"-4"0"10"16,4 0-10-16,0 0-2 15,0 0 1-15,0 0-3 16,4-2 1-16,-1 2 0 15,4-3 1-15,0 6-2 16,0-1 0-16,0 4-2 16,0 2 0-16,1 8-2 15,-5 2 1-15,1 3-2 16,-4 3 1-16,0 0 0 16,-4 0 0-16,-3 2 2 15,0 1 1-15,-4-1-4 0,1-2 0 16,-1 0-2-16,1-3 1 15,3-5 1-15,0-3 0 16,-1 0 0-16,1-5 1 16,0 0 0-16,4 0 0 15,-1-5 0-15,4-1 0 16,0 1-2-16,0-3 1 16,7 0-1-16,4 0 1 15,10 0 2-15,4-3 0 16,17 1-1-16,15-6 1 15,3 0-2-15,7 0 0 0,-4 3-2 16,-7 2 1-16,1 0-2 16,-11-2 0-16,-7 2-16 15,-4-2 0-15,-3 0-9 16,-4-3 0-16,-11 0-12 16,-2 0 0-16</inkml:trace>
  <inkml:trace contextRef="#ctx0" brushRef="#br0" timeOffset="559139.0724">6126 14271 28 0,'-28'-6'14'0,"-4"14"13"15,25-8-13-15,0 0-2 16,0 0 1-16,4 0-6 15,3 3 1-15,10 0-3 16,15-1 0-16,17-2 1 16,18 0 1-16,11 0-6 15,6 0 0-15,-9 3-2 16,-5 0 0-16,-7-3 0 16,-3 0 1-16,-7 0-17 15,-7-3 0-15,-7 0-14 16,-8 1 1-16,-6-4 5 15,-7 6 1-15</inkml:trace>
  <inkml:trace contextRef="#ctx0" brushRef="#br0" timeOffset="559764.1352">6162 14480 31 0,'-4'-8'15'0,"1"5"13"0,3 3-16 16,0 0-8-16,0 0 1 15,0 3 1-15,0 5 0 16,3 8-1-16,1 7 0 16,3 7-2-16,-4-4 1 0,1 6-3 15,-1 2 0-15,-3 3 0 16,0 0 0-16,0-2-1 16,-3-6 0-16,3-5-2 15,0-6 0-15,0-2-19 16,-4-6 1-16,4-4-21 15,0-6 0-15</inkml:trace>
  <inkml:trace contextRef="#ctx0" brushRef="#br0" timeOffset="560389.1429">6183 14535 13 0,'-11'3'6'0,"4"-14"12"0,7 6-8 0,-3 2 0 16,3 1 0-16,0 2-2 15,0-3 0-15,0-2-2 16,0 0 1-16,7-1 0 16,3 1 0-16,4 0-1 15,8-1 1-15,2 4-6 16,5 2 1-16,-5 2-1 15,-3 4 0-15,4 4-2 16,-4 3 0-16,-3 3 1 16,-4 3 0-16,-7 2 0 15,-3-2 1-15,-8-4-2 16,-3-1 0-16,-7-4-1 16,-7 1 0-16,0-3 1 15,-1-3 1-15,1-2 1 16,0-3 0-16,7 0-2 15,3 0 0-15,4 2 3 16,4 1 0-16,10 2 0 0,7 1 1 16,7 4-1-16,4 1 1 15,10 5-3-15,4 2 1 16,0 3-2-16,-4 3 1 16,-7-3-12-16,-7-2 1 15,-3-6-9-15,-4-2 0 16,-3-3-15-16,-1-6 1 15</inkml:trace>
  <inkml:trace contextRef="#ctx0" brushRef="#br0" timeOffset="560857.8989">6518 14334 38 0,'7'0'19'0,"28"-10"9"0,-14 4-20 16,18 1 3-16,7 2 1 16,14 3-13-16,4 0 1 15,-8 3-2-15,-7 0 0 0,-6-1-15 16,-12 1 1-16,-9-3-16 16,-8 0 1-16,-7 3 24 15,-7-3 1-15</inkml:trace>
  <inkml:trace contextRef="#ctx0" brushRef="#br0" timeOffset="564078.3784">7513 13916 31 0,'-18'3'15'16,"0"-6"13"-16,18 3-16 0,0 0-2 16,0 3 0-16,7 0 0 15,8-1 1-15,9 3-6 16,8-2 0-16,3 0-5 16,4 2 0-16,0-2 0 15,0-3 0-15,-4 0-1 16,-3-3 1-16,-1-2 0 15,-6 2 0-15,-4-2-5 16,-3 0 0-16,-4-1-13 16,-3 1 0-16,-1 2 1 15,-6-2 0-15,-1 2-5 16,-6 3 0-16,-1 3 16 0,-3 0 1 16</inkml:trace>
  <inkml:trace contextRef="#ctx0" brushRef="#br0" timeOffset="564265.2732">7442 14146 50 0,'-7'11'25'0,"63"2"9"0,-24-10-25 16,7-1-8-16,17-2 1 15,1 3-4-15,-8-6 0 16,1 3-18-16,-8 0 0 0,-3-5-18 15,-15 5 1-15</inkml:trace>
  <inkml:trace contextRef="#ctx0" brushRef="#br0" timeOffset="565842.9537">9149 13527 26 0,'-3'-18'13'0,"6"7"14"0,-3 9-14 15,0-1-5-15,0 3 1 32,4 3 0-32,-4 2 1 15,3 5-3-15,1 9 0 16,-1 7 1-16,1 4 1 15,-1 7-7-15,1 2 0 16,0 6-2-16,-1-5 1 16,1-3-2-16,-1-5 1 0,4-3-5 15,-3-5 0-15,3-9-14 16,-4-1 1-16,4-6-8 16,0-6 0-16,0-2 1 15,1 0 1-15</inkml:trace>
  <inkml:trace contextRef="#ctx0" brushRef="#br0" timeOffset="566202.287">8592 13998 43 0,'-4'0'21'0,"57"-2"10"0,-28 2-23 15,24-3 2-15,26 3 1 16,30-3-3-16,29 3 0 15,25 0-5-15,14 3 0 16,3 2-11-16,-10-5 0 16,-14 0-3-16,-8 0 1 0,-20-2-4 15,-18 2 1-15,-22-3-7 16,-24 3 1-16,-21 0-2 16,-21 3 0-16</inkml:trace>
  <inkml:trace contextRef="#ctx0" brushRef="#br0" timeOffset="567077.346">8518 14295 35 0,'0'-8'17'0,"0"0"12"15,0 8-17-15,0 0-4 16,0 0 1-16,0 0-5 16,3 0 1-16,5 2 0 15,-5 6 0-15,1 8-2 16,3 5 1-16,0 3 3 15,0 5 0-15,7 8-6 16,-7 6 1-16,3 2 1 0,-2-6 1 16,-1-10-5-16,0 0 1 15,0-5 2-15,0-5 0 16,0-6-1-16,3-8 1 16,1-2-2-16,3-3 0 15,-3-11-2-15,-1-2 1 16,1-11 1-16,-4-2 1 15,0 2-2-15,0 3 1 16,-3 5 0-16,3 8 0 16,-7 8 0-16,3 5 0 15,1 11 1-15,3 8 0 0,3-5-2 16,1-6 1-16,6 0 4 16,1-5 0-16,3-8-2 15,0-8 1-15,1-10-2 16,-1-6 0-16,-11-3-2 15,-3-5 1-15,-7-2-2 16,-3-3 1-16,-1 3-14 16,1 5 0-16,-1 7-10 15,1 4 0-15,3 2-10 16,-4 8 1-16,1 3 22 16,-1 10 0-16</inkml:trace>
  <inkml:trace contextRef="#ctx0" brushRef="#br0" timeOffset="567577.3524">9093 14482 33 0,'3'0'16'0,"-24"29"12"0,25-18-18 0,-4 5-1 16,3 2 0-16,-3 6-3 15,7-8 1-15,7 3 2 16,1-6 0-16,2-5-4 16,4-3 1-16,1-5-5 15,-1-3 1-15,-4-4-3 16,-3-7 1-16,-6-2 0 16,-8-2 1-16,-8-1 1 15,-6 1 1-15,-3 2-3 16,-1 3 1-16,-3 2-2 15,0 3 1-15,3 3-1 16,4 2 0-16,0-2-10 16,3 5 0-16,4 0-9 15,4 5 1-15,3 3-8 0,7 3 1 16,-4-1 7-16,8 6 1 16</inkml:trace>
  <inkml:trace contextRef="#ctx0" brushRef="#br0" timeOffset="568202.3618">9460 14273 31 0,'0'3'15'0,"7"-11"12"0,-11 8-16 15,4 0-6-15,0 0 1 16,0 0 0-16,-3 3 0 16,3-1 0-16,0 9 1 0,0 10-5 15,3 8 1-15,-3 6-1 16,-3 4 1-16,-4 6 0 15,0 3 0-15,0-8-3 16,3-6 1-16,1-5-2 16,-1-5 0-16,0-6-10 15,1-4 0-15,6-6-12 16,1-6 0-16,3-2-10 16,0-5 0-16</inkml:trace>
  <inkml:trace contextRef="#ctx0" brushRef="#br0" timeOffset="569014.8725">9432 14265 28 0,'-25'0'14'0,"14"0"12"15,11 0-14-15,0-2-6 16,0 2 1-16,0 0-1 16,7 0 0-16,-3 0 0 15,10 0 0-15,7 0-3 16,11 2 1-16,-4-2 2 16,11 3 1-16,7-3-3 0,0 8 0 15,-8 0-5-15,-2 3 1 16,-12-1 0-16,-3 1 1 15,-6-1-1-15,-8 1 0 16,-4-1 0-16,-6-2 0 16,-8 0-1-16,-10-2 1 15,-4-4 0-15,-7-4 0 16,1-4 0-16,-5 1 0 16,1 0 0-16,7-1 0 15,7 1 0-15,3 3 0 0,4 4 1 16,7 3 0-16,7 3 1 15,4 6 0-15,6 1-1 16,8 4 0-16,-1 0 2 16,5 7 0-16,2 6-1 15,1 5 0-15,0-3-2 16,-4-2 0-16,-4-3 0 16,-2-5 0-16,-5-3-2 15,1-5 1-15,-4-3-20 16,0-5 1-16,-4-3-8 15,1-5 0-15,-1-5-3 16,1 0 1-16</inkml:trace>
  <inkml:trace contextRef="#ctx0" brushRef="#br0" timeOffset="569483.6302">10169 14324 29 0,'14'-19'14'0,"0"1"11"0,-11 12-16 0,-3-2-3 15,0 3 1-15,-3-3-6 16,-8 6 1-16,-6 2 2 16,-12 2 1-16,-2 1 4 15,-8 10 0-15,-3 8-1 16,-4 11 0-16,10 5-1 15,8 0 0-15,7 5 0 16,0 1-7-16,21-43 0 16,81 55 12-1,-3-12 1-15,6-9-14 16,8-8 1-16,10-7-13 16,-6-6 1-16,-1-2-27 15,-3-6 1-15,-11 3-1 0,-11-5 0 16</inkml:trace>
  <inkml:trace contextRef="#ctx0" brushRef="#br0" timeOffset="575796.4398">4377 15694 34 0,'3'-16'17'0,"12"0"9"16,-12 14-18-16,-3-4-1 15,4 4 0-15,-4 2-5 16,3 0 1-16,4 2 0 16,0 6 1-16,0 19-2 15,0 5 1-15,4 2 2 0,-4 14 0 16,4 2-4-16,-1 8 1 15,1 6 1-15,-1-6 0 16,1-5 2-16,-4-6 1 16,0-12 0-16,0-9 0 15,-3-5 5-15,-1-5 0 16,1-18-11-16,-1-14 1 16,1-11 2-16,3-12 1 15,3-9-4-15,1 0 0 16,-1 6-3-16,1 2 0 0,0 6-11 15,-1-1 0-15,1 6-12 16,-1 0 1-16,1 8-8 16,0 5 0-16,6 6 15 15,1 2 0-15</inkml:trace>
  <inkml:trace contextRef="#ctx0" brushRef="#br0" timeOffset="576303.1275">5125 15586 30 0,'-14'-14'15'16,"7"12"8"-16,7 2-16 0,-4 0-3 16,-3 2 1-16,-4 6-3 15,-3 3 0-15,-3 7 2 16,-5 1 0-16,1 5-1 16,0 2 1-16,7-5-4 15,3 6 1-15,8-6 7 16,3-2 1-16,10-6-8 15,8-3 0-15,3-2-2 16,-3 6 0-16,0-1-1 16,-4 0 1-16,0 3 1 15,-7 5 0-15,0 13 0 16,0 3 1-16,-4-2-1 0,1-6 0 16,0-3 1-16,-4 1 1 15,0-11 1-15,3 2 0 16,-3-2-3-16,0-8 1 15,0-3-10-15,0-2 0 16,4-8-16-16,-4-1 1 16,3-4-7-16,-3-9 1 15</inkml:trace>
  <inkml:trace contextRef="#ctx0" brushRef="#br0" timeOffset="576803.0779">5231 15818 41 0,'10'0'20'0,"15"27"8"0,-18-22-20 0,0 6-3 16,0 2 0-16,4 3 2 16,-1 8 1-16,1 2-2 15,-1 6 0-15,-3-3-5 16,0 5 0-16,0-5 0 16,-3-10 0-16,-1 0 0 15,-3-9 0-15,-3 1-1 16,-1-14 0-16,1-5-6 15,-4 0 1-15,3-8 1 16,1-5 1-16,-4-11 1 16,0 3 0-16,3 3 3 15,1-9 0-15,-1 1-1 16,1-8 1-16,6 2 3 0,11 3 1 16,11 0 2-16,7 8 0 15,-1 2-6-15,-2 6 0 16,-8 5-3-16,0 3 1 15,-3 8-1-15,-11 7 1 16,-4 4-2-16,-3 2 1 16,-7 8 1-16,-7-1 1 15,0 4 0-15,0-3 1 16,0 0-2-16,0 5 1 16,7 0 2-16,7 0 0 15,10 0 0-15,4 1 1 0,4-1-3 16,3 3 0-16,4-1-2 15,3-4 1-15,-7-3-9 16,0-6 0-16,-3-2-13 16,-4-5 1-16,-3-8-15 15,-8-3 1-15</inkml:trace>
  <inkml:trace contextRef="#ctx0" brushRef="#br0" timeOffset="577115.5852">5770 15607 29 0,'-7'13'14'0,"7"24"13"15,4-26-15-15,3 7 2 0,3 1 0 16,4-3 1-16,8-3 0 15,2-5-6-15,4-14 0 16,-3-2-7-16,0 1 0 16,-4-4-3-16,-3-2 0 15,-1-6-2-15,-6-2 1 16,-4-5-16-16,-11-1 1 16,1 6-6-16,-1 2 1 15,1 9-13-15,-4 5 0 16,-4 7 33-16,-3 9 0 0</inkml:trace>
  <inkml:trace contextRef="#ctx0" brushRef="#br0" timeOffset="577256.2138">5830 15863 52 0,'0'35'26'0,"7"10"7"16,-7-32-25-16,0 3-8 16,0 2 1-16,0 4-15 15,0-4 0-15,0-5-20 16,0-5 1-16,0-5 21 15,7-8 1-15</inkml:trace>
  <inkml:trace contextRef="#ctx0" brushRef="#br0" timeOffset="577646.8399">6659 15549 37 0,'4'2'18'0,"-1"25"8"0,-3-11-19 0,0 5-1 16,-3 8 0-16,-4 8 0 16,-4 8 1-16,0-3-8 15,4-7 0-15,0-4 0 16,4-4 0-16,-1-9-20 15,4-4 1-15,0-9-13 16,4-3 0-16</inkml:trace>
  <inkml:trace contextRef="#ctx0" brushRef="#br0" timeOffset="577912.4698">6931 15496 45 0,'14'10'22'0,"-7"25"2"0,-4-19-22 16,-6 7 4-16,-1 4 0 15,1 5 2-15,-1 13 0 16,1-1-8-16,3-9 0 16,0 2-1-16,-4-8 0 15,1-5-4-15,3-6 1 16,0-7-13-16,0-6 0 15,0-5-2-15,0-2 1 0,-4-12-1 16,1-4 1-16</inkml:trace>
  <inkml:trace contextRef="#ctx0" brushRef="#br0" timeOffset="578334.3788">6871 15551 42 0,'7'-5'21'0,"24"18"12"16,-20-8-21-16,3 9-3 15,4 4 0-15,-4 3-3 16,0 3 1-16,4 11-2 16,-1 2 1-16,1-3-4 15,0-2 1-15,-1-6-3 16,-3-5 0-16,0-7 1 16,-3-9 0-16,0-5-3 15,-1-16 1-15,-3-13 2 16,0-5 0-16,0-9-3 15,0-4 0-15,4 7 1 0,0 6 0 16,-1 4 2-16,1 7 0 16,-4 4 0-16,0 8 0 15,0 6-2-15,0 10 1 16,-4 9 1-16,1 10 0 16,3 10 4-16,4 14 1 15,-4 2-4-15,0-3 1 16,7 4-2-16,0-1 0 15,4-2 0-15,-1-6 1 16,-6-8-3-16,-1-2 1 16,-10-32 0-16,4 0-36 15,3-3 1-15,-7-10-1 16,-4-5 0-16,1-9 20 16,-1-7 1-16</inkml:trace>
  <inkml:trace contextRef="#ctx0" brushRef="#br0" timeOffset="578756.2484">7537 15572 56 0,'22'22'28'0,"2"33"1"16,-17-42-28-16,0 9 3 15,0 9 1-15,-3 4-4 16,-1-4 0-16,-3-1-2 0,4-4 1 15,-4-8-7-15,0-4 0 16,-4-9-9-16,-3-5 0 16,-3-5 4-16,-4-16 0 15,-4-14 3-15,0-5 1 16,1-2 7-16,3 2 1 16,7 3 10-16,3 3 0 15,4 8-1-15,7 4 0 16,7 7-2-16,11 4 0 15,3 8 2-15,4 6 0 16,0 5-5-16,-1 2 0 0,-9 4-1 16,-15 2 0-16,-11 2-1 15,-7 1 0-15,-13-4-2 16,-11-4 1-16,-1-6-1 16,1 1 0-16,0-6-9 15,3-3 1-15,7-2-16 16,15-3 1-16,6 0-7 15,11-3 0-15</inkml:trace>
  <inkml:trace contextRef="#ctx0" brushRef="#br0" timeOffset="579053.1647">7929 15649 53 0,'-14'42'26'0,"24"19"2"0,-3-53-27 16,8 0 9-16,2 3 0 15,4-6-8-15,4 0 1 16,-4-7-3-16,-3-9 1 16,-4-2-2-16,-4-3 1 15,-2-5 0-15,-8 0 1 16,-8 0-2-16,-6-1 0 15,0 4-1-15,-7 5 1 16,3 5-12-16,1 2 0 0,3 6-6 16,3 0 0-16,4 3-13 15,0 0 0-15</inkml:trace>
  <inkml:trace contextRef="#ctx0" brushRef="#br0" timeOffset="579631.2553">8155 15535 43 0,'14'0'21'0,"25"40"1"15,-32-24-22-15,3 5 2 16,4 0 1-16,-3 11 5 15,-4 2 1-15,3 9-5 16,-6-9 1-16,-8-5-5 0,4-5 0 16,-3-3-12-16,-1-8 1 15,-3-5-1-15,0-5 1 16,0-8 2-16,0-11 1 16,-3-13 6-16,3-6 1 15,0 1 1-15,3-3 0 16,4 3 5-16,7-1 0 15,4 6 6-15,6 3 0 16,1 7-4-16,7 1 0 16,6 4 3-16,8 4 0 0,0 4-10 15,-7 4 1-15,-11 2-2 16,-4 2 1-16,-6 4 0 16,-11 2 0-16,-7 2 0 15,-7 3 0-15,-7 3 3 16,3-2 0-16,0 1 0 15,1 1 0-15,6 0 0 16,4 0 0-16,4 3 1 16,6 2 1-16,8-3-4 15,3 1 1-15,4-6-2 16,-1-5 0-16,1 5-11 16,-1-5 1-16,1-5-9 15,0-3 1-15,3-3-6 16,4-2 1-16,3-6 2 15,0 1 1-15</inkml:trace>
  <inkml:trace contextRef="#ctx0" brushRef="#br0" timeOffset="579881.2446">8719 15477 49 0,'0'-2'24'0,"-11"17"9"0,11-4-24 16,0 10-3-16,4 8 1 16,-1 3-3-16,-3 2 1 0,0 9-5 15,4-1 1-15,0 0-2 16,-4-7 0-16,0-9-5 16,3-5 0-16,-3-5-17 15,0-8 0-15,0-13-7 16,-3-8 0-16,-8-16 22 15,-3-6 0-15</inkml:trace>
  <inkml:trace contextRef="#ctx0" brushRef="#br0" timeOffset="580037.5549">8624 15496 38 0,'7'-11'19'0,"21"6"14"16,-14 2-20-16,-3 3-8 16,6-2 0-16,5 2-6 15,2 0 1-15,4 0-6 16,1 2 0-16,-5 1-10 15,-3-1 0-15,-6-2-13 16,-5-2 1-16,-6-3 23 0,-4 5 1 16</inkml:trace>
  <inkml:trace contextRef="#ctx0" brushRef="#br0" timeOffset="580381.2548">8892 15512 29 0,'7'21'14'0,"14"29"14"0,-14-34-14 16,0 8-3-16,-3 5 0 15,-4 3-4-15,-4-1 0 16,1-7-3-16,-1-8 1 16,-3-5-5-16,4-9 0 15,-5-7 0-15,5-8 0 0,-1-6-1 16,4-10 1-16,0-5 0 16,4-3 0-16,3 5 0 15,4 0 1-15,-4 3-1 16,3 5 0-16,1 8 0 15,3 6 1-15,0 7-1 16,4 3 1-16,-1 8 0 16,-3 5 1-16,0 8-2 15,1 6 0-15,-5 5-1 16,1 2 1-16,-8 3 0 16,4 3 0-16,0-9-12 15,0-4 1-15,-7-3-11 16,4-8 1-16,-8-11-12 15,1-5 0-15</inkml:trace>
  <inkml:trace contextRef="#ctx0" brushRef="#br0" timeOffset="580521.9356">8948 15596 49 0,'4'-5'24'0,"6"-3"1"0,-3 5-24 15,8 1-7-15,6-4 1 16,3 1-22-16,1 0 1 15,-4 0 9-15,-3 2 0 16</inkml:trace>
  <inkml:trace contextRef="#ctx0" brushRef="#br0" timeOffset="580912.5104">9280 15615 54 0,'0'24'27'0,"10"10"2"16,-6-29-28-16,-4-2-1 16,0 0 1-16,0-3 2 15,-4-3 0-15,4-8 1 16,0-5 0-16,0-5-4 16,0-5 1-16,4 5 0 15,-1-1 0-15,5 1 1 16,-1 5 0-16,0 6-1 15,-4 5 0-15,1 2-2 16,3 6 0-16,-4 4 1 16,4 12 1-16,0 2 0 0,4 0 0 15,0-2 8-15,3-6 0 16,3-2-5-16,1-6 0 16,-4-5-3-16,-3 0 1 15,-4-8-2-15,-4-3 1 16,-3-4-1-16,-3-4 0 15,-4 3-18-15,3 0 0 16,-3 6-16-16,4-1 0 16,-1 6 4-16,4 0 0 15</inkml:trace>
  <inkml:trace contextRef="#ctx0" brushRef="#br0" timeOffset="581146.8878">9724 15535 69 0,'11'14'34'0,"21"28"2"15,-22-31-35-15,-3 4-3 16,0 1 0-16,0 3 2 16,-3 2 1-16,-4 3-1 15,0-6 0-15,0-5-12 16,3-2 1-16,1-8-34 15,-4-9 0-15,-4-4 33 16,-3-9 1-16</inkml:trace>
  <inkml:trace contextRef="#ctx0" brushRef="#br0" timeOffset="581271.9451">9587 15504 69 0,'0'-3'34'0,"60"-10"0"0,-32 7-34 16,7-1-32-16,15-7 1 15,-1 1-5-15,0-3 0 16</inkml:trace>
  <inkml:trace contextRef="#ctx0" brushRef="#br0" timeOffset="588975.1229">14045 14710 34 0,'-14'-21'17'0,"14"8"7"16,4 10-17-16,-4-2 1 15,3-3 1-15,-3 8-6 16,4 2 0-16,-1 4 1 16,8 7 1-16,-1 11-2 15,1 13 1-15,0 10 1 0,3 14 1 16,0-8-5-16,-4-3 1 15,4 1-2-15,-7-4 1 16,1-4-2-16,-1-9 1 16,-4-8 0-16,1-4 1 15,-1-9-23-15,4-5 0 16,-7-8-14-16,-3-8 0 16,-1-5 27-16,-3-1 0 15</inkml:trace>
  <inkml:trace contextRef="#ctx0" brushRef="#br0" timeOffset="589584.5113">13721 14713 22 0,'-36'-14'11'0,"15"9"8"15,14 5-12-15,-3 0-1 16,-1-3 1-16,-3 3 1 16,0 0 1-16,3 0-2 15,1-2 1-15,-1 2-3 16,4 0 0-16,3 0-3 16,4-3 0-16,8 0-1 15,2 1 1-15,8 2-2 16,3-5 1-16,11-1-1 15,10 4 0-15,0-9 1 0,15-2 0 16,13-3 0-16,-6 3 0 16,13 7-1-16,-10 4 0 15,-3 7 0-15,-8 6 0 16,-6-3-1-16,-11 2 1 16,-15 1 0-16,-10 2 1 15,-14 3-1-15,-7 2 0 16,-7 1 1-16,-11-1 0 15,-10 1-1-15,7-3 0 16,0-6 0-16,3 1 1 0,7-3-2 16,8 0 1-16,6 2-1 15,11 4 1-15,22-1 0 16,2 8 0-16,12 5 0 16,3 6 0-16,-4 3 0 15,-10-6 0-15,-15 0 0 16,-13 5 1-16,-15 1 0 15,-10-1 0-15,-11-2 3 16,-14-8 0-16,4-9-5 16,-4-1 1-16,7-12-1 15,4-4 0-15,10-6-23 16,11-6 0-16,14 1-19 16,7 0 1-16</inkml:trace>
  <inkml:trace contextRef="#ctx0" brushRef="#br0" timeOffset="590086.6231">14670 14795 44 0,'-22'-3'22'0,"33"3"11"15,3 0-21-15,7 0-9 16,18 0 1-16,14 0-4 0,7 3 0 15,7-1 1-15,-11 1 0 16,-6 0-3-16,-8-1 1 16,-7-2 1-16,-10 0 1 15,-7-2-12-15,-8-1 0 16,-6-2-8-16,-4 5 0 16,0-3-9-16,0 3 0 0</inkml:trace>
  <inkml:trace contextRef="#ctx0" brushRef="#br0" timeOffset="590383.5005">14698 14945 44 0,'-11'-2'22'0,"25"-4"14"16,-10 1-21-16,10-5-10 15,14 2 1-15,14 0-6 16,1 2 0-16,6 4 1 16,8 2 1-16,-15 2-20 15,-3-2 0-15,0 6-20 0,-8 4 0 16,1-7 29-16,-4-3 1 15</inkml:trace>
  <inkml:trace contextRef="#ctx0" brushRef="#br0" timeOffset="590859.6698">15960 14255 31 0,'-7'-11'15'0,"0"14"5"0,4 0-15 0,-1 2 1 16,4 8 0-16,0 14 1 15,4 7 0-15,-1 11-1 16,1 8 1-16,-4 2-4 16,-4-12 1-16,-3-4-4 15,0-4 1-15,-3-9-2 16,-1-5 1-16,4-5-14 16,0-10 1-16,3-4-24 15,-3-2 1-15,4-13 28 16,3-11 1-16</inkml:trace>
  <inkml:trace contextRef="#ctx0" brushRef="#br0" timeOffset="591344.0271">15608 14263 23 0,'-11'-13'11'0,"15"2"9"0,-1 6-12 16,4-1-3-16,7 1 1 16,8-3 0-16,9 3 0 15,5 2 3-15,9 9 0 16,12-4-4-16,-8 3 0 16,4 3-5-16,-3 0 0 0,-5 6 0 15,-6-1 0-15,-11 3 0 16,-6 2 1-16,-15 1-2 15,-14 2 1-15,-8-3 0 16,-2 1 0-16,-8-9 0 16,-7-2 0-16,-3-5-1 15,3-3 0-15,4-5 0 16,7-1 0-16,3 1 1 16,4 3 0-16,4 2 0 15,3 5 0-15,3 8 5 16,11 3 1-16,11 8 0 15,10 5 1-15,11 0-4 16,10 3 0-16,8-1-4 16,-4-4 1-16,-4-6-1 15,4-2 1-15,-7-6-20 16,-8-5 1-16,-6 0-18 0,-4 0 1 16,-10-3 24-16,-7-5 1 15</inkml:trace>
  <inkml:trace contextRef="#ctx0" brushRef="#br0" timeOffset="591750.3361">15530 14845 44 0,'-35'2'22'0,"42"6"15"15,7-8-22-15,7 3-8 16,29 2 0-16,13 1-1 16,29-4 0-16,28 1-2 15,3 0 0-15,1-3-3 16,-11 5 0-16,-15-2-3 0,-13-1 1 16,-22 1-22-16,-10 2 0 15,-17-5-7-15,-8 5 0 16,-14-5 8-16,-11-2 0 15</inkml:trace>
  <inkml:trace contextRef="#ctx0" brushRef="#br0" timeOffset="592359.7186">15809 15120 35 0,'0'-5'17'0,"7"-3"13"0,0-5-30 16,-7 13 0-1,-4 15 10-15,8-7 1 16,-1 3-5-16,1 5 1 15,-4 2-3-15,0 3 1 16,-4 1-1-16,1-1 1 16,-1 5-3-16,-3 3 0 15,-3 3 0-15,3-5 1 16,-4-4-3-16,1 1 1 16,2-5 0-16,1-3 0 0,0-3 0 15,0-3 1-15,0 1 1 16,4-3 1-16,3 3 1 15,3-4 1-15,4 4-3 16,11 0 0-16,3-1 0 16,14 1 1-16,11-3-5 15,14 0 1-15,7 2-1 16,-3 3 1-16,-4 1-28 16,0 2 0-16,0 2-16 15,3 1 1-15,-3-9 26 16,-7-5 1-16</inkml:trace>
  <inkml:trace contextRef="#ctx0" brushRef="#br0" timeOffset="832377.3067">12775 12498 0 0,'14'5'0'0,"4"6"2"15,-11-8-1-15,4 2 4 16,3-5 0-16,3 3 0 15,8-1 1-15,3-2-2 16,-3 0 1-16,3 3-5 0,1-3 1 16,2 0 0-16,5 3 1 15,-1-1-2-15,0-2 0 16,-3 0 1-16,3 3 0 16,4-1 0-16,3 1 1 15,-6 2 0-15,-1-7 1 16,0-1-2-16,4 3 0 15,0 0-1-15,7-3 1 16,-8 6 1-16,-2-6 0 16,6 9-1-16,0-4 1 15,1-4-3-15,-5 2 1 0,5-3 1 16,3 0 0-16,3 6 1 16,0-6 0-16,1 3-2 15,6-5 1-15,4 5 1 16,-7-2 1-16,3 2-3 15,4-6 0-15,0 9 1 16,-7-6 1-16,7 3-2 16,4-2 1-16,-11-1-1 15,3 0 0-15,4 3 0 16,0 0 1-16,-4-2 1 16,4-4 0-16,7 4 0 15,-10-1 0-15,-1 3-2 16,4-3 1-16,4 3-1 15,-8-2 1-15,8-1-1 16,-1 3 0-16,-3-3 0 0,0 1 0 16,7-1 1-16,4 1 1 15,-8-1-2-15,8 3 0 16,-8-3-1-16,4 1 0 16,4 2 1-16,-1-3 0 15,1-2 0-15,6 2 1 16,-6 0-1-16,0 1 1 15,3-1 0-15,0 0 0 16,3 3-1-16,4 0 1 16,-7-2-2-16,4 2 1 0,0-3 0 15,-8 3 0-15,8 0-1 16,-1 0 1-16,1 0 0 16,7 0 1-16,-4 3 0 15,3-3 1-15,1 5-2 16,-4-5 1-16,7 8-1 15,-3-5 0-15,3 7 1 16,-3-4 1-16,3-9-2 16,4 3 1-16,-4 3-1 15,7 2 0-15,-7 0-1 16,4-5 1-16,0 5 1 16,-4 1 0-16,7-4-2 15,-3-2 1-15,7 3 1 16,-8 0 1-16,12-1-3 15,-12-2 1-15,8 6 0 16,3 2 1-16,1-6-2 16,-1 3 0-16,4-2 1 0,0 2 0 15,7 1 0-15,-4 4 0 16,7-7 1-16,-6 2 0 16,10 3-2-16,0 0 1 15,7 0-1-15,3-5 1 16,-3 2 1-16,11 3 0 15,3 0-1-15,0-3 0 16,7 0 5-16,7-2 1 16,4 0-5-16,0-1 1 15,3 1-1-15,4 0 1 16,6-1-2-16,-9 1 0 0,-1 0 0 16,-7-1 0-16,-3 4-11 15,-11-1 1-15,-4 3-21 16,-13-3 0-16,-4 0 15 15,-28 1 0-15</inkml:trace>
  <inkml:trace contextRef="#ctx0" brushRef="#br0" timeOffset="833330.4568">23703 12374 18 0,'-11'-6'9'0,"-13"1"9"0,17 3-9 0,-4-1 0 15,-7-2 1-15,1 2 0 16,-1 0 0-16,4 3-7 16,3 3 0-16,4 5-1 15,7 5 0-15,14 6-2 16,11-1 0-16,3 11 0 16,8 0 0-16,2-2 0 15,1 2 0-15,-4 0 0 16,-6-8 0-16,-12 3 2 15,-10 0 0-15,-14 2-1 16,-10 6 0-16,-4 0-2 16,-8 0 0-16,-2-1-6 15,2 1 0-15,5-6-27 16,10-2 1-16,10-8 21 0,8-5 0 16</inkml:trace>
  <inkml:trace contextRef="#ctx0" brushRef="#br0" timeOffset="833939.8841">23957 12231 31 0,'0'-3'15'0,"-11"17"11"16,11-7-17-16,0 12-2 0,-3 5 0 16,3 5-5-16,0 3 0 15,3 2 3-15,1-2 0 16,3-6 2-16,0-10 0 15,3-3-5-15,1-7 1 16,3-14-3-16,0 0 1 16,-3-3-2-16,3-2 0 15,-3 5 1-15,-4 3 0 16,0 2 0-16,0 8 1 16,0 3-1-16,3-2 0 15,1-4 1-15,7-2 1 0,-1-5 5 16,4-11 1-16,1-5-7 15,-5-6 0-15,-3 1-2 16,-3 2 1-16,-8-2-2 16,-3 2 1-16,-3-3-24 15,-1 6 1-15,4 3-23 16,7-1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14:17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4433 2865 21 0,'0'-26'10'0,"-3"15"5"16,6 6-11-16,-3 0 3 16,-3 2 0-16,-1-5-3 15,1 3 1-15,-1-1 0 16,1 1 0-16,-1 3-4 15,4-1 1-15,0 6 0 16,0-3 0-16,4 5-1 16,-1 0 0-16,4 11 0 15,-3-3 0-15,-1 3 0 16,1 0 1-16,3-3 1 16,-4 0 0-16,1 3-1 0,0 3 0 15,-1 2-1-15,1 0 0 16,-1 3 0-16,-3 2 0 15,0 1 0-15,0 2 0 16,4 5 1-16,-4 6 0 16,0-3 0-16,0-3 0 15,0-7-1-15,-4 2 1 16,4 3-1-16,-3 0 1 16,3-1-2-16,-4 1 0 0,4 0 0 15,-3 7 1-15,3 4-1 16,0-1 1-16,0-2 1 15,0-3 0-15,0 5-1 16,0 6 1-16,0 2 0 16,0 3 0-16,0 5 1 15,0-2 0-15,0-1-1 16,0 4 0-16,-4 1-2 16,0 4 1-16,4 5-1 15,0-1 1-15,0-4 0 16,0 7 0-16,0 3 2 15,-3 3 0-15,-1 8-5 16,4-11 1-16,-3 5 1 16,3 3 1-16,-4 3 0 15,1-3 0-15,-1-3-1 16,1 9 1-16,-1-1-2 16,-3 3 1-16,4-5 0 0,-4 2 1 15,0 5-2-15,3 1 1 16,0 0 0-16,-3-1 1 15,0 6-1-15,4 0 0 16,-1 3 0-16,-3-6 1 16,4 5-1-16,-4 4 1 15,3-1 0-15,-3 0 1 16,0 3-3-16,4 5 1 16,-5-8 0-16,-2 8 0 15,-1-2 0-15,-3 10 0 16,4-13 0-16,3 5 0 15,0 5 1-15,-1-5 0 0,5 3-1 16,-1-3 1-16,1 8 0 16,-1-10 0-16,1 7 0 15,-1 6 1-15,4-9-2 16,-3 6 1-16,3 1-2 16,0 7 0-16,0-3 4 15,3 6 0-15,-3 4 0 16,7-7 0-16,-7-2 0 15,4 10 0-15,-1-19-1 16,-3 8 0-16,0-7 2 16,0-6 0-16,0-13-6 15,4-3 0-15,-4-10 1 16,0-1 1-16,0-7-2 16,0-16 0-16,3-8-27 0,1-13 1 15,0-11-14-15,13-8 1 16,-3-26 15-16,4-22 0 15</inkml:trace>
  <inkml:trace contextRef="#ctx0" brushRef="#br0" timeOffset="906.2479">4246 2939 31 0,'-14'-10'15'0,"21"7"3"16,-7 3-16-16,-3 8-2 15,-1-3 0-15,1 9 4 16,-4 4 0-16,0 6-2 16,0-3 1-16,3-2 1 15,1-1 1-15,-1-10 6 16,4-5 0-16,0-9-11 16,4-7 1-16,-1-5 0 15,4-6 0-15,0-3-1 16,0-4 1-16,0-1 1 0,4-3 0 15,-1 6-1-15,8 3 0 16,0 5-1-16,-1 5 1 16,5 3-1-16,-1 5 0 15,0 8 1-15,-4 8 1 16,5 2 0-16,-1 14 1 16,4-3-3-16,-1 3 1 15,-3 2-2-15,4 4 1 16,0-1-1-16,-4 2 1 15,-3-4-11-15,-1-1 0 16,-3 1-19-16,0-3 0 0,-7-6 7 16,1-10 1-16</inkml:trace>
  <inkml:trace contextRef="#ctx0" brushRef="#br0" timeOffset="1406.3112">4998 2542 31 0,'0'-13'15'0,"24"11"9"0,-13 2-16 0,-4 8-1 15,0 2 1-15,0 14 0 16,0 2 1-16,0 6-5 16,-3 8 0-16,-4 7-4 15,0-4 1-15,-4-6-1 16,1-5 1-16,-1-1-9 15,1-7 1-15,-1-3-12 16,1-2 0-16,-4-6-14 16,0-13 1-16</inkml:trace>
  <inkml:trace contextRef="#ctx0" brushRef="#br0" timeOffset="1546.942">4973 2873 41 0,'14'-2'20'0,"50"-12"4"15,-50 9-20-15,10-3-7 0,5-2 1 16,-5-4-14-16,1 1 0 16,-7-8-10-16,-1 0 1 15</inkml:trace>
  <inkml:trace contextRef="#ctx0" brushRef="#br0" timeOffset="1703.192">5153 2627 42 0,'-7'27'21'0,"21"33"6"0,-11-41-21 16,1 10-2-16,0 5 0 0,-4-2-4 16,-4 3 1-16,4-1-4 15,-4-2 1-15,4-6-13 16,0-2 0-16,4-5-19 16,7-6 0-16</inkml:trace>
  <inkml:trace contextRef="#ctx0" brushRef="#br0" timeOffset="1968.8193">5537 2619 41 0,'-10'45'20'0,"-1"21"13"15,11-42-22-15,0 8-6 0,4-3 1 16,-1-3-5-16,4 1 1 16,0-1-2-16,4-2 0 15,3-8-8-15,4-3 1 16,-1-5-18-16,1-8 1 16,0-2-3-16,-1-6 0 15</inkml:trace>
  <inkml:trace contextRef="#ctx0" brushRef="#br0" timeOffset="2312.536">5724 2704 38 0,'-3'3'19'0,"6"23"9"0,-3-10-19 0,4 8 0 16,-1-1 0-16,1 4-5 15,3-6 0-15,7-2 2 16,4-4 0-16,3-1-6 15,4-6 1-15,-4-6-1 16,0 1 0-16,-3-3 0 16,-4-3 1-16,-4 1-2 15,1 2 0-15,-4 0 0 16,-4 2 0-16,1 1 3 16,-1 2 0-16,4 1 4 15,8-4 1-15,6 1-3 16,3-6 1-16,1 1-6 15,-4-4 1-15,-3-7-4 0,-7-8 0 16,-8-6-13-16,-6 1 0 16,-8-3-6-16,-7-3 0 15,1 0-10-15,3 1 0 16</inkml:trace>
  <inkml:trace contextRef="#ctx0" brushRef="#br0" timeOffset="2484.4509">6176 2519 50 0,'32'8'25'0,"84"7"9"0,-70-4-24 0,7 5-9 15,3 10 0-15,1 6-2 16,-4 13 0-16,-11 8-2 16,-10-5 0-16,-22 5-11 15,-17 5 0-15,-14 0-28 16,-14 5 0-16</inkml:trace>
  <inkml:trace contextRef="#ctx0" brushRef="#br0" timeOffset="4791.7395">2511 7993 16 0,'18'5'8'0,"31"3"1"0,-31-11-8 16,3 3-2-16,3-3 1 15,-2 3 2-15,2 0 1 16,8-2-2-16,3 2 1 16,8-3 0-16,3 3 0 15,10 0-1-15,4 0 0 16,0 0 2-16,14 0 0 16,0 0 0-16,11 0 1 15,3-2-3-15,7-1 1 0,0 3-2 16,22 0 0-16,-8-5 0 15,15 2 1-15,6 0 2 16,1 1 1-16,10-4-1 16,7 4 0-16,0-4 1 15,4-1 1-15,13-1-3 16,8-3 0-16,7 3-2 16,0 0 1-16,3 0-1 15,4 0 1-15,7 0-1 16,-3-2 0-16,-4 4 0 15,10-1 1-15,4-1 1 16,4 0 0-16,0 2-3 16,6-2 1-16,1 0 0 15,3 1 0-15,0-4 0 16,0 0 0-16,-215 11 0 16,441-8 3-16,-106-2 1 15,-52 7-3-15,-19-10 0 16,-17 2 0-16,-14 3 0 15,0 1-1-15,-11-4 0 16,4 0 0-16,-4 1 0 16,0 2 0-16,0-3 0 15,0 1 0-15,1 2 0 16,-5 0 1-16,-3 2 1 16,1 1-2-16,-5 0 1 15,8 0 0-15,-7-1 0 0,-1 1 0 16,4 2 1-16,-3 3-2 15,10 0 0-15,-7-5 0 16,15 0 1-16,-5 2-1 16,5-2 0-16,17-3 1 15,7 3 1-15,7-1-2 16,3 1 0-16,15 0 2 16,7-3 0-16,-1 0-3 15,19 3 1-15,-12-3 3 16,12 0 0-16,-8 5 0 15,-7 3 1-15,22 0-3 16,-26 3 1-16,-6 2-2 16,-14 3 0-16,-11 0 2 15,-22 0 1-15,-24 5-4 16,-17-5 1-16,-8 0-2 0,-20 3 1 16,-22-1 0-16,-14-5 1 15,-7 1 1-15,-18-4 1 16,-17 1-4-16,-4 0 0 15,-14-1-14-15,-14-4 1 16,-15-4-13-16,-6 4 1 16,-7 2 1-16,-8-3 1 15</inkml:trace>
  <inkml:trace contextRef="#ctx0" brushRef="#br0" timeOffset="5213.6203">21181 7381 23 0,'3'-5'11'0,"15"-3"8"15,-4 6-11-15,11-4-3 16,7 4 0-16,3-1-4 16,11 6 0-16,0-1 0 15,-1 4 1-15,-2 4 1 0,-4 6 1 16,-4 5 0-16,-10 3 1 15,-8 2 3-15,-10 1 1 16,-14 2-5-16,-3-3 1 16,-12 9-5-16,-13-6 1 15,3-8-2-15,1 3 1 16,-1 0-17-16,4-3 1 16,3-3-10-16,7-2 0 15,8 3 10-15,6-1 0 16</inkml:trace>
  <inkml:trace contextRef="#ctx0" brushRef="#br0" timeOffset="6463.6361">22327 7363 23 0,'7'-13'11'0,"0"10"8"15,-7 3-12-15,0 0 0 16,4-8 1-16,-1 5-5 16,-3 3 0-16,0 0-2 15,0 0 1-15,0 6 2 0,0 2 1 16,0 0 3-16,0 2 0 15,0 9-4-15,-3 5 1 16,-4-1-1-16,3 1 0 16,1 0-3-16,3-3 1 15,0-5-2-15,0 0 1 16,3-6-2-16,4 1 1 16,0-6 1-16,4 3 0 15,0-2-1-15,-1-4 0 16,1 1-1-16,-1-3 1 15,1 0 0-15,-4-3 0 0,0 3 0 16,0 0 0-16,0-2 0 16,0-1 0-16,-3 3 0 15,-1 0 1-15,-3 0-2 16,4 0 1-16,-1 3 0 16,1-3 0-16,3 0 1 15,-4 0 0-15,4-3-2 16,0 0 1-16,1 1 0 15,-1-4 0-15,0 1 0 16,-4 0 1-16,1-3-1 16,3 0 0-16,-4-3 0 15,1 1 0-15,-1 2 0 16,1-3 0-16,-4 3 0 16,3 0 1-16,-3 3-2 15,4-3 1-15,-4 3 0 16,0-1 0-16,0 4-1 0,0-1 1 15,0 3-1-15,0 0 1 16,0 0-1-16,3 0 1 16,1 3 1-16,3 2 1 15,0 3-3-15,0 3 0 16,4 2 1-16,-1 0 0 16,4 0 1-16,4-2 0 15,0-3 3-15,-4-3 0 16,0 0-1-16,7-5 0 15,4-5-1-15,-4-8 0 16,0-6-1-16,-3-4 0 0,-8-1-1 16,-3-3 1-16,-3 1-4 15,-8-3 0-15,1-3-17 16,-1 11 0-16,1 5-9 16,-4 5 0-16,3 11 5 15,4-2 1-15</inkml:trace>
  <inkml:trace contextRef="#ctx0" brushRef="#br0" timeOffset="18948.8555">11093 7625 28 0,'-4'-5'14'0,"11"-1"9"0,-7 9-13 16,4 5-4-16,-1 2 1 0,-3 4-3 16,0 1 0-16,0 4 3 15,0 0 1-15,-3-4-5 16,-1-1 1-16,1-1-1 16,-1-3 1-16,1-2 0 15,-1-2 1-15,1-1-4 16,3-2 0-16,0-6-1 15,0-8 0-15,0-4 0 16,3-7 0-16,1-4 5 16,-1 2 1-16,1 3-12 15,-4 5 1-15,3 3 5 16,-3 5 0-16,0 3 5 16,0 7 1-16,0 6-4 15,0 8 0-15,4 5-1 16,-4 3 0-16,0-5-1 0,3-1 1 15,1 1 0-15,-4-4 0 16,0-1-1-16,3-1 0 16,5-3-1-16,-1-4 0 15,0 2-37-15,0-3 0 16,0 0 1-16,-4 1 0 16</inkml:trace>
  <inkml:trace contextRef="#ctx0" brushRef="#br0" timeOffset="20511.3188">11202 6760 22 0,'0'-11'11'0,"0"1"13"15,4 4-11-15,-1-2-5 16,-3 0 1-16,0 0 2 16,0-2 1-16,0 2-6 0,0-3 1 15,0 1-3-15,0 2 1 16,4 0 3-16,-4 3 0 16,0-1-7-16,0 4 0 15,0 2-1-15,0 0 1 16,0 2-1-16,0 4 1 15,0 7 2-15,0 3 0 16,0 5-1-16,3 3 1 16,1 7-3-16,-1 6 0 0,1-5 0 15,-1 0 0-15,4-6 2 16,1-4 0-16,-5-7-1 16,4-1 0-16,-3-4 1 15,-1-2 1-15,4-3-2 16,0 1 1-16,-3-9-2 15,3-7 1-15,-4-14-2 16,4-11 0-16,0-2 1 16,-3-2 0-16,0 2 0 15,-1 5 0-15,1 5 0 16,-4 6 1-16,3 8-2 16,-3 13 1-16,7 8 0 15,0 8 0-15,4 8-1 16,3 5 1-16,7 0 1 15,0-5 0-15,0-9 8 16,4-7 0-16,-7-5-8 0,-1-11 0 16,-3-2-1-16,-3-4 0 15,-4-7-1-15,-3 0 0 16,-4-5 0-16,-4-4 1 16,1 7-21-16,-1 1 1 15,1 7-13-15,3 1 0 16,3 6-5-16,-3 8 1 15,0 6 33-15,4 4 0 16</inkml:trace>
  <inkml:trace contextRef="#ctx0" brushRef="#br0" timeOffset="20870.7175">11795 6749 29 0,'-11'3'14'0,"-3"18"13"15,11-13-14-15,-1 10-8 16,4 1 0-16,0 2 7 15,7-5 1-15,4-5-6 16,10-4 0-16,0-7 3 16,4-7 0-16,-4-7-8 15,-7-2 1-15,-7-2-3 0,-7-1 0 16,-7 3-1-16,-11 3 1 16,-3 3-13-16,0 4 1 15,3 6-25-15,1 3 0 16,6 8 10-16,11-3 1 15</inkml:trace>
  <inkml:trace contextRef="#ctx0" brushRef="#br0" timeOffset="23636.4184">4042 8003 12 0,'-14'-3'6'0,"14"3"10"16,0 0-6-16,3 0-2 15,8 0 1-15,6-2-4 16,12-1 0-16,6-2 0 15,7 2 0-15,15-2 0 16,-1 0 1-16,1-1-5 16,-5 1 0-16,-6 2-1 15,-7 1 0-15,-7-1 1 16,-7 1 1-16,-8-1 7 16,-10 3 0-16,-10-3-10 15,-11 1 1-15,-4 2 0 0,-14 0 1 16,-10 2-1-16,-4 1 1 15,-7 2 0-15,0 0 0 16,0 1 1-16,7-1 1 16,8 0-2-16,9-2 0 15,8 0-1-15,11-1 0 16,17 1 4-16,17-3 1 16,19 0-5-16,24-3 1 15,10-5-1-15,5-2 1 16,-8 2-11-16,3 0 1 0,-10 0-30 15,-10 3 1-15,-15 2 19 16,-17 3 0-16</inkml:trace>
  <inkml:trace contextRef="#ctx0" brushRef="#br0" timeOffset="25589.5411">1612 7807 28 0,'-8'-8'14'0,"-2"3"8"15,6 2-13-15,-3 3-5 16,-3 0 0-16,-4 0-3 16,-4 3 1-16,0 2-2 15,1 6 0-15,-4 2 0 16,-1 6 1-16,-2 2 0 15,3 3 0-15,3 0 1 16,0-1 0-16,4 4-1 0,7-1 1 16,7 1 5-1,7-6 1-15,11 0-3 0,-4-10 1 16,11-9-1-16,6-7 0 16,8-8 3-16,0-6 0 15,-4-5-7-15,-7-5 1 16,-3 0-1-16,-11-5 1 15,-7 5-3-15,-10 2 0 16,-11 6 0-16,-11 3 0 16,-7 2-6-16,7 5 0 15,1 3-6-15,3 3 0 0,3 5-4 16,0 0 1-16,4 0-13 16,11 3 0-16,-1 4 21 15,11 7 0-15</inkml:trace>
  <inkml:trace contextRef="#ctx0" brushRef="#br0" timeOffset="26277.0535">2021 7778 31 0,'-14'-2'15'0,"-8"-1"3"0,19 3-15 15,-8 3 0-15,1-3 1 0,-4 5-2 16,0 5 0-16,3 6 0 16,0 8 1-16,4 0 1 15,0 0 0-15,4 0 4 16,6-6 1-16,4-2-1 15,7-3 1-15,1-7-5 16,6-6 1-16,0-8-3 16,4-6 0-16,-4-7-1 15,-7-3 0-15,0 1-2 16,-4-7 0-16,-2-4 1 16,-1-8 1-16,-7 2-1 15,-4 6 0-15,-3 2-1 16,0 5 1-16,-4 6 0 15,4 3 0-15,0 5-1 16,4 5 1-16,-4 5 0 16,3 6 1-16,4 5-2 15,4 13 0-15,-1 8 2 0,4 3 1 16,0-1-2-16,4 1 1 16,-1 0 0-16,1 0 1 15,3-3-2-15,7-8 1 16,-3-3-9-16,3-4 0 15,0-6-23-15,0-6 0 16,1-4-2-16,-8-4 1 16</inkml:trace>
  <inkml:trace contextRef="#ctx0" brushRef="#br0" timeOffset="26558.3321">2324 7482 46 0,'-11'-11'23'0,"11"6"3"15,0 5-23-15,0 5 2 16,4 6 1-16,0 7 0 16,3 6 1-16,3 8-3 15,-3 8 1-15,7-1-5 16,-3-4 1-16,-4-3-2 15,0-3 0-15,4-3 1 16,-8-5 1-16,4-2-7 16,-3-6 0-16,-1-8-20 15,-3-5 1-15,0-5-9 0,-3 0 1 16</inkml:trace>
  <inkml:trace contextRef="#ctx0" brushRef="#br0" timeOffset="27136.4646">2081 7588 24 0,'-7'-11'12'0,"3"14"12"0,4-3-11 0,0 0-6 16,0 0 1-16,0-3-3 15,0 3 1-15,4-5-2 16,-1 0 0-16,4-1 1 16,0 1 1-16,4-3-3 15,6-2 0-15,8-1 1 16,3-2 0-16,1 2 2 16,6-2 0-16,7 0-5 15,1-1 1-15,-1 4-1 16,-3-1 1-16,-4 6-3 15,-3 2 1-15,-4 3 1 16,-7 3 0-16,-3 8-1 16,-11-1 1-16,-7 6-2 15,-7 0 1-15,-7 0 1 0,-8 0 1 16,-2-3-2-16,-5 0 0 16,5-5 0-16,3 0 0 15,7-3-2-15,6 1 0 16,12-4 2-16,10 3 1 15,14 3-2-15,11 6 1 16,7 4 0-16,3-2 0 16,-10 3 0-16,-11-1 0 15,-3 3 0-15,-7-5 0 16,-18 0 1-16,-11 0 0 0,-17 0-1 16,-4 0 0-16,-7-3-2 15,-6-3 0-15,6-2-15 16,0 0 0-16,7-2-16 15,11-1 1-15,0-2 8 16,10 2 0-16</inkml:trace>
  <inkml:trace contextRef="#ctx0" brushRef="#br0" timeOffset="27933.3509">3954 8014 28 0,'-14'8'14'0,"-4"-11"5"0,21 3-13 15,8 3 5-15,7-3 0 16,10-3-7-16,21 0 0 15,15-2 4-15,20 0 1 16,-6-3-7-16,3 0 1 16,-7-3-3-16,-14 3 1 15,-14 3-1-15,-11 0 0 16,-10 2 3-16,-7 1 0 16,-11-1-3-16,-14 3 1 15,-15 0-1-15,-6 3 0 0,-14-1 0 16,-18 1 0-16,-11-1 0 15,-10 4 1-15,7 2-2 16,4-3 0-16,6 0-15 16,8 3 0-16,17 3-26 15,11-6 0-15,14 0 37 16,17-5 1-16</inkml:trace>
  <inkml:trace contextRef="#ctx0" brushRef="#br0" timeOffset="30158.4666">4186 6858 30 0,'29'-3'15'0,"52"-8"11"15,-49 11-14-15,10-8-13 16,14 0 0-16,1 1-39 16,-1 1 0-16</inkml:trace>
  <inkml:trace contextRef="#ctx0" brushRef="#br0" timeOffset="30970.92">2522 6596 23 0,'0'0'11'0,"-4"-11"16"16,4 6-12-16,0 5-7 15,0 0 1-15,0 0-10 16,0 2 1-16,-3 4 4 15,3 4 0-15,0 9 0 16,-4 5 0-16,0 2-2 16,1-2 0-16,-1 0-2 15,-3 2 1-15,4-2-2 16,-4-6 0-16,3 1-12 16,-3-6 0-16,4-2-29 15,-1-9 1-15</inkml:trace>
  <inkml:trace contextRef="#ctx0" brushRef="#br0" timeOffset="31267.8563">2564 6786 33 0,'-4'21'16'0,"22"43"8"0,-11-56-16 16,4 0 6-16,6-3 1 15,4-2-8-15,-3-9 0 0,0-7-5 16,3-5 0-16,-3-1-2 16,-4-2 1-16,-4-3-1 15,-6 0 0-15,-8 0-1 16,-3 6 1-16,-10 2 0 16,-8 5 0-16,-3 6 0 15,-1 3 0-15,8 4-8 16,4 3 1-16,2 1-13 15,5 2 0-15,6 5-16 16,8-2 0-16</inkml:trace>
  <inkml:trace contextRef="#ctx0" brushRef="#br0" timeOffset="31912.7902">3033 6614 29 0,'-25'5'14'0,"-13"22"4"15,30-16-14-15,1 4 5 16,0 9 0-16,0 5-3 15,4 0 0-15,3 3 3 16,7-3 1-16,0-8-1 16,3-5 0-16,8-5-5 0,0-11 0 15,-1-5-2-15,5-11 0 16,-1-3-2-16,-7-2 0 16,0-5-1-16,-3-9 1 15,-4-2-2-15,-7 5 1 16,-4-2 3-16,-3 5 0 15,0 5-2-15,0 0 0 16,-4 8-2-16,4 1 0 16,-3 7 1-16,3 8 0 15,3 8 2-15,4-1 0 16,0 12-1-16,4 7 0 0,6 9 0 16,1 2 0-16,-1-3 1 15,1 3 1-15,0-2-4 16,-1-9 1-16,1-5 0 15,-4-2 1-15,0-11-21 16,3-8 0-16,1-8-24 16,0-8 1-16,-1-5 41 15,4-6 0-15</inkml:trace>
  <inkml:trace contextRef="#ctx0" brushRef="#br0" timeOffset="32162.7949">3287 6500 41 0,'0'11'20'0,"0"-6"13"0,0 3-21 15,4 0-6-15,-1 3 1 16,1 7-2-16,3 6 1 16,0 8-4-16,0 0 0 15,-4-3-3-15,4 2 1 16,-3-1 0-16,-1-9 1 15,1-3-8-15,-1-2 0 16,-3-5-22-16,4-11 1 16,-4-8-3-16,0-6 0 15</inkml:trace>
  <inkml:trace contextRef="#ctx0" brushRef="#br0" timeOffset="32762.8793">3160 6522 20 0,'-4'5'10'0,"-3"-10"11"15,7 5-10-15,0 0-1 16,-3 0 1-16,3 0-6 15,0-6 1-15,-4 6 0 16,4 0 1-16,4 0-4 16,-4 0 1-16,3-2 1 0,4-1 0 15,8 0 0-15,6-2 1 16,7 0-4-16,4-1 0 16,-1 4-2-16,-2 2 1 15,2-3-1-15,1 6 0 16,0-1-1-16,-4 4 1 15,4 2-1-15,-11 2 1 16,-3-2 0-16,-1 0 0 16,-6 0 1-16,-11-3 0 15,-7 1 1-15,-7-1 0 16,-4 3-4-16,-3-3 0 0,0 3 2 16,7-3 0-16,0 1-1 15,3-1 1-15,4 0-1 16,3 3 1-16,4 5 0 15,7 3 1-15,15 3-1 16,2-1 0-16,1 4-1 16,-4-4 1-16,-3-2 0 15,-8 2 1-15,-3 6-1 16,-14 3 1-16,-14-1-1 16,-3-5 0-16,-8-5 2 15,-7 0 0-15,0-3-12 16,0-5 0-16,4 0-17 15,3-3 0-15,11-5-7 16,7-5 0-16</inkml:trace>
  <inkml:trace contextRef="#ctx0" brushRef="#br0" timeOffset="33387.9486">4208 5820 36 0,'0'-2'18'0,"17"-3"9"16,-3 2-18-16,15 0-5 15,9-2 1-15,1 0-7 16,3 2 1-16,4 3-27 15,0 3 0-15,-7 2 9 16,-14 0 0-16</inkml:trace>
  <inkml:trace contextRef="#ctx0" brushRef="#br0" timeOffset="34169.2003">2444 5680 34 0,'-14'-8'17'0,"17"-2"10"0,1 7-18 0,3-5-5 16,7-2 1-16,0-4 0 15,14 4 0-15,8 2-5 16,-1 3 1-16,0-1-1 15,-7 4 0-15,-10 2 0 16,-4 5 1-16,-3 3-1 16,-11 8 1-16,-7 2 1 15,-7 3 0-15,-4-2 1 16,-3-6 0-16,3 0-2 16,4 3 1-16,3 0-1 15,4 0 1-15,14 0-1 16,8-3 1-16,-1-2-3 15,10-3 0-15,-2-6-18 16,2 1 1-16,8-8-14 16,0-1 1-16,-4-2 19 15,-7 0 0-15</inkml:trace>
  <inkml:trace contextRef="#ctx0" brushRef="#br0" timeOffset="34403.5532">2832 5749 26 0,'-18'0'13'0,"1"19"9"0,17-14-12 16,3 3 0-16,8 2 1 15,10-2 2-15,4 0 0 16,6-8-6-16,8-5 0 16,-4 0-4-16,-3-6 0 15,-7 6-2-15,-15-3 0 16,-10-3-2-16,-14-2 0 16,-10 5 1-16,-12-2 0 0,-6 7-1 15,0 6 1-15,10-1-14 16,4 1 1-16,7-1-4 15,10 1 1-15,8 0-11 16,17-1 1-16,10 1 14 16,8-3 1-16</inkml:trace>
  <inkml:trace contextRef="#ctx0" brushRef="#br0" timeOffset="34825.4182">3209 5635 35 0,'-10'6'17'0,"-15"15"7"15,22-11-17-15,-1 4 3 16,4-1 0-16,0 3-2 0,0 0 1 16,7-1 1-16,4-4 0 15,3 0-4-15,3-9 1 16,1-2-6-16,3-2 0 15,-7-6-1-15,4-8 1 16,-11-11-3-16,-3-7 1 16,-8-3 1-16,-7 0 0 15,-3 2-1-15,0 4 0 16,0 7 1-16,0 5 0 16,3 9 0-16,1 10 1 0,3 8-1 15,3 5 0-15,1 11-1 16,6 7 0-16,8 7 1 15,3-7 1-15,0-4-1 16,4-6 1-16,-4 0-2 16,3-5 0-16,-2-3-16 15,2-2 0-15,-3-6-21 16,4-2 1-16,3-6 17 16,-3-10 1-16</inkml:trace>
  <inkml:trace contextRef="#ctx0" brushRef="#br0" timeOffset="35059.8067">3552 5424 47 0,'3'15'23'0,"-6"25"12"0,6-27-24 16,4 6-3-16,0 5 0 15,-3 5-5-15,3 8 1 16,3-3-2-16,1-5 0 15,-1-2-5-15,-2-3 1 16,-1-6-4-16,-4-2 0 16,4-5-16-16,-3-6 0 15,-4-5-18-15,-4-5 0 16</inkml:trace>
  <inkml:trace contextRef="#ctx0" brushRef="#br0" timeOffset="35466.105">3421 5418 17 0,'-35'3'8'0,"21"8"13"16,10-9-9-16,-3 3-4 16,4 1 1-16,-5-1-5 15,5-2 1-15,-1-1 7 16,4 1 1-16,7-3-9 15,1 0 1-15,9 0 1 16,8-3 0-16,10-2-4 16,0 0 1-16,1 2-4 15,-8 0 1-15,0 3-1 16,-7 3 0-16,0 8 1 16,-6 2 0-16,-5 5 0 0,-6 1 0 15,-4 2 0-15,-4 0 0 16,4-5-1-16,0 0 1 15,7-3 0-15,4 1 1 16,6 4-2-16,5-2 0 16,-1 5 1-16,-7-2 1 15,-11-4-1-15,-10 4 1 16,-14 2-1-16,-4-2 0 16,-13-1-18-16,-1-2 1 15,7-5-31-15,7-6 1 16</inkml:trace>
  <inkml:trace contextRef="#ctx0" brushRef="#br0" timeOffset="36106.6964">4239 4884 43 0,'-3'5'21'0,"20"0"10"15,1-10-22-15,17 0-9 16,4-3 1-16,11 3-1 16,2-3 0-16,-2 0-41 15,-11 5 1-15,-4 3 28 0,-10-5 1 16</inkml:trace>
  <inkml:trace contextRef="#ctx0" brushRef="#br0" timeOffset="37028.6242">2299 4611 24 0,'-7'6'12'0,"-14"-6"8"16,18 0-13-16,-4 2 2 16,-1-2 0-16,1 3-2 15,0-3 1-15,4 0-3 16,-1 3 1-16,1-3 1 15,3 0 1-15,10-6-7 16,4 1 0-16,8 2-2 16,2 1 1-16,5-1 0 15,-5 3 1-15,-3 3-2 16,-3-1 0-16,-7 6 2 16,-11 3 0-16,-7 2-2 15,-11 0 0-15,0-2 2 16,4 2 0-16,4-2-1 0,3-3 0 15,0-3 0-15,3 0 0 16,15 1-1-16,10-1 0 16,10 3 1-16,-2 2 0 15,-1 4 1-15,-7 1 0 16,-7 1-1-16,-10 6 0 16,-11-4 0-16,-11 1 0 15,-3 2-1-15,-4-3 1 16,8-7-8-16,2-1 0 15,5-2-12-15,3-5 1 0,14-11 0 16,7 0 1-16,7-5 3 16,0 0 1-16</inkml:trace>
  <inkml:trace contextRef="#ctx0" brushRef="#br0" timeOffset="37309.8507">2543 4778 27 0,'7'0'13'0,"0"29"13"15,-7-18-13-15,0 2-6 16,7 0 0-16,3 0 5 15,12-2 0-15,6-6-5 16,-3-2 1-16,6-8-2 16,1-9 0-16,0-4-1 15,-8-1 0-15,-6 1-5 16,-11-1 1-16,-14 1-1 16,-7-1 1-16,-14 3-2 15,-7 1 1-15,-4 4-1 16,3 6 1-16,5-1-9 15,2 6 1-15,12 3-4 0,6 0 0 16,8 2-4-16,10 3 0 16,14 0-12-16,14 0 1 15,0-6 15-15,1-2 0 16</inkml:trace>
  <inkml:trace contextRef="#ctx0" brushRef="#br0" timeOffset="37700.4725">2980 4638 31 0,'-25'-3'15'0,"11"22"11"0,11-11-17 0,-1 2-4 16,4 3 1-16,4 3 3 16,3 0 1-16,7 0-2 15,7-5 1-15,4-6-6 16,3-5 0-16,-3-3-3 15,-4-5 1-15,-3-5-1 16,-4-5 1-16,-7-6-3 16,-4-3 1-16,-10 1 1 15,-10 2 0-15,-8 3-1 16,4 5 1-16,3 5 0 16,0 1 0-16,4 5 0 15,4 5 0-15,3 8 0 16,10 7 0-16,4 12 1 15,11 5 0-15,3 2 1 0,7 3 0 16,-7-5-2-16,1-6 0 16,-1-5-1-16,3-7 1 15,5-4-25-15,-1-10 1 16,-3-10-20-16,-4-6 1 16</inkml:trace>
  <inkml:trace contextRef="#ctx0" brushRef="#br0" timeOffset="37919.2601">3340 4434 41 0,'0'32'20'16,"14"10"12"-16,-10-34-21 0,3 5-3 16,3 9 0-16,1 7-6 15,3 8 1-15,0-3-3 16,-3 3 0-16,-1-5 0 15,1-11 1-15,-4-2-9 16,0-6 1-16,-4-11-18 16,4-4 1-16,-3-6-6 15,-8-8 0-15</inkml:trace>
  <inkml:trace contextRef="#ctx0" brushRef="#br0" timeOffset="38278.6396">3252 4439 40 0,'-32'8'20'0,"7"-8"8"0,25 0-21 15,0 3 0-15,0-3 0 16,11 0 0-16,14 0 0 16,6 3-7-16,12-1 1 15,13 4-1-15,-3 4 0 16,-11-2 0-16,-6 5 0 15,-8 1-1-15,-14 4 1 16,-11 6 1-16,-10 2 0 16,-10-2 0-16,-1 0 1 15,4-5-2-15,7-4 0 0,14-1 1 16,14-1 1-16,7 0-2 16,8 0 0-16,-5 1-1 15,-6 1 1-15,-11 4 1 16,-17 5 0-16,-11 2-2 15,-18 3 1-15,-11-5-24 16,5-5 0-16,-1-4-17 16,7 1 1-16</inkml:trace>
  <inkml:trace contextRef="#ctx0" brushRef="#br0" timeOffset="39138.0268">4084 9006 39 0,'18'0'19'0,"45"-5"8"16,-42 5-21-16,11 0-5 15,11 0 0-15,-1 0-2 16,-3 2 1-16,-1-2-14 15,-2 0 0-15,-1 0-18 16,-7 3 1-16</inkml:trace>
  <inkml:trace contextRef="#ctx0" brushRef="#br0" timeOffset="40184.899">1992 9117 39 0,'-10'0'19'0,"20"-3"10"0,5 1-19 0,2-1-7 15,4 0 0-15,11 1-5 16,3-4 0-16,4 4-10 16,-4-3 1-16,-6-1-15 15,-5 4 0-15,-2 2 14 16,-1 0 1-16</inkml:trace>
  <inkml:trace contextRef="#ctx0" brushRef="#br0" timeOffset="40575.5349">2518 8879 33 0,'0'-11'16'0,"0"25"7"0,0-12-18 16,0 6 1-16,0 5 1 0,0 6 2 15,0-1 1-15,0 9-6 16,0 2 1-16,0 3-4 15,0 5 0-15,0-6-1 16,-3-4 1-16,3-1-1 16,-4-2 0-16,0-5-8 15,1-3 1-15,3-6-24 16,0-7 1-16,3-11 8 16,-3-3 0-16</inkml:trace>
  <inkml:trace contextRef="#ctx0" brushRef="#br0" timeOffset="40872.429">2698 9011 34 0,'0'8'17'0,"21"21"10"16,-14-24-17-16,11 3-1 0,6 0 1 15,8-2 0-15,-4-6 1 16,1 0-10-16,-8-6 1 15,-4 1 1-15,-2-6 1 16,-8 1-5-16,-11-1 1 16,-14 3 0-16,-10 0 1 15,-4 3-2-15,8 0 0 16,-4 0-7-16,6 2 0 16,5 3-5-16,3 0 1 15,3 0 0-15,15 0 0 0,-1 3-16 16,8-1 1-16,6 3 20 15,1 1 0-15</inkml:trace>
  <inkml:trace contextRef="#ctx0" brushRef="#br0" timeOffset="41309.9106">3075 8871 45 0,'-3'-13'22'0,"-1"21"3"15,-3 0-22-15,0 10 1 16,0 1 1-16,4-1 2 16,3 3 0-16,3 6-4 15,8-1 0-15,3 1 4 16,0-4 0-16,0-7-1 0,-3-2 1 16,3-9-5-16,0-8 0 15,0-5-3-15,0-8 1 16,0 1 0-16,-3-12 0 15,-1-15-7-15,-6-6 0 16,-4-5 5-16,-7 3 0 16,0 2 1-16,-7 9 1 15,-4 7-1-15,0 8 1 16,1 8 0-16,-1 11 1 16,0 10-1-16,4 11 1 15,11 8 5-15,3 8 0 0,14 7-3 16,4 6 1-16,6-8-3 15,4-2 1-15,4-4-3 16,3-4 1-16,-3-1-18 16,-7-4 0-16,-4-7-26 15,4 1 1-15,-4-2 26 16,0-7 1-16</inkml:trace>
  <inkml:trace contextRef="#ctx0" brushRef="#br0" timeOffset="42091.1927">3396 8805 40 0,'0'2'20'0,"-3"25"2"0,6-17-20 0,4 9 3 16,4 7 0-16,3-2 0 16,0-5 1-16,0-1-6 15,-3 1 0-15,-1-6 3 16,-2-2 0-16,-5-3 1 16,-3-6 1-16,0-2-6 15,0 0 0-15,-3-5-10 16,-5-11 0-16,1-8 2 15,0-2 1-15,-3-3 6 16,-1 2 1-16,4 3 2 16,-3 3 0-16,2-3 3 15,1 3 1-15,0 5 4 16,0 1 1-16,0 1-1 16,0 4 1-16,4-1-1 15,3 1 1-15,0-1-9 0,7-2 0 16,10-1 2-16,12 4 0 15,2 2-3-15,1 5 1 16,0 6-2-16,-4 2 1 16,-3 6-1-16,-4 5 1 15,-7 2 1-15,-14 3 1 16,-7 3-3-16,0 0 1 16,-4-3 0-16,-3-8 1 15,4 1-1-15,3-1 0 16,3 0 0-16,11-2 1 15,4 2-2-15,3 0 0 0,3 0 1 16,-2 3 1-16,-5 0-1 16,-3-5 0-16,-7 2-1 15,-7 0 1-15,0 0-2 16,-4-5 1-16,-3 3-27 16,0-1 0-16,0 1-18 15,0 0 0-15</inkml:trace>
  <inkml:trace contextRef="#ctx0" brushRef="#br0" timeOffset="42622.4495">4031 9786 41 0,'4'0'20'0,"42"-26"12"16,-25 23-20-16,11 1-11 16,6-1 1-16,8 3-3 15,0-3 0-15,-4 3-18 16,-6 0 0-16,-8 3-15 0,-3 5 1 15</inkml:trace>
  <inkml:trace contextRef="#ctx0" brushRef="#br0" timeOffset="43122.4093">2299 9887 54 0,'-3'0'27'0,"20"-13"1"0,-2 7-26 16,13 1-3-16,7-3 1 16,4 0-9-16,17-2 0 15,-3 2-9-15,-7 5 1 16,-4-2-10-16,-6 5 1 15</inkml:trace>
  <inkml:trace contextRef="#ctx0" brushRef="#br0" timeOffset="43700.5503">2825 9540 47 0,'-11'-5'23'0,"15"2"12"0,3 1-23 15,3 2-12-15,12 0 1 16,-1 0-1-16,7 2 0 16,0 1-1-16,-3 5 1 0,-4 0 0 15,-7 5 1-15,-10 3-1 16,-11 8 0-16,-4 5 1 16,-7 5 0-16,-3-5 2 15,0-2 0-15,4-1-3 16,2-2 1-16,5 0 2 15,10 0 0-15,10-3-2 16,5 0 1-16,6-5-5 16,10-5 1-16,5-9-17 15,-1-4 1-15,-3-6-7 16,-1-8 1-16,-2 2 4 16,-8-7 0-16</inkml:trace>
  <inkml:trace contextRef="#ctx0" brushRef="#br0" timeOffset="43919.3422">3167 9649 35 0,'-11'0'17'0,"8"37"8"16,3-27-18-16,0 6-2 16,3 5 0-16,12-2 5 0,2-3 0 15,8 0-3-15,7-6 0 16,-4-4-4-16,-3-4 0 16,-4-2 6-16,-7-2 0 15,-4-4-10-15,-10-2 1 16,-10-5-1-16,-11-5 1 15,-8-1 0-15,1 3 1 16,7 0-16-16,0 3 1 16,3 5-12-16,8 8 1 15,6 0-8-15,4 5 0 0</inkml:trace>
  <inkml:trace contextRef="#ctx0" brushRef="#br0" timeOffset="44388.0726">3481 9596 38 0,'-18'-11'19'0,"-10"30"1"16,18-9-18-16,2 12 2 15,5 7 0-15,-1 2-2 16,4-4 0-16,4 2 8 16,3-3 1-16,7-4-3 0,0-9 0 15,7-8-6-15,1-5 0 16,-1-3-3-16,-7-5 0 16,0-13 3-16,-7-10 0 15,0-6-2-15,-7-6 0 16,-14-2 0-16,-4 3 0 15,1 10 0-15,-1 3 0 16,11 11 0-16,-4 7 0 16,1 11 0-16,6 11 0 15,4 10 0-15,7 3 0 0,7 20 7 16,8 4 0-16,-8-11-14 16,3-5 0-16,1-3 7 15,-4-5 1-15,0-6-23 16,-3-4 1-16,-1-7-23 15,1-1 1-15,-4-4 43 16,4-12 0-16</inkml:trace>
  <inkml:trace contextRef="#ctx0" brushRef="#br0" timeOffset="44638.0486">3654 9479 43 0,'0'3'21'0,"14"31"15"16,-7-23-23-16,0 5-7 16,4 5 1-16,3 11-4 0,-4 2 1 15,1 3 4-15,-4-5 0 16,0 0-8-16,0-3 1 16,0-5-1-16,0-6 0 15,-3-2-8-15,-1-8 0 16,1-5-19-16,-1-9 0 15,1-2-11-15,-4-10 1 16</inkml:trace>
  <inkml:trace contextRef="#ctx0" brushRef="#br0" timeOffset="45184.9837">3671 9456 28 0,'-10'-11'14'0,"3"8"13"16,3 1-15-16,1-1 2 15,-1 0 1-15,4 3-7 16,0-2 0-16,4-1-5 16,3 1 0-16,3-1 6 15,5 0 1-15,-1 1-9 16,0-1 1-16,0 3-2 16,0-3 0-16,-3 3 0 15,3 0 1-15,-4 3-1 16,1 2 0-16,-4 1-1 15,0 4 0-15,0 3 1 16,-4 3 0-16,1 0 0 16,-4 3 1-16,-4-6-1 15,1 0 1-15,-1-5-2 0,4 0 1 16,0-3 0-16,0 1 0 16,4-4 0-16,-1 1 1 15,1-1-2-15,0 1 1 16,-1 2-1-16,1 3 1 15,-1 0 0-15,1 0 0 16,-4 5 0-16,0 6 0 16,-4-3 1-16,1 2 0 15,-1-4-2-15,1-7 1 16,-1 7 0-16,0-6 1 0,1-6-1 16,3 1 1-16,0-3-2 15,0 3 1-15,0-3 0 16,0 0 0-16,0 0 0 15,0 0 0-15,0 2-1 16,0-2 1-16,0 3-17 16,0-3 1-16,3-5-24 15,-3 5 1-15,4-3 20 16,0 3 0-16</inkml:trace>
  <inkml:trace contextRef="#ctx0" brushRef="#br0" timeOffset="45622.4901">3774 9630 29 0,'-4'-5'14'0,"8"5"16"0,-1-3-15 0,4 1-12 15,0 2 0-15,7 2 4 16,4 4 1-16,3 7-8 16,-3-3 1-16,-4 4-1 15,-3 1 0-15,-8 1 1 16,-13 0 1-16,-5-3-2 16,-2 3 1-16,-4-2-1 15,-4-4 0-15,0-2-28 16,4 0 0-16,3 0 1 15,4 5 1-15</inkml:trace>
  <inkml:trace contextRef="#ctx0" brushRef="#br0" timeOffset="46481.8209">4038 10596 38 0,'0'-3'19'0,"32"1"7"15,-14 2-18-15,10 2-8 16,0 4 1-16,7-6-7 16,1 2 1-16,2 1-29 0,-6-3 1 15,-4 0 26-15,-3-5 1 16</inkml:trace>
  <inkml:trace contextRef="#ctx0" brushRef="#br0" timeOffset="46966.2021">2112 10810 39 0,'11'0'19'0,"49"-5"4"0,-39 2-21 16,0-2-23-16,7 0 0 16,8-1 1-16,-1-2 0 15</inkml:trace>
  <inkml:trace contextRef="#ctx0" brushRef="#br0" timeOffset="47481.8529">2793 10530 21 0,'-21'-8'10'0,"-11"8"9"16,29 2-12-16,-11 1 0 16,0 2 0-16,-4 3-3 0,0-2 0 15,4 2-4-15,4-3 1 16,2 0 11-16,12-2 1 15,7-1-10-15,6 1 0 16,4-6-4-16,4 6 0 16,0 5 0-16,-4 0 1 15,-7-3 0-15,-7 3 1 16,-10 5-1-16,-4 3 1 16,-4 3-2-16,-3-3 1 15,0 0-1-15,0-3 0 16,7 0 3-16,10 0 0 15,8-2-1-15,6 2 0 0,8 0-2 16,0 1 1-16,-4-1 1 16,-7 0 0-16,-11 5-1 15,-10 4 1-15,-7-1-2 16,-3-3 1-16,3 1-12 16,-4-3 0-16,7-6-21 15,4-7 0-15,4-6 22 16,10-5 0-16</inkml:trace>
  <inkml:trace contextRef="#ctx0" brushRef="#br0" timeOffset="47778.7333">3026 10747 31 0,'-18'18'15'0,"8"17"9"15,10-27-15-15,7 2 3 0,3 1 0 16,8-3-2-16,10-6 1 15,-3-4-5-15,3-6 0 16,-3-3-1-16,-4-2 1 16,-7-3-4-16,-7-2 0 15,-10 2-2-15,-4-3 0 16,-15 3-1-16,-9-2 1 16,-5 4-1-16,8 4 1 15,3 5-6-15,4-1 0 16,4 4-5-16,6 4 0 15,4 1-6-15,11 2 1 0,6 6-23 16,8-1 0-16,3 1 38 16,4-3 0-16</inkml:trace>
  <inkml:trace contextRef="#ctx0" brushRef="#br0" timeOffset="48169.4004">3375 10673 47 0,'-3'-22'23'0,"-15"12"2"16,11 7-24-16,-7 3-1 16,-4 6 0-16,1 4 4 15,2 1 1-15,5 5-1 16,6-1 1-16,11 1 4 16,4-2 0-16,7-4-3 15,-1-7 0-15,1-3-6 0,0-8 0 16,-1-5-1-16,-3-3 1 15,0-3-2-15,-10 3 0 16,-1-7 2-16,-6-9 1 16,-4 8-2-16,0-2 0 15,-4 7 1-15,4 3 0 16,-3 11-1-16,3 13 1 16,-1 5 1-16,8 0 1 15,4 6 0-15,3 5 0 16,0 5-3-16,4 0 1 15,3-3-2-15,0 1 1 0,4-6-21 16,-1-3 1-16,4-4-26 16,4-6 0-16,-7-6 46 15,-1-10 0-15</inkml:trace>
  <inkml:trace contextRef="#ctx0" brushRef="#br0" timeOffset="48403.7782">3594 10440 35 0,'-7'5'17'0,"7"32"8"15,0-24-19-15,3 3-2 16,4 5 1-16,4-2-2 16,0-1 1-16,-1 6-4 15,1-3 0-15,-4 1 0 16,-4-1 0-16,1-5-7 15,-1-3 0-15,-3-5-20 0,-3-8 0 16,-1-6 12-16,1-1 0 16</inkml:trace>
  <inkml:trace contextRef="#ctx0" brushRef="#br0" timeOffset="48763.1543">3566 10458 28 0,'-22'-16'14'0,"-20"3"12"0,32 13-13 15,-5-5-7-15,1 2 1 16,0-2-4-16,4 2 0 0,3 3 1 16,3 0 1-16,15 0-2 15,3 0 0-15,14 0-2 16,0 0 0-16,7 3-2 16,1 2 1-16,-5 1-1 15,-9 2 1-15,-8 2 0 16,-11 11 1-16,-6 3-1 15,-8 0 1-15,4-6-2 16,0-2 1-16,4-2 1 16,6-4 0-16,11 1 2 15,7-6 0-15,4 6-3 16,0-1 1-16,-8 1-2 16,-6 2 1-16,-11 3 0 15,-14 5 1-15,-11 0-3 16,0 0 1-16,-3 0-32 15,4-2 1-15,2-3 4 0,12-6 1 16</inkml:trace>
  <inkml:trace contextRef="#ctx0" brushRef="#br0" timeOffset="49388.1162">3587 10622 26 0,'0'0'13'0,"28"0"10"0,-10 0-13 0,10 0-7 16,4 3 1-16,3 2-3 15,-7 3 0-15,-3 3 4 16,-8-1 0-16,-10 4 2 16,-7 1 0-16,-7-1-7 15,-10-1 0-15,-4-2-3 16,-4-1 0-16,4-2-22 15,3-3 0-15,8 1 1 16,6-4 0-16</inkml:trace>
  <inkml:trace contextRef="#ctx0" brushRef="#br0" timeOffset="61168.6016">11128 7590 25 0,'-7'-5'12'0,"4"2"14"16,3 3-14-16,-4-2-2 16,4-1 0-16,0 1-1 15,0-1 0-15,0-2-7 16,0 2 0-16,0 3-2 16,4 0 0-16,-1 3 0 15,1 2 0-15,-1 0 0 16,1 3 1-16,-1 5 1 15,1 3 0-15,-4 0-1 16,-4 3 1-16,1-6-2 16,-4 0 1-16,0 0 0 0,-1-2 1 15,1-8-1-15,0-3 0 16,0-3 0-16,0-8 1 16,4-2-2-16,-1-3 0 15,4 0 2-15,0 6 0 16,0 2-2-16,0 3 1 15,0 5-1-15,4 5 1 16,-1 3 1-16,4 10 0 16,-3 1 0-16,-1 5 0 15,1-6 1-15,-1-2 1 16,-3-3-1-16,4-2 0 0,-4-1-1 16,0-2 1-1,0-2-2-15,0-4 1 0,-4-4-2 16,4 2 0-16,-3-8 0 15,-1-6 1-15,1-4-1 16,-1-3 0-16,-3-3 0 16,4 5 0-16,-1 4 0 15,4 1 1-15,0 6-2 16,4 6 1-16,-1 7-2 16,4 6 1-16,-3 4 1 15,-1 1 1-15,1 3-1 16,-1-1 0-16,1-7 0 15,-1 0 1-15,-3-3 3 16,0-3 0-16,4 3-4 16,-4-8 1-16,-4-8-1 15,4-8 0-15,-3-13 0 0,3 0 1 16,-4 5-1-16,4 5 0 16,-3 4-1-16,3 7 1 15,0 10 1-15,3 11 1 16,4 11 1-16,-3 3 0 15,0-9-6-15,-4 3 1 16,3-2 1-16,1-1 1 16,-1-4-49-16,1-1 0 15,6-3 8-15,4-12 1 16</inkml:trace>
  <inkml:trace contextRef="#ctx0" brushRef="#br0" timeOffset="114291.4145">17650 1527 17 0,'-11'-3'8'0,"4"-10"8"16,7 10-10-16,0 0-1 0,0-5 1 16,0 1 1-16,0-1 0 15,0 2-4-15,0 4 0 16,0 2-2-16,4 0 0 15,-1 8 2-15,1 10 0 16,3 14 0-16,4 2 0 16,-4 3 0-16,0 11 1 15,-4 5 2-15,4 0 0 16,-7 2-4-16,0-4 1 0,0-1-2 16,-3-5 1-16,-1-16-2 15,1 0 1-15,-4-3-1 16,-4-7 0-16,4-1-1 15,0-2 0-15,0-2-11 16,0-4 0-16,0-2-16 16,0 0 1-16,3-8 8 15,-3 3 1-15</inkml:trace>
  <inkml:trace contextRef="#ctx0" brushRef="#br0" timeOffset="114682.0444">17964 1945 31 0,'-7'-3'15'0,"14"27"4"0,-3-16-15 0,-4 5 0 15,0 0 1-15,0 3-2 16,0 0 1-16,0-3-3 15,0 0 1-15,0-10-2 16,0 2 0-16,3-2-1 16,-3-3 0-16,7-5-34 15,-7-9 0-15,7-9 28 16,0-4 0-16</inkml:trace>
  <inkml:trace contextRef="#ctx0" brushRef="#br0" timeOffset="114869.5504">17999 1712 33 0,'-28'-3'16'0,"21"-10"7"0,7 10-16 16,-4 3-7-16,1-5 0 16,-1 2-2-16,1-5 2 15,3 8 0 1,7 8-38-16,0-8 1 15</inkml:trace>
  <inkml:trace contextRef="#ctx0" brushRef="#br0" timeOffset="115432.0633">18243 1910 15 0,'7'13'7'0,"10"6"9"0,-10-11-9 0,0 8-2 16,1 0 1-16,-1-3 0 16,0 3 0-16,-4 0-3 15,1-1 1-15,-1-4-3 16,1 0 0-16,-4-6-1 16,0 0 1-16,0-2 1 15,0-1 1-15,0 4 2 16,0-4 0-16,0 4-6 15,-4-12 1-15,4-2 0 16,0-2 1-16,0-1-2 16,4-5 1-16,3-2 0 15,0 2 0-15,0-5 0 16,0 8 0-16,4-3 0 0,-4 3 0 16,3 2 0-16,1 8 0 15,3-2 0-15,3 5 1 16,5 0-2-16,-1 8 1 15,-4 3 0-15,1 2 1 16,-7-3 0-16,3 4 0 16,-7-9 3-16,0 0 0 15,0 3 2-15,-4-8 1 16,1-5-7-16,0-8 0 16,-4-1 0-16,3 4 0 15,1-6 0-15,-1 5 1 0,1-2-3 16,3 8 1-16,0 2 1 15,3 6 0-15,4-1 0 16,4 6 0-16,3 0 0 16,4 0 0-16,3 3-16 15,0-3 0-15,1-6-24 16,-1-2 0-16</inkml:trace>
  <inkml:trace contextRef="#ctx0" brushRef="#br0" timeOffset="116541.4197">17322 2688 18 0,'-7'0'9'0,"7"-8"8"0,0 8-9 0,0 0-8 15,0 0 1-15,4 3 2 16,3 5 1-16,0 2 0 16,3 6 1-16,4 8-1 15,0 8 0-15,1-6-1 16,-1 1 1-16,0-1 0 16,-4 0 0-16,1-2-1 15,-1-3 0-15,-2-2-2 16,-1-6 0-16,-4 0 5 15,1-5 0-15,-1-5-6 16,-3-3 0-16,0-3 0 16,0-5 1-16,0-5-3 15,0 3 1-15,0-6 2 16,0 3 0-16,0-3-2 16,0 8 1-16,0-8-1 15,4 8 1-15,-1 3 0 16,1 7 1-16,3 4-2 0,3 1 0 15,5 1 1-15,-1 3 1 16,3 2-1-16,-3-2 1 16,0-3 0-16,-3-3 0 15,0-2 6-15,-1-6 1 16,1-2-7-16,-4-3 1 16,-4-11-1-16,-3-5 1 15,-3-5-2-15,-4 3 1 16,0 2-2-16,0 0 1 15,0 3-11-15,0 5 0 0,3 0-10 16,1 8 0-16,3 1-6 16,3 4 0-16,4 6 19 15,4-1 1-15</inkml:trace>
  <inkml:trace contextRef="#ctx0" brushRef="#br0" timeOffset="116978.8957">17798 2699 34 0,'-14'0'17'0,"21"-3"6"0,0 3-17 15,11-5-2-15,7 2 1 16,10 3-4-16,4-5 0 15,6-1-1-15,-2 4 0 0,-8-4-1 16,-3 4 1-16,-4-1 1 16,-7 1 0-16,-7-1-2 15,0 0 1-15,-7 3-5 16,-7 3 0-16,0 0-7 16,0 2 0-16,-3 0-9 15,-1 0 1-15,1 1 12 16,3-1 1-16</inkml:trace>
  <inkml:trace contextRef="#ctx0" brushRef="#br0" timeOffset="117413.2755">18056 2545 29 0,'-25'0'14'0,"7"-3"7"0,18 3-14 15,0 0-8-15,0 0 1 16,7 3 0-16,8 0 0 15,2-1 1 1,1 6 0-16,3 3 1 16,0-3 1-16,0 2-3 0,-3 1 0 15,0 2 0-15,-1-5 1 16,-3 5 3-16,0 1 0 16,-3 2-1-16,-4-1 1 0,-3 4 1 15,-4-6 0-15,-7 3-4 16,-1 0 0-16,-2 0-2 15,-1 0 1-15,4-3 1 16,0-3 0-16,0 1-19 16,4-8 1-16,3 2-18 15,7-5 0-15</inkml:trace>
  <inkml:trace contextRef="#ctx0" brushRef="#br0" timeOffset="117788.2802">18091 2561 28 0,'-28'-5'14'0,"24"5"1"0,4 2-13 16,7 9-1-16,4 2 1 15,-1 6 2-15,5-1 0 0,-5 3-1 16,1 1 0-16,-1-1-1 15,-3-3 0-15,0-2-4 16,0-3 1-16,-3-2-6 16,0-3 1-16,-1 0-26 15,1-6 1-15</inkml:trace>
  <inkml:trace contextRef="#ctx0" brushRef="#br0" timeOffset="118210.1063">18394 2556 24 0,'-10'2'12'0,"3"17"3"0,7-14-12 16,0 8 3-16,0 3 0 15,0 5-1-15,3 3 1 16,1-3-3-16,-1 3 0 16,4 0 1-16,4-3 1 15,3-8-1-15,0-5 0 0,7-8-2 16,-3-5 1-16,-4-3-3 15,-3 0 0-15,-4-5 0 16,-7-3 0-16,-11 0 0 16,-7 3 0-16,4-6-1 15,-3 6 1-15,3 3-11 16,3 2 1-16,0 0-18 16,4 3 1-16,7 2 13 15,7 0 1-15</inkml:trace>
  <inkml:trace contextRef="#ctx0" brushRef="#br0" timeOffset="118538.2734">18592 2542 23 0,'-11'6'11'0,"8"23"7"0,3-21-13 16,0 8 2-16,3 8 1 16,1-1-2-16,-1 1 0 15,4 0-1-15,0 0 0 16,0-11 5-16,8-5 1 16,-1-8-10-16,3-3 0 15,-3-10-1-15,1 0 1 16,-8-3-2-16,-4-8 1 0,-6 0 0 15,-4 3 1-15,-4 5-6 16,-3 3 1-16,0 2-20 16,3 4 1-16,1 4-8 15,3-5 1-15</inkml:trace>
  <inkml:trace contextRef="#ctx0" brushRef="#br0" timeOffset="119788.2576">19537 1550 16 0,'-3'-26'8'0,"3"21"9"0,0 5-9 0,0 0-7 16,0 0 1-16,0 13 6 16,0 3 1-16,3 5-2 15,1 5 0-15,-1 3-6 16,1 6 1-16,-4 2 1 16,0 10 1-16,-4 1-3 15,1 0 0-15,-1 5-2 16,1-6 1-16,-1-12 0 15,4-9 1-15,0-2-7 16,0-11 0-16,4 0-30 16,-1-5 0-16,4-13 31 15,-3-6 0-15</inkml:trace>
  <inkml:trace contextRef="#ctx0" brushRef="#br0" timeOffset="119975.7572">19537 1889 29 0,'-3'-8'14'0,"24"-5"9"0,-7 8-16 16,7-3-2-16,7-6 0 15,8 4-6-15,2-1 0 16,-2 3 0-16,-5 3 0 16,-6-3-20-16,-4 0 0 15,0 3 3-15,-3-3 1 16</inkml:trace>
  <inkml:trace contextRef="#ctx0" brushRef="#br0" timeOffset="120178.8811">19766 1558 28 0,'-14'0'14'16,"25"59"0"-16,-4-41-14 0,-4-7 3 15,1 10 1-15,-4 5 4 16,0 9 0-16,-4 7-5 15,-3 0 0-15,-3 14-4 16,3-6 0-16,3-10 1 16,1-8 0-16,3-6-26 15,0-7 1-15,3-4 9 16,8-1 1-16</inkml:trace>
  <inkml:trace contextRef="#ctx0" brushRef="#br0" timeOffset="120600.8187">20130 1714 28 0,'-14'-13'14'16,"-8"13"0"-16,19 0-14 0,-4 0 2 15,-4 5 1-15,-3 9 6 16,0 9 0-16,0 7-2 15,3 4 1-15,4 6-2 16,7-3 0-16,4 2-3 16,6-2 1-16,5-7-4 15,2-9 1-15,4-3 0 16,1-5 0-16,2-2-13 16,1-6 1-16,-4-2-17 15,0-3 0-15,-3-8 10 16,-4 0 1-16</inkml:trace>
  <inkml:trace contextRef="#ctx0" brushRef="#br0" timeOffset="121210.2068">20271 1857 22 0,'0'-10'11'0,"0"2"8"0,0 8-11 15,0 0-1-15,0 2 1 16,3 4-4-16,1 2 1 16,-1 2-3-16,4 6 0 0,1 0 0 15,-1-3 1-15,0 8-1 16,0-7 0-16,0-6 3 16,0-1 0-16,0-1-4 15,0-12 0-15,0 4-1 16,0-9 0-16,0 3 0 15,4 0 0-15,-4 0-1 16,0-5 1-16,-4 3 0 16,1-1 0-16,-4-2-1 15,3 2 1-15,-3 3 0 16,0 0 0-16,0 8 0 16,0-8 0-1,0 6 0-15,0-6 1 16,4 3 0-16,-4 5-2 15,0 0 1-15,0 0-1 16,0 0 1-16,0 2 0 0,3 3 0 16,1 3 0-16,-1 6 1 15,5 1-2-15,2 4 1 16,4 2 0-16,0 3 0 16,0-5 0-16,1-4 0 15,-1-1 4-15,-4-12 0 16,1-4-3-16,-1-6 1 15,-3 0-2-15,0-11 0 16,-3 3 1-16,0-7 0 16,-1-4-1-16,-3 3 0 15,0 0-1-15,0 6 1 16,-3 7-12-16,-1-2 1 0,0 8-9 16,-3 5 0-16,0 0-8 15,4 2 1-15</inkml:trace>
  <inkml:trace contextRef="#ctx0" brushRef="#br0" timeOffset="121413.3299">20606 1701 24 0,'25'-5'12'0,"31"-24"7"16,-35 23-11-16,7 4-9 15,4 10 1-15,0-3 2 16,-7 3 1-16,-4 8-4 15,-7 8 0-15,-7 7 0 16,-11 6 0-16,-3 1-12 16,-3-1 0-16,-1-3-5 0,1-13 0 15</inkml:trace>
  <inkml:trace contextRef="#ctx0" brushRef="#br0" timeOffset="121897.661">20927 1407 39 0,'-7'-18'19'0,"7"18"3"16,0 3-19-16,0 5 1 0,0 7 1 15,7 9 2-15,0 11 1 16,0 15-3-16,0 0 1 16,4 11-6-16,3 5 1 15,0 3-1-15,0 8 1 16,0-16-2-16,-3-3 1 15,-1-8-18-15,-3-8 0 16,-3-7-23-16,-4-6 0 16</inkml:trace>
  <inkml:trace contextRef="#ctx0" brushRef="#br0" timeOffset="122436.6443">19301 1405 19 0,'-4'2'9'0,"1"38"6"0,6-24-11 16,8 11 6-16,3 23 1 0,0 0-3 15,4 21 1-15,-4 6-5 16,-4 11 0-16,-6-9-3 15,-4-2 1-15,0-6-2 16,-4-10 1-16,1-13-2 16,-1-6 1-16,4-10-25 15,4-6 1-15,3-13 1 0,0-7 1 16</inkml:trace>
  <inkml:trace contextRef="#ctx0" brushRef="#br0" timeOffset="122889.7973">21400 1730 27 0,'-15'0'13'0,"19"6"11"0,3-6-13 15,7-6-4-15,7 4 0 16,8 2-2-16,2-8 0 16,5 2-5-16,2 1 0 15,1 0-1-15,0 2 1 16,-4-2-5-16,-3 2 0 15,-4-2-13-15,-7 2 1 16,-3 3-9-16,-7 0 0 0</inkml:trace>
  <inkml:trace contextRef="#ctx0" brushRef="#br0" timeOffset="123092.9413">21417 1863 43 0,'14'-8'21'0,"67"0"6"16,-52 2-21-16,13-4-6 15,11-1 0-15,3 3-2 16,1-5 1-16,-4 5-42 16,-4 3 1-16,-7 0 38 15,-3 5 1-15</inkml:trace>
  <inkml:trace contextRef="#ctx0" brushRef="#br0" timeOffset="123530.4486">22772 1278 36 0,'-14'-11'18'0,"17"32"7"16,-3-7-18-16,0 7 3 15,0 11 0-15,0-1-5 16,-3 6 0-16,3 8-3 16,0 3 0-16,-7-6-2 15,7-13 1-15,3-7-2 16,-3-7 1-16,0-1-12 15,0-1 0-15,0-5-14 16,7 0 0-16,4-8 4 0,3-16 1 16</inkml:trace>
  <inkml:trace contextRef="#ctx0" brushRef="#br0" timeOffset="123967.9157">22779 1236 29 0,'-25'-19'14'0,"18"19"10"0,7-5-15 0,0-6-5 15,0 3 1-15,11 6 2 16,6-6 0-16,11 0 0 16,15 8 1-16,6 0-6 15,-3 8 0-15,-4 5-3 16,-6 3 1-16,-5 0 0 15,-10-6 0-15,-10 6 0 16,-7 3 0-16,-8 2-1 16,-10-3 1-16,-11 6 0 15,-6-5 1-15,-1-4-1 16,-3 1 1-16,-4-5-1 16,10-3 0-16,5 0 0 15,6 0 0-15,11 0 0 16,4 2 0-16,10-2 1 15,14 8 1-15,14-5 0 0,14 7 1 16,8 1-3-16,10 2 0 16,-11-3-12-16,-3 6 1 15,-3-11-21-15,-8 3 1 16,-7-2 11-16,-10-7 1 16</inkml:trace>
  <inkml:trace contextRef="#ctx0" brushRef="#br0" timeOffset="124327.2793">22465 1900 45 0,'3'-3'22'0,"107"11"12"16,-50-5-22-16,31-6-6 15,36 3 0-15,18-8-5 16,3 0 0-16,-7 8-2 16,-17-5 1-16,-19 5-3 0,-13 0 1 15,-14 5-25-15,-18-5 1 16,-14 8-8-16,-15-5 1 16</inkml:trace>
  <inkml:trace contextRef="#ctx0" brushRef="#br0" timeOffset="125101.3606">22475 2289 31 0,'7'-14'15'0,"4"-4"6"16,-7 15-15-16,-1-2 0 15,-3 5 0-15,0 0-5 16,4 5 1-16,-1 3 0 15,4 3 1-15,0 12 0 16,0 4 1-16,0-1 1 16,4 6 0-16,0-3-2 15,-1-5 1-15,1-5 4 16,-1-4 0-16,1-4-3 16,3-6 1-16,0 3-5 15,0-8 0-15,0-8-2 0,-3-13 1 16,3-3 0-16,-7 0 1 15,-3-7-2-15,3 4 1 16,-4 9-1-16,-3 2 1 16,0 3 0-16,0 13 0 15,7 5-1-15,0 11 1 16,4 5-2-16,3 8 1 16,4-2 6-16,-1-6 1 15,1 0 2-15,-1-11 1 16,1 1-4-16,-4-11 1 0,0-8-6 15,-3-5 0-15,-1-6 0 16,-2-4 0-16,-5-4 0 16,-3-5 0-16,0 6-4 15,0-1 0-15,0 4-13 16,0 4 1-16,0 11-6 16,4-2 0-16,-1 10-18 15,4 2 0-15,0 1 33 16,0-3 1-16</inkml:trace>
  <inkml:trace contextRef="#ctx0" brushRef="#br0" timeOffset="125476.3666">23131 2050 52 0,'11'-5'26'0,"-4"-3"2"0,-7 8-26 16,4 5 2-16,3 3 0 16,-4 3 0-16,1 5 1 15,-4 13-1-15,3 8 0 16,1-3 3-16,-1 9 0 16,-3-1-4-16,0-8 1 15,0 3-2-15,0-5 1 16,0-11 1-16,0 1 0 15,0-9 1-15,4 3 0 16,3-3 2-16,7-5 0 0,4 2-5 16,10-2 1-16,7 0-3 15,7 0 0-15,1 0 0 16,-4-3 0-16,3 1-21 16,0 2 0-16,1 0-34 15,-1 2 0-15,4 3 34 16,-4-2 0-16</inkml:trace>
  <inkml:trace contextRef="#ctx0" brushRef="#br0" timeOffset="142424.9881">17594 9953 19 0,'-18'3'9'0,"4"-17"11"16,14 12-10-16,0-1-3 16,0 0 1-16,3-2-4 15,8 0 1-15,7-6-3 16,6 1 0-16,1-1-1 16,3 1 1-16,0 2-2 15,-3 2 1-15,0 4-1 16,-4 2 0-16,-3 0-1 0,-4 2 1 15,-4 4 1-15,-3 2 1 16,-3 2-2-16,-8 3 0 16,1 6 0-16,-8-1 0 15,-3 6 0-15,-3 8 0 16,2 0 2-16,1 2 0 16,0-2-1-16,7-6 1 15,0-7 2-15,7-3 0 16,0-3 1-16,7-2 0 15,7-6-4-15,4 0 1 0,3-2-3 16,0-1 0-16,0-2-7 16,1 0 1-16,-1 0-14 15,0 0 1-15,0-5-11 16,-3 2 1-16</inkml:trace>
  <inkml:trace contextRef="#ctx0" brushRef="#br0" timeOffset="142737.4911">18095 10032 23 0,'-15'3'11'0,"-6"23"8"15,14-18-13-15,0 6-1 16,0 9 1-16,0-1 0 16,7-7 1-16,4 1-2 15,6-5 0-15,8-3-1 16,6 0 1-16,8-11-3 0,7-10 1 15,3-3-3-15,-6-10 0 16,-8-1 2-16,-7-2 0 16,-10 0-2-16,-15 2 0 15,-10 6 1-15,-11 5 0 16,-10 9-1-16,-11 4 0 16,-3 8 0-16,3 3 0 15,4 3-2-15,10 2 1 16,11 5-21-16,14 4 1 15,14-4-12-15,14-13 0 0</inkml:trace>
  <inkml:trace contextRef="#ctx0" brushRef="#br0" timeOffset="143487.4556">18592 9937 19 0,'-7'-8'9'0,"0"6"11"0,3-1-10 0,1 3-4 15,-1 0 0-15,-3 3-3 16,-3 2 0-16,-1 5 1 16,4 9 0-16,0-1-1 15,3 12 1-15,8-1-2 16,6-6 1-16,-3-1 4 15,8-6 0-15,2-9-4 16,4-4 0-16,1-11-3 16,2-8 1-16,1-2-1 15,-4-6 0-15,-3-8-1 16,-8-2 0-16,-6-3 1 16,-8 5 0-16,-10-5 0 15,-7 3 0-15,0 2-1 16,0 3 1-16,3 8 0 15,4 7 1-15,-4 9-1 0,4 8 0 16,0 10 0-16,7 0 0 16,4 3 0-16,6 5 0 15,4 6 1-15,4 2 0 16,10 0-1-16,11-5 0 16,3-3 0-16,4-3 1 15,-4-2-17-15,0-5 1 16,0-6-28-16,1-5 0 15</inkml:trace>
  <inkml:trace contextRef="#ctx0" brushRef="#br0" timeOffset="143737.5057">18966 9680 29 0,'-11'-5'14'0,"15"3"9"16,-4 9-14-16,3 9-2 16,4 8 1-16,0-3-6 15,0 6 1-15,0 2-2 16,0 0 1-16,1 3-3 16,-1 0 1-16,-7-32 0 15,10 18-12 1,-3-2 0-16,0-8-24 15,0-6 1-15</inkml:trace>
  <inkml:trace contextRef="#ctx0" brushRef="#br0" timeOffset="144300.0001">18740 9731 24 0,'-11'0'12'0,"1"-13"10"0,10 13-13 0,-4 2-2 16,4-2 0-16,-3-2-4 15,3 2 1-15,0 0-1 16,7 0 0-16,3 0-1 15,5-6 1-15,2-2 3 16,4 0 0-16,11-2-1 16,10-3 1-16,-3-1-3 15,4 4 0-15,2 2-4 16,1 5 0-16,-3 8 0 16,-8 3 1-16,-7 3 0 15,-10 2 1-15,-8 6-1 16,-10-1 0-16,-10 1 0 15,-8-3 0-15,-3 0 0 16,-4-3 0-16,4-5 1 16,7 0 0-16,3 0-3 0,8-3 1 15,6 0 1-15,15 0 1 16,14 3-2-16,7 3 1 16,-1 5-1-16,-2 2 1 15,-8 4 0-15,-11-1 1 16,-13-3-1-16,-15 1 1 15,-10 2-2-15,-14-3 1 16,-7 1 0-16,6-3 0 0,-2-8-15 16,6-6 0-1,4-2-7-15,10-2 0 0,7-4-3 16,8 1 0-16</inkml:trace>
  <inkml:trace contextRef="#ctx0" brushRef="#br0" timeOffset="144940.6467">19597 9606 28 0,'-7'-13'14'0,"0"3"10"16,7 10-14-16,0 0-9 15,4 2 1-15,-1 9 5 16,4 15 1-16,0 14 0 16,-3 0 0-16,-4 7 1 15,0 6 0-15,-4-3-4 16,-3 3 0-16,-3 3-3 15,-1-6 1-15,0-2-3 16,4-14 0-16,0-10-2 0,0-3 1 16,4-5-15-16,-1-3 1 15,4-2-13-15,0-3 1 16,4-3 1-16,-4-2 0 16</inkml:trace>
  <inkml:trace contextRef="#ctx0" brushRef="#br0" timeOffset="145643.7818">19908 9895 45 0,'-8'-8'22'0,"-13"21"6"16,14-5-23-16,0 5 1 15,-3 8 1-15,-4 6-4 16,-1 7 1-16,5 1-2 16,6-4 1-16,4 1 1 15,4-11 1-15,6-2-1 16,5-9 1-16,2-10-4 16,4-8 1-16,8-7-3 15,2-12 0-15,5-7 1 16,-5-9 0-16,1-7 0 15,-4 3 0-15,-3-14 0 16,-7 2 0-16,-4 4 0 16,-11 5 1-16,-6 5-1 15,-4 8 0-15,-11 10-1 0,-3 9 1 16,-7 12 0-16,-4 12 0 16,0 17-2-16,4 15 0 15,7 4 4-15,3 5 0 16,8 6-2-16,6 0 0 15,11 3 0-15,11-6 1 16,6-2 2-16,12-11 1 16,2-13-4-16,8-11 0 15,0-11 0-15,-4-12 1 16,4-11-1-16,-3-8 0 16,-8-6-1-16,-7 1 1 0,-10-3 0 15,-8 2 0-15,-6 1-1 16,-8 5 1-16,-6 8-1 15,-1 8 1-15,-6 13 1 16,-8 7 0-16,4 1-2 16,3 8 1-16,8 11 0 15,2 4 1-15,12 1 2 16,7 3 1-16,-1-1-3 16,8-8 0-16,6 1-1 15,5-1 1-15,2-4-2 16,8-7 1-16,-3-1-15 15,-5-9 1-15,-3 0-15 16,-3-2 1-16,3 0-9 16,-3-9 0-16</inkml:trace>
  <inkml:trace contextRef="#ctx0" brushRef="#br0" timeOffset="145925.036">20765 9823 31 0,'-4'-8'15'0,"-3"11"11"0,4-3-16 15,-5-3-4-15,-2 6 1 16,-8 5 1-16,-3 8 0 16,0 8-1-16,0 5 1 0,7 0-6 15,7 8 1-15,7-3 0 16,7 1 0-16,7-4-3 15,0-9 1-15,4-4-1 16,-1-5 0-16,4-2-14 16,4-6 1-16,0-5-17 15,-1-8 1-15,5-8 4 16,-8-10 0-16</inkml:trace>
  <inkml:trace contextRef="#ctx0" brushRef="#br0" timeOffset="146299.3283">21036 9890 42 0,'-10'-8'21'0,"-19"16"9"15,22-6-20-15,-3 3-3 0,-4 6 1 0,0 5-5 0,-1 5 0 16,1 3-1-16,4 2 0 16,6 1 0-16,8-3 1 15,3-6-1-15,3-5 1 16,1-7-3-16,3-6 1 15,0-11-3-15,4-2 1 16,-4-3-2-16,-3 0 0 16,-4-2 3-16,-7 4 0 15,-4 4 0-15,1 4 1 16,-4 6 1-16,3 6 0 16,0 7 5-16,4 8 0 0,8 3-7 15,6 0 1-15,3 0 0 16,4-6 0-16,-3-2-2 15,0-5 1-15,-4-6-19 16,0-5 1-16,-4-8-9 16,1-11 1-16,3-4-4 15,-3-9 0-15</inkml:trace>
  <inkml:trace contextRef="#ctx0" brushRef="#br0" timeOffset="147158.7133">21562 9815 31 0,'-25'0'15'0,"-21"-2"10"0,32 2-15 16,-3 5-3-16,-8 3 1 0,-3 5-4 15,-1 3 1-15,-2 5 2 16,-1 3 1-16,4 0-4 16,3 2 0-16,7-2 0 15,8 3 1-15,6-1 2 16,8 1 0-16,10-1-5 16,7-2 1-16,4-6-2 15,3-10 0-15,7-5-1 16,1 0 0-16,-36-3 0 15,56-53 0 1,-14 5 1-16,-6-5-2 16,-12 8 1-16,-6-10 0 15,-4-9 0-15,-7 9 0 16,-7 4 1-16,0 6-2 16,-3 6 0-16,-1 9 1 0,0 7 1 15,-3 7-2-15,0 11 0 16,-7 12 2-16,4 15 0 15,-1 25-1-15,4-2 0 16,3 13 0-16,1 6 0 16,10-3 2-16,4 5 0 15,3-8 1-15,7-10 1 16,7-14-4-16,11-10 0 16,3-11 1-16,1-8 0 15,9-15-1-15,1-11 0 0,-3-11-1 16,-1-8 0-16,-7-2 0 15,-6 5 0-15,-12 0 1 16,-17 10 0-16,-7 9 0 16,-10 7 0-16,-15 6 1 15,-10 16 0-15,3 12 1 16,4 12 1-16,7 12-3 16,10 9 0-16,15-6 3 15,13-15 1-15,15-4-5 16,14-7 1-16,14-5-14 15,3-6 0-15,4 0-24 16,0-2 0-16,-3-3 0 16,-8 0 1-16</inkml:trace>
  <inkml:trace contextRef="#ctx0" brushRef="#br0" timeOffset="178926.7407">11202 7765 16 0,'7'-11'8'0,"-14"17"8"16,11-6-9-16,-1 0-5 15,-3 0 1-15,0 0-2 16,0 0 0-16,0 0-1 15,0 0 0-15,0 0 3 16,0 0 0-16,0 0 0 16,4 0 1-16,-1 0-4 15,-3 0 0-15,0 0 1 16,0 0 0-16,0 0 0 16,0 0 0-16,0 0 2 15,0-3 1-15,0 3-3 16,0-5 1-16,0 5-3 15,0 0 1-15,4-3-1 0,-4 6 1 16,0 2-9-16,0-2 0 16,0-1-1-16,0 1 0 15,0-3-10-15,0 3 0 16</inkml:trace>
  <inkml:trace contextRef="#ctx0" brushRef="#br0" timeOffset="191984.8046">11304 7866 8 0,'0'0'4'0,"0"-3"3"16,0 3-5-16,0 0 1 0,0 0 0 15,0 0 7-15,0 0 0 16,-3-3-6-16,-1 1 0 16,-3-1-1-16,4 0 0 15,-1 1 1-15,1-1 1 16,-1 0-2-16,-3 1 1 16,0-1 0-16,0 0 1 15,0 3-3-15,0-2 1 16,3 2-3-16,1 0 1 15,-1-3-2-15,1 3 1 0,-1-2 0 16,4 2 0-16,0 0 1 16,0 0 0-1,0 0 1 1,0 0 1-16,0 0 1 16,0 0 1-16,-3 0-5 15,3 0 1-15,0 0-1 16,0 0 0-16,3 2 0 15,4 1 0-15,0 2 0 16,1 0 1-16,-1 3-2 16,7 0 0-16,0 3 1 15,0-1 1-15,0 1-2 16,0 2 0-16,4 6 1 16,-1 5 1-16,5 2-1 15,2 6 0-15,1 0 0 16,3-1 1-16,4-2-2 15,3 0 1-15,4 1 1 16,10 1 1-16,-3 4-3 0,-3 4 0 16,-1 4 0-16,0 4 0 15,-3 4 2-15,0-6 0 16,3-11-2-16,4 3 1 16,0-3-1-16,7 6 1 15,-4 0 0-15,1 10 1 16,-1 8-1-16,-3-5 1 15,3-5-1-15,4-1 0 16,0-4-1-16,10 4 1 0,-6 6 0 16,-1 3 0-16,-3 7 0 15,-3-4 0-15,3-9 1 16,3-5 1-16,7 2-3 16,-6 1 0-16,-1 2 1 15,-3 9 0-15,-3 1 0 16,3-1 0-16,6-12 0 15,1 1 1-15,7 5-2 16,0 13 1-16,-3 5-1 16,-4 1 1-16,3-14 0 15,1-5 0-15,10 5 0 16,-7 0 1-16,0 8-1 16,-3 6 1-16,-1-6-2 15,4-10 1-15,0-1-1 16,7 6 1-16,-3 5 0 15,-4 8 1-15,-4-2-2 0,4-12 0 16,11 1 2-16,-1 0 0 16,1 13 0-16,-7 8 0 15,3-5-1-15,0-11 0 16,10 0 1-16,-6 6 0 16,-4 4-1-16,-11 6 0 15,8-15 0-15,-4-7 1 16,14 1-1-16,-3 5 0 15,-8 11-1-15,-6-3 1 16,3-2 2-16,3-14 1 16,12 0 0-16,-5 8 0 0,-3 16-1 15,-3-5 1-15,-1-8-4 16,1-8 1-16,10 2 0 16,0 19 0-16,-10 0 0 15,-1-8 0-15,1-10 0 16,10-3 1-16,0 2-1 15,0 14 0-15,-10 2-1 16,3-5 1-16,0-10 0 16,10-1 1-16,-6 1-2 15,-4 18 1-15,-3-6 0 16,-1-4 0-16,-3-9 0 16,14-2 0-16,-7 0 0 15,-3 16 1-15,-4 0 0 16,4-11 0-16,-4-5-1 15,14 2 0-15,-4 6-1 0,-3 10 0 32,39 24 1-32,-3-13 1 15,-19-8-1-15,-6 8 0 16,-11-5 0-16,-3-8 1 16,-4-16-1-16,17-1 0 15,-6-1 0-15,-4 9 0 16,-7 9 0-16,0-5 1 15,-4-12-1-15,4-4 0 16,4-3 0-16,-8-3 1 16,-6 8 1-16,-8 1 1 0,-6-9 1 15,-8-8 0-15,-3-5-3 16,-11-13 1-16,-4 0-7 16,-2-3 1-16,-5-5-21 15,1-6 1-15,-1-2-19 16,-3-5 1-16</inkml:trace>
  <inkml:trace contextRef="#ctx0" brushRef="#br0" timeOffset="196687.9927">11114 7918 9 0,'-7'-21'4'0,"3"8"4"0,4 8-4 16,-3-3-3-16,-4-3 1 16,0 1-3-16,-4-1 0 15,-3-2 9-15,4 5 1 16,2 3-4-16,1-1 0 15,0 1-2-15,4 0 0 0,-1 2-2 16,1 0 1-16,-1 1 2 16,4-1 1-16,-3 1-3 15,3-1 0-15,0 0 1 16,0 3 0-16,0-2-2 16,0-1 1-16,0 3 0 15,0 0 1-15,0 0 0 16,0 0 0-16,0-3-2 15,0 3 1-15,0-2 2 16,0-1 0-16,0 3-3 16,0 0 1-16,0-3-2 15,0 3 0-15,0 0 0 16,0 0 0-16,0 0-1 16,-4 0 0-16,1 6 1 15,-4 2 0-15,0 2-1 16,-4 1 0-16,-3 2 2 0,0 6 0 15,0 2-1-15,-4 3 0 16,0 2 0-16,-6 11 0 16,-8 5 0-16,-7 6 0 15,0-3 0-15,-7 3 1 16,-6 7-2-16,-5 1 1 16,-6 7 0-16,-8 1 0 15,15-3-1-15,3-9 1 16,3 1 0-16,-3 0 0 15,1 0 0-15,-26 8 1 0,4 0-1 16,10 10 0-16,4 1 0 16,-3-1 1-16,-8 1-1 15,-10 7 0-15,-3 8 0 16,13-5 0-16,4-2 0 16,-7 2 1-16,-11 10-1 15,-6 1 0-15,9-8 0 16,12-1 0-16,-4 9 0 15,-14 5 1-15,-4-6-1 16,7-4 1-16,8 4-1 16,-4 9 0-16,-18 2 0 15,0-8 0-15,14 6 0 16,1 7 0-16,-19 1 0 16,1-11 0-16,3 7 0 15,11 6 0-15,-3-2 0 0,-15-6 0 16,0 6 0-16,14 4 1 15,4-9-2-15,-18 1 1 16,0 4 1-16,15-1 0 16,6-5 2-16,-3 1 0 15,-14 9-4-15,-1-7 1 16,15-10 0-16,0 4 1 31,-85 83-1-31,46-38 0 16,21-10-1-16,-7-13 1 15,8-16 1-15,9-3 1 0,12-3-3 16,3 6 1-16,-22-5 0 16,4-9 0-16,15-2 0 15,10 5 1-15,7-10-1 16,7-11 0-16,-18-2 2 16,4-6 0-16,11-5-1 15,10-3 0-15,7-3 0 16,11-4 0-16,6-9-1 15,8-8 1-15,0-5 0 16,7-7 1-16,3-4-7 16,1-5 1-16,3 1-42 15,-4 1 1-15,-3-4 29 16,3-8 1-16</inkml:trace>
  <inkml:trace contextRef="#ctx0" brushRef="#br0" timeOffset="201034.2569">10260 8749 11 0,'4'3'5'0,"-4"-8"6"15,0 5-6-15,0-6-1 16,0 6 1-16,3-5-2 15,1 0 1-15,0-1-3 16,-4-2 1-16,3 1-1 16,4-4 1-16,-3 0-1 15,3 1 1-15,0-1-3 16,0 1 1-16,0 2 1 16,-4 0 1-16,4 0-1 15,0 3 0-15,1-1 1 16,-5-2 1-16,1 0-1 15,-1 6 1-15,-3 2-3 16,0-3 0-16,4 0 1 16,3-2 0-16,0 2 0 0,-4-2 0 15,4 0 0-15,0 0 1 16,0 2-1-16,1 0 0 16,-8 3 0-16,3-5 0 15,1 0 0-15,3-1 0 16,-4 1-2-16,1-3 0 15,-1 3 2-15,1-3 0 16,-1 3-1-16,1-6 1 16,-1 1 2-16,1 2 0 15,-1 0-3-15,1-3 1 0,-1 3 0 16,4-2 0-16,-3-1-1 16,0 3 0-16,-1 0-1 15,1 0 1-15,-1 0 0 16,1 3 1-16,-1 0-1 15,1-1 0-15,-1 1 0 16,1 0 1-16,-1-1 0 16,1 1 0-16,-1 0-2 15,1 0 0-15,-1-1 1 16,1 1 0-16,-1 0 0 16,1-1 1-16,-1 1-1 15,1 2 0-15,0-2 1 16,-1 3 1-16,1-4-2 15,-1 1 0-15,1 0 0 16,-1-1 0-16,1 4 2 16,3-4 0-16,-4 1-4 0,4 0 0 15,0 0 2-15,0 2 0 16,-3-2 2-16,0 2 1 16,3-2-4-16,0-1 1 15,0 4-2-15,-4-4 1 16,4 1 2-16,0 3 1 15,-3-4-2-15,-1 1 1 16,1 0-1-16,3-1 1 16,0 1-1-16,0-3 0 15,0 3 2-15,0 0 0 16,4-1-2-16,-8 4 0 0,1-4 0 16,3 4 0-16,0 2 0 15,0 0 1-15,0-6-1 16,0 6 0-16,-3-5 0 15,3 0 0-15,0 0 0 16,0-1 1-16,-4 1-2 16,1 0 1-16,3 2 0 15,0 0 0-15,0-2 0 16,0 0 0-16,0-1 0 16,0 4 1-16,0-6-1 15,4 3 0-15,-4-1-1 16,0 1 0-16,0 0 2 15,-4-1 0-15,1 1-1 16,0-3 0-16,-1 0 0 0,4-2 0 16,-3 2 0-16,3-3 1 15,0 3-1-15,-4 0 1 16,4 0-1-16,0 0 0 16,0 0 0-16,0 1 0 15,1-1 1-15,-1 0 0 16,0 0-3-16,0 0 1 15,0 0 2-15,0 0 1 16,0 3-3-16,0-1 0 16,0 1 1-16,0 0 0 15,0-1 0-15,4 1 0 0,-4 0 0 16,0 0 0-16,0 2 0 16,0 0 0-16,0 1 0 15,0-1 1-15,0 0-2 16,0 1 1-16,0-1 1 15,0 3 0-15,0 0-3 16,0 0 1-16,0 0 1 16,4 0 1-16,0 0-1 15,-4 3 0-15,3-1 0 16,1 1 0-16,-4-3 0 16,0 3 0-16,0-3-1 15,4 2 1-15,-4 1 1 16,3 0 0-16,1-1-2 15,-1 1 1-15,1 0 0 16,3-1 0-16,-7 1 0 16,0 2 0-16,0 0 0 15,0-2 0-15,0 2 0 0,0 1 0 16,-3-1 0-16,-1 3 0 16,1-3 0-16,3 3 0 15,-4 8 1-15,5-5 0 16,-1 2-2-16,0 3 0 15,3-3-3-15,1 3 1 16,-1 0-43-16,5 0 0 16,-8-3 40-16,0-5 0 15</inkml:trace>
  <inkml:trace contextRef="#ctx0" brushRef="#br0" timeOffset="201674.9471">11237 7932 10 0,'-3'-8'5'0,"-4"-5"1"0,-4-9-6 15,11 22 0-15,4 11 5 16,-11-19 0-16,0 3 0 16,-4-1 0-16,-3 4-1 15,0-3 0-15,3-1-1 16,1 1 1-16,-4 0-1 16,0 2 0-16,-1 0-1 15,1 1 1-15,-3 2-4 16,-1 0 1-16,0 5 0 15,-3 3 1-15,0 3-1 16,3 2 0-16,-3 3-2 16,7 2 0-16,0 1-11 15,3-1 1-15,4 6-7 0,7-3 1 16</inkml:trace>
  <inkml:trace contextRef="#ctx0" brushRef="#br0" timeOffset="202495.2565">10539 8374 11 0,'14'-11'5'0,"7"-18"4"16,-14 21-6-16,4 0-1 0,0-3 1 16,3 1-3-16,0-3 1 15,-4-3 2-15,4 0 1 16,1 3-2-16,-1 2 1 16,0 3-3-16,-4 0 1 15,4-5-1-15,-3-3 1 16,3 0-2-16,0-2 1 15,4-6-1-15,0-3 1 16,-1 4 2-16,-3 1 1 16,0 1 0-16,4 0 0 0,0 3-3 15,3 2 1-15,0 0-2 16,0 3 1-16,4-1-1 16,0 1 1-16,-1 0-1 15,1 0 0-15,3-1-5 16,0 4 1-16,-3 2-16 15,0 0 1-15</inkml:trace>
  <inkml:trace contextRef="#ctx0" brushRef="#br0" timeOffset="207075.2604">17290 3842 28 0,'0'-11'14'0,"0"3"7"0,0 5-13 0,0-2-3 16,0 5 0-1,0-5-4-15,0 5 1 16,0-3-3-16,0 3 1 16,4 3 0-16,-1 2 1 15,1 3-1-15,-1 5 0 16,1 3 4-16,-1 3 1 16,-3 2-2-16,4 5 0 15,0 9 0-15,-1 2 1 0,1-6-4 16,-1-1 1-16,-3-1-1 15,0-3 1-15,0-2-1 16,4 0 0-16,-4-6-1 16,3-5 0-16,1-2-11 15,-1-3 0-15,1-5-23 16,3-6 0-16,3-2 29 16,1-3 1-16</inkml:trace>
  <inkml:trace contextRef="#ctx0" brushRef="#br0" timeOffset="207356.5335">17555 4125 35 0,'0'0'17'0,"-11"26"13"0,11-21-18 15,-3 3-10-15,3 0 1 16,0 0-1-16,0-3 1 16,0 1-7-16,0-4 1 0,0-2-21 15,7-8 1-15,0-5-1 16,3-3 0-16</inkml:trace>
  <inkml:trace contextRef="#ctx0" brushRef="#br0" timeOffset="207481.5352">17576 3892 33 0,'0'-6'16'0,"-4"1"-15"15,4 5-17-15,4-2 0 16,0-1 0-16</inkml:trace>
  <inkml:trace contextRef="#ctx0" brushRef="#br0" timeOffset="207934.669">17703 4066 23 0,'7'16'11'0,"0"13"13"0,-3-26-12 16,-1 0-6-16,1 2 1 15,-4 0-2-15,0 1 1 16,0-1-3-16,0 0 0 16,0-2 2-16,0-3 0 15,0 0-5-15,3-6 1 16,1-1-1-16,-1-7 0 16,4-2-1-16,0 1 0 0,4-1 2 15,0 2 1-15,3 7-2 16,0 1 1-16,0 9 0 15,3 7 0-15,1 4-1 16,-4-4 1-16,-3 1 0 16,-4-3 0-16,0-3 2 15,0 0 0-15,-3-2-2 16,-1-8 0-16,4-6-1 16,0-7 0-16,0-1-1 15,0 6 0-15,0 2 0 16,4 9 0-16,-4 4 2 15,7 9 1-15,0 2-2 16,0 3 0-16,4-3-3 16,0 0 0-16,-1 1-21 15,1-1 0-15,-1-5-11 16,1 0 1-16</inkml:trace>
  <inkml:trace contextRef="#ctx0" brushRef="#br0" timeOffset="208606.5502">18567 3730 27 0,'0'-8'13'0,"4"14"10"0,-4-6-15 16,3 0-1-16,1 0 0 15,3 5 0-15,-4 3 1 16,1 5-1-16,-1 6 1 0,1 2-3 15,-4 5 1-15,0 1-4 16,0 5 0-16,0-1-2 16,0 1 0-16,0-5-1 15,0-1 1-15,0-5-7 16,0 0 7 0,0-21 0-16,0 11-47 15,0-3 0-15,0-3 33 16,0-5 1-16</inkml:trace>
  <inkml:trace contextRef="#ctx0" brushRef="#br0" timeOffset="208887.7471">18641 3894 49 0,'4'-5'24'0,"31"5"8"0,-21 0-25 16,4 0-8-16,3 3 1 15,0-1-4-15,4 4 1 16,3-4-21-16,0 1 0 15,0-6-4-15,-3-2 1 16</inkml:trace>
  <inkml:trace contextRef="#ctx0" brushRef="#br0" timeOffset="209184.6822">18916 3715 35 0,'-3'21'17'0,"-1"10"14"15,4-17-18-15,-3 9-7 16,-1 4 1-16,1-1-7 0,-1 3 0 15,4 3 0-15,-3-5 0 16,3-3-1-16,-4-6 0 16,4-2-34-16,-3-8 0 15,-1-3 17-15,1-5 0 16</inkml:trace>
  <inkml:trace contextRef="#ctx0" brushRef="#br0" timeOffset="209450.3117">19114 3733 31 0,'-14'0'15'0,"-14"37"10"15,21-24-15-15,-1 11 1 16,1 5 0-16,0 3-8 15,4 2 0-15,3 1 2 16,0-3 0-16,7-3-3 16,3-6 1-16,5-4-4 15,-1-3 0-15,3-6-21 16,-3-4 0-16,4-6-17 16,-4-11 1-16</inkml:trace>
  <inkml:trace contextRef="#ctx0" brushRef="#br0" timeOffset="209778.3847">19230 3910 34 0,'-3'21'17'0,"10"22"9"0,-4-33-17 16,1 4 3-16,3-4 1 16,4-2-7-16,6-5 1 15,1-11-6-15,6-3 0 16,-2 1-2-16,-5-1 0 15,-3-2 1-15,-3 2 0 16,0 3 0-16,-4 3 0 0,-7 5-1 16,3 3 1-16,1 2 0 15,-1 0 1-15,1 1 5 16,-1-1 0-16,4-5-1 16,0 0 0-16,0-5-6 15,-3 2 1-15,-1-2-9 16,-3-3 1-16,0-3-11 15,-3 1 0-15,-1-1-9 16,1 0 1-16,-1 1 10 16,1-1 0-16</inkml:trace>
  <inkml:trace contextRef="#ctx0" brushRef="#br0" timeOffset="210012.7668">19477 3736 31 0,'11'0'15'0,"31"8"3"0,-28-3-16 15,4 8-2-15,-1 8 1 16,1 6-2-16,-4 5 0 16,-3 5 0-16,-8 5 1 15,-10-8-6-15,0 3 0 16,-3-8-8-16,-4-5 0 15,-1-5 2-15,5-6 1 16</inkml:trace>
  <inkml:trace contextRef="#ctx0" brushRef="#br0" timeOffset="210372.1484">19802 3572 41 0,'10'-24'20'0,"1"21"4"0,-8 8-21 16,1 9 0-16,-1 7 1 15,-3 8 0-15,-3 0 0 16,-1 8-3-16,1 5 1 16,3 6-2-16,0-3 0 15,0 0-7-15,0 5 1 16,0-2-40-16,0-6 0 15</inkml:trace>
  <inkml:trace contextRef="#ctx0" brushRef="#br0" timeOffset="210856.5814">18514 3680 26 0,'-7'27'13'0,"-3"12"4"0,10-20-12 0,0 13-5 16,3 5 1-16,1 13-10 15,-4 5 0-15,0-2-13 16,-4 3 1-16</inkml:trace>
  <inkml:trace contextRef="#ctx0" brushRef="#br0" timeOffset="211687.2456">16962 4760 30 0,'-3'-3'15'0,"-1"6"1"0,4-3-14 15,4 5 1-15,-1 11 1 16,4 8 1-16,4 5 1 16,-1-3-1-16,-2 3 1 15,-1 0-1-15,0-5 1 16,-4-3-2-16,1-5 0 16,-1-3 1-16,1-5 1 15,-1-8-6-15,4-8 1 16,0-2-2-16,4-3 1 15,0-6-1-15,-4 1 0 0,0-1 0 16,0 6 0-16,0 7 0 16,0 12 0-16,3 2 2 15,5 2 0-15,-1 4-1 16,-4 1 0-16,1-1 4 16,-1-4 0-16,1-2 7 15,-4-8 1-15,-3-5-12 16,-1 0 0-16,-3 5 0 15,-7-32-3 1,0-3 1-16,0 4-15 16,3 4 1-16,1 3-6 15,6 6 1-15,4 2-12 16,4 0 0-16</inkml:trace>
  <inkml:trace contextRef="#ctx0" brushRef="#br0" timeOffset="211952.8173">17407 4789 35 0,'-11'0'17'0,"22"10"11"0,-1-10-19 0,4 0-5 16,8 6 1-16,2-6-5 16,8 2 0-16,-4 1-8 15,4-3 1-15,-4 0-16 16,-3 0 0-16,-8-3 5 16,1-2 0-16</inkml:trace>
  <inkml:trace contextRef="#ctx0" brushRef="#br0" timeOffset="212280.9507">17583 4680 31 0,'-18'-5'15'0,"22"2"12"16,-1 3-17-16,8 0-5 15,10 3 1-15,4 0-1 0,0 2 0 16,3 0-3-16,0 3 1 16,0 3-5-16,-3-1 1 15,-4 1 0-15,-7 2 1 16,-7 3 1-16,-7 2 0 16,-7 6 2-16,-3-3 1 15,-4 1-3-15,-1-1 0 16,5-5-3-16,3-6 1 15,0-2-9-15,0 0 0 16,3-3-15-16,4-5 0 0,4-2 4 16,-1-6 1-16</inkml:trace>
  <inkml:trace contextRef="#ctx0" brushRef="#br0" timeOffset="212562.2576">17664 4667 45 0,'-3'-5'22'0,"27"7"13"15,-17 4-23-15,4 4-7 16,0 6 1-16,-1 3-4 16,1 2 1-16,-1 5-3 15,1 3 1-15,-4 0-1 16,-4-2 1-16,1-3-1 15,-4-6 0-15,0-2-2 0,0-3 1 16,0-5-17-16,-4 0 0 16,4-5-10-16,-3-1 0 15,3-2 10-15,0-5 0 16</inkml:trace>
  <inkml:trace contextRef="#ctx0" brushRef="#br0" timeOffset="212890.3875">17999 4672 34 0,'-7'24'17'0,"-3"26"10"15,10-36-16-15,0 9-4 16,0 1 0-16,7 0 0 15,3 0 1-15,4-8-1 16,8-3 0-16,2-5-6 16,1-11 0-16,0-10-1 15,-4-6 1-15,-4-2-2 16,-10 0 1-16,-7-3-3 16,-3 3 0-16,-11 3-2 15,-7 4 1-15,0 4-11 16,-8 5 0-16,5 5-20 15,2 2 1-15,5 1 25 0,-1-1 0 16</inkml:trace>
  <inkml:trace contextRef="#ctx0" brushRef="#br0" timeOffset="213374.7131">17721 4749 20 0,'-7'-8'10'0,"0"3"9"15,7 5-11-15,0-6-2 16,-4 1 0-16,0 0 0 16,1 0 1-16,-1-1-1 15,1 4 0-15,-4-1 1 16,3 0 1-16,-3 1-4 15,4-4 0-15,-1 4 0 16,1 2 1-16,-1 5 4 0,1 8 0 16,3 8-3-16,0 6 0 15,3 10-5-15,4-5 0 16,4-3-2-16,-4-3 1 16,0-5-2-16,-4-5 1 15,1 0-26-15,-1-8 0 16,1 0-23-16,3-3 1 15</inkml:trace>
  <inkml:trace contextRef="#ctx0" brushRef="#br0" timeOffset="214273.9602">20391 3810 27 0,'-14'0'13'0,"7"0"13"16,7 0-14-16,0 0-3 16,7 0 0-16,3 0-3 15,8 0 1-15,3 0-6 16,4 2 1-16,-1-2-2 16,-2 0 1-16,6 0-2 15,0 0 1-15,-3 0-8 16,-4-2 1-16,-3 2-8 0,-4-3 0 15,0 3-18-15,0 0 1 16,-4 0 31-16,-3 0 1 16</inkml:trace>
  <inkml:trace contextRef="#ctx0" brushRef="#br0" timeOffset="214461.4607">20341 3979 49 0,'32'0'24'0,"56"11"7"15,-67-14-25-15,15 3-6 16,6-3 1-16,-3 1-27 16,0-1 1-16,3 3-4 15,-7-8 0-15</inkml:trace>
  <inkml:trace contextRef="#ctx0" brushRef="#br0" timeOffset="269829.6066">21587 3677 13 0,'-8'0'6'0,"5"-13"9"0,3 11-6 16,0-1-1-16,0-2 1 15,-4 2-5-15,4 0 1 16,0 3-2-16,0 0 0 16,0 6-2-16,0 4 0 15,4 3 0-15,-1 6 0 16,5 5 0-16,-1 8 0 0,-4 5 0 15,4 0 0-15,-7 0 0 0,0 0 0 0,0 2-1 16,-3-4 0-16,-1-3 0 16,1-6 0-16,-1-7-11 15,1-4 1-15,-1-7-20 16,0-2 0-16,4-9 29 16,4-8 0-16</inkml:trace>
  <inkml:trace contextRef="#ctx0" brushRef="#br0" timeOffset="270407.7391">21519 3728 17 0,'-14'-3'8'0,"28"3"8"0,-10-3-9 15,0-2-1-15,3-3 0 16,0 0-1-16,0-5 0 16,3-3 2-16,8-5 1 15,7 3-5-15,6-1 1 16,5 3-4-16,-1 8 1 15,-3 6-1-15,-4 9 0 16,-3 9 0-16,-1 0 0 16,-6 3 0-16,-4-3 1 0,-7-1-1 15,-7 4 1-15,-3 2-1 16,-8 0 1-16,-7 3-2 16,-6-3 0-16,-8 0 0 15,0-5 0-15,0-2 1 16,4-4 0-16,7-2 0 15,3-3 0-15,4 1 1 16,4-1 0-16,6 6 5 16,8-1 0-16,10 3-2 15,10 1 0-15,5 4 0 16,2 3 0-16,1 3-4 16,-4 0 1-16,1 2-2 15,-1-4 1-15,-3-7-1 16,-8-4 0-16,1 0-11 15,-8-4 0-15,1 1-11 0,-4-2 0 16,0-4-2-16,0-7 1 16</inkml:trace>
  <inkml:trace contextRef="#ctx0" brushRef="#br0" timeOffset="271204.6276">22073 3765 20 0,'0'-6'10'0,"4"4"5"15,-4 2-10-15,3-3 1 0,-3 3 0 16,0 0-2-16,4 0 1 16,-1 0 2-16,1 3 0 15,-1 2-3-15,1 8 0 16,-1 6-1-16,1-1-3 16,-4-18 0-1,18 56 7-15,-8-8 1 16,1-6-6-16,-1-5 0 15,-3-8 1-15,1-8 1 16,-1-2 0-16,0-6 0 16,3-5-2-16,1-5 0 0,-1-6-2 15,1-10 0-15,0-11-1 16,-1 0 1-16,1-2 0 16,-1-1 0-16,-3 3 0 15,0 6 0-15,-3 2-1 16,3 5 1-16,-4 11 0 15,1 11 1-15,3 5-2 16,0 10 1-16,4 6-1 16,-1 0 1-16,4-8 1 15,1-3 1-15,2-5 7 16,1-6 0-16,-1-5-6 16,1-12 1-16,0-9-4 15,-4-8 0-15,-4-3 0 16,-3-4 1-16,-3-4-2 15,-8-2 0-15,1 3-6 16,-4 5 1-16,3 2-6 0,1 3 0 16,-1 9-5-16,1 1 1 15,3 4-9-15,0 4 1 16,3 6 5-16,4 3 0 16</inkml:trace>
  <inkml:trace contextRef="#ctx0" brushRef="#br0" timeOffset="271564.0058">22909 3617 39 0,'-3'-8'19'0,"-11"2"4"15,10 6-21-15,-3 3-2 16,-4 8 1-16,-10 7 0 16,-3 1 0-16,-5 2 1 15,1 3 0-15,0 5 4 16,7 5 1-16,3 6-3 16,11-3 1-16,7 3 4 15,11-1 1-15,10-7-1 16,7-13 1-16,7-9-7 15,15-10 1-15,3-5-4 16,-4 0 0-16,0-1-9 0,1 1 0 16,-1 0-19-16,-7-1 1 15,-6 4-15-15,-5-4 1 16</inkml:trace>
  <inkml:trace contextRef="#ctx0" brushRef="#br0" timeOffset="284072.1351">5001 9554 17 0,'-3'-6'8'0,"-4"1"9"0,7 2-10 16,-4 1-1-16,1-1 0 0,-1 0 1 16,1 1 1-16,-1-1-6 15,0 0 1-15,4 3-1 16,8-5 1-16,6 0 1 16,3-3 1-16,8-3-4 15,3 3 0-15,0 3 0 16,1 0 0-16,-1 2-1 15,-7 0 0-15,-3 3-1 16,-8 6 1-16,-3-1 5 16,-7 8 0-16,-10 3-3 15,-8 5 0-15,4-2 0 16,-4 2 0-16,4 3-2 16,0 5 1-16,4-3-2 15,2-2 1-15,5 0 5 16,6-5 0-16,1-4-4 0,10-1 0 15,4-4-1-15,3-2 1 16,4 0-3-16,-1-3 0 16,-3-2-22-16,-3-3 1 15,0-5-7-15,-4-1 0 16,0-4 22-16,0-1 0 16</inkml:trace>
  <inkml:trace contextRef="#ctx0" brushRef="#br0" timeOffset="284400.3215">5513 9604 26 0,'-7'13'13'0,"-7"27"11"16,10-27-12-16,-3 5-6 15,3-2 1-15,4-2 4 16,7-4 1-16,1-5-4 15,2 1 1-15,11-12-7 16,4-4 0-16,3-6 0 16,-3-5 0-16,-7 2-2 15,-8 1 1-15,-6-1-1 16,-11 3 1-16,-8 3-2 16,-6 3 1-16,0 2 0 15,-4 8 0-15,1 0-7 16,-1 2 1-16,4 4-4 0,7-1 1 15,3 0-9-15,11 0 0 16,4 1-16-16,6-1 1 16</inkml:trace>
  <inkml:trace contextRef="#ctx0" brushRef="#br0" timeOffset="284837.7723">5784 9448 31 0,'-17'-14'15'15,"3"30"5"-15,10-10-17 0,-3 4 2 16,3 11 0-16,4 3 4 16,0 0 0-16,4-3-3 15,7-2 0-15,3-6 1 16,10-5 1-16,5-6-6 15,-1-4 1-15,-4-9-3 16,-2-7 0-16,-1-3-1 16,-7-9 1-16,-7 7-1 15,-4-9 1-15,-6-2 0 16,-8-1 0-16,-6 6 1 16,-4 5 0-16,-1 8-3 15,5 8 1-15,3 6 1 16,3 10 0-16,8 8 0 15,6-3 1-15,8 11 1 16,6 2 1-16,4 3-4 0,1 0 0 16,-5 3 2-16,1-3 1 15,0-8-3-15,-1-2 0 16,-3-3-20-16,0-8 1 16,-3-6-25-16,-4-10 1 15</inkml:trace>
  <inkml:trace contextRef="#ctx0" brushRef="#br0" timeOffset="285056.5804">6059 9202 40 0,'4'-6'20'0,"24"28"6"0,-17-15-19 0,-1 9 3 15,1 5 1-15,-1 9-5 16,5-4 0-16,-1 6-7 15,0-3 1-15,-4 0 0 16,1-3 1-16,-4-4-4 16,0-7 0-16,0-4-24 15,-3-8 1-15,-1-9-7 16,-3-4 1-16</inkml:trace>
  <inkml:trace contextRef="#ctx0" brushRef="#br0" timeOffset="285462.7791">6024 9218 29 0,'-21'2'14'0,"0"-4"13"0,17 2-15 16,4 0-5-16,4 0 1 15,6 0 1-15,12 0 1 16,9-3-6-16,5-2 1 15,9-3-4-15,1 2 1 16,-3 4-3-16,-8 4 1 16,-7 1 0-16,-10 5 1 0,-11 5-1 15,-7 6 1-15,-11-1-2 16,-3 1 1-16,4-6 0 16,-1 3 0-16,7-6 0 15,11 4 0-15,8-6 0 16,2 5 0-16,1-3 0 15,-1 1 0-15,-6 2-1 16,-7 3 0-16,-8 3 1 16,-10-1 1-16,-4-2-5 15,1-5 0-15,3-4-13 16,3-4 1-16,7-3-8 16,8-8 0-16,7-2 6 15,3 2 0-15</inkml:trace>
  <inkml:trace contextRef="#ctx0" brushRef="#br0" timeOffset="285669.4539">6543 9122 49 0,'-18'3'24'0,"11"31"14"0,0-23-25 16,0 10-5-1,0 13 0-15,0 6-3 0,0-5 0 0,0 4-6 16,0 6 1-16,0 0-1 15,-1-3 0-15,5-7-9 16,-1-6 1-16,4-8-24 16,0-5 1-16,4-8 1 15,-1-8 1-15</inkml:trace>
  <inkml:trace contextRef="#ctx0" brushRef="#br0" timeOffset="286310.0496">6842 9225 41 0,'-24'-10'20'0,"13"13"4"16,8 2-21-16,-8 11 2 0,1 7 1 15,-1 7 0-15,4-1 0 16,3 5-2-16,8-2 0 15,3-3 3-15,4-5 0 16,6-6-2-16,4-10 0 16,4-8-5-16,3-8 1 15,0-2-1-15,-6-9 0 16,-1-10 0-16,-4-11 0 16,-2-2-1-16,-8-6 1 15,-7 1-2-15,-4 2 1 0,-7 5 3 16,-3 8 0-16,-3 9-3 15,-1 4 1-15,0 8 0 16,1 9 1-16,3 10-3 16,3 13 0-16,1 8 5 15,2 13 0-15,12 11-2 16,10-8 0-16,7-5 3 16,4-11 1-16,3-3-2 15,4-10 1-15,7-5-4 16,0-6 1-16,-1-2-2 15,-2-14 0-15,-8-5 1 16,-3-5 1-16,-8-5-2 16,-10 2 1-16,-7 0 0 15,-3 6 0-15,-8 2 0 16,-7 8 0-16,1 3 0 16,-4 10 0-16,3 13-1 0,4 9 0 15,7 2 2-15,7-5 0 16,10-3-1-16,12-5 0 15,2-3-2-15,1-5 1 16,7 3-23-16,3-9 1 16,0-2-17-16,1 0 40 15,-36 0 0 1</inkml:trace>
  <inkml:trace contextRef="#ctx0" brushRef="#br0" timeOffset="286481.9269">7340 9167 47 0,'-32'13'23'16,"7"19"11"-16,18-19-24 0,7 3-4 16,4 11 0-16,6-3-3 15,8-3 0-15,3 0-3 16,4-8 0-16,0-2-10 16,-4-9 0-16,0 1-27 15,-3-3 1-15,3-5 17 16,-4-14 1-16</inkml:trace>
  <inkml:trace contextRef="#ctx0" brushRef="#br0" timeOffset="286825.6825">7629 9069 41 0,'-7'0'20'0,"-11"29"13"0,15-21-22 15,-1 6-5-15,1 4 0 16,-1 6-1-16,4 5 0 15,0 0-4-15,4-5 0 16,-1-6 0-16,1-4 1 16,-1-6-3-16,4-8 1 15,0-6-5-15,1-7 0 16,-5-5-4-16,1-1 1 16,-8-2 5-16,4 0 1 15,-3 5 2-15,3 5 1 0,-4 3 1 16,4 8 1-16,0 8 0 15,4 6 1-15,3-1-1 16,3 8 0-16,-3-3-3 16,4 1 1-16,3-6-1 15,0-2 0-15,0-6-26 16,0-5 1-16,0-8-9 16,-3-2 1-16</inkml:trace>
  <inkml:trace contextRef="#ctx0" brushRef="#br0" timeOffset="287060.1005">7894 9024 44 0,'-7'-5'22'0,"-4"10"7"16,7 1-21-16,1 4-5 15,-4 9 1-15,0 5-1 0,0 5 0 16,0 0-3-16,3 3 0 15,1-3 4-15,6-6 0 16,4-4-5-16,0-3 1 16,0-6-18-16,0-4 1 15,4-6-27-15,3-3 1 16</inkml:trace>
  <inkml:trace contextRef="#ctx0" brushRef="#br0" timeOffset="287716.3004">8066 8932 33 0,'-7'-16'16'0,"-3"0"11"0,6 11-17 0,-3 2-7 15,-3 0 0-15,-1 1-1 16,0 2 0-16,1 2-3 15,-4 9 1-15,0-3 4 16,0 3 0-16,3 2 0 16,0 0 1-16,4-2-1 15,0 2 0-15,0 0 1 16,0 6 0-16,4 4-2 16,-1 4 0-16,4 2-1 15,0-3 0-15,4 3 3 0,3-7 0 16,3 1-2-16,1-4 1 15,7-6-2-15,-4-2 1 16,3-1-4-16,1-7 1 16,0-6 1-16,-1 1 0 15,-3-4-2-15,0 4 0 16,8-3 1-16,-5-3 0 16,4-3 0-16,4-2 0 15,-4-6 0-15,-3 1 0 16,-4-1-1-16,0 1 0 15,-7-1 2-15,0 3 0 0,-3-2-2 16,-4 2 1-16,-4 8 0 16,-3-3 1-16,0 3-2 15,-4 3 0-15,-6 2 1 16,-1 1 1-16,4 2 0 16,0 8 0-16,0 2-2 15,0 9 0-15,3 2 1 16,4 3 0-16,4-3 2 15,6 0 1-15,1 0 0 16,6-2 0-16,8-6-3 16,3-5 1-16,4-3-2 15,3-2 0-15,-7-6-25 16,0 1 1-16,0-4-19 16,1-2 1-16,-1-2 27 15,-4-3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21:49.7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3449 2857 14 0,'-17'0'7'0,"6"-8"8"0,7 3-6 15,4 2-6-15,-3 1 0 16,-1 2-1-16,1-3 1 15,10 3 0-15,4 0 1 0,10-2-1 16,10 2 0-16,5-3 0 16,13 6 0-16,8-1-4 15,3 6 0-15,10 5 2 16,-3-5 0-16,11 3 2 16,6-3 1-16,15 0-3 15,3-8 0-15,8 0-1 16,-8 0 0-16,11-8 0 15,-14 0 1-15,-8 0-5 16,-6 0 1-16,-11 5-31 16,-14 3 0-16,-4 0 30 15,-6-5 0-15</inkml:trace>
  <inkml:trace contextRef="#ctx0" brushRef="#br0" timeOffset="718.8142">4969 2183 9 0,'-7'-11'4'0,"4"-5"8"0,3 11-6 15,0-3 0-15,-4 3 0 16,4-3-2-16,-3 0 0 16,-1 5-3-16,4-5 1 15,0 6-1-15,0-1 0 16,0 0-2-16,0 3 1 15,0 8 0-15,0 11 1 16,4 13 4-16,3 18 0 16,3 21-3-16,1 14 0 0,3 21-1 15,-3 10 0-15,-1 6-1 16,1-3 1-16,0-8-2 16,-4-16 0-16,0-15 3 15,-4-14 0-15,1-13-3 16,-1-11 0-16,1-8 0 15,-4-10 0-15,0-5-34 16,0-6 1-16</inkml:trace>
  <inkml:trace contextRef="#ctx0" brushRef="#br0" timeOffset="1343.771">4864 2058 11 0,'-11'-8'5'0,"18"11"5"15,-7-3-5-15,0 0-4 16,4 5 1-16,-4-5 1 16,3 3 0-16,-3 0 0 15,0 2 0-15,0 0-2 16,4 0 1-16,3 1 1 16,3 2 0-16,8 2-3 15,7 1 0-15,3 2 3 16,4 3 0-16,14 5-3 15,10 0 1-15,0 0-1 16,11 3 1-16,7 0-2 0,15 5 1 16,-1 0 2-16,11 3 0 15,6 0-1-15,15 0 0 16,-7-14 3-16,4 6 1 16,-5-14-6-16,5 4 0 15,-8-1 1-15,4 0 0 16,4-5-1-16,-8 5 1 15,0 3-17-15,1 0 1 16,-12 8-4-16,1-8 0 16</inkml:trace>
  <inkml:trace contextRef="#ctx0" brushRef="#br0" timeOffset="1984.4347">7125 2688 20 0,'-7'-8'10'0,"-4"0"2"0,7 5-10 0,1 1-1 15,-4 2 0-15,0 0-1 16,-4 0 1-16,1 2 0 16,-4 6 1-16,-8 3 0 15,-16 2 1-15,-5 16-3 16,-20 3 1-16,-15 8 1 16,-31 10 0-16,-18 8 2 15,-4 3 1-15,-6 5-5 16,3-2 0-16,14-6-1 15,10-13 1-15,8-3-13 16,21-2 0-16,11-3-8 16,10-3 1-16</inkml:trace>
  <inkml:trace contextRef="#ctx0" brushRef="#br0" timeOffset="2515.7137">5068 3064 9 0,'-7'0'4'0,"11"18"4"0,-4-13-4 15,3 9-1-15,4 10 0 16,0 7-1-16,-3 6 0 16,-1-5 2-16,1 2 0 15,-4 4 0-15,0 1 0 16,0-2-3-16,0-2 1 15,0-6-2-15,-4 2 1 16,1-4-1-16,-1-3 1 16,1-3-3-16,-1-3 0 15,-3-4-11-15,4-4 1 16,-1-4-1-16,1-4 0 0</inkml:trace>
  <inkml:trace contextRef="#ctx0" brushRef="#br0" timeOffset="2703.2167">4959 3707 17 0,'14'-8'8'0,"46"-29"11"16,-35 10-9-16,28-7-2 16,21-19 1-16,17-5-7 15,22 10 0-15,-14 11-12 16,3 3 0-16,-6 7-17 15,-8 1 1-15</inkml:trace>
  <inkml:trace contextRef="#ctx0" brushRef="#br0" timeOffset="3546.9265">7220 2656 20 0,'-14'-2'10'0,"-4"-6"5"16,15 8-10-16,-1 0-4 15,4 0 0-15,7 0 3 16,4 2 0-16,10 4-1 16,14-6 1-16,7 2-2 15,4 4 0-15,11-1-2 16,3 0 1-16,0 0-1 15,21-2 1-15,11-11-1 16,13-5 0-16,29-6 1 16,25-2 0-16,21-8-1 15,10 8 1-15,8 0-8 16,0 8 0-16,-8-1-16 0,-10 1 0 16,-11 5 15-16,-10 3 1 15</inkml:trace>
  <inkml:trace contextRef="#ctx0" brushRef="#br0" timeOffset="4140.7099">9795 2114 17 0,'-14'-13'8'0,"7"-22"3"0,3 27-9 16,1-13 2-16,-1 8 0 15,1-3-1-15,-1 3 0 16,0 10-4-16,4 14 1 16,0 10 7-16,8 13 1 15,6 22-5-15,-4 29 1 16,4 7-3-16,0 19 1 15,1 14-2-15,-5-25 1 0,-3-10-1 16,-3-13 0-16,-1-14 0 16,-3-18 0-16,0-8-12 15,4-8 1-15,-4-18-16 16,-4-11 1-16</inkml:trace>
  <inkml:trace contextRef="#ctx0" brushRef="#br0" timeOffset="4562.6168">9788 1966 18 0,'-25'-8'9'0,"4"24"5"0,17-14-9 15,-3 4-4-15,4-4 1 16,3 4 5-16,7 4 0 0,10 1-3 15,33 5 0-15,20 2-1 16,29-5 0-16,28 3-2 16,11 3 0-16,6-3-2 15,-6 2 0-15,3-2-1 16,-14-5 0-16,3-3-4 16,-13-6 1-16,-8 3-12 15,-10-5 0-15,-14 0 4 16,-8 8 0-16</inkml:trace>
  <inkml:trace contextRef="#ctx0" brushRef="#br0" timeOffset="5031.3736">11386 2270 13 0,'-11'-8'6'0,"0"3"5"0,8 5-6 0,-4 0-5 16,-4 0 0-16,1 5 2 16,-11 0 1-16,-8 9-2 15,-9 4 1-15,-5 14 2 16,-13 10 1-16,-15 6-2 15,-13 15 0-15,-12 1-3 16,-20 18 0-16,-11-5 0 16,-7-1 1-16,-7-2-2 15,21-8 1-15,3-7-29 16,22-9 1-16,4-2 28 16,13-9 0-16</inkml:trace>
  <inkml:trace contextRef="#ctx0" brushRef="#br0" timeOffset="5765.7574">11382 2312 17 0,'-14'-5'8'0,"0"0"7"0,10 2-10 0,-3 0-1 15,0 3 1-15,4 0-5 16,-1 0 0-16,4 0 7 16,11 3 0-16,17 0-3 15,18 2 0-15,28-5-1 16,18-3 1-16,20 3 0 15,15-2 0-15,15-4-3 16,2-1 0-16,4 1-3 16,8 4 0-16,9-4-23 15,5 6 1-15,-5 6 4 16,-6-6 1-16</inkml:trace>
  <inkml:trace contextRef="#ctx0" brushRef="#br0" timeOffset="55279.9966">5640 2638 22 0,'3'-8'11'0,"11"3"13"15,-14-1-12-15,4 1-3 16,-1 2 0-16,-3-5-1 15,0 0 1-15,0 0-3 16,0 1 0-16,-3-1-2 16,-1 0 1-16,-3 0-4 15,0 0 1-15,-3 2 0 16,-4-1 1-16,-4 1-1 16,4 4 0-16,-4 2-2 15,0 0 0-15,-3 2-1 16,-3 4 1-16,-5 1 0 15,-2 7 1-15,-1 7-1 0,7 3 1 16,1 5-1-16,2 5 1 16,1 3-1-16,7 6 1 15,4-4 1-15,10-7 0 16,3-3 0-16,1-5 0 16,6 0 1-16,8-11 0 15,6-2-1-15,1-6 1 16,-4-3-3-16,1-4 0 15,-1-1 0-15,-7-2 1 16,-4-6-2-16,-3 1 1 0,-7-9 0 16,-7 3 0-16,-3 3 0 15,-4 3 1-15,0 2-1 16,-1 5 0-16,5 0 0 16,3 3 1-16,3 6 2 15,11-4 1-15,7 1-2 16,11 0 1-16,3-1-3 15,1-2 1-15,2 0-3 16,-2 0 1-16,-5 3-15 16,1-3 0-16,-11-3-15 15,0 1 0-15,-3 2-5 16,-1-6 0-16,1-4 34 16,-1 2 1-16</inkml:trace>
  <inkml:trace contextRef="#ctx0" brushRef="#br0" timeOffset="55545.6243">5805 2664 44 0,'8'-5'22'0,"9"29"10"0,-10-16-22 16,0 10-5-16,0 3 0 16,0 6-3-16,0 2 1 0,0 0-3 15,-3-10 1-15,-4 4-1 16,0-9 0-16,-4 1-57 16,-3-1 0-16,0-1 53 15,4-8 0-15</inkml:trace>
  <inkml:trace contextRef="#ctx0" brushRef="#br0" timeOffset="56686.2354">10246 2289 30 0,'0'-19'15'0,"4"-2"11"16,-4 18-15-16,0-7-3 16,0-1 1-16,0 0-1 15,0 1 0-15,-4 2-6 16,1 0 0-16,-4 3-2 16,-4-1 0-16,-6 6 0 15,-5 3 1-15,-2 2 0 16,-1 9 0-16,0 7 1 15,1 0 1-15,-1 19-3 16,4 2 1-16,0 0 0 16,6-10 0-16,8 0 2 15,7-3 1-15,0-11 5 0,7 1 1 16,8-6-8-16,2-5 1 16,4-5-4-16,1-3 0 15,-5-3 2-15,-3-2 0 16,-3-3-2-16,-4-3 1 15,-7-2 0-15,-4 2 0 16,1-4 1-16,3 4 0 16,-4 6-1-16,4-1 1 15,7 1-2-15,7-3 1 16,8 5 0-16,-1-2 1 16,4 5-13-16,3-2 1 0,-4 2-23 15,-2-6 1-15,-5 6-3 16,-6-10 0-16</inkml:trace>
  <inkml:trace contextRef="#ctx0" brushRef="#br0" timeOffset="57233.153">10419 2389 20 0,'-7'0'10'0,"-3"0"15"0,6 0-11 16,0-3-5-16,4 3 1 0,-7 0 1 16,4-2 0-16,3 2-5 15,0 0 1-15,7 0-3 16,4 0 0-16,-1-3-3 15,1 3 0-15,3 0-1 16,-4 0 0-16,1 3 0 16,-4 7 0-16,-7 6 1 15,-4 3 1-15,1 2 2 16,-1-8 0-16,-3 0-4 16,0 3 0-16,4-5 3 15,3 2 0-15,7-2-2 16,7-3 0-16,7-3-13 15,7 0 1-15,4-2-30 16,-4-3 0-16,4 0 18 16,-7 2 1-16</inkml:trace>
  <inkml:trace contextRef="#ctx0" brushRef="#br0" timeOffset="60160.1844">3192 1008 44 0,'-4'-11'22'0,"1"1"14"16,3 5-22-16,0 5-7 16,0-3 0-16,0 3-6 15,0 0 0-15,0 0 2 16,3 0 0-16,1 8 4 15,-1 2 1-15,4 1-5 0,0 10 0 16,0-2-2-16,4 4 1 16,3 4-1-16,0 7 0 15,0 1 1-15,0-9 1 16,1 6-1-16,2-3 0 16,-3 5-1-16,0 1 1 15,-3-1-1-15,-4-5 0 16,0-2 1-16,0-1 1 15,0-10-3-15,-3-3 1 16,3 3 1-16,-4-8 1 16,-3 0-1-16,4-3 1 0,-1 6-2 15,-3-11 0-15,0 3 4 16,0-3 0-16,4-8-6 16,-1-6 1-16,-3-15 0 15,4-5 1-15,3-3-1 16,0-16 0-16,-3-5-1 15,-1-3 1-15,1 3-2 16,3 7 1-16,-4 9-13 16,-3 8 0-16,4 2-8 15,-4 6 1-15,3 7-7 16,1 3 1-16,-4 8-2 16,3 6 1-16,-3 2 19 15,4 0 1-15</inkml:trace>
  <inkml:trace contextRef="#ctx0" brushRef="#br0" timeOffset="60582.0686">3647 1355 36 0,'0'-8'18'0,"0"8"8"15,0 0-17-15,0 0 3 16,0 8 0-16,3 7-1 16,-3 4 1-16,0 5-4 15,0 2 1-15,0 1-9 16,0-3 0-16,0-3-1 16,0 0 1-16,0-5 0 15,0 2 0-15,0-10-16 16,4-5 0-16,-4 2-22 15,0-5 1-15,0-8 15 16,0-5 0-16</inkml:trace>
  <inkml:trace contextRef="#ctx0" brushRef="#br0" timeOffset="60909.9732">3802 1304 31 0,'0'-2'15'0,"7"2"8"0,-7 0-17 0,0 0 1 16,0 0 1 0,0 10 0-16,0-2 1 0,4 8-3 15,-1 5 1-15,1 0-2 16,-1 6 0-16,4-3-4 15,0-3 1-15,-3-3-2 16,-1 4 1-16,1-7-2 16,-1-1 1-16,1-1-1 15,-1-5 1-15,1 0-13 16,-1-8 0-16,-3 0-26 16,0-6 0-16,0-4 25 15,-3-6 1-15</inkml:trace>
  <inkml:trace contextRef="#ctx0" brushRef="#br0" timeOffset="61300.627">3809 1373 36 0,'0'-10'18'0,"0"-4"11"0,0 9-18 16,0 0-6-16,0 2 1 16,0 3-5-16,0 0 0 15,0 0 0-15,0 0 0 16,7 0 4-16,4 3 0 15,-1 2-1-15,1 6 1 16,3-1-1-16,4 6 0 16,-1 3 0-16,4 2 0 15,1-3-1-15,-8 1 0 16,0-1 0-16,-4 3 0 0,1-7 1 16,-4 2 1-16,0-3 6 15,0-11 0-15,0-4-9 16,0 2-2-1,-7 0 0-15,14-43 3 16,-7 1 1-16,-3 8-5 16,-1 5 0-16,-3 7-5 15,0 7 0-15,0-1-18 16,0 5 0-16,4 6 0 16,-1 2 0-16,1 3-11 15,3 0 0-15,0 8 28 16,0 3 0-16</inkml:trace>
  <inkml:trace contextRef="#ctx0" brushRef="#br0" timeOffset="61769.3257">4313 1273 38 0,'0'13'19'0,"11"-3"10"15,-4-2-19-15,4 8-9 16,-1 0 1-16,4 11-2 16,4-4 1-16,-7 4-2 0,-1-6 1 15,-3 0-18-15,0-10 0 16,4-1-13-16,3-10 1 16</inkml:trace>
  <inkml:trace contextRef="#ctx0" brushRef="#br0" timeOffset="63034.9689">6021 1021 55 0,'-7'-16'27'0,"21"-7"14"0,-11 15-27 0,-3 5-9 15,4-5 1-15,-1 3-5 16,1 2 1-16,3 3-2 15,3 8 1-15,1 0 2 16,3 3 1-16,0 7 0 16,0 3 0-16,-3 6-1 15,-1 2 0-15,5 3 0 16,-5 7 0-16,4-10 2 16,0 3 0-16,1-5-4 15,-5-4 0-15,1 4 0 16,-1-3 1-16,1-3 0 15,-4 3 0-15,0-6-2 16,0 1 1-16,0-6 1 16,0 3 0-16,-3-8-2 15,-1 2 0-15,1-7 7 16,-4 2 1-16,0-5-6 0,3-13 1 16,1-6-4-16,3-4 1 15,0-6-1-15,3-14 1 16,1-15 0-16,3 5 0 15,-3-2 0-15,-1 2 0 16,-3 8-6-16,4 2 1 16,-4 17-16-16,0 2 1 15,0 0-8-15,-3 6 0 16,3 7-9-16,3 3 0 16,-3 8 18-16,0 3 0 15</inkml:trace>
  <inkml:trace contextRef="#ctx0" brushRef="#br0" timeOffset="63550.6608">6659 1270 38 0,'-18'0'19'0,"-6"16"10"0,20-14-20 16,-3 12-1-16,4 4 0 16,-1 6-3-16,1-3 1 15,3 3 2-15,7 0 0 16,3-8 2-16,8-6 0 16,7-10-6-16,3 0 1 15,-4-10-1-15,-2-6 0 16,-5 0-3-16,-6-8 1 0,-4 6-1 15,-7-1 0-15,-11-7-2 16,-3 2 1-16,-3 0-1 16,-1 5 1-16,0 6 0 15,4 0 1-15,0 5-11 16,3 3 0-16,4 10-11 16,4 6 0-16,-1 5-16 15,4-6 0-15,7 3 16 16,0 6 1-16</inkml:trace>
  <inkml:trace contextRef="#ctx0" brushRef="#br0" timeOffset="64035.0258">6839 1267 42 0,'-11'-8'21'0,"11"16"11"0,0-2-21 16,0-1-5-16,0 3 1 15,7 8 0-15,4 2 0 16,0 6-4-16,3-5 1 16,-4-1 5-16,4-2 0 15,0-6-4-15,1-4 1 16,-1-6-5-16,0-8 0 0,0 0-1 15,-3-11 0-15,-1 4-1 16,-3-4 1-16,-3-2 0 16,-4 0 0-16,0 5 0 15,3 0 0-15,1 5-1 16,-4 3 1-16,0 8 0 16,0 8 0-16,0 0 0 15,0 3 0-15,0 5 2 16,3 0 0-16,1 2 0 15,-1-2 0-15,4-3-2 16,-3 0 0-16,3 3 0 16,0-5 1-16,0-3-3 15,4-6 1-15,-1-2-22 16,4 0 0-16,0-2-8 16,1-6 0-16,-1-3-2 0,0 3 0 15</inkml:trace>
  <inkml:trace contextRef="#ctx0" brushRef="#br0" timeOffset="64253.7369">7230 1204 47 0,'-3'5'23'0,"6"-5"11"0,-3 0-24 16,0 3-1-16,4 10 1 16,-4-2-3-16,4-1 1 15,3 3-6-15,0 6 1 16,0-1-3-16,0 6 0 15,0-5 0-15,-4 5 0 16,4-9 0-16,-3-4 1 0,-1 0-24 16,1 2 23-1,-4-13 0-15,-4-8-65 16,-3-5 0-16</inkml:trace>
  <inkml:trace contextRef="#ctx0" brushRef="#br0" timeOffset="64394.4198">7153 1259 49 0,'-4'-16'24'0,"29"-2"11"16,-14 10-25-16,3-8-8 16,7 6 1-16,7-6-4 15,7 0 1-15,-3 8-19 16,-4-3 0-16,-6 3-23 16,-1 0 1-16</inkml:trace>
  <inkml:trace contextRef="#ctx0" brushRef="#br0" timeOffset="64831.9245">7594 1243 48 0,'0'11'24'0,"7"13"7"16,-4-21-23-16,-3 4-8 15,4 1 0-15,-4 8-1 16,0 0 1-16,0 0-21 15,0-3 0-15,0 0-12 0,0-5 0 16</inkml:trace>
  <inkml:trace contextRef="#ctx0" brushRef="#br0" timeOffset="66081.6692">9185 915 52 0,'-4'-2'26'0,"4"-6"13"0,0 8-26 16,0 0-10-16,0-3 0 16,0 3 1-16,0 3 0 15,4 5 2-15,-1 0 0 0,4 8-2 16,4 2 1-16,3 6 0 16,0 5 0-16,4 5-3 15,-1 6 0-15,1-3 0 16,-4 3 0-16,0-8 2 15,-3-6 0-15,-1 3-3 16,1-2 0-16,-4-6 1 16,0-3 0-16,0-2 0 15,0 0 0-15,-3-5-2 16,-1-3 1-16,1-6 0 16,-4 3 1-16,0 3-2 15,0-8 1-15,3 3 0 16,-3 2 1-16,0-5 2 15,0 0 0-15,0 0-2 0,0-8 1 16,7-5-4-16,0-3 1 16,7-10-1-16,8-24 1 15,2-14 1-15,1-13 0 16,-4 9-1-16,-3 1 0 16,-8 7-10-16,-3 9 1 15,-3 4-17-15,-1 10 0 16,-3 10-16-16,0 3 1 15,4 6 19-15,3 2 0 16,4 0 10-16,-8 13 1 16</inkml:trace>
  <inkml:trace contextRef="#ctx0" brushRef="#br0" timeOffset="66925.4859">9693 1217 45 0,'-4'-8'22'0,"8"0"8"0,-4 11-22 15,0 5 1-15,0 8 1 16,0-1 0-16,0-4 0 16,0 5-6-16,0 0 0 15,0 0-4-15,0-6 0 16,0 1 0-16,0-3 0 0,0 0-7 16,0-3 1-16,0 0-28 15,0-5 1-15,7 0-2 16,0-2 0-16</inkml:trace>
  <inkml:trace contextRef="#ctx0" brushRef="#br0" timeOffset="67445.1965">9844 1159 55 0,'4'8'27'0,"-8"29"14"16,1-24-28-16,3 0-5 15,0 0 1-15,0 3-7 0,-4-5 0 16,1 5-2-16,-1-6 1 16,4 6-1-16,0-8 0 0,0 0-4 15,0 0 0-15,0-8-23 16,-3 0 0-16,-1-8 3 15,1-5 1-15,-1 0 12 16,4-3 1-16,0-3 27 16,-4 3 0-16,4 8-6 15,0 1 0-15,0-1 2 16,4 10 1-16,0 6-2 16,-1 0-12-16,-3-8 0 15,25 16 27 1,-4-5 0-16,0-3-15 15,0-3 1-15,0-5-8 16,-3 0 1-16,0 0-4 16,-4-8 0-16,0-3-2 15,-4-10 0-15,-2 0-7 0,-1-8 0 16,-4 8-17-16,1-3 1 16,-1 5-22-16,1 6 1 15,3 3 17-15,3-1 1 16,4 3 20-16,1-5 0 15</inkml:trace>
  <inkml:trace contextRef="#ctx0" brushRef="#br0" timeOffset="68007.7341">10229 1132 41 0,'-7'-8'20'0,"7"8"15"0,0 0-21 15,7 0-11-15,0-5 1 16,3 2 1-16,1 3 1 15,3 0-7-15,0 0 0 16,0 8 1-16,-3-5 0 16,-4 10 1-16,-7 6 0 15,-4-1 4-15,-3 6 0 16,-3-8-1-16,3-3 0 16,0 0-3-16,0-2 0 15,3-3 6-15,4 0 1 16,14 0-5-16,11 0 0 0,3-8-3 15,-3 0 0-15,-1 0-1 16,1 8 0-16,-4-8-33 16,-3 0 0-16,0 0-8 15,-1 8 1-15,-3-14 34 16,-3-2 0-16</inkml:trace>
  <inkml:trace contextRef="#ctx0" brushRef="#br0" timeOffset="68955.7801">11770 828 49 0,'-7'-18'24'0,"7"-14"14"15,0 29-25-15,4-2-11 16,-4 5 1-16,3 5-2 16,4-2 1-16,4 10 8 15,3 6 1-15,0-1-4 16,4 6 0-16,-1 2-2 0,1 9 0 15,-4 4-2-15,0-2 0 16,-3 8 1-16,3 3 1 16,-4-6-2-16,-3-7 0 15,0-3-2-15,-3-11 1 16,0 3 1-16,-1-9 1 16,1-4 0-16,-4-3 1 15,3 0-2-15,4-8 1 16,4 0-3-16,3-8 1 15,3-11-1-15,12-15 0 0,-1-14-1 16,4-10 0-16,-1 5 1 16,1 0 0-16,-4-5-2 15,-3 5 1-15,-7 3-2 16,-4 16 0-16,0 2-10 16,-4 5 1-16,-2 9-21 15,-1 5 0-15,-4 7-3 16,-3 6 0-16,-3 11 13 15,-1 7 0-15,1 6 10 16,-1-5 0-16</inkml:trace>
  <inkml:trace contextRef="#ctx0" brushRef="#br0" timeOffset="69362.0339">12391 1056 49 0,'-7'0'24'0,"-7"10"11"0,7-2-25 16,-4 0-7-16,4 8 0 15,0 5 1-15,3 0 1 16,4 0 0-16,8 1 1 15,2-12 1-15,1 1 1 16,6-6-5-16,1-10 0 0,0-3-2 16,-4-5 1-16,-4-3-2 15,-6-3 0-15,-8-5 0 16,-6 1 1-16,-4 4-2 16,-1 1 0-16,1 2 0 15,-3 8 1-15,-1 0-1 16,4 8 0-16,3 2-13 15,4 6 1-15,4 6-1 16,3-4 0-16,7 6-16 16,0-5 1-16,0 5 4 15,0-9 1-15</inkml:trace>
  <inkml:trace contextRef="#ctx0" brushRef="#br0" timeOffset="69815.1091">12599 1021 48 0,'-7'-8'24'0,"7"16"4"0,0 0-23 16,0 3 5-16,0 5 1 15,0 10-6-15,0-2 0 16,3-3 0-16,1 3 0 15,3-8 3-15,4 0 0 16,-1-8-5-16,4-6 0 0,0-4-3 16,1-12 1-16,-1 4 0 15,0-6 0-15,-4 0-2 16,1 0 0-16,-4 3 2 16,0-3 0-16,0 8-2 15,-3 0 0-15,-4 8 1 16,0 3 0-16,0 5 1 15,3 5 0-15,1 0 2 16,-1 8 0-16,1-5-3 16,-1-3 1-16,1 1-1 15,-1-4 0-15,-3 1 0 16,4-3 0-16,-1 0-12 16,4-3 1-16,0-5-26 15,4 0 1-15,0-8 2 16,3-18 1-16,0-3 26 15,3-1 1-15</inkml:trace>
  <inkml:trace contextRef="#ctx0" brushRef="#br0" timeOffset="70037.105">13001 971 56 0,'4'8'28'0,"3"2"17"0,-7-2-29 15,3 3-8-15,-3 5 1 16,4 0-5-16,-4 8 0 15,3-3-4-15,-3 3 0 16,4-1 0-16,-1 4 0 16,1-1 0-16,-1-2 1 15,1-8-9-15,-1-5 1 0,1-1-16 16,-4-2 1-16,3 0-13 16,-3-3 0-16,8-10 15 15,-5-3 1-15</inkml:trace>
  <inkml:trace contextRef="#ctx0" brushRef="#br0" timeOffset="70208.9858">12853 979 56 0,'14'-8'28'0,"50"8"8"0,-47-5-29 15,11 2-8-15,8-2 1 16,6 5-15-16,-3-3 1 15,-4 3-34-15,-7 0 0 16</inkml:trace>
  <inkml:trace contextRef="#ctx0" brushRef="#br0" timeOffset="70787.1149">13403 1040 31 0,'-10'0'15'0,"-4"0"19"0,14 0-15 15,0 0-7-15,0 0 1 16,10-8-9-16,1 5 0 15,-1-5-2-15,4 8 0 16,4-5 1-16,0 2 1 16,-4 3-4-16,0 0 0 15,-4 3 1-15,1 2 0 16,-4-2 0-16,-3 7 0 16,-4 4 0-16,-4 2 1 15,-6 2 0-15,-1 1 0 16,0 4-3-16,1 1 1 0,3-11 3 15,3 9 0-15,4-4 4 16,11-2 0-16,6-5-7 16,8-3 1-16,0-1-2 15,3 1 1-15,-3-5-21 16,-1 2 0-16,-2-2-15 16,-8 2 1-16,-7-5 6 15,3-5 0-15</inkml:trace>
  <inkml:trace contextRef="#ctx0" brushRef="#br0" timeOffset="72745.8265">4102 4315 59 0,'-7'-13'29'0,"7"5"15"16,0 5-31-16,0 1-8 16,0 2 1-16,0 0-6 15,3 0 1-15,1 2 1 16,3 4 0-16,0 2 2 15,3-1 1-15,1 7-1 16,3 9 1-16,0 7 0 16,0 1 1-16,0-2-5 15,-3-2 1-15,0 2-1 16,-4 3 1-16,3 2-1 16,1-2 1-16,3-3 0 15,-3-5 0-15,-1-6-1 0,-3-2 0 16,0-3-1-16,-3-2 0 15,-4-3 1-15,7 0 0 16,-7-3 0-16,0 0 0 16,0-2-1-16,3 0 1 15,1-1-2-15,-4 1 1 16,0-3-1-16,0 3 1 16,0-3 0-16,0 0 0 15,0 0 0-15,0 0 1 16,0 0-1-16,-4 0 0 15,4 2 0-15,0-2 0 0,0 0 0 16,0 0 0-16,4 3-1 16,-4 0 1-16,0-3 1 15,0 0 1-15,0 2-3 16,0-2 0-16,0 0 1 16,0 0 0-16,0 0-1 15,0 3 1-15,0 0 0 16,0-3 1-16,0 0-2 15,0 2 0-15,0-2 2 16,0 3 0-16,0-3-1 16,0 0 0-16,0 0 1 15,7-8 0-15,4-11-2 16,6-10 1-16,4-10 0 16,-3-12 0-16,3-12 0 15,0 5 0-15,0 5-1 0,-3 5 0 16,-4 8-15-16,-3 6 1 15,-1 5-21-15,1 8 1 16,0 8 0-16,-1 5 1 16,-3 2 16-16,0 4 1 15</inkml:trace>
  <inkml:trace contextRef="#ctx0" brushRef="#br0" timeOffset="73257.8954">4659 4641 43 0,'4'-14'21'0,"-4"12"17"16,0 2-21-16,0 0-13 16,0 2 1-16,0 4 2 15,0 4 1-15,0 6-5 0,-4 3 1 16,1-1-2-16,-1 1 0 15,1-1-2-15,-1 1 1 16,0-4-7-16,1 1 1 16,-1 0-28-16,4 0 1 15,4-5-7-15,-1-6 1 16</inkml:trace>
  <inkml:trace contextRef="#ctx0" brushRef="#br0" timeOffset="74219.0648">4712 4670 41 0,'-14'-3'20'0,"-7"14"11"15,17-6-20-15,1 3-5 16,-1 2 1-16,4 6 0 16,0 3 1-16,4 2-4 15,3-3 1-15,10-2 4 16,1 0 1-16,0-8-4 15,6-5 1-15,1-9-5 16,-7-1 0-16,-8-7-1 16,1 1 0-16,-4-3-1 0,-4-2 0 15,-10-3-1-15,-7-1 1 16,-3 4-2-16,-5 5 1 16,1 2-13-16,4 6 0 15,3 2-10-15,3 6 1 16,4 2-13-16,10 6 0 15,12-6 23-15,2 0 1 16</inkml:trace>
  <inkml:trace contextRef="#ctx0" brushRef="#br0" timeOffset="74719.1204">4920 4659 44 0,'-7'5'22'0,"7"19"11"16,0-16-21-16,4 3-4 15,-1 2 0-15,4 3-2 16,0 0 0-16,0-3 5 16,0-3 0-16,4-2-1 0,-1-2 0 15,1-6-6-15,3-6 0 16,0-2-4-16,0-5 0 16,-3-3 0-16,0 0 0 15,-4-2 0-15,0 2 0 16,-4 3-1-16,1 2 1 15,-1 1-1-15,1 4 1 16,-4 6-2-16,3 6 1 16,1 4 0-16,-1 3 1 15,1 3 2-15,-1 0 0 0,1 5-3 16,-1-2 0-16,-3-3 2 16,4-6 0-16,-4 1-12 15,7-3 1-15,0-5-20 16,4-1 0-16,3-2-9 15,0-5 0-15,4-11 26 16,-1-5 0-16</inkml:trace>
  <inkml:trace contextRef="#ctx0" brushRef="#br0" timeOffset="74955.2194">5326 4558 61 0,'0'0'30'0,"-4"3"12"15,4 0-30 1,0 5-6-16,0 5 0 0,0 0-3 0,0 6 1 16,4-1-4-16,-1 3 0 15,1-2 0-15,-4-1 0 16,0 1 0-16,0 5 0 16,0-6-25-16,0-5 1 15,0 1-3-15,-4-6 0 16,4-8-3-16,-3-11 1 15</inkml:trace>
  <inkml:trace contextRef="#ctx0" brushRef="#br0" timeOffset="75095.9011">5153 4596 45 0,'-11'0'22'0,"36"2"12"16,-14-2-24-16,10 0-8 15,3 0 1-15,8 0-4 16,3-5 1-16,1 2-24 15,-1 1 0-15,-7-1-9 16,-10 3 0-16</inkml:trace>
  <inkml:trace contextRef="#ctx0" brushRef="#br0" timeOffset="75486.5319">5721 4577 48 0,'0'-3'24'0,"0"30"11"15,3-19-24-15,-3 5-10 16,4 6 0-16,-4 2-1 15,0 2 0-15,3 4-15 16,1 5 1-16,-1-1-31 16,1-4 0-16</inkml:trace>
  <inkml:trace contextRef="#ctx0" brushRef="#br0" timeOffset="76080.2498">3996 5172 41 0,'-11'6'20'0,"22"-6"15"15,0 5-21-15,34 0-3 0,47 3 0 16,46-5-1-16,35-1 0 16,31 4-6-16,25-4 1 15,8-2-1-15,-26-5 1 16,-27 2-5-16,-47-2 0 16,-27-3-17-16,-26 0 0 15,-27 3-40-15,-26 0 0 16,-16-6 46-16,-19-2 1 15</inkml:trace>
  <inkml:trace contextRef="#ctx0" brushRef="#br0" timeOffset="76798.9934">4405 5527 56 0,'-3'-19'28'0,"6"1"17"0,1 12-28 15,-1 1-16-15,4 3 1 16,0 4 1-16,0 9 1 0,7 5-1 16,4 7 0-16,3 12 3 15,4 5 0-15,-4-3-3 16,0 0 1-16,-3 2 1 15,-4 1 1-15,-3 0-3 16,-1-3 0-16,-3-8-1 16,0-5 1-16,-3-6-2 15,-1-2 0-15,-3-5 1 16,4-1 1-16,-4-2 1 16,3-3 0-16,1-2-2 15,3-8 1-15,0-11-3 16,7-11 0-16,7-7 0 15,8 0 1-15,6-14-2 16,-7-2 1-16,-7 2-9 16,-7 3 1-16,-3 8-20 0,-4 5 1 15,0 6-20-15,0 5 1 16,0 8 28-16,7 2 0 16,0 3 7-16,0 5 1 15</inkml:trace>
  <inkml:trace contextRef="#ctx0" brushRef="#br0" timeOffset="77111.5545">5008 5791 63 0,'0'-2'31'0,"-7"12"16"15,4-2-32-15,-1 5-10 16,-3 6 1-16,0 2-5 16,-4 0 1-16,4-2-2 15,-3 2 1-15,3-5 0 16,0 2 0-16,3-4-19 15,1-6 1-15,3 0-19 16,3-6 0-16,8-7 3 16,-1-6 1-16</inkml:trace>
  <inkml:trace contextRef="#ctx0" brushRef="#br0" timeOffset="77627.1669">5171 5781 58 0,'-4'-3'29'0,"11"8"15"0,-7 1-30 16,0 2-7-16,-3 5 1 15,3 3-2-15,-4 0 1 16,0 2-6-16,4 1 1 0,-3-3-3 16,3-3 1-16,-4-3 0 15,1-2 1-15,-1-2-10 16,4-1 1-16,-3-5-9 15,-1-8 1-15,1-5 5 16,3-3 0-16,0-3 8 16,0 1 1-16,3 2 7 15,1 3 1-15,3 2 0 16,3 1 0-16,1 4 2 16,0 4 0-16,3 4 3 15,7 1 0-15,-3 2-2 16,-4 3 0-16,0-3 4 15,0 1 0-15,0-4-3 16,0-2 0-16,0-5-5 16,0 0 0-16,0-3-4 15,1-3 1-15,-5 1-2 16,1-1 1-16,-1 3-3 0,1 0 1 16,-4-2-3-16,0-1 1 15,-3-2-14-15,-1 2 1 16,1 3-9-16,-4 0 1 15,0 8-11-15,0 3 1 16,-4 0 9-16,1-1 0 16,3-4 12-16,0 2 1 15</inkml:trace>
  <inkml:trace contextRef="#ctx0" brushRef="#br0" timeOffset="78033.3879">5650 5712 66 0,'-3'0'33'0,"6"16"13"0,-3-11-33 15,-3 0-6-15,-1 9 0 16,4 2-5-16,-3 2 0 15,-1 3-2-15,4 0 0 16,-3-2-1-16,3-1 1 16,3-4-26-16,4-4 1 15,4-2-24-15,-1-5 1 16,4-8 35-16,4-3 0 16</inkml:trace>
  <inkml:trace contextRef="#ctx0" brushRef="#br0" timeOffset="78439.6982">6338 5146 54 0,'-11'0'27'0,"11"-3"8"0,0 3-27 16,4 0 2-16,7 3 1 16,-1 2-7-16,8-2 1 15,7 2-4-15,-1-2 1 16,1-1-4-16,0 1 1 16,-4 0-24-16,-4-3 1 0,-3 2-10 15,-3-2 0-15,0-2 16 16,-4-4 1-16</inkml:trace>
  <inkml:trace contextRef="#ctx0" brushRef="#br0" timeOffset="78642.7691">6222 5350 62 0,'0'2'31'0,"38"6"9"15,-20-8-30-15,7 3-10 16,7-3 1-16,6 0-12 16,5-3 0-16,-5 3-45 15,-2 3 0-15,-5-1 52 16,-6-10 0-16</inkml:trace>
  <inkml:trace contextRef="#ctx0" brushRef="#br0" timeOffset="79486.5862">7435 4924 46 0,'4'-14'23'0,"-8"-28"7"0,1 34-23 15,-5-2-2-15,-2-1 1 16,-8 0-2-16,-3 9 0 16,-4 2-1-16,1 8 1 15,-5 5-2-15,-2 8 1 16,-5 5 0-16,-2 14 1 0,2 8-3 15,8 5 0-15,3 8 0 16,11-3 1-16,11-13 0 16,6-6 1-16,11-7 1 15,8-5 0-15,2-9-2 16,1-7 0-16,0-6-2 16,-1-2 0-16,-2-6 0 15,-5-8 0-15,-13 1 0 16,-1-9 0-16,-3-2-1 15,-3 5 1-15,-1 0 5 16,4 3 0-16,0 0-4 16,0 2 1-16,11 3-1 15,6 1 0-15,8-4 0 16,3 0 0-16,4 1-2 16,0 2 0-16,-7 0-9 0,-1 3 1 15,-3-1-25-15,-3 4 1 16,-7 2-4-16,-4-3 1 15,-4 0 26-15,1 1 10 16,-4 2 0 0</inkml:trace>
  <inkml:trace contextRef="#ctx0" brushRef="#br0" timeOffset="79674.0892">7770 5146 73 0,'4'10'36'0,"-8"20"3"0,8-15-37 0,-1 7-2 15,4 1 1-15,0-1-5 16,0-1 1-16,0 0-32 16,-7-3 1-16,-3 4-3 15,-8-7 0-15</inkml:trace>
  <inkml:trace contextRef="#ctx0" brushRef="#br0" timeOffset="80189.7221">6352 5193 33 0,'-28'-7'16'0,"14"-4"16"15,10 11-18-15,1-3-2 16,3 6 1-16,3-3-6 16,11 3 0-16,4-3 1 15,14 2 0-15,7-2-7 16,-1 0 0-16,-6 3-15 16,0 0 1-16,0 4-43 15,6 1 1-15,-9-5 48 16,-5-6 1-16</inkml:trace>
  <inkml:trace contextRef="#ctx0" brushRef="#br0" timeOffset="81945.3056">11019 4334 48 0,'-4'-16'24'0,"8"-11"16"0,-1 19-24 16,1 0-5-16,-4 0 1 16,3 1-7-16,-3-1 0 15,0 8-5-15,7 2 1 16,0 6 0-16,4 8 1 15,3 5 2-15,0 11 0 16,4 8 0-16,3-6 0 16,0 3 3-16,7 5 0 15,-6 3-4-15,-1 0 1 0,-4-5-1 16,-2-8 0-16,-5 0-1 16,-3-9 1-16,0-4 3 15,-7-3 0-15,7-8 0 16,0-11 0-16,7-13-6 15,4-16 1-15,7-7-1 16,-1-25 0-16,-2 1 0 16,-1 2 0-16,-7 3-4 15,-4 5 0-15,1 8-15 16,-4 8 1-16,-3 10-17 16,-1 6 0-16,4 8-5 15,0 10 0-15,-3 9 24 16,-1-1 0-16,4 3 11 15,7 2 1-15</inkml:trace>
  <inkml:trace contextRef="#ctx0" brushRef="#br0" timeOffset="82273.453">11714 4548 48 0,'-4'0'24'0,"-10"26"10"0,10-15-25 15,1 5-4-15,-1 2 0 16,8 6-1-16,3-5 1 16,0-3 4-16,4-6 1 15,6-5-6-15,1-2 1 16,3-8-2-16,-7-3 0 0,-3-5-2 16,-8-1 1-16,-10-1-2 15,-3-1 1-15,-4 0 0 16,-8 3 0-16,1 2-2 15,0 3 1-15,3 3-2 16,8-1 1-16,3 4-15 16,3 2 1-16,11 5-15 15,4 3 0-15,-1 3-9 16,8-1 0-16,-4-2 39 16,4-3 0-16</inkml:trace>
  <inkml:trace contextRef="#ctx0" brushRef="#br0" timeOffset="82617.1521">12010 4535 49 0,'-4'0'24'0,"1"5"9"0,-1-2-24 16,4 7-2-16,4 6 0 15,-1 3-2-15,4-4 1 16,4-1 2-16,3-4 1 15,4-4-7-15,-1-9 0 16,-2-2-2-16,-1-3 1 16,-4-3-3-16,1 3 1 15,-4 0 2-15,-4 3 1 16,1 2-4-16,-1 1 2 16,-3 2 0-16,4 21-1 15,3-3 1-15,4-2 0 16,-1-3 0-16,1-2 0 15,-1-6 0-15,1-2-20 16,0-3 1-16,-1-5-11 16,1-6 0-16,-1-2 1 15,-3-3 0-15</inkml:trace>
  <inkml:trace contextRef="#ctx0" brushRef="#br0" timeOffset="82773.4603">12324 4537 40 0,'0'-2'20'0,"7"7"18"16,-7-2-21-16,3 7-9 15,-3 3 1-15,4 1-3 16,0-1 0-16,-1 0-6 16,1 3 0-16,3-5-2 0,0-1 0 15,-4-2-26-15,1-3 0 16,-1-2-13-16,-6-6 0 16</inkml:trace>
  <inkml:trace contextRef="#ctx0" brushRef="#br0" timeOffset="82882.7803">12165 4532 48 0,'11'-8'24'0,"63"-5"1"0,-46 8-24 15,11-3-2-15,10 0 0 16,-3-3-46-16,-4 1 0 0</inkml:trace>
  <inkml:trace contextRef="#ctx0" brushRef="#br0" timeOffset="83351.5928">12708 4413 60 0,'7'-11'30'0,"15"-2"7"0,-15 11-30 16,3-4-4-16,1 6 0 15,-1-2-1-15,4 4 0 16,-6 4-2-16,-1 1 0 15,0 1 3-15,-4 6 1 16,-3 1 2-16,-3 4 0 16,-11 2-1-16,-4-5 0 15,0-3-3-15,4 1 0 16,4-4-2-16,3-2 1 16,10 0 0-16,11-3 0 0,7-2-2 15,8 2 1 1,2-2 0-16,1-3 1 0,-7 0-25 15,-4 0 0-15,-3 2-13 16,-8 1 0-16,-3 2 8 16,-10 3 1-16</inkml:trace>
  <inkml:trace contextRef="#ctx0" brushRef="#br0" timeOffset="83804.724">11065 4955 38 0,'-50'3'19'0,"-17"5"11"0,57-5-19 16,-4 5-3-16,3-3 1 15,7 3 3-15,19-3 0 0,27 0-4 16,46-5 0-16,53-5 4 15,64 0 0-15,45-1-4 16,32-1 1-16,-14 4-7 16,-38-2 0-16,-50 2-1 15,-43-2 0-15,-24 2-8 16,-25 0 0-16,-24-2-25 16,-18 0 1-16,-18-3-18 15,-18 0 0-15,-10-5 36 16,-3-1 1-16</inkml:trace>
  <inkml:trace contextRef="#ctx0" brushRef="#br0" timeOffset="87505.5617">11061 5347 28 0,'-3'-8'14'0,"-1"-8"15"0,8 11-13 0,-4-3-3 16,3 0 1-16,1 0-4 15,-1 3 0-15,1-6-8 16,-1 6 1-16,1 2-1 16,3 8 0-16,0 9 2 15,3-4 1-15,12 9-1 16,-1 5 1-16,3 7-3 16,1 4 0-16,-4-1 1 15,-3 6 0-15,-4 0-1 16,-3 2 0-16,-1-2-1 15,-3-9 1-15,0-4 0 16,-3-3 0-16,-1-6 2 16,1-2 0-16,-1-3 1 15,1-5 0-15,-4 0 0 16,0-3 1-16,7-2-4 0,4-11 1 16,3-10-2-16,10-17 0 15,5-2-2-15,-1-8 0 16,-3 0 1-16,-4 0 0 15,0 3-20-15,-4 10 1 16,1 0-30-16,3 3 1 16,4 0 21-16,0-8 1 15,-4-5 13-15,-4-3 0 16</inkml:trace>
  <inkml:trace contextRef="#ctx0" brushRef="#br0" timeOffset="90807.6517">13710 4881 53 0,'-7'8'26'0,"14"0"13"16,7-5-27-16,14-1-5 16,8 1 0-16,20-3-4 15,4 0 0-15,0 0-3 0,0 3 0 16,-4-3-11-16,-6 0 0 16,-15-3-15-16,-7 3 0 15,-7 0-12-15,-6 0 1 16</inkml:trace>
  <inkml:trace contextRef="#ctx0" brushRef="#br0" timeOffset="91010.8334">13819 5021 60 0,'4'14'30'0,"35"-1"18"0,-18-10-29 0,21-1-11 15,15-2 0-15,10 0-8 16,-7-2 0-16,-4-1-18 16,-3 0 0-16,-4 3-38 15,1 0 0-15,-11-2 44 16,6 2 0-16</inkml:trace>
  <inkml:trace contextRef="#ctx0" brushRef="#br0" timeOffset="91885.8453">15389 4548 42 0,'7'-16'21'0,"-3"-29"14"0,-4 32-22 15,0-6-6-15,0 1 0 16,-4 2-6-16,-3 0 1 15,-4 8-2-15,-6 0 0 16,-11 6 0-16,-4 9 0 16,-3 12 0-16,-4 7 1 15,-7 6 6-15,0 16 0 16,4 10-3-16,7 19 0 0,3-3-3 16,7 0 1-16,11-3-1 15,10-7 1-15,15-11 7 16,14-14 1-16,3-9-8 15,4-12 0-15,3-10-2 16,0-11 1-16,-3-7-1 16,-7-9 0-16,-11-2-2 15,-11-3 1-15,-10 0 1 16,-7 3 1-16,4 5-1 16,-5 1 0-16,1 4 0 15,4 6 0-15,3-1 0 16,3 9 1-16,11 0 1 15,18-1 0-15,14-2-2 16,3 0 0-16,0 0-16 16,1 0 0-16,-5-2-36 0,-2 4 1 15,-8 1 27-15,-10-6 0 16</inkml:trace>
  <inkml:trace contextRef="#ctx0" brushRef="#br0" timeOffset="92448.353">15618 4932 32 0,'-14'0'16'0,"0"2"17"16,11-2-17-16,-1 0-2 15,-3 0 0-15,3 3-8 16,1-3 0-16,-4 0-5 15,7 0 1-15,0 0-2 16,7 0 0-16,4-3 2 16,3 1 0-16,3 2-2 15,1 0 0-15,-4 0 1 0,-3 0 0 16,-1 0-2-16,1 2 0 16,-4 1 1-16,0-1 0 15,0 4-1-15,-4 2 1 16,-3 2 1-16,-3 4 1 15,-4 4-2-15,-4 1 0 16,1-1 0-16,-1 1 1 16,4-1 1-16,4-5 1 15,10 1 2-15,7-7 1 16,10-1-4-16,5-4 1 16,-1 1-4-16,4-6 1 0,-1 3-20 15,1-2 1-15,0-4-28 16,-4 1 1-16,4-3 29 15,0 0 1-15</inkml:trace>
  <inkml:trace contextRef="#ctx0" brushRef="#br0" timeOffset="126974.6457">4423 7022 22 0,'-4'-14'11'0,"-3"-7"10"16,11 16-11-16,-4 5-1 15,0-3 1-15,0 3-3 16,0-5 0-16,0 5 0 0,0 0 1 15,0 0-7-15,0 0 0 16,3-3 3-16,1 6 1 16,3 5-4-16,0 5 1 15,3 8-1-15,5 6 1 16,-1 2 0 0,0 8 1-16,0 5 3 15,0 6 1-15,0-6-6 16,-3-7 1-16,-4-4 1 15,0-2 1-15,-4-7 2 16,1-7 1-16,-1-1 2 16,1-9 1-16,3-8-9 15,0-13 0-15,4-21-2 16,-1-10 1-16,4-9-1 16,0-2 0-16,-3 8 2 0,0 10 0 15,-4 6-11-15,-4 5 0 16,4 7-19-16,-3 7 1 15,6 7-3-15,1 5 1 16,7 3 4-16,-1 8 1 16</inkml:trace>
  <inkml:trace contextRef="#ctx0" brushRef="#br0" timeOffset="127427.7781">4927 7191 35 0,'-10'-8'17'0,"-12"19"10"16,15-1-19-16,4 6-3 16,-8 10 1-16,-3 1-4 15,4-3 1-15,3 2-2 16,3-2 0-16,8-5 12 16,3-4 1-16,0-7-8 0,3-5 1 15,8-6-6-15,-1-2 1 16,-2-6-2-16,-5-4 1 15,-3-4-1-15,-7-7 0 16,-10 2 0-16,-4 0 0 16,6 5 0-16,-6 6 0 15,4 3-2-15,-1 2 1 16,1 5-10-16,3 0 1 16,7 6-7-16,3 2 0 15,1 1-20-15,6-1 1 16,4-5 28-16,4 0 0 0</inkml:trace>
  <inkml:trace contextRef="#ctx0" brushRef="#br0" timeOffset="127818.4636">5096 7175 30 0,'0'-5'15'0,"0"7"7"15,4 1-14-15,-4 10 1 16,4 8 1-16,3 6-3 16,-4 2 1-16,8-8-2 15,-1-2 1-15,1-3 3 16,3-3 1-16,0-3-7 16,7-4 1-16,0-4-5 15,-3 1 1-15,-4-14-1 0,-3-5 0 16,-4 1 0-16,0-1 0 15,-4 0-1-15,4 3 0 16,-3 5 1-16,-4 8 1 16,3 10-2-16,1 6 1 15,0 3 0-15,-1-3 0 16,4-1 0-16,4 1 0 16,-1-2-1-16,1-4 1 15,3 1 0-15,0-6 0 16,0-2-31-16,0-3 0 15,0-3-12-15,1-2 0 0</inkml:trace>
  <inkml:trace contextRef="#ctx0" brushRef="#br0" timeOffset="128021.5914">5527 7186 46 0,'-4'13'23'0,"15"19"12"16,-8-22-23-16,1 6-5 15,3 5 1-15,0-2-7 16,0-3 1-16,4-1-2 16,-1 1 0-16,4-2 0 15,-3-1 0-15,-4-3-28 16,-3-4 1-16,-4-6-12 16,-8-3 1-16</inkml:trace>
  <inkml:trace contextRef="#ctx0" brushRef="#br0" timeOffset="128146.5375">5432 7220 40 0,'7'-8'20'0,"49"-2"4"0,-31 7-20 16,21-5-5-16,-1-3 1 15,8-2-14-15,4 3 1 16,-4 2-17-16,-18-3 1 16</inkml:trace>
  <inkml:trace contextRef="#ctx0" brushRef="#br0" timeOffset="128693.441">5992 7209 40 0,'-7'-2'20'0,"11"7"9"0,3-8-20 16,4 1-3-16,10 2 0 16,3-5 1-16,5 2 0 15,-1 0-6-15,0 3 0 16,-3 3-1-16,-8 5 0 15,-6 5 1-15,-8 3 0 16,-6 5 4-16,-4 0 1 0,-4 0-1 16,4-5 0-16,0 0-4 15,4-5 1-15,3-1 3 16,10-2 0-16,15 0-6 16,7-3 0-16,3-2-6 15,0 0 1-15,0-1-26 16,-6 1 0-16,-5 5-9 15,-13 3 1-15</inkml:trace>
  <inkml:trace contextRef="#ctx0" brushRef="#br0" timeOffset="129209.0555">4257 7918 40 0,'-71'6'20'16,"4"12"8"-16,53-15-20 0,4 2 1 15,-1-2 0-15,11-3-2 16,25 0 1-16,35-5 5 15,49-11 1-15,57-8-4 16,53-5 0-16,52 2-1 16,29 6 1-16,0 5-7 15,-32 8 1-15,-42 3-4 16,-61-3 0-16,-34 5 1 16,-1 1-1-16,-130 2 0 15,50-5-60 1,-8-3 0-16,-24 5 22 15,-15 0 1-15,-17-5 34 0,-10 0 0 16</inkml:trace>
  <inkml:trace contextRef="#ctx0" brushRef="#br0" timeOffset="130005.9944">4656 8252 43 0,'0'-21'21'0,"3"7"13"0,-3 14-23 0,0 0-10 16,0 0 0-16,4 3 5 16,-1 13 1-16,11 10-1 15,4 9 1-15,3 10 1 16,0 8 0-16,0-8-5 15,4 2 1-15,-11 1 1 16,0-3 1-16,-3-5-2 16,-4-9 1-16,0-7 5 15,-3-5 0-15,-1-6-2 16,4-13 0-16,4-13-8 16,3-9 0-16,7-22 1 15,4-15 0-15,3-4-2 16,-3 2 1-16,-4 5 0 15,-7 9 0-15,0 10-17 16,-7 8 1-16,0 5-16 16,-3 5 1-16,-1 6-13 0,1 8 1 15,-4 7 26-15,3 4 1 16</inkml:trace>
  <inkml:trace contextRef="#ctx0" brushRef="#br0" timeOffset="130287.2479">5294 8485 62 0,'-7'34'31'0,"10"22"10"15,-3-48-30-15,-3 10-7 16,-1 6 1-16,-3 5-5 16,0 0 0-16,0-5 0 15,4 0 0-15,-1-8-11 16,4-1 1-16,-3-4-32 16,-1-3 0-16,4-8 18 15,4-11 0-15</inkml:trace>
  <inkml:trace contextRef="#ctx0" brushRef="#br0" timeOffset="130709.1274">5425 8577 50 0,'3'8'25'0,"18"11"10"0,-17-11-25 15,3 5 0-15,0 5 0 16,-4 4-3-16,1-1 0 15,-1-5-6-15,1-3 0 16,-4-3 8-16,0-4 1 16,0-9-10-16,-4-8 0 15,1-7-1-15,-1-6 1 16,1 3 0-16,-1 2 0 0,4 1-1 16,4 5 1-16,3 5 0 15,3 5 0-15,5 6-1 16,2 7 0-16,8 6 2 15,3 5 0-15,-3-2 2 16,-4-3 1-16,-3-3 5 16,-4-8 0-16,0-2-8 15,0-8 1-15,-3-6-2 16,-11-5 0-16,-4 0 0 16,-3 0 0-16,0-2-10 15,0-1 1-15,0 1-23 16,3 2 1-16,1 0-13 15,6 8 0-15,4 3 29 16,-3-3 0-16</inkml:trace>
  <inkml:trace contextRef="#ctx0" brushRef="#br0" timeOffset="130896.5773">5848 8532 64 0,'17'24'32'0,"1"3"4"0,-14-22-33 16,3 5-3-16,0 6 1 16,0 3-1-16,0 5 0 15,-4-1-42-15,1 1 0 16,-1-3 17-16,-6-10 0 0</inkml:trace>
  <inkml:trace contextRef="#ctx0" brushRef="#br0" timeOffset="131552.8898">6994 7813 52 0,'-7'0'26'0,"25"5"12"16,-8-5-27-16,11 0-9 16,15 0 1-16,3 0-3 15,-1-3 1-15,5 1-1 16,-1-1 0-16,-7 0-13 0,-7 1 0 16,-6-1-34-16,-5 3 0 15,-10 0 41-15,-7 3 1 16</inkml:trace>
  <inkml:trace contextRef="#ctx0" brushRef="#br0" timeOffset="131724.7132">6994 8016 54 0,'11'16'27'0,"80"-16"10"0,-59 0-27 0,7-5-10 16,21 0 0-16,-7-3-2 15,-4 0 1-15,-3 2-51 16,-7 4 1-16,-11-1 41 16,-10-2 1-16</inkml:trace>
  <inkml:trace contextRef="#ctx0" brushRef="#br0" timeOffset="181989.2796">11735 5577 41 0,'10'-16'20'0,"-3"16"3"0,-7 0-21 0,4 3 10 16,0 5 1-16,-4 5-9 15,0 8 1-15,0 3-2 16,0 0 1-16,-4-3 7 16,0 3 0-16,1-3-10 15,-4 0 0-15,3-2-2 16,1-1 1-16,-1-2-1 15,1-3 1 1,-1-2-18-16,4-3 1 0,0-3-17 16,0-2 0-16,0-3 13 15,0 0 1-15</inkml:trace>
  <inkml:trace contextRef="#ctx0" brushRef="#br0" timeOffset="182317.4317">11869 5577 40 0,'0'-5'20'0,"0"10"3"15,0-5-20-15,3 3 1 16,4-1 0-16,0 9 7 0,1 5 0 15,-1 5-8-15,0 3 1 16,0-3-2-16,0 0 1 16,-4 0-3-16,1 0 0 15,-1 1 0-15,1-4 1 16,-1 1-1-16,1-3 1 16,-1-3-1-16,1 0 0 15,-4-5-6-15,0 0 1 16,0-5-17-16,0-3 1 15,0-6-15-15,0-4 1 0</inkml:trace>
  <inkml:trace contextRef="#ctx0" brushRef="#br0" timeOffset="182676.7928">11841 5693 38 0,'-4'-18'19'0,"8"10"9"15,-1 5-19-15,4-5 3 16,4 3 1-16,3 0-10 15,4 8 1-15,3 2-4 16,0 3 1-16,4 5 0 16,3 3 1-16,0-6 7 15,0 4 1-15,-3 2-9 16,-7-1 1-16,-1 4 0 16,-3-3 0-16,0 0 1 15,-3-3 0-15,0-5 2 0,-4 0 0 16,-4-3 8-16,1-5 0 15,-1-5-14-15,1-6 1 16,3-5 0-16,-4-10 1 16,4-11-1-16,0-3 0 15,0 0-1-15,1 6 1 16,-1 2-14-16,0 6 0 16,0 5-10-16,0 2 1 15,0 3-15-15,3 11 0 16,1 0 17-16,0 2 1 15</inkml:trace>
  <inkml:trace contextRef="#ctx0" brushRef="#br0" timeOffset="183351.1454">12507 5561 29 0,'-3'-2'14'0,"10"-4"14"0,-7 6-16 16,0 0-7-16,0 0 0 15,3-5 4-15,4 0 1 16,0-1-7-16,4 4 0 16,0-1-1-16,-1-2 0 0,1 5-2 15,-1 0 0-15,4 0-1 16,-3 0 1-16,0 2 0 16,-1 1 0-16,1 2 0 15,-4 1 1-15,-4-1-1 16,-3 8 0-16,-3 0 1 15,-8 9 0-15,1-4-1 16,3 6 0-16,0-6 0 16,0-2 1-16,3 0 0 15,0-3 1-15,8-2 9 16,7-3 0-16,6-3-10 16,8 3 0-16,7-5-2 15,-1-1 1-15,-2-2-1 16,2 0 1-16,1 0-15 15,-4-2 1-15,-3 2-18 0,-4 0 0 16,-3 0 6-16,-4 2 1 16</inkml:trace>
  <inkml:trace contextRef="#ctx0" brushRef="#br0" timeOffset="187678.3491">8419 7157 34 0,'0'-11'17'0,"4"-8"11"0,-4 11-17 16,3 1-1-16,1-1 1 16,-1 0-4-1,1 0 0-15,-1 2-4 16,4 1 0-16,-3 0-3 16,3 2 1-16,0 6 2 15,0 5 1-15,4 5-2 16,-1 6 1-16,1 10 1 15,6 5 1-15,5 11-3 16,-5-11 0-16,4 1 0 16,-3 4 0-16,0 1 1 15,-1 0-3-15,-17-40 0 16,18 42 5-16,-4-10 0 16,-3-6-3-16,-4-4 1 15,0-4 2-15,0-7 1 16,-4-6-5-16,4-5 0 15,-3-8-2-15,3-10 1 16,0-14 1-16,4-5 0 16,6-21-1-16,4-3 0 15,-3 0 0-15,3 5 0 16,-3 6-2-16,-1 5 1 0,-2 8-25 16,-1 8 1-16,0 5-14 15,0 8 0-15,-3 6 9 16,6 4 0-16</inkml:trace>
  <inkml:trace contextRef="#ctx0" brushRef="#br0" timeOffset="188087.5969">9135 7387 43 0,'-10'-3'21'0,"17"11"15"0,-4 0-22 16,-6 5-7-1,-1 6 1-15,-6 4-4 0,6 1 1 0,-7-3-1 16,1 3 0-16,3-5-4 16,0-1 0-16,3 1 1 15,1-6 0-15,6-8-27 16,-3 1 1-16,0-6-21 15,4-3 1-15,-4-5 42 16,3-5 1-16</inkml:trace>
  <inkml:trace contextRef="#ctx0" brushRef="#br0" timeOffset="188353.1995">9294 7371 42 0,'-4'2'21'0,"8"4"10"0,-4-1-21 16,0 6-2-16,3 5 1 15,1 2-2-15,0 6 0 16,-1 2-7-16,1-2 0 16,-1-3 1-16,1 3 0 15,-1-3-1-15,1-5 0 16,-4-5-1-16,0-3 0 15,0-3-23-15,0-8 1 16,-4-5-9-16,1-2 1 0,-1-6 19 16,-3-3 0-16</inkml:trace>
  <inkml:trace contextRef="#ctx0" brushRef="#br0" timeOffset="188618.8183">9262 7426 43 0,'0'3'21'0,"18"18"11"16,-8-13-21-16,5 5 0 15,2 3 1-15,1 5-6 16,-1 1 1-16,1 1-2 16,0-1 1-16,-4-4 2 15,0 1 0-15,0-11-4 16,-3-6 0-16,-1-7-4 16,1-6 1-16,-1-10-1 15,-3-5 0-15,0-6-1 16,-7-2 0-16,4 2-14 0,0 3 0 15,-4 2-18-15,7 3 1 16,-4 9-7-16,8-1 1 16,-8 5 36-16,4 6 1 15</inkml:trace>
  <inkml:trace contextRef="#ctx0" brushRef="#br0" timeOffset="189531.5263">9731 7413 28 0,'-3'0'14'0,"6"-5"7"0,1 2-14 16,3 3-1-16,3-2 0 15,5-1-2-15,-1 0 1 0,3 1-4 16,1 2 1-16,-4 0-1 16,0 0 1-16,-3 2-2 15,-4 1 1-15,0 2 3 16,-7 3 1-16,-4 3-1 16,-3 2 0-16,0 3-1 15,0 0 0-15,4-3 0 16,-1 3 1-16,4 0 2 15,11-3 0-15,10-2-3 16,7-1 0-16,0-5-4 16,1-2 1-16,-1-3-3 15,-4 0 0-15,1 0-28 16,-7 0 0-16,-4-3-7 16,-7-2 0-16</inkml:trace>
  <inkml:trace contextRef="#ctx0" brushRef="#br0" timeOffset="191078.4596">11428 6966 37 0,'3'-11'18'0,"-6"-10"8"15,-1 11-20-15,1 2-2 16,-4-3 1-16,0 1-2 0,-4-1 1 16,1 3-4-16,-4 3 0 15,3 2 0-15,-3 3 1 16,0 3 0-16,0 5 0 16,-4 5-2-16,-7 3 0 15,1 0 5-15,-1 8 1 16,-3 7-2-16,-1 9 0 15,8 8 2-15,0 4 0 16,3 7-3-16,4-12 1 16,7-4 3-16,7-9 1 0,7-5-2 15,15-8 0-15,2-7-5 16,8-9 0-16,-4-5 1 16,-3-3 0-16,-4-5-2 15,-7-5 0-15,-3-3-1 16,-8-2 1-16,-6-6 1 15,-4 8 1-15,-11 0-1 16,-3 3 0-16,3 5 0 16,4 3 1-16,7 2 0 15,7 3 1-15,11-3 1 16,10-2 0-16,7-3-3 16,7 0 0-16,8 0-16 15,-5 3 0-15,-2 0-35 16,-5 2 1-16,1-5 35 15,-4-3 0-15</inkml:trace>
  <inkml:trace contextRef="#ctx0" brushRef="#br0" timeOffset="191687.8058">11721 7212 22 0,'-7'-3'11'0,"10"-7"10"15,-3 10-12-15,0 0-1 16,-3 0 0-16,-1 0-3 15,1 0 1-15,-1 3-1 16,1-3 0-16,-1 0-1 16,0 0 1-16,4 0 0 0,4 2 1 15,3-2-2-15,0-2 1 16,4 2-4-16,-1 2 0 16,1 3-1-16,-1 1 0 15,1 2 1-15,-4 5 0 16,-7 5 4-16,-3 4 0 15,-4-1-2-15,-1-3 1 16,1-2-2-16,4-3 0 16,-1 1 0-16,4-4 0 15,11-2 0-15,14 0 0 16,10-5-2-16,0-3 1 0,7 0-24 16,8 0 1-16,-4 0-29 15,0 2 1-15,-11 1 42 16,-7-3 0-16</inkml:trace>
  <inkml:trace contextRef="#ctx0" brushRef="#br0" timeOffset="193389.7823">8606 7963 30 0,'-3'0'15'16,"13"0"2"-16,1 0-16 0,10-2 7 15,11-3 0-15,28-3 2 16,28 0 0-16,39-8 0 16,39-3 1-16,52 3-9 15,57-2 0-15,22 7-2 16,20 11 0-16,-6 3 0 15,-15 5 1-15,-32 0-2 16,-41-3 1-16,-36 0-1 16,-29-5 0-16,-24 0-27 15,-21-5 1-15,-21 2-6 16,-29-2 0-16</inkml:trace>
  <inkml:trace contextRef="#ctx0" brushRef="#br0" timeOffset="194077.2977">9199 8254 57 0,'0'-13'28'0,"-4"3"8"0,4 10-28 16,4 2-4-16,3 6 1 16,3 8 1-16,4 11 1 15,1 2-1-15,-1 13 0 16,-4 11-3-16,1-11 0 16,-4 3 3-16,0-2 0 15,0-6-3-15,-3-11 1 16,3-7 2-16,3-14 0 15,1-10-4-15,3-6 0 16,11-18-1-16,6-16 0 16,8-13-1-16,-7 0 0 0,-7 7-1 15,-8 9 1-15,-3 10-8 16,-3 3 0-16,-4 5-15 16,0 11 1-16,-4 2-8 15,1 4 1-15,-8 9-3 16,4 9 1-16,0 5 21 15,4-1 0-15</inkml:trace>
  <inkml:trace contextRef="#ctx0" brushRef="#br0" timeOffset="194421.1007">9809 8498 54 0,'0'-5'27'0,"0"26"16"0,0-16-27 16,-4 8-3-16,1-2 0 15,-4 2-7-15,-4 3 0 16,-3 0-5-16,4 2 0 0,-1 1-1 16,4-3 0-16,0-3-3 15,3-5 0-15,1 0-24 16,3-8 1-16,0 0-15 16,3-5 0-16,4-3 22 15,0 0 0-15</inkml:trace>
  <inkml:trace contextRef="#ctx0" brushRef="#br0" timeOffset="194905.4845">9982 8434 58 0,'17'0'29'0,"-13"19"14"15,-1-11-30-15,-3 5-4 16,0 3 1-16,-3 2-6 15,3-2 1-15,-4 0-5 0,1 0 1 16,-1 0-2-16,1-3 1 16,-1-2 0-16,1-3 0 15,3-6-13-15,0-4 0 16,-4-4 1-16,4-2 0 16,-3-2 5-16,3-9 1 15,-4 4 7-15,4-4 0 16,4 8 3-16,-4 3 0 15,7 8 6-15,0 6 0 16,0 4 0-16,3 1 0 16,5 2-3-16,-1-2 1 0,3-3 2 15,1-3 0-15,0-2-4 16,-1-3 0-16,1 0-5 16,-4-6 0-16,0-2-1 15,-3-2 1-15,-8-6-1 16,-3-3 0-16,-3-2-1 15,-1 0 0-15,-3 0-11 16,4 2 0-16,-1 4-10 16,0 1 0-16,1 6-13 15,3 6 1-15,0 2 3 16,3-3 1-16,-3 3 26 16,0 0 1-16</inkml:trace>
  <inkml:trace contextRef="#ctx0" brushRef="#br0" timeOffset="195108.5571">10511 8342 69 0,'14'5'34'0,"4"24"9"0,-15-21-35 16,1 3-5-16,-1 7 0 15,1 6-3-15,-1 0 1 16,1-3-2-16,-4 3 1 15,3-6-37-15,1-2 1 16,-4 5-7-16,0-2 0 16</inkml:trace>
  <inkml:trace contextRef="#ctx0" brushRef="#br0" timeOffset="195702.3507">12691 7754 42 0,'-25'0'21'0,"14"-7"12"15,11 7-20-15,0 0 1 16,11 2 0-16,10 1-3 16,7-1 0-16,8 1-9 15,2 0 0-15,8-3-2 16,-10 0 0-16,-1-6-5 16,-7 1 0-16,-3 3-18 15,-4-1 1-15,-3 0-5 16,-4-2 0-16,-4 0 0 15,-6-1 1-15</inkml:trace>
  <inkml:trace contextRef="#ctx0" brushRef="#br0" timeOffset="195889.8242">12768 7926 60 0,'50'11'30'0,"59"-14"4"0,-81-2-29 16,11-3-5-16,7 0 1 16,0 0-26-16,-4 0 1 15,0 0-16-15,-6 0 1 16</inkml:trace>
  <inkml:trace contextRef="#ctx0" brushRef="#br0" timeOffset="199080.423">14109 7112 31 0,'-14'-22'15'0,"14"-4"17"0,0 18-16 0,0 0-2 16,0 0 0-16,0 0-4 16,0 0 0-16,0 0-5 15,0 3 0-15,0 5-4 16,3 3 0-16,1 7 4 15,3 11 1-15,7 9-4 16,0 4 1-16,4 11 2 16,6 3 0-16,-6-9-1 15,3 1 0-15,-3 0-2 0,-4-1 0 0,0-2 0 16,0-5 0-16,-3-6 0 16,-4-4 1-16,0-4 4 15,-4-5 0-15,4-7-3 16,0-14 0-16,4-11-4 15,-1-7 1-15,5-19-1 16,-1-11 0-16,0 1 0 16,-4-1 1-16,-3 6-3 15,0 2 0-15,-3 9-11 16,0 4 1-16,-1 9-20 16,4 7 1-16,4 1-12 15,-1 7 1-15,1 6 20 16,-1-3 0-16,8 10 21 15,0 12 0-15</inkml:trace>
  <inkml:trace contextRef="#ctx0" brushRef="#br0" timeOffset="199855.298">14729 7368 40 0,'-10'-5'20'0,"3"8"8"0,7-1-21 0,-7-2-3 16,0 5 0-16,0 9 0 15,3 4 0-15,1 6 2 16,10 0 1-16,3-3-2 15,8-5 0-15,10-3 2 16,4-5 0-16,0-8-4 16,-4-5 1-16,-3-3-3 15,-8-5 1 1,-6-3-2-16,-11 0 1 16,-14 0-2-16,-8 3 0 15,-2 0 1-15,3 2 0 16,-1 3-1-16,5 3 1 0,3-1-16 15,3 4 1-15,4 2-12 16,7 2 0-16,7 4-8 16,4 2 0-16</inkml:trace>
  <inkml:trace contextRef="#ctx0" brushRef="#br0" timeOffset="200324.0544">15054 7371 44 0,'-14'-5'22'0,"10"7"9"15,4-2-22-15,0 5-2 0,0 6 1 16,0 8-1-16,4-1 1 15,3 1 0-15,7-1 0 16,0-7-3-16,0-6 1 16,4-5-5-16,3-8 0 15,0-3-1-15,-3-2 0 16,-1 0 0-16,-6 0 1 16,-4 2-1-16,0 1 0 15,-3 2 2-15,-4 0 1 16,0 2-3-16,0 1 0 15,0 5 0-15,7 13 6 16,0-5 1-16,3 0-5 16,5 0 0-16,-1 0-2 15,-4-3 1-15,1 1-4 16,-1-4 1-16,1 1-18 16,-4-3 0-16,0 0-13 15,0-5 1-15,-3-3-1 16,3-3 0-16,-4-5 27 15,1-5 0-15</inkml:trace>
  <inkml:trace contextRef="#ctx0" brushRef="#br0" timeOffset="200527.2373">15424 7270 63 0,'11'24'31'0,"3"13"14"16,-10-29-32-16,-1 3-5 15,4 5 1-15,4 2-8 0,-1 6 1 16,1 2-2-16,-1-2 1 15,-2-3-2-15,2 0 0 16,-3-5-5-16,0-5 0 16,-3-3-26-16,-4-8 0 15,-7-5-11-15,-4-9 0 16,-7-7 39-16,-3-3 0 16</inkml:trace>
  <inkml:trace contextRef="#ctx0" brushRef="#br0" timeOffset="200636.6125">15354 7323 50 0,'10'-21'25'0,"29"8"7"0,-21 5-24 0,14-3-6 16,-1-2 0-16,1 0-3 16,0 2 0-16,-4 6-34 15,-3 0 0-15,-1 2 12 16,-9 3 1-16</inkml:trace>
  <inkml:trace contextRef="#ctx0" brushRef="#br0" timeOffset="200870.9369">15844 7286 59 0,'7'8'29'0,"14"37"8"15,-14-40-30-15,-7 6-5 0,4 5 0 16,3 2-3-16,-4 6 0 15,1 3-10-15,0-1 1 16,-4 1-44-16,3-4 0 16,-3-7 52-16,-7 0 0 15</inkml:trace>
  <inkml:trace contextRef="#ctx0" brushRef="#br0" timeOffset="201979.7557">16659 6990 40 0,'-7'-24'20'0,"-4"-13"13"0,8 24-20 16,-4-3-5 0,-4 3 0-16,-3-1-2 0,0 1 0 0,-4 5-5 15,-3 6 0-15,0 4-2 16,0 12 1-16,0 7 0 15,-8 5 0 1,-2 14 0-16,2 10 1 16,5 8-1-16,-1 6 1 15,4-6-2-15,14-8 1 0,7-2 1 16,10-6 1-16,4-10 3 16,4-8 0-16,0-8-5 15,3-8 1-15,0-6-1 16,-3-7 0-16,-1 0 0 15,-6-9 0-15,-4-1-1 16,-7-4 1-16,-4-2 1 16,-3 5 1-16,0 0 3 15,0 6 0-15,0 4-1 16,4 1 1-16,-1-3 0 16,8 3 1-16,10-1-6 15,11-4 0-15,10-1-1 16,0 1 1-16,-3 4-12 15,0 1 1-15,-8 2-32 0,-3 1 1 16,-10 4 6-16,0 1 0 16</inkml:trace>
  <inkml:trace contextRef="#ctx0" brushRef="#br0" timeOffset="202729.7424">16874 7257 31 0,'-3'-11'15'0,"10"11"10"16,-4-2-17-16,-3 2-1 16,4-5 1-16,-1 2-2 15,-3 3 1-15,0 0-2 16,4-3 0-16,-4 3 3 16,0 0 1-16,0 3-1 15,0 0 0-15,0-3-7 16,-4 0 1-16,1 2-2 15,3 1 1-15,0 2-1 16,0-2 1-16,0 2-2 16,0 3 1-16,0 0 0 0,0 3 0 15,-4 2 0-15,1 0 1 16,-1 0-1-16,1-2 1 16,-1-1-2-16,4-2 0 15,0 0 1-15,0-2 1 16,0-1-2-16,4 0 1 15,-4 0 1-15,0-5 0 16,0 3-2-16,0 0 1 16,0-3 0-16,0 0 1 15,0 2 0-15,0-2 1 16,-4 3-2-16,4 0 1 0,0-1-1 16,-4 1 1-16,1 0-1 15,-1-1 0-15,1 4 1 16,-1-1 0-16,1 0 1 15,-1 0 1-15,1 1-4 16,6-1 1-16,1-2 2 16,-1 2 0-16,4 0-1 15,4 0 1-15,7-2-2 16,3 0 0-16,4-1 0 16,-1 1 1-16,1 0-2 15,-4-3 0-15,-3 0-18 16,-4 0 0-16,-4 0-7 15,-3-3 1-15,-3 0-11 16,-4 3 0-16,0-2 31 16,-4-1 0-16</inkml:trace>
  <inkml:trace contextRef="#ctx0" brushRef="#br0" timeOffset="203011.0489">16701 7284 53 0,'4'2'26'0,"24"-7"10"15,-17 2-27-15,10-2-6 16,0 0 0-16,0-3-4 16,0 0 1-16,0 2-42 15,1 6 1-15,-1-2 18 16,-7-1 1-16</inkml:trace>
  <inkml:trace contextRef="#ctx0" brushRef="#br0" timeOffset="203714.1835">13964 7879 39 0,'-67'-11'19'0,"39"6"8"0,24 2-20 15,4 1-7-15,0 2 1 16,7 0-1-16,18-3 1 16,21 3 5-16,35 0 1 15,32-5 3-15,46-6 0 16,35-2-5-16,53 0 0 16,24 5-4-16,15-3 0 0,-8 6-3 15,-34 0 1-15,-40 2 0 16,-20 3 0-16,-11 3-18 15,-15-3 0-15,-6 0-28 16,-14 0 0-16</inkml:trace>
  <inkml:trace contextRef="#ctx0" brushRef="#br0" timeOffset="204339.1925">14535 8247 56 0,'4'-22'28'0,"17"14"4"16,-14 6-28-16,0 4 0 15,4 4 0-15,-1 4 4 16,8 9 0-16,0 7-2 16,3 3 1-16,-3 8-2 15,-1 6 0-15,1-1-1 16,-4-8 1-16,0-4 1 15,-3-7 1-15,-4-4 1 16,0-3 1-16,0-8-5 16,0-3 1-16,7-18-3 15,7-16 0-15,4-14-1 16,-1-7 0-16,-2 0-1 0,-5 7 0 16,-3 9-10-16,-3 5 0 15,-4 8-26-15,0 5 1 16,-3 8-7-16,-4 5 1 15,-4 9 18-15,1 2 0 16</inkml:trace>
  <inkml:trace contextRef="#ctx0" brushRef="#br0" timeOffset="204620.3954">15220 8508 76 0,'-4'-2'38'0,"1"18"9"16,-1-8-37-16,-3 5-6 16,0 0 0-16,0 6-3 15,-4-1 1-15,1 3-2 16,3 0 1-16,0-2-15 15,3-3 0-15,1-3-17 16,6-8 1-16,4-5-9 16,4-5 0-16,3-6 32 15,0 1 0-15</inkml:trace>
  <inkml:trace contextRef="#ctx0" brushRef="#br0" timeOffset="205026.7023">15322 8548 46 0,'7'-16'23'0,"7"14"14"0,-7 2-23 15,0 2-7-15,4 9 1 16,-4-1 1-16,0-2 1 16,-3 6-7-16,-1 1 0 15,1 1-2-15,-1-2 1 16,-3-4 0-16,0-2 0 16,0-3-1-16,0-5 0 15,0-8-1-15,0-2 0 16,0-1-1-16,4-7 1 0,-1-1 0 15,4 9 0-15,0-1-1 16,0 6 1-16,0 5 0 16,0 5 0-16,4 3 0 15,-4 5 0-15,4 6 0 16,3 2 0-16,0-5 4 16,0-6 0-16,-3-4 0 15,-1-4 1-15,1-4-4 16,-4-9 1-16,-4 1-4 15,-3-1 1-15,-3-2 2 16,-1-3 1-16,4-3-12 16,0 3 1-16,0 1-20 15,0 4 1-15,0 6-15 16,4 2 1-16,-1 3 30 16,-3 0 0-16</inkml:trace>
  <inkml:trace contextRef="#ctx0" brushRef="#br0" timeOffset="205245.4566">15837 8498 60 0,'4'29'30'0,"6"11"12"0,-6-35-30 16,-1 6-9-16,4 2 1 0,0 3-4 15,-3 0 1-15,-1 2-9 16,1 1 1-16,-1-1-49 16,-3-2 0-16,4-8 44 15,3-5 1-15</inkml:trace>
  <inkml:trace contextRef="#ctx0" brushRef="#br0" timeOffset="205925.6655">17544 7699 53 0,'-3'3'26'0,"10"-9"14"15,7 4-28-15,11 2-2 16,6-3 1-16,8-2-10 16,7 2 0-16,0 3-1 15,0-3 0-15,-8 3-3 16,-2-2 0-16,-4 2-24 16,-8-3 1-16,-3 0-15 15,-3 3 1-15,-11-2 34 16,-7-1 0-16</inkml:trace>
  <inkml:trace contextRef="#ctx0" brushRef="#br0" timeOffset="206144.4724">17590 7858 54 0,'28'13'27'0,"46"-5"11"0,-45-11-27 16,13 1-8-16,4 2 1 15,3-3-5-15,-3 3 1 16,-7 3-29-16,-4-3 1 0,-10 2-11 16,-4-2 1-16</inkml:trace>
  <inkml:trace contextRef="#ctx0" brushRef="#br0" timeOffset="208918.3847">19160 7387 38 0,'21'-19'19'0,"-3"-18"8"0,-15 27-20 16,4-6 2-16,-7 0 0 15,4-3-1-15,-4 3 0 16,0 1-3-16,-7 1 1 15,0 4-2-15,-4 2 0 16,-3 3-5-16,-7 2 1 16,-8 11 0-16,1 8 1 0,0 2 1 15,-7 11 0-15,-1 3 2 16,1 10 0-16,0 11 0 16,7 11 1-16,0 10-3 15,10-11 0-15,7-4 0 16,8-7 0-16,13-7 3 15,15-10 1-15,3-14-4 16,0-10 0-16,4-9-1 16,0-7 0-16,-4-3-2 15,-7-5 1-15,-10-6-1 16,-11-2 1-16,-4 3-1 16,-6-1 1-16,3 6 0 15,-4 2 1-15,1 6-1 16,3 0 0-16,7 7 3 15,7-2 0-15,14-2-3 0,14-6 1 16,4 0-1-16,-4 0 1 16,0 0-11-16,-3 0 1 15,-4 3-16-15,-6-1 1 16,-8 4-9-16,-4 4 0 16,-10 4 2-16,4-4 1 15</inkml:trace>
  <inkml:trace contextRef="#ctx0" brushRef="#br0" timeOffset="209137.1463">19530 7601 75 0,'18'-8'37'0,"3"21"14"0,-14-5-39 0,-4 11-10 16,1 5 0-16,0 2-2 15,-1-5 0-15,1 3-1 16,-1-5 0-16,1-1-12 16,-1-2 1-16,1 0-29 15,-1-3 1-15,-3-2 5 16,-3-6 0-16</inkml:trace>
  <inkml:trace contextRef="#ctx0" brushRef="#br0" timeOffset="209965.2916">20348 7257 44 0,'11'-24'22'0,"-4"-10"13"0,-7 26-22 16,0 0-5-16,0 0 0 16,-3 0-5-16,-8 3 0 15,-3 5 1-15,-4 5 1 16,-6 3-2-16,-8 11 1 15,-3 10-1-15,-4 5 0 16,3 6 0-16,1 7 1 16,7 4-3-16,7 4 1 15,10-5 1-15,11 3 1 0,11-8-1 16,6-5 1-16,15-11-1 16,7-10 1-16,-7-11-5 15,-4-8 1-15,0-11 0 16,-7-5 1-16,-7-2-3 15,-7-4 1-15,-7 1 1 16,-3 5 1-16,-4 1-1 16,-4 7 0-16,4 0 0 15,4 5 0-15,6 3 3 16,4 0 1-16,11 0-4 16,10 0 0-16,7-3-2 15,1 1 0-15,-5-1-35 16,-6 0 1-16,-4 1-9 15,-10 2 1-15,-8-5 30 16,-3-1 1-16</inkml:trace>
  <inkml:trace contextRef="#ctx0" brushRef="#br0" timeOffset="210512.2138">20648 7519 49 0,'-14'-3'24'0,"14"-2"10"15,4 2-26-15,3-2-5 16,3 0 0-16,4 2 3 15,4-2 1-15,3 0 0 16,4-1 0-16,0 6-7 16,-8 0 1-16,-3 3 0 15,-3 2 1-15,-4 3 4 0,-11 3 1 16,-3 2-4-16,-3 3 1 16,-4 5-1-16,3-8 0 15,1 8 3-15,6-2 1 16,8-1-4-16,13-4 1 15,11-6-4-15,4 0 0 16,0-1-1-16,0 1 1 16,-1-5-29-16,-2 0 0 15,-5 2-23-15,-6 0 0 16,-4-7 35-16,0-6 1 16</inkml:trace>
  <inkml:trace contextRef="#ctx0" brushRef="#br0" timeOffset="217591.3902">6260 3336 30 0,'-7'-2'15'0,"7"-9"12"15,0 8-14-15,0-2-1 16,0 5 0-16,0 0-8 31,0 0 0-31,0 0-5 0,0 3 0 0,4-1 7 16,-1 12 1-16,1 7 4 15,-4 10 0-15,0 4-6 16,-4 10 1-16,4 2-3 16,-3-2 0-16,-1-8-1 15,1-10 0-15,-1-3-3 16,1-6 1-16,-1-5 0 16,1-2 0-16,3 0-8 15,0-3 1-15,0-3-22 16,0-2 1-16,0-1-15 15,7 1 1-15,3-8 36 16,1-1 0-16</inkml:trace>
  <inkml:trace contextRef="#ctx0" brushRef="#br0" timeOffset="218060.1483">6578 3418 27 0,'-4'-10'13'0,"4"-1"14"0,0 8-13 0,0 3-10 15,0 0 1 1,-3 0-3-16,-1 3 1 0,1 5 2 15,-4 5 0-15,0 6 1 16,-4 5 1-16,1 5-4 16,2 2 0-16,5-2 1 15,6 3 0-15,8-11 5 16,0-5 0-16,6-8-7 16,4-8 0-16,8-8-3 15,2-10 1-15,-2-6 0 16,-5-5 0-16,-3-3 1 15,-6-2 1-15,-12 5-3 16,-6-3 0-16,-8 5 1 16,-7 9 0-16,-3-1-1 15,0 9 0-15,-4 4 0 16,-3 1 1-16,-4 3-15 16,4 4 1-16,3 6-10 0,4 5 1 15,7 6-14-15,14-1 0 16</inkml:trace>
  <inkml:trace contextRef="#ctx0" brushRef="#br0" timeOffset="219242.0816">6800 3024 13 0,'-3'0'6'0,"6"-3"9"16,-3 3-8-16,0 0-5 16,0 0 0-16,0 0-2 15,0-2 0-15,-3 2 1 16,-1 2 0-16,-3 1 1 15,0 0 0-15,0-1 5 16,3 1 0-16,1 0-1 16,-1-3 0-16,1 0-1 15,-1 0 1-15,4 0-4 16,4-3 1-16,3-2 0 16,3-1 0-16,1 1 5 15,7 0 1-15,3-6-6 16,11 1 1-16,-1 2-4 0,-2 2 0 15,-5 6 0-15,1 0 0 16,-4 0 0-16,-3 3 1 16,-4 5-1-16,-4 0 1 15,-3 0 3-15,-7 2 1 16,-3 1-4-16,-1 0 1 16,-3-1-2-16,-7-2 0 15,-3 0 0-15,-5 0 0 16,8-3-1-16,4 1 1 15,-1-1-1-15,4 0 1 16,11 3 0-16,10 0 1 0,0 3-1 16,4 2 1-16,6 0-2 15,-3 3 1-15,1 0 0 16,-8 0 0-16,-7 2 0 16,-7-2 1-16,-7 3-1 15,-4-6 0-15,-7-3 0 16,-6-2 0-16,-1 0-1 15,-3 0 1-15,0-5-20 16,3 0 0-16,7 2-24 16,1 3 1-16,-5 5 39 15,1 0 1-15</inkml:trace>
  <inkml:trace contextRef="#ctx0" brushRef="#br0" timeOffset="220377.3649">10814 2987 33 0,'-14'-5'16'0,"0"7"10"15,-14-4-26-15,28 2 0 16,17 10 20-16,-31 9 1 16,0 5-11-16,0 7 1 15,0 12-1-15,3 4 1 16,1-4-8-16,-1-1 1 16,4-2-4-16,0-3 1 15,4-6-1-15,-1-4 1 16,1-3-1-16,-1-3 0 15,0-3 0-15,4-4 0 16,0-1-15-16,0-3 0 16,4-2-16-16,0 0 0 0,6-5-6 15,8-6 0-15</inkml:trace>
  <inkml:trace contextRef="#ctx0" brushRef="#br0" timeOffset="220814.8205">10973 3077 29 0,'-14'3'14'0,"-4"26"11"16,15-19-14-16,-1 19-4 15,1 6 1-15,3-4 0 16,0 7 1-16,3 1-6 0,4 4 0 16,4-4 4-16,6-4 1 15,5-9 1-15,2-5 1 16,1-8-8-16,7-7 1 16,3-12-2-16,4-7 0 15,-7-11-1-15,-4-2 0 16,-7-6 0-16,-7-7 1 15,-10-4-2-15,-12-2 1 16,-9 6 0-16,-4 4 0 16,0 3-1-16,-1 9 1 0,-2 7 0 15,-1 10 0-15,-3 1-2 16,0 10 1-16,3 3-21 16,7 6 0-16,8 7-14 15,6-3 0-15,8-2 18 16,3-11 0-16</inkml:trace>
  <inkml:trace contextRef="#ctx0" brushRef="#br0" timeOffset="221757.2603">11230 2863 26 0,'-10'0'13'0,"17"2"6"16,-4-7-13-16,4 2-2 16,4 3 1-16,0-8 2 15,-1 3 1-15,4-3 1 0,7 0 0 16,1 0-6-16,2-2 1 15,-2 7-5-15,-5-5 0 16,-3 5 2-16,0 3 0 16,-3 0-2-1,-4 3 1-15,-7 5 0 0,-4 5 1 16,-3 1-1-16,-3 1 1 16,-4-1-1-16,0 1 1 15,3-1-1-15,0-1 0 16,4 0 0-16,7 3 1 15,11-8 6-15,10 0 0 16,7-3-8-16,8-2 1 16,2 0 0-16,5-3 0 15,-1 2-35-15,-3 3 0 16,7-2 6-16,-7 2 1 0</inkml:trace>
  <inkml:trace contextRef="#ctx0" brushRef="#br0" timeOffset="231924.4228">18761 8773 23 0,'-17'0'11'0,"-1"0"13"0,18 0-12 16,-4 0-5-16,4 3 0 15,4-3 0-15,6 2 1 16,8 4-5-16,7 2 1 16,10-3-4-16,7 0 1 0,-3 0-1 15,0 1 0-15,0-1 0 16,-4-5 0-16,0 3-12 16,-10-3 1-16,0-3-11 15,-8 0 0-15,-3 1 3 16,-6-4 0-16</inkml:trace>
  <inkml:trace contextRef="#ctx0" brushRef="#br0" timeOffset="232190.0681">18687 9001 36 0,'-18'5'18'0,"40"0"13"16,-8-2-19-16,10-1-5 0,12 4 1 15,13-1-5-15,4 0 1 16,3 1-6-16,-6-1 1 16,-1-2-10-16,-6 2 0 15,-8-3-26-15,-3 4 0 16,-8-4 28-16,-3 1 0 15</inkml:trace>
  <inkml:trace contextRef="#ctx0" brushRef="#br0" timeOffset="232533.8356">19770 8755 47 0,'-4'-8'23'0,"15"39"14"16,-11-17-24-16,-4 9-3 15,-3 14 0-15,0-5 0 16,-3 3 1-16,-4 7-9 15,0 0 1-15,3-5-3 16,0-2 1-16,4-6-2 16,0-5 0-16,4-6 0 15,-1-5 1-15,4-5-20 0,0-2 0 16,7-6-8-16,0-14 1 16,7-7-7-16,8-8 1 15</inkml:trace>
  <inkml:trace contextRef="#ctx0" brushRef="#br0" timeOffset="232799.4514">19946 8887 41 0,'0'42'20'0,"7"16"9"0,-3-44-21 16,-1 7 2-16,8 3 0 0,7-1-2 16,6-7 0-16,8-5-3 15,7-6 0-15,3-10-5 16,-3-8 0-16,-7-6 0 15,-8-2 1-15,-6-14-1 16,-7-7 1-16,-22 5-1 16,-14 3 0-16,-6 5-1 15,-8 7 0-15,-7 9 1 16,4 8 0-16,3 2-5 16,11 11 0-16,10 8-21 15,11 3 1-15,14-1-16 16,11-5 0-16</inkml:trace>
  <inkml:trace contextRef="#ctx0" brushRef="#br0" timeOffset="233533.8211">20521 8395 22 0,'-7'-6'11'0,"-7"1"10"0,11 5-12 16,-4 0 1-16,-1 3 0 15,-2-1-4-15,-1 4 0 16,1 2-1-16,3 0 1 15,0 2-1-15,7-2 1 16,0 5 0-16,10-5 0 16,4 3-3-16,7-1 0 15,1 4-2-15,2 2 0 16,1-1-1-16,-4 1 1 16,-3-2 2-16,-8-1 1 15,-10 3 0-15,-7-3 0 0,-3 3-2 16,-8 0 1-16,-10-3-2 15,-4-5 1-15,0 0-2 16,1-6 1-16,-1 1-3 16,7-3 0-16,4-3-3 15,3-2 0-15,8 0-18 16,6-1 1-16,4 6-9 16,7-5 0-16,7 3 11 15,4 2 1-15</inkml:trace>
  <inkml:trace contextRef="#ctx0" brushRef="#br0" timeOffset="233799.4642">20437 8413 51 0,'-4'-8'25'0,"68"-2"10"0,-40 4-26 16,22-4-9-16,21-3 1 15,11-3-35-15,3 2 1 0,-4 4 7 16,-2-1 0-16</inkml:trace>
  <inkml:trace contextRef="#ctx0" brushRef="#br0" timeOffset="248126.4617">21333 7413 31 0,'-29'-2'15'0,"19"2"11"0,10 0-15 0,3 0 3 16,11 0 0-16,8 0-8 15,13-3 1-15,14 3-7 16,-3-3 1-16,3 1-2 15,-6-1 1-15,-4 0-17 16,-4 1 1-16,-7-1-4 16,-7 0 0-16,-3 1-5 15,-8-1 1-15</inkml:trace>
  <inkml:trace contextRef="#ctx0" brushRef="#br0" timeOffset="248298.3382">21336 7582 45 0,'4'6'22'0,"41"-9"11"0,-23 0-23 15,13-4-10-15,7-1 0 16,8 0-14-16,-1 0 0 16,-3 0-26-16,-4 3 0 15</inkml:trace>
  <inkml:trace contextRef="#ctx0" brushRef="#br0" timeOffset="248657.6814">22200 7194 48 0,'4'0'24'0,"-4"10"13"16,0 1-24-16,-4 7-5 15,-3 11 1-15,-3-2-1 16,-4 2 0-16,-4 5-6 15,0 3 0-15,4 0-3 16,0-5 1-16,3-3 0 16,1-8 0-16,6-2-17 0,1-8 1 15,3-6-25-15,7-8 0 16,3-2 20-16,1-8 1 16</inkml:trace>
  <inkml:trace contextRef="#ctx0" brushRef="#br0" timeOffset="248907.722">22207 7503 44 0,'11'40'22'0,"24"-1"13"0,-17-28-22 15,10-6-4-15,7-2 1 16,8-6-4-16,-1-5 1 0,-3-5-8 16,-8-3 1-16,-9-5 0 15,-12-5 1-15,-10-1-2 16,-10 3 1-16,-8 1 0 15,-10 7 1-15,-4 5-2 16,4 1 0-16,0 4 0 16,3 6 1-16,4 3-17 15,7 5 0-15,7 5-31 16,7 3 1-16,7-3 41 16,0-5 0-16</inkml:trace>
  <inkml:trace contextRef="#ctx0" brushRef="#br0" timeOffset="249470.1908">22511 7037 23 0,'-18'-2'11'0,"14"-1"16"16,8 1-13-16,3-4-8 16,4 4 1-16,3-1 0 15,10-2 1-15,5 2-4 16,-1 0 0-16,0 6-4 15,-7-3 0-15,-3 3 0 16,-8 2 0-16,-6 6 0 16,-4 2 1-16,-7 0 4 15,-4 3 1-15,1 0-3 0,-1-3 0 16,4-2 1-16,4-1 0 16,6-2-3-16,8 0 1 15,6-3-4-15,5 1 0 16,2-1-25-16,1 0 1 15,-4 0-15-15,0 6 0 16</inkml:trace>
  <inkml:trace contextRef="#ctx0" brushRef="#br0" timeOffset="249829.6105">22271 7455 36 0,'-21'6'18'0,"10"12"5"16,8-12-18-16,-1 4-5 0,0 6 0 15,4 0-2-15,0 5 1 16,0-5-38-16,8 2 0 15</inkml:trace>
  <inkml:trace contextRef="#ctx0" brushRef="#br0" timeOffset="250298.3113">22997 7228 38 0,'4'-11'19'0,"3"19"15"16,-3-2-20-16,-4 9-1 0,0 9 0 15,-4 0-1-15,0 5 0 16,-3 6-6-16,-3 4 1 15,3-2-6-15,-4-2 1 16,4-4-2-16,0-4 1 16,0-6-2-16,0-8 1 15,3 1-14-15,1-9 1 16,3-5-26-16,3-3 1 16,8-5 5-16,0-8 1 15</inkml:trace>
  <inkml:trace contextRef="#ctx0" brushRef="#br0" timeOffset="250548.3126">23149 7413 58 0,'0'32'29'0,"14"8"11"16,-7-27-29-16,4 0 0 16,10-2 1-16,4-1-6 15,3-4 0-15,0-6-6 16,0-8 0-16,-6-6 0 15,-8-2 0-15,-11-5-1 16,-10 0 1-16,-7 0 0 16,-11-3 0-16,-10 6-6 15,3-1 0-15,1 11-15 16,2 6 1-16,5 4-15 16,2 1 0-16,8 10 11 0,7 0 0 15</inkml:trace>
  <inkml:trace contextRef="#ctx0" brushRef="#br0" timeOffset="251204.5775">23576 6913 26 0,'-14'-13'13'0,"7"5"13"0,7 8-13 16,-4 3-3-16,-3 2 0 16,0 3-4-16,0 2 1 15,4 1 1-15,3 0 1 16,7-3-6-16,7-3 0 16,10 3-1-16,8 2 0 15,-4 4-2-15,4 1 0 16,-7 1 1-16,-8 0 0 0,-6 0 4 15,-7 0 0-15,-8 0-1 16,-10-6 1-16,-14-2-5 16,3-2 1-16,-3-6-1 15,3 0 0-15,0-3-1 16,1 0 1-16,6 1-8 16,4-1 0-16,3 0-22 15,4 1 1-15,4-1-11 16,3 0 1-16,0-2 37 15,0 0 1-15</inkml:trace>
  <inkml:trace contextRef="#ctx0" brushRef="#br0" timeOffset="251376.5071">23449 6868 54 0,'7'-13'27'0,"53"24"15"16,-25-11-27-16,15-6-10 0,20-2 0 15,1 3-9-15,-8-3 0 16,-13 3-54-16,2-1 0 16,-9-7 47-16,-19 8 0 15</inkml:trace>
  <inkml:trace contextRef="#ctx0" brushRef="#br0" timeOffset="258528.7769">18934 955 11 0,'-4'-10'5'0,"4"-6"11"15,0 8-5-15,0 2-7 16,0 4 1-16,0-1-5 0,0-5 1 15,-3 8-2-15,-4 0 1 16,3 8 0-16,-3-3 0 16,4 9 0-16,-1 12 0 15,-3 1 2-15,0 23 0 16,0 11 1-16,-3 13 1 16,-1 18-2-16,4 27 1 15,3 27 0-15,4 15 1 16,0 9-4-16,4 17 0 15,-1-25 2-15,1-17 0 0,-1 6 1 16,-3-29 0-16,0-14 0 16,0-10 0-16,0-13-3 15,0-6 1-15,0-5-10 16,4-15 1-16,0-17-29 16,-4-5 0-16</inkml:trace>
  <inkml:trace contextRef="#ctx0" brushRef="#br0" timeOffset="259236.156">18317 2730 22 0,'-36'0'11'0,"8"-5"3"0,25 5-12 16,3 0-2-16,14 5 1 15,18-5 3-15,31-5 0 0,25-3 2 16,39 0 1-16,39-5-6 16,28 0 0-1,18-3-1-15,17 3 0 0,28 5 0 16,11-8 0-16,4 8-1 15,10-3 0-15,0 3-27 16,-13 3 1-16,-12 0 19 16,-17-1 1-16</inkml:trace>
  <inkml:trace contextRef="#ctx0" brushRef="#br0" timeOffset="259751.7872">22412 2323 22 0,'-25'-8'11'0,"-14"16"1"0,29-8-11 0,-1 0 0 16,1 8 0-16,-4 0 0 15,6-3 0-15,1 6 1 16,4 2 0-16,-1 3 1 16,8 2 0-16,10 1 3 15,11-1 0-15,6 1-5 16,8-6 0-16,11 8-1 16,3 0 1-16,-4 6-1 15,-3 5 0-15,-7-3 0 16,-11 0 0-16,-11 0 2 15,-13 3 0-15,-15-1-3 16,-13 6 1-16,-12-2-23 0,-2-6 0 16,-8-3 8-16,-7 1 0 15</inkml:trace>
  <inkml:trace contextRef="#ctx0" brushRef="#br0" timeOffset="260517.4239">18733 860 21 0,'-7'-8'10'0,"0"24"3"16,3-14-12-16,1 6 2 16,-1-5 0-16,1 5 1 15,-1-3 0-15,1-2 5 16,3-3 0-16,7-3-8 16,7-5 1-16,3-8-2 15,5-2 0-15,-5-1-1 16,4-2 1-16,4 3 0 15,3 10 0-15,4 8 0 16,-4 8 1-16,1 2-2 16,-1 6 0-16,3 8-37 15,1 0 1-15,-4 2 36 0,-10 1 1 16</inkml:trace>
  <inkml:trace contextRef="#ctx0" brushRef="#br0" timeOffset="261716.8132">17357 698 10 0,'0'-13'5'0,"0"-5"6"16,0 15-6-16,0-5-1 15,0 0 1-15,0 0-3 0,-3 0 1 16,-1 0-1-16,-3 6 0 16,0-4-2-16,-3 6 1 15,-5 6-1-15,-9 4 1 16,-8-2-2-16,0 8 1 15,-3 0 1-15,-7 10 0 16,-4 17 1-16,3-9 1 16,5 9-2-16,2 1 0 15,8 4 1-15,11-3 1 16,2 0-1-16,12-5 0 0,10-6 4 16,14-10 1-16,11-11-6 15,0-5 1-15,-1-3-2 16,5-10 0-16,-5 2 0 15,-9-7 0-15,-8-3-1 16,-18 2 0-16,-3-5 0 16,-7 6 1-16,-4 2 1 15,1 0 0-15,3 2-2 16,3 4 1-16,7 2 0 16,12-3 1-16,9-5-1 15,18 3 1-15,4-3-3 16,4 0 1-16,-1 5-36 15,-3 3 1-15,-4 3 33 16,-10 2 0-16</inkml:trace>
  <inkml:trace contextRef="#ctx0" brushRef="#br0" timeOffset="262895.9149">21491 2601 10 0,'-24'5'5'0,"-1"-8"6"0,21 1-4 16,-3 2-4-16,0 0 0 15,0 2-2-15,4 1 0 16,6 2 0-16,15-2 0 16,17-3 4-16,32-3 0 15,28 3-4-15,29-5 1 0,13 2-3 16,12 6 1 0,-12-3-27-16,-3 5 0 0</inkml:trace>
  <inkml:trace contextRef="#ctx0" brushRef="#br0" timeOffset="264295.9652">23117 2572 26 0,'0'-3'13'0,"4"-5"3"16,-4 8-13-16,0 0-2 15,0 3 0-15,0 5 0 16,0 2 0-16,3 3 1 16,1 3 1-16,-1 3 1 15,1-1 0-15,3-2 1 16,0-3 1-16,0-2-1 0,0-3 0 16,4-3-4-16,-1-2 0 15,-3-3-2-15,0 3 1 16,-7-3 1-16,8-6 0 15,-1 1-1-15,0-3 0 16,0-5 0-16,0-3 0 16,0 3 0-16,0-1 0 15,0 4-1-15,-4-1 0 16,1 3 1-16,-1 6 0 16,1 4 0-16,3 6 1 15,0 3-2-15,0 5 0 0,4 0 2 16,-1-3 1-16,1-3-2 15,7 1 0-15,3-8 6 16,0-3 1-16,4-3-7 16,-4-10 1-16,-4 0-2 15,-3-3 1-15,-3-8-1 16,-7 3 1-16,-4 2-18 16,-4 6 1-16,-3-8-20 15,0 8 0-15</inkml:trace>
  <inkml:trace contextRef="#ctx0" brushRef="#br0" timeOffset="266578.2403">18832 2590 10 0,'3'13'5'0,"11"6"2"0,-7-14-5 0,4 3 4 16,3-3 0-16,4 1 0 15,3-4 1-15,-3-2-2 0,-1-2 0 16,4-4-2-16,0-2 1 16,1 1-4-16,-1 1 1 15,4-7-1-15,-1 5 1 16,1 3-1-16,0-3 0 15,-1 3 0-15,-3-3 1 16,4-3-1-16,3 0 1 0,1 1 0 16,-1 5 1-16,0-9-1 15,-3 1 1-15,-4-3-2 16,0 0 0-16,0-2 1 16,-3-1 0-16,-1-2 1 15,1 3 1-15,0-1-2 16,-1 3 0-16,1-5-1 15,3 0 0-15,-3 0 0 16,3 0 0-16,-3 2 0 16,-1-5 1-16,1 6-1 15,0-6 1-15,3 5-2 16,-4 4 0-16,1 1 1 16,3 4 1-16,4-6-1 15,-4-3 0-15,0-5-1 0,-3 3 0 16,3-2 2-16,0-1 0 15,0 0-2-15,0 5 1 16,1 1 1-16,-5-1 0 16,1 3 0-16,3 1 0 15,0-1-1-15,0 0 0 16,1 3 0-16,-5-3 0 16,4 0 0-16,4 5 1 15,0-5-1-15,-1 6 0 16,-2-6 0-16,-1 8 0 0,0-5 0 15,-7 7 0-15,0-1 0 16,-3 1 1-16,3 4-1 16,-4-4 1-16,1 4-2 15,0 2 1-15,3 0 0 16,-4 0 0-16,4 0-1 16,0 0 1-16,1 0 0 15,-1 2 0-15,-4 4 1 16,1 2 0-16,-4-1-2 15,0-1 0-15,0 7 1 16,0-5 0-16,0 3 1 16,0 4 0-16,-3-4-2 15,-1 5 1-15,1 0-1 16,-1 0 1-16,-3-1 0 16,0 4 0-16,0-3 0 15,0 2 0-15,0-2 1 0,4-2 0 16,-1 1-2-16,4 1 1 15,-3 0 1-15,3-5 0 16,0 2-1-16,-3 5 0 16,-1-7 0-16,1-3 0 15,-1 0 0-15,4 2 0 16,0 4 1-16,0-6 0 16,0 5-2-16,0 0 1 15,0 3 0-15,0 3 1 16,1 2-1-16,2 2 0 0,1 1 0 15,6 0 1-15,1 3 0 16,3-6 1-16,0 0 3 16,4 0 0-16,10 0-5 15,8-2 0-15,2 5 0 16,8-3 0-16,11-5 0 16,-1-1 1-16,4 1-2 15,4 0 0-15,-4-8-15 16,3 0 1-16,8 0-23 15,-11 3 1-15</inkml:trace>
  <inkml:trace contextRef="#ctx0" brushRef="#br0" timeOffset="280262.4345">21258 2908 12 0,'4'-8'6'0,"7"-11"10"0,-8 9-7 16,4-1-3-16,-3 0 1 15,-1-4 0-15,1 1 0 16,-1 1-2-16,-3 0 0 16,0 0-2-16,0 5 0 15,-3-6-3-15,-1 6 0 16,1 1 1-16,-4 1 0 16,-4 6-1-16,0 0 0 15,-3 0 0-15,-3 3 0 16,-1 7 0-16,0 4 1 0,-6 2 0 15,-1 2 0 1,-7 9 0-16,4-4 0 0,0-4-1 16,3 5 0-16,4 2 1 15,0 3 1-15,3 3-3 16,8 0 1-16,6-6 4 16,4 1 1-16,7-4-1 15,4-4 0-15,10 0-3 16,4-9 0-16,-1-2-1 15,-3-5 1-15,-3-3-2 16,-4-6 1-16,-3 1 0 16,-4 0 0-16,-7-3 0 15,-7 0 0-15,-4 0 0 16,-3-3 1-16,-4 1 1 16,4-1 1-16,4 3 2 15,3 3 0-15,7-3-4 16,10 0 1-16,11 0-2 15,11-2 1-15,3-1-1 0,4 6 0 16,0-3-7-16,-4 3 0 16,-3 2-23-16,-7 3 1 15,-4 0-1-15,-7 0 1 16</inkml:trace>
  <inkml:trace contextRef="#ctx0" brushRef="#br0" timeOffset="280574.9807">21583 2971 34 0,'0'-10'17'0,"0"17"10"15,4-4-18-15,-4 8-5 16,3 5 1-16,-3 5-2 16,0 3 1-16,0 2-4 15,0 3 0-15,0 3-4 16,0-6 1-16,0 3-44 15,0 0 0-15</inkml:trace>
  <inkml:trace contextRef="#ctx0" brushRef="#br1" timeOffset="289210.0306">18955 2606 18 0,'-17'0'9'0,"6"0"7"0,11 0-9 0,0 0-5 15,3 5 1-15,1-5-1 16,3 8 1-16,4-5 2 16,-1 2 1-16,4-5 0 15,4-2 0-15,3-4-1 16,0-2 0-16,4-2-3 16,-4-4 0-16,4-1-1 15,-4 1 0-15,0-2 3 16,0 1 0-16,-3-4-1 15,0 3 1-15,-1-8-2 16,4-2 0-16,1 5-2 16,-1-3 0-16,0 0 0 15,0 0 1-15,-3-2-2 16,-1-1 1-16,1 1 1 0,0-3 0 16,3 0-1-16,0 5 1 15,0 0 1-15,0 3 1 16,-3-3-2-16,3-2 0 15,0-6 0-15,0 0 0 16,-3 3-1-16,0 3 1 16,-1-3-1-16,1-1 1 15,0 4 0-15,-1-6 0 16,4 3-1-16,1 0 0 16,-1 8 0-16,0-6 0 15,0-2 0-15,-3 0 0 0,-4-3 0 16,0 6 1-16,0-6-1 15,0 11 0-15,0-8 0 16,0 8 0-16,4-6-1 16,0-2 1-16,3 3 0 15,0-1 1-15,0 4-2 16,0 1 1-16,-3-1 0 16,0 7 1-16,-1-3-1 15,4 1 1-15,4-6-2 16,0 5 1-16,-1-4 0 15,5 4 1-15,-8-2-2 16,-4 2 0-16,5 3 1 16,-5 3 0-16,4-3 0 15,1 8 0-15,-1 0 0 16,0-2 0-16,0 5 0 0,0 2 0 16,0-2 0-16,1 2 0 15,-22 3 0 1,24 8 0-16,1 0 1 15,-4 5-2-15,-3 3 1 16,-1 0 0-16,4 2 1 16,1 6-2-16,-5 0 1 15,1-5-1-15,-4-9 1 16,0 6 0-16,0 3 1 16,-3 4 0-16,-1 4 0 0,-3-1-2 15,1 3 1-15,-1-2 0 16,-4 7 1-16,1 3 0 15,-1 3 0-15,1 2 0 16,-4-13 0-16,0 6 1 16,0 2 0-16,0-3 1 15,0 8 0-15,0-4-3 16,0 4 0-16,0 8 1 16,3 0 0-16,1-7 0 15,-1-6 0-15,4 2 1 16,0-4 1-16,0 2-1 15,4 3 0-15,0-1 1 16,3 4 1-16,3 4-1 16,5 3 0-16,-1-2-3 15,3-8 1-15,1 5-2 16,3 0 1-16,8-6 1 16,6-2 0-16,0-10-2 0,15-9 0 15,6-4-6-15,-3-6 1 16,0-6-35-16,-4-2 0 15,-6-2 1-15,-11-6 1 16</inkml:trace>
  <inkml:trace contextRef="#ctx0" brushRef="#br1" timeOffset="290303.7951">21294 1191 16 0,'3'-24'8'0,"8"-11"7"16,-8 27-8-16,4 0-1 15,0-2 1-15,1-6 1 16,-1 3 0-16,0 0-3 16,0-1 1-16,-4 4-1 15,1 2 1-15,-4-3-5 16,0 3 1-16,0 0-2 16,0 3 0-16,-4 5 1 15,-3 5 1-15,-7 6-1 0,-4 7 1 16,-3 6 1-16,-3 16 1 15,-1 2-2-15,4 1 1 16,3-1-2-16,4 0 1 16,3-7 0-16,4-6 1 15,4-3-1-15,3-5 1 16,7-2 0-16,0-11 1 16,4 0-4-16,-1-8 0 15,1 0 0-15,-1 0 1 16,1-6-2-16,-4 4 1 0,-4-6 0 15,-3 0 0-15,0 5 1 16,-3-5 0-16,-1 8-2 16,1-5 1-16,-1 2 0 15,1 3 1-15,-1 0-2 16,1 0 1-16,-1 0 0 16,1 0 0-16,3 0 0 15,0 0 1-15,0 0 1 16,0 0 0-16,0 0 0 15,3-5 0-15,1 3-2 16,-1 2 0-16,1-6 0 16,-4 6 1-16,3-2-2 15,-3 2 1-15,0 0-5 16,0 0 1-16,0 0-19 16,4 0 0-16,-4 2-18 15,3 4 0-15,-3-6 36 16,4 2 0-16</inkml:trace>
  <inkml:trace contextRef="#ctx0" brushRef="#br1" timeOffset="290866.2476">21435 1029 28 0,'-4'-8'14'0,"-6"-5"3"16,10 10-13-16,-4 3 0 16,-3 0 1-16,-3 3-1 15,-5 2 0-15,-2 6-1 16,-4 5 1-16,-4 0-1 15,0 10 0-15,1 8 0 16,-1 4 0-16,4 1 0 16,3-2 1-16,4 3-2 15,3 0 1-15,8-6-2 16,3-5 0-16,7-2 5 16,7-4 0-16,4-7-4 15,6 0 0-15,5-8-2 0,-5-8 0 16,1 0 0-16,-4-5 1 15,-3-3-2-15,-1-3 1 16,-6-5 0-16,-4 0 1 16,-3 1-1-16,-4 1 1 15,-4-1-1-15,-3 7 0 16,0-3 0-16,0 6 0 16,0 2 1-16,0-2 1 15,3 5-1-15,4 0 0 16,11 0-1-16,3-3 1 15,7 3-2-15,7 0 1 0,1 3-16 16,-1 2 1-16,-4-5-31 16,1 3 1-16,0 2 38 15,-4-2 1-15</inkml:trace>
  <inkml:trace contextRef="#ctx0" brushRef="#br1" timeOffset="291319.3801">21724 1312 30 0,'0'-2'15'0,"7"-6"10"16,-7 8-16-16,7-6 0 0,0 4 1 16,7 2-4-16,0-6 1 15,1 4-3-15,-1 2 0 16,0 0-4-16,-4-5 1 16,-3 5-1-16,0 0 0 15,-3 5 1-15,-4-5 0 16,-4 8 2-16,-6 0 1 15,-4 10-2-15,-7-2 0 16,-1 3-1-16,5 4 1 0,6-4-1 16,4-3 0-16,11-6 2 15,10 1 1-15,7-3-4 16,11 0 1-16,3-3-2 16,-3-2 0-16,-1-3-17 15,-2 5 1-15,-5-5-29 16,1 5 0-16,-4 1 38 15,0-12 0-15</inkml:trace>
  <inkml:trace contextRef="#ctx0" brushRef="#br2" timeOffset="309307.9087">19029 2569 10 0,'-3'-5'5'0,"10"-1"6"16,-7 6-5-16,7-2-6 15,0-1 0-15,-7 3 0 16,14-3 4-16,-3 1 1 16,3-1-1-16,-4 0 0 15,1-2-2-15,-1 3 0 16,1-6-1-16,0 0 0 16,3 0-1-16,-4-3 0 15,1 3 0-15,-1-8 1 16,1 0-1-16,0 1 0 15,-1-4 1-15,1 1 1 16,-1-1 0-16,1-2 1 16,7-6-2-16,-4-2 0 0,3 0-1 15,-3 3 0-15,-3-1 0 16,0 3 1-16,-1 1-1 16,1 4 0-16,-1 6 1 15,1-8 0-15,-1-3 0 16,-2 3 0-16,-1 0 0 15,0-1 1-15,3-4-3 16,1 0 1-16,-1 2 0 16,-3 0 0-16,4 0 1 15,0 3 0-15,-1-8 0 16,1 2 0-16,-1-2 0 16,1 3 0-16,0 2 1 15,3-8 0-15,0-5-3 16,0 3 0-16,0 2 1 15,0 6 0-15,0-1-1 0,0 1 1 16,4-3 0-16,-4 2 1 16,4 3-1-16,-4 3 0 15,3 3 0-15,-2-6 0 16,-5 5 0-16,1 3 0 16,-1 3 0-16,1 0 0 15,-1 5-1-15,5-5 1 16,-1 5-1-16,-4-3 1 15,1 1 1-15,-1-6 0 16,-3 5-1-16,1-5 0 16,-1 3 0-16,0 0 0 0,0-3 0 15,3 3 0-15,1-6 0 16,-1 3 0-16,1 3 1 16,0-3 0-16,-1 0-3 15,1-2 1-15,-1-6 1 16,1 6 1-16,-1-4-1 15,1 4 0-15,0 2 0 16,-1-2 0-16,1 2 0 16,-1 2 0-16,1-1 0 15,0-1 1-15,-1 5-2 16,-3-5 0-16,0 3 2 16,0 0 1-16,4-3-3 15,-1 0 1-15,1-2-1 16,0-4 1-16,3 4 0 15,-4 2 0-15,4 3 0 16,-3-3 0-16,0 8 1 16,-4-3 0-16,0-2-2 0,0 3 0 15,3 2 1-15,-3-3 0 16,0-2 0-16,4 2 0 16,-4 3 0-16,0-2 0 15,0-4 0-15,0 4 0 16,0 2 0-16,0 0 0 15,0-3 0-15,-3 3 0 16,3 1 0-16,0-1 0 16,0 0 0-16,4 0 0 15,-1 5 0-15,1-5 0 16,-1 0 0-16,1 3 1 0,0 2-2 16,-1-5 1-16,1 6 0 15,-1-4 0-15,1 4 0 16,0-4 0-16,-1 4 0 15,1-3 0-15,-1 5 0 16,1-3 1-16,-1 3-2 16,1-3 1-16,0 3 0 15,-4 0 0-15,0 0 0 16,0 0 1-16,0 0-2 16,-4 0 1-16,1 0 0 15,-1 3 0-15,1-3 0 16,3 0 0-16,0 0-1 15,0 3 1-15,0 2 0 16,0-5 1-16,0 8-1 16,0-6 0-16,0 6 0 0,0-2 0 15,0-4 1-15,1 6 0 16,2 0-2-16,1 0 1 16,-1 3 0-16,1-3 0 15,-1 7 0-15,-3-4 0 16,1 5 1-16,-5-5 0 15,1 2 0-15,-1 5 0 16,1-2-2-16,-4 3 1 16,3-1 0-16,1 6 0 15,-1-8 0-15,1 10 1 0,-4-7-1 16,0 5 0-16,3-1 0 16,1-4 0-16,-4 5 0 15,3-6 1-15,1 9-1 16,-1-3 0-16,4-3 0 15,0 3 0-15,1-1 0 16,2 1 0-16,1-5 0 16,-4-1 1-16,3 1-1 15,1 2 0-15,0-3-1 16,-1 6 1-16,-3-5 0 16,0 5 1-16,0-6-2 15,0-2 1-15,0-3 0 16,0 0 0-16,0 3-1 15,1 3 1-15,2-1 0 16,1 1 1-16,-1 2-2 16,1-2 0-16,-1 4 1 15,-3-4 0-15,1 5 0 0,-1-6 0 16,0 3 1-16,0 3 0 16,3 3-2-16,1 2 0 15,3 0 1-15,-3-3 0 16,3 1 0-16,0 2 1 15,0-3-2-15,0-5 1 16,-3 3 1-16,-1 0 0 16,1 0 0-16,-4 2 0 15,0-4 1-15,-4 7 1 16,4 0-2-16,-3 5 0 16,-1 6-1-16,1-8 0 0,0 2 5 15,-1 0 0-15,-3 9-3 16,4-1 1-16,-1-2-1 15,1 2 1-15,3 0-2 16,0-5 0-16,0-8-1 16,3 3 1-16,5-13-1 15,2 5 0-15,4-11-1 16,0-3 0-16,4-2-15 16,3 3 0-16,8-11-24 15,10 0 1-15,-1-13 37 16,5-3 0-16</inkml:trace>
  <inkml:trace contextRef="#ctx0" brushRef="#br2" timeOffset="310245.4245">21283 238 12 0,'11'-24'6'0,"-1"16"9"0,-6 0-6 15,3 0-1-15,0 1 0 16,-4-9-1-16,1 2 0 16,0-1-3-16,-4 1 0 0,0 9-2 15,0 0 0-15,-4-3-1 16,-3 8 0-16,-4 0 1 15,-3 8 0-15,-3 0-1 16,-1 8 0-16,0 2 0 16,-3 14 0-16,0 2 1 15,7 11 0-15,3 8-3 16,4-5 1-16,4-6 1 16,6-8 0-16,4 1 2 15,7-11 0-15,4-11-3 16,3 0 0-16,0-10 0 15,1-6 0-15,-1-2 0 16,-7-3 0-16,0-3 1 16,-3-7 0-16,-8 2 1 15,-3 0 0-15,-3 0 2 16,3 6 0-16,-4-1-3 0,4 6 1 16,4 2-1-16,6-5 0 15,4 3-2-15,0 0 0 16,11-1 0-16,0-2 0 15,-1 8-19-15,1 6 1 16,-4-4-19-16,-7 4 1 16,-7 4 34-16,-3 1 1 15</inkml:trace>
  <inkml:trace contextRef="#ctx0" brushRef="#br2" timeOffset="310464.172">21646 402 38 0,'0'3'19'0,"11"29"2"16,-7-25-20-16,-4 1-1 15,0 8 0-15,0-2-4 16,0 7 1-16,-4-3-29 15,1 6 0-15,-1-5 29 16,0-4 0-16</inkml:trace>
  <inkml:trace contextRef="#ctx0" brushRef="#br2" timeOffset="311011.0929">22020 172 31 0,'-3'3'15'0,"-4"18"8"16,3-19-16-16,1 9-1 16,-4 10 0-16,-4 0 0 0,-10 14 0 15,0-1-2-15,-4 3 0 16,4-8-4-16,3-5 0 15,4-5-1-15,4-1 0 16,3-5-6-16,-1-2 0 16,5-3-12-16,3 0 0 15,0-8-7-15,3-8 0 16</inkml:trace>
  <inkml:trace contextRef="#ctx0" brushRef="#br2" timeOffset="311182.9322">21848 267 33 0,'-8'-10'16'0,"16"4"10"0,2 4-17 0,1 2-1 16,3 2 0-16,7 6-5 15,-3 0 1-15,-1 8-5 16,1 8 0-16,3 2-2 16,-3 1 1-16,-1-1-19 15,1-2 0-15,0 0-8 16,-4-6 1-16</inkml:trace>
  <inkml:trace contextRef="#ctx0" brushRef="#br2" timeOffset="311823.5741">22447 153 20 0,'-10'-5'10'0,"-1"5"5"16,11 5-10-16,0-2-1 15,-7 5 0-15,-4 0 1 16,-3 3 0-16,0 7-1 16,0 6 1-16,0 8-2 15,0 2 1-15,7 0-2 16,7 1 1-16,0-9 0 16,10-2 0-16,1-5-1 15,7-11 0-15,-4 2-2 0,0-5 0 16,-4-5-1-16,1-5 1 15,0-5 0 1,-4 2 1-16,-4-3-1 0,-3-5 0 16,-3 6 0-16,-1 2 1 15,1 0 1-15,-1 8 0 16,0-6-2-16,4 12 0 16,0-6 0-16,4 2 1 15,7 4-2-15,3-6 0 16,7 0-20-16,0 0 0 15,0 0-9-15,-3-6 0 0</inkml:trace>
  <inkml:trace contextRef="#ctx0" brushRef="#br2" timeOffset="312276.7438">22793 291 23 0,'10'-8'11'0,"-3"8"12"16,-3-5-11-16,0 5-6 15,3 0 1-15,-7 0-3 16,0 0 0-16,0 0-3 0,0 0 0 15,0 0-1-15,3 0 0 16,1 5 1-16,-1-2 1 16,-3 2 2-16,0-5 0 15,0 8-2-15,-3 8 0 16,-4-3 1-16,-4 8 1 16,4-2-2-16,-4-1 0 15,8 1 0-15,-1-3 0 16,4 0-1-16,7-9 1 15,4 1-2-15,0 0 1 0,-1 0-2 16,4-5 0-16,0 2-3 16,0-2 0-16,-3-3-8 15,0 3 1-15,-1-6-12 16,1 6 0-16,-1 2 0 16,-3-5 0-16</inkml:trace>
  <inkml:trace contextRef="#ctx0" brushRef="#br2" timeOffset="312729.8395">22708 286 34 0,'-7'-8'17'16,"14"3"6"-16,-3-1-18 0,6 4-5 15,1-6 1-15,3 2-2 16,4 4 0-16,-1-6 1 15,-3 5 0-15,0-2-3 16,1 5 0-16,-1 0-33 16,0 0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5:27:49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3657 9961 29 0,'-10'-27'14'0,"10"-2"2"15,0 21-14-15,0 1-2 16,-4-4 1-16,-3 3-2 16,0 0 1-16,-3 3 5 15,-1 2 1-15,-10 3-3 16,0 3 1-16,-8 5-4 15,-6 5 1-15,3 8-1 16,-3 8 1-16,0 8 0 16,-4 13 0-16,0 1 1 15,4 10 0-15,7 2-1 0,3 3 0 16,4 3-1-16,7-8 1 16,3-8 2-16,11-11 0 15,11-13 2-15,6-8 0 16,12-7-4-16,-1-9 1 15,-3-5-3-15,-1-5 0 16,-6-1 1-16,-8-4 0 16,-2-3-1-16,-1-3 0 15,-7 5 1-15,-4 3 1 16,1 3 1-16,3 0 0 16,-4-1-1-16,0 1-1 15,4 5 0-15,25-5 3 16,7-1 1-16,0 1-11 15,-1 2 1-15,-6-2-14 16,0 3 0-16,-1-4-12 16,1-2 0-16</inkml:trace>
  <inkml:trace contextRef="#ctx0" brushRef="#br0" timeOffset="265.5709">3809 10339 37 0,'-4'3'18'0,"15"26"8"0,-7-21-19 15,-1 3-5-15,1-1 0 16,-1 11-2-16,1 0 0 15,-4 6-2-15,0-3 1 16,0-3-26-16,0-8 0 16,0-2 10-16,0-6 0 15</inkml:trace>
  <inkml:trace contextRef="#ctx0" brushRef="#br0" timeOffset="781.215">4430 9969 31 0,'0'-27'15'0,"0"12"6"0,0 12-16 15,-4 0-5-15,-3 3 1 16,-3 6 0-16,-8 9 0 0,-3 12 3 16,-4 18 1-16,4 2-1 15,0 9 1-15,7 8-5 16,3-6 1-16,4-8-1 15,0 3 1-15,14-3 1 16,4-7 0-16,3-9-3 16,7-13 1-16,4-8-19 15,-4-10 0-15,3-11-11 16,5-11 1-16</inkml:trace>
  <inkml:trace contextRef="#ctx0" brushRef="#br0" timeOffset="1265.6159">4783 10091 32 0,'-4'8'16'0,"-14"15"-1"0,11-9-15 15,4 4 6-15,-4 3 0 16,3 8 1-16,-3 11 1 15,7 2-5-15,-3-2 0 16,10 2-1-16,-4-7 0 16,8-3 2-16,-4-6 1 15,0-8-1-15,3-2 1 16,5-10-5-16,2-14 1 16,-6-6-2-16,-1-7 1 15,-3-10 0-15,1-9 0 0,-8 0 0 16,3-10 1-16,-10-3-1 15,-4 0 0-15,1 8 0 16,-4 5 1-16,0 9 0 16,3 7 1-16,4 5-3 15,-4 9 0-15,4 4 2 16,4 9 1-16,3 16-2 16,7 10 0-16,7 5 1 15,4 1 0-15,-1 2 1 16,1 2 0-16,3 1-3 15,4-6 1-15,-1-5-5 16,-2-2 1-16,-1-9-17 16,0-4 1-16,-7-6-19 15,-3-8 1-15</inkml:trace>
  <inkml:trace contextRef="#ctx0" brushRef="#br0" timeOffset="1578.0919">5171 9985 46 0,'3'-6'23'0,"1"22"3"0,3-8-22 0,0 11 3 15,3 7 1-15,1 9-2 16,-1-6 1-16,1 5-4 16,3 8 0-16,-3 3-4 15,-1-2 1-15,-3-9-1 16,-3-5 0-16,-1-8-19 16,1-5 1-16,-4-5-17 15,0-3 1-15,-7-6 26 16,3-12 0-16</inkml:trace>
  <inkml:trace contextRef="#ctx0" brushRef="#br0" timeOffset="2203.0992">5054 10038 18 0,'-17'5'9'0,"-8"-10"11"0,21 5-10 16,1 0-1-16,-4 0 1 16,0 0-4-16,0-3 0 15,0 0 6-15,3 1 0 0,4-1-9 16,0 3 0-16,7-8 1 15,4 0 0-15,6 0-1 16,4-2 0-16,4-1 1 16,10 1 0-16,8-1-3 15,-1 0 1-15,0 3-1 16,4 6 0-16,0 2-4 16,-4 5 1-16,-6 3 1 15,-8 3 1-15,-3 4 2 16,-8 4 0-16,-13 2-2 15,-8-2 0-15,-10-1 0 16,-11 1 0-16,1-6 0 16,3 0 0-16,-1-5-5 15,5 3 1-15,3-1 1 16,10 3 1-16,4 1 2 16,4-1 1-16,10 3-1 15,10 2 0-15,8 6 0 0,0 0 1 16,-7 2-2-16,-4-2 1 15,-7 3 0-15,-11-6 0 16,-13-3 0-16,-11 1 1 16,-11 2-2-16,-3-10 1 15,-8-3-11-15,-2-6 1 16,2-2-3-16,8 0 0 16,7-2-8-16,7-4 0 15,10 4 1-15,7-6 1 16</inkml:trace>
  <inkml:trace contextRef="#ctx0" brushRef="#br0" timeOffset="2609.4112">5555 9890 42 0,'-21'-11'21'0,"24"8"6"0,4 3-21 15,18 3-1-15,10 5 1 16,18 10 0-16,14 9 1 16,0 13-6-16,4 18 1 15,-11-5-2-15,-14 13 1 16,-18 3-1-16,-14 5 0 16,-14-11 1-16,-11-2 0 15,-13-11-2-15,-12-5 1 16,-2-8-20-16,-1-8 1 15,-3-5-13-15,-1-8 1 0,1-5 20 16,10-9 1-16</inkml:trace>
  <inkml:trace contextRef="#ctx0" brushRef="#br0" timeOffset="3078.1663">6479 10128 53 0,'28'-3'26'0,"54"0"4"0,27-2-30 16,-109 5 0-16,3 3 2 15,71-6 0-15,-17 3-2 16,-8-3 0-16,-3 3-4 16,-11 3 1-16,-6-3-19 15,-12 3 1-15,-3-3-10 16,-7 5 1-16</inkml:trace>
  <inkml:trace contextRef="#ctx0" brushRef="#br0" timeOffset="3343.7573">6546 10308 52 0,'18'10'26'0,"31"14"10"0,-24-19-26 31,10 0-5-31,4 6 1 0,7 0-6 0,7-1 1 16,-4-2-2-16,0 0 0 15,4-3-11-15,0 1 0 16,-7-4-33-16,-7 1 1 15,-11-3 34-15,-14-8 1 16</inkml:trace>
  <inkml:trace contextRef="#ctx0" brushRef="#br0" timeOffset="7736.3861">7862 9821 24 0,'-7'-8'12'0,"17"8"3"0,-6 0-12 16,6-3 3-16,8 0 1 15,10-2 0-15,8 0 1 0,2 2-4 16,5 1 0-16,3 2-6 16,-4 0 1-16,-7 0 1 15,-7 2 1-15,-6 1 0 16,-5 0 0-16,-10 4 0 15,-10 9 0-15,-11 6 1 16,-11 4 0-16,-3 6 2 16,-4-1 1-16,-3 12 0 15,-1-1 0-15,8 3-1 16,11-10 0-16,13-6-2 16,11-3 1-16,7-2 0 15,11-3 1-15,14-2-5 16,3-6 0-16,0-5-14 15,8-3 1-15,-1-5-29 16,1-3 0-16,-8-2 34 16,0-5 1-16</inkml:trace>
  <inkml:trace contextRef="#ctx0" brushRef="#br0" timeOffset="8064.4844">8624 9972 34 0,'-46'13'17'0,"14"53"5"0,29-45-17 15,3 8 4-15,7-5 0 16,10 5-5-16,12-2 1 16,6-6 2-16,7-5 0 15,8-11-3-15,-1-8 1 0,-3-2-6 16,-7-8 1-16,-11-14 1 15,-11-7 0-15,-6-6 2 16,-15 0 1-16,-13 3 0 16,-11 8 1-16,-8 8-5 15,-10 8 0-15,-10 8-3 16,7 5 1-16,10 0-20 16,7 5 0-16,11 3-23 15,10 0 0-15,11-3 43 16,11-5 0-16</inkml:trace>
  <inkml:trace contextRef="#ctx0" brushRef="#br0" timeOffset="8720.719">9661 9718 41 0,'7'-22'20'0,"7"-7"9"0,-7 27-22 16,0 2 1-16,0 8 0 15,0 13 2-15,0 3 0 16,0 7-1-16,-3 12 0 16,-4 4-4-16,-4 4 0 15,1 1-2-15,-1-7 0 16,-3-10-3-16,4-6 1 16,-1-5-2-16,4-8 1 0,0-3-4 15,0-8 1-15,0-5-17 16,4-8 0-16,3 0-4 15,3-2 1-15,-3-4-13 16,4 1 0-16</inkml:trace>
  <inkml:trace contextRef="#ctx0" brushRef="#br0" timeOffset="9095.7793">9964 10022 33 0,'-7'0'16'0,"0"5"10"16,7-2-18-16,-7 5 2 15,-4 2 1-15,1 9-3 16,3 2 0-16,3 3-4 16,4 0 0-16,7-9 4 15,11-4 0-15,0 0-7 0,3-3 0 16,3-3-1-16,8-5 1 15,0-5-1-15,-4-6 1 16,-3-10-2-16,-8-3 1 16,-10-2 2-16,-7 4 1 15,-7 1-2-15,-7 3 0 16,-7 2-2-16,0 5 1 16,-4 6 0-16,1 2 0 15,-1 3-2-15,4 3 1 16,3 2-22-16,4 0 1 0,7 6-10 15,0 2 0-15,3-2 12 16,1-3 1-16</inkml:trace>
  <inkml:trace contextRef="#ctx0" brushRef="#br0" timeOffset="9673.8562">10380 9916 33 0,'-28'-3'16'0,"-18"19"10"0,39-11-17 16,0 9-4-16,0 2 1 16,4 2 4-16,-1 9 0 15,11 2-3-15,7-6 0 16,4 1-6-16,3-8 1 16,0-5-1-16,-3-6 1 15,-1-8-2-15,-2-5 0 16,-5-5 0-16,1-3 1 0,-4 0 1 15,0-2 0-15,-4 2 0 16,1 3 1-16,-4 2-3 16,0 3 1-16,3 11-2 15,4 5 1-15,4 16 0 16,7 7 1-16,-1 4-1 16,1-1 1-16,-4 11 2 15,-7 8 1-15,-7-3 0 16,-7 1 1-16,-7-6-1 15,-7-6 0-15,-11-7-3 16,-10-11 0-16,-4-8-2 16,-11-5 0-16,-10-8-10 15,11-5 1-15,7-3-13 16,10-2 1-16,7 2-18 16,14 0 0-16,15-5 28 15,10-1 1-15</inkml:trace>
  <inkml:trace contextRef="#ctx0" brushRef="#br0" timeOffset="10802.3723">11301 9342 37 0,'-4'-8'18'0,"4"3"10"0,0 5-19 16,4-8-1-16,-1 0 0 15,1 0-5-15,0 0 0 0,-1 0-2 16,1 5 1-16,-1 1-3 16,1-1 1-16,-1 6 2 15,1-1 0-15,-1 9 3 16,4 7 0-16,0 1-1 15,-3-1 0-15,3 6 0 16,0 3 0-16,0 2-4 16,0 3 1-16,0-1 0 15,0-2 1-15,0-2 1 16,0-3 0-16,0-8 2 16,-3-3 1-16,3-5-2 15,0-8 0-15,4-6-3 16,-1-7 1-16,4-8 0 15,0-11 0-15,8 1-3 16,-5-1 1-16,1-5 0 0,-1 5 1 16,-2 0-13-16,-1 3 1 15,0 3-10-15,3 5 0 16,1 5-5-16,0 5 1 16,-4 14-8-16,0 5 1 15</inkml:trace>
  <inkml:trace contextRef="#ctx0" brushRef="#br0" timeOffset="11192.9471">11904 9477 39 0,'4'-11'19'0,"-8"1"6"16,1 10-21-16,-4 2-1 16,-4 6 1-16,-3 5 2 15,3 3 0-15,4 3-2 16,4-1 0-16,6-4 2 16,4-4 1-16,4-5-5 15,3-2 0-15,0-6-2 16,0-2 0-16,-7-5 0 15,-3-4 0-15,-4 1 0 16,-4-3 0-16,-6 3 0 16,-4 0 1-16,-1 5-1 15,-2 0 1-15,-1 5-3 0,4 1 1 16,3 4-8-16,1 4 1 16,3 4-16-16,3 1 1 15,8-3-10-15,3 2 1 16</inkml:trace>
  <inkml:trace contextRef="#ctx0" brushRef="#br0" timeOffset="11630.4535">12049 9434 42 0,'-4'-5'21'0,"15"8"11"0,-11-1-21 0,3 6-2 16,1 6 1-16,3-1-5 15,0 3 1-15,4-3-3 16,-1 0 1-16,1-2-1 16,-1-3 1-16,1-6-4 15,-1-2 1-15,1-2-1 16,0-6 1-16,-1-3-2 15,1 1 1-15,-4-4 0 16,3-2 0-16,-3 3 0 16,1 0 1-16,-5 5-2 15,1 0 0-15,-1 6 2 0,-3 2 0 16,4 5 1-16,-1 5 1 16,4 6-1-16,0 3 1 15,0 2-2-15,0-3 0 16,0 1-1-16,0-3 1 15,1-3-3-15,-1 0 1 16,0-5-14-16,0-2 0 16,0-1-11-16,0-5 0 15,0-3-13-15,0-5 0 16</inkml:trace>
  <inkml:trace contextRef="#ctx0" brushRef="#br0" timeOffset="11849.2133">12430 9403 43 0,'0'2'21'0,"0"1"12"16,0-3-22-16,7 3-5 15,-4 5 1-15,1 2-4 16,3 3 1-16,-4 3-4 16,1 5 1-16,-1 1-2 15,1 1 1-15,-4-4-8 16,3-3 1-16,-3-6-15 15,0-2 1-15,0-5-14 16,0-8 1-16</inkml:trace>
  <inkml:trace contextRef="#ctx0" brushRef="#br0" timeOffset="11989.8899">12310 9413 48 0,'10'6'24'0,"40"-6"4"0,-33-3-25 16,12 3-6-16,6 0 0 15,0 0-44-15,0-3 0 16,-3 3 46-16,-4-5 0 16</inkml:trace>
  <inkml:trace contextRef="#ctx0" brushRef="#br0" timeOffset="12255.5176">12902 9395 47 0,'-3'10'23'0,"3"9"4"16,0-11-25-16,3 2 0 15,-3 6 0-15,0 3-5 16,4 5 0-16,-1-1-15 16,1 4 0-16,-1-3-12 15,-3-3 1-15</inkml:trace>
  <inkml:trace contextRef="#ctx0" brushRef="#br0" timeOffset="12568.0223">11209 9839 53 0,'4'-2'26'0,"66"2"4"0,-27-3-28 0,34-2 9 16,33-1 1-16,31 1-2 16,28 2 1-16,11 3-11 15,3-5 1-15,1-5-5 16,-4 10 0-16,-25-8-22 16,-18 2 1-16,-31 4-12 15,-28-4 0-15,-29 4 26 16,-24-6 1-16</inkml:trace>
  <inkml:trace contextRef="#ctx0" brushRef="#br0" timeOffset="13114.8894">11403 10056 56 0,'11'-26'28'0,"14"31"9"16,-18-2-28-16,3 5-1 16,1 7 1-16,-1 9-2 15,1 5 0-15,-1 8-1 16,-2 8 0-16,2 8-5 15,-3-5 0-15,-3-6 5 16,-1-10 1-16,1-6-1 16,6-10 0-16,1-10-4 15,3-12 1-15,0-7-2 16,4-11 0-16,-8-7-3 16,4-1 1-16,-3 3-7 0,-4-16 1 15,0 5-15-15,0 3 0 16,0 11-13-16,0 4 0 15,4 14 0-15,-1 3 1 16,-6 8 31-16,0-1 1 16</inkml:trace>
  <inkml:trace contextRef="#ctx0" brushRef="#br0" timeOffset="13396.1587">11915 10268 64 0,'0'18'32'0,"-7"25"11"16,0-30-32-16,-4 5-8 15,-3 1 0-15,-4 5-4 16,1 0 1-16,6-6-8 16,0-2 0-16,8-5-24 15,3-6 1-15,0-5-6 16,7-11 0-16</inkml:trace>
  <inkml:trace contextRef="#ctx0" brushRef="#br0" timeOffset="13817.9839">12073 10294 61 0,'18'14'30'0,"7"33"7"0,-22-36-32 16,-3 2-3-16,0 3 1 15,-3 5 1-15,3-5 1 16,0 0-1-16,0-6 1 15,3-4-4-15,-6-9 0 0,-1-2-1 16,1-3 0-16,-1-8-1 16,1 0 1-16,-1-3 0 15,1 1 0-15,3 2 0 16,0 8 1-16,0 8-2 16,3 5 0-16,4 9 1 15,0 2 1-15,7 2 0 16,4 1 1-16,7-6 9 15,6-3 1-15,1-7-7 16,-4 0 0-16,-3-6-4 16,-4-5 0-16,-7-5-2 15,-7-6 0-15,-3-2-2 16,-8-5 1-16,1-1-19 16,-1 3 1-16,1 3-16 15,-1 5 0-15,-3 8-1 0,4 6 0 16</inkml:trace>
  <inkml:trace contextRef="#ctx0" brushRef="#br0" timeOffset="14083.6694">12564 10302 58 0,'17'-10'29'0,"-6"12"14"0,-8 4-29 0,1 2-8 16,0 2 1-16,-1 6-4 15,-3 0 0-15,4 0-3 16,-4 0 1-16,-4-1-2 16,1 4 0-16,-1-3-20 15,0-6 1-15,4 1-20 16,0 0 1-16,11-9 18 15,0 1 1-15</inkml:trace>
  <inkml:trace contextRef="#ctx0" brushRef="#br0" timeOffset="14521.1749">13551 9845 48 0,'-7'-3'24'0,"43"6"17"16,-19-1-24-16,4-2-9 15,18 0 0-15,7 0-9 16,3 0 1-16,8-2 0 15,-4-4 1-15,-4 4-19 16,-3-1 0-16,-7-2 0 16,0-1 1-16,-11 4-20 15,-7-1 1-15,-7 3 36 16,-14-3 0-16</inkml:trace>
  <inkml:trace contextRef="#ctx0" brushRef="#br0" timeOffset="14693.0514">13640 10059 66 0,'102'21'33'0,"85"3"0"0,-127-22-33 16,24 1-19-16,22 0 0 15,0 2-28-15,3 3 1 16</inkml:trace>
  <inkml:trace contextRef="#ctx0" brushRef="#br0" timeOffset="19855.8108">15107 9760 19 0,'-21'3'9'0,"0"4"12"0,14-4-10 16,-1-6 2-16,1 3 0 15,4 3-9-15,-1-6 0 0,8-2 5 16,10 5 0-16,4 0-7 15,3-5 0-15,11 0 0 16,10-1 0-16,0 1-2 16,1 5 0-16,-8 5-1 15,-7 1 1-15,-3-4 0 16,-4 9 1-16,-4-3-2 16,-6-3 1-16,-7-2 0 15,-4 2 1-15,-7 3-1 16,-8 0 0-16,-6 5 1 15,-7 8 1-15,-4 6 1 16,1 7 1-16,6 14 4 16,4-3 1-16,3 2-6 15,11-10 1-15,7-5-1 16,14-5 1-16,11-4-5 0,10-7 0 16,0-5 1-16,8-6 0 15,-5 0-18-15,5-2 0 16,-8-8-17-16,-7-8 0 15,-3-1 10-15,-7-7 1 16</inkml:trace>
  <inkml:trace contextRef="#ctx0" brushRef="#br0" timeOffset="20152.6894">15594 9934 46 0,'-11'30'23'15,"8"17"13"-15,3-28-23 0,7 7-7 16,7 1 0-16,14-4-4 16,11 1 1-16,0-11 5 15,3-13 0-15,4-7-9 16,0-15 1-16,-15-1 0 16,-13-9 1-16,-11-3-2 15,-18 1 1-15,-6 2 1 16,-11 6 0-16,-15 2-2 15,-3 11 1-15,1 5-1 16,-5 5 1-16,8 6-18 16,10 2 0-16,11 0-16 15,14 1 0-15,14-6 13 16,7 0 0-16</inkml:trace>
  <inkml:trace contextRef="#ctx0" brushRef="#br0" timeOffset="20699.521">16172 9810 41 0,'4'-3'20'0,"13"17"19"16,-10-6-20-16,4 10-11 15,3 9 1-15,0 4 4 0,4 6 1 16,-1 3-8-16,1 0 0 15,-4-6-6-15,0-5 0 16,-7-5 1-16,0-5 0 16,0-6-2-16,0-5 0 15,1-3-5-15,-5-5 1 16,4-5-18-16,0-1 1 16,0-1-16-16,0 1 1 15,4-2 17-15,-4-2 0 16</inkml:trace>
  <inkml:trace contextRef="#ctx0" brushRef="#br0" timeOffset="21058.9514">16659 9961 37 0,'-14'-8'18'0,"3"5"10"15,8 6-19-15,-1 2 2 16,1 6 1-16,-1 2-7 16,4 8 0-16,4 8-1 15,3 3 0-15,3-3 3 16,4-5 1-16,11-5-5 16,0-9 0-16,-1-5-3 15,1-10 0-15,-4-8 0 0,-7-3 0 16,-14-5 0-16,-10-3 0 15,-8 0 0-15,-6-2 0 16,-1 5-1-16,-3 2 0 16,-1 3 0-16,5 6 0 15,6 4-13-15,7 6 0 16,8 3-3-16,6 0 0 16,5 2-10-16,2 0 1 15,1 1 10-15,-1-1 1 16</inkml:trace>
  <inkml:trace contextRef="#ctx0" brushRef="#br0" timeOffset="21512.083">16966 9858 46 0,'-4'-6'23'0,"-13"9"8"16,13 2-22-16,-3 6-3 15,-4 5 0-15,1 2-4 16,3 9 1-16,3 2-3 16,4-3 1-16,4-2 0 15,3-3 1-15,3-10-2 16,5 0 0-16,-5-9 0 16,-3-4 0-16,0-6-1 15,-7-6 0-15,-3-2 1 16,-1-2 1-16,-3-1 0 0,4 4 1 15,3 4 6 1,7 6 0-16,7 5-6 0,3 8 1 16,5 8-3-16,2 7 1 15,1 6-1-15,-4 8 1 16,0-2 1-16,0-1-2 16,-21-34 0-1,-24 45 5-15,-1-2 0 16,-7-9-4-16,-3-8 0 15,3-7-3-15,1-8 1 0,2-6-24 16,8-5 1-16,4 0-26 16,6 2 0-16,0 1 42 15,8 0 0-15</inkml:trace>
  <inkml:trace contextRef="#ctx0" brushRef="#br0" timeOffset="22605.8061">17968 9768 36 0,'3'-16'18'0,"-6"13"12"16,6 6-17-16,1 2 2 15,3 3 1-15,3 3-7 16,-3 5 1-16,-3 7-3 15,3 7 1-15,-7 7-1 16,-4-6 0-16,1 4-5 0,-1-11 1 16,1-3-2-16,-1-3 0 15,1-5 1-15,-1-5 1 16,4 0-6-16,-3-8 0 16,-1-2-13-16,1-4 0 15,-1 1-12-15,4 0 1 16,0-3-14-16,7-3 0 15,0-5 35-15,4 1 0 16</inkml:trace>
  <inkml:trace contextRef="#ctx0" brushRef="#br0" timeOffset="22902.674">18154 9839 41 0,'-3'16'20'0,"-4"48"12"15,7-46-22-15,3 9-3 16,8 7 1-16,7 6-1 15,6-6 1-15,8-5-1 16,3-8 0-16,1-10-7 16,-1-11 1-16,-3-11-1 15,-8-10 1-15,-6-5-2 16,-11-9 1-16,-11-7 1 16,-6 2 0-16,-11 6 1 15,-7 7 0-15,-8 9-2 16,1 2 1-16,3 5-3 15,4 6 1-15,7 8-2 0,7 2 0 16,7 3-20-16,7 3 0 16,7-3-19-16,7 0 1 15,3-3 33-15,-2-3 0 16</inkml:trace>
  <inkml:trace contextRef="#ctx0" brushRef="#br0" timeOffset="23558.9317">18511 9532 29 0,'-21'-2'14'0,"6"7"15"16,12-8-16-16,-1 3-2 0,1 0 1 15,3 0-6-15,3-5 1 16,15 0-1-16,0-1 0 16,3 1 0-16,7 0 1 15,7 0-3-15,4 2 1 16,-4 3-5-16,-3 0 1 15,-11 5-2-15,-3 1 1 16,-11 4 0-16,-7 1 1 16,-14 2-1-16,-7 0 1 15,-4-5-1-15,4-3 0 16,3 1-1-16,8-4 1 0,6 1 0 16,15 2 0-1,10 1-1-15,11 7 1 0,-1 8-1 16,-2 3 1-16,-8 2 0 15,-7 1 0-15,-11-6 1 16,-10-5 0-16,-17-3-1 16,-8 0 1-16,-3-5-2 15,-4-3 0-15,0-2-14 16,4 0 0-16,7-1-11 16,10 1 0-16,11 2-10 15,7 3 1-15</inkml:trace>
  <inkml:trace contextRef="#ctx0" brushRef="#br0" timeOffset="24183.9954">19153 9813 44 0,'-25'-3'22'0,"7"-2"11"0,18 5-22 15,4 0-2-15,3 0 1 16,11 2-6-16,6 1 1 15,12 0-4-15,6-6 0 16,-3 3 1-16,3 0 0 16,-7 0-5-16,-7 0 0 15,-3 0-10-15,-4 0 1 16,-7-3-7-16,-3 1 0 0,-4-1-2 16,-7 3 0-16,0-2 5 15,-3 2 0-15</inkml:trace>
  <inkml:trace contextRef="#ctx0" brushRef="#br0" timeOffset="24402.7471">19043 9950 58 0,'22'6'29'0,"62"-4"10"15,-59-2-29-15,21 0-9 16,3-2 1-16,4-4-3 16,0 4 0-16,-4-4-34 15,-6 4 1-15,-12-4 1 16,-9 1 0-16</inkml:trace>
  <inkml:trace contextRef="#ctx0" brushRef="#br0" timeOffset="30969.3098">19848 9765 31 0,'-7'-8'15'0,"10"-13"12"16,1 18-15-16,6-5-3 15,11 3 1-15,18-3-4 16,7 3 1-16,7 0-7 16,3 7 1-16,-10 4-2 0,-11-1 0 15,-10 8 2-15,-11-2 0 16,-14 2-1-16,-7-2 1 15,-10-1 1-15,-5 1 1 16,-2 2 5-16,-5 3 0 16,5 2-2-16,6 3 0 15,11 3-3-15,7 0 1 16,11 0-3-16,10 0 0 16,11 2-1-16,6-7 0 15,-2-6-2-15,-1 3 0 0,0-8-30 16,-3-6 1-16,-4-4-15 15,-7-12 0-15</inkml:trace>
  <inkml:trace contextRef="#ctx0" brushRef="#br0" timeOffset="31246.7691">20345 9850 39 0,'-14'37'19'0,"24"34"12"16,1-55-21-16,10 5 5 31,11 6 0-31,3-11-5 0,15-14 0 0,2-10-9 16,-9-2 1-16,-4-9-2 15,-15-5 1-15,-10-5-2 16,-14 0 1-16,-17 5 0 16,-8 3 1-16,-14-5 0 15,-7 10 0-15,-3 3-3 16,7 5 1-16,10 0-18 15,11 8 0-15,7 2-31 16,14 6 1-16,10 6 42 16,4 2 1-16</inkml:trace>
  <inkml:trace contextRef="#ctx0" brushRef="#br0" timeOffset="34095.4145">21195 9630 30 0,'-18'-5'15'0,"1"8"12"16,13-1-16-16,1-2-1 16,3-2 0-16,0 2-5 15,0 0 1-15,7-3 0 16,7 0 0-16,11 1 0 15,10-4 1-15,4 4-5 16,-1 2 1-16,-2 0-3 16,-1 0 0-16,-3 8 0 0,-8-3 0 15,-6 11 1-15,-7-3 0 16,-15 6-1-16,-7-1 0 16,-6-2 0-16,-8 2 1 15,-7-2-2-15,4-2 1 16,3-4-1-16,11-2 1 15,14-3 0-15,11 3 0 16,7-2 0-16,13 4 1 16,8 6-2-16,-4 5 0 15,-3 0 1-15,-11 1 0 0,-10 1 1 16,-15-1 0-16,-10-4-1 16,-7-5 0-16,-7-2-1 15,-4-3 0-15,4-6-2 16,3-2 0-16,4 0-22 15,10 0 1-15,8 0-20 16,10 3 0-16</inkml:trace>
  <inkml:trace contextRef="#ctx0" brushRef="#br0" timeOffset="34626.6726">21826 9591 36 0,'4'-19'18'0,"-1"3"13"0,1 11-19 0,3 2-2 15,-3 1 1-15,6 4-1 16,1 9 0-16,3 5-1 15,0 18 0-15,0 11-2 16,-3-8 0-16,-1 5-2 16,-3 6 1-16,-3 0-3 15,-1-3 1-15,1-6-3 16,-4-4 0-16,3-9 0 16,-3-5 0-16,4-7-1 15,-1-7 1-15,4-1-8 16,1-9 0-16,-5-5-14 15,4-2 1-15,0-4-8 16,0-1 1-16,4-1-8 16,-1 0 1-16,1 0 27 15,0 3 1-15</inkml:trace>
  <inkml:trace contextRef="#ctx0" brushRef="#br0" timeOffset="34939.2316">22144 9686 34 0,'7'-24'17'0,"-11"13"11"0,4 19-17 16,-3 6 0-16,-1 12 0 16,1-2-5-16,3 5 1 15,3 8-1-15,4 5 0 16,7-2-3-16,4 0 1 0,3-11 3 16,7-11 1-16,8-10-6 15,-1-8 0-15,-3-13-1 16,-8-8 0-16,-9-6-2 15,-12-2 1-15,-13-2 0 16,-8-7 0-16,-3-1 0 16,0 10 0-16,-4 5-2 15,0 5 1-15,0 9-8 16,4 2 0-16,4 8-9 16,6 2 0-16,4 4-8 15,4 4 1-15,-1 4-2 16,0-4 0-16</inkml:trace>
  <inkml:trace contextRef="#ctx0" brushRef="#br0" timeOffset="35704.8124">22634 9752 24 0,'-7'-13'12'0,"-14"7"15"16,14 6-13-16,-4-5-1 15,1 5 1-15,-1 3-7 16,-3-1 0-16,3 4-2 16,1 4 0-16,3 1-3 15,3-1 1-15,4-2 3 16,4 3 1-16,-1-3-6 16,1 0 0-16,-1-3 1 0,1 0 0 15,-4 1-1-15,3-1 0 16,1 0-1-16,-1 1 1 15,1 2-1-15,3-1 1 16,0 4 0-16,4-3 0 16,-1-3 0-16,1 1 0 15,-4-4 1-15,0 1 1 16,4-3-4-16,-4 0 0 16,3-5 2-16,1 2 0 15,-4-2-1-15,0-1 0 0,-4-2-1 16,1 0 1-16,-1 3 1 15,-3-3 0-15,4 3-2 16,-1 0 1-16,-3-1 0 16,0 6 1-16,0 0-1 15,0-5 0-15,-3 5-1 16,-1-3 1-16,1 3-3 16,3 0 1-16,-4 0-23 15,4 0 1-15,0 0-21 16,0 0 0-16,-3 3 35 15,-1 0 0-15</inkml:trace>
  <inkml:trace contextRef="#ctx0" brushRef="#br0" timeOffset="37267.3384">22655 9781 23 0,'-3'-11'11'0,"10"17"8"0,-7-4-12 16,0-2-1-16,0 0 1 16,0-2 0-16,0 2 1 15,0 0-1-15,3 2 1 16,-3 4-4-16,0-1 0 0,0 0-1 15,0-2 0-15,0 2 0 16,4 0 1-16,-1 3-1 16,1 3 0-16,-1 2-1 15,1 6 1-15,-1 5-1 16,1 2 0-16,0 11 0 16,-4 0 0-16,-4 5 0 15,-3-2 0-15,-4-11 0 16,-6-2 1-16,-8-1-3 15,-3-5 1-15,0-5-2 16,-1-5 1-16,1-6-14 16,3-2 1-16,-3-1-21 15,7-2 1-15,7 0 4 16,7-8 1-16</inkml:trace>
  <inkml:trace contextRef="#ctx0" brushRef="#br0" timeOffset="37798.6479">22913 9561 25 0,'7'-15'12'0,"3"-7"14"16,-6 17-13-16,3 0-4 15,0 0 1-15,0 2-1 16,4 3 1-16,-1 8-3 16,1 8 0-16,-1 5 1 15,-3 13 0-15,-3 6 0 16,-4 0 0-16,-4-6-4 15,-3-2 0-15,0-3-4 0,0-3 1 16,-3-5-1-16,3-2 1 16,0-3-1-16,0-6 0 15,3-4-18-15,4-4 1 16,0-2-16-16,0-8 0 16,4 1-1-16,3-1 1 15</inkml:trace>
  <inkml:trace contextRef="#ctx0" brushRef="#br0" timeOffset="38126.7778">23128 9620 49 0,'-7'8'24'16,"7"50"15"-16,0-34-25 0,3-1-5 15,12 1 0-15,2 5-4 16,8 3 1-16,0-5-3 15,3-6 1-15,3-8-1 16,5-10 1-16,-1-9-4 16,-3-4 0-16,-8-4-1 15,-2 1 0-15,-12-13 1 16,-10-9 1-16,-10-2-1 16,-12 6 1-16,-2 7-1 15,-11 5 0-15,-8 9-1 16,4 4 0-16,4 9-1 0,7 10 1 15,7 6-21-15,7 2 1 16,7 0-26-16,7-5 0 16,0 0 34-16,3-8 0 15</inkml:trace>
  <inkml:trace contextRef="#ctx0" brushRef="#br0" timeOffset="38954.8555">19124 10712 52 0,'-24'-5'26'0,"20"10"9"16,11-5-25-16,11-2-3 15,10-1 1-15,18-2 0 16,14-3 0-16,3-3-8 0,1 3 0 16,-11 3 0-16,-7 2 0 15,-11 1-9-15,-7 2 0 16,-7 0-5-16,-7 0 0 16,-3 0-3-16,-4 0 1 15,-7 2-4-15,-3-2 1 16,-4 0 2-16,-4 6 0 15</inkml:trace>
  <inkml:trace contextRef="#ctx0" brushRef="#br0" timeOffset="39157.9838">19244 10818 46 0,'-21'3'23'0,"7"7"13"16,14-7-23-16,11 0-3 15,10-1 0-15,21-2-4 16,8 0 1-16,20-2-7 16,1 2 1-16,-1 0-25 15,-3 0 1-15,-7 5-28 16,-10-5 1-16,-5-5 48 16,-6-9 1-16</inkml:trace>
  <inkml:trace contextRef="#ctx0" brushRef="#br0" timeOffset="42781.0388">20490 10437 23 0,'-8'-8'11'0,"1"3"9"0,7 2-13 0,-3 3 1 16,-1 0 0-16,-3 0-3 0,0 0 1 15,0 0-1-15,-3 3 0 16,-1 0-1-16,-3 2 1 16,-4 11-1-16,1 5 0 0,-1 8 1 15,0-3 1-15,1 6-2 16,3 11 0-16,3 2-2 16,4-3 1-16,3 5-1 15,4 1 0-15,11-6-2 16,7-10 1-16,6-5 1 15,8-14 1-15,0-5-4 16,0-11 1-16,-4-7 0 16,-3-4 0-16,-4-4-1 15,-7-6 0-15,-4-2 1 16,-6-4 1-16,-8 7-2 16,-6 1 1-16,-8 7 0 15,-3 7 1-15,-4 5-1 16,-3 11 0-16,3 5 0 15,4 3 1-15,7 3-3 0,4 2 1 16,10 0-11-16,0 0 12 16,0-21 0-1,35 8-66-15,-10 0 1 16</inkml:trace>
  <inkml:trace contextRef="#ctx0" brushRef="#br0" timeOffset="43166.1447">20779 10609 43 0,'-36'13'21'0,"15"16"11"0,18-15-22 15,-1 9-3-15,4 4 1 16,0 2-6-16,4 5 0 16,10-2 1-16,7-8 1 15,7-11-2-15,4-10 0 0,0-6-1 16,-4-7 0-16,-3-9-1 16,-4-5 1-16,-4-5-1 15,-9 0 0-15,-12 3 2 16,-10-1 0-16,-7 1-2 15,-4 5 0-15,-3 7 0 16,0 9 1-16,3 2-4 16,4 6 1-16,3-3-7 15,8 5 0-15,2 6-15 16,8 2 0-16,8 0-12 16,6 1 1-16</inkml:trace>
  <inkml:trace contextRef="#ctx0" brushRef="#br0" timeOffset="43775.5622">21477 10601 43 0,'-21'-8'21'0,"-7"19"5"0,21-11-21 0,-4 2 5 15,1 6 0-15,-1 8-5 16,4 8 1-16,3 5-2 15,4 3 0-15,7 0 0 16,4-3 1-16,3 0-3 16,4-8 1-16,-1-5-2 15,5-5 0-15,-1-11-1 16,0-8 0-16,0-6-1 16,-3-4 1-16,-1-11-1 15,-3-6 1-15,-6 4-5 16,-5-12 1-16,-6-4 4 15,-5 2 0-15,-2 5 0 16,-8 6 1-16,-3 2 1 16,0 8 1-16,0 6 0 0,7 7 1 15,0 11 0-15,3 5 0 16,7 19 2-16,8 8 1 16,10 0-4-16,11 5 0 15,3 5-3-15,7 0 1 16,8-5 0-16,-1-2 0 15,-3-9-2-15,-8-5 1 16,-2-7-11-16,-5-4 0 16,-2 1-17-16,-5-9 1 15,-3-4-15-15,-3-6 0 16,-1-5 32-16,-3-6 1 0</inkml:trace>
  <inkml:trace contextRef="#ctx0" brushRef="#br0" timeOffset="44072.4054">21936 10400 49 0,'17'-8'24'0,"5"13"17"16,-15 1-25-16,3 4-4 15,8 9 0-15,-1 10-7 16,5 5 1-16,-5-2-3 15,-3 5 1-15,-3 5-3 16,-8 1 1-16,-3-4-3 16,0-7 1-16,-3-3 0 0,-1-7 1 15,-3-4-7-15,0-7 0 16,0-6-21-16,0-8 1 16,0-5-19-16,4-8 1 15,3-5 34-15,3 0 1 16</inkml:trace>
  <inkml:trace contextRef="#ctx0" brushRef="#br0" timeOffset="44681.8075">21830 10435 25 0,'-11'0'12'0,"1"-11"17"16,6 8-14-16,1 3-4 15,-4-2 0-15,0 2-2 16,0 0 0-16,3 0-2 16,0 0 1-16,4 0 0 15,0 0 0-15,8-3-3 16,2 0 0-16,4 1 0 15,11-4 1-15,10 4 1 16,4-6 1-16,10 0-3 16,11 3 0-16,-3 2-5 15,-1 8 0-15,1 3 1 16,-4 0 0-16,-8 8-2 0,-9 0 0 16,-8 0 1-16,-7 8 0 15,-14-3 0-15,-10 0 0 16,-15 0 0-16,-10-5 0 15,-8 0-1-15,-2-6 1 16,2-2 1-16,5 0 0 16,6-5-2-16,7 0 1 15,11 2 1-15,11-3 0 16,10 4-2-16,7 4 0 16,4 6 1-16,6 5 0 0,1 1 0 15,-4-1 0-15,-10 0 0 16,-11 0 0-16,-14-2 0 15,-11-1 0-15,-17-5 0 16,-14 1 0-16,-1-7 0 16,-3-1 0-16,4-4-15 15,3 1 1-15,11-3-27 16,7 3 1-16,10 7 5 16,15-4 1-16,3-4 25 15,0 6 0-15</inkml:trace>
  <inkml:trace contextRef="#ctx0" brushRef="#br0" timeOffset="48131.6022">6557 3905 19 0,'-4'-11'9'0,"-3"-4"4"16,7 9-11-16,-3 1 1 16,-1 2 0-16,-3 3-2 15,0 3 0-15,-4 0 2 16,-3 2 1-16,0 3 0 15,-3 0 0-15,-1 0-4 16,4 2 1-16,0 1 0 16,0 5 0-16,0 2 0 15,-1 6 0-15,-2 8-1 16,-1 0 1-16,4 2 0 16,3 6 1-16,4 2-3 15,4 0 1-15,3-7 0 0,7-1 1 16,3-2 3-16,5-8 0 15,2-8-3-15,11-11 1 16,4-5-2-16,3-8 0 16,-6-3 0-16,-8-7 0 15,-4-3 1-15,-2-3 0 16,-5 0-1-16,-6 0 0 16,-8 3 2-16,-6 5 0 15,-8 6-2-15,-3-1 0 16,0 6 0-16,-1 7 0 15,5 4-1-15,-1 2 1 0,8 5-3 16,3 0 0-16,3-2-10 16,4-3 1-16,7-1-18 15,4-1 1-15</inkml:trace>
  <inkml:trace contextRef="#ctx0" brushRef="#br0" timeOffset="48616.021">6768 4013 21 0,'-7'-10'10'0,"-3"18"2"0,6-3-11 16,-6 8 1-16,-1 6 1 16,0-1 0-16,4 6 0 15,0 5-1-15,4 8 0 16,6 0-2-16,8-2 1 16,3-1 3-16,4-2 1 15,-1-6 0-15,5-10 1 16,2-13-3-16,8-6 0 0,-4-7-3 15,0-11 0-15,-6-6 1 16,-1-2 0-16,-14 2-1 16,-11-2 0-16,-10 0-1 15,-4 0 0-15,-3 3 1 16,-3 2 0-16,-1 11 0 16,-3 5 0-16,-4 5-1 15,4 6 1-15,7 5-3 16,-1 0 1-16,8 0-8 15,7-3 1-15,7 0-16 16,7-2 0-16,4-1 20 16,-4-2 1-16</inkml:trace>
  <inkml:trace contextRef="#ctx0" brushRef="#br0" timeOffset="49287.868">7202 3961 12 0,'-17'0'6'0,"-5"10"7"0,15-7-7 0,-3 2-2 16,-1 0-4 0,11-5 0-16,-21 32 6 15,3-8 1-15,4 0-5 16,4 2 1-16,-1 3 1 15,4 0 0-15,4 1-2 16,3-7 0-16,3-2 5 16,4-5 0-16,4-5-2 15,3-6 0-15,3-7-4 16,5-6 0-16,-5-6-1 16,1-1 1-16,0-4-1 15,-4 3 1-15,-4-8-2 16,1-7 0-16,-8-6 2 0,-3 0 0 15,-7-1-2-15,-7 4 0 16,-7 0 1-16,0 5 1 16,0 5-1-16,3 5 1 15,0 6-2-15,4 5 0 16,0 5 1-16,4 6 0 16,3 5-1-16,0 8 1 15,3 8 1-15,4 10 0 16,11 3-1-16,6-2 0 15,11-6 0-15,4-6 1 16,3-7 1-16,4-5 0 0,0-1-2 16,0-2 0-16,-4-5-5 15,-7 0 0-15,-6-3-35 16,-8 2 0-16,-4-4 34 16,-3-9 0-16</inkml:trace>
  <inkml:trace contextRef="#ctx0" brushRef="#br0" timeOffset="49600.4108">7414 3778 27 0,'3'-19'13'0,"8"14"5"0,-7 5-15 16,-1 3 4-16,4 5 0 15,0 5-2-15,4 6 1 16,3 4-2-16,0 4 0 16,0-1-3-16,0 3 1 15,-3-5-2-15,-1 0 0 16,-3-5-1-16,-3-1 1 15,-1-2-14-15,-3-6 1 16,0-2-21-16,-7-2 1 16</inkml:trace>
  <inkml:trace contextRef="#ctx0" brushRef="#br0" timeOffset="50303.545">7202 3868 22 0,'-7'-8'11'0,"7"0"6"0,4 3-10 16,-1 0-4-16,-3-1 1 16,4 1-1-16,-1-3 1 15,4 0-2-15,0 0 0 16,4 0 2-16,3 0 0 15,7-2-3-15,4-1 1 16,3 3 1-16,0 0 0 0,-3-2-2 16,7 4 0-16,3-4-1 15,4 4 0-15,-4 1 0 16,0 5 0-16,-6 0 1 16,-8 3 0-16,-4 2-1 15,-2 6 0-15,-8 5 0 16,-7 2 1-16,-7 1 0 15,-8-1 1-15,-6 1-1 16,-3-3 1-16,-1-3-2 16,0-3 0-16,8-2 1 15,-1-2 0-15,7-1-2 16,4-3 0-16,7-2 1 16,14 0 0-16,11 3-3 15,10 2 1-15,4 6 2 16,4 0 1-16,-1-1-1 15,-7 9 0-15,-7 5 0 16,-14 5 0-16,-14-3 0 0,-14-2 0 16,-7-3 2-16,-11 0 0 15,-10 0-4-15,-4-2 1 16,0-6-13-16,4 0 0 16,7-2-22-16,3-3 1 15</inkml:trace>
  <inkml:trace contextRef="#ctx0" brushRef="#br0" timeOffset="59286.7587">3654 11376 31 0,'3'-31'15'0,"1"-6"7"0,-4 29-15 0,3-6-2 16,-3 1 1-16,0 0 1 16,-3 0 0-16,-4-3 0 15,-4 3 1-15,-3-1-7 16,4 6 1-16,-8 3-1 15,-7 3 0-15,-3 2-1 16,-7 2 0-16,-1 3 0 16,1 6 0-16,-4 2 0 15,1 11 1-15,-1 10-2 16,4 6 1-16,3 13 0 16,0 11 0-16,0 18 2 15,4-3 0-15,7 8-3 16,14-2 0-16,7-16 5 15,7-11 0-15,11-8 0 0,10-13 1 16,3-16-6-16,5-5 0 16,-8-8 2-16,0 0-1 15,-28-8 0 1,18-37 3-16,-8 8 0 16,-3 3-1-16,-3 4 0 15,-4 4-1-15,0 2 0 16,0 5-1-16,0 1 1 15,7-1-1-15,4-5 0 16,17-2 0-16,7-3 0 0,-3 0-1 16,-4-1 0-16,0 1-15 15,-3 3 0-15,0 2-7 16,-8 3 0-16,-3 2-12 16,-3 3 0-16</inkml:trace>
  <inkml:trace contextRef="#ctx0" brushRef="#br0" timeOffset="59786.7655">3731 11741 19 0,'4'-13'9'0,"21"-13"11"0,-15 18-11 15,4-3-2-15,4 3 1 16,7 0-5-16,-1 3 0 0,1 5-2 16,-4 0 0-16,-3 5 1 15,-4 9 1-15,-3-1 0 16,-11 8 1-16,-8 3 1 16,-2-3 1-16,-8 0 0 15,1 3 1-15,-1 0-3 16,4-3 0-16,7-3-3 15,3 1 0-15,11-6-1 16,7-2 0-16,8-6-6 16,6-2 1-16,-3-3-16 15,3-6 1-15,7-1-15 16,4-7 1-16,0 6 32 16,3 0 0-16</inkml:trace>
  <inkml:trace contextRef="#ctx0" brushRef="#br0" timeOffset="60083.7006">4493 11244 32 0,'-24'-5'16'0,"-8"18"1"0,14-2-15 16,-6 10 7-16,-8 13 0 0,4 3 5 16,3 13 0-16,7 11-6 15,11 5 0-15,18 1-8 16,10-12 1-16,11-7-2 16,-4-9 0-16,4-4-7 15,3-9 1-15,0-7-21 16,0-9 1-16,1-7-1 15,-8 0 0-15</inkml:trace>
  <inkml:trace contextRef="#ctx0" brushRef="#br0" timeOffset="60552.4177">4867 11376 48 0,'-10'-8'24'0,"-4"43"-1"0,10-27-23 16,-3 10 0-16,0 11 0 15,0 8 4-15,3 6 0 16,11 12 3-16,4-2 0 16,0-10-5-16,3-14 1 15,7-6-2-15,3-9 1 16,1-12-3-16,0-12 1 15,0-11 0-15,-4-6 0 16,-4-13 0-16,1-7 0 16,-7 2-3-16,-4-13 0 15,-11-8-1-15,-6-1 0 0,-12 9 4 16,-2 8 0-16,-1 13 1 16,0 10 1-16,8 14-1 15,-1 13 0-15,-3 11 1 16,3 18 0-16,4 13 2 15,11 3 1-15,6 8-2 16,4 5 0-16,7 0-1 16,7-2 0-16,8-3-3 15,2-11 0-15,1-13-10 16,-4-7 0-16,4-12-21 16,-4-13 0-16,4-10 8 15,-7-8 0-15</inkml:trace>
  <inkml:trace contextRef="#ctx0" brushRef="#br0" timeOffset="60818.0467">5231 11080 35 0,'-8'-5'17'0,"19"5"5"0,-4 5-18 16,0 8 3-16,4 11 1 15,3 8 4-15,3 13 1 16,1 8-9-16,0 5 1 16,-4 5-5-16,-7 1 1 15,-4-1-2-15,1-7 1 0,-1-14-1 16,-3-10 1-16,0-11-21 16,0-5 1-16,0-11-17 15,0-13 1-15,0-7 30 16,0-12 1-16</inkml:trace>
  <inkml:trace contextRef="#ctx0" brushRef="#br0" timeOffset="61333.7168">5234 11096 17 0,'-42'3'8'0,"-8"7"15"16,40-7-9-16,-8-1-1 16,0 1 0-16,4 0-10 15,4-1 1-15,-1-2 2 16,8 0 1-16,6 3 1 0,8-3 0 16,13-3-2-16,19-2 0 15,6 0-2-15,11 0 0 16,4 5-4-16,-8 2 1 15,1 9-1-15,-5 2 0 16,-9 8-1-16,-12 3 1 16,-20 5 0-16,-18 13 0 15,-7-2 0-15,-14-8 0 16,-8-6 0-16,-2-7 1 0,2-3-2 16,5-8 1-16,9-3-1 15,8-2 1-15,7-1-3 16,11 3 1-16,13 1 2 15,12 2 0-15,2 5 0 16,-2 5 0-16,-5 12 0 16,-10 1 0-16,-10 1 0 15,-11 8 0-15,-18 2-4 16,-7-5 1-16,-10 0-5 16,-14-13 0-16,3-3-11 15,3-8 1-15,8-7-9 16,10-6 0-16,15-8 15 15,10-8 1-15</inkml:trace>
  <inkml:trace contextRef="#ctx0" brushRef="#br0" timeOffset="61708.692">5742 10953 34 0,'-21'-34'17'0,"21"20"7"0,7 12-18 0,10 7 8 16,19 11 0-16,10 10-7 15,14 14 1-15,0 16-4 16,-11 7 0-16,-7 17-2 16,-14 2 0-16,-20 7-4 15,-23 4 0-15,-6-11 2 16,-10-10 1-16,-12-6-3 16,-3-11 0-16,8-12-14 15,2-9 0-15,12-8-26 16,2-10 1-16,12-8 35 15,10-5 0-15</inkml:trace>
  <inkml:trace contextRef="#ctx0" brushRef="#br0" timeOffset="62177.4805">6430 11241 46 0,'-43'0'23'0,"26"0"9"16,17 0-23-16,3 3-6 16,8 0 1-16,17-3 1 15,11 2 0-15,3-4-5 16,8 2 1-16,-1 0-1 15,0 0 1-15,-10 0-2 16,4 0 0-16,-5-3-5 16,-2 3 1-16,-5-3-13 15,-6 1 1-15,-4-1-14 16,-7 1 1-16,-7-1 20 16,-7-2 1-16</inkml:trace>
  <inkml:trace contextRef="#ctx0" brushRef="#br0" timeOffset="62364.954">6373 11450 49 0,'-7'8'24'0,"25"-2"9"0,3-4-26 0,11 1-5 15,3 0 0-15,14-1-9 16,11 1 0-16,4 2-44 16,21-2 0-16</inkml:trace>
  <inkml:trace contextRef="#ctx0" brushRef="#br0" timeOffset="91798.9366">7820 11019 29 0,'0'-5'14'0,"7"-16"15"0,-4 15-16 16,1 1-4-16,3 0 1 15,0 0-3-15,-4-1 0 16,1-2-5-16,-1 6 0 16,1 4-1-16,-1 6 0 15,-3 3 0-15,0-1 1 0,-3 1-2 16,-4 5 1-16,-11 5-1 15,-3 3 1-15,0 2 2 16,-7 1 1-16,6-3-2 16,5-3 0-16,-1-5-1 15,4-3 1-15,3-3 0 16,4-2 0-16,4 0 3 16,6-2 0-16,12-4-3 15,9-2 1-15,4 0-2 16,4-2 0-16,0-1-1 15,0 0 0-15,-1 1 0 16,1-1 1-16,-4 0-2 16,-6 3 0-16,-5-2-9 15,-3 2 1-15,-3 0-15 16,-4-3 0-16,0 0-12 0,-3 3 0 16,-4-5 25-16,0-5 0 15</inkml:trace>
  <inkml:trace contextRef="#ctx0" brushRef="#br0" timeOffset="92127.0652">8070 10823 38 0,'-7'-8'19'0,"7"8"8"0,0 3-19 0,0 2 1 16,-4 11 0-16,4 5 0 15,0 14 1-15,0-3-5 16,4 5 1-16,-1 8 1 16,1 5 1-16,-4 3-5 15,0 2 1-15,-7 1-1 16,0-8 1-16,-4-3-4 16,-3-6 1-16,0-4-1 15,3-6 0-15,1-5 0 16,-1-6 0-16,8-7-12 15,-1-6 1-15,8-5-20 16,6-8 0-16,4 0-6 16,8-3 1-16,2-12 30 15,1-4 1-15</inkml:trace>
  <inkml:trace contextRef="#ctx0" brushRef="#br0" timeOffset="92486.4472">8370 11059 31 0,'-7'-5'15'0,"-4"20"10"0,8-7-17 16,-4 11 0-16,0 5 1 15,-1 5 0-15,1 8 0 16,4-3-6-16,6 9 0 16,8-6 0-16,7-11 1 15,6-5-2-15,8-8 1 16,-4 1-2-16,4-17 0 0,0-10 0 15,0-11 0 1,-1-5 0-16,-6-3 0 0,-14-7-2 16,-11-6 0-16,-15 7 2 15,-2 7 0-15,-15 2 2 16,-7 10 1-16,-3 9-4 16,3-1 1-16,-3 8-2 15,3 6 0-15,4 2 0 16,10 6 1-16,7 5-26 15,11 0 1-15,11 2-20 16,6 1 0-16,8-9 44 16,3-5 1-16</inkml:trace>
  <inkml:trace contextRef="#ctx0" brushRef="#br0" timeOffset="93048.8964">9128 11003 37 0,'-28'-18'18'0,"-14"39"6"0,31-18-19 16,-7 2 0-16,-3 5 1 0,-3 9 2 15,2 10 1-15,5 6-5 16,10 2 0-16,3 5 1 16,8-2 0-16,3-6 2 15,7-2 0-15,11-11-4 16,10-8 1-16,-3-13-1 16,-1-8 0-16,5-13-1 15,-5-5 0-15,-2-6-2 16,-5-8 0-16,-6 0-1 15,-8-10 1-15,-10-11 0 16,-10 3 0-16,-4 3-1 16,0 4 1-16,-8 9 0 15,1 10 1-15,0 8-2 16,-4 11 1-16,1 8 0 16,10 13 1-16,3 5 0 0,8 16 0 15,10 13 2-15,10-2 1 16,4 5-2-16,4 3 0 15,7-3-3-15,3-3 0 16,0-5 2-16,-3-3 0 16,-4-2-3-16,-3-11 1 15,-7-5-29-15,-4-8 0 16,-4-5-13-16,1-8 1 16,-8-14 30-16,8-5 1 15</inkml:trace>
  <inkml:trace contextRef="#ctx0" brushRef="#br0" timeOffset="93298.9567">9470 10805 62 0,'0'3'31'0,"36"20"12"16,-22-9-31-16,0 12-7 15,-4 8 0-15,1-4-2 16,0 7 1-16,-1 8-4 15,-3 2 1-15,-3-2-1 16,-4 5 0-16,3-2 0 16,-3-8 1-16,0-11-6 15,0-3 1-15,0-7-23 16,0-14 0-16,4-8-14 16,-1-7 0-16,4-17 31 15,0-4 0-15</inkml:trace>
  <inkml:trace contextRef="#ctx0" brushRef="#br0" timeOffset="93908.2968">9269 10821 37 0,'-35'0'18'0,"-4"2"13"0,32-2-18 0,0 3-3 16,-4 2 0-16,4-2-5 15,0 0 1-15,4 2 0 16,-1-2 1-16,4 2-3 16,0-2 0-16,7-1-1 15,4-2 0-15,10-5 1 16,11 0 0-16,3-6-1 15,4 3 1-15,3-3-3 16,8 4 0-16,-4-1-1 16,-1 2 1-16,5 4 0 15,-4 4 1-15,-1 4-3 16,-6 2 1-16,-3 10 0 16,-12 1 0-16,-6 7-1 15,-11 3 1-15,-14-2 1 16,-11-4 0-16,-6-4-1 0,-1-6 1 15,-3-2-1-15,-1-6 1 16,5 0-1-16,6-2 1 16,7 0-3-16,8-1 1 15,10 1 2-15,11 0 0 16,13 2-2-16,15 3 0 16,0 0 1-16,3 2 1 15,-6 6-2-15,-15 3 0 16,-10 5 1-16,-22 5 1 15,-6 2-1-15,-22 6 1 0,-21 8-1 16,-7-2 0-16,-11-9-1 16,-3-5 0-16,-3-2-25 15,3-6 0-15,7-3-23 16,7-2 0-16,10-8 36 16,15-16 1-16</inkml:trace>
  <inkml:trace contextRef="#ctx0" brushRef="#br0" timeOffset="106975.3689">3386 13070 24 0,'-11'-11'12'0,"4"6"9"16,4 2-11-16,-4 0-5 16,-4-2 0-16,-3-3 0 15,-4 3 0-15,1 2-5 16,-5 1 1-16,1 2-1 16,0 5 1-16,3 0-1 15,-3 6 1-15,-7 5 0 16,0 10 0-16,0 9-1 15,-4 4 0-15,4 14 0 16,3 3 1-16,4 5-1 16,3 2 1-16,8 1-1 15,3-4 1 1,3 1 8-16,4-11 0 0,11-10-2 16,10-8 1-16,7-16-8 15,0-14 0-15,-7-10-1 16,1-5 1-16,-8-5 0 15,0-6 1-15,-7 0-1 16,-4 0 1-16,1 6-1 16,-4 2 0-1,0 5-1-15,0 3 1 0,3 6 0 16,4-4 0-16,11 4 0 16,14-1 0-16,7-2 0 15,-1 0 0-15,5 2-18 16,-1-2 1-16,-3-1-18 15,-7 1 0-15,-8 5 24 16,-10 0 0-16</inkml:trace>
  <inkml:trace contextRef="#ctx0" brushRef="#br0" timeOffset="107431.7066">3661 13472 33 0,'-4'2'16'0,"1"9"13"15,3-6-17-15,3 8-3 16,1 6 1-16,3 7-5 0,0 1 1 15,4 2-5-15,-1 5 1 16,1-2-2-16,-1-3 0 16,1-5 0-16,-4-5 1 15,0-6-2-15,0-5 1 16,-3-6-25-16,-1-4 1 16,-3-9-12-16,-3-7 0 15</inkml:trace>
  <inkml:trace contextRef="#ctx0" brushRef="#br0" timeOffset="107590.9767">3495 13480 40 0,'-10'-11'20'0,"31"11"9"0,-7-3-21 16,3-2-1-16,15-5 0 16,14-4-5-16,0-2 0 15,3 1-4-15,1-1 0 16,-5 5-31-16,-2-2 1 0,-8 5 9 15,-3 3 1-15</inkml:trace>
  <inkml:trace contextRef="#ctx0" brushRef="#br0" timeOffset="107931.317">4141 13459 31 0,'-7'5'15'0,"3"29"13"0,4-21-16 16,0 3-8-16,0 0 1 0,4 0 1 15,3 0 0-15,7-5-1 16,3-4 1-16,1-4-4 16,0-6 1-16,3-7-1 15,-7-3 0-15,-4-3-3 16,-6-3 1-16,-8 3 0 15,-3 3 0-15,-10 0-1 16,-8 5 1-16,-3 0-1 16,0 5 1-16,3 1-1 15,4 2 0-15,7 2-11 16,3 1 0-16,11 2-13 16,7 1 1-1,11 2 0-15,-1-1 0 0</inkml:trace>
  <inkml:trace contextRef="#ctx0" brushRef="#br0" timeOffset="108200.1565">4437 13451 43 0,'0'2'21'0,"0"11"12"15,0-5-21-15,3 3-7 0,-3 2 1 16,0 3-4-16,4 3 0 16,-1-1-2-16,1 1 0 15,0-1 0-15,-1-5 0 16,1-2-14-16,-1-3 1 16,1-3-18-16,-4-5 0 0,-4-5 14 15,1-8 0-15</inkml:trace>
  <inkml:trace contextRef="#ctx0" brushRef="#br0" timeOffset="108317.6062">4292 13459 48 0,'25'0'24'0,"31"5"4"0,-42-10-23 16,8-1-5-16,2-2 1 15,5 0-18-15,-1 0 0 16,-4 0-19-16,-2 1 1 15</inkml:trace>
  <inkml:trace contextRef="#ctx0" brushRef="#br0" timeOffset="108731.3158">4613 13414 36 0,'18'29'18'0,"3"-6"10"15,-14-17-18-15,-3 4-1 16,6 9 0-16,-3 2-2 15,0 0 0-15,-3-2-4 16,-1-1 0-16,1-5 5 16,-4-2 0-16,0-6-8 15,0-5 0-15,-4-8-1 16,1-10 1-16,-1-9 0 16,1 6 1-16,3 0-2 15,0-3 0-15,0 3 1 16,0 0 0-16,0 21 0 15,14-11 0 1,0 1 0-16,0 7-1 16,0 6 1-16,4 2 0 0,-1 0 1 0,-2 6-1 15,-1 2 0-15,-4 6 0 16,1 2 1-16,-1 0-2 16,-2 0 0-16,-5-2 1 15,1-3 1-15,-1-3-14 16,1-3 0-16,-1 1-23 15,1-6 0-15,3-5 13 16,0-2 1-16</inkml:trace>
  <inkml:trace contextRef="#ctx0" brushRef="#br0" timeOffset="108931.4723">4701 13591 45 0,'0'0'22'0,"11"0"11"0,0 0-22 16,6-3-8-16,8 1 0 16,3-4-2-1,0-2 0-15,1 0-13 0,-1 0 1 16,-4 0-35-16,-2 3 0 16,-5 3 45-16,-3-1 0 15</inkml:trace>
  <inkml:trace contextRef="#ctx0" brushRef="#br0" timeOffset="109317.6464">5121 13437 47 0,'-7'-10'23'0,"4"23"7"0,3-10-24 16,0-1-2-16,0 9 0 0,0 5-3 15,-4 8 0-15,1 2 0 16,-1 0 1-16,4-2 4 15,4 0 0-15,-1-3 2 16,8-2 1-16,10-1-7 16,7-7 0-16,4-3-2 0,-4-3 1 15,4 0-8-15,3 1 1 16,-3-4-27-16,3 4 1 16,-3 2-5-16,-8-6 0 15</inkml:trace>
  <inkml:trace contextRef="#ctx0" brushRef="#br0" timeOffset="110831.3588">6169 13062 18 0,'-7'-3'9'0,"3"-2"8"0,1 5-9 0,-4-3-1 15,-8 11 1-15,-6 8 0 16,-3 13 0-16,-5 8-1 16,5 8 0-16,3 11-6 15,6-6 0-15,5-8-1 16,3-2 1-16,7-3-1 16,10-8 0-16,8-8-5 15,7-8 0-15,3-7-32 16,4-6 1-16,3-6 28 15,4-7 0-15</inkml:trace>
  <inkml:trace contextRef="#ctx0" brushRef="#br0" timeOffset="111228.415">6454 13194 32 0,'-17'11'16'0,"-18"28"11"0,31-20-16 16,1 10-4-16,3 5 0 15,0-7 0-15,3 2 1 0,8-3-3 16,10-2 1-16,3-11-3 16,5-7 1-16,-5-6-4 15,5-6 0-15,-1-12-1 16,4-14 0-16,-8-5-6 16,-3-13 0-16,-10-6-2 15,-11 6 1-15,-7-3 7 16,-7 11 1-16,0 5 2 15,-4 5 0-15,-7 16 1 16,1 11 0-16,3 7 4 16,-1 6 1-16,8 11-3 0,11 13 1 15,6 7-2 1,8 4 0-16,6 9-4 0,1-1 0 16,3-6 0-16,4-8 1 15,0-8-17-15,3-5 1 16,0-6-23-16,0-7 0 15,-3-9 20-15,-4-15 1 16</inkml:trace>
  <inkml:trace contextRef="#ctx0" brushRef="#br0" timeOffset="111447.1873">6874 13038 44 0,'7'21'22'0,"18"0"9"0,-18-8-23 0,4 11 0 16,3 5 0-16,0 6-6 16,0 7 0-16,-3 3-3 15,-4-5 1-15,0-6-1 16,0-10 1-16,0-6-14 16,-4-2 1-16,1-5-16 15,-1-11 1-15,1-8 9 16,3-13 1-16</inkml:trace>
  <inkml:trace contextRef="#ctx0" brushRef="#br0" timeOffset="111900.3185">6779 13038 29 0,'-32'5'14'0,"-17"-5"12"0,38 0-14 15,1 0-3-15,-1 0 0 16,1 3-2-16,2-3 1 16,1 0 0-16,0 0-8 15,7 0 0 1,46 0 15-16,-3-3 1 16,9 3-14-16,5 0 1 15,-1 0-3-15,-3 3 0 16,0 7 0-16,-7 4 0 0,-14 7 0 15,-11 3 0-15,-11 5-1 16,-13 2 1-16,-8-1 0 16,1-1 0-16,-1-6 1 15,4-7 0-15,4-2-1 16,10-7 0-16,10 4-1 16,4 0 0-16,4 5 1 15,-4 2 0-15,-7 3 0 16,-6-2 0-16,-12 2-1 15,-14 0 1-15,-6 3-1 16,-1-3 0-16,-3-2-22 16,0-4 1-16,3-1-24 15,7-4 1-15,8-4 36 16,3-4 1-16</inkml:trace>
  <inkml:trace contextRef="#ctx0" brushRef="#br0" timeOffset="112275.2847">7520 13149 53 0,'0'8'26'0,"42"10"6"16,-24-15-26-16,6 2-4 15,12-2 1-15,9 0-1 16,1-6 1-16,-3-2-4 15,-5-1 1-15,-6 1-4 16,-7-3 0-16,-4 0-20 16,-10 0 1-16,-4 3-8 15,-7 0 1-15,0 5 25 16,-4 2 1-16</inkml:trace>
  <inkml:trace contextRef="#ctx0" brushRef="#br0" timeOffset="112462.7988">7513 13411 52 0,'35'-3'26'0,"53"3"10"0,-53-8-26 16,15-5-6-16,-1-3 0 16,8-2-4-16,-8 2 0 15,-7 5-11-15,-6 3 1 16,-15 3-39-16,-7 2 0 15,-11 6 43-15,-10-3 0 0</inkml:trace>
  <inkml:trace contextRef="#ctx0" brushRef="#br0" timeOffset="112806.5805">7111 12916 43 0,'14'-18'21'0,"46"52"7"0,-43-18-21 15,11 5-3-15,4 6 1 16,3 12-2-16,-3 11 1 16,-4 14-4-16,-6 7 1 15,-19-7-1-15,-13-1 0 16,-15 1-1-16,-3-3 1 16,-11-8-29-16,-3-6 1 15,-1-2-1-15,8-13 1 16</inkml:trace>
  <inkml:trace contextRef="#ctx0" brushRef="#br0" timeOffset="114410.4637">9082 12879 27 0,'-14'-10'13'0,"49"-1"13"0,-24 3-13 0,7-5-7 16,13-6 0-16,8 3-5 15,0 3 1-15,-7 3-3 16,0 7 1-16,-4 3 0 15,3 5 1-15,-6 3-1 16,-7 3 0-16,-8 2 0 16,-3 0 1-16,-7 3 0 15,-7 11 1-15,0 2-2 16,-7 2 1-16,-3 1 6 16,-5 5 0-16,1 5-2 15,4 3 0-15,3-2-3 16,-1-9 1-16,12-5 0 15,6 0 0-15,12-7-2 0,6-7 1 16,7-4-2-16,7-3 0 16,0-5-10-16,1-6 0 15,-1-2-22-15,4-1 1 16,0-2 5-16,-4-2 0 16</inkml:trace>
  <inkml:trace contextRef="#ctx0" brushRef="#br0" timeOffset="114988.5983">9992 12892 33 0,'-10'-2'16'0,"-43"26"7"0,39-9-17 15,-4-1 1-15,0 9 0 16,4 4-1-16,4 5 0 15,3 5-6-15,10 0 1 16,11-3 3-16,11-7 1 16,0-14-1-16,6-5 0 15,5-14-2-15,3-7 1 0,-8-5-2 16,-2-3 0-16,-12-1-2 16,-13-1 1-16,-15-9-1 15,-7-3 1-15,-10 6-2 16,-7 3 1-16,0 5-15 15,-1 7 1-15,12 7-14 16,3 4 0-16,10 3 12 16,7 0 0-16</inkml:trace>
  <inkml:trace contextRef="#ctx0" brushRef="#br0" timeOffset="116144.8625">11280 12652 48 0,'3'-16'24'0,"4"10"7"0,-7 9-25 15,0 2 2-15,4-2 1 16,3 10-1-16,0 11 1 16,4 8-3-16,-4 7 1 0,0 12-6 15,-4 2 1-15,-3-8-1 16,0-6 0-16,0-2-1 15,-3-2 0-15,-1-6 0 16,1-5 0-16,-1-8-22 16,4-3 1-16,4-8-11 15,3-5 1-15,7-3 4 16,0 1 1-16</inkml:trace>
  <inkml:trace contextRef="#ctx0" brushRef="#br0" timeOffset="116488.5795">11608 12956 30 0,'0'-8'15'0,"-7"18"5"15,7-4-14-15,0 7 1 16,-4 3 1-16,4-3-1 0,0 3 0 16,7 2-2-16,0 4 1 15,4-4-4-15,10-5 0 16,-3-7-1-16,6-6 1 15,8-8-1-15,0 0 0 16,-4 0-1-16,-3-11 0 16,-8-2-1-16,-9-13 1 15,-12 2 2-15,-7 3 1 16,-6 3-1-16,-1 4 1 16,1 6-4-16,-8 3 1 0,0 8 0 15,-3 5 0-15,3 3-1 16,1 7 0-16,6 3-10 15,7 6 0-15,8 2-21 16,3 0 0-16,10 0 13 16,1-5 0-16</inkml:trace>
  <inkml:trace contextRef="#ctx0" brushRef="#br0" timeOffset="117066.7518">12088 12871 21 0,'-18'-8'10'0,"-3"6"12"0,17 2-12 15,-3 2 0-15,-3 6 0 16,3 8 1-16,-4 0 0 15,4 16-6-15,0-6 0 16,3-7-3-16,1 4 1 16,-1 1-2-16,8-3 0 15,6 1-2-15,1-7 0 16,7-1 1-16,-1-6 1 16,4-8-1-16,-3-3 0 15,-4-5 0-15,0-3 1 0,-7 1-2 16,0-9 0-16,-7-2 1 15,-3-3 0-15,-4 3 1 16,0 3 0-16,0 4 2 16,0 4 1-16,3 2-4 15,-3 0 0-15,7 8 0 16,7 3 1-16,4 10 0 16,-1 8 0-16,4-2-1 15,-3 7 0-15,0 8 1 16,-4 9 0-16,-4 15-1 15,-3 11 0-15,-10-11 0 16,-8 5 0-16,-10 4 7 16,-1-12 1-16,-2-7-6 15,-5-6 1-15,-2-2-3 16,-5-6 0-16,4-5-5 16,4-8 0-16,7-5-32 0,0-5 1 15,3-6 1-15,7-7 1 16</inkml:trace>
  <inkml:trace contextRef="#ctx0" brushRef="#br0" timeOffset="118176.1073">12945 12292 22 0,'-14'-13'11'0,"14"-3"12"0,0 10-12 16,0 1-3-16,0 0 1 15,3 2-3-15,1 3 1 16,-1 0-1-16,1 0 1 16,3 0 0-16,0 0 0 15,0 5-3-15,0 9 0 16,3 4 2-16,5 9 1 15,2 4-4-15,1 9 1 16,-1 2 0-16,5 1 0 0,-5-1-1 16,1-8 0-16,0 1 1 15,-4-3 0-15,-4-3-1 16,1-5 0-16,-4-6 3 16,0-5 1-16,0-7-6 15,0-9 0-15,0-8 0 16,4-12 0-16,-1-22-3 15,1-11 1-15,-1-10 1 16,1 5 0-16,-4 13-6 16,0 3 0-16,-3 3-17 15,-1 10 1-15,4 6-10 16,-3 10 1-16,3 11-1 16,3 5 1-16,5-3 26 15,-1 14 0-15</inkml:trace>
  <inkml:trace contextRef="#ctx0" brushRef="#br0" timeOffset="118582.3518">13576 12466 35 0,'-18'8'17'0,"-10"13"8"16,21-7-17-16,0 7-3 16,4 3 1-16,-1-3 2 15,4 0 0-15,11-2-3 16,3-9 0-16,7-2-1 15,4-3 1-15,-4-5-3 16,-4-10 1-16,-3-14-1 16,1 0 0-16,-8-5 0 15,-7 3 0-15,-11 2-2 16,-7 3 0-16,-3 5-2 16,0 3 0-16,3 5-9 15,8 2 1-15,3 6-15 0,7 3 1 16,7 5-11-16,3 0 1 15</inkml:trace>
  <inkml:trace contextRef="#ctx0" brushRef="#br0" timeOffset="119336.3897">13911 12432 34 0,'-7'-13'17'0,"0"2"14"0,7 9-17 0,-3 2-10 32,-1 2 1-32,0 6 0 0,1 8 0 0,3 8-1 15,3 8 0-15,8-3-2 16,3 0 1-16,4-8 3 15,-1-3 0-15,1-4 1 16,0-6 1-16,-4-3-6 16,3-5 0-16,-2-5-2 15,-1-6 0-15,0-7 0 16,-4-6 0-16,-3-3-1 16,0 1 1-16,1 2 0 15,-5 5 1-15,1 6-1 16,-4 3 0-16,0 7 0 15,0 8 0-15,0 6 3 16,3 10 0-16,-3 5-2 16,4-2 0-16,-1 3-1 0,4-3 0 15,4-6 0-15,-1 1 0 16,1-6-6-16,3-5 0 16,-3-3-20-16,-1-2 0 15,1-1-13-15,-1-7 1 16,1-6 25-16,0-15 1 15</inkml:trace>
  <inkml:trace contextRef="#ctx0" brushRef="#br0" timeOffset="119523.8927">14285 12398 44 0,'-3'5'22'0,"3"19"15"0,3-16-21 0,1 8-9 16,-1 7 1-16,4 1-1 15,0 0 0-15,4 0-5 16,-1-3 0-16,1-3-3 15,-4 1 0-15,0-3-1 16,-3-3 1-16,-1-2-25 16,-3-6 0-16,0-2-16 15,-3-9 1-15,-1-10 35 16,-7-13 1-16</inkml:trace>
  <inkml:trace contextRef="#ctx0" brushRef="#br0" timeOffset="119664.5205">14137 12363 56 0,'3'-2'28'0,"47"4"7"16,-33-4-28-16,5-4-7 16,9-2 1-16,12 0-5 0,-1 0 1 15,-3 3-37-15,-4 0 0 16,-7 5 21-16,-7 3 0 16</inkml:trace>
  <inkml:trace contextRef="#ctx0" brushRef="#br0" timeOffset="120086.3837">14634 12392 36 0,'-17'-2'18'0,"6"2"16"15,11 0-19-15,4 0-7 16,6 0 0-16,4 0-3 16,4 0 1-16,3 2-4 15,0 1 0-15,-3 2-1 16,-1 3 0-16,-2 5-2 15,-5 6 1-15,-3 5 0 16,-7 2 0-16,-3 3-1 16,-1-5 1-16,1-3 5 15,6-2 1-15,8-9-5 0,6 1 0 16,8-3-2-16,7-3 1 16,0-2-20-16,-1-1 1 15,1 1-30-15,-7-3 1 16,-11 0 43-16,-7 0 1 15</inkml:trace>
  <inkml:trace contextRef="#ctx0" brushRef="#br0" timeOffset="120564.2034">12849 13025 39 0,'-38'13'19'0,"27"-8"15"15,15-5-21-15,10 0 1 16,24 0 0-16,26-3 1 15,35-4 0-15,49-9-2 16,53-5 1-16,21-11-12 16,4 8 0-16,0 5-2 15,-18 1 0-15,-14 5-1 16,-39 2 1-16,-14 1-31 16,-35 2 0-16,-21 2-19 15,-22 1 0-15,-10-6 35 0,-25-2 1 16</inkml:trace>
  <inkml:trace contextRef="#ctx0" brushRef="#br0" timeOffset="121236.088">13262 13250 55 0,'0'-24'27'0,"-3"24"4"0,3 2-28 16,0 6 5-16,3 16 0 16,8 10-5-16,3 1 0 15,11 2 5-15,-4 8 0 16,0 0-2-16,-4 0 0 0,1-11 1 15,-7-5 1-15,-1-7 0 16,-3-9 1-16,0-13-7 16,0-13 1-16,4-14 1 15,3-5 0-15,0-13-4 16,0-2 1-16,-3 4-2 16,0 6 0-16,-4 6-7 15,0 7 1-15,-4 5-15 16,1 9 0-16,-1 4-10 15,8 12 0-15,-1 10-1 16,4 5 1-16,-3 3 22 16,0 2 0-16</inkml:trace>
  <inkml:trace contextRef="#ctx0" brushRef="#br0" timeOffset="121501.7265">13784 13453 52 0,'-10'-8'26'0,"13"22"15"0,-6-9-26 16,-1 5-6-16,-7 12 1 16,1 4-2-16,-1 3 0 15,4 3-6-15,-3-6 0 16,3 1-2-16,3-1 0 15,1-7-3-15,-1-3 0 16,1-8-26-16,3-3 0 0,0-5-16 16,7-8 1-16,0-8 34 15,7-2 1-15</inkml:trace>
  <inkml:trace contextRef="#ctx0" brushRef="#br0" timeOffset="121892.4005">13908 13501 43 0,'7'16'21'0,"7"29"13"15,-11-35-21-15,1 6-5 16,-4 3 1-16,3-3-2 16,-3-1 1-16,0-1-2 15,0-6 1-15,0-6-7 16,0-2 0-16,0-8 0 15,0-5 0-15,4-8-1 0,-1-3 1 16,4 0 0-16,1 6 0 16,2 2 0-16,1 8 0 15,3 5 0-15,3 9 1 16,1 4-1-16,0 3 0 16,-1 3 4-16,-3-2 1 15,4-4 2-15,-4-5 1 16,0-2-6-16,-3-8 0 15,-4-6-1-15,-7-2 1 16,-4-3-8-16,1-5 1 0,-4 5-24 16,3-3 1-16,1 1-19 15,3-1 0-15,7 1 35 16,0 2 1-16</inkml:trace>
  <inkml:trace contextRef="#ctx0" brushRef="#br0" timeOffset="122236.1008">14486 13294 35 0,'-3'8'17'0,"3"43"11"0,3-38-18 15,1 3 4-15,-1 2 1 16,1 6-5-16,-1 3 1 16,-3 4-4-16,0 1 0 15,0 0-8-15,0-6 1 16,0 1 1-16,0-9 1 15,0-5-15-15,4-5 1 16,-1-2-30-16,1-4 0 0,-1-7 19 16,4-6 0-16</inkml:trace>
  <inkml:trace contextRef="#ctx0" brushRef="#br0" timeOffset="122783.0368">15463 12932 41 0,'-35'-16'20'0,"14"21"19"0,21-7-22 0,0-3-11 16,7 2 0-16,14-2-4 15,11-3 1-15,10 0-3 16,14 0 1-16,4 0-1 16,-7 5 0-16,-3 1-5 15,-1-1 1-15,-10 3-24 16,-7-3 0-16,-15 6-6 16,-6 0 0-16</inkml:trace>
  <inkml:trace contextRef="#ctx0" brushRef="#br0" timeOffset="122970.4867">15442 13054 57 0,'32'10'28'0,"45"-2"4"0,-48-8-28 16,13 0-4-16,7-2 0 15,8-1-11-15,3-2 0 16,-4 5-38-16,-3 0 0 15</inkml:trace>
  <inkml:trace contextRef="#ctx0" brushRef="#br0" timeOffset="123658.0483">16313 12686 52 0,'-28'-3'26'0,"21"-5"14"0,7 6-25 0,3-1-9 16,5 0 1-16,9-2-3 16,11 3 1-16,8 2-4 15,10-3 0-15,3 0-2 16,0 1 1-16,4 2 0 15,-3 5 0-15,-8 3-1 16,-7 2 1-16,-7 4 0 16,-13 4 1-16,-12 6 0 15,-6 2 0-15,-8 6 2 16,-7 13 1-16,-10 3 1 16,-4-3 1-16,1 2-1 15,2 4 1-15,5-1-4 16,10-5 0-16,10-8-2 15,11-8 1-15,11-3-1 16,6-10 0-16,8-5-6 16,7-6 0-16,3-5-23 0,4-10 0 15,7-9-7-15,0-7 0 16,-4-3 12-16,-6-6 0 16</inkml:trace>
  <inkml:trace contextRef="#ctx0" brushRef="#br0" timeOffset="123892.3722">17054 12988 47 0,'-32'23'23'0,"4"4"13"0,24-17-24 16,4 9-7-16,11 10 1 16,7 0-1-16,6 0 1 15,12-5-1-15,10-5 0 16,-1-14-3-16,1-10 0 16,0-9-1-16,-11-4 0 0,-13-3-1 15,-15 0 0-15,-14-9 0 16,-1 1 0-1,8 29 0-15,-81-39-1 16,18 4 1-16,3 14-12 16,14 10 1-16,11 6-27 15,17 5 0-15,15 5 11 16,13-2 0-16</inkml:trace>
  <inkml:trace contextRef="#ctx0" brushRef="#br0" timeOffset="124423.6286">17802 12519 60 0,'3'-18'30'0,"1"65"5"16,-1-28-30-16,1 2 8 15,-1 11 0-15,4 8-7 16,-3 4 0-16,-1 17-1 15,1 3 1-15,-4-11-6 16,-4-8 0-16,-3-3 0 16,0-5 0-16,0-8-1 0,0-5 1 15,0-8-21-15,4-8 1 16,6-8-16-16,4-5 1 16,11-6 3-16,3-5 0 15</inkml:trace>
  <inkml:trace contextRef="#ctx0" brushRef="#br0" timeOffset="124689.2637">18162 12921 45 0,'-8'51'22'0,"1"4"15"0,4-44-22 16,3 5-10-16,0 5 1 16,3-3 1-16,4-4 1 0,8-9-5 15,6-5 0-15,7-5-4 16,0-6 0-16,-7 0 2 15,-3-4 1-15,-14-7-3 16,-15-4 0-16,-7 0 0 16,-6 4 1-16,-8 6 0 15,-3 3 0-15,-1 13-11 16,1 0 1-16,10 11-11 16,4 2 0-16,18 3-1 15,6 0 1-15,15 0 0 16,7 2 1-16</inkml:trace>
  <inkml:trace contextRef="#ctx0" brushRef="#br0" timeOffset="125173.6688">18659 12985 45 0,'-21'-24'22'0,"-4"0"11"0,18 16-24 16,0 8-3-16,-7 0 1 16,-4 6 1-16,-7 10 1 15,4 2-3-15,4 1 1 16,-1 2-5-16,7 5 0 16,4 1-1-16,11-1 0 15,7-5 0-15,6-5 0 0,1-5-2 16,-4-9 0-16,0-4 1 15,0-9 0-15,-3-2 0 16,-4 0 1-16,0 2-1 16,-4 1 0-16,4 2-1 15,0 2 1-15,4 4 0 16,7 2 1-16,3 8-1 16,4 10 0-16,-1 11 3 15,-3 6 1-15,-7 15 1 16,-3 3 1-16,-14-6 1 15,-15 1 0-15,-10 0-6 16,-4-3 1-16,-14-3-2 16,-7-8 0-16,4-10-6 15,-4-8 0-15,3-5-29 16,8-6 1-16,3-2-11 0,15-6 1 16,10-2 32-16,7-1 1 15</inkml:trace>
  <inkml:trace contextRef="#ctx0" brushRef="#br0" timeOffset="131667.7189">20003 12710 30 0,'3'-16'15'16,"1"0"6"-16,-4 11-15 0,0-1 0 15,0-1 0-15,0 1-2 16,-4 1 0-16,1 0-2 16,-4-1 1-16,-4-2 2 15,-3 0 0-15,0 3-4 16,-4 3 1-16,1 2 0 15,-1 0 0-15,-7 5-2 16,-3 0 1-16,0 0-1 16,0 1 0-16,-1-1 0 15,-2 6 1-15,-1 2-1 16,0 8 0-16,0 5 3 16,4 6 1-16,0 3-2 15,3 12 1-15,8 3 2 16,6-5 0-16,4 0-5 0,7-2 1 15,11-4 1-15,6-7 1 16,8-8 0-16,0-11 1 16,6-7-3-16,-2-9 1 15,-8-5-2-15,-4-5 0 16,-6 2-1-16,-11-5 1 16,-4-2-1-16,-3 2 1 15,-7 0 1-15,0 8 0 16,0 0-2-16,4 3 0 15,2 2 1-15,12 6 1 0,7-1 1 16,6-2 1-16,15 0-5 16,3 0 1-16,0-2-15 15,1-1 1-15,-1 3-30 16,-7 3 0-16,-7 2 29 16,-6-5 0-16</inkml:trace>
  <inkml:trace contextRef="#ctx0" brushRef="#br0" timeOffset="132192.4497">20098 13019 36 0,'-4'-21'18'0,"8"37"13"0,-4-13-19 16,0 2-2-16,0 3 1 16,0 5-2-16,0 3 0 15,0 5-8-15,0 3 1 0,0-3-2 16,0-2 0-16,0-3-5 16,0-3 0-16,4-3-37 15,-1-4 0-15,8-6 20 16,-4-6 1-16</inkml:trace>
  <inkml:trace contextRef="#ctx0" brushRef="#br0" timeOffset="133048.8686">20782 12657 21 0,'4'-8'10'0,"3"-3"10"16,-4 9-11-16,1-4-1 15,-4 1 1-15,0-8-5 16,0 5 0-16,0-3 0 15,-4 1 0-15,-3 5 2 16,-3-3 0-16,-1 0-3 16,1 8 0-16,-1 2-2 0,-7 6 0 15,-3 0 1-15,-3 5 0 16,-1 1 2-16,0 7 0 16,0 5 0-16,1 9 1 15,-1 10 0-15,4 8 0 16,3 5-2-16,11-5 0 15,4-3-3-15,6-2 1 16,8-6-1-16,6-8 1 16,8-7 0-16,0-14 1 15,3-5-2-15,-7-11 1 16,0-2-2-16,-3-6 0 16,-11 1 2-16,-7-3 0 15,-3 5-2-15,-8-6 0 16,-3 1 1-16,3 8 1 15,-3 0-2-15,0-1 1 16,14 6 0-16,18 11 1 16,-1-11 0-16,8 0-1 15,7-3 0-15,3 1-12 16,-3-4 0-16,-4 1-20 16,-7 2 0-16,-3 3-2 15,-8-5 1-15</inkml:trace>
  <inkml:trace contextRef="#ctx0" brushRef="#br0" timeOffset="133720.7519">20987 12972 27 0,'-11'8'13'0,"11"-8"12"16,0 0-13-16,0 0-3 16,0-6 1-16,0 6-2 15,0-5 0-15,4 8-1 16,-1-9 1-16,1 4-5 16,3-9 1-16,7 9 2 15,4-6 1-15,-4 5-6 16,0 3 1-16,0 3-3 15,-3 2 1-15,-1 8 0 16,-3 3 1-16,-7 0 1 0,-3-3 1 16,-4 3-3-1,0 0 0-15,0 0 4 0,3-3 1 16,0 3-4-16,8-6 1 16,10-2-3-16,0-5 1 15,7-3-5-15,4-3 1 16,3-2-27-16,1 0 1 15,-5-1-11-15,-3 4 1 16,-7-1 33-16,-3 1 0 16</inkml:trace>
  <inkml:trace contextRef="#ctx0" brushRef="#br0" timeOffset="134220.7031">21142 12223 33 0,'-14'3'16'0,"17"-6"12"0,-3 3-17 16,4 3 0-16,3-1 0 16,4 1-6-16,10 5 0 15,11 10-2-15,6 14 1 0,1 8-3 16,0 23 0-16,-7 6 0 16,-8 16 0-16,-13 15-4 15,-15 3 1-15,-20-7-6 16,-22 7 1-16,-7-3-12 15,-18-4 0-15,4-14-17 16,-3-14 0-16</inkml:trace>
  <inkml:trace contextRef="#ctx0" brushRef="#br0" timeOffset="134751.9608">19417 12622 28 0,'-7'-29'14'0,"-25"0"9"15,25 16-14-15,-10 8-6 16,-1-1 1-16,-3 14 1 16,-11 11 0-16,-3 7-1 15,-7 25 0-15,6 23 4 16,8 13 1-16,14 16-7 15,18 8 1-15,20 0-4 16,8-18 1-16,17-14-25 16,11-18 0-16,14-13-9 0,-14-16 0 15</inkml:trace>
  <inkml:trace contextRef="#ctx0" brushRef="#br0" timeOffset="139314.5789">18144 3860 18 0,'-4'-11'9'0,"4"-2"7"0,0 8-9 0,0 0-1 15,0-3 0-15,0 2 1 16,0 1 0-16,0 5-3 16,0 0 0-16,0 5 6 15,4 6 1-15,-1 5-6 16,1 8 0-16,3 5 0 15,0 8 1-15,-3 3-1 16,-1-3 1-16,-3-6-1 16,0-2 0-16,0 0-5 15,0-5 0-15,-3-3-2 16,3-5 1-16,0-2-25 16,0-6 0-16,0-3-16 15,0-5 1-15,7-3 37 16,0 1 1-16</inkml:trace>
  <inkml:trace contextRef="#ctx0" brushRef="#br0" timeOffset="139752.0861">18423 4135 22 0,'-8'0'11'0,"-2"3"9"0,6-3-10 0,1 0-4 15,-1 5 0-15,1 6-1 16,-1 5 0-16,1 2-2 16,3 6 0-16,3 0 4 15,4 0 0-15,11-3-4 16,7-5 1-16,3-8 0 15,-3-8 0-15,-1-8-2 16,-3-8 0-16,-3-5-3 16,-7-3 0-16,-8 3 2 15,-3-3 0-15,-10-5 0 16,-12 2 1-16,-6 1-3 16,4 2 1-16,-5 5-1 15,5 6 1-15,-1 8-1 16,4 2 1-16,3 1-7 15,4 4 0-15,7 4-12 0,7 1 1 16,3 1-13-16,8 0 1 16,3 0 25-16,4-2 0 15</inkml:trace>
  <inkml:trace contextRef="#ctx0" brushRef="#br0" timeOffset="140220.831">18800 4003 26 0,'-7'-11'13'0,"-7"9"5"0,10-1-13 0,-6 6 3 16,-1 2 1-16,-7 3-3 16,4 8 0-16,-3 5 0 15,3-3 1-15,3-2-5 16,8 0 1-16,-1-3 1 15,4 1 1-15,4-4-1 16,3-2 0-16,0-3-3 16,3-5 0-16,-3-2-1 15,0-3 1-15,-3-6-2 16,-1 0 1-16,-3 1 1 16,0-3 0-16,0 5-3 15,4 2 1-15,3 6 1 16,7 11 1-16,7-1-2 15,7 9 1-15,1 7 1 16,-1 9 0-16,-7 2-2 0,-7 8 1 16,-10 5 8-16,-4-5 0 15,-11-5-5-15,-3-8 0 16,-7-6-4-16,-4-5 0 16,-3-5 1-16,0-5 0 15,-1-6-17-15,5-5 1 16,3-8-13-16,7-5 0 15,10-3 1-15,11-3 1 16</inkml:trace>
  <inkml:trace contextRef="#ctx0" brushRef="#br0" timeOffset="140611.4173">19209 3924 31 0,'-3'-8'15'0,"-15"55"16"0,11-26-15 16,0 6-6-16,-4-1 0 16,-3 3-5-16,-3 0 1 15,2 1-6-15,5-7 1 16,-1-1-2-16,1-4 1 15,3-5-23-15,0-5 1 16,3-8-17-16,1-5 1 16</inkml:trace>
  <inkml:trace contextRef="#ctx0" brushRef="#br0" timeOffset="140783.3498">18997 3950 40 0,'0'5'20'16,"11"9"10"-16,-4-7-21 0,4 9-4 15,3 5 0-15,7 3-2 16,0-3 0-16,4 1-4 16,-4-1 0-16,0 0-7 15,-3-3 1-15,-4 1-26 16,-4-6 1-16,1-2 16 16,-4-3 1-16</inkml:trace>
  <inkml:trace contextRef="#ctx0" brushRef="#br0" timeOffset="141173.9246">19385 4085 35 0,'-3'-3'17'0,"6"19"9"0,1-11-18 16,3 1-3-16,0-1 0 16,0 3 4-16,4-3 1 15,-1-2-4-15,1-3 0 16,3 0-6-16,0-5 1 0,-3-9-2 16,-4 4 1-16,0-3 0 15,-4-1 1-15,-3 4 0 16,0 4 0-16,0 12-1 15,4 7 1-15,3 0-2 16,0 6 1-16,4 5 1 16,3 5 0-16,-4 5-2 15,1-2 0-15,-4-6-9 16,0 1 1-16,-4-3-36 16,1-1 1-16,-4 1 34 15,-4-11 0-15</inkml:trace>
  <inkml:trace contextRef="#ctx0" brushRef="#br0" timeOffset="141486.4673">19830 4069 36 0,'-7'8'18'0,"25"-3"9"0,-11-2-17 0,7-3-3 15,7-3 1-15,7 3-8 16,4 0 0-16,-4-5-14 15,0 0 1-15,-3-3-18 16,-4 2 0-16,-7-1 23 16,-10-1 1-16</inkml:trace>
  <inkml:trace contextRef="#ctx0" brushRef="#br0" timeOffset="141627.0549">19833 4175 42 0,'4'21'21'0,"77"-16"5"16,-56-7-21-16,3-4-21 16,0 1 0-16,4-3-15 15,0 0 1-15</inkml:trace>
  <inkml:trace contextRef="#ctx0" brushRef="#br0" timeOffset="141923.9883">20479 3715 48 0,'-4'-11'24'0,"11"27"8"0,-7-11-25 0,0 8 2 16,4 11 1-16,-4 8-1 15,4 5 1-15,-4 8-9 16,3 5 1-16,-3-2-3 16,-3-9 1-16,-1-1-2 15,4-7 1-15,-4-2-31 16,4-5 1-16,4-8-11 16,3-8 1-16,0-3 40 15,7-10 1-15</inkml:trace>
  <inkml:trace contextRef="#ctx0" brushRef="#br0" timeOffset="142142.6951">20613 4127 33 0,'-4'13'16'0,"12"9"8"15,-1-17-16-15,3 0 5 16,4 1 1-16,0-4-2 0,4-4 1 16,0-4-10-16,-4-2 1 15,0 0-4-15,-7-5 0 16,-4-3 0-16,-6 0 0 15,-8 0-1-15,1 3 0 16,-4 0-15-16,0 2 1 16,-1 4-8-16,5 7 0 15,6 5-7-15,4 0 1 16</inkml:trace>
  <inkml:trace contextRef="#ctx0" brushRef="#br0" timeOffset="142579.9501">21054 3971 37 0,'-18'-29'18'0,"1"29"7"15,10 0-19-15,-4 0 0 16,0 8 1-16,1 8 0 15,-1 0 0-15,4 8-4 16,4-3 1-16,-1 0 1 16,4-5 1-16,7-3 0 15,0-2 0-15,7-9-6 16,-3-2 0-16,0-5 1 16,-1-6 0-16,-3-2-4 0,0 0 1 15,-7 2 2-15,4 3 0 16,-1 11 0-16,1 10 0 15,6 6 1-15,4-1 1 16,1 9-4-16,-1 7 1 16,-4 1 3-16,-3-1 0 15,-7-2 1-15,-3 5 0 16,-11-3-2-16,-4-5 1 16,-3-5-3-16,0-8 1 15,0-3-21-15,-1-5 1 16,5-3-26-16,-1-5 0 0,0-5 37 15,8 0 0-15</inkml:trace>
  <inkml:trace contextRef="#ctx0" brushRef="#br0" timeOffset="142908.0642">21407 3900 41 0,'-7'-8'20'0,"0"37"13"0,-1-19-20 15,1 6-3-15,-3 8 0 16,-4 0-8-16,0 5 1 16,-1-5-4-16,1 0 1 15,4-3-27-15,-1-3 0 16,4-7-11-16,-3-3 1 16</inkml:trace>
  <inkml:trace contextRef="#ctx0" brushRef="#br0" timeOffset="143033.0804">21276 4024 56 0,'25'5'28'0,"21"19"2"0,-32-19-28 0,0 3-2 15,0 3 1-15,0 0-13 16,4-1 0-16,-1-2-34 16,-3 3 0-16</inkml:trace>
  <inkml:trace contextRef="#ctx0" brushRef="#br0" timeOffset="143720.5368">21897 4051 54 0,'14'-3'27'0,"39"6"9"0,-39-3-28 16,7-3-8-16,0 3 1 16,1-3-1-16,-1-2 0 15,-4 0-8-15,1-6 1 16,-7-2-23-16,-4 0 1 15,-4-3 3-15,-6-5 1 16</inkml:trace>
  <inkml:trace contextRef="#ctx0" brushRef="#br0" timeOffset="143908.0436">21922 3767 37 0,'0'3'18'0,"31"37"8"16,-20-24-19-16,0 7-2 15,3 17 0-15,0 5-3 16,0 0 1-16,0 0-3 16,0 0 0-16,-3-3-1 15,-1-5 0-15,-3-7-13 16,0-7 1-16,0-7-23 16,0-11 0-16</inkml:trace>
  <inkml:trace contextRef="#ctx0" brushRef="#br0" timeOffset="144204.9727">22422 3696 43 0,'11'34'21'0,"0"22"15"0,-8-35-22 0,1 8-5 15,-4 11 0-15,-4 8-8 16,1-3 0-16,-1-8-1 16,1-3 0-16,-1-5-8 15,1-5 1-15,-1-3-23 16,0-8 0-16,8-5 1 15,7-3 0-15</inkml:trace>
  <inkml:trace contextRef="#ctx0" brushRef="#br0" timeOffset="144454.9193">22609 4077 47 0,'0'8'23'0,"32"18"15"15,-21-23-24-15,10 0 0 16,7-6 0-16,4-8-11 0,0-4 0 15,-4-1-2-15,-7-5 0 16,-3-1-2-16,-8 1 0 16,-10 0 0-16,-10 5 0 15,-8 3-4-15,-10 5 1 16,0 5-3-16,-4 9 0 16,0 2-9-16,7 10 1 15,4 1-7-15,7 7 1 16,11-2-7-16,3-3 0 15</inkml:trace>
  <inkml:trace contextRef="#ctx0" brushRef="#br0" timeOffset="145064.3591">23089 3900 43 0,'-18'-8'21'0,"-10"18"6"0,21-4-22 15,-3 10 3-15,-1 2 1 16,8 9-8-16,3 4 1 15,7-4 6-15,3-9 1 16,4-5-2-16,0-5 0 16,0-8-7-16,1-8 1 15,-5-7-1-15,-3-4 0 0,4 1-1 16,-8-1 1-16,1 3-1 16,-1 6 0-16,-3 2 2 15,4 10 0-15,-1 12-2 16,5 15 1-16,-1 0 0 15,-4 8 1-15,-3 8-1 16,-3 2 0-16,-4-4 0 16,-8 4 1-16,-6-2-1 15,-7-8 1-15,0-8-2 16,0-2 1-16,3-11-24 16,4-3 0-16,7-10-19 15,3-3 1-15,11-11 35 16,11-10 0-16</inkml:trace>
  <inkml:trace contextRef="#ctx0" brushRef="#br0" timeOffset="145470.6176">23343 3950 30 0,'0'-3'15'0,"4"9"13"0,-4-4-14 16,3 9-3-16,-3 7 1 0,0 6-5 15,0 0 0-15,4-3-4 16,3-2 0-16,0-3 7 16,3-6 1-16,4-2-9 15,4-3 0-15,0-7-2 16,-1-4 1-16,1-4-1 15,-4-9 1-15,0 3-1 16,-3 1 1-16,-1 1 0 16,-3 4 1-16,-3 12-2 15,3 14 0-15,-3 8 1 16,3 8 0-16,0 8 0 16,0 7 0-16,-4 6-2 15,-3 5 1-15,-3 0-3 16,-1-7 1-16,-3-4-34 15,4-2 1-15,-4 0-9 16,-4-10 1-16</inkml:trace>
  <inkml:trace contextRef="#ctx0" brushRef="#br0" timeOffset="147531.9009">8229 14694 39 0,'-4'0'19'0,"46"3"9"15,-20-3-20-15,20 0-6 0,18 0 1 16,18-3-3-16,-8 3 0 15,1 0-1-15,-4 0 1 16,-11-3-3-16,-7 1 0 16,-3-4-16-16,-10 4 1 15,-8 2-9-15,-3-3 1 16</inkml:trace>
  <inkml:trace contextRef="#ctx0" brushRef="#br0" timeOffset="147797.5287">8327 15035 52 0,'-42'40'26'0,"120"-35"4"16,-47-7-27-16,19 2-2 16,13-3 1-16,-3 3-3 15,0-3 1-15,0 3-23 16,-3-2 0-16,-8-9-10 16,-10-2 0-16</inkml:trace>
  <inkml:trace contextRef="#ctx0" brushRef="#br0" timeOffset="149252.6335">9805 14641 29 0,'-14'0'14'0,"25"-8"5"0,-8 6-15 16,19-1 1-16,13-10 1 31,0-1-4-31,7 4 1 0,1 2-3 16,-4 5 0-16,-4 3 0 15,-7 8 0-15,-10-2 2 16,-8 7 0-16,-10 0 3 16,-7 5 0-16,-7 4 3 15,-4 4 1-15,4 3-3 16,-7 3 0-16,0 0-3 16,7-6 1-16,0 3-3 15,14 0 1-15,3-2-2 16,8-6 1-16,10 0-1 15,7-5 1-15,8-5-12 16,2-6 0-16,-2-2-24 16,2-3 1-16,5-14 12 15,-4-9 0-15</inkml:trace>
  <inkml:trace contextRef="#ctx0" brushRef="#br0" timeOffset="149533.8891">10525 14723 34 0,'-18'0'17'0,"4"32"10"0,14-19-17 16,0 6-2-16,0 4 0 16,7 9-2-16,11 5 1 15,10-2-7-15,7-9 0 16,8-7 0-16,6-17 1 16,-7-4-1-16,-6-14 0 15,-8-5 0-15,-10-6 0 16,-18-2 2-16,-25-3 0 0,-3 1-1 15,-11 1 0 1,-3 7-2-16,-1 4 1 0,4 6-1 16,8 2 0-16,6 3-7 15,7 3 0-15,8 5-21 16,10 3 1-16,10 2 5 16,4 0 0-16</inkml:trace>
  <inkml:trace contextRef="#ctx0" brushRef="#br0" timeOffset="150283.8711">11308 14451 29 0,'0'-14'14'0,"7"-4"16"0,-3 13-16 16,-4 5-5-16,7 2 0 16,0 9-5-16,3 7 1 15,-3 9-1-15,0 15 0 16,-3-5-1-16,-4 0 0 15,-7 3-2-15,0 0 1 0,-4-3-3 16,1-3 1-16,3-2-1 16,0-8 1-16,3-1-11 15,4-9 0-15,0-1-17 16,7-5 1-16,4-6 1 16,-1-7 1-16</inkml:trace>
  <inkml:trace contextRef="#ctx0" brushRef="#br0" timeOffset="150643.2301">11664 14694 29 0,'-21'13'14'0,"-11"22"15"0,25-22-15 15,0 5-4-15,0 4 0 16,4-1-5-16,6-3 0 16,4-2 0-16,7-3 0 15,8-5-3-15,-5-8 0 16,1-5-1-16,-4-3 0 16,0-5-1-16,-7-3 0 15,-3-3-1-15,-4-2 1 16,-7 0 0-16,-4 5 0 15,-3 0-1-15,-4 3 1 16,-3 5-1-16,3 3 0 0,1 2-14 16,3 3 0-16,3 3-8 15,4 2 0-15,7 0-2 16,4 1 0-16</inkml:trace>
  <inkml:trace contextRef="#ctx0" brushRef="#br0" timeOffset="151080.7271">12066 14638 47 0,'-31'-34'23'0,"-19"53"8"15,43-14-24-15,-7 3-3 16,-4 2 0-16,1 6-2 0,-1 5 0 15,4 1-2 1,7 1 1-16,3-1-1 0,8-9 1 16,3-3-1-16,7-7 0 15,-3-6-1-15,-1-7 1 16,1-6 0-16,-4 0 1 16,0 0-1-16,-3-2 0 15,3 4-1-15,0 7 0 16,3 4 2-16,8 6 0 15,7 7 3-15,3 14 1 16,4 10-4-16,-1 9 1 0,1 12 3 16,-7-2 0-16,-8-8 0 15,-10-5 0-15,-10-6-4 16,-8-5 0-16,-10-5-1 16,-11-5 0-16,-3-9-27 15,0-2 1-15,0-5-24 16,-4-3 0-16,4-3 49 15,6-13 1-15</inkml:trace>
  <inkml:trace contextRef="#ctx0" brushRef="#br0" timeOffset="151815.1699">11869 14678 20 0,'-7'0'10'0,"0"21"10"0,10-15-10 16,1 4-1-16,3 3 0 16,3 3-1-16,5 3 0 15,2-6-4-15,1 0 1 0,7-2-4 16,6-3 0-16,-3-6-2 16,1 1 0-16,-1-3-20 15,-3 0 0-15,-1-3-9 16,5 1 1-16</inkml:trace>
  <inkml:trace contextRef="#ctx0" brushRef="#br0" timeOffset="152952.3495">12842 14424 19 0,'11'-16'9'0,"-4"-5"10"0,-3 16-10 16,-4-3-3-16,0-3 1 0,-4 1-5 16,0-1 0-16,-3 3 0 15,0 3 0-15,-3 2 1 16,-1 3 0-16,-6 3 0 16,-5 5 1-16,-6 8-3 15,0 5 1-15,-4 8 0 16,4 8 0-16,3 11 3 15,4-6 0-15,7 0-4 16,7 1 1-16,7-6-2 16,11-11 0-16,10-7 2 15,10-11 1-15,1-6-3 16,0-4 1-16,0-6-2 16,-4 0 1-16,-3-3 0 15,-8-5 0-15,-6 0 1 16,-8 6 0-16,-3-1 2 0,-3 3 1 15,-1 3-3-15,1 8 0 16,-1 2 0-16,1-2 0 16,3 2-1-16,0 0 0 15,3-2-1-15,4-1 1 16,7-2-9-16,1 0 1 16,2 3-23-16,-3-6 1 15,4 3 6-15,-4-2 0 16</inkml:trace>
  <inkml:trace contextRef="#ctx0" brushRef="#br0" timeOffset="153171.1303">13185 14564 34 0,'0'3'17'0,"10"34"8"15,-6-24-18-15,-4-2-5 16,0 2 1-16,0 3-1 16,0 3 1-16,-4 2-4 15,1-3 1-15,3-2-8 16,0-5 1-16,0-3-31 16,7-6 1-16</inkml:trace>
  <inkml:trace contextRef="#ctx0" brushRef="#br0" timeOffset="154001.8407">13848 14556 36 0,'-29'-5'18'0,"1"10"13"15,28-5-18-15,0 0-5 16,4 0 0-16,6 3-5 16,4 2 0-16,11-2-3 15,10 0 1-15,8-3-2 0,3 0 1 16,-11 2-1-16,4-2 1 15,-1-2-19-15,-2-1 0 16,-5 0-15-16,-6-2 1 16,-7-3 26-16,-4-2 1 15</inkml:trace>
  <inkml:trace contextRef="#ctx0" brushRef="#br0" timeOffset="154189.3655">13897 14334 48 0,'-3'13'24'0,"13"51"11"0,-6-43-24 0,3 14-7 15,3 7 0-15,4-2-4 16,-3-1 0-16,3 1 0 16,0 2 0-16,0 1-22 15,0-4 1-15,0 4-20 16,-3-6 1-16</inkml:trace>
  <inkml:trace contextRef="#ctx0" brushRef="#br0" timeOffset="154923.751">14705 14519 30 0,'-11'-18'15'0,"25"2"11"15,-7 11-16-15,7-3-6 16,11 3 1-16,14-1-4 15,3 4 1-15,8 4-1 0,-1 1 0 16,-3 2-1-16,-11 3 0 16,-7 5 0-16,-3 3 1 15,-11 5 2-15,-10 3 1 16,-8 0 0-16,-13-5 1 16,-8 4 1-16,0-2 1 15,-7 3-2-15,1 0 1 16,2 0 0-16,5 0 0 15,6 0-3-15,11-3 1 16,11 0-4-16,6-3 1 0,8-2-1 16,10-5 1-16,11-1-7 15,3-4 1-15,4-6-25 16,7-3 1-16,3-5-9 16,-3-8 1-16,-7-5 32 15,-7-3 0-15</inkml:trace>
  <inkml:trace contextRef="#ctx0" brushRef="#br0" timeOffset="155158.0885">15460 14657 37 0,'-14'13'18'0,"-18"6"14"16,28-11-20-16,1 8-6 15,3 7 1-15,7 4-4 16,14-1 0-16,11-7 0 16,6-6 1-16,8-5-3 15,4-11 0-15,-8-7 0 16,-14-6 0-16,-14-5-2 15,-14-3 1-15,-14 3 1 0,-3-3 0 16,-1 0-2-16,-3 6 0 16,-7 2 0-16,-1 5 1 15,8 6-29-15,4 5 1 16,10 2-6-16,10 4 0 16</inkml:trace>
  <inkml:trace contextRef="#ctx0" brushRef="#br0" timeOffset="155720.6347">16222 14302 27 0,'0'-15'13'0,"10"12"14"0,-6 6-13 15,3 10 2-15,-4 11 0 16,4 10-7-16,-3 11 1 0,3 8 0 16,-4-3 1-16,-3 0-8 15,0 1 0-15,0-1-3 16,-3-5 0-16,-4-8-1 16,0-8 1-16,0-5-1 15,0-6 0-15,0-4-21 16,0-6 0-16,3-8-16 15,0-6 1-15,4-4 19 16,0-3 1-16</inkml:trace>
  <inkml:trace contextRef="#ctx0" brushRef="#br0" timeOffset="156048.7668">16578 14617 30 0,'-14'-5'15'0,"-7"21"13"0,13-8-15 16,1 0-3-16,0 5 0 15,0 8-3-15,4 6 0 16,6 2-5-16,11-3 0 16,8-2 1-16,2-8 1 15,4-6-4-15,4-4 1 16,-4-9-1-16,-3-5 0 15,-7-5 0-15,-15-6 0 16,-6 1 0-16,-8-1 0 16,-6 3-1-16,-5 3 1 15,-2 3-1-15,3-1 1 0,3 3-16 16,4 3 1-16,7 5 1 16,3 0 1-16,8 0-22 15,6 3 0-15</inkml:trace>
  <inkml:trace contextRef="#ctx0" brushRef="#br0" timeOffset="156642.5245">17125 14578 12 0,'-4'-16'6'0,"0"21"-1"0,4-5-5 16,-3 0 7-16,-4 0 0 15,-4 3 4-15,-6-1 1 16,-5 6-2-16,1 0 0 15,0 0-2-15,0 8 1 16,3-3-2-16,4 3 0 16,4 8-3-16,6 0 1 0,8 5-3 15,10-3 1-15,7-5-2 16,4-2 0-16,-1-8 0 16,1-9 0-16,0-7-1 15,-1-6 0-15,-2-5-1 16,-8-2 1-16,-7-1 1 15,-7-2 0-15,-4-5-1 16,1 2 0-16,-4 5 4 16,3 6 1-16,1 8-5 15,-1 13 1-15,4 2 1 16,4 9 1-16,3 10-3 16,0 5 1-16,-4 4 3 15,-3 4 0-15,-7 3-4 16,0 0 1-16,-11-3 0 15,-6-10 0-15,-4 0-2 16,-4-6 0-16,4-5-27 0,3-2 1 16,7-6-16-16,8-5 0 15,6-3 37-15,11-15 0 16</inkml:trace>
  <inkml:trace contextRef="#ctx0" brushRef="#br0" timeOffset="157236.245">17872 14276 33 0,'-14'-3'16'0,"-14"-2"6"16,17 5-18-16,-3 3 4 16,-3-3 0-16,-8 5 0 0,-7 11 0 15,-3 13 1-15,0 8 1 16,6 19-3-16,5 4 0 16,10-7-3-16,14-2 0 15,17-6-2-15,8-11 0 16,3-8-3-16,0-7 1 15,1-11-1-15,-5-5 1 16,-10-6 1-16,-10-5 0 16,-8 3-2-16,-6-3 1 15,-11-5 0-15,0 5 1 16,-4 2-1-16,4 6 1 0,3 0 0 16,7 0 1-16,15 3-1 15,10-6 0-15,4 6-2 16,3-3 1-16,7 0-15 15,0 0 1-15,-3 0-17 16,0 0 1-16,-8-5-3 16,-3-1 1-16</inkml:trace>
  <inkml:trace contextRef="#ctx0" brushRef="#br0" timeOffset="157642.4997">18031 14567 48 0,'0'-11'24'0,"25"9"6"0,-15 2-23 15,1 5-5-15,3 0 0 16,-3 3-2-16,-1-2 1 16,-3 10-1-16,0-3 1 15,-3 0 7-15,-4-5 0 16,-4 2 1-16,-3 4 0 0,0-6-4 16,-3 0 0-16,3 0-5 15,3-1 0-15,8-1 0 16,6-4 0-16,4 1 1 15,7 0 0-15,8-1-3 16,-1-2 1-16,0 3-29 16,-7 0 1-16,0-1-16 15,-7 1 1-15,-6 0 40 16,-8-1 0-16</inkml:trace>
  <inkml:trace contextRef="#ctx0" brushRef="#br0" timeOffset="157908.1471">17661 14480 49 0,'-29'-3'24'0,"33"8"13"0,3-5-24 16,11 3-12-16,13-3 1 15,15 0-4-15,4 3 0 16,-5 2-53-16,8-2 1 16,0 2 48-16,0-13 1 0</inkml:trace>
  <inkml:trace contextRef="#ctx0" brushRef="#br0" timeOffset="158830.0544">17795 14599 14 0,'-4'-13'7'0,"8"-1"4"0,-1 4-6 0,1 2 0 15,-4-3 1-15,0 1-5 16,-4-1 1-16,1 3 3 15,-1 0 0-15,1 3-1 16,-4 5 1-16,0 3 0 16,-1 2 1-16,5 8-3 15,-1 6 0-15,1 7-2 16,-1-2 1-16,1-6-2 16,-1 1 0-16,-3-3 0 15,4-3 0-15,-1-5-4 16,1 0 1-16,3-3-38 15,3-2 1-15</inkml:trace>
  <inkml:trace contextRef="#ctx0" brushRef="#br0" timeOffset="159361.2719">18814 14586 42 0,'-11'2'21'0,"29"-2"12"16,-4-2-22-16,11-1-11 16,7-5 0-16,6 3 1 15,1-6 0-15,4-2-2 0,-5 2 0 16,1 1-3-16,-4 4 0 15,-3-2-15-15,-7 3 1 16,-4 0-13-16,-3 0 1 16</inkml:trace>
  <inkml:trace contextRef="#ctx0" brushRef="#br0" timeOffset="159517.5082">18839 14686 34 0,'-25'5'17'0,"32"9"9"0,4-14-18 0,10 0-9 16,14 0 1-16,15-3 0 16,13 0 1-16,1 1-7 15,6-1 1-15,-3 0-32 16,-3 3 1-16</inkml:trace>
  <inkml:trace contextRef="#ctx0" brushRef="#br0" timeOffset="160626.8963">20440 14509 49 0,'7'18'24'0,"4"30"5"0,-11-32-24 16,0 0-4-16,-4 5 1 15,-3 3-5-15,0 2 0 16,0 1-34-16,4-4 1 0,3-4 21 16,0-6 1-16</inkml:trace>
  <inkml:trace contextRef="#ctx0" brushRef="#br0" timeOffset="161870.3557">20811 14271 28 0,'0'-8'14'0,"0"0"9"15,0 5-13-15,0 1-5 16,-4-1 0-16,-3 6-1 16,-4 2 0-16,-3 8-1 0,0 8 1 15,4 11 3-15,-1 5 1 16,4 13-6-16,3 3 1 16,4-3-1-16,4-10 0 15,3-8-3-15,7-8 0 16,11-6-11-16,-1-5 1 15,5-5-35-15,-1-5 0 16,-3-8 43-16,-1-8 1 16</inkml:trace>
  <inkml:trace contextRef="#ctx0" brushRef="#br0" timeOffset="162276.6134">21012 14324 40 0,'-22'13'20'0,"-2"34"8"15,20-31-20-15,4 13 3 16,4 9 1-16,-1 6-8 16,11-4 1-16,8 0-2 15,6-8 1-15,-4-6 3 16,5-10 1-16,-1-8-7 16,-3-8 0-16,-4-3-1 15,0-7 0-15,-7-14-1 16,-3-13 1-16,-11-8-1 15,-7-8 0-15,-4 0 1 16,-7-3 1-16,-6-2-2 16,-1 5 0-16,0 8 1 0,4 11 0 15,3 13 0-15,8 13 0 16,3 18 1-16,10 6 0 16,8 8-1-16,7 13 0 15,3 5 0-15,0 11 0 16,4 11 0-16,-1-6 1 15,-3-13-1-15,1-5 1 16,-5-8-2-16,-3-6 0 16,0-10-34-16,-3-6 0 15,0-4-5-15,-4-14 1 16</inkml:trace>
  <inkml:trace contextRef="#ctx0" brushRef="#br0" timeOffset="162511.019">21311 14138 46 0,'-7'-7'23'0,"18"73"14"15,-4-53-24-15,4 5-6 16,3 9 0-16,3 10-2 16,1 3 1-16,3 5-5 15,4 5 1-15,-4-3-2 16,0-2 0-16,-10-13 0 15,-1-8 1-15,-3-5-6 16,0-4 1-16,-7-7-28 16,-3-10 0-16,-4-12-5 15,0-12 0-15</inkml:trace>
  <inkml:trace contextRef="#ctx0" brushRef="#br0" timeOffset="162979.7998">21287 14260 28 0,'-32'0'14'0,"4"3"11"0,24-3-15 16,-3-3-5-16,4 3 1 16,-1 0-1-16,1 0 1 15,3 0 2-15,3-5 1 0,8 5-2 16,3-5 1-16,7-3-1 15,7-3 0-15,4 0-4 16,7 6 0-16,0 3-3 16,-4 7 0-16,-7 3 0 15,-3 2 1-15,-8 4-2 16,-3 4 0-16,-7 6 1 16,-10 2 1-16,-8-2-1 15,1 0 1-15,3-6-1 16,3-4 0-16,8-4-1 15,6 1 0-15,8-1 1 16,-4 4 0-16,0 7 0 16,-7 3 1-16,-3 5-1 15,-8 5 0-15,-6-7-1 16,-4-6 1-16,-4-3-2 0,4-2 1 16,0-3-30-16,7-5 0 15,7 0-8-15,10-2 0 16,4-6 36-16,7-14 0 15</inkml:trace>
  <inkml:trace contextRef="#ctx0" brushRef="#br0" timeOffset="163401.6284">21583 14033 54 0,'-21'-8'27'0,"21"2"4"16,3 9-27-16,8 5 0 15,14 5 1-15,17 16-4 16,7 14 1-16,8-1-2 0,3 11 0 16,-14 5 1-16,-11 8 0 15,-18 0 4-15,-17-2 0 16,-14-9-2-16,-7-7 0 15,-3-6-3-15,-5-10 0 16,1-5-15-16,3-9 0 16,4-7-35-16,11-6 0 15,6-2 42-15,4-3 1 16</inkml:trace>
  <inkml:trace contextRef="#ctx0" brushRef="#br0" timeOffset="165689.6648">20179 14279 36 0,'0'-6'18'0,"-3"-7"6"0,3 5-18 15,0-2 1-15,-4-4 1 16,1 1-2-16,-5-3 0 15,1 3-3-15,0 0 1 16,-3 2-2-16,-4 6 0 16,-4 5-1-16,-3 3 1 15,0 5-1 1,-4 2 0-16,0 6 0 16,1 0 1-16,-5 5 0 15,1 6 0-15,0 10 3 0,-4 8 0 16,4 15-4-16,7 4 0 15,7-9 3-15,7-4 0 16,10-1-3-16,8-8 0 16,3-10 2-16,7-11 0 15,4-10-3-15,3-9 0 16,-3-7-1-16,-4-5 1 16,-7-1 0-16,-11-5 0 15,-6-8 0-15,-8-2 0 16,-3-1 0-16,0 6 0 0,4 5 0 15,3 3 0-15,7 3 3 16,3 2 0-16,15 2-3 16,10 4 1-16,4 4-2 15,-1 1 1-15,-2-6-1 16,-5 1 0-16,-6-1-30 16,-7 3 1-16,-8-3-13 15,-6-2 0-15,-8-6 35 16,7-7 0-16</inkml:trace>
  <inkml:trace contextRef="#ctx0" brushRef="#br0" timeOffset="166345.9238">21960 14355 47 0,'0'6'23'0,"22"-6"10"0,-8 0-25 15,7 0-2-15,14 0 0 16,4 2-5-16,-4 1 0 16,-3 2-2-16,-7 1 0 15,-8-4 0-15,-3 1 0 16,-3-3-14-16,-4 0 0 15,-3-3-18-15,-4-2 1 16,-8-3 19-16,-2-3 1 0</inkml:trace>
  <inkml:trace contextRef="#ctx0" brushRef="#br0" timeOffset="166564.7025">22116 14075 54 0,'0'8'27'0,"0"58"13"15,3-42-27-15,1 2-7 16,3 9 1-16,0 7-5 16,0 6 1-16,-4 5-3 15,1 2 0-15,-1-7 0 16,1-6 0-16,-1-8-22 16,5-10 1-16,-1-3-27 15,0-2 1-15,0-14 40 16,14-10 1-16</inkml:trace>
  <inkml:trace contextRef="#ctx0" brushRef="#br0" timeOffset="167361.5627">22885 14104 24 0,'3'-45'12'0,"-6"5"16"0,3 27-12 16,-4-3-10-16,0 0 1 15,-3 1-4-15,-7-1 1 16,0 5-1-16,-7 6 0 15,-4 7 2-15,1 9 0 16,-1 10 0-16,-3 14 1 16,-8 23-2-16,5 5 1 0,-1 17-1 15,7 4 1-15,15 4-3 16,13-14 0-16,11-19 5 16,8-12 0-16,2-14-6 15,4-5 0-15,-3-9-1 16,0-20 0-16,-8-11 0 15,-9-5 0-15,-12-5 0 16,-3-6 1-16,0 3-2 16,0 5 1-16,0 3 0 15,3 8 1-15,8 2-1 16,10 6 1-16,11 2-1 16,3 0 0-16,4 3 0 15,3 3 0-15,-3 0-2 16,-8-1 1-16,-3 1-29 15,-10 0 1-15,-4-1-8 16,-10 4 1-16,-1-6 20 0,0 0 1 16</inkml:trace>
  <inkml:trace contextRef="#ctx0" brushRef="#br0" timeOffset="167752.2457">23047 14371 32 0,'3'-2'16'0,"1"-4"16"15,-4 6-16-15,7-2-4 16,0 2 1-16,4 0-8 15,3 0 0-15,7 2-4 16,0 1 0-16,-3 2-1 16,-1 3 1-16,-10 5 6 15,-7 3 0-15,-7 3-3 16,-3 5 0-16,-1 2-2 16,1-5 1-16,6-2-1 15,0-1 0-15,8 1-2 16,7-3 0-16,10-6-1 15,7 1 0-15,-3-6-12 0,-1 0 0 16,1-2-30-16,-4 0 0 16,0-3 18-16,-7-6 0 15</inkml:trace>
  <inkml:trace contextRef="#ctx0" brushRef="#br0" timeOffset="168033.4452">23639 13990 42 0,'-10'-26'21'0,"-8"18"8"0,8 8-21 0,-1 5 0 16,-3 8 0-16,-4 9 3 15,1 12 0-15,-1 16 0 16,4-2 1-16,7 5-10 15,7 2 0-15,7-2-2 16,3 0 1-16,1-11-1 16,7 9 1-16,3-14-2 15,4-5 0-15,-4-11-40 16,0-8 0-16,-4-8 0 16,5-15 0-16</inkml:trace>
  <inkml:trace contextRef="#ctx0" brushRef="#br0" timeOffset="168455.3816">23929 14149 50 0,'-25'0'25'0,"-14"56"17"0,29-41-25 16,-1 7-7-16,0 9 0 16,4 12-5-16,4 10 1 15,6 2-5-15,11-2 0 16,4-11 5-16,7-7 1 15,-4-9-6-15,4-10 0 16,-1-11 0-16,1-10 1 16,0-13-4-16,-8-9 0 15,-6-10-5-15,-8-10 1 16,-6-1-3-16,-8-16 1 0,-3-10 6 16,-3 0 0-16,-5 11 2 15,1 12 1-15,4 14-1 16,-1 14 0-16,4 9 5 15,3 14 0-15,4 16-3 16,4 16 1-16,3 13 4 16,3-3 0-16,8 6-4 15,3 5 0-15,4 0-4 16,-1-3 1-16,8 3 0 16,7-11 1-16,-1-10-11 15,-2-8 0-15,-1-6-43 16,-7-10 0-16,4-8 25 15,3-26 0-15</inkml:trace>
  <inkml:trace contextRef="#ctx0" brushRef="#br0" timeOffset="168736.6354">24327 13932 50 0,'-7'-3'25'0,"18"14"17"0,-4-3-25 16,0 10-7-16,7 17 1 15,-3 15-5-15,-1 0 1 16,1 6-3-16,-1 7 0 0,-6 4-5 16,-1 4 1-16,-3-10 0 15,0-11 1-15,4-8-2 16,-4-7 0-16,0-11-25 15,0-14 0-15,0-10-22 16,-4-16 0-16,8-13 36 16,-1-8 0-16</inkml:trace>
  <inkml:trace contextRef="#ctx0" brushRef="#br0" timeOffset="169267.8743">24154 14035 25 0,'-7'6'12'0,"0"-4"14"0,7-2-12 16,-3 0-4-16,-1 3 0 15,1-1-4-15,-1 1 1 16,4-3 1-16,0 0 0 15,7-5-6-15,7 0 1 16,7-1 6-16,15-2 0 16,6 0-4-16,7 3 1 15,11 5-5-15,-3 3 0 16,-4 7-1-16,-7 4 0 0,-4 9 0 16,-10 4 1-16,-11 7-1 15,-14-5 0-15,-11-2-1 16,-6-3 1-16,-15-3 0 15,-7-5 1-15,-3-3-2 16,0-5 0-16,3-3 2 16,0 0-1-1,32-5 0-15,4 11 0 16,6 2 0-16,15 8 0 16,3 6 0-16,-6-1 0 15,-8 6 0-15,-14 8 1 16,-14-3 1-16,-11-3-4 15,-10-5 1-15,-4-2 1 16,0-9 1-16,7-5-20 16,8-5 0-16,13-8-30 15,7-5 0-15,11-8 36 16,4-3 0-16</inkml:trace>
  <inkml:trace contextRef="#ctx0" brushRef="#br0" timeOffset="169674.1478">24595 13850 52 0,'-7'-13'26'0,"7"8"11"15,7 7-26-15,7-4 0 16,8 7 0-16,9 3-5 16,8 2 1-16,7 14-3 15,3 13 1-15,1 16-4 16,-4 16 1-16,-11 8 0 15,-14 7 0-15,-14 22-2 16,-25-11 0-16,-13-2 3 16,-15-8 0-16,-11-11-4 15,1-6 1-15,0-4-15 0,3-6 1 16,7-15-45-16,-7 4 0 16,7-20 42-16,0-6 1 15</inkml:trace>
  <inkml:trace contextRef="#ctx0" brushRef="#br0" timeOffset="179371.7738">8144 16295 39 0,'-21'-8'19'0,"53"16"11"16,-11-6-20-16,7 1 0 15,14-3 0-15,15 0-2 16,6-3 0-16,11-5-8 16,-7 0 0-16,-7 1 0 15,-7 1 0-15,-3-2-17 16,-12 3 0-16,-2 0-12 15,-8 5 0-15,-7 0 9 16,-7 2 0 0</inkml:trace>
  <inkml:trace contextRef="#ctx0" brushRef="#br0" timeOffset="179606.2042">8200 16639 58 0,'-10'0'29'16,"87"8"5"-16,-41-16-29 0,17 0-3 15,28-3 0-15,3-5-2 16,15 0 0-16,-11 6-22 15,-3 2 0-15,-11 0-20 16,-3 0 0-16</inkml:trace>
  <inkml:trace contextRef="#ctx0" brushRef="#br0" timeOffset="180168.7123">9936 15906 31 0,'-28'-6'15'0,"-18"-4"10"0,32 10-16 16,-7 3-2-16,-11 4 0 0,-7 9 3 16,0 16 1-16,0 5 0 15,-3 19 1-15,0 7-3 16,6 6 0-16,8 2-8 15,14-2 1-15,18-3-2 16,10-13 0-16,14-16 0 16,14-13 1-16,4-16-2 15,-3-11 0-15,-1-10 0 16,-7-11 0-16,-7-7 1 16,-14-6 0-16,-10 15 1 15,-11 1 1-15,-7 11-1 16,-14-1 0-16,-4 8 2 15,-3 11 1-15,6 6-5 16,1 7 1-16,7 0 1 16,10 0 0-16,4-2-11 15,11-4 0-15,6-1-47 0,12-6 0 16,2-8 40-16,-3-8 0 16</inkml:trace>
  <inkml:trace contextRef="#ctx0" brushRef="#br0" timeOffset="180465.591">10211 16189 51 0,'-35'37'25'0,"-4"24"16"0,35-43-26 0,4 11-7 16,11 8 1-16,10 6-5 15,4-12 1-15,10-7 0 16,7-10 1-16,-3-14-2 16,-3-14 0-16,-8-2-4 15,-11-10 1-15,-13-3-3 16,-18 0 1-16,-14-11 1 16,3 8 0-16,-7 1-27 15,0 9 1-15,4 9-22 16,4 5 0-16,6 0 35 15,11-2 1-15</inkml:trace>
  <inkml:trace contextRef="#ctx0" brushRef="#br0" timeOffset="181340.6068">11192 16252 21 0,'-43'-21'10'0,"8"29"8"0,31-3-11 16,-3 1 0-16,0 4 0 16,0 4-3-16,4 9 1 0,3 9 0 15,3 5 1-15,1-5 1 16,3 0 1-16,11-6 1 15,-1-13 1-15,8-5-7 16,0-8 1-16,-1-8-1 16,-3-13 0-16,-3-8-4 15,-7 0 1-15,-4-16 0 16,-7-11 0-16,-14-4 0 16,-11-7 0-16,-3 7 0 15,-1 12 0-15,5 11 0 16,-1 5 0-16,7 11 0 15,1 8 0-15,6 15 5 16,4 17 0-16,7 10 1 16,11 24 0-16,3 0-6 15,7 5 1-15,11 6-2 16,3-6 1-16,0-8 2 16,4-10 0-16,0-11-8 0,0-8 0 15,-4-13-30-15,-7-8 1 16,-7-8-4-16,-7-11 0 15</inkml:trace>
  <inkml:trace contextRef="#ctx0" brushRef="#br0" timeOffset="181574.9435">11498 15914 61 0,'8'26'30'0,"6"38"13"0,-11-46-31 0,4 17-6 16,7 10 1-16,0-3-5 16,1 3 0-16,6 2-2 15,-7-4 0-15,3-9-1 16,-6-5 0-16,-4-8-6 16,0-7 1-16,-7-9-27 15,-3-8 1-15,-4-7-9 16,-8-9 0-16</inkml:trace>
  <inkml:trace contextRef="#ctx0" brushRef="#br0" timeOffset="182121.8504">11220 15935 26 0,'-21'8'13'0,"10"-11"13"0,11 3-12 15,0 0-5-15,0 0 0 16,7-2-2-16,0-1 1 16,4-2-1-16,3-1 0 15,0 4 0-15,4-6 0 16,6 2 2-16,12-2 0 0,9-2-5 15,1 2 1-15,11-5-4 16,3 2 0-16,-11 3-1 16,0 3 0-16,-3 2 0 15,0 11 0-15,-7 3-1 16,-11-3 1-16,-10 5 1 16,-18 3 1-16,-11 2-3 15,-6 11 0-15,-12 1 1 16,-9-7 0-16,2-1 0 15,8-7 0-15,10-4-1 16,11 2 0-16,14 3 1 16,15 5 1-16,9 3-1 15,15 10 1-15,0-4-1 16,-7-4 0-16,-11-5 0 16,-14 6 0-16,-17-4 0 0,-18 4 0 15,-15 2 0-15,1 0 0 16,35-29 0-1,-78 21-63-15,25-2 1 16,15-11 40-16,9-6 1 16</inkml:trace>
  <inkml:trace contextRef="#ctx0" brushRef="#br0" timeOffset="182449.9923">12112 16112 59 0,'0'-3'29'0,"43"6"16"16,-26 2-30-16,15-2-9 16,10 5 0-16,4-3-5 15,4 1 1-15,-8-1-3 16,-3-2 0-16,-8-1-16 16,-6-2 1-16,-14 0-29 0,-8-5 1 15,-10-8 25-15,-3-9 0 16</inkml:trace>
  <inkml:trace contextRef="#ctx0" brushRef="#br0" timeOffset="182606.2457">12236 15871 60 0,'21'29'30'0,"4"59"8"0,-22-64-30 15,1 13-7-15,-1 10 1 16,-3 1-2-16,0 2 0 15,-3 0-24-15,-1 1 1 0,1-4-23 16,3-20 1-16</inkml:trace>
  <inkml:trace contextRef="#ctx0" brushRef="#br0" timeOffset="183309.3239">13093 15935 42 0,'-4'-8'21'0,"8"-3"14"15,-4 11-21-15,0 0-8 16,0 0 0-16,0 6 0 16,-4-1 0-16,-6 8-3 15,-4 6 1-15,-4 7 0 16,0 6 1-16,-3 5-2 16,-4 3 0-16,1-3 1 15,3-8 0-15,7-5-1 16,6-11 1-16,12 3-1 0,10-6 0 15,7-7-3-15,15-3 0 16,6 0 1-16,4-5 0 16,-4-3-3-16,-3 0 0 15,0-3-25-15,-4-2 0 16,-3-3-12-16,-8-2 0 16,-2-6 17-16,-8-3 0 15</inkml:trace>
  <inkml:trace contextRef="#ctx0" brushRef="#br0" timeOffset="183528.1333">13340 15834 42 0,'-4'14'21'15,"1"23"12"-15,-1-24-22 0,-3 13 2 16,-7 9 1-16,3 12 0 16,-6 9 1-16,-4-1-8 15,-4 4 0-15,-3 1-6 16,-1 1 0-16,8-8-1 15,4-10 0-15,3-4 0 16,7-15 0-16,7-13-15 16,10-9 1-16,4-7-28 15,4-11 1-15,3-8 8 16,4-10 0-16</inkml:trace>
  <inkml:trace contextRef="#ctx0" brushRef="#br0" timeOffset="183793.7615">13594 15956 53 0,'-25'24'26'0,"-21"50"16"0,36-45-27 16,-5 11-3-16,5-1 1 15,3 1-9-15,7-3 1 16,7-2 1-16,18-12 0 16,6-9-7-16,1-12 1 15,3-4 0-15,1-4 0 16,-8-25-1-16,-14 4 1 15,-14-7 0-15,-7-1 1 16,-14 1-2-16,-11 2 0 16,-7 8 1-16,4 6 0 0,7 7-24 15,7 9 1-15,3 4-9 16,11 3 1-16,7 6-3 16,10-8 1-16</inkml:trace>
  <inkml:trace contextRef="#ctx0" brushRef="#br0" timeOffset="184325.0188">14320 16033 42 0,'-35'-27'21'0,"-21"30"14"0,34 0-21 15,-2 5-3-15,-4 7 1 16,-1 17-1-16,1 13 0 16,7-3-7-16,7 1 0 15,10 4-3-15,11-4 0 16,7-9 6-16,15-7 0 15,2-17-8-15,5-5 1 16,-1-18 1-16,-3 3 0 16,-4-14-2-16,-10-18 1 0,-4-9-2 15,-11-7 1-15,-3-5 0 16,-7 2 1-16,-10 2 1 16,-1 7 1-16,0 12-3 15,-3 13 1-15,3 14-1 16,4 18 1-16,7 9 1 15,4 12 0-15,10 17 4 16,10 7 0-16,5 16-4 16,2-3 1-16,8-2-4 15,0-8 1-15,0-5-8 16,3-11 1-16,-3-8-38 16,-4-11 1-16,0-7 13 15,0-14 1-15,-3-10 22 16,0-24 0-16</inkml:trace>
  <inkml:trace contextRef="#ctx0" brushRef="#br0" timeOffset="184559.3966">14765 15787 56 0,'-7'-8'28'0,"3"29"18"0,1-5-28 15,3 2-9-15,-4 11 1 16,1 11-4-16,3 5 1 15,0 13-5-15,0 3 0 16,0-3-1-16,0-5 1 16,0-5-2-16,0-8 0 0,-4-9-10 15,4-7 0-15,-3-8-26 16,-1-11 0-16,0-5-3 16,1-8 0-16,-1-18 31 15,1-8 0-15</inkml:trace>
  <inkml:trace contextRef="#ctx0" brushRef="#br0" timeOffset="185121.8884">14359 15887 41 0,'-32'0'20'0,"15"-2"17"15,17 4-21-15,0-2-7 0,0 0 0 16,7 3 1 0,3-6 0-16,8-2-5 0,10-3 1 15,7 3 0-15,4-3 1 16,7 0-4-16,7-3 0 16,-4 1 1-16,4 2 0 15,-3 0-4-15,-1 5 0 16,-3 6-1-16,-4 7 0 15,-6 4 2-15,-1-1 0 16,-10 5-2-16,-8 6 0 16,-10 3 1-16,-7-1 1 15,-10 3-1-15,-19-2 0 0,-6-4 0 16,0-4 1-16,3-6 2 16,7-2 0-16,8-6-4 15,6-2 1-15,11-3 0 16,11 8 0-16,17-6-1 15,11 14 1-15,3 3 0 16,11 12 1-16,-4-1-2 16,-13-4 1-16,-19-5 0 15,-17 8 0-15,-14-2 0 16,-25-1 0-16,-21-2 0 16,-21-3 0-16,-3-5 0 15,-1-5 0-15,11-9-29 16,7 1 1-16,14-6-21 15,18 1 0-15,17-1 30 16,15-2 1-16</inkml:trace>
  <inkml:trace contextRef="#ctx0" brushRef="#br0" timeOffset="185637.4829">15453 16099 48 0,'-15'5'24'0,"37"3"22"0,-8-8-24 16,10 5-10-16,15-10 1 16,18 5-9-16,-1 0 0 15,1 5-4-15,-8-10 0 16,-7 5 0-16,-6-3 0 15,-12 1-21-15,-6-1 0 16,-11 3-7-16,-7 0 0 16,-7 3-9-16,-4-3 0 15</inkml:trace>
  <inkml:trace contextRef="#ctx0" brushRef="#br0" timeOffset="185934.3623">15410 16295 64 0,'-3'2'32'0,"45"-2"20"16,-14 0-32-16,18 0-13 16,21 0 1-16,11-2-6 15,3 2 1-15,-11-6-17 0,-6 6 1 16,-4-2-41-16,-14 4 1 16,-11-2 27-16,-10-5 0 15</inkml:trace>
  <inkml:trace contextRef="#ctx0" brushRef="#br0" timeOffset="186840.6513">17093 15940 60 0,'3'-16'30'0,"4"30"16"0,-3-7-29 15,-4 15-6-15,0 4 1 16,-4 16 1-16,1 14 1 15,-8-8-8-15,-3 2 0 16,-4 0-5-16,1-5 1 16,-4-3-2-16,0-5 1 15,3-10-2-15,4-3 1 16,7-11-3-16,0-5 1 0,3-8-28 16,8-11 0-16,6-5-23 15,4-5 0-15,4-8 37 16,0-3 1-16,17-10 7 15,7-6 1-15</inkml:trace>
  <inkml:trace contextRef="#ctx0" brushRef="#br0" timeOffset="187137.5389">17453 16009 58 0,'-18'24'29'0,"-21"47"14"15,32-47-29-15,0 10-5 16,3-2 1-16,4 5-5 15,8-2 0-15,9-4 5 16,4-7 0-16,4-8-9 16,0-8 0-16,6-8 0 15,-2-8 0-15,-8-3-2 16,-7-4 0-16,-14-12 1 16,-4-7 1-16,-13-6-2 0,-11 6 1 15,-8 2-1-15,1 5 1 16,7 9-15-16,3 5 0 15,7 5-16-15,8 5 1 16,6 3-9-16,8 3 1 16,10-3 25-16,0 0 1 15</inkml:trace>
  <inkml:trace contextRef="#ctx0" brushRef="#br0" timeOffset="187465.6889">18003 16062 56 0,'-39'2'28'0,"-3"33"12"16,31-22-28-16,1 16-3 15,2 0 1-15,8-2-3 16,8 2 1-16,6-3-3 15,7-7 0-15,11-6-3 16,3-10 0-16,-3-1 0 16,-8-10 0-16,-10-7-2 15,-10-12 1-15,-15 1-2 16,-10-3 0-16,-7-1-1 16,-4 4 0-16,0 5-12 0,8 2 1 15,3 6-36-15,6 5 1 16,12 0 20-16,3-2 0 15</inkml:trace>
  <inkml:trace contextRef="#ctx0" brushRef="#br0" timeOffset="188200.0337">18955 16072 45 0,'-7'-15'22'0,"-32"-1"9"0,25 10-23 15,-3 6-1-15,-8 8 0 16,-7 3 1-16,-3 10 0 16,-4 13 2-16,7 6 0 15,8-3-7-15,6-2 0 16,11-4 2-16,14-4 0 0,14-6-3 15,7-8 0-15,4-10-2 16,7-8 1-16,0-1-1 16,-4-12 0-16,-7-6-1 15,-10-13 1-15,-8-8 1 16,-13-8 0-16,-11 0-2 16,-4 5 1-16,-3 1 0 15,0 7 0-15,-4 14-1 16,4 12 1-16,3 14 0 15,8 6 0-15,10 15 0 16,10 11 0-16,8 15 0 16,21 9 1-1,52 5-12 1,-16-19 1-16,-12-10-28 16,-10-14 1-16,-14-2 2 15,0 0 35-15,-39-16 0 16</inkml:trace>
  <inkml:trace contextRef="#ctx0" brushRef="#br0" timeOffset="188450.0201">19435 15858 80 0,'3'24'40'0,"8"-3"11"0,-7-8-39 15,-1 11-5-15,1 8 0 0,-1 8-6 16,4 7 1-16,-3 1-2 16,3-3 1-16,-4-11-1 15,1-5 0-15,-4-5-6 16,0-5 1-16,0-6-26 16,-4-5 0-16,-3-6-15 15,0-9 1-15,4-9 27 16,-8-24 1-16</inkml:trace>
  <inkml:trace contextRef="#ctx0" brushRef="#br0" timeOffset="189028.1679">19188 15855 27 0,'-21'0'13'0,"7"-5"12"0,10 3-14 16,1 2-1-16,-1 0 1 16,1 0-2-16,-4 0 1 15,3 0-4-15,-3 2 0 16,3 1-3-16,4-3 0 16,4-3 3-16,3 6 1 15,4-3-3-15,-1 2 1 16,4-4-1-16,4-1 0 15,3 1 1-15,14-1 1 16,8-2-4-16,3 2 0 0,10 0-2 16,7 6 0-16,-3 5 0 15,4 2 1-15,-8 1-1 16,-6-3 0-16,-15 11-1 16,-10-4 1-16,-18 4 0 15,-11-1 1-15,-6-4-1 16,-12-4 0-16,-9-2-1 15,-12-3 0-15,1-5 2 16,7 0 0-16,7-2-3 16,6 2 1-16,12 2 2 15,13 4 0-15,22 4-2 16,14 6 1-16,14 5 0 16,7 11 1-16,3 0-2 15,-10 8 1-15,-14-3 1 0,-25-11 0 16,-17 1-1-16,-26-1 1 15,-20-2-2-15,-25-3 1 16,-11-5 0-16,-7 0 0 16,11-3-33-16,4-2 1 15,10 2-12-15,17-3 0 16</inkml:trace>
  <inkml:trace contextRef="#ctx0" brushRef="#br0">24574 5283 42 0,'-7'-13'21'0,"4"3"15"0,3 4-21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85" tIns="48494" rIns="96985" bIns="484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85" tIns="48494" rIns="96985" bIns="484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7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.emf"/><Relationship Id="rId5" Type="http://schemas.openxmlformats.org/officeDocument/2006/relationships/customXml" Target="../ink/ink2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ustomXml" Target="../ink/ink3.xml"/><Relationship Id="rId5" Type="http://schemas.openxmlformats.org/officeDocument/2006/relationships/image" Target="../media/image19.emf"/><Relationship Id="rId6" Type="http://schemas.openxmlformats.org/officeDocument/2006/relationships/customXml" Target="../ink/ink4.xml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7.emf"/><Relationship Id="rId5" Type="http://schemas.openxmlformats.org/officeDocument/2006/relationships/customXml" Target="../ink/ink9.xml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29 May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98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633520" y="5357520"/>
              <a:ext cx="61200" cy="5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6680" y="5350680"/>
                <a:ext cx="70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595360" y="4595400"/>
              <a:ext cx="57240" cy="8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2480" y="4592880"/>
                <a:ext cx="74520" cy="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Modulation Schemes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4560" y="490680"/>
              <a:ext cx="8491680" cy="611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640" y="484200"/>
                <a:ext cx="8502120" cy="61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23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Sidebands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4600" y="597240"/>
              <a:ext cx="8265600" cy="5127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720" y="590760"/>
                <a:ext cx="8271000" cy="51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92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Demo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6280" y="595440"/>
              <a:ext cx="8406360" cy="5388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440" y="587160"/>
                <a:ext cx="8425440" cy="53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58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241120" y="2436480"/>
              <a:ext cx="578160" cy="3255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9960" y="2427840"/>
                <a:ext cx="596880" cy="32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619480" y="1083960"/>
              <a:ext cx="60120" cy="1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6960" y="1073160"/>
                <a:ext cx="7164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08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79"/>
            <a:ext cx="8229600" cy="1143000"/>
          </a:xfrm>
        </p:spPr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3456" y="1784779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06199" y="934105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  <a:p>
            <a:pPr algn="ctr"/>
            <a:r>
              <a:rPr lang="en-US" dirty="0" smtClean="0"/>
              <a:t>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79285" y="1783191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7628" y="123890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9857" y="123890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9057" y="159852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36939" y="160823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61937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70162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60514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56195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03488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05732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00025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71199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63215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1348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348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18382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7679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22045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20220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10152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10188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83100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75412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95177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95177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52160" y="861120"/>
              <a:ext cx="8095320" cy="5662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200" y="854640"/>
                <a:ext cx="8101800" cy="567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Bandwidth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5560" y="42840"/>
              <a:ext cx="8654400" cy="5800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40" y="36720"/>
                <a:ext cx="8659440" cy="58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48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Bode of RLC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9960" y="423000"/>
              <a:ext cx="8087760" cy="527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040" y="414000"/>
                <a:ext cx="8098200" cy="52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59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6600" y="38160"/>
              <a:ext cx="7484400" cy="326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20" y="30960"/>
                <a:ext cx="7497000" cy="32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067760" y="1330560"/>
              <a:ext cx="7916400" cy="4662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120" y="1325880"/>
                <a:ext cx="7937280" cy="46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Fourier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70760" y="488520"/>
              <a:ext cx="6624720" cy="468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840" y="479880"/>
                <a:ext cx="6642360" cy="46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46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8360" y="175320"/>
              <a:ext cx="8139960" cy="590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00" y="166320"/>
                <a:ext cx="8159760" cy="59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30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89</Words>
  <Application>Microsoft Macintosh PowerPoint</Application>
  <PresentationFormat>On-screen Show (4:3)</PresentationFormat>
  <Paragraphs>35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EECS 70A: Network Analysis</vt:lpstr>
      <vt:lpstr>PowerPoint Presentation</vt:lpstr>
      <vt:lpstr>“Transfer function”</vt:lpstr>
      <vt:lpstr>Band pass filter (RLC)</vt:lpstr>
      <vt:lpstr>Bandwidth</vt:lpstr>
      <vt:lpstr>Bode of RLC</vt:lpstr>
      <vt:lpstr>PowerPoint Presentation</vt:lpstr>
      <vt:lpstr>Fourier</vt:lpstr>
      <vt:lpstr>PowerPoint Presentation</vt:lpstr>
      <vt:lpstr>Modulation Schemes</vt:lpstr>
      <vt:lpstr>Sidebands</vt:lpstr>
      <vt:lpstr>Demo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1071</cp:revision>
  <dcterms:created xsi:type="dcterms:W3CDTF">2010-03-26T00:11:49Z</dcterms:created>
  <dcterms:modified xsi:type="dcterms:W3CDTF">2014-05-29T17:53:13Z</dcterms:modified>
</cp:coreProperties>
</file>