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7" r:id="rId3"/>
    <p:sldId id="396" r:id="rId4"/>
    <p:sldId id="388" r:id="rId5"/>
    <p:sldId id="365" r:id="rId6"/>
    <p:sldId id="366" r:id="rId7"/>
    <p:sldId id="367" r:id="rId8"/>
    <p:sldId id="400" r:id="rId9"/>
    <p:sldId id="401" r:id="rId10"/>
    <p:sldId id="406" r:id="rId11"/>
    <p:sldId id="407" r:id="rId12"/>
    <p:sldId id="408" r:id="rId13"/>
    <p:sldId id="411" r:id="rId14"/>
    <p:sldId id="412" r:id="rId15"/>
    <p:sldId id="410" r:id="rId16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 varScale="1">
        <p:scale>
          <a:sx n="106" d="100"/>
          <a:sy n="106" d="100"/>
        </p:scale>
        <p:origin x="-128" y="-7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5:38:46.62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59D56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998 6497 37,'0'0'25,"0"0"-2,0 0 3,-40 22-8,40-22-6,0 0 1,0 0-3,53 29-1,-53-29-2,41 2 1,-11-2-3,10-9 0,-2 4-2,11-5-1,0 1-1,7-6-2,-2 4 1,10-4-3,-13 3 4,5 1-1,-9-1 1,1 0-1,-6 2 1,0 2-2,-9-3 2,3 1-1,-3-1 0,0 1 1,-1-4-2,1 0 1,3-5-1,3 5 3,7 1-3,-5-1 3,2 1 1,-3-3-1,5 3 0,-3-7 1,0 9-1,-2-7-1,-4 1-1,0-4 0,-1 0-1,-2-2 1,-2 2-2,0 2 1,-3-1 0,-4 3 2,1-3-1,-4 3 2,1-1-2,-4 0 1,-1 1-1,-4-1 2,1-2-1,-1-6 1,-2 3 0,0 0-3,-3-1 2,-1 1-2,4 1 3,-3-3-3,2 5 1,-3-5-1,-1 2 0,-1-1 1,2-2-2,-3 1 3,0-2-3,0-2 2,0-5 0,0 0 0,5-1 1,-2 0 0,3-1 1,-2-3 0,2-1-1,0 3 1,0 2-2,-1-1 0,0 3 0,3-3-1,-2 4 1,3 1-1,0-2 2,0 3-3,1-6 2,1 3 0,0-3-1,1-5 1,-1-1 0,3-7-1,-1-4 0,4 1 2,0-6-2,2 6 2,1-5-1,3 7 1,1-2 1,3 6-2,5 4 2,2-5-2,3 7 2,1-7-2,5 1 1,0-4-1,2 0-2,1-4 2,-2 0-1,0-1 1,2 2-1,-1 5 2,2-4-2,0 7 2,3-1-1,-1 8 0,2-2 0,-2 3 1,-1 2 0,-4-5-2,-2 5 2,-4 0-2,-3-3 2,-4-2-1,-2 7 1,-2-4-2,1 6 3,-3-7-2,2 4 0,-3-3 1,1 4-2,-3-1 1,1-3-2,0 4 2,-3-8-1,1 9 1,-1-2 0,-2 2 0,-1-2 0,-1 3 1,-3-5 0,-1 2-1,-3-6 0,-2-6 0,-2-1 0,-3-9 0,-1 3 0,-3-5-1,-2 2 1,-5-3 1,0 5-1,-4 6 1,0 0-1,-2 5 0,-2-2 1,-2 2 0,-3-1 0,-2-2-3,-5-6 3,-3 2-2,-6-8 2,-6 8 0,-4 4-2,-2-6 2,-6 1-2,-1 1 2,-4 9-1,-3-7-1,-2 11 1,-4-2 1,-3-4-2,-5 10 1,-3 3 0,-5 4 0,-4 3-1,-2 5 1,-7 2 0,-1-2-1,0 7 1,0 3 0,-4 1 0,1 3 1,1 1-1,1 6 2,2-1-2,4 5 1,-1-2-1,5 6 1,1 1-1,6 8 1,0 5-2,6 2 2,3 11-1,4-3 0,2 12 0,7-5-1,2 5 2,5-3-1,5 5 2,4 6-2,2-5 1,1 7-2,0 0 1,2 6 3,1 0-4,-2 10 3,-3-7-3,1 8 1,-1 3-1,2 7 0,1 4 1,-2 0-1,-3 3 2,4-1-1,1 6 2,4 0-1,-2 10 2,6-2 0,2 3 1,4 0-3,4 1-1,-2 5 0,6 6-2,-2-4 2,4-9-1,-4-5 1,2-8-2,0-1 2,3-1-1,3-12 1,0-5 1,2-7-1,1-1-1,0-2 1,-2 7-1,0-2 0,-1 1 1,-5 5 0,0-4 1,-2 0 1,-2-1-2,2 1 2,1 1-2,-1 2 1,1 6-2,4-3 0,-3 4 0,4 5 1,1-3 2,-6 5-2,0-5 1,-4 8-1,-4-1 2,-4 3-2,2 2 0,-4-5 0,5 0 0,2-5 0,7 0 0,1-5 0,12-14 0,3 2 0,9-13 0,5 10 0,-2-18-32,-12-47-6,45 77-2,-45-77 0,74 18-1</inkml:trace>
  <inkml:trace contextRef="#ctx0" brushRef="#br0" timeOffset="1094.0626">1609 501 56,'0'0'29,"0"0"2,-44-27-1,44 27-12,0 0-6,0 0-4,0 0-3,0 0-2,0 0-1,0 0-2,0 0 1,-25 52 0,25-52 0,5 72-1,-5-72 1,7 76-2,-7-76-1,10 65-8,-10-65-20,0 0-2,25 50 0,-25-50 1</inkml:trace>
  <inkml:trace contextRef="#ctx0" brushRef="#br0" timeOffset="1661.095">1303 536 52,'-47'-36'29,"47"36"-2,0 0 1,0 0-14,-51-19-5,51 19-4,0 0-4,0 0 0,-50 40 0,50-40 0,-28 46 0,28-46 0,-25 66 0,25-66 0,-17 79 1,17-79 0,-8 85 0,8-85 0,24 102 0,20-27 1,25-21 0,14-21-1,17-22 1,1-27-2,7-19-1,-25-10 1,-3-7 0,-12-6 2,-16-5 0,-13 5 1,-21-9 0,-8 9 2,-21 6 1,-6 3-1,-25 17-4,-13-2-3,-14 19-5,-18 1-18,4 22-12,3 4 0,9 5-2,13 13 1</inkml:trace>
  <inkml:trace contextRef="#ctx0" brushRef="#br0" timeOffset="6021.3444">4398 5005 12,'-13'5'14,"13"-5"-3,-9 14-1,7-2-2,-1-1 0,2 4-2,2 2 0,0-1 1,2 2-1,-1-1 0,1 1-1,-2-1 0,2 2 0,-3 1 0,2-3-1,-3 3-1,2 0 1,-2 1 0,2 2 0,-2-3 0,4 0-1,-3-1 0,5 4 1,-2-4-1,5 6 0,-3-6 0,7 7 0,-3-8-1,3 10 0,-1-9 0,0 4-1,-1-2-1,0-1 1,-1-1-1,-1 0 2,1-2-2,-1 3 2,1-1 0,1-1 0,1-1 2,0-1-4,1-2 3,1-1-3,-3-1 3,2-2-4,1 1 1,-2 1-1,2 1 0,1 2 0,2 5 1,1 4-1,1 0 1,1 3 0,2-1 0,0-3 1,0 1-1,0-2 1,0-3-1,1-3 1,-1 0-1,2-2 1,-1-1-1,1 5-1,0 1 1,0 3 0,0 2 1,1-3-1,-2-2 0,1 1 0,-3 0-1,-1-2 2,2-4-3,-4 0 2,4-2-1,-2 1 1,3 4 0,0-2 0,1 1 1,2 3-1,-1-3 1,1-4 0,-1 3 1,-3 3-2,0-4 1,-1 1-3,-2 0 4,3 2-3,0 0 2,5 5-2,-1-7 2,3-3-1,0 1 1,1-5 1,2-2-1,-1-6 0,0-4 0,1 2-1,2-2 1,0 3-1,3-5 1,2 3-1,1-5 0,2 1 0,0 3 0,0-8 0,-3 3 0,1-1-1,-3-1 1,-2 1 1,-1 1-1,-3-1 0,-2 1-1,0 2 2,1-5-1,1 1 2,3-3-3,-1-1 2,1 0-1,-1-2 0,-2-2 1,-1-1 0,-4-1 0,-2-1-1,-4-3 1,2 3-2,-2-4 2,4 2-1,0 2 0,2-6 0,0 1 1,2-1-1,-2 1 1,-2-2-1,-2-1 0,-3 1 1,-2-8 0,-3 7 0,0-3 1,0 2-2,-2-2 2,2 6-1,0-2-1,0 4 3,2 0-4,-2 1 2,-2 2-2,1 2 1,-4-1-1,-1 1-1,-2 1 2,0 0-2,-4-2 3,1-1-2,-3-2 2,1-2 0,-2-2 0,1-5 1,-2 0-1,0-4 0,0-2-1,0 4 1,0 0-1,-2 1 0,-2 2 2,-1 0-2,-2 2 1,-2 1-1,-3 4 0,0-1 0,-6 0-1,-2 1 2,-3-1-4,-4 0 3,-1 0-2,-2 0 1,-3 1 1,-3-1-1,0 1 1,0-1 1,-3 2-1,-1 0 2,-4 1-2,0-3 1,-3 5 0,-1-3-1,0 2 0,-1 1-1,2-2 0,-2 4 0,3-3 0,-2 7 1,-2 1 0,2 0-1,-2 3 2,0 5-1,-1 4-1,0 2 1,1 0 1,2 2-1,2 0 0,0 0 0,3 3 0,-2-1 0,1 4 0,1 4 1,-4 1-1,0 1 1,-1-2-2,0 3 1,1-2 0,0-3-1,1-1 1,2 0-2,1 0 2,3-1-1,2 7 1,-2 0 0,2 6 0,-2 7 1,2 4-2,-2-2 2,4 4 0,-2 0-1,1-2 0,-2-1 0,0-2-1,1-2 0,5 2-1,-2-4-5,16 11-21,0-10-7,9-2 0,12-2-2</inkml:trace>
  <inkml:trace contextRef="#ctx0" brushRef="#br0" timeOffset="7066.4042">5708 3718 22,'-9'-6'17,"9"6"-3,0 0-3,-9-5-5,9 5 0,0 0 0,0 0 1,0 0 1,3 11-1,-3-11 1,24 13-2,-7-3 1,8 4-2,0-3-3,3-1 0,0 1-2,0-6 0,-3 2 0,-1 0 1,-4-1-1,-2-1 1,-3 2 0,-2 0 1,0 0-2,-3 1 1,-10-8-1,12 15 1,-12-15-1,-3 16 0,-5-11 1,-5 7-2,-5-1 3,-2 7-2,-4-1 1,-4 0 0,-1 1-1,1-1 1,0 2-1,5-3 1,2-4-1,5 2 2,1-7 0,8 3 2,7-10 0,2 15 1,10-11 0,8 4-1,6-6 1,9 2-1,0-4-1,6 2-2,1-2-2,0-1-2,0 3-2,-8-6-6,3 8-5,-10-2-16,-1-5 0,-2 3 0,-7-6 1</inkml:trace>
  <inkml:trace contextRef="#ctx0" brushRef="#br0" timeOffset="7891.4514">5664 3651 3,'-14'1'14,"-7"-9"-4,3 6 1,-3-3 0,0 6 0,-2-1-1,0 5 1,-1 2-4,-1 1-1,-2 5-2,1 8 0,2 2 0,1 7-1,5 7 2,0-3 0,9 9 2,-1-9-1,10 10-1,-1-10 1,11 8-2,-1-12 1,11 5 0,-1-7-1,10 1-2,0-5 2,10 2-1,0-4 0,5-3 0,5-2 0,4-4-3,4-6 1,2 2 0,0-2-1,1-2 1,-1-3-1,-1 1 0,-5-3 0,0-3 0,-5 4 1,3-3 0,1-3 0,3 1 0,0-7 0,3 0 0,0-1 0,-1-2 0,-2 0-1,-3-2 3,-9-1-2,-3 0 3,-8-5-2,-4 3 0,-9-7 0,-2 3 0,-6-8 0,-4 0-1,-6-6 0,-6-4-3,-9-7 3,-6 1-2,-9 0 3,-9 0-2,-14 0 0,-14 0 0,-14 4 1,-13 6-2,-14 8 1,-16 3-2,-7 10-3,-11 1-3,11 18-5,-6 1-17,20 11-5,10 0 0,17 6 0</inkml:trace>
  <inkml:trace contextRef="#ctx0" brushRef="#br0" timeOffset="10724.6134">5958 9585 23,'0'0'24,"0"0"3,-6-11-8,6 11-2,0 0-4,-9-16 0,9 16-2,0 0-1,0 0 1,-9-10-3,9 10 1,0 0-2,0 0-1,0 0-1,0 0 0,0 0-1,0 0-3,-8-11 0,8 11-1,0 0 2,0 0-1,0 0 0,0 0 0,-10-3 2,10 3-1,0 0-1,0 0 1,-11-15-1,11 15 0,0 0 0,-6-10 1,6 10-2,0 0 2,0 0-1,-2 11 1,2-11-1,1 18-1,0-6 0,-1 6-2,0 4 2,2 6-2,-3 5 3,1 3-2,-1 7 2,1 5 1,-4 4-1,3-3 3,-4-1-2,1-6 2,-3-6-3,2 1 2,-3-8-2,2 0 1,-2-4-2,2-2 0,0-4 0,2-3 0,2 1 0,2-7 0,0-10 0,4 11 0,12-9-32,-16-2-9,14-17 0,-14 17 3,5-19-2</inkml:trace>
  <inkml:trace contextRef="#ctx0" brushRef="#br0" timeOffset="11296.6462">5476 10253 1,'0'0'17,"-14"5"5,14-5-2,-7 11-1,7-11 1,0 0 2,-4 10-1,17-4-3,-2-11-1,22 9-3,0-14-1,26 14-2,4-15-1,18 13-2,-5-13-2,8 10-2,-9-3-3,-5 2-3,-1 9-8,-23-7-26,-2 4-4,-7-6 1,-4-1 0</inkml:trace>
  <inkml:trace contextRef="#ctx0" brushRef="#br0" timeOffset="11851.6779">5583 10516 38,'0'0'30,"17"8"1,-8-14 1,10 1-11,5 6-8,-5-8-4,9 7-4,2 4-11,-4-1-16,-1-11-8,6 10-2,-8-15 0</inkml:trace>
  <inkml:trace contextRef="#ctx0" brushRef="#br0" timeOffset="12151.6951">5659 10711 71,'0'0'32,"10"6"-2,-10-6 1,17-1-22,2 3 1,-3-9-3,3 6-8,6 1-10,-6-3-20,-2-1-2,6-3-2,-10 2 2</inkml:trace>
  <inkml:trace contextRef="#ctx0" brushRef="#br0" timeOffset="12310.7042">5733 10830 68,'0'0'29,"28"8"-5,-6-15-4,9-1-44,19 14-3,-8-17 1,16 16-1</inkml:trace>
  <inkml:trace contextRef="#ctx0" brushRef="#br0" timeOffset="15606.8927">9870 8160 14,'0'0'23,"0"0"0,0 0 0,0 0-8,0 0-2,13-2 0,-13 2-2,0 0-1,11-10-3,-11 10 0,11 0-2,-1 3-1,-1-1-3,3 1 0,3 3-1,2-5 0,3 6 1,1-4-1,4 2 1,0 3 0,2 6 0,0-3-1,3 4 0,-2-5-1,2 4 0,-1-2 1,1 6-2,2-6 1,1-3-1,1 5 2,-3-6 0,1 5 1,-3-2 1,2 7 1,-5-8 1,5 10 0,-5-8 1,4 4-1,-2-4 0,4 8 0,-1-6-1,5 4-1,-2-1 0,0 1-1,-4 0 0,-2 4 0,-5-4 0,-2 1 0,-8 2-1,-2-5 1,-5-1 0,-2 1-1,-1-1 0,-1 7 2,-2 2 0,0 3-1,-1-2 2,-1 7-2,0 4 0,-1-1 2,-2 7-2,0-1 0,-2-3-1,1-3 0,0 2-1,1-5 0,-2 1 1,0 0 0,-1-4 0,1-1 2,-2-2-1,-1 0 2,-2 0-2,-1 2 1,-1-2-1,1-1 0,-2-1 0,1 1-2,-2 1 2,2 3-3,1 0 5,-1 2-4,-2 0 2,3 0-1,-2 0 0,1 1 0,-1-3-2,0 1 2,0-5-2,-1 2 2,2-5-1,-2 0 1,2 4 1,-4-1-1,2 0 3,-3 5-1,0-5-1,-1-3 0,-1 0 0,-3 4-2,-1-6 1,-1-1-2,-4 0 2,-1-5-3,-4 2 5,0 7-3,-1-5 3,-1-1-1,-1 0 1,-2-4 0,0 0-2,-2-1 0,-2-7-1,-3 7 1,-7-3-1,-6 4 1,-6 1 1,-5 3-1,-4 2 0,-2 4 0,-3 3 0,-1 0 0,0-1 0,-2-2-1,1-1-2,1-5 1,-2 7 1,-1-2 1,-2 5-1,-4-5 2,-1 7-1,-2-2 2,1 4-3,-2 8 4,-4-6-4,-1-2 2,-4-4 0,-1 3-2,2-2 1,-1 3-2,-1-3 3,-2-2-2,-1-2 2,-3 1-1,6 0 1,-1-1-1,0-9 1,-4 7-1,-2-7 1,0 3-1,2-1-1,0 1 1,-5 3-1,-1 2 2,-1 6-2,5 4 3,2-6-3,-1 3 2,-3-5-1,-3-3-1,2-2 1,0 2-2,-2-8 2,-5-8-2,-4 3 2,-2-4-1,2 2 1,0 0 1,-6-4 0,-1-8 0,-2 2 1,4-3-2,-5 0 1,-2-1 0,-3-3-2,0-2 2,2 2-2,-1-7 2,-2 2-2,4-9 2,5-2-1,6-7 2,3-3 1,2-5-2,9-11 3,12-5-4,6-2 2,1-1-2,8-1 0,1 0 0,3 0 0,8 5 0,-1-3 0,-1 11 0,1-10 0,3 1 0,5-2 0,7 0 0,8-2 0,1-8 0,12 1 0,4-5 0,8-8 0,4 8 0,3-4 0,0 1 0,7 3 0,4 1 0,-2 9 0,2-1 0,4 10 0,4-1 0,6-1 0,3-1 0,3 0 0,1-2 0,7 2 0,1 5 0,4 4 0,-25 48 0,42-76 0,-11 53 0,3-4 0,9 9 0,5 1 0,13 3 0,5-1 0,4-11 0,2 10 0,-1-9 0,0 9 0,-4-1 0,-4 5 0,1-2 0,-4 8 0,12 0 0,-1 1 0,6-1 0,2-2 0,2 0 0,0-6 0,1 4 0,3-7 0,-4 6 0,3-6-2,-4 10 2,2-3-1,0 4 1,3-2 0,1 1 1,3-4 0,-2-9-3,-1 13 2,2-11 0,-1 13 1,2-3 0,1 7-1,0 2 0,-1 1 0,-1 11 1,1-10-1,3 8 0,1-6 0,1-5-2,-3 0 2,-1-5-1,-2-4-1,-1 5 2,-1-3-1,-2 1 1,-2-1 0,-2 3 0,2 2 3,-4-3-3,-1 5 2,-1-6-2,0 3 1,0-6-1,-1 3 0,-1-2-1,-1 1-1,0 13 3,1-8-1,-1 7-1,0-6 1,-2 6 0,0-7 0,0 2-1,-1-2 0,-1-12 1,-1 12-1,-3-6 2,1 6-1,-2-1 0,1 1 0,-4 7 2,2 3-1,1-2-1,1 1 2,0-6-2,0 0 0,0-2 0,0 2-2,-2-3 2,0-5-3,0 3 3,2-2-2,2 5 2,2 0 0,0 1 1,0-1 0,0 2 1,0-5-1,-2-5-1,-2 7 1,-1-6-1,0 6 0,1 0-2,0 1 2,-2 1-1,-1 0 1,-1 7 0,-3-6 0,-2 3 0,-3-1 0,-1-10 2,2-1-2,1-3-1,3-3 0,0 3 2,-1 0-1,2-6 2,1-5-1,-1 3-1,2 4 0,2-4 0,4 5 0,4-2 0,1-7 0,3 9 0,-1-2 0,-2-4 0,-2 5 0,-7-9-8,5 20-14,-17-20-18,5 10-1,-3-4 3,-1 4-2</inkml:trace>
  <inkml:trace contextRef="#ctx0" brushRef="#br0" timeOffset="21630.2372">6149 2019 10,'-15'-12'18,"15"12"-4,0 0-1,0 0-2,-11-4-2,11 4-1,0 0-4,0 0 0,-11 5-2,11-5-2,-13 11 1,13-11 0,-14 16 2,9-6-2,0 2 2,2-1-2,1 6 1,3-3 0,2-1 0,1 1-1,1 1 1,0 1 0,3 2 0,-2 4 1,4-1-1,-2 7 1,5-4 0,-2 9 0,3-4 0,0 3-2,2-3 0,-1-6 1,2 3 0,-1-10-1,1 6 1,-1-6-1,1 8 1,-2-6 1,2 7 0,-2-4-1,1 5-2,1-3 1,-1 2-1,1-4 2,2-2 0,0-3 0,4-3-1,-1 1 1,5 0 2,-3-1-2,3 1 1,-1 1-2,3 0 1,-1 4-1,1 0 0,0 1-1,3 3 1,0-5-1,3 3 0,0 4 0,3-5 1,3 1-2,3 1 1,1 1 1,-1-1-1,0 3 1,-1-5-1,-1 1 0,-2-3-1,-2 9 1,-2-1 0,-1 1 0,1 0 1,0-2-1,3 3 2,-1-2-2,1 9 1,2-8 0,2 0-2,1-1 2,0 4-3,0 0 2,0 5-1,1-2 1,-1 1-1,-3 3 2,0-1 0,-1 1-1,-1-3 1,-3-2 1,1 1-1,0-4 1,2-2 0,3-4-1,3 4 1,2-5-1,5 11 1,2-5-2,2 5 1,-3-6-1,0 5 1,-7-8-1,-3-1 0,-6-2 1,-6-6-3,-3-1 3,-2-5-1,-3 3 1,0-1-1,-2 5 1,0 0-1,2 1 2,-2 0-1,1 4 0,-1-1-1,-3 1-1,0-2 2,0-2-3,-2 1 2,-3 0-2,1-2 2,-1 0 0,-2 1 0,1 2 0,0 2 1,-2-1 1,1-1-2,1-1 1,-2-4-1,0 5 0,0-2 0,1 1 0,-3 1 0,2-3 0,0 0 0,-1-2 0,-2 5 0,-1-9 0,-6-10 0,9 15 1,-9-15 0,0 0 0,0 0 0,0 0 0,0 0 1,-1-14 0,1 14 0,-7-10 2,7 10-3,-8-14 1,8 14-1,0 0 2,-7-14-3,7 14 0,0 0 0,0 0-2,0 0 2,0 0-1,0 0 1,0 0-1,-11 17 1,11-17 0,-8 18 0,1-7 0,7-11 0,-17 26 0,5-14 1,1 5-2,-1 1 1,0 2 0,0 1 1,0-1-2,1 1 2,3-3 1,-1 0-2,1-2 0,1-2 0,0-1-1,0-1 1,3-1 1,4-11-2,-7 20 0,7-20 0,0 19 3,2-8-3,1 3 4,2-2-3,-2 1 1,-3-13-1,8 20 0,-4-6 0,-1-2-1,-2 3 0,-2 0 1,-1 4-1,-1-2 1,-2 11 0,-1-7 0,1 4 0,-1-1 0,0-3 1,1 1-1,0 0 0,-1-1-2,2 2 3,-2 0-2,1 3 1,0-3 1,1 2-1,-1-2 1,3 0 0,0 2-1,0-8 0,2 2 0,3-2 1,1 1-3,3 1 2,3-1 0,-1-3 0,4 3 0,2 2 1,0-1 0,1-3 0,-1 3 0,1-5-1,0 4-1,1 2 1,1-2 0,1 0 0,-2 1-1,2 3 0,-1-1 1,1 8 0,-1 6-1,1-4 1,-2 0 0,2 2 0,-1 0 0,1-2 0,2-1 0,1-9-1,2-4 1,-1-2 0,4 1 0,-1-1 0,3-1 0,3 2 2,0-4-1,1 1 0,1 1-1,3 3 0,1-3 0,2 3 0,-3-3 0,2-2-2,-1 0 3,-1 0-2,0-1 2,0-4-1,-1 1 1,0-8 0,2 1-1,1-2 1,0-5-1,-1 5 1,1-6-1,1 4 1,-3-6-1,1 5 2,-4-2 0,2 0 0,-4 1 0,0-3 0,-3-2 0,0-4-1,-2-4-1,1-3 0,-1-3 0,3-13-1,2 4 1,1-13-1,4 1 3,-1-2-1,0-2 0,-2-7 0,0 4 0,-5 5 1,-4-1-2,-2 3 1,-5 1-2,0 1-1,-3-4 2,1 9-1,-3-11 0,1 4-1,0-1 3,-2-9-2,-1-2 2,-2-5-1,-3 1 0,-2-2 1,-1 2-2,-2 1 1,-2-8 1,0 8-1,-1 0 0,0-3 0,-1-3 0,-1-2 1,0 1 0,-2-1 1,0-1-2,1 10 1,-2-9-1,2 8 2,-3 0-2,0 0-1,-3 2 2,0-1-3,-5-4 2,0-8 1,-3 6-1,-2 0 0,-3 3 1,1 0 0,-2 3-1,-2-1 0,-1 1 0,0 6 0,-2-6 0,0 2 0,1-9 0,-3 1 0,2-5 0,1 3 0,0 6 0,1-3 0,-1 5 0,0 0 0,1 4 0,0 0 0,-2 1 0,0-9 0,-1 0 0,-1-4 0,1 8 0,-1-4-1,-2 11 1,-1-2 0,1 11 1,-1 5-1,-1 3 0,-1 10 0,-2-7 0,0 7 0,2-5 0,0 5 0,-1-6 0,1 9 0,0-2-2,0 3 2,-2 7-1,-2-6 1,-6 6-2,-1-6 3,-3 6-1,-3-6 0,-1 5 1,-2-1-2,0-7-1,-1 8 2,-1-1 0,-1 2-1,-1 2 1,-2 6-1,-1-2 1,-1 9 1,1-6-1,-1 5 0,2-4 0,0 10-1,3-8 0,-2-2 1,-1 3 0,1-8-2,0 7 2,0-2-1,3 1 1,1-2 1,2 2-1,5 3-1,2 7 3,3-6-3,0-3 2,0 6-1,0-2 0,1 0 0,1-1 1,-3 2 0,4-6-3,-2 8 2,2 8-1,0-5 1,0 0 0,0-3 0,-2 5-2,-1-8 2,-1 3 1,-1-8-3,-3 6 2,2-6 0,1 9 0,1 5 1,2 0-1,0 5 0,2-2 0,1 5 2,-1-11-2,-1 6-1,-6-14 1,-2 0 0,-2-5-1,0 5 0,-1 2-4,0 3-1,14 22-13,-3-8-20,21 2-1,11-8-2</inkml:trace>
  <inkml:trace contextRef="#ctx0" brushRef="#br0" timeOffset="23375.337">10434 1465 35,'-17'-11'21,"17"11"0,-13-8-2,13 8-5,0 0-4,-7-10-5,7 10-2,0 0-2,0 0 1,0 0-1,0 0 1,12 2 0,-3-2-1,3 0 2,3-2-1,4 2 0,4 0-1,1 1 0,3 2 0,0 0-1,-1 4 1,-2-4-1,-2 5 1,-4-4-1,-3 3-1,-3-5 1,-4 4 0,-8-6-1,10 8 1,-10-8 1,0 0 0,-4 15 1,4-15 0,-16 11 1,4-5 0,-4-3-1,0 3 0,-5 0 0,3-3-1,-1 2 0,3 0-1,1-1 0,4 2 0,2-2 1,9-4 0,-10 4 1,10-4-1,0 0 1,13 14-1,-2-5 0,4 0 0,3 5 0,1 2-1,2 1 0,-1 0 0,-3 2 0,-3-4 1,-4-1 0,-5-2-1,-5-12 2,-9 15-1,-3-10 0,-1 3-1,-5-1 0,-2 1-4,2 5-7,-1 0-18,4-2 1,8 1-3,7-12 2</inkml:trace>
  <inkml:trace contextRef="#ctx0" brushRef="#br0" timeOffset="24250.3871">10446 1216 27,'0'0'19,"-31"-72"2,31 72-2,-35-65-1,35 65-7,0 0-2,-49-33-4,49 33-1,0 0-1,-50 9-1,50-9-1,0 0-1,-54 47 0,36-5-1,-1-15 1,1 17-1,0-10 2,1 13 0,2-11-1,3 12 0,2-14 0,2-5 1,4 5 0,3-2 1,4 4 1,3-2-1,5 4 0,0-4 1,7 4 1,3-9-2,7 7 1,1-9 2,8 0-3,1-8 2,7 2-3,1-5 3,7 0-3,-1-3 3,5 0-3,1-6 1,6-1-1,0-1 1,3-5 0,0-5 0,0-2 0,-2-4-3,1-4 2,-6-2-2,-1-3 3,-8-6-2,-2 3 1,-9-13 0,-5 0 2,-12-10 0,-6 5-1,-14-10 2,-8 1-2,-13-8 1,-8-1-1,-10 2 0,-12 2 0,-10 2-2,-14 5 1,-11 8-2,-10 5-2,-3 9-3,-11 7-6,10 13-16,-3 9-4,13 7-3,11 3 1</inkml:trace>
  <inkml:trace contextRef="#ctx0" brushRef="#br1" timeOffset="53256.0461">10580 3978 3,'-10'8'13,"8"12"2,-10-15-1,9 8-5,-2-3 2,5-10 2,-8 15 1,8-15 0,-5 12 2,5-12-1,0 0 0,0 0-5,0 0-3,0 0-4,0 0-1,-3 14 0,3-14-1,2 13 0,0 0 1,-2-13 1,3 23 0,-3-23 0,2 21 1,-2-21-1,1 22 1,-1-10-1,1-2-2,-1-10 1,2 23-2,-2-13 1,1 3-1,-1-3 3,0 3-3,-1-2 1,1 2 1,-2-1-1,2 2 1,-1-2-1,1 0 0,1-1-2,-1-11 0,3 23 1,-2-12 0,0 7 1,0 0 0,0 6-1,-3 0 3,0 4-2,-1-1 2,0 0-2,1 0 0,-1-6 0,2-5-1,-2-3 1,3-13-2,-2 12 1,2-12 1,-1 13-1,1-13 0,0 0-1,0 0-3,-1 14-6,1-14-26,0 0-1,-11-3-1,6-21-1</inkml:trace>
  <inkml:trace contextRef="#ctx0" brushRef="#br1" timeOffset="53857.0805">10370 4506 32,'0'0'24,"0"0"0,0 0-6,10-5-6,-10 5-3,0 0 0,10 2-1,-3 10 0,-7-12-1,7 22 0,-5-11 0,7 11-1,-6-8 0,7 10-2,-5-7 0,3 6 0,-4-4-2,3 5 1,-4-6-1,1 2 1,-3-5 0,1-1-1,-2-14 0,1 17 0,-1-17 1,3 11-2,-3-11 0,0 0 0,0 0-1,7 15 1,-7-15-1,6 13 2,-6-13-1,15 1 1,-3-7-1,5-2 1,2-4-1,3-5-3,2 4 0,-3-14-6,7 20-10,-7-9-18,-1 2 1,-6 0-2,-2-3 0</inkml:trace>
  <inkml:trace contextRef="#ctx0" brushRef="#br1" timeOffset="55170.1556">11273 3658 31,'0'0'27,"6"-15"0,-5 3 1,0-2-10,-1 14-4,4-15-2,-4 15-3,0 0-3,0 0-5,0 0 0,3 11-1,-8 6 0,-1 5 1,-2 10 0,-2-2 2,-1 8-2,-1-5 2,0-1-1,4 1-1,0-5 0,5-1 1,3-11 0,5 1-1,-5-17 0,20 16 0,-6-11-1,-1-3-1,5-4-2,-3-8-4,6 6-9,-6-4-14,-1-7-1,0-9 0,-6 0 0</inkml:trace>
  <inkml:trace contextRef="#ctx0" brushRef="#br1" timeOffset="55365.1667">11309 3383 14,'-1'-28'16,"1"28"-1,1-18-4,-1 18-14,0 0-9,0 0-2,9 7-2</inkml:trace>
  <inkml:trace contextRef="#ctx0" brushRef="#br1" timeOffset="56091.2083">11518 3934 21,'0'0'20,"6"14"1,-6-14-4,0 0-7,0 0 1,-11 10-1,11-10 1,-3 13-3,3-13-3,10 7-1,3-1-2,2 0 0,5 7-1,-1-2 1,4 8 1,-6-4 1,2 6 1,-12-6 1,3 6 1,-13-10-1,2 5 2,-13-11-2,3 5 0,-10-8-2,3 2 0,-4-4-3,-2 3-1,4 1-4,-4-7-3,16 11-8,-9-3-18,17-5 1,-10 5-2,10-5 3</inkml:trace>
  <inkml:trace contextRef="#ctx0" brushRef="#br1" timeOffset="56362.2238">11533 3994 55,'9'-14'26,"6"9"0,0-11 0,7 4-17,12 2-7,2 4-16,6 6-9,-11-9-2,4 11 0,-15-9-2</inkml:trace>
  <inkml:trace contextRef="#ctx0" brushRef="#br1" timeOffset="60244.4458">6340 6050 26,'-6'-12'27,"6"12"3,0 0-7,-10-8-7,15 19-2,-5-11-1,3 27-3,-2-9-3,9 18-2,-5-5 0,7 14 0,-4-4-3,0 6 0,-1-2 0,0 6 0,-4-1 0,0-2 1,-4 8-1,1 1 1,-2 3-1,2 4 1,-3-3-1,3-2 2,-4-1 0,3-1-1,-3-9-1,2 0 1,-4-12-1,3 3 0,-1-11-1,0 0 1,0-12-3,2 2 4,2-18-3,-4 17 1,4-17-3,0 0-1,0 0-10,-4-27-25,3 9-1,-4-2-3,0-6 3</inkml:trace>
  <inkml:trace contextRef="#ctx0" brushRef="#br1" timeOffset="60751.4748">6210 7134 33,'0'0'28,"0"0"4,15-11-7,-15 11-5,0 0-4,19 0 0,-19 0-5,11-3-2,-11 3-2,10 11-2,-10-11-1,12 29 0,-9-7 0,5 3-2,-5-2 2,2 5-3,-1-2 2,1-2-1,-3-6 1,2 1-1,-4-19 0,4 12 0,-4-12 1,3 14 0,-3-14 1,5-14-2,4 0 0,6-14 0,6 1-3,5-9 0,2-3-2,0-7-2,4 8-6,-13-8-24,2 8-7,-6 5 0,-6 1 1</inkml:trace>
  <inkml:trace contextRef="#ctx0" brushRef="#br1" timeOffset="61253.5035">6814 6675 47,'0'0'32,"0"0"2,0 0 0,0 0-17,0 0-7,-10 26-2,0-7 2,8 15-1,-9-8-2,9 14-1,-4-2-1,7 4-1,0-11 1,6-2 0,2-10-3,4-2 1,2-13-1,1-1-1,1-6 0,0-1-3,-1-1 2,-1 0-4,-3 4 2,-12 1-3,19-9-1,-16-7-6,8 6-28,-8-11 2,-1-7-1,-4-11 1</inkml:trace>
  <inkml:trace contextRef="#ctx0" brushRef="#br1" timeOffset="61424.5133">6841 6348 98,'8'-32'37,"-3"-9"-5,5 6-13,-6 5-33,4 19-20,-8 11-3,0 0 2,11 33-1</inkml:trace>
  <inkml:trace contextRef="#ctx0" brushRef="#br1" timeOffset="62013.547">7081 6841 38,'-23'0'33,"23"0"0,-12 0-8,2-14-6,10 14-3,0 0-2,19-2-4,-19 2-3,26-12-4,-11 11-1,4-6-1,-3 13 1,1-1-2,-6 8 1,-1 2 1,-5 1-1,-5 13 2,-8-10-1,-2 15-1,-5-13 1,0 2 0,-1-6-1,4 4-1,6-7 0,11-4 0,12-1 0,9-3 0,8 1-2,3-4-1,9 12-10,-5-11-25,-1-1 2,-5 1-2,-6-7 1</inkml:trace>
  <inkml:trace contextRef="#ctx0" brushRef="#br1" timeOffset="66840.8231">8259 5199 1,'0'0'3,"32"-5"13,-12-5-6,14 5-5,2-3-1,5 3 2,2 1-1,0 1-1,1 0 1,-3 3-1,0 0 0,-1-1-2,1 3 0,3 2-1,0-3 0,6 1 0,-4-2-1,-1-3 1,-4 0 0,-5 3-1,-5-2-1,-8-7-8,2 12-8,-23-16-3,11 14 2</inkml:trace>
  <inkml:trace contextRef="#ctx0" brushRef="#br1" timeOffset="67207.8441">8990 5029 40,'-9'1'30,"-5"-8"-1,14 7-4,0 0-8,0 0-3,8 7-2,6-6-3,16 9-4,-3-4-1,10 7-2,-4-2 1,3 5-3,-5-4 1,-5 1-2,-9-2 2,-6 1-2,-8 3-1,-3-15-4,-11 29-17,-2-14-8,-7 3-2,1-2 0,-5-1-1</inkml:trace>
  <inkml:trace contextRef="#ctx0" brushRef="#br1" timeOffset="67991.8889">9361 4550 33,'0'0'26,"-11"9"0,11-9-4,-10 28-8,-3-15-1,11 18 1,-8-14-2,13 20-2,-7-7-1,11 1-2,-3-9-1,6 1-1,-2-9-1,2-3-2,-10-11 0,14 10-3,-3-12-6,-11 2-27,5-15-1,0-3 0,-3-13-2</inkml:trace>
  <inkml:trace contextRef="#ctx0" brushRef="#br1" timeOffset="68148.8979">9333 4376 39,'0'0'1,"3"-13"0,-3 13-2,14-2-23</inkml:trace>
  <inkml:trace contextRef="#ctx0" brushRef="#br1" timeOffset="69018.9477">9498 4826 25,'0'0'17,"-10"-9"2,10 9 0,0 0 0,-13-1-4,13 1-2,0 0-3,0 0-2,0 0-2,12-2-2,-3 2-2,4 3-1,4-1 0,3 5-2,4-3 1,-1 7 0,1-5 0,-2 1 0,-5 1 0,-1-4 0,-6 2 0,-10-6 1,0 0-1,3 13 3,-14-9-2,-3 3 2,-7-5 0,1 4 0,-5-4 0,4 3-1,-2-2 0,6 2-1,4-3-1,13-2 0,5 11-1,5-4-1,9 7 2,-1 1-3,2 2 4,1 3-2,-5-1 3,-4 0-2,-8-2 2,-2-3-2,-9 4-2,-6-10-6,0 5-23,-2 0 1,-5-3-3,7 4 1</inkml:trace>
  <inkml:trace contextRef="#ctx0" brushRef="#br1" timeOffset="72635.1545">10662 5842 73,'0'0'32,"-1"-11"-1,1 11 5,10 11-27,-8 1 0,10 14-3,-4-2 1,8 22 0,-6 0-3,4 13 1,-5-1-5,2 3 3,-7-3-3,2-1 3,-6-5-2,2-10 2,-4-10 0,1-5-2,-1-5 1,-1-6-1,2 5-2,-5-7-4,5 14-5,-14-12-29,15-16 0,-14 2-2,8-22 3</inkml:trace>
  <inkml:trace contextRef="#ctx0" brushRef="#br1" timeOffset="73519.2051">10623 5765 75,'-9'27'33,"3"-15"-1,2 2 4,6 2-27,-2-16 0,-3 19-1,3-19-2,0 0 0,0 0-2,0 0 0,0 0-3,-7-12 0,7 12-2,0 0 2,0 0 0,0 0 0,0 0 0,0 0 1,0 0-2,0 0 0,0 0 0,0 0 0,0 0 0,0 0 0,0 0 0,0 0-1,0 0 2,0 0-1,0 0 0,0 0 1,0 0-1,0 0 0,-10 2-1,10-2 1,0 0-1,0 0 2,0 0-1,-9 5 0,9-5 1,0 0 0,0 0 0,0 0-1,-5 15 0,5-15 0,0 0 0,0 0-1,-9 7 0,9-7 1,0 0 0,0 0 1,0 0 0,0 0 1,-9 0-1,9 0 1,0 0-1,-1-20 1,1 20-2,5-18 1,0 4-2,3-4 1,1 0-1,2 1 0,2-1 0,-3 1 1,1 3 0,-3 1 0,-8 13 0,13-15 0,-13 15-1,9-6 1,-9 6-1,14 8 0,-5 1 1,0 1-2,5 10 0,-3-1-3,9 16-9,-9-5-25,5-4 3,0 4-3,1-11-1</inkml:trace>
  <inkml:trace contextRef="#ctx0" brushRef="#br1" timeOffset="74102.2384">11193 6038 55,'0'0'31,"0"0"3,2 11-1,-4 10-9,2-21-13,0 35-1,0-18-1,9 15-3,-5-5-2,5 3-1,-4-2 0,4-10-2,-3 1 1,0-7-2,-1 0 1,-5-12 0,9 13-2,-9-13-2,8 9-10,-8-9-24,0 0-1,3-22-1,-5-9 1</inkml:trace>
  <inkml:trace contextRef="#ctx0" brushRef="#br1" timeOffset="74899.284">11496 6260 65,'9'-9'34,"6"3"0,-3 5-9,-5-11-11,10 20-4,-17-8 0,17 8-4,-17-8-1,-2 28-2,-7-10-1,0 6 1,-4 0 0,-1 3 0,-2-2-3,3 1 2,-1-3-2,3-3 1,6-2 1,3-7-2,2-11 3,12 12-3,0-10 3,4 0-3,2-7 1,1 0-3,4-1-2,-5-4-3,8 11-9,-15-13-20,8 8 0,-4-9-2,-2 5 2</inkml:trace>
  <inkml:trace contextRef="#ctx0" brushRef="#br1" timeOffset="75127.2971">11674 6294 49,'9'15'33,"-9"-15"2,-3 25-1,-2 5-17,-8-4-5,10 19-1,-12-6-1,7 12-5,-5 0-4,2-3-6,8 7-7,-6-8-24,2-25 0,2 0-1,5-22 0</inkml:trace>
  <inkml:trace contextRef="#ctx0" brushRef="#br1" timeOffset="75562.322">11269 5776 85,'0'0'38,"-13"-22"0,12 10 0,0-7-24,1 19-6,8-10-5,-8 10-3,16 3-9,-16-3-28,9 21 0,-1-11-2,0 0 1</inkml:trace>
  <inkml:trace contextRef="#ctx0" brushRef="#br1" timeOffset="98316.6234">14477 1644 31,'0'0'14,"-6"12"0,6-12 0,0 0-3,-8-1-3,8 1-2,0 0-2,0 0 0,0 0 1,-12 15-1,12-15-1,-3 12-1,3-12 1,-2 14-2,2-2 0,0-12 0,1 23 0,-1-23 0,0 23 1,-1-6 2,2-1-1,-2-1 2,2 2-3,0-6 3,2 3-2,0-2 0,3-2-1,-6-10-1,13 24 0,-3-16 0,1 3 0,2-4 1,3 3-2,0-8 2,4 3-1,-1-5 1,3-6 0,-3 2-1,3-2 0,-3 1-2,0-4 0,0 6-7,-6-4-5,1 0-18,2 6 1,-7-5-2,2-4 2</inkml:trace>
  <inkml:trace contextRef="#ctx0" brushRef="#br1" timeOffset="98655.6428">14442 1366 38,'-17'-4'24,"17"4"0,-19-3-1,19 3-20,0 0 2,-10-7-3,10 7-2,0 0-7,-1 18-12,1-18-4,6 12 1,-6-12-2</inkml:trace>
  <inkml:trace contextRef="#ctx0" brushRef="#br1" timeOffset="99668.7008">14992 1723 13,'-10'1'14,"10"-1"-2,0 0-3,-13 6-4,13-6-1,-12 0-3,12 0 1,-13 5-1,13-5 2,-10 5 0,10-5 0,0 0 0,-8 6 0,8-6 0,0 0 0,0 0 1,0 0-2,0 0 1,0 0-1,13 4 0,-4-2 1,1-3 0,2 6 1,3-7-2,3 4 0,3 0 0,0 5-1,5-2-1,-2-1 1,2 3-1,-3-3-1,-1 3 1,-6 1 0,-2-1 3,-14-7-2,9 16 2,-9-16-2,-15 19 3,2-7-2,-9-2 0,0 3-2,-6-3 0,2 2-1,-4-5 1,6 4-1,0-4 0,5 1 0,4-2 0,15-6 1,-7 13 1,7-13-2,22 10 1,-2-8-1,10 5 1,-1-3-1,5 5 1,-7-3 0,-1 2 0,-10 3 1,-7-3-1,-10 6 0,-10-1-3,-5 2-5,-7-5-15,7 17-1,-16-14 0,14 13-1</inkml:trace>
  <inkml:trace contextRef="#ctx0" brushRef="#br1" timeOffset="100865.7692">15671 1778 23,'-14'-4'20,"14"4"0,0 0-3,19-11-7,-2 6-2,10-1-5,6 6 0,6-5 0,5 1 1,1-1-2,2 0 0,-4 1-1,3 3-1,-7 2 0,-1-2-1,-5 5-2,-3-3-6,-6-1-11,4 11-3,-17-12 2,7 7-3</inkml:trace>
  <inkml:trace contextRef="#ctx0" brushRef="#br1" timeOffset="101342.7965">15995 1552 15,'-3'-10'18,"3"10"2,0 0-3,6 16-3,-6-16-2,1 27-4,2 0 1,-2-4-2,6 14 0,-3-11-3,3 9-1,-3-14-1,1 7-1,-4-12-1,-1 0 1,-1-1-3,-4-4-4,5-11-9,-3 24-11,-4-13 3,9 3-4,-2-14 1</inkml:trace>
  <inkml:trace contextRef="#ctx0" brushRef="#br1" timeOffset="101995.8339">16732 1544 9,'-7'12'14,"-5"-16"2,5 18-5,-3-4-2,-1 7-1,1 2 2,-1 1 0,3 7 1,-1-2-2,6 12 0,1-12-2,6 10-3,1-14 1,8 5-1,1-12 1,5 0-1,1-9 1,6-5-2,-3-2-2,2-2 0,1 3-4,-5-5-6,2 0-18,2 5 0,-10-9 1,5-4-3</inkml:trace>
  <inkml:trace contextRef="#ctx0" brushRef="#br1" timeOffset="102158.8432">16746 1366 24,'-10'-7'2,"10"7"-1,-12-12-1,12 12-17</inkml:trace>
  <inkml:trace contextRef="#ctx0" brushRef="#br1" timeOffset="102696.874">17243 1618 10,'22'2'21,"-22"-2"-1,12 3 0,-12-3-7,-9 16-3,2 5-4,-4-4-1,1 7 0,-3-4-2,1-1 1,2-3-3,1-1 1,9-15-1,-7 16-1,7-16 1,14 8-1,0-9 1,8 3 0,2-4 1,7 1 0,0-1-1,3-3-3,1 5-5,-2 1-15,-6-9 2,4 6-4,-12-19 1</inkml:trace>
  <inkml:trace contextRef="#ctx0" brushRef="#br1" timeOffset="102896.8854">17503 1674 39,'2'38'20,"-10"0"-1,5-2-5,-7 8-6,-1-12-6,0 5-9,-6-13-11,9 7-3,-8-17-2,12 6 2</inkml:trace>
  <inkml:trace contextRef="#ctx0" brushRef="#br1" timeOffset="103280.9074">17784 1547 36,'0'0'23,"16"10"-1,2-11 1,9-4-14,13 5 0,-2-7-1,6 6-3,-4-2-4,-1-3-3,-2 5-9,-4-3-10,-12 1-2,-2-1-1,-19 4 0</inkml:trace>
  <inkml:trace contextRef="#ctx0" brushRef="#br1" timeOffset="103546.9226">17993 1400 41,'5'18'25,"-5"2"-1,1 6-4,-1 9-3,-3-4-5,1 14-4,-6-11-5,1 6-1,-1-3-6,-3-5-9,-1-3-12,9 1-1,-3-14 0,14-3-3</inkml:trace>
  <inkml:trace contextRef="#ctx0" brushRef="#br1" timeOffset="104633.9848">18675 1485 22,'0'0'15,"-10"-10"1,10 10 0,-17 4-3,5 1-2,-2 4-2,-4 4-1,2 5 1,-2 2-1,6 5 0,-1-1-3,7 2 1,3-1-1,10-6-1,4-5 0,13 2 1,3-11-2,9 6 0,4-8-2,4 2-1,5-1-4,-5-3-4,7 5-8,-8-2-11,-5-5 0,-1 1 0,-11-19 0</inkml:trace>
  <inkml:trace contextRef="#ctx0" brushRef="#br1" timeOffset="105340.0251">19280 1619 1,'8'-1'14,"-11"-10"3,3 11 2,14 2-2,-14-2-2,16 11 1,-5-1 0,5 2 0,-1-2-3,7 6-2,-7-11-4,4 11-1,-7-12 0,1 8-1,-13-12 0,0 0 0,-11 10-2,-1-6 1,-11 3-1,0 3-2,-4 0-4,-5-4-5,8 10-11,-1-4-11,5-3 0,6-7-2,4-12 0</inkml:trace>
  <inkml:trace contextRef="#ctx0" brushRef="#br1" timeOffset="105560.0377">19374 1573 63,'35'-9'24,"17"4"-4,-6-9-5,9 0-32,0 13-2,-11-3-1,3 7-2,-20-4 0</inkml:trace>
  <inkml:trace contextRef="#ctx0" brushRef="#br1" timeOffset="106669.1012">18552 1066 44,'0'0'18,"0"0"-15,0 0-2,-41-7-14,41 7-9</inkml:trace>
  <inkml:trace contextRef="#ctx0" brushRef="#br1" timeOffset="107715.161">16701 1002 57,'-57'-17'26,"57"17"-2,0 0-1,-45-13-18,45 13-9,0 0-10,0 0-11,0 0 0,60 10-1,-60-10 0</inkml:trace>
  <inkml:trace contextRef="#ctx0" brushRef="#br1" timeOffset="108578.2104">20175 1326 64,'0'0'24,"-11"-6"0,11 6-1,0 0-12,32-46-4,-32 46-4,59-45-3,-59 45-1,79-41-5,-37 32-8,-4-10-10,3 26 0,-11 7-2,4-3 3</inkml:trace>
  <inkml:trace contextRef="#ctx0" brushRef="#br1" timeOffset="108877.2275">20131 1586 60,'-15'-1'24,"15"1"-1,21 6-1,5-8-16,13 2-4,6 3-3,7-3-2,2 7-2,4-1-8,-6-8-8,10 5-1,-8-13 0,10 7 0</inkml:trace>
  <inkml:trace contextRef="#ctx0" brushRef="#br1" timeOffset="109235.2479">21277 1192 12,'-69'-38'17,"42"36"3,-10 18-3,5 24 0,0-5 0,8 17-2,6-12-2,11 11-3,16-9-1,13 0-3,17-14 1,11-20-2,15-5-1,4-11 0,4-16-1,-9-7-1,-8-19-1,-19-12 1,-20 4-1,-21-6 0,-20 11-3,-15-3-2,-13 25-11,-8 6-12,1 31-1,-4 13 0,12 11-2</inkml:trace>
  <inkml:trace contextRef="#ctx0" brushRef="#br1" timeOffset="119370.8277">13832 3521 15,'-15'-11'12,"15"11"2,-13-9-5,13 9-1,-9 1-3,9-1-2,0 0-1,1 15 0,-1-15 2,20 11-3,-2-3 2,11-1-2,6 3 0,9 0-1,7 0 1,5 1-2,12-1 2,9 4 1,15-3 0,9-3 0,15-1 0,12-3 1,9-4-5,5 4 0,-3-6-5,-7 2-5,-8-2-6,-24-5-3,-2 13-2,-29-20 17</inkml:trace>
  <inkml:trace contextRef="#ctx0" brushRef="#br1" timeOffset="120537.8944">13901 3956 17,'0'0'17,"-6"-15"1,6 15-4,0 0-5,13-11-2,-1 7-3,4 0-2,8-1 0,3 2-1,7 1 1,0 2-1,4 2 0,-2 0 1,2 8-1,-7-5-1,-1 7 0,-6-1 0,-2 3 0,-6-4 0,-2 1 0,-4-1 0,-3 1 1,-6 0-2,-3 4 2,-7-1-1,-4 4 1,-5-1 1,-5 4-1,-3-2 3,-2 6-1,-2-3 4,1 4-4,2-5 3,7 1-1,2-7 2,13 1-2,6-3 0,15 1-1,8-10-1,13 0-2,6 0-5,3-4-8,2 0-17,9 7 1,-11-13-3,4 1 0</inkml:trace>
  <inkml:trace contextRef="#ctx0" brushRef="#br1" timeOffset="122488.0059">14665 4282 11,'4'17'18,"-4"-17"-4,8 11-2,-8-11-1,16 15 1,-5-11-2,-2 0-2,2-5-1,-11 1-1,18-5-2,-18 5 0,15-9 0,-15 9-2,9-10-3,-9 10 2,0 0-2,8-16-1,-8 16 1,0-20-2,0 7 1,1-2-2,0 0 2,3-2-1,2 0 2,3 2-1,6 0 3,3 1-1,5 1 2,2 1 0,3 2 0,-1 5-1,2 2 3,-2 4-2,-4 6-1,-3 3 2,-6 8-1,-5-3 3,-1 7 0,-10-7 1,0 8-1,-8-8 1,4 1-2,-4-7 2,7 2-2,3-11-2,9 15-1,12-10 0,8 1-3,11 3-3,-1-4-9,5 0-17,5 5 1,-8-11-1,4 4 1</inkml:trace>
  <inkml:trace contextRef="#ctx0" brushRef="#br1" timeOffset="125879.1999">13705 2628 23,'-1'-11'20,"1"11"0,0 0-3,9 8-7,-9-8-3,11 20-5,-1-4-3,2 4 1,0 2 1,3 4 1,-1-3 1,0 7 0,3 1 2,-3 4-1,4 0 3,-2 6-2,4-5 1,-1 4-2,2-7-1,-4-8 1,2 1 2,-9-12 0,4-2 0,-14-12 0,15-14-1,-15-13 1,6 5-1,-3-13-1,6-4-3,1-11 1,3 1-4,1-4 3,0 2-2,0 11-1,-4-4-8,5 23-9,-6 3-14,-9 18-1,6-11 5,-6 11-6</inkml:trace>
  <inkml:trace contextRef="#ctx0" brushRef="#br1" timeOffset="126420.2309">14332 3033 1,'0'0'7,"27"-5"6,-15-1-6,14 8-6,0 0-1,4-1-1,-4 1 1,2-1-1,-5 4 1,-3 4 0,-4 1 0,-6 1 2,-3 4-2,-4 1 1,-2 3 1,-3 4 1,-4-6 2,1 4 1,-3-1 2,1-5-1,-1-3 2,2-2-1,6-10-1,-7 14-1,7-14-1,16 10-3,2-9-4,3-2-7,13 14-11,-10-23-1,17 18-1,-16-23-1</inkml:trace>
  <inkml:trace contextRef="#ctx0" brushRef="#br1" timeOffset="126756.2501">14821 2893 11,'16'3'21,"-16"-3"-1,30-10 1,-9 7-13,5 6-8,3 1-5,-4-4-10,6 20-4,-14-21-1,8 14 1</inkml:trace>
  <inkml:trace contextRef="#ctx0" brushRef="#br1" timeOffset="127216.2764">15126 2745 1,'0'0'18,"13"16"0,-13-16 0,15 16-10,-9-1-3,5 10-3,-1-1 1,3 5 1,-1-2 1,-2 5-1,2-9 2,-2 3-1,3-6 1,-5-3-2,4-4 0,-3-4-1,2-1-1,-1-2 1,4-3-1,-3-7 0,5-2 0,-1-8 0,2-3 0,1-9 0,1-1-1,-1-15 0,1 6 1,-2-11 0,0 8-1,-5-3 1,-2 7-5,0 9-5,-4 10-12,-5 0-6,-1 16 1,0 0-3</inkml:trace>
  <inkml:trace contextRef="#ctx0" brushRef="#br1" timeOffset="127900.3155">15608 2946 35,'0'0'14,"-9"4"0,9-4-3,0 0-2,0 0-3,16-8-1,2 3-3,3 5 0,9-4-2,1 8 0,6-2 2,0 6-1,0 2-1,-2-1 0,-3 7 0,-6-2-2,-9 7 2,-4-3-1,-10 4 2,-9-8-2,-8 4 2,-8-2 0,-3-3 0,-3-3 1,0 1-2,3-4 1,7 1-2,6 2 0,12-10 0,4 26 0,8-11-1,3 9 1,0-2 0,-3 5 1,-4-5 0,-6 5 0,-7-4-3,-6 0-7,-14-9-11,13 7-3,-17-17 2,17 6 7</inkml:trace>
  <inkml:trace contextRef="#ctx0" brushRef="#br1" timeOffset="128654.3586">16405 3656 2,'17'-9'17,"24"14"1,1-8-4,14 4-3,6 3-1,1-6 0,2 2-3,-1-2-4,-7 1-7,-6-8-14,1 12-1,-20-10-3,5 7 1</inkml:trace>
  <inkml:trace contextRef="#ctx0" brushRef="#br1" timeOffset="129004.3787">16721 3454 8,'4'23'22,"-7"-6"1,13 17-3,0 6-5,2 12-2,5 6 1,-2 5-6,5-1-2,-5-2-2,-1-8-7,-1-4-9,0-1-13,-10-25 1,10 3-4,-13-25 2</inkml:trace>
  <inkml:trace contextRef="#ctx0" brushRef="#br1" timeOffset="134062.668">17571 3300 8,'0'0'12,"-9"-7"0,9 7-3,0 0-1,-6-12-3,6 12 0,0 0-2,-10-2 0,10 2 0,0 0-1,-10 6 1,10-6 1,0 0 2,-8 7 0,8-7 0,0 0 1,0 0 0,0 0 0,0 0-1,0 0-1,0 0-2,0 0 0,0 0-2,0 0-2,0 0 1,16-17 0,-2 15 0,1-6 0,7 6 0,0-4 0,6 3 0,2 1 1,2 2-1,2-1 1,1 0 0,2 1-1,-1 1 1,2 2-1,-5 2 0,1 3 0,-5 0-2,-3 5 2,-4-1-2,-4 2 2,-5-1-1,-4 0 1,-3-1 0,-4 1 1,-3-1 0,1-12 0,-13 20-1,1-12-1,-6 1 0,-2 2 0,-4-3 1,-5 1 0,-3-4 0,-1 8 0,-2-10 2,1 5 0,4-4 0,3-1 0,4-1-1,5 1-1,5-4 0,13 1 0,0 0 0,0 0 0,23 8 0,1-2 1,7 1 0,7 4 0,4 5 0,5 1 0,-1 8-1,1 2 1,-3 5-2,-6-1 1,-7 6 0,-8-1 2,-12-9 1,-9 1 1,-16-8-1,-5-2 0,-14-7-1,-5 1-2,-2 3-6,-6-4-13,4 3-10,11 3-1,4-11 0,16 9 0</inkml:trace>
  <inkml:trace contextRef="#ctx0" brushRef="#br1" timeOffset="136139.7868">18406 4000 9,'0'0'17,"0"0"2,0 0-2,4 12-4,-4-12 0,1 14-2,2-4 2,-3-10-3,5 18 1,-5-18-2,3 17 1,-3-17-1,0 0-2,0 0 1,0 0-4,0 0 0,5-21 0,-4 9-2,3-7 0,-1-2-2,0-7 0,1-4-1,-2-3 0,4-4-2,-4-3-1,6-3 0,-3-3-1,8 4 2,-2-1-4,4 3 4,1 4 0,2 3 2,2 7 1,-2 6 0,2 1 2,-3 2-1,0 6 1,-3 4-1,0 7 1,-3 6 0,-2 8-1,0 3 2,0 12-1,0 7 1,3 16 0,3 10 1,4 13 0,4-3-2,6 4 1,1-5-2,4-3 0,-1-9-1,1-9-3,1-8-2,-7-20-11,3 1-13,-5-6-3,-8-10 1,2 2-1</inkml:trace>
  <inkml:trace contextRef="#ctx0" brushRef="#br1" timeOffset="136576.8118">18512 3808 31,'-4'-23'21,"13"20"0,-4-9-2,13 5-5,8 4-4,4 4-9,5 6-12,-2-5-10,12 11 0,-11-12-2,9 10-1</inkml:trace>
  <inkml:trace contextRef="#ctx0" brushRef="#br1" timeOffset="137415.8598">19583 3640 28,'-6'-19'24,"6"19"1,7-25-3,4 10-5,8 7-5,2-2-3,11 8-2,1 0-1,11 8-3,0 2-2,7 1-2,2 7-4,-3-6-6,1-1-14,1 8 0,-12-16-3,3 7 3</inkml:trace>
  <inkml:trace contextRef="#ctx0" brushRef="#br1" timeOffset="137708.8765">19839 3447 21,'-9'27'20,"13"24"-1,-8-6 1,9 18-10,-1 5 1,3-2-6,0 0-3,-2-8-7,6 1-14,-9-23-1,13-1-3,-13-24 1</inkml:trace>
  <inkml:trace contextRef="#ctx0" brushRef="#br1" timeOffset="141536.0954">20708 3250 32,'-12'-8'21,"12"8"-1,-10-4 0,10 4-6,-12 4-3,3-4-5,9 0-3,-15 18-1,11-4-1,1 1 0,5 3 1,6-1 0,9 2 1,8 1 1,9 0-1,6-4 1,6 6-1,0-2-1,3 6 0,-7-8 0,-3 7 0,-16-10 3,-4 5-2,-19-20 2,0 19 0,-18-16-1,-7 1 1,-9-2-1,-5 0-3,-3 3-2,-4-1-2,7 6-5,-1-6-6,13 0-14,9 6-2,4-9-1,14-1 1</inkml:trace>
  <inkml:trace contextRef="#ctx0" brushRef="#br1" timeOffset="141750.1077">20725 3225 14,'20'-11'19,"4"-26"0,23 19-1,1-13-12,8 6-17,14 14-2,-11-16-2,10 23-3</inkml:trace>
  <inkml:trace contextRef="#ctx0" brushRef="#br1" timeOffset="142331.1409">21417 3331 36,'12'46'26,"-12"-8"1,9 9-2,-5-9-6,-4-7-5,6 4-2,-11-16-3,8 2-2,-3-21-2,-7 10 0,-1-20 0,8 10-1,-16-19-2,5 2-3,0 0-2,-1-5 0,4-2-2,-2-8 1,6 3-1,0-9-1,9 7 1,-1-5 1,10 9 0,-1-9 1,8 14 2,1-2 0,3 11 1,4 6 2,-2 9 1,5 7 1,-6 0 0,6 19 2,-8-7 0,4 18-1,-8-9 1,4 11-2,-8-12 0,2 5-2,-7-5 1,0-4-3,-3-4 0,-2-4-2,2 1-5,-8-18-5,9 20-15,-9-20-4,10 12-1,-10-12 0</inkml:trace>
  <inkml:trace contextRef="#ctx0" brushRef="#br1" timeOffset="142554.1537">21542 3432 38,'12'-5'23,"-1"-14"-3,18 16-6,0 2-29,-2-5-1,17 15-4,-15-12-3</inkml:trace>
  <inkml:trace contextRef="#ctx0" brushRef="#br1" timeOffset="143304.1966">22350 3265 33,'-8'0'23,"-6"-6"5,14 6-3,-11-2-3,11-10-6,11 12-4,2-8-3,13 4-4,6-1-2,7 0-4,11 10-5,-5-12-4,9 17-8,-4-1-12,-9-3 2,1 8-4,-15-14 3</inkml:trace>
  <inkml:trace contextRef="#ctx0" brushRef="#br1" timeOffset="143760.2226">22341 3466 55,'-15'-7'29,"15"7"-1,-11-18 2,14 3-14,16 11-3,3-5-5,18 7-1,8-2-3,9 5-1,6 1-2,2 0-3,0 8-6,-10-5-10,-2 3-12,-6 3-2,-13-8 0,-1 3 0</inkml:trace>
  <inkml:trace contextRef="#ctx0" brushRef="#br1" timeOffset="144120.2432">23526 3280 19,'0'0'22,"-21"7"3,13 12 2,-2 3-5,1 1-6,11 10 1,3-11-3,16 10-2,2-16-2,14 6-2,0-17-2,9-5-1,-6-13-2,-2-8-1,-17-11-2,-11-7 1,-18-6 0,-12-7-2,-13 6 0,-13-4-3,-2 21-3,-11-3-7,12 24-15,3 20-4,7 2-1,13 19 1</inkml:trace>
  <inkml:trace contextRef="#ctx0" brushRef="#br1" timeOffset="145146.3019">23993 2010 35,'22'-2'24,"-17"-10"-2,-5 12 0,0 0-5,-20 1-1,0 11-3,-14-3-2,6 10-2,-13-3 0,8 11 0,-9-6-1,9 9 0,-6-6-3,6 8 0,1 0-5,3 0 2,6-1-4,2-3-1,9 9-4,-5-14-10,16 7-15,0-6-3,2-12 2,4-1-2</inkml:trace>
  <inkml:trace contextRef="#ctx0" brushRef="#br1" timeOffset="145540.3245">23647 2009 26,'0'0'20,"17"5"5,-17-5 1,13 9-4,-3 10-4,-5-4-4,9 14 3,-6-2-4,13 10 0,-9 0-5,11 1-1,-9-1-2,7 1-3,-6-8-2,1-4-1,-4-3-1,-5-10-2,3 2-6,-10-15-10,0 0-12,0 0-2,-8-27 2,1 8-3</inkml:trace>
  <inkml:trace contextRef="#ctx0" brushRef="#br1" timeOffset="145839.3416">23486 2058 61,'0'0'29,"0"0"-1,25-4 4,11 4-14,11-1-7,27 4-4,0-1-2,19 0-3,-8 4-5,11-7-8,-22-1-20,-10 7 0,-23-9-1,-41 4 0</inkml:trace>
  <inkml:trace contextRef="#ctx0" brushRef="#br1" timeOffset="146476.378">24200 1701 22,'-5'-27'18,"-6"16"2,-11-15 2,-8 16-11,-19 1-1,6 4-2,-18 4 0,10 3 1,-5 5-2,-1 5-2,0 8-2,3 0-2,-1 9 1,5-7 0,0 12 3,3-11-1,0 11 0,3-7 2,5 8 0,4-6 1,10 11-2,1 2 1,15 3-2,6 3-1,14 1 2,3 0-3,13 6 2,2-5-1,16 1 1,6-11-1,15 2 1,12-9-1,19 3-1,12-18 2,10 0-1,8-16-2,8-13 1,3-4-2,1-6-2,-8-15 2,-15-14-1,-11-3 1,-18-16-3,-19 5 4,-25 0-3,-28-4 1,-24-3 2,-24 17-5,-18 0-2,-16 26-7,-4 4-19,-14 13-2,2 8 0,1 11-1</inkml:trace>
  <inkml:trace contextRef="#ctx0" brushRef="#br1" timeOffset="147041.4103">24292 1879 46,'46'-35'29,"-46"35"0,0 0-3,0 0-9,0 0 0,0 0-6,0 0-4,-24 5-7,-8 22-5,3 7-3,-19 2-9,-6-1-10,-8 8-2,1-16-2,-1 3 2</inkml:trace>
  <inkml:trace contextRef="#ctx0" brushRef="#br1" timeOffset="147432.4327">23467 1779 52,'8'-15'33,"6"2"-5,-8 1 2,5 10-9,7 12-7,-6 8-4,13 11-7,-2 11 1,8 5-5,3 11-3,3-1-18,-4 0-9,6-2-1,-11-20-3,2 2 1</inkml:trace>
  <inkml:trace contextRef="#ctx0" brushRef="#br1" timeOffset="184889.5751">24011 8477 26,'0'0'29,"0"0"-1,10-10 0,-10 10-6,0 0-3,0 0-4,0 0-3,-11-2-1,11 2-3,0 0 1,0 0-4,0 0 0,0 0-1,0 0-1,0 0 0,0 0-1,0 0 2,0 0-2,3 12 1,-3-12-1,0 0 0,0 0 0,0 0-2,0 0 1,0 0-2,0 0 1,-4-12 0,4 12 0,0 0 0,0 0 1,0 0 0,13-5-1,-13 5 1,0 0 1,0 0-2,0 0 0,0 0 0,8 5 1,-8-5-1,0 0-1,0 0 1,0 0-2,0 0 2,0 0 0,0 0 0,0 0 0,0 0 0,0 0 2,10-5-2,-10 5 0,0 0 0,0 0 0,0 0 0,0 0 1,9-2-1,-9 2 0,0 0 0,6 11 0,-6-11-1,1 10 1,-1-10 0,0 0-1,0 0 1,0 0-2,0 0 2,3-15 0,-3 15 0,0 0 0,0 0 0,0 0 3,0 0-3,0 0 2,0 0-2,-2 13 1,2-13-1,0 0-1,0 0 2,-4-11-4,4 11 2,0 0 0,0 0 1,0 0-1,0 0 1,0 0 0,0 0 1,0 0-1,5-10 2,-5 10-2,0 0 0,0 0 0,0 0 1,3-12-1,-3 12-1,0 0 2,0 0-1,1 13 1,-1-13-1,0 0 0,0 0 0,0 0-1,0 0 1,0 0-1,0 0 1,0 0 0,6-13 0,-6 13-1,0 0-2,18 11-6,-18-11-24,9 12-6,-8 2 0,-1-14-1</inkml:trace>
  <inkml:trace contextRef="#ctx0" brushRef="#br1" timeOffset="320257.3177">926 6603 69,'-58'6'28,"58"-6"-3,0 0-6,-43-15-36,43 15-4,0 0-5,60 8-1</inkml:trace>
  <inkml:trace contextRef="#ctx0" brushRef="#br1" timeOffset="320504.3318">1608 6541 78,'0'0'32,"14"21"-6,-14-21-7,13-12-43,13 16 0,1-13-5,7 8-1</inkml:trace>
  <inkml:trace contextRef="#ctx0" brushRef="#br1" timeOffset="320527.3331">2062 6551 73,'0'0'11,"28"8"-9,0-12-3,-3-4-26,22 13-2</inkml:trace>
  <inkml:trace contextRef="#ctx0" brushRef="#br1" timeOffset="320803.3489">2480 6551 49,'14'4'1,"2"3"-3,2-15 2,9 5-25</inkml:trace>
  <inkml:trace contextRef="#ctx0" brushRef="#br1" timeOffset="321051.3631">3876 6525 31,'21'6'0,"6"-6"1,3-7 1,4 8-25</inkml:trace>
  <inkml:trace contextRef="#ctx0" brushRef="#br1" timeOffset="321073.3644">4370 6526 50,'40'1'1,"4"-3"-1,1-8 0,7 7-29</inkml:trace>
  <inkml:trace contextRef="#ctx0" brushRef="#br1" timeOffset="321356.3806">5754 6523 82,'32'-3'34,"5"14"-6,-14-15-27,5-5-29,5 10-5,-4-2-2</inkml:trace>
  <inkml:trace contextRef="#ctx0" brushRef="#br1" timeOffset="321385.3822">6095 6557 82,'0'0'27,"9"8"-27,0-4 1,-9-4-32,24 3-3</inkml:trace>
  <inkml:trace contextRef="#ctx0" brushRef="#br1" timeOffset="322860.4666">1946 6503 123,'-21'-9'40,"5"-3"-3,16 12-7,-14-15-68,14 15 0,16 14-4,0-17 2</inkml:trace>
  <inkml:trace contextRef="#ctx0" brushRef="#br1" timeOffset="323123.4816">2396 6673 130,'4'30'35,"12"-5"-36,5-14 0,7-19-42,13-3 2</inkml:trace>
  <inkml:trace contextRef="#ctx0" brushRef="#br1" timeOffset="323395.4972">4048 6648 91,'40'11'3,"1"-3"0,-4-18-4,1-3-37</inkml:trace>
  <inkml:trace contextRef="#ctx0" brushRef="#br1" timeOffset="323666.5127">5566 6571 87,'34'12'4,"-4"-13"-5,4-8 1,3-9-33</inkml:trace>
  <inkml:trace contextRef="#ctx0" brushRef="#br1" timeOffset="323687.5139">5976 6485 93,'8'16'6,"-7"-6"-5,-1-10-2,10 1-33</inkml:trace>
  <inkml:trace contextRef="#ctx0" brushRef="#br1" timeOffset="323708.5151">6087 6547 89,'10'17'-1,"0"-6"2,4-15-3,19-2-36</inkml:trace>
  <inkml:trace contextRef="#ctx0" brushRef="#br1" timeOffset="324026.5333">6488 6358 83,'28'-2'1,"6"-6"-2,2-3 1,-2-8-34</inkml:trace>
  <inkml:trace contextRef="#ctx0" brushRef="#br1" timeOffset="324049.5346">6842 6222 95,'5'11'7,"15"-5"-7,7-12 1,7-17-38</inkml:trace>
  <inkml:trace contextRef="#ctx0" brushRef="#br1" timeOffset="324065.5355">7275 5856 103,'-11'5'30,"2"2"-29,9-7-1,-2-21-38,6 3 1</inkml:trace>
  <inkml:trace contextRef="#ctx0" brushRef="#br1" timeOffset="324349.5518">7175 5466 89,'-9'-2'38,"-4"-6"-2,13 8-6,-14 12-59,14-12-5,14-23-3,2 5-1</inkml:trace>
  <inkml:trace contextRef="#ctx0" brushRef="#br1" timeOffset="324620.5673">7278 5158 97,'0'0'35,"-18"-18"-5,18 18-28,0-13-32,-3 0-8,4 1 2</inkml:trace>
  <inkml:trace contextRef="#ctx0" brushRef="#br1" timeOffset="324640.5684">7088 5047 89,'-34'4'36,"-2"-2"-3,15 3-22,-1-12-37,3-3-9,19 10-2,-16-12-1</inkml:trace>
  <inkml:trace contextRef="#ctx0" brushRef="#br1" timeOffset="324665.5698">6838 4987 65,'-18'-5'0,"5"-4"3,4-2-3,5-17-29</inkml:trace>
  <inkml:trace contextRef="#ctx0" brushRef="#br1" timeOffset="324957.5865">6703 4877 107,'-19'1'37,"-1"-17"-9,12 2-28,5 2-36,6-4-3,4-5 0</inkml:trace>
  <inkml:trace contextRef="#ctx0" brushRef="#br1" timeOffset="325510.6182">6584 4748 114,'-19'-2'26,"3"3"-25,1-5-1,-1-1-39,2-1-3</inkml:trace>
  <inkml:trace contextRef="#ctx0" brushRef="#br1" timeOffset="325867.6386">5047 4755 112,'-24'4'15,"12"-4"-14,5-15-3,0-6-38,7 21-3</inkml:trace>
  <inkml:trace contextRef="#ctx0" brushRef="#br1" timeOffset="326130.6536">4718 4752 88,'-23'9'1,"12"-11"-1,8-14 1,11-7-38</inkml:trace>
  <inkml:trace contextRef="#ctx0" brushRef="#br1" timeOffset="326151.6548">4791 4500 93,'0'0'1,"12"-28"2,-5-3-4,5 3-34</inkml:trace>
  <inkml:trace contextRef="#ctx0" brushRef="#br1" timeOffset="326446.6717">4397 3998 85,'0'0'2,"0"0"-2,9-36 0,6-12-31</inkml:trace>
  <inkml:trace contextRef="#ctx0" brushRef="#br1" timeOffset="326480.6737">4647 3659 106,'0'0'36,"17"23"-7,-6-25-28,5-27-34,2 15-5,4 4 1</inkml:trace>
  <inkml:trace contextRef="#ctx0" brushRef="#br1" timeOffset="326771.6903">4782 3494 112,'-13'1'35,"5"5"-8,-5-18-30,4 1-33,4 1-1,3-11-2</inkml:trace>
  <inkml:trace contextRef="#ctx0" brushRef="#br1" timeOffset="326796.6917">4638 3204 99,'-19'-8'2,"14"-13"-1,10-14-1,1-11-33</inkml:trace>
  <inkml:trace contextRef="#ctx0" brushRef="#br1" timeOffset="326817.6929">4752 2747 116,'-12'-7'36,"7"-5"-15,10-10-20,6-4-40,4-8 1,5-10-5</inkml:trace>
  <inkml:trace contextRef="#ctx0" brushRef="#br1" timeOffset="327126.7106">4830 2224 95,'-20'-14'38,"3"-6"-4,-1-6-12,8-2-46,7 1-12,6-8-1,4 0-1</inkml:trace>
  <inkml:trace contextRef="#ctx0" brushRef="#br1" timeOffset="327152.7121">4809 1781 104,'-15'-16'36,"-7"-5"-5,12 5-30,-4-2-33,6-10-4,7-10-1</inkml:trace>
  <inkml:trace contextRef="#ctx0" brushRef="#br1" timeOffset="327170.7131">4880 1193 104,'-28'-56'30,"28"56"-30,0 0-1,-39-46-32,39 46-4</inkml:trace>
  <inkml:trace contextRef="#ctx0" brushRef="#br1" timeOffset="327506.7323">3719 874 113,'0'0'39,"-62"13"-7,62-13-26,0 0-42,-48 5-1,48-5-2</inkml:trace>
  <inkml:trace contextRef="#ctx0" brushRef="#br1" timeOffset="327798.7491">3293 1003 110,'-49'15'37,"7"-7"-5,1-1-15,41-7-47,-54 14-6,54-14-3,0 0 1</inkml:trace>
  <inkml:trace contextRef="#ctx0" brushRef="#br1" timeOffset="327820.7503">2973 1066 109,'-73'17'37,"73"-17"-15,-81 29-19,35-15-35,46-14-5,-73 20-2</inkml:trace>
  <inkml:trace contextRef="#ctx0" brushRef="#br1" timeOffset="328105.7666">2432 1228 136,'-29'21'40,"-2"-11"-16,7-7-29,5 9-33,5-7-4,5 0 2</inkml:trace>
  <inkml:trace contextRef="#ctx0" brushRef="#br1" timeOffset="328135.7683">2265 1216 132,'-32'8'39,"-4"5"-1,4 13-6,-5 10-66,6-10-6,5 9 1,3-7-3</inkml:trace>
  <inkml:trace contextRef="#ctx0" brushRef="#br1" timeOffset="328155.7695">1817 1596 121,'-40'27'27,"6"8"-23,7 1-7,6-15-34,7-4-1</inkml:trace>
  <inkml:trace contextRef="#ctx0" brushRef="#br1" timeOffset="328461.787">1631 1819 119,'-12'11'39,"-5"9"-7,-5-1-32,8-15-34,3 6-5,11-10 0</inkml:trace>
  <inkml:trace contextRef="#ctx0" brushRef="#br1" timeOffset="328488.7885">1398 2022 108,'-36'29'26,"2"1"-25,5-10-1,5 9-33,8-12-4</inkml:trace>
  <inkml:trace contextRef="#ctx0" brushRef="#br1" timeOffset="328514.79">1212 2330 125,'-35'59'35,"25"-40"-6,10-19-27,3 34-40,14-27-2,6 13 0</inkml:trace>
  <inkml:trace contextRef="#ctx0" brushRef="#br1" timeOffset="328804.8066">1144 2694 110,'-51'39'20,"0"13"-19,7-9-4,9 9-33,4-1 1</inkml:trace>
  <inkml:trace contextRef="#ctx0" brushRef="#br1" timeOffset="328828.808">701 3783 85,'-20'56'8,"8"-8"-8,12-48-3,-9 76-30</inkml:trace>
  <inkml:trace contextRef="#ctx0" brushRef="#br1" timeOffset="328850.8092">705 4212 72,'0'0'-1,"9"88"2,-9-88-1,17 78-24</inkml:trace>
  <inkml:trace contextRef="#ctx0" brushRef="#br1" timeOffset="329142.8259">352 5576 108,'-11'64'38,"11"-64"1,0 0-4,-10 52-27,10-52-41,-1 46-3,1-46-2,0 0 0</inkml:trace>
  <inkml:trace contextRef="#ctx0" brushRef="#br1" timeOffset="329439.8429">653 6490 87,'0'0'17,"19"54"-18,-19-54 3,40 14-35,-40-14 1</inkml:trace>
  <inkml:trace contextRef="#ctx0" brushRef="#br1" timeOffset="329466.8445">1040 6532 121,'0'0'39,"0"0"-7,0 0-35,37 70-25,-21-50-14,4-4 3</inkml:trace>
  <inkml:trace contextRef="#ctx0" brushRef="#br1" timeOffset="329767.8617">1803 6517 67,'31'7'-1,"-4"-7"1,1-7-1,-5-13-27</inkml:trace>
  <inkml:trace contextRef="#ctx0" brushRef="#br1" timeOffset="329800.8636">2223 6601 38,'5'38'1,"-2"-1"-2,1-10-2,19 1-23</inkml:trace>
  <inkml:trace contextRef="#ctx0" brushRef="#br1" timeOffset="329825.865">2489 6752 16,'35'-20'0,"2"-1"-1,5-1 2,5-15-16</inkml:trace>
  <inkml:trace contextRef="#ctx0" brushRef="#br1" timeOffset="330138.8829">3007 6554 86,'20'4'22,"1"12"-26,-1-1 3,-7-4-28,13 4-5</inkml:trace>
  <inkml:trace contextRef="#ctx0" brushRef="#br1" timeOffset="330164.8844">3478 6627 112,'38'8'38,"6"1"-2,16-8-10,17-17-65,1 1 3,7-2-4,-1-4 1</inkml:trace>
  <inkml:trace contextRef="#ctx0" brushRef="#br1" timeOffset="333431.0712">3952 6624 31,'-1'20'30,"1"-20"-8,13 7 0,-1-6-5,1-7-6,7 2-9,-2-9-25,12 11-3,-7-8-3,13 3 0</inkml:trace>
  <inkml:trace contextRef="#ctx0" brushRef="#br1" timeOffset="333767.0904">4498 6491 61,'16'17'28,"-16"-17"2,15 7-6,-15-7-26,19 3-5,-9-1-10,3-6-11,12 11-1,-8-13 1,12 7 1</inkml:trace>
  <inkml:trace contextRef="#ctx0" brushRef="#br1" timeOffset="333799.0923">4839 6555 64,'0'0'29,"11"10"-7,-11-10-7,19-24-37,2 21-5,-4-6-2,13-3 1</inkml:trace>
  <inkml:trace contextRef="#ctx0" brushRef="#br1" timeOffset="334138.1116">5250 6432 57,'0'0'30,"19"3"-2,-19-3 2,0 0-26,0 0-5,18-3-8,-7 10-19,-11-7 0,28 1-1,-13-15 1</inkml:trace>
  <inkml:trace contextRef="#ctx0" brushRef="#br1" timeOffset="334168.1134">5588 6330 71,'10'6'32,"7"2"-1,-7-8 1,8-1-29,-2 3-3,5-1-1,-2-3-2,8 8-5,-8-13-7,8 1-8,1 0-8,-5-5 2,4 1-2</inkml:trace>
  <inkml:trace contextRef="#ctx0" brushRef="#br1" timeOffset="334479.1311">5930 6185 53,'0'0'27,"-18"-3"-5,18 3-11,4 22-27,-13-23-11,9 1-1,0 0-2</inkml:trace>
  <inkml:trace contextRef="#ctx0" brushRef="#br1" timeOffset="334833.1514">3711 6597 22,'23'7'23,"-8"-9"-5,10 13-3,-2-6-4,7 8-1,1-2-5,10 2-3,0-6-1,5 2-1,3-4-1,1-5-1,-1-1 2,0-5-3,2 1-2,-2-3-6,5 2-6,-5-14-6,17 12 1,-11-12 1</inkml:trace>
  <inkml:trace contextRef="#ctx0" brushRef="#br1" timeOffset="335132.1685">4942 6457 29,'57'-12'20,"-18"-11"0,10 13-8,-6-1-4,2 0-2,1 3 0,-3-3 0,5 4 1,-7-5 0,5 5 0,-8-3-1,6 2-3,-6 2-5,0-2-10,-4-5-14,6 13-1,-10-11-1,9 3-1</inkml:trace>
  <inkml:trace contextRef="#ctx0" brushRef="#br1" timeOffset="335846.2093">5714 6357 39,'-10'1'26,"11"10"0,-10-16 1,9 5-15,0 0-9,6 13-2,-6-13-1,0 0 1,13 0 1,-13 0-1,13-18 1,-4 1 1,0-2-1,0-5 0,0-1 0,-3-4 1,-1 0 0,-4-7 1,1 2 1,-7-7-1,4 2 0,-7-3-1,5 6 0,-5-4 1,5 10 0,-6-5 0,6 9-2,-6-5 2,5 11 0,-7-8 0,5 4 0,-5-3-2,4 0 1,-1 0-3,0 1 2,0 2-2,1 4-1,0 1 0,-2 3 1,0 4 0,-2 1-1,1 5 2,-1-2-1,-1 1 1,3 1-1,-2-4 1,2 3-1,-1-4 0,2-1 0,-1-1-1,-2-1 0,1 4 1,-1-5-1,-1 1 2,0-1 0,1 1-1,-2-1 2,3 2-2,0-2 2,0 0-2,1 0 1,0 0-1,1 2-1,-2 0 0,-2 4 0,-1-5 2,-2 1-1,-2 1 1,-2-1-1,-5 3 0,-1-2 0,-2 1-1,-3 1 0,-1 0 0,-5 2 0,-1-1-1,-4-2 2,2 3-1,-4-4 1,2-1 2,-2 1-1,0-3-2,-3 3 2,2 1-7,-8-2-4,10 1-25,-4 2-2,6-2 0,7-7-2</inkml:trace>
  <inkml:trace contextRef="#ctx0" brushRef="#br1" timeOffset="337471.3023">4710 5150 27,'-19'-12'28,"11"11"-2,-11-9-1,19 10-14,-18-11-4,3 9-3,3 2-1,-4-2 0,0 2 1,-3-12 1,3 7 1,-5-6 0,7 2 0,-6-4 1,8 3-2,-2-3-3,4 3 1,-1 0-2,3-1 1,-1-3-2,2 3 2,-4-4-2,4 1 2,-4-1 0,4-3 0,-3 5 1,2 3-1,1-2-1,3-1 1,-1 1-1,2 1 1,1-3-1,1 2 1,0-3 0,2-1-1,-2-4 1,1 5-2,-1-4 1,2 5 0,-1-5 0,3 4-1,-1 1 1,3-7-1,0 0 1,1-3-1,2-3 1,1-2-1,0 0 0,1 1 0,0-6 1,0 6-1,0 3 0,-1-2 0,1 4 0,1 2 2,-1-2-2,-1 3 2,1-7-3,0 5 3,-1-9-2,2 2 1,-1-2-1,1-4-1,-2 1 2,2-8-1,0 3 1,0 0 0,-1-1 0,0 1 1,-2 0-1,-1-1 1,-1 4 0,-1-4-1,-3-2 1,1 5-1,-1-3 0,2 3 1,0-4 1,2 1-2,0-3 0,3 2 0,1 3 0,1-1 0,-1-3-1,1 0 0,-2-1-2,-1-6 2,-1 4-1,-2-8-1,-1 12 3,-1-14-1,0 13 0,0-3 2,1 4-1,0 1 0,2-2-1,0 12 0,0-12 0,1 8-1,0-13 1,-1 6-4,0-10 4,0 5-3,1-4 3,0-1 0,1 4 0,-1-4 0,3 5 0,-1-4 0,1 10 2,-2-4-2,1 4 1,-2-1 0,0-4-2,-4 3 2,-2-1-2,-1-5 2,-1 2-3,-3 4 3,-3-3-3,-2 6 5,-1-4-3,-2 9 0,-2-6-1,-2 4 0,-3-1 1,-1-3-1,-2 2 0,-2-7-2,24 45 0,-54-84 2,54 84 1,-63-72 0,63 72 0,-68-63 0,68 63 1,-73-51-2,73 51 3,-80-45-3,41 23 0,-7 3-1,-3-3 0,-4 7 0,-4-1-1,-4 4 2,0 0 0,-2 1 0,1 2 1,1 1 1,-1-1-1,0-2 1,3 1-3,-8-1-6,10 4-21,-11-2-6,5 7-1,1-2 0</inkml:trace>
  <inkml:trace contextRef="#ctx0" brushRef="#br1" timeOffset="339394.4123">3289 949 93,'0'0'36,"0"0"-2,0 0 0,0 0-28,0 0-3,0 0-2,0 0-1,-49-13 1,49 13-2,-60-3 2,60 3-1,-71-6 2,32 2-2,-4 4 0,-1 6 0,-4 2 1,-2 4 1,-3 0-3,0-2 1,-1 8 0,-1 4 0,0 1 1,-2 1 0,0 1-1,-1 3-1,-2 6 2,-4 8-1,-2-6 0,2 4 0,-2 0 0,4-1 0,2-2 0,1 2 1,2-6-1,4 4 1,1-2 0,-5 8-1,1 0-1,-4 3 1,-3 3 0,-3 3 0,-3 1-1,-1-4 3,2 4-3,3-3 2,5 1-1,3 2-1,9 9 1,3 7-1,9 3 2,1 3 0,4 2-2,4-1 2,-2-2-2,-3 1 3,1-7-2,-1-5 1,0-1-1,1 8-3,0 3 4,0 4-3,2 7 3,2-3-2,1 2 4,2 1-2,3-1 3,1 1-2,3-1 1,2 2-1,3 0 2,0 1-2,6 4-3,-2 0 3,0 2-3,2-5 4,-1-7-4,2-5 2,-5-5-1,-1-3-3,1-3 4,0-7-4,-2-1 4,-5-6-4,3 3 4,-1-5 0,1 4 0,1-2 3,-3-1 0,-5 4 0,3-5-3,0 7 3,-1 3-4,-4 0 1,0 1-2,6-1 2,-5 0-4,10-2 3,1 5-1,2-10 2,9-51 0,-15 86 1,15-86 0,-10 71-2,10-71 0,-15 76 0,15-76 0,0 76 0,0-76 0,0 91 0,0-43 0,0 2 0,0-2 0,0-48 0,0 78 0,0-78 0,0 64-2,0-64 1,0 58-1,0-58 3,0 59-1,0-59 1,22 55 0,-22-55 0,22 56 0,-22-56-1,29 47 0,-29-47 0,0 0 0,46 65 0,-46-65-1,39 48 0,-39-48 1,46 53 0,-46-53 0,47 38-1,-47-38 0,56 25 0,-56-25 1,62 15 0,-62-15 0,60 3-1,-60-3 1,67 0 1,-67 0 0,61 11-2,-61-11 1,61 14-1,-61-14 1,64 5-2,-64-5 1,63-2 0,-63 2-2,68-22 4,-68 22-2,74-31 2,-31 14-1,0 4 1,3 1-3,7 2 1,5-2 2,4 3-2,1-4 0,1-8-1,-1 7 1,0-5 0,-1 5 2,-7-6-1,-3 9 1,-3-2-2,-3 2-1,-5 8 2,-2-2-1,-1 3-1,-1-2 1,-4 2 0,-2-3 0,1 2 0,2-3 0,3 7 2,1-9-1,2 10 0,0-2 2,3 1-2,-2 4 1,-1-5-1,-2 5 1,0-4 0,-6 4-1,3-7-2,-4 2 0,3 0 0,0 2 1,2 1-2,1 2 2,5 4 0,4-3 0,0 4 1,2-1 1,2 0-1,2 0 1,0 2 0,3-3-2,-5-2 1,1 1 0,-1 1-1,4 5 1,-1 0-1,3 7 1,0-6 0,2 8 0,1-7-1,0 0 0,0-1 1,-1-7-2,-1 5 2,0-9-2,3 5 2,1-9 0,3 4 0,3 0 0,2-6 1,3-6 0,3-8-1,4-9 1,5-6 0,5-3-3,3-2-1,0-6-4,13 6-28,0 2-2,0-1-2,0 1 1</inkml:trace>
  <inkml:trace contextRef="#ctx0" brushRef="#br1" timeOffset="351625.1118">5390 6379 41,'0'0'28,"0"0"-1,0 0-6,0 0-5,0 0-4,0 0-4,0 0-3,0 0-2,0 0-1,0 0-2,0 0 1,12 7-1,-12-7 0,15 1 0,-4 1 0,1-4-1,3 5-2,-2-8-6,7 5-9,3 0-12,-7-7 1,7 13-2,-4-17 1</inkml:trace>
  <inkml:trace contextRef="#ctx0" brushRef="#br1" timeOffset="351987.1325">5688 6406 48,'-11'2'27,"11"-2"2,-12 4 1,12-4-22,-4-11-5,4 11 1,9-3-1,-9 3 0,19-1-1,-7 0-3,2 4-1,5-3 0,-4-2-1,4 4-1,-3-4-1,3 5-4,-5-4-12,-3 0-5,8 2-2,-19-1 1</inkml:trace>
  <inkml:trace contextRef="#ctx0" brushRef="#br1" timeOffset="352331.1522">5458 6454 24,'2'10'25,"-2"-10"5,12 0-2,7 0-11,-1-7-7,12 4 1,-4-8-3,9 9 1,-3-10-4,6 7-2,0-7-1,3 6-2,-1 0 0,1 5 0,-3 0 1,1-3-2,-1 7-1,-6-8-2,-1 9-6,-10-6-21,-10-8 3,-1 2-4,-13-18 1</inkml:trace>
  <inkml:trace contextRef="#ctx0" brushRef="#br1" timeOffset="353291.2071">4813 5123 42,'21'-2'25,"-5"-6"-3,4 5-5,5 0-3,-4-3-5,7 5-4,-2 0 0,5 2-2,0-3 0,4 4 0,2-9 0,2 6-1,0-3 1,3 3 0,-2-2-2,3 4 2,0-4-1,2 6 1,-4-8-1,4 5 1,-4-6 0,3 3-2,-5-4 3,5 5-3,-3-5 2,4 0 0,1 2-1,2 1 1,-2 1-1,2 0 2,-2 1-2,-2-5 1,-3 3-3,-1 2 1,-5 0-1,0 1 0,-1-3-2,1 3 3,0 1-2,3-1 2,0 2-2,2-2 1,0 0 0,0 1 0,-1 1 1,-2-2-1,-2-2-1,-3 1 1,-2 2 0,-2-4-1,-1 6 1,-1-2 0,-3 2 0,0 1 2,0 1-1,-1 3-2,-2-2 2,-2 2 0,0-3 0,-3 2-2,-1 0 2,-3-1-4,0-2 2,-1 4 1,0 1 0,-1 2 0,1 0 0,0 1 0,0 0 0,0 3 0,1 2 1,-1 2-1,-1 0 0,-1-1-1,0 4 0,-2-1 1,-2 5 0,-1 4-1,-4-1 1,-1 3 0,-3-3 0,-2 3 1,-2-2-1,-2 4-1,-1-5 0,-1-7 0,5 7-3,-7-14-4,12 11-15,-5-5-11,-1-7-1,4-3 1,5-10 0</inkml:trace>
  <inkml:trace contextRef="#ctx0" brushRef="#br1" timeOffset="353744.233">6950 5619 20,'2'29'23,"-12"-9"-1,7 7-4,-4-1-3,-5 0-2,2 2-3,-8-6-1,4 1-3,-7-1-2,2 5 0,-6 0 1,4 1-1,-7 0 0,4 1 0,-4 0 0,1 1 0,-5-2 0,-1 0-1,-4-5 0,0 5-1,-4-6 0,0 6 0,-4-5-2,1 8 0,-2-9 1,-1 5 0,-5-10 0,-3 0 0,-8-8 0,-9-3 0,-7-4 0,-9-7-1,-6 7-3,-9-8-2,3 13-16,-4 2-12,1 1-1,11 9-1,6-5 0</inkml:trace>
  <inkml:trace contextRef="#ctx0" brushRef="#br1" timeOffset="362763.7489">13554 5517 1,'-19'0'14,"19"0"3,-13 8-2,9 2-4,-1 2 2,2 4-1,3-1 3,-1 8-3,4 5 0,-2-4-3,7 12-1,-1-3-2,6 3-1,-1-8 1,7-1-2,-2-14 1,7-4-3,-2-11 1,4-6 2,-5-13-4,3-5 3,-10-8-4,-1 0 3,-12 0-3,-8 4 2,-12 1 0,-8 7-1,-9 1 1,-5 7 0,-5 7 0,1 1-3,7 8 0,5 1-2,18 8-6,4 1-19,18 0-4,15 5-3,8-10 2</inkml:trace>
  <inkml:trace contextRef="#ctx0" brushRef="#br1" timeOffset="363369.7836">14195 5427 52,'-19'-4'29,"9"5"0,-2-4-4,12 3-11,0-12-4,0 12-6,23-9-1,-6 4-3,6 3 1,3 3 0,2 0-2,3 4-1,-2-5-6,6 8-10,-1 0-12,-8-8 0,4 8 0,-10-16 0</inkml:trace>
  <inkml:trace contextRef="#ctx0" brushRef="#br1" timeOffset="363806.8086">14169 5693 14,'-16'-6'25,"12"16"-1,-9-12 4,13 2-10,-1 13-2,1-13-4,24 1-1,-3-4-4,15 6 0,3-4-2,11 7-3,9 0-7,-2 2-14,3 4-11,6-1 0,-8-5-1,2 1-1</inkml:trace>
  <inkml:trace contextRef="#ctx0" brushRef="#br1" timeOffset="369496.134">15214 5270 48,'-21'4'24,"21"-4"-2,-12 14-3,10-4-4,13 12-5,1 1-4,15 7-1,0-1 0,13 11 0,-3-6 0,9 7-1,-9-11 0,0 5 1,-14-14-1,-2 7 3,-19-9-2,-7 0 0,-20-8 0,-8-1 1,-17-7-1,-6-1-2,-6-2-3,-2-3-2,5 3-2,3-6-5,20 9-6,4-7-22,21 2 2,11 2-2,17-10 1</inkml:trace>
  <inkml:trace contextRef="#ctx0" brushRef="#br1" timeOffset="369871.1555">15127 5288 70,'0'0'33,"13"-6"1,16 1-1,15-11-19,12 14-8,-1-7-4,7 4-2,-5 2-3,-7-8-14,-11 2-17,-8 6 1,-16-8-2,-3 6 1</inkml:trace>
  <inkml:trace contextRef="#ctx0" brushRef="#br1" timeOffset="370384.1848">15828 5376 46,'22'34'31,"4"8"1,-7-1 0,-5-10-16,9 22-4,-13-15-4,7 6 1,-14-14-2,6 1 0,-11-16-1,4 1-1,-2-16 1,-13 13-2,0-16-1,0-7 0,-1-5-2,-2-7-1,2-2 0,0-8-2,3 1 1,4-6-1,3 2 1,5-1-1,6-4 1,4-1 0,6 2 0,2 6-1,5 0 1,2 5 1,0 4-1,1 4 0,0 11 0,2 16 1,-2 11-1,1 7 2,-2 7 0,1 10 0,-3 6 0,-1 4 1,-4-1-1,-2 0 0,-3-12 1,-2 1-1,-4-9 1,-1-3-1,-1-4-1,-3-6-1,2 0-2,-8-8-5,10 7-7,-12-7-20,5-10-3,0 0 2,0 0-1</inkml:trace>
  <inkml:trace contextRef="#ctx0" brushRef="#br1" timeOffset="370738.205">15914 5602 72,'20'-4'32,"10"5"-2,3-10-1,6 10-35,5 5-22,-1-4-2,6 5-3,-13-9 2</inkml:trace>
  <inkml:trace contextRef="#ctx0" brushRef="#br1" timeOffset="371403.2431">16878 5400 50,'0'0'31,"-15"2"-1,15-2-5,13 11-7,2-15-4,18 12-3,1-9-2,14 6-1,1-5-4,6 1 0,0-2-3,-4-1 0,-5 2-2,-10 0-2,-5 5-2,-13-2-4,0 7-13,-18-10-11,7 11-1,-7-11 0,-15-10 1</inkml:trace>
  <inkml:trace contextRef="#ctx0" brushRef="#br1" timeOffset="371773.2642">17081 5128 46,'-11'5'31,"13"5"1,2 9 2,7 1-12,10 25-10,-10-3-2,13 16-1,-10-3-2,9 8 0,-8-7-3,3-3-1,-6-8-3,-3-6 0,2-1-6,-12-5-22,5-5-9,2-6 1,1-6 0</inkml:trace>
  <inkml:trace contextRef="#ctx0" brushRef="#br1" timeOffset="376110.5123">17903 5165 24,'-5'-24'19,"13"12"0,-10-3-5,6 1-2,-1 3-3,-2 1 0,-1 10-2,4-11 0,-4 11 1,0 0-1,-10 13-1,0 2-1,4 6-1,-5 7 0,6 11 0,-6 3 2,10 14 1,-5-2 0,11 6 1,-4-9-1,11 5 1,-5-16-3,10 2 0,-1-16 1,8-6-2,-1-17 0,4 0-1,-1-7-1,0-5-1,2-4-2,-9-6-3,4 5-17,-9-7-16,-5-14-1,-8-5 1,-5-15-1</inkml:trace>
  <inkml:trace contextRef="#ctx0" brushRef="#br1" timeOffset="376466.5327">17824 4882 70,'-5'-16'27,"-8"-2"-2,13 18-10,12-1-35,-12 1-9,17 12 0,-4-5-2</inkml:trace>
  <inkml:trace contextRef="#ctx0" brushRef="#br1" timeOffset="376922.5588">18485 5464 26,'0'0'21,"5"-10"3,-5 10-3,5-19-2,-9 7-2,4 12 0,-8-15-3,8 15-4,-11-14-1,11 14-2,-11-11-1,11 11-1,0 0 0,0 0-2,11 0 1,5 3-2,0-3 1,7 9-2,0 1 0,2 4-1,1 0 0,-3 4 0,-6-3 0,-1 5 1,-8 0 0,-5-1 1,-10-4 0,-4-1-1,-7-2 1,-2-5-1,-2 3 0,1-4-2,4 7 2,6 0-2,10 2 1,6 7 0,8 0 1,3 3-1,2 0 1,-2 3-1,-3-2 1,-8-3-2,-10-4 2,-8-5-2,-7-1-2,-9 0-2,2 4-3,-10-11-11,11 3-17,7 0 0,10 0 1,9-9-1</inkml:trace>
  <inkml:trace contextRef="#ctx0" brushRef="#br1" timeOffset="377512.5925">19148 5311 53,'-16'-5'31,"16"5"2,-10-3 2,16-8-11,21 17-10,0-16-2,21 16-1,-1-16 0,14 13-6,-1-5-2,3 5-3,-5 1-3,-10 0-1,-3 10-3,-18-12-2,1 15-5,-28-17-13,0 0-8,0 0 2,-14-2-1,-2-7 3</inkml:trace>
  <inkml:trace contextRef="#ctx0" brushRef="#br1" timeOffset="377894.6144">19269 5015 67,'0'0'32,"-6"18"2,6 3 1,13 17-14,-10 1-9,13 22-1,-5 0-1,11 13 0,-4-7-5,6 4-1,-5-10-2,-2-9 1,-3-12-2,-2-8 0,-4-14-2,-8-18-2,11 19-2,-11-19-7,0 0-25,-9-9-1,8-4 0,3-1-1</inkml:trace>
  <inkml:trace contextRef="#ctx0" brushRef="#br1" timeOffset="379900.7291">20337 5183 35,'-6'15'29,"-6"-5"0,6 15 1,-1 9-6,-4-3-8,15 22 1,-9-18-3,16 13-2,-8-17-3,11 4-2,-7-14-1,8-1-2,-5-12 0,6-5-3,-2-2-1,-1-5-1,4 1-5,-12-12-22,6-4-9,-6-21 0,-2-5 0,-8-10 0</inkml:trace>
  <inkml:trace contextRef="#ctx0" brushRef="#br1" timeOffset="380258.7496">20275 4978 97,'-9'-15'28,"0"0"-4,9 15-12,23 4-40,-7 6-2,11 5-2,2 2 1</inkml:trace>
  <inkml:trace contextRef="#ctx0" brushRef="#br1" timeOffset="380639.7714">20783 5458 59,'-12'-3'28,"12"3"1,2-17 1,1 7-13,13 8-7,-3-4-3,9 8-2,-3 0-1,5 9 0,-4-1-1,3 8-1,-10-5 2,0 4-2,-8-2 1,-2 2 0,-3-17-2,-3 21 3,3-21-1,-6 14 0,6-14-2,2 11 1,7-5-2,4-1-2,8 5-1,-4-5-6,13 9-14,-2-3-12,0-3 0,0-4-2,-3 0 3</inkml:trace>
  <inkml:trace contextRef="#ctx0" brushRef="#br1" timeOffset="381799.8377">21476 5178 68,'0'0'33,"0"0"2,0 0-2,26 2-11,1-12-12,16 12-5,0-8 0,8 8-1,-4-9-1,0 7-4,-3 1-1,-11-4-7,3 13-15,-14-9-10,-8-6 0,-14 5-1,-2-15 0</inkml:trace>
  <inkml:trace contextRef="#ctx0" brushRef="#br1" timeOffset="382178.8594">21569 4947 101,'-4'13'34,"6"4"-2,9 8 0,13 11-27,-2 11-3,5 11-2,5 9-1,-2-2-10,5 7-22,3-4-1,-3-7 0,3-1-1</inkml:trace>
  <inkml:trace contextRef="#ctx0" brushRef="#br1" timeOffset="384214.9759">22492 5037 41,'-1'23'30,"-2"-1"0,6 10 1,4 6-6,-1-5-8,18 8-3,-6-15-5,13 2-3,-1-12-4,4-6-3,2-3-7,-5-16-25,-2-19 0,-6-9-1,-10-11-1</inkml:trace>
  <inkml:trace contextRef="#ctx0" brushRef="#br1" timeOffset="384568.9961">22552 4737 75,'-29'-3'12,"12"14"-11,10 4 0,7-15-24,24 33-7</inkml:trace>
  <inkml:trace contextRef="#ctx0" brushRef="#br1" timeOffset="384946.0177">23112 5062 96,'10'2'31,"0"5"2,-3 6-3,-8-3-21,7 12-2,-7-2-3,4 5 2,-7-6-2,3 4 1,-5-9-2,6 0-1,-2-3 0,4 3-1,-2-14-1,13 25 0,-1-5-1,0-8-3,11 9-3,-11-16-19,12 0-9,-4-11-2,-2-9 1,-4-6 0</inkml:trace>
  <inkml:trace contextRef="#ctx0" brushRef="#br1" timeOffset="384977.0195">23310 5142 84,'-6'29'33,"3"-2"1,2 8 1,1 15-22,-5-4-7,10 8-2,-6-2 0,7-1-2,-3-3-2,-1-8-3,4-1-7,-7-11-23,7-8-1,5-9-1,-2-8 0</inkml:trace>
  <inkml:trace contextRef="#ctx0" brushRef="#br1" timeOffset="385351.0409">23668 5085 76,'-9'6'34,"9"-6"-1,0 0 0,0 0-15,18-3-10,10 7-3,5-5-1,8 2-4,11 3-7,1-2-18,-5 0-9,1 0-1,-11-1 0,-6 8 1</inkml:trace>
  <inkml:trace contextRef="#ctx0" brushRef="#br1" timeOffset="385732.0626">23731 5292 68,'-7'16'34,"7"-2"1,10-10 1,9 7-11,-1-14-12,15 15-4,3-6-7,8 2-4,9 11-8,-1-9-25,-3 2-1,-3-6 2,-3-6-1</inkml:trace>
  <inkml:trace contextRef="#ctx0" brushRef="#br1" timeOffset="385771.0649">24449 5211 91,'4'53'34,"-4"-53"0,12 51 1,-12-51-20,36 63-7,-36-63 1,63 58-3,-21-36 0,6-14-1,1-8-2,0-15 0,-8-8-2,-41 23 1,48-76 0,-48 76-1,-16-84-1,16 84 0,-69-74 0,19 57-4,0 4-4,2 18-29,3 6-2,45-11-2,-53 34 3</inkml:trace>
  <inkml:trace contextRef="#ctx0" brushRef="#br1" timeOffset="387534.1657">14134 7196 45,'-10'0'31,"10"0"-2,0 0-6,0 0-11,0 0 2,-1-16-6,14 18 1,-4-5-5,13 5 0,1-2 0,9 5-2,5 1 2,4 3-4,5 4 0,-5-10-7,7 15-8,-11-4-18,-6-4 1,-2 0-2,-15-7 1</inkml:trace>
  <inkml:trace contextRef="#ctx0" brushRef="#br1" timeOffset="388248.2066">13992 7549 38,'0'0'30,"-19"-3"0,19 3 2,0 0-13,6-14-5,21 18-3,2-9-3,17 5-3,6 4-1,12 6-2,8 4-5,-3 1-9,2 3-21,-1 5 0,-12-7-1,-3 2-2</inkml:trace>
  <inkml:trace contextRef="#ctx0" brushRef="#br1" timeOffset="389181.2599">15201 7083 14,'0'0'24,"-19"-15"4,19 15-2,-8 8-8,-2 1-5,11 8 1,-4-2 0,14 11-3,-2-9 0,16 9-4,-2-9-1,12 9-3,-1-11 2,7 7-4,-5-2-1,-1 2-1,-8 1 0,-3 2 2,-13-1 0,-7-1 0,-14-3 0,-8-6 1,-15-4 1,-8-6 1,-11-2-1,-2-5 1,-4-1-3,3-2 1,7 3-3,4 2-3,15 3-5,3-3-6,26 1-20,0 0-2,10-1 2,8-5-2</inkml:trace>
  <inkml:trace contextRef="#ctx0" brushRef="#br1" timeOffset="389585.283">15187 7067 29,'11'-17'27,"19"13"-1,-2-13-2,6 12-25,16 12-18,-13-16-5,16 12 0,-19-10-2</inkml:trace>
  <inkml:trace contextRef="#ctx0" brushRef="#br1" timeOffset="390019.3079">15739 7199 51,'3'15'27,"12"12"3,-8-10 1,1 4-22,7 6-1,-5-7-3,2 1-1,-6-6-1,0 0 2,-6-15-2,-1 12 1,1-12 0,-12-11-3,3-1 1,0-9-2,3-3-5,-4-10 0,9 0-1,-3-8 0,10 5-3,-1-1 5,7 6-1,2 5 3,1 3 2,3 10 1,-1 0 2,3 9 1,-3 3 1,5 8 0,-5 3-1,7 8 1,-6 7 0,8 5 1,-7 11 1,4 2-3,-5 1 1,-1 3-2,-5-3 1,-1-4-3,-5-8 0,-4-5-4,0-3-1,-5-11-5,4 6-19,-3-6-6,2-12-3,-12-3 2</inkml:trace>
  <inkml:trace contextRef="#ctx0" brushRef="#br1" timeOffset="390398.3295">15892 7274 51,'9'-12'14,"18"9"-13,8 0 0,2-5-20,15 13-9</inkml:trace>
  <inkml:trace contextRef="#ctx0" brushRef="#br1" timeOffset="391207.3758">16785 7112 40,'-16'-6'31,"16"6"-1,-17-5-1,17 5-12,0 0-7,0 0-2,10 4-3,3-3-1,10 5 0,3-8-2,11 3 1,4-1-2,4-1-2,4 2-2,-7-6-7,4 2-20,-5 5-3,-11-8 1,-2 6-1</inkml:trace>
  <inkml:trace contextRef="#ctx0" brushRef="#br1" timeOffset="391589.3977">16756 7259 67,'0'0'34,"0"0"-2,18 7 0,15-4-16,8-6-11,10 6-4,11-1-6,-4 3-13,-1-8-15,8 4 0,-10-10-1,0 1-2</inkml:trace>
  <inkml:trace contextRef="#ctx0" brushRef="#br1" timeOffset="394559.5676">17719 6419 25,'0'0'26,"4"-27"0,-4 27-6,8-12-2,-8 12-1,0 0-2,0 0-4,15 20-1,-13-9-2,11 11-2,-6-5 1,9 11-3,-7 2 1,9 0-2,-5 3 2,5-1-4,-3 1 2,4 0 0,-2-1 0,2-2-1,-4-8 0,2 1 0,-4-8 0,-1 3-1,-3-9 1,0 6 0,-9-15 0,10-1 0,-10 1-1,6-12 0,-6 12 0,4-15 0,-4 15-1,2-20 0,-2 20 0,0 0 0,0 0 0,2-10 0,-2 10-3,0 0-4,12 0-25,-12 0-6,3-19-2,-2-3 2</inkml:trace>
  <inkml:trace contextRef="#ctx0" brushRef="#br1" timeOffset="395150.6014">16609 7166 29,'0'0'29,"-16"-7"3,16 7-6,-8-12-3,8 12-6,0 0-6,-7-11-2,19 11-3,1-3-1,11 0-1,5-7 0,11 6 0,2-8-2,9 9 2,-1-1-1,3 1-1,-2-1-1,-4 9 1,-7-1-1,-5 0 1,-2-1-1,-6-3-3,-1 3-2,-11-10-4,4 15-9,-19-8-19,13-1 0,-13 1-3,0 0 4</inkml:trace>
  <inkml:trace contextRef="#ctx0" brushRef="#br1" timeOffset="395586.6263">16892 6907 47,'-7'-27'25,"7"27"3,0-13-7,0 13-7,4 13-3,-3 2-3,11 18 2,-6-4-2,12 20 3,-10-10-3,10 10 0,-8-10 0,3 9-3,-7-7 2,2 1-4,-5-9 2,1-8-3,-3-5 0,1-8-5,2 1-4,-4-13-19,0 0-11,5-14 0,3-10-2,7-1 1</inkml:trace>
  <inkml:trace contextRef="#ctx0" brushRef="#br1" timeOffset="396461.6763">18318 6713 36,'0'0'24,"0"0"-4,1-12-1,-1 12-4,10-12-4,4 9-2,-3-3-3,6 8-2,-2-5-2,2 7-1,-3 0 0,0 2 0,-4 0 1,-2 6 0,-6-2 0,1 8 2,-7 3 0,2-5 0,-3 0-1,3-2-1,3 3-1,-1-17-3,20 20-10,-1-8-18,-3-21 0,11 8-1,-10-13 0</inkml:trace>
  <inkml:trace contextRef="#ctx0" brushRef="#br1" timeOffset="396845.6983">18182 6394 20,'0'0'27,"-6"13"1,-5-7 3,2 12-11,2 11-5,-6-1-1,6 10-4,-7-3-5,6 0-9,4 3-16,4 1-11,-6-16-1,12 3 1</inkml:trace>
  <inkml:trace contextRef="#ctx0" brushRef="#br1" timeOffset="398090.7695">18116 6348 16,'7'-11'12,"-7"11"3,0 0 3,11-14 0,-11 14-1,3-13 0,-3 13 0,0 0-2,10 25-3,-11-6-2,4 12-4,-7-1 0,5 9-2,-8-4 1,2 3-1,-7-6 0,3 1-1,-4-4-2,3-5-2,3 1-3,-2-9-8,7 3-21,6-6-2,-4-13 2,17 14-1</inkml:trace>
  <inkml:trace contextRef="#ctx0" brushRef="#br1" timeOffset="398587.798">18925 6569 50,'0'0'29,"-14"3"0,14-3 3,0 10-14,0-10-6,16 0-3,-2-2 0,15 7-2,-4-7 0,9 5-2,-6-7-2,4 4-1,-8 4-1,-3-3-3,-4 5-2,-17-6-6,19 1-21,-19-1-3,0 0-2,9 2 1</inkml:trace>
  <inkml:trace contextRef="#ctx0" brushRef="#br1" timeOffset="400598.913">19419 6300 19,'0'-22'25,"0"22"2,2-11-1,-2 11-8,0 0-1,0 0-4,6 18 1,-9-7-4,9 14-1,-6-5-1,9 14-1,-6-3-1,7 11-1,-5-6 1,4 9-1,-3-13-1,2 0-2,-3-9 0,2-3-1,-5-7 1,1-2 0,-3-11 0,0 0-2,10-9 2,-1-3 0,1-6 0,4-3 0,3-8-1,4-11 1,3-3-1,0-4 0,0-3-2,-1 5 2,-3 1-3,-4 8-1,2 13-4,-8 2-5,9 18-26,-9 4-1,1 12 2,-2 1-2</inkml:trace>
  <inkml:trace contextRef="#ctx0" brushRef="#br1" timeOffset="401229.9491">19900 6575 5,'-19'1'20,"19"-1"4,-22 5 1,22-5-7,-18 8-5,7-7 0,11-1-2,-13 4 0,13-4-3,0 0-2,0 0-1,0 0 0,0 0 0,16-9-1,0 10 1,-1-2-2,5 3 0,0-1-1,2 1-1,-1 3-1,-2 2 1,-3 4 0,-3 1 0,-4 4 0,-2 3 2,-8-1 0,-1 5 1,-10-4 0,1 4 0,-8-6-1,5-3 0,-4-6 0,4-7-2,1 5-1,13-6 0,0 0 0,0 0 0,10 20-1,1-4 2,3 3-2,-3 6 1,-3-1 0,-5 7 0,-7-7-1,-6-3-2,-4 1-3,-10-7-10,2 1-20,3 3 0,0-14 1,5 8-2</inkml:trace>
  <inkml:trace contextRef="#ctx0" brushRef="#br1" timeOffset="401919.9885">17905 7173 38,'-11'2'27,"-8"-9"3,19 7-7,-17-1-7,7-1-2,10 2-4,0 0-1,0 0-3,0 0 0,18 8-2,2-8 1,15 9 1,8-8-2,28 10 3,18-13-2,28 9 0,22-13 0,23 3-2,12-2 0,7-1-1,0 1 0,-8-4-2,-15 5 1,-15 1-1,-25 6-1,-25-3-1,-15 6-5,-23-7-7,-13 4-23,-19 2-1,-23-5 1,-3 11-1</inkml:trace>
  <inkml:trace contextRef="#ctx0" brushRef="#br1" timeOffset="402807.0393">16721 7271 38,'-15'-7'29,"15"7"2,-7-14-2,7 3-11,9 6-6,-4-7-4,10 8 0,-1-6-4,9 10 1,2-2-2,8 9 1,5-4-1,9 6 0,2-5 2,4 3-2,-1-7-1,-1 1 1,-5-4-3,-5-4 2,-10 0-4,-9-2 2,-11 5-3,-11 4 1,-9-7 0,-13 3-3,-8 2 4,-11 1-2,-7 1 1,-8-1 1,-4 2 0,-6-4 1,2 2-1,2 4 1,2-5 0,8 8 2,8-1 3,11 0-3,9-3 2,24-2 0,0 0 1,17 3-3,16-5 2,16-4-1,8-5-3,15 4 2,3-3-1,4 2-1,-6 1 2,-4 8-1,-9-7 0,-8 6 0,-12-2-1,-12-1-1,-6 4-2,-13-1 0,-9 0-4,0 0-13,-8 13-17,-5-6-1,-4-3 1,-1 7 0</inkml:trace>
  <inkml:trace contextRef="#ctx0" brushRef="#br1" timeOffset="403294.0671">16836 6953 44,'-16'-15'30,"16"15"-1,-18-4 2,18 4-12,-3 12-10,2 0-1,10 13-2,-4 0 1,9 14 0,-4 1 0,7 10-1,-7-2 0,6 4 0,-6-4-2,1 3 0,-5-4 1,1-1-3,-5-9 2,1-6-1,-3-8 0,2-1-1,-3-8 1,1 0-1,0-14-1,0 0 1,3-18-3,0 1 1,-1-4 1,1-1-1,0-11-1,-2-6 1,-1-1-2,-2-5 3,-1 0-3,-2-1 2,-1 4-1,-1-6 0,1 16-1,0-2 0,4 14-1,-1 2-6,14 22-9,-11-4-20,19 9-3,-5-1 0,6-2 1</inkml:trace>
  <inkml:trace contextRef="#ctx0" brushRef="#br1" timeOffset="404370.1287">18339 7590 38,'-24'-7'27,"24"7"-2,-20-12-3,11 3-4,9 9-3,-5-21-5,5 21-2,12-18-2,5 13-1,-3-5 1,14 1-2,-3-8 2,13 4-1,-5 3 0,11 6 0,-7 4 0,4 9 0,-5 5-1,0 11 0,-8 6-2,-5 13 1,-9-6-3,-7 9 2,-7-5-1,-8 3-1,-10-8-1,-7 1 0,-7-3 0,-7-7 1,-2-1-2,-5-12 0,5 3-2,-1-16 1,12 0-1,3-14-1,16 0 1,4-7 0,14 2 2,6-4-2,11 3 3,7 6-1,3 3 3,1 11 0,-1-4-1,0 8 0,-2 4-3,-7-1-5,3 6-18,-5-1-6,-7-5 0,4-3-2</inkml:trace>
  <inkml:trace contextRef="#ctx0" brushRef="#br1" timeOffset="404851.1562">18921 7846 43,'-9'6'33,"12"8"-1,2-2 2,8-13-11,13 18-7,-13-20-2,19 10-3,-10-20-3,10 7-3,-10-13-2,3 1-1,-5-3-1,-2-4-1,-4 2-1,-2-2 1,-1 10 0,0-8-1,0 7 1,-1 0-1,2 11 2,-1 2-2,0 10 1,-3 4 1,0 0-1,-2 14 2,-2-2 0,2 9 0,2-14 0,9 7 0,8-12-1,12 0-2,9-1-3,1-10-5,14 8-25,-7-6-5,-3-2 1,-7-1-1</inkml:trace>
  <inkml:trace contextRef="#ctx0" brushRef="#br1" timeOffset="406015.2228">20661 7153 55,'-20'-7'32,"20"7"0,0 0 3,0 0-15,25-1-10,-3 1-2,14 6-1,0-7-1,8 3-1,-2-3-3,2 0-3,-2 2-2,-10-4-5,-1 8-5,-16-10-16,-2 4-5,-4 2-2,-9-1 2</inkml:trace>
  <inkml:trace contextRef="#ctx0" brushRef="#br1" timeOffset="406415.2457">20862 6889 80,'-8'13'34,"-2"5"0,1 1 1,9 21-24,-9-5-5,10 11-1,-7 0 1,7 12-3,-3-2-3,-2 0-2,6 15-8,-10-6-26,1-3 1,2-5-2,2-17-1</inkml:trace>
  <inkml:trace contextRef="#ctx0" brushRef="#br1" timeOffset="408943.3903">21347 6314 20,'4'-20'25,"11"11"2,-6-1-2,3 6-5,4 14 0,-6-3-1,9 19-3,-11-2-4,13 24-3,-7-3-2,9 14-2,-7 5 1,5 3-2,-5-1 0,1-3-1,-5-8 0,0-13 2,-7-17-1,2-5-1,-2-31 0,4-9 0,-1-21-1,3-8 0,3-12-1,3-10-1,2 5 1,1-9-1,-3 12 0,-1 7-1,-2 12-3,-5 6-3,7 23-7,-16 15-23,14-4-1,-14 4-1,21 22 0</inkml:trace>
  <inkml:trace contextRef="#ctx0" brushRef="#br1" timeOffset="409411.417">21967 6671 74,'6'-16'32,"4"5"-1,1-3 3,4-5-21,14 19-6,-3-8-2,7 9-2,-6-2 0,1 9 0,-9 5-1,-8 5-1,-13 6 1,-6 2 1,-8 4-1,-1 5 1,-3-3-1,4-1 2,4-5-2,9-5 0,9-8 0,8-3-1,7-6 0,1-2-2,4 2-2,-3-4-5,9 11-13,-9-9-17,-3-4-1,-6-10 1,-2-4-1</inkml:trace>
  <inkml:trace contextRef="#ctx0" brushRef="#br1" timeOffset="409825.4407">22549 6508 88,'28'-12'36,"8"5"-3,-1-6 1,-8 8-27,13 7-8,-1 6-2,-9-5-15,-6 7-14,-5-1-2,-8-6 2,1 0-3</inkml:trace>
  <inkml:trace contextRef="#ctx0" brushRef="#br1" timeOffset="409874.4435">22936 6426 75,'5'28'35,"1"2"1,6 1 0,16 7-18,-6-13-7,22 5-1,-2-15-3,9-4-1,-4-18-1,0-5-3,-10-13-1,-11-4 0,-17-6-2,-17 1 1,-16 3-5,-14 2 0,-2 17-8,-19-1-26,6 13 2,2 6-2,10 9 1</inkml:trace>
  <inkml:trace contextRef="#ctx0" brushRef="#br1" timeOffset="410327.4694">21815 7109 85,'-37'4'34,"13"2"2,24-6-6,33 1-18,23-3-3,36 6-2,27-10 2,27 2-3,10 3 0,10 0-1,-5 3-4,-11 3-1,-14 9-4,-32-5-6,-16 6-28,-30-1-2,-23-3 1,-20-9-2</inkml:trace>
  <inkml:trace contextRef="#ctx0" brushRef="#br1" timeOffset="410833.4984">21710 7564 52,'0'0'30,"-10"-4"3,10 4-2,16-10-10,-5-9-9,17 16-3,0-4-2,11 8-2,-2 0 0,7 8-2,-5 1 0,-2 6-2,-10 9 0,-7 0 1,-14-1-2,-6 8 2,-12-8-1,-5 7 2,-7-6 0,1 2 0,-1-6 0,4 2-1,7-7 1,10-3-1,12 0 0,12-4-1,10 1-2,4-5-2,6 6-2,-4-12-6,11 7-24,-14-4-5,-8-3 2,-9-3-2</inkml:trace>
  <inkml:trace contextRef="#ctx0" brushRef="#br1" timeOffset="411483.5355">22415 7746 51,'0'11'32,"0"-11"1,-1 10 0,6 8-10,-5-18-13,32 15 0,-12-15-1,14 6-3,-6-11 0,7 4-3,-4-12 0,-3-5-2,-8 0 1,-3-2-2,-10 1 1,-2-1 1,-4-1-3,-2 4 1,0 5-1,1 12 0,0 0 1,12 7-1,1 3 1,1 9 0,2 7 1,0 0 0,-1-2 1,1 3 0,-5-6-1,2-3 2,-2-3-2,5-8 0,6 2-3,5-7-2,11 16-10,0-15-23,3 3 0,-1-2-1,0-5 0</inkml:trace>
  <inkml:trace contextRef="#ctx0" brushRef="#br1" timeOffset="412466.5918">17148 8948 80,'13'4'35,"5"-12"-1,15 4 1,12-2-24,-4 1-6,12 2 2,-6 0-2,3 4 0,-6-6-3,-3 6 1,-5-3-3,-3 3-1,-1-4-2,-8-1-5,5 8-1,-15-9-11,5 3-17,-5 8 2,-14-6-1,9 0 2</inkml:trace>
  <inkml:trace contextRef="#ctx0" brushRef="#br1" timeOffset="412865.6146">17584 8659 98,'-10'6'36,"-2"7"0,1 6 1,8 19-28,-7 6-5,6 11-1,0 7 0,4 4-1,4 8-5,-4-13-8,5 2-26,3-11 0,-2-10 0,4-15-2</inkml:trace>
  <inkml:trace contextRef="#ctx0" brushRef="#br1" timeOffset="414927.7325">18535 8251 48,'-2'-23'31,"5"9"0,-6 0-1,3-2-12,0 16-6,0 0-4,11 1-3,-11-1 0,11 13-2,-11-13 1,13 18 0,-13-18 2,13 25-3,-8-12 2,4 4-1,-3 6-1,3 0 1,0 0-2,4 4 1,-2-4-2,5 5 1,-3-2-1,1 3 2,-2-5-1,0 0 0,-4-3 0,0-1-1,-2-1 2,-1-4-1,-1-5 0,-4-10-2,0 0 1,0 0-1,0 0 2,8 11-1,-8-11-1,0 0 1,7-20-1,3 7 0,3-13 0,6-6 0,5-9 0,5-12 0,0 8 0,0-6 0,4 14-4,-10 0-9,11 19-24,-15 9-5,-4 8 1,-4 13 0</inkml:trace>
  <inkml:trace contextRef="#ctx0" brushRef="#br1" timeOffset="415746.7794">19244 8598 58,'0'0'30,"0"0"3,0 0-1,8 15-15,-8-15-8,0 19-1,0-19 0,1 27-2,-3-13-2,4 3-2,0 0-2,-3-4-4,8 6-8,-6-3-19,-1-16-3,13 8-2,-5-6 2</inkml:trace>
  <inkml:trace contextRef="#ctx0" brushRef="#br1" timeOffset="416149.8024">19737 8548 80,'0'0'34,"0"0"1,12 5 0,3-11-23,19 8-9,-2-2 2,9 0-3,-3 4-2,0-7-4,2 15-10,-16-3-20,-7-2-1,-9 0 1,-8-7-1</inkml:trace>
  <inkml:trace contextRef="#ctx0" brushRef="#br1" timeOffset="416637.8304">20477 8432 23,'0'0'28,"-11"12"2,-5-7 0,3-2-7,3 18-7,-7-7-1,13 14 0,-5-10-1,20 7-3,-1-9-3,15 2 1,2-8-4,10-7 0,-1-16 0,2-3-2,-9-11-1,-9-2-1,-13-4-2,-15 3-2,-9 8-2,-17 0-4,3 23-19,-16-4-11,-3 14 1,-1 3-1,1 8 2</inkml:trace>
  <inkml:trace contextRef="#ctx0" brushRef="#br1" timeOffset="417226.864">18545 9013 38,'-14'7'31,"-5"-14"1,19 7-3,-13-5-8,4-9-6,9 14-1,0 0-2,13 0-2,0 0-2,19 9-2,13-5 1,31-2-3,26-3 1,35-6-2,30-1 0,30-2-1,20-4 0,7 0 0,-5 3-2,-16 5-1,-22 5-1,-29 5-3,-27 13-3,-41-11-9,-20 10-21,-25-6-2,-14 1 2,-14-11-1</inkml:trace>
  <inkml:trace contextRef="#ctx0" brushRef="#br1" timeOffset="418193.9194">18889 9413 1,'0'0'10,"14"-11"12,-2 4 3,11-2-7,11-3 3,1-5 0,15 5 2,-4-4-4,13 11-4,-12-5-4,9 12-2,-11 2-2,0 10-3,-11 1-2,-3 8 2,-14 2-1,-5 5 0,-16 0 1,-5 4-1,-13-2 0,-6 2-1,-9-2 1,-5-1-2,-4-7-2,-3-8 1,7-6-3,0-15 0,10-1 0,5-8 0,11-2 1,6-2-1,11 0 3,11 1-1,9 0 2,8 10 0,4-1 1,3 3-1,0 3 0,0 2 0,-2 6-4,-6 2 1,-2 7-4,-8-2-2,8 8-13,-5-6-14,0-6-3,1-3 3,-3-5 0</inkml:trace>
  <inkml:trace contextRef="#ctx0" brushRef="#br1" timeOffset="418689.9477">19648 9477 69,'13'26'36,"0"-10"0,4 3 1,9 1-15,-10-16-9,13 6-3,-10-11-4,6-2-1,-9-13-3,3 2 1,-6-8-4,-2-1 1,-3 5-1,-3 0 1,-1 0 0,-1 1 0,0-1-1,5 5 2,5-4-1,4 6 0,5-1 1,1 3-3,1 5 2,1 5-1,-5 8 2,-4 0-3,-6 10 3,-7 2 0,-3 2 0,2-1 2,4-6-2,12-2 2,11-2-2,10-4-1,8-2-1,4-1-4,10 5-9,-7-2-24,-4 3-3,-11-6 2,-11-2-2</inkml:trace>
  <inkml:trace contextRef="#ctx0" brushRef="#br1" timeOffset="420635.059">23227 9441 63,'13'-16'31,"7"12"4,-9-2 2,-1-11-19,2 28-5,-24-4 0,11 24 0,-22-2 0,9 19-3,-16-5-3,6 17-5,-8 1-2,5 1 0,-1-12 0,5-4 0,3-10 0,3-16 0,4 0 0,3-17 0,5 10 0,-5-16-6,14 17-11,-4-14-27,0 0 2,0 0 1,-3-28 1</inkml:trace>
  <inkml:trace contextRef="#ctx0" brushRef="#br1" timeOffset="421095.0853">23046 9442 101,'12'15'43,"-7"4"-2,-2 7 1,15 11-30,-15-2-3,10 23-2,-7-6-7,6 15 0,-4-13 0,3 0 0,-2-9 0,-1-6 0,-1-5 0,-2-19 0,0 6 0,-5-21 0,10 19 0,-10-19-15,0 0-27,7 21-1,-7-21 3,4 15-2</inkml:trace>
  <inkml:trace contextRef="#ctx0" brushRef="#br1" timeOffset="421136.0876">23019 9818 111,'15'-16'40,"12"6"0,9 3 0,2-2-32,11 15-2,-3-3-4,0 12-2,-2 2-11,-13 1-29,-5-9 0,-11-9-1,-15 0 1</inkml:trace>
  <inkml:trace contextRef="#ctx0" brushRef="#br1" timeOffset="421618.1152">23015 9330 73,'-32'11'36,"2"12"3,1 10 0,4-4-20,11 30-6,-6-3-2,19 18-1,-1-4-2,16 9-1,3-2-7,11-5 0,8-20 0,8-6 0,4-23 0,10-15 0,2-21 0,2-14 0,-3-24 0,0-8 0,-10-8 0,-6-10 0,-12 0 0,-16 6 0,-13 4 0,-13 12 0,-9 16 0,-17 9 0,1 29-9,-19 13-32,11 8 0,2 2-4,7 11 4</inkml:trace>
  <inkml:trace contextRef="#ctx0" brushRef="#br1" timeOffset="422080.1416">24211 9365 110,'0'0'37,"9"21"0,-24 4 2,-5 15-29,-5-6-2,-9 20-1,-2-5-1,-7 11-5,-1-9-1,1 1 0,1-5 0,4-5 0,-2 0 0,9-9 0,4-4 0,6-10 0,11 2 0,-3-15-12,13-6-29,-7 11-1,7-26 1,0-11-2</inkml:trace>
  <inkml:trace contextRef="#ctx0" brushRef="#br1" timeOffset="422550.1685">23883 9441 110,'26'14'40,"-4"6"2,3 5 0,-4-2-29,0 22-6,-2 3-6,0 14-1,-6-3 0,-2 6 0,-5-7 0,-2-3 0,2-1 0,-8-9 0,-2-4 0,-4-15 0,6 3 0,-9-19-38,-2-6-5,-4-7 0,-5-15 0</inkml:trace>
  <inkml:trace contextRef="#ctx0" brushRef="#br1" timeOffset="422594.171">23793 9751 130,'26'-4'41,"11"-4"-1,12 4 0,4-2-37,6 9-2,0-2-1,-3-1 0,-6 7-1,3-5-36,-53-2-2,63-19-2,-63 19 2</inkml:trace>
  <inkml:trace contextRef="#ctx0" brushRef="#br1" timeOffset="423050.1971">24275 9281 76,'-35'-1'34,"-9"6"6,-7 10-2,-15 21-21,0 1-2,-3 31 0,6-3 2,8 33-14,10 2-3,17 9 0,11-5 0,16 2 0,16-17 0,18-6 0,17-25 0,19-24 0,16-23 0,9-17 0,15-21 0,2-15 0,-1-35 0,-14-19 0,-8-15 0,-22-5 0,-21-6 0,-22 1 0,-26 12 0,-26 7 0,-20 36 0,-14 20 0,-10 34 0,4 22-15,-18 15-31,1 16 0,7 1-2</inkml:trace>
  <inkml:trace contextRef="#ctx0" brushRef="#br1" timeOffset="496818.4164">544 7319 25,'0'0'23,"0"0"1,0 0 2,0 0-7,0 0-1,0 0-4,0 0-3,0 0-2,0 0-4,0 0 0,0 0 0,0 0-2,0 0 0,0 0-1,0 0 1,0 0 1,0 0-1,0 0 1,0 0 0,-19 63-1,19-63 2,12 56 0,-12-56 0,19 73-2,-19-73-1,20 90 0,-20-90 0,19 79 0,-19-79 1,20 53-4,-20-53 1,0 0 3,23 61-2,-23-61 2,0 0 0,17 57-1,-17-57 0,0 0-2,10 53 0,-10-53 0,0 0 0,0 0 0,0 0 0,0 0 0,0 0-16,0 0-23,0 0-2,0 0 0,0 0 0</inkml:trace>
  <inkml:trace contextRef="#ctx0" brushRef="#br1" timeOffset="498950.5384">320 7941 31,'0'0'25,"0"0"3,0 0-3,0 0-1,0 0-2,0 0-5,0 0-2,0 0-5,0 0-3,0 0-1,0 0-4,0 0 2,0 0-3,0 0 1,0 0-3,0 0 2,0 0 0,0 0 1,0 0 2,43 23-2,-43-23 1,0 0-1,0 0 3,0 0-2,39 42 1,-39-42-3,0 0 2,0 0-1,0 0 0,41 55-1,-41-55 0,0 0-1,0 0 0,0 0 0,0 0 0,0 0 0,0 0 0,0 0 0,0 0 0,0 0 0,0 0 0,0 0 0,0 0 0,0 0 0,39 31 0,-39-31 0,0 0 0,0 0 0,0 0 0,0 0 0,0 0 0,0 0 0,0 0 0,0 0 0,0 0 0,0 0 0,0 0 0,0 0 0,0 0 0,40 28 0,-40-28 0,0 0 0,0 0 0,0 0 0,0 0 0,0 0 0,0 0 0,0 0 0,0 0 0,0 0 0,0 0 0,0 0 0,0 0 0,0 0 0,0 0 0,0 0 0,0 0 0,0 0 0,0 0 0,0 0 0,0 0 0,0 0 0,0 0 0,0 0 0,0 0 0,0 0 0,0 0 0,0 0 0,0 0 0,0 0 0,0 0 0,0 0 0,0 0 0,0 0 0,0 0 0,0 0 0,42 22 0,-42-22 0,0 0-2,0 0 1,0 0 2,0 0-1,0 0 2,0 0-2,0 0 0,0 0 0,0 0 0,0 0 0,0 0 0,0 0 0,0 0 0,0 0 0,39 3 0,-39-3 0,0 0 0,0 0 0,0 0 0,0 0 0,0 0 0,0 0 0,0 0 0,0 0 0,0 0 0,0 0 0,0 0 0,0 0 0,0 0 0,0 0 0,0 0 0,0 0 0,0 0 0,0 0 0,0 0 0,0 0 0,0 0 0,0 0 0,0 0 0,0 0 0,0 0 0,0 0 0,0 0 0,0 0 0,0 0 0,0 0 0,0 0 0,0 0 0,0 0 0,0 0 0,0 0 0,0 0 0,0 0 0,0 0 0,41 24 0,-41-24 0,0 0 0,0 0 0,0 0 0,0 0 0,0 0 0,0 0 0,27-55 0,-27 55 0,0 0 0,0 0 0,0 0 0,0 0 0,0 0 0,0 0 0,40-42 0,-40 42 0,0 0 0,0 0 0,0 0 0,0 0 0,0 0 0,0 0 0,0 0 0,0 0 0,40-36 0,-40 36 0,0 0 0,0 0 0,0 0 0,11-60 0,-11 60 0,0 0 0,0 0 0,14-58 0,-14 58 0,0 0 0,22-49 0,-22 49 0,0 0 0,26-60 0,-26 60 0,0 0-17,0 0-21,0 0-4,0 0 1,39-51 0</inkml:trace>
  <inkml:trace contextRef="#ctx0" brushRef="#br1" timeOffset="502329.7317">971 7464 1,'0'0'5,"0"0"12,0 0 4,0 0-5,0 0 0,0 0 1,0 0 0,0 0 0,0 0-4,0 0-2,0 0-3,0 0-4,0 0 0,0 0-2,0 0 2,0 0-2,0 0 2,-14 50-1,14-50 1,0 0 0,0 0 0,11 55-1,-11-55-1,0 0 1,5 51-2,-5-51 1,0 0 1,8 61 0,-8-61 1,0 0 0,12 51 0,-12-51 0,0 0 0,0 0 0,0 0-1,0 0 0,0 0-2,45 29 0,-45-29 1,0 0-1,0 0 1,50-6-1,-30 3-2,3 2 0,5-3 0,-2 0 0,2 0-3,-4-6-2,1 8-3,-15-10-10,-10 12-18,6-13-3,-11 1 2,-6 5 0</inkml:trace>
  <inkml:trace contextRef="#ctx0" brushRef="#br1" timeOffset="502757.7561">929 7236 116,'0'0'34,"-42"-40"4,42 40-5,0 0-29,0 0-6,0 0-9,0 0-25,0 0-1,0 0 1,0 0-1</inkml:trace>
  <inkml:trace contextRef="#ctx0" brushRef="#br1" timeOffset="503419.794">1095 7968 46,'0'0'31,"-40"-23"1,40 23-5,0 0-10,0 0-1,0 0 0,0 0-3,0 0-4,0 0-3,0 0-2,38 73 2,-38-73-1,18 76-2,-18-76-1,16 78-6,-16-78-4,5 70-23,5-51-6,3-14-2,1-11 1</inkml:trace>
  <inkml:trace contextRef="#ctx0" brushRef="#br1" timeOffset="507428.0233">20852 5504 53,'8'-13'30,"-8"13"4,6-12-2,-6 12-8,0 0-10,0 0-3,4-15-3,-4 15-4,0 0-1,12 4-1,-12-4 0,9 8-1,-3 2 1,2 4-1,-2 7 1,2 1 2,-2 2-3,1-4 1,-1 3-1,-1-3 0,-1-7-2,0 1 2,-4-14-1,4 14 1,-4-14-1,0 0 2,3 12-2,-3-12 1,0 0 2,0 0-2,0 0 0,0 0 0,0 0 0,5-17-2,-3 5 2,0-5-2,-1 0 1,0-4 2,-1-2-2,-1-1 2,0-1-1,-2 4 1,-1-1-2,2 2 1,-2 3-1,0 5-1,2 1 1,2 11-2,-5-10 2,5 10-1,0 0 1,0 0 0,-2 12 0,2-12 0,0 0-1,-1 16 0,2-2 1,-1-1 0,0-13 1,3 21-1,-2-4-1,1 1 2,1-2 1,-1 2 0,-2-18-1,4 16 2,-4-16-2,0 0 0,0 0-1,0 0 0,0 0 0,2-18-1,-2 18-5,-7-12-24,7 12-9,0-13-2,-1 0 0,1 13 1</inkml:trace>
  <inkml:trace contextRef="#ctx0" brushRef="#br1" timeOffset="509586.1467">20642 5477 17,'0'0'23,"-10"1"3,10-1-2,0 0-5,0 0 1,0 0-1,0 0-5,11 4-3,-11-4-2,9-2-2,-9 2-2,19-3-2,-7-2-1,7 10 1,1-7-2,5 3 0,2-4 0,0 2 0,0-1 0,-3-3 1,-1 5-2,-3-7-1,-4 7 1,-4-2 0,-3 3-1,-9-1 1,14 9-1,-14-9 0,10 16 1,-6-6 0,2 2 0,-6-12 0,9 17 1,-9-17 0,8 14-2,-8-14 2,5 13-1,-5-13 1,0 0-1,3 13 2,-3-13-1,0 17 0,0-17 2,-4 21 0,-1-9-1,-1 2 1,-4-1-1,0 4 0,-3-3-1,1 4 0,0-5 0,1-2-1,1-2 1,10-9-1,-10 16 2,10-16 0,0 0 0,11 7 0,0-6 0,6 0 0,4 2 0,4-3-1,3-1-3,1-1-2,4 9-2,-11-8-27,6 4-7,-5-6 1,-4-1 0</inkml:trace>
  <inkml:trace contextRef="#ctx0" brushRef="#br1" timeOffset="511203.2392">23210 5235 69,'-4'-14'36,"3"0"0,1-2 2,4 5-11,-8-8-15,13 13-2,-10-7-2,10 14 0,-9-1-4,4 13-1,-1 3-2,4 15-2,0 5 0,3 9 1,0 5 0,0-3 0,-1-5 1,-1-4-1,-2-6 1,-1-12 0,-4-7 0,-1-13-1,0 0 1,0 0-1,-13-2 0,5-9 0,-2-5 0,-3-2 0,-1-10 0,-2-7 0,0-2 0,1 3 0,1-3 0,1 5 0,5 5 0,1 4 0,2 9 0,5 14 0,0 0 0,0 0 0,2 10 0,6 11 0,1 7 0,2 9 0,3 5 0,1 3 0,0 1 0,1 0 0,-3-6 0,-1-7 0,-4-3 0,-3-11 0,-2-6 0,-3-13 0,2 10 0,-2-10 0,-7-19 0,0-3 0,-1-12 0,-2-2 0,1-12 0,-2-6 0,1 3 0,0 3 0,4 6 0,1 4 0,3 11 0,0 1 0,0 16 0,2 10 0,0 0 0,0 0 0,9 27 0,-4 7 0,2 4 0,0 13 0,2 8 0,-1 0 0,-2-1 0,0-5 0,-3-11 0,0-8 0,-2-11 0,1-6 0,-2-17 0,0 0 0,0 0 0,-6-19 0,1-2 0,-3 0 0,1-14 0,-2-3 0,2-11 0,0 2 0,2-3 0,1 2 0,2 7 0,3 6 0,-1 7 0,0 8 0,0 7 0,0 13 0,0 0 0,10 17 0,-3 13 0,2-1 0,-1 11 0,0 5 0,-1 7 0,1-1 0,-3-5 0,-1-6 0,-2-9 0,-1-6 0,-1-6 0,-1-8 0,1-11 0,0 0 0,-8-20 0,2-7 0,0-7 0,-1-20 0,0 5 0,2-10 0,0 4 0,3 4 0,0 3 0,2 9 0,0 9 0,0 30 0,4-18 0,-4 18 0,7 20 0,-2 7 0,2 9 0,1 10 0,1 2 0,-2 3 0,2 3 0,-2-4 0,1 2 0,-7-11 0,5 12-4,-24-12-38,8-10 0,-3-5-1,3-12-2</inkml:trace>
  <inkml:trace contextRef="#ctx0" brushRef="#br1" timeOffset="512587.3184">20612 5511 11,'-12'4'25,"12"-4"0,0 0 4,0 0-11,0 0-1,-1-16 0,9 17-2,-8-1-5,19-6-3,-9 4 0,6 4-3,0-2-1,3 3-2,3-3 1,2 1 0,1-6 0,4 1 0,-2-2-1,2 6 1,-4-7-1,1 7 3,-6-6-3,-1 2 1,-3 2-1,-2 2 1,-2 1-1,-1-5 1,-3 7-1,1-4 0,-9 1 0,14 8 0,-14-8 0,10 9-1,-10-9 2,6 14-1,-6-14 1,0 0-1,4 18 0,-4-18 0,3 16-1,-1-5 1,-2-11-2,2 18 2,-3-2-2,1-4 2,-3 1 0,0-1 0,-3-2 0,-2-5 0,-3 3 0,-2 0 1,-2-2-1,-2 1 0,-1-2 0,-1 4 0,2-4 0,2 10-1,3-10 2,12-5-1,-8 10 1,8-10 0,17 1 0,2-5 0,3-1-1,4-1 1,3 4-3,3-2 2,2 4-2,-1 0 1,2 4 0,-1-2-4,7 9-4,-11-7-29,11 3 0,-4-3-4,1-6 1</inkml:trace>
  <inkml:trace contextRef="#ctx0" brushRef="#br2" timeOffset="543939.1116">2644 8926 42,'12'15'26,"-12"-15"1,0 0-1,8 0-12,-8 0 1,0 0-2,-8-3-1,8 3 0,0 0-1,0 0-2,-2-15-2,2 15-3,3-15-1,0 3-1,0-7-1,0 5 0,-1 0 1,3-1-1,-2-1 2,1 3 0,-2-4-2,2 7 4,-2-8-5,3 7 1,-4-8-1,4 5-1,-1-2 0,0-4-2,-2 4 4,4-7-4,0 4 4,-2-4-1,0 6 1,2-8 0,0 2 0,2-2 1,-1 0-2,-1-1 1,-3-8 0,1 10-1,-3-9 0,0 5 1,-4-3-1,0 4 1,2 0-1,-3 2 0,0 9 0,1-7 0,2 0 1,-2 2-2,2 4 1,1-9-1,0 6 0,0-6 0,3 6 0,-3 1 1,4-1-1,-1-1 3,2-1-3,-3 3 2,2-1 0,0 5 0,-1-5-1,-1-2 0,-1-1 0,0 7-1,0-3 1,0 3-1,1-8 0,0 2 1,3 5 0,-1-8-1,1 4 2,0-7-2,0-1 1,-2-2 0,-1 2 1,0-3-1,-3-6 1,0 2-1,1 5 0,-2 0-1,0 6 3,4 1 0,-3 2-2,2 9 0,0-4-2,2 5 3,-3-4-3,3 3 1,0-5-1,-2-2-1,1 2 2,0-6 0,0 8 1,1 0-1,-2 4 1,1-1 0,-2 13 1,6-16 0,-5 5-1,-1 11 0,7-26 1,-5 10-1,3 0 0,-1-1 0,-1 0-1,1 1 1,1 1-1,0 1 1,2 2 0,-1-2 0,1-5-1,0-1 1,-2-3 1,2-6-2,0 7 2,1-9-2,0 8 2,1 0-1,1 2 0,0 2 2,2 3-2,0-1 1,2 0 0,-3 4 0,4-2 0,-4 0-1,-1 1 0,3 1-2,0-2 0,0 8 2,3 0-3,0-3 3,1-1-2,1 1 2,2 2-1,-3-1 1,0 3 2,-2-1-2,1-5 1,3 3-1,4 4 1,1-3-1,4 1 2,4 2 0,4 0-2,4 2 2,-1-4-2,0 4 1,-1-3-2,-3 1 1,0-2-2,-3-1-1,-1 3 2,0-3-2,0 5 2,-1 0-1,0 2 2,2 0 0,-1 2 0,2-2 2,-1-1-2,0 1 1,1-4-1,-3 4 1,1 1-1,-2 1 0,0 0-2,-2 3 2,0 0 0,-3 2 0,-1 3-1,-1-5 1,-4 2 0,1-3 0,-4 3 1,0-6-2,-1 8 1,0-4-1,2 6 1,0 4 0,2 0 1,-2 0 1,2 1-1,-1 4 0,0-3 0,-1 5-1,0-4 1,-2-1-2,-1-1 2,3 4-4,-1-3 1,1 6 2,-2 1-1,1-1 1,-2 1 1,0 3-1,1 1 1,-3-2-1,-2 6 2,1-3-2,-1-1 0,-1-2 0,1 1 0,0 0 0,-2-1-2,1 6 4,-1-8-3,-1 4 1,1-6-1,0 1 1,-1 0-1,1-1 0,-2 3 4,1-5-5,0 4 4,1-5-1,-2 4 1,1 2 0,-3 0 0,1 0 0,1 0 0,1-3-2,0 4 0,1 0 0,0-5-1,0 8 0,2-1 0,-1 2 2,-2-2-4,0 2 4,0-1-2,-1 5 2,0 2-1,-1-6 1,0-3-1,0-7 1,0 6-1,-1-7 0,-1 4 1,-1-3 0,0 2-1,-1 2 0,0-2 0,0 7 0,0-6 0,-2 2 2,1-6-1,0 2-2,-1-5 1,-2 4 0,-1 5 0,0-3 1,0 5 0,-1 1-3,1 2 2,1 0 1,-1 4-1,1-5 0,-1 0 1,0 1-1,0 0-1,0 1 1,0-4 0,1 1 0,-1 0 0,0 5 1,-1-14-1,0 2 0,-1-5-1,1-1 2,-1 3-2,-2-3 2,1 1-2,-1-7 1,1 7 0,-1-1 1,-1 0-1,0 3 0,-7-1 1,4-2 0,-3 1 1,-3-2-1,-2 0-1,-1-2 1,-2-1-4,1 0 4,1-5-1,-2 2 1,2-4-2,-3 1 2,3-2-1,-3 3 2,0 0 0,-4 0-2,-1-2 0,-1-4 0,-3 2 0,-1-1 0,-4 2 0,-1-2 0,-4 0 0,2 2 0,-1 0 0,0 3 0,3-1 0,3 3 0,5-2 0,3-4 0,6-2-1,1-1 1,4 2-2,2 2 2,2-2 0,0 0 1,2-2 1,-1 4-2,-2 2 0,-1-4 0,-5 3 0,-3-6 0,-7 2 0,-5 1 0,-10-2 0,-2-1 0,-3 1 0,0 0 0,1-2 0,5 10 0,4-8 0,6 1 0,11-2 0,3 1 0,8 3 0,0-6-4,12 19-10,1-14-22,-6 11-5,6-11 1,11-7-3</inkml:trace>
  <inkml:trace contextRef="#ctx0" brushRef="#br2" timeOffset="544707.1555">3273 8615 57,'24'-9'32,"6"11"-5,-8-2-1,-3 0-5,1 7-6,-20-7-7,13 11-1,-13-11-2,-6 19-1,-8-10-2,2 9 2,-13-1-1,-1 8 0,-6-4 1,-1 8-1,-5-8 1,5-2-3,-1-2 3,6-2-4,3-3 2,8-3-2,2-3 2,6-5-2,9-1 2,-2 15 0,2-15 0,16 18 1,-3-7-2,6 3 1,3 2-1,9 5 0,4-4-2,5 8-3,11 8-7,-7 4-26,8 1-4,2-5 1,-1-4 0</inkml:trace>
  <inkml:trace contextRef="#ctx0" brushRef="#br2" timeOffset="553393.6523">13141 10395 1,'0'0'0,"1"-31"3,-1 31 6,1-18-2,-1 18 5,-1-13 0,1 13 2,-3-17-1,3 17 1,-5-16-3,5 16-3,-5-16-3,3 5-3,2 11 1,-4-15 3,4 15 1,0 0 3,0-10 0,0 10 1,0 0 1,0 0 0,7 14 0,-6 2-4,9 17-1,-5 5 0,5 22-2,-5-7 1,4 19-1,-7-14-2,2-1 0,-6-3-1,1-10-1,-2-8-3,-2-17-1,5 7-6,0-26-11,-10 16-16,10-16-3,0 0 2,0 0-2</inkml:trace>
  <inkml:trace contextRef="#ctx0" brushRef="#br2" timeOffset="553878.6801">13641 10260 72,'18'9'31,"-16"3"1,-4 7 2,-12 7-24,-10-2-4,2 12-1,-10-2 2,1 6-1,-8-3-1,0-3-2,-1-6-1,1-2-1,3-6-1,5 0 1,5-11-2,7 5 3,5-9-1,14 9 3,4-3-1,15 8 1,2-3 1,9 9 0,0-7-1,4 3-1,0-2-4,-3-2-3,2 8-8,-13-5-29,2-4 3,-3-10-4,-2 2 3</inkml:trace>
  <inkml:trace contextRef="#ctx0" brushRef="#br2" timeOffset="554446.7126">13839 10473 80,'16'8'36,"-5"-7"1,4 12 1,6 10-22,-12-6-5,14 13 0,-9-7-4,8 16-1,-7-6-1,4 6-2,-4-6 2,2 2-5,-6-6 0,1-3 0,-2-5 0,-3-2 0,1-5 0,-2 1 0,-6-15 0,9 17 0,-9-17 0,6 11 0,-6-11 0,2 16 0,-2-16 0,0 12 0,0-12 0,0 0 0,0 0 0,5-13 0,2-7 0,4-9 0,2-11 0,1-4 0,3-12 0,-1-1 0,2-1 0,-4 5 0,1 13 0,-9-3-1,10 36-27,-9-7-13,-7 14 2,9 12-4,-9-12 2</inkml:trace>
  <inkml:trace contextRef="#ctx0" brushRef="#br2" timeOffset="554955.7417">14649 10270 97,'20'7'37,"-7"3"1,-1 5-2,4 9-28,-15 4-2,6 16 1,-8-1-1,2 6-1,-6-3-1,2 2 0,-5-9-1,2 0 0,-3-6-2,3-8-1,-1-7 0,1-4 0,1-1 0,5 2 0,4-4 0,6 7 0,7-12 0,7 4 0,8-6 0,5 3 0,6-4 0,2-1 0,2 2 0,-4-13 0,6 22-10,-17-9-33,1 1 1,-6-1 2,-5-3-1</inkml:trace>
  <inkml:trace contextRef="#ctx0" brushRef="#br2" timeOffset="573614.8089">16079 11568 68,'0'0'31,"0"0"5,3-17 0,-3 17-12,-5-15-13,5 15-3,4-13-1,-4 13-4,0 0 2,0 0-2,0 0-1,10-10 0,-10 10 0,0 0 1,0 0-2,11 17 4,-11-17-4,8 17 1,-8-17 0,11 27 0,-6-11-1,1 6-1,0-1 0,0-1 0,0-1 0,1 0 0,0 1 0,1-1 0,-1-9 0,1 6 0,-8-16 0,16 18 0,-10-6 0,-6-12 0,11 18 0,-7-8 0,-4-10 0,6 12 0,-6-12 0,0 0 0,0 0 0,0 0 0,4 10 0,-4-10 0,0 0 0,0 0 0,0 0 0,0 0 0,0 0 0,0 0 0,0 0 0,0 0 0,0 0 0,0 0 0,0 0 0,2-11 0,-2 11 0,0 0 0,0 0 0,7-12 0,-7 12 0,9-9 0,-9 9 0,17-23 0,-8 5 0,1-6 0,0 2 0,1-8 0,-1 5 0,-2 0 0,0 4 0,-1 0 0,0 3 0,-2 1 0,-2 1 0,1 5 0,-4 11 0,6-18 0,-6 18 0,3-14 0,-3 14 0,0 0-4,0 0-40,5 19 0,-5-19 0,1 20 0</inkml:trace>
  <inkml:trace contextRef="#ctx0" brushRef="#br2" timeOffset="574166.8405">16564 11784 87,'0'0'38,"0"0"3,7-13-3,-8 0-19,1 13-8,0 0-2,12 8-3,-12-8-3,7 17 0,-4-3-3,2 5 0,-1-1 0,0 1 0,-2-2 0,0-3 0,-2-14 0,2 19 0,-2-19 0,0 0 0,5 16-14,-5-16-27,0 0-1,0 0-1,0 0 3</inkml:trace>
  <inkml:trace contextRef="#ctx0" brushRef="#br2" timeOffset="575044.8907">16846 11653 52,'0'0'36,"0"0"0,0 0 1,-9 10-12,9-10-9,0 0-4,0 0-1,20 9-4,-8-8-1,11 3-2,1-4 0,8-3-1,0-2-2,4 3 1,-2-4-3,-3 3 2,-2-1-6,-8-8-4,5 10-27,-13-1-4,-5 6 1,-8-3-2</inkml:trace>
  <inkml:trace contextRef="#ctx0" brushRef="#br2" timeOffset="575846.9366">17459 11549 34,'-9'-5'29,"9"5"1,0 0-6,-9 6-5,9-6-1,-10 6-5,10-6-3,-9 13-3,9-13 1,-11 17-1,9 1 0,-5-5 0,7 10-2,-4-3 2,9 7-3,-3-7 3,7-1-4,0-2 2,7-7-3,1-6 0,4-4 1,2-11-3,7 0 2,-2-9-3,3 2 4,-4-4-3,0 3 0,-8-2 0,-5 3 0,-11-3 0,-8 0 0,-10 8 0,-8-5 0,-7 13 0,-7-2 0,6 22-7,-10-5-37,9 9 2,3 8-3,7-5 2</inkml:trace>
  <inkml:trace contextRef="#ctx0" brushRef="#br2" timeOffset="577727.0441">15901 11486 8,'0'0'24,"0"0"5,-2 11 1,2-11-9,-7 19-1,7 1 2,-9-7-4,11 22-2,-13-7-4,15 23-1,-11-14-3,14 10 1,-5-8-3,11 4-2,-3-5 0,8 1-3,0-10 1,5-13-3,3 12-5,-6-19-26,10 0-8,3-3 2,3-4-3</inkml:trace>
  <inkml:trace contextRef="#ctx0" brushRef="#br2" timeOffset="578261.0747">17776 11311 84,'6'12'37,"-6"-12"0,15 17-6,6 20-17,-12-14-1,18 13-3,-13 2-2,10 14-4,-7 1 0,0 13-1,-6 1 0,-3-6 0,-7-5-2,-8 8-1,-5-1-4,-12-15-8,-2 4-31,-3-8 3,-4-15-2,2-3 0</inkml:trace>
  <inkml:trace contextRef="#ctx0" brushRef="#br2" timeOffset="581079.2359">15303 11743 62,'-9'1'38,"0"1"1,0-4 0,9 2-13,-15-8-12,26 10-3,-11-2-4,32 8-1,-3-2-3,7 1-5,14 13-13,2-9-24,3-2 1,2-6-2,0-8 1</inkml:trace>
  <inkml:trace contextRef="#ctx0" brushRef="#br2" timeOffset="585388.4823">18254 11642 103,'-12'5'39,"12"-5"-3,0 0 2,16-3-29,13 8-3,0-10-1,7 7-2,-1-4-3,2 5-1,0 1-5,-10-6-6,0 5-26,-8 0-1,-6 0 1,-1 1 1</inkml:trace>
  <inkml:trace contextRef="#ctx0" brushRef="#br2" timeOffset="585907.512">18369 11445 82,'-12'-8'35,"12"8"2,0 0-2,-14 6-20,22 16-6,-12-2-1,11 15-1,-8-1 1,7 9-2,-6-3-1,4-3-1,-4-9-1,2 5-2,-2-5-1,1-5 0,2-2-2,-3-10-4,10 11-11,-4-12-23,0 5-2,-6-15 2,15 6-1</inkml:trace>
  <inkml:trace contextRef="#ctx0" brushRef="#br2" timeOffset="586457.5435">19138 11500 77,'0'0'40,"0"0"-1,2-13 1,-4 3-18,10 18-9,-8-8-5,5 24-1,-4-1-1,4 6-4,-1-5-1,1 8-1,-4-3 0,1-2 0,-4-4 0,-1-3 0,-3 1 0,-2-3 0,-3-2 0,0-4 0,0-1 0,-2-1 0,9 4-11,-11-5-30,15-9-1,0 0-1,-7-13 1</inkml:trace>
  <inkml:trace contextRef="#ctx0" brushRef="#br2" timeOffset="587007.5749">19383 11571 51,'-3'-11'30,"3"11"0,0 0 3,0 0-16,9 19-5,-9-19 1,-6 30-1,-5-21 0,12 18-1,-12-9-2,12 14-2,-6-4-2,9 4 0,-1-10-3,10 2 2,1-5-3,10-9 0,1-8-1,4-11 0,0-10 0,-1-8 0,-7 2 0,-5-12 0,-12 8 0,-8 1 0,-10 3 0,-6 2 0,-5 6 0,-4 8 0,0 4 0,0 9 0,7 3-3,-1-12-18,14 15-18,6 1-6,3-11 2,21 18 1</inkml:trace>
  <inkml:trace contextRef="#ctx0" brushRef="#br2" timeOffset="587604.6091">19797 11464 94,'0'0'40,"9"-11"-1,-9 11 2,2-17-27,8 31-3,-10-14-5,9 13 0,-9-13-3,12 23-2,-7-5-1,3 6 0,-3-4 0,3 6 0,-2 0 0,1 2 0,-1 2 0,-1-4 0,0-6 0,0 2 0,-1-3 0,-1-4 0,0-2 0,-3-13 0,3 19 0,-3-19 0,0 17 0,1 0 0,-1-17 0,1 15 0,-1-15 0,0 0 0,0 0 0,0 0 0,0 0 0,5-12 0,-5 12 0,10-28 0,1 8 0,4-1 0,3-6 0,7-11 0,4 5 0,2-8 0,0-5 0,-1 8 0,-2 7 0,-6-3 0,8 19-18,-15-4-26,1-4-3,-6 10 3,2 8-1</inkml:trace>
  <inkml:trace contextRef="#ctx0" brushRef="#br2" timeOffset="595106.0382">20616 11631 56,'0'0'31,"-14"-6"1,14 6 2,-7 14-17,7-14-4,0 0-1,8 3-3,13 9-1,-5-17-1,13 14-1,-4-7-2,7 3-2,-3 0-1,2-3-2,-1 3 1,-8-10-4,4 14-6,-15-15-22,4 1-6,-2 2 0,-3-10 0</inkml:trace>
  <inkml:trace contextRef="#ctx0" brushRef="#br2" timeOffset="595619.0675">20807 11428 81,'0'0'34,"-14"3"5,14-3-2,-3 33-18,-7-13-8,15 22-4,-8-5 1,11 19-4,-8-5 1,7 7-3,-3-8 0,0-3-4,1-7 0,-4-13-3,12-1-31,-10-16-2,-3-10-3,10-10 0</inkml:trace>
  <inkml:trace contextRef="#ctx0" brushRef="#br2" timeOffset="597191.1574">21491 11452 96,'5'-23'35,"-5"23"1,7-11 1,-7 11-30,0 0-3,0 0-1,15 23 1,-9-7-2,5 12 4,-4-5-2,7 10 0,-5 0 0,3 0-1,-1-5 1,1-4-4,-3 3 2,1-5-2,-3-2 1,1-1-1,-4-6 1,1 8-1,-5-21 1,4 24 0,-4-24-1,0 0 0,0 0 0,0 0 0,1-22 0,2-5 0,1-1 0,2-3 0,0-1 0,2-6 0,-1 0 0,0 4 0,1 4 0,-2 2 0,-1 5 0,0 4 0,5 8 0,-9-7-21,-1 18-21,16-1-1,-7 8 4,1-9-3</inkml:trace>
  <inkml:trace contextRef="#ctx0" brushRef="#br2" timeOffset="597737.1886">21877 11638 92,'0'0'39,"0"0"-3,0 0 5,-2-17-25,17 17-8,-3-5-2,8 6-3,0-2 0,3 4-3,0 1 1,-3 5-3,-2-1 4,-4 5-3,-6 1 2,-6 5 0,-6-2 1,-2-3 0,-4 5 0,3-5 0,-2-1-3,5 0 3,4-13-2,6 15 0,6-11 0,5-1 0,3-1 0,2-4 0,5 5-3,-8-10-8,12 7-24,-14-1-5,0-6-4,-6-2 2</inkml:trace>
  <inkml:trace contextRef="#ctx0" brushRef="#br2" timeOffset="598248.2179">22359 11528 116,'0'0'39,"0"-10"4,0 10-2,28-2-29,-14-6-8,9 9-4,-1-6 0,3 3 0,3 0 0,-6 0-3,13-1-35,-13 1-4,-2 0 1,-7-10-4</inkml:trace>
  <inkml:trace contextRef="#ctx0" brushRef="#br2" timeOffset="598811.2501">22778 11393 107,'3'15'38,"-3"3"1,-1 9 1,3 15-34,-6-2 1,4 7 0,-3-12 0,6 6-3,-3-8-4,6-1 0,2-16 0,4-4 0,3-13 0,5-6 0,2-3 0,2-6 0,1-3 0,0-6 0,-4 3 0,-3-1 0,-7 0 0,-6 6 0,-7-2 0,-8 6 0,-4 0 0,-4 7 0,-3 3 0,-2 2 0,5 9 0,-6-9-11,24 1-30,-17 18-1,14-1 0,3-17 2</inkml:trace>
  <inkml:trace contextRef="#ctx0" brushRef="#br2" timeOffset="598863.2531">23181 11076 120,'-2'-20'42,"5"6"-1,-3 14 2,25-1-34,-8 13-9,11 22 0,0 8 0,3 22 0,-3 13 0,-5 1 0,-7 2 0,-15-1 0,-7-3 0,-18-12 0,4 1-32,-22-15-11,-8-19 1,-13-2-1</inkml:trace>
  <inkml:trace contextRef="#ctx0" brushRef="#br2" timeOffset="599395.2835">21577 11020 81,'-18'-9'36,"-6"7"3,1 9 1,8 19-28,-12 18 0,15 25-1,-11 12-3,12 17-1,-3 5-3,8 11-1,5-4-2,7 3-2,9-16-4,4-21-7,15-9-29,8-11 1,9-15-1,8-12-1</inkml:trace>
  <inkml:trace contextRef="#ctx0" brushRef="#br2" timeOffset="600474.3452">23618 11456 70,'0'0'33,"0"0"-2,0 0-6,0 0-9,-7-11-9,7 11-12,0 0-16,0 0-11,0 0-2,0 0 1,0 0-1</inkml:trace>
  <inkml:trace contextRef="#ctx0" brushRef="#br2" timeOffset="601047.378">23632 11480 85,'0'0'36,"0"0"0,0 0-4,0 0-14,0 0-2,-9-11-4,9 11-1,0 0-2,0 0-9,-1-12 0,1 12 0,0 0 0,7-11 0,-7 11 0,9-5 0,-9 5 0,11 5 0,-11-5 0,18 2 0,-8-1 0,5-1 0,1 2 0,4-2 0,2 2 0,5-9 0,-1 6 0,-2 2 0,1-2 0,0 6 0,-2-3 0,-4 1 0,-3 0 0,-7-8 0,6 18 0,-5-13-38,-10 0-5,0 0-1,-14 1 0</inkml:trace>
  <inkml:trace contextRef="#ctx0" brushRef="#br2" timeOffset="601555.407">23634 11701 101,'0'0'40,"-10"1"0,10-1 0,-1 15-27,1-15-3,11 6 0,-2-4-9,13 5-1,2-1 0,8 0 0,3 0 0,3-9 0,-1 11 0,-3-13 0,2 11 0,-6-15-16,-4 9-28,-4-1 0,-3-6-1,-2 6 2</inkml:trace>
  <inkml:trace contextRef="#ctx0" brushRef="#br2" timeOffset="602081.4371">24494 11514 108,'0'0'40,"0"0"-1,0 0 1,0 0-28,-10-47-3,10 47-2,0 0-7,0 0 0,-47 5 0,47-5 0,0 0 0,-50 63 0,50-63 0,-37 70 0,37-70 0,-31 78 0,31-78 0,-16 62 0,16-62 0,4 56 0,-4-56 0,0 0 0,54 45 0,-54-45 0,74-4 0,-27-12 0,1-9 0,4-10 0,-4 0 0,-9-8 0,-39 43 0,52-84 0,-52 84 0,5-65 0,-5 65 0,-40-49 0,40 49 0,-66-12 0,66 12-23,-61 8-21,61-8-1,-59 13 1</inkml:trace>
  <inkml:trace contextRef="#ctx0" brushRef="#br2" timeOffset="608113.7822">12932 11848 87,'0'0'32,"0"0"3,3 19 0,-5 2-26,-11 1-3,4 22 3,-12 0 0,4 17 0,-12-15-1,4 18-1,-10-5-2,3 4-2,-3-7-2,2-4-1,5-12 0,3-2-1,7 4-3,2-21-2,12 8-4,-7-19-7,13 2-21,-2-12 0,0 0-1,0 0 0</inkml:trace>
  <inkml:trace contextRef="#ctx0" brushRef="#br2" timeOffset="608657.8133">12558 11987 101,'0'0'34,"0"13"4,3 4-1,9 19-26,-6-4-3,11 13-1,-3 1-2,8 20-1,-5-13 0,5 4-1,-4-9-1,1-9-1,-5-4-1,-1-7 0,-3-7 0,-10-21 0,14 18 0,-14-18-4,12 8-4,-12-8-4,0 0-24,9 13-4,-9-13-3,0 0 4</inkml:trace>
  <inkml:trace contextRef="#ctx0" brushRef="#br2" timeOffset="608722.817">12587 12386 123,'9'-13'37,"12"-15"2,11 6 0,11 2-35,2 5-4,3-3-4,4 17-15,-4-7-22,-10 7 3,-10 7 0,-11-3-1</inkml:trace>
  <inkml:trace contextRef="#ctx0" brushRef="#br2" timeOffset="609323.8514">12481 11801 64,'-35'11'32,"5"24"3,-3 11 1,4 1-16,9 25-6,-6-5-3,18 21-3,-2-6-1,16 16-2,6-4-1,12-8-1,8-12 0,13-10-2,10-17-1,10-17 2,6-24 0,5-20-2,1-27 3,-3-9-2,-8-14-1,-12-16 1,-17-5 1,-17-10-3,-17 6 2,-17 5 0,-16 7-1,-13 10 0,-9 12-2,-5 13-2,2 22-3,-5 3-9,12 25-24,9 4-1,9 11 2,13 7-2</inkml:trace>
  <inkml:trace contextRef="#ctx0" brushRef="#br2" timeOffset="609891.8839">13467 11921 89,'4'-22'35,"1"12"1,-5-2-2,0 12-20,-2 16-7,-8 9-2,3 9 0,-10 12 0,3 15 0,-10 8 1,1 6-1,-5-3 1,1-5-3,1-10-3,2-1 0,3-14 0,3-7 0,8-16 0,4-3-3,10 0-10,-4-16-23,0 0-7,6-11 3,1-7-2</inkml:trace>
  <inkml:trace contextRef="#ctx0" brushRef="#br2" timeOffset="610478.9174">13225 11982 91,'7'29'39,"1"6"0,4 9 4,0 0-28,12 15-5,-10 1-2,11 2-1,-5-10-4,3-1-3,-2-9 0,-3-5 0,-1-8 0,-4-6 0,-1-6 0,-12-17 0,16 17-26,-16-17-16,-10-22-2,-9-12 2,-4 0 0</inkml:trace>
  <inkml:trace contextRef="#ctx0" brushRef="#br2" timeOffset="610540.921">13168 12272 111,'0'0'40,"21"5"0,8-3-1,9-7-23,9 6-12,3-7 0,3 3-3,1-2-1,-8-7-6,4 10-26,-17-7-8,-11-12-2,-9-5 1</inkml:trace>
  <inkml:trace contextRef="#ctx0" brushRef="#br2" timeOffset="610617.9254">13235 11745 82,'-43'45'35,"5"21"4,6 12 0,-4 9-24,27 24-3,-2-9-4,21 15 1,4 1-4,19-13 0,10-22-2,16-21-1,6-27-1,7-22-1,1-27 0,1-23 0,-9-27 0,-11-11 0,-20-9 0,-19-4 0,-19 0 0,-18 8 0,-15 13 0,-12 15 0,-4 18-3,-7 15-9,18 20-28,-2 19 1,14 13-2,13 6 2</inkml:trace>
  <inkml:trace contextRef="#ctx0" brushRef="#br2" timeOffset="611212.9594">14119 11755 91,'10'-19'38,"-10"19"2,-10 11-1,-2-1-8,1 35-24,-10 7 0,4 12-5,-10 0-2,2 15 0,-3-3 0,3 3 0,1-9 0,1-9 0,3-10 0,3-9 0,8-5 0,0-14 0,10 0 0,-12-13-41,11-10-3,-3-19 1,0-9 0</inkml:trace>
  <inkml:trace contextRef="#ctx0" brushRef="#br2" timeOffset="611265.9624">13856 11881 99,'5'32'40,"5"7"-1,-1 17 3,7 9-28,-5 1-4,14 13-2,-5-8-5,5 1-3,-1-7 0,0-10 0,-1-13 0,-1-5 0,-3-7 0,-4-8-2,3 5-11,-18-27-29,0 0-1,-1-24 3,-11-5 0</inkml:trace>
  <inkml:trace contextRef="#ctx0" brushRef="#br2" timeOffset="611322.9657">13860 12331 115,'9'-6'40,"16"-2"3,10-11-5,9 3-31,6-3-6,4 3 1,3 0-3,-7-9-6,9 9-31,-15-6-2,-10 0 0,-10-10 0</inkml:trace>
  <inkml:trace contextRef="#ctx0" brushRef="#br2" timeOffset="611915.9996">13862 11544 76,'-54'32'37,"1"17"3,5 6-1,16 34-19,-10 3-4,25 24-4,-2 4-4,18 7-1,8-8-7,14 1 0,13-17 0,14-23 0,9-32 0,11-19 0,9-37 0,8-18 0,0-19 0,-3-24 0,-12-20 0,-16-16 0,-19-8 0,-19-1 0,-23 6 0,-21 4 0,-21 20 0,-18 16 0,-8 25 0,-8 22 0,14 35-19,-4 3-26,12 12 2,12 11 0,16-10-1</inkml:trace>
  <inkml:trace contextRef="#ctx0" brushRef="#br1" timeOffset="640010.6065">21679 7671 4,'0'0'21,"-10"-4"3,10 4-5,0 0 0,-15-4-1,15 4 0,-12 0-1,13 12-2,-9-20-3,8 8-2,0 0-2,0 0-2,0 0-3,0 0 1,0-11-3,0 11 1,0 0-1,15-7 0,-6 10 1,3-7-1,1 4 1,3-5-1,2 3 1,3-3-2,1 4 1,1 0-1,2-1-1,1 8 3,1-5-3,1 10 1,2-9 0,-3 8 0,0-8 0,-3 4-1,0 0 1,-6-4-1,-1 10 1,-6-10 0,-2 10 0,-9-12 1,9 26 0,-7-12 1,-3 0-1,-1-1 0,-4-1 2,-2 2-3,-4-5 1,-2 3 0,-4-9-2,-1 10 1,-1-1-1,-1 4 1,1-6-2,0 8 3,3-2-2,-1 1 2,4 1 0,-1-6-1,2-3 1,2-7 0,-2 5 1,13-7 0,-17 4 0,17-4 2,-12 3-1,12-3 2,0 0-3,-9 13-1,9-13 0,0 0 0,0 0 0,0 0-2,0 0 1,3-10-2,0-2 1,-3 12 1,12-8 0,-3 1 0,3 1 1,4 3-2,2 5 1,6-2 0,3 8 2,7-1-1,2-2 1,1 3-3,0 5 1,-3 3-1,-4 4 3,-7 14-1,-9-11 0,-12 12-1,-14-8 0,-9 7 1,-12-7 0,-8-3 2,-7-2-3,-3-11 1,0 2-1,1-9-1,11 5-5,-2-13-11,15 11-24,9 0 0,7-8-2,10 1 1</inkml:trace>
  <inkml:trace contextRef="#ctx0" brushRef="#br3" timeOffset="660558.7818">14056 2277 6,'-25'-19'16,"16"30"-1,-13-14-5,7 17-4,-4-7-3,1 10-3,-1-6-1,-4 10 1,1 4 0,-6 1-1,1 10 2,-7-4-2,2 7 2,-4-1-1,4 14 3,1-8-1,3 6 3,5 2-1,6 5 3,6 15 0,6 6 1,6 7 1,10 3 1,1 2-2,9-1 0,1-3-2,11-4-1,1-17-1,9-1-1,7-12-1,6-8-2,9-2-1,3-12 1,8-3-4,0-17 0,9-13-1,-5-23-1,3-15 1,-5-16-1,-3-15 4,-7-17-1,-9-11 5,-9-8-1,-17-6 6,-5 9 2,-28-11 1,-4 15 1,-30-10 1,-9 19-2,-25-5 0,-5 25-1,-21 5-4,-7 22-4,-7 16-4,-3 13-5,19 22-20,6 11-6,15-4-2,20-1 0</inkml:trace>
  <inkml:trace contextRef="#ctx0" brushRef="#br3" timeOffset="661310.8249">15410 2147 18,'-17'-5'24,"-12"-7"0,13 16 1,-9-1-11,6 10-7,-1 12-2,-1 18-2,2 8 2,-5 13 0,3 10 1,-6 10-1,9 12 1,-5 18 1,13 18 0,-2 1-2,11 8 1,5 2-3,12-6 2,5-2-3,11-8 1,7-34-2,10-19 0,10-36-1,13-24 0,17-36 1,15-21-2,8-39 3,4-32-1,-3-17 1,-8-17-1,-19-4 1,-23-8-1,-36-1 1,-33 11-1,-45 12 0,-33 33-1,-29 22-2,-29 27-6,-9 37-25,-6 26-3,4 15 1,16 10-4</inkml:trace>
  <inkml:trace contextRef="#ctx0" brushRef="#br3" timeOffset="664896.0299">17910 5993 18,'-23'-28'17,"15"16"-1,-13-2-6,9 12-3,-7 6-3,3 12-2,-6 0-1,1 13-1,-3 4 0,0 8-2,0 7 1,3 3-1,1 5 1,4-1 1,4 9 1,0-2 1,5 6 2,3 10 3,5 3-1,5 4 0,8-4 1,6-1-3,9-6-1,5-4-1,6-8-2,4-19 1,5-10 1,-3-13 2,4-5 1,-4-10 2,5-4 1,1-10-3,6-4 3,2-9-4,4 1 1,-2-7-4,2 0 0,-1-5-1,-3-7 0,-8-2 1,-3-15 0,-7-8 1,-6-3 1,-12-13 1,-4 3 1,-16-11-1,-7 10 1,-17-10-1,-5 18 0,-15 13-2,-9 9-5,-1 20-4,-12-1-12,6 18-13,11 21-3,6-7 1,15 15 0</inkml:trace>
  <inkml:trace contextRef="#ctx0" brushRef="#br3" timeOffset="665690.0753">19936 5915 24,'-10'-48'22,"8"19"2,-11-5-7,-1 7-3,-3 6-3,-5 2-5,1 9 0,-4 5-2,-2 4-2,1 3 0,-2 6-3,3 10 0,-4 3 0,4 6 1,-4 3 0,4 5 0,-4 1-1,2 13 0,2 6 0,0 7 0,2 5 0,1 4 2,4 5-1,0 4 3,5 12-1,0 4 2,4 1 1,-1-1 0,7-3 0,0-11 0,10 2 0,6-14 1,11-2-1,9-22 2,14-1-3,3-17 1,14 0-1,3-11 1,10-10-3,1-12 0,12-10 0,-2-16-2,5-12 1,-5-15 0,1-15-1,-8-13 1,-9-7 0,-17-9-1,-18-3 1,-20-8 0,-20-4 0,-23 5-1,-23 5 0,-20 20-3,-18 3-1,-1 24-4,-13 5-18,8 19-9,10 21 1,12 1-2,25 16 2</inkml:trace>
  <inkml:trace contextRef="#ctx0" brushRef="#br3" timeOffset="666467.1198">21730 6114 22,'-24'0'20,"-15"-16"-1,14 21 0,-6-3-14,1 12-2,-3 15 0,1 1-1,-2 11 0,1 1 2,3 10-2,0 0 0,8 10-1,3 5 0,6 0-2,5 10 2,7 2 0,7 1 1,7 5 3,6-7 1,12 5 1,4-20 1,13 5-2,2-25 3,14-1-3,1-18 1,17-8-4,4-14 0,11-12 0,-1-10-2,6-10 2,1-14-1,0-14 1,-7-17 1,-6-9 1,-20-9 1,-10 1 0,-23-11-1,-12 12 0,-30-2-1,-17 19-2,-23 16-5,-23 9-4,-4 26-11,-23 6-16,3 16-2,1 7 0,5 5 0</inkml:trace>
  <inkml:trace contextRef="#ctx0" brushRef="#br3" timeOffset="667584.1837">18767 7845 55,'-2'-28'29,"-12"-16"-2,11 21-2,-12-9-20,2 9-6,1 3-2,-2 14-2,-3 1 0,-1 10 1,-5 4 0,-1 7 2,-1 5 1,0 2 1,-4 8-1,2 7 1,-5 4 2,3 6-2,-3 3 1,4 7-1,-2 3 1,6 10-1,2 2 1,4 3 0,7-3-2,4 3 2,5-1 2,5-4-2,5 4 3,2-5 0,10 5 1,0-1-1,11 10 2,-2-13-2,12 4 1,-2-11 0,11-3 0,-2-16-2,10-11 0,5-13-1,10-13 0,8-9-2,6-12-1,10-11 1,6-15-2,9-14 2,2-8-1,-4-16 3,-7-4 0,-10-7 2,-6-2 1,-21-9 0,-6 3 0,-29-5 0,-10 12 0,-23 0-1,-13 8-1,-26 9-1,-21 10-3,-14 24-4,-15 7-16,-1 23-16,4 13 1,1 2 0,12 18-2</inkml:trace>
  <inkml:trace contextRef="#ctx0" brushRef="#br3" timeOffset="670124.329">16044 10779 29,'-9'-5'22,"-18"-15"1,14 14-8,-10 0-6,3 10-4,-4 15 0,-1-1-3,-4 13-2,-1 6 2,0 6-2,-1 16 1,2 1 1,0 17-3,7 4 2,-1 5-2,9-1 2,0 5-1,6 1 1,4-1-2,3 2 1,4 0 1,3-3 0,6-1-1,3-3 1,4-4 0,2 5 2,6-17 2,6-3 1,0-18 0,9-2 1,-2-13 0,10-2 1,-4-16-2,11-7 1,-2-5-3,6-6 0,2-9-1,6-2-1,-1-12 0,3-3 1,-1-11 0,1-16-1,-1-12 0,-1-17-1,-8-9 0,-5-10 0,-6-14-2,-10-9 1,-11-11-1,-14 5 1,-16 2 0,-16 13 0,-16 15 0,-17 10-1,-10 28-2,-16 16-5,8 29-22,-2 34-5,-2 4 1,12 28-1</inkml:trace>
  <inkml:trace contextRef="#ctx0" brushRef="#br3" timeOffset="671134.3867">21758 10635 36,'-22'-14'22,"-12"-19"0,16 16-6,-7 3-8,2 13-7,-2 8 0,-1 9-3,-6 10 2,-2 1 0,-3 9 0,-2 3 0,-1 9-1,0 8 2,3 16-1,0 8 1,6 9 0,1 8 0,7 2 0,0 5 1,7 4 2,0-3-1,7-3 2,1-4 0,7-1 1,0-8-1,8 6 2,0-8 0,12 0 1,-2-18-1,14 3 1,3-24-2,16-1 0,4-18 1,13-7-3,2-18 2,11-4-3,5-13 0,9-8 0,2-13-1,0-16 2,-4-19-2,1-13 2,-7-16-1,-1-13-1,-9-10 0,-11-14-1,-12-7 2,-13 2-5,-18 8 3,-18 13-3,-19 9-2,-26 9-2,-12 19-5,-29 12-24,-2 10-4,0 6 2,3 1-2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5:52:10.3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3349 13268 72,'0'0'34,"5"16"2,-5-16 0,0 0-23,9-5-3,-9 5 1,-3-15-2,-5-7 0,5 3-3,-8-13-1,5 1-1,-9-12-2,3 2 1,-1-5-5,-1-2 3,0 1-2,4-8 1,-1 3 0,1-5 0,4 8 2,-2-2-1,1-3 2,0-5-2,1 10-1,0 4 0,3-1 0,0-4 0,1 0 0,0-2 0,2-8 0,2 15 0,2-16 0,1 1 0,1 3 0,3 5 0,2 2 0,3 1 0,4 5 0,3-4 0,2 4 0,5 1 0,4 6 0,2-4 0,3-5 0,0 2 0,2 0 0,-2-1 0,2 1 0,-2 2 0,2-8 0,0 2 0,3 6 0,6-1 0,2 6 0,3 3 0,2 6 0,2 5 0,-3-1 0,1 7 0,-4-1 0,-3 0 0,0 3 0,-3-1 0,2 5 0,1-9 0,7 13 0,0 0 0,2 5 0,0 9 0,-2 1 0,-3 1 0,-6 7 0,-3 1 0,-10-1 0,-4 2 0,-3-1 0,-4 2 0,-3 2 0,0 1 0,-3 3 0,0 0 0,0 8 0,-1 10 0,-1 4 0,-2 2 0,-2 1 0,-1 4 0,-1 1 0,-3 2 0,-1-1 0,-1 1 0,-1-5 0,-1 2 0,-1-3 0,-1 1 0,-1 2 0,-2 5 0,-1 3 0,-4-2 0,-1 4 0,-3 1 0,-1 0 0,-4 7 0,-1-1 0,-2-3 0,-4 0 0,0-2 0,-6 1 0,-2-2 0,-6 0 0,-5-9 0,-7-8 0,-2 1 0,-4-9 0,-1-5 0,2-4 0,2-8 0,7-1 0,5-8 0,11 2 0,1-13 0,22 15-30,-6-10-13,14-8 0,-12 10 0,12-10 0</inkml:trace>
  <inkml:trace contextRef="#ctx0" brushRef="#br0" timeOffset="468.0268">4301 12868 103,'3'-12'39,"-3"12"-2,0 0 2,-15 6-31,8 21-3,-7 10 1,1 1-3,-6 1 2,5-3-1,-2 2 0,7-3-2,6-7-2,10-5 0,11-9 0,10 0 0,9-5 0,8 6 0,21 3-28,-3-11-16,5 3 2,-1-7-4</inkml:trace>
  <inkml:trace contextRef="#ctx0" brushRef="#br0" timeOffset="14162.8101">7545 12813 61,'-6'39'34,"6"-1"0,-4-6 0,1-18-17,6 13-3,-3-27-3,-4 23-2,4-23-2,-7-12 0,-1-6-2,5-6 0,-3-12-1,1-6-3,-3-14 0,2-10-1,-1-5 1,0-9 0,-1-16 0,-3-16 0,-3-1 1,-2-15-2,-4-9-1,-1-4 1,-2-13 0,-2 4 0,1 7-2,1 8 2,-1 5-3,5 5 3,1 9 0,3-3 0,2 13-1,3 0 2,3 2-1,2 3 0,1-5 0,4 2 0,0 2 1,3 0-2,2 8 1,1-6 0,4 12 0,0-3 0,5 6 0,0 0 3,3-1-4,1 3 5,1-6-5,-1 10 2,0-10-1,3 4 0,-3-1 0,2 3-3,-1-5 3,2 8-2,1-11 1,4 4 0,1 4-1,4-2 3,5 3-2,4 1 0,3 12 1,2-2-1,2 10 4,3-6-4,0-4 3,-1 2-3,0 4 2,-1-4-1,2 8 1,2 3 0,5 7-4,4 12 4,3 6-3,2 12 3,2 4-3,-1 16 1,-2 2 1,-5 9-2,-6 8 4,-5-1-2,-4 16 2,-4 5-4,-3 7 4,-1 4-1,-2 7-1,0 5 1,-1 7 0,-2 2-1,-2-3 1,-2 6 0,-5 1-2,-3 9 2,-3 7-2,-3 5 2,-3-2-2,-1 9 1,0-2-1,-3 0 3,3 0-1,1-9-1,-1 2 1,2-9 0,-1 11 0,-2-3 2,-1 4-2,-2 5-1,-2-1 1,-3 8-1,-1-7 0,-1 7 0,-2-10 0,0-5 0,-2-3 0,1-4 0,0 3 0,2 5 0,-3 4 0,0 4 0,1 3 0,-3 10 0,-1 6 0,1 11 0,-1 0 0,-1-8 0,-1-2 0,-1 2 0,-3-3 0,1 8 0,-5-7 0,-2-11 0,-3-2 0,-1-8 0,-5 0 0,-1-10 0,-4 0 0,-1-12 0,-2-8 0,-1 4 0,-2-5 0,-3-3 0,1-9 0,-2-10 0,-2-8 0,-1-14 0,-3 0 0,-1-10 0,-4-5 0,0 2 0,-4-3 0,3 2 0,2 3 0,3 7 0,5-4 0,6 3 0,12-7 0,4-6 0,10-1 0,13-7 0,0 0 0,-6-15-23,17 4-18,1-17-6,4 6 6,2-8-3</inkml:trace>
  <inkml:trace contextRef="#ctx0" brushRef="#br0" timeOffset="14598.835">8248 12813 92,'-8'13'34,"-3"0"2,11-13 0,-10 24-28,-2-17-3,7 20 0,-6-7 2,5 6-1,-7-6 0,3 8-1,-5-4-1,4 2 0,-2 1 0,4 0-1,3-6-3,7 2 0,6-2 0,16-4 0,12 1 0,14-1 0,12-5 0,6 1-1,16-6-40,-2-1 0,5-11-3,0-3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5:53:41.7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2245 8690 10,'12'6'23,"-20"-16"2,8 10-2,0 0-2,0 0-1,0 0 2,0 0-6,0 0-2,0 0-3,0 0-2,0 0-4,3 10-3,-3-10 1,5 12-3,-5-12 3,6 24 0,-8-3 0,6 5 1,-5 1 0,2 4 0,-2 3 0,5 1 0,-2 0-1,5-3-1,-1-9 0,2-3-1,-2 0 0,0-4 0,1-2-2,-4-2-3,3 7-5,-11-7-30,5-12 1,-7 14 0,7-14 0</inkml:trace>
  <inkml:trace contextRef="#ctx0" brushRef="#br0" timeOffset="1085.062">2045 8784 28,'-12'2'26,"16"9"3,-14-10 1,10-1-8,3 11-5,-3-11-4,0 0-2,0 0-2,11-1-1,-11 1-2,9 1-3,-9-1 1,8 5-2,-8-5 0,0 0-1,0 0 0,13 6 0,-13-6-2,0 0 2,0 0-1,-6 15 2,6-15-2,-4 20 1,4-20 0,-2 21 0,2-21 1,5 15-2,-5-15 2,0 0-1,8 13 0,-8-13 0,0 0 0,9-3 1,-9 3-2,0 0 1,0 0-1,11-5 0,-8-6 0,-3 11 0,12-20 0,-7 5-1,3-5 1,-7 2-1,3-2 1,-2 5 0,4 2 0,-6 1 1,0 12 1,7-17-1,-7 17-2,10-11 2,-10 11 0,11-7 0,-11 7 0,10-10-1,-10 10-1,4-13 1,-4 13 2,0 0-1,0 0-1,0 0 1,0 0 0,0 0 1,0 0-1,0 0 0,0 0 0,0-16 1,0 16-1,3-12 1,-3 12-1,10-2 0,-2 6 0,3 2 0,1 6 2,2-1-3,3 0 0,5 3 0,0 2-3,-7-1-3,11 12-10,-10-6-23,5-7-2,-6-1 2,-1 5-2</inkml:trace>
  <inkml:trace contextRef="#ctx0" brushRef="#br0" timeOffset="2162.1237">1000 8631 61,'0'0'28,"0"0"0,0 0-1,0 0-12,0 0-7,0 0-1,0 0-1,0 0-2,0 0 0,0 0 2,0 0 1,-25 65-2,25-65 2,-5 47-2,5-47 1,8 51 0,-8-51 0,21 54 0,-21-54-2,0 0 2,57 44-3,-57-44-3,46 7 0,-24-8 0,-2-5 0,0-3-2,-2 4-1,-4-5-4,-2 10 0,-12 0-2,10-3-6,-10 3-15,0 0-7,0 0-1,-5-15 3</inkml:trace>
  <inkml:trace contextRef="#ctx0" brushRef="#br0" timeOffset="2427.1388">1081 8386 33,'-53'-52'28,"53"52"-1,0 0 3,0 0-10,-26-54-4,26 54-3,0 0-4,0 0-7,0 0-6,0 0-13,0 0-14,0 0 2,0 0 0,0 0-1</inkml:trace>
  <inkml:trace contextRef="#ctx0" brushRef="#br0" timeOffset="2980.1704">1429 8908 86,'0'0'33,"-8"14"0,7 10-1,11-2-25,-1 4-6,-1 0-3,3 9-15,4 2-16,-5-9 1,5-1-3,-5-14 2</inkml:trace>
  <inkml:trace contextRef="#ctx0" brushRef="#br0" timeOffset="7102.4062">11053 8283 18,'0'0'20,"0"0"2,-4-10-2,4-3-2,0 13-1,-2-19-1,2 19-2,1-19-2,-1 19-2,1-10-1,-1 10-2,0 0-2,0 0-1,0 0 0,6 14-1,-6-14 0,-2 14-1,-2-3 0,3 2 1,-3 8 0,3 12 1,-4-4-2,3 2 4,-2-1-3,2 8 2,-2-6-3,2 10 2,-2-13-2,4 2 0,-2-7-1,2 3-1,-1-11 0,2 5 1,0-4 0,-1-17 0,3 16-2,-3-16-2,0 0-2,0 0-16,0 0-14,-9 2-4,9-2 1,-12-11-3</inkml:trace>
  <inkml:trace contextRef="#ctx0" brushRef="#br0" timeOffset="7738.4426">10845 8647 47,'0'0'31,"9"-13"0,-7-1 3,-1 4-13,16 8-5,-11-11-3,15 13-3,-9-12-2,9 13-2,-7-5-2,4 4-1,-8-5-1,2 11-3,-12-6 1,10 17 1,-11-3-1,-1 5 1,-1 1 1,0 2-1,0 1 1,0-2-1,-1 1 1,0-8-1,3 4 1,0-8-2,-1 1 0,2-11-1,-1 17 1,1-5 0,0-12 0,0 19 1,0-19 0,0 0 1,0 0-1,12-4 0,-3-5 1,5-10-1,1 2 0,3-8-1,2 5 0,0-1 0,1 5-3,-4-3-1,6 16-7,-14-5-24,8 9-4,-3-6-1,-3 3 1</inkml:trace>
  <inkml:trace contextRef="#ctx0" brushRef="#br0" timeOffset="8552.4892">11383 8267 26,'0'0'29,"0"0"1,0 0-2,0 0-8,0 0-4,-9-5-2,12 17-3,-7-1-3,7 8-2,-6-3-1,8 8 0,-6-6-2,5 14 1,-1-9 0,6 5 1,-4-11-1,6 4 0,0-9 0,3 1-1,0-3 1,5-5-3,-2-2-1,-1-6-2,1 2-3,-7-8-2,8 14-8,-12-19-21,-6 14-1,15-17 0,-12 0 2</inkml:trace>
  <inkml:trace contextRef="#ctx0" brushRef="#br0" timeOffset="8740.4999">11408 7939 70,'10'-2'23,"-16"-12"-14,7 4-7,-1 10-32,0 0 2,13 20-3</inkml:trace>
  <inkml:trace contextRef="#ctx0" brushRef="#br0" timeOffset="9504.5436">11740 8467 56,'0'0'29,"0"0"-3,10-4-4,-10 4-5,18-8-6,-18 8-3,22-5-4,-9 6-1,1 1 0,-2 5-2,-1 2 0,-1-4 0,-1 4 0,-9-9 1,10 15 0,-10-15 0,2 21 1,-2-21-2,-4 21 3,-2-10-2,2 5 0,-3-3-1,3 1 0,4-14-1,-5 11 0,5-11 1,11 8-2,1-8 0,5-9 0,5 10-3,-3-10-6,9 7-20,-5 12-4,-6-13 1,0 4-2</inkml:trace>
  <inkml:trace contextRef="#ctx0" brushRef="#br0" timeOffset="19580.1199">7052 5623 6,'0'0'8,"0"0"-3,0 0 2,3 10 1,-3-10-1,0 0-1,-3 11 0,3-11 1,-2 10 2,2-10 1,-1 21-2,0-9-1,2 0 2,-1-2-2,2 5 1,-2-15-2,1 23-1,-3-12-1,3 4 0,-4-1 1,3 3-3,-3-2 1,2 2 0,-5 6 0,5-1 1,-7-1 0,6 2-1,-5-1-1,5-1 0,-4 1 1,5 3-1,-1-10-1,2-2 0,1-1-3,-1-12-6,0 0-23,6 16 0,-6-16-1,4-19-1</inkml:trace>
  <inkml:trace contextRef="#ctx0" brushRef="#br0" timeOffset="20553.1756">6875 5943 1,'0'0'6,"0"0"7,0 0 1,0 0-6,9 1-2,-9-1 3,0 0 1,0 0 1,0 0 1,9-4 1,-9 4-2,0 0-2,0 0-1,8 13-2,-8-13-1,0 0-1,11 7-1,-11-7-1,13 6 1,-13-6-2,15 14 1,-6-4-1,-2 2 2,1 4-1,-3-3 0,0 1 0,-5-14-1,6 21 1,-6-21-1,2 13-1,-2-13 1,0 0 0,0 0 0,2 12-1,-2-12 0,0 0 1,0 0 0,2 10 1,-2-10-1,0 0-1,0 0 2,0 0-1,4 11-1,-4-11 0,0 0 0,0 0 1,0 0-1,6 12 1,-6-12-1,1 10 1,-1-10 0,0 0 0,0 0 0,0 0-1,0 0-1,0 0 1,0-10 1,0 10-1,3-13 1,-3 13 1,10-18-1,-3 2 1,4-4-1,2 3 0,1-6-2,1-1-3,7 10-16,-1-6-15,-7-1 1,5 10-1,-7-8-1</inkml:trace>
  <inkml:trace contextRef="#ctx0" brushRef="#br0" timeOffset="21519.2308">7386 5834 31,'0'0'17,"0"0"-2,0 0-1,0 0-3,0 0-4,0 0-1,4 13 0,-4-13-1,-5 12 0,5-12 0,-9 17 0,9-17 1,-9 16-1,4-3-2,1 0 2,-1 3-1,4 3 0,-2 0-1,4 5 1,0-6 0,4 9-2,-1-11 1,4 6 0,0-9 0,6 0-1,-1-10-1,6 0 0,-2-1-1,1-7-1,1 10-5,-5-18-6,2 2-19,-2 1-1,-6-5 0,2-1-1</inkml:trace>
  <inkml:trace contextRef="#ctx0" brushRef="#br0" timeOffset="21985.2575">7389 5708 57,'0'0'29,"0"0"2,0 0-2,13-13-23,-13 13-11,0 0-11,4-14-12,5 16-3,-9-2 1,10 2-2</inkml:trace>
  <inkml:trace contextRef="#ctx0" brushRef="#br0" timeOffset="23194.3266">7614 6048 9,'0'0'19,"0"0"-4,0 0-4,0 0-2,-1 11-2,1-11 0,8-1-1,-8 1 0,17-1-2,-5-1 0,1-5-1,3 1 0,1 1-1,5 4-2,0-3 1,0 1-2,0 4 2,-1 0-1,-2 0 1,-1 2-1,-4-4 0,-3 1 0,-11 0 1,12-3-1,-12 3 0,0 0 1,0 0-1,-10 11 2,2-3-1,-4 0 1,-2 7-1,-2-2 1,-2-3 0,0 0 0,-1-3 1,0 1 1,-1-2 0,6 5 0,-1-9 0,15-2 0,-15 8-1,15-8 1,0 0-2,0 15-1,0-15 0,11 6-1,-2-1 0,1 2-1,1 1 0,1 2-1,1 3 1,-1 1-1,2 5 1,-1-2-1,-4 3 2,0-2 0,-4-1-1,-2 0 2,-5-3 0,-5 0 0,-4-5 1,-8 3-3,0 1-3,-8-1-16,0-7-7,10 14-4,-7-17 2</inkml:trace>
  <inkml:trace contextRef="#ctx0" brushRef="#br0" timeOffset="29901.7103">11171 9768 49,'11'-10'34,"-7"-7"-2,-4 17 4,17-7-11,-20-8-9,3 15-3,0 0-6,9-10-2,-9 10-3,0 0 0,0 0-1,1 18 0,0-2 1,0 3-1,0 2 1,0 5 0,-1 2 1,1 3-2,-2 0 1,1-3-1,0 0-1,2 4 2,-1 0-2,1 4 2,1-10-2,2 0 2,-1-3-1,2-4 0,-2-3 1,-4-16-3,7 18 2,-7-18-3,0 0-1,0 0-6,16-3-24,-16 3-6,0 0-1,0 0 1</inkml:trace>
  <inkml:trace contextRef="#ctx0" brushRef="#br0" timeOffset="30762.7595">11041 10167 70,'-9'-7'33,"9"7"1,0 0-5,0 0-11,0 0-6,-5-13-4,5 13 0,0 0-6,14-9 2,-14 9-2,10-4 0,-10 4 0,11 0 1,-11 0-1,0 0-1,9 6 4,-9-6-3,0 0 1,0 0-2,0 0 0,8 9 1,-8-9-3,0 0 2,10 0-3,-10 0 2,11-1-1,-11 1 1,14 12 2,-14-12-1,16 13 2,-7-12-3,0 6 2,-9-7-2,14 11 2,-14-11-1,11 8-1,-11-8-2,10 11 3,-8 1 0,-2-12-1,6 15-1,-6-15 2,7 13-1,-7-13 1,0 0-1,7 11-2,-7-11 2,0 0 0,5 14 0,-5-14 3,0 0-2,0 0-1,0 0 0,0 0 0,0 0 0,12-11 0,-2-6 0,3-2 0,4 0 0,5 2 0,2-8 0,5 5-4,-5-7-3,9 18-10,-13-5-24,-1 0 2,-7 0 0,-6 4 0</inkml:trace>
  <inkml:trace contextRef="#ctx0" brushRef="#br0" timeOffset="31491.8012">11703 9956 39,'-7'-17'27,"7"17"1,-9 4 1,9-4-13,0 0-5,-16 10-2,15 4 0,-8-8 0,9 8 0,0-14-1,-7 19-1,7-19-1,0 28 0,2-18 0,9 9 2,-11-19-2,23 16-2,-10-10 0,4 1-2,-1-4-1,1-1-3,-1-1 0,-3-11-8,9 5-27,-8 1-2,-2-13 0,-1-6 0</inkml:trace>
  <inkml:trace contextRef="#ctx0" brushRef="#br0" timeOffset="32628.8663">11627 9920 35,'0'0'28,"0"0"0,0 0-3,-2-13-5,2 13-3,0 0-3,10 2-3,-10-2-2,0 0-4,3-17 0,-3 17-2,0 0 1,7-19-1,-7 19-1,3-14 0,-3 14-1,0 0 2,0 0-1,6-17 0,-6 17 0,0 0 0,3-15-1,-3 15-1,3-15 0,-3 15 1,0 0-3,0 0 3,0 0-2,0 0 2,-5 19 0,3-6 0,-2 3 1,3-3-2,-3 0 3,4-13-4,-3 22 1,3-22-1,0 22-1,-1-11-3,9 8-12,-5-1-22,-3-18 3,7 26-2,-7-26 2</inkml:trace>
  <inkml:trace contextRef="#ctx0" brushRef="#br0" timeOffset="32942.8842">11648 9450 117,'0'0'39,"5"-16"-1,-5 16 0,7-13-33,-7 13-4,0 0-6,13 8-7,-13-8-27,4 18 1,-4-18-1,5 13 0</inkml:trace>
  <inkml:trace contextRef="#ctx0" brushRef="#br0" timeOffset="33707.928">11972 9945 89,'26'-11'35,"-3"-6"2,2 9-1,-1 3-22,-9-6-10,4 15 0,-10 2-2,-3 8-1,-7 1 3,-1 5-1,-4-3 0,-1-2-1,-6 3 1,2-1-1,-3-1 0,3 5-1,-1-8 0,5 1-2,-2-5 1,4 8 1,5-17 0,0 0 0,0 0 0,14-2 0,-1-6-1,5 0 1,2-4 0,4 4-1,0 4 1,-1-1-1,3 3 2,-6-2-4,-1 8 1,-6-6-3,2 14 0,-15-12-6,17 9-13,-17-9-17,6 11 0,-6-11 0,0 0 3</inkml:trace>
  <inkml:trace contextRef="#ctx0" brushRef="#br0" timeOffset="33986.9439">12254 9922 73,'12'-7'35,"-12"7"-1,9 23 0,-9-23-22,-1 36-2,-8-17-1,7 16-1,-7-3-1,5 6 0,-3-6-4,3 0-3,3-4-2,-3-7-10,5-1-24,3-5-3,0-4 1,-4-11-3</inkml:trace>
  <inkml:trace contextRef="#ctx0" brushRef="#br0" timeOffset="79003.5187">3897 8565 73,'0'0'34,"-10"-15"0,9-5-6,1 20-12,-1-30-5,7 20-3,-8-11-1,6 8 0,-6-8-2,6-1-1,-6-5 0,3-1-2,-5-4 2,3 1-3,-4-7 1,3 1-3,-1-2 3,2 4-1,-1-1-1,4 2 1,1-2-2,2-1 1,1 0-1,2 1 1,-2-2-2,-1 4 1,1-6 1,-1 7 0,-2-1 2,-1 0-1,-1 1 1,0-3-2,1 1 2,-1-6-2,3 6 1,-2-3-2,2 0 0,-1-1 1,2 2-1,-3 6 1,1 2-2,2 6 2,-1-2-2,0-1 2,1 0-2,0 1 2,1-1-1,2-7 0,1 4 1,-1-5 0,1 2 0,1-1 0,2-4 0,-3 5 0,4 3 0,-1-1 0,0 2 0,0-5-1,2 5 1,-2-4 0,1 4-1,0-1 1,1-2 0,3 4-1,0-1 2,2 6 1,0-2-3,1 2 2,3 7-1,1-1 0,2 0-1,0 1 2,1 0-2,1 0 0,1 2 1,0 3-1,-1-2 1,2 1-2,-1 1 2,2 5-2,0-3 3,0 0-3,0 3 2,4-2 0,0 5 0,1-5 1,3 5-1,0-4 1,0 0-1,0 6 0,2-5 0,0 6 0,1-2-1,2 3 1,0 4-1,0 1 2,3 4-3,0 1 2,-3 0 0,1 0 0,-3 1 0,-4-3 0,-4 3 0,-3 0-1,-3 2 2,-1 2-1,-2 0 1,-1 2 0,1 1-1,-2 5 0,1-3 1,1 4-1,0 0 0,-1 3-1,-1 1 1,1 9-2,-1-2 1,-2 4 1,-1 7-1,-2-5 1,1 1 0,-3-3 0,-1 0 0,-1-7 0,-3 3 2,-1-5 0,-1-4 1,-1 2-2,-2 3 2,-1 1-1,-1 1 1,-2 8 0,-2-4-2,1 4 0,-4-1-1,0 7-1,-4-4 1,-1 3-1,-2-1 0,0-6 0,-2 4 1,-2-5 0,-2 3 1,1-7 1,-3 2-2,0-7 2,-4 2 1,-2-2-2,2 1 0,-3 2 0,0-7 0,-3 10 0,0-3 0,0 4-1,0-2 0,-1 4 0,-2-6 0,-1 1 0,0-2 0,-1-9 0,0 0 0,-1-12 0,-3 9 0,0-10 0,-2 5 0,0-2 0,0 0 0,1 4 0,0-5 0,0 6 0,1-7 0,0 1 0,2-5 0,1 2 0,0-5 0,-1 2 0,2-1 0,-1 1 0,1 0 0,-3-3 0,-1 3 0,-2-8 0,-3 2 0,0-5 0,0 4 0,-3-3 0,2-2 0,2-1 0,3 3 0,7 0 0,3 5 0,4 5 0,5-6 0,5 2 0,4 0 0,10-3-3,-9 5-5,9-5-7,0 0-25,0 0-1,0 0 2,11-15-1</inkml:trace>
  <inkml:trace contextRef="#ctx0" brushRef="#br0" timeOffset="79650.5557">4347 8534 58,'-3'-18'31,"-2"7"3,4-1-2,1 12-12,-10-16-5,10 16-5,-10-4-4,10 4-3,-11 3 0,11-3-1,-8 10-2,8-10 0,-5 13 0,3 4 2,-2-6 0,3 2 0,-3-2-1,0 2 1,-2 0 0,0 4 0,-1-2 0,-1-5-1,-3 7 1,2-1-1,-2-2 0,3 3 0,-2-1 1,2-2-1,1 1 1,7-15-1,-9 17 2,9-17-2,2 15 1,7-9 1,2-1-1,7 2 0,2-5-1,8 6-1,4 2 0,2 4 0,1-3 0,1 6 0,3 0 0,-4-7-11,7 8-29,-6 1-1,-3-11-1,-2-5-1</inkml:trace>
  <inkml:trace contextRef="#ctx0" brushRef="#br0" timeOffset="85740.9041">8219 8722 55,'0'0'31,"-15"1"4,15-1-9,0 0-8,-11-23-5,11 23 1,-7-26-5,7 16-2,-7-13-2,6 7-1,-4-8-1,3-1 0,-2-7 0,3-5-1,0-3 1,2-9-2,-1 2 1,4-5 2,-1 0-2,2 3-2,0-3 1,2 10 0,1-2-1,1 4-1,0-1 1,3 1-3,2 0 2,2-3 0,1-2 1,2 0-1,0-10 1,-1 5 1,1 0 0,-1-3 0,0 2 1,-2-2-2,3 4 3,-1 4-3,1 7-1,2-4 2,2 4-3,1 3 1,2 2-2,2 0 2,-1 3-2,1 3 2,2-1 0,0 8 0,1-5 1,1 1 0,0 1 0,0-1 1,2 5-1,-1-4 2,2 8-3,0-2 2,1 9-1,-1 5 0,1 7-1,-2 9 0,-2 3 1,0 6 0,-1 8 0,-1 0-1,0 4 1,-1 3 0,0 0 0,0 3 1,-1 1 0,1 5-1,-3-2 2,-3 6-1,0 6 0,-2 5 1,-3-2-1,-2 2 1,-4-3-2,-3-6 0,-3-1 1,-1-3-1,-4-7 0,-1-8-1,-3-2 2,-1-4-2,1 1 3,-2-1-1,-1-1 0,-2-5 0,-1 0-1,-5-1 2,0-3-1,-6 4 0,-3-3-1,-3 4 0,-3-4 1,-2 6 0,-4 2-1,-1 1 0,-3 6 1,-3-2-1,-3-3-1,-4-1 1,-4 3-2,-4-2 2,1-7-1,0-7 1,3 3 0,3-4 1,5-2-1,6-3 3,8-1-3,4-7 2,5 5-3,3 6 2,3-8-3,2-2-2,4 4-1,-3-4-6,14 11-13,-1-12-16,0 0-1,0 0 1,-1-12 2</inkml:trace>
  <inkml:trace contextRef="#ctx0" brushRef="#br0" timeOffset="86172.9288">8624 8289 99,'5'-11'35,"-5"11"2,0 0-5,0 0-22,-9 6-3,9-6-2,-12 18 0,2-3-1,0 8 0,-3 1 0,1 4-1,-4-3-2,5 8 2,-5 3-2,4-6 1,-2-2-2,3-2 2,0 0-3,2-6 0,3 3 3,3-10-1,5 6-1,7-4 0,5-2 0,8-1 0,4 1 0,3 5 0,7-3 0,-4 0-9,6 7-32,-3-5-3,-3-6 2,-3 4-2</inkml:trace>
  <inkml:trace contextRef="#ctx0" brushRef="#br0" timeOffset="88934.0867">3816 12277 34,'-11'-4'30,"11"4"1,-13-3 0,2-4-13,11 7-3,-16-17-2,16 17-1,-13-15-2,13 15-2,-14-25-1,14 25-2,-14-28 0,7 17-1,-1-9-1,3-5-1,-2-2-1,2-3-1,-1-2 0,3 2 0,-1 3 1,2-5 0,-1-3 0,2 3 0,0 1 2,2-2-1,2-2 0,2 1-1,3-9-1,0 3 0,6-3 0,1-1-1,4-4-1,3-2 1,3 2 1,2-3-1,4 0 2,5 6-1,3-7 1,3 6-1,4 0 1,1 2-1,6 4 0,2-4 0,3 5 0,-2-2 1,0 9-2,2 0 2,3 4-1,-1 8 1,1 6 0,-3 1 0,-1 9 1,2 0-2,-3 3 0,-1 4 0,-7 3 0,0 1 0,-4 5-2,0 2 2,-4 0-1,-1 6 1,-2 1 1,-2 2 0,-2 2 0,-2-1 0,-2 0 3,-4-3-4,-2 7 1,-1 2-1,-5 1 1,1 12 0,-5-5 0,1 9-1,-4-2 0,-1 11 0,-3-8 1,-1 1-1,-3-1 0,-2-8 0,-3 1-1,-4-2 2,-3 8-2,-5-7 2,-6 0-1,-6 0 0,-5 0 0,-4 3 0,-4 0 0,-2 0 0,-2-8 0,-2 5 0,3-5 0,2-2 0,-2 0 0,-1 2 0,-3-11 0,-3-1 0,-8-11 0,-2-3 0,-4 0 0,-3-5 0,1 3 0,3-14 0,5 15 0,5-6 0,10 7 0,5 3 0,7 3 0,5-2 0,10 4-5,-3-10-7,19 8-25,0-15-4,0 0 0,0 0 0</inkml:trace>
  <inkml:trace contextRef="#ctx0" brushRef="#br0" timeOffset="89363.1113">4313 12040 43,'1'23'32,"-1"-23"3,-1 17 0,-3-4-12,4-13-12,-4 26 2,-3-15-4,8 16-1,-8-13-1,3 15 0,-7-6-1,5 7-1,-7-3 0,4-2-2,-2-5 0,2 0-1,1-5-1,4-4 0,1-1-1,3-10 1,5 12 1,-5-12 0,16 12-1,0-10-1,2 2 0,6-2 0,2-1 0,4 3 0,4 0 0,-1-4-6,13 15-23,-6-3-12,-2-8-4,-3 1 3,1-12 0</inkml:trace>
  <inkml:trace contextRef="#ctx0" brushRef="#br0" timeOffset="91540.2358">7768 12134 18,'0'0'28,"0"0"-1,-11-21 2,11 21-8,0 0-3,-12-15-2,12 15-4,0 0 1,0 0-4,-17-18-1,17 18-1,-12-11-2,12 11 0,-11-15-2,11 15 1,-15-14-3,15 14 2,-15-19 0,7 6 0,-2-5 1,2 0-2,-4-9 1,3-4 0,-1 2-2,2-5-1,0 6 1,0-1-1,2 1 0,1 5-2,2-5 2,0 7-1,1-6 1,0 6 1,1-5-1,0 1 0,-1-2 0,3-6 1,0-1-2,1 5 1,3-6-1,0 1 1,5-3 1,4-1-1,1 3 2,6 2-2,0 0 3,3 1-4,0 4 4,2 3-4,1 3 2,1-3-2,1 5 1,1 4-1,2 1 1,2 1 1,3-5-1,0-1 0,2 0-2,4 0 2,-1 1-2,3 0 1,3 1 0,2-6 0,1 11-1,3 0 3,1 4-1,0 4 0,2 3 1,-3-2 1,-2 3-3,-2 8 1,-2 3 3,-1-1-3,-4 1 1,-3 2-1,-2-1-2,0 1 3,-5 8 1,1-5-2,-5 3 0,-4 2 1,-1 3 0,-2 3 0,-3-1 1,-3-4-2,-2 4 0,-2-5 0,-2 6 0,-3 5 0,-4-3 0,-1 9 0,-2-4 0,-2 8 0,-2-6 0,-2 10 0,-2-6 0,0-7 0,-1-2 0,1-8 0,-5 3 0,2 0 0,-1 0 0,-2-2 0,1 0 0,-3 1 0,-3-1 0,-1 4 0,-1-1 0,-3-4 0,-1 5 0,-2-4 0,-3 3 0,0-1 0,-1 8 0,1 2 0,-1-2 0,0 4 0,1-5 0,-1-2 0,1 0 0,0-3 0,0 0 0,0-11 0,0 4 0,0-5 0,1 3 0,4-2 0,1 1 0,3-6 0,2 1 0,2-4 0,3 4 0,1-5 0,0-5 0,2 2 0,0-4 0,-2 0 0,13 0-4,-21-5-8,21 5-22,0 0-7,0 0 2,-10-11-2,10 11 4</inkml:trace>
  <inkml:trace contextRef="#ctx0" brushRef="#br0" timeOffset="91987.2614">8330 12123 73,'-11'6'36,"11"-6"-1,0 0 2,-14-6-16,14 6-6,0 0-5,0 0-4,-2 19-1,1-7-2,-6 3 1,3 6 0,-6 1-1,0 5 0,-3 0-3,0 7 0,-1-9 0,3 3 0,0-7 0,2-1 0,2-1 0,3-3 0,5-5 0,6 0 0,6 3 0,9-8 0,7-1 0,7-2 0,7-3 0,7 2 0,5 3 0,-4-7-17,4 3-25,-7 0 0,-3 1-2,-3-11-1</inkml:trace>
  <inkml:trace contextRef="#ctx0" brushRef="#br0" timeOffset="140246.0216">4252 7073 1,'0'0'4,"0"0"8,0 0-6,0 0-3,0 0 0,0 0 1,0 0 1,-7 12 0,7-12 3,-6 20 1,0-8 2,1 3 3,-3-1-1,2 6 1,-3-6 0,4 9-2,-3-5-1,8 10-1,-6-7 0,10 4-3,-4-7 2,7 0-5,-2-7 1,9 3-2,-14-14 1,21 12-2,-10-10-1,2 1-1,-3-5-1,-1 2-1,0-1-1,-9 1-3,14-8-8,-12-2-12,-2 10-6,9-20 0,-7 2 0</inkml:trace>
  <inkml:trace contextRef="#ctx0" brushRef="#br0" timeOffset="140683.0466">4241 6851 42,'0'0'30,"0"0"-1,9-10-1,-9 10-12,0 0-17,0 0-19,0 0-8,9 5 0,-9-5-2</inkml:trace>
  <inkml:trace contextRef="#ctx0" brushRef="#br0" timeOffset="142797.1675">4382 7518 40,'-1'13'20,"5"9"1,0-1 0,0-3-3,2 5-1,-4-12-5,3 9-3,-5-20-2,6 13-2,-6-13-2,0 0-1,2-12-1,-2 12-1,2-16-1,-1-4-2,2 1-2,-3-13-1,7 7-2,-6-8 1,7 5 1,-5-3 0,5-1 2,-3 4 0,4 5 2,-2 4 2,1 3 2,-8 16 0,13-17 0,-4 17 0,-9 0 2,18 5 0,-18-5 1,21 27-1,-11-7 0,4 5 1,-2 2-1,4 1 0,-3 6-1,3 2 0,-4-1-2,3-2 0,-1-2-5,-3-8-2,6 5-10,-3-4-14,-7-12 0,5 4-1,-12-16-1</inkml:trace>
  <inkml:trace contextRef="#ctx0" brushRef="#br0" timeOffset="143176.1892">4427 7567 1,'0'0'12,"12"5"8,-12-5 0,22-2-8,-2 4-7,4-10-16,13 10-2,-12-20-4,14 11-2</inkml:trace>
  <inkml:trace contextRef="#ctx0" brushRef="#br0" timeOffset="144780.2809">8665 6348 13,'0'0'21,"0"0"-3,0 0-2,-10-9-3,10 9 1,-11 13-1,7 3 2,-6-5-3,8 15 0,-6-4-2,9 10-1,-5-8-1,11 2-1,-3-8 0,9 5-3,-2-11 0,8-3 0,-3-6 0,4 1 0,-2-7-3,1 3 0,-2-4-4,-3-6 0,5 8-10,-19 2-23,17-19 2,-12 2-4,-5-4 3</inkml:trace>
  <inkml:trace contextRef="#ctx0" brushRef="#br0" timeOffset="144993.2931">8618 6002 74,'-12'-16'31,"12"16"-3,-20-20-4,20 20-32,0 0-18,-7 17-5,12-4 0,0 2-1</inkml:trace>
  <inkml:trace contextRef="#ctx0" brushRef="#br0" timeOffset="145623.3292">9088 6442 26,'0'0'24,"0"0"1,0 0 2,-1 15-8,1-15-6,4 21-5,-4-9-1,9 10-1,-6-4 0,6 7 0,-5-5-1,5 4-2,-3-7-2,-1 2 0,-1-1-2,-4-18-4,5 26-11,-5-13-15,0-13-2,0 0 0,-15-5 0</inkml:trace>
  <inkml:trace contextRef="#ctx0" brushRef="#br0" timeOffset="146551.3822">8888 6473 20,'0'0'14,"-12"-3"2,12 3-1,0 0-2,-5-10-1,5 10-1,0 0-2,0 0-3,-1-11-2,1 11-1,8-11-1,-8 11-1,15-6 0,-5 0-1,4 1 0,4-1-1,3 2 2,3 5-2,3-5 2,3 1-1,-1 2 0,6-3 1,-1 3 0,-1-1 0,-3 3 1,0-3-2,-6 0 1,-3 4 0,-4 1-1,-5 1 1,-12-4 0,14 11 0,-14-11 0,-3 18 0,3-18 1,-16 21-1,2-14 1,-4 3-1,-4-2-1,-4 1 0,-3-1 1,-2-2-2,1 3 1,-1-1-1,6 0 1,-1-1 0,10-1 0,0 0 0,8-4 2,8-2 0,0 0 0,10 11-1,4-8 1,8 4 0,2 0 0,7 5-1,1 4-1,2-3 0,-3 7 0,-1-5-1,-6 5 1,-4-5 0,-7 4 1,-6-5 0,-8-4 1,-5 1 0,-9-3-1,-3 5 2,-9-1-2,-3 0-2,1 4-9,-9 13-21,-2-21-1,8 11 1,-3-15-2</inkml:trace>
  <inkml:trace contextRef="#ctx0" brushRef="#br0" timeOffset="148223.4779">3506 10434 1,'-10'0'13,"15"12"4,-16-18 4,12 17-7,-5 0 0,-1 4 2,4 5 1,-4 0-1,7 9 0,-4-10 0,11 13-3,-8-15-1,12 11-3,-6-13-3,7 5 0,-5-8-1,6 8-1,-7-10 0,5 5-2,-4-8 0,2 0 0,-2-4-1,3-1-2,-1-3-1,-2-14-4,5 11-4,-11-16-26,3 3-1,-2-8 0,-7-6 1</inkml:trace>
  <inkml:trace contextRef="#ctx0" brushRef="#br0" timeOffset="148387.4873">3314 10168 58,'-9'-20'20,"9"20"-4,0 0-15,0 0-22,0 0-3,0 0 0</inkml:trace>
  <inkml:trace contextRef="#ctx0" brushRef="#br0" timeOffset="149069.5263">3898 10431 10,'0'0'11,"0"0"0,0 0 4,0 0-1,0 0 1,0 0-1,0 0 0,0 0-2,0 0-3,-11 10-1,2-5-3,9-5-1,-19 13-1,11 0 2,-7-2 1,7 8 0,-5-5 1,9 8 0,-6-9 1,13 10-2,3-9 1,11 6-3,3-12 0,11 3-3,3-5-3,-2-9-8,11 5-25,-4-11 0,-11 5 0,-3-8-1</inkml:trace>
  <inkml:trace contextRef="#ctx0" brushRef="#br0" timeOffset="149514.5517">3326 10187 102,'0'0'36,"0"0"-3,0 0 0,0 0-32,0 0-33,11 0-2,0 3-1,-11-3-2</inkml:trace>
  <inkml:trace contextRef="#ctx0" brushRef="#br0" timeOffset="151711.6774">9194 10550 42,'-2'-13'28,"2"13"2,0 0-8,-11-21-4,11 21-3,-9-16-4,9 16-3,-10 8-2,8 6 0,-3 2-2,5 5 0,-3 0 0,7 7-1,-2-4 0,7 5 0,-1-6-1,6 2 1,0-7-2,5-1 1,-3-5 0,3 0 0,-1-4-2,-1-3-1,1-3-4,-7-10-6,6-2-23,-6-8-3,-5-1 2,-1-11-1</inkml:trace>
  <inkml:trace contextRef="#ctx0" brushRef="#br0" timeOffset="151891.6877">9205 10300 82,'0'0'33,"-15"-10"0,15 10-1,0 0-24,0 0-14,2 11-17,6 0-8,7 4-2,-7-8 0,7 13 0</inkml:trace>
  <inkml:trace contextRef="#ctx0" brushRef="#br0" timeOffset="152389.7162">9478 10742 51,'0'0'37,"-6"13"-4,6-13 4,0 0-18,3 27-7,-3-27-1,7 29-3,-6-16-2,6 5-3,-2-8 0,0 2-1,-5-12 0,7 13-3,-7-13-1,0 0-3,11 11-6,-11-11-18,0 0-8,9 0 1,-9 0 1</inkml:trace>
  <inkml:trace contextRef="#ctx0" brushRef="#br0" timeOffset="152818.7407">9427 10752 31,'-14'-6'31,"14"6"0,-13-4 1,13 4-11,0 0-4,-13-7-4,13 7-3,0 0-4,22 2-1,-1-2-3,8 12 0,9 0-1,7 4 0,4 4 1,4 0-2,-3 5 1,-3 6-2,-10-3 2,-6-2 1,-13-4 2,-8 0-2,-12-4 2,-7-4-5,-8 2-1,-11-9-11,-2 1-21,0 3-1,-3-8-2,6 0 1</inkml:trace>
  <inkml:trace contextRef="#ctx0" brushRef="#br0" timeOffset="153580.7843">9450 11003 22,'0'0'26,"-10"4"0,10-4 0,0 0-10,0 0 1,11 11-2,-2-12-2,7 7-7,7-3-14,8 9-17,-12-15-4,12 7-2,-13-8-1</inkml:trace>
  <inkml:trace contextRef="#ctx0" brushRef="#br0" timeOffset="153964.8063">9457 10885 74,'-13'-13'34,"13"13"-2,-9-9-6,9 9-11,0 0-3,0 0-4,-1 15-4,4-3-2,4 0-4,4 5-1,-4-1-21,5-5-8,7 6-2,-5-15-1,6 7 0</inkml:trace>
  <inkml:trace contextRef="#ctx0" brushRef="#br0" timeOffset="154774.8526">9520 11069 43,'-11'-9'29,"11"9"1,0 0-6,-8-15-4,8 15-3,11-12-4,7 10-4,-2 1-5,8 8-6,7-6-26,2 12-2,-5-11-2,6 4-2</inkml:trace>
  <inkml:trace contextRef="#ctx0" brushRef="#br0" timeOffset="172534.8684">14141 11841 36,'-1'-21'30,"8"10"3,-2-6-6,0-6-4,7 9-2,-9-8-4,9 13-5,-12 9-4,10-13-3,-10 13-1,0 0-2,0 0 1,-1 15-4,-5 3 2,-1 16 0,-5-4 1,0 12 1,-1 5-1,2 3 3,-1 5-3,6 0 3,2-1-3,6-5 1,4-4-1,8-6 0,1-11 0,8-3-2,-1-17 0,3 1 2,0-6-1,-1-11-3,1 0-2,-8-16-5,8 9-20,-13-13-11,-3-8 2,-5-5-3,-4-12 1</inkml:trace>
  <inkml:trace contextRef="#ctx0" brushRef="#br0" timeOffset="172749.8807">14097 11263 99,'-10'-8'39,"10"8"-2,-14-8-5,14 8-30,0 0-29,0 0-10,6 15 1,3-7-3</inkml:trace>
  <inkml:trace contextRef="#ctx0" brushRef="#br0" timeOffset="173415.9188">14540 12216 85,'1'18'38,"4"8"-1,0-5 1,-7-2-25,16 17-2,-13-19-2,10 0-1,-9-6-4,6 3-3,-8-14 2,6 11-1,-6-11-1,1-16 1,-3-1 0,-1-6-2,0-16 1,-1-5-1,1-3 0,0-8 0,2-2-1,-1 3 0,3 7-1,2 2 2,3 14-2,1 6 3,0 4-1,3 10 1,1 8 1,3 4-1,0 9 0,3 0-1,0 21 0,1 6 0,2 7 0,-2 12 0,0-2 0,-1 3 0,-3-3 0,-2 9 0,-3-18 0,0-10 0,-2-3 0,-4-14 0,4 1-6,-7-19-9,5 11-27,-5-11 2,0 0-2,0 0 2</inkml:trace>
  <inkml:trace contextRef="#ctx0" brushRef="#br0" timeOffset="173611.93">14586 12287 84,'14'-15'35,"13"18"-8,-8-13-17,-1 1-39,18 15-2,-11-14-2,8 15 0</inkml:trace>
  <inkml:trace contextRef="#ctx0" brushRef="#br0" timeOffset="173977.951">15308 11867 84,'-15'9'37,"1"-2"1,14-7 3,-4 23-24,4-23-7,14 12-4,4-9-1,8 7-3,2-7-2,2-3-5,6 11-12,-6-10-23,-3-1 0,-4-9 2,-6 7-2</inkml:trace>
  <inkml:trace contextRef="#ctx0" brushRef="#br0" timeOffset="174203.9639">15289 12181 107,'0'0'40,"-3"15"-1,12-13 1,5-7-32,15 7-3,2-8-3,8 10 1,0-2-5,1-9-1,6 15-8,-12-5-30,4-5 3,-4 11-1,-1-15-1</inkml:trace>
  <inkml:trace contextRef="#ctx0" brushRef="#br0" timeOffset="174497.9807">16022 11823 95,'0'0'38,"-15"9"2,4 1 0,-10 1-28,14 17-2,-4 0-3,10 11 1,-2-1-3,11-7-5,-1-2 0,8-3 0,3-1 0,4-16 0,0-1 0,3-3 0,-2-8 0,-2-5 0,4 0-3,-10-21-12,2 4-27,-7-3 3,-4-14-3,-5-16 1</inkml:trace>
  <inkml:trace contextRef="#ctx0" brushRef="#br0" timeOffset="174621.9878">16064 11472 103,'-11'-22'32,"11"22"-15,16-1-17,-10-10-32,7 23-4,0-9 0</inkml:trace>
  <inkml:trace contextRef="#ctx0" brushRef="#br0" timeOffset="174921.0049">16509 12026 111,'8'33'38,"-3"2"1,-3 10 1,1-6-33,1 13-10,0-3-5,1 5-31,1-13 0,-3-1 0,2 0-1</inkml:trace>
  <inkml:trace contextRef="#ctx0" brushRef="#br0" timeOffset="176103.0725">14055 13745 85,'0'0'35,"-11"-8"1,2 10 1,7 11-20,-15-11-2,11 13-6,-7-8-2,6 13-2,-6-6-2,7 13 0,1-3-2,3 11 1,2-7-3,4 4 2,5 1-1,3-5 0,6-7 0,3-12-1,6-1-6,-8-9-29,10-8-5,-2-15 0,-1-8 1</inkml:trace>
  <inkml:trace contextRef="#ctx0" brushRef="#br0" timeOffset="176244.0806">14065 13320 102,'-24'-3'27,"24"3"-23,-12 10-4,12-10-32,9 22-5</inkml:trace>
  <inkml:trace contextRef="#ctx0" brushRef="#br0" timeOffset="177039.126">14537 13990 98,'-16'-5'38,"4"4"2,12 1-3,-19-18-26,19 18-4,11-15-2,6 6-2,5 0-1,6 10 0,0-6-2,3 3 1,0 1-1,-2 1 1,-3 2-1,-6 3 1,-5 0-1,-7 1-1,-8-6 1,2 25 0,-9-10 0,-3 4-1,-6 2 3,0-3-3,0 2 1,3-2-1,5-1 0,5-2 1,7-2-1,6 1 1,5-2-1,2 2 1,-1 9 0,-2 5 1,-8 3 0,-6 6 1,-10 3-2,-10-2 0,-2 4-6,-11-9-14,5-4-19,4-9-3,9-7 3,6-14-4</inkml:trace>
  <inkml:trace contextRef="#ctx0" brushRef="#br0" timeOffset="185003.5816">15331 13512 79,'0'0'36,"-12"-9"1,12 9-1,0 0-20,0 0-6,14 6-1,-2-13-4,8 8 0,3-9-1,4 10-2,2 4-2,-1-6-3,4 2-4,-9-11-8,5 11-24,-7-7 0,-3 3-2,-5-9 3</inkml:trace>
  <inkml:trace contextRef="#ctx0" brushRef="#br0" timeOffset="185244.5954">15361 13658 103,'-4'14'39,"7"3"-2,10-9 2,4-3-32,12 4-3,0 3 0,6-5-4,4 2-2,-6-11-9,10 4-25,-10 6-3,-3-7 2,-3-4-3</inkml:trace>
  <inkml:trace contextRef="#ctx0" brushRef="#br0" timeOffset="185620.6169">16155 13381 95,'-13'18'38,"0"1"0,0 5 2,-2 2-28,13 6-5,-4 3 1,12 2-2,0-1-1,8-4 0,2-3-4,4-1-1,0-12 0,2 8 0,-2-19 0,0-1 0,0-11 0,-4-11-3,10 1-35,-12-20-6,-4-4 3,-7-17-2</inkml:trace>
  <inkml:trace contextRef="#ctx0" brushRef="#br0" timeOffset="185747.6241">16117 12996 94,'0'0'22,"-11"-1"-23,11 1 0,10 10-33,0 0-1</inkml:trace>
  <inkml:trace contextRef="#ctx0" brushRef="#br0" timeOffset="186443.664">16593 13767 79,'6'24'37,"-1"0"2,1 1-1,3 13-21,-6-18-6,11 10-3,-9-10 1,5 0-3,-10-20-2,11 18-2,-11-18 1,0 0-2,0 0 0,0 0-1,7-13 0,-8 3 0,0-15 0,0-1 0,1-8 0,1-5 0,2-3 0,2-7 0,2 6 0,2-5 0,2 8 0,2 8 0,0 8 0,1 7 0,-2 9 0,3 9 0,0 11 0,0 9 0,-1 8 0,1 7 0,0-1 0,0 9 0,0-3 0,0 1 0,-4-4 0,2 1 0,1-6 0,-4-5 0,6 0-1,-9-16-14,6 3-26,-5-1-2,1-9 1,-9-5-4</inkml:trace>
  <inkml:trace contextRef="#ctx0" brushRef="#br0" timeOffset="186864.688">16715 13874 106,'-10'1'39,"10"-1"2,0 0-2,0 0-28,21-18-7,2 11-2,2 1-5,-2-9-13,5 12-22,0-1-3,-3 6 2,-5-3-3</inkml:trace>
  <inkml:trace contextRef="#ctx0" brushRef="#br0" timeOffset="188651.7903">17758 13748 82,'-12'17'39,"12"-17"-1,0 0 3,23-12-23,9 13-8,-1-9-2,15 15-1,-1-13-1,7 3-4,-1-6 0,1 0-2,-6-3-1,-9 8-3,-3 8-3,-18-15-25,1 5-8,-7-2-2,-10 8 3,-3-17-3</inkml:trace>
  <inkml:trace contextRef="#ctx0" brushRef="#br0" timeOffset="189388.8324">18927 13329 96,'-13'-3'41,"-1"14"-2,-1-6 3,11 22-32,-9-10-2,14 14 0,-3-2-2,10-1-2,2 7-3,5-7-1,4 1 0,2-4 0,0 1 0,-1-7 0,1-5 0,-1-2 0,-1-4 0,2-9 0,0-3 0,-1-4 0,3-7 0,-4-3 0,6 6-4,-12-20-15,7 3-25,-9-6 1,-2 5 0,-6-12 1</inkml:trace>
  <inkml:trace contextRef="#ctx0" brushRef="#br0" timeOffset="189532.8406">18999 13053 127,'-26'-26'41,"6"2"-2,7 2 2,9 12-41,13 9-6,-9 1-27,23 2-7,-3 13-4,2 5 3</inkml:trace>
  <inkml:trace contextRef="#ctx0" brushRef="#br0" timeOffset="189991.8669">19572 13596 96,'4'-14'41,"-2"-2"1,-2 16 0,0-13-26,4 35-8,-5 2-1,4 8-4,-2 1-3,3 8 0,-2-2 0,2 3 0,-1-9 0,0-6 0,-2 0 0,-1-5 0,-2-2 0,-1-7 0,3 0-1,0-13-10,0 0-32,-4-17 1,4 17 1,-3-26-2</inkml:trace>
  <inkml:trace contextRef="#ctx0" brushRef="#br0" timeOffset="190808.9136">19465 13697 40,'0'0'33,"-20"-1"3,11 3-1,0 7-12,-7-13-7,16 4-1,-11-1-3,11 1-4,0 0-3,0 0 0,-5-14 0,5 14-3,0-18 1,0 18 0,0-10-1,0 10 1,0 0 0,0 0 2,0-12-4,0 12-1,8-12 0,0-1 0,1-1 0,4-2 0,5 1 0,3-2 0,6 5 0,5-6 0,2 10 0,3 3 0,1 3 0,0-2 0,0 6 0,-4-4 0,-3-1 0,-4 13 0,-7-1 0,-4 5 0,-6 0 0,-3 3 0,-5-2 0,-4 5 0,-5 5 0,-2-8 0,-4-2 0,-2-8 0,-4 0 0,0-7 0,-3 7 0,3-12 0,1 10 0,3-5 0,1 4 0,4 6 0,10-10 0,-4 13 0,4-13 0,17 20 0,-2-15 0,2 8 0,3-1 0,4 7 0,-1 4 0,1 8 0,-3 5 0,-4-6 0,-4 5 0,-6-7 0,-6 0 0,-9-7 0,-7-2 0,-8-12 0,-10-6 0,-7-5 0,-7 4 0,-4-4-2,5 15-12,-8-15-31,11 6 3,6 0-1,10-2-1</inkml:trace>
  <inkml:trace contextRef="#ctx0" brushRef="#br0" timeOffset="210564.0436">14212 15198 85,'0'0'35,"-10"5"1,10-5-1,-6 19-25,-1-8-3,9 17 0,-4-1 0,9 7-2,-4 0 0,9 4-1,-4-1-1,8 1 0,-1-6 1,1 1-2,1-12 1,-1-3-1,1-4-1,-3-4 0,3-4-1,-5-9-1,6 3-11,-8-12-28,-3-11-1,-6-3 0,-2-13-1</inkml:trace>
  <inkml:trace contextRef="#ctx0" brushRef="#br0" timeOffset="211457.0946">14260 14889 120,'-8'-13'39,"0"1"-1,8 12-2,0 0-38,-10-16-9,20 18-28,-10-2 1,14 12-2,-5-8-1</inkml:trace>
  <inkml:trace contextRef="#ctx0" brushRef="#br0" timeOffset="212378.1473">14787 15388 90,'0'0'36,"2"-17"2,-2 17-2,0 0-18,-1-11-11,1 11-3,0 0-1,-1 15 0,0-1-1,-1 11-1,-2-6 2,0 4-2,-1-3 3,2 7-3,-1-5 2,3-2-2,-1-8 1,2-12-1,5 13-2,4-4 2,3-14-1,2 4 1,3-7-1,1 3 0,4 1 0,-2-3 0,1 7 0,-2-6 0,-1 11 0,-4-10-4,3 12-12,-17-7-24,15-1-3,-15 1 3,8-15-1</inkml:trace>
  <inkml:trace contextRef="#ctx0" brushRef="#br0" timeOffset="212589.1594">14955 15305 107,'-3'11'40,"3"10"-1,-6 14 1,3 15-31,-3-3-4,5 13 0,-5 0-2,6 3-1,0-5-2,0 0-1,5-8-5,-7-14-29,9 3-5,-3-17-2,2-6 2</inkml:trace>
  <inkml:trace contextRef="#ctx0" brushRef="#br0" timeOffset="215058.3006">15538 15144 98,'0'0'36,"-11"12"0,11-12 1,17 1-32,-2-3-2,8-1-1,5-1 1,7 4-1,3-3 0,3 6 0,1-4-4,-4 1-3,3 5-9,-14-2-22,1-6-1,-7-6-1,-7 6 2</inkml:trace>
  <inkml:trace contextRef="#ctx0" brushRef="#br0" timeOffset="215300.3145">15552 15405 114,'18'14'40,"15"-7"0,9-6 1,13 3-40,5-1 0,4-2-2,3 5-1,-8-9-10,-1 12-27,-12 2-1,-9-1-1,-12-1 4</inkml:trace>
  <inkml:trace contextRef="#ctx0" brushRef="#br0" timeOffset="223335.7741">16492 15123 49,'-12'-11'31,"12"11"-1,-20-7 2,4-4-18,16 11-3,-18 1-1,15 14-1,-9-12-3,9 14 0,-2-3-1,9 13 0,-3-1 0,9 5 0,0 3-1,6 0 0,2 3-1,5 2 2,-1-4-2,6-1-3,-3-6 2,0 1-3,-2-10 2,0-4-3,-2-6 0,-5-9-7,6 2-11,-7-20-19,-4-4 2,-4-16-2,-1-10 0</inkml:trace>
  <inkml:trace contextRef="#ctx0" brushRef="#br0" timeOffset="223510.7841">16484 14749 94,'-23'-26'36,"8"7"2,2-3-1,8 12-25,-1-9-7,6 19-2,3-18-7,-9 8-10,6 10-24,3 10 2,-1 3-3,0 6 1</inkml:trace>
  <inkml:trace contextRef="#ctx0" brushRef="#br0" timeOffset="224061.8156">16959 15324 55,'0'-13'35,"-1"-2"-1,-2 0-2,3 15-8,-9-18-8,9 18-6,0 0-2,0 0-2,0 0-2,-2 27 0,5-5-2,5 5-1,0 2 1,3 11-2,-1-1 1,1 0-1,-2 2 1,-2-8-4,1 0-1,-8-17-8,11 8-25,-9-12-1,-2-12-1,9 6 0</inkml:trace>
  <inkml:trace contextRef="#ctx0" brushRef="#br0" timeOffset="224550.8436">16796 15328 30,'-15'-2'30,"15"2"0,-19-1 3,19 1-12,-13 4-2,1-4-6,12 0-3,-11 8-2,11-8-3,0 0 0,0 0-3,0 0 2,0 0-2,0 0 0,21-11 1,-1 8-1,14 1 2,12 0-3,15 2 3,7 6-3,8 6 1,1 3-1,-2 7-1,-8 6 1,-14 6-4,-19 1 5,-20 5-2,-24 2 0,-19-5 0,-20 1 1,-13-3-1,-7-7-1,-3-6-2,7 5-9,-1-16-26,17-8-1,14-5 0,20-8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5:58:42.23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2995 9743 49,'0'0'27,"-5"-32"2,5 12-1,-3-4-15,-7-14-4,4 9 0,-8-13-1,5 13 0,-6-10-2,3 10 0,-7-6 1,4 4-2,-4-6 0,2 7-2,-3-8 1,4-2-1,-3-3 2,2 1-1,2-3 0,2-1-1,2 0 0,7-1 0,0 0-1,6 8 0,3-2-2,6 1 1,4-2-2,2 6 1,1-4 0,2 3 0,2-4 1,4-5 0,-1 0 0,0-7-2,0 3 3,3-6-1,0 0 0,0 1-1,0 3 0,3 1 1,-2 5-1,0 4-1,1 4 0,2 6 1,1 1-1,3 8 1,4-5 0,1 10 0,3-6 0,0 8 0,1-4 0,1 3-2,-1 6 2,-1-3-1,-2 10 1,-2 0 0,-1 13-1,1-1 1,0 10 0,2 0 2,-1 9-2,0 1 1,-3-3-1,0 7-1,-4-1 2,-4 8 0,-2-5-3,-7 11 3,-2 0-1,-4 9 0,-1 7 0,-3 0 2,0 1-3,-3-3 2,0 5 0,-4-13-1,-2 2 0,-1-7 1,-3 3 0,0-7-1,-2 5 1,-3 9 0,-1-6-1,-3 10 0,-1-4 0,0 5 0,-3-9 0,0 5 0,-3-6-1,0-7 1,-3-1-2,1 0 1,-2-5 2,-4-3 0,-1 2 1,-2-6-2,0 2 0,-1-2 0,-3-2 0,-2-6 0,-1 3 0,-1-3 0,-3-2 0,0 6 0,-5-7 0,1 2 0,1-6 0,3 6 0,0-11 0,6-1 0,4 0 0,3-16 0,9 13 0,2-13 0,16 6 0,-11-2-29,11 2-11,14 6-2,1-10-1,0 4 2</inkml:trace>
  <inkml:trace contextRef="#ctx0" brushRef="#br0" timeOffset="428.0245">3530 9588 91,'0'0'36,"0"0"0,-10 4 2,10-4-21,-3 12-9,-3 2-5,3 7 1,-6 3-1,3 10 1,-6-1 0,4 5 0,-6-3 0,0 1-1,-3-4-3,2-3 0,-1-5 0,4-5 0,-1-9 0,13-10 0,-13 18 0,13-18 0,13 7 0,6 2 0,4-1 0,5 1 0,5 5 0,-1 0 0,10 12-10,-12 0-29,2-7-1,-9-9-2,-1 0 1</inkml:trace>
  <inkml:trace contextRef="#ctx0" brushRef="#br0" timeOffset="2080.119">6573 9554 62,'0'0'30,"-2"11"5,2-11 1,-10-13-15,18 23-6,-8-10-2,0 0-3,-10-18-3,13 7 0,-10-9-4,5 5 0,-4-9-3,1-8 2,-3-3 0,-1-10-1,-2-7 3,1-10-3,-2-2 2,1-11-3,4-2 0,0-2 0,3 2 0,5-1 0,5 4 0,2 2-1,6 3 0,4 11 1,2-14-1,3 15 0,5-9 1,1 6 1,4-2-2,2 4 3,4 5-3,4-6 0,4 16 0,4-4 1,5 8 0,4 2 0,3 4 0,3 3-1,2 2 2,1 0-1,-1-1 2,3 3-2,-1-1 0,0 6 0,-2-1-1,-2 12 1,-1 1-2,-4 12 2,-4 4-2,-5 8 2,-5 7-1,-6 5 2,-4 8 0,-4 2 0,-3 4 0,-3-6-1,-3 17 1,-1-1-1,-3 11 1,-1 8-1,-1 2 1,-3 3-1,-3 1 0,-1 7 2,-6-9-2,-3 1 0,-7-11-1,-5-3 1,-5-3-1,-4 1 2,-4-4-1,-4 5 1,0-1-1,-3 0 0,-2 1 0,-2-7 0,-6-1 0,-5-7 0,-7 1 0,-8-8 0,-5-4 0,-4-7 0,-3 2 0,-1 7 0,2-10 0,5 2 0,6-7 0,6-5 0,6 1 0,7-4 0,6-2 0,6-15 0,6 11 0,3-13 0,20 6-22,-10 8-19,10-8-3,0 0 2,13-15-3</inkml:trace>
  <inkml:trace contextRef="#ctx0" brushRef="#br0" timeOffset="2522.1443">7186 9364 92,'10'3'35,"-10"-3"2,6 11 4,-2 8-32,-16-5-2,2 17-1,-14-1 1,5 9-2,-10-7 1,2 0-4,1-7-2,4-9 2,-2 2 0,12-6 0,6 1 0,6-13-2,26 19 0,5-6 0,8 1 0,6 11 0,8 2 0,-3-5-21,9 6-21,-1-5-2,-2-3 2,3-6-4</inkml:trace>
  <inkml:trace contextRef="#ctx0" brushRef="#br0" timeOffset="8339.477">2714 7224 10,'-9'-9'21,"9"9"0,0 0-5,3-11-4,-3 11 0,0 0-4,0 0-1,-11-5-3,11 5 1,-7 16 0,5-6-1,-7 3 2,4 5-1,-6-1 2,7 4-1,-7-1 2,8 6-3,-8-9 1,8 8-1,-3-5 1,8 7-1,-2-6 1,8 7 1,2-12-2,6 6 0,2-10 0,7 2-1,-2-8 0,3-1-3,-2-3 0,1-7-2,-2 6 0,-6-9-3,3 11-2,-13-17-8,7 5-20,-6-5 0,-5-1 0,-3-5 0</inkml:trace>
  <inkml:trace contextRef="#ctx0" brushRef="#br0" timeOffset="8616.4929">2670 6971 77,'0'0'32,"-12"-29"-2,12 29-5,-4-15-26,4 15-18,0 0-12,4 15 1,4-5-2,-8-10 3</inkml:trace>
  <inkml:trace contextRef="#ctx0" brushRef="#br0" timeOffset="9114.5213">3062 7347 56,'0'0'26,"0"0"0,0 0 0,1 15-17,1-4-7,0 6-1,0-2-4,1 10-5,0-1-12,-6-7-6,9 13 1,-10-17-3</inkml:trace>
  <inkml:trace contextRef="#ctx0" brushRef="#br0" timeOffset="10505.6009">6568 7213 1,'-11'-13'20,"11"13"1,0 0 3,-6-14-9,6 14 2,0 0-5,-8-3 1,-1 3-3,9 0-2,-21 16 0,12 1-4,-6 4 4,6 8-5,-3 9 5,8 4-3,-1-1 1,13 5-1,-2-7 0,12-2 0,0-16 0,8 2-2,-3-16 0,6 0 0,-1-7-4,-1-7-1,0 0-4,-9-12-9,0 6-21,-2-5 2,-7-7-3,-2-1 3</inkml:trace>
  <inkml:trace contextRef="#ctx0" brushRef="#br0" timeOffset="11475.6564">6796 7326 10,'0'0'24,"-8"-6"1,8 6 0,10-2-10,-10 2-2,18 1-3,-8-1 0,3 5-5,-2 2-2,2-3 0,-4 2-1,0 2 0,-9-8-1,5 17 3,-5-17-2,-8 22 2,8-22 0,-7 23 1,4-11-1,10 3-1,5-3 0,6-4-3,12 3-3,-3-12-8,10 2-19,2-1-1,-7-4-1,-1-1-2</inkml:trace>
  <inkml:trace contextRef="#ctx0" brushRef="#br0" timeOffset="11782.674">6500 6956 50,'0'0'29,"9"3"-7,-9-3-13,1-13-20,10 26-19,-11-13-2</inkml:trace>
  <inkml:trace contextRef="#ctx0" brushRef="#br0" timeOffset="32026.8319">13173 4959 23,'0'0'13,"0"0"-3,0 0 1,0 0-3,9-2 0,9 2-3,5-1-1,8 0 1,5 1 0,4-1-1,0 0-1,-1-5-1,-5 1-1,-4 3-4,-3-2-7,-10-3-10,5 10-1,-11-11-2,9 11 0</inkml:trace>
  <inkml:trace contextRef="#ctx0" brushRef="#br0" timeOffset="32622.8659">13912 4838 25,'2'14'15,"3"6"3,-4 4 0,-2 0-2,0 4 0,-6-3-3,4 0-2,-8-5-3,6-4-5,-5-2-1,4-3-2,6-11 0,-10 17-5,10-17-4,5 16-9,-5-16-9,18 9 0,-7-15 0,12 9 1</inkml:trace>
  <inkml:trace contextRef="#ctx0" brushRef="#br0" timeOffset="33126.8948">14327 4824 11,'-4'14'15,"-9"0"-2,2 7 2,-3 4 0,0 4 2,1 5-3,1 1-1,4 2-3,0-4-2,8 1-1,1-11-1,8 1-2,3-13 0,8-3 0,3-12-1,8-3 0,2-7 1,6-3-2,0-4 1,2-6-1,-2-1-3,-4 3 3,-6-4-3,-8 2 2,-12 0-2,-11 5 2,-11 2-3,-10 9 0,-12 2 1,-4 4-3,-4 10 0,-4 0-5,7 12-7,1 1-15,4-1 4,12 1-3,3-7 3</inkml:trace>
  <inkml:trace contextRef="#ctx0" brushRef="#br0" timeOffset="38833.2212">15169 4910 17,'0'0'16,"0"0"-2,0 0-4,0 0-1,0 0-1,13 3-1,1-3-4,5-1 0,3-1-2,5-2-3,0 2-5,4 2-6,-9-10-7,12 15-1,-17-14 1</inkml:trace>
  <inkml:trace contextRef="#ctx0" brushRef="#br0" timeOffset="39268.246">15253 4753 5,'4'40'18,"-13"-10"0,12 8-5,-7-5-3,3-1-2,-5-4-2,0-5-7,0-4-8,-10-11-9,16 7-2,-15-17 1</inkml:trace>
  <inkml:trace contextRef="#ctx0" brushRef="#br0" timeOffset="44234.5301">15727 4691 1,'0'0'9,"0"0"0,0 0-4,-10 7 0,10-7-2,-13 18 1,4-4 1,-1 6 0,0 3 2,-1 6 0,1 5 1,2 3-1,4 2 0,2-2-1,5 1-4,7-7-2,3-6-9,1-15-10,17 5-2,-9-17-1,16 4 4</inkml:trace>
  <inkml:trace contextRef="#ctx0" brushRef="#br0" timeOffset="44827.564">16392 4768 7,'32'35'15,"-10"-4"-4,9 5-2,-9-2-3,0-3-1,-8-4 0,-9-2-6,-4-2-4,-15-14-11,9 11 1,-18-14-2,15 11 14</inkml:trace>
  <inkml:trace contextRef="#ctx0" brushRef="#br0" timeOffset="45429.5985">16950 4719 1,'0'0'13,"0"0"-1,-17 6-2,9 9-1,-5 5-1,-3 5 0,0 4 1,-4 4 0,3 2-1,-2-2 0,5 2-3,1-2-2,7-6-3,8-1-9,11-2-11,0-13-2,18 6 1,-4-17-2</inkml:trace>
  <inkml:trace contextRef="#ctx0" brushRef="#br0" timeOffset="46582.6644">17312 4736 10,'0'0'10,"-9"4"-3,9-4-1,-9-1-1,9 1-1,0 0 0,0 0 1,0 0 1,0 0 0,0 0 1,0 0-2,9-1 1,1-1-1,4 2-1,2-2-2,3 1-1,2 1 0,1 3 0,1-1 1,4 1 0,-3 3-1,-2 1 3,0 0-3,-4 3 2,-2-3 0,-6 2 0,-10-9-1,2 16 1,-11-9-2,-3 2 1,-5-5-1,-2 6 0,-1-5 0,1 2-1,3-1 0,3-1-1,4 1 1,9-6 0,-2 10-1,2-10 2,22 15 0,-7-4-1,3 2 1,-1 2 0,-3-1 3,-2 5-1,-9-4 1,-4 3 0,-10-5 0,-4 2-2,-5-5 1,-3-2-7,2 2-7,0-3-13,-2-3-4,14 2-1,-3-6 0</inkml:trace>
  <inkml:trace contextRef="#ctx0" brushRef="#br0" timeOffset="47463.7148">17834 5013 19,'19'10'22,"-19"-10"1,21 2-4,-9-3-2,0-1-3,4-1-2,-5-1-4,5 0-3,-4-4-3,1 1-2,-2-1 0,-2-3-2,-2 1 0,-4-5-3,-1 3 1,-5-4-1,2 4 0,-4-1-1,5 13-1,-5-15 1,5 15 0,0 0 2,2-11 0,-2 11 1,0 0 0,12 3 2,-12-3 2,0 0 0,9 11 1,-9-11 1,3 17 0,-3-4 2,-2-3 1,2 3-1,0-13 2,0 21-2,0-21 0,11 13 0,0-10-1,5-2-2,7-1-3,0-2-3,6 3-4,-2-1-6,1-4-9,4 5-3,-9-9 2,6 6 0</inkml:trace>
  <inkml:trace contextRef="#ctx0" brushRef="#br0" timeOffset="47979.7443">18400 4585 7,'0'0'18,"31"23"4,-7-3-2,10 5-7,8 13 2,-3-2-2,5 15 0,-8-8-2,-1 12-3,-12-7-2,-6 2-4,-11 1-2,-8-7-7,-6 10-10,-2-1-8,-13-8-3,8 4 1,-10-11-2</inkml:trace>
  <inkml:trace contextRef="#ctx0" brushRef="#br0" timeOffset="51114.9236">15891 4919 16,'0'0'14,"6"20"1,-6-20 2,19 22-1,-6-12 0,1-3-2,5-1-3,-6-6-1,7 0-4,-6-3-2,4 0-4,-3-1-4,-3-1-4,4 2-6,-3 3-8,-5-11-5,7 11-1,-13-13 2</inkml:trace>
  <inkml:trace contextRef="#ctx0" brushRef="#br0" timeOffset="51335.9363">16017 4451 24,'0'0'20,"-4"-13"-6,4 13-10,0 15-16,0-15-8,1 25-1</inkml:trace>
  <inkml:trace contextRef="#ctx0" brushRef="#br0" timeOffset="51899.9685">16243 5071 1,'2'18'0,"-7"-1"0,6 6 0,6 12 0,-8-14 0</inkml:trace>
  <inkml:trace contextRef="#ctx0" brushRef="#br0" timeOffset="52763.0179">15913 4851 16,'0'0'19,"-1"-16"-1,1 16-1,1-18-3,-1 18 0,1-14-3,-1 14-3,0 0-2,0 0-1,0 0-1,-9 11-2,4 4-2,2 3-5,-5 4-6,3-1-8,4 8-9,-8-14 2,15 10 0</inkml:trace>
  <inkml:trace contextRef="#ctx0" brushRef="#br0" timeOffset="58942.3713">17850 5079 12,'0'0'15,"9"14"1,-9-14-1,13 6-2,-4-9-2,2 2-2,3 0-2,-2-5 0,3 2-1,-2-5 0,1 2-2,-4-3 1,1 0-2,-5 0 1,2-1-2,-5 0-1,-3 11 1,4-24-3,-3 14 3,-4-2-3,3 12 2,-5-17-2,5 17 1,-7-17 1,7 17 0,-7-11-1,7 11 0,-4-11 1,4 11-1,0 0 0,16-11 1,-7 8 0,5 1-1,1 0 0,0 3 1,1-2-2,-2 2 2,-2 3 0,-1-1 0,-3 3-1,-8-6 0,12 16 1,-8-3 0,-1 2 0,0 2 1,1-1 0,0 0 0,-2-1 2,2 1-1,-4-16 3,8 19-1,-8-19 0,12 2-2,-12-2 1,17 0-1,-4-1-1,5 1-3,4 1-2,-2-2-8,10 6-12,1 4-7,-4-8-3,5 4 2,-6-8-1</inkml:trace>
  <inkml:trace contextRef="#ctx0" brushRef="#br0" timeOffset="61890.54">18915 4936 28,'0'0'19,"0"0"3,19-4-2,-3-3-8,4 2-7,8 3-3,2 3-3,5-1-5,-3-1-8,10 11-7,-14-11 2,8 10-3</inkml:trace>
  <inkml:trace contextRef="#ctx0" brushRef="#br0" timeOffset="62226.5592">19032 4861 5,'-10'22'10,"10"9"-11,2 9-4,-6-13-3,11 7 8</inkml:trace>
  <inkml:trace contextRef="#ctx0" brushRef="#br0" timeOffset="64374.682">19813 4744 20,'0'0'15,"0"0"-4,-9-14-2,9 14-3,-9 4-2,9-4-3,-15 13-1,4 0 2,-3 4 1,0 5 3,-2 7 0,2 4 2,2 7-1,3 2 2,6 6-2,7-1-3,10-1-6,7-6-10,17 0-10,-3-18-1,19-1 1,-1-17-3</inkml:trace>
  <inkml:trace contextRef="#ctx0" brushRef="#br0" timeOffset="65247.732">21072 4767 20,'0'0'18,"3"-10"1,-1-1 0,11 8-9,1 0-2,5 4-2,2 4-1,1 2-2,2 7 1,-3 3-1,1 6 0,-3 1 0,-1 7 0,-4-3 1,0 4-4,-3 5 1,-5 0-4,-4 6-6,-5 5-12,-13-5-2,4 9-2,-15-14 1</inkml:trace>
  <inkml:trace contextRef="#ctx0" brushRef="#br0" timeOffset="66531.8054">21606 4859 13,'0'0'14,"-22"9"2,11 3-2,-10 0-2,3 7 1,-4 8-3,2 4 0,1 4-2,4 2-1,8 4-2,7 1-2,11-4-6,14-3-17,17 2-2,1-17-2,21 2-2</inkml:trace>
  <inkml:trace contextRef="#ctx0" brushRef="#br0" timeOffset="67724.8737">21930 4889 14,'-12'-5'15,"12"5"-1,0 0 0,0 0-9,0 0 0,0 0-2,10 3 1,-10-3 0,16 3 1,-4-3-1,-2-3 0,4 3 0,-3-2-2,2 2-2,-2-1-1,0 2 0,-11-1 0,14 9 1,-10 2 3,-1 2 2,0 3 1,-4 2 2,3 7-1,-7 0 2,6 5-1,-7 2 1,8-3-3,-7-5-4,5 1 1,0-3-4,-1-7-2,7 4-10,-3-4-13,-3-15-1,9 5 0,-9-5-1</inkml:trace>
  <inkml:trace contextRef="#ctx0" brushRef="#br0" timeOffset="67950.8866">21956 5085 52,'0'0'26,"10"2"-4,17 3-11,2-4-25,-1-5-8,17 7-4,-6-7-1</inkml:trace>
  <inkml:trace contextRef="#ctx0" brushRef="#br0" timeOffset="69014.9475">22392 5191 14,'20'13'21,"-20"-13"2,19 0-5,-10-4-1,0-2-5,-1 1 0,-8 5-5,11-18-3,-7 6-4,-3 1-4,0-1-2,-4-1-2,1 2 1,-4-2-1,1-1 1,-1 2 1,0-1 2,6 13 3,-9-17 3,9 17 1,-2-12 0,2 12 1,0 0-1,10-6 1,-10 6-1,12 4 1,-12-4-2,12 10 2,-12-10-1,10 15 1,-10-15-1,9 15 0,-9-15 1,15 18-5,0-7-5,3-3-11,3-7-6,14 7 0,-8-10-1</inkml:trace>
  <inkml:trace contextRef="#ctx0" brushRef="#br0" timeOffset="70923.0566">22411 5176 23,'0'0'18,"0"0"-3,-6 11 1,6-11-1,0 0-1,0 0-4,0 0-1,0 0-3,0 0-1,0 0 0,0 0-2,12 7 0,-12-7-2,9 7 0,-9-7 0,0 0-1,9 3 2,-9-3-1,0 0 1,0 0-1,0 0 1,0 0-1,0 0-1,0 0 1,0 0-2,0 0-1,-11-6 0,11 6 0,-9-6 0,9 6 1,-13-3 0,13 3 1,-15-3 2,15 3 0,-15-3 0,15 3 1,-13 0-1,13 0 0,-9 0-1,9 0 0,0 0-1,0 0-2,-9 1 0,9-1-1,0 0-2,0 0-3,-7 10-1,7-10 1,-7 11-2,7-11 2,-12 9-1,12-9 3,-15 6 2,5-6 4,-1-2 2,0 1 2,-2-2 2,2 3 1,-2 0 1,4 3 1,-4-5 0,13 2 0,-15 2-2,15-2-1,0 0-1,0 0 0,0 0-1,0 0-2,15-7 0,-1 5 0,0 0 0,2 1 0,1-1 0,2 4 0,-2-7-1,0 1 0,-1-3 0,-1 3-2,-1-2 2,0 2-1,-4 0 0,0-2 0,-10 6 1,14-3-1,-14 3 1,8-3 1,-8 3-2,0 0 2,0 0-1,5-15 0,-5 15-1,0-15 1,0 5-2,0 10 1,-1-20-1,0 7 2,1-1-1,1 1 0,1 0-1,0 0 2,2-1-2,2 0 1,3-1 0,2 0 0,3 1-2,1 0 2,0 5 0,2-1 0,-3 7-1,0-1 3,-3 5-3,-11-1 2,12 16-2,-10-2 2,-3 0 0,-2 2-2,-2 1 2,2 4-3,-2-1 4,2 4-3,5-1 2,4-1-1,10-4 1,8-1 0,7-2-1,7-1 0,3-1-1,2-6-3,4 10-7,-6-9-20,-4-4-1,-2 1 1,-8-7-1</inkml:trace>
  <inkml:trace contextRef="#ctx0" brushRef="#br0" timeOffset="71414.0847">22952 4741 30,'0'0'19,"0"0"2,13 17 2,9 0-8,10 7-7,8 14 0,5 2 2,4 14-1,-3 0 0,-1 6-4,-10-5-1,-4-4-2,-13 1-1,-9-10-8,-11-3-21,-1 0-2,-17-17 1,7 4 0</inkml:trace>
  <inkml:trace contextRef="#ctx0" brushRef="#br0" timeOffset="83514.7768">19964 4899 63,'-15'13'31,"15"-13"0,-14 20-4,3-14-7,10 13-2,-9-12-7,13 14 0,-7-8-1,11 11-2,-4-12-1,5 5-1,-8-17-1,20 13-4,-10-9 2,3-1-3,0-5 0,-2-2-4,3-2-3,-8-7-9,6-1-22,-7 2 0,0-9-1,-5-1 0</inkml:trace>
  <inkml:trace contextRef="#ctx0" brushRef="#br0" timeOffset="83735.7894">20007 4614 97,'-17'-18'36,"8"8"0,-1-1 0,1 8-25,1-4-10,2-3-9,6 10-26,0 0 0,0 0-2,14 15 0</inkml:trace>
  <inkml:trace contextRef="#ctx0" brushRef="#br0" timeOffset="84127.8119">20175 4941 81,'0'0'35,"0"0"-2,-9 8 2,9-8-16,1 21-12,-5-6-1,6 5-4,-2-1 2,2 0-6,2-1 0,-4-18-14,1 15-20,-1-15 2,10 3-2,-1-11-2</inkml:trace>
  <inkml:trace contextRef="#ctx0" brushRef="#br0" timeOffset="84575.8375">20392 4959 91,'-13'10'37,"13"-10"-2,0 0 2,0 0-23,14 6-7,-1-5-5,4 0-2,2 7-5,-5-9-15,1 5-14,-2 2-1,-4-4-1,-9-2-1</inkml:trace>
  <inkml:trace contextRef="#ctx0" brushRef="#br0" timeOffset="85148.8703">20653 4833 68,'-15'5'32,"15"-5"-2,-8 12 3,-1-6-17,12 14-3,-8-6-3,11 4-3,-5-1-1,8 6-1,-4-5 1,7 4-1,-2-6-1,2 3-1,0-9 0,2 2 0,-2-7-2,0-5-2,3 0-5,-11-14-22,4 3-9,-3-10-2,-2-5 2,-4-5-3</inkml:trace>
  <inkml:trace contextRef="#ctx0" brushRef="#br0" timeOffset="85277.8776">20662 4610 101,'0'0'34,"-14"-25"-3,14 25-13,12-3-44,-12 3-6,18-4-3,-5 9 1</inkml:trace>
  <inkml:trace contextRef="#ctx0" brushRef="#br0" timeOffset="86280.935">20877 5235 66,'0'0'32,"-11"3"1,11-3-6,0 0-6,-6-14-9,16 10-2,-10 4-6,17-10-1,-3 6-1,4 5-1,-1 2 0,2 2 0,-4 2 1,-1 3-2,-4 0 1,-4 1 0,-5-1 0,-1 3 0,-4-2-1,1 1 1,-1 1-1,2 0 1,0-1 0,5-1 1,-3-11-1,16 9 1,-3-7-2,3-2-2,4 2-2,-5-13-10,4 9-22,1-2-1,-2-2 0,-1 1 0</inkml:trace>
  <inkml:trace contextRef="#ctx0" brushRef="#br0" timeOffset="93169.329">15725 6055 23,'-11'-1'28,"19"9"1,2-16 0,16 6-11,15 19-7,2-14-1,13 11-2,-3-9-3,6 0-3,-5-1-4,-9-1-14,-11-7-14,0 6 1,-18-19-1,3 15-1</inkml:trace>
  <inkml:trace contextRef="#ctx0" brushRef="#br0" timeOffset="93776.3637">15892 5882 25,'-20'-20'24,"20"20"2,-11 8 1,7 7-10,9 17-8,-7 9-2,11 14 1,-7 3-1,10 16 0,-6-6-3,4 4-5,2-1-9,-1-1-19,-7-22-2,7 1 1,-9-25-2</inkml:trace>
  <inkml:trace contextRef="#ctx0" brushRef="#br0" timeOffset="96909.5429">16845 5961 15,'3'-23'21,"11"15"1,-11-7-2,4 3-3,-7 12-4,7-20-2,-7 20-3,0 0-1,0 0-1,0 0-2,0 0-1,0 0-1,0 0-1,-14 12-1,6-2 2,-2 5 0,0 3 2,-6 10-1,5 8 3,-6 2-2,8 11 3,-4-5-2,10 8 1,0-10 0,9 2-1,1-19 0,6 1-2,1-11-1,3-3-2,2-2-6,-6-10-10,0 3-20,3-4 0,-3-3 0,2-5-1</inkml:trace>
  <inkml:trace contextRef="#ctx0" brushRef="#br0" timeOffset="97600.5825">17734 5892 9,'0'0'21,"0"0"-3,4 11 2,5-9-3,4 3 2,10 2-4,-2 9 0,12 9-3,-6 4-4,9 8-1,-9 3-3,4 8 1,-9-6-2,-2 6 0,-8-10-1,-5 3-1,-11-7-4,-12-6-16,-5-2-12,1-2-1,-10-5 0,8 2 0</inkml:trace>
  <inkml:trace contextRef="#ctx0" brushRef="#br0" timeOffset="98456.6314">18380 6008 25,'10'-4'24,"-10"-11"0,0 15-1,0 0-10,0 0-4,1 11-1,-8 0-3,1 12 1,-6 1-1,2 14 0,-4-6 1,5 9 1,-3-6-2,8 1 0,1-4-2,9 0-1,9-6-4,5-7-4,11-2-23,8 7-2,-4-10 2,11 2-4</inkml:trace>
  <inkml:trace contextRef="#ctx0" brushRef="#br0" timeOffset="99407.6858">19925 5899 46,'0'0'27,"0"0"1,19 20-1,-4-3-10,4 9-10,6 14-4,3 10-1,-1 8 0,-4 5-2,-5-4-1,-3-1-5,-12-2-22,-12-16 1,2-2-1,-18-22-1</inkml:trace>
  <inkml:trace contextRef="#ctx0" brushRef="#br0" timeOffset="100039.722">18771 6059 29,'0'0'23,"0"0"3,-7 16-5,1-4-4,5 20-2,-8-10-2,8 18 1,-9-12-1,8 9-4,-8-9-3,6 5-2,-3-10-2,3-2-1,0-3-3,-1-8-4,9 4-15,2-3-11,-6-11 0,11 0 0,-11 0 0</inkml:trace>
  <inkml:trace contextRef="#ctx0" brushRef="#br0" timeOffset="100416.7435">18917 6265 40,'2'24'29,"1"-3"3,10-2-1,9 1-9,-2-11-6,19 5-4,-8-13-3,12-2-3,-9-13-1,1-5-3,-10-9 1,-4-8-1,-13-3-2,-8-3 0,-10 2-1,-8 4-1,-6 10 1,-6 10-2,1 16-2,-8 2-3,14 21-6,-7 7-16,12-1-3,8 10 0,7-9 1</inkml:trace>
  <inkml:trace contextRef="#ctx0" brushRef="#br0" timeOffset="101157.7859">18986 6189 5,'-13'14'15,"-11"-12"1,20 16-5,-5 2-6,12 4-5,7 13-12,-2-16-1,18 17-2,-11-24 4</inkml:trace>
  <inkml:trace contextRef="#ctx0" brushRef="#br0" timeOffset="102128.8415">19377 6438 11,'15'9'17,"-15"-9"-1,19 6-3,-19-6 1,17-1-2,-17 1 0,16-7-2,-16 7-2,10-9-2,-10 9-2,3-12-1,-3 0-3,-2-2 0,-3-1-3,-1-3 1,0-1-1,1 0 3,0-2 0,3 0 2,6-2 2,5 2 1,9 3 0,4-2 1,4 5-1,1 1-1,1 2-2,-2 6 1,-4 3-3,-5 9 1,-6 5-1,-8 4 1,-3 6 1,-1-2-1,0 6 2,-2-6-1,6 9 0,1-11 0,10 0-2,5 0-5,2-2-24,2-10 1,12 7-2,-7-19 1</inkml:trace>
  <inkml:trace contextRef="#ctx0" brushRef="#br0" timeOffset="104240.9623">17128 6066 34,'0'0'28,"-5"-11"-1,5 11-4,0 0-8,-9 2-4,4 14-4,-3 0-4,0 8 1,-1 1-2,3 6 1,-1-4 0,6 3 2,1-9-1,8 0-1,-8-21 1,23 20-3,-8-15 1,7-3-2,-2 2-4,-2-13-13,-2 1-14,5-1-1,-8-7 2,3-4-3</inkml:trace>
  <inkml:trace contextRef="#ctx0" brushRef="#br0" timeOffset="104417.9724">17135 5787 78,'-8'-11'32,"-4"-14"-3,12 25-7,3-11-42,-3 11-12,10 1 0,-10-1-1</inkml:trace>
  <inkml:trace contextRef="#ctx0" brushRef="#br0" timeOffset="104832.9961">17475 6373 29,'2'35'15,"-8"-3"-6,3 5-16,9 11-4,-10-11-4,16 8-4</inkml:trace>
  <inkml:trace contextRef="#ctx0" brushRef="#br0" timeOffset="106157.0719">20672 6070 25,'0'0'25,"-6"-13"-2,6 13 0,-14-12-3,14 12-1,-11-11-2,11 11-4,0 0-4,0 0-3,0 0-1,12 4-3,6 2 0,4-2-3,8 7-1,2-9-3,10 7-10,-4-1-15,-2-9-2,1-1-1,-10-3 1</inkml:trace>
  <inkml:trace contextRef="#ctx0" brushRef="#br0" timeOffset="106481.0904">20591 6272 53,'-10'11'29,"10"-11"4,0 0-3,16 4-12,6-11-8,18 9-3,2-4-3,8 3-6,8 4-4,-3-3-16,4-1-9,2 5-1,-9-8 1,3 3-1</inkml:trace>
  <inkml:trace contextRef="#ctx0" brushRef="#br0" timeOffset="106995.1198">22104 6015 29,'-13'-2'25,"4"7"1,-15-7 3,-5 6-13,2 17-3,-18-6 1,9 21 0,-17-8 0,16 23-3,-6-6-2,20 12-1,4-8-1,23 0 0,13-10-3,23-10 0,14-11-1,18-6 0,8-15 0,8-4-1,-1-18 1,-2-3-4,-14-16 4,-16-5-3,-22-13 3,-20-1-1,-26-1-1,-20 1-1,-19 12-2,-17 9-2,-4 32-8,-15 12-26,10 12-2,7 12 0,11 4-1</inkml:trace>
  <inkml:trace contextRef="#ctx0" brushRef="#br0" timeOffset="110848.3402">23560 3656 21,'0'0'19,"-10"-13"0,10 13 2,0 0-3,-4-13 0,4 13-5,1-10-5,-1 10-9,0 0-5,16-17-4,-6 12-1,1 1 3,1-6 5,1 1 4,-4-9 8,5 7 3,-12-16 7,6 17 1,-12-15-1,4 25 0,-4-27-6,4 27-2,-19-5-3,7 14-1,-11 1-2,0 15-2,-9 4 2,-2 13-2,-9 7 0,0 7-3,-4 6 0,4 1 0,4 1 0,3 3 0,4-15 0,7-4 0,9-13 0,3-9 0,7-7 0,6-19 0,3 16-6,-2-36-22,13 14-12,-1-16-1,8-2 1,-1-10 1</inkml:trace>
  <inkml:trace contextRef="#ctx0" brushRef="#br0" timeOffset="111149.3574">23265 3463 104,'-9'-8'40,"9"8"-3,-14-1 3,20 16-28,-9 10-4,16 14-2,-3 13-1,8 18-2,-2 0-3,5 10 0,-2-7 0,1 1 0,-3-11 0,-4-5 0,-2-18 0,-4-15 0,1-4 0,-5-9 0,6-1-7,-9-11-18,0 0-15,3-17-2,0 4 3,-5-7-2</inkml:trace>
  <inkml:trace contextRef="#ctx0" brushRef="#br0" timeOffset="111377.3704">23127 3829 106,'0'0'41,"0"0"-1,25-4 1,13-22-28,15 26-6,3-4-2,7 11-3,1 2-2,-1 2 0,-5 11-1,-16-20-14,-7 18-24,-13-13-1,-7 0 0,-15-7 0</inkml:trace>
  <inkml:trace contextRef="#ctx0" brushRef="#br0" timeOffset="111904.4006">23340 3243 74,'-38'-21'33,"2"8"0,-6 5 1,-7 1-19,14 28-5,-13-1 1,12 23-4,-9 2 1,11 16-2,-3 5-1,14 15-1,2 1-2,13 6 0,6-1-1,12-2 2,9-11-1,11-4 1,8-12-1,10-14-2,10-9 0,9-12 0,10-12 0,8-6 0,10-13 0,8-7 0,2-15 0,-6-5 0,-8-20 0,-10-10 0,-18-12 0,-20-13 0,-25-1 0,-28-5 0,-26 1 0,-17 6 0,-17 13 0,-17 15 0,-2 22 0,-8 4-23,18 17-22,14-2 1,19 8-1,24-12-2</inkml:trace>
  <inkml:trace contextRef="#ctx0" brushRef="#br0" timeOffset="145504.3224">13070 8075 16,'0'0'18,"0"0"2,-22-2 0,13 16-8,-12 8-4,-1 12-2,-2 15 2,-2 9-2,4 14 3,0 3-1,7 11 0,5 1-3,7-2-12,6-15-18,16 3-2,-2-29 0,18 4-1</inkml:trace>
  <inkml:trace contextRef="#ctx0" brushRef="#br0" timeOffset="146225.3636">14772 8034 40,'3'-12'23,"19"20"-1,-10-6 0,8 26-16,4 4-5,-1 17-1,-1 11 0,-2 8 0,-5 8 1,-6 4-1,-6 2-5,-13-18-18,5 17 1,-24-25-2,12 13 2</inkml:trace>
  <inkml:trace contextRef="#ctx0" brushRef="#br0" timeOffset="146928.4039">15541 8169 48,'-15'-24'28,"7"10"2,-13 4 0,-4 3-19,6 28-2,-6 8 0,4 20-1,-2 12-1,6 15-3,5 12-5,4-3-12,8-4-21,15-4 0,1-23-2,15-10 2</inkml:trace>
  <inkml:trace contextRef="#ctx0" brushRef="#br0" timeOffset="147920.4606">15973 8100 40,'-12'3'31,"-9"-14"-1,21 11-1,-10-5-12,15-6-7,13 14-3,1-8-3,9 5 0,4-2-4,5 6 0,-4-5 1,1 4-1,-6-5 1,-4 1-2,-4 1 3,-5 1-5,-5 1 4,-10-2 0,10 5 0,-10-5 0,-3 20 0,3-20 0,-13 21-2,6 1 3,-2 9-1,1 10 1,-2 2 0,4 13 1,-2-2-1,7 14 2,-5-1-1,4-1 2,-3-15-1,4-5-1,-4-7 0,4-11-2,-3-6 2,2-9-2,0 1-1,2-14-3,1 17-5,-1-17-15,0 0-13,-1 14 1,1-14-2,0 0 2</inkml:trace>
  <inkml:trace contextRef="#ctx0" brushRef="#br0" timeOffset="148062.4687">15940 8555 74,'17'-4'30,"-2"-15"-4,27 19-10,15-6-46,-13-4 0,16 13-1,-6-16 0</inkml:trace>
  <inkml:trace contextRef="#ctx0" brushRef="#br0" timeOffset="149316.5404">16654 8623 47,'-12'-4'27,"12"4"-4,-7 12-1,7-12-5,3 10-4,-3-10-2,15 13-2,-4-9-2,9 2 0,0-5-3,6 3-1,-2-4-2,5 5 0,-4-8 0,1 4-1,-3-8 1,-2 1-2,-4-7 1,-2-4-1,-4-3 1,-4-11 0,-1 0 0,-4-16-1,0 0 1,-2-5 0,1-1 1,3 2-1,3 3 3,6-1-2,5-1 1,6 17 0,3 4-1,2 13 1,-2 1 0,0 13-1,-4 6-2,-7 15 1,-8 13-1,-4 13 2,-5 1-1,-1 8 0,2 1-1,1-1 3,7-5-2,7-11 0,8 1 1,8-17-1,7 1 0,4-7-2,8 1-6,-9-13-16,-2-2-9,2 8-3,-9-18 1,-1 3-1</inkml:trace>
  <inkml:trace contextRef="#ctx0" brushRef="#br0" timeOffset="149743.5649">17666 7865 57,'-14'6'28,"-6"-15"1,20 9-6,10 9-10,7 1-6,21 17 1,3 0 0,17 22 0,-3-3 0,10 27-1,-12 0-2,-2 14 0,-18-2-1,-12-5-2,-17 6-2,-14-6-2,-8 7-11,-10-11-25,-10-10 2,2 2-1,-5-15 1</inkml:trace>
  <inkml:trace contextRef="#ctx0" brushRef="#br0" timeOffset="158436.0621">13324 8207 1,'0'0'20,"-12"2"2,12 12 4,0-14-6,-14 27 0,13 1-2,-3 2 1,10 9-4,-7-10-2,14 16-1,-10-17-6,12 11 1,-6-16-4,8 2 2,-6-14-2,6 2 0,-4-9-1,2 1-3,2-4 0,-8-10-12,2-5-21,-1 1-1,-6-20-1,1-3-2</inkml:trace>
  <inkml:trace contextRef="#ctx0" brushRef="#br0" timeOffset="158577.0701">13358 7939 83,'0'0'26,"-13"-19"-6,13 19-12,17 1-37,-17-1-1,14 19-1,-7-7-2</inkml:trace>
  <inkml:trace contextRef="#ctx0" brushRef="#br0" timeOffset="158970.0926">13608 8436 49,'0'0'27,"8"28"-1,-10-2-3,0-7-14,4 16-2,-5-10 1,2 9-1,-2-8-4,1-8-7,2 3-14,6-2-11,-6-19 1,10 19-1,-10-19 0</inkml:trace>
  <inkml:trace contextRef="#ctx0" brushRef="#br0" timeOffset="159305.1118">13800 8344 51,'2'17'28,"-2"-17"0,8 14 0,10-3-21,4-4-5,4-1-4,6-10-18,8 15-6,-12-21-1,12 10-2</inkml:trace>
  <inkml:trace contextRef="#ctx0" brushRef="#br0" timeOffset="159800.1401">14182 8274 3,'-12'22'24,"12"7"3,-11-6 2,7 2-8,4 9 0,-3-11-3,9 16-1,-7-17-3,11 7-4,-7-13-1,8 3-3,-3-7-1,5-2-2,-3-4 1,1-6-3,1 0 0,-1-6-3,2 7-4,-7-11-13,-6 10-16,18-22-3,-13 3 2,3 4-1</inkml:trace>
  <inkml:trace contextRef="#ctx0" brushRef="#br0" timeOffset="159946.1484">14161 8081 65,'-22'-21'28,"22"21"-13,-13-6-15,13 6-20,9 3-7,-9-3-5</inkml:trace>
  <inkml:trace contextRef="#ctx0" brushRef="#br0" timeOffset="160777.196">14475 8540 26,'0'0'21,"0"0"0,0 0-2,0 0-2,0 0-2,0 0-5,0 0-5,10-14-2,-1 13-1,0-4-2,2 6 2,1 1 0,-1 3-1,-1 2 1,-10-7-1,14 22 0,-11-8 1,-6 3 1,-3-2-1,-5 1 1,4 1 0,-7-3 0,8 4 1,-3-6 0,11 5-1,-2-17 0,27 17 0,-4-15-3,3-2-7,7-5-22,6 5 0,-9-7-3,7 2 1</inkml:trace>
  <inkml:trace contextRef="#ctx0" brushRef="#br0" timeOffset="172288.8544">12110 8528 136,'-11'-3'36,"11"3"-18,26 5-7,2-2-4,20 6-6,10 0-26,8 7-9,-1-12 0,3 1-3</inkml:trace>
  <inkml:trace contextRef="#ctx0" brushRef="#br0" timeOffset="174990.0089">18615 8466 37,'-24'-8'30,"24"8"1,-17-10-4,11-4-6,6 14-2,13-19-7,11 19-3,3-6-3,13 12-2,5-7-1,10 4-2,3 2 0,1-10-3,2 9-3,-10-16-6,5 5-23,-8-7 0,-10 0 1,-3 0-4</inkml:trace>
  <inkml:trace contextRef="#ctx0" brushRef="#br0" timeOffset="175332.0284">18921 8165 27,'0'0'27,"-19"5"2,14 12 2,-1 12-10,-6 4-7,13 23 0,-13-1-2,15 14 1,-13-1-3,12 7-2,-7-3-3,4-7-1,-1 0-6,-5-18-16,5-4-17,5-4-2,0-15 0,9-5 0</inkml:trace>
  <inkml:trace contextRef="#ctx0" brushRef="#br0" timeOffset="178545.2122">19853 8232 20,'14'-13'26,"-11"-11"1,4 7-2,-3 5-7,-5-3-3,1 15-2,-7-10-3,7 10-2,-18 15-3,7 0-1,-8 11-1,2 13 1,-7 5 0,4 14 2,-4 0 1,8 9 1,-2-5-1,12 3-1,2-11-2,11-2 0,4-7-2,9-5 0,2-9-2,3 0-2,4-4-3,-7-14-7,5 3-24,-5-4-3,-8-6 3,0 2-2</inkml:trace>
  <inkml:trace contextRef="#ctx0" brushRef="#br0" timeOffset="179378.2599">20998 8326 1,'-6'-13'2,"17"24"18,-11-11-2,24 8-2,-3 10 3,6 5 0,3 12-2,2-1-2,4 18-2,-8-12-6,1 14 0,-13-13-4,-5 3-4,-12-2-6,-6 1-22,-19-17 0,5 6 1,-18-16-1</inkml:trace>
  <inkml:trace contextRef="#ctx0" brushRef="#br0" timeOffset="180070.2995">21735 8501 33,'-29'40'32,"6"11"-2,1 3-3,3 1-4,12 7-3,2-7-7,17-1-6,11 1-13,15-7-25,5-21-2,24-6 0,5-21-4</inkml:trace>
  <inkml:trace contextRef="#ctx0" brushRef="#br0" timeOffset="180872.3453">22459 8338 22,'-10'-9'24,"10"9"5,0 0 0,-14 5-9,14 9-7,-8-2-2,11 14 1,-11-9 0,13 16 1,-9-13-4,13 10-1,-5-10-3,10 10-1,-3-10-1,8 5 0,-2-7-2,2 1-1,-3-3 0,-1 5 1,-6-1-1,-5 2 2,-10-4 1,-4 1-1,-8-7 3,-4 1-2,-3-3 1,-3-7-3,-1-1 1,4-3-2,4-1-3,1-5-1,10 8-5,-6-10-4,16 9-22,0 0-6,7-14 4,2 6-2</inkml:trace>
  <inkml:trace contextRef="#ctx0" brushRef="#br0" timeOffset="181090.3578">22487 8371 73,'4'-30'34,"13"6"0,7-8 1,4-4-22,14 17-7,-1-3-6,2 6-5,4 15-14,-6 1-14,-13 2 0,-4 14-1,-11-9-1</inkml:trace>
  <inkml:trace contextRef="#ctx0" brushRef="#br0" timeOffset="182251.4242">22876 8781 38,'3'14'28,"17"10"1,2-7-5,7-7-5,13 0-4,-4-16-1,9 2-3,-10-19-3,3 4-1,-10-12-4,-6 0-2,-8-3-1,-11-3-1,-4-3-2,-10 4-1,-1-2 3,-5 4-3,1 4 3,2 2-1,5 6 3,9 2-3,8 10 3,9-1-1,4 12 0,5 3 1,1 7 0,0 6 2,-6 6 0,-3 6 1,-14-2-2,2 10 4,-10-6-2,5 5 2,-5-7 1,11 3-2,3-11-1,10 4-2,6-4 1,8-5-2,5-5-1,2-5-3,5 1-6,-7-16-10,-1 2-19,-5-12 1,-2-1 1,-3-5-1</inkml:trace>
  <inkml:trace contextRef="#ctx0" brushRef="#br0" timeOffset="182509.439">23883 8139 96,'70'-7'37,"10"10"1,10 12-3,-8 1-20,12 23-5,-16 4-2,-10 21 0,-26 3-5,-21 14 1,-17-2-3,-16 5-1,-9-5 0,-11-7-9,-10 0-29,-19-7-2,-9-9-1,0-14-2</inkml:trace>
  <inkml:trace contextRef="#ctx0" brushRef="#br0" timeOffset="184513.5536">20200 8420 12,'0'0'20,"-15"-4"4,15 4 1,-13 15-8,-2-4-7,10 16 4,-9-3-1,12 17 3,-10-10-2,16 16 0,-7-9-2,15 5-4,-4-8 0,11 0-4,0-11 1,8-4-3,1-7-1,3-6-3,1-1-5,-8-12-21,3-13-8,-2-6-1,-8-22 0</inkml:trace>
  <inkml:trace contextRef="#ctx0" brushRef="#br0" timeOffset="185339.6008">20617 8742 26,'16'1'30,"-9"-12"0,12 10-8,-1 0-4,2 1 0,2 7-5,-6-3-4,2 14-4,-10-3 0,-1 11-2,-9-5 1,3 6-1,-8-5 1,6 0-1,-2-9-1,3-13 0,20 13-5,-2-15-2,13 5-14,2-4-14,-4-15-2,7 5 1,-8-6 0</inkml:trace>
  <inkml:trace contextRef="#ctx0" brushRef="#br0" timeOffset="185549.6129">20415 7941 89,'-26'-20'27,"26"20"-8,-15-13-17,15 13-33,14-4-5,3 13 2</inkml:trace>
  <inkml:trace contextRef="#ctx0" brushRef="#br0" timeOffset="187224.7087">12711 10102 63,'0'0'31,"12"11"-1,9-7 1,9-3-21,20 0-4,1-1-1,11 0 0,-4-6-3,0 0-2,-2 3-6,-15-4-20,-8-6-5,-2 8-2,-19-2 0</inkml:trace>
  <inkml:trace contextRef="#ctx0" brushRef="#br0" timeOffset="187525.7259">12949 9853 58,'-1'55'33,"-4"-1"4,5 11-2,4 7-13,-9-11-9,11 7-5,-8-16 1,4-2-9,0 3-5,-3-13-30,2-16 1,4-4-2,-5-20-1</inkml:trace>
  <inkml:trace contextRef="#ctx0" brushRef="#br0" timeOffset="188204.7647">14265 9893 39,'0'0'29,"-20"-18"4,1 24 2,-10 2-8,-7-9-10,11 21-4,-10-14-4,13 18 0,-2-9-2,18 15-1,8-11-3,16 5 0,9-1-1,11 0 1,4 2-2,4-3 1,-3 3 0,-2-9 0,-12 5 0,-7 1-1,-15-1 1,-10 5-1,-11-5 3,-8 0-3,-8-4 1,-6-1-2,-3-7-1,-1-4 0,4-2-5,0-8-4,18 2-25,0-4-5,7-11-2,7-3 2</inkml:trace>
  <inkml:trace contextRef="#ctx0" brushRef="#br0" timeOffset="188416.7769">14103 9946 106,'13'-8'38,"12"-9"1,11 3 0,10 1-29,6-5-6,10 1-3,4-1-3,-4 2-2,1 11-5,-19-6-14,-4 8-16,-7 4 1,-9 4 0,-8-1 0</inkml:trace>
  <inkml:trace contextRef="#ctx0" brushRef="#br0" timeOffset="188835.8008">14761 9763 96,'8'-10'36,"3"1"1,-3 6-1,-8 3-22,13 19-6,-3-1-2,4 15-1,-2 1-1,5 8 0,-5-1-2,4 4 1,-2-5-2,1 0 1,-3-2-2,0-4 1,-1-1-1,-1-2 0,-2-5 0,-2-10 0,-2 1 0,1-7 0,-5-10 0,14-7 0,-4-12 0,8-9 0,4-14 0,7-1 0,3-20 0,2 0 0,0-1 0,-2 3 0,-1 11 0,-9-5 0,9 24-34,-14 1-9,-1 20 3,-4 1-3</inkml:trace>
  <inkml:trace contextRef="#ctx0" brushRef="#br0" timeOffset="190865.9169">16049 10023 55,'-14'2'35,"-3"-8"2,5-1-1,3 8-10,0-8-10,21 13-6,3-9-1,15 5-4,4-2-1,11 0-1,3 1-1,5-2-1,2 2-3,-7-1-1,3 6-5,-18-9-17,1 0-13,-6 3-1,-8-10 1,-8-4-1</inkml:trace>
  <inkml:trace contextRef="#ctx0" brushRef="#br0" timeOffset="191068.9285">16201 9667 74,'-12'26'33,"-4"3"-1,9 16 2,-2 7-24,3 3-7,9 17 0,0-3-1,4 4-3,4-2-10,3-7-19,-6-13-3,8-4 0,-6-14-1</inkml:trace>
  <inkml:trace contextRef="#ctx0" brushRef="#br0" timeOffset="192128.9892">17250 9869 18,'13'-7'18,"-18"-21"-1,5 28-4,4-14-6,-4 14-3,-10 3 3,10-3 0,-13 15 2,2-6 1,1 13 2,-5-6 1,3 16 0,-8-7-2,9 20 0,-8-6 0,13 17-2,-6-11 0,16 10-2,1-10-1,13 0-6,8-3-3,1-8-21,9-6-11,9-2-1,0-15-1,12-1-1</inkml:trace>
  <inkml:trace contextRef="#ctx0" brushRef="#br0" timeOffset="192701.0219">18961 9840 41,'18'12'34,"3"-6"1,11 8-8,12 20-3,-6-6-6,16 18-1,-16-10-7,6 18-4,-14-11-3,-8 5-4,-12-3-1,-13-10-8,-3 0-26,-8-4-2,-8-8 1,2-5 0</inkml:trace>
  <inkml:trace contextRef="#ctx0" brushRef="#br0" timeOffset="193297.056">20176 9973 39,'-18'8'30,"-15"1"3,4 2-7,1 25-6,-10-8-2,17 26-1,-11-7-3,22 18-3,0-9-5,17 6-2,13 0-5,12-17-3,22 12-16,8-24-17,4-10-1,8-11 1,2-15 0</inkml:trace>
  <inkml:trace contextRef="#ctx0" brushRef="#br0" timeOffset="194150.1048">21042 10046 33,'0'0'27,"-22"-11"2,22 11-8,-15-14-2,9 2-6,6 12-2,3-21-3,10 19 0,0-13-1,15 10 1,1-6-1,17 6 0,-1-2 0,15 15-2,-6 4-1,7 10 0,-10 5-3,-4 10 1,-13 3 0,-12 5-1,-17 2 3,-14 2-3,-17-6 2,-10-2-2,-12-4 1,-6-5-2,-6-8-2,-2-7 1,2-7-2,3-9 1,9-9 0,8-7-1,14-4 1,11-2 1,15 3 0,13-2 0,13 11 1,9-2 1,6 12-1,4 6 1,-1 5-1,-1 5 0,0 9-1,-9-6-4,8 18-15,-7-11-16,-4-6-1,3-2 0,-5-7 0</inkml:trace>
  <inkml:trace contextRef="#ctx0" brushRef="#br0" timeOffset="194758.1396">21764 10446 32,'10'12'30,"12"5"4,-4-9-1,2-8-8,8 4-6,-10-22-6,8 7-3,-10-19-3,1 8-1,-9-12-2,-2-2-2,-7-1-2,-1 0 1,-4-2-1,1 8 1,1 0 0,5 3 0,7 2 1,9 4 0,8 8 0,4 5-2,2 8 0,1 7 1,-4 4-3,-5 12 4,-11 6-2,-7 7 2,-9 0 1,0 3 0,0-2 1,5-3-2,5-5 2,12-11-4,9 3 0,7-6-2,10 3-2,-5-11-8,12 4-28,-10-5 0,-6-5 0,-8 4 1</inkml:trace>
  <inkml:trace contextRef="#ctx0" brushRef="#br0" timeOffset="195030.1551">22621 9854 85,'35'14'35,"14"12"3,5 10-1,7-3-25,8 20-3,-16 1-2,-3 8-1,-23 2-2,-15 4-1,-15 7-6,-21-12-15,-13 11-20,-13 0-2,-22-8 0,-13 3-1</inkml:trace>
  <inkml:trace contextRef="#ctx0" brushRef="#br0" timeOffset="197955.3224">17605 10027 75,'-9'10'37,"5"2"-1,0 0 3,-5 3-20,16 14-7,-8-3-3,12-1-4,-4 1 1,8-7-2,2-7 0,7-3-3,2-9 0,3-2-1,4-5-6,-10-14-16,5 2-17,-3-13-1,-5-7-1,-6-10 0</inkml:trace>
  <inkml:trace contextRef="#ctx0" brushRef="#br0" timeOffset="198106.3311">17751 9607 90,'-23'-20'32,"23"20"-11,-14-5-18,14 5-29,25-7-7,-8 11-3</inkml:trace>
  <inkml:trace contextRef="#ctx0" brushRef="#br0" timeOffset="198635.3613">18131 10140 39,'-16'-2'32,"16"2"-1,-6-14 3,12-1-11,7 6-6,-3-9-8,12 8-1,1-4-4,7 7-1,2 0 1,-1 2-3,-5 6 0,-5 7 1,-9 1-1,-6 9 0,-12-1 1,-4 10-1,-7-6 3,1 13-3,-3-11 3,5 3-3,4-3 2,13-2-2,10-4-1,9-9-4,17 15-10,4-12-23,3-4-1,6-1 0,-1-11-2</inkml:trace>
  <inkml:trace contextRef="#ctx0" brushRef="#br0" timeOffset="199481.4097">23447 10158 35,'-19'-4'31,"19"4"0,-23-5 3,12 3-12,11 2-6,-17-2-3,17 2-2,0 0-3,13 11 0,2-9-2,14 11 0,3-10-1,9 5-3,5-4-2,3-3-4,8 4-1,-8-14-11,3 9-20,-6-8-1,-10 5 0,-5-1-1</inkml:trace>
  <inkml:trace contextRef="#ctx0" brushRef="#br0" timeOffset="199729.4239">23478 10397 68,'-11'12'34,"12"4"4,-1-16-2,23 7-12,9 2-12,-1-9-5,14 3-1,3-2-5,6 0-1,4 5-9,0-4-21,-4-5-7,-1 3-2,-7-5 0</inkml:trace>
  <inkml:trace contextRef="#ctx0" brushRef="#br0" timeOffset="200085.4443">24416 10173 89,'48'-36'34,"-48"36"4,0 0-1,0 0-22,0 0-4,-45 76-4,45-76 4,-25 82-3,25-82-3,1 79-5,-1-79 0,51 63 0,-5-49 0,12-9 0,8-14 0,6-18 0,-2-9 0,-7-11 0,-13-13 0,-18 3 0,-25 1 0,-21 4 0,-25 8 0,-15 9 0,-15 15 0,-6 7 0,2 28-21,0-1-23,14 11 0,10 7-1</inkml:trace>
  <inkml:trace contextRef="#ctx0" brushRef="#br0" timeOffset="201785.5415">22107 11460 63,'0'0'32,"4"-17"4,-9 31-2,-1 9-14,-18 1-7,7 22-4,-17-4 1,5 19-1,-11-3-1,5 9-3,-6-10 0,5 6-4,1-3-1,4-4 0,4 1-2,5-3-2,6-9 0,3-12-3,12-3-4,1-30-16,0 0-11,9-10 0,3-25 0,5-24 1</inkml:trace>
  <inkml:trace contextRef="#ctx0" brushRef="#br0" timeOffset="202017.5548">21886 11460 90,'5'37'37,"-1"7"2,1 7-3,14 16-24,-16 2-4,13 14 0,-8-3-3,6-1-1,-3-5-2,1-13-2,-2-3-3,-4-16-2,4-1-6,-17-17-27,7-24 0,-15-11-4,-3-22 3</inkml:trace>
  <inkml:trace contextRef="#ctx0" brushRef="#br0" timeOffset="202188.5646">21698 11837 101,'0'0'38,"20"-9"1,13 0-1,14-3-31,19 3-9,12 13-13,-1-6-21,-6-5-1,-3 4-1,-15-11-2</inkml:trace>
  <inkml:trace contextRef="#ctx0" brushRef="#br0" timeOffset="202525.5838">21755 11261 75,'-46'60'40,"1"17"-3,6 13 0,14 34-15,-3-1-13,27 17 0,10-20-7,20-3 2,15-24-4,20-15 3,16-31-1,14-34 1,4-41 2,2-25-2,-8-23 0,-11-18-2,-19-7-1,-27-12-2,-28 2 0,-32 5-2,-26 15 0,-23 16-1,-9 23 1,-13 17-6,12 30-7,2 13-21,17 10 1,25 10-1,22 5 2</inkml:trace>
  <inkml:trace contextRef="#ctx0" brushRef="#br0" timeOffset="202917.6063">23025 11327 86,'-2'-10'38,"-9"28"1,-5 8 0,-7-8-9,0 45-23,-13 2-4,2 20 2,-8 0-3,5 9 2,-1-7-3,5 6 0,3-6-1,5-5 0,10-7-1,1-17-5,19-7-10,-1-18-26,9-27 1,3-27-1,5-24 1</inkml:trace>
  <inkml:trace contextRef="#ctx0" brushRef="#br0" timeOffset="203175.621">22741 11265 92,'13'23'40,"-3"10"0,1 14 1,-4 2-28,13 31-4,-12 1 0,8 17-2,-7-4-3,0 1-4,-4-4 0,-2 2 0,-2-15 0,-1-7-1,0-8-3,-5-22-2,6 0-12,-7-19-22,6-22-1,-20-19 1,7-12 0</inkml:trace>
  <inkml:trace contextRef="#ctx0" brushRef="#br0" timeOffset="203346.6308">22591 11821 112,'46'-13'37,"16"-1"3,3 6-15,5-5-29,-1 2-22,-2 0-10,-2 2-1,-13-1 0</inkml:trace>
  <inkml:trace contextRef="#ctx0" brushRef="#br0" timeOffset="203677.6497">22893 11134 63,'-52'15'38,"-2"23"-2,-2 30 3,-6 4-19,17 42-3,-11 12-4,23 24-2,3-4-4,25 1-2,15-16-1,21-13-3,16-23 0,16-28-1,15-37 0,15-34 0,12-27 0,2-33 0,-6-21 0,-13-18 0,-18-23 0,-20-16 0,-30-11 0,-27 7 0,-30 11 0,-23 18 0,-14 30 0,-12 9-3,9 46-39,3 25 0,18 19-1,21 16-2</inkml:trace>
  <inkml:trace contextRef="#ctx0" brushRef="#br0" timeOffset="205836.7732">24533 14077 110,'0'0'36,"0"0"0,0 0-6,0 0-23,0 0-4,0 0 0,0 0-1,0 0 0,0 0 1,0 0 0,0 0 0,-33-56 0,33 56 0,0 0 1,0 0-2,0 0 1,0 0-1,0 0-2,0 0 0,0 0 0,-40-21 0,40 21 0,0 0 0,0 0 0,0 0 0,0 0 0,0 0 0,0 0 0,0 0 0,0 0 0,0 0 0,0 0 0,0 0 0,0 0 0,0 0 0,0 0 0,0 0 0,-40-46 0,40 46 0,0 0 0,0 0 0,0 0 0,0 0 0,0 0 0,0 0 0,0 0 0,0 0 0,0 0 0,0 0 0,0 0 0,0 0 0,0 0 0,-25-48 0,25 48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0,-38-47 0,38 47 0,0 0 0,0 0 0,0 0 0,0 0 0,0 0 0,0 0 0,0 0 0,0 0 0,0 0 0,0 0 0,0 0 0,0 0 0,0 0 0,0 0 0,0 0 0,0 0 0,0 0 0,0 0 0,0 0 0,0 0 0,0 0 0,0 0 0,0 0 0,0 0 0,0 0 0,0 0 0,0 0 0,0 0 0,0 0 0,0 0 0,0 0 0,0 0 0,0 0 0,0 0 0,0 0 0,0 0-26,-39-1-18,39 1 1,0 0 0,0 0 3</inkml:trace>
  <inkml:trace contextRef="#ctx0" brushRef="#br1" timeOffset="214233.2535">15845 4430 1,'1'-12'21,"-18"-18"1,15 15 0,-18-5-12,4 7-5,-1 12 0,-7 8-2,-1 10 0,-8 5-2,1 6 1,-7 11 0,3 0 1,-2 11-1,3-1 1,2 6-1,3-3 2,4 4 0,0 8 0,5-2 1,3 11-1,3 1 3,6 10-3,3-5 0,9 9-1,5-5-2,11 1 1,3-2-2,10-7 1,5-17-1,10-9 1,7-9 0,9-15 1,8-12 1,8-12-1,5-19 0,8-15 1,10-11-2,10-19 1,1-11 0,3-12-1,-1-10 0,3-2 1,-4-9 1,-4 7 0,-19-15 1,-12 16 1,-24-10-1,-16 13 0,-35 3 0,-21 8-1,-34 8-2,-25 15-2,-29 19-2,-23 16-2,-11 24-5,-23 15-19,3 18-6,3 14-1,6 10-1</inkml:trace>
  <inkml:trace contextRef="#ctx0" brushRef="#br1" timeOffset="215225.3102">19891 4196 17,'-38'-5'22,"11"12"1,-11-5 0,5 8-8,1 9 0,-1 3-3,2 10-3,-2 7-4,2 13 0,-2 11-1,4 7-1,1 6-2,7 5 0,3 9 0,9 6 0,4 6 0,6 0 0,7 1-1,4 0 0,9-2 2,4 8-3,8-10 1,5-1 0,6-10 1,4-11-1,1-12 3,6-16 1,-3-21-1,6-17 2,1-23 0,8-18-1,-2-31 1,6-11-2,-3-31-2,-3-9 0,-5-13-2,-13-8 0,-18-5 2,-17-7-1,-22 6 1,-18 5 0,-19 19 0,-11 19-2,-7 21-5,-9 17-18,4 16-9,10 25 1,7 8-3</inkml:trace>
  <inkml:trace contextRef="#ctx0" brushRef="#br1" timeOffset="215781.342">20608 4136 55,'-14'15'28,"-11"2"0,3 13 1,1 17-19,-8 15 1,10 29-3,-4 4-1,6 16-3,1 11 1,7 14-2,4 6-1,5 1 1,5-10-1,5-12-1,6-9-1,4-7-1,5-19 1,3-13 0,2-17 2,7-14 0,7-16-1,9-9 3,8-18-1,11-12 1,7-21-1,17-15 0,9-30-1,4-20-2,-6-18 0,-11-14-1,-17-11 0,-21-17 0,-29 1 1,-32 6 1,-29 14-2,-23 20 2,-18 23-3,-15 16-1,-3 39-16,-5 25-14,2 21-2,12 16-2,10 12 1</inkml:trace>
  <inkml:trace contextRef="#ctx0" brushRef="#br1" timeOffset="217030.4135">13105 7720 12,'-24'28'11,"4"10"0,-7 3 3,4 8-2,-4 7 0,5 17 1,-2 8 0,6 10 0,3 8-1,4 7-2,5 6-3,3 11 0,9 4 0,0-9-4,11 6 0,1-15 0,8-1-1,4-14 0,9-7 1,9-24 0,9-11 0,7-19 1,11-17 0,3-16-1,6-16 0,1-21-2,3-16 1,-4-26-1,-3-15 0,-10-17-2,-11-15 1,-12-14 0,-17-20-1,-13 0-1,-22-6 2,-23 6-1,-15 4 0,-20 3 2,-9 22-1,-15 15-1,-8 34 2,-5 18-2,5 22-4,8 34-6,5 15-14,13 20-7,20 21-1,11-8 0</inkml:trace>
  <inkml:trace contextRef="#ctx0" brushRef="#br1" timeOffset="217721.453">14238 7609 22,'-39'9'24,"15"16"2,-12-13 0,13 9-19,-3 18 1,5 3 0,3 11-2,3 1-2,3 17 0,3 10 0,5 12 0,2 3 1,6 11-1,0 4 1,7 5-3,0 9 0,7-2-1,0-11 0,8-7 0,1-10 0,8-10-1,3-12 1,10-8 0,7-23 0,9-14 2,8-19-2,6-20-1,4-17 2,2-27-1,0-30 0,-5-14 1,-12-22-3,-13-14 1,-19-12 2,-17-8-1,-21 1-1,-20 13-1,-23 17 0,-19 9-2,-18 23 2,-9 26-2,-3 29-8,-5 24-17,0 17-3,15 22 2,0 9-3</inkml:trace>
  <inkml:trace contextRef="#ctx0" brushRef="#br1" timeOffset="218585.5024">20351 7760 1,'-49'5'0,"-14"-6"2,11 22 13,-15 0-6,7 11 2,-5 7 3,2 10 0,0 10 2,1 17 1,1 9-2,6 8-1,8 12-2,12 7-5,16 17 1,14 3-4,22 4 0,16-17-2,25-5-1,23-18 0,24-11-1,15-27-1,19-25 1,17-31 0,11-31-1,8-24 2,-1-27 1,-8-19 0,-12-22 2,-21-22 1,-20-14-2,-37-5 0,-29 10 1,-37 3-3,-27 20 0,-33 12-2,-22 24-6,-14 32-22,-15 35-4,-13 12-1,8 21-1</inkml:trace>
  <inkml:trace contextRef="#ctx0" brushRef="#br1" timeOffset="219410.5496">17773 9197 1,'-63'2'16,"8"21"4,-15-8 1,6 15-11,0 6 2,1 12 1,3 5-2,-1 13-1,3 12 0,2 10-1,6 3-1,4 8-2,10 13 0,6 1-3,14 10 0,14-7-2,18-3 0,14-9 1,18 3 0,13-8 2,17-8-1,12-16 2,16-7-1,4-27 1,11-8-2,4-19 3,13-11-3,3-29 0,7-11 1,3-23-2,8-16 0,0-14 0,2-13 0,-8-13-1,-10-4 2,-16-24-1,-19-2-1,-34-7-1,-35 13 1,-36 4-2,-36 11-1,-42 17 1,-39 16-5,-31 47-1,-41 14-13,-17 37-16,-13 21 0,-18 12-1,3 19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6:08:57.2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2648 9084 28,'0'0'27,"0"0"3,0 0-4,-10-8-4,10 8-5,-4-18-7,4 18-1,-1-20-5,1 20 0,2-25-2,-1 11-1,2-13 0,1 2 0,-1-10-1,1 4 1,-2-13-1,3 5 1,-4-7-1,3-4 0,-2 0 1,1-6-1,-1 2 1,3-8-2,-1 0 4,0-1-3,0-3 3,1 5-1,1 0-1,1 8 1,0 1-1,1 14 1,1-2-2,2 11 1,3-5-1,-1 6-1,2-3 2,3-1-3,0-1 2,4-4-1,1 3 1,3-4-1,0 7 1,4-5-1,1 8 1,3-1 0,1 6 0,0-2 1,2 4-1,1-2 0,1-3 0,2 9 0,1-1 1,0 6-1,2 0 1,-1 6-1,-3 2 0,0 8 1,-2 4-2,-2 4 2,-3 0-1,-2 4 0,-2 1-2,-1-1 2,-3 7-1,-2 3 0,0 2 1,-3-2-1,-1 4 1,-4 0 0,-1 2 1,-2 2 0,-3-1-2,-1-4 3,-3 1-2,-2 4 0,-1-6 0,-2 6-1,-3-2 1,-1 3 0,-2-3 0,0-1 1,-1 1 0,-3 0-1,-2 6 1,1 0-1,-3 5 3,-2 0-2,0 3 0,-2 2 0,0 1 0,0-3 1,-1-1-1,-2 2 1,0-8-2,-1 4-2,-1-9 3,-3 1-2,-2-3 1,-4 0 1,-2-4 0,-1-7-2,1 0 2,1-7 1,0 0-2,5-2 2,1 1-1,6-6-2,2 6 1,4-6-1,3-3-2,-1 3-1,4 7-3,-3-9-5,8 6-17,-2 0-5,6-11-2,-12 4 3</inkml:trace>
  <inkml:trace contextRef="#ctx0" brushRef="#br0" timeOffset="429.0245">3193 8660 69,'0'0'29,"2"-12"2,-2 12 1,0 0-20,-8 18-4,2-1-5,-5 0 1,1 4-1,-4 1 3,2 4-2,-4-7-1,3 9 1,-3-5-2,4 2 1,-2-3-2,2 5 1,1-7-2,3 5-1,0-4 1,4 0-1,3 0 2,6-5-1,4 3 2,8-6-1,4 4 0,7-4 1,5 4-2,3-7-3,11 12-6,-12-3-20,6 0-7,0 5 0,-5-12-2</inkml:trace>
  <inkml:trace contextRef="#ctx0" brushRef="#br0" timeOffset="1108.0634">3831 8904 34,'-10'-12'25,"10"12"3,-16-3 1,4 4-11,12-1-6,-17 22-2,15-1-1,-4-1 1,10 12 0,-4-9-1,13 11-2,-3-12-2,8 8-1,1-13-1,5 1 0,-1-11-3,2-3-1,4 0-3,-7-9-6,10 5-18,-6-4-8,-6-12 1,0-2-1</inkml:trace>
  <inkml:trace contextRef="#ctx0" brushRef="#br0" timeOffset="1296.0741">3894 8718 68,'0'0'27,"-13"-22"0,13 22-7,-9-9-23,9 9-14,-4 19-10,-5-12-1,9 12 0,-9-14 0</inkml:trace>
  <inkml:trace contextRef="#ctx0" brushRef="#br0" timeOffset="1585.0907">4216 9051 11,'11'40'13,"-11"-5"-9,4-11-10,5 14-5,-11-27 1</inkml:trace>
  <inkml:trace contextRef="#ctx0" brushRef="#br0" timeOffset="2648.1515">4160 9140 6,'-4'-20'19,"4"20"1,0 0 1,0 0-5,0 0-1,0 0-1,0 0-1,0 0-1,6 19-4,-6-19-1,12 31-2,-5-18-1,3 4 0,-3 0-3,1 2 0,1-1-10,-3 9-20,-6-27 0,20 19 0,-11-19-1</inkml:trace>
  <inkml:trace contextRef="#ctx0" brushRef="#br0" timeOffset="4418.2527">6209 9052 36,'0'0'29,"0"0"1,0 0-5,0 0-5,0 0-2,-12-7-7,12 7-4,0 0-1,0 0-1,-10-4-1,10 4 0,-6-14-1,6 14-2,-4-19 1,2 8-1,2 11 0,-4-25 0,2 7 0,1-5-1,0 0 1,0-7-1,1-1 1,0-4-1,0-10-1,1 2 1,1 0-1,1-2 1,0-3-1,2 2 1,0-2 0,1 3 1,2-12 1,3 8-1,-1-17 2,2 1 0,1-2-1,3 2-2,-1 2 1,3 1-2,-1 9 2,3-1-1,1 9-1,1 4-2,4 1 4,2-4 0,3 0 0,2-3-1,2-2-1,4 6 1,2-4 1,1 8-1,0-2-3,2 11 3,1 2-1,1 3 2,-1 5-2,4 1 1,2 3-2,2 2 2,2 2 0,0-2 0,2 2-2,2-6 0,-1 11 2,1-1-1,-3 7 2,-1 0-1,1 6 2,-3 11-1,-2 1 2,-1 10-1,-5 1 0,-1 7 0,-4-1 0,-3 4-3,-4-1 3,-4 2-3,-4 0 0,-4 6 1,-5 8-1,-3-5 1,-7 5 0,-4 1 1,-4 1 0,-3-6 0,-4 5 1,-3-9-1,-5-5 1,-5 1-2,-2-3 2,-2 9-1,-4 0-1,-5 11 2,-1-4-3,-2 6 1,1-1-1,1 3 0,-2-1 0,0-7 0,1 3 1,1-10 0,-2 3 0,-1-4 1,-3-1 0,-4-4 2,-3 1 0,-2-7-2,-4-14 0,0 7 0,-2-2-1,3-4 0,2-4-3,5-2 1,8-1-4,2-1 0,12 15-4,-2-19-5,16 4-20,0 2-1,2-8 0,6 8 2</inkml:trace>
  <inkml:trace contextRef="#ctx0" brushRef="#br0" timeOffset="4776.2732">6832 8856 67,'0'-10'31,"0"10"0,0 0 0,0 0-20,0 0-5,0 0-2,0 18 1,-9 4-1,2 21 1,-6-10-1,5 11 0,-4-5-1,5 8-2,0-10 1,8-2 0,5-8 0,10-13 0,5 1-1,5-3 0,6 0-4,-1-3-4,10 6-28,-5 6-2,-1-8 1,1-1-2</inkml:trace>
  <inkml:trace contextRef="#ctx0" brushRef="#br0" timeOffset="5435.3109">6858 7985 52,'-13'2'32,"13"-2"1,-10 17-10,10-17-5,-1 33-6,1-16-1,12 8-4,-2-8 0,8 1-3,-1-3 0,4-3-2,-1-2-2,-2-5-2,2 5-5,-11-12-14,-9 2-13,17-5-2,-17-12 1,2-1 1</inkml:trace>
  <inkml:trace contextRef="#ctx0" brushRef="#br0" timeOffset="5563.3182">6853 7878 70,'0'0'25,"-24"3"-2,22 8-10,-8-1-33,4 3-9,12 11-2,-6-24 1</inkml:trace>
  <inkml:trace contextRef="#ctx0" brushRef="#br0" timeOffset="6225.3561">6868 7786 56,'-15'-6'19,"15"6"-8,0 0-10,-11-2-23,19 12-7,-8-10 0</inkml:trace>
  <inkml:trace contextRef="#ctx0" brushRef="#br0" timeOffset="6908.3951">7184 8029 33,'-11'-5'27,"11"5"-4,0 0-4,0 0-3,-2-13-5,2 13-4,17-15-3,-4 9-2,4 0-1,0 3 3,3 5-3,-4-3 1,2 8 1,-7-6-2,0 8 1,-11-9-1,8 24-3,-10-7 2,-4 1-1,-1 7 1,-2-2-1,-2 3 2,1-2-1,0 3 3,6-10 2,3-1-1,1-16-1,18 7 0,0-9-3,5 1-6,0-4-8,3-9-17,5 11 0,-11-15-2,3 12 2</inkml:trace>
  <inkml:trace contextRef="#ctx0" brushRef="#br0" timeOffset="7217.4128">6893 7529 95,'1'-20'35,"-2"-7"-3,10 13-7,-9 14-52,9 4-7,1 17-2,-5-11 0</inkml:trace>
  <inkml:trace contextRef="#ctx0" brushRef="#br0" timeOffset="34791.99">18505 5548 31,'-8'-29'26,"9"13"1,-8-8-3,2 2-4,2 6-6,-5-2-2,8 18-5,-9-15 1,9 15-3,-8 18-1,5 8 2,-4 2-4,4 16 2,-2-4-1,5 14 1,-3-10 0,9 7 1,-2-12-1,9 2-1,-2-7 1,9 1-1,-1-5 1,5-2-2,0-3 0,2-6 0,-2-8 0,1-1-2,-1-7 1,-1-10-4,4-1-4,-10-17-12,5 0-18,-4-9-1,-2-3 2,-6-12-3</inkml:trace>
  <inkml:trace contextRef="#ctx0" brushRef="#br0" timeOffset="34994.0015">18526 4822 79,'-22'-13'31,"9"10"-4,-11-8-4,14 9-38,1 12-12,9-10-4,-6 17-1,6-17 0</inkml:trace>
  <inkml:trace contextRef="#ctx0" brushRef="#br0" timeOffset="35608.0367">19281 5721 42,'0'0'26,"-3"-13"6,3 13-7,2-13-5,-4-1-5,2 14-2,10-19-3,4 15-3,-1-7-2,6 5-1,1 2-1,4-2-1,0 1-1,-1 3-1,-1 1-1,-4 3 2,-3 3-2,-5 4 1,-5 2-1,-6 10 1,-7 4 1,-3 5 0,-4 1 1,0 1-1,-2 1 1,3-6-2,2 2 2,8-1 0,5-7 0,10 3 0,6-10 0,10 4-1,3-8 2,6 5-2,5-5-3,-3-12-6,9 9-20,-8-15-7,-3 0 0,-5-11-1,-4-9-1</inkml:trace>
  <inkml:trace contextRef="#ctx0" brushRef="#br0" timeOffset="36213.0713">20346 5278 40,'0'0'29,"-23"12"-1,23-12 2,-12 2-8,12-2-9,0 0-1,0 0-3,22-3-2,-7 2-2,9 3-1,-3-1 0,9 0-2,-2-4-1,0-1-1,1 4-6,-7-7-3,7 11-14,-9-6-9,-4 0-1,-2 0 0,-5 1 0</inkml:trace>
  <inkml:trace contextRef="#ctx0" brushRef="#br0" timeOffset="36437.0841">20339 5624 60,'-2'17'33,"2"-17"0,20 10 1,10-8-16,-4-8-6,15 10-3,-4-8-7,2 4-5,4 10-12,-5-2-19,-5-6 1,0 6-1,-4-11 1</inkml:trace>
  <inkml:trace contextRef="#ctx0" brushRef="#br0" timeOffset="36829.1065">21185 5313 79,'21'17'32,"-1"-16"2,10 8-2,9-6-20,-2-10-7,8 4-3,2 4-9,-8-3-23,-1-4-2,-3-4 0,-9-19-2</inkml:trace>
  <inkml:trace contextRef="#ctx0" brushRef="#br0" timeOffset="37361.1369">21854 4896 25,'-8'10'26,"-9"-5"3,3 3 0,1 1-8,-5-2-3,12 11-2,-6-9-2,16 12-3,-3-8-1,15 6-4,1-4 1,12 8-1,0-4-1,10 2-2,-1-2-1,2 3 0,-6 0-3,-4 8 3,-11-4-2,-12 9 3,-14-4-1,-13 3 1,-13-5 0,-7 1-1,-8-7 1,-3-5-2,1-2 1,5-11-3,7-2-2,5-6-1,14 8-8,1-21-16,18 16-10,3-27-1,12 6 0,4-3 3</inkml:trace>
  <inkml:trace contextRef="#ctx0" brushRef="#br0" timeOffset="37615.1515">21755 4957 73,'1'-11'37,"17"-2"-3,14-1 3,11-11-14,14 13-14,-3-5-4,8 6-3,-2 4-8,-12-7-13,-3 11-15,-10 1-3,-10 0 1,-9-1-3</inkml:trace>
  <inkml:trace contextRef="#ctx0" brushRef="#br0" timeOffset="38336.1927">22496 4927 68,'6'11'34,"3"4"0,1 2-1,-6 1-14,13 18-7,-11-5 2,10 15-5,-13-9-1,8 9-3,-9-6-3,3 2 1,-4-6-3,-1-5 2,-1-10-2,0-3 2,-1-4 0,2-14 0,0 0 1,0 0 0,-9-36-3,8 1 0,1-6 0,2-8 0,3-7 0,4-5 0,3 0-1,7 2-1,2 0 0,5 10 2,1-1-1,0 7 0,1 7 2,-1 1-3,-3 10 2,-3 7 0,1 9-2,-1 12 2,0 7 0,-1 12 1,1 8 0,1 8 1,0 9 1,1 2-2,-2 2 1,-3-1-2,0-1 0,-4-5 0,-2-6 0,-2-2 0,-3-8 0,-2 3 0,-2-9 0,-1-1 0,1-2-3,-3-19-1,6 28-5,-6-28-6,6 10-24,-6-10 0,0 0 0,0 0 0</inkml:trace>
  <inkml:trace contextRef="#ctx0" brushRef="#br0" timeOffset="38539.2043">22549 5047 114,'15'-7'38,"20"-1"-3,13-1 1,5 2-37,1 7-34,8-3 0,-1-6-3,-10-1 1</inkml:trace>
  <inkml:trace contextRef="#ctx0" brushRef="#br0" timeOffset="44736.5588">13188 3411 39,'-3'-29'20,"10"12"3,-5-3-6,-1 5-7,3 2-4,-4 13-2,0 0 1,0 0-1,11 0 2,-11 0-3,5 19 0,-3-7-2,1 9 1,-1 0 2,1 8-1,-5-3 2,4 9-1,-8 0 1,5 8-1,-7 2 1,5 4-2,-5-5-1,6-2 0,1-5 0,9 0 0,5-12 0,12-8 0,5-6 0,10-5 2,4-7-2,6-3 2,0-2-3,-1-7 0,-6 9-3,-8-4-2,-3 8-4,-13-11-4,2 16-7,-12-4-14,-9-1-2,15-7 2,-11-10 0</inkml:trace>
  <inkml:trace contextRef="#ctx0" brushRef="#br0" timeOffset="45376.5954">13811 3330 27,'0'0'22,"4"-32"2,-4 32-6,9-11-4,-9 11-3,0 0 0,4 18-1,2 3-1,-6-5-3,6 18 1,-7-3 0,7 15-2,-4-4-2,7 8 0,-3-2 0,5-1-1,0-8 2,4-6-1,4-10-1,4-9 0,2-10 1,2-11-2,2-11 1,4-7-2,0-3 1,1-11-1,-1-2 0,-2-5 1,-2-3-2,-4-2 3,-4 0-3,-4 3 2,-4 0-2,-4 9 1,-3 2 0,-4 8-1,-2 6 0,-2 9-1,2 14 1,0 0 0,-13 17 1,9 6 0,1 7 1,2 8 0,0 7 1,2 3-1,1 1 1,1-2 0,2-6 0,2 0-2,0-2 2,0-2-2,0-4 1,1-5-2,0 0 1,1-1-1,1 2-1,-3-5-4,10 4-3,-7-21-7,15 9-18,0-14 0,5-9-1,7-9-1</inkml:trace>
  <inkml:trace contextRef="#ctx0" brushRef="#br0" timeOffset="45669.6121">15027 3271 18,'-15'-22'21,"2"26"1,-16 2-4,1 10-4,4 18-2,-7-1 2,9 14-1,-1-5 0,15 12 0,-2-9-2,17 9-3,1-11-2,13-1 0,5-7-4,6 2 1,-1-14-2,2 1-1,0-10-3,-6-13-4,5 7-10,-11-9-17,-2-22-2,-1-3 1,-2-13 1</inkml:trace>
  <inkml:trace contextRef="#ctx0" brushRef="#br0" timeOffset="46256.6457">15391 3124 31,'1'12'27,"-8"1"3,3 8-4,0 17-6,-10-8-4,11 24-4,-10-9-2,7 15-3,-8-8 0,6 7-3,-5-8-2,3-1-1,-1-5 0,1-7 1,1-8-2,5-4 1,5-13 0,8-1 1,6-12 0,8-6-1,7-12 0,7-7-1,8-5 1,4-9-3,5 0 2,1-5 0,4 2-1,-3-1 3,-3 2-2,-6 10 2,-8 0-2,-9 10 1,-11 3-1,-19 18 0,-1-11 0,-19 20-2,-8 7 2,-6 11-1,-3 5 1,1 9 0,2 3 1,8 0-1,9-2 4,15-5-4,19-7 3,18-7-1,14-4 0,15-12-1,11 0-1,11 0 0,9 6-5,-2-4-1,2 25-6,-20-5-16,-1 9-8,-10 4 0,-11-5-1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6:10:01.6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2975 9679 63,'-3'-17'29,"7"4"-2,-1 2-5,-5-14-4,7 14-3,-10-13-1,7 11-5,-8-8 0,4 1-5,-3-2-2,2-1 1,-3-1-3,3-5 0,-1-4 0,2-8 1,2-4-2,3-7 2,2-10 0,5-2-2,4-9 2,6-1-1,7-3 0,4-5-2,5-10 1,6-1 1,8-8-1,7 3 1,5-1-3,4 2 3,4 3 0,2 5-1,1 14 2,1 6-2,-3 15 2,-1 3-2,-3 15 3,-4 2-3,-4 13 2,-3 6-2,-6 12 0,-5 10 1,-7 9-2,-8 10 2,-8 3-1,-6 11 1,-8-2 0,-5 11 1,-7 3 2,-4 13 0,-6 12 0,0 10 2,-8 12-2,0-1 0,-8 8 2,-5 4-1,-7-1-1,-2-3 1,-6-10-1,1-9-1,-4-13-1,4 2 3,0-10-6,7-5 3,5-9-2,5-6-1,9-7-2,2-9-2,15 6-6,-7-11-25,16-11 0,2-3 0,5-15-2</inkml:trace>
  <inkml:trace contextRef="#ctx0" brushRef="#br0" timeOffset="328.0188">3555 9203 65,'0'0'32,"13"7"-1,-12 5 3,-2 3-18,6 22-6,-13-3-1,8 18 2,-11-13-3,8 10-1,-4-18 0,9 4-2,1-11-1,8-4-1,6-7-2,6-9-2,6 6-1,1-12-3,8 16-7,-9-9-21,4 4-5,-5 2-1,-5-9-2</inkml:trace>
  <inkml:trace contextRef="#ctx0" brushRef="#br0" timeOffset="796.0455">4140 9524 37,'0'0'30,"-10"22"3,0-10 0,2-1-10,8 10-6,-12-9-1,15 22-2,-10-19-4,10 11-3,-3-9-2,8 1 1,-3-3-4,3 1 0,-1-4-3,3-16 1,1 9-3,-3-14-2,8 10-9,-6-10-24,-1-11-1,0-2 3,-2-12-4</inkml:trace>
  <inkml:trace contextRef="#ctx0" brushRef="#br0" timeOffset="1012.0579">4066 9342 34,'0'0'17,"-10"-5"-7,10 5-9,0 0-15,0 0-6,4 13-2</inkml:trace>
  <inkml:trace contextRef="#ctx0" brushRef="#br0" timeOffset="1395.0798">4502 9660 95,'0'0'36,"0"0"2,4 12-2,-14-4-26,11 18-6,-3 7-2,-1 6-3,6 16-14,0 1-22,-6-9 1,6 4 0,-2-22-2</inkml:trace>
  <inkml:trace contextRef="#ctx0" brushRef="#br0" timeOffset="2860.1636">6673 9521 46,'-8'12'34,"-3"-8"0,11-4 1,-9 11-10,0-22-8,9 11-5,0-26-5,6 5-1,-5-13-4,3-6-1,-1-13 0,1-18-1,1-2 0,1-9 1,1 2 0,-1-2 0,2 2-1,1-1 2,3 8-2,4 4 0,4 2 0,5-8 0,8 0 0,9-2-1,11-4 0,10 3 2,10-4-2,7 5 1,5 2-2,8 10 1,6 3-1,5 3 2,0 6 0,-1 10 0,-3 3 0,2 5 0,-1 14 1,-1 9 1,-8 16-1,-6 10 0,-7 15 0,-8 6-1,-8 11 0,-9 12 1,-9-1 0,-13 7 0,-12 4 1,-10 12-1,-13-6 1,-9 13-1,-13-3 0,-11 3 2,-14 7-2,-6-6 0,-7-4 0,-5-7 1,-1-1-1,-3-5 0,-3 1 0,-2-3 0,-1-10-1,-3 1 0,0 0-1,0 0 2,2-5 0,0-2-1,5-8 0,7-4 0,8-6 1,6-2-1,3-6 0,6-9-2,5 5-1,1-15-2,11 13-5,-6-18-17,14 6-12,2-5-1,7-7 2,10 3-1</inkml:trace>
  <inkml:trace contextRef="#ctx0" brushRef="#br0" timeOffset="3165.181">7042 9304 70,'5'-10'34,"7"11"-1,-12-1 1,3 16-21,4 16-4,-13-4-1,7 14-2,-12-4 2,8 13-4,-6-8 2,9 0-3,-1-9 0,8-1 0,7-8-3,6 1 1,8-6-2,0 1-2,9 7-3,-10-11-15,9 12-15,-2-9-2,-1-1-2,0-5 1</inkml:trace>
  <inkml:trace contextRef="#ctx0" brushRef="#br0" timeOffset="3611.2065">8111 9363 57,'0'0'30,"0"0"5,0 0-3,0 0-11,-19 8-7,15 16-7,-9-6 2,9 16-3,-5-6 2,9 8-5,-4-3 3,9 1-3,-1-4 0,5-3 3,1-11-5,3-5 2,1-6-3,0-3-1,4-5-3,-7-6-4,12-4-33,-10-3 2,0-2-4,-2-11 4</inkml:trace>
  <inkml:trace contextRef="#ctx0" brushRef="#br0" timeOffset="3756.2148">8142 9272 79,'0'0'30,"-14"-14"-3,14 14-10,8 14-36,-8-14-11,19 20-2,-6-13 0</inkml:trace>
  <inkml:trace contextRef="#ctx0" brushRef="#br0" timeOffset="4495.2571">8591 9560 32,'0'0'30,"0"0"2,-14-10-1,16-2-7,-2 12-10,0 0-3,19-8-2,-19 8-2,20-1-1,-20 1-1,21 17 0,-16-1 0,1 10 1,-7-6-2,1 10 0,-6-12-2,4 4 0,-3-9 0,5 0-2,0-13 1,14 11-2,1-6 0,4-10-1,6 10-2,-3-7-1,13 16-14,-7-12-17,-4-2-3,-5-5 2,-6 5 0</inkml:trace>
  <inkml:trace contextRef="#ctx0" brushRef="#br1" timeOffset="51502.9458">2794 9709 28,'0'0'27,"0"0"0,0 0-3,1-15-5,-2-3-3,5 7-3,-8-8-3,10 7-2,-9-8-2,6 8 1,-4-8-1,1 20-2,3-29-1,1 12-1,-3-7-2,5 1 0,-2-8 0,5 2-2,-2-6 1,1-6 0,3 2 1,1-3-1,0 2 3,3-6 0,-3 2 0,2-10 0,-2 7 2,4-1-1,-5-9-1,4 10 1,-7-7-2,3 13 2,-3-4-3,-1 9 2,-1-4-2,-1 6 1,1 4 0,-1-1-2,1-5 1,1 1 0,-1-3 0,0-6 0,1 1-2,-2-6 1,2 6 1,-1-10 0,0 11 1,-1-2 0,2 6-2,0 0 2,1 2-2,0 3 2,-2 2-2,3 6 0,-1-5 0,0 7-1,-1-4 2,-1 6-2,0-3 2,1 6-1,-1-4 0,0-3 1,-1 5 0,1-8 0,1 7 1,0-10-1,0 0 1,1-1-1,-1-1 1,1-1-1,-1 1 1,1 3-1,-1 0 0,1 8 0,1 3 0,1 6 1,0-3-1,2 9 0,2-7-1,1 7 1,2-4-1,-1 3 1,2 0-1,-1-5 0,1 7 1,1-3 0,2 8 1,-1-5-1,1 3 1,1-4 0,2 4 0,1-3-1,-1-1-1,1 1 2,1-7-4,0 8 4,0-4-5,1 4 4,1-1-3,0 0 3,2 1-1,1 1 0,3 0 1,3-4-1,1 2 2,1-7-3,0 4 3,1-4-2,-1 4 1,-2-5 1,-4 4-1,-2 2 1,0-1 0,-2 2 0,0 0-1,0 1 1,1-2-1,-1 4-1,0-5 1,-1 1-1,-1 2 1,0 4-1,1-3 0,-2 3 0,1 4 1,0-5 0,-1 6 1,1-5-1,0-2 1,0 2-1,-3-2 1,0 0-1,-2-4 1,-4 1-1,2 2 0,-2 3-1,-1-1 1,0 6 1,0-7-2,-1 6 1,1-5 0,0 0 0,2-1-1,-2-1 0,3 2 1,-1-10-1,3 7 1,0-5 0,1 4 0,2 3 1,-1 0-1,0-2 2,1 3-1,-1 1 0,-1-9 0,0 8-1,-1-2 1,1 0-1,0-3-1,-2 5 2,1-2-2,0 1 0,-1 8 0,2-3 1,-2 0 0,-1-2 0,-2 1 1,0-8-1,-1 6 0,0-8 0,-2 9 0,1-7 0,0 7 0,2 1 1,1-1-1,2 9 1,1-9-1,1 9 0,4-12-1,1 5 2,0 1-1,2-6-2,1-2 2,0 2 0,1-3-1,-2 2 2,1 7-1,-1-5 0,-1 2 1,-2-3-1,1 1 2,-1-2-2,-2 3 1,-1-3-1,-1-6 0,1 4 0,-1-2 0,1 3-1,-1 4 0,0 5 2,2-5-2,1 3 1,1-2 0,2-1 0,0-2-1,1-4 2,0 6-1,2-10 0,0 9 0,1-6 1,1 2-1,-1 5 0,0 1 1,0 2-1,0-3 1,0 2-1,-2 0 0,1 0 0,-2 1-1,1 1 1,2-3-2,0 3 2,3 1-1,-1 0 1,1 0 0,-1 0 0,0 4 0,-1 0 1,-1-1 0,-2-3 0,-2 4 0,0-9-1,-1 7 0,2 2 0,1-1 1,1-3 0,1 3-1,3 6-1,1-5 1,3 7 0,0-3 0,3-3 0,3 2 0,-2-2-1,1-3 0,-2 0 2,1 2-2,-1 0 2,-1 3-1,-1-4 1,-2-1 1,1 0-2,0 1 2,2-3-2,0 1 1,0-2-1,0-3 0,0 3 0,0 1-2,0 1 1,-1 5 1,-2 5-1,-1-5 1,-1 3 1,-1-2-1,-1 1 2,-1-2-1,0-1 0,-3-1-1,-2-6 2,-1 4-3,-2 1 1,-3 0 0,0 2-1,1 5 1,-2 0 0,0-6 2,0 4-2,-1 3 0,1-2 0,0 0-1,-4 0 1,1-2-1,-3 3 2,0 5 0,-1-1 0,-1 0 3,0 4-3,-3 1 3,1 3-1,0-3 0,-2-2-3,2 3 1,0-2-1,-1 3 0,-1 2 1,1 0-1,1 2-2,-2 1 2,0 4-1,0-2 2,-1 0-2,-2-4 2,0-5-3,0-1 1,-2-5 2,-5-16-1,10 25 1,-8-12-1,2 3 0,-2-1 1,1 3 0,-3 0 1,2 2-1,-3 6-1,1-11 0,-1 1 0,0-4 0,0 2-2,-1 1 2,1-1-1,0-2 1,-1 4 2,-1 3 0,1 1-1,-2 1 1,-1 2-1,0 0 1,-2 5-1,0 6-1,1-2-1,0 6 0,0 4 1,2 2 0,-1 2 1,1-3-1,2 4-1,-1-6 1,0 3 0,0-6 0,0-5-2,-2 4 0,1-3 1,-3 1 1,2 0 1,-3 5 0,3 0-1,-1 2 1,0 1 2,2 6 0,-2-8-3,2 4 0,0-6 0,0 0-2,0-2 2,0 3-1,-1-5 1,0-6-1,1 5 1,0-3 1,0 4-1,-1-3 1,3-1 0,-1-6-2,0 1 3,0 0-3,0 0 1,0 3-1,-1-2 4,0 0-3,-2 1 0,1 0 0,-1 5 0,-1 4 0,-2-4 0,1-2 0,-2-3-2,-1-3 1,-1 4 1,1-6-1,-1 3 1,-1-8 1,-1 4-1,-1-5 0,0 2 0,-4 3 3,0-6-3,-5 4 1,-1-5-1,-4-1 0,0-2 0,-2 3 0,0-5 0,0 2 0,-1 0 0,-1-5 0,-2-1 0,0-3 0,-4 2 0,-1-3 0,-5-3 0,-4 1 0,0-4 0,-2 2 0,0 4 0,-2 0 0,3 0 0,-2 5 0,2-2 0,0 6 0,-1-8 0,-3 2 0,-3-3 0,-1 2-1,-3-3 1,-2-4-2,0 5 2,-1-8 0,1 8 0,1-3 2,-2 3-1,-4-3-1,-2 3 0,-1-3 0,0 5 0,0-2 0,-1 0 0,0 3 0,-1 1 0,3 1 0,-1 3 0,-1-1 0,0 1 0,-2 2 0,-3-2 0,-1 1 0,-2-4 0,0-3 0,-1-2 0,1-7 0,-1 3 0,1-7 0,-1 5 0,0-4 0,2 1 0,1 4 0,1-5 0,1 6 0,2-4 0,1 2 0,1-3 0,2 3 0,0-2 0,-1 0 0,-1 1 0,-2 9 0,-1-3 0,-1 3 0,0 0 0,1 0 0,-1-1 0,1 3 0,1 1 0,0-5 0,3 1 0,1-1 0,3 2 0,0 1 0,5-2 0,4 3 0,0-9 0,2 4 0,-2-6 0,-1-2 0,0-2 0,2-5 0,1 7 0,5-9 0,3 10 0,4-2 0,4 3 0,4 4 0,5 1 0,4 1 0,1 1 0,4-1 0,4-9 0,3 5 0,3 2 0,12 1 0,-13-8 0,13 8 0,0 0 0,0 0 0,0 0 0,0 0 0,19-8 0,-6 1 0,3-3 0,1-4 0,3-3 0,-1-11 0,1 7 0,1 0 0,-2-1 0,2 2 0,-1-1 0,1 4 0,0-5 0,2 8 0,0-7 0,-4 3 0,-1-2 0,-2 3 0,-4 1 0,-3 2 0,-3 3 0,-6 11 0,0 0 0,0 0 0,-17 25 0,3-10 0,1 7 0,-6 3 0,-2 8 0,-4-1 0,-1 1 0,-4 0 0,0-2 0,-3 5 0,-5-1 0,0 5 0,-4-7 0,-1-3 0,0-2 0,3-3 0,1-2 0,6-11 0,6 4 0,8-11 0,8 7 0,14 1 0,12 2 0,9 9 0,9 7 0,6 9 0,11 8 0,-7 4-8,11 13-34,-10-4 0,-3-3-2,-3-7 0</inkml:trace>
  <inkml:trace contextRef="#ctx0" brushRef="#br1" timeOffset="96588.5245">12095 5357 21,'43'7'21,"-3"-21"-2,16 9-4,1-7-12,-1-6-18,11 14-4,-19-16-2,6 14-1</inkml:trace>
  <inkml:trace contextRef="#ctx0" brushRef="#br1" timeOffset="101882.8274">11924 5465 11,'0'0'19,"-3"-14"2,3 14-7,4-20-3,-4 20-4,0 0 0,16-10 0,-2 11 0,4-1 0,13 5-1,5-10 3,11 7-1,4-9 1,9 2-2,-3-8-1,7 1-2,-10-2-1,0 1-1,-11 1-2,-5 1-3,-3 10-7,-10 1-15,-5 3-4,1 5-2,-10-7 2</inkml:trace>
  <inkml:trace contextRef="#ctx0" brushRef="#br1" timeOffset="102907.886">13265 5263 29,'-5'34'17,"6"10"2,-4 3 1,2-1-4,0 9-1,-5-16-5,4 8 0,-7-17-4,4 3-1,-3-9-1,3 1-3,-1-2-2,-1-10-6,7 8-6,-1-3-14,1-18-1,3 21-1,-3-21-2</inkml:trace>
  <inkml:trace contextRef="#ctx0" brushRef="#br1" timeOffset="103387.9134">13673 5396 2,'0'0'19,"0"0"0,-20-1 2,9 8-11,-2 8-2,-1 3 0,3 15 1,-1-5 0,5 10 2,2-5 0,9 8-1,4-15 0,13 5-3,3-16 0,11-3-1,-1-16-1,7-5-1,-2-17-1,1-7-1,-7-6-1,-8-2 0,-13-8 1,-8 1-1,-11-2 1,-9 4-2,-10 9 1,-5 8-2,-5 15 0,-3 0-2,6 27-3,-4-3-3,16 23-9,2 3-14,6 0 0,13 6 0,3-14-1</inkml:trace>
  <inkml:trace contextRef="#ctx0" brushRef="#br1" timeOffset="103955.9459">14242 5331 36,'21'-6'25,"-12"-11"2,7 14 0,-3 8-15,-13-5-3,16 23-2,-10-5 0,4 13-1,-4-4 1,6 12-1,-6-10-1,4 8-1,-3-4-1,2 3-1,-4-6 0,2 3 2,-1-7-1,1-1-1,-3-1 1,1-2-1,-2-3 1,1-2-1,-2-4 1,-2-13-1,3 16 0,-3-16 1,0 0 0,8 5-1,0-17 1,6-6-1,-1-14 0,9-6-2,4-11 0,6-9 0,3-5-2,2-1 0,3 4-2,-3-1-5,12 22-20,-11-2-8,-1 13-1,-3 4 0,-4 3 0</inkml:trace>
  <inkml:trace contextRef="#ctx0" brushRef="#br1" timeOffset="109977.2903">15018 5584 1,'0'0'18,"13"0"-4,-1-4-2,17 4-4,0-3-1,12 6 0,0-2-1,7 5-8,2 9-14,-11-14-3,13 15-1,-22-16 5</inkml:trace>
  <inkml:trace contextRef="#ctx0" brushRef="#br1" timeOffset="112640.4427">14994 5433 17,'-4'-11'11,"4"11"-1,0 0 2,3 13 0,-3 0 0,1 0-1,1 10-1,-3 4-2,3 10 1,-3-4-1,1 6-2,-2-6-2,2-1 0,-1-7-5,0-5-4,5-8-14,4 0-7,-8-12 0,16-4-3</inkml:trace>
  <inkml:trace contextRef="#ctx0" brushRef="#br1" timeOffset="113423.4874">14537 5640 1,'0'0'14,"0"0"0,-8-17-2,8 17-2,0 0-2,6-11-1,-6 11 0,10-1-1,0 3 2,4 0-1,6 2 0,1-4-1,13 5 1,-2-10-2,10 4 0,-2-5-1,9 2-2,-5-1-3,0 1-6,0 0-12,1 10-8,-13-10 1,6 10-1</inkml:trace>
  <inkml:trace contextRef="#ctx0" brushRef="#br1" timeOffset="117612.7271">15683 5081 24,'-5'31'16,"-8"-5"0,3 22-1,-3 8-4,-2 11-2,2 9-1,3 1-2,6 1-2,5-12 0,7-1-3,12-15-2,6-14-3,17-14-11,10 0-9,-7-24 0,12 6-2</inkml:trace>
  <inkml:trace contextRef="#ctx0" brushRef="#br1" timeOffset="118482.7768">17114 5065 14,'0'0'21,"-14"-13"-1,14 13-6,0 0-2,0 0-5,10-2-2,1 6-4,6 3-1,-1 3 0,6 0-1,-2 10 2,3 2-1,0 13 3,1 5 1,-2 9 0,3 5 2,-6 4-2,3 7 1,-8-6-2,1 4 0,-8-17-1,-6 1-3,-5-7-3,-10-9-7,-5-13-15,4 8 2,-11-19-1,9 7-1</inkml:trace>
  <inkml:trace contextRef="#ctx0" brushRef="#br1" timeOffset="119131.8139">17792 5212 22,'-23'29'14,"7"14"1,-2 5 0,6 3 0,2 4 0,9-4-3,12 0-1,5-11-4,16-3-1,2-7-4,10-8-8,-1-6-18,13 3-2,-13-14 2,7 8-4</inkml:trace>
  <inkml:trace contextRef="#ctx0" brushRef="#br1" timeOffset="120094.869">18333 5196 12,'0'0'15,"0"0"0,9-9-4,-9 9-2,12-10-3,-3 8-1,2 0-2,2 1-1,-1 1-1,4-3 0,-3 3-1,4-1 1,-2 1-1,1 0 1,1 0 1,0 3 0,2-2 1,1 6 0,-1-3 1,2 3 0,-3 0 0,4 0 0,-5 0-1,2 0 0,-5 3-1,0 0 0,-4 2-2,-2 0 2,-4 0 0,-3-1-1,-4 2 1,-2-2-1,-6-3 1,-1 1-1,-2-4 1,1 2-1,0-4-2,3 0 1,10-3-1,-12 10 0,12-10 0,5 20 0,4-7 0,-2 3 0,3 3 1,-3 3 1,-3-2-2,-4 2 2,-6-4-1,-5-1 1,-5-5-2,-5 0 1,1-4-4,-3 0-7,2-9-13,9 11 0,-5-9 0,17-1-1</inkml:trace>
  <inkml:trace contextRef="#ctx0" brushRef="#br1" timeOffset="121115.9274">18933 5518 28,'10'13'13,"-10"-13"3,13 11-2,-5-5 2,4-2-3,5 4-2,-4-4-3,7 3 0,-7-4-3,6-1 0,-7-3-2,4 0 0,-6-5 0,0-3-1,-4-5-1,-1-4-2,-2-1-2,-5-11-3,3 7 0,-5-13-1,3 11 0,-5-7 0,5 9 1,-2-4 2,5 7 0,2 3 2,3 2 1,4 5 2,2 1-1,4 4 1,0 2-1,0 5 0,-1 4 1,-4 7 1,-4 6 1,-2 2 0,-5 1 1,0 3 0,-1-1 1,7 1 0,1-7 0,10 4-1,6-12-1,4 4-3,8-4-5,-3-1-8,-1-6-11,5 11-1,-12-18 0,5 15-1</inkml:trace>
  <inkml:trace contextRef="#ctx0" brushRef="#br1" timeOffset="121595.9549">19743 4939 38,'0'0'23,"-4"-17"4,13 20-2,0-3-6,9 7-6,13 14-4,-3 9-1,8 20-2,-7 15 0,1 15-1,-6 4-1,-4 7-2,-10-2-2,-5-3 0,-5-8-3,-9-12-8,0-18-20,3-5 0,-6-20-1,5-1 1</inkml:trace>
  <inkml:trace contextRef="#ctx0" brushRef="#br1" timeOffset="124400.1153">16019 5250 27,'-21'14'24,"12"19"-2,-4-5-2,6 1-4,7 11-4,0-17-1,16 11-3,-1-19 1,13 10-2,-2-19-1,10 0 0,-4-10-2,5-3 0,-5-2-3,-4-5-3,-2 3-4,-11-11-7,2 2-18,-7 3-2,-10-11 3,2 2-3</inkml:trace>
  <inkml:trace contextRef="#ctx0" brushRef="#br1" timeOffset="124600.1267">16223 4719 54,'-1'-15'28,"-11"-11"-4,12 26-5,-17-16-33,4 8-12,14 18-2,-1-10-3</inkml:trace>
  <inkml:trace contextRef="#ctx0" brushRef="#br1" timeOffset="125046.1522">16478 5454 7,'-10'18'23,"16"20"-1,-17-9 1,13 0-12,-5 6-6,-1-6-4,1 3-9,-8-11-14,18 13 0,-16-22-3,21 14 11</inkml:trace>
  <inkml:trace contextRef="#ctx0" brushRef="#br1" timeOffset="128940.375">20254 5448 39,'21'-7'23,"18"14"-5,-8-19-1,6 11-21,5 2-1,-3 1-2,0 3-10,-11-13-3,6 9 0,-18-18 3</inkml:trace>
  <inkml:trace contextRef="#ctx0" brushRef="#br1" timeOffset="129235.3918">20500 5114 22,'-7'23'26,"-10"-2"-2,9 21 1,-4 0-7,3 8-6,3 2-3,2-6-5,2 1-4,2-2-5,-3-10-6,-2-13-13,10 5-2,-5-27 1,5 17-1</inkml:trace>
  <inkml:trace contextRef="#ctx0" brushRef="#br1" timeOffset="129908.4303">21071 5133 31,'-19'1'19,"19"-1"2,-25 10-1,12 3-9,1 6-2,0 5 0,7 11 2,-3-1-2,11 13 2,-5-5-1,14 15 1,-7-10-3,13 9-1,-2-13-1,8 5-2,1-7-1,6-4-11,10-1-23,4-2-1,0-13-2,5-3-1</inkml:trace>
  <inkml:trace contextRef="#ctx0" brushRef="#br1" timeOffset="130728.4772">22103 5192 18,'34'35'18,"-13"-6"-1,5 13-2,-8 0-5,-5 1-2,-6 1-4,-9-8 0,-7 1-4,-6-11-10,1 5-9,-16-20 0,14 5 0,-13-16-1</inkml:trace>
  <inkml:trace contextRef="#ctx0" brushRef="#br1" timeOffset="131252.5072">22617 5085 12,'0'0'18,"-10"2"-2,2 11 2,-20-1-7,1 12-3,0 4-1,-8 12 2,9 5 1,-5 2 1,17 4 1,3-5-1,21-1-2,11-12-6,14-1-4,17-6-14,12 1-12,-3-15-1,12 3-1,-7-11-1</inkml:trace>
  <inkml:trace contextRef="#ctx0" brushRef="#br1" timeOffset="131972.5484">24633 5105 53,'0'0'23,"0"0"0,0 0 3,0 0-15,62 4-3,-62-4-1,53 77-1,-32-18 2,-5 2 0,-7 11-1,-8-6-2,-11 7 0,-7-8-1,-4 0-5,-4 1-9,1-3-19,24-63-2,-63 98-1,63-98 0</inkml:trace>
  <inkml:trace contextRef="#ctx0" brushRef="#br1" timeOffset="134364.6852">23161 5105 18,'13'-5'19,"-16"-9"-2,12 12 2,-9 2-9,-3-11-3,3 11-4,0 0 1,-7 11 0,7-11 2,-9 15 0,2-4 1,5 8 1,-4 0 1,8 5 0,-4 2-1,10 2-3,-1 0 0,7 2-1,-1-4-1,3 0 0,-3-5-1,1 0 1,-9-11 1,-1 7 0,-13-9 1,1 5 0,-11-11 0,0 6 0,-8-10-1,4 3-2,-4-3-1,4-2-2,4 4-1,2-10-5,17 10-8,-18 7-19,18-7 0,0 0 0,0 0 0</inkml:trace>
  <inkml:trace contextRef="#ctx0" brushRef="#br1" timeOffset="134606.6991">23182 5066 56,'-7'-15'26,"22"11"1,-4-7-2,15 5-16,2 6-9,2 1-6,3 2-10,-4-3-10,8 9 1,-15-8-2,9 8 0</inkml:trace>
  <inkml:trace contextRef="#ctx0" brushRef="#br1" timeOffset="135455.7476">23561 5443 16,'5'25'22,"-5"-25"0,17 23-3,0-8-1,2-3-4,6 2 1,-3-7-5,4 2 1,-5-12-3,3-3-1,-7-7-3,0-8-1,-7-6 0,-2-10-1,-3-5-1,0-5 0,-1-1 0,4 4-1,7-1 1,11 7-1,11 5 1,14 9-1,-1 7 2,10 9-1,-13 8-1,5 7 2,-23 7-2,-10 8 2,-18 8-2,-15 3 2,1 5-2,-4-1 2,14-1 0,3-36 1,14 66 0,-14-66-5,71 53-11,-18-28-17,-2-13-1,0 4-4,-2-11 3</inkml:trace>
  <inkml:trace contextRef="#ctx0" brushRef="#br1" timeOffset="137246.8501">21297 5096 13,'0'0'17,"-10"-3"3,8 13 4,2-10-10,-15 24-2,13-6 0,-3 6 1,10 5 0,-3-6-1,11 9-2,-2-12-2,10 5-3,-3-11-1,3 3-2,4-8-5,-7-8-9,1-3-17,2-3 0,-8-10-1,0-6-2</inkml:trace>
  <inkml:trace contextRef="#ctx0" brushRef="#br1" timeOffset="137386.8581">21395 4784 77,'-4'-25'6,"8"12"-5,5 0-2,-9 13-27</inkml:trace>
  <inkml:trace contextRef="#ctx0" brushRef="#br1" timeOffset="138055.8963">21639 5405 25,'-8'-6'20,"8"6"0,3-12 2,-3 12-12,17-8-3,-5 3-1,4 4-1,-1-1 0,1 5-1,-3-1-1,1 11-1,-5-3-1,-1 10-1,-7-2 2,-3 4 2,-8-5 0,2 5 1,-8-8-1,5 3 1,-4-6 0,8 3 1,7-14-3,0 0 0,22 13-4,4-11-5,12 2-18,4 6-5,-4-9 0,7 10-1</inkml:trace>
  <inkml:trace contextRef="#ctx0" brushRef="#br1" timeOffset="140972.0631">13787 7040 32,'-21'-25'25,"21"25"-3,-13-17-5,13 17-6,3-13 0,8 7-3,10 6-3,13-1-1,10 10-1,9-3-2,6 4-2,8-2-4,-1-2-8,0-6-14,4 14-2,-21-20 0,6 13 0</inkml:trace>
  <inkml:trace contextRef="#ctx0" brushRef="#br1" timeOffset="141507.0937">14094 6741 1,'-7'15'21,"13"30"0,-17-6 2,6 17-13,-3 7 2,-2 0 0,1 2-3,-3-15-1,3-2-3,1-10-5,4 1-22,-5-23-1,18 3-3,-9-19-1</inkml:trace>
  <inkml:trace contextRef="#ctx0" brushRef="#br1" timeOffset="142152.1306">15052 6808 25,'-15'25'19,"-4"2"0,1 3 0,4 8 0,-3-8-2,10 6-1,-4-9-4,13 1-2,-1-7-2,10 1-2,2-6-2,8-2-2,4-6-2,1-7-5,14 2-12,-1-6-16,-7-18 1,2-5-3,-11-24 0</inkml:trace>
  <inkml:trace contextRef="#ctx0" brushRef="#br1" timeOffset="142293.1387">15144 6483 31,'-24'-5'7,"14"3"-7,10 2-1,-17-3-24</inkml:trace>
  <inkml:trace contextRef="#ctx0" brushRef="#br1" timeOffset="143100.1849">15478 7022 13,'0'0'23,"0"0"1,-1-24 0,11 16-12,2-4-6,2 6-5,4-1 0,-1 4-1,1 4 1,-3-1-1,-2 4 2,-3 2-2,-6 5 3,-4-1-3,-1 6 3,-7-4 1,0 8 0,-4 0 1,2 2-2,-2-3 2,4 2-1,0-4 3,11-1-1,-3-16-3,24 12-4,2-7-6,1 7-21,2-16 1,12 11-3,-6-16-1</inkml:trace>
  <inkml:trace contextRef="#ctx0" brushRef="#br1" timeOffset="143976.235">16093 6580 17,'27'3'13,"-2"-5"0,11 2-1,-3-2-3,5 1 0,-4-2-4,1 2 0,-8 2-3,-1 5-2,-9 0 0,-4 4 1,-13-10 1,8 21 4,-11-8 2,-11 4 0,5 5 1,-14 2 2,11 14 1,-14-2-1,13 11-1,-9-2-4,12 12 1,-3-7-4,7 9 1,1-12 0,6-2-3,3-9 1,1-3-3,5-6-4,-6-12-12,-4-15-16,11 9-2,-11-9 0,-4-23 0</inkml:trace>
  <inkml:trace contextRef="#ctx0" brushRef="#br1" timeOffset="144135.2441">16096 6973 59,'12'-16'30,"19"14"-4,-7-15-4,6 11-33,7 1-10,-2 0-7,12 6-3,-13-6 2</inkml:trace>
  <inkml:trace contextRef="#ctx0" brushRef="#br1" timeOffset="144742.2788">16702 6953 13,'11'25'25,"-11"-25"0,17 28 2,-10-16-17,6-11-1,6 6 0,-5-8-1,4 1-2,-6-10-2,-1 3 1,-3-7-4,-2-1 0,-2-6-2,-2-5-1,1 2 0,-2-9-1,2 5 2,1-2-2,4 1 2,3 2 1,4 6 1,0 8 0,3 7 0,-1 9 1,0 5 1,-4 5 0,-3 6 1,0 7 0,-4-6 2,7 9 0,0-16 0,16 8 1,3-13-3,13 6 0,3-3-5,2-3-10,1 3-21,4 8-1,-14-7-1,-5 10 0</inkml:trace>
  <inkml:trace contextRef="#ctx0" brushRef="#br1" timeOffset="145329.3124">18202 6724 38,'-18'-5'29,"18"5"3,-9-13-2,10 0-13,15 6-7,1-1-4,7 1-4,3 3 0,5 4 0,0 2-2,1 6-1,1-1-5,-5 2-4,3 3-6,-5 2-12,-8-8-3,5 3 0,-13-10 2</inkml:trace>
  <inkml:trace contextRef="#ctx0" brushRef="#br1" timeOffset="145563.3257">18254 6485 72,'4'26'31,"-8"-6"0,4 14-1,0 3-26,-7 10-2,2 4-1,-4 2-1,4-7 0,3 8-6,-1-7-18,8-10-7,14 4 0,0-20 1</inkml:trace>
  <inkml:trace contextRef="#ctx0" brushRef="#br1" timeOffset="146275.3665">19150 6538 44,'-12'15'32,"-10"-4"-4,4 8-3,5 14-4,-4-4-3,16 15-4,-6-9-4,17 10-4,-1-11-2,11 7-1,-1-12-1,6-9-2,2-7-3,-3-18-7,7-7-23,-4-11-2,-4-19-1,-4-5 1</inkml:trace>
  <inkml:trace contextRef="#ctx0" brushRef="#br1" timeOffset="147028.4095">19727 6831 19,'12'-9'23,"-12"-12"0,16 19 0,-9-10-9,9 3-7,4 6-3,-1 1-2,4 6 1,-3 1-2,-1 4 1,-7 5-1,0 8 1,-9-3 2,-2 13 0,-12-6 2,3 12 0,-9-10 1,5 7 1,-3-12-1,10-1 1,5-22-2,12 18-3,11-16-4,7-4-6,14-2-21,2 7-4,-3-10 0,5 8-2</inkml:trace>
  <inkml:trace contextRef="#ctx0" brushRef="#br1" timeOffset="148379.4868">19189 6239 82,'-4'-14'35,"5"2"-2,-2-2-1,-6 4-22,7 10-7,11 16-9,-11-16-7,14 17-19,-4-2-1,-2-5 1,4 2-2</inkml:trace>
  <inkml:trace contextRef="#ctx0" brushRef="#br1" timeOffset="149327.541">20360 6325 33,'-14'-8'26,"14"8"-4,0 0 0,-2-16-4,12 11-3,2-6-5,12 5-2,2-2-3,9 6 0,0 1-2,3 2-1,-3 3 0,-2 1-2,-7 5 0,-7 6 0,-8 5 0,-10 4 1,-8 3 0,-6 7 0,-9-1 1,-1 10 1,-6-8 0,4 3 0,-3-8 1,11-1-1,2-13 0,14-2 2,10-2-2,14-6 0,7-3-2,10-2 0,9 5-5,-2-9-6,10 8-22,-6 1-4,-8-12 1,-3 10-1</inkml:trace>
  <inkml:trace contextRef="#ctx0" brushRef="#br1" timeOffset="150315.5976">21124 6582 15,'2'14'24,"-2"-14"4,8 21 1,1-3-12,-2-4-2,11 10 2,-7-7-2,12 8-2,-9-7-2,9 4-4,-9-8-1,4-5-2,-6-9-2,0 0 0,-12 0-1,11-14-1,-10-1 0,-1 1 0,0-10 0,-2 2 0,1-2 0,0-3-1,2-1 2,2-4-1,5-1-1,3-3 0,12 3 1,5-1 1,7 6-1,4 1 0,0 6 0,0 9-1,-5-1 1,-4 11 1,-11 4-1,-9 8 0,-11 7 1,-6 1-1,-6 3 1,1 4 0,-3 2-1,4 3 1,2 0 1,8 2-1,10-4 1,11 0-1,10-1 2,11-2-2,5-1 2,4-3-3,0-7 0,-2 0-1,-7-4-2,-8-6-1,-5 6-4,-18-19-7,7 10-22,-17-1 1,0 0 0,5-13 1</inkml:trace>
  <inkml:trace contextRef="#ctx0" brushRef="#br1" timeOffset="154071.8124">18742 8013 46,'-22'-1'35,"7"0"-1,0-2 2,9-9-14,6 12-5,11-12-9,12 10-3,5-4-3,9 3-2,5 3 2,5-2-3,0 9 4,-3-3-5,0 8 0,-11-11-8,4 7-17,-11-7-8,-12-6 2,-1 1-3</inkml:trace>
  <inkml:trace contextRef="#ctx0" brushRef="#br1" timeOffset="154328.8271">18876 7639 74,'-19'23'35,"4"9"-1,-3 4 1,-3-9-26,11 17-1,-4-13-3,9 9-2,0-11 0,6 4-3,3-3-1,1-10-8,13 6-21,-2-5-5,-2-4 3,6-7-4</inkml:trace>
  <inkml:trace contextRef="#ctx0" brushRef="#br1" timeOffset="154859.8575">19699 7908 47,'0'0'31,"-20"20"3,10-8 0,0 15-18,-10-10-3,11 17-3,-12-5 5,16 12-7,-7 3-1,13 2-3,-1-4 0,10 0-1,2-5-1,9-4-1,1-11-1,5-8 0,1-10-1,2-12-2,4 5-6,-9-18-29,1-14 1,-5-11-1,-8-12 0</inkml:trace>
  <inkml:trace contextRef="#ctx0" brushRef="#br1" timeOffset="155018.8666">19680 7600 86,'-9'-13'26,"-7"-12"-11,12 9-15,4 16-27,13 10-5,4 8-1</inkml:trace>
  <inkml:trace contextRef="#ctx0" brushRef="#br1" timeOffset="155507.8945">20182 8228 38,'-8'-13'29,"8"13"2,7-11 1,3-6-12,16 22-5,-6-18-4,15 20-1,-9-16-2,8 15-3,-9-6-3,1 11 0,-12 0-1,-5 2-1,-11 8 2,-3-3-1,-4 6 1,1 0 1,-2 2 0,5-5 0,5 0 0,11-4-1,8-11-1,9 5 0,6-3-3,4 0-1,10 4-9,-11-5-16,5-4-11,-3 2 2,-9 1-1</inkml:trace>
  <inkml:trace contextRef="#ctx0" brushRef="#br1" timeOffset="158108.0433">20215 8432 40,'0'0'28,"-6"-12"4,6 12-2,21-12-11,-13-4-6,14 11-5,-5-9 0,7 8-3,-7-1 0,5 5-3,-8-3 2,-2 7-3,-12-2 0,0 0 0,0 0-1,0 0 2,-20-8 0,8 11 0,-3 1 1,2 7 1,-4 3-1,7 10 1,-2 1-2,5 4 2,1-3-3,4 3 3,-2-11-3,5 0 1,-1-18 0,6 12 1,-6-12-2,8-18 0,-5 2 3,0-10-3,-1-2 0,0-13-2,-2-1 1,-1-2-1,-2 2 0,1 6 1,0 1-2,0 9 1,1 10 1,1 16 0,0 18 1,2 10 0,3 5 0,1 7 1,0 2-2,0 2 0,0-3 1,1-6-3,-2-6 3,-2-9-3,-2-4 3,-1-16-1,0 12 2,0-12-1,0 0 0,-7-32 1,3 7 0,0-14-1,-1-2-1,1-2 0,0-6 0,2 12-1,1 4 1,0 13-1,3 10 2,-2 10-2,7 25 1,0 6 0,0 13-1,1 1 1,0 0 0,-1 2 0,0-1-2,-1-7 1,-1-4 1,-3-13 1,0-3 0,-1-7 0,-1-12 0,0 0 3,-15-10-3,6-10 0,-2-11-1,0-7 0,-2-14 0,1-1 0,1-3 0,3 9 0,2 2 0,3 11 0,1 14-1,2 5 0,0 15 1,4 18 0,0 6-2,2 8 2,0 11-1,3 1 2,-1 4-1,1 4 2,0-3-2,0-2 2,-3-9-2,-2-10 0,-1-9 0,-1-4 0,-2-15 0,0 0 0,3-21 0,-3-11 0,0-9 0,0-7 0,-1-8 0,-1-1 0,0 5 0,-1 2 0,2 16 0,-1 3 0,-1 18 0,3 13 0,-8 27 0,7 8 0,1 3 0,0 10 0,-1-2 0,1 6 0,2-2 0,-1-12 0,1-6 0,-1-10 0,0-6 0,-1-16 0,0 0 0,0 0 0,13 9-9,-16-26-27,7 2-6,-6-18-1,-2 3 1</inkml:trace>
  <inkml:trace contextRef="#ctx0" brushRef="#br1" timeOffset="159034.0962">21085 7716 46,'7'-24'34,"-4"-4"-1,3 5 1,3 8-11,-10-6-8,12 20-4,-11 1-3,7 24-1,-6 7-2,5 13 2,-3 1-3,2 10 2,-2-7-1,3 10 0,-4-7-2,1 6 1,-2-10 0,0 2-3,-1-9-1,0 0 0,-1-4 0,1-5 0,0-10 0,-2-10-3,2-11-5,0 0-17,6-22-15,2-9 0,2-8-1,3-22 1</inkml:trace>
  <inkml:trace contextRef="#ctx0" brushRef="#br1" timeOffset="159374.1157">21445 7740 37,'-16'27'35,"5"6"-1,0 4 3,3-3-16,16 17-1,-9-13-3,24 4-6,-3-14-1,14-3-5,1-11 0,7-2-1,-1-14 0,1-3 0,-6-19-3,-7-1 0,-12-17-1,-12-1-1,-13-5 0,-11-1-1,-12 7 0,-10-1-1,-7 16 2,0 2 0,5 22-1,5 4 1,13 15-3,6-3-6,27 12-27,5-1-2,14 3 1,4-4-1</inkml:trace>
  <inkml:trace contextRef="#ctx0" brushRef="#br1" timeOffset="160667.1896">22021 8033 39,'4'21'31,"-4"-21"0,12 11-6,6 0-2,-8-12-6,16 11-4,-15-16-2,14 7-3,-11-12-3,5 6-2,-7-6 0,1 4-2,-4-3 0,-2-3 0,-1 0-2,-3-7 1,0 3-1,1-4 1,1-1-2,1-1 2,3 2-1,3 2 1,5-2 0,6 7 1,5-3 0,5 5 0,-3 3 1,0 1-1,-4 2 0,-2 4 1,-8 4-1,-5 8 0,-11 2 0,-3 8 0,-5 1 1,2 1 0,1 3 1,6-2-1,7 0 0,12-2-1,12 0 1,7-5-3,7-2 1,1-3-4,2 4-1,-9-9-4,3 11-3,-22-16-13,-4 2-13,-6 1 3,-11-4-3,0 0 5</inkml:trace>
  <inkml:trace contextRef="#ctx0" brushRef="#br1" timeOffset="161195.2198">23371 7717 79,'0'0'34,"0"0"1,10 3 0,13 6-25,-4-9-5,14 5 1,-2-5 0,7 5-1,-3-5-2,3 0-2,-2 4-4,-6-13-8,4 9-21,-14 5-4,-6-8 0,-4 7-1</inkml:trace>
  <inkml:trace contextRef="#ctx0" brushRef="#br1" timeOffset="161445.2341">23297 7930 78,'-10'13'34,"10"-13"2,3 16-2,12-13-21,5-4-6,19 6-3,-1 0 0,10-3-6,-1 9-6,-4-7-22,-5 2-2,0-4-3,-9 0 2</inkml:trace>
  <inkml:trace contextRef="#ctx0" brushRef="#br1" timeOffset="161794.2541">24323 7782 103,'0'0'38,"0"0"-1,0 0 1,0 0-22,0 0-5,14 59-5,-14-59 0,5 52-6,-5-52 0,0 0 0,55 61 0,-55-61 0,70 13 0,-70-13 0,70-24 0,-70 24 0,49-56 0,-49 56 0,10-67 0,-10 67 0,-32-69 0,32 69 0,-50-35 0,50 35 0,-49 9 0,49-9-32,0 0-8,-27 62-2,27-62 0</inkml:trace>
  <inkml:trace contextRef="#ctx0" brushRef="#br1" timeOffset="163102.3289">24021 2947 53,'9'-16'34,"-2"6"-1,-8-1 1,-5-1-10,-9 25-7,-15-5-6,-1 24-4,-6 6-3,-3 22 0,-7 6 3,-1 15-4,-4-4 0,2 7-1,0-5 0,5-5-1,2-11-2,6-8 1,6-12-3,7-7 3,9-2-3,4-16-1,14 7-7,-3-25-25,0 0 0,14 0-1,-3-24-1</inkml:trace>
  <inkml:trace contextRef="#ctx0" brushRef="#br1" timeOffset="163440.3482">23594 2974 92,'0'0'34,"0"0"1,-4 11-1,9 13-21,-14 1-7,9 16 0,-5 5-2,8 14 0,-6 2 1,5 10-1,-2-5-1,4-8 1,2-4-3,-1-9 2,3-8-2,-2-6-1,3-6-2,-9-26-9,18 20-27,-18-20 0,0 0-1,0 0-2</inkml:trace>
  <inkml:trace contextRef="#ctx0" brushRef="#br1" timeOffset="163743.3656">23275 3405 110,'0'0'38,"21"-16"0,16 6 0,11-1-30,26 6-1,11-2-4,11 3 0,1 2-3,-5 3 0,-4 5-5,-12-12-10,-15 11-23,-21-5-3,-20 1 3,-20-1-3</inkml:trace>
  <inkml:trace contextRef="#ctx0" brushRef="#br1" timeOffset="164733.4222">23723 2699 15,'-24'4'18,"-9"-14"0,5 12-1,-8-2 0,3 0-2,-3 7 1,-4-8-3,2 9 1,-5-5-2,2 12 0,-4-6-3,5 18-2,-4 6-2,8 10 0,-5 12-1,8 15 0,-4 7-1,8 10 0,-3 6 0,11 5-1,-1-4 0,7 7 0,2-7-1,7 2 0,6-13 2,8 2 1,5-14-2,8-3 1,7-12-2,7-7 1,4-13 0,9-3-2,5-10 2,5-10-4,7-5 3,8-8 0,9-7 1,11-9 1,12-10-1,5-12 2,2-5-1,1-14 1,0-15-4,-4-6 0,-6-11 0,-14-7 0,-17-13 0,-18-13 0,-19-3 0,-22 5 0,-20 8 0,-24 2 0,-19 11 0,-29 10 0,-21 24-2,-17 11-14,-3 23-22,-3 9-2,-1 10-3,10 7 2</inkml:trace>
  <inkml:trace contextRef="#ctx0" brushRef="#br0" timeOffset="236672.5369">12778 10508 29,'0'0'28,"-2"-19"0,2 19 2,0 0-9,-11-4-5,11 4-3,0 0-1,-7 16-2,-4-8-3,6 15 1,-10-6-3,6 17 2,-7-5-3,7 15 2,-6-1-2,8 10 2,-2-8 1,9-1-2,0-6 1,8-13-3,3-3-3,5-6 0,5-9 0,1 1 0,3-11 0,0 5 0,0-11 0,-1 8 0,-1-10 0,-5 1 0,1 0-7,-11-21-9,5 17-24,-6-17-1,-4 2 1,-4-8 0</inkml:trace>
  <inkml:trace contextRef="#ctx0" brushRef="#br0" timeOffset="236895.5496">12754 10213 115,'-9'-21'36,"5"4"2,-3-2-5,7 19-36,-6-16-12,6 16-21,5 16 0,-5-16-1,9 33 1</inkml:trace>
  <inkml:trace contextRef="#ctx0" brushRef="#br0" timeOffset="237291.5723">13244 10742 111,'9'14'38,"-3"4"2,-2 2 0,1 11-31,-6 1-4,7 6 0,-6-10 0,4 3-3,-2-10-2,1-7 0,0-1 0,-3-13-3,4 21-3,-4-21-11,0 0-24,0 0 3,11 9-3,-2 3 2</inkml:trace>
  <inkml:trace contextRef="#ctx0" brushRef="#br0" timeOffset="237672.5941">13530 10640 120,'-9'20'40,"9"-20"1,23 11-1,0-21-36,11 12-2,4-3-1,4 0-2,0 5 0,-3-12-4,2 13-10,-19-11-24,0 6 0,-10-19-1,-6 1 0</inkml:trace>
  <inkml:trace contextRef="#ctx0" brushRef="#br0" timeOffset="237981.6118">13636 10347 94,'4'25'38,"1"14"2,-2 10 1,-1-3-28,8 21-3,-9-3-2,6 2-2,-6-8-1,2 1-5,-1-15 0,0-1 0,-1-9 0,0-4 0,1-9 0,-3-7-1,10 0-35,-9-14-4,0 0-3,11-16 0</inkml:trace>
  <inkml:trace contextRef="#ctx0" brushRef="#br0" timeOffset="238784.6577">14260 10283 73,'-15'-16'34,"15"16"2,-19-5-1,5 1-16,12 16-8,-9-10-1,11 12-3,0-14-1,0 23-2,5-9-2,7 5 1,-1-1-3,7 3 3,-1 0-4,3 2 3,-2 0-1,0 5 1,-6 2 0,-1-2-1,-4-3 1,-3-6-2,-5 8 2,-3-7-1,-6-1-1,-2 0 0,-4-10 0,-5 2 0,-2-11 0,1 7 0,-2-14 0,4 3 0,1-5 0,5-6 0,5 6 0,5-7 0,7 5 0,-1-1-4,12 13-11,-14-1-28,14-10 3,-1 0-2,1 2 3</inkml:trace>
  <inkml:trace contextRef="#ctx0" brushRef="#br0" timeOffset="239020.6712">14247 10210 114,'-3'-14'40,"11"12"2,8-4-1,13 4-33,4 1-3,10 9-3,4-2 1,0-2-5,4 13-3,-15-15-23,2 6-12,-11-1-1,-8-3-2,-8-2 3</inkml:trace>
  <inkml:trace contextRef="#ctx0" brushRef="#br0" timeOffset="239762.7136">14682 10677 98,'1'21'38,"2"7"1,-1-6 2,-10 6-32,14 11-1,-6-9-1,6-1 0,-6-9-2,4-2-2,-4-18-3,2 21 0,-2-21 0,0 0 0,1-18 0,1-2 0,-1-10 0,2-11 0,2-14 0,1-3 0,2-9 0,2 3 0,2-2 0,0 4 0,2 9 0,0 4 0,0 19 0,1 5 0,-3 11 0,2 3 0,0 12 0,-2 7 0,1 12 0,1 14 0,-3 7 0,2 18 0,-1 0 0,-1 14 0,0-8 0,-1 5 0,-2-8 0,0-7 0,0-10 0,-1-19 0,-1-2 0,0-9 0,-1-1 0,1-4 0,-6-10 0,9 17 0,-3-7 0,-6-10 0,6 12 0,-6-12-11,0 0-29,0 0-1,-2-18-2,-2 4 5</inkml:trace>
  <inkml:trace contextRef="#ctx0" brushRef="#br0" timeOffset="239981.7262">14753 10700 118,'0'0'41,"23"-8"0,4-1 0,8-16-36,8 17-4,3 4-2,-6-6-9,3 2-31,-5 6 0,-9 3 0,-5 1-1</inkml:trace>
  <inkml:trace contextRef="#ctx0" brushRef="#br0" timeOffset="241522.8143">16179 10507 40,'0'0'33,"-9"-6"1,9 6 5,0 0-17,-16-19-3,16 19-3,0 0-1,0 0-3,-3-13-4,3 13-1,15-9-3,-2 11 0,2 1-2,8 1-2,3-8 0,6 2 0,2-2 0,3-2 0,0 2 0,0-5 0,-3 6-1,-4-4 1,-2 5-2,-7-3 1,0 7-4,-11-6-1,8 16-13,-15-1-20,-3-11-2,0 0 1,0 0 0</inkml:trace>
  <inkml:trace contextRef="#ctx0" brushRef="#br0" timeOffset="241893.8355">16226 10753 74,'-11'10'36,"7"3"2,1-1 1,3-12-17,12 12-7,1-16-4,24 8-1,6-9-1,15 0-8,2-2-1,6-1 0,-1 5 0,-4 0 0,-4 7-3,-17-9-16,-6 9-24,-9 10 1,-7-13 2,-5 6 1</inkml:trace>
  <inkml:trace contextRef="#ctx0" brushRef="#br0" timeOffset="242665.8797">17575 10300 26,'0'0'31,"-8"-20"0,8 20 3,0 0-13,-12 1-3,12-1 1,-14 6-4,13 5-3,-12-10-5,8 16-1,-9-3-3,6 17 3,-5 8-2,5 15 1,-2 0 0,5 8-1,3 0 3,6 1-6,4-7-1,9-6 0,2-17 0,9-11 0,3-8 0,7-8 0,-1-6 0,1 2 0,-1-14 0,-2-6 0,-2 1 0,-6-4 0,-3 2 0,-10-10 0,2 11-4,-19-26-35,6 11-5,-6-8 2,-3-7-2</inkml:trace>
  <inkml:trace contextRef="#ctx0" brushRef="#br0" timeOffset="242884.8922">17601 10067 115,'-23'-31'38,"11"8"-5,-5-6-11,9 2-57,8 27-2,0 0 1,13 9-3</inkml:trace>
  <inkml:trace contextRef="#ctx0" brushRef="#br0" timeOffset="243654.9363">18337 10783 41,'-12'4'37,"12"-4"-1,0 0 2,-2-14-8,15 18-11,-13-4-2,19-2-7,-7-1-1,12 10-4,-1-4-1,2 3-1,-1-4-2,-1 4-1,-7 2-2,-4 11 2,-9-3 0,-7 4 0,-8 1 1,-2-1 1,-5 5-2,2-7 3,-1 2-3,6-13 1,6 8-1,6-15 0,22 11 0,2-7-1,10 0 2,4 1-3,7 0 1,-1-3-5,9 7-8,-16-4-27,2-1 2,-5 0-2,-3-8 1</inkml:trace>
  <inkml:trace contextRef="#ctx0" brushRef="#br0" timeOffset="260693.9108">21074 10350 70,'0'0'34,"-8"13"3,-2 9 0,-9 2-24,12 16-1,-12-4 1,9 20-2,-10-3-4,6 4-1,-5 2 0,4-10-3,-1-7-2,3-7-1,2-7-2,2-9 0,9-19-3,-14 4-8,14-4-29,0 0 3,-1-21-1,0 3 0</inkml:trace>
  <inkml:trace contextRef="#ctx0" brushRef="#br0" timeOffset="260982.9274">20901 10404 100,'3'14'38,"0"5"4,3 26-9,-4-7-23,11 16-2,-5 5 0,8 12-2,-6-6-2,5 10 1,-2-12-4,-1-9-1,-2-10 0,-1-10-1,0-7-3,-9-27-7,12 13-31,-8-33 0,-2 6 0,-4-12 1</inkml:trace>
  <inkml:trace contextRef="#ctx0" brushRef="#br0" timeOffset="261207.9402">20831 10765 97,'0'0'41,"14"-12"-1,13 8 2,12-4-24,13-1-13,5-7-2,5-3-4,1 13-3,-10-18-14,-4 18-21,-7-1-5,-14 4 4,-13 13-3</inkml:trace>
  <inkml:trace contextRef="#ctx0" brushRef="#br0" timeOffset="261617.9637">20973 10249 48,'-21'3'35,"-10"10"1,0 6 2,-2 19-14,-5 4-8,16 24-2,-7 6-4,16 17-3,3 2-1,21 1-3,8 6 0,14-12-1,11-12 1,12-16-2,6-23 3,8-21-2,-2-22-2,-5-14 0,-11-19-1,-14-10 1,-17-17-4,-19-3 4,-18-7-5,-18-1 3,-14 12 1,-11-1 0,-5 14 0,-3 4-4,18 27-18,2 11-14,13 5-2,17 22 1,16 0-1</inkml:trace>
  <inkml:trace contextRef="#ctx0" brushRef="#br0" timeOffset="262045.9882">22076 10490 112,'-28'41'39,"-7"12"4,1 0-2,-7 8-30,8 8-4,-3-13-5,10 0-2,-1-12 0,8-6 0,5-11 0,5-8 0,7-2-5,-7-20-21,9 3-16,0 0 0,13-17 2,-9-1-2</inkml:trace>
  <inkml:trace contextRef="#ctx0" brushRef="#br0" timeOffset="262282.0017">21849 10500 108,'13'14'40,"0"15"3,-2 2-4,12 15-30,-16 6-5,5 10 1,-5 0 1,3 4-5,-3-12-1,-2 5 0,1-7 0,-7-9 0,5 3-19,-11-23-21,-3-13-4,-7-18 1,-3-5 0</inkml:trace>
  <inkml:trace contextRef="#ctx0" brushRef="#br0" timeOffset="262508.0146">21777 10820 109,'30'-3'40,"14"-1"-3,6-3-1,9 7-40,-8-2-24,5-6-10,1 8-1,-10-6 1</inkml:trace>
  <inkml:trace contextRef="#ctx0" brushRef="#br0" timeOffset="262759.029">21910 10315 97,'-67'18'40,"3"16"2,6 17 0,13 34-25,6-5-7,24 22-4,11 0-5,22 15-1,16-11 0,18-6 0,19-23 0,14-20 0,10-25 0,6-20 0,-4-30 0,-6-16 0,-16-23 0,-19-19 0,-26-10 0,-22-19 0,-26-1 0,-20-3 0,-19 13 0,-15 3 0,0 23 0,-5 9-38,3 11-9,7 22 3,7 16-2</inkml:trace>
  <inkml:trace contextRef="#ctx0" brushRef="#br2" timeOffset="277037.8457">15875 4624 18,'-39'-12'29,"8"24"0,-10-7 2,3 13-15,10 20 0,-5 1-5,13 25-2,-3-2-2,12 24-3,1 5 1,9 24-3,3-1 3,10 12-4,7 4 2,8 2-1,10 7-1,5-11 0,5-10 1,7-18 1,2-16-2,6-8 1,3-19-2,10-17 2,7-23 2,12-17-2,3-23-1,10-30 1,9-28-1,9-31 1,1-36 0,-6-24-1,-15-27-2,-16-14 2,-25-23 0,-25 9-1,-43 8 1,-38 12-1,-37 34 0,-33 28 0,-30 35 0,-16 38 1,-6 43-4,-1 22 0,31 37-20,19 10-14,27 8-1,35-3 1,38-11-2</inkml:trace>
  <inkml:trace contextRef="#ctx0" brushRef="#br2" timeOffset="278265.9159">21310 4178 51,'-6'-27'30,"6"27"-4,-14-15 1,2 17-18,3 14-3,-5 5-1,4 13-2,-3 7 1,3 22 0,-4 11-1,5 24 3,-6 14 2,6 28-1,-4 14 1,6 19-2,-3-3 0,7 1-3,2-13 2,6-7-3,4-24 0,9-22-1,6-28-1,15-13 0,11-27 2,15-14 1,12-30-1,15-21 0,14-21-1,11-20 1,3-21-2,-5-31 3,-13-11-3,-14-20 0,-20-4-1,-24-12 1,-29-12 0,-32 2 0,-27 1-1,-20 15-2,-12 18-4,-19 2-11,-3 38-18,-4 21-2,-1 30 0,7 24 2</inkml:trace>
  <inkml:trace contextRef="#ctx0" brushRef="#br2" timeOffset="279504.9868">12850 9615 48,'-27'-56'31,"7"14"-2,-14-7 1,11-1-19,-4 18-2,-1 5-5,3 12-2,-1 14-3,-1 3-2,-1 17 0,-2 10-1,-2 20-1,-2 13 1,0 23 0,-3 13 3,2 7 3,1 13-2,1 8 3,3 10 0,3 3 1,8 2 2,3-2 0,13 7-2,4 10 1,13 4 0,7-2 0,12-6-2,9-15 1,12-3-1,12-22-2,13-19 2,7-30-2,11-26 1,5-37-1,14-28 2,3-35-1,5-40 0,-10-38 0,-4-27 0,-13-48 1,-12-11-1,-24-19-1,-24-2-1,-33 8 1,-24 20-2,-30 32 1,-23 21 0,-15 54-3,-15 24-1,0 44-8,-11 34-23,9 7-1,12 26 0,15-8 1</inkml:trace>
  <inkml:trace contextRef="#ctx0" brushRef="#br2" timeOffset="280412.0386">17430 9470 71,'-36'-29'30,"-13"-4"-1,5 15 0,-11 4-27,-1 10-2,-3 10-1,-2 10 0,-1 11-1,0 14 3,2 13-2,1 19 3,6 15-1,4 11 0,7 12 0,8 16 2,8 12-2,9 10 2,12 4-3,9-2 2,14 19 1,10-6-1,16 1 1,11-6-1,17-11 1,12-5-2,12-9 3,13-11-3,17-26 1,9-15 0,10-12 1,4-22 0,13-18 0,3-41 0,10-19 0,8-37 3,7-27-4,4-36 2,10-26-3,-2-32 1,-8-19-1,-10-16-2,-10-4 2,-25-20-4,-23 6 4,-34 5 0,-34 0 1,-36 3-1,-28 17 1,-38 12 1,-41 25-2,-40 25 1,-45 31-2,-37 33 0,-41 33-3,-24 52-1,-34 21-5,4 41-27,-2 17-4,15 19 1,31 0-2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cm"/>
          <inkml:channel name="Y" type="integer" max="16320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88" units="1/cm"/>
          <inkml:channelProperty channel="F" name="resolution" value="0" units="1/dev"/>
        </inkml:channelProperties>
      </inkml:inkSource>
      <inkml:timestamp xml:id="ts0" timeString="2014-04-24T16:15:51.0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2365 8735 15,'-6'17'21,"-19"-14"2,17 11 2,-15-10-11,8 1 3,-4 1-4,-2-12 0,3 1-2,-7-11-2,6-3 0,-8-13-4,12-2 0,-6-14-3,7-4 1,-1-9-2,9-8-1,5-4 2,6 0 0,7-5 1,4-4-2,5 0 0,4 5 2,7-5-2,5 2 0,-2-3 1,7-3-3,-2 2 2,4 5-1,-1 0 0,3 7-1,2 0 0,10 12 1,4-1-1,5 4 1,2 4 0,2-3 0,2 3 0,-1 1-1,-3 9 0,-9 13 1,-2 9-1,-6 16 1,-2 11-1,-5 14 1,-4 12 0,-6 8 0,-4 9 0,-3 1 0,-11 6 2,-6 5 0,-11 6 0,-7 11-1,-10 12 0,-7 8 1,-8 4 1,-4 7 1,-8 0-2,1 0 2,-6 2 0,2-2 0,-4-10-1,3-3 1,0-9-2,3 0 0,3-8-2,1-8-2,8-7-1,1-19-4,18-1-5,-8-18-21,14-3-2,8-23-2,0 0 1</inkml:trace>
  <inkml:trace contextRef="#ctx0" brushRef="#br0" timeOffset="343.0196">2749 8422 30,'-22'14'27,"12"20"1,-10-10 3,0 5-16,10 16-1,-8-10-1,12 16 0,-10-11 0,14 8-2,-5-12-4,9 6 0,-5-12-3,9 5 0,-2-11 0,10-2 0,3-17-2,13-5 0,3-6 0,7-5-2,3 4-2,1-9-2,7 17-7,-14-12-19,7 9-8,-5 6 3,-4-14-4</inkml:trace>
  <inkml:trace contextRef="#ctx0" brushRef="#br0" timeOffset="691.0395">3449 8527 47,'-11'15'31,"8"14"-2,-8-2 4,8-6-20,5 19 0,-8-14-1,15 9-1,-8-17-1,12 4-4,-8-10 1,10 0-3,-5-2 0,4 0 0,0-2-2,2-7-1,-1-1-2,-1-6-3,5 4-6,-9-8-22,3-8-6,1-3 2,-8-15-4</inkml:trace>
  <inkml:trace contextRef="#ctx0" brushRef="#br0" timeOffset="870.0498">3512 8141 86,'0'-17'30,"-10"-14"-5,12 19-2,-2 12-30,0 0-9,0 0-15,-4 18-1,13 4-2,-7-12 1</inkml:trace>
  <inkml:trace contextRef="#ctx0" brushRef="#br0" timeOffset="1080.0618">3989 8741 82,'14'51'33,"-16"-3"-1,10 13-10,-9-3-48,-13-4-4,12 7-1,-8-13-3</inkml:trace>
  <inkml:trace contextRef="#ctx0" brushRef="#br0" timeOffset="2380.1361">7717 8686 44,'-8'11'32,"8"-11"-1,0 0 3,-14 6-16,14-6-4,-11-15-3,9-2-4,-10-14-4,7-8 0,-7-18-1,6-11-2,-5-14 2,1-6-1,1-9-1,3 2-1,1-10 1,3-2 1,6 0-1,6 0 1,12 0-3,10-3 4,10-1-2,11-1 2,7 2-1,10 5-1,6 4 0,12 10 1,5 7 2,7 9-2,1 7 2,3 13-3,3 11 0,4 14 1,-1 11-3,-8 15 2,-8 15-2,-7 18 0,-8 22-1,-8 14 3,-9 14-2,-14 11 2,-9 6 3,-7 2-1,-11 5 0,-8-5-1,-12 7 2,-8-1-1,-11 0 1,-9 0-2,-11-1 1,-9 2-2,-8-7 2,-8-1-1,-5-16 1,-3-11-1,-4-14-1,1-2 2,-1-8-2,2-7 1,2-2 0,2-7-1,4-3 2,2-3-3,8 7 1,4-12-3,10 1 0,4-5-4,17 3-5,-2-12-15,22-6-13,0 0 4,0 0-1,10-12 0</inkml:trace>
  <inkml:trace contextRef="#ctx0" brushRef="#br0" timeOffset="2740.1567">8394 8223 80,'0'0'35,"0"0"0,-4 19 1,-13 2-25,9 29-3,-14 2-4,4 14 3,-10-5-3,8 2 0,-4-12-1,8 0-1,1-14 1,7-6-2,4-6 0,8-9-1,6-1 1,10 1-2,8 0 0,5-9 0,10 9-6,-5-15-8,13 9-23,-5-1 0,-2-4-1,-1-4 2</inkml:trace>
  <inkml:trace contextRef="#ctx0" brushRef="#br0" timeOffset="3190.1825">9340 8616 71,'0'0'30,"-2"-17"7,2 17-3,-14 7-15,-3-2-7,11 21-7,-7-6 1,7 13-2,-3-3 1,9-1-2,1 0 1,7-7-2,3 0 0,2-10 0,7 2-8,-7-23-15,9-3-16,0-11-2,2-12 3,2-10-4</inkml:trace>
  <inkml:trace contextRef="#ctx0" brushRef="#br0" timeOffset="3310.1893">9458 8294 96,'-9'1'32,"-6"-14"-8,15 13-23,-4 10-33,2 13-2,8 0-3</inkml:trace>
  <inkml:trace contextRef="#ctx0" brushRef="#br0" timeOffset="3694.2113">9874 8627 48,'20'-3'27,"-20"3"4,9-4 1,-4 15-17,-14-10-4,6 13 0,-12-7-1,7 8-2,-10-1 0,6 3-2,-3-2-1,8 1-1,-1 0 0,9-2-1,5-2 1,8-4-2,9 0-4,3-2-5,13 13-15,-1-4-14,0-10-5,1 4 4,-2-8-4</inkml:trace>
  <inkml:trace contextRef="#ctx0" brushRef="#br0" timeOffset="4763.2724">9710 8556 49,'0'0'31,"0"0"3,-2 12-2,15 1-13,-1-7-7,13 6-8,6 1-16,8-1-21,-5-13 2,10 4-3,-6-17 2</inkml:trace>
  <inkml:trace contextRef="#ctx0" brushRef="#br0" timeOffset="8437.4826">9991 8894 36,'0'0'19,"3"-11"-1,-3 11 2,5-20-4,-6 5 0,5 3-2,-7-2-1,3 14-2,0-16-3,0 16 0,0 0-2,-4 13 0,-5 2-1,3 19-1,-7 2 0,-1 18-1,-5 3-1,-3 8-6,3 5-12,-2 0-20,-4-18 0,7 0 0,1-21 0</inkml:trace>
  <inkml:trace contextRef="#ctx0" brushRef="#br0" timeOffset="11099.6349">6060 4778 57,'3'-18'31,"-3"18"-2,-16-10-1,-5 1-20,3 9-6,-9 0-3,-7 0 0,-7 3 0,-5-2 0,-7 4 1,-3-3 1,-6 0-1,-5-1 1,-7 4-1,-5 0 1,-6 2-1,-5 2 1,-4-1-2,-5 2 1,-4-1 0,-6 3-1,0-6 1,1 2 0,-2-6 2,-3-2-1,-5-7 1,1 0 0,-3-5 0,7 2 1,-3-4 0,0 2 0,0-1-2,12 4 1,7 2 0,7-1-1,10 3 1,6-3-1,11 2 0,13-2 0,9-4 0,7-4 0,7 0 0,6-1-3,9 0 3,5 3-2,8-4 0,8 1 0,6 2 0,8-1 0,10 2 0,9-3 1,11-3-1,10-3 1,10-2-2,9 2 2,7-8 0,9 8 1,12-6-1,10 4 1,8 0 0,10-1-1,9 3 1,10-1 1,7 5-3,8-2 2,2-2-1,0 1 0,2 1-1,6-1 1,-3 3-1,1 4 0,7-2 1,-2-2 0,3 4 0,5-2 1,2 6-1,-6-2 2,5 6-2,-1-5 0,-5 6 1,-4 2-2,-1-2 2,-7 7-2,-9-2 1,-4 4 1,-10 2 1,-7 2-1,-8 4 0,-7 1 0,-12 4 0,-7 1 0,-10 3 0,-8 4 0,-10-4-2,-11 4 2,-13-1 0,-9 0-2,-11 4 3,-11 1-1,-10-2 0,-9 1 0,-12-5 0,-8 2-2,-12-3 2,-6 5-1,-10-6 0,-4-1-1,-8 0 1,-5-1-1,-5-1 1,-5 0 1,-7-1-1,-5-4 1,-2 4-2,-4-1 1,-2 1 0,-6 1 0,-3 1-2,-5 0 2,0 2-1,0 1 1,-1 2 0,-2-2-1,-2 2 1,-3 1 0,2-2-1,2 0 1,1 1-1,-2-6 1,-2 3-1,0-5 0,1 4 1,5-3 1,5-1 0,3-1 2,7-2-3,4-1 2,9-3-2,7 0 1,11-2-4,1-7-5,18 8-19,2-5-9,5-6 1,14 4-1</inkml:trace>
  <inkml:trace contextRef="#ctx0" brushRef="#br0" timeOffset="11390.6515">6849 4770 56,'15'-2'31,"-12"-8"0,-3 10-1,0 0-21,-22 17-5,2-1-3,-10 3 0,-4 2-2,-4 5 2,-3 3 0,1 0 1,3 1 0,8-5 1,4-1-1,12-9 2,9 2-3,12-3 1,10 0-5,17 6-11,10 1-18,4-8-3,19 2 1,7-4-2</inkml:trace>
  <inkml:trace contextRef="#ctx0" brushRef="#br0" timeOffset="12008.6868">10070 4300 53,'-9'10'31,"-1"13"3,-1-1-2,-3 6-14,15 16-4,-5-11-6,13 7-2,1-12-3,5-2-1,6-9-6,-8-11-24,7-20-6,0-12-1,-3-12 0</inkml:trace>
  <inkml:trace contextRef="#ctx0" brushRef="#br0" timeOffset="12142.6945">9987 3931 109,'-15'-5'34,"12"19"-7,-3 2-27,10 0-33,4 11-3,4 9-2</inkml:trace>
  <inkml:trace contextRef="#ctx0" brushRef="#br0" timeOffset="12746.7291">10544 4427 38,'0'0'24,"0"0"0,0 0-3,0 0-14,0 0-4,0 0-5,9-5 0,-9 5-1,12 1 1,-12-1 1,14 11 2,-7 2 0,0-2 1,-1 5 2,1 1 2,-4 0 0,3 5 3,-5-9 0,5 8 0,-6-21 1,6 22-2,-6-22 0,12 19-4,2-9-7,1 6-26,6-8-2,9-2-2,2-9 0</inkml:trace>
  <inkml:trace contextRef="#ctx0" brushRef="#br0" timeOffset="14558.8327">10439 4506 23,'-8'1'22,"8"-1"-3,0 0-1,-2-11-4,2 11-5,0 0-1,8-3-2,-8 3-3,17 3-2,-4 2 0,3 2-1,3 1 2,1-3-1,-1 0 0,2-1 0,-3 2-1,-1 5 1,-3 4-1,-4 2 0,-3 4 0,-4 6 0,-5 5 1,-3 1-1,-5-2 2,-1 5-1,-4-14 3,4 5 1,-5-14 1,12 0 1,4-13-1,0 0 0,24-7 0,7 1 0,5-5-4,5 0-4,11 7-4,-5-4-12,3 10-12,2 4-2,-8 1 0,1 3-2</inkml:trace>
  <inkml:trace contextRef="#ctx0" brushRef="#br0" timeOffset="44401.5396">14796 4385 23,'0'0'13,"0"0"1,-13 6-3,13-6-1,-10 17-4,4 0-1,-2 2-1,0 10 1,-2 4 1,-2 3 0,2 6 1,-2-5-1,5 9 3,-3-12-3,8 8 2,-1-17-1,12 6-1,-1-14 0,12 4-1,0-11-1,8 4 0,-3-9 0,5 0-2,-1-5-1,-2-1-2,-1 0-1,-5-5-7,4 6-7,-7 2-17,-4-11 1,1 5-1,-10-12 1</inkml:trace>
  <inkml:trace contextRef="#ctx0" brushRef="#br0" timeOffset="44741.5591">14834 4012 40,'0'0'29,"-10"-25"-3,10 25-4,-2-14-19,2 14-20,0 0-9,0 0-1,13 13-2</inkml:trace>
  <inkml:trace contextRef="#ctx0" brushRef="#br0" timeOffset="45513.6032">15401 4837 1,'0'0'16,"0"0"3,0 0-2,0 0-4,6 19-3,-5 0 0,2 7-1,0 2 1,2 2-5,1-1-7,0-2-13,-7-13-8,13 3-3,-12-17-1</inkml:trace>
  <inkml:trace contextRef="#ctx0" brushRef="#br0" timeOffset="46332.6501">16206 4268 12,'0'15'25,"0"-15"-2,-3 31-2,0-2-10,0 12-4,3 2 0,1 8-6,0-7-6,-1-5-16,7 14-1,-13-26-3,12 5 2</inkml:trace>
  <inkml:trace contextRef="#ctx0" brushRef="#br0" timeOffset="47376.7098">16546 4646 14,'0'0'19,"19"4"-2,-9-4-2,7 0-4,-1-3-2,1-5 0,3-4-3,-2-4 0,5-4-1,-2-7-2,1 0-1,-2-4 0,0 2 0,-3-3-1,1 5 1,-2-1-1,-3 11 0,-2-2 0,0 7-2,-3 4 0,-8 8 0,15-3 1,-15 3 0,7 18-1,-7-5 2,-3 9-1,-2-1 2,-2 6-1,1 4 0,-2-5 1,4 0 1,0-5 1,9-2-2,-5-19 2,27 23 0,-2-18-1,7 1-1,6-3-2,0-2-4,5 6-5,-7-1-12,-3-1-8,2 6 0,-14-13 0</inkml:trace>
  <inkml:trace contextRef="#ctx0" brushRef="#br0" timeOffset="48037.7476">17870 4325 16,'0'0'28,"0"0"0,21-14 2,4 2-8,3-2-6,17 5-4,-3-5 0,10 8-3,-2-6-3,3 10-4,-2 2-3,-9-1-6,1 7-6,-14-2-13,-6 0-6,-4 3 1,-19-7-1</inkml:trace>
  <inkml:trace contextRef="#ctx0" brushRef="#br0" timeOffset="48591.7793">18084 4074 27,'2'15'26,"-4"-5"3,4 14-4,2 11-7,-4 0-1,10 15-2,-6-4-4,8 8-4,-3 2-3,2-2-6,4 6-9,-4-4-20,-4-17-1,1 2 1,-7-24-2</inkml:trace>
  <inkml:trace contextRef="#ctx0" brushRef="#br0" timeOffset="51225.9299">21664 4157 6,'10'-7'13,"-4"-11"-2,10 9-2,-3-6 2,10 4-3,0-2 0,8 3-1,2-2-2,8 3-1,0-1 0,8 6 0,1-3 2,1 4-1,-2 5 1,-4 1-2,-1 8 0,-8 3 1,0 7 0,-10 3 0,-2 10-3,-13 2 2,-1 9 0,-15 0 0,-5 10 0,-15 0 0,-8 0 1,-14-5-3,-5-3 2,-8-10-3,-2-10-1,5-9-1,1-14-3,13-10-3,5-13-1,15 2 0,8-15-2,16 9 2,4-3 1,13 4 3,4 7 3,9 3 3,0 12-1,4 7 1,-2 9-1,1 9-6,0 11-12,-8-9-5,10 12-1,-14-15-1</inkml:trace>
  <inkml:trace contextRef="#ctx0" brushRef="#br0" timeOffset="51944.9711">22541 4613 21,'1'13'21,"18"7"-3,-6-7 1,9-2-3,0 2-2,-2-11-3,6-3-1,-9-9-4,4-4-2,-9-4-2,2-5-2,-5-2 0,-3-4-2,-1-3 2,-1-2-1,-1-2 2,1 2-1,0-1 1,3 7-1,1-3 1,6 8 1,3 0 1,7 7-1,-1 1 1,4 5 0,-5 4 0,1 6 1,-6 1 1,-1 11 0,-9-2-1,0 5 1,-7 2 0,7 5 2,-1-6-2,11 4 0,5-6-1,10 4-1,6-1-3,2 1-5,9 11-7,-10-6-16,5 6-6,-5-3-1,-9-5 1</inkml:trace>
  <inkml:trace contextRef="#ctx0" brushRef="#br0" timeOffset="56421.2271">19100 4165 12,'0'0'19,"-3"-15"2,3 15-6,0 0-2,-6-13-2,6 13-3,-12-1-2,12 1-2,-15 13 0,6 1-2,0 2 1,2 10 0,1-1 0,5 8 1,1-9 2,8 4-1,-2-8 2,10 0-2,-4-11 0,10 0 1,-6-9-2,8-2-1,-5-1-2,3-3-3,4 5-6,-7-6-5,4 0-16,1 1 1,-7-8-1,6 0-2</inkml:trace>
  <inkml:trace contextRef="#ctx0" brushRef="#br0" timeOffset="56601.2374">19263 3734 76,'-1'-12'23,"-10"-13"-5,13 14-12,-2 11-27,0 0-5,12 26-2</inkml:trace>
  <inkml:trace contextRef="#ctx0" brushRef="#br0" timeOffset="57160.2694">19675 4431 19,'1'-16'20,"-1"16"0,0 0 2,0 0-11,-4 14-4,0 8-4,-1 7 1,0 8-2,1 1-3,2-2-12,9 9-7,-12-20-1,17 9-2</inkml:trace>
  <inkml:trace contextRef="#ctx0" brushRef="#br0" timeOffset="57672.2987">19874 4263 57,'-2'-14'25,"15"10"4,-6-6-5,12 8-17,3 3-14,6-2-18,8 11 0,-7-8-4,10 5 2</inkml:trace>
  <inkml:trace contextRef="#ctx0" brushRef="#br0" timeOffset="59431.3993">20017 4164 2,'0'0'12,"0"0"-1,-9-10-2,9 10-3,-6 12-2,6-12 1,-10 15 0,10-15 3,-10 21-1,3-8 3,2 6 1,-2 2 0,2 1 1,-4 9-2,2 3-2,-2 7-4,2-2 0,1 4-4,0-10-3,4 2-5,1-4-15,1-31-2,8 20-1,-6-33-1</inkml:trace>
  <inkml:trace contextRef="#ctx0" brushRef="#br0" timeOffset="60328.4506">20505 4123 1,'-16'-4'5,"16"4"9,-13 14-4,8-1 1,-7 0 0,5 6 1,-5 1 0,4 4 1,0-1-3,2 3 0,2 1-2,1-1-1,5-1 0,1-4-1,7 3 0,-1-10-1,7-2 0,-2-7 0,7-5 0,-3-5-2,3 0 0,-3-1-5,-3-6-4,3 9-6,-6-4-7,-3-3-10,2 10 0,-11 0 1,14-13 0</inkml:trace>
  <inkml:trace contextRef="#ctx0" brushRef="#br0" timeOffset="60525.4618">20552 3816 65,'-8'-27'21,"8"27"-2,-4-29-8,4 29-29,0 13-7,-3-3-1,8 17-1</inkml:trace>
  <inkml:trace contextRef="#ctx0" brushRef="#br0" timeOffset="61955.5436">20816 4432 25,'0'0'15,"0"0"0,0 0-1,0 0-2,0-10-3,0 10-3,0 0-1,10-10-2,-10 10 0,17-3-2,-8 2 0,4 1 0,-2-2 0,1 4 0,-1-1 0,1 2 0,-3 0 0,-1 1-1,-8-4 1,10 11-1,-10-11 0,-1 15 1,-5-4 1,-2-1 2,-6-2 0,0 6 1,-2-8 1,2 3-1,-1-4 0,5 3 0,1-4 0,9-4-3,2 13 1,10-10 0,-1 2-1,8 3-1,0 2-3,2-4-3,4 7-8,-3-2-15,-5-3-1,3 1-1,-8-12 0</inkml:trace>
  <inkml:trace contextRef="#ctx0" brushRef="#br0" timeOffset="62500.5748">21105 3591 36,'0'0'21,"-9"-25"-2,9 25-2,10-6-4,3 12-3,9 8-2,4 7-1,8 21 0,-1 11-1,2 19 2,-4 12-2,-4 18-3,-7 17-5,-11 11-3,-4 14-6,-13-2-16,-13-17 0,2 0-1,-19-24-2</inkml:trace>
  <inkml:trace contextRef="#ctx0" brushRef="#br0" timeOffset="63079.6079">18706 3929 38,'-35'81'24,"14"12"2,2-4-2,13 6-7,14 2-8,11-7-6,17-2-12,13-12-15,22 1-3,-3-25 1,18 1-2</inkml:trace>
  <inkml:trace contextRef="#ctx0" brushRef="#br0" timeOffset="69892.9976">19980 4276 7,'6'11'18,"-6"-11"-2,10 17-1,-5-4-5,3 4-3,-2-2 2,-2-1 2,-1-1 0,-3-13-1,-9 11 0,-5-16-1,3 1 0,-11-12 2,6 3-5,-7-7-4,5 2 0,1-6-1,5 1-1,3 2 0,5 2 0,6 4-1,4 2 2,6 6-2,2 9 0,4 6 1,0 9 0,0 9 0,-4 3-1,-1 7 1,-6 0-2,-6-1 3,-3-2 1,-9-6 1,-2-6 0,-6-12 1,1-3 0,-4-13 1,3-1-2,-3-10 1,5 0-3,2-9 0,6 2-1,5-4-1,7 2 0,7 4-1,7 3 1,6 4 1,4 8-1,5 4 1,-1 8 0,1 6-1,-5 4 2,-5 12 0,-7 2-1,-8 9 0,-6-2 0,-8-1 1,-3 0 1,-8-4 0,-3-5-1,-4-10 2,0-9 0,-3-8 0,4-8-2,-1-6 1,3-4-2,6-6-2,5 1 1,8-1-1,5 1 1,8 1-1,2 4 1,7 8-1,1 5 1,3 9 2,-2 6-2,1 8 1,-2 4 0,-3 9 0,-3 3 0,-4 0 1,-2 5 0,-7-12 1,-2 3 1,-9-10 0,1-2 0,-6-12-1,3-4 1,-3-11-1,3-8-1,1-3-1,5-6-1,5-3 0,3 2-1,5-3 2,0 5-1,2 5 2,-1 4-1,1 8 2,-9 10-2,0 0 1,7 16-1,-12 4 0,-4 3-3,3 16-8,-7-6-15,2 9-8,3-7 1,0-5-3</inkml:trace>
  <inkml:trace contextRef="#ctx0" brushRef="#br0" timeOffset="70400.0266">19723 3544 58,'-10'-14'24,"23"12"3,3-14-6,22 13-23,6 9-17,3-5-6,16 9 1,-6-12-4</inkml:trace>
  <inkml:trace contextRef="#ctx0" brushRef="#br0" timeOffset="75272.3053">16561 6010 13,'-24'-8'27,"24"8"0,-14-7-4,14 7-5,2-12-2,6-3-5,14 7-2,3-9-4,13 6-3,7-1-4,5 2-5,9 4-5,-5-1-9,-3 0-8,7 14-1,-15-9 0</inkml:trace>
  <inkml:trace contextRef="#ctx0" brushRef="#br0" timeOffset="75678.3285">16778 5667 15,'-16'6'23,"13"15"-2,-6 4-6,5 7-1,1 10-1,2 14-2,3 7-3,2 6-10,1 9-13,-4-10-9,13 15-2,-14-28-1</inkml:trace>
  <inkml:trace contextRef="#ctx0" brushRef="#br0" timeOffset="80890.6267">17756 5731 21,'2'-10'15,"-12"-5"-2,10 3-2,-4-2-1,6 3-3,0-1 1,2 0-2,8-4 0,2 0 0,11 0 1,1-4 1,14 2-1,0-5 2,13 11-3,-3-1 1,9 16-1,-5 0 1,3 13-3,-6 6 0,-2 14 1,-12 5-2,-2 12 2,-14 7-2,-6 5 0,-15-2 0,-9 8-1,-17-7 0,-7-2 0,-10-8 0,-5-17-1,-4-15-2,0-15 0,3-6-2,4-19 0,12-7 1,5-8-2,13 3 1,4 1-1,12 7 4,7 3 0,7 10 2,9 12 1,3 12-2,5 8 0,5 10-3,1 0-6,10 8-16,1 4-9,-5-10 1,4-1-2</inkml:trace>
  <inkml:trace contextRef="#ctx0" brushRef="#br0" timeOffset="84791.8498">19008 5771 5,'0'0'16,"0"0"-4,0 0-2,0 0-3,0 0-1,0 0-2,0 0 2,-10-1 0,10 1 2,-11 7-1,11-7 1,-15 17 1,6-7 0,2 4-1,-2-1-1,4 6 0,-1-6-2,9 7 2,-4-5-1,10 4-2,-4-3 1,8 5-2,-4-7 2,6-2 0,-7-2-2,5 0 0,-13-10 0,16 11 1,-16-11-2,10 0 0,-10 0-2,0 0 1,0 0-2,9-1 2,-9 1 0,0 0 0,0 0-1,0 0 1,3 12-1,-3-12 1,0 0-1,12 15 0,-12-15-1,12 8 1,-12-8 0,14 4 0,-14-4 0,13 1 1,-13-1 0,10-2 1,-10 2-3,10-4 0,0 8-6,-10-4-8,11 3-18,0 3-1,-11-6 1,19-6-3</inkml:trace>
  <inkml:trace contextRef="#ctx0" brushRef="#br0" timeOffset="85544.8929">19069 5399 50,'-5'-23'34,"2"11"0,-3-12-1,0 8-10,6 16-11,-4-18-6,4 18-5,0 0-8,0 0-13,1 21-12,6-5-2,-7-16-1,15 19 2</inkml:trace>
  <inkml:trace contextRef="#ctx0" brushRef="#br0" timeOffset="86236.9325">19406 5915 10,'0'0'19,"-13"-6"-2,13 6-4,0 0-1,-2-11-2,2 11-2,2-13 0,-2 13-2,12-9-1,-3 4-1,2 3 1,0 0-3,2 1 0,-1-2-1,3 7 0,-3-2-2,-1 7 2,-2 3-1,-3 2 2,-2 6 0,-4-1 1,0 5 1,-6-3 0,4 4 0,-3-6 1,7-1 0,5-7-2,11-3-1,9 2-5,7-4-7,5-8-17,10 18 0,-7-19-2,8 12 0</inkml:trace>
  <inkml:trace contextRef="#ctx0" brushRef="#br0" timeOffset="86896.9702">18739 5058 1,'0'0'11,"-12"2"0,5 16 2,-5 11 2,-3 19 0,-2 12 3,-1 17 0,0 16 1,-2 12-5,8 20 1,2 2-6,11 6-2,7-11-4,14-4-6,18-8-22,15 1-6,7-25-2,19-18 1</inkml:trace>
  <inkml:trace contextRef="#ctx0" brushRef="#br0" timeOffset="90569.1802">20062 5855 24,'0'0'27,"25"-7"-1,-4-6-1,22 2-11,4 1-9,6 0-13,12 9-13,-13-16-2,11 17-2,-19-7-1</inkml:trace>
  <inkml:trace contextRef="#ctx0" brushRef="#br0" timeOffset="91410.2284">21048 5681 49,'1'-16'26,"-1"16"0,0 0-4,-12-14-9,12 14 0,-11 7-3,9 9 0,-9-4 0,11 13-2,-7-1 1,11 11-3,-2-5 0,8 4-2,1-8 0,7-5-2,0-5 0,4-2-3,1-8 1,0-8-6,6-2-21,-7-12-8,-2-12-1,-5 0 0,-4-18-2</inkml:trace>
  <inkml:trace contextRef="#ctx0" brushRef="#br0" timeOffset="91521.2347">21062 5294 64,'0'0'1,"-14"-13"0,14 13-1,5 22-27</inkml:trace>
  <inkml:trace contextRef="#ctx0" brushRef="#br0" timeOffset="92290.2787">21483 5806 22,'0'0'21,"-17"-7"0,17 7-6,-10 1-3,1-2 0,9 1-2,-17 1 0,17-1-1,-14 4-1,14-4-3,-9 2 0,9-2-1,0 0-1,20-1-2,-2-3 0,7 3-1,2 2 1,6-1-2,0 6 2,1 2 0,-4 4-1,-4 4 2,-7 2-1,-4 2 2,-9 1-1,-3 2 3,-14-8-1,-2 5 0,-12-11 1,3 3-1,-7-4 0,4-1-2,1-2 0,8-2-1,16-3-1,-4 16 0,16-2 0,4 7-1,3 4 0,-1 5 1,-3 2-1,-7 3 1,-10 3 0,-10-2 1,-8-6-1,-7-3 0,0-6-6,-8-8-7,13-6-19,4-1-1,8-12-1,13-7 0</inkml:trace>
  <inkml:trace contextRef="#ctx0" brushRef="#br0" timeOffset="92633.2983">21963 5305 36,'-23'-23'27,"23"23"3,0 0 1,8 24-14,26 25-3,-1 3-3,16 28 3,-9 0-3,11 29-2,-13-5-5,0 6-1,-15-6-2,-6 1 0,-10 0-3,-14-14-15,-3-1-18,-2-12-1,-7-21 0,-2-2-2</inkml:trace>
  <inkml:trace contextRef="#ctx0" brushRef="#br0" timeOffset="96512.5202">22846 5668 41,'-10'-16'26,"10"16"-3,0 0-3,-15-12-3,15 12-3,-16-6-2,16 6-1,-19-4-3,19 4 1,-20-4-3,20 4 0,-18-1-2,18 1-1,0 0-1,0 0-2,13 1 0,9 4 0,8 4 1,5-2 0,4 3-1,4-2-1,3 3-1,-6-5-5,8 8-6,-15-4-17,3-9-3,0 8-2,-8-9 2</inkml:trace>
  <inkml:trace contextRef="#ctx0" brushRef="#br0" timeOffset="96824.538">22940 5972 74,'-17'3'35,"8"-10"0,9 7 2,0-17-21,21 18-5,0-7-3,13 7-3,1 3-3,3-3-4,8 19-3,-12-12-9,10 15-20,-15 4-6,-7-2 3,-4 4-1</inkml:trace>
  <inkml:trace contextRef="#ctx0" brushRef="#br0" timeOffset="97352.5682">24044 5854 13,'-21'6'26,"1"5"5,-11-6 0,-5 6-6,1 13-3,-5 4-2,11 19-2,-3-8-6,19 18 0,8-12-5,25 8 0,18-15-2,18-6-1,15-25 0,12-17 1,4-13 0,0-19-3,-9-8 2,-16-9-2,-22-6-2,-21-2 0,-29 2 0,-17 14 0,-19-3 0,-13 17 0,-7 6 0,0 8-6,12 25-9,10 6-28,12 10 1,15 7 2,15-1 0</inkml:trace>
  <inkml:trace contextRef="#ctx0" brushRef="#br0" timeOffset="98300.6225">23569 7294 67,'14'-15'31,"3"12"2,-17 3 0,0 0-21,-13 14-2,-9 11-4,0 26 2,-15-1 0,1 17 1,-15 0-3,5 8 1,-7-3-3,8-3-2,-1-10 0,7-11 0,6-10-3,6-9 0,10-8-1,3-6-5,14 1-6,0-16-22,0 0-5,0 0 0,13-9 3</inkml:trace>
  <inkml:trace contextRef="#ctx0" brushRef="#br0" timeOffset="98575.6382">23319 7434 83,'14'-19'37,"-2"9"1,1-1 0,15 21-22,-28-10-6,23 49-2,-18-3-3,4 19 1,-8 5-2,1 4-1,-4-2 0,1-6-1,-2-1-2,1-16-1,-1-8 0,0-13-2,4-6-2,-1-22-7,4 18-29,-4-18 0,0 0 1,-14-11-1</inkml:trace>
  <inkml:trace contextRef="#ctx0" brushRef="#br0" timeOffset="98818.6521">23138 7801 79,'0'-20'36,"3"0"2,8-7 0,19 17-20,-4-13-8,23 21-2,-1 1-1,10 12-4,0 3-1,4 4-2,-2 15-8,-13-15-19,-7 5-12,-11-9 1,-12-12-2,-6-9 3</inkml:trace>
  <inkml:trace contextRef="#ctx0" brushRef="#br0" timeOffset="99360.6831">23303 7193 1,'-40'-5'23,"15"20"3,-14-3 5,7 2-9,0 14 0,-9 2-1,12 22-2,-9-1-3,15 25-3,-6-4-3,15 12-3,0 5-1,12 6-1,4-7 0,12 0 0,5-13 0,13-4 0,4-13 0,14 5-1,5-16-2,11 3 0,6-10-2,8-8 0,6-12 0,9-13 0,6-16 0,-2-17 0,-3-19 0,-5-21 0,-5-14 0,-15-18 0,-16-5 0,-24-18 0,-22 12 0,-24 1 0,-22 7 0,-23 10 0,-18 16-4,-14 8-15,-5 21-23,6 22 2,4 0-1,16 10-1</inkml:trace>
  <inkml:trace contextRef="#ctx0" brushRef="#br0" timeOffset="109656.272">5951 4988 16,'0'0'21,"0"0"0,0 0-7,0 0-7,0 0-4,0 0 0,0 0 0,2-11 1,-2 11 0,0 0 0,-9-4 0,9 4 0,-12 3 1,3 1 0,-2-6 1,2 4-1,-3-2 0,12 0 0,-20 1 0,20-1 1,-14-4-2,14 4 1,-12-7-2,12 7 1,-11-8-1,11 8 0,-13-12 0,13 12-1,-18-16 0,18 16-1,-11-9-1,11 9 0,0 0-2,-7-11 1,7 11-1,0 0 0,15-7 1,-15 7 0,13-6 2,-13 6-1,13-5 1,-13 5-1,10-3 0,-10 3 0,0 0 0,9 19-1,-11-9 1,-2 7 1,-5-3 0,-3 0 0,-6-1-1,1-6 1,-4-2-1,3-5 1,2 0-1,5-8-2,11 8 2,0-16-1,12 10 0,5 1 0,6 5 1,2 3-1,2 4 3,-2-1-2,-5 2 1,-8 2 0,-12-10 0,1 17-1,-10-9-5,-6-1-27,-6-13-1,9-1-2,-4-11 2</inkml:trace>
  <inkml:trace contextRef="#ctx0" brushRef="#br0" timeOffset="113160.4724">13963 9044 6,'-13'-21'21,"13"21"2,-19-13 3,7 17-6,-6 13-4,-8 4 0,10 20-2,-11-6 2,16 19-2,-9-12-4,19 13-1,-2-10-5,16 3-2,8-8-2,7-9-7,16-3-16,4 0-9,0-17-1,8 2 1,-5-15-4</inkml:trace>
  <inkml:trace contextRef="#ctx0" brushRef="#br0" timeOffset="114272.536">15597 9049 26,'-1'-21'29,"15"21"2,-4-10 0,10 5-12,11 15-3,-1-3-4,11 20-1,-7-3-5,3 16-1,-7-3-4,-8 8-4,-4 6-5,-24-1-17,-14-5-7,-1 6-2,-19-22 2</inkml:trace>
  <inkml:trace contextRef="#ctx0" brushRef="#br0" timeOffset="115707.6181">16376 8958 39,'32'-12'25,"-3"-4"-2,6-3 0,3-1-4,-4 3-3,8 5-3,-11 7-4,8 11-2,-11 9-3,3 6 0,-7 12-3,-3 13 1,-6-4-1,-5 12 1,-8-10-2,-5 3 0,-11-9 0,-7 5 0,-7-14-3,-6-3 1,-2-4-1,-8-14-1,8 0 0,-6-16-2,12 2 3,-3-12-2,16 4 4,0-10-2,12 6 2,6 1 1,7 7 1,8 12 1,1 4-2,6 14 4,-1-3-4,4 13 0,0-4-4,-1 4-14,-7-13-11,13 4 1,-14-15-2,11 0 0</inkml:trace>
  <inkml:trace contextRef="#ctx0" brushRef="#br0" timeOffset="117130.6995">17060 9253 3,'0'0'19,"0"0"2,0 0-5,0 0-3,0 0-3,0 0-1,0 0-2,0 0-2,0 0-2,10 2-4,-10-2-1,9 4-1,-9-4 1,13 0-1,-13 0 2,13 2-2,-13-2 2,11-1-1,-11 1 3,12-8-1,-12 8 1,0 0-1,10-14 0,-10 14 2,0 0 1,0-12 1,0 12 0,-10-2 3,10 2-2,-11-2 1,11 2 0,-10-3-1,10 3 0,0 0-3,0 0 2,0 0-2,0 0 2,0 0-1,0 0 0,0 0-1,0 0 1,0 0 0,0 0-1,12-8-1,-1 2-1,0 4 2,4-3-1,0-1 1,5 2-1,-2-6 1,1 1-2,-1-3 2,-1 1 0,-2-3 0,-1-6-1,-1-6 0,-3 0-1,-4-2 0,2 4 0,-3-6 1,3 9 0,-1-3 1,2 10-1,2 5 3,4 3-2,-1 7 1,5 5-1,-3 8-1,2 1 0,-5 10-1,-1 6 2,-5 3-3,0 5 1,-3-2 1,1 5 2,2-11-2,6 3 2,4-13-2,9-7 0,7-1-4,-2-9-3,13 6-16,-4-6-13,-6-5-2,1 2 0,-10-11 1</inkml:trace>
  <inkml:trace contextRef="#ctx0" brushRef="#br0" timeOffset="117412.7156">18081 8742 66,'23'-3'32,"13"30"0,-4-6 0,1 20-21,0 14-5,-11 8-3,-10 1-7,-13 6-4,-20 0-18,-17-9-6,-3 3 0,-23-24 3</inkml:trace>
  <inkml:trace contextRef="#ctx0" brushRef="#br0" timeOffset="117797.7376">16338 8596 54,'-39'35'35,"-8"12"2,9 17-4,11 24-16,-3 0-7,22 16-2,6-6-4,15-2-10,16-11-28,12-3-2,6-23 1,14-10 0</inkml:trace>
  <inkml:trace contextRef="#ctx0" brushRef="#br0" timeOffset="122973.0336">14166 9079 6,'11'-2'20,"-15"-23"2,4 25-4,6-17-3,-6 17 1,-2-13 0,2 13-1,-9 1-3,0 1-3,2 9-2,-5-2-3,1 12 1,-6-2-2,5 11 2,-6-8 0,7 19 1,-5-10 0,10 8 0,-1-11-1,10 3 1,3-9-4,9-2 1,2-10-2,8-11-1,3 0-3,-4-15-12,2-5-19,5-9-4,-9-14 2,-2-5-1</inkml:trace>
  <inkml:trace contextRef="#ctx0" brushRef="#br0" timeOffset="123100.0409">14161 8648 33,'-12'-12'0,"4"8"1,8 4-4,0 0-15</inkml:trace>
  <inkml:trace contextRef="#ctx0" brushRef="#br0" timeOffset="123984.0915">14330 9349 1,'0'0'4,"9"-4"14,-9 4-5,0 0-4,11-11 2,0 13-2,-11-2 1,22 2-3,-12 4 0,1-2-2,-2 1-3,-9-5 0,11 21-1,-12-9 3,-1 1-2,-5 1 4,2 0-1,-5 1 1,5-1 0,-2-2 1,7-12-2,0 0-2,14 8-5,7-8-9,6 8-14,-6-20-4,18 18 2,-10-15-1</inkml:trace>
  <inkml:trace contextRef="#ctx0" brushRef="#br0" timeOffset="127245.278">14518 9280 41,'0'0'28,"-16"-16"4,16 16-1,0 0-12,-14-17-7,14 17-3,0 0-1,21 4-3,-7-1 1,10 1-5,4-1-2,1-2-7,6 9-10,-2-7-17,-9-2 1,2-1-2,-13-2 1</inkml:trace>
  <inkml:trace contextRef="#ctx0" brushRef="#br0" timeOffset="127683.3031">14965 9108 7,'0'0'22,"0"0"4,-6 15-7,3-2 0,-1 5-2,4 10 0,-4-10-4,8 20 0,-5-15-2,10 12-2,-4-9-1,10 2-2,-2-11-1,5 2-2,2-6-3,-3-8-8,4-14-25,-1 4-1,-9-20-2,0-8 2</inkml:trace>
  <inkml:trace contextRef="#ctx0" brushRef="#br0" timeOffset="127840.312">14942 8819 77,'0'0'20,"-11"-4"-17,11 4-4,4 14-28,-5-3-6</inkml:trace>
  <inkml:trace contextRef="#ctx0" brushRef="#br0" timeOffset="128120.3281">15327 9301 60,'2'20'33,"8"12"1,-7-2-1,8 1-17,0 15-10,-1 3-4,0-8-12,-3 1-21,9 4-1,-9-21-2,9 5 1</inkml:trace>
  <inkml:trace contextRef="#ctx0" brushRef="#br0" timeOffset="130614.4707">18795 9198 58,'0'0'32,"10"1"0,22-2 0,4-8-16,12 3-12,7 5-7,10 2-6,-3 5-18,-3-12-5,0 9 0,-21-11 0</inkml:trace>
  <inkml:trace contextRef="#ctx0" brushRef="#br0" timeOffset="130832.4832">19078 8924 49,'-19'42'30,"-12"0"-1,13 13 2,2 8-21,-3-4-3,11 11 0,2-10-5,7-2-7,8-13-24,14 0 0,-7-17-3,18-2 1</inkml:trace>
  <inkml:trace contextRef="#ctx0" brushRef="#br0" timeOffset="131244.5067">19747 9165 42,'-18'25'32,"4"10"4,-3 0-1,-3-1-15,16 17-4,-9-12-2,17 3-3,-3-15-3,15 2-3,2-13-3,9-3-3,4-6-4,-3-12-23,4-9-9,3-6 1,-9-19-3</inkml:trace>
  <inkml:trace contextRef="#ctx0" brushRef="#br0" timeOffset="131393.5153">19788 8794 86,'-8'-7'19,"-6"-1"-18,14 8-1,0 0-31,0 0-4</inkml:trace>
  <inkml:trace contextRef="#ctx0" brushRef="#br0" timeOffset="131940.5466">20115 9483 40,'0'0'30,"0"0"1,0 0 2,9-20-17,5 18-5,-1-10-4,13 11 0,-3-5-3,8 8-1,-4 0 1,2 2-2,-5 3 0,-6 1-3,-9 6 1,-8-2 0,-9 2 1,-6 1 0,-5-1-1,-2 3 2,-2-1 0,7 2 1,2-2 1,13 5-1,9-7 0,10 1-2,10-2-4,2-11-6,13 5-21,-1-1-6,-5-11 1,4-3-3</inkml:trace>
  <inkml:trace contextRef="#ctx0" brushRef="#br0" timeOffset="132640.5866">20698 9000 38,'-20'10'31,"20"-10"0,0 0-1,0 0-13,28 13-6,-10-16-2,11 11-4,-2-7-1,5 2-1,-5 1 0,2 1-1,-9 4 0,0 0 0,-9-3-1,-2 2 2,-9-8-2,5 22 1,-5-22 0,-5 33 0,0-12 1,1 13 0,-3 0 2,3 7-2,-3-3 1,4 4-1,-2 1 0,4-2-1,-2-8 0,2-4-2,1-4 0,0-9-3,3 6 1,-3-10-4,9 8-8,-9-20-22,0 0-2,0 0 1,0 0-1</inkml:trace>
  <inkml:trace contextRef="#ctx0" brushRef="#br0" timeOffset="133332.6262">20659 9392 73,'10'1'30,"3"-10"5,20 8-3,9 4-25,4-2-14,3 9-23,-4-16 0,10 5-3,-15-6 1</inkml:trace>
  <inkml:trace contextRef="#ctx0" brushRef="#br0" timeOffset="134079.6689">21253 9529 43,'17'26'29,"-7"-10"2,16 2 1,1-6-19,-3-7-3,10 4-2,-6-15-1,5-1-1,-9-12 0,1-3-4,-7-10-1,-4-12-1,-4-7-3,-5-3 2,-1-3-2,-2-1 2,0 2-2,3 3 4,2 4 0,9 14 2,1 9 1,8 12-1,-3 9 1,3 15 0,-3 6 0,-1 12 0,-7 6-1,-1 1 0,-7 7 0,5 2 1,0-6-1,11-8-1,5-2 0,13 0-1,12-7-3,0-2-12,10-4-23,5-3-3,-3-7 2,-2-3-1</inkml:trace>
  <inkml:trace contextRef="#ctx0" brushRef="#br0" timeOffset="136348.7987">15193 10305 56,'1'-38'34,"5"14"-1,-13-3 1,-3 8-14,10 19-4,-23 13-7,13 20-2,-7 5-3,9 27-1,0 7 1,15 17-3,10 1 0,13 1-3,15-3-1,11-20-6,23-3-27,6-13-1,8-20 0,4-14 1</inkml:trace>
  <inkml:trace contextRef="#ctx0" brushRef="#br0" timeOffset="136881.8292">17045 10223 50,'6'-12'33,"11"11"1,1 2 1,3 5-18,20 16-6,-9 13-1,15 21-3,-11 9-2,5 13 0,-14 5-1,-4 0-2,-14-1-1,-7-3-3,-8-2-11,-11-11-23,-14-21 0,-4-2 1,-15-19-4</inkml:trace>
  <inkml:trace contextRef="#ctx0" brushRef="#br0" timeOffset="137296.8529">13898 10544 57,'17'-15'30,"1"6"-2,1-8 0,11 9-2,-4-13-5,21 9-8,-9-4-6,13 4-4,-2 5-4,-1-2-5,6 15-14,-9-2-15,-10-8-3,-5 3 1,-11-9 1</inkml:trace>
  <inkml:trace contextRef="#ctx0" brushRef="#br0" timeOffset="137515.8654">14090 10183 88,'-2'14'34,"9"11"1,-6 2-1,-7 12-28,16 21-3,-4 4 0,6 13-1,1-3-5,-3-10-18,1-6-12,8-3-3,-9-16 0,7-10-1</inkml:trace>
  <inkml:trace contextRef="#ctx0" brushRef="#br0" timeOffset="138371.9144">18030 10389 64,'10'-8'31,"-10"8"1,0 0 2,13 11-21,-17 1-4,8 17-1,-8-8 1,8 15-1,-10-8 0,9 11-2,-6-11-2,4 5 0,-4-10-2,6 3 1,-2-7-1,6-6 0,3-1 1,4-5-1,4-5 0,4-9-5,5 6 2,-2-15-7,13 15-13,-6-17-20,-5-8 0,-4-6-2,-5-7 3</inkml:trace>
  <inkml:trace contextRef="#ctx0" brushRef="#br0" timeOffset="138569.9257">18213 10343 99,'-8'42'38,"0"7"1,4 12 2,6 10-32,-5 0-1,7 11-3,-3-5 0,6-2-3,-1-16-1,2-7-3,8-6-4,-6-22-8,12 5-28,-1-24 2,5-1-1,0-15 2</inkml:trace>
  <inkml:trace contextRef="#ctx0" brushRef="#br0" timeOffset="139443.9757">18690 10836 16,'5'13'26,"-5"-13"4,0 0 2,5 17-13,-5-17-1,13 11 0,-13-11-3,19 14-3,-19-14-4,23 4-3,-12-6-2,3 3-2,-4-8 0,1 4-1,-2-7-2,-3-1 1,-1 0-1,-4-6 1,1 2-1,-5-3 1,2 2 0,-1-4 1,2-4 0,0 6 0,2-3 1,5 4-1,2-1 2,7 7-1,1-2 2,3 8-3,0 2 2,1 8 0,-3 5 0,1 6 1,-4 2-1,-2 1 2,-7 1-4,4 4 4,-2-7-2,5 4 1,3-6-1,5-1 0,5 0-1,3-9-4,6 12-6,-8-13-25,5 5-4,-1-1 0,-6-8 0</inkml:trace>
  <inkml:trace contextRef="#ctx0" brushRef="#br0" timeOffset="145536.3242">15587 10376 11,'0'0'24,"-3"-15"5,3 15 0,0 0-6,-10-18-3,10 18-1,-9-6-3,9 6-4,-10 20-2,10 12-3,-6 3-2,7 13 0,-1 2-3,7 6 0,-1-4 0,5-3 3,2-11-3,5-10 2,-1-13-3,4-10-1,-1-10-1,-5-13-6,7-7-30,-8-6-1,-10-13-3,-4-6 3</inkml:trace>
  <inkml:trace contextRef="#ctx0" brushRef="#br0" timeOffset="145700.3336">15527 10165 83,'-22'-28'30,"22"28"-9,-13-19-21,12 6-25,10 22-8,-9-9 1</inkml:trace>
  <inkml:trace contextRef="#ctx0" brushRef="#br0" timeOffset="146219.3633">15849 10657 35,'0'0'25,"3"-11"3,11 11-2,-2-4-13,0-5-5,7 8-1,-4 1-3,3 7 0,-6 2-1,-2 11 0,-9-2 0,-1 13 2,-9-9 0,1 8 0,-7-9 0,7 6-1,-4-13 2,12 5-2,0-19 0,14 8-4,2-6-1,4-4-6,10 3-13,1-2-13,-7-4 0,4-2-2,-9 3 4</inkml:trace>
  <inkml:trace contextRef="#ctx0" brushRef="#br0" timeOffset="146436.3757">16160 10550 46,'29'3'26,"-16"-7"-5,18 10-14,3 4-26,-17-22-5,14 23-1</inkml:trace>
  <inkml:trace contextRef="#ctx0" brushRef="#br0" timeOffset="146744.3933">16417 10382 51,'9'13'32,"-11"-1"3,4 9 1,7 9-19,-15-3-5,17 15 0,-12-10-2,17 11 0,-7-10-4,10 1 0,-3-15-3,3 0-1,-2-8-2,-1-10-3,4 4-11,-10-17-24,-6-15-1,-2-11 0,-9-8-1</inkml:trace>
  <inkml:trace contextRef="#ctx0" brushRef="#br0" timeOffset="146893.4018">16384 10090 74,'-10'-22'9,"17"9"-9,4 6 0,-11 7-29</inkml:trace>
  <inkml:trace contextRef="#ctx0" brushRef="#br0" timeOffset="147579.441">16785 10653 37,'0'0'25,"0"0"-2,0 0 0,0 0-2,-6-17-3,6 17-1,0 0-5,0 0 0,-9-15-4,9 15-2,0 0-2,10-7-1,-10 7-2,19-7-2,-4 7 1,1 8 0,3 0-1,-1 4 1,-1 0 0,-3 6 0,-3 0 0,-5 4 1,-6-2 1,-4 1-1,-5-5 0,0 2 0,-1-4 0,0 0 0,3-2 0,5 3 1,6-4-1,5 3-1,3-1 1,1 1-3,0 3 3,-3 0-2,-8 2 2,-5-5-4,-7 4 1,-10-9-6,6 7-24,-8 0-3,-3-6-2,6-3 2</inkml:trace>
  <inkml:trace contextRef="#ctx0" brushRef="#br0" timeOffset="148352.4853">19563 10524 50,'-19'3'33,"10"1"3,-1-11-2,10 7-13,0 0-6,14-8-4,15 8-4,-2-10-3,13 1-1,1 0-3,6 4 1,1 2-4,-6-5-5,6 11-14,-9-3-15,-13 5 1,-4-5-1,-11 0 3</inkml:trace>
  <inkml:trace contextRef="#ctx0" brushRef="#br0" timeOffset="148677.5039">19599 10734 61,'0'0'36,"8"13"0,11-8 0,5-9-20,19 7-6,-3-8-1,11-2-6,0 2-4,-2-10-8,5 6-24,-9 2-5,-10 1 3,-4 13-4</inkml:trace>
  <inkml:trace contextRef="#ctx0" brushRef="#br0" timeOffset="149304.5397">20963 10407 21,'11'-2'28,"-14"-14"2,8 3-4,-5 13-6,-9-16-2,9 16-3,-15-6-2,15 6-3,-27 7 0,12 1-4,-9 6 0,1 6 0,-7 8-2,5 15 0,-3-1-1,6 9 2,4-3-3,14 12 1,7-15-1,15 3 1,8-15-2,12-13 2,9-12-2,8-10 0,4-16-1,0-4 2,-7-17 0,-6 0 0,-11-5 1,-11-5-1,-17 0 1,-15 6-3,-13 14 0,-16-5-11,-2 22-29,-10 7-1,-2-4-2,6 9 0</inkml:trace>
  <inkml:trace contextRef="#ctx0" brushRef="#br0" timeOffset="150436.6045">22578 11003 47,'5'-24'36,"5"5"2,-4-4 0,-4 0-10,10 21-9,-22-12-5,10 14-5,-12 13-3,-1 9 0,-10 9-2,-4 11-1,-6 12-1,-1 4 1,-4 9-2,2-1 0,0-4-1,3 0 0,5-7-1,4-7-2,8-8-1,2-22-6,18-7-30,-4-11-1,8-17 2,3-15-3</inkml:trace>
  <inkml:trace contextRef="#ctx0" brushRef="#br0" timeOffset="150680.6184">22310 10894 112,'-3'24'40,"5"1"0,3 20 2,-1 4-36,9 22-3,-2 4 3,6 11-2,-3-4-2,2-2-2,0-10 0,0-11 0,-3-8 0,-3-14 0,2-5-5,-11-21-10,-1-11-26,0 0-1,-10-4 1,-5-23 0</inkml:trace>
  <inkml:trace contextRef="#ctx0" brushRef="#br0" timeOffset="150850.6282">22275 11267 114,'23'-14'40,"16"7"1,11-10-2,-2 9-38,16 7 0,6 7-5,-7-14-13,-2 9-22,-6-2-1,-14-4 0,-11 1 0</inkml:trace>
  <inkml:trace contextRef="#ctx0" brushRef="#br0" timeOffset="151187.6474">22497 10864 73,'-63'-7'36,"0"16"1,0 12 4,0 12-19,14 36-8,-8 3-4,18 24-1,5 1-2,22 12-4,15-6 0,20-1-3,18-14 0,15-23 0,18-16 0,17-22 0,9-24 0,4-22 0,-4-20 0,-9-27 0,-14-26 0,-20-11 0,-24-15 0,-28 3 0,-27 3 0,-23 7 0,-19 17 0,-10 15-2,-2 38-4,-9 3-11,17 35-23,8 9-1,15 15 0,18 14 1</inkml:trace>
  <inkml:trace contextRef="#ctx0" brushRef="#br0" timeOffset="151564.669">23584 10949 129,'0'0'39,"0"28"5,-13-6-3,6 18-39,-20 0-2,-1 13 0,-6 3 0,-1 11 0,-4-5 0,3-3 0,3-1 0,2-12 0,6-1 0,3-8 0,10-8 0,-4-25-5,16-4-37,-1-11 0,7-8 0,3-19-1</inkml:trace>
  <inkml:trace contextRef="#ctx0" brushRef="#br0" timeOffset="151795.6822">23398 10998 122,'19'9'44,"0"5"-4,-3 16 2,1 20-35,-6 7-7,1 12 0,-6 3 0,2 5 0,-4-3 0,1 1 0,-1-14 0,-2-13 0,-1-6 0,-3-16 0,3-3 0,-19-13-42,8-21-2,-4-8 1,-2-12 0</inkml:trace>
  <inkml:trace contextRef="#ctx0" brushRef="#br0" timeOffset="151959.6916">23224 11362 123,'21'17'37,"10"-2"5,10-20-5,11 21-33,2-6-2,5-4-2,0-1-8,0-22-28,-4-8-2,-5-24-3,-8-3 2</inkml:trace>
  <inkml:trace contextRef="#ctx0" brushRef="#br0" timeOffset="152276.7097">23374 10823 124,'-68'86'43,"1"11"-3,10 15 4,6 3-40,21 7-4,14-6 0,24-13 0,20-14 0,21-15 0,19-26 0,18-22 0,17-22 0,9-13 0,7-33 0,-8-13 0,-14-35 0,-18-20 0,-24-5 0,-28-7 0,-34 3 0,-31 6 0,-27 21 0,-23 20 0,-8 38 0,-21 20-38,11 15-6,4 20-1,16 15 2</inkml:trace>
  <inkml:trace contextRef="#ctx0" brushRef="#br0" timeOffset="164996.4372">5125 12485 43,'0'0'33,"-13"-2"3,13 2 1,-14 1-13,0-9-7,14 8-4,0 0-4,30-19-2,2 8-3,18-5-2,12 2 0,10 0 0,6 3-2,5-2-1,3 12-8,-18 5-28,-4-6-1,-12 8-1,-15-6 2</inkml:trace>
  <inkml:trace contextRef="#ctx0" brushRef="#br0" timeOffset="168896.6603">6154 12043 35,'-1'-39'29,"9"14"1,-9-5-6,2 4-6,1 15-4,-2 11-5,-11 14 0,-4 15-3,4 20 0,-6 6-1,4 8-2,0 3 2,9 2-2,1 2-2,9-8-3,8 1-2,4-18-10,9-3-20,11 6 0,-1-25-1,11 6-1</inkml:trace>
  <inkml:trace contextRef="#ctx0" brushRef="#br0" timeOffset="169931.7195">6851 12140 19,'0'0'18,"-19"-13"0,19 13 0,-15-19-3,15 19-1,-14-14-3,7 4-1,5-4 0,-3 1-3,6-1-1,1-3-2,-2 17 0,18-23 0,1 14 2,2-10 1,13 6 0,4-16 1,12 22-1,-3-7-1,10 15 1,-6 4-3,6 14 1,-11 5-5,-1 15 2,-13 15-2,-8 1 2,-11 5-2,-10-3 0,-13-2 1,-10-7-1,-10 0 0,-12-10-2,-5 0 1,-7-14-4,2 1 0,-4-15-2,12 1-3,-2-7 0,16-4 3,4-4 0,13 0 4,13 4 2,-1-13 3,15 17 2,2-3 1,9 11 1,-2 0-1,5 6-2,3-1-4,-3-3-7,8 3-24,-1-1-1,-7-8 0,6 0 1</inkml:trace>
  <inkml:trace contextRef="#ctx0" brushRef="#br0" timeOffset="170623.7591">6915 12618 33,'0'0'30,"0"0"0,-2 13 3,2-13-17,-15 4-3,13 7-1,-13-17-1,15 6-2,-23-7-3,9-4-2,-4-8-1,1 2 0,1-6-3,1-3 1,4 5-1,4-2 0,6 6 1,1 17 0,20-11 1,2 17 0,7 2 1,6 5-1,2 1-1,3 5-1,3 4-3,-12-10-12,0 1-22,-2 4 1,-10-16-3,-3 4 2</inkml:trace>
  <inkml:trace contextRef="#ctx0" brushRef="#br0" timeOffset="172337.8571">8163 12268 83,'0'0'36,"-18"15"3,9 0-1,8 13-21,-11-9-7,13 14-3,-3-13 0,9 7-4,-1-5 2,7-11-5,2-6 1,3-4-2,5-2-4,-6-22-10,1 6-24,-2-6 1,-6-13-2,-6 1 1</inkml:trace>
  <inkml:trace contextRef="#ctx0" brushRef="#br0" timeOffset="172503.8666">8095 11934 114,'0'0'36,"-12"1"0,12-1-3,0 0-43,20 12-24,-2 4-3,1 0 0,3 3 0</inkml:trace>
  <inkml:trace contextRef="#ctx0" brushRef="#br0" timeOffset="172986.8943">8805 11871 62,'-17'-9'29,"17"9"1,-12-7 2,12 7-19,11 12-3,2 7-2,15 16-1,1 7 0,9 14-1,-3-1 0,4 13-2,-6 2-1,-5-2-3,-12-4 1,-8-3-2,-10-2-5,-15-7-32,-2-8 2,1-4-1,-7-15 0</inkml:trace>
  <inkml:trace contextRef="#ctx0" brushRef="#br0" timeOffset="176400.0895">9709 12146 66,'-19'-6'32,"19"6"1,-12 4-6,12-4-7,23 7-5,-1-14-5,24 10-3,3 1-2,17 1-1,2-4 0,7 2-3,0-1-2,-9-7-7,1 11-15,-13 1-13,-15-15 1,-9 11-2,-15-10 1</inkml:trace>
  <inkml:trace contextRef="#ctx0" brushRef="#br0" timeOffset="177120.1307">9939 11877 45,'0'-15'28,"-9"-1"2,9 16 1,4-13-15,-4 13-2,7 23-1,-4 7-2,11 24-1,-6-3 0,9 19-1,-7-3-3,6 8-2,-6-6-3,1-5 0,-4-14-1,-3-9-1,0-6-4,-4-14-4,11 2-19,-5-8-8,-6-15-1,14 14 3,-14-14-3</inkml:trace>
  <inkml:trace contextRef="#ctx0" brushRef="#br0" timeOffset="184840.5723">13068 11987 47,'-3'-13'30,"3"13"1,0 0 0,0 0-16,5 33-4,-12-12 1,9 18-1,-11-16 1,10 20-3,-8-15-2,9 10 0,-5-14-3,11 4 1,-1-12-2,10 0 0,3-2-2,6-3 1,3-8-1,4-6-1,2-1-1,-6-14-7,8-3-30,-11-7 0,-8-9-1,-4-15-2</inkml:trace>
  <inkml:trace contextRef="#ctx0" brushRef="#br0" timeOffset="185051.5843">13289 11907 96,'0'48'37,"3"16"0,1 0 1,-2 2-30,9 9-4,-5-11 2,5 0-3,-4-11 1,3-7-4,2-2-3,-7-16-12,3-4-25,4-9 1,0-4-2,0-18 4</inkml:trace>
  <inkml:trace contextRef="#ctx0" brushRef="#br0" timeOffset="185754.6245">13691 12335 46,'-4'17'34,"4"-17"2,-8 16 0,5-2-10,3-14-8,5 18-6,-5-18-5,16 7-2,-3-15-1,6 0-1,1-12-1,4-6 0,-2-3-1,2-10 1,-4 7-1,-2-6 0,-5 9-1,-4 6-1,-4 7 1,-5 16 0,0 0 1,-14 21 0,14-21-1,-13 32 0,7-8 3,6 1-1,3-4-2,11 0 3,7-4-5,5-5 4,4 6-1,2-11-2,2-1-2,-4-7-2,5 12-10,-10-10-26,-5-9 3,0 11-2,-4-16 1</inkml:trace>
  <inkml:trace contextRef="#ctx0" brushRef="#br0" timeOffset="186000.6386">14346 11794 83,'26'6'39,"9"2"-1,8 10 3,3 18-18,-2 2-16,6 18-3,-7 6 0,-3 3-1,-13-1-3,-12 0-3,-12 6-4,-17-9-17,-8-1-15,-8-14-1,-12-2 0,-9-2 2</inkml:trace>
  <inkml:trace contextRef="#ctx0" brushRef="#br0" timeOffset="186624.6743">12733 11962 83,'-21'28'34,"15"22"1,3 0-1,11 11-26,18 13-4,5-3-2,11-3-4,7-6-18,2-2-14,-10-21-1,2 2-1,-16-24 2</inkml:trace>
  <inkml:trace contextRef="#ctx0" brushRef="#br0" timeOffset="186992.6954">12303 11784 79,'28'29'30,"-7"4"-1,10 28 0,-2 9-25,-7 14-4,-4 8 2,-7 4-1,-8 1-2,-6 0-24,-7 7-5,-17-25 1,1 8-4</inkml:trace>
  <inkml:trace contextRef="#ctx0" brushRef="#br0" timeOffset="187652.7331">10564 11710 21,'-21'12'29,"4"17"5,-11 12 1,-4 16-13,8 33 1,-4-3-3,17 23-1,3-12-7,19 8-6,14-11-7,10-23-20,15-11-16,14-25-1,3-9 0,6-15 0</inkml:trace>
  <inkml:trace contextRef="#ctx0" brushRef="#br0" timeOffset="191539.9554">10865 12061 26,'0'0'25,"-17"-8"0,17 8 0,-13-3-6,3-1-6,10 4 0,-15 10-2,15 5-1,-8-1 0,13 16 2,-6-9-2,14 21-2,-5-18-1,11 8-1,-2-6-3,7 2-1,-2-15-2,3 0 0,1-3-7,-11-13-27,2-10-2,-3-15-1,-8-13 0</inkml:trace>
  <inkml:trace contextRef="#ctx0" brushRef="#br0" timeOffset="191748.9674">10799 11631 110,'-9'-11'31,"-5"-11"-11,14 22-19,11 5-35,1 2-2,8 11 0</inkml:trace>
  <inkml:trace contextRef="#ctx0" brushRef="#br0" timeOffset="193232.0522">11087 12212 55,'-10'0'30,"10"0"-2,0 0-3,0 0-8,0 0-1,-3-10-4,14 10-3,1-12-4,8 6-1,3 1-3,3 3-2,2 4-1,-2 2-2,3 9 0,-10 0-1,-2 9 1,-11 1 0,-5 4 2,-8-5 2,-5-3 2,-3-3 0,-3-4-1,2 1 3,2-9-3,14-4 2,-10 17 0,17-6-4,5 5 2,6 1-2,2 3 3,0 6-2,-4 0 1,-4 0-1,-7-3 0,-8-2 0,-8-1-1,-3-6-2,-3 6-6,-5-14-12,1-3-12,11 4 2,-2-14-3,12 7 1</inkml:trace>
  <inkml:trace contextRef="#ctx0" brushRef="#br0" timeOffset="195064.157">11439 12021 82,'-13'1'36,"13"-1"1,0 0-1,10-20-21,17 22-7,-4-6-2,10 0-4,2 2-6,-4-10-13,-1 12-19,2-1-1,-11 6 0,-5 4-2</inkml:trace>
  <inkml:trace contextRef="#ctx0" brushRef="#br0" timeOffset="195388.1756">11713 11925 57,'-4'29'32,"-7"8"3,5 4 1,8 14-17,-11-16-3,17 13-2,-8-17-3,14 11-3,-3-21-2,7-6-3,0-7 0,2-8-1,-1-4-3,-1-3-2,3 2-6,-12-10-29,2-14-2,-4-12 1,-7-6 1</inkml:trace>
  <inkml:trace contextRef="#ctx0" brushRef="#br0" timeOffset="195585.1868">11692 11599 92,'-18'-32'23,"18"14"-19,0 18-4,2-17-30,11 31-2</inkml:trace>
  <inkml:trace contextRef="#ctx0" brushRef="#br0" timeOffset="196032.2124">12035 12286 43,'8'1'28,"-4"-13"2,14 12 1,-7-1-9,1-4-13,12 10-1,-9-6-3,8 9 1,-11-2-2,3 10 1,-11 2-1,0 4 0,-7-4 1,0 5-1,-1-2-1,3 0-1,1-1 1,8 1-2,3-6-1,6-1-4,6 2-5,-5-5-23,3-8-4,4 8 1,-6-11-2</inkml:trace>
  <inkml:trace contextRef="#ctx0" brushRef="#br0" timeOffset="197748.3105">15267 12164 86,'-17'-6'36,"-4"-3"0,10 3-1,11 6-23,0 0-5,17-6-3,5 8-1,15 6-2,6-4 0,8-1-1,1-2-1,-1-2-4,4 11-4,-15-13-20,0-4-6,-3 8-3,-10-15 2</inkml:trace>
  <inkml:trace contextRef="#ctx0" brushRef="#br0" timeOffset="199800.4279">16344 12000 52,'0'0'33,"-23"-13"2,13 10 0,-2 3-15,-1-10-8,13 10-1,11-8-5,12 10 0,6 2-3,11 8-1,3-1-1,5 11-1,-2 5 0,-3 9 1,-10 2 0,-10 0 0,-16-4 1,-10 0 0,-14-5 0,-7-5 0,-8-13-1,-6-1 0,-1-12-2,-2-4-4,12 4-9,-7-11-25,9-8 1,6-8-1,2-1 1</inkml:trace>
  <inkml:trace contextRef="#ctx0" brushRef="#br0" timeOffset="199987.4386">16285 11878 86,'28'-25'37,"5"-12"-3,13 20-2,-10-1-41,7-5-24,9 7 0,-9 3-1,1 3-2</inkml:trace>
  <inkml:trace contextRef="#ctx0" brushRef="#br0" timeOffset="200317.4575">16944 11811 54,'9'5'34,"5"14"1,-1 2 2,-2 14-19,14 13-1,-11-12-4,13 18-3,-10-9-4,8 8-1,-9-8 0,3-3-1,-8-21 0,1 4-1,-4-11 1,4-12-2,-3-16 1,6-7-2,2-27-1,7-5 0,7-20 0,1-8-3,17-5-37,-9-5-1,2 6 0,-1-16-2</inkml:trace>
  <inkml:trace contextRef="#ctx0" brushRef="#br0" timeOffset="202833.6014">17894 12107 81,'0'0'36,"0"0"1,25-5-1,6 5-27,-1-9-5,12 11 3,-1-7-5,1 7-3,4 1-18,-3 0-16,-18-7-2,-4 3 1,-21 1-1</inkml:trace>
  <inkml:trace contextRef="#ctx0" brushRef="#br0" timeOffset="203067.6148">18032 11813 95,'0'0'39,"5"12"-1,3 2 0,7 28-31,-4 2-4,8 10 1,-4 5 1,5 0-3,-3 0-1,1-6-1,-1 1-3,-5-21-7,11 4-27,-6-3-3,-1-19 0,1 7 1</inkml:trace>
  <inkml:trace contextRef="#ctx0" brushRef="#br0" timeOffset="203355.6313">18651 11897 94,'-1'15'40,"-1"22"0,-1-4 1,5 6-26,-1 0-9,12 9-1,-1-7 0,6-9-3,2-2-1,4-23-3,3 7-2,-7-28-15,4 2-23,-2-11 2,-4-13-2,-7-14 1</inkml:trace>
  <inkml:trace contextRef="#ctx0" brushRef="#br0" timeOffset="203565.6433">18726 11623 79,'-17'-32'-1,"2"12"1,7 0 2,8 20-33</inkml:trace>
  <inkml:trace contextRef="#ctx0" brushRef="#br0" timeOffset="204043.6706">19109 12197 76,'0'0'36,"0"0"2,0 0 0,0 0-22,0 0-5,0 0-4,12 6-1,2 0-2,0-2-1,7 6-1,-2-5-3,3 11 2,-2 1-2,-3 4 1,-5-2-1,-6 4 2,-5 3-1,-5-1 1,-2-2 2,0-5-2,0-5 1,6-13-1,-7 21-1,9-9-1,1 3 1,0 4 0,-4-1 0,-4 10-1,-7-5 1,-6 8-2,-2-3-2,-9-13-17,6 4-18,3-11-2,8 0 3,12-8-3</inkml:trace>
  <inkml:trace contextRef="#ctx0" brushRef="#br0" timeOffset="204935.7216">19624 11834 77,'15'-9'34,"7"4"1,-1-4-3,0 10-27,14 12-3,-4 3 0,2 6 0,-8 4 1,-4 3-2,-11-6 1,-2 3 1,-8-12 0,0 6-1,0-20 0,-3 23 1,3-12-2,6 8 2,-2 7-2,2 9 2,-4 0-1,-3 6 3,-8-1-3,-5-1 1,-8-5-1,-5 1-1,-1-10-1,-1-11-4,11 5-10,-1-15-29,19-4 4,0 0-1,12-16 1</inkml:trace>
  <inkml:trace contextRef="#ctx0" brushRef="#br0" timeOffset="205319.7436">20007 12251 111,'8'11'38,"4"1"4,5-6-1,9-4-36,5-5-2,6 4-2,0-9 0,3-10-2,-2 2 3,-5-9-2,-5-2 0,-9-3 2,-5-1-2,-5-7 3,-2 8-3,-2 4 4,-2 3-3,1 6 0,0 6 0,-4 11-1,10 13 0,-4 6 0,-1 2 0,1 5 0,0-2 0,0 1 0,2 1 0,3-3 0,3-4 0,2-6 0,5 1 0,0-7 0,5 9-6,-5-8-4,12 11-26,-14-7-9,0 0 4,-5 9-2</inkml:trace>
  <inkml:trace contextRef="#ctx0" brushRef="#br0" timeOffset="206132.7901">21063 12125 99,'0'0'40,"13"-26"0,5 19 0,12 10-31,0-7-5,8 1-2,5 5-5,-10-11-24,7 6-11,-4 15-3,-7-14 0,-5 11 0</inkml:trace>
  <inkml:trace contextRef="#ctx0" brushRef="#br0" timeOffset="206397.8053">21224 12309 86,'-15'14'40,"15"-14"-1,-3 13-1,3-13-20,19 11-12,-4-6-1,8 0-5,7-4-5,-7-1-26,12 1-7,4 1-2,-2-6-2</inkml:trace>
  <inkml:trace contextRef="#ctx0" brushRef="#br0" timeOffset="206791.8278">21789 12384 96,'-16'10'38,"-4"2"1,2-3-6,9 18-24,-5-6-1,17 15-2,4-10-2,16 9-1,10-15 0,10-2-1,6-15-1,3-7 1,-7-12-1,-6-11-1,-13 0-1,-17-12 0,-14 14-4,-23-15-15,-7 23-20,-9 2-1,-7 4 0,-5 10 1</inkml:trace>
  <inkml:trace contextRef="#ctx0" brushRef="#br0" timeOffset="207412.8633">19665 12184 44,'-11'-15'37,"7"-1"2,4 16-6,-9-24-10,23 24-2,-8-13-8,15 11-8,7-5-39,5 13-2,-1-10-1,5 4-3</inkml:trace>
  <inkml:trace contextRef="#ctx0" brushRef="#br0" timeOffset="209495.9825">7873 12866 38,'0'0'35,"-9"-11"0,9 11 3,-10-24-11,10 24-5,-2-15-5,2 15-6,0 0-2,0 0-3,0 0-1,13-3-3,-13 3 0,9 20-1,-2-9-2,1 6 2,-1-4-1,-1 7 1,-2 3-1,0 2 2,-3-7-1,0 3 1,-3-7-1,0-2-1,2-12 0,-10 9 0,10-9 0,-10 3 0,10-3 0,-11 3 0,11-3 0,0 0 0,0 0 0,11 21 0,5-13 0,10-1 0,8-3 0,10-2 0,8-1 0,7 2 0,4-7 0,-3 10 0,-4-6 0,-6 5 0,-9 1 0,-10-2 0,-10 1 0,-5-3 0,-16-2 0,13 7 0,-13-7 0,3-21 0,-2 1 0,2-8 0,2 5 0,-1-6 0,4 2 0,-4-6 0,14 19-28,-11 3-15,5 2-1,-3 16 1</inkml:trace>
  <inkml:trace contextRef="#ctx0" brushRef="#br0" timeOffset="212584.1591">6995 13958 45,'-9'-8'30,"9"8"4,-8-10 0,-1 0-20,9 10-2,0 0 0,0 0-1,0 0-3,0 0-1,-2-10-3,2 10-2,0 0-2,-6 14 1,1 1 0,0 2-1,-2 6 1,1 5 0,-1 4 3,2 5-2,1 1 3,5 2-3,2-4 2,6-1-1,1-4 0,10 8 0,1-13-2,8 1 3,1-16-5,0 1 0,1-17-3,-4-11-6,10-9-31,-15-19-1,-2 4 1,-8-18-2</inkml:trace>
  <inkml:trace contextRef="#ctx0" brushRef="#br0" timeOffset="212813.1722">6953 13546 109,'-12'-28'38,"6"6"-1,1-1-2,12 10-42,-9-2-19,10 17-13,6-2 0,0 11 2,0 8 0</inkml:trace>
  <inkml:trace contextRef="#ctx0" brushRef="#br0" timeOffset="215432.322">7498 14206 36,'0'0'35,"-19"4"2,19-4 0,-14 10-13,5-29-8,9 19-3,7-20-3,8 14-4,1-15-2,9 5-3,1-5 0,5 9 0,1 8-1,-1-2 0,-1 11 0,-5-2-1,-4 12 2,-8-3-1,-4 8 1,-7 0 0,-7 3-1,-6 1 1,-4 10-1,-4 2 1,-2 1-2,3 8 2,-1-5 0,6 9-1,6-19 2,8 9-1,5-19 1,14-2-1,4-8 0,8-9 0,4 3-2,1-15-1,4 18-6,-12-15-28,5 3-4,-8 5 2,-7-1-3</inkml:trace>
  <inkml:trace contextRef="#ctx0" brushRef="#br0" timeOffset="217700.4517">8237 14097 72,'0'0'33,"13"1"3,-1-8-3,7-1-26,12 1-4,0 1 0,4-4-3,3 9-9,-6 5-21,-3-8-4,-1 14 1,-13-7-3</inkml:trace>
  <inkml:trace contextRef="#ctx0" brushRef="#br0" timeOffset="218004.4691">8658 13908 74,'3'12'35,"-3"2"4,0 4-2,0-2-14,7 19-17,-2-5 1,9 5-2,-2-6 0,8-1 0,-2-2-3,3-9-1,1 0-6,-10-21-32,5 1-1,-4-16-2,-6-8-1</inkml:trace>
  <inkml:trace contextRef="#ctx0" brushRef="#br0" timeOffset="218222.4816">8649 13619 91,'0'0'19,"-3"-21"-17,3 21-2,13-17-35,-1 28-1</inkml:trace>
  <inkml:trace contextRef="#ctx0" brushRef="#br0" timeOffset="218784.5137">9059 13975 12,'0'0'29,"0"0"0,0 0 3,0 0-13,-9 1 0,9-1-1,0 0-3,0 0-3,-18-6-3,18 6-1,-17 6 1,17-6-3,-17 3-2,17-3 1,-12 12-1,12-12 0,0 0-2,6 13 1,6-15-4,1-1 2,6 2 0,-1 1-2,3 5 1,-2-10 1,-1 16-1,-6-1 1,-4 8 0,-6 3 0,-6-3-1,-2 2 1,-3-2 0,-1 4-1,0-15 0,5 6-2,5-13 1,6 16 1,6 1-2,3 0 2,2 7 0,0 1 0,-3 13 1,-5-7 0,-6 3-1,-7-9 0,-5 1-1,-6-9-4,7 7-11,-9-15-24,6-8-1,3-14-1,8 13 2</inkml:trace>
  <inkml:trace contextRef="#ctx0" brushRef="#br0" timeOffset="219069.53">9374 13601 107,'18'-22'41,"4"7"-1,3 16 1,5 13-35,-2 14-4,2 12 1,-4 3-2,-4 11 2,-12 3-3,-7-5-2,-10 5 0,-11-10-2,-2 19-16,-14-24-23,-8-2 3,-11-7-5,-10-5 5</inkml:trace>
  <inkml:trace contextRef="#ctx0" brushRef="#br0" timeOffset="219461.5525">6527 13467 61,'-24'5'37,"-4"16"-1,1 23 3,5 20-23,-2 3-6,27 30-1,5 6-3,22 19-4,17 7-20,12-7-19,11-7-2,12-10 0,12-16 1</inkml:trace>
  <inkml:trace contextRef="#ctx0" brushRef="#br0" timeOffset="220592.6172">22072 13654 96,'12'-17'42,"-12"17"-1,0 0 0,-5 33-28,-19 0-5,0 9-2,-10 13-1,-1 12-2,-4-4-3,2 6 0,0-13 0,4-7 0,8-8 0,3-8-7,16-9-15,6-24-20,-7-29-1,8-11-1,1-12 3</inkml:trace>
  <inkml:trace contextRef="#ctx0" brushRef="#br0" timeOffset="220801.6291">21770 13641 114,'11'26'41,"8"17"1,1 7-2,14 23-33,-9 2-4,5 1-1,-4 7-2,-2-7-4,1 2-7,-20-19-29,-1-4-2,-9-21 1,-7-12 0</inkml:trace>
  <inkml:trace contextRef="#ctx0" brushRef="#br0" timeOffset="221013.6412">21872 13950 116,'67'-20'41,"9"12"-4,-2-12-3,1 19-50,2-11-24,-5 0 4,-13-4-5,-19-1 2</inkml:trace>
  <inkml:trace contextRef="#ctx0" brushRef="#br0" timeOffset="221245.6545">21706 13617 113,'-52'90'41,"13"28"1,19-2-1,20-11-36,26 0-1,25-23-2,29-17 1,21-39 0,18-19-2,5-35-1,0-19 0,-16-15 0,-20-28 0,-33-9 0,-35-10 0,-38 11 0,-34 2 0,-29 8 0,-22 12 0,-5 24-3,-6 5-15,14 38-26,16 14 3,23 22-1,25 7-1</inkml:trace>
  <inkml:trace contextRef="#ctx0" brushRef="#br0" timeOffset="221516.67">23154 13346 122,'7'-22'42,"-7"22"0,-16 34 3,-3 13-41,-1 24-4,-7 11 0,-1 17 0,-3 3 0,3 6 0,1-3 0,3-15 0,6-3 0,-2-30-8,10-8-37,3-25 1,7-24 0,-2-29 2</inkml:trace>
  <inkml:trace contextRef="#ctx0" brushRef="#br0" timeOffset="221736.6826">22951 13636 141,'21'39'47,"-3"0"-2,3 19-23,-4 6-22,0-4 0,-2 12 0,-4-15 0,-2 14 0,-11-21 0,8 6-35,-17-20-11,-2-13 3,-9-11 1</inkml:trace>
  <inkml:trace contextRef="#ctx0" brushRef="#br0" timeOffset="221943.6944">22870 13991 118,'20'-37'40,"17"7"1,16 9-4,11-9-41,7 6-33,-4-3-3,-4 3 4,-10-9-6</inkml:trace>
  <inkml:trace contextRef="#ctx0" brushRef="#br0" timeOffset="222180.708">22890 13540 119,'-64'76'42,"14"25"-1,11 7 1,19 18-34,20-4-5,25-16-3,20-7 0,24-29 0,22-24 0,11-37 0,6-23 0,-1-31 0,-14-30 0,-17-20 0,-22-23 0,-26 2 0,-34-8 0,-28 12 0,-25 10 0,-21 15 0,-2 28-33,-10 13-11,6 29 1,10 20-1</inkml:trace>
  <inkml:trace contextRef="#ctx0" brushRef="#br0" timeOffset="222429.7222">23967 13497 126,'10'-2'42,"-10"2"1,-9 38 0,-7 38-42,-12-9-1,2 30 0,-6-5 0,-1 20 0,-3-16 0,4-5 0,5-14 0,3-21 0,12-2 0,-2-38-30,14-16-15,0-42 2,9-19-1</inkml:trace>
  <inkml:trace contextRef="#ctx0" brushRef="#br0" timeOffset="222689.7371">23853 13572 140,'10'52'44,"3"19"0,-3-4-17,3 22-27,-3 17 0,-1-4 0,-6 0 0,-3-15 0,-3-3 0,-8-30 0,3-5-39,-13-26-6,-5-18 2,-6-21-2</inkml:trace>
  <inkml:trace contextRef="#ctx0" brushRef="#br0" timeOffset="222915.75">23656 14013 131,'39'-8'40,"15"-4"1,14-4-2,9-6-42,9 16-14,4-21-23,-8-2 1,-10-14-2,-10-14 1</inkml:trace>
  <inkml:trace contextRef="#ctx0" brushRef="#br0" timeOffset="223153.7637">23975 13483 131,'-92'62'43,"5"26"-2,17 16-1,12 5-40,27 6 0,32 4 0,29-28 0,24-19 0,23-20 0,17-29 0,9-25 0,5-29 0,-10-25 0,-19-20 0,-24-9 0,-27-13 0,-33 8 0,-30 6 0,-33-1 0,-25 24-46,-12 19 2,-4 16-2,2 12-1</inkml:trace>
  <inkml:trace contextRef="#ctx0" brushRef="#br1" timeOffset="230072.1594">19034 3284 53,'0'0'25,"-19"-24"2,19 24-8,-11-4-6,2 5-6,0 16 0,-4-3-4,0 10-1,-6 1-1,1 15-1,-6 1 1,1 14 0,-6 8 1,0 7-1,-5 8 1,2 14 1,-6 6 0,1 14-1,-2 7 1,4 13 0,0-5-1,8 7 0,6-6 1,7-1-3,10-14 2,11-16 0,10-22 2,13-18 0,8-30 2,17-14-2,12-34 0,17-17-1,5-35 2,11-12-2,-4-30-1,-4-10-1,-13-17 0,-17-13 1,-28-3-1,-25-2 1,-26 20-2,-22 16-1,-20 23-1,-18 12-5,1 29-23,-10 26-7,4 10-2,7 13 2</inkml:trace>
  <inkml:trace contextRef="#ctx0" brushRef="#br1" timeOffset="230765.199">20415 3094 70,'-37'26'28,"5"23"-1,-13 5 1,-2 16-25,2 35 1,-1 12 1,6 24 1,-2-2-1,11 24 0,-1 5 0,13 6 0,6-7 1,15-9-4,10-11 0,17-12-1,16-18 0,19-32 1,16-35-1,18-31 3,19-40-4,13-33 3,2-51 0,0-25 0,-18-30 0,-15-17-2,-29-15 1,-25 3-2,-35 5 1,-27 23-1,-28 29-2,-27 23-5,-5 28-29,-18 37 0,-4 30 0,-1 21 0</inkml:trace>
  <inkml:trace contextRef="#ctx0" brushRef="#br1" timeOffset="231470.2393">19242 4861 54,'-44'-13'30,"7"21"-3,-14-3 2,7 12-18,-5 19-3,-6 10-1,7 26-2,-6 16 2,8 21-1,-7 12 1,14 32-1,-3 5-2,13 23 0,2-6-2,10-4 0,12-13-2,13-17 0,19-27-1,19-42 1,25-37-1,19-50 1,26-32-1,21-46 0,13-39 2,2-17 1,-11-17-1,-23-6 0,-31-1 0,-28 10 0,-39 17 3,-35 30-4,-34 25 0,-20 24-2,-10 29-5,-7 20-8,11 27-21,11 31 1,13 10-2,23 10 2</inkml:trace>
  <inkml:trace contextRef="#ctx0" brushRef="#br1" timeOffset="231879.2627">21208 5085 99,'-54'116'40,"9"19"-3,14 30-1,16 22-28,14 1-5,25 8-2,24-28-1,24-30 0,19-40 0,17-42 1,14-57 0,10-54-1,-1-37 2,-8-37 1,-23-13-1,-22-12 0,-30-14 0,-26 7-2,-31 11 0,-31 21-6,-14 28-30,-28 21-2,-17 19 0,-14 17-1</inkml:trace>
  <inkml:trace contextRef="#ctx0" brushRef="#br1" timeOffset="232443.295">14550 3676 71,'-84'112'34,"-3"14"1,11 37-1,16 17-27,4 22-1,21 16-2,18-2-3,22-13-1,29-17 1,33-35 0,33-49 1,26-43-2,28-70 6,20-58-2,4-57 2,5-44-1,-21-44 0,-22-11 1,-38-23-1,-28 17-1,-43 22-6,-30 39 1,-26 43-3,-28 36-14,-15 54-22,-14 36 0,-5 26-2,5 32 4</inkml:trace>
  <inkml:trace contextRef="#ctx0" brushRef="#br1" timeOffset="233308.3445">14163 8216 33,'-38'-29'23,"-24"11"1,7 42-2,-12 19-17,1 32-2,3 32-2,3 30 1,13 24 1,6 4 2,18 3 0,14-12 3,25-2 2,19-28-1,31-21 2,12-46-1,27-29 0,12-44-3,25-17 2,-2-42-2,7-16 0,-22-27 0,-16-1-2,-31-9 0,-21 9-3,-34 13 1,-32 11-8,-21 30-9,-31 23-25,-16 13-1,-1 18 0,4 9-1</inkml:trace>
  <inkml:trace contextRef="#ctx0" brushRef="#br1" timeOffset="233701.3669">15260 8198 70,'-77'38'36,"2"36"2,-2 12-1,3 30-26,15 45-1,5 10-3,28 31 1,14-8-2,24-2-2,25-27-2,30-21 0,24-52-1,25-47-3,21-48 4,13-45-5,3-44 3,-9-40-1,-22-25 1,-30-18 0,-36 1-2,-39 0-1,-37 30-3,-42 3-10,-22 47-19,-21 35-3,-18 32 1,1 32-2</inkml:trace>
  <inkml:trace contextRef="#ctx0" brushRef="#br1" timeOffset="234541.415">15702 9862 10,'-74'-7'20,"11"27"4,-19 0 2,5 8-11,3 16 1,1 4-1,8 22-2,0 10-2,13 19 0,1 5-2,19 14-3,3-3 1,21 8-3,15-11 1,24-6-3,21-27 3,23-21-4,21-32 1,25-28 0,17-28-2,8-26 2,-1-34-1,-8-21 2,-19-16-2,-18 0 2,-28-2-2,-28 12 0,-33 16-2,-25 14-3,-16 38-9,-30 18-24,-13 19 1,-1 20-2,-3 11 1</inkml:trace>
  <inkml:trace contextRef="#ctx0" brushRef="#br1" timeOffset="234999.4412">16585 9830 76,'-51'66'38,"-4"10"0,6 35-3,11 33-23,1 7-1,22 23-4,10-2-3,24 4-2,18-17-3,20-21 2,20-40 0,19-38-2,18-42 1,13-38-1,6-41 1,-3-39 2,-11-39-1,-15-13 1,-25-18-2,-22 4 1,-29 6-2,-26 13-2,-19 28-5,-27 10-19,-7 45-10,2 18 0,4 21 0,17 17-1</inkml:trace>
  <inkml:trace contextRef="#ctx0" brushRef="#br1" timeOffset="235512.4705">20129 8382 35,'-86'92'30,"17"42"2,4 8 0,19 5-15,12 27-4,-1 5-2,17 6-2,5-11-2,17-6-3,11-29 1,21-13-2,19-29 0,25-22 0,19-46 0,23-30 1,15-48-1,11-37 0,-8-35-1,-6-33 1,-27-22-1,-24-15 0,-31 9-2,-31 11-1,-34 30-3,-37 21-5,-17 36-21,-32 37-7,-25 22-1,-14 27 0</inkml:trace>
  <inkml:trace contextRef="#ctx0" brushRef="#br1" timeOffset="236367.5194">7973 11568 36,'-20'11'26,"-14"3"4,11 24 0,-7 17-17,7 18 0,16 29-1,2 11-2,21 20 0,7 8-2,23 8-1,13-14-2,30-10 0,14-35-3,20-26 0,13-43-1,12-29 0,3-45-1,-2-31 0,-13-31 0,-23-32-1,-27-11 1,-30-2 0,-37 0 0,-41 8 0,-35 17 0,-29 18-1,-24 47-5,-32 29-9,-14 41-20,0 31 0,2 20 0,22 23 0</inkml:trace>
  <inkml:trace contextRef="#ctx0" brushRef="#br1" timeOffset="237352.5758">8179 11725 75,'-44'26'31,"-6"-4"2,11-2-1,15-2-25,24-18-3,15 8-6,37-21-3,18-16-4,27-1 1,5-14 0,10 9 2,-12 0 4,-14 12 4,-20 18 7,-36 5 2,-19 26 2,-38 6 0,-15 29 0,-32 1-4,-2 20-2,-8-6-4,8 1-4,14 7-7,9-12-20,30-8-10,32-12 1,25-15 2</inkml:trace>
  <inkml:trace contextRef="#ctx0" brushRef="#br1" timeOffset="237952.6101">7051 12937 91,'-48'-9'35,"-9"9"-1,-1 26 1,0 29-32,2 32 1,14 38-1,4 17-1,16 30-2,9 24 1,18 3 0,16-3 1,23-10-1,24-33 1,23-28-2,19-31 2,15-40-1,19-48 1,13-39-1,5-34 0,-1-34 0,-19-14-1,-21-14 1,-30-14-1,-35-7 0,-40 1 0,-40 24-2,-42 15 1,-30 28-3,-17 29-5,-17 11-4,16 45-6,-1 14-12,25 26-5,25 7 0,30 8 0</inkml:trace>
  <inkml:trace contextRef="#ctx0" brushRef="#br1" timeOffset="238337.6321">8862 13168 76,'-90'72'35,"-10"25"3,2 20-1,6 37-25,4 20-1,25 34-3,18-5-2,36 12-2,29-36-2,35-21-1,30-39-2,31-50 1,25-56 1,20-48-1,15-52 0,0-44 1,-12-19 2,-18-20-2,-28-11 1,-37 1 0,-40 11-2,-36 21-1,-41 31-2,-34 23-7,-11 33-29,-22 22 0,1 31 0,13 8-2</inkml:trace>
  <inkml:trace contextRef="#ctx0" brushRef="#br1" timeOffset="238920.6655">10749 11497 61,'-30'-4'32,"15"24"-4,-5 4 3,-2 29-24,22 41 2,3 20 0,13 33-1,1 14 2,21 22-1,4-3-2,20-4 1,6-26-2,16-23-4,4-40-2,15-22 2,0-51-1,-2-33 0,-10-47 0,-13-20-2,-25-24 0,-30-20 1,-36-9-3,-40-15 1,-28 24-2,-37 3-1,-15 46-6,-24 11-6,7 41-14,7 34-5,18 26 1,28 32 0</inkml:trace>
  <inkml:trace contextRef="#ctx0" brushRef="#br1" timeOffset="239610.7049">11874 11281 43,'-40'42'31,"10"32"2,3 13 2,3 26-17,18 39 1,-1-1-5,23 25-3,3-14-4,21 5-2,14-25-2,20-18-1,14-39-1,14-34 0,14-40 2,8-34-1,1-40 0,-8-31 0,-20-33 0,-24-23-2,-33-7 1,-30-2-1,-35 7 1,-29 16-1,-22 19-1,-25 23-5,-11 48-6,-20 29-26,10 18 2,13 23-1,15 14 0</inkml:trace>
  <inkml:trace contextRef="#ctx0" brushRef="#br1" timeOffset="240410.7507">18902 11201 41,'-84'22'34,"8"29"1,-5 15-2,9 17-16,10 55-2,0 13-5,21 22-2,10 8-4,24 7 0,20-9-3,26-10 1,26-28-2,27-30 0,20-33-2,22-23 3,14-40 2,13-35 0,-4-33 1,-4-29 0,-24-28 2,-17-26-2,-32-22 2,-29-1-3,-42 0-3,-40 18 0,-38 17-3,-45 20-6,-28 29-29,-34 33-3,-22 21 2,-2 12-3</inkml:trace>
  <inkml:trace contextRef="#ctx0" brushRef="#br1" timeOffset="261830.9759">23735 15883 34,'3'-21'28,"5"19"-2,-10-10 4,2 12-16,0 0-1,-8-8 1,8 8-3,-9 2 1,9-2-2,-9 1 0,9-1-3,-10 2 1,10-2-3,0 0-2,-8-7 1,8 7-3,0 0-1,0 0 2,0 0-1,0 0-1,0 0 0,-7-13 1,7 13-2,-1-13 2,1 2 1,0 11-2,-1-17 1,0 6 0,1 11 0,0 0 1,0 0 0,0 0 1,0 0-2,0 0 1,0 0-1,0 0-2,-6-11 2,6 11-3,0 0 2,2-17-3,-2 17 3,2-10-1,-2 10 1,0 0 1,0 0-1,0 0 2,0 0 0,5-12-2,-5 12 1,0 0-1,3-15 0,-3 15 0,0 0 1,0 0-1,0 0-1,0 0 1,0 0-1,0 0 1,0 0 0,0 0 0,0 0-2,0 0 2,0 0-1,9-5 0,-9 5 1,0 0 0,0 0 0,0 0 1,0 0-1,0 0 1,0 0-1,0 0 2,0 0-2,-1 11 0,1-11 0,0 0-1,0 0 0,0 0 0,0 0 2,0 0-2,0 0 2,0 0-1,0 0-2,0 0 2,0 0 2,0 0-2,1-12 0,-1 12 0,0 0 0,0 0 0,0 0 2,-3-10-2,3 10 0,0 0 2,0 10-2,0-10 1,0 0-1,0 0 0,0 0 0,0 0 0,0 0 0,0 0-1,0 0 1,0 0 0,0 0 1,0 0 0,0 0 0,0 0 0,-5 14-1,5-14 0,0 0 0,0 0 0,0 0 0,0 0 0,0 0 0,0 0 0,0 0 0,0 0 0,0 0 0,0 0 0,0 0 0,0 0 0,0 0 0,0 0 0,0 0 0,0 0 0,0 0 0,0 0 0,-6-10 0,6 10 0,0 0 0,0 0 0,0 0 0,0 0 0,0 0 0,0 0 0,0 0 0,0 0 0,0 0 0,-10-3 0,10 3 0,0 0 0,0 0 0,-5-10 0,5 10 0,0 0 0,0 0 0,0 0 0,0 0 0,0 0 0,0 0 0,0 0 0,0 0 0,0 0 0,0 0 0,-6 10 0,6-10 0,0 0 0,0 0 0,0 0 0,-4 11 0,4-11 0,0 0 0,0 0 0,-1-11 0,1 11 0,0 0 0,0 0 0,0 0 0,0 0 0,-2 20 0,2-20 0,0 0 0,-3 13 0,3-13 0,0 0 0,0 12-5,0-12 1,0 0-1,0 0-1,0 0-1,14 21-2,-14-21-5,13 2-20,-13-2-3,0 0 2,13 16-1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4/24/14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Relationship Id="rId3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3.xml"/><Relationship Id="rId3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4.xml"/><Relationship Id="rId3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5.xml"/><Relationship Id="rId3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Relationship Id="rId3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7.xml"/><Relationship Id="rId3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.xml"/><Relationship Id="rId3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379847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Midterm solutions poster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Error needs to </a:t>
            </a:r>
            <a:r>
              <a:rPr lang="en-US" smtClean="0"/>
              <a:t>be corrected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 due next Monday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due in 2 weeks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smtClean="0"/>
              <a:t>Only 1 HW between now and </a:t>
            </a:r>
            <a:br>
              <a:rPr lang="en-US" dirty="0" smtClean="0"/>
            </a:br>
            <a:r>
              <a:rPr lang="en-US" dirty="0" smtClean="0"/>
              <a:t>next midterm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Mesh Analysis-Introduction</a:t>
            </a:r>
            <a:br>
              <a:rPr lang="en-US" sz="2800" dirty="0" smtClean="0"/>
            </a:br>
            <a:r>
              <a:rPr lang="en-US" sz="3200" dirty="0" smtClean="0"/>
              <a:t>What is a Mesh? 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4311" y="1878130"/>
            <a:ext cx="4532489" cy="425873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	A loop is a closed path with no node passed more than once.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	A mesh is a loop that does not contain any other loops within it.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6267" y="1971690"/>
            <a:ext cx="3233426" cy="3233421"/>
            <a:chOff x="5072374" y="1585921"/>
            <a:chExt cx="3233426" cy="3233421"/>
          </a:xfrm>
        </p:grpSpPr>
        <p:grpSp>
          <p:nvGrpSpPr>
            <p:cNvPr id="5" name="Group 190"/>
            <p:cNvGrpSpPr/>
            <p:nvPr/>
          </p:nvGrpSpPr>
          <p:grpSpPr>
            <a:xfrm>
              <a:off x="5072378" y="1714509"/>
              <a:ext cx="257175" cy="1488124"/>
              <a:chOff x="3382667" y="1835079"/>
              <a:chExt cx="257175" cy="1488124"/>
            </a:xfrm>
          </p:grpSpPr>
          <p:sp>
            <p:nvSpPr>
              <p:cNvPr id="50" name="Rectangle 4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190"/>
            <p:cNvGrpSpPr/>
            <p:nvPr/>
          </p:nvGrpSpPr>
          <p:grpSpPr>
            <a:xfrm rot="5400000">
              <a:off x="5816439" y="970449"/>
              <a:ext cx="257175" cy="1488124"/>
              <a:chOff x="3382667" y="1835079"/>
              <a:chExt cx="257175" cy="1488124"/>
            </a:xfrm>
          </p:grpSpPr>
          <p:sp>
            <p:nvSpPr>
              <p:cNvPr id="47" name="Rectangle 4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90"/>
            <p:cNvGrpSpPr/>
            <p:nvPr/>
          </p:nvGrpSpPr>
          <p:grpSpPr>
            <a:xfrm rot="5400000">
              <a:off x="5816439" y="2458573"/>
              <a:ext cx="257175" cy="1488124"/>
              <a:chOff x="3382667" y="1835079"/>
              <a:chExt cx="257175" cy="1488124"/>
            </a:xfrm>
          </p:grpSpPr>
          <p:sp>
            <p:nvSpPr>
              <p:cNvPr id="44" name="Rectangle 43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90"/>
            <p:cNvGrpSpPr/>
            <p:nvPr/>
          </p:nvGrpSpPr>
          <p:grpSpPr>
            <a:xfrm>
              <a:off x="6560499" y="1714509"/>
              <a:ext cx="257175" cy="1488124"/>
              <a:chOff x="3382667" y="1835079"/>
              <a:chExt cx="257175" cy="1488124"/>
            </a:xfrm>
          </p:grpSpPr>
          <p:sp>
            <p:nvSpPr>
              <p:cNvPr id="41" name="Rectangle 4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190"/>
            <p:cNvGrpSpPr/>
            <p:nvPr/>
          </p:nvGrpSpPr>
          <p:grpSpPr>
            <a:xfrm>
              <a:off x="8048625" y="1714511"/>
              <a:ext cx="257175" cy="1488124"/>
              <a:chOff x="3382667" y="1835079"/>
              <a:chExt cx="257175" cy="1488124"/>
            </a:xfrm>
          </p:grpSpPr>
          <p:sp>
            <p:nvSpPr>
              <p:cNvPr id="38" name="Rectangle 3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90"/>
            <p:cNvGrpSpPr/>
            <p:nvPr/>
          </p:nvGrpSpPr>
          <p:grpSpPr>
            <a:xfrm rot="5400000">
              <a:off x="7304564" y="970452"/>
              <a:ext cx="257175" cy="1488124"/>
              <a:chOff x="3382667" y="1835079"/>
              <a:chExt cx="257175" cy="1488124"/>
            </a:xfrm>
          </p:grpSpPr>
          <p:sp>
            <p:nvSpPr>
              <p:cNvPr id="35" name="Rectangle 3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90"/>
            <p:cNvGrpSpPr/>
            <p:nvPr/>
          </p:nvGrpSpPr>
          <p:grpSpPr>
            <a:xfrm rot="5400000">
              <a:off x="7304560" y="2458575"/>
              <a:ext cx="257175" cy="1488124"/>
              <a:chOff x="3382667" y="1835079"/>
              <a:chExt cx="257175" cy="1488124"/>
            </a:xfrm>
          </p:grpSpPr>
          <p:sp>
            <p:nvSpPr>
              <p:cNvPr id="32" name="Rectangle 31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90"/>
            <p:cNvGrpSpPr/>
            <p:nvPr/>
          </p:nvGrpSpPr>
          <p:grpSpPr>
            <a:xfrm>
              <a:off x="5072374" y="3202631"/>
              <a:ext cx="257175" cy="1488124"/>
              <a:chOff x="3382667" y="1835079"/>
              <a:chExt cx="257175" cy="1488124"/>
            </a:xfrm>
          </p:grpSpPr>
          <p:sp>
            <p:nvSpPr>
              <p:cNvPr id="29" name="Rectangle 28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0"/>
            <p:cNvGrpSpPr/>
            <p:nvPr/>
          </p:nvGrpSpPr>
          <p:grpSpPr>
            <a:xfrm rot="5400000">
              <a:off x="5816435" y="3946695"/>
              <a:ext cx="257175" cy="1488124"/>
              <a:chOff x="3382667" y="1835079"/>
              <a:chExt cx="257175" cy="1488124"/>
            </a:xfrm>
          </p:grpSpPr>
          <p:sp>
            <p:nvSpPr>
              <p:cNvPr id="26" name="Rectangle 25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90"/>
            <p:cNvGrpSpPr/>
            <p:nvPr/>
          </p:nvGrpSpPr>
          <p:grpSpPr>
            <a:xfrm>
              <a:off x="6560495" y="3202629"/>
              <a:ext cx="257175" cy="1488124"/>
              <a:chOff x="3382667" y="1835079"/>
              <a:chExt cx="257175" cy="1488124"/>
            </a:xfrm>
          </p:grpSpPr>
          <p:sp>
            <p:nvSpPr>
              <p:cNvPr id="23" name="Rectangle 22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90"/>
            <p:cNvGrpSpPr/>
            <p:nvPr/>
          </p:nvGrpSpPr>
          <p:grpSpPr>
            <a:xfrm>
              <a:off x="8048620" y="3202628"/>
              <a:ext cx="257175" cy="1488124"/>
              <a:chOff x="3382667" y="1835079"/>
              <a:chExt cx="257175" cy="1488124"/>
            </a:xfrm>
          </p:grpSpPr>
          <p:sp>
            <p:nvSpPr>
              <p:cNvPr id="20" name="Rectangle 1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90"/>
            <p:cNvGrpSpPr/>
            <p:nvPr/>
          </p:nvGrpSpPr>
          <p:grpSpPr>
            <a:xfrm rot="5400000">
              <a:off x="7304560" y="3946692"/>
              <a:ext cx="257175" cy="1488124"/>
              <a:chOff x="3382667" y="1835079"/>
              <a:chExt cx="257175" cy="1488124"/>
            </a:xfrm>
          </p:grpSpPr>
          <p:sp>
            <p:nvSpPr>
              <p:cNvPr id="17" name="Rectangle 16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Ink 52"/>
              <p14:cNvContentPartPr/>
              <p14:nvPr/>
            </p14:nvContentPartPr>
            <p14:xfrm>
              <a:off x="1145880" y="2602080"/>
              <a:ext cx="2208600" cy="21805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8960" y="2586240"/>
                <a:ext cx="2242080" cy="220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1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Mesh Analysis-Introduction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Mesh Current vs. Element Current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511" y="1792302"/>
            <a:ext cx="3821289" cy="228922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The current through a mesh is known as mesh current. </a:t>
            </a:r>
          </a:p>
          <a:p>
            <a:r>
              <a:rPr lang="en-US" sz="1600" dirty="0" smtClean="0"/>
              <a:t>Direction of the mesh current is arbitrary-conventionally assumed to be clockwise.</a:t>
            </a:r>
          </a:p>
          <a:p>
            <a:r>
              <a:rPr lang="en-US" sz="1600" dirty="0" smtClean="0"/>
              <a:t>The current through an element can be the same as mesh current or the subtraction of two mesh currents.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253" name="Group 252"/>
          <p:cNvGrpSpPr/>
          <p:nvPr/>
        </p:nvGrpSpPr>
        <p:grpSpPr>
          <a:xfrm>
            <a:off x="443566" y="1568769"/>
            <a:ext cx="3493585" cy="3260069"/>
            <a:chOff x="443566" y="1309122"/>
            <a:chExt cx="3493585" cy="3260069"/>
          </a:xfrm>
        </p:grpSpPr>
        <p:grpSp>
          <p:nvGrpSpPr>
            <p:cNvPr id="247" name="Group 246"/>
            <p:cNvGrpSpPr/>
            <p:nvPr/>
          </p:nvGrpSpPr>
          <p:grpSpPr>
            <a:xfrm>
              <a:off x="1092947" y="1309122"/>
              <a:ext cx="1203203" cy="482222"/>
              <a:chOff x="1092947" y="1309122"/>
              <a:chExt cx="1203203" cy="482222"/>
            </a:xfrm>
          </p:grpSpPr>
          <p:sp>
            <p:nvSpPr>
              <p:cNvPr id="244" name="TextBox 243"/>
              <p:cNvSpPr txBox="1"/>
              <p:nvPr/>
            </p:nvSpPr>
            <p:spPr>
              <a:xfrm rot="10800000">
                <a:off x="1092947" y="14220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 rot="10800000">
                <a:off x="2040952" y="1412960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567159" y="1309122"/>
                <a:ext cx="394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</p:grpSp>
        <p:grpSp>
          <p:nvGrpSpPr>
            <p:cNvPr id="252" name="Group 251"/>
            <p:cNvGrpSpPr/>
            <p:nvPr/>
          </p:nvGrpSpPr>
          <p:grpSpPr>
            <a:xfrm>
              <a:off x="443566" y="1619343"/>
              <a:ext cx="3493585" cy="2949848"/>
              <a:chOff x="443566" y="1619343"/>
              <a:chExt cx="3493585" cy="2949848"/>
            </a:xfrm>
          </p:grpSpPr>
          <p:grpSp>
            <p:nvGrpSpPr>
              <p:cNvPr id="233" name="Group 232"/>
              <p:cNvGrpSpPr/>
              <p:nvPr/>
            </p:nvGrpSpPr>
            <p:grpSpPr>
              <a:xfrm>
                <a:off x="946673" y="1619343"/>
                <a:ext cx="2990478" cy="2949848"/>
                <a:chOff x="1665326" y="1474743"/>
                <a:chExt cx="2990478" cy="294984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1665678" y="1555087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54" name="Group 52"/>
                  <p:cNvGrpSpPr/>
                  <p:nvPr/>
                </p:nvGrpSpPr>
                <p:grpSpPr>
                  <a:xfrm rot="5400000">
                    <a:off x="416939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57" name="Straight Connector 5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" name="Straight Connector 5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Connector 6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Connector 6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Connector 6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Straight Connector 6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2378773" y="84768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6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72" name="Straight Connector 7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Straight Connector 7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Straight Connector 7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Straight Connector 7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Straight Connector 8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/>
                <p:cNvGrpSpPr/>
                <p:nvPr/>
              </p:nvGrpSpPr>
              <p:grpSpPr>
                <a:xfrm rot="16200000">
                  <a:off x="2372906" y="226249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8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87" name="Straight Connector 8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Straight Connector 8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Straight Connector 8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Straight Connector 8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Straight Connector 9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Straight Connector 9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Straight Connector 9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Straight Connector 9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Straight Connector 9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Straight Connector 9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7" name="Straight Connector 9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3086178" y="155526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99" name="Group 52"/>
                  <p:cNvGrpSpPr/>
                  <p:nvPr/>
                </p:nvGrpSpPr>
                <p:grpSpPr>
                  <a:xfrm rot="5400000">
                    <a:off x="4169401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2" name="Straight Connector 10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" name="Straight Connector 10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" name="Straight Connector 10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" name="Straight Connector 10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Straight Connector 10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1665326" y="2929093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1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9" name="Straight Connector 11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0" name="Straight Connector 11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1" name="Straight Connector 12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" name="Straight Connector 12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Straight Connector 12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Straight Connector 12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Straight Connector 12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Straight Connector 12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15" name="Straight Connector 11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8" name="Group 127"/>
                <p:cNvGrpSpPr/>
                <p:nvPr/>
              </p:nvGrpSpPr>
              <p:grpSpPr>
                <a:xfrm rot="16200000">
                  <a:off x="3787712" y="848031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2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32" name="Straight Connector 13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3" name="Straight Connector 13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Straight Connector 13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Straight Connector 13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" name="Straight Connector 13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" name="Straight Connector 13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8" name="Straight Connector 13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9" name="Straight Connector 13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0" name="Straight Connector 13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" name="Straight Connector 14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" name="Straight Connector 14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30" name="Straight Connector 12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Straight Connector 13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3" name="Group 142"/>
                <p:cNvGrpSpPr/>
                <p:nvPr/>
              </p:nvGrpSpPr>
              <p:grpSpPr>
                <a:xfrm rot="16200000">
                  <a:off x="3787712" y="2261950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44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47" name="Straight Connector 14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" name="Straight Connector 14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" name="Straight Connector 14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0" name="Straight Connector 14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1" name="Straight Connector 15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2" name="Straight Connector 15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" name="Straight Connector 15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Straight Connector 15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" name="Straight Connector 15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6" name="Straight Connector 15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7" name="Straight Connector 15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5" name="Straight Connector 14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8" name="Group 157"/>
                <p:cNvGrpSpPr/>
                <p:nvPr/>
              </p:nvGrpSpPr>
              <p:grpSpPr>
                <a:xfrm>
                  <a:off x="4495117" y="1555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59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62" name="Straight Connector 16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3" name="Straight Connector 16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4" name="Straight Connector 16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5" name="Straight Connector 16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6" name="Straight Connector 16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7" name="Straight Connector 16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8" name="Straight Connector 16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69" name="Straight Connector 16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0" name="Straight Connector 16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1" name="Straight Connector 17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2" name="Straight Connector 17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60" name="Straight Connector 15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3" name="Group 172"/>
                <p:cNvGrpSpPr/>
                <p:nvPr/>
              </p:nvGrpSpPr>
              <p:grpSpPr>
                <a:xfrm rot="16200000">
                  <a:off x="2372554" y="3636498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74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77" name="Straight Connector 17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Straight Connector 17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9" name="Straight Connector 17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5" name="Straight Connector 17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6" name="Straight Connector 17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8" name="Group 187"/>
                <p:cNvGrpSpPr/>
                <p:nvPr/>
              </p:nvGrpSpPr>
              <p:grpSpPr>
                <a:xfrm rot="16200000">
                  <a:off x="3794117" y="363684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189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92" name="Straight Connector 19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3" name="Straight Connector 19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4" name="Straight Connector 19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8" name="Straight Connector 19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9" name="Straight Connector 19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0" name="Straight Connector 19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1" name="Straight Connector 20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Straight Connector 20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0" name="Straight Connector 18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1" name="Straight Connector 19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3" name="Group 202"/>
                <p:cNvGrpSpPr/>
                <p:nvPr/>
              </p:nvGrpSpPr>
              <p:grpSpPr>
                <a:xfrm>
                  <a:off x="3086717" y="2968812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04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07" name="Straight Connector 206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Straight Connector 207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0" name="Straight Connector 209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1" name="Straight Connector 210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2" name="Straight Connector 211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3" name="Straight Connector 212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4" name="Straight Connector 213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5" name="Straight Connector 214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6" name="Straight Connector 215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7" name="Straight Connector 216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05" name="Straight Connector 204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6" name="Straight Connector 205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4494769" y="2929614"/>
                  <a:ext cx="160687" cy="1414811"/>
                  <a:chOff x="4491655" y="3124200"/>
                  <a:chExt cx="160687" cy="1414811"/>
                </a:xfrm>
              </p:grpSpPr>
              <p:grpSp>
                <p:nvGrpSpPr>
                  <p:cNvPr id="219" name="Group 52"/>
                  <p:cNvGrpSpPr/>
                  <p:nvPr/>
                </p:nvGrpSpPr>
                <p:grpSpPr>
                  <a:xfrm rot="5400000">
                    <a:off x="4169405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22" name="Straight Connector 221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3" name="Straight Connector 222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4" name="Straight Connector 223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5" name="Straight Connector 224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6" name="Straight Connector 225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7" name="Straight Connector 226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8" name="Straight Connector 227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9" name="Straight Connector 228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0" name="Straight Connector 229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1" name="Straight Connector 230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2" name="Straight Connector 231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20" name="Straight Connector 219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4" name="Group 233"/>
              <p:cNvGrpSpPr/>
              <p:nvPr/>
            </p:nvGrpSpPr>
            <p:grpSpPr>
              <a:xfrm>
                <a:off x="2429937" y="1881455"/>
                <a:ext cx="651907" cy="1033145"/>
                <a:chOff x="5337610" y="1763730"/>
                <a:chExt cx="651907" cy="1033145"/>
              </a:xfrm>
            </p:grpSpPr>
            <p:sp>
              <p:nvSpPr>
                <p:cNvPr id="235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36" name="Group 218"/>
                <p:cNvGrpSpPr/>
                <p:nvPr/>
              </p:nvGrpSpPr>
              <p:grpSpPr>
                <a:xfrm rot="10800000">
                  <a:off x="5337610" y="1763730"/>
                  <a:ext cx="300082" cy="1033145"/>
                  <a:chOff x="3990084" y="2094849"/>
                  <a:chExt cx="300082" cy="1033145"/>
                </a:xfrm>
              </p:grpSpPr>
              <p:sp>
                <p:nvSpPr>
                  <p:cNvPr id="237" name="TextBox 236"/>
                  <p:cNvSpPr txBox="1"/>
                  <p:nvPr/>
                </p:nvSpPr>
                <p:spPr>
                  <a:xfrm>
                    <a:off x="3990084" y="2758662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4031304" y="2094849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>
              <a:xfrm>
                <a:off x="443566" y="1881455"/>
                <a:ext cx="548706" cy="1033146"/>
                <a:chOff x="5486400" y="1758570"/>
                <a:chExt cx="548706" cy="1033146"/>
              </a:xfrm>
            </p:grpSpPr>
            <p:sp>
              <p:nvSpPr>
                <p:cNvPr id="240" name="Title 1"/>
                <p:cNvSpPr txBox="1">
                  <a:spLocks/>
                </p:cNvSpPr>
                <p:nvPr/>
              </p:nvSpPr>
              <p:spPr>
                <a:xfrm>
                  <a:off x="5486400" y="1910568"/>
                  <a:ext cx="503117" cy="67068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sz="20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en-US" sz="2000" baseline="-25000" dirty="0" smtClean="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en-US" sz="2000" b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j-ea"/>
                    <a:cs typeface="Times New Roman" pitchFamily="18" charset="0"/>
                  </a:endParaRPr>
                </a:p>
              </p:txBody>
            </p:sp>
            <p:grpSp>
              <p:nvGrpSpPr>
                <p:cNvPr id="241" name="Group 218"/>
                <p:cNvGrpSpPr/>
                <p:nvPr/>
              </p:nvGrpSpPr>
              <p:grpSpPr>
                <a:xfrm rot="10800000">
                  <a:off x="5735023" y="1758570"/>
                  <a:ext cx="300083" cy="1033146"/>
                  <a:chOff x="3592670" y="2100008"/>
                  <a:chExt cx="300083" cy="1033146"/>
                </a:xfrm>
              </p:grpSpPr>
              <p:sp>
                <p:nvSpPr>
                  <p:cNvPr id="242" name="TextBox 241"/>
                  <p:cNvSpPr txBox="1"/>
                  <p:nvPr/>
                </p:nvSpPr>
                <p:spPr>
                  <a:xfrm>
                    <a:off x="3592671" y="2100008"/>
                    <a:ext cx="3000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+</a:t>
                    </a:r>
                    <a:endParaRPr lang="en-US" dirty="0"/>
                  </a:p>
                </p:txBody>
              </p:sp>
              <p:sp>
                <p:nvSpPr>
                  <p:cNvPr id="243" name="TextBox 242"/>
                  <p:cNvSpPr txBox="1"/>
                  <p:nvPr/>
                </p:nvSpPr>
                <p:spPr>
                  <a:xfrm>
                    <a:off x="3592670" y="2763822"/>
                    <a:ext cx="25519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-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48" name="Group 247"/>
              <p:cNvGrpSpPr/>
              <p:nvPr/>
            </p:nvGrpSpPr>
            <p:grpSpPr>
              <a:xfrm>
                <a:off x="2543582" y="3143583"/>
                <a:ext cx="1203203" cy="482222"/>
                <a:chOff x="1092947" y="1309122"/>
                <a:chExt cx="1203203" cy="482222"/>
              </a:xfrm>
            </p:grpSpPr>
            <p:sp>
              <p:nvSpPr>
                <p:cNvPr id="249" name="TextBox 248"/>
                <p:cNvSpPr txBox="1"/>
                <p:nvPr/>
              </p:nvSpPr>
              <p:spPr>
                <a:xfrm rot="10800000">
                  <a:off x="1092947" y="1422012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250" name="TextBox 249"/>
                <p:cNvSpPr txBox="1"/>
                <p:nvPr/>
              </p:nvSpPr>
              <p:spPr>
                <a:xfrm rot="10800000">
                  <a:off x="2040952" y="1412960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1567159" y="1309122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V</a:t>
                  </a:r>
                  <a:r>
                    <a:rPr lang="en-US" baseline="-25000" dirty="0" smtClean="0"/>
                    <a:t>4</a:t>
                  </a:r>
                  <a:endParaRPr lang="en-US" dirty="0"/>
                </a:p>
              </p:txBody>
            </p: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49200" y="2024280"/>
              <a:ext cx="6806520" cy="3711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440" y="2020320"/>
                <a:ext cx="6837840" cy="372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682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Analysis-Method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4" y="1112835"/>
            <a:ext cx="4916311" cy="1223961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Assign mesh currents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Apply KVL+ Ohm’s law to each mesh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Solve the equations for 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,…i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en-US" baseline="-25000" dirty="0" smtClean="0"/>
          </a:p>
          <a:p>
            <a:endParaRPr lang="en-US" baseline="30000" dirty="0" smtClean="0"/>
          </a:p>
        </p:txBody>
      </p:sp>
      <p:grpSp>
        <p:nvGrpSpPr>
          <p:cNvPr id="101" name="Group 100"/>
          <p:cNvGrpSpPr/>
          <p:nvPr/>
        </p:nvGrpSpPr>
        <p:grpSpPr>
          <a:xfrm>
            <a:off x="-40029" y="1849511"/>
            <a:ext cx="4231228" cy="2387820"/>
            <a:chOff x="242196" y="2628452"/>
            <a:chExt cx="4231228" cy="2387820"/>
          </a:xfrm>
        </p:grpSpPr>
        <p:sp>
          <p:nvSpPr>
            <p:cNvPr id="208" name="TextBox 207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242196" y="2997788"/>
              <a:ext cx="4231228" cy="2018484"/>
              <a:chOff x="242196" y="2997788"/>
              <a:chExt cx="4231228" cy="2018484"/>
            </a:xfrm>
          </p:grpSpPr>
          <p:grpSp>
            <p:nvGrpSpPr>
              <p:cNvPr id="108" name="Group 75"/>
              <p:cNvGrpSpPr/>
              <p:nvPr/>
            </p:nvGrpSpPr>
            <p:grpSpPr>
              <a:xfrm>
                <a:off x="700976" y="3078128"/>
                <a:ext cx="485775" cy="1488125"/>
                <a:chOff x="5172949" y="2484911"/>
                <a:chExt cx="485775" cy="1488125"/>
              </a:xfrm>
            </p:grpSpPr>
            <p:sp>
              <p:nvSpPr>
                <p:cNvPr id="109" name="Oval 108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1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78"/>
              <p:cNvGrpSpPr/>
              <p:nvPr/>
            </p:nvGrpSpPr>
            <p:grpSpPr>
              <a:xfrm rot="16200000">
                <a:off x="1570925" y="2370726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15" name="Group 52"/>
                <p:cNvGrpSpPr/>
                <p:nvPr/>
              </p:nvGrpSpPr>
              <p:grpSpPr>
                <a:xfrm rot="5400000">
                  <a:off x="416939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Straight Connector 12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" name="Straight Connector 12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2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7" name="Straight Connector 12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Straight Connector 12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9" name="Group 93"/>
              <p:cNvGrpSpPr/>
              <p:nvPr/>
            </p:nvGrpSpPr>
            <p:grpSpPr>
              <a:xfrm rot="16200000">
                <a:off x="2985736" y="237142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30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33" name="Straight Connector 13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" name="Straight Connector 13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Straight Connector 13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4" name="Group 111"/>
              <p:cNvGrpSpPr/>
              <p:nvPr/>
            </p:nvGrpSpPr>
            <p:grpSpPr>
              <a:xfrm rot="16200000">
                <a:off x="1574030" y="385884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45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48" name="Straight Connector 147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1" name="Straight Connector 150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2" name="Straight Connector 151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Connector 152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8" name="Straight Connector 157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6" name="Straight Connector 145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26"/>
              <p:cNvGrpSpPr/>
              <p:nvPr/>
            </p:nvGrpSpPr>
            <p:grpSpPr>
              <a:xfrm rot="16200000">
                <a:off x="2985736" y="3859198"/>
                <a:ext cx="160687" cy="1414811"/>
                <a:chOff x="4491655" y="3124200"/>
                <a:chExt cx="160687" cy="1414811"/>
              </a:xfrm>
            </p:grpSpPr>
            <p:grpSp>
              <p:nvGrpSpPr>
                <p:cNvPr id="160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163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Connector 166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8" name="Straight Connector 167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9" name="Straight Connector 168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1" name="Straight Connector 170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Straight Connector 172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1" name="Straight Connector 160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4" name="Group 173"/>
              <p:cNvGrpSpPr/>
              <p:nvPr/>
            </p:nvGrpSpPr>
            <p:grpSpPr>
              <a:xfrm>
                <a:off x="2281435" y="3071797"/>
                <a:ext cx="160687" cy="1494983"/>
                <a:chOff x="2228161" y="2300571"/>
                <a:chExt cx="160687" cy="1494983"/>
              </a:xfrm>
            </p:grpSpPr>
            <p:grpSp>
              <p:nvGrpSpPr>
                <p:cNvPr id="175" name="Group 93"/>
                <p:cNvGrpSpPr/>
                <p:nvPr/>
              </p:nvGrpSpPr>
              <p:grpSpPr>
                <a:xfrm>
                  <a:off x="2228171" y="2300571"/>
                  <a:ext cx="160687" cy="1414811"/>
                  <a:chOff x="4491665" y="3124200"/>
                  <a:chExt cx="160687" cy="1414811"/>
                </a:xfrm>
              </p:grpSpPr>
              <p:grpSp>
                <p:nvGrpSpPr>
                  <p:cNvPr id="177" name="Group 52"/>
                  <p:cNvGrpSpPr/>
                  <p:nvPr/>
                </p:nvGrpSpPr>
                <p:grpSpPr>
                  <a:xfrm rot="5400000">
                    <a:off x="4169403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80" name="Straight Connector 179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1" name="Straight Connector 180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Straight Connector 181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3" name="Straight Connector 182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Straight Connector 183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5" name="Straight Connector 184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6" name="Straight Connector 185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7" name="Straight Connector 186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8" name="Straight Connector 187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9" name="Straight Connector 188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0" name="Straight Connector 189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8" name="Straight Connector 177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6" name="Straight Connector 175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1" name="TextBox 210"/>
              <p:cNvSpPr txBox="1"/>
              <p:nvPr/>
            </p:nvSpPr>
            <p:spPr>
              <a:xfrm>
                <a:off x="2759558" y="4646940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1790720" y="3611171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213" name="TextBox 212"/>
              <p:cNvSpPr txBox="1"/>
              <p:nvPr/>
            </p:nvSpPr>
            <p:spPr>
              <a:xfrm>
                <a:off x="1400572" y="4646940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214" name="Group 75"/>
              <p:cNvGrpSpPr/>
              <p:nvPr/>
            </p:nvGrpSpPr>
            <p:grpSpPr>
              <a:xfrm>
                <a:off x="3528869" y="3083771"/>
                <a:ext cx="485775" cy="1488125"/>
                <a:chOff x="5172949" y="2484911"/>
                <a:chExt cx="485775" cy="1488125"/>
              </a:xfrm>
            </p:grpSpPr>
            <p:sp>
              <p:nvSpPr>
                <p:cNvPr id="215" name="Oval 21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218" name="Straight Connector 21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0" name="TextBox 219"/>
              <p:cNvSpPr txBox="1"/>
              <p:nvPr/>
            </p:nvSpPr>
            <p:spPr>
              <a:xfrm>
                <a:off x="4014644" y="3627482"/>
                <a:ext cx="458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v</a:t>
                </a:r>
                <a:endParaRPr lang="en-US" dirty="0"/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42196" y="3574728"/>
                <a:ext cx="575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v</a:t>
                </a:r>
                <a:endParaRPr lang="en-US" dirty="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5000" y="1138320"/>
              <a:ext cx="8022960" cy="3929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760" y="1132920"/>
                <a:ext cx="8051760" cy="395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7666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9" y="1219200"/>
            <a:ext cx="5537200" cy="1323621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CASE 1: current source only in one mesh.</a:t>
            </a:r>
          </a:p>
          <a:p>
            <a:pPr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already have the current for that mesh =&gt; no need to write KVL for that mesh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7" name="Group 106"/>
          <p:cNvGrpSpPr/>
          <p:nvPr/>
        </p:nvGrpSpPr>
        <p:grpSpPr>
          <a:xfrm>
            <a:off x="-17451" y="1947903"/>
            <a:ext cx="4002429" cy="2018492"/>
            <a:chOff x="242196" y="2628452"/>
            <a:chExt cx="4260082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400572" y="262845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84254" y="2628808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8" name="Group 75"/>
            <p:cNvGrpSpPr/>
            <p:nvPr/>
          </p:nvGrpSpPr>
          <p:grpSpPr>
            <a:xfrm>
              <a:off x="700976" y="3078128"/>
              <a:ext cx="485775" cy="1488125"/>
              <a:chOff x="5172949" y="2484911"/>
              <a:chExt cx="485775" cy="1488125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98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9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8"/>
            <p:cNvGrpSpPr/>
            <p:nvPr/>
          </p:nvGrpSpPr>
          <p:grpSpPr>
            <a:xfrm rot="16200000">
              <a:off x="1570925" y="2370718"/>
              <a:ext cx="160687" cy="1414811"/>
              <a:chOff x="4491663" y="3124200"/>
              <a:chExt cx="160687" cy="1414811"/>
            </a:xfrm>
          </p:grpSpPr>
          <p:grpSp>
            <p:nvGrpSpPr>
              <p:cNvPr id="83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3"/>
            <p:cNvGrpSpPr/>
            <p:nvPr/>
          </p:nvGrpSpPr>
          <p:grpSpPr>
            <a:xfrm rot="16200000">
              <a:off x="2985736" y="2371418"/>
              <a:ext cx="160687" cy="1414811"/>
              <a:chOff x="4491665" y="3124200"/>
              <a:chExt cx="160687" cy="1414811"/>
            </a:xfrm>
          </p:grpSpPr>
          <p:grpSp>
            <p:nvGrpSpPr>
              <p:cNvPr id="6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" name="Straight Connector 6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11"/>
            <p:cNvGrpSpPr/>
            <p:nvPr/>
          </p:nvGrpSpPr>
          <p:grpSpPr>
            <a:xfrm rot="16200000">
              <a:off x="1574030" y="3858838"/>
              <a:ext cx="160687" cy="1414811"/>
              <a:chOff x="4491665" y="3124200"/>
              <a:chExt cx="160687" cy="1414811"/>
            </a:xfrm>
          </p:grpSpPr>
          <p:grpSp>
            <p:nvGrpSpPr>
              <p:cNvPr id="55" name="Group 54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6"/>
            <p:cNvGrpSpPr/>
            <p:nvPr/>
          </p:nvGrpSpPr>
          <p:grpSpPr>
            <a:xfrm rot="16200000">
              <a:off x="2985736" y="3859186"/>
              <a:ext cx="160687" cy="1414811"/>
              <a:chOff x="4491667" y="3124200"/>
              <a:chExt cx="160687" cy="1414811"/>
            </a:xfrm>
          </p:grpSpPr>
          <p:grpSp>
            <p:nvGrpSpPr>
              <p:cNvPr id="41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73"/>
            <p:cNvGrpSpPr/>
            <p:nvPr/>
          </p:nvGrpSpPr>
          <p:grpSpPr>
            <a:xfrm>
              <a:off x="2281447" y="3071797"/>
              <a:ext cx="160687" cy="1494983"/>
              <a:chOff x="2228173" y="2300571"/>
              <a:chExt cx="160687" cy="1494983"/>
            </a:xfrm>
          </p:grpSpPr>
          <p:grpSp>
            <p:nvGrpSpPr>
              <p:cNvPr id="25" name="Group 93"/>
              <p:cNvGrpSpPr/>
              <p:nvPr/>
            </p:nvGrpSpPr>
            <p:grpSpPr>
              <a:xfrm>
                <a:off x="2228173" y="2300571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2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6" name="Straight Connector 25"/>
              <p:cNvCxnSpPr/>
              <p:nvPr/>
            </p:nvCxnSpPr>
            <p:spPr>
              <a:xfrm rot="5400000">
                <a:off x="2268608" y="3755116"/>
                <a:ext cx="8087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2759558" y="464694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0720" y="3611171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7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00572" y="464694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14644" y="3627482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A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2196" y="3574728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v</a:t>
              </a:r>
              <a:endParaRPr lang="en-US" dirty="0"/>
            </a:p>
          </p:txBody>
        </p:sp>
        <p:grpSp>
          <p:nvGrpSpPr>
            <p:cNvPr id="102" name="Group 101"/>
            <p:cNvGrpSpPr>
              <a:grpSpLocks noChangeAspect="1"/>
            </p:cNvGrpSpPr>
            <p:nvPr/>
          </p:nvGrpSpPr>
          <p:grpSpPr>
            <a:xfrm>
              <a:off x="3519329" y="3072385"/>
              <a:ext cx="530352" cy="1497463"/>
              <a:chOff x="600075" y="1458273"/>
              <a:chExt cx="485775" cy="1371599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00075" y="1915473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rot="5400000" flipH="1" flipV="1">
                <a:off x="685801" y="2139311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03" idx="0"/>
              </p:cNvCxnSpPr>
              <p:nvPr/>
            </p:nvCxnSpPr>
            <p:spPr>
              <a:xfrm rot="16200000" flipV="1">
                <a:off x="613966" y="1686476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3" idx="4"/>
              </p:cNvCxnSpPr>
              <p:nvPr/>
            </p:nvCxnSpPr>
            <p:spPr>
              <a:xfrm rot="16200000" flipH="1">
                <a:off x="628651" y="2615559"/>
                <a:ext cx="428625" cy="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47880" y="1124640"/>
              <a:ext cx="7374600" cy="222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5640" y="1120680"/>
                <a:ext cx="7400520" cy="223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5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with Current Sources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9812"/>
            <a:ext cx="6733822" cy="86077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CASE 2: current source exits between two meshes. =&gt; create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KVL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Apply KCL to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supermesh</a:t>
            </a:r>
            <a:endParaRPr lang="en-US" sz="1800" dirty="0" smtClean="0"/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25" y="280607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v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10872" y="1859799"/>
            <a:ext cx="3674081" cy="2387820"/>
            <a:chOff x="510872" y="2345226"/>
            <a:chExt cx="3674081" cy="2387820"/>
          </a:xfrm>
        </p:grpSpPr>
        <p:sp>
          <p:nvSpPr>
            <p:cNvPr id="5" name="TextBox 4"/>
            <p:cNvSpPr txBox="1"/>
            <p:nvPr/>
          </p:nvSpPr>
          <p:spPr>
            <a:xfrm>
              <a:off x="1210468" y="2345226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94150" y="234558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510872" y="2714552"/>
              <a:ext cx="3674081" cy="2018494"/>
              <a:chOff x="510872" y="2714552"/>
              <a:chExt cx="3674081" cy="2018494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2569454" y="436371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10468" y="4363714"/>
                <a:ext cx="649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10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grpSp>
            <p:nvGrpSpPr>
              <p:cNvPr id="7" name="Group 75"/>
              <p:cNvGrpSpPr/>
              <p:nvPr/>
            </p:nvGrpSpPr>
            <p:grpSpPr>
              <a:xfrm>
                <a:off x="510872" y="2794902"/>
                <a:ext cx="485775" cy="1488125"/>
                <a:chOff x="5172949" y="2484911"/>
                <a:chExt cx="485775" cy="1488125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5172949" y="2945982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6" name="Title 1"/>
                <p:cNvSpPr txBox="1">
                  <a:spLocks/>
                </p:cNvSpPr>
                <p:nvPr/>
              </p:nvSpPr>
              <p:spPr>
                <a:xfrm>
                  <a:off x="5296205" y="290718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7" name="Title 1"/>
                <p:cNvSpPr txBox="1">
                  <a:spLocks/>
                </p:cNvSpPr>
                <p:nvPr/>
              </p:nvSpPr>
              <p:spPr>
                <a:xfrm>
                  <a:off x="5296205" y="3166177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5148301" y="3702397"/>
                  <a:ext cx="541279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5185301" y="2715447"/>
                  <a:ext cx="461071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8"/>
              <p:cNvGrpSpPr/>
              <p:nvPr/>
            </p:nvGrpSpPr>
            <p:grpSpPr>
              <a:xfrm rot="16200000">
                <a:off x="1380821" y="2087490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81" name="Group 52"/>
                <p:cNvGrpSpPr/>
                <p:nvPr/>
              </p:nvGrpSpPr>
              <p:grpSpPr>
                <a:xfrm rot="5400000">
                  <a:off x="4169403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86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Straight Connector 87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93"/>
              <p:cNvGrpSpPr/>
              <p:nvPr/>
            </p:nvGrpSpPr>
            <p:grpSpPr>
              <a:xfrm rot="16200000">
                <a:off x="2795632" y="208819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67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70" name="Straight Connector 6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Straight Connector 7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Straight Connector 7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11"/>
              <p:cNvGrpSpPr/>
              <p:nvPr/>
            </p:nvGrpSpPr>
            <p:grpSpPr>
              <a:xfrm rot="16200000">
                <a:off x="1383926" y="3575610"/>
                <a:ext cx="160687" cy="1414811"/>
                <a:chOff x="4491667" y="3124200"/>
                <a:chExt cx="160687" cy="141481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 rot="5400000">
                  <a:off x="4169405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56" name="Straight Connector 55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Connector 62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Straight Connector 64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" name="Straight Connector 53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26"/>
              <p:cNvGrpSpPr/>
              <p:nvPr/>
            </p:nvGrpSpPr>
            <p:grpSpPr>
              <a:xfrm rot="16200000">
                <a:off x="2795632" y="3575958"/>
                <a:ext cx="160687" cy="1414811"/>
                <a:chOff x="4491669" y="3124200"/>
                <a:chExt cx="160687" cy="1414811"/>
              </a:xfrm>
            </p:grpSpPr>
            <p:grpSp>
              <p:nvGrpSpPr>
                <p:cNvPr id="39" name="Group 52"/>
                <p:cNvGrpSpPr/>
                <p:nvPr/>
              </p:nvGrpSpPr>
              <p:grpSpPr>
                <a:xfrm rot="5400000">
                  <a:off x="4169407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173"/>
              <p:cNvGrpSpPr/>
              <p:nvPr/>
            </p:nvGrpSpPr>
            <p:grpSpPr>
              <a:xfrm>
                <a:off x="3503037" y="2798267"/>
                <a:ext cx="160687" cy="1494983"/>
                <a:chOff x="2228175" y="2300571"/>
                <a:chExt cx="160687" cy="1494983"/>
              </a:xfrm>
            </p:grpSpPr>
            <p:grpSp>
              <p:nvGrpSpPr>
                <p:cNvPr id="23" name="Group 93"/>
                <p:cNvGrpSpPr/>
                <p:nvPr/>
              </p:nvGrpSpPr>
              <p:grpSpPr>
                <a:xfrm>
                  <a:off x="2228175" y="2300571"/>
                  <a:ext cx="160687" cy="1414811"/>
                  <a:chOff x="4491669" y="3124200"/>
                  <a:chExt cx="160687" cy="1414811"/>
                </a:xfrm>
              </p:grpSpPr>
              <p:grpSp>
                <p:nvGrpSpPr>
                  <p:cNvPr id="25" name="Group 52"/>
                  <p:cNvGrpSpPr/>
                  <p:nvPr/>
                </p:nvGrpSpPr>
                <p:grpSpPr>
                  <a:xfrm rot="5400000">
                    <a:off x="4169407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28" name="Straight Connector 2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6" name="Straight Connector 2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4" name="Straight Connector 2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3652435" y="3280744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7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68570" y="3071307"/>
                <a:ext cx="4876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A</a:t>
                </a:r>
                <a:endParaRPr lang="en-US" dirty="0"/>
              </a:p>
            </p:txBody>
          </p:sp>
          <p:grpSp>
            <p:nvGrpSpPr>
              <p:cNvPr id="18" name="Group 101"/>
              <p:cNvGrpSpPr>
                <a:grpSpLocks noChangeAspect="1"/>
              </p:cNvGrpSpPr>
              <p:nvPr/>
            </p:nvGrpSpPr>
            <p:grpSpPr>
              <a:xfrm>
                <a:off x="1903394" y="2795787"/>
                <a:ext cx="274320" cy="532504"/>
                <a:chOff x="600075" y="1458273"/>
                <a:chExt cx="485775" cy="942975"/>
              </a:xfrm>
            </p:grpSpPr>
            <p:sp>
              <p:nvSpPr>
                <p:cNvPr id="19" name="Oval 18"/>
                <p:cNvSpPr/>
                <p:nvPr/>
              </p:nvSpPr>
              <p:spPr>
                <a:xfrm>
                  <a:off x="600075" y="1915473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 rot="5400000" flipH="1" flipV="1">
                  <a:off x="685801" y="2139311"/>
                  <a:ext cx="314325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9" idx="0"/>
                </p:cNvCxnSpPr>
                <p:nvPr/>
              </p:nvCxnSpPr>
              <p:spPr>
                <a:xfrm rot="16200000" flipV="1">
                  <a:off x="613966" y="1686476"/>
                  <a:ext cx="457200" cy="794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2" name="Group 173"/>
              <p:cNvGrpSpPr>
                <a:grpSpLocks noChangeAspect="1"/>
              </p:cNvGrpSpPr>
              <p:nvPr/>
            </p:nvGrpSpPr>
            <p:grpSpPr>
              <a:xfrm>
                <a:off x="1997089" y="3315656"/>
                <a:ext cx="103200" cy="960120"/>
                <a:chOff x="2228175" y="2300571"/>
                <a:chExt cx="160687" cy="1494983"/>
              </a:xfrm>
            </p:grpSpPr>
            <p:grpSp>
              <p:nvGrpSpPr>
                <p:cNvPr id="103" name="Group 93"/>
                <p:cNvGrpSpPr/>
                <p:nvPr/>
              </p:nvGrpSpPr>
              <p:grpSpPr>
                <a:xfrm>
                  <a:off x="2228177" y="2300571"/>
                  <a:ext cx="160687" cy="1414811"/>
                  <a:chOff x="4491671" y="3124200"/>
                  <a:chExt cx="160687" cy="1414811"/>
                </a:xfrm>
              </p:grpSpPr>
              <p:grpSp>
                <p:nvGrpSpPr>
                  <p:cNvPr id="105" name="Group 52"/>
                  <p:cNvGrpSpPr/>
                  <p:nvPr/>
                </p:nvGrpSpPr>
                <p:grpSpPr>
                  <a:xfrm rot="5400000">
                    <a:off x="4169409" y="3751260"/>
                    <a:ext cx="805211" cy="160687"/>
                    <a:chOff x="457201" y="2514600"/>
                    <a:chExt cx="9144001" cy="1824765"/>
                  </a:xfrm>
                </p:grpSpPr>
                <p:cxnSp>
                  <p:nvCxnSpPr>
                    <p:cNvPr id="108" name="Straight Connector 107"/>
                    <p:cNvCxnSpPr/>
                    <p:nvPr/>
                  </p:nvCxnSpPr>
                  <p:spPr>
                    <a:xfrm rot="5400000" flipH="1" flipV="1">
                      <a:off x="22900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9" name="Straight Connector 108"/>
                    <p:cNvCxnSpPr/>
                    <p:nvPr/>
                  </p:nvCxnSpPr>
                  <p:spPr>
                    <a:xfrm rot="10800000">
                      <a:off x="457201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0" name="Straight Connector 109"/>
                    <p:cNvCxnSpPr/>
                    <p:nvPr/>
                  </p:nvCxnSpPr>
                  <p:spPr>
                    <a:xfrm rot="5400000" flipH="1" flipV="1">
                      <a:off x="1143001" y="2743201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" name="Straight Connector 110"/>
                    <p:cNvCxnSpPr/>
                    <p:nvPr/>
                  </p:nvCxnSpPr>
                  <p:spPr>
                    <a:xfrm rot="16200000" flipH="1">
                      <a:off x="13756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" name="Straight Connector 111"/>
                    <p:cNvCxnSpPr/>
                    <p:nvPr/>
                  </p:nvCxnSpPr>
                  <p:spPr>
                    <a:xfrm rot="5400000" flipH="1" flipV="1">
                      <a:off x="41188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" name="Straight Connector 112"/>
                    <p:cNvCxnSpPr/>
                    <p:nvPr/>
                  </p:nvCxnSpPr>
                  <p:spPr>
                    <a:xfrm rot="16200000" flipH="1">
                      <a:off x="32044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4" name="Straight Connector 113"/>
                    <p:cNvCxnSpPr/>
                    <p:nvPr/>
                  </p:nvCxnSpPr>
                  <p:spPr>
                    <a:xfrm rot="10800000">
                      <a:off x="8686802" y="3429001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5" name="Straight Connector 114"/>
                    <p:cNvCxnSpPr/>
                    <p:nvPr/>
                  </p:nvCxnSpPr>
                  <p:spPr>
                    <a:xfrm rot="5400000" flipH="1" flipV="1">
                      <a:off x="5947638" y="2971802"/>
                      <a:ext cx="1820726" cy="914399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6" name="Straight Connector 115"/>
                    <p:cNvCxnSpPr/>
                    <p:nvPr/>
                  </p:nvCxnSpPr>
                  <p:spPr>
                    <a:xfrm rot="16200000" flipH="1">
                      <a:off x="5033239" y="2971801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>
                    <a:xfrm rot="16200000" flipH="1">
                      <a:off x="6862039" y="2967763"/>
                      <a:ext cx="1820725" cy="9144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" name="Straight Connector 117"/>
                    <p:cNvCxnSpPr/>
                    <p:nvPr/>
                  </p:nvCxnSpPr>
                  <p:spPr>
                    <a:xfrm rot="5400000" flipH="1" flipV="1">
                      <a:off x="8001002" y="3649526"/>
                      <a:ext cx="914400" cy="45720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06" name="Straight Connector 105"/>
                  <p:cNvCxnSpPr/>
                  <p:nvPr/>
                </p:nvCxnSpPr>
                <p:spPr>
                  <a:xfrm rot="5400000" flipH="1" flipV="1">
                    <a:off x="4419421" y="3276600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5400000" flipH="1" flipV="1">
                    <a:off x="4420132" y="4386611"/>
                    <a:ext cx="3048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4" name="Straight Connector 103"/>
                <p:cNvCxnSpPr/>
                <p:nvPr/>
              </p:nvCxnSpPr>
              <p:spPr>
                <a:xfrm rot="5400000">
                  <a:off x="2268608" y="3755116"/>
                  <a:ext cx="8087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9" name="TextBox 118"/>
              <p:cNvSpPr txBox="1"/>
              <p:nvPr/>
            </p:nvSpPr>
            <p:spPr>
              <a:xfrm>
                <a:off x="1532203" y="3558792"/>
                <a:ext cx="5325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 </a:t>
                </a:r>
                <a:r>
                  <a:rPr lang="en-US" dirty="0" smtClean="0">
                    <a:latin typeface="Symbol" pitchFamily="18" charset="2"/>
                  </a:rPr>
                  <a:t>W</a:t>
                </a:r>
                <a:endParaRPr lang="en-US" dirty="0">
                  <a:latin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85680" y="947520"/>
              <a:ext cx="7940880" cy="3422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9120" y="940320"/>
                <a:ext cx="7970040" cy="344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434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Mesh Analysis - Example</a:t>
            </a:r>
            <a:endParaRPr lang="en-US" sz="3200" dirty="0"/>
          </a:p>
        </p:txBody>
      </p:sp>
      <p:grpSp>
        <p:nvGrpSpPr>
          <p:cNvPr id="193" name="Group 192"/>
          <p:cNvGrpSpPr/>
          <p:nvPr/>
        </p:nvGrpSpPr>
        <p:grpSpPr>
          <a:xfrm>
            <a:off x="-45155" y="560460"/>
            <a:ext cx="4854222" cy="3774471"/>
            <a:chOff x="559949" y="1809913"/>
            <a:chExt cx="5028319" cy="3981598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483729" y="2495713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4"/>
            <p:cNvGrpSpPr>
              <a:grpSpLocks noChangeAspect="1"/>
            </p:cNvGrpSpPr>
            <p:nvPr/>
          </p:nvGrpSpPr>
          <p:grpSpPr>
            <a:xfrm>
              <a:off x="4622982" y="3328270"/>
              <a:ext cx="506506" cy="1551614"/>
              <a:chOff x="5172949" y="2484911"/>
              <a:chExt cx="485775" cy="1488125"/>
            </a:xfrm>
            <a:scene3d>
              <a:camera prst="orthographicFront">
                <a:rot lat="0" lon="0" rev="10800000"/>
              </a:camera>
              <a:lightRig rig="threePt" dir="t"/>
            </a:scene3d>
          </p:grpSpPr>
          <p:sp>
            <p:nvSpPr>
              <p:cNvPr id="119" name="Oval 5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1" name="Title 1"/>
              <p:cNvSpPr txBox="1">
                <a:spLocks noChangeAspect="1"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22" name="Straight Connector 8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9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5"/>
            <p:cNvGrpSpPr>
              <a:grpSpLocks noChangeAspect="1"/>
            </p:cNvGrpSpPr>
            <p:nvPr/>
          </p:nvGrpSpPr>
          <p:grpSpPr>
            <a:xfrm>
              <a:off x="1637076" y="2816490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01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4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oup 144"/>
            <p:cNvGrpSpPr/>
            <p:nvPr/>
          </p:nvGrpSpPr>
          <p:grpSpPr>
            <a:xfrm>
              <a:off x="3490413" y="4349285"/>
              <a:ext cx="984086" cy="1046963"/>
              <a:chOff x="1642720" y="4346148"/>
              <a:chExt cx="984086" cy="1046963"/>
            </a:xfrm>
          </p:grpSpPr>
          <p:grpSp>
            <p:nvGrpSpPr>
              <p:cNvPr id="13" name="Group 30"/>
              <p:cNvGrpSpPr>
                <a:grpSpLocks noChangeAspect="1"/>
              </p:cNvGrpSpPr>
              <p:nvPr/>
            </p:nvGrpSpPr>
            <p:grpSpPr>
              <a:xfrm>
                <a:off x="1642720" y="4346148"/>
                <a:ext cx="118908" cy="1046963"/>
                <a:chOff x="4491663" y="3124200"/>
                <a:chExt cx="160687" cy="1414811"/>
              </a:xfrm>
              <a:scene3d>
                <a:camera prst="orthographicFront">
                  <a:rot lat="0" lon="0" rev="5400000"/>
                </a:camera>
                <a:lightRig rig="threePt" dir="t"/>
              </a:scene3d>
            </p:grpSpPr>
            <p:grpSp>
              <p:nvGrpSpPr>
                <p:cNvPr id="87" name="Group 52"/>
                <p:cNvGrpSpPr/>
                <p:nvPr/>
              </p:nvGrpSpPr>
              <p:grpSpPr>
                <a:xfrm rot="5400000">
                  <a:off x="4169401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90" name="Straight Connector 89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Straight Connector 39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Straight Connector 95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Straight Connector 99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2224724" y="4878948"/>
                <a:ext cx="804163" cy="0"/>
              </a:xfrm>
              <a:prstGeom prst="line">
                <a:avLst/>
              </a:prstGeom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rot="5400000" flipH="1" flipV="1">
              <a:off x="2213435" y="3337854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45"/>
            <p:cNvGrpSpPr>
              <a:grpSpLocks noChangeAspect="1"/>
            </p:cNvGrpSpPr>
            <p:nvPr/>
          </p:nvGrpSpPr>
          <p:grpSpPr>
            <a:xfrm>
              <a:off x="4261768" y="2822133"/>
              <a:ext cx="118908" cy="1046963"/>
              <a:chOff x="4491663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59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998019" y="3343497"/>
              <a:ext cx="804163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1181819" y="4877111"/>
              <a:ext cx="18288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768440" y="2920158"/>
              <a:ext cx="804163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456187" y="2901332"/>
              <a:ext cx="822960" cy="0"/>
            </a:xfrm>
            <a:prstGeom prst="line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5"/>
            <p:cNvGrpSpPr>
              <a:grpSpLocks noChangeAspect="1"/>
            </p:cNvGrpSpPr>
            <p:nvPr/>
          </p:nvGrpSpPr>
          <p:grpSpPr>
            <a:xfrm>
              <a:off x="2936877" y="1976433"/>
              <a:ext cx="118908" cy="1046963"/>
              <a:chOff x="4491661" y="3124200"/>
              <a:chExt cx="160687" cy="1414811"/>
            </a:xfrm>
            <a:scene3d>
              <a:camera prst="orthographicFront">
                <a:rot lat="0" lon="0" rev="5400000"/>
              </a:camera>
              <a:lightRig rig="threePt" dir="t"/>
            </a:scene3d>
          </p:grpSpPr>
          <p:grpSp>
            <p:nvGrpSpPr>
              <p:cNvPr id="13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3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175127" y="2501356"/>
              <a:ext cx="1371600" cy="0"/>
            </a:xfrm>
            <a:prstGeom prst="lin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6" name="Group 15"/>
            <p:cNvGrpSpPr>
              <a:grpSpLocks/>
            </p:cNvGrpSpPr>
            <p:nvPr/>
          </p:nvGrpSpPr>
          <p:grpSpPr>
            <a:xfrm>
              <a:off x="1092464" y="3361317"/>
              <a:ext cx="137160" cy="1508760"/>
              <a:chOff x="4491661" y="3124200"/>
              <a:chExt cx="160687" cy="1414811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47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0" name="Straight Connector 1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2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2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2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oup 175"/>
            <p:cNvGrpSpPr>
              <a:grpSpLocks noChangeAspect="1"/>
            </p:cNvGrpSpPr>
            <p:nvPr/>
          </p:nvGrpSpPr>
          <p:grpSpPr>
            <a:xfrm>
              <a:off x="2507552" y="3323622"/>
              <a:ext cx="429326" cy="1569773"/>
              <a:chOff x="2110935" y="1536949"/>
              <a:chExt cx="402824" cy="1472873"/>
            </a:xfrm>
          </p:grpSpPr>
          <p:sp>
            <p:nvSpPr>
              <p:cNvPr id="177" name="Rectangle 176"/>
              <p:cNvSpPr/>
              <p:nvPr/>
            </p:nvSpPr>
            <p:spPr>
              <a:xfrm rot="2700000">
                <a:off x="2110935" y="2066370"/>
                <a:ext cx="402824" cy="40282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itle 1"/>
              <p:cNvSpPr txBox="1">
                <a:spLocks/>
              </p:cNvSpPr>
              <p:nvPr/>
            </p:nvSpPr>
            <p:spPr>
              <a:xfrm>
                <a:off x="2189612" y="199414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1600" b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kumimoji="0" lang="en-US" sz="16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179" name="Title 1"/>
              <p:cNvSpPr txBox="1">
                <a:spLocks/>
              </p:cNvSpPr>
              <p:nvPr/>
            </p:nvSpPr>
            <p:spPr>
              <a:xfrm>
                <a:off x="2189612" y="2253139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sz="24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endParaRPr kumimoji="0" lang="en-US" sz="2400" b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 rot="16200000" flipV="1">
                <a:off x="2080246" y="1765152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V="1">
                <a:off x="2081040" y="2780825"/>
                <a:ext cx="457200" cy="79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2759536" y="2076904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7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512100" y="29856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4012612" y="299131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4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3295759" y="4848349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3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559949" y="3888095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1 </a:t>
              </a:r>
              <a:r>
                <a:rPr lang="en-US" dirty="0" smtClean="0">
                  <a:solidFill>
                    <a:srgbClr val="00CC0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129488" y="3946180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5 v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96727" y="3888095"/>
              <a:ext cx="4346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CC00"/>
                  </a:solidFill>
                </a:rPr>
                <a:t>2 </a:t>
              </a:r>
              <a:r>
                <a:rPr lang="en-US" dirty="0" err="1" smtClean="0">
                  <a:solidFill>
                    <a:srgbClr val="00CC00"/>
                  </a:solidFill>
                </a:rPr>
                <a:t>i</a:t>
              </a:r>
              <a:endParaRPr lang="en-US" dirty="0">
                <a:solidFill>
                  <a:srgbClr val="00CC00"/>
                </a:solidFill>
              </a:endParaRPr>
            </a:p>
          </p:txBody>
        </p:sp>
        <p:cxnSp>
          <p:nvCxnSpPr>
            <p:cNvPr id="191" name="Straight Arrow Connector 190"/>
            <p:cNvCxnSpPr/>
            <p:nvPr/>
          </p:nvCxnSpPr>
          <p:spPr>
            <a:xfrm rot="10800000">
              <a:off x="3400101" y="3250591"/>
              <a:ext cx="428177" cy="1588"/>
            </a:xfrm>
            <a:prstGeom prst="straightConnector1">
              <a:avLst/>
            </a:prstGeom>
            <a:ln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538440" y="2955733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51320" y="1113840"/>
              <a:ext cx="8041320" cy="4604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360" y="1107360"/>
                <a:ext cx="8070840" cy="461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1445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86230" y="4781529"/>
            <a:ext cx="56087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Computer crashed during lecture so </a:t>
            </a:r>
          </a:p>
          <a:p>
            <a:r>
              <a:rPr lang="en-US" dirty="0" smtClean="0"/>
              <a:t>notes from 2010 example attached.</a:t>
            </a:r>
          </a:p>
          <a:p>
            <a:r>
              <a:rPr lang="en-US" dirty="0" smtClean="0"/>
              <a:t>Replay recording has actual problems as solved in lecture.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0402" name="Comment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36700" y="2949575"/>
            <a:ext cx="403225" cy="250825"/>
          </a:xfrm>
          <a:custGeom>
            <a:avLst/>
            <a:gdLst>
              <a:gd name="T0" fmla="+- 0 4841 4267"/>
              <a:gd name="T1" fmla="*/ T0 w 1120"/>
              <a:gd name="T2" fmla="+- 0 8219 8194"/>
              <a:gd name="T3" fmla="*/ 8219 h 697"/>
              <a:gd name="T4" fmla="+- 0 4841 4267"/>
              <a:gd name="T5" fmla="*/ T4 w 1120"/>
              <a:gd name="T6" fmla="+- 0 8194 8194"/>
              <a:gd name="T7" fmla="*/ 8194 h 697"/>
              <a:gd name="T8" fmla="+- 0 4790 4267"/>
              <a:gd name="T9" fmla="*/ T8 w 1120"/>
              <a:gd name="T10" fmla="+- 0 8243 8194"/>
              <a:gd name="T11" fmla="*/ 8243 h 697"/>
              <a:gd name="T12" fmla="+- 0 4790 4267"/>
              <a:gd name="T13" fmla="*/ T12 w 1120"/>
              <a:gd name="T14" fmla="+- 0 8592 8194"/>
              <a:gd name="T15" fmla="*/ 8592 h 697"/>
              <a:gd name="T16" fmla="+- 0 4267 4267"/>
              <a:gd name="T17" fmla="*/ T16 w 1120"/>
              <a:gd name="T18" fmla="+- 0 8693 8194"/>
              <a:gd name="T19" fmla="*/ 8693 h 697"/>
              <a:gd name="T20" fmla="+- 0 5386 4267"/>
              <a:gd name="T21" fmla="*/ T20 w 1120"/>
              <a:gd name="T22" fmla="+- 0 8693 8194"/>
              <a:gd name="T23" fmla="*/ 8693 h 697"/>
              <a:gd name="T24" fmla="+- 0 4567 4267"/>
              <a:gd name="T25" fmla="*/ T24 w 1120"/>
              <a:gd name="T26" fmla="+- 0 8890 8194"/>
              <a:gd name="T27" fmla="*/ 8890 h 697"/>
              <a:gd name="T28" fmla="+- 0 4741 4267"/>
              <a:gd name="T29" fmla="*/ T28 w 1120"/>
              <a:gd name="T30" fmla="+- 0 8866 8194"/>
              <a:gd name="T31" fmla="*/ 8866 h 697"/>
              <a:gd name="T32" fmla="+- 0 5090 4267"/>
              <a:gd name="T33" fmla="*/ T32 w 1120"/>
              <a:gd name="T34" fmla="+- 0 8866 8194"/>
              <a:gd name="T35" fmla="*/ 8866 h 6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</a:cxnLst>
            <a:rect l="0" t="0" r="r" b="b"/>
            <a:pathLst>
              <a:path w="1120" h="697" extrusionOk="0">
                <a:moveTo>
                  <a:pt x="574" y="25"/>
                </a:moveTo>
                <a:cubicBezTo>
                  <a:pt x="574" y="17"/>
                  <a:pt x="574" y="8"/>
                  <a:pt x="574" y="0"/>
                </a:cubicBezTo>
                <a:cubicBezTo>
                  <a:pt x="522" y="0"/>
                  <a:pt x="523" y="-3"/>
                  <a:pt x="523" y="49"/>
                </a:cubicBezTo>
                <a:cubicBezTo>
                  <a:pt x="523" y="165"/>
                  <a:pt x="523" y="282"/>
                  <a:pt x="523" y="398"/>
                </a:cubicBezTo>
              </a:path>
              <a:path w="1120" h="697" extrusionOk="0">
                <a:moveTo>
                  <a:pt x="0" y="499"/>
                </a:moveTo>
                <a:cubicBezTo>
                  <a:pt x="373" y="499"/>
                  <a:pt x="746" y="499"/>
                  <a:pt x="1119" y="499"/>
                </a:cubicBezTo>
              </a:path>
              <a:path w="1120" h="697" extrusionOk="0">
                <a:moveTo>
                  <a:pt x="300" y="696"/>
                </a:moveTo>
                <a:cubicBezTo>
                  <a:pt x="365" y="696"/>
                  <a:pt x="414" y="682"/>
                  <a:pt x="474" y="672"/>
                </a:cubicBezTo>
                <a:cubicBezTo>
                  <a:pt x="584" y="654"/>
                  <a:pt x="710" y="672"/>
                  <a:pt x="823" y="67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3" name="Comment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472613" y="17603788"/>
            <a:ext cx="0" cy="0"/>
          </a:xfrm>
          <a:custGeom>
            <a:avLst/>
            <a:gdLst>
              <a:gd name="T0" fmla="+- 0 4864 4864"/>
              <a:gd name="T1" fmla="*/ T0 w 1"/>
              <a:gd name="T2" fmla="+- 0 9039 9039"/>
              <a:gd name="T3" fmla="*/ 9039 h 1"/>
              <a:gd name="T4" fmla="+- 0 4864 4864"/>
              <a:gd name="T5" fmla="*/ T4 w 1"/>
              <a:gd name="T6" fmla="+- 0 9039 9039"/>
              <a:gd name="T7" fmla="*/ 9039 h 1"/>
              <a:gd name="T8" fmla="+- 0 4864 4864"/>
              <a:gd name="T9" fmla="*/ T8 w 1"/>
              <a:gd name="T10" fmla="+- 0 9039 9039"/>
              <a:gd name="T11" fmla="*/ 9039 h 1"/>
              <a:gd name="T12" fmla="+- 0 4864 4864"/>
              <a:gd name="T13" fmla="*/ T12 w 1"/>
              <a:gd name="T14" fmla="+- 0 9039 9039"/>
              <a:gd name="T15" fmla="*/ 9039 h 1"/>
              <a:gd name="T16" fmla="+- 0 4864 4864"/>
              <a:gd name="T17" fmla="*/ T16 w 1"/>
              <a:gd name="T18" fmla="+- 0 9039 9039"/>
              <a:gd name="T19" fmla="*/ 9039 h 1"/>
              <a:gd name="T20" fmla="+- 0 4864 4864"/>
              <a:gd name="T21" fmla="*/ T20 w 1"/>
              <a:gd name="T22" fmla="+- 0 9039 9039"/>
              <a:gd name="T23" fmla="*/ 9039 h 1"/>
              <a:gd name="T24" fmla="+- 0 4864 4864"/>
              <a:gd name="T25" fmla="*/ T24 w 1"/>
              <a:gd name="T26" fmla="+- 0 9039 9039"/>
              <a:gd name="T27" fmla="*/ 903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4" name="Comment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46225" y="1339850"/>
            <a:ext cx="177800" cy="144463"/>
          </a:xfrm>
          <a:custGeom>
            <a:avLst/>
            <a:gdLst>
              <a:gd name="T0" fmla="+- 0 4541 4293"/>
              <a:gd name="T1" fmla="*/ T0 w 498"/>
              <a:gd name="T2" fmla="+- 0 3800 3723"/>
              <a:gd name="T3" fmla="*/ 3800 h 399"/>
              <a:gd name="T4" fmla="+- 0 4567 4293"/>
              <a:gd name="T5" fmla="*/ T4 w 498"/>
              <a:gd name="T6" fmla="+- 0 3800 3723"/>
              <a:gd name="T7" fmla="*/ 3800 h 399"/>
              <a:gd name="T8" fmla="+- 0 4615 4293"/>
              <a:gd name="T9" fmla="*/ T8 w 498"/>
              <a:gd name="T10" fmla="+- 0 3897 3723"/>
              <a:gd name="T11" fmla="*/ 3897 h 399"/>
              <a:gd name="T12" fmla="+- 0 4667 4293"/>
              <a:gd name="T13" fmla="*/ T12 w 498"/>
              <a:gd name="T14" fmla="+- 0 3973 3723"/>
              <a:gd name="T15" fmla="*/ 3973 h 399"/>
              <a:gd name="T16" fmla="+- 0 4615 4293"/>
              <a:gd name="T17" fmla="*/ T16 w 498"/>
              <a:gd name="T18" fmla="+- 0 4097 3723"/>
              <a:gd name="T19" fmla="*/ 4097 h 399"/>
              <a:gd name="T20" fmla="+- 0 4467 4293"/>
              <a:gd name="T21" fmla="*/ T20 w 498"/>
              <a:gd name="T22" fmla="+- 0 4073 3723"/>
              <a:gd name="T23" fmla="*/ 4073 h 399"/>
              <a:gd name="T24" fmla="+- 0 4393 4293"/>
              <a:gd name="T25" fmla="*/ T24 w 498"/>
              <a:gd name="T26" fmla="+- 0 4021 3723"/>
              <a:gd name="T27" fmla="*/ 4021 h 399"/>
              <a:gd name="T28" fmla="+- 0 4319 4293"/>
              <a:gd name="T29" fmla="*/ T28 w 498"/>
              <a:gd name="T30" fmla="+- 0 3948 3723"/>
              <a:gd name="T31" fmla="*/ 3948 h 399"/>
              <a:gd name="T32" fmla="+- 0 4293 4293"/>
              <a:gd name="T33" fmla="*/ T32 w 498"/>
              <a:gd name="T34" fmla="+- 0 3872 3723"/>
              <a:gd name="T35" fmla="*/ 3872 h 399"/>
              <a:gd name="T36" fmla="+- 0 4319 4293"/>
              <a:gd name="T37" fmla="*/ T36 w 498"/>
              <a:gd name="T38" fmla="+- 0 3800 3723"/>
              <a:gd name="T39" fmla="*/ 3800 h 399"/>
              <a:gd name="T40" fmla="+- 0 4393 4293"/>
              <a:gd name="T41" fmla="*/ T40 w 498"/>
              <a:gd name="T42" fmla="+- 0 3748 3723"/>
              <a:gd name="T43" fmla="*/ 3748 h 399"/>
              <a:gd name="T44" fmla="+- 0 4493 4293"/>
              <a:gd name="T45" fmla="*/ T44 w 498"/>
              <a:gd name="T46" fmla="+- 0 3723 3723"/>
              <a:gd name="T47" fmla="*/ 3723 h 399"/>
              <a:gd name="T48" fmla="+- 0 4690 4293"/>
              <a:gd name="T49" fmla="*/ T48 w 498"/>
              <a:gd name="T50" fmla="+- 0 3748 3723"/>
              <a:gd name="T51" fmla="*/ 3748 h 399"/>
              <a:gd name="T52" fmla="+- 0 4741 4293"/>
              <a:gd name="T53" fmla="*/ T52 w 498"/>
              <a:gd name="T54" fmla="+- 0 3800 3723"/>
              <a:gd name="T55" fmla="*/ 3800 h 399"/>
              <a:gd name="T56" fmla="+- 0 4764 4293"/>
              <a:gd name="T57" fmla="*/ T56 w 498"/>
              <a:gd name="T58" fmla="+- 0 3872 3723"/>
              <a:gd name="T59" fmla="*/ 3872 h 399"/>
              <a:gd name="T60" fmla="+- 0 4790 4293"/>
              <a:gd name="T61" fmla="*/ T60 w 498"/>
              <a:gd name="T62" fmla="+- 0 3948 3723"/>
              <a:gd name="T63" fmla="*/ 3948 h 399"/>
              <a:gd name="T64" fmla="+- 0 4741 4293"/>
              <a:gd name="T65" fmla="*/ T64 w 498"/>
              <a:gd name="T66" fmla="+- 0 4073 3723"/>
              <a:gd name="T67" fmla="*/ 4073 h 399"/>
              <a:gd name="T68" fmla="+- 0 4641 4293"/>
              <a:gd name="T69" fmla="*/ T68 w 498"/>
              <a:gd name="T70" fmla="+- 0 4121 3723"/>
              <a:gd name="T71" fmla="*/ 4121 h 3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498" h="399" extrusionOk="0">
                <a:moveTo>
                  <a:pt x="248" y="77"/>
                </a:moveTo>
                <a:cubicBezTo>
                  <a:pt x="257" y="77"/>
                  <a:pt x="265" y="77"/>
                  <a:pt x="274" y="77"/>
                </a:cubicBezTo>
                <a:cubicBezTo>
                  <a:pt x="283" y="116"/>
                  <a:pt x="311" y="139"/>
                  <a:pt x="322" y="174"/>
                </a:cubicBezTo>
                <a:cubicBezTo>
                  <a:pt x="338" y="224"/>
                  <a:pt x="311" y="235"/>
                  <a:pt x="374" y="250"/>
                </a:cubicBezTo>
              </a:path>
              <a:path w="498" h="399" extrusionOk="0">
                <a:moveTo>
                  <a:pt x="322" y="374"/>
                </a:moveTo>
                <a:cubicBezTo>
                  <a:pt x="260" y="374"/>
                  <a:pt x="226" y="366"/>
                  <a:pt x="174" y="350"/>
                </a:cubicBezTo>
                <a:cubicBezTo>
                  <a:pt x="131" y="336"/>
                  <a:pt x="120" y="322"/>
                  <a:pt x="100" y="298"/>
                </a:cubicBezTo>
                <a:cubicBezTo>
                  <a:pt x="88" y="284"/>
                  <a:pt x="40" y="232"/>
                  <a:pt x="26" y="225"/>
                </a:cubicBezTo>
                <a:cubicBezTo>
                  <a:pt x="-10" y="207"/>
                  <a:pt x="0" y="200"/>
                  <a:pt x="0" y="149"/>
                </a:cubicBezTo>
                <a:cubicBezTo>
                  <a:pt x="0" y="102"/>
                  <a:pt x="8" y="105"/>
                  <a:pt x="26" y="77"/>
                </a:cubicBezTo>
                <a:cubicBezTo>
                  <a:pt x="44" y="48"/>
                  <a:pt x="77" y="28"/>
                  <a:pt x="100" y="25"/>
                </a:cubicBezTo>
                <a:cubicBezTo>
                  <a:pt x="141" y="20"/>
                  <a:pt x="153" y="0"/>
                  <a:pt x="200" y="0"/>
                </a:cubicBezTo>
                <a:cubicBezTo>
                  <a:pt x="277" y="0"/>
                  <a:pt x="334" y="4"/>
                  <a:pt x="397" y="25"/>
                </a:cubicBezTo>
                <a:cubicBezTo>
                  <a:pt x="436" y="38"/>
                  <a:pt x="424" y="62"/>
                  <a:pt x="448" y="77"/>
                </a:cubicBezTo>
                <a:cubicBezTo>
                  <a:pt x="482" y="97"/>
                  <a:pt x="448" y="132"/>
                  <a:pt x="471" y="149"/>
                </a:cubicBezTo>
                <a:cubicBezTo>
                  <a:pt x="502" y="172"/>
                  <a:pt x="497" y="171"/>
                  <a:pt x="497" y="225"/>
                </a:cubicBezTo>
                <a:cubicBezTo>
                  <a:pt x="497" y="289"/>
                  <a:pt x="492" y="304"/>
                  <a:pt x="448" y="350"/>
                </a:cubicBezTo>
                <a:cubicBezTo>
                  <a:pt x="417" y="382"/>
                  <a:pt x="389" y="390"/>
                  <a:pt x="348" y="3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5" name="Comment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47988" y="1314450"/>
            <a:ext cx="250825" cy="177800"/>
          </a:xfrm>
          <a:custGeom>
            <a:avLst/>
            <a:gdLst>
              <a:gd name="T0" fmla="+- 0 8390 8190"/>
              <a:gd name="T1" fmla="*/ T0 w 697"/>
              <a:gd name="T2" fmla="+- 0 3848 3651"/>
              <a:gd name="T3" fmla="*/ 3848 h 496"/>
              <a:gd name="T4" fmla="+- 0 8364 8190"/>
              <a:gd name="T5" fmla="*/ T4 w 697"/>
              <a:gd name="T6" fmla="+- 0 3824 3651"/>
              <a:gd name="T7" fmla="*/ 3824 h 496"/>
              <a:gd name="T8" fmla="+- 0 8438 8190"/>
              <a:gd name="T9" fmla="*/ T8 w 697"/>
              <a:gd name="T10" fmla="+- 0 3800 3651"/>
              <a:gd name="T11" fmla="*/ 3800 h 496"/>
              <a:gd name="T12" fmla="+- 0 8612 8190"/>
              <a:gd name="T13" fmla="*/ T12 w 697"/>
              <a:gd name="T14" fmla="+- 0 3800 3651"/>
              <a:gd name="T15" fmla="*/ 3800 h 496"/>
              <a:gd name="T16" fmla="+- 0 8590 8190"/>
              <a:gd name="T17" fmla="*/ T16 w 697"/>
              <a:gd name="T18" fmla="+- 0 3924 3651"/>
              <a:gd name="T19" fmla="*/ 3924 h 496"/>
              <a:gd name="T20" fmla="+- 0 8438 8190"/>
              <a:gd name="T21" fmla="*/ T20 w 697"/>
              <a:gd name="T22" fmla="+- 0 4021 3651"/>
              <a:gd name="T23" fmla="*/ 4021 h 496"/>
              <a:gd name="T24" fmla="+- 0 8464 8190"/>
              <a:gd name="T25" fmla="*/ T24 w 697"/>
              <a:gd name="T26" fmla="+- 0 4045 3651"/>
              <a:gd name="T27" fmla="*/ 4045 h 496"/>
              <a:gd name="T28" fmla="+- 0 8564 8190"/>
              <a:gd name="T29" fmla="*/ T28 w 697"/>
              <a:gd name="T30" fmla="+- 0 4021 3651"/>
              <a:gd name="T31" fmla="*/ 4021 h 496"/>
              <a:gd name="T32" fmla="+- 0 8638 8190"/>
              <a:gd name="T33" fmla="*/ T32 w 697"/>
              <a:gd name="T34" fmla="+- 0 4021 3651"/>
              <a:gd name="T35" fmla="*/ 4021 h 496"/>
              <a:gd name="T36" fmla="+- 0 8686 8190"/>
              <a:gd name="T37" fmla="*/ T36 w 697"/>
              <a:gd name="T38" fmla="+- 0 4146 3651"/>
              <a:gd name="T39" fmla="*/ 4146 h 496"/>
              <a:gd name="T40" fmla="+- 0 8264 8190"/>
              <a:gd name="T41" fmla="*/ T40 w 697"/>
              <a:gd name="T42" fmla="+- 0 4121 3651"/>
              <a:gd name="T43" fmla="*/ 4121 h 496"/>
              <a:gd name="T44" fmla="+- 0 8190 8190"/>
              <a:gd name="T45" fmla="*/ T44 w 697"/>
              <a:gd name="T46" fmla="+- 0 4097 3651"/>
              <a:gd name="T47" fmla="*/ 4097 h 496"/>
              <a:gd name="T48" fmla="+- 0 8216 8190"/>
              <a:gd name="T49" fmla="*/ T48 w 697"/>
              <a:gd name="T50" fmla="+- 0 3848 3651"/>
              <a:gd name="T51" fmla="*/ 3848 h 496"/>
              <a:gd name="T52" fmla="+- 0 8316 8190"/>
              <a:gd name="T53" fmla="*/ T52 w 697"/>
              <a:gd name="T54" fmla="+- 0 3748 3651"/>
              <a:gd name="T55" fmla="*/ 3748 h 496"/>
              <a:gd name="T56" fmla="+- 0 8438 8190"/>
              <a:gd name="T57" fmla="*/ T56 w 697"/>
              <a:gd name="T58" fmla="+- 0 3699 3651"/>
              <a:gd name="T59" fmla="*/ 3699 h 496"/>
              <a:gd name="T60" fmla="+- 0 8538 8190"/>
              <a:gd name="T61" fmla="*/ T60 w 697"/>
              <a:gd name="T62" fmla="+- 0 3651 3651"/>
              <a:gd name="T63" fmla="*/ 3651 h 496"/>
              <a:gd name="T64" fmla="+- 0 8712 8190"/>
              <a:gd name="T65" fmla="*/ T64 w 697"/>
              <a:gd name="T66" fmla="+- 0 3675 3651"/>
              <a:gd name="T67" fmla="*/ 3675 h 496"/>
              <a:gd name="T68" fmla="+- 0 8812 8190"/>
              <a:gd name="T69" fmla="*/ T68 w 697"/>
              <a:gd name="T70" fmla="+- 0 3723 3651"/>
              <a:gd name="T71" fmla="*/ 3723 h 496"/>
              <a:gd name="T72" fmla="+- 0 8861 8190"/>
              <a:gd name="T73" fmla="*/ T72 w 697"/>
              <a:gd name="T74" fmla="+- 0 3800 3651"/>
              <a:gd name="T75" fmla="*/ 3800 h 496"/>
              <a:gd name="T76" fmla="+- 0 8886 8190"/>
              <a:gd name="T77" fmla="*/ T76 w 697"/>
              <a:gd name="T78" fmla="+- 0 3924 3651"/>
              <a:gd name="T79" fmla="*/ 3924 h 496"/>
              <a:gd name="T80" fmla="+- 0 8812 8190"/>
              <a:gd name="T81" fmla="*/ T80 w 697"/>
              <a:gd name="T82" fmla="+- 0 4073 3651"/>
              <a:gd name="T83" fmla="*/ 4073 h 4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</a:cxnLst>
            <a:rect l="0" t="0" r="r" b="b"/>
            <a:pathLst>
              <a:path w="697" h="496" extrusionOk="0">
                <a:moveTo>
                  <a:pt x="200" y="197"/>
                </a:moveTo>
                <a:cubicBezTo>
                  <a:pt x="175" y="197"/>
                  <a:pt x="166" y="198"/>
                  <a:pt x="174" y="173"/>
                </a:cubicBezTo>
                <a:cubicBezTo>
                  <a:pt x="187" y="137"/>
                  <a:pt x="204" y="149"/>
                  <a:pt x="248" y="149"/>
                </a:cubicBezTo>
                <a:cubicBezTo>
                  <a:pt x="306" y="149"/>
                  <a:pt x="364" y="149"/>
                  <a:pt x="422" y="149"/>
                </a:cubicBezTo>
                <a:cubicBezTo>
                  <a:pt x="422" y="195"/>
                  <a:pt x="433" y="238"/>
                  <a:pt x="400" y="273"/>
                </a:cubicBezTo>
                <a:cubicBezTo>
                  <a:pt x="364" y="312"/>
                  <a:pt x="272" y="344"/>
                  <a:pt x="248" y="370"/>
                </a:cubicBezTo>
                <a:cubicBezTo>
                  <a:pt x="220" y="401"/>
                  <a:pt x="231" y="394"/>
                  <a:pt x="274" y="394"/>
                </a:cubicBezTo>
                <a:cubicBezTo>
                  <a:pt x="314" y="394"/>
                  <a:pt x="330" y="370"/>
                  <a:pt x="374" y="370"/>
                </a:cubicBezTo>
                <a:cubicBezTo>
                  <a:pt x="399" y="370"/>
                  <a:pt x="423" y="370"/>
                  <a:pt x="448" y="370"/>
                </a:cubicBezTo>
              </a:path>
              <a:path w="697" h="496" extrusionOk="0">
                <a:moveTo>
                  <a:pt x="496" y="495"/>
                </a:moveTo>
                <a:cubicBezTo>
                  <a:pt x="353" y="495"/>
                  <a:pt x="209" y="505"/>
                  <a:pt x="74" y="470"/>
                </a:cubicBezTo>
                <a:cubicBezTo>
                  <a:pt x="45" y="462"/>
                  <a:pt x="11" y="466"/>
                  <a:pt x="0" y="446"/>
                </a:cubicBezTo>
                <a:cubicBezTo>
                  <a:pt x="-33" y="386"/>
                  <a:pt x="9" y="245"/>
                  <a:pt x="26" y="197"/>
                </a:cubicBezTo>
                <a:cubicBezTo>
                  <a:pt x="47" y="138"/>
                  <a:pt x="74" y="135"/>
                  <a:pt x="126" y="97"/>
                </a:cubicBezTo>
                <a:cubicBezTo>
                  <a:pt x="170" y="65"/>
                  <a:pt x="202" y="70"/>
                  <a:pt x="248" y="48"/>
                </a:cubicBezTo>
                <a:cubicBezTo>
                  <a:pt x="280" y="33"/>
                  <a:pt x="316" y="10"/>
                  <a:pt x="348" y="0"/>
                </a:cubicBezTo>
                <a:cubicBezTo>
                  <a:pt x="410" y="-20"/>
                  <a:pt x="495" y="12"/>
                  <a:pt x="522" y="24"/>
                </a:cubicBezTo>
                <a:cubicBezTo>
                  <a:pt x="549" y="37"/>
                  <a:pt x="593" y="63"/>
                  <a:pt x="622" y="72"/>
                </a:cubicBezTo>
                <a:cubicBezTo>
                  <a:pt x="654" y="82"/>
                  <a:pt x="667" y="106"/>
                  <a:pt x="671" y="149"/>
                </a:cubicBezTo>
                <a:cubicBezTo>
                  <a:pt x="676" y="199"/>
                  <a:pt x="696" y="211"/>
                  <a:pt x="696" y="273"/>
                </a:cubicBezTo>
                <a:cubicBezTo>
                  <a:pt x="696" y="326"/>
                  <a:pt x="647" y="377"/>
                  <a:pt x="622" y="4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6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69013" y="893763"/>
            <a:ext cx="1241425" cy="44450"/>
          </a:xfrm>
          <a:custGeom>
            <a:avLst/>
            <a:gdLst>
              <a:gd name="T0" fmla="+- 0 16858 16858"/>
              <a:gd name="T1" fmla="*/ T0 w 3450"/>
              <a:gd name="T2" fmla="+- 0 2606 2481"/>
              <a:gd name="T3" fmla="*/ 2606 h 126"/>
              <a:gd name="T4" fmla="+- 0 16880 16858"/>
              <a:gd name="T5" fmla="*/ T4 w 3450"/>
              <a:gd name="T6" fmla="+- 0 2606 2481"/>
              <a:gd name="T7" fmla="*/ 2606 h 126"/>
              <a:gd name="T8" fmla="+- 0 18547 16858"/>
              <a:gd name="T9" fmla="*/ T8 w 3450"/>
              <a:gd name="T10" fmla="+- 0 2606 2481"/>
              <a:gd name="T11" fmla="*/ 2606 h 126"/>
              <a:gd name="T12" fmla="+- 0 18547 16858"/>
              <a:gd name="T13" fmla="*/ T12 w 3450"/>
              <a:gd name="T14" fmla="+- 0 2582 2481"/>
              <a:gd name="T15" fmla="*/ 2582 h 126"/>
              <a:gd name="T16" fmla="+- 0 20307 16858"/>
              <a:gd name="T17" fmla="*/ T16 w 3450"/>
              <a:gd name="T18" fmla="+- 0 2481 2481"/>
              <a:gd name="T19" fmla="*/ 2481 h 126"/>
              <a:gd name="T20" fmla="+- 0 20307 16858"/>
              <a:gd name="T21" fmla="*/ T20 w 3450"/>
              <a:gd name="T22" fmla="+- 0 2505 2481"/>
              <a:gd name="T23" fmla="*/ 2505 h 1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3450" h="126" extrusionOk="0">
                <a:moveTo>
                  <a:pt x="0" y="125"/>
                </a:moveTo>
                <a:cubicBezTo>
                  <a:pt x="7" y="125"/>
                  <a:pt x="15" y="125"/>
                  <a:pt x="22" y="125"/>
                </a:cubicBezTo>
              </a:path>
              <a:path w="3450" h="126" extrusionOk="0">
                <a:moveTo>
                  <a:pt x="1689" y="125"/>
                </a:moveTo>
                <a:cubicBezTo>
                  <a:pt x="1689" y="117"/>
                  <a:pt x="1689" y="109"/>
                  <a:pt x="1689" y="101"/>
                </a:cubicBezTo>
              </a:path>
              <a:path w="3450" h="126" extrusionOk="0">
                <a:moveTo>
                  <a:pt x="3449" y="0"/>
                </a:moveTo>
                <a:cubicBezTo>
                  <a:pt x="3449" y="8"/>
                  <a:pt x="3449" y="16"/>
                  <a:pt x="3449" y="2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7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53050" y="1063625"/>
            <a:ext cx="269875" cy="223838"/>
          </a:xfrm>
          <a:custGeom>
            <a:avLst/>
            <a:gdLst>
              <a:gd name="T0" fmla="+- 0 15269 14869"/>
              <a:gd name="T1" fmla="*/ T0 w 749"/>
              <a:gd name="T2" fmla="+- 0 3128 2955"/>
              <a:gd name="T3" fmla="*/ 3128 h 621"/>
              <a:gd name="T4" fmla="+- 0 15243 14869"/>
              <a:gd name="T5" fmla="*/ T4 w 749"/>
              <a:gd name="T6" fmla="+- 0 3104 2955"/>
              <a:gd name="T7" fmla="*/ 3104 h 621"/>
              <a:gd name="T8" fmla="+- 0 15269 14869"/>
              <a:gd name="T9" fmla="*/ T8 w 749"/>
              <a:gd name="T10" fmla="+- 0 3201 2955"/>
              <a:gd name="T11" fmla="*/ 3201 h 621"/>
              <a:gd name="T12" fmla="+- 0 15269 14869"/>
              <a:gd name="T13" fmla="*/ T12 w 749"/>
              <a:gd name="T14" fmla="+- 0 3301 2955"/>
              <a:gd name="T15" fmla="*/ 3301 h 621"/>
              <a:gd name="T16" fmla="+- 0 14969 14869"/>
              <a:gd name="T17" fmla="*/ T16 w 749"/>
              <a:gd name="T18" fmla="+- 0 3474 2955"/>
              <a:gd name="T19" fmla="*/ 3474 h 621"/>
              <a:gd name="T20" fmla="+- 0 14895 14869"/>
              <a:gd name="T21" fmla="*/ T20 w 749"/>
              <a:gd name="T22" fmla="+- 0 3377 2955"/>
              <a:gd name="T23" fmla="*/ 3377 h 621"/>
              <a:gd name="T24" fmla="+- 0 14869 14869"/>
              <a:gd name="T25" fmla="*/ T24 w 749"/>
              <a:gd name="T26" fmla="+- 0 3277 2955"/>
              <a:gd name="T27" fmla="*/ 3277 h 621"/>
              <a:gd name="T28" fmla="+- 0 14921 14869"/>
              <a:gd name="T29" fmla="*/ T28 w 749"/>
              <a:gd name="T30" fmla="+- 0 3153 2955"/>
              <a:gd name="T31" fmla="*/ 3153 h 621"/>
              <a:gd name="T32" fmla="+- 0 15043 14869"/>
              <a:gd name="T33" fmla="*/ T32 w 749"/>
              <a:gd name="T34" fmla="+- 0 3028 2955"/>
              <a:gd name="T35" fmla="*/ 3028 h 621"/>
              <a:gd name="T36" fmla="+- 0 15169 14869"/>
              <a:gd name="T37" fmla="*/ T36 w 749"/>
              <a:gd name="T38" fmla="+- 0 2979 2955"/>
              <a:gd name="T39" fmla="*/ 2979 h 621"/>
              <a:gd name="T40" fmla="+- 0 15343 14869"/>
              <a:gd name="T41" fmla="*/ T40 w 749"/>
              <a:gd name="T42" fmla="+- 0 2955 2955"/>
              <a:gd name="T43" fmla="*/ 2955 h 621"/>
              <a:gd name="T44" fmla="+- 0 15517 14869"/>
              <a:gd name="T45" fmla="*/ T44 w 749"/>
              <a:gd name="T46" fmla="+- 0 3004 2955"/>
              <a:gd name="T47" fmla="*/ 3004 h 621"/>
              <a:gd name="T48" fmla="+- 0 15591 14869"/>
              <a:gd name="T49" fmla="*/ T48 w 749"/>
              <a:gd name="T50" fmla="+- 0 3104 2955"/>
              <a:gd name="T51" fmla="*/ 3104 h 621"/>
              <a:gd name="T52" fmla="+- 0 15617 14869"/>
              <a:gd name="T53" fmla="*/ T52 w 749"/>
              <a:gd name="T54" fmla="+- 0 3201 2955"/>
              <a:gd name="T55" fmla="*/ 3201 h 621"/>
              <a:gd name="T56" fmla="+- 0 15591 14869"/>
              <a:gd name="T57" fmla="*/ T56 w 749"/>
              <a:gd name="T58" fmla="+- 0 3377 2955"/>
              <a:gd name="T59" fmla="*/ 3377 h 621"/>
              <a:gd name="T60" fmla="+- 0 15517 14869"/>
              <a:gd name="T61" fmla="*/ T60 w 749"/>
              <a:gd name="T62" fmla="+- 0 3499 2955"/>
              <a:gd name="T63" fmla="*/ 3499 h 621"/>
              <a:gd name="T64" fmla="+- 0 15369 14869"/>
              <a:gd name="T65" fmla="*/ T64 w 749"/>
              <a:gd name="T66" fmla="+- 0 3575 2955"/>
              <a:gd name="T67" fmla="*/ 3575 h 621"/>
              <a:gd name="T68" fmla="+- 0 15169 14869"/>
              <a:gd name="T69" fmla="*/ T68 w 749"/>
              <a:gd name="T70" fmla="+- 0 3550 2955"/>
              <a:gd name="T71" fmla="*/ 3550 h 621"/>
              <a:gd name="T72" fmla="+- 0 15043 14869"/>
              <a:gd name="T73" fmla="*/ T72 w 749"/>
              <a:gd name="T74" fmla="+- 0 3474 2955"/>
              <a:gd name="T75" fmla="*/ 3474 h 6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749" h="621" extrusionOk="0">
                <a:moveTo>
                  <a:pt x="400" y="173"/>
                </a:moveTo>
                <a:cubicBezTo>
                  <a:pt x="375" y="173"/>
                  <a:pt x="366" y="174"/>
                  <a:pt x="374" y="149"/>
                </a:cubicBezTo>
                <a:cubicBezTo>
                  <a:pt x="374" y="201"/>
                  <a:pt x="385" y="205"/>
                  <a:pt x="400" y="246"/>
                </a:cubicBezTo>
                <a:cubicBezTo>
                  <a:pt x="409" y="272"/>
                  <a:pt x="400" y="318"/>
                  <a:pt x="400" y="346"/>
                </a:cubicBezTo>
              </a:path>
              <a:path w="749" h="621" extrusionOk="0">
                <a:moveTo>
                  <a:pt x="100" y="519"/>
                </a:moveTo>
                <a:cubicBezTo>
                  <a:pt x="66" y="484"/>
                  <a:pt x="56" y="455"/>
                  <a:pt x="26" y="422"/>
                </a:cubicBezTo>
                <a:cubicBezTo>
                  <a:pt x="-6" y="386"/>
                  <a:pt x="0" y="369"/>
                  <a:pt x="0" y="322"/>
                </a:cubicBezTo>
                <a:cubicBezTo>
                  <a:pt x="0" y="249"/>
                  <a:pt x="0" y="247"/>
                  <a:pt x="52" y="198"/>
                </a:cubicBezTo>
                <a:cubicBezTo>
                  <a:pt x="94" y="158"/>
                  <a:pt x="132" y="114"/>
                  <a:pt x="174" y="73"/>
                </a:cubicBezTo>
                <a:cubicBezTo>
                  <a:pt x="209" y="39"/>
                  <a:pt x="261" y="46"/>
                  <a:pt x="300" y="24"/>
                </a:cubicBezTo>
                <a:cubicBezTo>
                  <a:pt x="347" y="-3"/>
                  <a:pt x="414" y="-12"/>
                  <a:pt x="474" y="0"/>
                </a:cubicBezTo>
                <a:cubicBezTo>
                  <a:pt x="527" y="11"/>
                  <a:pt x="599" y="30"/>
                  <a:pt x="648" y="49"/>
                </a:cubicBezTo>
                <a:cubicBezTo>
                  <a:pt x="694" y="67"/>
                  <a:pt x="717" y="102"/>
                  <a:pt x="722" y="149"/>
                </a:cubicBezTo>
                <a:cubicBezTo>
                  <a:pt x="727" y="189"/>
                  <a:pt x="748" y="201"/>
                  <a:pt x="748" y="246"/>
                </a:cubicBezTo>
                <a:cubicBezTo>
                  <a:pt x="748" y="316"/>
                  <a:pt x="756" y="366"/>
                  <a:pt x="722" y="422"/>
                </a:cubicBezTo>
                <a:cubicBezTo>
                  <a:pt x="696" y="466"/>
                  <a:pt x="678" y="508"/>
                  <a:pt x="648" y="544"/>
                </a:cubicBezTo>
                <a:cubicBezTo>
                  <a:pt x="608" y="592"/>
                  <a:pt x="559" y="606"/>
                  <a:pt x="500" y="620"/>
                </a:cubicBezTo>
                <a:cubicBezTo>
                  <a:pt x="428" y="637"/>
                  <a:pt x="364" y="606"/>
                  <a:pt x="300" y="595"/>
                </a:cubicBezTo>
                <a:cubicBezTo>
                  <a:pt x="231" y="584"/>
                  <a:pt x="225" y="569"/>
                  <a:pt x="174" y="51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8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4225" y="1009650"/>
            <a:ext cx="973138" cy="196850"/>
          </a:xfrm>
          <a:custGeom>
            <a:avLst/>
            <a:gdLst>
              <a:gd name="T0" fmla="+- 0 16288 16288"/>
              <a:gd name="T1" fmla="*/ T0 w 2705"/>
              <a:gd name="T2" fmla="+- 0 3153 2806"/>
              <a:gd name="T3" fmla="*/ 3153 h 545"/>
              <a:gd name="T4" fmla="+- 0 16410 16288"/>
              <a:gd name="T5" fmla="*/ T4 w 2705"/>
              <a:gd name="T6" fmla="+- 0 3128 2806"/>
              <a:gd name="T7" fmla="*/ 3128 h 545"/>
              <a:gd name="T8" fmla="+- 0 16558 16288"/>
              <a:gd name="T9" fmla="*/ T8 w 2705"/>
              <a:gd name="T10" fmla="+- 0 3128 2806"/>
              <a:gd name="T11" fmla="*/ 3128 h 545"/>
              <a:gd name="T12" fmla="+- 0 16832 16288"/>
              <a:gd name="T13" fmla="*/ T12 w 2705"/>
              <a:gd name="T14" fmla="+- 0 2806 2806"/>
              <a:gd name="T15" fmla="*/ 2806 h 545"/>
              <a:gd name="T16" fmla="+- 0 16858 16288"/>
              <a:gd name="T17" fmla="*/ T16 w 2705"/>
              <a:gd name="T18" fmla="+- 0 2806 2806"/>
              <a:gd name="T19" fmla="*/ 2806 h 545"/>
              <a:gd name="T20" fmla="+- 0 16880 16288"/>
              <a:gd name="T21" fmla="*/ T20 w 2705"/>
              <a:gd name="T22" fmla="+- 0 2879 2806"/>
              <a:gd name="T23" fmla="*/ 2879 h 545"/>
              <a:gd name="T24" fmla="+- 0 16832 16288"/>
              <a:gd name="T25" fmla="*/ T24 w 2705"/>
              <a:gd name="T26" fmla="+- 0 2979 2806"/>
              <a:gd name="T27" fmla="*/ 2979 h 545"/>
              <a:gd name="T28" fmla="+- 0 16784 16288"/>
              <a:gd name="T29" fmla="*/ T28 w 2705"/>
              <a:gd name="T30" fmla="+- 0 3076 2806"/>
              <a:gd name="T31" fmla="*/ 3076 h 545"/>
              <a:gd name="T32" fmla="+- 0 16806 16288"/>
              <a:gd name="T33" fmla="*/ T32 w 2705"/>
              <a:gd name="T34" fmla="+- 0 3201 2806"/>
              <a:gd name="T35" fmla="*/ 3201 h 545"/>
              <a:gd name="T36" fmla="+- 0 16906 16288"/>
              <a:gd name="T37" fmla="*/ T36 w 2705"/>
              <a:gd name="T38" fmla="+- 0 3225 2806"/>
              <a:gd name="T39" fmla="*/ 3225 h 545"/>
              <a:gd name="T40" fmla="+- 0 17032 16288"/>
              <a:gd name="T41" fmla="*/ T40 w 2705"/>
              <a:gd name="T42" fmla="+- 0 3153 2806"/>
              <a:gd name="T43" fmla="*/ 3153 h 545"/>
              <a:gd name="T44" fmla="+- 0 17154 16288"/>
              <a:gd name="T45" fmla="*/ T44 w 2705"/>
              <a:gd name="T46" fmla="+- 0 2979 2806"/>
              <a:gd name="T47" fmla="*/ 2979 h 545"/>
              <a:gd name="T48" fmla="+- 0 17180 16288"/>
              <a:gd name="T49" fmla="*/ T48 w 2705"/>
              <a:gd name="T50" fmla="+- 0 2979 2806"/>
              <a:gd name="T51" fmla="*/ 2979 h 545"/>
              <a:gd name="T52" fmla="+- 0 17203 16288"/>
              <a:gd name="T53" fmla="*/ T52 w 2705"/>
              <a:gd name="T54" fmla="+- 0 3076 2806"/>
              <a:gd name="T55" fmla="*/ 3076 h 545"/>
              <a:gd name="T56" fmla="+- 0 17228 16288"/>
              <a:gd name="T57" fmla="*/ T56 w 2705"/>
              <a:gd name="T58" fmla="+- 0 3225 2806"/>
              <a:gd name="T59" fmla="*/ 3225 h 545"/>
              <a:gd name="T60" fmla="+- 0 17254 16288"/>
              <a:gd name="T61" fmla="*/ T60 w 2705"/>
              <a:gd name="T62" fmla="+- 0 3326 2806"/>
              <a:gd name="T63" fmla="*/ 3326 h 545"/>
              <a:gd name="T64" fmla="+- 0 17603 16288"/>
              <a:gd name="T65" fmla="*/ T64 w 2705"/>
              <a:gd name="T66" fmla="+- 0 3201 2806"/>
              <a:gd name="T67" fmla="*/ 3201 h 545"/>
              <a:gd name="T68" fmla="+- 0 17651 16288"/>
              <a:gd name="T69" fmla="*/ T68 w 2705"/>
              <a:gd name="T70" fmla="+- 0 3153 2806"/>
              <a:gd name="T71" fmla="*/ 3153 h 545"/>
              <a:gd name="T72" fmla="+- 0 18073 16288"/>
              <a:gd name="T73" fmla="*/ T72 w 2705"/>
              <a:gd name="T74" fmla="+- 0 3153 2806"/>
              <a:gd name="T75" fmla="*/ 3153 h 545"/>
              <a:gd name="T76" fmla="+- 0 17751 16288"/>
              <a:gd name="T77" fmla="*/ T76 w 2705"/>
              <a:gd name="T78" fmla="+- 0 2955 2806"/>
              <a:gd name="T79" fmla="*/ 2955 h 545"/>
              <a:gd name="T80" fmla="+- 0 17777 16288"/>
              <a:gd name="T81" fmla="*/ T80 w 2705"/>
              <a:gd name="T82" fmla="+- 0 3052 2806"/>
              <a:gd name="T83" fmla="*/ 3052 h 545"/>
              <a:gd name="T84" fmla="+- 0 17799 16288"/>
              <a:gd name="T85" fmla="*/ T84 w 2705"/>
              <a:gd name="T86" fmla="+- 0 3177 2806"/>
              <a:gd name="T87" fmla="*/ 3177 h 545"/>
              <a:gd name="T88" fmla="+- 0 17825 16288"/>
              <a:gd name="T89" fmla="*/ T88 w 2705"/>
              <a:gd name="T90" fmla="+- 0 3277 2806"/>
              <a:gd name="T91" fmla="*/ 3277 h 545"/>
              <a:gd name="T92" fmla="+- 0 17825 16288"/>
              <a:gd name="T93" fmla="*/ T92 w 2705"/>
              <a:gd name="T94" fmla="+- 0 3301 2806"/>
              <a:gd name="T95" fmla="*/ 3301 h 545"/>
              <a:gd name="T96" fmla="+- 0 18395 16288"/>
              <a:gd name="T97" fmla="*/ T96 w 2705"/>
              <a:gd name="T98" fmla="+- 0 2806 2806"/>
              <a:gd name="T99" fmla="*/ 2806 h 545"/>
              <a:gd name="T100" fmla="+- 0 18421 16288"/>
              <a:gd name="T101" fmla="*/ T100 w 2705"/>
              <a:gd name="T102" fmla="+- 0 2806 2806"/>
              <a:gd name="T103" fmla="*/ 2806 h 545"/>
              <a:gd name="T104" fmla="+- 0 18395 16288"/>
              <a:gd name="T105" fmla="*/ T104 w 2705"/>
              <a:gd name="T106" fmla="+- 0 3004 2806"/>
              <a:gd name="T107" fmla="*/ 3004 h 545"/>
              <a:gd name="T108" fmla="+- 0 18421 16288"/>
              <a:gd name="T109" fmla="*/ T108 w 2705"/>
              <a:gd name="T110" fmla="+- 0 3153 2806"/>
              <a:gd name="T111" fmla="*/ 3153 h 545"/>
              <a:gd name="T112" fmla="+- 0 18547 16288"/>
              <a:gd name="T113" fmla="*/ T112 w 2705"/>
              <a:gd name="T114" fmla="+- 0 3253 2806"/>
              <a:gd name="T115" fmla="*/ 3253 h 545"/>
              <a:gd name="T116" fmla="+- 0 18695 16288"/>
              <a:gd name="T117" fmla="*/ T116 w 2705"/>
              <a:gd name="T118" fmla="+- 0 3225 2806"/>
              <a:gd name="T119" fmla="*/ 3225 h 545"/>
              <a:gd name="T120" fmla="+- 0 18718 16288"/>
              <a:gd name="T121" fmla="*/ T120 w 2705"/>
              <a:gd name="T122" fmla="+- 0 3028 2806"/>
              <a:gd name="T123" fmla="*/ 3028 h 545"/>
              <a:gd name="T124" fmla="+- 0 18792 16288"/>
              <a:gd name="T125" fmla="*/ T124 w 2705"/>
              <a:gd name="T126" fmla="+- 0 2979 2806"/>
              <a:gd name="T127" fmla="*/ 2979 h 545"/>
              <a:gd name="T128" fmla="+- 0 18892 16288"/>
              <a:gd name="T129" fmla="*/ T128 w 2705"/>
              <a:gd name="T130" fmla="+- 0 2955 2806"/>
              <a:gd name="T131" fmla="*/ 2955 h 545"/>
              <a:gd name="T132" fmla="+- 0 18944 16288"/>
              <a:gd name="T133" fmla="*/ T132 w 2705"/>
              <a:gd name="T134" fmla="+- 0 2955 2806"/>
              <a:gd name="T135" fmla="*/ 2955 h 545"/>
              <a:gd name="T136" fmla="+- 0 18918 16288"/>
              <a:gd name="T137" fmla="*/ T136 w 2705"/>
              <a:gd name="T138" fmla="+- 0 3076 2806"/>
              <a:gd name="T139" fmla="*/ 3076 h 545"/>
              <a:gd name="T140" fmla="+- 0 18818 16288"/>
              <a:gd name="T141" fmla="*/ T140 w 2705"/>
              <a:gd name="T142" fmla="+- 0 3128 2806"/>
              <a:gd name="T143" fmla="*/ 3128 h 545"/>
              <a:gd name="T144" fmla="+- 0 18869 16288"/>
              <a:gd name="T145" fmla="*/ T144 w 2705"/>
              <a:gd name="T146" fmla="+- 0 3128 2806"/>
              <a:gd name="T147" fmla="*/ 3128 h 545"/>
              <a:gd name="T148" fmla="+- 0 18966 16288"/>
              <a:gd name="T149" fmla="*/ T148 w 2705"/>
              <a:gd name="T150" fmla="+- 0 3153 2806"/>
              <a:gd name="T151" fmla="*/ 3153 h 545"/>
              <a:gd name="T152" fmla="+- 0 18992 16288"/>
              <a:gd name="T153" fmla="*/ T152 w 2705"/>
              <a:gd name="T154" fmla="+- 0 3225 2806"/>
              <a:gd name="T155" fmla="*/ 3225 h 545"/>
              <a:gd name="T156" fmla="+- 0 18869 16288"/>
              <a:gd name="T157" fmla="*/ T156 w 2705"/>
              <a:gd name="T158" fmla="+- 0 3326 2806"/>
              <a:gd name="T159" fmla="*/ 3326 h 545"/>
              <a:gd name="T160" fmla="+- 0 18718 16288"/>
              <a:gd name="T161" fmla="*/ T160 w 2705"/>
              <a:gd name="T162" fmla="+- 0 3350 2806"/>
              <a:gd name="T163" fmla="*/ 3350 h 54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2705" h="545" extrusionOk="0">
                <a:moveTo>
                  <a:pt x="0" y="347"/>
                </a:moveTo>
                <a:cubicBezTo>
                  <a:pt x="56" y="347"/>
                  <a:pt x="76" y="337"/>
                  <a:pt x="122" y="322"/>
                </a:cubicBezTo>
                <a:cubicBezTo>
                  <a:pt x="162" y="309"/>
                  <a:pt x="228" y="322"/>
                  <a:pt x="270" y="322"/>
                </a:cubicBezTo>
              </a:path>
              <a:path w="2705" h="545" extrusionOk="0">
                <a:moveTo>
                  <a:pt x="544" y="0"/>
                </a:moveTo>
                <a:cubicBezTo>
                  <a:pt x="553" y="0"/>
                  <a:pt x="561" y="0"/>
                  <a:pt x="570" y="0"/>
                </a:cubicBezTo>
                <a:cubicBezTo>
                  <a:pt x="581" y="36"/>
                  <a:pt x="592" y="23"/>
                  <a:pt x="592" y="73"/>
                </a:cubicBezTo>
                <a:cubicBezTo>
                  <a:pt x="592" y="125"/>
                  <a:pt x="582" y="136"/>
                  <a:pt x="544" y="173"/>
                </a:cubicBezTo>
                <a:cubicBezTo>
                  <a:pt x="518" y="198"/>
                  <a:pt x="499" y="235"/>
                  <a:pt x="496" y="270"/>
                </a:cubicBezTo>
                <a:cubicBezTo>
                  <a:pt x="493" y="302"/>
                  <a:pt x="483" y="378"/>
                  <a:pt x="518" y="395"/>
                </a:cubicBezTo>
                <a:cubicBezTo>
                  <a:pt x="537" y="404"/>
                  <a:pt x="591" y="433"/>
                  <a:pt x="618" y="419"/>
                </a:cubicBezTo>
                <a:cubicBezTo>
                  <a:pt x="660" y="397"/>
                  <a:pt x="703" y="378"/>
                  <a:pt x="744" y="347"/>
                </a:cubicBezTo>
              </a:path>
              <a:path w="2705" h="545" extrusionOk="0">
                <a:moveTo>
                  <a:pt x="866" y="173"/>
                </a:moveTo>
                <a:cubicBezTo>
                  <a:pt x="875" y="173"/>
                  <a:pt x="883" y="173"/>
                  <a:pt x="892" y="173"/>
                </a:cubicBezTo>
                <a:cubicBezTo>
                  <a:pt x="901" y="211"/>
                  <a:pt x="915" y="227"/>
                  <a:pt x="915" y="270"/>
                </a:cubicBezTo>
                <a:cubicBezTo>
                  <a:pt x="915" y="333"/>
                  <a:pt x="940" y="353"/>
                  <a:pt x="940" y="419"/>
                </a:cubicBezTo>
                <a:cubicBezTo>
                  <a:pt x="940" y="466"/>
                  <a:pt x="955" y="480"/>
                  <a:pt x="966" y="520"/>
                </a:cubicBezTo>
              </a:path>
              <a:path w="2705" h="545" extrusionOk="0">
                <a:moveTo>
                  <a:pt x="1315" y="395"/>
                </a:moveTo>
                <a:cubicBezTo>
                  <a:pt x="1323" y="367"/>
                  <a:pt x="1330" y="351"/>
                  <a:pt x="1363" y="347"/>
                </a:cubicBezTo>
                <a:cubicBezTo>
                  <a:pt x="1500" y="331"/>
                  <a:pt x="1647" y="347"/>
                  <a:pt x="1785" y="347"/>
                </a:cubicBezTo>
              </a:path>
              <a:path w="2705" h="545" extrusionOk="0">
                <a:moveTo>
                  <a:pt x="1463" y="149"/>
                </a:moveTo>
                <a:cubicBezTo>
                  <a:pt x="1463" y="195"/>
                  <a:pt x="1484" y="206"/>
                  <a:pt x="1489" y="246"/>
                </a:cubicBezTo>
                <a:cubicBezTo>
                  <a:pt x="1495" y="295"/>
                  <a:pt x="1511" y="315"/>
                  <a:pt x="1511" y="371"/>
                </a:cubicBezTo>
                <a:cubicBezTo>
                  <a:pt x="1511" y="416"/>
                  <a:pt x="1532" y="430"/>
                  <a:pt x="1537" y="471"/>
                </a:cubicBezTo>
                <a:cubicBezTo>
                  <a:pt x="1537" y="479"/>
                  <a:pt x="1537" y="487"/>
                  <a:pt x="1537" y="495"/>
                </a:cubicBezTo>
              </a:path>
              <a:path w="2705" h="545" extrusionOk="0">
                <a:moveTo>
                  <a:pt x="2107" y="0"/>
                </a:moveTo>
                <a:cubicBezTo>
                  <a:pt x="2116" y="0"/>
                  <a:pt x="2124" y="0"/>
                  <a:pt x="2133" y="0"/>
                </a:cubicBezTo>
                <a:cubicBezTo>
                  <a:pt x="2133" y="77"/>
                  <a:pt x="2126" y="127"/>
                  <a:pt x="2107" y="198"/>
                </a:cubicBezTo>
                <a:cubicBezTo>
                  <a:pt x="2094" y="245"/>
                  <a:pt x="2102" y="315"/>
                  <a:pt x="2133" y="347"/>
                </a:cubicBezTo>
                <a:cubicBezTo>
                  <a:pt x="2167" y="383"/>
                  <a:pt x="2217" y="428"/>
                  <a:pt x="2259" y="447"/>
                </a:cubicBezTo>
                <a:cubicBezTo>
                  <a:pt x="2307" y="469"/>
                  <a:pt x="2374" y="446"/>
                  <a:pt x="2407" y="419"/>
                </a:cubicBezTo>
              </a:path>
              <a:path w="2705" h="545" extrusionOk="0">
                <a:moveTo>
                  <a:pt x="2430" y="222"/>
                </a:moveTo>
                <a:cubicBezTo>
                  <a:pt x="2439" y="195"/>
                  <a:pt x="2465" y="177"/>
                  <a:pt x="2504" y="173"/>
                </a:cubicBezTo>
                <a:cubicBezTo>
                  <a:pt x="2545" y="168"/>
                  <a:pt x="2567" y="153"/>
                  <a:pt x="2604" y="149"/>
                </a:cubicBezTo>
                <a:cubicBezTo>
                  <a:pt x="2630" y="149"/>
                  <a:pt x="2639" y="149"/>
                  <a:pt x="2656" y="149"/>
                </a:cubicBezTo>
                <a:cubicBezTo>
                  <a:pt x="2656" y="187"/>
                  <a:pt x="2672" y="251"/>
                  <a:pt x="2630" y="270"/>
                </a:cubicBezTo>
                <a:cubicBezTo>
                  <a:pt x="2614" y="277"/>
                  <a:pt x="2538" y="310"/>
                  <a:pt x="2530" y="322"/>
                </a:cubicBezTo>
                <a:cubicBezTo>
                  <a:pt x="2511" y="350"/>
                  <a:pt x="2543" y="322"/>
                  <a:pt x="2581" y="322"/>
                </a:cubicBezTo>
                <a:cubicBezTo>
                  <a:pt x="2630" y="322"/>
                  <a:pt x="2640" y="334"/>
                  <a:pt x="2678" y="347"/>
                </a:cubicBezTo>
                <a:cubicBezTo>
                  <a:pt x="2700" y="354"/>
                  <a:pt x="2724" y="382"/>
                  <a:pt x="2704" y="419"/>
                </a:cubicBezTo>
                <a:cubicBezTo>
                  <a:pt x="2685" y="453"/>
                  <a:pt x="2613" y="512"/>
                  <a:pt x="2581" y="520"/>
                </a:cubicBezTo>
                <a:cubicBezTo>
                  <a:pt x="2534" y="532"/>
                  <a:pt x="2481" y="544"/>
                  <a:pt x="2430" y="54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09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05638" y="1000125"/>
            <a:ext cx="823912" cy="179388"/>
          </a:xfrm>
          <a:custGeom>
            <a:avLst/>
            <a:gdLst>
              <a:gd name="T0" fmla="+- 0 19488 19462"/>
              <a:gd name="T1" fmla="*/ T0 w 2287"/>
              <a:gd name="T2" fmla="+- 0 3201 2779"/>
              <a:gd name="T3" fmla="*/ 3201 h 499"/>
              <a:gd name="T4" fmla="+- 0 19462 19462"/>
              <a:gd name="T5" fmla="*/ T4 w 2287"/>
              <a:gd name="T6" fmla="+- 0 3177 2779"/>
              <a:gd name="T7" fmla="*/ 3177 h 499"/>
              <a:gd name="T8" fmla="+- 0 19662 19462"/>
              <a:gd name="T9" fmla="*/ T8 w 2287"/>
              <a:gd name="T10" fmla="+- 0 3153 2779"/>
              <a:gd name="T11" fmla="*/ 3153 h 499"/>
              <a:gd name="T12" fmla="+- 0 19836 19462"/>
              <a:gd name="T13" fmla="*/ T12 w 2287"/>
              <a:gd name="T14" fmla="+- 0 3128 2779"/>
              <a:gd name="T15" fmla="*/ 3128 h 499"/>
              <a:gd name="T16" fmla="+- 0 19862 19462"/>
              <a:gd name="T17" fmla="*/ T16 w 2287"/>
              <a:gd name="T18" fmla="+- 0 3128 2779"/>
              <a:gd name="T19" fmla="*/ 3128 h 499"/>
              <a:gd name="T20" fmla="+- 0 19588 19462"/>
              <a:gd name="T21" fmla="*/ T20 w 2287"/>
              <a:gd name="T22" fmla="+- 0 3004 2779"/>
              <a:gd name="T23" fmla="*/ 3004 h 499"/>
              <a:gd name="T24" fmla="+- 0 19588 19462"/>
              <a:gd name="T25" fmla="*/ T24 w 2287"/>
              <a:gd name="T26" fmla="+- 0 2979 2779"/>
              <a:gd name="T27" fmla="*/ 2979 h 499"/>
              <a:gd name="T28" fmla="+- 0 19614 19462"/>
              <a:gd name="T29" fmla="*/ T28 w 2287"/>
              <a:gd name="T30" fmla="+- 0 3052 2779"/>
              <a:gd name="T31" fmla="*/ 3052 h 499"/>
              <a:gd name="T32" fmla="+- 0 19636 19462"/>
              <a:gd name="T33" fmla="*/ T32 w 2287"/>
              <a:gd name="T34" fmla="+- 0 3177 2779"/>
              <a:gd name="T35" fmla="*/ 3177 h 499"/>
              <a:gd name="T36" fmla="+- 0 19662 19462"/>
              <a:gd name="T37" fmla="*/ T36 w 2287"/>
              <a:gd name="T38" fmla="+- 0 3277 2779"/>
              <a:gd name="T39" fmla="*/ 3277 h 499"/>
              <a:gd name="T40" fmla="+- 0 19688 19462"/>
              <a:gd name="T41" fmla="*/ T40 w 2287"/>
              <a:gd name="T42" fmla="+- 0 3277 2779"/>
              <a:gd name="T43" fmla="*/ 3277 h 499"/>
              <a:gd name="T44" fmla="+- 0 20184 19462"/>
              <a:gd name="T45" fmla="*/ T44 w 2287"/>
              <a:gd name="T46" fmla="+- 0 2806 2779"/>
              <a:gd name="T47" fmla="*/ 2806 h 499"/>
              <a:gd name="T48" fmla="+- 0 20184 19462"/>
              <a:gd name="T49" fmla="*/ T48 w 2287"/>
              <a:gd name="T50" fmla="+- 0 2779 2779"/>
              <a:gd name="T51" fmla="*/ 2779 h 499"/>
              <a:gd name="T52" fmla="+- 0 20259 19462"/>
              <a:gd name="T53" fmla="*/ T52 w 2287"/>
              <a:gd name="T54" fmla="+- 0 2806 2779"/>
              <a:gd name="T55" fmla="*/ 2806 h 499"/>
              <a:gd name="T56" fmla="+- 0 20233 19462"/>
              <a:gd name="T57" fmla="*/ T56 w 2287"/>
              <a:gd name="T58" fmla="+- 0 2903 2779"/>
              <a:gd name="T59" fmla="*/ 2903 h 499"/>
              <a:gd name="T60" fmla="+- 0 20210 19462"/>
              <a:gd name="T61" fmla="*/ T60 w 2287"/>
              <a:gd name="T62" fmla="+- 0 3004 2779"/>
              <a:gd name="T63" fmla="*/ 3004 h 499"/>
              <a:gd name="T64" fmla="+- 0 20233 19462"/>
              <a:gd name="T65" fmla="*/ T64 w 2287"/>
              <a:gd name="T66" fmla="+- 0 3104 2779"/>
              <a:gd name="T67" fmla="*/ 3104 h 499"/>
              <a:gd name="T68" fmla="+- 0 20333 19462"/>
              <a:gd name="T69" fmla="*/ T68 w 2287"/>
              <a:gd name="T70" fmla="+- 0 3128 2779"/>
              <a:gd name="T71" fmla="*/ 3128 h 499"/>
              <a:gd name="T72" fmla="+- 0 20433 19462"/>
              <a:gd name="T73" fmla="*/ T72 w 2287"/>
              <a:gd name="T74" fmla="+- 0 3052 2779"/>
              <a:gd name="T75" fmla="*/ 3052 h 499"/>
              <a:gd name="T76" fmla="+- 0 20655 19462"/>
              <a:gd name="T77" fmla="*/ T76 w 2287"/>
              <a:gd name="T78" fmla="+- 0 3028 2779"/>
              <a:gd name="T79" fmla="*/ 3028 h 499"/>
              <a:gd name="T80" fmla="+- 0 20655 19462"/>
              <a:gd name="T81" fmla="*/ T80 w 2287"/>
              <a:gd name="T82" fmla="+- 0 2955 2779"/>
              <a:gd name="T83" fmla="*/ 2955 h 499"/>
              <a:gd name="T84" fmla="+- 0 20755 19462"/>
              <a:gd name="T85" fmla="*/ T84 w 2287"/>
              <a:gd name="T86" fmla="+- 0 2928 2779"/>
              <a:gd name="T87" fmla="*/ 2928 h 499"/>
              <a:gd name="T88" fmla="+- 0 20855 19462"/>
              <a:gd name="T89" fmla="*/ T88 w 2287"/>
              <a:gd name="T90" fmla="+- 0 2979 2779"/>
              <a:gd name="T91" fmla="*/ 2979 h 499"/>
              <a:gd name="T92" fmla="+- 0 20829 19462"/>
              <a:gd name="T93" fmla="*/ T92 w 2287"/>
              <a:gd name="T94" fmla="+- 0 3128 2779"/>
              <a:gd name="T95" fmla="*/ 3128 h 499"/>
              <a:gd name="T96" fmla="+- 0 20633 19462"/>
              <a:gd name="T97" fmla="*/ T96 w 2287"/>
              <a:gd name="T98" fmla="+- 0 3253 2779"/>
              <a:gd name="T99" fmla="*/ 3253 h 499"/>
              <a:gd name="T100" fmla="+- 0 20581 19462"/>
              <a:gd name="T101" fmla="*/ T100 w 2287"/>
              <a:gd name="T102" fmla="+- 0 3277 2779"/>
              <a:gd name="T103" fmla="*/ 3277 h 499"/>
              <a:gd name="T104" fmla="+- 0 21029 19462"/>
              <a:gd name="T105" fmla="*/ T104 w 2287"/>
              <a:gd name="T106" fmla="+- 0 3277 2779"/>
              <a:gd name="T107" fmla="*/ 3277 h 499"/>
              <a:gd name="T108" fmla="+- 0 21351 19462"/>
              <a:gd name="T109" fmla="*/ T108 w 2287"/>
              <a:gd name="T110" fmla="+- 0 3004 2779"/>
              <a:gd name="T111" fmla="*/ 3004 h 499"/>
              <a:gd name="T112" fmla="+- 0 21499 19462"/>
              <a:gd name="T113" fmla="*/ T112 w 2287"/>
              <a:gd name="T114" fmla="+- 0 2979 2779"/>
              <a:gd name="T115" fmla="*/ 2979 h 499"/>
              <a:gd name="T116" fmla="+- 0 21748 19462"/>
              <a:gd name="T117" fmla="*/ T116 w 2287"/>
              <a:gd name="T118" fmla="+- 0 2979 2779"/>
              <a:gd name="T119" fmla="*/ 2979 h 499"/>
              <a:gd name="T120" fmla="+- 0 21399 19462"/>
              <a:gd name="T121" fmla="*/ T120 w 2287"/>
              <a:gd name="T122" fmla="+- 0 3225 2779"/>
              <a:gd name="T123" fmla="*/ 3225 h 499"/>
              <a:gd name="T124" fmla="+- 0 21474 19462"/>
              <a:gd name="T125" fmla="*/ T124 w 2287"/>
              <a:gd name="T126" fmla="+- 0 3225 2779"/>
              <a:gd name="T127" fmla="*/ 3225 h 499"/>
              <a:gd name="T128" fmla="+- 0 21625 19462"/>
              <a:gd name="T129" fmla="*/ T128 w 2287"/>
              <a:gd name="T130" fmla="+- 0 3201 2779"/>
              <a:gd name="T131" fmla="*/ 3201 h 499"/>
              <a:gd name="T132" fmla="+- 0 21748 19462"/>
              <a:gd name="T133" fmla="*/ T132 w 2287"/>
              <a:gd name="T134" fmla="+- 0 3201 2779"/>
              <a:gd name="T135" fmla="*/ 3201 h 4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2287" h="499" extrusionOk="0">
                <a:moveTo>
                  <a:pt x="26" y="422"/>
                </a:moveTo>
                <a:cubicBezTo>
                  <a:pt x="17" y="414"/>
                  <a:pt x="9" y="406"/>
                  <a:pt x="0" y="398"/>
                </a:cubicBezTo>
                <a:cubicBezTo>
                  <a:pt x="75" y="398"/>
                  <a:pt x="130" y="386"/>
                  <a:pt x="200" y="374"/>
                </a:cubicBezTo>
                <a:cubicBezTo>
                  <a:pt x="264" y="363"/>
                  <a:pt x="318" y="365"/>
                  <a:pt x="374" y="349"/>
                </a:cubicBezTo>
                <a:cubicBezTo>
                  <a:pt x="383" y="349"/>
                  <a:pt x="391" y="349"/>
                  <a:pt x="400" y="349"/>
                </a:cubicBezTo>
              </a:path>
              <a:path w="2287" h="499" extrusionOk="0">
                <a:moveTo>
                  <a:pt x="126" y="225"/>
                </a:moveTo>
                <a:cubicBezTo>
                  <a:pt x="126" y="217"/>
                  <a:pt x="126" y="208"/>
                  <a:pt x="126" y="200"/>
                </a:cubicBezTo>
                <a:cubicBezTo>
                  <a:pt x="139" y="238"/>
                  <a:pt x="152" y="219"/>
                  <a:pt x="152" y="273"/>
                </a:cubicBezTo>
                <a:cubicBezTo>
                  <a:pt x="152" y="325"/>
                  <a:pt x="170" y="346"/>
                  <a:pt x="174" y="398"/>
                </a:cubicBezTo>
                <a:cubicBezTo>
                  <a:pt x="174" y="403"/>
                  <a:pt x="200" y="498"/>
                  <a:pt x="200" y="498"/>
                </a:cubicBezTo>
                <a:cubicBezTo>
                  <a:pt x="209" y="498"/>
                  <a:pt x="217" y="498"/>
                  <a:pt x="226" y="498"/>
                </a:cubicBezTo>
              </a:path>
              <a:path w="2287" h="499" extrusionOk="0">
                <a:moveTo>
                  <a:pt x="722" y="27"/>
                </a:moveTo>
                <a:cubicBezTo>
                  <a:pt x="722" y="18"/>
                  <a:pt x="722" y="9"/>
                  <a:pt x="722" y="0"/>
                </a:cubicBezTo>
                <a:cubicBezTo>
                  <a:pt x="763" y="0"/>
                  <a:pt x="792" y="-16"/>
                  <a:pt x="797" y="27"/>
                </a:cubicBezTo>
                <a:cubicBezTo>
                  <a:pt x="803" y="74"/>
                  <a:pt x="776" y="83"/>
                  <a:pt x="771" y="124"/>
                </a:cubicBezTo>
                <a:cubicBezTo>
                  <a:pt x="766" y="164"/>
                  <a:pt x="748" y="181"/>
                  <a:pt x="748" y="225"/>
                </a:cubicBezTo>
                <a:cubicBezTo>
                  <a:pt x="748" y="249"/>
                  <a:pt x="756" y="314"/>
                  <a:pt x="771" y="325"/>
                </a:cubicBezTo>
                <a:cubicBezTo>
                  <a:pt x="803" y="348"/>
                  <a:pt x="811" y="349"/>
                  <a:pt x="871" y="349"/>
                </a:cubicBezTo>
                <a:cubicBezTo>
                  <a:pt x="945" y="349"/>
                  <a:pt x="955" y="350"/>
                  <a:pt x="971" y="273"/>
                </a:cubicBezTo>
              </a:path>
              <a:path w="2287" h="499" extrusionOk="0">
                <a:moveTo>
                  <a:pt x="1193" y="249"/>
                </a:moveTo>
                <a:cubicBezTo>
                  <a:pt x="1166" y="239"/>
                  <a:pt x="1167" y="193"/>
                  <a:pt x="1193" y="176"/>
                </a:cubicBezTo>
                <a:cubicBezTo>
                  <a:pt x="1208" y="166"/>
                  <a:pt x="1276" y="151"/>
                  <a:pt x="1293" y="149"/>
                </a:cubicBezTo>
                <a:cubicBezTo>
                  <a:pt x="1333" y="144"/>
                  <a:pt x="1375" y="161"/>
                  <a:pt x="1393" y="200"/>
                </a:cubicBezTo>
                <a:cubicBezTo>
                  <a:pt x="1409" y="234"/>
                  <a:pt x="1393" y="324"/>
                  <a:pt x="1367" y="349"/>
                </a:cubicBezTo>
                <a:cubicBezTo>
                  <a:pt x="1328" y="387"/>
                  <a:pt x="1221" y="453"/>
                  <a:pt x="1171" y="474"/>
                </a:cubicBezTo>
                <a:cubicBezTo>
                  <a:pt x="1152" y="482"/>
                  <a:pt x="1059" y="498"/>
                  <a:pt x="1119" y="498"/>
                </a:cubicBezTo>
                <a:cubicBezTo>
                  <a:pt x="1268" y="498"/>
                  <a:pt x="1418" y="498"/>
                  <a:pt x="1567" y="498"/>
                </a:cubicBezTo>
              </a:path>
              <a:path w="2287" h="499" extrusionOk="0">
                <a:moveTo>
                  <a:pt x="1889" y="225"/>
                </a:moveTo>
                <a:cubicBezTo>
                  <a:pt x="1944" y="225"/>
                  <a:pt x="1982" y="203"/>
                  <a:pt x="2037" y="200"/>
                </a:cubicBezTo>
                <a:cubicBezTo>
                  <a:pt x="2119" y="195"/>
                  <a:pt x="2203" y="200"/>
                  <a:pt x="2286" y="200"/>
                </a:cubicBezTo>
              </a:path>
              <a:path w="2287" h="499" extrusionOk="0">
                <a:moveTo>
                  <a:pt x="1937" y="446"/>
                </a:moveTo>
                <a:cubicBezTo>
                  <a:pt x="1897" y="446"/>
                  <a:pt x="1972" y="446"/>
                  <a:pt x="2012" y="446"/>
                </a:cubicBezTo>
                <a:cubicBezTo>
                  <a:pt x="2069" y="446"/>
                  <a:pt x="2110" y="427"/>
                  <a:pt x="2163" y="422"/>
                </a:cubicBezTo>
                <a:cubicBezTo>
                  <a:pt x="2203" y="418"/>
                  <a:pt x="2245" y="422"/>
                  <a:pt x="2286" y="4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0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81950" y="1019175"/>
            <a:ext cx="142875" cy="133350"/>
          </a:xfrm>
          <a:custGeom>
            <a:avLst/>
            <a:gdLst>
              <a:gd name="T0" fmla="+- 0 22244 22170"/>
              <a:gd name="T1" fmla="*/ T0 w 397"/>
              <a:gd name="T2" fmla="+- 0 3128 2831"/>
              <a:gd name="T3" fmla="*/ 3128 h 371"/>
              <a:gd name="T4" fmla="+- 0 22211 22170"/>
              <a:gd name="T5" fmla="*/ T4 w 397"/>
              <a:gd name="T6" fmla="+- 0 3102 2831"/>
              <a:gd name="T7" fmla="*/ 3102 h 371"/>
              <a:gd name="T8" fmla="+- 0 22213 22170"/>
              <a:gd name="T9" fmla="*/ T8 w 397"/>
              <a:gd name="T10" fmla="+- 0 3065 2831"/>
              <a:gd name="T11" fmla="*/ 3065 h 371"/>
              <a:gd name="T12" fmla="+- 0 22196 22170"/>
              <a:gd name="T13" fmla="*/ T12 w 397"/>
              <a:gd name="T14" fmla="+- 0 3052 2831"/>
              <a:gd name="T15" fmla="*/ 3052 h 371"/>
              <a:gd name="T16" fmla="+- 0 22166 22170"/>
              <a:gd name="T17" fmla="*/ T16 w 397"/>
              <a:gd name="T18" fmla="+- 0 3029 2831"/>
              <a:gd name="T19" fmla="*/ 3029 h 371"/>
              <a:gd name="T20" fmla="+- 0 22170 22170"/>
              <a:gd name="T21" fmla="*/ T20 w 397"/>
              <a:gd name="T22" fmla="+- 0 3033 2831"/>
              <a:gd name="T23" fmla="*/ 3033 h 371"/>
              <a:gd name="T24" fmla="+- 0 22170 22170"/>
              <a:gd name="T25" fmla="*/ T24 w 397"/>
              <a:gd name="T26" fmla="+- 0 2979 2831"/>
              <a:gd name="T27" fmla="*/ 2979 h 371"/>
              <a:gd name="T28" fmla="+- 0 22170 22170"/>
              <a:gd name="T29" fmla="*/ T28 w 397"/>
              <a:gd name="T30" fmla="+- 0 2959 2831"/>
              <a:gd name="T31" fmla="*/ 2959 h 371"/>
              <a:gd name="T32" fmla="+- 0 22211 22170"/>
              <a:gd name="T33" fmla="*/ T32 w 397"/>
              <a:gd name="T34" fmla="+- 0 2888 2831"/>
              <a:gd name="T35" fmla="*/ 2888 h 371"/>
              <a:gd name="T36" fmla="+- 0 22222 22170"/>
              <a:gd name="T37" fmla="*/ T36 w 397"/>
              <a:gd name="T38" fmla="+- 0 2879 2831"/>
              <a:gd name="T39" fmla="*/ 2879 h 371"/>
              <a:gd name="T40" fmla="+- 0 22260 22170"/>
              <a:gd name="T41" fmla="*/ T40 w 397"/>
              <a:gd name="T42" fmla="+- 0 2848 2831"/>
              <a:gd name="T43" fmla="*/ 2848 h 371"/>
              <a:gd name="T44" fmla="+- 0 22326 22170"/>
              <a:gd name="T45" fmla="*/ T44 w 397"/>
              <a:gd name="T46" fmla="+- 0 2835 2831"/>
              <a:gd name="T47" fmla="*/ 2835 h 371"/>
              <a:gd name="T48" fmla="+- 0 22370 22170"/>
              <a:gd name="T49" fmla="*/ T48 w 397"/>
              <a:gd name="T50" fmla="+- 0 2831 2831"/>
              <a:gd name="T51" fmla="*/ 2831 h 371"/>
              <a:gd name="T52" fmla="+- 0 22408 22170"/>
              <a:gd name="T53" fmla="*/ T52 w 397"/>
              <a:gd name="T54" fmla="+- 0 2828 2831"/>
              <a:gd name="T55" fmla="*/ 2828 h 371"/>
              <a:gd name="T56" fmla="+- 0 22462 22170"/>
              <a:gd name="T57" fmla="*/ T56 w 397"/>
              <a:gd name="T58" fmla="+- 0 2838 2831"/>
              <a:gd name="T59" fmla="*/ 2838 h 371"/>
              <a:gd name="T60" fmla="+- 0 22492 22170"/>
              <a:gd name="T61" fmla="*/ T60 w 397"/>
              <a:gd name="T62" fmla="+- 0 2855 2831"/>
              <a:gd name="T63" fmla="*/ 2855 h 371"/>
              <a:gd name="T64" fmla="+- 0 22543 22170"/>
              <a:gd name="T65" fmla="*/ T64 w 397"/>
              <a:gd name="T66" fmla="+- 0 2884 2831"/>
              <a:gd name="T67" fmla="*/ 2884 h 371"/>
              <a:gd name="T68" fmla="+- 0 22562 22170"/>
              <a:gd name="T69" fmla="*/ T68 w 397"/>
              <a:gd name="T70" fmla="+- 0 2954 2831"/>
              <a:gd name="T71" fmla="*/ 2954 h 371"/>
              <a:gd name="T72" fmla="+- 0 22566 22170"/>
              <a:gd name="T73" fmla="*/ T72 w 397"/>
              <a:gd name="T74" fmla="+- 0 3004 2831"/>
              <a:gd name="T75" fmla="*/ 3004 h 371"/>
              <a:gd name="T76" fmla="+- 0 22569 22170"/>
              <a:gd name="T77" fmla="*/ T76 w 397"/>
              <a:gd name="T78" fmla="+- 0 3044 2831"/>
              <a:gd name="T79" fmla="*/ 3044 h 371"/>
              <a:gd name="T80" fmla="+- 0 22571 22170"/>
              <a:gd name="T81" fmla="*/ T80 w 397"/>
              <a:gd name="T82" fmla="+- 0 3073 2831"/>
              <a:gd name="T83" fmla="*/ 3073 h 371"/>
              <a:gd name="T84" fmla="+- 0 22544 22170"/>
              <a:gd name="T85" fmla="*/ T84 w 397"/>
              <a:gd name="T86" fmla="+- 0 3104 2831"/>
              <a:gd name="T87" fmla="*/ 3104 h 371"/>
              <a:gd name="T88" fmla="+- 0 22501 22170"/>
              <a:gd name="T89" fmla="*/ T88 w 397"/>
              <a:gd name="T90" fmla="+- 0 3154 2831"/>
              <a:gd name="T91" fmla="*/ 3154 h 371"/>
              <a:gd name="T92" fmla="+- 0 22405 22170"/>
              <a:gd name="T93" fmla="*/ T92 w 397"/>
              <a:gd name="T94" fmla="+- 0 3196 2831"/>
              <a:gd name="T95" fmla="*/ 3196 h 371"/>
              <a:gd name="T96" fmla="+- 0 22344 22170"/>
              <a:gd name="T97" fmla="*/ T96 w 397"/>
              <a:gd name="T98" fmla="+- 0 3201 2831"/>
              <a:gd name="T99" fmla="*/ 3201 h 371"/>
              <a:gd name="T100" fmla="+- 0 22301 22170"/>
              <a:gd name="T101" fmla="*/ T100 w 397"/>
              <a:gd name="T102" fmla="+- 0 3204 2831"/>
              <a:gd name="T103" fmla="*/ 3204 h 371"/>
              <a:gd name="T104" fmla="+- 0 22282 22170"/>
              <a:gd name="T105" fmla="*/ T104 w 397"/>
              <a:gd name="T106" fmla="+- 0 3210 2831"/>
              <a:gd name="T107" fmla="*/ 3210 h 371"/>
              <a:gd name="T108" fmla="+- 0 22270 22170"/>
              <a:gd name="T109" fmla="*/ T108 w 397"/>
              <a:gd name="T110" fmla="+- 0 3177 2831"/>
              <a:gd name="T111" fmla="*/ 3177 h 37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397" h="371" extrusionOk="0">
                <a:moveTo>
                  <a:pt x="74" y="297"/>
                </a:moveTo>
                <a:cubicBezTo>
                  <a:pt x="41" y="271"/>
                  <a:pt x="43" y="234"/>
                  <a:pt x="26" y="221"/>
                </a:cubicBezTo>
                <a:cubicBezTo>
                  <a:pt x="-4" y="198"/>
                  <a:pt x="0" y="202"/>
                  <a:pt x="0" y="148"/>
                </a:cubicBezTo>
                <a:cubicBezTo>
                  <a:pt x="0" y="128"/>
                  <a:pt x="41" y="57"/>
                  <a:pt x="52" y="48"/>
                </a:cubicBezTo>
                <a:cubicBezTo>
                  <a:pt x="90" y="17"/>
                  <a:pt x="156" y="4"/>
                  <a:pt x="200" y="0"/>
                </a:cubicBezTo>
                <a:cubicBezTo>
                  <a:pt x="238" y="-3"/>
                  <a:pt x="292" y="7"/>
                  <a:pt x="322" y="24"/>
                </a:cubicBezTo>
                <a:cubicBezTo>
                  <a:pt x="373" y="53"/>
                  <a:pt x="392" y="123"/>
                  <a:pt x="396" y="173"/>
                </a:cubicBezTo>
                <a:cubicBezTo>
                  <a:pt x="399" y="213"/>
                  <a:pt x="401" y="242"/>
                  <a:pt x="374" y="273"/>
                </a:cubicBezTo>
                <a:cubicBezTo>
                  <a:pt x="331" y="323"/>
                  <a:pt x="235" y="365"/>
                  <a:pt x="174" y="370"/>
                </a:cubicBezTo>
                <a:cubicBezTo>
                  <a:pt x="131" y="373"/>
                  <a:pt x="112" y="379"/>
                  <a:pt x="100" y="34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1" name="Comment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75375" y="1519238"/>
            <a:ext cx="1100138" cy="63500"/>
          </a:xfrm>
          <a:custGeom>
            <a:avLst/>
            <a:gdLst>
              <a:gd name="T0" fmla="+- 0 17180 17154"/>
              <a:gd name="T1" fmla="*/ T0 w 3057"/>
              <a:gd name="T2" fmla="+- 0 4222 4222"/>
              <a:gd name="T3" fmla="*/ 4222 h 174"/>
              <a:gd name="T4" fmla="+- 0 17154 17154"/>
              <a:gd name="T5" fmla="*/ T4 w 3057"/>
              <a:gd name="T6" fmla="+- 0 4222 4222"/>
              <a:gd name="T7" fmla="*/ 4222 h 174"/>
              <a:gd name="T8" fmla="+- 0 17799 17154"/>
              <a:gd name="T9" fmla="*/ T8 w 3057"/>
              <a:gd name="T10" fmla="+- 0 4395 4222"/>
              <a:gd name="T11" fmla="*/ 4395 h 174"/>
              <a:gd name="T12" fmla="+- 0 17799 17154"/>
              <a:gd name="T13" fmla="*/ T12 w 3057"/>
              <a:gd name="T14" fmla="+- 0 4371 4222"/>
              <a:gd name="T15" fmla="*/ 4371 h 174"/>
              <a:gd name="T16" fmla="+- 0 20210 17154"/>
              <a:gd name="T17" fmla="*/ T16 w 3057"/>
              <a:gd name="T18" fmla="+- 0 4395 4222"/>
              <a:gd name="T19" fmla="*/ 4395 h 174"/>
              <a:gd name="T20" fmla="+- 0 20210 17154"/>
              <a:gd name="T21" fmla="*/ T20 w 3057"/>
              <a:gd name="T22" fmla="+- 0 4371 4222"/>
              <a:gd name="T23" fmla="*/ 4371 h 1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3057" h="174" extrusionOk="0">
                <a:moveTo>
                  <a:pt x="26" y="0"/>
                </a:moveTo>
                <a:cubicBezTo>
                  <a:pt x="17" y="0"/>
                  <a:pt x="9" y="0"/>
                  <a:pt x="0" y="0"/>
                </a:cubicBezTo>
              </a:path>
              <a:path w="3057" h="174" extrusionOk="0">
                <a:moveTo>
                  <a:pt x="645" y="173"/>
                </a:moveTo>
                <a:cubicBezTo>
                  <a:pt x="645" y="165"/>
                  <a:pt x="645" y="157"/>
                  <a:pt x="645" y="149"/>
                </a:cubicBezTo>
              </a:path>
              <a:path w="3057" h="174" extrusionOk="0">
                <a:moveTo>
                  <a:pt x="3056" y="173"/>
                </a:moveTo>
                <a:cubicBezTo>
                  <a:pt x="3056" y="165"/>
                  <a:pt x="3056" y="157"/>
                  <a:pt x="3056" y="1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2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45113" y="1420813"/>
            <a:ext cx="160337" cy="260350"/>
          </a:xfrm>
          <a:custGeom>
            <a:avLst/>
            <a:gdLst>
              <a:gd name="T0" fmla="+- 0 14969 14847"/>
              <a:gd name="T1" fmla="*/ T0 w 445"/>
              <a:gd name="T2" fmla="+- 0 4495 3948"/>
              <a:gd name="T3" fmla="*/ 4495 h 721"/>
              <a:gd name="T4" fmla="+- 0 15023 14847"/>
              <a:gd name="T5" fmla="*/ T4 w 445"/>
              <a:gd name="T6" fmla="+- 0 4495 3948"/>
              <a:gd name="T7" fmla="*/ 4495 h 721"/>
              <a:gd name="T8" fmla="+- 0 15021 14847"/>
              <a:gd name="T9" fmla="*/ T8 w 445"/>
              <a:gd name="T10" fmla="+- 0 4497 3948"/>
              <a:gd name="T11" fmla="*/ 4497 h 721"/>
              <a:gd name="T12" fmla="+- 0 15021 14847"/>
              <a:gd name="T13" fmla="*/ T12 w 445"/>
              <a:gd name="T14" fmla="+- 0 4443 3948"/>
              <a:gd name="T15" fmla="*/ 4443 h 721"/>
              <a:gd name="T16" fmla="+- 0 15021 14847"/>
              <a:gd name="T17" fmla="*/ T16 w 445"/>
              <a:gd name="T18" fmla="+- 0 4390 3948"/>
              <a:gd name="T19" fmla="*/ 4390 h 721"/>
              <a:gd name="T20" fmla="+- 0 15039 14847"/>
              <a:gd name="T21" fmla="*/ T20 w 445"/>
              <a:gd name="T22" fmla="+- 0 4348 3948"/>
              <a:gd name="T23" fmla="*/ 4348 h 721"/>
              <a:gd name="T24" fmla="+- 0 15043 14847"/>
              <a:gd name="T25" fmla="*/ T24 w 445"/>
              <a:gd name="T26" fmla="+- 0 4294 3948"/>
              <a:gd name="T27" fmla="*/ 4294 h 721"/>
              <a:gd name="T28" fmla="+- 0 15046 14847"/>
              <a:gd name="T29" fmla="*/ T28 w 445"/>
              <a:gd name="T30" fmla="+- 0 4250 3948"/>
              <a:gd name="T31" fmla="*/ 4250 h 721"/>
              <a:gd name="T32" fmla="+- 0 15056 14847"/>
              <a:gd name="T33" fmla="*/ T32 w 445"/>
              <a:gd name="T34" fmla="+- 0 4165 3948"/>
              <a:gd name="T35" fmla="*/ 4165 h 721"/>
              <a:gd name="T36" fmla="+- 0 15069 14847"/>
              <a:gd name="T37" fmla="*/ T36 w 445"/>
              <a:gd name="T38" fmla="+- 0 4121 3948"/>
              <a:gd name="T39" fmla="*/ 4121 h 721"/>
              <a:gd name="T40" fmla="+- 0 15085 14847"/>
              <a:gd name="T41" fmla="*/ T40 w 445"/>
              <a:gd name="T42" fmla="+- 0 4068 3948"/>
              <a:gd name="T43" fmla="*/ 4068 h 721"/>
              <a:gd name="T44" fmla="+- 0 15095 14847"/>
              <a:gd name="T45" fmla="*/ T44 w 445"/>
              <a:gd name="T46" fmla="+- 0 4052 3948"/>
              <a:gd name="T47" fmla="*/ 4052 h 721"/>
              <a:gd name="T48" fmla="+- 0 15095 14847"/>
              <a:gd name="T49" fmla="*/ T48 w 445"/>
              <a:gd name="T50" fmla="+- 0 3997 3948"/>
              <a:gd name="T51" fmla="*/ 3997 h 721"/>
              <a:gd name="T52" fmla="+- 0 15095 14847"/>
              <a:gd name="T53" fmla="*/ T52 w 445"/>
              <a:gd name="T54" fmla="+- 0 3973 3948"/>
              <a:gd name="T55" fmla="*/ 3973 h 721"/>
              <a:gd name="T56" fmla="+- 0 15095 14847"/>
              <a:gd name="T57" fmla="*/ T56 w 445"/>
              <a:gd name="T58" fmla="+- 0 3964 3948"/>
              <a:gd name="T59" fmla="*/ 3964 h 721"/>
              <a:gd name="T60" fmla="+- 0 15095 14847"/>
              <a:gd name="T61" fmla="*/ T60 w 445"/>
              <a:gd name="T62" fmla="+- 0 3948 3948"/>
              <a:gd name="T63" fmla="*/ 3948 h 721"/>
              <a:gd name="T64" fmla="+- 0 15104 14847"/>
              <a:gd name="T65" fmla="*/ T64 w 445"/>
              <a:gd name="T66" fmla="+- 0 3988 3948"/>
              <a:gd name="T67" fmla="*/ 3988 h 721"/>
              <a:gd name="T68" fmla="+- 0 15116 14847"/>
              <a:gd name="T69" fmla="*/ T68 w 445"/>
              <a:gd name="T70" fmla="+- 0 4014 3948"/>
              <a:gd name="T71" fmla="*/ 4014 h 721"/>
              <a:gd name="T72" fmla="+- 0 15143 14847"/>
              <a:gd name="T73" fmla="*/ T72 w 445"/>
              <a:gd name="T74" fmla="+- 0 4045 3948"/>
              <a:gd name="T75" fmla="*/ 4045 h 721"/>
              <a:gd name="T76" fmla="+- 0 15175 14847"/>
              <a:gd name="T77" fmla="*/ T76 w 445"/>
              <a:gd name="T78" fmla="+- 0 4081 3948"/>
              <a:gd name="T79" fmla="*/ 4081 h 721"/>
              <a:gd name="T80" fmla="+- 0 15199 14847"/>
              <a:gd name="T81" fmla="*/ T80 w 445"/>
              <a:gd name="T82" fmla="+- 0 4122 3948"/>
              <a:gd name="T83" fmla="*/ 4122 h 721"/>
              <a:gd name="T84" fmla="+- 0 15217 14847"/>
              <a:gd name="T85" fmla="*/ T84 w 445"/>
              <a:gd name="T86" fmla="+- 0 4146 3948"/>
              <a:gd name="T87" fmla="*/ 4146 h 721"/>
              <a:gd name="T88" fmla="+- 0 15248 14847"/>
              <a:gd name="T89" fmla="*/ T88 w 445"/>
              <a:gd name="T90" fmla="+- 0 4185 3948"/>
              <a:gd name="T91" fmla="*/ 4185 h 721"/>
              <a:gd name="T92" fmla="+- 0 15287 14847"/>
              <a:gd name="T93" fmla="*/ T92 w 445"/>
              <a:gd name="T94" fmla="+- 0 4181 3948"/>
              <a:gd name="T95" fmla="*/ 4181 h 721"/>
              <a:gd name="T96" fmla="+- 0 15291 14847"/>
              <a:gd name="T97" fmla="*/ T96 w 445"/>
              <a:gd name="T98" fmla="+- 0 4222 3948"/>
              <a:gd name="T99" fmla="*/ 4222 h 721"/>
              <a:gd name="T100" fmla="+- 0 15291 14847"/>
              <a:gd name="T101" fmla="*/ T100 w 445"/>
              <a:gd name="T102" fmla="+- 0 4230 3948"/>
              <a:gd name="T103" fmla="*/ 4230 h 721"/>
              <a:gd name="T104" fmla="+- 0 15291 14847"/>
              <a:gd name="T105" fmla="*/ T104 w 445"/>
              <a:gd name="T106" fmla="+- 0 4238 3948"/>
              <a:gd name="T107" fmla="*/ 4238 h 721"/>
              <a:gd name="T108" fmla="+- 0 15291 14847"/>
              <a:gd name="T109" fmla="*/ T108 w 445"/>
              <a:gd name="T110" fmla="+- 0 4246 3948"/>
              <a:gd name="T111" fmla="*/ 4246 h 721"/>
              <a:gd name="T112" fmla="+- 0 15184 14847"/>
              <a:gd name="T113" fmla="*/ T112 w 445"/>
              <a:gd name="T114" fmla="+- 0 4246 3948"/>
              <a:gd name="T115" fmla="*/ 4246 h 721"/>
              <a:gd name="T116" fmla="+- 0 15076 14847"/>
              <a:gd name="T117" fmla="*/ T116 w 445"/>
              <a:gd name="T118" fmla="+- 0 4246 3948"/>
              <a:gd name="T119" fmla="*/ 4246 h 721"/>
              <a:gd name="T120" fmla="+- 0 14969 14847"/>
              <a:gd name="T121" fmla="*/ T120 w 445"/>
              <a:gd name="T122" fmla="+- 0 4246 3948"/>
              <a:gd name="T123" fmla="*/ 4246 h 721"/>
              <a:gd name="T124" fmla="+- 0 14908 14847"/>
              <a:gd name="T125" fmla="*/ T124 w 445"/>
              <a:gd name="T126" fmla="+- 0 4246 3948"/>
              <a:gd name="T127" fmla="*/ 4246 h 721"/>
              <a:gd name="T128" fmla="+- 0 15013 14847"/>
              <a:gd name="T129" fmla="*/ T128 w 445"/>
              <a:gd name="T130" fmla="+- 0 4249 3948"/>
              <a:gd name="T131" fmla="*/ 4249 h 721"/>
              <a:gd name="T132" fmla="+- 0 15021 14847"/>
              <a:gd name="T133" fmla="*/ T132 w 445"/>
              <a:gd name="T134" fmla="+- 0 4246 3948"/>
              <a:gd name="T135" fmla="*/ 4246 h 721"/>
              <a:gd name="T136" fmla="+- 0 15069 14847"/>
              <a:gd name="T137" fmla="*/ T136 w 445"/>
              <a:gd name="T138" fmla="+- 0 4229 3948"/>
              <a:gd name="T139" fmla="*/ 4229 h 721"/>
              <a:gd name="T140" fmla="+- 0 15137 14847"/>
              <a:gd name="T141" fmla="*/ T140 w 445"/>
              <a:gd name="T142" fmla="+- 0 4213 3948"/>
              <a:gd name="T143" fmla="*/ 4213 h 721"/>
              <a:gd name="T144" fmla="+- 0 15169 14847"/>
              <a:gd name="T145" fmla="*/ T144 w 445"/>
              <a:gd name="T146" fmla="+- 0 4170 3948"/>
              <a:gd name="T147" fmla="*/ 4170 h 721"/>
              <a:gd name="T148" fmla="+- 0 15197 14847"/>
              <a:gd name="T149" fmla="*/ T148 w 445"/>
              <a:gd name="T150" fmla="+- 0 4133 3948"/>
              <a:gd name="T151" fmla="*/ 4133 h 721"/>
              <a:gd name="T152" fmla="+- 0 15233 14847"/>
              <a:gd name="T153" fmla="*/ T152 w 445"/>
              <a:gd name="T154" fmla="+- 0 4086 3948"/>
              <a:gd name="T155" fmla="*/ 4086 h 721"/>
              <a:gd name="T156" fmla="+- 0 15243 14847"/>
              <a:gd name="T157" fmla="*/ T156 w 445"/>
              <a:gd name="T158" fmla="+- 0 4045 3948"/>
              <a:gd name="T159" fmla="*/ 4045 h 721"/>
              <a:gd name="T160" fmla="+- 0 15184 14847"/>
              <a:gd name="T161" fmla="*/ T160 w 445"/>
              <a:gd name="T162" fmla="+- 0 4000 3948"/>
              <a:gd name="T163" fmla="*/ 4000 h 721"/>
              <a:gd name="T164" fmla="+- 0 15157 14847"/>
              <a:gd name="T165" fmla="*/ T164 w 445"/>
              <a:gd name="T166" fmla="+- 0 4108 3948"/>
              <a:gd name="T167" fmla="*/ 4108 h 721"/>
              <a:gd name="T168" fmla="+- 0 15117 14847"/>
              <a:gd name="T169" fmla="*/ T168 w 445"/>
              <a:gd name="T170" fmla="+- 0 4170 3948"/>
              <a:gd name="T171" fmla="*/ 4170 h 721"/>
              <a:gd name="T172" fmla="+- 0 15038 14847"/>
              <a:gd name="T173" fmla="*/ T172 w 445"/>
              <a:gd name="T174" fmla="+- 0 4293 3948"/>
              <a:gd name="T175" fmla="*/ 4293 h 721"/>
              <a:gd name="T176" fmla="+- 0 14921 14847"/>
              <a:gd name="T177" fmla="*/ T176 w 445"/>
              <a:gd name="T178" fmla="+- 0 4431 3948"/>
              <a:gd name="T179" fmla="*/ 4431 h 721"/>
              <a:gd name="T180" fmla="+- 0 14869 14847"/>
              <a:gd name="T181" fmla="*/ T180 w 445"/>
              <a:gd name="T182" fmla="+- 0 4568 3948"/>
              <a:gd name="T183" fmla="*/ 4568 h 721"/>
              <a:gd name="T184" fmla="+- 0 14862 14847"/>
              <a:gd name="T185" fmla="*/ T184 w 445"/>
              <a:gd name="T186" fmla="+- 0 4601 3948"/>
              <a:gd name="T187" fmla="*/ 4601 h 721"/>
              <a:gd name="T188" fmla="+- 0 14854 14847"/>
              <a:gd name="T189" fmla="*/ T188 w 445"/>
              <a:gd name="T190" fmla="+- 0 4635 3948"/>
              <a:gd name="T191" fmla="*/ 4635 h 721"/>
              <a:gd name="T192" fmla="+- 0 14847 14847"/>
              <a:gd name="T193" fmla="*/ T192 w 445"/>
              <a:gd name="T194" fmla="+- 0 4668 3948"/>
              <a:gd name="T195" fmla="*/ 4668 h 72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</a:cxnLst>
            <a:rect l="0" t="0" r="r" b="b"/>
            <a:pathLst>
              <a:path w="445" h="721" extrusionOk="0">
                <a:moveTo>
                  <a:pt x="122" y="547"/>
                </a:moveTo>
                <a:cubicBezTo>
                  <a:pt x="176" y="547"/>
                  <a:pt x="174" y="549"/>
                  <a:pt x="174" y="495"/>
                </a:cubicBezTo>
                <a:cubicBezTo>
                  <a:pt x="174" y="442"/>
                  <a:pt x="192" y="400"/>
                  <a:pt x="196" y="346"/>
                </a:cubicBezTo>
                <a:cubicBezTo>
                  <a:pt x="199" y="302"/>
                  <a:pt x="209" y="217"/>
                  <a:pt x="222" y="173"/>
                </a:cubicBezTo>
                <a:cubicBezTo>
                  <a:pt x="238" y="120"/>
                  <a:pt x="248" y="104"/>
                  <a:pt x="248" y="49"/>
                </a:cubicBezTo>
                <a:cubicBezTo>
                  <a:pt x="248" y="25"/>
                  <a:pt x="248" y="16"/>
                  <a:pt x="248" y="0"/>
                </a:cubicBezTo>
                <a:cubicBezTo>
                  <a:pt x="257" y="40"/>
                  <a:pt x="269" y="66"/>
                  <a:pt x="296" y="97"/>
                </a:cubicBezTo>
                <a:cubicBezTo>
                  <a:pt x="328" y="133"/>
                  <a:pt x="352" y="174"/>
                  <a:pt x="370" y="198"/>
                </a:cubicBezTo>
                <a:cubicBezTo>
                  <a:pt x="401" y="237"/>
                  <a:pt x="440" y="233"/>
                  <a:pt x="444" y="274"/>
                </a:cubicBezTo>
                <a:cubicBezTo>
                  <a:pt x="444" y="282"/>
                  <a:pt x="444" y="290"/>
                  <a:pt x="444" y="298"/>
                </a:cubicBezTo>
                <a:cubicBezTo>
                  <a:pt x="337" y="298"/>
                  <a:pt x="229" y="298"/>
                  <a:pt x="122" y="298"/>
                </a:cubicBezTo>
                <a:cubicBezTo>
                  <a:pt x="61" y="298"/>
                  <a:pt x="166" y="301"/>
                  <a:pt x="174" y="298"/>
                </a:cubicBezTo>
                <a:cubicBezTo>
                  <a:pt x="222" y="281"/>
                  <a:pt x="290" y="265"/>
                  <a:pt x="322" y="222"/>
                </a:cubicBezTo>
                <a:cubicBezTo>
                  <a:pt x="350" y="185"/>
                  <a:pt x="386" y="138"/>
                  <a:pt x="396" y="97"/>
                </a:cubicBezTo>
                <a:cubicBezTo>
                  <a:pt x="337" y="52"/>
                  <a:pt x="310" y="160"/>
                  <a:pt x="270" y="222"/>
                </a:cubicBezTo>
                <a:cubicBezTo>
                  <a:pt x="191" y="345"/>
                  <a:pt x="74" y="483"/>
                  <a:pt x="22" y="620"/>
                </a:cubicBezTo>
                <a:cubicBezTo>
                  <a:pt x="15" y="653"/>
                  <a:pt x="7" y="687"/>
                  <a:pt x="0" y="7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3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07088" y="1322388"/>
            <a:ext cx="2951162" cy="528637"/>
          </a:xfrm>
          <a:custGeom>
            <a:avLst/>
            <a:gdLst>
              <a:gd name="T0" fmla="+- 0 16510 16410"/>
              <a:gd name="T1" fmla="*/ T0 w 8195"/>
              <a:gd name="T2" fmla="+- 0 3948 3675"/>
              <a:gd name="T3" fmla="*/ 3948 h 1465"/>
              <a:gd name="T4" fmla="+- 0 16536 16410"/>
              <a:gd name="T5" fmla="*/ T4 w 8195"/>
              <a:gd name="T6" fmla="+- 0 4222 3675"/>
              <a:gd name="T7" fmla="*/ 4222 h 1465"/>
              <a:gd name="T8" fmla="+- 0 16758 16410"/>
              <a:gd name="T9" fmla="*/ T8 w 8195"/>
              <a:gd name="T10" fmla="+- 0 4246 3675"/>
              <a:gd name="T11" fmla="*/ 4246 h 1465"/>
              <a:gd name="T12" fmla="+- 0 17080 16410"/>
              <a:gd name="T13" fmla="*/ T12 w 8195"/>
              <a:gd name="T14" fmla="+- 0 4170 3675"/>
              <a:gd name="T15" fmla="*/ 4170 h 1465"/>
              <a:gd name="T16" fmla="+- 0 17328 16410"/>
              <a:gd name="T17" fmla="*/ T16 w 8195"/>
              <a:gd name="T18" fmla="+- 0 3924 3675"/>
              <a:gd name="T19" fmla="*/ 3924 h 1465"/>
              <a:gd name="T20" fmla="+- 0 17403 16410"/>
              <a:gd name="T21" fmla="*/ T20 w 8195"/>
              <a:gd name="T22" fmla="+- 0 4270 3675"/>
              <a:gd name="T23" fmla="*/ 4270 h 1465"/>
              <a:gd name="T24" fmla="+- 0 17154 16410"/>
              <a:gd name="T25" fmla="*/ T24 w 8195"/>
              <a:gd name="T26" fmla="+- 0 4222 3675"/>
              <a:gd name="T27" fmla="*/ 4222 h 1465"/>
              <a:gd name="T28" fmla="+- 0 17799 16410"/>
              <a:gd name="T29" fmla="*/ T28 w 8195"/>
              <a:gd name="T30" fmla="+- 0 4395 3675"/>
              <a:gd name="T31" fmla="*/ 4395 h 1465"/>
              <a:gd name="T32" fmla="+- 0 18247 16410"/>
              <a:gd name="T33" fmla="*/ T32 w 8195"/>
              <a:gd name="T34" fmla="+- 0 4343 3675"/>
              <a:gd name="T35" fmla="*/ 4343 h 1465"/>
              <a:gd name="T36" fmla="+- 0 18769 16410"/>
              <a:gd name="T37" fmla="*/ T36 w 8195"/>
              <a:gd name="T38" fmla="+- 0 3748 3675"/>
              <a:gd name="T39" fmla="*/ 3748 h 1465"/>
              <a:gd name="T40" fmla="+- 0 18892 16410"/>
              <a:gd name="T41" fmla="*/ T40 w 8195"/>
              <a:gd name="T42" fmla="+- 0 4021 3675"/>
              <a:gd name="T43" fmla="*/ 4021 h 1465"/>
              <a:gd name="T44" fmla="+- 0 19044 16410"/>
              <a:gd name="T45" fmla="*/ T44 w 8195"/>
              <a:gd name="T46" fmla="+- 0 3800 3675"/>
              <a:gd name="T47" fmla="*/ 3800 h 1465"/>
              <a:gd name="T48" fmla="+- 0 19292 16410"/>
              <a:gd name="T49" fmla="*/ T48 w 8195"/>
              <a:gd name="T50" fmla="+- 0 3997 3675"/>
              <a:gd name="T51" fmla="*/ 3997 h 1465"/>
              <a:gd name="T52" fmla="+- 0 19414 16410"/>
              <a:gd name="T53" fmla="*/ T52 w 8195"/>
              <a:gd name="T54" fmla="+- 0 4371 3675"/>
              <a:gd name="T55" fmla="*/ 4371 h 1465"/>
              <a:gd name="T56" fmla="+- 0 18695 16410"/>
              <a:gd name="T57" fmla="*/ T56 w 8195"/>
              <a:gd name="T58" fmla="+- 0 4817 3675"/>
              <a:gd name="T59" fmla="*/ 4817 h 1465"/>
              <a:gd name="T60" fmla="+- 0 18918 16410"/>
              <a:gd name="T61" fmla="*/ T60 w 8195"/>
              <a:gd name="T62" fmla="+- 0 4644 3675"/>
              <a:gd name="T63" fmla="*/ 4644 h 1465"/>
              <a:gd name="T64" fmla="+- 0 19092 16410"/>
              <a:gd name="T65" fmla="*/ T64 w 8195"/>
              <a:gd name="T66" fmla="+- 0 4890 3675"/>
              <a:gd name="T67" fmla="*/ 4890 h 1465"/>
              <a:gd name="T68" fmla="+- 0 18695 16410"/>
              <a:gd name="T69" fmla="*/ T68 w 8195"/>
              <a:gd name="T70" fmla="+- 0 5139 3675"/>
              <a:gd name="T71" fmla="*/ 5139 h 1465"/>
              <a:gd name="T72" fmla="+- 0 19044 16410"/>
              <a:gd name="T73" fmla="*/ T72 w 8195"/>
              <a:gd name="T74" fmla="+- 0 5066 3675"/>
              <a:gd name="T75" fmla="*/ 5066 h 1465"/>
              <a:gd name="T76" fmla="+- 0 19414 16410"/>
              <a:gd name="T77" fmla="*/ T76 w 8195"/>
              <a:gd name="T78" fmla="+- 0 5038 3675"/>
              <a:gd name="T79" fmla="*/ 5038 h 1465"/>
              <a:gd name="T80" fmla="+- 0 19540 16410"/>
              <a:gd name="T81" fmla="*/ T80 w 8195"/>
              <a:gd name="T82" fmla="+- 0 4841 3675"/>
              <a:gd name="T83" fmla="*/ 4841 h 1465"/>
              <a:gd name="T84" fmla="+- 0 19736 16410"/>
              <a:gd name="T85" fmla="*/ T84 w 8195"/>
              <a:gd name="T86" fmla="+- 0 5038 3675"/>
              <a:gd name="T87" fmla="*/ 5038 h 1465"/>
              <a:gd name="T88" fmla="+- 0 20533 16410"/>
              <a:gd name="T89" fmla="*/ T88 w 8195"/>
              <a:gd name="T90" fmla="+- 0 4443 3675"/>
              <a:gd name="T91" fmla="*/ 4443 h 1465"/>
              <a:gd name="T92" fmla="+- 0 20233 16410"/>
              <a:gd name="T93" fmla="*/ T92 w 8195"/>
              <a:gd name="T94" fmla="+- 0 4395 3675"/>
              <a:gd name="T95" fmla="*/ 4395 h 1465"/>
              <a:gd name="T96" fmla="+- 0 20333 16410"/>
              <a:gd name="T97" fmla="*/ T96 w 8195"/>
              <a:gd name="T98" fmla="+- 0 4692 3675"/>
              <a:gd name="T99" fmla="*/ 4692 h 1465"/>
              <a:gd name="T100" fmla="+- 0 21129 16410"/>
              <a:gd name="T101" fmla="*/ T100 w 8195"/>
              <a:gd name="T102" fmla="+- 0 3997 3675"/>
              <a:gd name="T103" fmla="*/ 3997 h 1465"/>
              <a:gd name="T104" fmla="+- 0 21351 16410"/>
              <a:gd name="T105" fmla="*/ T104 w 8195"/>
              <a:gd name="T106" fmla="+- 0 3924 3675"/>
              <a:gd name="T107" fmla="*/ 3924 h 1465"/>
              <a:gd name="T108" fmla="+- 0 21474 16410"/>
              <a:gd name="T109" fmla="*/ T108 w 8195"/>
              <a:gd name="T110" fmla="+- 0 3723 3675"/>
              <a:gd name="T111" fmla="*/ 3723 h 1465"/>
              <a:gd name="T112" fmla="+- 0 21699 16410"/>
              <a:gd name="T113" fmla="*/ T112 w 8195"/>
              <a:gd name="T114" fmla="+- 0 4121 3675"/>
              <a:gd name="T115" fmla="*/ 4121 h 1465"/>
              <a:gd name="T116" fmla="+- 0 22244 16410"/>
              <a:gd name="T117" fmla="*/ T116 w 8195"/>
              <a:gd name="T118" fmla="+- 0 4045 3675"/>
              <a:gd name="T119" fmla="*/ 4045 h 1465"/>
              <a:gd name="T120" fmla="+- 0 22518 16410"/>
              <a:gd name="T121" fmla="*/ T120 w 8195"/>
              <a:gd name="T122" fmla="+- 0 3897 3675"/>
              <a:gd name="T123" fmla="*/ 3897 h 1465"/>
              <a:gd name="T124" fmla="+- 0 22740 16410"/>
              <a:gd name="T125" fmla="*/ T124 w 8195"/>
              <a:gd name="T126" fmla="+- 0 3973 3675"/>
              <a:gd name="T127" fmla="*/ 3973 h 1465"/>
              <a:gd name="T128" fmla="+- 0 22866 16410"/>
              <a:gd name="T129" fmla="*/ T128 w 8195"/>
              <a:gd name="T130" fmla="+- 0 3699 3675"/>
              <a:gd name="T131" fmla="*/ 3699 h 1465"/>
              <a:gd name="T132" fmla="+- 0 23263 16410"/>
              <a:gd name="T133" fmla="*/ T132 w 8195"/>
              <a:gd name="T134" fmla="+- 0 3924 3675"/>
              <a:gd name="T135" fmla="*/ 3924 h 1465"/>
              <a:gd name="T136" fmla="+- 0 23063 16410"/>
              <a:gd name="T137" fmla="*/ T136 w 8195"/>
              <a:gd name="T138" fmla="+- 0 4170 3675"/>
              <a:gd name="T139" fmla="*/ 4170 h 1465"/>
              <a:gd name="T140" fmla="+- 0 20903 16410"/>
              <a:gd name="T141" fmla="*/ T140 w 8195"/>
              <a:gd name="T142" fmla="+- 0 4371 3675"/>
              <a:gd name="T143" fmla="*/ 4371 h 1465"/>
              <a:gd name="T144" fmla="+- 0 23089 16410"/>
              <a:gd name="T145" fmla="*/ T144 w 8195"/>
              <a:gd name="T146" fmla="+- 0 4343 3675"/>
              <a:gd name="T147" fmla="*/ 4343 h 1465"/>
              <a:gd name="T148" fmla="+- 0 21699 16410"/>
              <a:gd name="T149" fmla="*/ T148 w 8195"/>
              <a:gd name="T150" fmla="+- 0 4644 3675"/>
              <a:gd name="T151" fmla="*/ 4644 h 1465"/>
              <a:gd name="T152" fmla="+- 0 21996 16410"/>
              <a:gd name="T153" fmla="*/ T152 w 8195"/>
              <a:gd name="T154" fmla="+- 0 4668 3675"/>
              <a:gd name="T155" fmla="*/ 4668 h 1465"/>
              <a:gd name="T156" fmla="+- 0 21996 16410"/>
              <a:gd name="T157" fmla="*/ T156 w 8195"/>
              <a:gd name="T158" fmla="+- 0 4841 3675"/>
              <a:gd name="T159" fmla="*/ 4841 h 1465"/>
              <a:gd name="T160" fmla="+- 0 21799 16410"/>
              <a:gd name="T161" fmla="*/ T160 w 8195"/>
              <a:gd name="T162" fmla="+- 0 5038 3675"/>
              <a:gd name="T163" fmla="*/ 5038 h 1465"/>
              <a:gd name="T164" fmla="+- 0 22270 16410"/>
              <a:gd name="T165" fmla="*/ T164 w 8195"/>
              <a:gd name="T166" fmla="+- 0 4917 3675"/>
              <a:gd name="T167" fmla="*/ 4917 h 1465"/>
              <a:gd name="T168" fmla="+- 0 22518 16410"/>
              <a:gd name="T169" fmla="*/ T168 w 8195"/>
              <a:gd name="T170" fmla="+- 0 4841 3675"/>
              <a:gd name="T171" fmla="*/ 4841 h 1465"/>
              <a:gd name="T172" fmla="+- 0 22640 16410"/>
              <a:gd name="T173" fmla="*/ T172 w 8195"/>
              <a:gd name="T174" fmla="+- 0 4817 3675"/>
              <a:gd name="T175" fmla="*/ 4817 h 1465"/>
              <a:gd name="T176" fmla="+- 0 22914 16410"/>
              <a:gd name="T177" fmla="*/ T176 w 8195"/>
              <a:gd name="T178" fmla="+- 0 4917 3675"/>
              <a:gd name="T179" fmla="*/ 4917 h 1465"/>
              <a:gd name="T180" fmla="+- 0 24133 16410"/>
              <a:gd name="T181" fmla="*/ T180 w 8195"/>
              <a:gd name="T182" fmla="+- 0 4170 3675"/>
              <a:gd name="T183" fmla="*/ 4170 h 1465"/>
              <a:gd name="T184" fmla="+- 0 24133 16410"/>
              <a:gd name="T185" fmla="*/ T184 w 8195"/>
              <a:gd name="T186" fmla="+- 0 4319 3675"/>
              <a:gd name="T187" fmla="*/ 4319 h 1465"/>
              <a:gd name="T188" fmla="+- 0 24281 16410"/>
              <a:gd name="T189" fmla="*/ T188 w 8195"/>
              <a:gd name="T190" fmla="+- 0 4222 3675"/>
              <a:gd name="T191" fmla="*/ 4222 h 1465"/>
              <a:gd name="T192" fmla="+- 0 24604 16410"/>
              <a:gd name="T193" fmla="*/ T192 w 8195"/>
              <a:gd name="T194" fmla="+- 0 4246 3675"/>
              <a:gd name="T195" fmla="*/ 4246 h 1465"/>
              <a:gd name="T196" fmla="+- 0 24355 16410"/>
              <a:gd name="T197" fmla="*/ T196 w 8195"/>
              <a:gd name="T198" fmla="+- 0 4419 3675"/>
              <a:gd name="T199" fmla="*/ 4419 h 14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</a:cxnLst>
            <a:rect l="0" t="0" r="r" b="b"/>
            <a:pathLst>
              <a:path w="8195" h="1465" extrusionOk="0">
                <a:moveTo>
                  <a:pt x="48" y="346"/>
                </a:moveTo>
                <a:cubicBezTo>
                  <a:pt x="27" y="324"/>
                  <a:pt x="22" y="316"/>
                  <a:pt x="0" y="322"/>
                </a:cubicBezTo>
                <a:cubicBezTo>
                  <a:pt x="32" y="299"/>
                  <a:pt x="61" y="277"/>
                  <a:pt x="100" y="273"/>
                </a:cubicBezTo>
                <a:cubicBezTo>
                  <a:pt x="143" y="268"/>
                  <a:pt x="168" y="269"/>
                  <a:pt x="200" y="298"/>
                </a:cubicBezTo>
                <a:cubicBezTo>
                  <a:pt x="224" y="320"/>
                  <a:pt x="238" y="390"/>
                  <a:pt x="222" y="422"/>
                </a:cubicBezTo>
                <a:cubicBezTo>
                  <a:pt x="204" y="458"/>
                  <a:pt x="162" y="524"/>
                  <a:pt x="126" y="547"/>
                </a:cubicBezTo>
                <a:cubicBezTo>
                  <a:pt x="81" y="576"/>
                  <a:pt x="49" y="571"/>
                  <a:pt x="0" y="571"/>
                </a:cubicBezTo>
                <a:cubicBezTo>
                  <a:pt x="44" y="539"/>
                  <a:pt x="68" y="547"/>
                  <a:pt x="126" y="547"/>
                </a:cubicBezTo>
                <a:cubicBezTo>
                  <a:pt x="200" y="547"/>
                  <a:pt x="288" y="530"/>
                  <a:pt x="348" y="571"/>
                </a:cubicBezTo>
              </a:path>
              <a:path w="8195" h="1465" extrusionOk="0">
                <a:moveTo>
                  <a:pt x="548" y="744"/>
                </a:moveTo>
                <a:cubicBezTo>
                  <a:pt x="548" y="697"/>
                  <a:pt x="538" y="655"/>
                  <a:pt x="570" y="619"/>
                </a:cubicBezTo>
                <a:cubicBezTo>
                  <a:pt x="607" y="578"/>
                  <a:pt x="641" y="541"/>
                  <a:pt x="670" y="495"/>
                </a:cubicBezTo>
                <a:cubicBezTo>
                  <a:pt x="708" y="434"/>
                  <a:pt x="706" y="380"/>
                  <a:pt x="744" y="322"/>
                </a:cubicBezTo>
                <a:cubicBezTo>
                  <a:pt x="760" y="298"/>
                  <a:pt x="819" y="233"/>
                  <a:pt x="844" y="222"/>
                </a:cubicBezTo>
                <a:cubicBezTo>
                  <a:pt x="889" y="202"/>
                  <a:pt x="905" y="232"/>
                  <a:pt x="918" y="249"/>
                </a:cubicBezTo>
                <a:cubicBezTo>
                  <a:pt x="947" y="287"/>
                  <a:pt x="944" y="297"/>
                  <a:pt x="944" y="346"/>
                </a:cubicBezTo>
                <a:cubicBezTo>
                  <a:pt x="944" y="367"/>
                  <a:pt x="958" y="474"/>
                  <a:pt x="967" y="495"/>
                </a:cubicBezTo>
                <a:cubicBezTo>
                  <a:pt x="982" y="529"/>
                  <a:pt x="964" y="572"/>
                  <a:pt x="993" y="595"/>
                </a:cubicBezTo>
                <a:cubicBezTo>
                  <a:pt x="1014" y="611"/>
                  <a:pt x="1016" y="610"/>
                  <a:pt x="1044" y="619"/>
                </a:cubicBezTo>
              </a:path>
              <a:path w="8195" h="1465" extrusionOk="0">
                <a:moveTo>
                  <a:pt x="770" y="547"/>
                </a:moveTo>
                <a:cubicBezTo>
                  <a:pt x="761" y="547"/>
                  <a:pt x="753" y="547"/>
                  <a:pt x="744" y="547"/>
                </a:cubicBezTo>
                <a:cubicBezTo>
                  <a:pt x="757" y="506"/>
                  <a:pt x="770" y="519"/>
                  <a:pt x="818" y="519"/>
                </a:cubicBezTo>
                <a:cubicBezTo>
                  <a:pt x="860" y="519"/>
                  <a:pt x="902" y="519"/>
                  <a:pt x="944" y="519"/>
                </a:cubicBezTo>
              </a:path>
              <a:path w="8195" h="1465" extrusionOk="0">
                <a:moveTo>
                  <a:pt x="1389" y="720"/>
                </a:moveTo>
                <a:cubicBezTo>
                  <a:pt x="1402" y="683"/>
                  <a:pt x="1422" y="696"/>
                  <a:pt x="1467" y="696"/>
                </a:cubicBezTo>
                <a:cubicBezTo>
                  <a:pt x="1566" y="696"/>
                  <a:pt x="1646" y="691"/>
                  <a:pt x="1737" y="668"/>
                </a:cubicBezTo>
                <a:cubicBezTo>
                  <a:pt x="1767" y="660"/>
                  <a:pt x="1806" y="668"/>
                  <a:pt x="1837" y="668"/>
                </a:cubicBezTo>
              </a:path>
              <a:path w="8195" h="1465" extrusionOk="0">
                <a:moveTo>
                  <a:pt x="1589" y="519"/>
                </a:moveTo>
                <a:cubicBezTo>
                  <a:pt x="1589" y="644"/>
                  <a:pt x="1589" y="768"/>
                  <a:pt x="1589" y="893"/>
                </a:cubicBezTo>
              </a:path>
              <a:path w="8195" h="1465" extrusionOk="0">
                <a:moveTo>
                  <a:pt x="2359" y="73"/>
                </a:moveTo>
                <a:cubicBezTo>
                  <a:pt x="2388" y="10"/>
                  <a:pt x="2371" y="106"/>
                  <a:pt x="2382" y="125"/>
                </a:cubicBezTo>
                <a:cubicBezTo>
                  <a:pt x="2402" y="160"/>
                  <a:pt x="2417" y="186"/>
                  <a:pt x="2433" y="222"/>
                </a:cubicBezTo>
                <a:cubicBezTo>
                  <a:pt x="2448" y="257"/>
                  <a:pt x="2463" y="319"/>
                  <a:pt x="2482" y="346"/>
                </a:cubicBezTo>
                <a:cubicBezTo>
                  <a:pt x="2508" y="382"/>
                  <a:pt x="2502" y="386"/>
                  <a:pt x="2534" y="398"/>
                </a:cubicBezTo>
                <a:cubicBezTo>
                  <a:pt x="2542" y="357"/>
                  <a:pt x="2566" y="312"/>
                  <a:pt x="2582" y="273"/>
                </a:cubicBezTo>
                <a:cubicBezTo>
                  <a:pt x="2610" y="206"/>
                  <a:pt x="2634" y="201"/>
                  <a:pt x="2634" y="125"/>
                </a:cubicBezTo>
                <a:cubicBezTo>
                  <a:pt x="2634" y="73"/>
                  <a:pt x="2645" y="47"/>
                  <a:pt x="2656" y="24"/>
                </a:cubicBezTo>
                <a:cubicBezTo>
                  <a:pt x="2656" y="16"/>
                  <a:pt x="2656" y="8"/>
                  <a:pt x="2656" y="0"/>
                </a:cubicBezTo>
              </a:path>
              <a:path w="8195" h="1465" extrusionOk="0">
                <a:moveTo>
                  <a:pt x="2882" y="322"/>
                </a:moveTo>
                <a:cubicBezTo>
                  <a:pt x="2882" y="372"/>
                  <a:pt x="2882" y="421"/>
                  <a:pt x="2882" y="471"/>
                </a:cubicBezTo>
              </a:path>
              <a:path w="8195" h="1465" extrusionOk="0">
                <a:moveTo>
                  <a:pt x="2137" y="668"/>
                </a:moveTo>
                <a:cubicBezTo>
                  <a:pt x="2426" y="668"/>
                  <a:pt x="2723" y="652"/>
                  <a:pt x="3004" y="696"/>
                </a:cubicBezTo>
                <a:cubicBezTo>
                  <a:pt x="3095" y="710"/>
                  <a:pt x="3196" y="704"/>
                  <a:pt x="3278" y="720"/>
                </a:cubicBezTo>
                <a:cubicBezTo>
                  <a:pt x="3340" y="732"/>
                  <a:pt x="3328" y="710"/>
                  <a:pt x="3378" y="744"/>
                </a:cubicBezTo>
              </a:path>
              <a:path w="8195" h="1465" extrusionOk="0">
                <a:moveTo>
                  <a:pt x="2285" y="1142"/>
                </a:moveTo>
                <a:cubicBezTo>
                  <a:pt x="2308" y="1134"/>
                  <a:pt x="2330" y="1090"/>
                  <a:pt x="2333" y="1066"/>
                </a:cubicBezTo>
                <a:cubicBezTo>
                  <a:pt x="2335" y="1049"/>
                  <a:pt x="2380" y="1005"/>
                  <a:pt x="2408" y="993"/>
                </a:cubicBezTo>
                <a:cubicBezTo>
                  <a:pt x="2442" y="979"/>
                  <a:pt x="2468" y="969"/>
                  <a:pt x="2508" y="969"/>
                </a:cubicBezTo>
                <a:cubicBezTo>
                  <a:pt x="2564" y="969"/>
                  <a:pt x="2610" y="959"/>
                  <a:pt x="2634" y="993"/>
                </a:cubicBezTo>
                <a:cubicBezTo>
                  <a:pt x="2661" y="1031"/>
                  <a:pt x="2692" y="1016"/>
                  <a:pt x="2708" y="1066"/>
                </a:cubicBezTo>
                <a:cubicBezTo>
                  <a:pt x="2722" y="1110"/>
                  <a:pt x="2705" y="1181"/>
                  <a:pt x="2682" y="1215"/>
                </a:cubicBezTo>
                <a:cubicBezTo>
                  <a:pt x="2652" y="1259"/>
                  <a:pt x="2575" y="1300"/>
                  <a:pt x="2534" y="1339"/>
                </a:cubicBezTo>
                <a:cubicBezTo>
                  <a:pt x="2481" y="1390"/>
                  <a:pt x="2435" y="1388"/>
                  <a:pt x="2382" y="1415"/>
                </a:cubicBezTo>
                <a:cubicBezTo>
                  <a:pt x="2347" y="1433"/>
                  <a:pt x="2246" y="1464"/>
                  <a:pt x="2285" y="1464"/>
                </a:cubicBezTo>
                <a:cubicBezTo>
                  <a:pt x="2339" y="1464"/>
                  <a:pt x="2318" y="1445"/>
                  <a:pt x="2359" y="1440"/>
                </a:cubicBezTo>
                <a:cubicBezTo>
                  <a:pt x="2390" y="1436"/>
                  <a:pt x="2478" y="1427"/>
                  <a:pt x="2508" y="1415"/>
                </a:cubicBezTo>
                <a:cubicBezTo>
                  <a:pt x="2553" y="1397"/>
                  <a:pt x="2581" y="1391"/>
                  <a:pt x="2634" y="1391"/>
                </a:cubicBezTo>
                <a:cubicBezTo>
                  <a:pt x="2678" y="1391"/>
                  <a:pt x="2695" y="1379"/>
                  <a:pt x="2708" y="1415"/>
                </a:cubicBezTo>
              </a:path>
              <a:path w="8195" h="1465" extrusionOk="0">
                <a:moveTo>
                  <a:pt x="2804" y="1363"/>
                </a:moveTo>
                <a:cubicBezTo>
                  <a:pt x="2871" y="1363"/>
                  <a:pt x="2937" y="1363"/>
                  <a:pt x="3004" y="1363"/>
                </a:cubicBezTo>
                <a:cubicBezTo>
                  <a:pt x="3004" y="1310"/>
                  <a:pt x="2990" y="1314"/>
                  <a:pt x="2978" y="1291"/>
                </a:cubicBezTo>
                <a:cubicBezTo>
                  <a:pt x="2955" y="1249"/>
                  <a:pt x="3007" y="1214"/>
                  <a:pt x="3030" y="1190"/>
                </a:cubicBezTo>
                <a:cubicBezTo>
                  <a:pt x="3061" y="1157"/>
                  <a:pt x="3086" y="1166"/>
                  <a:pt x="3130" y="1166"/>
                </a:cubicBezTo>
                <a:cubicBezTo>
                  <a:pt x="3137" y="1166"/>
                  <a:pt x="3145" y="1166"/>
                  <a:pt x="3152" y="1166"/>
                </a:cubicBezTo>
                <a:cubicBezTo>
                  <a:pt x="3152" y="1211"/>
                  <a:pt x="3127" y="1340"/>
                  <a:pt x="3178" y="1363"/>
                </a:cubicBezTo>
                <a:cubicBezTo>
                  <a:pt x="3209" y="1377"/>
                  <a:pt x="3294" y="1363"/>
                  <a:pt x="3326" y="1363"/>
                </a:cubicBezTo>
              </a:path>
              <a:path w="8195" h="1465" extrusionOk="0">
                <a:moveTo>
                  <a:pt x="3700" y="792"/>
                </a:moveTo>
                <a:cubicBezTo>
                  <a:pt x="3772" y="792"/>
                  <a:pt x="3830" y="779"/>
                  <a:pt x="3897" y="768"/>
                </a:cubicBezTo>
                <a:cubicBezTo>
                  <a:pt x="3968" y="757"/>
                  <a:pt x="4051" y="768"/>
                  <a:pt x="4123" y="768"/>
                </a:cubicBezTo>
              </a:path>
              <a:path w="8195" h="1465" extrusionOk="0">
                <a:moveTo>
                  <a:pt x="3800" y="720"/>
                </a:moveTo>
                <a:cubicBezTo>
                  <a:pt x="3800" y="677"/>
                  <a:pt x="3800" y="669"/>
                  <a:pt x="3800" y="644"/>
                </a:cubicBezTo>
                <a:cubicBezTo>
                  <a:pt x="3835" y="656"/>
                  <a:pt x="3823" y="677"/>
                  <a:pt x="3823" y="720"/>
                </a:cubicBezTo>
                <a:cubicBezTo>
                  <a:pt x="3823" y="762"/>
                  <a:pt x="3863" y="806"/>
                  <a:pt x="3874" y="844"/>
                </a:cubicBezTo>
                <a:cubicBezTo>
                  <a:pt x="3885" y="881"/>
                  <a:pt x="3894" y="931"/>
                  <a:pt x="3897" y="969"/>
                </a:cubicBezTo>
                <a:cubicBezTo>
                  <a:pt x="3897" y="997"/>
                  <a:pt x="3900" y="1007"/>
                  <a:pt x="3923" y="1017"/>
                </a:cubicBezTo>
              </a:path>
              <a:path w="8195" h="1465" extrusionOk="0">
                <a:moveTo>
                  <a:pt x="4593" y="149"/>
                </a:moveTo>
                <a:cubicBezTo>
                  <a:pt x="4635" y="162"/>
                  <a:pt x="4617" y="185"/>
                  <a:pt x="4641" y="222"/>
                </a:cubicBezTo>
                <a:cubicBezTo>
                  <a:pt x="4665" y="259"/>
                  <a:pt x="4693" y="292"/>
                  <a:pt x="4719" y="322"/>
                </a:cubicBezTo>
                <a:cubicBezTo>
                  <a:pt x="4750" y="358"/>
                  <a:pt x="4805" y="347"/>
                  <a:pt x="4841" y="370"/>
                </a:cubicBezTo>
                <a:cubicBezTo>
                  <a:pt x="4881" y="396"/>
                  <a:pt x="4907" y="417"/>
                  <a:pt x="4915" y="346"/>
                </a:cubicBezTo>
                <a:cubicBezTo>
                  <a:pt x="4917" y="327"/>
                  <a:pt x="4931" y="267"/>
                  <a:pt x="4941" y="249"/>
                </a:cubicBezTo>
                <a:cubicBezTo>
                  <a:pt x="4963" y="209"/>
                  <a:pt x="4966" y="161"/>
                  <a:pt x="4989" y="125"/>
                </a:cubicBezTo>
                <a:cubicBezTo>
                  <a:pt x="5004" y="102"/>
                  <a:pt x="5032" y="53"/>
                  <a:pt x="5041" y="48"/>
                </a:cubicBezTo>
                <a:cubicBezTo>
                  <a:pt x="5049" y="48"/>
                  <a:pt x="5056" y="48"/>
                  <a:pt x="5064" y="48"/>
                </a:cubicBezTo>
              </a:path>
              <a:path w="8195" h="1465" extrusionOk="0">
                <a:moveTo>
                  <a:pt x="5238" y="298"/>
                </a:moveTo>
                <a:cubicBezTo>
                  <a:pt x="5249" y="338"/>
                  <a:pt x="5264" y="351"/>
                  <a:pt x="5264" y="398"/>
                </a:cubicBezTo>
                <a:cubicBezTo>
                  <a:pt x="5264" y="426"/>
                  <a:pt x="5267" y="436"/>
                  <a:pt x="5289" y="446"/>
                </a:cubicBezTo>
              </a:path>
              <a:path w="8195" h="1465" extrusionOk="0">
                <a:moveTo>
                  <a:pt x="5560" y="398"/>
                </a:moveTo>
                <a:cubicBezTo>
                  <a:pt x="5627" y="398"/>
                  <a:pt x="5693" y="398"/>
                  <a:pt x="5760" y="398"/>
                </a:cubicBezTo>
                <a:cubicBezTo>
                  <a:pt x="5773" y="357"/>
                  <a:pt x="5786" y="370"/>
                  <a:pt x="5834" y="370"/>
                </a:cubicBezTo>
              </a:path>
              <a:path w="8195" h="1465" extrusionOk="0">
                <a:moveTo>
                  <a:pt x="6034" y="48"/>
                </a:moveTo>
                <a:cubicBezTo>
                  <a:pt x="5985" y="71"/>
                  <a:pt x="6047" y="75"/>
                  <a:pt x="6056" y="97"/>
                </a:cubicBezTo>
                <a:cubicBezTo>
                  <a:pt x="6070" y="132"/>
                  <a:pt x="6088" y="189"/>
                  <a:pt x="6108" y="222"/>
                </a:cubicBezTo>
                <a:cubicBezTo>
                  <a:pt x="6127" y="253"/>
                  <a:pt x="6165" y="298"/>
                  <a:pt x="6182" y="322"/>
                </a:cubicBezTo>
                <a:cubicBezTo>
                  <a:pt x="6201" y="348"/>
                  <a:pt x="6234" y="374"/>
                  <a:pt x="6256" y="398"/>
                </a:cubicBezTo>
                <a:cubicBezTo>
                  <a:pt x="6285" y="368"/>
                  <a:pt x="6319" y="335"/>
                  <a:pt x="6330" y="298"/>
                </a:cubicBezTo>
                <a:cubicBezTo>
                  <a:pt x="6339" y="268"/>
                  <a:pt x="6341" y="199"/>
                  <a:pt x="6356" y="173"/>
                </a:cubicBezTo>
                <a:cubicBezTo>
                  <a:pt x="6375" y="142"/>
                  <a:pt x="6394" y="108"/>
                  <a:pt x="6404" y="73"/>
                </a:cubicBezTo>
                <a:cubicBezTo>
                  <a:pt x="6413" y="41"/>
                  <a:pt x="6424" y="34"/>
                  <a:pt x="6456" y="24"/>
                </a:cubicBezTo>
              </a:path>
              <a:path w="8195" h="1465" extrusionOk="0">
                <a:moveTo>
                  <a:pt x="6579" y="249"/>
                </a:moveTo>
                <a:cubicBezTo>
                  <a:pt x="6627" y="249"/>
                  <a:pt x="6637" y="227"/>
                  <a:pt x="6679" y="222"/>
                </a:cubicBezTo>
                <a:cubicBezTo>
                  <a:pt x="6720" y="217"/>
                  <a:pt x="6830" y="204"/>
                  <a:pt x="6853" y="249"/>
                </a:cubicBezTo>
                <a:cubicBezTo>
                  <a:pt x="6874" y="291"/>
                  <a:pt x="6853" y="367"/>
                  <a:pt x="6827" y="398"/>
                </a:cubicBezTo>
                <a:cubicBezTo>
                  <a:pt x="6805" y="424"/>
                  <a:pt x="6737" y="481"/>
                  <a:pt x="6704" y="495"/>
                </a:cubicBezTo>
                <a:cubicBezTo>
                  <a:pt x="6679" y="495"/>
                  <a:pt x="6670" y="495"/>
                  <a:pt x="6653" y="495"/>
                </a:cubicBezTo>
                <a:cubicBezTo>
                  <a:pt x="6691" y="468"/>
                  <a:pt x="6756" y="454"/>
                  <a:pt x="6804" y="446"/>
                </a:cubicBezTo>
                <a:cubicBezTo>
                  <a:pt x="6854" y="438"/>
                  <a:pt x="6940" y="432"/>
                  <a:pt x="6953" y="471"/>
                </a:cubicBezTo>
              </a:path>
              <a:path w="8195" h="1465" extrusionOk="0">
                <a:moveTo>
                  <a:pt x="4493" y="696"/>
                </a:moveTo>
                <a:cubicBezTo>
                  <a:pt x="4663" y="696"/>
                  <a:pt x="4825" y="694"/>
                  <a:pt x="4989" y="668"/>
                </a:cubicBezTo>
                <a:cubicBezTo>
                  <a:pt x="5141" y="644"/>
                  <a:pt x="5311" y="661"/>
                  <a:pt x="5464" y="644"/>
                </a:cubicBezTo>
                <a:cubicBezTo>
                  <a:pt x="5853" y="601"/>
                  <a:pt x="6295" y="634"/>
                  <a:pt x="6679" y="668"/>
                </a:cubicBezTo>
                <a:cubicBezTo>
                  <a:pt x="6883" y="686"/>
                  <a:pt x="7096" y="668"/>
                  <a:pt x="7301" y="668"/>
                </a:cubicBezTo>
              </a:path>
              <a:path w="8195" h="1465" extrusionOk="0">
                <a:moveTo>
                  <a:pt x="5238" y="1017"/>
                </a:moveTo>
                <a:cubicBezTo>
                  <a:pt x="5252" y="979"/>
                  <a:pt x="5263" y="991"/>
                  <a:pt x="5289" y="969"/>
                </a:cubicBezTo>
                <a:cubicBezTo>
                  <a:pt x="5331" y="933"/>
                  <a:pt x="5352" y="941"/>
                  <a:pt x="5412" y="941"/>
                </a:cubicBezTo>
                <a:cubicBezTo>
                  <a:pt x="5470" y="941"/>
                  <a:pt x="5516" y="940"/>
                  <a:pt x="5560" y="969"/>
                </a:cubicBezTo>
                <a:cubicBezTo>
                  <a:pt x="5569" y="977"/>
                  <a:pt x="5577" y="985"/>
                  <a:pt x="5586" y="993"/>
                </a:cubicBezTo>
                <a:cubicBezTo>
                  <a:pt x="5573" y="1040"/>
                  <a:pt x="5526" y="1043"/>
                  <a:pt x="5512" y="1066"/>
                </a:cubicBezTo>
                <a:cubicBezTo>
                  <a:pt x="5495" y="1095"/>
                  <a:pt x="5497" y="1088"/>
                  <a:pt x="5486" y="1118"/>
                </a:cubicBezTo>
                <a:cubicBezTo>
                  <a:pt x="5501" y="1159"/>
                  <a:pt x="5545" y="1143"/>
                  <a:pt x="5586" y="1166"/>
                </a:cubicBezTo>
                <a:cubicBezTo>
                  <a:pt x="5606" y="1177"/>
                  <a:pt x="5677" y="1224"/>
                  <a:pt x="5686" y="1242"/>
                </a:cubicBezTo>
                <a:cubicBezTo>
                  <a:pt x="5708" y="1287"/>
                  <a:pt x="5646" y="1331"/>
                  <a:pt x="5612" y="1339"/>
                </a:cubicBezTo>
                <a:cubicBezTo>
                  <a:pt x="5541" y="1357"/>
                  <a:pt x="5464" y="1363"/>
                  <a:pt x="5389" y="1363"/>
                </a:cubicBezTo>
                <a:cubicBezTo>
                  <a:pt x="5333" y="1363"/>
                  <a:pt x="5288" y="1374"/>
                  <a:pt x="5264" y="1339"/>
                </a:cubicBezTo>
              </a:path>
              <a:path w="8195" h="1465" extrusionOk="0">
                <a:moveTo>
                  <a:pt x="5908" y="1267"/>
                </a:moveTo>
                <a:cubicBezTo>
                  <a:pt x="5866" y="1267"/>
                  <a:pt x="5872" y="1277"/>
                  <a:pt x="5860" y="1242"/>
                </a:cubicBezTo>
                <a:cubicBezTo>
                  <a:pt x="5910" y="1258"/>
                  <a:pt x="5880" y="1267"/>
                  <a:pt x="5960" y="1267"/>
                </a:cubicBezTo>
                <a:cubicBezTo>
                  <a:pt x="6016" y="1267"/>
                  <a:pt x="6036" y="1257"/>
                  <a:pt x="6082" y="1242"/>
                </a:cubicBezTo>
                <a:cubicBezTo>
                  <a:pt x="6094" y="1238"/>
                  <a:pt x="6139" y="1189"/>
                  <a:pt x="6108" y="1166"/>
                </a:cubicBezTo>
                <a:cubicBezTo>
                  <a:pt x="6081" y="1146"/>
                  <a:pt x="6087" y="1156"/>
                  <a:pt x="6056" y="1118"/>
                </a:cubicBezTo>
                <a:cubicBezTo>
                  <a:pt x="6100" y="1087"/>
                  <a:pt x="6126" y="1071"/>
                  <a:pt x="6182" y="1066"/>
                </a:cubicBezTo>
                <a:cubicBezTo>
                  <a:pt x="6220" y="1062"/>
                  <a:pt x="6248" y="1107"/>
                  <a:pt x="6230" y="1142"/>
                </a:cubicBezTo>
                <a:cubicBezTo>
                  <a:pt x="6215" y="1171"/>
                  <a:pt x="6189" y="1229"/>
                  <a:pt x="6208" y="1267"/>
                </a:cubicBezTo>
                <a:cubicBezTo>
                  <a:pt x="6230" y="1311"/>
                  <a:pt x="6315" y="1291"/>
                  <a:pt x="6356" y="1291"/>
                </a:cubicBezTo>
                <a:cubicBezTo>
                  <a:pt x="6411" y="1291"/>
                  <a:pt x="6460" y="1269"/>
                  <a:pt x="6504" y="1242"/>
                </a:cubicBezTo>
              </a:path>
              <a:path w="8195" h="1465" extrusionOk="0">
                <a:moveTo>
                  <a:pt x="7475" y="547"/>
                </a:moveTo>
                <a:cubicBezTo>
                  <a:pt x="7535" y="547"/>
                  <a:pt x="7549" y="536"/>
                  <a:pt x="7597" y="519"/>
                </a:cubicBezTo>
                <a:cubicBezTo>
                  <a:pt x="7635" y="505"/>
                  <a:pt x="7686" y="507"/>
                  <a:pt x="7723" y="495"/>
                </a:cubicBezTo>
                <a:cubicBezTo>
                  <a:pt x="7746" y="495"/>
                  <a:pt x="7755" y="495"/>
                  <a:pt x="7771" y="495"/>
                </a:cubicBezTo>
              </a:path>
              <a:path w="8195" h="1465" extrusionOk="0">
                <a:moveTo>
                  <a:pt x="7449" y="644"/>
                </a:moveTo>
                <a:cubicBezTo>
                  <a:pt x="7540" y="644"/>
                  <a:pt x="7632" y="644"/>
                  <a:pt x="7723" y="644"/>
                </a:cubicBezTo>
              </a:path>
              <a:path w="8195" h="1465" extrusionOk="0">
                <a:moveTo>
                  <a:pt x="7945" y="720"/>
                </a:moveTo>
                <a:cubicBezTo>
                  <a:pt x="7935" y="693"/>
                  <a:pt x="7924" y="675"/>
                  <a:pt x="7897" y="644"/>
                </a:cubicBezTo>
                <a:cubicBezTo>
                  <a:pt x="7879" y="623"/>
                  <a:pt x="7853" y="580"/>
                  <a:pt x="7871" y="547"/>
                </a:cubicBezTo>
                <a:cubicBezTo>
                  <a:pt x="7889" y="514"/>
                  <a:pt x="7939" y="481"/>
                  <a:pt x="7971" y="471"/>
                </a:cubicBezTo>
                <a:cubicBezTo>
                  <a:pt x="8020" y="455"/>
                  <a:pt x="8056" y="483"/>
                  <a:pt x="8094" y="495"/>
                </a:cubicBezTo>
                <a:cubicBezTo>
                  <a:pt x="8128" y="505"/>
                  <a:pt x="8176" y="532"/>
                  <a:pt x="8194" y="571"/>
                </a:cubicBezTo>
                <a:cubicBezTo>
                  <a:pt x="8209" y="604"/>
                  <a:pt x="8186" y="673"/>
                  <a:pt x="8168" y="696"/>
                </a:cubicBezTo>
                <a:cubicBezTo>
                  <a:pt x="8119" y="761"/>
                  <a:pt x="8093" y="768"/>
                  <a:pt x="8019" y="768"/>
                </a:cubicBezTo>
                <a:cubicBezTo>
                  <a:pt x="7976" y="768"/>
                  <a:pt x="7981" y="769"/>
                  <a:pt x="7945" y="74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4" name="Comment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88050" y="2144713"/>
            <a:ext cx="1501775" cy="233362"/>
          </a:xfrm>
          <a:custGeom>
            <a:avLst/>
            <a:gdLst>
              <a:gd name="T0" fmla="+- 0 16658 16632"/>
              <a:gd name="T1" fmla="*/ T0 w 4172"/>
              <a:gd name="T2" fmla="+- 0 6059 5959"/>
              <a:gd name="T3" fmla="*/ 6059 h 648"/>
              <a:gd name="T4" fmla="+- 0 16632 16632"/>
              <a:gd name="T5" fmla="*/ T4 w 4172"/>
              <a:gd name="T6" fmla="+- 0 6035 5959"/>
              <a:gd name="T7" fmla="*/ 6035 h 648"/>
              <a:gd name="T8" fmla="+- 0 17851 16632"/>
              <a:gd name="T9" fmla="*/ T8 w 4172"/>
              <a:gd name="T10" fmla="+- 0 6606 5959"/>
              <a:gd name="T11" fmla="*/ 6606 h 648"/>
              <a:gd name="T12" fmla="+- 0 17851 16632"/>
              <a:gd name="T13" fmla="*/ T12 w 4172"/>
              <a:gd name="T14" fmla="+- 0 6606 5959"/>
              <a:gd name="T15" fmla="*/ 6606 h 648"/>
              <a:gd name="T16" fmla="+- 0 18743 16632"/>
              <a:gd name="T17" fmla="*/ T16 w 4172"/>
              <a:gd name="T18" fmla="+- 0 6059 5959"/>
              <a:gd name="T19" fmla="*/ 6059 h 648"/>
              <a:gd name="T20" fmla="+- 0 18718 16632"/>
              <a:gd name="T21" fmla="*/ T20 w 4172"/>
              <a:gd name="T22" fmla="+- 0 6035 5959"/>
              <a:gd name="T23" fmla="*/ 6035 h 648"/>
              <a:gd name="T24" fmla="+- 0 20803 16632"/>
              <a:gd name="T25" fmla="*/ T24 w 4172"/>
              <a:gd name="T26" fmla="+- 0 5959 5959"/>
              <a:gd name="T27" fmla="*/ 5959 h 648"/>
              <a:gd name="T28" fmla="+- 0 20803 16632"/>
              <a:gd name="T29" fmla="*/ T28 w 4172"/>
              <a:gd name="T30" fmla="+- 0 5959 5959"/>
              <a:gd name="T31" fmla="*/ 5959 h 648"/>
              <a:gd name="T32" fmla="+- 0 20803 16632"/>
              <a:gd name="T33" fmla="*/ T32 w 4172"/>
              <a:gd name="T34" fmla="+- 0 5959 5959"/>
              <a:gd name="T35" fmla="*/ 5959 h 648"/>
              <a:gd name="T36" fmla="+- 0 20803 16632"/>
              <a:gd name="T37" fmla="*/ T36 w 4172"/>
              <a:gd name="T38" fmla="+- 0 5959 5959"/>
              <a:gd name="T39" fmla="*/ 5959 h 648"/>
              <a:gd name="T40" fmla="+- 0 20803 16632"/>
              <a:gd name="T41" fmla="*/ T40 w 4172"/>
              <a:gd name="T42" fmla="+- 0 5959 5959"/>
              <a:gd name="T43" fmla="*/ 5959 h 648"/>
              <a:gd name="T44" fmla="+- 0 20803 16632"/>
              <a:gd name="T45" fmla="*/ T44 w 4172"/>
              <a:gd name="T46" fmla="+- 0 5959 5959"/>
              <a:gd name="T47" fmla="*/ 5959 h 648"/>
              <a:gd name="T48" fmla="+- 0 20803 16632"/>
              <a:gd name="T49" fmla="*/ T48 w 4172"/>
              <a:gd name="T50" fmla="+- 0 5959 5959"/>
              <a:gd name="T51" fmla="*/ 5959 h 648"/>
              <a:gd name="T52" fmla="+- 0 20803 16632"/>
              <a:gd name="T53" fmla="*/ T52 w 4172"/>
              <a:gd name="T54" fmla="+- 0 5959 5959"/>
              <a:gd name="T55" fmla="*/ 5959 h 6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4172" h="648" extrusionOk="0">
                <a:moveTo>
                  <a:pt x="26" y="100"/>
                </a:moveTo>
                <a:cubicBezTo>
                  <a:pt x="17" y="92"/>
                  <a:pt x="9" y="84"/>
                  <a:pt x="0" y="76"/>
                </a:cubicBezTo>
              </a:path>
              <a:path w="4172" h="648" extrusionOk="0">
                <a:moveTo>
                  <a:pt x="1219" y="647"/>
                </a:moveTo>
                <a:lnTo>
                  <a:pt x="1219" y="647"/>
                </a:lnTo>
              </a:path>
              <a:path w="4172" h="648" extrusionOk="0">
                <a:moveTo>
                  <a:pt x="2111" y="100"/>
                </a:moveTo>
                <a:cubicBezTo>
                  <a:pt x="2103" y="92"/>
                  <a:pt x="2094" y="84"/>
                  <a:pt x="2086" y="76"/>
                </a:cubicBezTo>
              </a:path>
              <a:path w="4172" h="648" extrusionOk="0">
                <a:moveTo>
                  <a:pt x="4171" y="0"/>
                </a:moveTo>
                <a:lnTo>
                  <a:pt x="4171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5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40313" y="2270125"/>
            <a:ext cx="393700" cy="252413"/>
          </a:xfrm>
          <a:custGeom>
            <a:avLst/>
            <a:gdLst>
              <a:gd name="T0" fmla="+- 0 14224 14002"/>
              <a:gd name="T1" fmla="*/ T0 w 1094"/>
              <a:gd name="T2" fmla="+- 0 6530 6305"/>
              <a:gd name="T3" fmla="*/ 6530 h 700"/>
              <a:gd name="T4" fmla="+- 0 14198 14002"/>
              <a:gd name="T5" fmla="*/ T4 w 1094"/>
              <a:gd name="T6" fmla="+- 0 6457 6305"/>
              <a:gd name="T7" fmla="*/ 6457 h 700"/>
              <a:gd name="T8" fmla="+- 0 14250 14002"/>
              <a:gd name="T9" fmla="*/ T8 w 1094"/>
              <a:gd name="T10" fmla="+- 0 6381 6305"/>
              <a:gd name="T11" fmla="*/ 6381 h 700"/>
              <a:gd name="T12" fmla="+- 0 14324 14002"/>
              <a:gd name="T13" fmla="*/ T12 w 1094"/>
              <a:gd name="T14" fmla="+- 0 6357 6305"/>
              <a:gd name="T15" fmla="*/ 6357 h 700"/>
              <a:gd name="T16" fmla="+- 0 14298 14002"/>
              <a:gd name="T17" fmla="*/ T16 w 1094"/>
              <a:gd name="T18" fmla="+- 0 6530 6305"/>
              <a:gd name="T19" fmla="*/ 6530 h 700"/>
              <a:gd name="T20" fmla="+- 0 14198 14002"/>
              <a:gd name="T21" fmla="*/ T20 w 1094"/>
              <a:gd name="T22" fmla="+- 0 6630 6305"/>
              <a:gd name="T23" fmla="*/ 6630 h 700"/>
              <a:gd name="T24" fmla="+- 0 14076 14002"/>
              <a:gd name="T25" fmla="*/ T24 w 1094"/>
              <a:gd name="T26" fmla="+- 0 6679 6305"/>
              <a:gd name="T27" fmla="*/ 6679 h 700"/>
              <a:gd name="T28" fmla="+- 0 14447 14002"/>
              <a:gd name="T29" fmla="*/ T28 w 1094"/>
              <a:gd name="T30" fmla="+- 0 6679 6305"/>
              <a:gd name="T31" fmla="*/ 6679 h 700"/>
              <a:gd name="T32" fmla="+- 0 14472 14002"/>
              <a:gd name="T33" fmla="*/ T32 w 1094"/>
              <a:gd name="T34" fmla="+- 0 6879 6305"/>
              <a:gd name="T35" fmla="*/ 6879 h 700"/>
              <a:gd name="T36" fmla="+- 0 14472 14002"/>
              <a:gd name="T37" fmla="*/ T36 w 1094"/>
              <a:gd name="T38" fmla="+- 0 6904 6305"/>
              <a:gd name="T39" fmla="*/ 6904 h 700"/>
              <a:gd name="T40" fmla="+- 0 14372 14002"/>
              <a:gd name="T41" fmla="*/ T40 w 1094"/>
              <a:gd name="T42" fmla="+- 0 6904 6305"/>
              <a:gd name="T43" fmla="*/ 6904 h 700"/>
              <a:gd name="T44" fmla="+- 0 14372 14002"/>
              <a:gd name="T45" fmla="*/ T44 w 1094"/>
              <a:gd name="T46" fmla="+- 0 6904 6305"/>
              <a:gd name="T47" fmla="*/ 6904 h 700"/>
              <a:gd name="T48" fmla="+- 0 14150 14002"/>
              <a:gd name="T49" fmla="*/ T48 w 1094"/>
              <a:gd name="T50" fmla="+- 0 6904 6305"/>
              <a:gd name="T51" fmla="*/ 6904 h 700"/>
              <a:gd name="T52" fmla="+- 0 14028 14002"/>
              <a:gd name="T53" fmla="*/ T52 w 1094"/>
              <a:gd name="T54" fmla="+- 0 6828 6305"/>
              <a:gd name="T55" fmla="*/ 6828 h 700"/>
              <a:gd name="T56" fmla="+- 0 14002 14002"/>
              <a:gd name="T57" fmla="*/ T56 w 1094"/>
              <a:gd name="T58" fmla="+- 0 6703 6305"/>
              <a:gd name="T59" fmla="*/ 6703 h 700"/>
              <a:gd name="T60" fmla="+- 0 14050 14002"/>
              <a:gd name="T61" fmla="*/ T60 w 1094"/>
              <a:gd name="T62" fmla="+- 0 6554 6305"/>
              <a:gd name="T63" fmla="*/ 6554 h 700"/>
              <a:gd name="T64" fmla="+- 0 14176 14002"/>
              <a:gd name="T65" fmla="*/ T64 w 1094"/>
              <a:gd name="T66" fmla="+- 0 6430 6305"/>
              <a:gd name="T67" fmla="*/ 6430 h 700"/>
              <a:gd name="T68" fmla="+- 0 14324 14002"/>
              <a:gd name="T69" fmla="*/ T68 w 1094"/>
              <a:gd name="T70" fmla="+- 0 6333 6305"/>
              <a:gd name="T71" fmla="*/ 6333 h 700"/>
              <a:gd name="T72" fmla="+- 0 14447 14002"/>
              <a:gd name="T73" fmla="*/ T72 w 1094"/>
              <a:gd name="T74" fmla="+- 0 6305 6305"/>
              <a:gd name="T75" fmla="*/ 6305 h 700"/>
              <a:gd name="T76" fmla="+- 0 14647 14002"/>
              <a:gd name="T77" fmla="*/ T76 w 1094"/>
              <a:gd name="T78" fmla="+- 0 6333 6305"/>
              <a:gd name="T79" fmla="*/ 6333 h 700"/>
              <a:gd name="T80" fmla="+- 0 14921 14002"/>
              <a:gd name="T81" fmla="*/ T80 w 1094"/>
              <a:gd name="T82" fmla="+- 0 6405 6305"/>
              <a:gd name="T83" fmla="*/ 6405 h 700"/>
              <a:gd name="T84" fmla="+- 0 15069 14002"/>
              <a:gd name="T85" fmla="*/ T84 w 1094"/>
              <a:gd name="T86" fmla="+- 0 6530 6305"/>
              <a:gd name="T87" fmla="*/ 6530 h 700"/>
              <a:gd name="T88" fmla="+- 0 15069 14002"/>
              <a:gd name="T89" fmla="*/ T88 w 1094"/>
              <a:gd name="T90" fmla="+- 0 6703 6305"/>
              <a:gd name="T91" fmla="*/ 6703 h 700"/>
              <a:gd name="T92" fmla="+- 0 14847 14002"/>
              <a:gd name="T93" fmla="*/ T92 w 1094"/>
              <a:gd name="T94" fmla="+- 0 6879 6305"/>
              <a:gd name="T95" fmla="*/ 6879 h 700"/>
              <a:gd name="T96" fmla="+- 0 14547 14002"/>
              <a:gd name="T97" fmla="*/ T96 w 1094"/>
              <a:gd name="T98" fmla="+- 0 6976 6305"/>
              <a:gd name="T99" fmla="*/ 6976 h 700"/>
              <a:gd name="T100" fmla="+- 0 14276 14002"/>
              <a:gd name="T101" fmla="*/ T100 w 1094"/>
              <a:gd name="T102" fmla="+- 0 6976 6305"/>
              <a:gd name="T103" fmla="*/ 6976 h 700"/>
              <a:gd name="T104" fmla="+- 0 14150 14002"/>
              <a:gd name="T105" fmla="*/ T104 w 1094"/>
              <a:gd name="T106" fmla="+- 0 6976 6305"/>
              <a:gd name="T107" fmla="*/ 6976 h 7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</a:cxnLst>
            <a:rect l="0" t="0" r="r" b="b"/>
            <a:pathLst>
              <a:path w="1094" h="700" extrusionOk="0">
                <a:moveTo>
                  <a:pt x="222" y="225"/>
                </a:moveTo>
                <a:cubicBezTo>
                  <a:pt x="183" y="213"/>
                  <a:pt x="196" y="197"/>
                  <a:pt x="196" y="152"/>
                </a:cubicBezTo>
                <a:cubicBezTo>
                  <a:pt x="196" y="89"/>
                  <a:pt x="204" y="103"/>
                  <a:pt x="248" y="76"/>
                </a:cubicBezTo>
                <a:cubicBezTo>
                  <a:pt x="286" y="52"/>
                  <a:pt x="277" y="52"/>
                  <a:pt x="322" y="52"/>
                </a:cubicBezTo>
                <a:cubicBezTo>
                  <a:pt x="322" y="115"/>
                  <a:pt x="331" y="170"/>
                  <a:pt x="296" y="225"/>
                </a:cubicBezTo>
                <a:cubicBezTo>
                  <a:pt x="275" y="257"/>
                  <a:pt x="228" y="304"/>
                  <a:pt x="196" y="325"/>
                </a:cubicBezTo>
                <a:cubicBezTo>
                  <a:pt x="157" y="350"/>
                  <a:pt x="38" y="345"/>
                  <a:pt x="74" y="374"/>
                </a:cubicBezTo>
                <a:cubicBezTo>
                  <a:pt x="127" y="416"/>
                  <a:pt x="370" y="374"/>
                  <a:pt x="445" y="374"/>
                </a:cubicBezTo>
              </a:path>
              <a:path w="1094" h="700" extrusionOk="0">
                <a:moveTo>
                  <a:pt x="470" y="574"/>
                </a:moveTo>
                <a:cubicBezTo>
                  <a:pt x="470" y="582"/>
                  <a:pt x="470" y="591"/>
                  <a:pt x="470" y="599"/>
                </a:cubicBezTo>
                <a:cubicBezTo>
                  <a:pt x="437" y="599"/>
                  <a:pt x="403" y="599"/>
                  <a:pt x="370" y="599"/>
                </a:cubicBezTo>
              </a:path>
              <a:path w="1094" h="700" extrusionOk="0">
                <a:moveTo>
                  <a:pt x="370" y="599"/>
                </a:moveTo>
                <a:cubicBezTo>
                  <a:pt x="273" y="619"/>
                  <a:pt x="234" y="636"/>
                  <a:pt x="148" y="599"/>
                </a:cubicBezTo>
                <a:cubicBezTo>
                  <a:pt x="109" y="583"/>
                  <a:pt x="56" y="564"/>
                  <a:pt x="26" y="523"/>
                </a:cubicBezTo>
                <a:cubicBezTo>
                  <a:pt x="5" y="493"/>
                  <a:pt x="-8" y="441"/>
                  <a:pt x="0" y="398"/>
                </a:cubicBezTo>
                <a:cubicBezTo>
                  <a:pt x="7" y="357"/>
                  <a:pt x="24" y="286"/>
                  <a:pt x="48" y="249"/>
                </a:cubicBezTo>
                <a:cubicBezTo>
                  <a:pt x="86" y="189"/>
                  <a:pt x="121" y="167"/>
                  <a:pt x="174" y="125"/>
                </a:cubicBezTo>
                <a:cubicBezTo>
                  <a:pt x="224" y="85"/>
                  <a:pt x="260" y="54"/>
                  <a:pt x="322" y="28"/>
                </a:cubicBezTo>
                <a:cubicBezTo>
                  <a:pt x="361" y="12"/>
                  <a:pt x="401" y="3"/>
                  <a:pt x="445" y="0"/>
                </a:cubicBezTo>
                <a:cubicBezTo>
                  <a:pt x="523" y="-5"/>
                  <a:pt x="576" y="18"/>
                  <a:pt x="645" y="28"/>
                </a:cubicBezTo>
                <a:cubicBezTo>
                  <a:pt x="743" y="42"/>
                  <a:pt x="826" y="60"/>
                  <a:pt x="919" y="100"/>
                </a:cubicBezTo>
                <a:cubicBezTo>
                  <a:pt x="989" y="130"/>
                  <a:pt x="1028" y="163"/>
                  <a:pt x="1067" y="225"/>
                </a:cubicBezTo>
                <a:cubicBezTo>
                  <a:pt x="1103" y="281"/>
                  <a:pt x="1107" y="341"/>
                  <a:pt x="1067" y="398"/>
                </a:cubicBezTo>
                <a:cubicBezTo>
                  <a:pt x="1011" y="478"/>
                  <a:pt x="925" y="523"/>
                  <a:pt x="845" y="574"/>
                </a:cubicBezTo>
                <a:cubicBezTo>
                  <a:pt x="740" y="641"/>
                  <a:pt x="659" y="643"/>
                  <a:pt x="545" y="671"/>
                </a:cubicBezTo>
                <a:cubicBezTo>
                  <a:pt x="426" y="700"/>
                  <a:pt x="389" y="689"/>
                  <a:pt x="274" y="671"/>
                </a:cubicBezTo>
                <a:cubicBezTo>
                  <a:pt x="215" y="671"/>
                  <a:pt x="190" y="671"/>
                  <a:pt x="148" y="6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6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65788" y="2216150"/>
            <a:ext cx="2762250" cy="269875"/>
          </a:xfrm>
          <a:custGeom>
            <a:avLst/>
            <a:gdLst>
              <a:gd name="T0" fmla="+- 0 15739 15739"/>
              <a:gd name="T1" fmla="*/ T0 w 7673"/>
              <a:gd name="T2" fmla="+- 0 6655 6156"/>
              <a:gd name="T3" fmla="*/ 6655 h 749"/>
              <a:gd name="T4" fmla="+- 0 16210 15739"/>
              <a:gd name="T5" fmla="*/ T4 w 7673"/>
              <a:gd name="T6" fmla="+- 0 6606 6156"/>
              <a:gd name="T7" fmla="*/ 6606 h 749"/>
              <a:gd name="T8" fmla="+- 0 16436 15739"/>
              <a:gd name="T9" fmla="*/ T8 w 7673"/>
              <a:gd name="T10" fmla="+- 0 6281 6156"/>
              <a:gd name="T11" fmla="*/ 6281 h 749"/>
              <a:gd name="T12" fmla="+- 0 16558 15739"/>
              <a:gd name="T13" fmla="*/ T12 w 7673"/>
              <a:gd name="T14" fmla="+- 0 6281 6156"/>
              <a:gd name="T15" fmla="*/ 6281 h 749"/>
              <a:gd name="T16" fmla="+- 0 16610 15739"/>
              <a:gd name="T17" fmla="*/ T16 w 7673"/>
              <a:gd name="T18" fmla="+- 0 6630 6156"/>
              <a:gd name="T19" fmla="*/ 6630 h 749"/>
              <a:gd name="T20" fmla="+- 0 16880 15739"/>
              <a:gd name="T21" fmla="*/ T20 w 7673"/>
              <a:gd name="T22" fmla="+- 0 6530 6156"/>
              <a:gd name="T23" fmla="*/ 6530 h 749"/>
              <a:gd name="T24" fmla="+- 0 17128 15739"/>
              <a:gd name="T25" fmla="*/ T24 w 7673"/>
              <a:gd name="T26" fmla="+- 0 6405 6156"/>
              <a:gd name="T27" fmla="*/ 6405 h 749"/>
              <a:gd name="T28" fmla="+- 0 17154 15739"/>
              <a:gd name="T29" fmla="*/ T28 w 7673"/>
              <a:gd name="T30" fmla="+- 0 6630 6156"/>
              <a:gd name="T31" fmla="*/ 6630 h 749"/>
              <a:gd name="T32" fmla="+- 0 16958 15739"/>
              <a:gd name="T33" fmla="*/ T32 w 7673"/>
              <a:gd name="T34" fmla="+- 0 6731 6156"/>
              <a:gd name="T35" fmla="*/ 6731 h 749"/>
              <a:gd name="T36" fmla="+- 0 17428 15739"/>
              <a:gd name="T37" fmla="*/ T36 w 7673"/>
              <a:gd name="T38" fmla="+- 0 6755 6156"/>
              <a:gd name="T39" fmla="*/ 6755 h 749"/>
              <a:gd name="T40" fmla="+- 0 17851 15739"/>
              <a:gd name="T41" fmla="*/ T40 w 7673"/>
              <a:gd name="T42" fmla="+- 0 6606 6156"/>
              <a:gd name="T43" fmla="*/ 6606 h 749"/>
              <a:gd name="T44" fmla="+- 0 18099 15739"/>
              <a:gd name="T45" fmla="*/ T44 w 7673"/>
              <a:gd name="T46" fmla="+- 0 6630 6156"/>
              <a:gd name="T47" fmla="*/ 6630 h 749"/>
              <a:gd name="T48" fmla="+- 0 17951 15739"/>
              <a:gd name="T49" fmla="*/ T48 w 7673"/>
              <a:gd name="T50" fmla="+- 0 6430 6156"/>
              <a:gd name="T51" fmla="*/ 6430 h 749"/>
              <a:gd name="T52" fmla="+- 0 17999 15739"/>
              <a:gd name="T53" fmla="*/ T52 w 7673"/>
              <a:gd name="T54" fmla="+- 0 6731 6156"/>
              <a:gd name="T55" fmla="*/ 6731 h 749"/>
              <a:gd name="T56" fmla="+- 0 18718 15739"/>
              <a:gd name="T57" fmla="*/ T56 w 7673"/>
              <a:gd name="T58" fmla="+- 0 6156 6156"/>
              <a:gd name="T59" fmla="*/ 6156 h 749"/>
              <a:gd name="T60" fmla="+- 0 18769 15739"/>
              <a:gd name="T61" fmla="*/ T60 w 7673"/>
              <a:gd name="T62" fmla="+- 0 6257 6156"/>
              <a:gd name="T63" fmla="*/ 6257 h 749"/>
              <a:gd name="T64" fmla="+- 0 18818 15739"/>
              <a:gd name="T65" fmla="*/ T64 w 7673"/>
              <a:gd name="T66" fmla="+- 0 6655 6156"/>
              <a:gd name="T67" fmla="*/ 6655 h 749"/>
              <a:gd name="T68" fmla="+- 0 18944 15739"/>
              <a:gd name="T69" fmla="*/ T68 w 7673"/>
              <a:gd name="T70" fmla="+- 0 6703 6156"/>
              <a:gd name="T71" fmla="*/ 6703 h 749"/>
              <a:gd name="T72" fmla="+- 0 19266 15739"/>
              <a:gd name="T73" fmla="*/ T72 w 7673"/>
              <a:gd name="T74" fmla="+- 0 6430 6156"/>
              <a:gd name="T75" fmla="*/ 6430 h 749"/>
              <a:gd name="T76" fmla="+- 0 19166 15739"/>
              <a:gd name="T77" fmla="*/ T76 w 7673"/>
              <a:gd name="T78" fmla="+- 0 6630 6156"/>
              <a:gd name="T79" fmla="*/ 6630 h 749"/>
              <a:gd name="T80" fmla="+- 0 19388 15739"/>
              <a:gd name="T81" fmla="*/ T80 w 7673"/>
              <a:gd name="T82" fmla="+- 0 6703 6156"/>
              <a:gd name="T83" fmla="*/ 6703 h 749"/>
              <a:gd name="T84" fmla="+- 0 19540 15739"/>
              <a:gd name="T85" fmla="*/ T84 w 7673"/>
              <a:gd name="T86" fmla="+- 0 6630 6156"/>
              <a:gd name="T87" fmla="*/ 6630 h 749"/>
              <a:gd name="T88" fmla="+- 0 19488 15739"/>
              <a:gd name="T89" fmla="*/ T88 w 7673"/>
              <a:gd name="T90" fmla="+- 0 6630 6156"/>
              <a:gd name="T91" fmla="*/ 6630 h 749"/>
              <a:gd name="T92" fmla="+- 0 19562 15739"/>
              <a:gd name="T93" fmla="*/ T92 w 7673"/>
              <a:gd name="T94" fmla="+- 0 6904 6156"/>
              <a:gd name="T95" fmla="*/ 6904 h 749"/>
              <a:gd name="T96" fmla="+- 0 20010 15739"/>
              <a:gd name="T97" fmla="*/ T96 w 7673"/>
              <a:gd name="T98" fmla="+- 0 6606 6156"/>
              <a:gd name="T99" fmla="*/ 6606 h 749"/>
              <a:gd name="T100" fmla="+- 0 20184 15739"/>
              <a:gd name="T101" fmla="*/ T100 w 7673"/>
              <a:gd name="T102" fmla="+- 0 6481 6156"/>
              <a:gd name="T103" fmla="*/ 6481 h 749"/>
              <a:gd name="T104" fmla="+- 0 20184 15739"/>
              <a:gd name="T105" fmla="*/ T104 w 7673"/>
              <a:gd name="T106" fmla="+- 0 6755 6156"/>
              <a:gd name="T107" fmla="*/ 6755 h 749"/>
              <a:gd name="T108" fmla="+- 0 20729 15739"/>
              <a:gd name="T109" fmla="*/ T108 w 7673"/>
              <a:gd name="T110" fmla="+- 0 6333 6156"/>
              <a:gd name="T111" fmla="*/ 6333 h 749"/>
              <a:gd name="T112" fmla="+- 0 20707 15739"/>
              <a:gd name="T113" fmla="*/ T112 w 7673"/>
              <a:gd name="T114" fmla="+- 0 6606 6156"/>
              <a:gd name="T115" fmla="*/ 6606 h 749"/>
              <a:gd name="T116" fmla="+- 0 21003 15739"/>
              <a:gd name="T117" fmla="*/ T116 w 7673"/>
              <a:gd name="T118" fmla="+- 0 6530 6156"/>
              <a:gd name="T119" fmla="*/ 6530 h 749"/>
              <a:gd name="T120" fmla="+- 0 21599 15739"/>
              <a:gd name="T121" fmla="*/ T120 w 7673"/>
              <a:gd name="T122" fmla="+- 0 6405 6156"/>
              <a:gd name="T123" fmla="*/ 6405 h 749"/>
              <a:gd name="T124" fmla="+- 0 21377 15739"/>
              <a:gd name="T125" fmla="*/ T124 w 7673"/>
              <a:gd name="T126" fmla="+- 0 6457 6156"/>
              <a:gd name="T127" fmla="*/ 6457 h 749"/>
              <a:gd name="T128" fmla="+- 0 21299 15739"/>
              <a:gd name="T129" fmla="*/ T128 w 7673"/>
              <a:gd name="T130" fmla="+- 0 6530 6156"/>
              <a:gd name="T131" fmla="*/ 6530 h 749"/>
              <a:gd name="T132" fmla="+- 0 21351 15739"/>
              <a:gd name="T133" fmla="*/ T132 w 7673"/>
              <a:gd name="T134" fmla="+- 0 6578 6156"/>
              <a:gd name="T135" fmla="*/ 6578 h 749"/>
              <a:gd name="T136" fmla="+- 0 21599 15739"/>
              <a:gd name="T137" fmla="*/ T136 w 7673"/>
              <a:gd name="T138" fmla="+- 0 6679 6156"/>
              <a:gd name="T139" fmla="*/ 6679 h 749"/>
              <a:gd name="T140" fmla="+- 0 21377 15739"/>
              <a:gd name="T141" fmla="*/ T140 w 7673"/>
              <a:gd name="T142" fmla="+- 0 6852 6156"/>
              <a:gd name="T143" fmla="*/ 6852 h 749"/>
              <a:gd name="T144" fmla="+- 0 21177 15739"/>
              <a:gd name="T145" fmla="*/ T144 w 7673"/>
              <a:gd name="T146" fmla="+- 0 6852 6156"/>
              <a:gd name="T147" fmla="*/ 6852 h 749"/>
              <a:gd name="T148" fmla="+- 0 22170 15739"/>
              <a:gd name="T149" fmla="*/ T148 w 7673"/>
              <a:gd name="T150" fmla="+- 0 6506 6156"/>
              <a:gd name="T151" fmla="*/ 6506 h 749"/>
              <a:gd name="T152" fmla="+- 0 22518 15739"/>
              <a:gd name="T153" fmla="*/ T152 w 7673"/>
              <a:gd name="T154" fmla="+- 0 6481 6156"/>
              <a:gd name="T155" fmla="*/ 6481 h 749"/>
              <a:gd name="T156" fmla="+- 0 22096 15739"/>
              <a:gd name="T157" fmla="*/ T156 w 7673"/>
              <a:gd name="T158" fmla="+- 0 6655 6156"/>
              <a:gd name="T159" fmla="*/ 6655 h 749"/>
              <a:gd name="T160" fmla="+- 0 22618 15739"/>
              <a:gd name="T161" fmla="*/ T160 w 7673"/>
              <a:gd name="T162" fmla="+- 0 6630 6156"/>
              <a:gd name="T163" fmla="*/ 6630 h 749"/>
              <a:gd name="T164" fmla="+- 0 23014 15739"/>
              <a:gd name="T165" fmla="*/ T164 w 7673"/>
              <a:gd name="T166" fmla="+- 0 6606 6156"/>
              <a:gd name="T167" fmla="*/ 6606 h 749"/>
              <a:gd name="T168" fmla="+- 0 22989 15739"/>
              <a:gd name="T169" fmla="*/ T168 w 7673"/>
              <a:gd name="T170" fmla="+- 0 6430 6156"/>
              <a:gd name="T171" fmla="*/ 6430 h 749"/>
              <a:gd name="T172" fmla="+- 0 23363 15739"/>
              <a:gd name="T173" fmla="*/ T172 w 7673"/>
              <a:gd name="T174" fmla="+- 0 6430 6156"/>
              <a:gd name="T175" fmla="*/ 6430 h 749"/>
              <a:gd name="T176" fmla="+- 0 23263 15739"/>
              <a:gd name="T177" fmla="*/ T176 w 7673"/>
              <a:gd name="T178" fmla="+- 0 6655 6156"/>
              <a:gd name="T179" fmla="*/ 6655 h 749"/>
              <a:gd name="T180" fmla="+- 0 23063 15739"/>
              <a:gd name="T181" fmla="*/ T180 w 7673"/>
              <a:gd name="T182" fmla="+- 0 6606 6156"/>
              <a:gd name="T183" fmla="*/ 6606 h 74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7673" h="749" extrusionOk="0">
                <a:moveTo>
                  <a:pt x="26" y="523"/>
                </a:moveTo>
                <a:cubicBezTo>
                  <a:pt x="26" y="498"/>
                  <a:pt x="25" y="490"/>
                  <a:pt x="0" y="499"/>
                </a:cubicBezTo>
                <a:cubicBezTo>
                  <a:pt x="53" y="499"/>
                  <a:pt x="75" y="483"/>
                  <a:pt x="126" y="474"/>
                </a:cubicBezTo>
                <a:cubicBezTo>
                  <a:pt x="242" y="453"/>
                  <a:pt x="366" y="484"/>
                  <a:pt x="471" y="450"/>
                </a:cubicBezTo>
                <a:cubicBezTo>
                  <a:pt x="480" y="450"/>
                  <a:pt x="488" y="450"/>
                  <a:pt x="497" y="450"/>
                </a:cubicBezTo>
              </a:path>
              <a:path w="7673" h="749" extrusionOk="0">
                <a:moveTo>
                  <a:pt x="697" y="125"/>
                </a:moveTo>
                <a:cubicBezTo>
                  <a:pt x="725" y="118"/>
                  <a:pt x="742" y="108"/>
                  <a:pt x="771" y="101"/>
                </a:cubicBezTo>
                <a:cubicBezTo>
                  <a:pt x="788" y="53"/>
                  <a:pt x="815" y="81"/>
                  <a:pt x="819" y="125"/>
                </a:cubicBezTo>
                <a:cubicBezTo>
                  <a:pt x="823" y="166"/>
                  <a:pt x="845" y="180"/>
                  <a:pt x="845" y="225"/>
                </a:cubicBezTo>
                <a:cubicBezTo>
                  <a:pt x="845" y="282"/>
                  <a:pt x="816" y="445"/>
                  <a:pt x="871" y="474"/>
                </a:cubicBezTo>
                <a:cubicBezTo>
                  <a:pt x="942" y="512"/>
                  <a:pt x="1073" y="463"/>
                  <a:pt x="1119" y="422"/>
                </a:cubicBezTo>
                <a:cubicBezTo>
                  <a:pt x="1139" y="400"/>
                  <a:pt x="1146" y="395"/>
                  <a:pt x="1141" y="374"/>
                </a:cubicBezTo>
              </a:path>
              <a:path w="7673" h="749" extrusionOk="0">
                <a:moveTo>
                  <a:pt x="1341" y="325"/>
                </a:moveTo>
                <a:cubicBezTo>
                  <a:pt x="1341" y="281"/>
                  <a:pt x="1338" y="255"/>
                  <a:pt x="1389" y="249"/>
                </a:cubicBezTo>
                <a:cubicBezTo>
                  <a:pt x="1451" y="242"/>
                  <a:pt x="1461" y="306"/>
                  <a:pt x="1464" y="350"/>
                </a:cubicBezTo>
                <a:cubicBezTo>
                  <a:pt x="1468" y="397"/>
                  <a:pt x="1444" y="436"/>
                  <a:pt x="1415" y="474"/>
                </a:cubicBezTo>
                <a:cubicBezTo>
                  <a:pt x="1397" y="498"/>
                  <a:pt x="1320" y="562"/>
                  <a:pt x="1293" y="575"/>
                </a:cubicBezTo>
                <a:cubicBezTo>
                  <a:pt x="1278" y="582"/>
                  <a:pt x="1237" y="575"/>
                  <a:pt x="1219" y="575"/>
                </a:cubicBezTo>
                <a:cubicBezTo>
                  <a:pt x="1236" y="630"/>
                  <a:pt x="1268" y="583"/>
                  <a:pt x="1315" y="575"/>
                </a:cubicBezTo>
                <a:cubicBezTo>
                  <a:pt x="1436" y="555"/>
                  <a:pt x="1575" y="574"/>
                  <a:pt x="1689" y="599"/>
                </a:cubicBezTo>
                <a:cubicBezTo>
                  <a:pt x="1714" y="599"/>
                  <a:pt x="1722" y="599"/>
                  <a:pt x="1738" y="599"/>
                </a:cubicBezTo>
              </a:path>
              <a:path w="7673" h="749" extrusionOk="0">
                <a:moveTo>
                  <a:pt x="2112" y="450"/>
                </a:moveTo>
                <a:cubicBezTo>
                  <a:pt x="2095" y="450"/>
                  <a:pt x="2077" y="450"/>
                  <a:pt x="2060" y="450"/>
                </a:cubicBezTo>
                <a:cubicBezTo>
                  <a:pt x="2166" y="450"/>
                  <a:pt x="2260" y="458"/>
                  <a:pt x="2360" y="474"/>
                </a:cubicBezTo>
                <a:cubicBezTo>
                  <a:pt x="2406" y="481"/>
                  <a:pt x="2461" y="474"/>
                  <a:pt x="2508" y="474"/>
                </a:cubicBezTo>
              </a:path>
              <a:path w="7673" h="749" extrusionOk="0">
                <a:moveTo>
                  <a:pt x="2212" y="274"/>
                </a:moveTo>
                <a:cubicBezTo>
                  <a:pt x="2212" y="321"/>
                  <a:pt x="2222" y="335"/>
                  <a:pt x="2234" y="374"/>
                </a:cubicBezTo>
                <a:cubicBezTo>
                  <a:pt x="2254" y="439"/>
                  <a:pt x="2239" y="513"/>
                  <a:pt x="2260" y="575"/>
                </a:cubicBezTo>
                <a:cubicBezTo>
                  <a:pt x="2275" y="619"/>
                  <a:pt x="2252" y="605"/>
                  <a:pt x="2286" y="647"/>
                </a:cubicBezTo>
              </a:path>
              <a:path w="7673" h="749" extrusionOk="0">
                <a:moveTo>
                  <a:pt x="2979" y="0"/>
                </a:moveTo>
                <a:cubicBezTo>
                  <a:pt x="2979" y="25"/>
                  <a:pt x="2979" y="51"/>
                  <a:pt x="2979" y="76"/>
                </a:cubicBezTo>
                <a:cubicBezTo>
                  <a:pt x="3020" y="90"/>
                  <a:pt x="2988" y="88"/>
                  <a:pt x="3030" y="101"/>
                </a:cubicBezTo>
                <a:cubicBezTo>
                  <a:pt x="3039" y="139"/>
                  <a:pt x="3053" y="157"/>
                  <a:pt x="3053" y="201"/>
                </a:cubicBezTo>
                <a:cubicBezTo>
                  <a:pt x="3053" y="306"/>
                  <a:pt x="3047" y="409"/>
                  <a:pt x="3079" y="499"/>
                </a:cubicBezTo>
                <a:cubicBezTo>
                  <a:pt x="3079" y="507"/>
                  <a:pt x="3079" y="515"/>
                  <a:pt x="3079" y="523"/>
                </a:cubicBezTo>
                <a:cubicBezTo>
                  <a:pt x="3116" y="528"/>
                  <a:pt x="3166" y="560"/>
                  <a:pt x="3205" y="547"/>
                </a:cubicBezTo>
                <a:cubicBezTo>
                  <a:pt x="3248" y="532"/>
                  <a:pt x="3271" y="522"/>
                  <a:pt x="3305" y="499"/>
                </a:cubicBezTo>
              </a:path>
              <a:path w="7673" h="749" extrusionOk="0">
                <a:moveTo>
                  <a:pt x="3527" y="274"/>
                </a:moveTo>
                <a:cubicBezTo>
                  <a:pt x="3504" y="282"/>
                  <a:pt x="3487" y="317"/>
                  <a:pt x="3475" y="350"/>
                </a:cubicBezTo>
                <a:cubicBezTo>
                  <a:pt x="3461" y="390"/>
                  <a:pt x="3439" y="438"/>
                  <a:pt x="3427" y="474"/>
                </a:cubicBezTo>
                <a:cubicBezTo>
                  <a:pt x="3416" y="506"/>
                  <a:pt x="3374" y="548"/>
                  <a:pt x="3427" y="575"/>
                </a:cubicBezTo>
                <a:cubicBezTo>
                  <a:pt x="3488" y="607"/>
                  <a:pt x="3606" y="557"/>
                  <a:pt x="3649" y="547"/>
                </a:cubicBezTo>
                <a:cubicBezTo>
                  <a:pt x="3704" y="535"/>
                  <a:pt x="3726" y="514"/>
                  <a:pt x="3775" y="499"/>
                </a:cubicBezTo>
                <a:cubicBezTo>
                  <a:pt x="3801" y="499"/>
                  <a:pt x="3809" y="499"/>
                  <a:pt x="3801" y="474"/>
                </a:cubicBezTo>
              </a:path>
              <a:path w="7673" h="749" extrusionOk="0">
                <a:moveTo>
                  <a:pt x="3775" y="374"/>
                </a:moveTo>
                <a:cubicBezTo>
                  <a:pt x="3775" y="425"/>
                  <a:pt x="3763" y="434"/>
                  <a:pt x="3749" y="474"/>
                </a:cubicBezTo>
                <a:cubicBezTo>
                  <a:pt x="3729" y="532"/>
                  <a:pt x="3766" y="604"/>
                  <a:pt x="3775" y="647"/>
                </a:cubicBezTo>
                <a:cubicBezTo>
                  <a:pt x="3787" y="705"/>
                  <a:pt x="3782" y="703"/>
                  <a:pt x="3823" y="748"/>
                </a:cubicBezTo>
              </a:path>
              <a:path w="7673" h="749" extrusionOk="0">
                <a:moveTo>
                  <a:pt x="4171" y="422"/>
                </a:moveTo>
                <a:cubicBezTo>
                  <a:pt x="4227" y="422"/>
                  <a:pt x="4226" y="434"/>
                  <a:pt x="4271" y="450"/>
                </a:cubicBezTo>
                <a:cubicBezTo>
                  <a:pt x="4334" y="473"/>
                  <a:pt x="4451" y="450"/>
                  <a:pt x="4520" y="450"/>
                </a:cubicBezTo>
              </a:path>
              <a:path w="7673" h="749" extrusionOk="0">
                <a:moveTo>
                  <a:pt x="4445" y="325"/>
                </a:moveTo>
                <a:cubicBezTo>
                  <a:pt x="4445" y="383"/>
                  <a:pt x="4435" y="402"/>
                  <a:pt x="4419" y="450"/>
                </a:cubicBezTo>
                <a:cubicBezTo>
                  <a:pt x="4403" y="496"/>
                  <a:pt x="4413" y="589"/>
                  <a:pt x="4445" y="599"/>
                </a:cubicBezTo>
              </a:path>
              <a:path w="7673" h="749" extrusionOk="0">
                <a:moveTo>
                  <a:pt x="5016" y="76"/>
                </a:moveTo>
                <a:cubicBezTo>
                  <a:pt x="5016" y="128"/>
                  <a:pt x="5005" y="133"/>
                  <a:pt x="4990" y="177"/>
                </a:cubicBezTo>
                <a:cubicBezTo>
                  <a:pt x="4975" y="220"/>
                  <a:pt x="4980" y="283"/>
                  <a:pt x="4968" y="325"/>
                </a:cubicBezTo>
                <a:cubicBezTo>
                  <a:pt x="4958" y="359"/>
                  <a:pt x="4968" y="414"/>
                  <a:pt x="4968" y="450"/>
                </a:cubicBezTo>
                <a:cubicBezTo>
                  <a:pt x="5049" y="450"/>
                  <a:pt x="5124" y="459"/>
                  <a:pt x="5190" y="422"/>
                </a:cubicBezTo>
                <a:cubicBezTo>
                  <a:pt x="5233" y="401"/>
                  <a:pt x="5244" y="397"/>
                  <a:pt x="5264" y="374"/>
                </a:cubicBezTo>
              </a:path>
              <a:path w="7673" h="749" extrusionOk="0">
                <a:moveTo>
                  <a:pt x="5512" y="249"/>
                </a:moveTo>
                <a:cubicBezTo>
                  <a:pt x="5628" y="249"/>
                  <a:pt x="5744" y="249"/>
                  <a:pt x="5860" y="249"/>
                </a:cubicBezTo>
                <a:cubicBezTo>
                  <a:pt x="5838" y="283"/>
                  <a:pt x="5811" y="274"/>
                  <a:pt x="5760" y="274"/>
                </a:cubicBezTo>
                <a:cubicBezTo>
                  <a:pt x="5699" y="274"/>
                  <a:pt x="5687" y="295"/>
                  <a:pt x="5638" y="301"/>
                </a:cubicBezTo>
                <a:cubicBezTo>
                  <a:pt x="5612" y="301"/>
                  <a:pt x="5603" y="301"/>
                  <a:pt x="5586" y="301"/>
                </a:cubicBezTo>
                <a:cubicBezTo>
                  <a:pt x="5586" y="355"/>
                  <a:pt x="5572" y="351"/>
                  <a:pt x="5560" y="374"/>
                </a:cubicBezTo>
                <a:cubicBezTo>
                  <a:pt x="5542" y="406"/>
                  <a:pt x="5480" y="433"/>
                  <a:pt x="5512" y="450"/>
                </a:cubicBezTo>
                <a:cubicBezTo>
                  <a:pt x="5549" y="470"/>
                  <a:pt x="5580" y="426"/>
                  <a:pt x="5612" y="422"/>
                </a:cubicBezTo>
                <a:cubicBezTo>
                  <a:pt x="5673" y="415"/>
                  <a:pt x="5742" y="411"/>
                  <a:pt x="5786" y="450"/>
                </a:cubicBezTo>
                <a:cubicBezTo>
                  <a:pt x="5819" y="479"/>
                  <a:pt x="5856" y="471"/>
                  <a:pt x="5860" y="523"/>
                </a:cubicBezTo>
                <a:cubicBezTo>
                  <a:pt x="5865" y="599"/>
                  <a:pt x="5861" y="591"/>
                  <a:pt x="5812" y="623"/>
                </a:cubicBezTo>
                <a:cubicBezTo>
                  <a:pt x="5752" y="662"/>
                  <a:pt x="5711" y="692"/>
                  <a:pt x="5638" y="696"/>
                </a:cubicBezTo>
                <a:cubicBezTo>
                  <a:pt x="5573" y="699"/>
                  <a:pt x="5531" y="723"/>
                  <a:pt x="5464" y="723"/>
                </a:cubicBezTo>
                <a:cubicBezTo>
                  <a:pt x="5438" y="723"/>
                  <a:pt x="5429" y="723"/>
                  <a:pt x="5438" y="696"/>
                </a:cubicBezTo>
              </a:path>
              <a:path w="7673" h="749" extrusionOk="0">
                <a:moveTo>
                  <a:pt x="6283" y="374"/>
                </a:moveTo>
                <a:cubicBezTo>
                  <a:pt x="6343" y="374"/>
                  <a:pt x="6374" y="364"/>
                  <a:pt x="6431" y="350"/>
                </a:cubicBezTo>
                <a:cubicBezTo>
                  <a:pt x="6514" y="330"/>
                  <a:pt x="6622" y="339"/>
                  <a:pt x="6705" y="325"/>
                </a:cubicBezTo>
                <a:cubicBezTo>
                  <a:pt x="6746" y="325"/>
                  <a:pt x="6754" y="325"/>
                  <a:pt x="6779" y="325"/>
                </a:cubicBezTo>
              </a:path>
              <a:path w="7673" h="749" extrusionOk="0">
                <a:moveTo>
                  <a:pt x="6357" y="474"/>
                </a:moveTo>
                <a:cubicBezTo>
                  <a:pt x="6357" y="482"/>
                  <a:pt x="6357" y="491"/>
                  <a:pt x="6357" y="499"/>
                </a:cubicBezTo>
                <a:cubicBezTo>
                  <a:pt x="6485" y="499"/>
                  <a:pt x="6606" y="494"/>
                  <a:pt x="6727" y="474"/>
                </a:cubicBezTo>
                <a:cubicBezTo>
                  <a:pt x="6774" y="466"/>
                  <a:pt x="6831" y="474"/>
                  <a:pt x="6879" y="474"/>
                </a:cubicBezTo>
              </a:path>
              <a:path w="7673" h="749" extrusionOk="0">
                <a:moveTo>
                  <a:pt x="7350" y="499"/>
                </a:moveTo>
                <a:cubicBezTo>
                  <a:pt x="7292" y="499"/>
                  <a:pt x="7301" y="491"/>
                  <a:pt x="7275" y="450"/>
                </a:cubicBezTo>
                <a:cubicBezTo>
                  <a:pt x="7242" y="399"/>
                  <a:pt x="7227" y="440"/>
                  <a:pt x="7227" y="374"/>
                </a:cubicBezTo>
                <a:cubicBezTo>
                  <a:pt x="7227" y="342"/>
                  <a:pt x="7215" y="293"/>
                  <a:pt x="7250" y="274"/>
                </a:cubicBezTo>
                <a:cubicBezTo>
                  <a:pt x="7308" y="243"/>
                  <a:pt x="7383" y="249"/>
                  <a:pt x="7450" y="249"/>
                </a:cubicBezTo>
                <a:cubicBezTo>
                  <a:pt x="7503" y="249"/>
                  <a:pt x="7588" y="228"/>
                  <a:pt x="7624" y="274"/>
                </a:cubicBezTo>
                <a:cubicBezTo>
                  <a:pt x="7641" y="296"/>
                  <a:pt x="7690" y="363"/>
                  <a:pt x="7672" y="398"/>
                </a:cubicBezTo>
                <a:cubicBezTo>
                  <a:pt x="7651" y="438"/>
                  <a:pt x="7564" y="478"/>
                  <a:pt x="7524" y="499"/>
                </a:cubicBezTo>
                <a:cubicBezTo>
                  <a:pt x="7470" y="527"/>
                  <a:pt x="7435" y="523"/>
                  <a:pt x="7375" y="523"/>
                </a:cubicBezTo>
                <a:cubicBezTo>
                  <a:pt x="7322" y="523"/>
                  <a:pt x="7324" y="493"/>
                  <a:pt x="7324" y="450"/>
                </a:cubicBezTo>
                <a:cubicBezTo>
                  <a:pt x="7324" y="441"/>
                  <a:pt x="7324" y="431"/>
                  <a:pt x="7324" y="4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7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6000" y="3200400"/>
            <a:ext cx="1403350" cy="233363"/>
          </a:xfrm>
          <a:custGeom>
            <a:avLst/>
            <a:gdLst>
              <a:gd name="T0" fmla="+- 0 16958 16932"/>
              <a:gd name="T1" fmla="*/ T0 w 3898"/>
              <a:gd name="T2" fmla="+- 0 9537 8890"/>
              <a:gd name="T3" fmla="*/ 9537 h 648"/>
              <a:gd name="T4" fmla="+- 0 16932 16932"/>
              <a:gd name="T5" fmla="*/ T4 w 3898"/>
              <a:gd name="T6" fmla="+- 0 9537 8890"/>
              <a:gd name="T7" fmla="*/ 9537 h 648"/>
              <a:gd name="T8" fmla="+- 0 20829 16932"/>
              <a:gd name="T9" fmla="*/ T8 w 3898"/>
              <a:gd name="T10" fmla="+- 0 8890 8890"/>
              <a:gd name="T11" fmla="*/ 8890 h 648"/>
              <a:gd name="T12" fmla="+- 0 20829 16932"/>
              <a:gd name="T13" fmla="*/ T12 w 3898"/>
              <a:gd name="T14" fmla="+- 0 8890 8890"/>
              <a:gd name="T15" fmla="*/ 8890 h 648"/>
              <a:gd name="T16" fmla="+- 0 20829 16932"/>
              <a:gd name="T17" fmla="*/ T16 w 3898"/>
              <a:gd name="T18" fmla="+- 0 8890 8890"/>
              <a:gd name="T19" fmla="*/ 8890 h 6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3898" h="648" extrusionOk="0">
                <a:moveTo>
                  <a:pt x="26" y="647"/>
                </a:moveTo>
                <a:cubicBezTo>
                  <a:pt x="17" y="647"/>
                  <a:pt x="9" y="647"/>
                  <a:pt x="0" y="647"/>
                </a:cubicBezTo>
              </a:path>
              <a:path w="3898" h="648" extrusionOk="0">
                <a:moveTo>
                  <a:pt x="3897" y="0"/>
                </a:moveTo>
                <a:lnTo>
                  <a:pt x="3897" y="0"/>
                </a:ln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8" name="Comment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62513" y="2511425"/>
            <a:ext cx="3833812" cy="957263"/>
          </a:xfrm>
          <a:custGeom>
            <a:avLst/>
            <a:gdLst>
              <a:gd name="T0" fmla="+- 0 16384 13506"/>
              <a:gd name="T1" fmla="*/ T0 w 10650"/>
              <a:gd name="T2" fmla="+- 0 7302 6976"/>
              <a:gd name="T3" fmla="*/ 7302 h 2659"/>
              <a:gd name="T4" fmla="+- 0 16188 13506"/>
              <a:gd name="T5" fmla="*/ T4 w 10650"/>
              <a:gd name="T6" fmla="+- 0 7696 6976"/>
              <a:gd name="T7" fmla="*/ 7696 h 2659"/>
              <a:gd name="T8" fmla="+- 0 16136 13506"/>
              <a:gd name="T9" fmla="*/ T8 w 10650"/>
              <a:gd name="T10" fmla="+- 0 7748 6976"/>
              <a:gd name="T11" fmla="*/ 7748 h 2659"/>
              <a:gd name="T12" fmla="+- 0 15195 13506"/>
              <a:gd name="T13" fmla="*/ T12 w 10650"/>
              <a:gd name="T14" fmla="+- 0 8219 6976"/>
              <a:gd name="T15" fmla="*/ 8219 h 2659"/>
              <a:gd name="T16" fmla="+- 0 15343 13506"/>
              <a:gd name="T17" fmla="*/ T16 w 10650"/>
              <a:gd name="T18" fmla="+- 0 8568 6976"/>
              <a:gd name="T19" fmla="*/ 8568 h 2659"/>
              <a:gd name="T20" fmla="+- 0 15539 13506"/>
              <a:gd name="T21" fmla="*/ T20 w 10650"/>
              <a:gd name="T22" fmla="+- 0 8118 6976"/>
              <a:gd name="T23" fmla="*/ 8118 h 2659"/>
              <a:gd name="T24" fmla="+- 0 15765 13506"/>
              <a:gd name="T25" fmla="*/ T24 w 10650"/>
              <a:gd name="T26" fmla="+- 0 8295 6976"/>
              <a:gd name="T27" fmla="*/ 8295 h 2659"/>
              <a:gd name="T28" fmla="+- 0 15591 13506"/>
              <a:gd name="T29" fmla="*/ T28 w 10650"/>
              <a:gd name="T30" fmla="+- 0 8540 6976"/>
              <a:gd name="T31" fmla="*/ 8540 h 2659"/>
              <a:gd name="T32" fmla="+- 0 16136 13506"/>
              <a:gd name="T33" fmla="*/ T32 w 10650"/>
              <a:gd name="T34" fmla="+- 0 8392 6976"/>
              <a:gd name="T35" fmla="*/ 8392 h 2659"/>
              <a:gd name="T36" fmla="+- 0 16806 13506"/>
              <a:gd name="T37" fmla="*/ T36 w 10650"/>
              <a:gd name="T38" fmla="+- 0 8219 6976"/>
              <a:gd name="T39" fmla="*/ 8219 h 2659"/>
              <a:gd name="T40" fmla="+- 0 17106 13506"/>
              <a:gd name="T41" fmla="*/ T40 w 10650"/>
              <a:gd name="T42" fmla="+- 0 8343 6976"/>
              <a:gd name="T43" fmla="*/ 8343 h 2659"/>
              <a:gd name="T44" fmla="+- 0 17328 13506"/>
              <a:gd name="T45" fmla="*/ T44 w 10650"/>
              <a:gd name="T46" fmla="+- 0 8267 6976"/>
              <a:gd name="T47" fmla="*/ 8267 h 2659"/>
              <a:gd name="T48" fmla="+- 0 15195 13506"/>
              <a:gd name="T49" fmla="*/ T48 w 10650"/>
              <a:gd name="T50" fmla="+- 0 8790 6976"/>
              <a:gd name="T51" fmla="*/ 8790 h 2659"/>
              <a:gd name="T52" fmla="+- 0 16288 13506"/>
              <a:gd name="T53" fmla="*/ T52 w 10650"/>
              <a:gd name="T54" fmla="+- 0 9087 6976"/>
              <a:gd name="T55" fmla="*/ 9087 h 2659"/>
              <a:gd name="T56" fmla="+- 0 16536 13506"/>
              <a:gd name="T57" fmla="*/ T56 w 10650"/>
              <a:gd name="T58" fmla="+- 0 9236 6976"/>
              <a:gd name="T59" fmla="*/ 9236 h 2659"/>
              <a:gd name="T60" fmla="+- 0 16684 13506"/>
              <a:gd name="T61" fmla="*/ T60 w 10650"/>
              <a:gd name="T62" fmla="+- 0 9385 6976"/>
              <a:gd name="T63" fmla="*/ 9385 h 2659"/>
              <a:gd name="T64" fmla="+- 0 16210 13506"/>
              <a:gd name="T65" fmla="*/ T64 w 10650"/>
              <a:gd name="T66" fmla="+- 0 9586 6976"/>
              <a:gd name="T67" fmla="*/ 9586 h 2659"/>
              <a:gd name="T68" fmla="+- 0 18643 13506"/>
              <a:gd name="T69" fmla="*/ T68 w 10650"/>
              <a:gd name="T70" fmla="+- 0 8790 6976"/>
              <a:gd name="T71" fmla="*/ 8790 h 2659"/>
              <a:gd name="T72" fmla="+- 0 18595 13506"/>
              <a:gd name="T73" fmla="*/ T72 w 10650"/>
              <a:gd name="T74" fmla="+- 0 8717 6976"/>
              <a:gd name="T75" fmla="*/ 8717 h 2659"/>
              <a:gd name="T76" fmla="+- 0 19488 13506"/>
              <a:gd name="T77" fmla="*/ T76 w 10650"/>
              <a:gd name="T78" fmla="+- 0 8243 6976"/>
              <a:gd name="T79" fmla="*/ 8243 h 2659"/>
              <a:gd name="T80" fmla="+- 0 19736 13506"/>
              <a:gd name="T81" fmla="*/ T80 w 10650"/>
              <a:gd name="T82" fmla="+- 0 8118 6976"/>
              <a:gd name="T83" fmla="*/ 8118 h 2659"/>
              <a:gd name="T84" fmla="+- 0 19936 13506"/>
              <a:gd name="T85" fmla="*/ T84 w 10650"/>
              <a:gd name="T86" fmla="+- 0 8367 6976"/>
              <a:gd name="T87" fmla="*/ 8367 h 2659"/>
              <a:gd name="T88" fmla="+- 0 20010 13506"/>
              <a:gd name="T89" fmla="*/ T88 w 10650"/>
              <a:gd name="T90" fmla="+- 0 8592 6976"/>
              <a:gd name="T91" fmla="*/ 8592 h 2659"/>
              <a:gd name="T92" fmla="+- 0 19414 13506"/>
              <a:gd name="T93" fmla="*/ T92 w 10650"/>
              <a:gd name="T94" fmla="+- 0 8890 6976"/>
              <a:gd name="T95" fmla="*/ 8890 h 2659"/>
              <a:gd name="T96" fmla="+- 0 19688 13506"/>
              <a:gd name="T97" fmla="*/ T96 w 10650"/>
              <a:gd name="T98" fmla="+- 0 9139 6976"/>
              <a:gd name="T99" fmla="*/ 9139 h 2659"/>
              <a:gd name="T100" fmla="+- 0 19514 13506"/>
              <a:gd name="T101" fmla="*/ T100 w 10650"/>
              <a:gd name="T102" fmla="+- 0 9461 6976"/>
              <a:gd name="T103" fmla="*/ 9461 h 2659"/>
              <a:gd name="T104" fmla="+- 0 19862 13506"/>
              <a:gd name="T105" fmla="*/ T104 w 10650"/>
              <a:gd name="T106" fmla="+- 0 9437 6976"/>
              <a:gd name="T107" fmla="*/ 9437 h 2659"/>
              <a:gd name="T108" fmla="+- 0 17054 13506"/>
              <a:gd name="T109" fmla="*/ T108 w 10650"/>
              <a:gd name="T110" fmla="+- 0 9485 6976"/>
              <a:gd name="T111" fmla="*/ 9485 h 2659"/>
              <a:gd name="T112" fmla="+- 0 17154 13506"/>
              <a:gd name="T113" fmla="*/ T112 w 10650"/>
              <a:gd name="T114" fmla="+- 0 9288 6976"/>
              <a:gd name="T115" fmla="*/ 9288 h 2659"/>
              <a:gd name="T116" fmla="+- 0 20803 13506"/>
              <a:gd name="T117" fmla="*/ T116 w 10650"/>
              <a:gd name="T118" fmla="+- 0 8914 6976"/>
              <a:gd name="T119" fmla="*/ 8914 h 2659"/>
              <a:gd name="T120" fmla="+- 0 20881 13506"/>
              <a:gd name="T121" fmla="*/ T120 w 10650"/>
              <a:gd name="T122" fmla="+- 0 8693 6976"/>
              <a:gd name="T123" fmla="*/ 8693 h 2659"/>
              <a:gd name="T124" fmla="+- 0 21648 13506"/>
              <a:gd name="T125" fmla="*/ T124 w 10650"/>
              <a:gd name="T126" fmla="+- 0 8046 6976"/>
              <a:gd name="T127" fmla="*/ 8046 h 2659"/>
              <a:gd name="T128" fmla="+- 0 21774 13506"/>
              <a:gd name="T129" fmla="*/ T128 w 10650"/>
              <a:gd name="T130" fmla="+- 0 8319 6976"/>
              <a:gd name="T131" fmla="*/ 8319 h 2659"/>
              <a:gd name="T132" fmla="+- 0 21996 13506"/>
              <a:gd name="T133" fmla="*/ T132 w 10650"/>
              <a:gd name="T134" fmla="+- 0 7897 6976"/>
              <a:gd name="T135" fmla="*/ 7897 h 2659"/>
              <a:gd name="T136" fmla="+- 0 22296 13506"/>
              <a:gd name="T137" fmla="*/ T136 w 10650"/>
              <a:gd name="T138" fmla="+- 0 8243 6976"/>
              <a:gd name="T139" fmla="*/ 8243 h 2659"/>
              <a:gd name="T140" fmla="+- 0 22466 13506"/>
              <a:gd name="T141" fmla="*/ T140 w 10650"/>
              <a:gd name="T142" fmla="+- 0 8468 6976"/>
              <a:gd name="T143" fmla="*/ 8468 h 2659"/>
              <a:gd name="T144" fmla="+- 0 22866 13506"/>
              <a:gd name="T145" fmla="*/ T144 w 10650"/>
              <a:gd name="T146" fmla="+- 0 8814 6976"/>
              <a:gd name="T147" fmla="*/ 8814 h 2659"/>
              <a:gd name="T148" fmla="+- 0 22170 13506"/>
              <a:gd name="T149" fmla="*/ T148 w 10650"/>
              <a:gd name="T150" fmla="+- 0 9063 6976"/>
              <a:gd name="T151" fmla="*/ 9063 h 2659"/>
              <a:gd name="T152" fmla="+- 0 22144 13506"/>
              <a:gd name="T153" fmla="*/ T152 w 10650"/>
              <a:gd name="T154" fmla="+- 0 9509 6976"/>
              <a:gd name="T155" fmla="*/ 9509 h 2659"/>
              <a:gd name="T156" fmla="+- 0 22222 13506"/>
              <a:gd name="T157" fmla="*/ T156 w 10650"/>
              <a:gd name="T158" fmla="+- 0 9385 6976"/>
              <a:gd name="T159" fmla="*/ 9385 h 2659"/>
              <a:gd name="T160" fmla="+- 0 22666 13506"/>
              <a:gd name="T161" fmla="*/ T160 w 10650"/>
              <a:gd name="T162" fmla="+- 0 9561 6976"/>
              <a:gd name="T163" fmla="*/ 9561 h 2659"/>
              <a:gd name="T164" fmla="+- 0 22792 13506"/>
              <a:gd name="T165" fmla="*/ T164 w 10650"/>
              <a:gd name="T166" fmla="+- 0 9361 6976"/>
              <a:gd name="T167" fmla="*/ 9361 h 2659"/>
              <a:gd name="T168" fmla="+- 0 23289 13506"/>
              <a:gd name="T169" fmla="*/ T168 w 10650"/>
              <a:gd name="T170" fmla="+- 0 8693 6976"/>
              <a:gd name="T171" fmla="*/ 8693 h 2659"/>
              <a:gd name="T172" fmla="+- 0 23637 13506"/>
              <a:gd name="T173" fmla="*/ T172 w 10650"/>
              <a:gd name="T174" fmla="+- 0 8938 6976"/>
              <a:gd name="T175" fmla="*/ 8938 h 2659"/>
              <a:gd name="T176" fmla="+- 0 24133 13506"/>
              <a:gd name="T177" fmla="*/ T176 w 10650"/>
              <a:gd name="T178" fmla="+- 0 8790 6976"/>
              <a:gd name="T179" fmla="*/ 8790 h 2659"/>
              <a:gd name="T180" fmla="+- 0 14350 13506"/>
              <a:gd name="T181" fmla="*/ T180 w 10650"/>
              <a:gd name="T182" fmla="+- 0 8468 6976"/>
              <a:gd name="T183" fmla="*/ 8468 h 2659"/>
              <a:gd name="T184" fmla="+- 0 14124 13506"/>
              <a:gd name="T185" fmla="*/ T184 w 10650"/>
              <a:gd name="T186" fmla="+- 0 8890 6976"/>
              <a:gd name="T187" fmla="*/ 8890 h 2659"/>
              <a:gd name="T188" fmla="+- 0 14276 13506"/>
              <a:gd name="T189" fmla="*/ T188 w 10650"/>
              <a:gd name="T190" fmla="+- 0 8641 6976"/>
              <a:gd name="T191" fmla="*/ 8641 h 2659"/>
              <a:gd name="T192" fmla="+- 0 13950 13506"/>
              <a:gd name="T193" fmla="*/ T192 w 10650"/>
              <a:gd name="T194" fmla="+- 0 8665 6976"/>
              <a:gd name="T195" fmla="*/ 8665 h 2659"/>
              <a:gd name="T196" fmla="+- 0 14498 13506"/>
              <a:gd name="T197" fmla="*/ T196 w 10650"/>
              <a:gd name="T198" fmla="+- 0 8540 6976"/>
              <a:gd name="T199" fmla="*/ 8540 h 2659"/>
              <a:gd name="T200" fmla="+- 0 13580 13506"/>
              <a:gd name="T201" fmla="*/ T200 w 10650"/>
              <a:gd name="T202" fmla="+- 0 8890 6976"/>
              <a:gd name="T203" fmla="*/ 8890 h 2659"/>
              <a:gd name="T204" fmla="+- 0 13928 13506"/>
              <a:gd name="T205" fmla="*/ T204 w 10650"/>
              <a:gd name="T206" fmla="+- 0 8814 6976"/>
              <a:gd name="T207" fmla="*/ 8814 h 265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10650" h="2659" extrusionOk="0">
                <a:moveTo>
                  <a:pt x="2978" y="0"/>
                </a:moveTo>
                <a:cubicBezTo>
                  <a:pt x="2966" y="39"/>
                  <a:pt x="2935" y="24"/>
                  <a:pt x="2930" y="76"/>
                </a:cubicBezTo>
                <a:cubicBezTo>
                  <a:pt x="2926" y="120"/>
                  <a:pt x="2909" y="136"/>
                  <a:pt x="2904" y="177"/>
                </a:cubicBezTo>
                <a:cubicBezTo>
                  <a:pt x="2898" y="234"/>
                  <a:pt x="2895" y="274"/>
                  <a:pt x="2878" y="326"/>
                </a:cubicBezTo>
                <a:cubicBezTo>
                  <a:pt x="2859" y="384"/>
                  <a:pt x="2815" y="448"/>
                  <a:pt x="2804" y="499"/>
                </a:cubicBezTo>
                <a:cubicBezTo>
                  <a:pt x="2790" y="564"/>
                  <a:pt x="2767" y="589"/>
                  <a:pt x="2730" y="647"/>
                </a:cubicBezTo>
                <a:cubicBezTo>
                  <a:pt x="2707" y="684"/>
                  <a:pt x="2661" y="732"/>
                  <a:pt x="2656" y="772"/>
                </a:cubicBezTo>
                <a:cubicBezTo>
                  <a:pt x="2649" y="828"/>
                  <a:pt x="2678" y="731"/>
                  <a:pt x="2682" y="720"/>
                </a:cubicBezTo>
                <a:cubicBezTo>
                  <a:pt x="2703" y="660"/>
                  <a:pt x="2672" y="617"/>
                  <a:pt x="2656" y="571"/>
                </a:cubicBezTo>
                <a:cubicBezTo>
                  <a:pt x="2656" y="543"/>
                  <a:pt x="2653" y="533"/>
                  <a:pt x="2630" y="523"/>
                </a:cubicBezTo>
                <a:cubicBezTo>
                  <a:pt x="2641" y="562"/>
                  <a:pt x="2656" y="577"/>
                  <a:pt x="2656" y="623"/>
                </a:cubicBezTo>
                <a:cubicBezTo>
                  <a:pt x="2656" y="686"/>
                  <a:pt x="2648" y="722"/>
                  <a:pt x="2630" y="772"/>
                </a:cubicBezTo>
                <a:cubicBezTo>
                  <a:pt x="2630" y="780"/>
                  <a:pt x="2630" y="788"/>
                  <a:pt x="2630" y="796"/>
                </a:cubicBezTo>
                <a:cubicBezTo>
                  <a:pt x="2682" y="784"/>
                  <a:pt x="2703" y="742"/>
                  <a:pt x="2756" y="720"/>
                </a:cubicBezTo>
                <a:cubicBezTo>
                  <a:pt x="2781" y="712"/>
                  <a:pt x="2805" y="704"/>
                  <a:pt x="2830" y="696"/>
                </a:cubicBezTo>
              </a:path>
              <a:path w="10650" h="2659" extrusionOk="0">
                <a:moveTo>
                  <a:pt x="1689" y="1243"/>
                </a:moveTo>
                <a:cubicBezTo>
                  <a:pt x="1689" y="1218"/>
                  <a:pt x="1689" y="1210"/>
                  <a:pt x="1689" y="1194"/>
                </a:cubicBezTo>
                <a:cubicBezTo>
                  <a:pt x="1689" y="1254"/>
                  <a:pt x="1718" y="1261"/>
                  <a:pt x="1737" y="1319"/>
                </a:cubicBezTo>
                <a:cubicBezTo>
                  <a:pt x="1751" y="1362"/>
                  <a:pt x="1758" y="1427"/>
                  <a:pt x="1785" y="1468"/>
                </a:cubicBezTo>
                <a:cubicBezTo>
                  <a:pt x="1802" y="1494"/>
                  <a:pt x="1817" y="1578"/>
                  <a:pt x="1837" y="1592"/>
                </a:cubicBezTo>
                <a:cubicBezTo>
                  <a:pt x="1858" y="1606"/>
                  <a:pt x="1876" y="1615"/>
                  <a:pt x="1885" y="1592"/>
                </a:cubicBezTo>
                <a:cubicBezTo>
                  <a:pt x="1903" y="1548"/>
                  <a:pt x="1949" y="1490"/>
                  <a:pt x="1959" y="1443"/>
                </a:cubicBezTo>
                <a:cubicBezTo>
                  <a:pt x="1971" y="1384"/>
                  <a:pt x="2005" y="1326"/>
                  <a:pt x="2011" y="1267"/>
                </a:cubicBezTo>
                <a:cubicBezTo>
                  <a:pt x="2016" y="1222"/>
                  <a:pt x="2033" y="1189"/>
                  <a:pt x="2033" y="1142"/>
                </a:cubicBezTo>
                <a:cubicBezTo>
                  <a:pt x="2033" y="1118"/>
                  <a:pt x="2033" y="1110"/>
                  <a:pt x="2033" y="1094"/>
                </a:cubicBezTo>
              </a:path>
              <a:path w="10650" h="2659" extrusionOk="0">
                <a:moveTo>
                  <a:pt x="2159" y="1468"/>
                </a:moveTo>
                <a:cubicBezTo>
                  <a:pt x="2175" y="1448"/>
                  <a:pt x="2175" y="1375"/>
                  <a:pt x="2185" y="1367"/>
                </a:cubicBezTo>
                <a:cubicBezTo>
                  <a:pt x="2201" y="1353"/>
                  <a:pt x="2236" y="1336"/>
                  <a:pt x="2259" y="1319"/>
                </a:cubicBezTo>
                <a:cubicBezTo>
                  <a:pt x="2296" y="1290"/>
                  <a:pt x="2284" y="1291"/>
                  <a:pt x="2333" y="1291"/>
                </a:cubicBezTo>
                <a:cubicBezTo>
                  <a:pt x="2333" y="1348"/>
                  <a:pt x="2345" y="1400"/>
                  <a:pt x="2307" y="1443"/>
                </a:cubicBezTo>
                <a:cubicBezTo>
                  <a:pt x="2260" y="1495"/>
                  <a:pt x="2239" y="1490"/>
                  <a:pt x="2185" y="1516"/>
                </a:cubicBezTo>
                <a:cubicBezTo>
                  <a:pt x="2155" y="1530"/>
                  <a:pt x="2094" y="1561"/>
                  <a:pt x="2085" y="1564"/>
                </a:cubicBezTo>
                <a:cubicBezTo>
                  <a:pt x="2017" y="1592"/>
                  <a:pt x="2158" y="1540"/>
                  <a:pt x="2159" y="1540"/>
                </a:cubicBezTo>
                <a:cubicBezTo>
                  <a:pt x="2223" y="1525"/>
                  <a:pt x="2282" y="1550"/>
                  <a:pt x="2333" y="1564"/>
                </a:cubicBezTo>
                <a:cubicBezTo>
                  <a:pt x="2342" y="1564"/>
                  <a:pt x="2350" y="1564"/>
                  <a:pt x="2359" y="1564"/>
                </a:cubicBezTo>
              </a:path>
              <a:path w="10650" h="2659" extrusionOk="0">
                <a:moveTo>
                  <a:pt x="2630" y="1416"/>
                </a:moveTo>
                <a:cubicBezTo>
                  <a:pt x="2763" y="1416"/>
                  <a:pt x="2897" y="1416"/>
                  <a:pt x="3030" y="1416"/>
                </a:cubicBezTo>
              </a:path>
              <a:path w="10650" h="2659" extrusionOk="0">
                <a:moveTo>
                  <a:pt x="3126" y="1070"/>
                </a:moveTo>
                <a:cubicBezTo>
                  <a:pt x="3164" y="1079"/>
                  <a:pt x="3195" y="1092"/>
                  <a:pt x="3226" y="1118"/>
                </a:cubicBezTo>
                <a:cubicBezTo>
                  <a:pt x="3273" y="1157"/>
                  <a:pt x="3273" y="1200"/>
                  <a:pt x="3300" y="1243"/>
                </a:cubicBezTo>
                <a:cubicBezTo>
                  <a:pt x="3324" y="1282"/>
                  <a:pt x="3340" y="1329"/>
                  <a:pt x="3374" y="1367"/>
                </a:cubicBezTo>
                <a:cubicBezTo>
                  <a:pt x="3393" y="1388"/>
                  <a:pt x="3441" y="1460"/>
                  <a:pt x="3452" y="1468"/>
                </a:cubicBezTo>
                <a:cubicBezTo>
                  <a:pt x="3474" y="1485"/>
                  <a:pt x="3538" y="1466"/>
                  <a:pt x="3548" y="1443"/>
                </a:cubicBezTo>
                <a:cubicBezTo>
                  <a:pt x="3562" y="1411"/>
                  <a:pt x="3583" y="1409"/>
                  <a:pt x="3600" y="1367"/>
                </a:cubicBezTo>
                <a:cubicBezTo>
                  <a:pt x="3613" y="1334"/>
                  <a:pt x="3642" y="1271"/>
                  <a:pt x="3648" y="1243"/>
                </a:cubicBezTo>
                <a:cubicBezTo>
                  <a:pt x="3660" y="1191"/>
                  <a:pt x="3685" y="1167"/>
                  <a:pt x="3697" y="1142"/>
                </a:cubicBezTo>
                <a:cubicBezTo>
                  <a:pt x="3697" y="1134"/>
                  <a:pt x="3697" y="1126"/>
                  <a:pt x="3697" y="1118"/>
                </a:cubicBezTo>
              </a:path>
              <a:path w="10650" h="2659" extrusionOk="0">
                <a:moveTo>
                  <a:pt x="3822" y="1291"/>
                </a:moveTo>
                <a:cubicBezTo>
                  <a:pt x="3822" y="1374"/>
                  <a:pt x="3822" y="1457"/>
                  <a:pt x="3822" y="1540"/>
                </a:cubicBezTo>
                <a:cubicBezTo>
                  <a:pt x="3847" y="1540"/>
                  <a:pt x="3855" y="1540"/>
                  <a:pt x="3871" y="1540"/>
                </a:cubicBezTo>
              </a:path>
              <a:path w="10650" h="2659" extrusionOk="0">
                <a:moveTo>
                  <a:pt x="1563" y="1838"/>
                </a:moveTo>
                <a:cubicBezTo>
                  <a:pt x="1607" y="1833"/>
                  <a:pt x="1648" y="1819"/>
                  <a:pt x="1689" y="1814"/>
                </a:cubicBezTo>
                <a:cubicBezTo>
                  <a:pt x="2504" y="1712"/>
                  <a:pt x="3714" y="1666"/>
                  <a:pt x="4493" y="1838"/>
                </a:cubicBezTo>
                <a:cubicBezTo>
                  <a:pt x="4502" y="1838"/>
                  <a:pt x="4510" y="1838"/>
                  <a:pt x="4519" y="1838"/>
                </a:cubicBezTo>
              </a:path>
              <a:path w="10650" h="2659" extrusionOk="0">
                <a:moveTo>
                  <a:pt x="2704" y="2187"/>
                </a:moveTo>
                <a:cubicBezTo>
                  <a:pt x="2710" y="2170"/>
                  <a:pt x="2753" y="2126"/>
                  <a:pt x="2782" y="2111"/>
                </a:cubicBezTo>
                <a:cubicBezTo>
                  <a:pt x="2807" y="2098"/>
                  <a:pt x="2852" y="2071"/>
                  <a:pt x="2878" y="2063"/>
                </a:cubicBezTo>
                <a:cubicBezTo>
                  <a:pt x="2935" y="2045"/>
                  <a:pt x="3056" y="2060"/>
                  <a:pt x="3078" y="2087"/>
                </a:cubicBezTo>
                <a:cubicBezTo>
                  <a:pt x="3095" y="2108"/>
                  <a:pt x="3124" y="2154"/>
                  <a:pt x="3104" y="2187"/>
                </a:cubicBezTo>
                <a:cubicBezTo>
                  <a:pt x="3076" y="2234"/>
                  <a:pt x="3067" y="2225"/>
                  <a:pt x="3030" y="2260"/>
                </a:cubicBezTo>
                <a:cubicBezTo>
                  <a:pt x="3000" y="2289"/>
                  <a:pt x="2966" y="2324"/>
                  <a:pt x="2930" y="2336"/>
                </a:cubicBezTo>
                <a:cubicBezTo>
                  <a:pt x="2922" y="2339"/>
                  <a:pt x="2817" y="2336"/>
                  <a:pt x="2878" y="2336"/>
                </a:cubicBezTo>
                <a:cubicBezTo>
                  <a:pt x="2953" y="2336"/>
                  <a:pt x="3013" y="2342"/>
                  <a:pt x="3078" y="2360"/>
                </a:cubicBezTo>
                <a:cubicBezTo>
                  <a:pt x="3102" y="2367"/>
                  <a:pt x="3164" y="2381"/>
                  <a:pt x="3178" y="2409"/>
                </a:cubicBezTo>
                <a:cubicBezTo>
                  <a:pt x="3192" y="2438"/>
                  <a:pt x="3182" y="2519"/>
                  <a:pt x="3152" y="2533"/>
                </a:cubicBezTo>
                <a:cubicBezTo>
                  <a:pt x="3111" y="2552"/>
                  <a:pt x="3056" y="2599"/>
                  <a:pt x="3004" y="2610"/>
                </a:cubicBezTo>
                <a:cubicBezTo>
                  <a:pt x="2936" y="2625"/>
                  <a:pt x="2876" y="2634"/>
                  <a:pt x="2804" y="2634"/>
                </a:cubicBezTo>
                <a:cubicBezTo>
                  <a:pt x="2746" y="2634"/>
                  <a:pt x="2727" y="2622"/>
                  <a:pt x="2704" y="2610"/>
                </a:cubicBezTo>
                <a:cubicBezTo>
                  <a:pt x="2697" y="2610"/>
                  <a:pt x="2689" y="2610"/>
                  <a:pt x="2682" y="2610"/>
                </a:cubicBezTo>
              </a:path>
              <a:path w="10650" h="2659" extrusionOk="0">
                <a:moveTo>
                  <a:pt x="4941" y="1838"/>
                </a:moveTo>
                <a:cubicBezTo>
                  <a:pt x="4931" y="1838"/>
                  <a:pt x="4830" y="1838"/>
                  <a:pt x="4889" y="1838"/>
                </a:cubicBezTo>
                <a:cubicBezTo>
                  <a:pt x="4978" y="1838"/>
                  <a:pt x="5051" y="1826"/>
                  <a:pt x="5137" y="1814"/>
                </a:cubicBezTo>
                <a:cubicBezTo>
                  <a:pt x="5201" y="1805"/>
                  <a:pt x="5272" y="1814"/>
                  <a:pt x="5337" y="1814"/>
                </a:cubicBezTo>
              </a:path>
              <a:path w="10650" h="2659" extrusionOk="0">
                <a:moveTo>
                  <a:pt x="5041" y="1641"/>
                </a:moveTo>
                <a:cubicBezTo>
                  <a:pt x="5066" y="1641"/>
                  <a:pt x="5090" y="1641"/>
                  <a:pt x="5115" y="1641"/>
                </a:cubicBezTo>
                <a:cubicBezTo>
                  <a:pt x="5115" y="1692"/>
                  <a:pt x="5103" y="1701"/>
                  <a:pt x="5089" y="1741"/>
                </a:cubicBezTo>
                <a:cubicBezTo>
                  <a:pt x="5057" y="1832"/>
                  <a:pt x="5089" y="1988"/>
                  <a:pt x="5089" y="2087"/>
                </a:cubicBezTo>
              </a:path>
              <a:path w="10650" h="2659" extrusionOk="0">
                <a:moveTo>
                  <a:pt x="5882" y="1070"/>
                </a:moveTo>
                <a:cubicBezTo>
                  <a:pt x="5911" y="1079"/>
                  <a:pt x="5930" y="1101"/>
                  <a:pt x="5934" y="1142"/>
                </a:cubicBezTo>
                <a:cubicBezTo>
                  <a:pt x="5939" y="1190"/>
                  <a:pt x="5950" y="1234"/>
                  <a:pt x="5982" y="1267"/>
                </a:cubicBezTo>
                <a:cubicBezTo>
                  <a:pt x="6021" y="1307"/>
                  <a:pt x="6011" y="1346"/>
                  <a:pt x="6056" y="1391"/>
                </a:cubicBezTo>
                <a:cubicBezTo>
                  <a:pt x="6080" y="1414"/>
                  <a:pt x="6085" y="1422"/>
                  <a:pt x="6108" y="1416"/>
                </a:cubicBezTo>
                <a:cubicBezTo>
                  <a:pt x="6116" y="1379"/>
                  <a:pt x="6132" y="1325"/>
                  <a:pt x="6156" y="1291"/>
                </a:cubicBezTo>
                <a:cubicBezTo>
                  <a:pt x="6189" y="1244"/>
                  <a:pt x="6224" y="1202"/>
                  <a:pt x="6230" y="1142"/>
                </a:cubicBezTo>
                <a:cubicBezTo>
                  <a:pt x="6230" y="1138"/>
                  <a:pt x="6256" y="1045"/>
                  <a:pt x="6256" y="1045"/>
                </a:cubicBezTo>
                <a:cubicBezTo>
                  <a:pt x="6265" y="1045"/>
                  <a:pt x="6273" y="1045"/>
                  <a:pt x="6282" y="1045"/>
                </a:cubicBezTo>
              </a:path>
              <a:path w="10650" h="2659" extrusionOk="0">
                <a:moveTo>
                  <a:pt x="6456" y="1443"/>
                </a:moveTo>
                <a:cubicBezTo>
                  <a:pt x="6442" y="1400"/>
                  <a:pt x="6444" y="1432"/>
                  <a:pt x="6430" y="1391"/>
                </a:cubicBezTo>
                <a:cubicBezTo>
                  <a:pt x="6461" y="1369"/>
                  <a:pt x="6491" y="1346"/>
                  <a:pt x="6530" y="1343"/>
                </a:cubicBezTo>
                <a:cubicBezTo>
                  <a:pt x="6587" y="1339"/>
                  <a:pt x="6626" y="1339"/>
                  <a:pt x="6652" y="1367"/>
                </a:cubicBezTo>
                <a:cubicBezTo>
                  <a:pt x="6695" y="1414"/>
                  <a:pt x="6680" y="1442"/>
                  <a:pt x="6652" y="1492"/>
                </a:cubicBezTo>
                <a:cubicBezTo>
                  <a:pt x="6623" y="1543"/>
                  <a:pt x="6563" y="1596"/>
                  <a:pt x="6504" y="1616"/>
                </a:cubicBezTo>
                <a:cubicBezTo>
                  <a:pt x="6463" y="1630"/>
                  <a:pt x="6442" y="1616"/>
                  <a:pt x="6504" y="1616"/>
                </a:cubicBezTo>
                <a:cubicBezTo>
                  <a:pt x="6589" y="1616"/>
                  <a:pt x="6657" y="1618"/>
                  <a:pt x="6727" y="1641"/>
                </a:cubicBezTo>
                <a:cubicBezTo>
                  <a:pt x="6736" y="1641"/>
                  <a:pt x="6744" y="1641"/>
                  <a:pt x="6753" y="1641"/>
                </a:cubicBezTo>
              </a:path>
              <a:path w="10650" h="2659" extrusionOk="0">
                <a:moveTo>
                  <a:pt x="5908" y="1914"/>
                </a:moveTo>
                <a:cubicBezTo>
                  <a:pt x="5980" y="1914"/>
                  <a:pt x="6040" y="1898"/>
                  <a:pt x="6108" y="1890"/>
                </a:cubicBezTo>
                <a:cubicBezTo>
                  <a:pt x="6212" y="1877"/>
                  <a:pt x="6326" y="1876"/>
                  <a:pt x="6430" y="1866"/>
                </a:cubicBezTo>
                <a:cubicBezTo>
                  <a:pt x="6617" y="1848"/>
                  <a:pt x="6813" y="1866"/>
                  <a:pt x="7001" y="1866"/>
                </a:cubicBezTo>
              </a:path>
              <a:path w="10650" h="2659" extrusionOk="0">
                <a:moveTo>
                  <a:pt x="6182" y="2163"/>
                </a:moveTo>
                <a:cubicBezTo>
                  <a:pt x="6189" y="2171"/>
                  <a:pt x="6197" y="2179"/>
                  <a:pt x="6204" y="2187"/>
                </a:cubicBezTo>
                <a:cubicBezTo>
                  <a:pt x="6195" y="2218"/>
                  <a:pt x="6185" y="2227"/>
                  <a:pt x="6156" y="2260"/>
                </a:cubicBezTo>
                <a:cubicBezTo>
                  <a:pt x="6123" y="2298"/>
                  <a:pt x="6054" y="2338"/>
                  <a:pt x="6034" y="2385"/>
                </a:cubicBezTo>
                <a:cubicBezTo>
                  <a:pt x="6030" y="2396"/>
                  <a:pt x="5988" y="2470"/>
                  <a:pt x="6008" y="2485"/>
                </a:cubicBezTo>
                <a:cubicBezTo>
                  <a:pt x="6048" y="2514"/>
                  <a:pt x="6135" y="2509"/>
                  <a:pt x="6182" y="2509"/>
                </a:cubicBezTo>
                <a:cubicBezTo>
                  <a:pt x="6281" y="2509"/>
                  <a:pt x="6449" y="2541"/>
                  <a:pt x="6530" y="2485"/>
                </a:cubicBezTo>
              </a:path>
              <a:path w="10650" h="2659" extrusionOk="0">
                <a:moveTo>
                  <a:pt x="6378" y="2336"/>
                </a:moveTo>
                <a:cubicBezTo>
                  <a:pt x="6378" y="2388"/>
                  <a:pt x="6367" y="2409"/>
                  <a:pt x="6356" y="2461"/>
                </a:cubicBezTo>
                <a:cubicBezTo>
                  <a:pt x="6346" y="2509"/>
                  <a:pt x="6345" y="2646"/>
                  <a:pt x="6378" y="2658"/>
                </a:cubicBezTo>
              </a:path>
              <a:path w="10650" h="2659" extrusionOk="0">
                <a:moveTo>
                  <a:pt x="3326" y="2533"/>
                </a:moveTo>
                <a:cubicBezTo>
                  <a:pt x="3257" y="2533"/>
                  <a:pt x="3361" y="2533"/>
                  <a:pt x="3374" y="2533"/>
                </a:cubicBezTo>
                <a:cubicBezTo>
                  <a:pt x="3416" y="2533"/>
                  <a:pt x="3527" y="2553"/>
                  <a:pt x="3548" y="2509"/>
                </a:cubicBezTo>
                <a:cubicBezTo>
                  <a:pt x="3559" y="2485"/>
                  <a:pt x="3550" y="2422"/>
                  <a:pt x="3526" y="2409"/>
                </a:cubicBezTo>
                <a:cubicBezTo>
                  <a:pt x="3499" y="2394"/>
                  <a:pt x="3479" y="2381"/>
                  <a:pt x="3474" y="2336"/>
                </a:cubicBezTo>
                <a:cubicBezTo>
                  <a:pt x="3471" y="2310"/>
                  <a:pt x="3504" y="2291"/>
                  <a:pt x="3526" y="2288"/>
                </a:cubicBezTo>
                <a:cubicBezTo>
                  <a:pt x="3560" y="2284"/>
                  <a:pt x="3629" y="2276"/>
                  <a:pt x="3648" y="2312"/>
                </a:cubicBezTo>
                <a:cubicBezTo>
                  <a:pt x="3674" y="2363"/>
                  <a:pt x="3608" y="2476"/>
                  <a:pt x="3674" y="2509"/>
                </a:cubicBezTo>
                <a:cubicBezTo>
                  <a:pt x="3710" y="2527"/>
                  <a:pt x="3757" y="2528"/>
                  <a:pt x="3797" y="2533"/>
                </a:cubicBezTo>
              </a:path>
              <a:path w="10650" h="2659" extrusionOk="0">
                <a:moveTo>
                  <a:pt x="7323" y="1914"/>
                </a:moveTo>
                <a:cubicBezTo>
                  <a:pt x="7314" y="1922"/>
                  <a:pt x="7306" y="1930"/>
                  <a:pt x="7297" y="1938"/>
                </a:cubicBezTo>
                <a:cubicBezTo>
                  <a:pt x="7350" y="1938"/>
                  <a:pt x="7373" y="1923"/>
                  <a:pt x="7423" y="1914"/>
                </a:cubicBezTo>
                <a:cubicBezTo>
                  <a:pt x="7508" y="1899"/>
                  <a:pt x="7609" y="1914"/>
                  <a:pt x="7697" y="1914"/>
                </a:cubicBezTo>
              </a:path>
              <a:path w="10650" h="2659" extrusionOk="0">
                <a:moveTo>
                  <a:pt x="7397" y="1717"/>
                </a:moveTo>
                <a:cubicBezTo>
                  <a:pt x="7390" y="1717"/>
                  <a:pt x="7382" y="1717"/>
                  <a:pt x="7375" y="1717"/>
                </a:cubicBezTo>
                <a:cubicBezTo>
                  <a:pt x="7384" y="1754"/>
                  <a:pt x="7397" y="1772"/>
                  <a:pt x="7397" y="1814"/>
                </a:cubicBezTo>
                <a:cubicBezTo>
                  <a:pt x="7397" y="1892"/>
                  <a:pt x="7406" y="1941"/>
                  <a:pt x="7423" y="2014"/>
                </a:cubicBezTo>
                <a:cubicBezTo>
                  <a:pt x="7423" y="2042"/>
                  <a:pt x="7426" y="2053"/>
                  <a:pt x="7449" y="2063"/>
                </a:cubicBezTo>
              </a:path>
              <a:path w="10650" h="2659" extrusionOk="0">
                <a:moveTo>
                  <a:pt x="8142" y="1070"/>
                </a:moveTo>
                <a:cubicBezTo>
                  <a:pt x="8117" y="1061"/>
                  <a:pt x="8097" y="1050"/>
                  <a:pt x="8093" y="1021"/>
                </a:cubicBezTo>
                <a:cubicBezTo>
                  <a:pt x="8083" y="942"/>
                  <a:pt x="8092" y="1068"/>
                  <a:pt x="8093" y="1070"/>
                </a:cubicBezTo>
                <a:cubicBezTo>
                  <a:pt x="8123" y="1120"/>
                  <a:pt x="8145" y="1172"/>
                  <a:pt x="8168" y="1218"/>
                </a:cubicBezTo>
                <a:cubicBezTo>
                  <a:pt x="8188" y="1258"/>
                  <a:pt x="8238" y="1311"/>
                  <a:pt x="8268" y="1343"/>
                </a:cubicBezTo>
                <a:cubicBezTo>
                  <a:pt x="8293" y="1367"/>
                  <a:pt x="8301" y="1374"/>
                  <a:pt x="8316" y="1391"/>
                </a:cubicBezTo>
                <a:cubicBezTo>
                  <a:pt x="8358" y="1372"/>
                  <a:pt x="8381" y="1322"/>
                  <a:pt x="8390" y="1267"/>
                </a:cubicBezTo>
                <a:cubicBezTo>
                  <a:pt x="8400" y="1201"/>
                  <a:pt x="8423" y="1133"/>
                  <a:pt x="8442" y="1070"/>
                </a:cubicBezTo>
                <a:cubicBezTo>
                  <a:pt x="8459" y="1016"/>
                  <a:pt x="8473" y="967"/>
                  <a:pt x="8490" y="921"/>
                </a:cubicBezTo>
                <a:cubicBezTo>
                  <a:pt x="8490" y="897"/>
                  <a:pt x="8490" y="888"/>
                  <a:pt x="8490" y="872"/>
                </a:cubicBezTo>
              </a:path>
              <a:path w="10650" h="2659" extrusionOk="0">
                <a:moveTo>
                  <a:pt x="8590" y="1319"/>
                </a:moveTo>
                <a:cubicBezTo>
                  <a:pt x="8599" y="1291"/>
                  <a:pt x="8608" y="1271"/>
                  <a:pt x="8638" y="1267"/>
                </a:cubicBezTo>
                <a:cubicBezTo>
                  <a:pt x="8687" y="1261"/>
                  <a:pt x="8740" y="1267"/>
                  <a:pt x="8790" y="1267"/>
                </a:cubicBezTo>
                <a:cubicBezTo>
                  <a:pt x="8790" y="1329"/>
                  <a:pt x="8804" y="1396"/>
                  <a:pt x="8764" y="1443"/>
                </a:cubicBezTo>
                <a:cubicBezTo>
                  <a:pt x="8719" y="1496"/>
                  <a:pt x="8687" y="1506"/>
                  <a:pt x="8638" y="1540"/>
                </a:cubicBezTo>
                <a:cubicBezTo>
                  <a:pt x="8700" y="1528"/>
                  <a:pt x="8747" y="1495"/>
                  <a:pt x="8812" y="1492"/>
                </a:cubicBezTo>
                <a:cubicBezTo>
                  <a:pt x="8861" y="1489"/>
                  <a:pt x="8911" y="1492"/>
                  <a:pt x="8960" y="1492"/>
                </a:cubicBezTo>
              </a:path>
              <a:path w="10650" h="2659" extrusionOk="0">
                <a:moveTo>
                  <a:pt x="8168" y="1866"/>
                </a:moveTo>
                <a:cubicBezTo>
                  <a:pt x="8217" y="1866"/>
                  <a:pt x="8247" y="1841"/>
                  <a:pt x="8293" y="1838"/>
                </a:cubicBezTo>
                <a:cubicBezTo>
                  <a:pt x="8441" y="1827"/>
                  <a:pt x="8591" y="1826"/>
                  <a:pt x="8738" y="1814"/>
                </a:cubicBezTo>
                <a:cubicBezTo>
                  <a:pt x="8935" y="1798"/>
                  <a:pt x="9170" y="1795"/>
                  <a:pt x="9360" y="1838"/>
                </a:cubicBezTo>
                <a:cubicBezTo>
                  <a:pt x="9384" y="1838"/>
                  <a:pt x="9392" y="1838"/>
                  <a:pt x="9408" y="1838"/>
                </a:cubicBezTo>
              </a:path>
              <a:path w="10650" h="2659" extrusionOk="0">
                <a:moveTo>
                  <a:pt x="8390" y="2139"/>
                </a:moveTo>
                <a:cubicBezTo>
                  <a:pt x="8451" y="2139"/>
                  <a:pt x="8467" y="2129"/>
                  <a:pt x="8516" y="2111"/>
                </a:cubicBezTo>
                <a:cubicBezTo>
                  <a:pt x="8562" y="2094"/>
                  <a:pt x="8620" y="2108"/>
                  <a:pt x="8664" y="2087"/>
                </a:cubicBezTo>
                <a:cubicBezTo>
                  <a:pt x="8688" y="2065"/>
                  <a:pt x="8693" y="2057"/>
                  <a:pt x="8716" y="2063"/>
                </a:cubicBezTo>
                <a:cubicBezTo>
                  <a:pt x="8716" y="2108"/>
                  <a:pt x="8693" y="2123"/>
                  <a:pt x="8690" y="2163"/>
                </a:cubicBezTo>
                <a:cubicBezTo>
                  <a:pt x="8685" y="2233"/>
                  <a:pt x="8664" y="2286"/>
                  <a:pt x="8664" y="2360"/>
                </a:cubicBezTo>
                <a:cubicBezTo>
                  <a:pt x="8664" y="2424"/>
                  <a:pt x="8638" y="2468"/>
                  <a:pt x="8638" y="2533"/>
                </a:cubicBezTo>
                <a:cubicBezTo>
                  <a:pt x="8638" y="2559"/>
                  <a:pt x="8638" y="2584"/>
                  <a:pt x="8638" y="2610"/>
                </a:cubicBezTo>
              </a:path>
              <a:path w="10650" h="2659" extrusionOk="0">
                <a:moveTo>
                  <a:pt x="8464" y="2461"/>
                </a:moveTo>
                <a:cubicBezTo>
                  <a:pt x="8517" y="2461"/>
                  <a:pt x="8537" y="2441"/>
                  <a:pt x="8590" y="2437"/>
                </a:cubicBezTo>
                <a:cubicBezTo>
                  <a:pt x="8652" y="2432"/>
                  <a:pt x="8667" y="2428"/>
                  <a:pt x="8716" y="2409"/>
                </a:cubicBezTo>
                <a:cubicBezTo>
                  <a:pt x="8723" y="2409"/>
                  <a:pt x="8731" y="2409"/>
                  <a:pt x="8738" y="2409"/>
                </a:cubicBezTo>
              </a:path>
              <a:path w="10650" h="2659" extrusionOk="0">
                <a:moveTo>
                  <a:pt x="8938" y="2533"/>
                </a:moveTo>
                <a:cubicBezTo>
                  <a:pt x="8947" y="2566"/>
                  <a:pt x="8968" y="2580"/>
                  <a:pt x="9012" y="2585"/>
                </a:cubicBezTo>
                <a:cubicBezTo>
                  <a:pt x="9060" y="2590"/>
                  <a:pt x="9112" y="2585"/>
                  <a:pt x="9160" y="2585"/>
                </a:cubicBezTo>
                <a:cubicBezTo>
                  <a:pt x="9151" y="2549"/>
                  <a:pt x="9128" y="2529"/>
                  <a:pt x="9112" y="2509"/>
                </a:cubicBezTo>
                <a:cubicBezTo>
                  <a:pt x="9102" y="2497"/>
                  <a:pt x="9059" y="2431"/>
                  <a:pt x="9086" y="2409"/>
                </a:cubicBezTo>
                <a:cubicBezTo>
                  <a:pt x="9104" y="2394"/>
                  <a:pt x="9159" y="2363"/>
                  <a:pt x="9186" y="2360"/>
                </a:cubicBezTo>
                <a:cubicBezTo>
                  <a:pt x="9219" y="2356"/>
                  <a:pt x="9268" y="2350"/>
                  <a:pt x="9286" y="2385"/>
                </a:cubicBezTo>
                <a:cubicBezTo>
                  <a:pt x="9298" y="2407"/>
                  <a:pt x="9300" y="2484"/>
                  <a:pt x="9308" y="2509"/>
                </a:cubicBezTo>
                <a:cubicBezTo>
                  <a:pt x="9319" y="2546"/>
                  <a:pt x="9340" y="2533"/>
                  <a:pt x="9383" y="2533"/>
                </a:cubicBezTo>
                <a:cubicBezTo>
                  <a:pt x="9400" y="2533"/>
                  <a:pt x="9417" y="2533"/>
                  <a:pt x="9434" y="2533"/>
                </a:cubicBezTo>
              </a:path>
              <a:path w="10650" h="2659" extrusionOk="0">
                <a:moveTo>
                  <a:pt x="9783" y="1717"/>
                </a:moveTo>
                <a:cubicBezTo>
                  <a:pt x="9819" y="1717"/>
                  <a:pt x="9979" y="1717"/>
                  <a:pt x="9931" y="1717"/>
                </a:cubicBezTo>
              </a:path>
              <a:path w="10650" h="2659" extrusionOk="0">
                <a:moveTo>
                  <a:pt x="9783" y="1990"/>
                </a:moveTo>
                <a:cubicBezTo>
                  <a:pt x="9890" y="1990"/>
                  <a:pt x="9998" y="1990"/>
                  <a:pt x="10105" y="1990"/>
                </a:cubicBezTo>
                <a:cubicBezTo>
                  <a:pt x="10105" y="1963"/>
                  <a:pt x="10104" y="1953"/>
                  <a:pt x="10131" y="1962"/>
                </a:cubicBezTo>
              </a:path>
              <a:path w="10650" h="2659" extrusionOk="0">
                <a:moveTo>
                  <a:pt x="10501" y="1938"/>
                </a:moveTo>
                <a:cubicBezTo>
                  <a:pt x="10461" y="1900"/>
                  <a:pt x="10453" y="1892"/>
                  <a:pt x="10453" y="1838"/>
                </a:cubicBezTo>
                <a:cubicBezTo>
                  <a:pt x="10453" y="1802"/>
                  <a:pt x="10495" y="1772"/>
                  <a:pt x="10527" y="1765"/>
                </a:cubicBezTo>
                <a:cubicBezTo>
                  <a:pt x="10597" y="1750"/>
                  <a:pt x="10601" y="1771"/>
                  <a:pt x="10627" y="1814"/>
                </a:cubicBezTo>
                <a:cubicBezTo>
                  <a:pt x="10643" y="1840"/>
                  <a:pt x="10682" y="1918"/>
                  <a:pt x="10627" y="1938"/>
                </a:cubicBezTo>
                <a:cubicBezTo>
                  <a:pt x="10586" y="1953"/>
                  <a:pt x="10432" y="1950"/>
                  <a:pt x="10427" y="1914"/>
                </a:cubicBezTo>
                <a:cubicBezTo>
                  <a:pt x="10427" y="1906"/>
                  <a:pt x="10427" y="1898"/>
                  <a:pt x="10427" y="1890"/>
                </a:cubicBezTo>
              </a:path>
              <a:path w="10650" h="2659" extrusionOk="0">
                <a:moveTo>
                  <a:pt x="844" y="1492"/>
                </a:moveTo>
                <a:cubicBezTo>
                  <a:pt x="831" y="1539"/>
                  <a:pt x="801" y="1588"/>
                  <a:pt x="792" y="1641"/>
                </a:cubicBezTo>
                <a:cubicBezTo>
                  <a:pt x="782" y="1699"/>
                  <a:pt x="779" y="1761"/>
                  <a:pt x="744" y="1814"/>
                </a:cubicBezTo>
                <a:cubicBezTo>
                  <a:pt x="717" y="1855"/>
                  <a:pt x="694" y="1909"/>
                  <a:pt x="644" y="1914"/>
                </a:cubicBezTo>
                <a:cubicBezTo>
                  <a:pt x="635" y="1914"/>
                  <a:pt x="627" y="1914"/>
                  <a:pt x="618" y="1914"/>
                </a:cubicBezTo>
                <a:cubicBezTo>
                  <a:pt x="577" y="1899"/>
                  <a:pt x="596" y="1838"/>
                  <a:pt x="596" y="1789"/>
                </a:cubicBezTo>
                <a:cubicBezTo>
                  <a:pt x="596" y="1674"/>
                  <a:pt x="596" y="1558"/>
                  <a:pt x="596" y="1443"/>
                </a:cubicBezTo>
                <a:cubicBezTo>
                  <a:pt x="619" y="1478"/>
                  <a:pt x="600" y="1511"/>
                  <a:pt x="618" y="1540"/>
                </a:cubicBezTo>
                <a:cubicBezTo>
                  <a:pt x="650" y="1594"/>
                  <a:pt x="718" y="1637"/>
                  <a:pt x="770" y="1665"/>
                </a:cubicBezTo>
                <a:cubicBezTo>
                  <a:pt x="814" y="1689"/>
                  <a:pt x="879" y="1693"/>
                  <a:pt x="918" y="1717"/>
                </a:cubicBezTo>
                <a:cubicBezTo>
                  <a:pt x="926" y="1725"/>
                  <a:pt x="933" y="1733"/>
                  <a:pt x="941" y="1741"/>
                </a:cubicBezTo>
                <a:cubicBezTo>
                  <a:pt x="854" y="1741"/>
                  <a:pt x="779" y="1720"/>
                  <a:pt x="692" y="1717"/>
                </a:cubicBezTo>
                <a:cubicBezTo>
                  <a:pt x="604" y="1714"/>
                  <a:pt x="533" y="1689"/>
                  <a:pt x="444" y="1689"/>
                </a:cubicBezTo>
                <a:cubicBezTo>
                  <a:pt x="428" y="1689"/>
                  <a:pt x="412" y="1689"/>
                  <a:pt x="396" y="1689"/>
                </a:cubicBezTo>
                <a:cubicBezTo>
                  <a:pt x="428" y="1626"/>
                  <a:pt x="523" y="1634"/>
                  <a:pt x="596" y="1616"/>
                </a:cubicBezTo>
                <a:cubicBezTo>
                  <a:pt x="698" y="1590"/>
                  <a:pt x="816" y="1577"/>
                  <a:pt x="918" y="1564"/>
                </a:cubicBezTo>
                <a:cubicBezTo>
                  <a:pt x="943" y="1564"/>
                  <a:pt x="967" y="1564"/>
                  <a:pt x="992" y="1564"/>
                </a:cubicBezTo>
              </a:path>
              <a:path w="10650" h="2659" extrusionOk="0">
                <a:moveTo>
                  <a:pt x="296" y="1516"/>
                </a:moveTo>
                <a:cubicBezTo>
                  <a:pt x="255" y="1572"/>
                  <a:pt x="243" y="1608"/>
                  <a:pt x="222" y="1665"/>
                </a:cubicBezTo>
                <a:cubicBezTo>
                  <a:pt x="199" y="1730"/>
                  <a:pt x="154" y="1781"/>
                  <a:pt x="122" y="1838"/>
                </a:cubicBezTo>
                <a:cubicBezTo>
                  <a:pt x="90" y="1896"/>
                  <a:pt x="120" y="1900"/>
                  <a:pt x="74" y="1914"/>
                </a:cubicBezTo>
                <a:cubicBezTo>
                  <a:pt x="74" y="1781"/>
                  <a:pt x="74" y="1649"/>
                  <a:pt x="74" y="1516"/>
                </a:cubicBezTo>
                <a:cubicBezTo>
                  <a:pt x="137" y="1516"/>
                  <a:pt x="119" y="1540"/>
                  <a:pt x="148" y="1592"/>
                </a:cubicBezTo>
                <a:cubicBezTo>
                  <a:pt x="184" y="1656"/>
                  <a:pt x="218" y="1721"/>
                  <a:pt x="274" y="1765"/>
                </a:cubicBezTo>
                <a:cubicBezTo>
                  <a:pt x="316" y="1798"/>
                  <a:pt x="371" y="1828"/>
                  <a:pt x="422" y="1838"/>
                </a:cubicBezTo>
              </a:path>
              <a:path w="10650" h="2659" extrusionOk="0">
                <a:moveTo>
                  <a:pt x="22" y="1689"/>
                </a:moveTo>
                <a:cubicBezTo>
                  <a:pt x="-32" y="1689"/>
                  <a:pt x="192" y="1665"/>
                  <a:pt x="196" y="1665"/>
                </a:cubicBezTo>
                <a:cubicBezTo>
                  <a:pt x="357" y="1654"/>
                  <a:pt x="509" y="1658"/>
                  <a:pt x="670" y="164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1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17525" y="3825875"/>
            <a:ext cx="268288" cy="142875"/>
          </a:xfrm>
          <a:custGeom>
            <a:avLst/>
            <a:gdLst>
              <a:gd name="T0" fmla="+- 0 1563 1437"/>
              <a:gd name="T1" fmla="*/ T0 w 746"/>
              <a:gd name="T2" fmla="+- 0 10627 10627"/>
              <a:gd name="T3" fmla="*/ 10627 h 399"/>
              <a:gd name="T4" fmla="+- 0 1563 1437"/>
              <a:gd name="T5" fmla="*/ T4 w 746"/>
              <a:gd name="T6" fmla="+- 0 10952 10627"/>
              <a:gd name="T7" fmla="*/ 10952 h 399"/>
              <a:gd name="T8" fmla="+- 0 1489 1437"/>
              <a:gd name="T9" fmla="*/ T8 w 746"/>
              <a:gd name="T10" fmla="+- 0 10852 10627"/>
              <a:gd name="T11" fmla="*/ 10852 h 399"/>
              <a:gd name="T12" fmla="+- 0 1437 1437"/>
              <a:gd name="T13" fmla="*/ T12 w 746"/>
              <a:gd name="T14" fmla="+- 0 10728 10627"/>
              <a:gd name="T15" fmla="*/ 10728 h 399"/>
              <a:gd name="T16" fmla="+- 0 1537 1437"/>
              <a:gd name="T17" fmla="*/ T16 w 746"/>
              <a:gd name="T18" fmla="+- 0 10752 10627"/>
              <a:gd name="T19" fmla="*/ 10752 h 399"/>
              <a:gd name="T20" fmla="+- 0 1637 1437"/>
              <a:gd name="T21" fmla="*/ T20 w 746"/>
              <a:gd name="T22" fmla="+- 0 10679 10627"/>
              <a:gd name="T23" fmla="*/ 10679 h 399"/>
              <a:gd name="T24" fmla="+- 0 1685 1437"/>
              <a:gd name="T25" fmla="*/ T24 w 746"/>
              <a:gd name="T26" fmla="+- 0 10655 10627"/>
              <a:gd name="T27" fmla="*/ 10655 h 399"/>
              <a:gd name="T28" fmla="+- 0 1611 1437"/>
              <a:gd name="T29" fmla="*/ T28 w 746"/>
              <a:gd name="T30" fmla="+- 0 10776 10627"/>
              <a:gd name="T31" fmla="*/ 10776 h 399"/>
              <a:gd name="T32" fmla="+- 0 1537 1437"/>
              <a:gd name="T33" fmla="*/ T32 w 746"/>
              <a:gd name="T34" fmla="+- 0 10901 10627"/>
              <a:gd name="T35" fmla="*/ 10901 h 399"/>
              <a:gd name="T36" fmla="+- 0 1537 1437"/>
              <a:gd name="T37" fmla="*/ T36 w 746"/>
              <a:gd name="T38" fmla="+- 0 10952 10627"/>
              <a:gd name="T39" fmla="*/ 10952 h 399"/>
              <a:gd name="T40" fmla="+- 0 1811 1437"/>
              <a:gd name="T41" fmla="*/ T40 w 746"/>
              <a:gd name="T42" fmla="+- 0 10952 10627"/>
              <a:gd name="T43" fmla="*/ 10952 h 399"/>
              <a:gd name="T44" fmla="+- 0 1785 1437"/>
              <a:gd name="T45" fmla="*/ T44 w 746"/>
              <a:gd name="T46" fmla="+- 0 10928 10627"/>
              <a:gd name="T47" fmla="*/ 10928 h 399"/>
              <a:gd name="T48" fmla="+- 0 1885 1437"/>
              <a:gd name="T49" fmla="*/ T48 w 746"/>
              <a:gd name="T50" fmla="+- 0 10901 10627"/>
              <a:gd name="T51" fmla="*/ 10901 h 399"/>
              <a:gd name="T52" fmla="+- 0 2108 1437"/>
              <a:gd name="T53" fmla="*/ T52 w 746"/>
              <a:gd name="T54" fmla="+- 0 10876 10627"/>
              <a:gd name="T55" fmla="*/ 10876 h 399"/>
              <a:gd name="T56" fmla="+- 0 2034 1437"/>
              <a:gd name="T57" fmla="*/ T56 w 746"/>
              <a:gd name="T58" fmla="+- 0 10828 10627"/>
              <a:gd name="T59" fmla="*/ 10828 h 399"/>
              <a:gd name="T60" fmla="+- 0 2134 1437"/>
              <a:gd name="T61" fmla="*/ T60 w 746"/>
              <a:gd name="T62" fmla="+- 0 10876 10627"/>
              <a:gd name="T63" fmla="*/ 10876 h 399"/>
              <a:gd name="T64" fmla="+- 0 2182 1437"/>
              <a:gd name="T65" fmla="*/ T64 w 746"/>
              <a:gd name="T66" fmla="+- 0 10901 10627"/>
              <a:gd name="T67" fmla="*/ 10901 h 399"/>
              <a:gd name="T68" fmla="+- 0 2085 1437"/>
              <a:gd name="T69" fmla="*/ T68 w 746"/>
              <a:gd name="T70" fmla="+- 0 11001 10627"/>
              <a:gd name="T71" fmla="*/ 11001 h 399"/>
              <a:gd name="T72" fmla="+- 0 2060 1437"/>
              <a:gd name="T73" fmla="*/ T72 w 746"/>
              <a:gd name="T74" fmla="+- 0 11025 10627"/>
              <a:gd name="T75" fmla="*/ 11025 h 39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</a:cxnLst>
            <a:rect l="0" t="0" r="r" b="b"/>
            <a:pathLst>
              <a:path w="746" h="399" extrusionOk="0">
                <a:moveTo>
                  <a:pt x="126" y="0"/>
                </a:moveTo>
                <a:cubicBezTo>
                  <a:pt x="126" y="108"/>
                  <a:pt x="126" y="217"/>
                  <a:pt x="126" y="325"/>
                </a:cubicBezTo>
                <a:cubicBezTo>
                  <a:pt x="90" y="290"/>
                  <a:pt x="75" y="265"/>
                  <a:pt x="52" y="225"/>
                </a:cubicBezTo>
                <a:cubicBezTo>
                  <a:pt x="23" y="176"/>
                  <a:pt x="0" y="156"/>
                  <a:pt x="0" y="101"/>
                </a:cubicBezTo>
                <a:cubicBezTo>
                  <a:pt x="23" y="117"/>
                  <a:pt x="67" y="142"/>
                  <a:pt x="100" y="125"/>
                </a:cubicBezTo>
                <a:cubicBezTo>
                  <a:pt x="135" y="107"/>
                  <a:pt x="164" y="67"/>
                  <a:pt x="200" y="52"/>
                </a:cubicBezTo>
                <a:cubicBezTo>
                  <a:pt x="228" y="52"/>
                  <a:pt x="238" y="50"/>
                  <a:pt x="248" y="28"/>
                </a:cubicBezTo>
                <a:cubicBezTo>
                  <a:pt x="239" y="68"/>
                  <a:pt x="201" y="113"/>
                  <a:pt x="174" y="149"/>
                </a:cubicBezTo>
                <a:cubicBezTo>
                  <a:pt x="141" y="193"/>
                  <a:pt x="114" y="218"/>
                  <a:pt x="100" y="274"/>
                </a:cubicBezTo>
                <a:cubicBezTo>
                  <a:pt x="100" y="300"/>
                  <a:pt x="100" y="308"/>
                  <a:pt x="100" y="325"/>
                </a:cubicBezTo>
              </a:path>
              <a:path w="746" h="399" extrusionOk="0">
                <a:moveTo>
                  <a:pt x="374" y="325"/>
                </a:moveTo>
                <a:cubicBezTo>
                  <a:pt x="374" y="300"/>
                  <a:pt x="373" y="292"/>
                  <a:pt x="348" y="301"/>
                </a:cubicBezTo>
                <a:cubicBezTo>
                  <a:pt x="397" y="301"/>
                  <a:pt x="410" y="283"/>
                  <a:pt x="448" y="274"/>
                </a:cubicBezTo>
                <a:cubicBezTo>
                  <a:pt x="482" y="266"/>
                  <a:pt x="670" y="299"/>
                  <a:pt x="671" y="249"/>
                </a:cubicBezTo>
                <a:cubicBezTo>
                  <a:pt x="671" y="235"/>
                  <a:pt x="607" y="208"/>
                  <a:pt x="597" y="201"/>
                </a:cubicBezTo>
                <a:cubicBezTo>
                  <a:pt x="629" y="223"/>
                  <a:pt x="658" y="245"/>
                  <a:pt x="697" y="249"/>
                </a:cubicBezTo>
                <a:cubicBezTo>
                  <a:pt x="725" y="249"/>
                  <a:pt x="736" y="251"/>
                  <a:pt x="745" y="274"/>
                </a:cubicBezTo>
                <a:cubicBezTo>
                  <a:pt x="735" y="320"/>
                  <a:pt x="694" y="356"/>
                  <a:pt x="648" y="374"/>
                </a:cubicBezTo>
                <a:cubicBezTo>
                  <a:pt x="623" y="374"/>
                  <a:pt x="615" y="374"/>
                  <a:pt x="623" y="3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0" name="Comment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27113" y="3673475"/>
            <a:ext cx="3271837" cy="457200"/>
          </a:xfrm>
          <a:custGeom>
            <a:avLst/>
            <a:gdLst>
              <a:gd name="T0" fmla="+- 0 2904 2852"/>
              <a:gd name="T1" fmla="*/ T0 w 9088"/>
              <a:gd name="T2" fmla="+- 0 10804 10205"/>
              <a:gd name="T3" fmla="*/ 10804 h 1268"/>
              <a:gd name="T4" fmla="+- 0 3052 2852"/>
              <a:gd name="T5" fmla="*/ T4 w 9088"/>
              <a:gd name="T6" fmla="+- 0 10952 10205"/>
              <a:gd name="T7" fmla="*/ 10952 h 1268"/>
              <a:gd name="T8" fmla="+- 0 3152 2852"/>
              <a:gd name="T9" fmla="*/ T8 w 9088"/>
              <a:gd name="T10" fmla="+- 0 10679 10205"/>
              <a:gd name="T11" fmla="*/ 10679 h 1268"/>
              <a:gd name="T12" fmla="+- 0 3400 2852"/>
              <a:gd name="T13" fmla="*/ T12 w 9088"/>
              <a:gd name="T14" fmla="+- 0 10828 10205"/>
              <a:gd name="T15" fmla="*/ 10828 h 1268"/>
              <a:gd name="T16" fmla="+- 0 3375 2852"/>
              <a:gd name="T17" fmla="*/ T16 w 9088"/>
              <a:gd name="T18" fmla="+- 0 11025 10205"/>
              <a:gd name="T19" fmla="*/ 11025 h 1268"/>
              <a:gd name="T20" fmla="+- 0 3845 2852"/>
              <a:gd name="T21" fmla="*/ T20 w 9088"/>
              <a:gd name="T22" fmla="+- 0 10603 10205"/>
              <a:gd name="T23" fmla="*/ 10603 h 1268"/>
              <a:gd name="T24" fmla="+- 0 3823 2852"/>
              <a:gd name="T25" fmla="*/ T24 w 9088"/>
              <a:gd name="T26" fmla="+- 0 11001 10205"/>
              <a:gd name="T27" fmla="*/ 11001 h 1268"/>
              <a:gd name="T28" fmla="+- 0 4193 2852"/>
              <a:gd name="T29" fmla="*/ T28 w 9088"/>
              <a:gd name="T30" fmla="+- 0 11399 10205"/>
              <a:gd name="T31" fmla="*/ 11399 h 1268"/>
              <a:gd name="T32" fmla="+- 0 4667 2852"/>
              <a:gd name="T33" fmla="*/ T32 w 9088"/>
              <a:gd name="T34" fmla="+- 0 10257 10205"/>
              <a:gd name="T35" fmla="*/ 10257 h 1268"/>
              <a:gd name="T36" fmla="+- 0 4615 2852"/>
              <a:gd name="T37" fmla="*/ T36 w 9088"/>
              <a:gd name="T38" fmla="+- 0 10330 10205"/>
              <a:gd name="T39" fmla="*/ 10330 h 1268"/>
              <a:gd name="T40" fmla="+- 0 4716 2852"/>
              <a:gd name="T41" fmla="*/ T40 w 9088"/>
              <a:gd name="T42" fmla="+- 0 10679 10205"/>
              <a:gd name="T43" fmla="*/ 10679 h 1268"/>
              <a:gd name="T44" fmla="+- 0 4367 2852"/>
              <a:gd name="T45" fmla="*/ T44 w 9088"/>
              <a:gd name="T46" fmla="+- 0 10876 10205"/>
              <a:gd name="T47" fmla="*/ 10876 h 1268"/>
              <a:gd name="T48" fmla="+- 0 4615 2852"/>
              <a:gd name="T49" fmla="*/ T48 w 9088"/>
              <a:gd name="T50" fmla="+- 0 11125 10205"/>
              <a:gd name="T51" fmla="*/ 11125 h 1268"/>
              <a:gd name="T52" fmla="+- 0 4667 2852"/>
              <a:gd name="T53" fmla="*/ T52 w 9088"/>
              <a:gd name="T54" fmla="+- 0 11049 10205"/>
              <a:gd name="T55" fmla="*/ 11049 h 1268"/>
              <a:gd name="T56" fmla="+- 0 4741 2852"/>
              <a:gd name="T57" fmla="*/ T56 w 9088"/>
              <a:gd name="T58" fmla="+- 0 11198 10205"/>
              <a:gd name="T59" fmla="*/ 11198 h 1268"/>
              <a:gd name="T60" fmla="+- 0 4641 2852"/>
              <a:gd name="T61" fmla="*/ T60 w 9088"/>
              <a:gd name="T62" fmla="+- 0 11347 10205"/>
              <a:gd name="T63" fmla="*/ 11347 h 1268"/>
              <a:gd name="T64" fmla="+- 0 5038 2852"/>
              <a:gd name="T65" fmla="*/ T64 w 9088"/>
              <a:gd name="T66" fmla="+- 0 11274 10205"/>
              <a:gd name="T67" fmla="*/ 11274 h 1268"/>
              <a:gd name="T68" fmla="+- 0 5460 2852"/>
              <a:gd name="T69" fmla="*/ T68 w 9088"/>
              <a:gd name="T70" fmla="+- 0 10928 10205"/>
              <a:gd name="T71" fmla="*/ 10928 h 1268"/>
              <a:gd name="T72" fmla="+- 0 5930 2852"/>
              <a:gd name="T73" fmla="*/ T72 w 9088"/>
              <a:gd name="T74" fmla="+- 0 10852 10205"/>
              <a:gd name="T75" fmla="*/ 10852 h 1268"/>
              <a:gd name="T76" fmla="+- 0 5708 2852"/>
              <a:gd name="T77" fmla="*/ T76 w 9088"/>
              <a:gd name="T78" fmla="+- 0 10828 10205"/>
              <a:gd name="T79" fmla="*/ 10828 h 1268"/>
              <a:gd name="T80" fmla="+- 0 5682 2852"/>
              <a:gd name="T81" fmla="*/ T80 w 9088"/>
              <a:gd name="T82" fmla="+- 0 11001 10205"/>
              <a:gd name="T83" fmla="*/ 11001 h 1268"/>
              <a:gd name="T84" fmla="+- 0 6156 2852"/>
              <a:gd name="T85" fmla="*/ T84 w 9088"/>
              <a:gd name="T86" fmla="+- 0 10205 10205"/>
              <a:gd name="T87" fmla="*/ 10205 h 1268"/>
              <a:gd name="T88" fmla="+- 0 6279 2852"/>
              <a:gd name="T89" fmla="*/ T88 w 9088"/>
              <a:gd name="T90" fmla="+- 0 10503 10205"/>
              <a:gd name="T91" fmla="*/ 10503 h 1268"/>
              <a:gd name="T92" fmla="+- 0 6427 2852"/>
              <a:gd name="T93" fmla="*/ T92 w 9088"/>
              <a:gd name="T94" fmla="+- 0 10627 10205"/>
              <a:gd name="T95" fmla="*/ 10627 h 1268"/>
              <a:gd name="T96" fmla="+- 0 6331 2852"/>
              <a:gd name="T97" fmla="*/ T96 w 9088"/>
              <a:gd name="T98" fmla="+- 0 10776 10205"/>
              <a:gd name="T99" fmla="*/ 10776 h 1268"/>
              <a:gd name="T100" fmla="+- 0 6875 2852"/>
              <a:gd name="T101" fmla="*/ T100 w 9088"/>
              <a:gd name="T102" fmla="+- 0 10728 10205"/>
              <a:gd name="T103" fmla="*/ 10728 h 1268"/>
              <a:gd name="T104" fmla="+- 0 6479 2852"/>
              <a:gd name="T105" fmla="*/ T104 w 9088"/>
              <a:gd name="T106" fmla="+- 0 10952 10205"/>
              <a:gd name="T107" fmla="*/ 10952 h 1268"/>
              <a:gd name="T108" fmla="+- 0 6527 2852"/>
              <a:gd name="T109" fmla="*/ T108 w 9088"/>
              <a:gd name="T110" fmla="+- 0 11077 10205"/>
              <a:gd name="T111" fmla="*/ 11077 h 1268"/>
              <a:gd name="T112" fmla="+- 0 6601 2852"/>
              <a:gd name="T113" fmla="*/ T112 w 9088"/>
              <a:gd name="T114" fmla="+- 0 11125 10205"/>
              <a:gd name="T115" fmla="*/ 11125 h 1268"/>
              <a:gd name="T116" fmla="+- 0 6553 2852"/>
              <a:gd name="T117" fmla="*/ T116 w 9088"/>
              <a:gd name="T118" fmla="+- 0 11299 10205"/>
              <a:gd name="T119" fmla="*/ 11299 h 1268"/>
              <a:gd name="T120" fmla="+- 0 6279 2852"/>
              <a:gd name="T121" fmla="*/ T120 w 9088"/>
              <a:gd name="T122" fmla="+- 0 11299 10205"/>
              <a:gd name="T123" fmla="*/ 11299 h 1268"/>
              <a:gd name="T124" fmla="+- 0 6927 2852"/>
              <a:gd name="T125" fmla="*/ T124 w 9088"/>
              <a:gd name="T126" fmla="+- 0 10233 10205"/>
              <a:gd name="T127" fmla="*/ 10233 h 1268"/>
              <a:gd name="T128" fmla="+- 0 7149 2852"/>
              <a:gd name="T129" fmla="*/ T128 w 9088"/>
              <a:gd name="T130" fmla="+- 0 10655 10205"/>
              <a:gd name="T131" fmla="*/ 10655 h 1268"/>
              <a:gd name="T132" fmla="+- 0 7149 2852"/>
              <a:gd name="T133" fmla="*/ T132 w 9088"/>
              <a:gd name="T134" fmla="+- 0 11150 10205"/>
              <a:gd name="T135" fmla="*/ 11150 h 1268"/>
              <a:gd name="T136" fmla="+- 0 7497 2852"/>
              <a:gd name="T137" fmla="*/ T136 w 9088"/>
              <a:gd name="T138" fmla="+- 0 10776 10205"/>
              <a:gd name="T139" fmla="*/ 10776 h 1268"/>
              <a:gd name="T140" fmla="+- 0 7846 2852"/>
              <a:gd name="T141" fmla="*/ T140 w 9088"/>
              <a:gd name="T142" fmla="+- 0 10804 10205"/>
              <a:gd name="T143" fmla="*/ 10804 h 1268"/>
              <a:gd name="T144" fmla="+- 0 8316 2852"/>
              <a:gd name="T145" fmla="*/ T144 w 9088"/>
              <a:gd name="T146" fmla="+- 0 10530 10205"/>
              <a:gd name="T147" fmla="*/ 10530 h 1268"/>
              <a:gd name="T148" fmla="+- 0 8516 2852"/>
              <a:gd name="T149" fmla="*/ T148 w 9088"/>
              <a:gd name="T150" fmla="+- 0 10703 10205"/>
              <a:gd name="T151" fmla="*/ 10703 h 1268"/>
              <a:gd name="T152" fmla="+- 0 8664 2852"/>
              <a:gd name="T153" fmla="*/ T152 w 9088"/>
              <a:gd name="T154" fmla="+- 0 10804 10205"/>
              <a:gd name="T155" fmla="*/ 10804 h 1268"/>
              <a:gd name="T156" fmla="+- 0 8712 2852"/>
              <a:gd name="T157" fmla="*/ T156 w 9088"/>
              <a:gd name="T158" fmla="+- 0 10503 10205"/>
              <a:gd name="T159" fmla="*/ 10503 h 1268"/>
              <a:gd name="T160" fmla="+- 0 8764 2852"/>
              <a:gd name="T161" fmla="*/ T160 w 9088"/>
              <a:gd name="T162" fmla="+- 0 10330 10205"/>
              <a:gd name="T163" fmla="*/ 10330 h 1268"/>
              <a:gd name="T164" fmla="+- 0 8938 2852"/>
              <a:gd name="T165" fmla="*/ T164 w 9088"/>
              <a:gd name="T166" fmla="+- 0 10579 10205"/>
              <a:gd name="T167" fmla="*/ 10579 h 1268"/>
              <a:gd name="T168" fmla="+- 0 9061 2852"/>
              <a:gd name="T169" fmla="*/ T168 w 9088"/>
              <a:gd name="T170" fmla="+- 0 10703 10205"/>
              <a:gd name="T171" fmla="*/ 10703 h 1268"/>
              <a:gd name="T172" fmla="+- 0 8861 2852"/>
              <a:gd name="T173" fmla="*/ T172 w 9088"/>
              <a:gd name="T174" fmla="+- 0 10852 10205"/>
              <a:gd name="T175" fmla="*/ 10852 h 1268"/>
              <a:gd name="T176" fmla="+- 0 9087 2852"/>
              <a:gd name="T177" fmla="*/ T176 w 9088"/>
              <a:gd name="T178" fmla="+- 0 10828 10205"/>
              <a:gd name="T179" fmla="*/ 10828 h 1268"/>
              <a:gd name="T180" fmla="+- 0 8390 2852"/>
              <a:gd name="T181" fmla="*/ T180 w 9088"/>
              <a:gd name="T182" fmla="+- 0 10876 10205"/>
              <a:gd name="T183" fmla="*/ 10876 h 1268"/>
              <a:gd name="T184" fmla="+- 0 8786 2852"/>
              <a:gd name="T185" fmla="*/ T184 w 9088"/>
              <a:gd name="T186" fmla="+- 0 10876 10205"/>
              <a:gd name="T187" fmla="*/ 10876 h 1268"/>
              <a:gd name="T188" fmla="+- 0 9383 2852"/>
              <a:gd name="T189" fmla="*/ T188 w 9088"/>
              <a:gd name="T190" fmla="+- 0 10928 10205"/>
              <a:gd name="T191" fmla="*/ 10928 h 1268"/>
              <a:gd name="T192" fmla="+- 0 8764 2852"/>
              <a:gd name="T193" fmla="*/ T192 w 9088"/>
              <a:gd name="T194" fmla="+- 0 11101 10205"/>
              <a:gd name="T195" fmla="*/ 11101 h 1268"/>
              <a:gd name="T196" fmla="+- 0 8764 2852"/>
              <a:gd name="T197" fmla="*/ T196 w 9088"/>
              <a:gd name="T198" fmla="+- 0 11250 10205"/>
              <a:gd name="T199" fmla="*/ 11250 h 1268"/>
              <a:gd name="T200" fmla="+- 0 9012 2852"/>
              <a:gd name="T201" fmla="*/ T200 w 9088"/>
              <a:gd name="T202" fmla="+- 0 11347 10205"/>
              <a:gd name="T203" fmla="*/ 11347 h 1268"/>
              <a:gd name="T204" fmla="+- 0 8812 2852"/>
              <a:gd name="T205" fmla="*/ T204 w 9088"/>
              <a:gd name="T206" fmla="+- 0 11423 10205"/>
              <a:gd name="T207" fmla="*/ 11423 h 1268"/>
              <a:gd name="T208" fmla="+- 0 8638 2852"/>
              <a:gd name="T209" fmla="*/ T208 w 9088"/>
              <a:gd name="T210" fmla="+- 0 11375 10205"/>
              <a:gd name="T211" fmla="*/ 11375 h 1268"/>
              <a:gd name="T212" fmla="+- 0 10376 2852"/>
              <a:gd name="T213" fmla="*/ T212 w 9088"/>
              <a:gd name="T214" fmla="+- 0 10655 10205"/>
              <a:gd name="T215" fmla="*/ 10655 h 1268"/>
              <a:gd name="T216" fmla="+- 0 9879 2852"/>
              <a:gd name="T217" fmla="*/ T216 w 9088"/>
              <a:gd name="T218" fmla="+- 0 10901 10205"/>
              <a:gd name="T219" fmla="*/ 10901 h 1268"/>
              <a:gd name="T220" fmla="+- 0 10798 2852"/>
              <a:gd name="T221" fmla="*/ T220 w 9088"/>
              <a:gd name="T222" fmla="+- 0 10852 10205"/>
              <a:gd name="T223" fmla="*/ 10852 h 1268"/>
              <a:gd name="T224" fmla="+- 0 11246 2852"/>
              <a:gd name="T225" fmla="*/ T224 w 9088"/>
              <a:gd name="T226" fmla="+- 0 10828 10205"/>
              <a:gd name="T227" fmla="*/ 10828 h 1268"/>
              <a:gd name="T228" fmla="+- 0 11468 2852"/>
              <a:gd name="T229" fmla="*/ T228 w 9088"/>
              <a:gd name="T230" fmla="+- 0 10579 10205"/>
              <a:gd name="T231" fmla="*/ 10579 h 1268"/>
              <a:gd name="T232" fmla="+- 0 11542 2852"/>
              <a:gd name="T233" fmla="*/ T232 w 9088"/>
              <a:gd name="T234" fmla="+- 0 10503 10205"/>
              <a:gd name="T235" fmla="*/ 10503 h 1268"/>
              <a:gd name="T236" fmla="+- 0 11717 2852"/>
              <a:gd name="T237" fmla="*/ T236 w 9088"/>
              <a:gd name="T238" fmla="+- 0 10554 10205"/>
              <a:gd name="T239" fmla="*/ 10554 h 1268"/>
              <a:gd name="T240" fmla="+- 0 11568 2852"/>
              <a:gd name="T241" fmla="*/ T240 w 9088"/>
              <a:gd name="T242" fmla="+- 0 10776 10205"/>
              <a:gd name="T243" fmla="*/ 10776 h 1268"/>
              <a:gd name="T244" fmla="+- 0 11668 2852"/>
              <a:gd name="T245" fmla="*/ T244 w 9088"/>
              <a:gd name="T246" fmla="+- 0 10776 10205"/>
              <a:gd name="T247" fmla="*/ 10776 h 1268"/>
              <a:gd name="T248" fmla="+- 0 11939 2852"/>
              <a:gd name="T249" fmla="*/ T248 w 9088"/>
              <a:gd name="T250" fmla="+- 0 10876 10205"/>
              <a:gd name="T251" fmla="*/ 10876 h 126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</a:cxnLst>
            <a:rect l="0" t="0" r="r" b="b"/>
            <a:pathLst>
              <a:path w="9088" h="1268" extrusionOk="0">
                <a:moveTo>
                  <a:pt x="0" y="498"/>
                </a:moveTo>
                <a:cubicBezTo>
                  <a:pt x="10" y="536"/>
                  <a:pt x="25" y="567"/>
                  <a:pt x="52" y="599"/>
                </a:cubicBezTo>
                <a:cubicBezTo>
                  <a:pt x="76" y="628"/>
                  <a:pt x="74" y="706"/>
                  <a:pt x="100" y="723"/>
                </a:cubicBezTo>
                <a:cubicBezTo>
                  <a:pt x="109" y="729"/>
                  <a:pt x="184" y="765"/>
                  <a:pt x="200" y="747"/>
                </a:cubicBezTo>
                <a:cubicBezTo>
                  <a:pt x="221" y="723"/>
                  <a:pt x="233" y="657"/>
                  <a:pt x="248" y="623"/>
                </a:cubicBezTo>
                <a:cubicBezTo>
                  <a:pt x="270" y="574"/>
                  <a:pt x="286" y="518"/>
                  <a:pt x="300" y="474"/>
                </a:cubicBezTo>
                <a:cubicBezTo>
                  <a:pt x="313" y="433"/>
                  <a:pt x="282" y="439"/>
                  <a:pt x="323" y="422"/>
                </a:cubicBezTo>
              </a:path>
              <a:path w="9088" h="1268" extrusionOk="0">
                <a:moveTo>
                  <a:pt x="548" y="623"/>
                </a:moveTo>
                <a:cubicBezTo>
                  <a:pt x="538" y="663"/>
                  <a:pt x="523" y="677"/>
                  <a:pt x="523" y="723"/>
                </a:cubicBezTo>
                <a:cubicBezTo>
                  <a:pt x="523" y="755"/>
                  <a:pt x="523" y="788"/>
                  <a:pt x="523" y="820"/>
                </a:cubicBezTo>
              </a:path>
              <a:path w="9088" h="1268" extrusionOk="0">
                <a:moveTo>
                  <a:pt x="1045" y="325"/>
                </a:moveTo>
                <a:cubicBezTo>
                  <a:pt x="1021" y="332"/>
                  <a:pt x="1005" y="366"/>
                  <a:pt x="993" y="398"/>
                </a:cubicBezTo>
                <a:cubicBezTo>
                  <a:pt x="975" y="449"/>
                  <a:pt x="948" y="488"/>
                  <a:pt x="945" y="547"/>
                </a:cubicBezTo>
                <a:cubicBezTo>
                  <a:pt x="940" y="634"/>
                  <a:pt x="942" y="713"/>
                  <a:pt x="971" y="796"/>
                </a:cubicBezTo>
                <a:cubicBezTo>
                  <a:pt x="1013" y="916"/>
                  <a:pt x="1052" y="941"/>
                  <a:pt x="1145" y="1021"/>
                </a:cubicBezTo>
                <a:cubicBezTo>
                  <a:pt x="1214" y="1080"/>
                  <a:pt x="1260" y="1151"/>
                  <a:pt x="1341" y="1194"/>
                </a:cubicBezTo>
                <a:cubicBezTo>
                  <a:pt x="1387" y="1219"/>
                  <a:pt x="1421" y="1241"/>
                  <a:pt x="1467" y="1267"/>
                </a:cubicBezTo>
              </a:path>
              <a:path w="9088" h="1268" extrusionOk="0">
                <a:moveTo>
                  <a:pt x="1815" y="52"/>
                </a:moveTo>
                <a:cubicBezTo>
                  <a:pt x="1785" y="24"/>
                  <a:pt x="1774" y="10"/>
                  <a:pt x="1738" y="0"/>
                </a:cubicBezTo>
                <a:cubicBezTo>
                  <a:pt x="1738" y="54"/>
                  <a:pt x="1754" y="74"/>
                  <a:pt x="1763" y="125"/>
                </a:cubicBezTo>
                <a:cubicBezTo>
                  <a:pt x="1775" y="193"/>
                  <a:pt x="1767" y="261"/>
                  <a:pt x="1789" y="325"/>
                </a:cubicBezTo>
                <a:cubicBezTo>
                  <a:pt x="1808" y="380"/>
                  <a:pt x="1848" y="425"/>
                  <a:pt x="1864" y="474"/>
                </a:cubicBezTo>
                <a:cubicBezTo>
                  <a:pt x="1864" y="498"/>
                  <a:pt x="1864" y="507"/>
                  <a:pt x="1864" y="523"/>
                </a:cubicBezTo>
              </a:path>
              <a:path w="9088" h="1268" extrusionOk="0">
                <a:moveTo>
                  <a:pt x="1515" y="671"/>
                </a:moveTo>
                <a:cubicBezTo>
                  <a:pt x="1632" y="671"/>
                  <a:pt x="2237" y="616"/>
                  <a:pt x="2260" y="696"/>
                </a:cubicBezTo>
              </a:path>
              <a:path w="9088" h="1268" extrusionOk="0">
                <a:moveTo>
                  <a:pt x="1763" y="920"/>
                </a:moveTo>
                <a:cubicBezTo>
                  <a:pt x="1738" y="920"/>
                  <a:pt x="1730" y="920"/>
                  <a:pt x="1738" y="896"/>
                </a:cubicBezTo>
                <a:cubicBezTo>
                  <a:pt x="1747" y="869"/>
                  <a:pt x="1775" y="847"/>
                  <a:pt x="1815" y="844"/>
                </a:cubicBezTo>
                <a:cubicBezTo>
                  <a:pt x="1846" y="841"/>
                  <a:pt x="1880" y="844"/>
                  <a:pt x="1912" y="844"/>
                </a:cubicBezTo>
                <a:cubicBezTo>
                  <a:pt x="1912" y="905"/>
                  <a:pt x="1898" y="945"/>
                  <a:pt x="1889" y="993"/>
                </a:cubicBezTo>
                <a:cubicBezTo>
                  <a:pt x="1875" y="1067"/>
                  <a:pt x="1842" y="1056"/>
                  <a:pt x="1815" y="1118"/>
                </a:cubicBezTo>
                <a:cubicBezTo>
                  <a:pt x="1815" y="1143"/>
                  <a:pt x="1814" y="1151"/>
                  <a:pt x="1789" y="1142"/>
                </a:cubicBezTo>
                <a:cubicBezTo>
                  <a:pt x="1844" y="1111"/>
                  <a:pt x="1904" y="1114"/>
                  <a:pt x="1964" y="1094"/>
                </a:cubicBezTo>
                <a:cubicBezTo>
                  <a:pt x="2040" y="1068"/>
                  <a:pt x="2104" y="1069"/>
                  <a:pt x="2186" y="1069"/>
                </a:cubicBezTo>
                <a:cubicBezTo>
                  <a:pt x="2245" y="1069"/>
                  <a:pt x="2255" y="1094"/>
                  <a:pt x="2312" y="1094"/>
                </a:cubicBezTo>
              </a:path>
              <a:path w="9088" h="1268" extrusionOk="0">
                <a:moveTo>
                  <a:pt x="2608" y="723"/>
                </a:moveTo>
                <a:cubicBezTo>
                  <a:pt x="2637" y="684"/>
                  <a:pt x="2651" y="685"/>
                  <a:pt x="2608" y="671"/>
                </a:cubicBezTo>
                <a:cubicBezTo>
                  <a:pt x="2741" y="671"/>
                  <a:pt x="2970" y="713"/>
                  <a:pt x="3078" y="647"/>
                </a:cubicBezTo>
              </a:path>
              <a:path w="9088" h="1268" extrusionOk="0">
                <a:moveTo>
                  <a:pt x="2908" y="647"/>
                </a:moveTo>
                <a:cubicBezTo>
                  <a:pt x="2865" y="647"/>
                  <a:pt x="2868" y="657"/>
                  <a:pt x="2856" y="623"/>
                </a:cubicBezTo>
                <a:cubicBezTo>
                  <a:pt x="2825" y="661"/>
                  <a:pt x="2830" y="673"/>
                  <a:pt x="2830" y="723"/>
                </a:cubicBezTo>
                <a:cubicBezTo>
                  <a:pt x="2830" y="747"/>
                  <a:pt x="2830" y="772"/>
                  <a:pt x="2830" y="796"/>
                </a:cubicBezTo>
              </a:path>
              <a:path w="9088" h="1268" extrusionOk="0">
                <a:moveTo>
                  <a:pt x="3279" y="0"/>
                </a:moveTo>
                <a:cubicBezTo>
                  <a:pt x="3287" y="0"/>
                  <a:pt x="3296" y="0"/>
                  <a:pt x="3304" y="0"/>
                </a:cubicBezTo>
                <a:cubicBezTo>
                  <a:pt x="3313" y="44"/>
                  <a:pt x="3344" y="77"/>
                  <a:pt x="3353" y="125"/>
                </a:cubicBezTo>
                <a:cubicBezTo>
                  <a:pt x="3364" y="185"/>
                  <a:pt x="3389" y="242"/>
                  <a:pt x="3427" y="298"/>
                </a:cubicBezTo>
                <a:cubicBezTo>
                  <a:pt x="3450" y="332"/>
                  <a:pt x="3485" y="405"/>
                  <a:pt x="3527" y="422"/>
                </a:cubicBezTo>
                <a:cubicBezTo>
                  <a:pt x="3552" y="422"/>
                  <a:pt x="3559" y="422"/>
                  <a:pt x="3575" y="422"/>
                </a:cubicBezTo>
              </a:path>
              <a:path w="9088" h="1268" extrusionOk="0">
                <a:moveTo>
                  <a:pt x="3327" y="599"/>
                </a:moveTo>
                <a:cubicBezTo>
                  <a:pt x="3385" y="599"/>
                  <a:pt x="3421" y="575"/>
                  <a:pt x="3479" y="571"/>
                </a:cubicBezTo>
                <a:cubicBezTo>
                  <a:pt x="3614" y="562"/>
                  <a:pt x="3743" y="565"/>
                  <a:pt x="3875" y="547"/>
                </a:cubicBezTo>
                <a:cubicBezTo>
                  <a:pt x="3933" y="539"/>
                  <a:pt x="3973" y="535"/>
                  <a:pt x="4023" y="523"/>
                </a:cubicBezTo>
              </a:path>
              <a:path w="9088" h="1268" extrusionOk="0">
                <a:moveTo>
                  <a:pt x="3527" y="772"/>
                </a:moveTo>
                <a:cubicBezTo>
                  <a:pt x="3541" y="731"/>
                  <a:pt x="3576" y="747"/>
                  <a:pt x="3627" y="747"/>
                </a:cubicBezTo>
                <a:cubicBezTo>
                  <a:pt x="3652" y="747"/>
                  <a:pt x="3676" y="747"/>
                  <a:pt x="3701" y="747"/>
                </a:cubicBezTo>
                <a:cubicBezTo>
                  <a:pt x="3701" y="787"/>
                  <a:pt x="3716" y="848"/>
                  <a:pt x="3675" y="872"/>
                </a:cubicBezTo>
                <a:cubicBezTo>
                  <a:pt x="3649" y="872"/>
                  <a:pt x="3638" y="875"/>
                  <a:pt x="3627" y="896"/>
                </a:cubicBezTo>
                <a:cubicBezTo>
                  <a:pt x="3677" y="896"/>
                  <a:pt x="3710" y="909"/>
                  <a:pt x="3749" y="920"/>
                </a:cubicBezTo>
                <a:cubicBezTo>
                  <a:pt x="3793" y="933"/>
                  <a:pt x="3815" y="957"/>
                  <a:pt x="3849" y="993"/>
                </a:cubicBezTo>
                <a:cubicBezTo>
                  <a:pt x="3822" y="1054"/>
                  <a:pt x="3768" y="1064"/>
                  <a:pt x="3701" y="1094"/>
                </a:cubicBezTo>
                <a:cubicBezTo>
                  <a:pt x="3634" y="1124"/>
                  <a:pt x="3552" y="1137"/>
                  <a:pt x="3479" y="1142"/>
                </a:cubicBezTo>
                <a:cubicBezTo>
                  <a:pt x="3436" y="1145"/>
                  <a:pt x="3436" y="1126"/>
                  <a:pt x="3427" y="1094"/>
                </a:cubicBezTo>
              </a:path>
              <a:path w="9088" h="1268" extrusionOk="0">
                <a:moveTo>
                  <a:pt x="4023" y="0"/>
                </a:moveTo>
                <a:cubicBezTo>
                  <a:pt x="3978" y="0"/>
                  <a:pt x="4047" y="1"/>
                  <a:pt x="4075" y="28"/>
                </a:cubicBezTo>
                <a:cubicBezTo>
                  <a:pt x="4110" y="61"/>
                  <a:pt x="4175" y="109"/>
                  <a:pt x="4197" y="149"/>
                </a:cubicBezTo>
                <a:cubicBezTo>
                  <a:pt x="4246" y="238"/>
                  <a:pt x="4269" y="353"/>
                  <a:pt x="4297" y="450"/>
                </a:cubicBezTo>
                <a:cubicBezTo>
                  <a:pt x="4324" y="544"/>
                  <a:pt x="4341" y="650"/>
                  <a:pt x="4345" y="747"/>
                </a:cubicBezTo>
                <a:cubicBezTo>
                  <a:pt x="4348" y="828"/>
                  <a:pt x="4318" y="880"/>
                  <a:pt x="4297" y="945"/>
                </a:cubicBezTo>
                <a:cubicBezTo>
                  <a:pt x="4297" y="973"/>
                  <a:pt x="4294" y="983"/>
                  <a:pt x="4271" y="993"/>
                </a:cubicBezTo>
              </a:path>
              <a:path w="9088" h="1268" extrusionOk="0">
                <a:moveTo>
                  <a:pt x="4645" y="571"/>
                </a:moveTo>
                <a:cubicBezTo>
                  <a:pt x="4811" y="571"/>
                  <a:pt x="4976" y="571"/>
                  <a:pt x="5142" y="571"/>
                </a:cubicBezTo>
                <a:cubicBezTo>
                  <a:pt x="5115" y="614"/>
                  <a:pt x="5059" y="599"/>
                  <a:pt x="4994" y="599"/>
                </a:cubicBezTo>
                <a:cubicBezTo>
                  <a:pt x="4910" y="599"/>
                  <a:pt x="4826" y="599"/>
                  <a:pt x="4742" y="599"/>
                </a:cubicBezTo>
              </a:path>
              <a:path w="9088" h="1268" extrusionOk="0">
                <a:moveTo>
                  <a:pt x="5464" y="325"/>
                </a:moveTo>
                <a:cubicBezTo>
                  <a:pt x="5464" y="278"/>
                  <a:pt x="5481" y="344"/>
                  <a:pt x="5512" y="374"/>
                </a:cubicBezTo>
                <a:cubicBezTo>
                  <a:pt x="5563" y="425"/>
                  <a:pt x="5609" y="457"/>
                  <a:pt x="5664" y="498"/>
                </a:cubicBezTo>
                <a:cubicBezTo>
                  <a:pt x="5698" y="524"/>
                  <a:pt x="5747" y="581"/>
                  <a:pt x="5786" y="599"/>
                </a:cubicBezTo>
                <a:cubicBezTo>
                  <a:pt x="5795" y="599"/>
                  <a:pt x="5803" y="599"/>
                  <a:pt x="5812" y="599"/>
                </a:cubicBezTo>
                <a:cubicBezTo>
                  <a:pt x="5839" y="555"/>
                  <a:pt x="5834" y="528"/>
                  <a:pt x="5834" y="474"/>
                </a:cubicBezTo>
                <a:cubicBezTo>
                  <a:pt x="5834" y="407"/>
                  <a:pt x="5856" y="360"/>
                  <a:pt x="5860" y="298"/>
                </a:cubicBezTo>
                <a:cubicBezTo>
                  <a:pt x="5862" y="263"/>
                  <a:pt x="5868" y="180"/>
                  <a:pt x="5886" y="149"/>
                </a:cubicBezTo>
                <a:cubicBezTo>
                  <a:pt x="5895" y="141"/>
                  <a:pt x="5903" y="133"/>
                  <a:pt x="5912" y="125"/>
                </a:cubicBezTo>
              </a:path>
              <a:path w="9088" h="1268" extrusionOk="0">
                <a:moveTo>
                  <a:pt x="6086" y="474"/>
                </a:moveTo>
                <a:cubicBezTo>
                  <a:pt x="6064" y="445"/>
                  <a:pt x="6034" y="400"/>
                  <a:pt x="6086" y="374"/>
                </a:cubicBezTo>
                <a:cubicBezTo>
                  <a:pt x="6112" y="361"/>
                  <a:pt x="6166" y="387"/>
                  <a:pt x="6183" y="398"/>
                </a:cubicBezTo>
                <a:cubicBezTo>
                  <a:pt x="6221" y="422"/>
                  <a:pt x="6209" y="459"/>
                  <a:pt x="6209" y="498"/>
                </a:cubicBezTo>
                <a:cubicBezTo>
                  <a:pt x="6209" y="554"/>
                  <a:pt x="6182" y="569"/>
                  <a:pt x="6134" y="599"/>
                </a:cubicBezTo>
                <a:cubicBezTo>
                  <a:pt x="6086" y="629"/>
                  <a:pt x="6063" y="647"/>
                  <a:pt x="6009" y="647"/>
                </a:cubicBezTo>
                <a:cubicBezTo>
                  <a:pt x="5947" y="647"/>
                  <a:pt x="6050" y="647"/>
                  <a:pt x="6060" y="647"/>
                </a:cubicBezTo>
                <a:cubicBezTo>
                  <a:pt x="6123" y="647"/>
                  <a:pt x="6165" y="623"/>
                  <a:pt x="6235" y="623"/>
                </a:cubicBezTo>
                <a:cubicBezTo>
                  <a:pt x="6276" y="623"/>
                  <a:pt x="6271" y="614"/>
                  <a:pt x="6283" y="647"/>
                </a:cubicBezTo>
              </a:path>
              <a:path w="9088" h="1268" extrusionOk="0">
                <a:moveTo>
                  <a:pt x="5538" y="671"/>
                </a:moveTo>
                <a:cubicBezTo>
                  <a:pt x="5513" y="671"/>
                  <a:pt x="5504" y="672"/>
                  <a:pt x="5512" y="647"/>
                </a:cubicBezTo>
                <a:cubicBezTo>
                  <a:pt x="5656" y="647"/>
                  <a:pt x="5794" y="658"/>
                  <a:pt x="5934" y="671"/>
                </a:cubicBezTo>
                <a:cubicBezTo>
                  <a:pt x="6096" y="686"/>
                  <a:pt x="6250" y="666"/>
                  <a:pt x="6409" y="696"/>
                </a:cubicBezTo>
                <a:cubicBezTo>
                  <a:pt x="6466" y="707"/>
                  <a:pt x="6569" y="663"/>
                  <a:pt x="6531" y="723"/>
                </a:cubicBezTo>
              </a:path>
              <a:path w="9088" h="1268" extrusionOk="0">
                <a:moveTo>
                  <a:pt x="5638" y="872"/>
                </a:moveTo>
                <a:cubicBezTo>
                  <a:pt x="5725" y="872"/>
                  <a:pt x="5837" y="847"/>
                  <a:pt x="5912" y="896"/>
                </a:cubicBezTo>
                <a:cubicBezTo>
                  <a:pt x="5943" y="917"/>
                  <a:pt x="5982" y="959"/>
                  <a:pt x="5986" y="993"/>
                </a:cubicBezTo>
                <a:cubicBezTo>
                  <a:pt x="5990" y="1030"/>
                  <a:pt x="5875" y="1045"/>
                  <a:pt x="5912" y="1045"/>
                </a:cubicBezTo>
                <a:cubicBezTo>
                  <a:pt x="5987" y="1045"/>
                  <a:pt x="6046" y="1051"/>
                  <a:pt x="6109" y="1069"/>
                </a:cubicBezTo>
                <a:cubicBezTo>
                  <a:pt x="6158" y="1083"/>
                  <a:pt x="6160" y="1090"/>
                  <a:pt x="6160" y="1142"/>
                </a:cubicBezTo>
                <a:cubicBezTo>
                  <a:pt x="6160" y="1151"/>
                  <a:pt x="6160" y="1161"/>
                  <a:pt x="6160" y="1170"/>
                </a:cubicBezTo>
                <a:cubicBezTo>
                  <a:pt x="6091" y="1178"/>
                  <a:pt x="6027" y="1210"/>
                  <a:pt x="5960" y="1218"/>
                </a:cubicBezTo>
                <a:cubicBezTo>
                  <a:pt x="5885" y="1228"/>
                  <a:pt x="5845" y="1212"/>
                  <a:pt x="5786" y="1194"/>
                </a:cubicBezTo>
                <a:cubicBezTo>
                  <a:pt x="5749" y="1182"/>
                  <a:pt x="5749" y="1182"/>
                  <a:pt x="5786" y="1170"/>
                </a:cubicBezTo>
              </a:path>
              <a:path w="9088" h="1268" extrusionOk="0">
                <a:moveTo>
                  <a:pt x="7053" y="422"/>
                </a:moveTo>
                <a:cubicBezTo>
                  <a:pt x="7127" y="422"/>
                  <a:pt x="7527" y="448"/>
                  <a:pt x="7524" y="450"/>
                </a:cubicBezTo>
                <a:cubicBezTo>
                  <a:pt x="7516" y="450"/>
                  <a:pt x="7509" y="450"/>
                  <a:pt x="7501" y="450"/>
                </a:cubicBezTo>
              </a:path>
              <a:path w="9088" h="1268" extrusionOk="0">
                <a:moveTo>
                  <a:pt x="7027" y="696"/>
                </a:moveTo>
                <a:cubicBezTo>
                  <a:pt x="7185" y="696"/>
                  <a:pt x="7343" y="696"/>
                  <a:pt x="7501" y="696"/>
                </a:cubicBezTo>
              </a:path>
              <a:path w="9088" h="1268" extrusionOk="0">
                <a:moveTo>
                  <a:pt x="7946" y="647"/>
                </a:moveTo>
                <a:cubicBezTo>
                  <a:pt x="8020" y="647"/>
                  <a:pt x="8075" y="638"/>
                  <a:pt x="8146" y="623"/>
                </a:cubicBezTo>
                <a:cubicBezTo>
                  <a:pt x="8222" y="607"/>
                  <a:pt x="8316" y="623"/>
                  <a:pt x="8394" y="623"/>
                </a:cubicBezTo>
              </a:path>
              <a:path w="9088" h="1268" extrusionOk="0">
                <a:moveTo>
                  <a:pt x="8690" y="398"/>
                </a:moveTo>
                <a:cubicBezTo>
                  <a:pt x="8673" y="341"/>
                  <a:pt x="8645" y="408"/>
                  <a:pt x="8616" y="374"/>
                </a:cubicBezTo>
                <a:cubicBezTo>
                  <a:pt x="8616" y="366"/>
                  <a:pt x="8616" y="357"/>
                  <a:pt x="8616" y="349"/>
                </a:cubicBezTo>
                <a:cubicBezTo>
                  <a:pt x="8629" y="314"/>
                  <a:pt x="8657" y="321"/>
                  <a:pt x="8690" y="298"/>
                </a:cubicBezTo>
                <a:cubicBezTo>
                  <a:pt x="8733" y="269"/>
                  <a:pt x="8763" y="273"/>
                  <a:pt x="8816" y="273"/>
                </a:cubicBezTo>
                <a:cubicBezTo>
                  <a:pt x="8848" y="273"/>
                  <a:pt x="8863" y="314"/>
                  <a:pt x="8865" y="349"/>
                </a:cubicBezTo>
                <a:cubicBezTo>
                  <a:pt x="8869" y="414"/>
                  <a:pt x="8862" y="430"/>
                  <a:pt x="8816" y="474"/>
                </a:cubicBezTo>
                <a:cubicBezTo>
                  <a:pt x="8780" y="508"/>
                  <a:pt x="8739" y="541"/>
                  <a:pt x="8716" y="571"/>
                </a:cubicBezTo>
                <a:cubicBezTo>
                  <a:pt x="8707" y="580"/>
                  <a:pt x="8699" y="590"/>
                  <a:pt x="8690" y="599"/>
                </a:cubicBezTo>
                <a:cubicBezTo>
                  <a:pt x="8743" y="585"/>
                  <a:pt x="8752" y="571"/>
                  <a:pt x="8816" y="571"/>
                </a:cubicBezTo>
                <a:cubicBezTo>
                  <a:pt x="8887" y="571"/>
                  <a:pt x="8935" y="586"/>
                  <a:pt x="8990" y="599"/>
                </a:cubicBezTo>
                <a:cubicBezTo>
                  <a:pt x="8995" y="600"/>
                  <a:pt x="9131" y="623"/>
                  <a:pt x="9087" y="671"/>
                </a:cubicBezTo>
                <a:cubicBezTo>
                  <a:pt x="9080" y="671"/>
                  <a:pt x="9072" y="671"/>
                  <a:pt x="9065" y="67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1" name="Comment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29150" y="3629025"/>
            <a:ext cx="403225" cy="295275"/>
          </a:xfrm>
          <a:custGeom>
            <a:avLst/>
            <a:gdLst>
              <a:gd name="T0" fmla="+- 0 12883 12857"/>
              <a:gd name="T1" fmla="*/ T0 w 1120"/>
              <a:gd name="T2" fmla="+- 0 10752 10080"/>
              <a:gd name="T3" fmla="*/ 10752 h 822"/>
              <a:gd name="T4" fmla="+- 0 12957 12857"/>
              <a:gd name="T5" fmla="*/ T4 w 1120"/>
              <a:gd name="T6" fmla="+- 0 10752 10080"/>
              <a:gd name="T7" fmla="*/ 10752 h 822"/>
              <a:gd name="T8" fmla="+- 0 13680 12857"/>
              <a:gd name="T9" fmla="*/ T8 w 1120"/>
              <a:gd name="T10" fmla="+- 0 10776 10080"/>
              <a:gd name="T11" fmla="*/ 10776 h 822"/>
              <a:gd name="T12" fmla="+- 0 13976 12857"/>
              <a:gd name="T13" fmla="*/ T12 w 1120"/>
              <a:gd name="T14" fmla="+- 0 10752 10080"/>
              <a:gd name="T15" fmla="*/ 10752 h 822"/>
              <a:gd name="T16" fmla="+- 0 13902 12857"/>
              <a:gd name="T17" fmla="*/ T16 w 1120"/>
              <a:gd name="T18" fmla="+- 0 10703 10080"/>
              <a:gd name="T19" fmla="*/ 10703 h 822"/>
              <a:gd name="T20" fmla="+- 0 13754 12857"/>
              <a:gd name="T21" fmla="*/ T20 w 1120"/>
              <a:gd name="T22" fmla="+- 0 10679 10080"/>
              <a:gd name="T23" fmla="*/ 10679 h 822"/>
              <a:gd name="T24" fmla="+- 0 13702 12857"/>
              <a:gd name="T25" fmla="*/ T24 w 1120"/>
              <a:gd name="T26" fmla="+- 0 10655 10080"/>
              <a:gd name="T27" fmla="*/ 10655 h 822"/>
              <a:gd name="T28" fmla="+- 0 13780 12857"/>
              <a:gd name="T29" fmla="*/ T28 w 1120"/>
              <a:gd name="T30" fmla="+- 0 10703 10080"/>
              <a:gd name="T31" fmla="*/ 10703 h 822"/>
              <a:gd name="T32" fmla="+- 0 13802 12857"/>
              <a:gd name="T33" fmla="*/ T32 w 1120"/>
              <a:gd name="T34" fmla="+- 0 10728 10080"/>
              <a:gd name="T35" fmla="*/ 10728 h 822"/>
              <a:gd name="T36" fmla="+- 0 13728 12857"/>
              <a:gd name="T37" fmla="*/ T36 w 1120"/>
              <a:gd name="T38" fmla="+- 0 10828 10080"/>
              <a:gd name="T39" fmla="*/ 10828 h 822"/>
              <a:gd name="T40" fmla="+- 0 13702 12857"/>
              <a:gd name="T41" fmla="*/ T40 w 1120"/>
              <a:gd name="T42" fmla="+- 0 10901 10080"/>
              <a:gd name="T43" fmla="*/ 10901 h 822"/>
              <a:gd name="T44" fmla="+- 0 13232 12857"/>
              <a:gd name="T45" fmla="*/ T44 w 1120"/>
              <a:gd name="T46" fmla="+- 0 10305 10080"/>
              <a:gd name="T47" fmla="*/ 10305 h 822"/>
              <a:gd name="T48" fmla="+- 0 13183 12857"/>
              <a:gd name="T49" fmla="*/ T48 w 1120"/>
              <a:gd name="T50" fmla="+- 0 10233 10080"/>
              <a:gd name="T51" fmla="*/ 10233 h 822"/>
              <a:gd name="T52" fmla="+- 0 13132 12857"/>
              <a:gd name="T53" fmla="*/ T52 w 1120"/>
              <a:gd name="T54" fmla="+- 0 10181 10080"/>
              <a:gd name="T55" fmla="*/ 10181 h 822"/>
              <a:gd name="T56" fmla="+- 0 13083 12857"/>
              <a:gd name="T57" fmla="*/ T56 w 1120"/>
              <a:gd name="T58" fmla="+- 0 10257 10080"/>
              <a:gd name="T59" fmla="*/ 10257 h 822"/>
              <a:gd name="T60" fmla="+- 0 13032 12857"/>
              <a:gd name="T61" fmla="*/ T60 w 1120"/>
              <a:gd name="T62" fmla="+- 0 10354 10080"/>
              <a:gd name="T63" fmla="*/ 10354 h 822"/>
              <a:gd name="T64" fmla="+- 0 12983 12857"/>
              <a:gd name="T65" fmla="*/ T64 w 1120"/>
              <a:gd name="T66" fmla="+- 0 10430 10080"/>
              <a:gd name="T67" fmla="*/ 10430 h 822"/>
              <a:gd name="T68" fmla="+- 0 12957 12857"/>
              <a:gd name="T69" fmla="*/ T68 w 1120"/>
              <a:gd name="T70" fmla="+- 0 10430 10080"/>
              <a:gd name="T71" fmla="*/ 10430 h 822"/>
              <a:gd name="T72" fmla="+- 0 12983 12857"/>
              <a:gd name="T73" fmla="*/ T72 w 1120"/>
              <a:gd name="T74" fmla="+- 0 10257 10080"/>
              <a:gd name="T75" fmla="*/ 10257 h 822"/>
              <a:gd name="T76" fmla="+- 0 12983 12857"/>
              <a:gd name="T77" fmla="*/ T76 w 1120"/>
              <a:gd name="T78" fmla="+- 0 10205 10080"/>
              <a:gd name="T79" fmla="*/ 10205 h 822"/>
              <a:gd name="T80" fmla="+- 0 13032 12857"/>
              <a:gd name="T81" fmla="*/ T80 w 1120"/>
              <a:gd name="T82" fmla="+- 0 10305 10080"/>
              <a:gd name="T83" fmla="*/ 10305 h 822"/>
              <a:gd name="T84" fmla="+- 0 13057 12857"/>
              <a:gd name="T85" fmla="*/ T84 w 1120"/>
              <a:gd name="T86" fmla="+- 0 10354 10080"/>
              <a:gd name="T87" fmla="*/ 10354 h 822"/>
              <a:gd name="T88" fmla="+- 0 13380 12857"/>
              <a:gd name="T89" fmla="*/ T88 w 1120"/>
              <a:gd name="T90" fmla="+- 0 10430 10080"/>
              <a:gd name="T91" fmla="*/ 10430 h 822"/>
              <a:gd name="T92" fmla="+- 0 13358 12857"/>
              <a:gd name="T93" fmla="*/ T92 w 1120"/>
              <a:gd name="T94" fmla="+- 0 10430 10080"/>
              <a:gd name="T95" fmla="*/ 10430 h 822"/>
              <a:gd name="T96" fmla="+- 0 13432 12857"/>
              <a:gd name="T97" fmla="*/ T96 w 1120"/>
              <a:gd name="T98" fmla="+- 0 10354 10080"/>
              <a:gd name="T99" fmla="*/ 10354 h 822"/>
              <a:gd name="T100" fmla="+- 0 13554 12857"/>
              <a:gd name="T101" fmla="*/ T100 w 1120"/>
              <a:gd name="T102" fmla="+- 0 10381 10080"/>
              <a:gd name="T103" fmla="*/ 10381 h 822"/>
              <a:gd name="T104" fmla="+- 0 13528 12857"/>
              <a:gd name="T105" fmla="*/ T104 w 1120"/>
              <a:gd name="T106" fmla="+- 0 10454 10080"/>
              <a:gd name="T107" fmla="*/ 10454 h 822"/>
              <a:gd name="T108" fmla="+- 0 13454 12857"/>
              <a:gd name="T109" fmla="*/ T108 w 1120"/>
              <a:gd name="T110" fmla="+- 0 10503 10080"/>
              <a:gd name="T111" fmla="*/ 10503 h 822"/>
              <a:gd name="T112" fmla="+- 0 13432 12857"/>
              <a:gd name="T113" fmla="*/ T112 w 1120"/>
              <a:gd name="T114" fmla="+- 0 10381 10080"/>
              <a:gd name="T115" fmla="*/ 10381 h 822"/>
              <a:gd name="T116" fmla="+- 0 13454 12857"/>
              <a:gd name="T117" fmla="*/ T116 w 1120"/>
              <a:gd name="T118" fmla="+- 0 10205 10080"/>
              <a:gd name="T119" fmla="*/ 10205 h 822"/>
              <a:gd name="T120" fmla="+- 0 13480 12857"/>
              <a:gd name="T121" fmla="*/ T120 w 1120"/>
              <a:gd name="T122" fmla="+- 0 10080 10080"/>
              <a:gd name="T123" fmla="*/ 10080 h 8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</a:cxnLst>
            <a:rect l="0" t="0" r="r" b="b"/>
            <a:pathLst>
              <a:path w="1120" h="822" extrusionOk="0">
                <a:moveTo>
                  <a:pt x="26" y="672"/>
                </a:moveTo>
                <a:cubicBezTo>
                  <a:pt x="-51" y="672"/>
                  <a:pt x="99" y="672"/>
                  <a:pt x="100" y="672"/>
                </a:cubicBezTo>
                <a:cubicBezTo>
                  <a:pt x="341" y="672"/>
                  <a:pt x="590" y="658"/>
                  <a:pt x="823" y="696"/>
                </a:cubicBezTo>
                <a:cubicBezTo>
                  <a:pt x="881" y="705"/>
                  <a:pt x="1103" y="717"/>
                  <a:pt x="1119" y="672"/>
                </a:cubicBezTo>
                <a:cubicBezTo>
                  <a:pt x="1109" y="645"/>
                  <a:pt x="1084" y="626"/>
                  <a:pt x="1045" y="623"/>
                </a:cubicBezTo>
                <a:cubicBezTo>
                  <a:pt x="1011" y="620"/>
                  <a:pt x="930" y="612"/>
                  <a:pt x="897" y="599"/>
                </a:cubicBezTo>
                <a:cubicBezTo>
                  <a:pt x="855" y="582"/>
                  <a:pt x="838" y="556"/>
                  <a:pt x="845" y="575"/>
                </a:cubicBezTo>
                <a:cubicBezTo>
                  <a:pt x="859" y="614"/>
                  <a:pt x="888" y="599"/>
                  <a:pt x="923" y="623"/>
                </a:cubicBezTo>
                <a:cubicBezTo>
                  <a:pt x="930" y="631"/>
                  <a:pt x="938" y="640"/>
                  <a:pt x="945" y="648"/>
                </a:cubicBezTo>
                <a:cubicBezTo>
                  <a:pt x="934" y="685"/>
                  <a:pt x="914" y="703"/>
                  <a:pt x="871" y="748"/>
                </a:cubicBezTo>
                <a:cubicBezTo>
                  <a:pt x="841" y="780"/>
                  <a:pt x="845" y="779"/>
                  <a:pt x="845" y="821"/>
                </a:cubicBezTo>
              </a:path>
              <a:path w="1120" h="822" extrusionOk="0">
                <a:moveTo>
                  <a:pt x="375" y="225"/>
                </a:moveTo>
                <a:cubicBezTo>
                  <a:pt x="332" y="195"/>
                  <a:pt x="326" y="207"/>
                  <a:pt x="326" y="153"/>
                </a:cubicBezTo>
                <a:cubicBezTo>
                  <a:pt x="326" y="119"/>
                  <a:pt x="301" y="109"/>
                  <a:pt x="275" y="101"/>
                </a:cubicBezTo>
                <a:cubicBezTo>
                  <a:pt x="239" y="114"/>
                  <a:pt x="249" y="145"/>
                  <a:pt x="226" y="177"/>
                </a:cubicBezTo>
                <a:cubicBezTo>
                  <a:pt x="203" y="209"/>
                  <a:pt x="179" y="234"/>
                  <a:pt x="175" y="274"/>
                </a:cubicBezTo>
                <a:cubicBezTo>
                  <a:pt x="174" y="285"/>
                  <a:pt x="134" y="345"/>
                  <a:pt x="126" y="350"/>
                </a:cubicBezTo>
                <a:cubicBezTo>
                  <a:pt x="117" y="350"/>
                  <a:pt x="109" y="350"/>
                  <a:pt x="100" y="350"/>
                </a:cubicBezTo>
                <a:cubicBezTo>
                  <a:pt x="100" y="278"/>
                  <a:pt x="107" y="236"/>
                  <a:pt x="126" y="177"/>
                </a:cubicBezTo>
                <a:cubicBezTo>
                  <a:pt x="126" y="152"/>
                  <a:pt x="126" y="142"/>
                  <a:pt x="126" y="125"/>
                </a:cubicBezTo>
                <a:cubicBezTo>
                  <a:pt x="167" y="169"/>
                  <a:pt x="158" y="177"/>
                  <a:pt x="175" y="225"/>
                </a:cubicBezTo>
                <a:cubicBezTo>
                  <a:pt x="183" y="241"/>
                  <a:pt x="192" y="258"/>
                  <a:pt x="200" y="274"/>
                </a:cubicBezTo>
              </a:path>
              <a:path w="1120" h="822" extrusionOk="0">
                <a:moveTo>
                  <a:pt x="523" y="350"/>
                </a:moveTo>
                <a:cubicBezTo>
                  <a:pt x="516" y="350"/>
                  <a:pt x="508" y="350"/>
                  <a:pt x="501" y="350"/>
                </a:cubicBezTo>
                <a:cubicBezTo>
                  <a:pt x="511" y="307"/>
                  <a:pt x="528" y="280"/>
                  <a:pt x="575" y="274"/>
                </a:cubicBezTo>
                <a:cubicBezTo>
                  <a:pt x="612" y="269"/>
                  <a:pt x="678" y="262"/>
                  <a:pt x="697" y="301"/>
                </a:cubicBezTo>
                <a:cubicBezTo>
                  <a:pt x="719" y="346"/>
                  <a:pt x="677" y="363"/>
                  <a:pt x="671" y="374"/>
                </a:cubicBezTo>
                <a:cubicBezTo>
                  <a:pt x="655" y="403"/>
                  <a:pt x="641" y="412"/>
                  <a:pt x="597" y="423"/>
                </a:cubicBezTo>
                <a:cubicBezTo>
                  <a:pt x="569" y="381"/>
                  <a:pt x="575" y="354"/>
                  <a:pt x="575" y="301"/>
                </a:cubicBezTo>
                <a:cubicBezTo>
                  <a:pt x="575" y="236"/>
                  <a:pt x="593" y="186"/>
                  <a:pt x="597" y="125"/>
                </a:cubicBezTo>
                <a:cubicBezTo>
                  <a:pt x="600" y="68"/>
                  <a:pt x="615" y="57"/>
                  <a:pt x="623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2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3790950"/>
            <a:ext cx="2333625" cy="196850"/>
          </a:xfrm>
          <a:custGeom>
            <a:avLst/>
            <a:gdLst>
              <a:gd name="T0" fmla="+- 0 15291 15021"/>
              <a:gd name="T1" fmla="*/ T0 w 6479"/>
              <a:gd name="T2" fmla="+- 0 10579 10530"/>
              <a:gd name="T3" fmla="*/ 10579 h 548"/>
              <a:gd name="T4" fmla="+- 0 15291 15021"/>
              <a:gd name="T5" fmla="*/ T4 w 6479"/>
              <a:gd name="T6" fmla="+- 0 10603 10530"/>
              <a:gd name="T7" fmla="*/ 10603 h 548"/>
              <a:gd name="T8" fmla="+- 0 15021 15021"/>
              <a:gd name="T9" fmla="*/ T8 w 6479"/>
              <a:gd name="T10" fmla="+- 0 10655 10530"/>
              <a:gd name="T11" fmla="*/ 10655 h 548"/>
              <a:gd name="T12" fmla="+- 0 15069 15021"/>
              <a:gd name="T13" fmla="*/ T12 w 6479"/>
              <a:gd name="T14" fmla="+- 0 10828 10530"/>
              <a:gd name="T15" fmla="*/ 10828 h 548"/>
              <a:gd name="T16" fmla="+- 0 15269 15021"/>
              <a:gd name="T17" fmla="*/ T16 w 6479"/>
              <a:gd name="T18" fmla="+- 0 10752 10530"/>
              <a:gd name="T19" fmla="*/ 10752 h 548"/>
              <a:gd name="T20" fmla="+- 0 15417 15021"/>
              <a:gd name="T21" fmla="*/ T20 w 6479"/>
              <a:gd name="T22" fmla="+- 0 10901 10530"/>
              <a:gd name="T23" fmla="*/ 10901 h 548"/>
              <a:gd name="T24" fmla="+- 0 15169 15021"/>
              <a:gd name="T25" fmla="*/ T24 w 6479"/>
              <a:gd name="T26" fmla="+- 0 11025 10530"/>
              <a:gd name="T27" fmla="*/ 11025 h 548"/>
              <a:gd name="T28" fmla="+- 0 15021 15021"/>
              <a:gd name="T29" fmla="*/ T28 w 6479"/>
              <a:gd name="T30" fmla="+- 0 10977 10530"/>
              <a:gd name="T31" fmla="*/ 10977 h 548"/>
              <a:gd name="T32" fmla="+- 0 15591 15021"/>
              <a:gd name="T33" fmla="*/ T32 w 6479"/>
              <a:gd name="T34" fmla="+- 0 10804 10530"/>
              <a:gd name="T35" fmla="*/ 10804 h 548"/>
              <a:gd name="T36" fmla="+- 0 15713 15021"/>
              <a:gd name="T37" fmla="*/ T36 w 6479"/>
              <a:gd name="T38" fmla="+- 0 11025 10530"/>
              <a:gd name="T39" fmla="*/ 11025 h 548"/>
              <a:gd name="T40" fmla="+- 0 15988 15021"/>
              <a:gd name="T41" fmla="*/ T40 w 6479"/>
              <a:gd name="T42" fmla="+- 0 10703 10530"/>
              <a:gd name="T43" fmla="*/ 10703 h 548"/>
              <a:gd name="T44" fmla="+- 0 16062 15021"/>
              <a:gd name="T45" fmla="*/ T44 w 6479"/>
              <a:gd name="T46" fmla="+- 0 10579 10530"/>
              <a:gd name="T47" fmla="*/ 10579 h 548"/>
              <a:gd name="T48" fmla="+- 0 16262 15021"/>
              <a:gd name="T49" fmla="*/ T48 w 6479"/>
              <a:gd name="T50" fmla="+- 0 10828 10530"/>
              <a:gd name="T51" fmla="*/ 10828 h 548"/>
              <a:gd name="T52" fmla="+- 0 16732 15021"/>
              <a:gd name="T53" fmla="*/ T52 w 6479"/>
              <a:gd name="T54" fmla="+- 0 11001 10530"/>
              <a:gd name="T55" fmla="*/ 11001 h 548"/>
              <a:gd name="T56" fmla="+- 0 17154 15021"/>
              <a:gd name="T57" fmla="*/ T56 w 6479"/>
              <a:gd name="T58" fmla="+- 0 10977 10530"/>
              <a:gd name="T59" fmla="*/ 10977 h 548"/>
              <a:gd name="T60" fmla="+- 0 17403 15021"/>
              <a:gd name="T61" fmla="*/ T60 w 6479"/>
              <a:gd name="T62" fmla="+- 0 10728 10530"/>
              <a:gd name="T63" fmla="*/ 10728 h 548"/>
              <a:gd name="T64" fmla="+- 0 17625 15021"/>
              <a:gd name="T65" fmla="*/ T64 w 6479"/>
              <a:gd name="T66" fmla="+- 0 10703 10530"/>
              <a:gd name="T67" fmla="*/ 10703 h 548"/>
              <a:gd name="T68" fmla="+- 0 17651 15021"/>
              <a:gd name="T69" fmla="*/ T68 w 6479"/>
              <a:gd name="T70" fmla="+- 0 10901 10530"/>
              <a:gd name="T71" fmla="*/ 10901 h 548"/>
              <a:gd name="T72" fmla="+- 0 17551 15021"/>
              <a:gd name="T73" fmla="*/ T72 w 6479"/>
              <a:gd name="T74" fmla="+- 0 11025 10530"/>
              <a:gd name="T75" fmla="*/ 11025 h 548"/>
              <a:gd name="T76" fmla="+- 0 17877 15021"/>
              <a:gd name="T77" fmla="*/ T76 w 6479"/>
              <a:gd name="T78" fmla="+- 0 11025 10530"/>
              <a:gd name="T79" fmla="*/ 11025 h 548"/>
              <a:gd name="T80" fmla="+- 0 18173 15021"/>
              <a:gd name="T81" fmla="*/ T80 w 6479"/>
              <a:gd name="T82" fmla="+- 0 10703 10530"/>
              <a:gd name="T83" fmla="*/ 10703 h 548"/>
              <a:gd name="T84" fmla="+- 0 18221 15021"/>
              <a:gd name="T85" fmla="*/ T84 w 6479"/>
              <a:gd name="T86" fmla="+- 0 10928 10530"/>
              <a:gd name="T87" fmla="*/ 10928 h 548"/>
              <a:gd name="T88" fmla="+- 0 18321 15021"/>
              <a:gd name="T89" fmla="*/ T88 w 6479"/>
              <a:gd name="T90" fmla="+- 0 10828 10530"/>
              <a:gd name="T91" fmla="*/ 10828 h 548"/>
              <a:gd name="T92" fmla="+- 0 18469 15021"/>
              <a:gd name="T93" fmla="*/ T92 w 6479"/>
              <a:gd name="T94" fmla="+- 0 10554 10530"/>
              <a:gd name="T95" fmla="*/ 10554 h 548"/>
              <a:gd name="T96" fmla="+- 0 18621 15021"/>
              <a:gd name="T97" fmla="*/ T96 w 6479"/>
              <a:gd name="T98" fmla="+- 0 10828 10530"/>
              <a:gd name="T99" fmla="*/ 10828 h 548"/>
              <a:gd name="T100" fmla="+- 0 18843 15021"/>
              <a:gd name="T101" fmla="*/ T100 w 6479"/>
              <a:gd name="T102" fmla="+- 0 10804 10530"/>
              <a:gd name="T103" fmla="*/ 10804 h 548"/>
              <a:gd name="T104" fmla="+- 0 18718 15021"/>
              <a:gd name="T105" fmla="*/ T104 w 6479"/>
              <a:gd name="T106" fmla="+- 0 11025 10530"/>
              <a:gd name="T107" fmla="*/ 11025 h 548"/>
              <a:gd name="T108" fmla="+- 0 18843 15021"/>
              <a:gd name="T109" fmla="*/ T108 w 6479"/>
              <a:gd name="T110" fmla="+- 0 11001 10530"/>
              <a:gd name="T111" fmla="*/ 11001 h 548"/>
              <a:gd name="T112" fmla="+- 0 19066 15021"/>
              <a:gd name="T113" fmla="*/ T112 w 6479"/>
              <a:gd name="T114" fmla="+- 0 11025 10530"/>
              <a:gd name="T115" fmla="*/ 11025 h 548"/>
              <a:gd name="T116" fmla="+- 0 19762 15021"/>
              <a:gd name="T117" fmla="*/ T116 w 6479"/>
              <a:gd name="T118" fmla="+- 0 10828 10530"/>
              <a:gd name="T119" fmla="*/ 10828 h 548"/>
              <a:gd name="T120" fmla="+- 0 19710 15021"/>
              <a:gd name="T121" fmla="*/ T120 w 6479"/>
              <a:gd name="T122" fmla="+- 0 10977 10530"/>
              <a:gd name="T123" fmla="*/ 10977 h 548"/>
              <a:gd name="T124" fmla="+- 0 20507 15021"/>
              <a:gd name="T125" fmla="*/ T124 w 6479"/>
              <a:gd name="T126" fmla="+- 0 10952 10530"/>
              <a:gd name="T127" fmla="*/ 10952 h 548"/>
              <a:gd name="T128" fmla="+- 0 20977 15021"/>
              <a:gd name="T129" fmla="*/ T128 w 6479"/>
              <a:gd name="T130" fmla="+- 0 10554 10530"/>
              <a:gd name="T131" fmla="*/ 10554 h 548"/>
              <a:gd name="T132" fmla="+- 0 21029 15021"/>
              <a:gd name="T133" fmla="*/ T132 w 6479"/>
              <a:gd name="T134" fmla="+- 0 10928 10530"/>
              <a:gd name="T135" fmla="*/ 10928 h 548"/>
              <a:gd name="T136" fmla="+- 0 21177 15021"/>
              <a:gd name="T137" fmla="*/ T136 w 6479"/>
              <a:gd name="T138" fmla="+- 0 10603 10530"/>
              <a:gd name="T139" fmla="*/ 10603 h 548"/>
              <a:gd name="T140" fmla="+- 0 21325 15021"/>
              <a:gd name="T141" fmla="*/ T140 w 6479"/>
              <a:gd name="T142" fmla="+- 0 10655 10530"/>
              <a:gd name="T143" fmla="*/ 10655 h 548"/>
              <a:gd name="T144" fmla="+- 0 21251 15021"/>
              <a:gd name="T145" fmla="*/ T144 w 6479"/>
              <a:gd name="T146" fmla="+- 0 10901 10530"/>
              <a:gd name="T147" fmla="*/ 10901 h 548"/>
              <a:gd name="T148" fmla="+- 0 21251 15021"/>
              <a:gd name="T149" fmla="*/ T148 w 6479"/>
              <a:gd name="T150" fmla="+- 0 10952 10530"/>
              <a:gd name="T151" fmla="*/ 10952 h 548"/>
              <a:gd name="T152" fmla="+- 0 21499 15021"/>
              <a:gd name="T153" fmla="*/ T152 w 6479"/>
              <a:gd name="T154" fmla="+- 0 10977 10530"/>
              <a:gd name="T155" fmla="*/ 10977 h 5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6479" h="548" extrusionOk="0">
                <a:moveTo>
                  <a:pt x="96" y="73"/>
                </a:moveTo>
                <a:cubicBezTo>
                  <a:pt x="161" y="73"/>
                  <a:pt x="217" y="59"/>
                  <a:pt x="270" y="49"/>
                </a:cubicBezTo>
                <a:cubicBezTo>
                  <a:pt x="307" y="42"/>
                  <a:pt x="357" y="49"/>
                  <a:pt x="396" y="49"/>
                </a:cubicBezTo>
                <a:cubicBezTo>
                  <a:pt x="381" y="92"/>
                  <a:pt x="322" y="73"/>
                  <a:pt x="270" y="73"/>
                </a:cubicBezTo>
                <a:cubicBezTo>
                  <a:pt x="195" y="73"/>
                  <a:pt x="143" y="90"/>
                  <a:pt x="74" y="97"/>
                </a:cubicBezTo>
                <a:cubicBezTo>
                  <a:pt x="26" y="102"/>
                  <a:pt x="37" y="91"/>
                  <a:pt x="0" y="125"/>
                </a:cubicBezTo>
                <a:cubicBezTo>
                  <a:pt x="9" y="166"/>
                  <a:pt x="43" y="181"/>
                  <a:pt x="48" y="222"/>
                </a:cubicBezTo>
                <a:cubicBezTo>
                  <a:pt x="51" y="246"/>
                  <a:pt x="48" y="273"/>
                  <a:pt x="48" y="298"/>
                </a:cubicBezTo>
                <a:cubicBezTo>
                  <a:pt x="86" y="286"/>
                  <a:pt x="76" y="263"/>
                  <a:pt x="122" y="246"/>
                </a:cubicBezTo>
                <a:cubicBezTo>
                  <a:pt x="169" y="229"/>
                  <a:pt x="191" y="222"/>
                  <a:pt x="248" y="222"/>
                </a:cubicBezTo>
                <a:cubicBezTo>
                  <a:pt x="301" y="222"/>
                  <a:pt x="311" y="235"/>
                  <a:pt x="348" y="274"/>
                </a:cubicBezTo>
                <a:cubicBezTo>
                  <a:pt x="384" y="312"/>
                  <a:pt x="396" y="319"/>
                  <a:pt x="396" y="371"/>
                </a:cubicBezTo>
                <a:cubicBezTo>
                  <a:pt x="396" y="420"/>
                  <a:pt x="340" y="457"/>
                  <a:pt x="296" y="471"/>
                </a:cubicBezTo>
                <a:cubicBezTo>
                  <a:pt x="246" y="487"/>
                  <a:pt x="202" y="495"/>
                  <a:pt x="148" y="495"/>
                </a:cubicBezTo>
                <a:cubicBezTo>
                  <a:pt x="98" y="495"/>
                  <a:pt x="89" y="484"/>
                  <a:pt x="48" y="471"/>
                </a:cubicBezTo>
                <a:cubicBezTo>
                  <a:pt x="20" y="471"/>
                  <a:pt x="10" y="469"/>
                  <a:pt x="0" y="447"/>
                </a:cubicBezTo>
              </a:path>
              <a:path w="6479" h="548" extrusionOk="0">
                <a:moveTo>
                  <a:pt x="544" y="125"/>
                </a:moveTo>
                <a:cubicBezTo>
                  <a:pt x="544" y="188"/>
                  <a:pt x="554" y="214"/>
                  <a:pt x="570" y="274"/>
                </a:cubicBezTo>
                <a:cubicBezTo>
                  <a:pt x="581" y="318"/>
                  <a:pt x="607" y="347"/>
                  <a:pt x="618" y="398"/>
                </a:cubicBezTo>
                <a:cubicBezTo>
                  <a:pt x="626" y="436"/>
                  <a:pt x="666" y="485"/>
                  <a:pt x="692" y="495"/>
                </a:cubicBezTo>
                <a:cubicBezTo>
                  <a:pt x="705" y="447"/>
                  <a:pt x="754" y="408"/>
                  <a:pt x="792" y="371"/>
                </a:cubicBezTo>
                <a:cubicBezTo>
                  <a:pt x="858" y="306"/>
                  <a:pt x="911" y="244"/>
                  <a:pt x="967" y="173"/>
                </a:cubicBezTo>
                <a:cubicBezTo>
                  <a:pt x="999" y="133"/>
                  <a:pt x="993" y="100"/>
                  <a:pt x="1015" y="73"/>
                </a:cubicBezTo>
                <a:cubicBezTo>
                  <a:pt x="1024" y="65"/>
                  <a:pt x="1032" y="57"/>
                  <a:pt x="1041" y="49"/>
                </a:cubicBezTo>
              </a:path>
              <a:path w="6479" h="548" extrusionOk="0">
                <a:moveTo>
                  <a:pt x="1215" y="298"/>
                </a:moveTo>
                <a:cubicBezTo>
                  <a:pt x="1224" y="298"/>
                  <a:pt x="1232" y="298"/>
                  <a:pt x="1241" y="298"/>
                </a:cubicBezTo>
                <a:cubicBezTo>
                  <a:pt x="1241" y="381"/>
                  <a:pt x="1241" y="464"/>
                  <a:pt x="1241" y="547"/>
                </a:cubicBezTo>
              </a:path>
              <a:path w="6479" h="548" extrusionOk="0">
                <a:moveTo>
                  <a:pt x="1711" y="471"/>
                </a:moveTo>
                <a:cubicBezTo>
                  <a:pt x="1807" y="471"/>
                  <a:pt x="1901" y="464"/>
                  <a:pt x="1985" y="447"/>
                </a:cubicBezTo>
                <a:cubicBezTo>
                  <a:pt x="2030" y="438"/>
                  <a:pt x="2087" y="447"/>
                  <a:pt x="2133" y="447"/>
                </a:cubicBezTo>
              </a:path>
              <a:path w="6479" h="548" extrusionOk="0">
                <a:moveTo>
                  <a:pt x="2407" y="246"/>
                </a:moveTo>
                <a:cubicBezTo>
                  <a:pt x="2394" y="208"/>
                  <a:pt x="2395" y="236"/>
                  <a:pt x="2382" y="198"/>
                </a:cubicBezTo>
                <a:cubicBezTo>
                  <a:pt x="2393" y="165"/>
                  <a:pt x="2443" y="152"/>
                  <a:pt x="2482" y="149"/>
                </a:cubicBezTo>
                <a:cubicBezTo>
                  <a:pt x="2533" y="145"/>
                  <a:pt x="2564" y="152"/>
                  <a:pt x="2604" y="173"/>
                </a:cubicBezTo>
                <a:cubicBezTo>
                  <a:pt x="2652" y="198"/>
                  <a:pt x="2676" y="220"/>
                  <a:pt x="2682" y="274"/>
                </a:cubicBezTo>
                <a:cubicBezTo>
                  <a:pt x="2688" y="326"/>
                  <a:pt x="2665" y="336"/>
                  <a:pt x="2630" y="371"/>
                </a:cubicBezTo>
                <a:cubicBezTo>
                  <a:pt x="2594" y="407"/>
                  <a:pt x="2581" y="472"/>
                  <a:pt x="2530" y="495"/>
                </a:cubicBezTo>
                <a:cubicBezTo>
                  <a:pt x="2476" y="519"/>
                  <a:pt x="2475" y="517"/>
                  <a:pt x="2530" y="495"/>
                </a:cubicBezTo>
                <a:cubicBezTo>
                  <a:pt x="2589" y="471"/>
                  <a:pt x="2618" y="471"/>
                  <a:pt x="2682" y="471"/>
                </a:cubicBezTo>
                <a:cubicBezTo>
                  <a:pt x="2754" y="471"/>
                  <a:pt x="2817" y="478"/>
                  <a:pt x="2856" y="495"/>
                </a:cubicBezTo>
                <a:cubicBezTo>
                  <a:pt x="2863" y="495"/>
                  <a:pt x="2871" y="495"/>
                  <a:pt x="2878" y="495"/>
                </a:cubicBezTo>
              </a:path>
              <a:path w="6479" h="548" extrusionOk="0">
                <a:moveTo>
                  <a:pt x="3152" y="173"/>
                </a:moveTo>
                <a:cubicBezTo>
                  <a:pt x="3152" y="231"/>
                  <a:pt x="3162" y="252"/>
                  <a:pt x="3178" y="298"/>
                </a:cubicBezTo>
                <a:cubicBezTo>
                  <a:pt x="3189" y="329"/>
                  <a:pt x="3194" y="367"/>
                  <a:pt x="3200" y="398"/>
                </a:cubicBezTo>
                <a:cubicBezTo>
                  <a:pt x="3209" y="401"/>
                  <a:pt x="3257" y="445"/>
                  <a:pt x="3274" y="422"/>
                </a:cubicBezTo>
                <a:cubicBezTo>
                  <a:pt x="3303" y="384"/>
                  <a:pt x="3286" y="343"/>
                  <a:pt x="3300" y="298"/>
                </a:cubicBezTo>
                <a:cubicBezTo>
                  <a:pt x="3316" y="244"/>
                  <a:pt x="3342" y="173"/>
                  <a:pt x="3374" y="125"/>
                </a:cubicBezTo>
                <a:cubicBezTo>
                  <a:pt x="3399" y="87"/>
                  <a:pt x="3413" y="58"/>
                  <a:pt x="3448" y="24"/>
                </a:cubicBezTo>
                <a:cubicBezTo>
                  <a:pt x="3457" y="16"/>
                  <a:pt x="3465" y="8"/>
                  <a:pt x="3474" y="0"/>
                </a:cubicBezTo>
              </a:path>
              <a:path w="6479" h="548" extrusionOk="0">
                <a:moveTo>
                  <a:pt x="3600" y="298"/>
                </a:moveTo>
                <a:cubicBezTo>
                  <a:pt x="3629" y="275"/>
                  <a:pt x="3660" y="251"/>
                  <a:pt x="3697" y="246"/>
                </a:cubicBezTo>
                <a:cubicBezTo>
                  <a:pt x="3741" y="240"/>
                  <a:pt x="3795" y="236"/>
                  <a:pt x="3822" y="274"/>
                </a:cubicBezTo>
                <a:cubicBezTo>
                  <a:pt x="3864" y="332"/>
                  <a:pt x="3851" y="348"/>
                  <a:pt x="3822" y="398"/>
                </a:cubicBezTo>
                <a:cubicBezTo>
                  <a:pt x="3786" y="461"/>
                  <a:pt x="3761" y="476"/>
                  <a:pt x="3697" y="495"/>
                </a:cubicBezTo>
                <a:cubicBezTo>
                  <a:pt x="3674" y="495"/>
                  <a:pt x="3666" y="495"/>
                  <a:pt x="3674" y="519"/>
                </a:cubicBezTo>
                <a:cubicBezTo>
                  <a:pt x="3718" y="485"/>
                  <a:pt x="3763" y="474"/>
                  <a:pt x="3822" y="471"/>
                </a:cubicBezTo>
                <a:cubicBezTo>
                  <a:pt x="3891" y="467"/>
                  <a:pt x="3940" y="479"/>
                  <a:pt x="3997" y="495"/>
                </a:cubicBezTo>
                <a:cubicBezTo>
                  <a:pt x="4022" y="495"/>
                  <a:pt x="4029" y="495"/>
                  <a:pt x="4045" y="495"/>
                </a:cubicBezTo>
              </a:path>
              <a:path w="6479" h="548" extrusionOk="0">
                <a:moveTo>
                  <a:pt x="4367" y="298"/>
                </a:moveTo>
                <a:cubicBezTo>
                  <a:pt x="4492" y="298"/>
                  <a:pt x="4616" y="298"/>
                  <a:pt x="4741" y="298"/>
                </a:cubicBezTo>
              </a:path>
              <a:path w="6479" h="548" extrusionOk="0">
                <a:moveTo>
                  <a:pt x="4419" y="447"/>
                </a:moveTo>
                <a:cubicBezTo>
                  <a:pt x="4509" y="447"/>
                  <a:pt x="4599" y="447"/>
                  <a:pt x="4689" y="447"/>
                </a:cubicBezTo>
              </a:path>
              <a:path w="6479" h="548" extrusionOk="0">
                <a:moveTo>
                  <a:pt x="5089" y="422"/>
                </a:moveTo>
                <a:cubicBezTo>
                  <a:pt x="5221" y="422"/>
                  <a:pt x="5354" y="422"/>
                  <a:pt x="5486" y="422"/>
                </a:cubicBezTo>
              </a:path>
              <a:path w="6479" h="548" extrusionOk="0">
                <a:moveTo>
                  <a:pt x="5934" y="24"/>
                </a:moveTo>
                <a:cubicBezTo>
                  <a:pt x="5941" y="24"/>
                  <a:pt x="5949" y="24"/>
                  <a:pt x="5956" y="24"/>
                </a:cubicBezTo>
                <a:cubicBezTo>
                  <a:pt x="5966" y="61"/>
                  <a:pt x="6000" y="90"/>
                  <a:pt x="6008" y="125"/>
                </a:cubicBezTo>
                <a:cubicBezTo>
                  <a:pt x="6026" y="206"/>
                  <a:pt x="6008" y="314"/>
                  <a:pt x="6008" y="398"/>
                </a:cubicBezTo>
              </a:path>
              <a:path w="6479" h="548" extrusionOk="0">
                <a:moveTo>
                  <a:pt x="6130" y="149"/>
                </a:moveTo>
                <a:cubicBezTo>
                  <a:pt x="6130" y="94"/>
                  <a:pt x="6144" y="96"/>
                  <a:pt x="6156" y="73"/>
                </a:cubicBezTo>
                <a:cubicBezTo>
                  <a:pt x="6174" y="40"/>
                  <a:pt x="6183" y="49"/>
                  <a:pt x="6230" y="49"/>
                </a:cubicBezTo>
                <a:cubicBezTo>
                  <a:pt x="6274" y="49"/>
                  <a:pt x="6299" y="85"/>
                  <a:pt x="6304" y="125"/>
                </a:cubicBezTo>
                <a:cubicBezTo>
                  <a:pt x="6311" y="188"/>
                  <a:pt x="6295" y="223"/>
                  <a:pt x="6278" y="274"/>
                </a:cubicBezTo>
                <a:cubicBezTo>
                  <a:pt x="6269" y="301"/>
                  <a:pt x="6262" y="356"/>
                  <a:pt x="6230" y="371"/>
                </a:cubicBezTo>
                <a:cubicBezTo>
                  <a:pt x="6203" y="384"/>
                  <a:pt x="6199" y="414"/>
                  <a:pt x="6182" y="422"/>
                </a:cubicBezTo>
                <a:cubicBezTo>
                  <a:pt x="6137" y="443"/>
                  <a:pt x="6200" y="422"/>
                  <a:pt x="6230" y="422"/>
                </a:cubicBezTo>
                <a:cubicBezTo>
                  <a:pt x="6295" y="422"/>
                  <a:pt x="6351" y="436"/>
                  <a:pt x="6404" y="447"/>
                </a:cubicBezTo>
                <a:cubicBezTo>
                  <a:pt x="6445" y="447"/>
                  <a:pt x="6453" y="447"/>
                  <a:pt x="6478" y="4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3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9500" y="4478338"/>
            <a:ext cx="565150" cy="80962"/>
          </a:xfrm>
          <a:custGeom>
            <a:avLst/>
            <a:gdLst>
              <a:gd name="T0" fmla="+- 0 3026 3000"/>
              <a:gd name="T1" fmla="*/ T0 w 1568"/>
              <a:gd name="T2" fmla="+- 0 12440 12440"/>
              <a:gd name="T3" fmla="*/ 12440 h 226"/>
              <a:gd name="T4" fmla="+- 0 3000 3000"/>
              <a:gd name="T5" fmla="*/ T4 w 1568"/>
              <a:gd name="T6" fmla="+- 0 12440 12440"/>
              <a:gd name="T7" fmla="*/ 12440 h 226"/>
              <a:gd name="T8" fmla="+- 0 3300 3000"/>
              <a:gd name="T9" fmla="*/ T8 w 1568"/>
              <a:gd name="T10" fmla="+- 0 12440 12440"/>
              <a:gd name="T11" fmla="*/ 12440 h 226"/>
              <a:gd name="T12" fmla="+- 0 3175 3000"/>
              <a:gd name="T13" fmla="*/ T12 w 1568"/>
              <a:gd name="T14" fmla="+- 0 12641 12440"/>
              <a:gd name="T15" fmla="*/ 12641 h 226"/>
              <a:gd name="T16" fmla="+- 0 3275 3000"/>
              <a:gd name="T17" fmla="*/ T16 w 1568"/>
              <a:gd name="T18" fmla="+- 0 12665 12440"/>
              <a:gd name="T19" fmla="*/ 12665 h 226"/>
              <a:gd name="T20" fmla="+- 0 4093 3000"/>
              <a:gd name="T21" fmla="*/ T20 w 1568"/>
              <a:gd name="T22" fmla="+- 0 12641 12440"/>
              <a:gd name="T23" fmla="*/ 12641 h 226"/>
              <a:gd name="T24" fmla="+- 0 4567 3000"/>
              <a:gd name="T25" fmla="*/ T24 w 1568"/>
              <a:gd name="T26" fmla="+- 0 12641 12440"/>
              <a:gd name="T27" fmla="*/ 12641 h 22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</a:cxnLst>
            <a:rect l="0" t="0" r="r" b="b"/>
            <a:pathLst>
              <a:path w="1568" h="226" extrusionOk="0">
                <a:moveTo>
                  <a:pt x="26" y="0"/>
                </a:moveTo>
                <a:cubicBezTo>
                  <a:pt x="17" y="0"/>
                  <a:pt x="9" y="0"/>
                  <a:pt x="0" y="0"/>
                </a:cubicBezTo>
                <a:cubicBezTo>
                  <a:pt x="100" y="0"/>
                  <a:pt x="200" y="0"/>
                  <a:pt x="300" y="0"/>
                </a:cubicBezTo>
              </a:path>
              <a:path w="1568" h="226" extrusionOk="0">
                <a:moveTo>
                  <a:pt x="175" y="201"/>
                </a:moveTo>
                <a:cubicBezTo>
                  <a:pt x="214" y="210"/>
                  <a:pt x="232" y="225"/>
                  <a:pt x="275" y="225"/>
                </a:cubicBezTo>
                <a:cubicBezTo>
                  <a:pt x="550" y="225"/>
                  <a:pt x="821" y="221"/>
                  <a:pt x="1093" y="201"/>
                </a:cubicBezTo>
                <a:cubicBezTo>
                  <a:pt x="1249" y="190"/>
                  <a:pt x="1410" y="201"/>
                  <a:pt x="1567" y="20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4" name="Comment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750" y="4344988"/>
            <a:ext cx="571500" cy="214312"/>
          </a:xfrm>
          <a:custGeom>
            <a:avLst/>
            <a:gdLst>
              <a:gd name="T0" fmla="+- 0 941 793"/>
              <a:gd name="T1" fmla="*/ T0 w 1590"/>
              <a:gd name="T2" fmla="+- 0 12492 12070"/>
              <a:gd name="T3" fmla="*/ 12492 h 596"/>
              <a:gd name="T4" fmla="+- 0 967 793"/>
              <a:gd name="T5" fmla="*/ T4 w 1590"/>
              <a:gd name="T6" fmla="+- 0 12392 12070"/>
              <a:gd name="T7" fmla="*/ 12392 h 596"/>
              <a:gd name="T8" fmla="+- 0 941 793"/>
              <a:gd name="T9" fmla="*/ T8 w 1590"/>
              <a:gd name="T10" fmla="+- 0 12143 12070"/>
              <a:gd name="T11" fmla="*/ 12143 h 596"/>
              <a:gd name="T12" fmla="+- 0 941 793"/>
              <a:gd name="T13" fmla="*/ T12 w 1590"/>
              <a:gd name="T14" fmla="+- 0 12070 12070"/>
              <a:gd name="T15" fmla="*/ 12070 h 596"/>
              <a:gd name="T16" fmla="+- 0 1015 793"/>
              <a:gd name="T17" fmla="*/ T16 w 1590"/>
              <a:gd name="T18" fmla="+- 0 12167 12070"/>
              <a:gd name="T19" fmla="*/ 12167 h 596"/>
              <a:gd name="T20" fmla="+- 0 1089 793"/>
              <a:gd name="T21" fmla="*/ T20 w 1590"/>
              <a:gd name="T22" fmla="+- 0 12219 12070"/>
              <a:gd name="T23" fmla="*/ 12219 h 596"/>
              <a:gd name="T24" fmla="+- 0 1115 793"/>
              <a:gd name="T25" fmla="*/ T24 w 1590"/>
              <a:gd name="T26" fmla="+- 0 12243 12070"/>
              <a:gd name="T27" fmla="*/ 12243 h 596"/>
              <a:gd name="T28" fmla="+- 0 1015 793"/>
              <a:gd name="T29" fmla="*/ T28 w 1590"/>
              <a:gd name="T30" fmla="+- 0 12267 12070"/>
              <a:gd name="T31" fmla="*/ 12267 h 596"/>
              <a:gd name="T32" fmla="+- 0 893 793"/>
              <a:gd name="T33" fmla="*/ T32 w 1590"/>
              <a:gd name="T34" fmla="+- 0 12292 12070"/>
              <a:gd name="T35" fmla="*/ 12292 h 596"/>
              <a:gd name="T36" fmla="+- 0 793 793"/>
              <a:gd name="T37" fmla="*/ T36 w 1590"/>
              <a:gd name="T38" fmla="+- 0 12316 12070"/>
              <a:gd name="T39" fmla="*/ 12316 h 596"/>
              <a:gd name="T40" fmla="+- 0 893 793"/>
              <a:gd name="T41" fmla="*/ T40 w 1590"/>
              <a:gd name="T42" fmla="+- 0 12219 12070"/>
              <a:gd name="T43" fmla="*/ 12219 h 596"/>
              <a:gd name="T44" fmla="+- 0 967 793"/>
              <a:gd name="T45" fmla="*/ T44 w 1590"/>
              <a:gd name="T46" fmla="+- 0 12143 12070"/>
              <a:gd name="T47" fmla="*/ 12143 h 596"/>
              <a:gd name="T48" fmla="+- 0 941 793"/>
              <a:gd name="T49" fmla="*/ T48 w 1590"/>
              <a:gd name="T50" fmla="+- 0 12243 12070"/>
              <a:gd name="T51" fmla="*/ 12243 h 596"/>
              <a:gd name="T52" fmla="+- 0 915 793"/>
              <a:gd name="T53" fmla="*/ T52 w 1590"/>
              <a:gd name="T54" fmla="+- 0 12368 12070"/>
              <a:gd name="T55" fmla="*/ 12368 h 596"/>
              <a:gd name="T56" fmla="+- 0 1563 793"/>
              <a:gd name="T57" fmla="*/ T56 w 1590"/>
              <a:gd name="T58" fmla="+- 0 12143 12070"/>
              <a:gd name="T59" fmla="*/ 12143 h 596"/>
              <a:gd name="T60" fmla="+- 0 1463 793"/>
              <a:gd name="T61" fmla="*/ T60 w 1590"/>
              <a:gd name="T62" fmla="+- 0 12219 12070"/>
              <a:gd name="T63" fmla="*/ 12219 h 596"/>
              <a:gd name="T64" fmla="+- 0 1363 793"/>
              <a:gd name="T65" fmla="*/ T64 w 1590"/>
              <a:gd name="T66" fmla="+- 0 12368 12070"/>
              <a:gd name="T67" fmla="*/ 12368 h 596"/>
              <a:gd name="T68" fmla="+- 0 1315 793"/>
              <a:gd name="T69" fmla="*/ T68 w 1590"/>
              <a:gd name="T70" fmla="+- 0 12416 12070"/>
              <a:gd name="T71" fmla="*/ 12416 h 596"/>
              <a:gd name="T72" fmla="+- 0 1289 793"/>
              <a:gd name="T73" fmla="*/ T72 w 1590"/>
              <a:gd name="T74" fmla="+- 0 12219 12070"/>
              <a:gd name="T75" fmla="*/ 12219 h 596"/>
              <a:gd name="T76" fmla="+- 0 1263 793"/>
              <a:gd name="T77" fmla="*/ T76 w 1590"/>
              <a:gd name="T78" fmla="+- 0 12119 12070"/>
              <a:gd name="T79" fmla="*/ 12119 h 596"/>
              <a:gd name="T80" fmla="+- 0 1315 793"/>
              <a:gd name="T81" fmla="*/ T80 w 1590"/>
              <a:gd name="T82" fmla="+- 0 12267 12070"/>
              <a:gd name="T83" fmla="*/ 12267 h 596"/>
              <a:gd name="T84" fmla="+- 0 1463 793"/>
              <a:gd name="T85" fmla="*/ T84 w 1590"/>
              <a:gd name="T86" fmla="+- 0 12392 12070"/>
              <a:gd name="T87" fmla="*/ 12392 h 596"/>
              <a:gd name="T88" fmla="+- 0 1537 793"/>
              <a:gd name="T89" fmla="*/ T88 w 1590"/>
              <a:gd name="T90" fmla="+- 0 12440 12070"/>
              <a:gd name="T91" fmla="*/ 12440 h 596"/>
              <a:gd name="T92" fmla="+- 0 1415 793"/>
              <a:gd name="T93" fmla="*/ T92 w 1590"/>
              <a:gd name="T94" fmla="+- 0 12368 12070"/>
              <a:gd name="T95" fmla="*/ 12368 h 596"/>
              <a:gd name="T96" fmla="+- 0 1263 793"/>
              <a:gd name="T97" fmla="*/ T96 w 1590"/>
              <a:gd name="T98" fmla="+- 0 12344 12070"/>
              <a:gd name="T99" fmla="*/ 12344 h 596"/>
              <a:gd name="T100" fmla="+- 0 1215 793"/>
              <a:gd name="T101" fmla="*/ T100 w 1590"/>
              <a:gd name="T102" fmla="+- 0 12344 12070"/>
              <a:gd name="T103" fmla="*/ 12344 h 596"/>
              <a:gd name="T104" fmla="+- 0 1463 793"/>
              <a:gd name="T105" fmla="*/ T104 w 1590"/>
              <a:gd name="T106" fmla="+- 0 12316 12070"/>
              <a:gd name="T107" fmla="*/ 12316 h 596"/>
              <a:gd name="T108" fmla="+- 0 1834 793"/>
              <a:gd name="T109" fmla="*/ T108 w 1590"/>
              <a:gd name="T110" fmla="+- 0 12492 12070"/>
              <a:gd name="T111" fmla="*/ 12492 h 596"/>
              <a:gd name="T112" fmla="+- 0 2008 793"/>
              <a:gd name="T113" fmla="*/ T112 w 1590"/>
              <a:gd name="T114" fmla="+- 0 12465 12070"/>
              <a:gd name="T115" fmla="*/ 12465 h 596"/>
              <a:gd name="T116" fmla="+- 0 2234 793"/>
              <a:gd name="T117" fmla="*/ T116 w 1590"/>
              <a:gd name="T118" fmla="+- 0 12440 12070"/>
              <a:gd name="T119" fmla="*/ 12440 h 596"/>
              <a:gd name="T120" fmla="+- 0 2356 793"/>
              <a:gd name="T121" fmla="*/ T120 w 1590"/>
              <a:gd name="T122" fmla="+- 0 12440 12070"/>
              <a:gd name="T123" fmla="*/ 12440 h 596"/>
              <a:gd name="T124" fmla="+- 0 2234 793"/>
              <a:gd name="T125" fmla="*/ T124 w 1590"/>
              <a:gd name="T126" fmla="+- 0 12440 12070"/>
              <a:gd name="T127" fmla="*/ 12440 h 596"/>
              <a:gd name="T128" fmla="+- 0 2060 793"/>
              <a:gd name="T129" fmla="*/ T128 w 1590"/>
              <a:gd name="T130" fmla="+- 0 12416 12070"/>
              <a:gd name="T131" fmla="*/ 12416 h 596"/>
              <a:gd name="T132" fmla="+- 0 2160 793"/>
              <a:gd name="T133" fmla="*/ T132 w 1590"/>
              <a:gd name="T134" fmla="+- 0 12392 12070"/>
              <a:gd name="T135" fmla="*/ 12392 h 596"/>
              <a:gd name="T136" fmla="+- 0 2308 793"/>
              <a:gd name="T137" fmla="*/ T136 w 1590"/>
              <a:gd name="T138" fmla="+- 0 12440 12070"/>
              <a:gd name="T139" fmla="*/ 12440 h 596"/>
              <a:gd name="T140" fmla="+- 0 2282 793"/>
              <a:gd name="T141" fmla="*/ T140 w 1590"/>
              <a:gd name="T142" fmla="+- 0 12541 12070"/>
              <a:gd name="T143" fmla="*/ 12541 h 596"/>
              <a:gd name="T144" fmla="+- 0 2085 793"/>
              <a:gd name="T145" fmla="*/ T144 w 1590"/>
              <a:gd name="T146" fmla="+- 0 12665 12070"/>
              <a:gd name="T147" fmla="*/ 12665 h 5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1590" h="596" extrusionOk="0">
                <a:moveTo>
                  <a:pt x="148" y="422"/>
                </a:moveTo>
                <a:cubicBezTo>
                  <a:pt x="148" y="375"/>
                  <a:pt x="169" y="363"/>
                  <a:pt x="174" y="322"/>
                </a:cubicBezTo>
                <a:cubicBezTo>
                  <a:pt x="185" y="234"/>
                  <a:pt x="171" y="146"/>
                  <a:pt x="148" y="73"/>
                </a:cubicBezTo>
                <a:cubicBezTo>
                  <a:pt x="142" y="54"/>
                  <a:pt x="148" y="20"/>
                  <a:pt x="148" y="0"/>
                </a:cubicBezTo>
                <a:cubicBezTo>
                  <a:pt x="159" y="42"/>
                  <a:pt x="190" y="63"/>
                  <a:pt x="222" y="97"/>
                </a:cubicBezTo>
                <a:cubicBezTo>
                  <a:pt x="254" y="131"/>
                  <a:pt x="271" y="131"/>
                  <a:pt x="296" y="149"/>
                </a:cubicBezTo>
                <a:cubicBezTo>
                  <a:pt x="305" y="157"/>
                  <a:pt x="313" y="165"/>
                  <a:pt x="322" y="173"/>
                </a:cubicBezTo>
                <a:cubicBezTo>
                  <a:pt x="273" y="188"/>
                  <a:pt x="301" y="197"/>
                  <a:pt x="222" y="197"/>
                </a:cubicBezTo>
                <a:cubicBezTo>
                  <a:pt x="166" y="197"/>
                  <a:pt x="144" y="207"/>
                  <a:pt x="100" y="222"/>
                </a:cubicBezTo>
                <a:cubicBezTo>
                  <a:pt x="65" y="234"/>
                  <a:pt x="-29" y="223"/>
                  <a:pt x="0" y="246"/>
                </a:cubicBezTo>
                <a:cubicBezTo>
                  <a:pt x="36" y="275"/>
                  <a:pt x="91" y="162"/>
                  <a:pt x="100" y="149"/>
                </a:cubicBezTo>
                <a:cubicBezTo>
                  <a:pt x="126" y="114"/>
                  <a:pt x="145" y="82"/>
                  <a:pt x="174" y="73"/>
                </a:cubicBezTo>
                <a:cubicBezTo>
                  <a:pt x="174" y="110"/>
                  <a:pt x="167" y="147"/>
                  <a:pt x="148" y="173"/>
                </a:cubicBezTo>
                <a:cubicBezTo>
                  <a:pt x="117" y="215"/>
                  <a:pt x="122" y="245"/>
                  <a:pt x="122" y="298"/>
                </a:cubicBezTo>
              </a:path>
              <a:path w="1590" h="596" extrusionOk="0">
                <a:moveTo>
                  <a:pt x="770" y="73"/>
                </a:moveTo>
                <a:cubicBezTo>
                  <a:pt x="722" y="84"/>
                  <a:pt x="706" y="114"/>
                  <a:pt x="670" y="149"/>
                </a:cubicBezTo>
                <a:cubicBezTo>
                  <a:pt x="628" y="189"/>
                  <a:pt x="600" y="258"/>
                  <a:pt x="570" y="298"/>
                </a:cubicBezTo>
                <a:cubicBezTo>
                  <a:pt x="545" y="321"/>
                  <a:pt x="537" y="329"/>
                  <a:pt x="522" y="346"/>
                </a:cubicBezTo>
                <a:cubicBezTo>
                  <a:pt x="522" y="273"/>
                  <a:pt x="507" y="216"/>
                  <a:pt x="496" y="149"/>
                </a:cubicBezTo>
                <a:cubicBezTo>
                  <a:pt x="484" y="80"/>
                  <a:pt x="510" y="98"/>
                  <a:pt x="470" y="49"/>
                </a:cubicBezTo>
                <a:cubicBezTo>
                  <a:pt x="477" y="84"/>
                  <a:pt x="492" y="170"/>
                  <a:pt x="522" y="197"/>
                </a:cubicBezTo>
                <a:cubicBezTo>
                  <a:pt x="571" y="242"/>
                  <a:pt x="617" y="277"/>
                  <a:pt x="670" y="322"/>
                </a:cubicBezTo>
                <a:cubicBezTo>
                  <a:pt x="697" y="345"/>
                  <a:pt x="761" y="401"/>
                  <a:pt x="744" y="370"/>
                </a:cubicBezTo>
                <a:cubicBezTo>
                  <a:pt x="724" y="334"/>
                  <a:pt x="659" y="304"/>
                  <a:pt x="622" y="298"/>
                </a:cubicBezTo>
                <a:cubicBezTo>
                  <a:pt x="569" y="289"/>
                  <a:pt x="524" y="274"/>
                  <a:pt x="470" y="274"/>
                </a:cubicBezTo>
                <a:cubicBezTo>
                  <a:pt x="447" y="274"/>
                  <a:pt x="438" y="274"/>
                  <a:pt x="422" y="274"/>
                </a:cubicBezTo>
                <a:cubicBezTo>
                  <a:pt x="513" y="274"/>
                  <a:pt x="583" y="273"/>
                  <a:pt x="670" y="246"/>
                </a:cubicBezTo>
              </a:path>
              <a:path w="1590" h="596" extrusionOk="0">
                <a:moveTo>
                  <a:pt x="1041" y="422"/>
                </a:moveTo>
                <a:cubicBezTo>
                  <a:pt x="1107" y="422"/>
                  <a:pt x="1154" y="406"/>
                  <a:pt x="1215" y="395"/>
                </a:cubicBezTo>
                <a:cubicBezTo>
                  <a:pt x="1288" y="382"/>
                  <a:pt x="1370" y="381"/>
                  <a:pt x="1441" y="370"/>
                </a:cubicBezTo>
                <a:cubicBezTo>
                  <a:pt x="1479" y="364"/>
                  <a:pt x="1524" y="370"/>
                  <a:pt x="1563" y="370"/>
                </a:cubicBezTo>
                <a:cubicBezTo>
                  <a:pt x="1637" y="370"/>
                  <a:pt x="1455" y="374"/>
                  <a:pt x="1441" y="370"/>
                </a:cubicBezTo>
                <a:cubicBezTo>
                  <a:pt x="1376" y="353"/>
                  <a:pt x="1335" y="346"/>
                  <a:pt x="1267" y="346"/>
                </a:cubicBezTo>
                <a:cubicBezTo>
                  <a:pt x="1278" y="314"/>
                  <a:pt x="1323" y="308"/>
                  <a:pt x="1367" y="322"/>
                </a:cubicBezTo>
                <a:cubicBezTo>
                  <a:pt x="1402" y="333"/>
                  <a:pt x="1497" y="341"/>
                  <a:pt x="1515" y="370"/>
                </a:cubicBezTo>
                <a:cubicBezTo>
                  <a:pt x="1541" y="411"/>
                  <a:pt x="1534" y="442"/>
                  <a:pt x="1489" y="471"/>
                </a:cubicBezTo>
                <a:cubicBezTo>
                  <a:pt x="1421" y="514"/>
                  <a:pt x="1365" y="559"/>
                  <a:pt x="1292" y="59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5" name="Comment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4438" y="4398963"/>
            <a:ext cx="188912" cy="403225"/>
          </a:xfrm>
          <a:custGeom>
            <a:avLst/>
            <a:gdLst>
              <a:gd name="T0" fmla="+- 0 3375 3375"/>
              <a:gd name="T1" fmla="*/ T0 w 523"/>
              <a:gd name="T2" fmla="+- 0 12267 12219"/>
              <a:gd name="T3" fmla="*/ 12267 h 1119"/>
              <a:gd name="T4" fmla="+- 0 3400 3375"/>
              <a:gd name="T5" fmla="*/ T4 w 523"/>
              <a:gd name="T6" fmla="+- 0 12243 12219"/>
              <a:gd name="T7" fmla="*/ 12243 h 1119"/>
              <a:gd name="T8" fmla="+- 0 3449 3375"/>
              <a:gd name="T9" fmla="*/ T8 w 523"/>
              <a:gd name="T10" fmla="+- 0 12316 12219"/>
              <a:gd name="T11" fmla="*/ 12316 h 1119"/>
              <a:gd name="T12" fmla="+- 0 3501 3375"/>
              <a:gd name="T13" fmla="*/ T12 w 523"/>
              <a:gd name="T14" fmla="+- 0 12416 12219"/>
              <a:gd name="T15" fmla="*/ 12416 h 1119"/>
              <a:gd name="T16" fmla="+- 0 3575 3375"/>
              <a:gd name="T17" fmla="*/ T16 w 523"/>
              <a:gd name="T18" fmla="+- 0 12440 12219"/>
              <a:gd name="T19" fmla="*/ 12440 h 1119"/>
              <a:gd name="T20" fmla="+- 0 3675 3375"/>
              <a:gd name="T21" fmla="*/ T20 w 523"/>
              <a:gd name="T22" fmla="+- 0 12392 12219"/>
              <a:gd name="T23" fmla="*/ 12392 h 1119"/>
              <a:gd name="T24" fmla="+- 0 3697 3375"/>
              <a:gd name="T25" fmla="*/ T24 w 523"/>
              <a:gd name="T26" fmla="+- 0 12267 12219"/>
              <a:gd name="T27" fmla="*/ 12267 h 1119"/>
              <a:gd name="T28" fmla="+- 0 3697 3375"/>
              <a:gd name="T29" fmla="*/ T28 w 523"/>
              <a:gd name="T30" fmla="+- 0 12219 12219"/>
              <a:gd name="T31" fmla="*/ 12219 h 1119"/>
              <a:gd name="T32" fmla="+- 0 3897 3375"/>
              <a:gd name="T33" fmla="*/ T32 w 523"/>
              <a:gd name="T34" fmla="+- 0 12344 12219"/>
              <a:gd name="T35" fmla="*/ 12344 h 1119"/>
              <a:gd name="T36" fmla="+- 0 3897 3375"/>
              <a:gd name="T37" fmla="*/ T36 w 523"/>
              <a:gd name="T38" fmla="+- 0 12465 12219"/>
              <a:gd name="T39" fmla="*/ 12465 h 1119"/>
              <a:gd name="T40" fmla="+- 0 3449 3375"/>
              <a:gd name="T41" fmla="*/ T40 w 523"/>
              <a:gd name="T42" fmla="+- 0 12890 12219"/>
              <a:gd name="T43" fmla="*/ 12890 h 1119"/>
              <a:gd name="T44" fmla="+- 0 3475 3375"/>
              <a:gd name="T45" fmla="*/ T44 w 523"/>
              <a:gd name="T46" fmla="+- 0 12863 12219"/>
              <a:gd name="T47" fmla="*/ 12863 h 1119"/>
              <a:gd name="T48" fmla="+- 0 3649 3375"/>
              <a:gd name="T49" fmla="*/ T48 w 523"/>
              <a:gd name="T50" fmla="+- 0 12890 12219"/>
              <a:gd name="T51" fmla="*/ 12890 h 1119"/>
              <a:gd name="T52" fmla="+- 0 3675 3375"/>
              <a:gd name="T53" fmla="*/ T52 w 523"/>
              <a:gd name="T54" fmla="+- 0 12963 12219"/>
              <a:gd name="T55" fmla="*/ 12963 h 1119"/>
              <a:gd name="T56" fmla="+- 0 3575 3375"/>
              <a:gd name="T57" fmla="*/ T56 w 523"/>
              <a:gd name="T58" fmla="+- 0 12987 12219"/>
              <a:gd name="T59" fmla="*/ 12987 h 1119"/>
              <a:gd name="T60" fmla="+- 0 3597 3375"/>
              <a:gd name="T61" fmla="*/ T60 w 523"/>
              <a:gd name="T62" fmla="+- 0 13011 12219"/>
              <a:gd name="T63" fmla="*/ 13011 h 1119"/>
              <a:gd name="T64" fmla="+- 0 3723 3375"/>
              <a:gd name="T65" fmla="*/ T64 w 523"/>
              <a:gd name="T66" fmla="+- 0 13063 12219"/>
              <a:gd name="T67" fmla="*/ 13063 h 1119"/>
              <a:gd name="T68" fmla="+- 0 3845 3375"/>
              <a:gd name="T69" fmla="*/ T68 w 523"/>
              <a:gd name="T70" fmla="+- 0 13136 12219"/>
              <a:gd name="T71" fmla="*/ 13136 h 1119"/>
              <a:gd name="T72" fmla="+- 0 3845 3375"/>
              <a:gd name="T73" fmla="*/ T72 w 523"/>
              <a:gd name="T74" fmla="+- 0 13236 12219"/>
              <a:gd name="T75" fmla="*/ 13236 h 1119"/>
              <a:gd name="T76" fmla="+- 0 3649 3375"/>
              <a:gd name="T77" fmla="*/ T76 w 523"/>
              <a:gd name="T78" fmla="+- 0 13309 12219"/>
              <a:gd name="T79" fmla="*/ 13309 h 1119"/>
              <a:gd name="T80" fmla="+- 0 3475 3375"/>
              <a:gd name="T81" fmla="*/ T80 w 523"/>
              <a:gd name="T82" fmla="+- 0 13309 12219"/>
              <a:gd name="T83" fmla="*/ 13309 h 1119"/>
              <a:gd name="T84" fmla="+- 0 3400 3375"/>
              <a:gd name="T85" fmla="*/ T84 w 523"/>
              <a:gd name="T86" fmla="+- 0 13212 12219"/>
              <a:gd name="T87" fmla="*/ 13212 h 111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523" h="1119" extrusionOk="0">
                <a:moveTo>
                  <a:pt x="0" y="48"/>
                </a:moveTo>
                <a:cubicBezTo>
                  <a:pt x="0" y="24"/>
                  <a:pt x="0" y="16"/>
                  <a:pt x="25" y="24"/>
                </a:cubicBezTo>
                <a:cubicBezTo>
                  <a:pt x="59" y="36"/>
                  <a:pt x="43" y="62"/>
                  <a:pt x="74" y="97"/>
                </a:cubicBezTo>
                <a:cubicBezTo>
                  <a:pt x="92" y="118"/>
                  <a:pt x="111" y="187"/>
                  <a:pt x="126" y="197"/>
                </a:cubicBezTo>
                <a:cubicBezTo>
                  <a:pt x="152" y="215"/>
                  <a:pt x="154" y="221"/>
                  <a:pt x="200" y="221"/>
                </a:cubicBezTo>
                <a:cubicBezTo>
                  <a:pt x="234" y="221"/>
                  <a:pt x="287" y="215"/>
                  <a:pt x="300" y="173"/>
                </a:cubicBezTo>
                <a:cubicBezTo>
                  <a:pt x="312" y="134"/>
                  <a:pt x="322" y="91"/>
                  <a:pt x="322" y="48"/>
                </a:cubicBezTo>
                <a:cubicBezTo>
                  <a:pt x="322" y="24"/>
                  <a:pt x="322" y="16"/>
                  <a:pt x="322" y="0"/>
                </a:cubicBezTo>
              </a:path>
              <a:path w="523" h="1119" extrusionOk="0">
                <a:moveTo>
                  <a:pt x="522" y="125"/>
                </a:moveTo>
                <a:cubicBezTo>
                  <a:pt x="522" y="165"/>
                  <a:pt x="522" y="206"/>
                  <a:pt x="522" y="246"/>
                </a:cubicBezTo>
              </a:path>
              <a:path w="523" h="1119" extrusionOk="0">
                <a:moveTo>
                  <a:pt x="74" y="671"/>
                </a:moveTo>
                <a:cubicBezTo>
                  <a:pt x="30" y="671"/>
                  <a:pt x="78" y="647"/>
                  <a:pt x="100" y="644"/>
                </a:cubicBezTo>
                <a:cubicBezTo>
                  <a:pt x="170" y="635"/>
                  <a:pt x="218" y="652"/>
                  <a:pt x="274" y="671"/>
                </a:cubicBezTo>
                <a:cubicBezTo>
                  <a:pt x="285" y="675"/>
                  <a:pt x="331" y="721"/>
                  <a:pt x="300" y="744"/>
                </a:cubicBezTo>
                <a:cubicBezTo>
                  <a:pt x="287" y="753"/>
                  <a:pt x="206" y="760"/>
                  <a:pt x="200" y="768"/>
                </a:cubicBezTo>
                <a:cubicBezTo>
                  <a:pt x="174" y="801"/>
                  <a:pt x="173" y="792"/>
                  <a:pt x="222" y="792"/>
                </a:cubicBezTo>
                <a:cubicBezTo>
                  <a:pt x="275" y="792"/>
                  <a:pt x="304" y="811"/>
                  <a:pt x="348" y="844"/>
                </a:cubicBezTo>
                <a:cubicBezTo>
                  <a:pt x="394" y="878"/>
                  <a:pt x="425" y="873"/>
                  <a:pt x="470" y="917"/>
                </a:cubicBezTo>
                <a:cubicBezTo>
                  <a:pt x="502" y="948"/>
                  <a:pt x="513" y="987"/>
                  <a:pt x="470" y="1017"/>
                </a:cubicBezTo>
                <a:cubicBezTo>
                  <a:pt x="407" y="1061"/>
                  <a:pt x="339" y="1067"/>
                  <a:pt x="274" y="1090"/>
                </a:cubicBezTo>
                <a:cubicBezTo>
                  <a:pt x="194" y="1119"/>
                  <a:pt x="172" y="1128"/>
                  <a:pt x="100" y="1090"/>
                </a:cubicBezTo>
                <a:cubicBezTo>
                  <a:pt x="39" y="1058"/>
                  <a:pt x="25" y="1059"/>
                  <a:pt x="25" y="99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6" name="Comment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79575" y="4264025"/>
            <a:ext cx="2949575" cy="519113"/>
          </a:xfrm>
          <a:custGeom>
            <a:avLst/>
            <a:gdLst>
              <a:gd name="T0" fmla="+- 0 4741 4667"/>
              <a:gd name="T1" fmla="*/ T0 w 8191"/>
              <a:gd name="T2" fmla="+- 0 12690 11845"/>
              <a:gd name="T3" fmla="*/ 12690 h 1441"/>
              <a:gd name="T4" fmla="+- 0 5112 4667"/>
              <a:gd name="T5" fmla="*/ T4 w 8191"/>
              <a:gd name="T6" fmla="+- 0 12714 11845"/>
              <a:gd name="T7" fmla="*/ 12714 h 1441"/>
              <a:gd name="T8" fmla="+- 0 4764 4667"/>
              <a:gd name="T9" fmla="*/ T8 w 8191"/>
              <a:gd name="T10" fmla="+- 0 12589 11845"/>
              <a:gd name="T11" fmla="*/ 12589 h 1441"/>
              <a:gd name="T12" fmla="+- 0 4841 4667"/>
              <a:gd name="T13" fmla="*/ T12 w 8191"/>
              <a:gd name="T14" fmla="+- 0 12838 11845"/>
              <a:gd name="T15" fmla="*/ 12838 h 1441"/>
              <a:gd name="T16" fmla="+- 0 5164 4667"/>
              <a:gd name="T17" fmla="*/ T16 w 8191"/>
              <a:gd name="T18" fmla="+- 0 12541 11845"/>
              <a:gd name="T19" fmla="*/ 12541 h 1441"/>
              <a:gd name="T20" fmla="+- 0 5212 4667"/>
              <a:gd name="T21" fmla="*/ T20 w 8191"/>
              <a:gd name="T22" fmla="+- 0 12392 11845"/>
              <a:gd name="T23" fmla="*/ 12392 h 1441"/>
              <a:gd name="T24" fmla="+- 0 5286 4667"/>
              <a:gd name="T25" fmla="*/ T24 w 8191"/>
              <a:gd name="T26" fmla="+- 0 12465 11845"/>
              <a:gd name="T27" fmla="*/ 12465 h 1441"/>
              <a:gd name="T28" fmla="+- 0 5412 4667"/>
              <a:gd name="T29" fmla="*/ T28 w 8191"/>
              <a:gd name="T30" fmla="+- 0 12641 11845"/>
              <a:gd name="T31" fmla="*/ 12641 h 1441"/>
              <a:gd name="T32" fmla="+- 0 5534 4667"/>
              <a:gd name="T33" fmla="*/ T32 w 8191"/>
              <a:gd name="T34" fmla="+- 0 12316 11845"/>
              <a:gd name="T35" fmla="*/ 12316 h 1441"/>
              <a:gd name="T36" fmla="+- 0 5660 4667"/>
              <a:gd name="T37" fmla="*/ T36 w 8191"/>
              <a:gd name="T38" fmla="+- 0 12195 11845"/>
              <a:gd name="T39" fmla="*/ 12195 h 1441"/>
              <a:gd name="T40" fmla="+- 0 5682 4667"/>
              <a:gd name="T41" fmla="*/ T40 w 8191"/>
              <a:gd name="T42" fmla="+- 0 12517 11845"/>
              <a:gd name="T43" fmla="*/ 12517 h 1441"/>
              <a:gd name="T44" fmla="+- 0 5760 4667"/>
              <a:gd name="T45" fmla="*/ T44 w 8191"/>
              <a:gd name="T46" fmla="+- 0 12465 11845"/>
              <a:gd name="T47" fmla="*/ 12465 h 1441"/>
              <a:gd name="T48" fmla="+- 0 5760 4667"/>
              <a:gd name="T49" fmla="*/ T48 w 8191"/>
              <a:gd name="T50" fmla="+- 0 12665 11845"/>
              <a:gd name="T51" fmla="*/ 12665 h 1441"/>
              <a:gd name="T52" fmla="+- 0 5760 4667"/>
              <a:gd name="T53" fmla="*/ T52 w 8191"/>
              <a:gd name="T54" fmla="+- 0 12714 11845"/>
              <a:gd name="T55" fmla="*/ 12714 h 1441"/>
              <a:gd name="T56" fmla="+- 0 6353 4667"/>
              <a:gd name="T57" fmla="*/ T56 w 8191"/>
              <a:gd name="T58" fmla="+- 0 12292 11845"/>
              <a:gd name="T59" fmla="*/ 12292 h 1441"/>
              <a:gd name="T60" fmla="+- 0 6305 4667"/>
              <a:gd name="T61" fmla="*/ T60 w 8191"/>
              <a:gd name="T62" fmla="+- 0 12344 11845"/>
              <a:gd name="T63" fmla="*/ 12344 h 1441"/>
              <a:gd name="T64" fmla="+- 0 6353 4667"/>
              <a:gd name="T65" fmla="*/ T64 w 8191"/>
              <a:gd name="T66" fmla="+- 0 12814 11845"/>
              <a:gd name="T67" fmla="*/ 12814 h 1441"/>
              <a:gd name="T68" fmla="+- 0 6949 4667"/>
              <a:gd name="T69" fmla="*/ T68 w 8191"/>
              <a:gd name="T70" fmla="+- 0 11946 11845"/>
              <a:gd name="T71" fmla="*/ 11946 h 1441"/>
              <a:gd name="T72" fmla="+- 0 6949 4667"/>
              <a:gd name="T73" fmla="*/ T72 w 8191"/>
              <a:gd name="T74" fmla="+- 0 12267 11845"/>
              <a:gd name="T75" fmla="*/ 12267 h 1441"/>
              <a:gd name="T76" fmla="+- 0 6801 4667"/>
              <a:gd name="T77" fmla="*/ T76 w 8191"/>
              <a:gd name="T78" fmla="+- 0 12541 11845"/>
              <a:gd name="T79" fmla="*/ 12541 h 1441"/>
              <a:gd name="T80" fmla="+- 0 7323 4667"/>
              <a:gd name="T81" fmla="*/ T80 w 8191"/>
              <a:gd name="T82" fmla="+- 0 12517 11845"/>
              <a:gd name="T83" fmla="*/ 12517 h 1441"/>
              <a:gd name="T84" fmla="+- 0 6949 4667"/>
              <a:gd name="T85" fmla="*/ T84 w 8191"/>
              <a:gd name="T86" fmla="+- 0 12738 11845"/>
              <a:gd name="T87" fmla="*/ 12738 h 1441"/>
              <a:gd name="T88" fmla="+- 0 7049 4667"/>
              <a:gd name="T89" fmla="*/ T88 w 8191"/>
              <a:gd name="T90" fmla="+- 0 12863 11845"/>
              <a:gd name="T91" fmla="*/ 12863 h 1441"/>
              <a:gd name="T92" fmla="+- 0 6975 4667"/>
              <a:gd name="T93" fmla="*/ T92 w 8191"/>
              <a:gd name="T94" fmla="+- 0 12963 11845"/>
              <a:gd name="T95" fmla="*/ 12963 h 1441"/>
              <a:gd name="T96" fmla="+- 0 7197 4667"/>
              <a:gd name="T97" fmla="*/ T96 w 8191"/>
              <a:gd name="T98" fmla="+- 0 13088 11845"/>
              <a:gd name="T99" fmla="*/ 13088 h 1441"/>
              <a:gd name="T100" fmla="+- 0 6753 4667"/>
              <a:gd name="T101" fmla="*/ T100 w 8191"/>
              <a:gd name="T102" fmla="+- 0 13160 11845"/>
              <a:gd name="T103" fmla="*/ 13160 h 1441"/>
              <a:gd name="T104" fmla="+- 0 7546 4667"/>
              <a:gd name="T105" fmla="*/ T104 w 8191"/>
              <a:gd name="T106" fmla="+- 0 12565 11845"/>
              <a:gd name="T107" fmla="*/ 12565 h 1441"/>
              <a:gd name="T108" fmla="+- 0 7868 4667"/>
              <a:gd name="T109" fmla="*/ T108 w 8191"/>
              <a:gd name="T110" fmla="+- 0 12617 11845"/>
              <a:gd name="T111" fmla="*/ 12617 h 1441"/>
              <a:gd name="T112" fmla="+- 0 7894 4667"/>
              <a:gd name="T113" fmla="*/ T112 w 8191"/>
              <a:gd name="T114" fmla="+- 0 12589 11845"/>
              <a:gd name="T115" fmla="*/ 12589 h 1441"/>
              <a:gd name="T116" fmla="+- 0 7846 4667"/>
              <a:gd name="T117" fmla="*/ T116 w 8191"/>
              <a:gd name="T118" fmla="+- 0 12617 11845"/>
              <a:gd name="T119" fmla="*/ 12617 h 1441"/>
              <a:gd name="T120" fmla="+- 0 8564 4667"/>
              <a:gd name="T121" fmla="*/ T120 w 8191"/>
              <a:gd name="T122" fmla="+- 0 12043 11845"/>
              <a:gd name="T123" fmla="*/ 12043 h 1441"/>
              <a:gd name="T124" fmla="+- 0 8638 4667"/>
              <a:gd name="T125" fmla="*/ T124 w 8191"/>
              <a:gd name="T126" fmla="+- 0 12416 11845"/>
              <a:gd name="T127" fmla="*/ 12416 h 1441"/>
              <a:gd name="T128" fmla="+- 0 8316 4667"/>
              <a:gd name="T129" fmla="*/ T128 w 8191"/>
              <a:gd name="T130" fmla="+- 0 12589 11845"/>
              <a:gd name="T131" fmla="*/ 12589 h 1441"/>
              <a:gd name="T132" fmla="+- 0 8712 4667"/>
              <a:gd name="T133" fmla="*/ T132 w 8191"/>
              <a:gd name="T134" fmla="+- 0 12690 11845"/>
              <a:gd name="T135" fmla="*/ 12690 h 1441"/>
              <a:gd name="T136" fmla="+- 0 9209 4667"/>
              <a:gd name="T137" fmla="*/ T136 w 8191"/>
              <a:gd name="T138" fmla="+- 0 12714 11845"/>
              <a:gd name="T139" fmla="*/ 12714 h 1441"/>
              <a:gd name="T140" fmla="+- 0 8638 4667"/>
              <a:gd name="T141" fmla="*/ T140 w 8191"/>
              <a:gd name="T142" fmla="+- 0 12890 11845"/>
              <a:gd name="T143" fmla="*/ 12890 h 1441"/>
              <a:gd name="T144" fmla="+- 0 8638 4667"/>
              <a:gd name="T145" fmla="*/ T144 w 8191"/>
              <a:gd name="T146" fmla="+- 0 13039 11845"/>
              <a:gd name="T147" fmla="*/ 13039 h 1441"/>
              <a:gd name="T148" fmla="+- 0 8838 4667"/>
              <a:gd name="T149" fmla="*/ T148 w 8191"/>
              <a:gd name="T150" fmla="+- 0 12987 11845"/>
              <a:gd name="T151" fmla="*/ 12987 h 1441"/>
              <a:gd name="T152" fmla="+- 0 8786 4667"/>
              <a:gd name="T153" fmla="*/ T152 w 8191"/>
              <a:gd name="T154" fmla="+- 0 13063 11845"/>
              <a:gd name="T155" fmla="*/ 13063 h 1441"/>
              <a:gd name="T156" fmla="+- 0 8838 4667"/>
              <a:gd name="T157" fmla="*/ T156 w 8191"/>
              <a:gd name="T158" fmla="+- 0 13261 11845"/>
              <a:gd name="T159" fmla="*/ 13261 h 1441"/>
              <a:gd name="T160" fmla="+- 0 9779 4667"/>
              <a:gd name="T161" fmla="*/ T160 w 8191"/>
              <a:gd name="T162" fmla="+- 0 12617 11845"/>
              <a:gd name="T163" fmla="*/ 12617 h 1441"/>
              <a:gd name="T164" fmla="+- 0 9683 4667"/>
              <a:gd name="T165" fmla="*/ T164 w 8191"/>
              <a:gd name="T166" fmla="+- 0 12714 11845"/>
              <a:gd name="T167" fmla="*/ 12714 h 1441"/>
              <a:gd name="T168" fmla="+- 0 10602 4667"/>
              <a:gd name="T169" fmla="*/ T168 w 8191"/>
              <a:gd name="T170" fmla="+- 0 11845 11845"/>
              <a:gd name="T171" fmla="*/ 11845 h 1441"/>
              <a:gd name="T172" fmla="+- 0 10624 4667"/>
              <a:gd name="T173" fmla="*/ T172 w 8191"/>
              <a:gd name="T174" fmla="+- 0 12316 11845"/>
              <a:gd name="T175" fmla="*/ 12316 h 1441"/>
              <a:gd name="T176" fmla="+- 0 10772 4667"/>
              <a:gd name="T177" fmla="*/ T176 w 8191"/>
              <a:gd name="T178" fmla="+- 0 12541 11845"/>
              <a:gd name="T179" fmla="*/ 12541 h 1441"/>
              <a:gd name="T180" fmla="+- 0 10427 4667"/>
              <a:gd name="T181" fmla="*/ T180 w 8191"/>
              <a:gd name="T182" fmla="+- 0 12838 11845"/>
              <a:gd name="T183" fmla="*/ 12838 h 1441"/>
              <a:gd name="T184" fmla="+- 0 10676 4667"/>
              <a:gd name="T185" fmla="*/ T184 w 8191"/>
              <a:gd name="T186" fmla="+- 0 12963 11845"/>
              <a:gd name="T187" fmla="*/ 12963 h 1441"/>
              <a:gd name="T188" fmla="+- 0 10502 4667"/>
              <a:gd name="T189" fmla="*/ T188 w 8191"/>
              <a:gd name="T190" fmla="+- 0 13112 11845"/>
              <a:gd name="T191" fmla="*/ 13112 h 1441"/>
              <a:gd name="T192" fmla="+- 0 10850 4667"/>
              <a:gd name="T193" fmla="*/ T192 w 8191"/>
              <a:gd name="T194" fmla="+- 0 13088 11845"/>
              <a:gd name="T195" fmla="*/ 13088 h 1441"/>
              <a:gd name="T196" fmla="+- 0 11172 4667"/>
              <a:gd name="T197" fmla="*/ T196 w 8191"/>
              <a:gd name="T198" fmla="+- 0 12070 11845"/>
              <a:gd name="T199" fmla="*/ 12070 h 1441"/>
              <a:gd name="T200" fmla="+- 0 11368 4667"/>
              <a:gd name="T201" fmla="*/ T200 w 8191"/>
              <a:gd name="T202" fmla="+- 0 12344 11845"/>
              <a:gd name="T203" fmla="*/ 12344 h 1441"/>
              <a:gd name="T204" fmla="+- 0 11294 4667"/>
              <a:gd name="T205" fmla="*/ T204 w 8191"/>
              <a:gd name="T206" fmla="+- 0 12838 11845"/>
              <a:gd name="T207" fmla="*/ 12838 h 1441"/>
              <a:gd name="T208" fmla="+- 0 11642 4667"/>
              <a:gd name="T209" fmla="*/ T208 w 8191"/>
              <a:gd name="T210" fmla="+- 0 12440 11845"/>
              <a:gd name="T211" fmla="*/ 12440 h 1441"/>
              <a:gd name="T212" fmla="+- 0 12017 4667"/>
              <a:gd name="T213" fmla="*/ T212 w 8191"/>
              <a:gd name="T214" fmla="+- 0 12440 11845"/>
              <a:gd name="T215" fmla="*/ 12440 h 1441"/>
              <a:gd name="T216" fmla="+- 0 11642 4667"/>
              <a:gd name="T217" fmla="*/ T216 w 8191"/>
              <a:gd name="T218" fmla="+- 0 12641 11845"/>
              <a:gd name="T219" fmla="*/ 12641 h 1441"/>
              <a:gd name="T220" fmla="+- 0 12461 4667"/>
              <a:gd name="T221" fmla="*/ T220 w 8191"/>
              <a:gd name="T222" fmla="+- 0 12738 11845"/>
              <a:gd name="T223" fmla="*/ 12738 h 1441"/>
              <a:gd name="T224" fmla="+- 0 12439 4667"/>
              <a:gd name="T225" fmla="*/ T224 w 8191"/>
              <a:gd name="T226" fmla="+- 0 12541 11845"/>
              <a:gd name="T227" fmla="*/ 12541 h 1441"/>
              <a:gd name="T228" fmla="+- 0 12809 4667"/>
              <a:gd name="T229" fmla="*/ T228 w 8191"/>
              <a:gd name="T230" fmla="+- 0 12589 11845"/>
              <a:gd name="T231" fmla="*/ 12589 h 1441"/>
              <a:gd name="T232" fmla="+- 0 12613 4667"/>
              <a:gd name="T233" fmla="*/ T232 w 8191"/>
              <a:gd name="T234" fmla="+- 0 12766 11845"/>
              <a:gd name="T235" fmla="*/ 12766 h 14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8191" h="1441" extrusionOk="0">
                <a:moveTo>
                  <a:pt x="23" y="845"/>
                </a:moveTo>
                <a:cubicBezTo>
                  <a:pt x="-39" y="845"/>
                  <a:pt x="63" y="845"/>
                  <a:pt x="74" y="845"/>
                </a:cubicBezTo>
                <a:cubicBezTo>
                  <a:pt x="171" y="845"/>
                  <a:pt x="254" y="849"/>
                  <a:pt x="345" y="869"/>
                </a:cubicBezTo>
                <a:cubicBezTo>
                  <a:pt x="376" y="876"/>
                  <a:pt x="413" y="869"/>
                  <a:pt x="445" y="869"/>
                </a:cubicBezTo>
              </a:path>
              <a:path w="8191" h="1441" extrusionOk="0">
                <a:moveTo>
                  <a:pt x="123" y="744"/>
                </a:moveTo>
                <a:cubicBezTo>
                  <a:pt x="114" y="744"/>
                  <a:pt x="106" y="744"/>
                  <a:pt x="97" y="744"/>
                </a:cubicBezTo>
                <a:cubicBezTo>
                  <a:pt x="97" y="806"/>
                  <a:pt x="107" y="844"/>
                  <a:pt x="123" y="893"/>
                </a:cubicBezTo>
                <a:cubicBezTo>
                  <a:pt x="132" y="921"/>
                  <a:pt x="142" y="977"/>
                  <a:pt x="174" y="993"/>
                </a:cubicBezTo>
                <a:cubicBezTo>
                  <a:pt x="206" y="1009"/>
                  <a:pt x="186" y="1006"/>
                  <a:pt x="223" y="1018"/>
                </a:cubicBezTo>
              </a:path>
              <a:path w="8191" h="1441" extrusionOk="0">
                <a:moveTo>
                  <a:pt x="497" y="696"/>
                </a:moveTo>
                <a:cubicBezTo>
                  <a:pt x="497" y="652"/>
                  <a:pt x="512" y="637"/>
                  <a:pt x="519" y="620"/>
                </a:cubicBezTo>
                <a:cubicBezTo>
                  <a:pt x="532" y="591"/>
                  <a:pt x="520" y="558"/>
                  <a:pt x="545" y="547"/>
                </a:cubicBezTo>
                <a:cubicBezTo>
                  <a:pt x="554" y="547"/>
                  <a:pt x="562" y="547"/>
                  <a:pt x="571" y="547"/>
                </a:cubicBezTo>
                <a:cubicBezTo>
                  <a:pt x="588" y="553"/>
                  <a:pt x="610" y="593"/>
                  <a:pt x="619" y="620"/>
                </a:cubicBezTo>
                <a:cubicBezTo>
                  <a:pt x="630" y="654"/>
                  <a:pt x="653" y="691"/>
                  <a:pt x="671" y="720"/>
                </a:cubicBezTo>
                <a:cubicBezTo>
                  <a:pt x="696" y="759"/>
                  <a:pt x="693" y="790"/>
                  <a:pt x="745" y="796"/>
                </a:cubicBezTo>
                <a:cubicBezTo>
                  <a:pt x="778" y="800"/>
                  <a:pt x="813" y="703"/>
                  <a:pt x="819" y="672"/>
                </a:cubicBezTo>
                <a:cubicBezTo>
                  <a:pt x="830" y="613"/>
                  <a:pt x="842" y="523"/>
                  <a:pt x="867" y="471"/>
                </a:cubicBezTo>
                <a:cubicBezTo>
                  <a:pt x="877" y="451"/>
                  <a:pt x="920" y="360"/>
                  <a:pt x="941" y="350"/>
                </a:cubicBezTo>
                <a:cubicBezTo>
                  <a:pt x="967" y="350"/>
                  <a:pt x="976" y="350"/>
                  <a:pt x="993" y="350"/>
                </a:cubicBezTo>
              </a:path>
              <a:path w="8191" h="1441" extrusionOk="0">
                <a:moveTo>
                  <a:pt x="1041" y="772"/>
                </a:moveTo>
                <a:cubicBezTo>
                  <a:pt x="1031" y="732"/>
                  <a:pt x="1015" y="717"/>
                  <a:pt x="1015" y="672"/>
                </a:cubicBezTo>
                <a:cubicBezTo>
                  <a:pt x="1015" y="657"/>
                  <a:pt x="1063" y="622"/>
                  <a:pt x="1067" y="620"/>
                </a:cubicBezTo>
                <a:cubicBezTo>
                  <a:pt x="1076" y="620"/>
                  <a:pt x="1084" y="620"/>
                  <a:pt x="1093" y="620"/>
                </a:cubicBezTo>
                <a:cubicBezTo>
                  <a:pt x="1117" y="630"/>
                  <a:pt x="1137" y="659"/>
                  <a:pt x="1141" y="696"/>
                </a:cubicBezTo>
                <a:cubicBezTo>
                  <a:pt x="1148" y="753"/>
                  <a:pt x="1109" y="767"/>
                  <a:pt x="1093" y="820"/>
                </a:cubicBezTo>
                <a:cubicBezTo>
                  <a:pt x="1084" y="850"/>
                  <a:pt x="1056" y="864"/>
                  <a:pt x="1015" y="869"/>
                </a:cubicBezTo>
                <a:cubicBezTo>
                  <a:pt x="975" y="874"/>
                  <a:pt x="1052" y="869"/>
                  <a:pt x="1093" y="869"/>
                </a:cubicBezTo>
                <a:cubicBezTo>
                  <a:pt x="1142" y="869"/>
                  <a:pt x="1192" y="869"/>
                  <a:pt x="1241" y="869"/>
                </a:cubicBezTo>
              </a:path>
              <a:path w="8191" h="1441" extrusionOk="0">
                <a:moveTo>
                  <a:pt x="1686" y="447"/>
                </a:moveTo>
                <a:cubicBezTo>
                  <a:pt x="1686" y="422"/>
                  <a:pt x="1686" y="414"/>
                  <a:pt x="1686" y="398"/>
                </a:cubicBezTo>
                <a:cubicBezTo>
                  <a:pt x="1640" y="415"/>
                  <a:pt x="1656" y="451"/>
                  <a:pt x="1638" y="499"/>
                </a:cubicBezTo>
                <a:cubicBezTo>
                  <a:pt x="1607" y="582"/>
                  <a:pt x="1612" y="653"/>
                  <a:pt x="1612" y="744"/>
                </a:cubicBezTo>
                <a:cubicBezTo>
                  <a:pt x="1612" y="823"/>
                  <a:pt x="1639" y="902"/>
                  <a:pt x="1686" y="969"/>
                </a:cubicBezTo>
                <a:cubicBezTo>
                  <a:pt x="1711" y="1004"/>
                  <a:pt x="1750" y="1035"/>
                  <a:pt x="1786" y="1045"/>
                </a:cubicBezTo>
              </a:path>
              <a:path w="8191" h="1441" extrusionOk="0">
                <a:moveTo>
                  <a:pt x="2282" y="101"/>
                </a:moveTo>
                <a:cubicBezTo>
                  <a:pt x="2282" y="93"/>
                  <a:pt x="2282" y="84"/>
                  <a:pt x="2282" y="76"/>
                </a:cubicBezTo>
                <a:cubicBezTo>
                  <a:pt x="2282" y="191"/>
                  <a:pt x="2282" y="307"/>
                  <a:pt x="2282" y="422"/>
                </a:cubicBezTo>
              </a:path>
              <a:path w="8191" h="1441" extrusionOk="0">
                <a:moveTo>
                  <a:pt x="2060" y="720"/>
                </a:moveTo>
                <a:cubicBezTo>
                  <a:pt x="1998" y="691"/>
                  <a:pt x="2108" y="696"/>
                  <a:pt x="2134" y="696"/>
                </a:cubicBezTo>
                <a:cubicBezTo>
                  <a:pt x="2230" y="696"/>
                  <a:pt x="2314" y="675"/>
                  <a:pt x="2408" y="672"/>
                </a:cubicBezTo>
                <a:cubicBezTo>
                  <a:pt x="2490" y="669"/>
                  <a:pt x="2574" y="672"/>
                  <a:pt x="2656" y="672"/>
                </a:cubicBezTo>
              </a:path>
              <a:path w="8191" h="1441" extrusionOk="0">
                <a:moveTo>
                  <a:pt x="2182" y="945"/>
                </a:moveTo>
                <a:cubicBezTo>
                  <a:pt x="2195" y="928"/>
                  <a:pt x="2244" y="896"/>
                  <a:pt x="2282" y="893"/>
                </a:cubicBezTo>
                <a:cubicBezTo>
                  <a:pt x="2315" y="890"/>
                  <a:pt x="2390" y="896"/>
                  <a:pt x="2408" y="921"/>
                </a:cubicBezTo>
                <a:cubicBezTo>
                  <a:pt x="2429" y="951"/>
                  <a:pt x="2398" y="1000"/>
                  <a:pt x="2382" y="1018"/>
                </a:cubicBezTo>
                <a:cubicBezTo>
                  <a:pt x="2364" y="1038"/>
                  <a:pt x="2315" y="1083"/>
                  <a:pt x="2308" y="1094"/>
                </a:cubicBezTo>
                <a:cubicBezTo>
                  <a:pt x="2308" y="1102"/>
                  <a:pt x="2308" y="1110"/>
                  <a:pt x="2308" y="1118"/>
                </a:cubicBezTo>
                <a:cubicBezTo>
                  <a:pt x="2317" y="1144"/>
                  <a:pt x="2373" y="1159"/>
                  <a:pt x="2408" y="1166"/>
                </a:cubicBezTo>
                <a:cubicBezTo>
                  <a:pt x="2467" y="1178"/>
                  <a:pt x="2504" y="1190"/>
                  <a:pt x="2530" y="1243"/>
                </a:cubicBezTo>
                <a:cubicBezTo>
                  <a:pt x="2512" y="1278"/>
                  <a:pt x="2433" y="1333"/>
                  <a:pt x="2382" y="1343"/>
                </a:cubicBezTo>
                <a:cubicBezTo>
                  <a:pt x="2290" y="1361"/>
                  <a:pt x="2168" y="1351"/>
                  <a:pt x="2086" y="1315"/>
                </a:cubicBezTo>
              </a:path>
              <a:path w="8191" h="1441" extrusionOk="0">
                <a:moveTo>
                  <a:pt x="2927" y="720"/>
                </a:moveTo>
                <a:cubicBezTo>
                  <a:pt x="2903" y="720"/>
                  <a:pt x="2895" y="720"/>
                  <a:pt x="2879" y="720"/>
                </a:cubicBezTo>
                <a:cubicBezTo>
                  <a:pt x="2924" y="731"/>
                  <a:pt x="2950" y="744"/>
                  <a:pt x="3004" y="744"/>
                </a:cubicBezTo>
                <a:cubicBezTo>
                  <a:pt x="3074" y="744"/>
                  <a:pt x="3130" y="772"/>
                  <a:pt x="3201" y="772"/>
                </a:cubicBezTo>
                <a:cubicBezTo>
                  <a:pt x="3259" y="772"/>
                  <a:pt x="3271" y="796"/>
                  <a:pt x="3327" y="796"/>
                </a:cubicBezTo>
              </a:path>
              <a:path w="8191" h="1441" extrusionOk="0">
                <a:moveTo>
                  <a:pt x="3227" y="744"/>
                </a:moveTo>
                <a:cubicBezTo>
                  <a:pt x="3204" y="723"/>
                  <a:pt x="3195" y="718"/>
                  <a:pt x="3201" y="696"/>
                </a:cubicBezTo>
                <a:cubicBezTo>
                  <a:pt x="3167" y="708"/>
                  <a:pt x="3179" y="730"/>
                  <a:pt x="3179" y="772"/>
                </a:cubicBezTo>
                <a:cubicBezTo>
                  <a:pt x="3179" y="813"/>
                  <a:pt x="3168" y="832"/>
                  <a:pt x="3201" y="845"/>
                </a:cubicBezTo>
              </a:path>
              <a:path w="8191" h="1441" extrusionOk="0">
                <a:moveTo>
                  <a:pt x="3897" y="198"/>
                </a:moveTo>
                <a:cubicBezTo>
                  <a:pt x="3897" y="289"/>
                  <a:pt x="3908" y="363"/>
                  <a:pt x="3923" y="447"/>
                </a:cubicBezTo>
                <a:cubicBezTo>
                  <a:pt x="3934" y="508"/>
                  <a:pt x="3953" y="521"/>
                  <a:pt x="3971" y="571"/>
                </a:cubicBezTo>
                <a:cubicBezTo>
                  <a:pt x="3971" y="579"/>
                  <a:pt x="3971" y="587"/>
                  <a:pt x="3971" y="595"/>
                </a:cubicBezTo>
              </a:path>
              <a:path w="8191" h="1441" extrusionOk="0">
                <a:moveTo>
                  <a:pt x="3649" y="744"/>
                </a:moveTo>
                <a:cubicBezTo>
                  <a:pt x="3662" y="785"/>
                  <a:pt x="3697" y="772"/>
                  <a:pt x="3749" y="796"/>
                </a:cubicBezTo>
                <a:cubicBezTo>
                  <a:pt x="3831" y="833"/>
                  <a:pt x="3956" y="837"/>
                  <a:pt x="4045" y="845"/>
                </a:cubicBezTo>
                <a:cubicBezTo>
                  <a:pt x="4163" y="856"/>
                  <a:pt x="4274" y="869"/>
                  <a:pt x="4394" y="869"/>
                </a:cubicBezTo>
                <a:cubicBezTo>
                  <a:pt x="4443" y="869"/>
                  <a:pt x="4493" y="869"/>
                  <a:pt x="4542" y="869"/>
                </a:cubicBezTo>
              </a:path>
              <a:path w="8191" h="1441" extrusionOk="0">
                <a:moveTo>
                  <a:pt x="3971" y="1018"/>
                </a:moveTo>
                <a:cubicBezTo>
                  <a:pt x="3971" y="1027"/>
                  <a:pt x="3971" y="1036"/>
                  <a:pt x="3971" y="1045"/>
                </a:cubicBezTo>
                <a:cubicBezTo>
                  <a:pt x="3941" y="1055"/>
                  <a:pt x="3927" y="1077"/>
                  <a:pt x="3923" y="1118"/>
                </a:cubicBezTo>
                <a:cubicBezTo>
                  <a:pt x="3919" y="1154"/>
                  <a:pt x="3932" y="1184"/>
                  <a:pt x="3971" y="1194"/>
                </a:cubicBezTo>
                <a:cubicBezTo>
                  <a:pt x="4015" y="1205"/>
                  <a:pt x="4147" y="1212"/>
                  <a:pt x="4171" y="1166"/>
                </a:cubicBezTo>
                <a:cubicBezTo>
                  <a:pt x="4171" y="1158"/>
                  <a:pt x="4171" y="1150"/>
                  <a:pt x="4171" y="1142"/>
                </a:cubicBezTo>
              </a:path>
              <a:path w="8191" h="1441" extrusionOk="0">
                <a:moveTo>
                  <a:pt x="4097" y="1094"/>
                </a:moveTo>
                <a:cubicBezTo>
                  <a:pt x="4106" y="1131"/>
                  <a:pt x="4106" y="1181"/>
                  <a:pt x="4119" y="1218"/>
                </a:cubicBezTo>
                <a:cubicBezTo>
                  <a:pt x="4139" y="1275"/>
                  <a:pt x="4145" y="1307"/>
                  <a:pt x="4145" y="1367"/>
                </a:cubicBezTo>
                <a:cubicBezTo>
                  <a:pt x="4145" y="1395"/>
                  <a:pt x="4148" y="1406"/>
                  <a:pt x="4171" y="1416"/>
                </a:cubicBezTo>
              </a:path>
              <a:path w="8191" h="1441" extrusionOk="0">
                <a:moveTo>
                  <a:pt x="4842" y="772"/>
                </a:moveTo>
                <a:cubicBezTo>
                  <a:pt x="4932" y="772"/>
                  <a:pt x="5022" y="772"/>
                  <a:pt x="5112" y="772"/>
                </a:cubicBezTo>
              </a:path>
              <a:path w="8191" h="1441" extrusionOk="0">
                <a:moveTo>
                  <a:pt x="4990" y="696"/>
                </a:moveTo>
                <a:cubicBezTo>
                  <a:pt x="4990" y="767"/>
                  <a:pt x="4996" y="812"/>
                  <a:pt x="5016" y="869"/>
                </a:cubicBezTo>
                <a:cubicBezTo>
                  <a:pt x="5016" y="897"/>
                  <a:pt x="5018" y="908"/>
                  <a:pt x="5038" y="921"/>
                </a:cubicBezTo>
              </a:path>
              <a:path w="8191" h="1441" extrusionOk="0">
                <a:moveTo>
                  <a:pt x="5935" y="0"/>
                </a:moveTo>
                <a:cubicBezTo>
                  <a:pt x="5964" y="43"/>
                  <a:pt x="5957" y="70"/>
                  <a:pt x="5957" y="125"/>
                </a:cubicBezTo>
                <a:cubicBezTo>
                  <a:pt x="5957" y="240"/>
                  <a:pt x="5957" y="356"/>
                  <a:pt x="5957" y="471"/>
                </a:cubicBezTo>
              </a:path>
              <a:path w="8191" h="1441" extrusionOk="0">
                <a:moveTo>
                  <a:pt x="5534" y="672"/>
                </a:moveTo>
                <a:cubicBezTo>
                  <a:pt x="5726" y="672"/>
                  <a:pt x="5921" y="668"/>
                  <a:pt x="6105" y="696"/>
                </a:cubicBezTo>
                <a:cubicBezTo>
                  <a:pt x="6160" y="704"/>
                  <a:pt x="6240" y="672"/>
                  <a:pt x="6257" y="720"/>
                </a:cubicBezTo>
              </a:path>
              <a:path w="8191" h="1441" extrusionOk="0">
                <a:moveTo>
                  <a:pt x="5760" y="993"/>
                </a:moveTo>
                <a:cubicBezTo>
                  <a:pt x="5850" y="993"/>
                  <a:pt x="5941" y="993"/>
                  <a:pt x="6031" y="993"/>
                </a:cubicBezTo>
                <a:cubicBezTo>
                  <a:pt x="6031" y="1045"/>
                  <a:pt x="6012" y="1066"/>
                  <a:pt x="6009" y="1118"/>
                </a:cubicBezTo>
                <a:cubicBezTo>
                  <a:pt x="6003" y="1225"/>
                  <a:pt x="6009" y="1333"/>
                  <a:pt x="6009" y="1440"/>
                </a:cubicBezTo>
              </a:path>
              <a:path w="8191" h="1441" extrusionOk="0">
                <a:moveTo>
                  <a:pt x="5835" y="1267"/>
                </a:moveTo>
                <a:cubicBezTo>
                  <a:pt x="5924" y="1267"/>
                  <a:pt x="5999" y="1257"/>
                  <a:pt x="6083" y="1243"/>
                </a:cubicBezTo>
                <a:cubicBezTo>
                  <a:pt x="6132" y="1243"/>
                  <a:pt x="6150" y="1243"/>
                  <a:pt x="6183" y="1243"/>
                </a:cubicBezTo>
              </a:path>
              <a:path w="8191" h="1441" extrusionOk="0">
                <a:moveTo>
                  <a:pt x="6505" y="298"/>
                </a:moveTo>
                <a:cubicBezTo>
                  <a:pt x="6505" y="274"/>
                  <a:pt x="6505" y="249"/>
                  <a:pt x="6505" y="225"/>
                </a:cubicBezTo>
                <a:cubicBezTo>
                  <a:pt x="6551" y="225"/>
                  <a:pt x="6574" y="232"/>
                  <a:pt x="6601" y="274"/>
                </a:cubicBezTo>
                <a:cubicBezTo>
                  <a:pt x="6647" y="344"/>
                  <a:pt x="6674" y="421"/>
                  <a:pt x="6701" y="499"/>
                </a:cubicBezTo>
                <a:cubicBezTo>
                  <a:pt x="6731" y="585"/>
                  <a:pt x="6745" y="704"/>
                  <a:pt x="6727" y="796"/>
                </a:cubicBezTo>
                <a:cubicBezTo>
                  <a:pt x="6711" y="876"/>
                  <a:pt x="6655" y="926"/>
                  <a:pt x="6627" y="993"/>
                </a:cubicBezTo>
                <a:cubicBezTo>
                  <a:pt x="6627" y="1022"/>
                  <a:pt x="6624" y="1033"/>
                  <a:pt x="6601" y="1045"/>
                </a:cubicBezTo>
              </a:path>
              <a:path w="8191" h="1441" extrusionOk="0">
                <a:moveTo>
                  <a:pt x="6975" y="595"/>
                </a:moveTo>
                <a:cubicBezTo>
                  <a:pt x="7040" y="595"/>
                  <a:pt x="7089" y="581"/>
                  <a:pt x="7150" y="571"/>
                </a:cubicBezTo>
                <a:cubicBezTo>
                  <a:pt x="7224" y="559"/>
                  <a:pt x="7289" y="577"/>
                  <a:pt x="7350" y="595"/>
                </a:cubicBezTo>
                <a:cubicBezTo>
                  <a:pt x="7357" y="595"/>
                  <a:pt x="7365" y="595"/>
                  <a:pt x="7372" y="595"/>
                </a:cubicBezTo>
              </a:path>
              <a:path w="8191" h="1441" extrusionOk="0">
                <a:moveTo>
                  <a:pt x="6975" y="796"/>
                </a:moveTo>
                <a:cubicBezTo>
                  <a:pt x="7107" y="796"/>
                  <a:pt x="7240" y="796"/>
                  <a:pt x="7372" y="796"/>
                </a:cubicBezTo>
              </a:path>
              <a:path w="8191" h="1441" extrusionOk="0">
                <a:moveTo>
                  <a:pt x="7794" y="893"/>
                </a:moveTo>
                <a:cubicBezTo>
                  <a:pt x="7758" y="856"/>
                  <a:pt x="7746" y="847"/>
                  <a:pt x="7746" y="796"/>
                </a:cubicBezTo>
                <a:cubicBezTo>
                  <a:pt x="7746" y="747"/>
                  <a:pt x="7740" y="732"/>
                  <a:pt x="7772" y="696"/>
                </a:cubicBezTo>
                <a:cubicBezTo>
                  <a:pt x="7799" y="665"/>
                  <a:pt x="7902" y="639"/>
                  <a:pt x="7946" y="647"/>
                </a:cubicBezTo>
                <a:cubicBezTo>
                  <a:pt x="7998" y="656"/>
                  <a:pt x="8108" y="697"/>
                  <a:pt x="8142" y="744"/>
                </a:cubicBezTo>
                <a:cubicBezTo>
                  <a:pt x="8172" y="785"/>
                  <a:pt x="8221" y="851"/>
                  <a:pt x="8168" y="893"/>
                </a:cubicBezTo>
                <a:cubicBezTo>
                  <a:pt x="8108" y="941"/>
                  <a:pt x="8018" y="921"/>
                  <a:pt x="7946" y="921"/>
                </a:cubicBezTo>
                <a:cubicBezTo>
                  <a:pt x="7913" y="921"/>
                  <a:pt x="7879" y="921"/>
                  <a:pt x="7846" y="92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7" name="Comment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26000" y="3746500"/>
            <a:ext cx="2922588" cy="893763"/>
          </a:xfrm>
          <a:custGeom>
            <a:avLst/>
            <a:gdLst>
              <a:gd name="T0" fmla="+- 0 13628 13406"/>
              <a:gd name="T1" fmla="*/ T0 w 8120"/>
              <a:gd name="T2" fmla="+- 0 12738 10406"/>
              <a:gd name="T3" fmla="*/ 12738 h 2485"/>
              <a:gd name="T4" fmla="+- 0 14276 13406"/>
              <a:gd name="T5" fmla="*/ T4 w 8120"/>
              <a:gd name="T6" fmla="+- 0 12541 10406"/>
              <a:gd name="T7" fmla="*/ 12541 h 2485"/>
              <a:gd name="T8" fmla="+- 0 14547 13406"/>
              <a:gd name="T9" fmla="*/ T8 w 8120"/>
              <a:gd name="T10" fmla="+- 0 12838 10406"/>
              <a:gd name="T11" fmla="*/ 12838 h 2485"/>
              <a:gd name="T12" fmla="+- 0 13780 13406"/>
              <a:gd name="T13" fmla="*/ T12 w 8120"/>
              <a:gd name="T14" fmla="+- 0 12167 10406"/>
              <a:gd name="T15" fmla="*/ 12167 h 2485"/>
              <a:gd name="T16" fmla="+- 0 13854 13406"/>
              <a:gd name="T17" fmla="*/ T16 w 8120"/>
              <a:gd name="T18" fmla="+- 0 11994 10406"/>
              <a:gd name="T19" fmla="*/ 11994 h 2485"/>
              <a:gd name="T20" fmla="+- 0 13754 13406"/>
              <a:gd name="T21" fmla="*/ T20 w 8120"/>
              <a:gd name="T22" fmla="+- 0 12219 10406"/>
              <a:gd name="T23" fmla="*/ 12219 h 2485"/>
              <a:gd name="T24" fmla="+- 0 13854 13406"/>
              <a:gd name="T25" fmla="*/ T24 w 8120"/>
              <a:gd name="T26" fmla="+- 0 12316 10406"/>
              <a:gd name="T27" fmla="*/ 12316 h 2485"/>
              <a:gd name="T28" fmla="+- 0 14002 13406"/>
              <a:gd name="T29" fmla="*/ T28 w 8120"/>
              <a:gd name="T30" fmla="+- 0 12043 10406"/>
              <a:gd name="T31" fmla="*/ 12043 h 2485"/>
              <a:gd name="T32" fmla="+- 0 14028 13406"/>
              <a:gd name="T33" fmla="*/ T32 w 8120"/>
              <a:gd name="T34" fmla="+- 0 12167 10406"/>
              <a:gd name="T35" fmla="*/ 12167 h 2485"/>
              <a:gd name="T36" fmla="+- 0 14198 13406"/>
              <a:gd name="T37" fmla="*/ T36 w 8120"/>
              <a:gd name="T38" fmla="+- 0 12018 10406"/>
              <a:gd name="T39" fmla="*/ 12018 h 2485"/>
              <a:gd name="T40" fmla="+- 0 14198 13406"/>
              <a:gd name="T41" fmla="*/ T40 w 8120"/>
              <a:gd name="T42" fmla="+- 0 12219 10406"/>
              <a:gd name="T43" fmla="*/ 12219 h 2485"/>
              <a:gd name="T44" fmla="+- 0 16113 13406"/>
              <a:gd name="T45" fmla="*/ T44 w 8120"/>
              <a:gd name="T46" fmla="+- 0 12368 10406"/>
              <a:gd name="T47" fmla="*/ 12368 h 2485"/>
              <a:gd name="T48" fmla="+- 0 16236 13406"/>
              <a:gd name="T49" fmla="*/ T48 w 8120"/>
              <a:gd name="T50" fmla="+- 0 12243 10406"/>
              <a:gd name="T51" fmla="*/ 12243 h 2485"/>
              <a:gd name="T52" fmla="+- 0 16162 13406"/>
              <a:gd name="T53" fmla="*/ T52 w 8120"/>
              <a:gd name="T54" fmla="+- 0 12617 10406"/>
              <a:gd name="T55" fmla="*/ 12617 h 2485"/>
              <a:gd name="T56" fmla="+- 0 16436 13406"/>
              <a:gd name="T57" fmla="*/ T56 w 8120"/>
              <a:gd name="T58" fmla="+- 0 12617 10406"/>
              <a:gd name="T59" fmla="*/ 12617 h 2485"/>
              <a:gd name="T60" fmla="+- 0 16536 13406"/>
              <a:gd name="T61" fmla="*/ T60 w 8120"/>
              <a:gd name="T62" fmla="+- 0 12368 10406"/>
              <a:gd name="T63" fmla="*/ 12368 h 2485"/>
              <a:gd name="T64" fmla="+- 0 16832 13406"/>
              <a:gd name="T65" fmla="*/ T64 w 8120"/>
              <a:gd name="T66" fmla="+- 0 12243 10406"/>
              <a:gd name="T67" fmla="*/ 12243 h 2485"/>
              <a:gd name="T68" fmla="+- 0 16584 13406"/>
              <a:gd name="T69" fmla="*/ T68 w 8120"/>
              <a:gd name="T70" fmla="+- 0 12589 10406"/>
              <a:gd name="T71" fmla="*/ 12589 h 2485"/>
              <a:gd name="T72" fmla="+- 0 16684 13406"/>
              <a:gd name="T73" fmla="*/ T72 w 8120"/>
              <a:gd name="T74" fmla="+- 0 12416 10406"/>
              <a:gd name="T75" fmla="*/ 12416 h 2485"/>
              <a:gd name="T76" fmla="+- 0 17106 13406"/>
              <a:gd name="T77" fmla="*/ T76 w 8120"/>
              <a:gd name="T78" fmla="+- 0 12465 10406"/>
              <a:gd name="T79" fmla="*/ 12465 h 2485"/>
              <a:gd name="T80" fmla="+- 0 17303 13406"/>
              <a:gd name="T81" fmla="*/ T80 w 8120"/>
              <a:gd name="T82" fmla="+- 0 12267 10406"/>
              <a:gd name="T83" fmla="*/ 12267 h 2485"/>
              <a:gd name="T84" fmla="+- 0 17403 13406"/>
              <a:gd name="T85" fmla="*/ T84 w 8120"/>
              <a:gd name="T86" fmla="+- 0 12517 10406"/>
              <a:gd name="T87" fmla="*/ 12517 h 2485"/>
              <a:gd name="T88" fmla="+- 0 18025 13406"/>
              <a:gd name="T89" fmla="*/ T88 w 8120"/>
              <a:gd name="T90" fmla="+- 0 12589 10406"/>
              <a:gd name="T91" fmla="*/ 12589 h 2485"/>
              <a:gd name="T92" fmla="+- 0 18199 13406"/>
              <a:gd name="T93" fmla="*/ T92 w 8120"/>
              <a:gd name="T94" fmla="+- 0 12492 10406"/>
              <a:gd name="T95" fmla="*/ 12492 h 2485"/>
              <a:gd name="T96" fmla="+- 0 18273 13406"/>
              <a:gd name="T97" fmla="*/ T96 w 8120"/>
              <a:gd name="T98" fmla="+- 0 12714 10406"/>
              <a:gd name="T99" fmla="*/ 12714 h 2485"/>
              <a:gd name="T100" fmla="+- 0 18743 13406"/>
              <a:gd name="T101" fmla="*/ T100 w 8120"/>
              <a:gd name="T102" fmla="+- 0 12368 10406"/>
              <a:gd name="T103" fmla="*/ 12368 h 2485"/>
              <a:gd name="T104" fmla="+- 0 18944 13406"/>
              <a:gd name="T105" fmla="*/ T104 w 8120"/>
              <a:gd name="T106" fmla="+- 0 12492 10406"/>
              <a:gd name="T107" fmla="*/ 12492 h 2485"/>
              <a:gd name="T108" fmla="+- 0 18695 13406"/>
              <a:gd name="T109" fmla="*/ T108 w 8120"/>
              <a:gd name="T110" fmla="+- 0 12392 10406"/>
              <a:gd name="T111" fmla="*/ 12392 h 2485"/>
              <a:gd name="T112" fmla="+- 0 19066 13406"/>
              <a:gd name="T113" fmla="*/ T112 w 8120"/>
              <a:gd name="T114" fmla="+- 0 12267 10406"/>
              <a:gd name="T115" fmla="*/ 12267 h 2485"/>
              <a:gd name="T116" fmla="+- 0 19366 13406"/>
              <a:gd name="T117" fmla="*/ T116 w 8120"/>
              <a:gd name="T118" fmla="+- 0 12094 10406"/>
              <a:gd name="T119" fmla="*/ 12094 h 2485"/>
              <a:gd name="T120" fmla="+- 0 19588 13406"/>
              <a:gd name="T121" fmla="*/ T120 w 8120"/>
              <a:gd name="T122" fmla="+- 0 12416 10406"/>
              <a:gd name="T123" fmla="*/ 12416 h 2485"/>
              <a:gd name="T124" fmla="+- 0 19662 13406"/>
              <a:gd name="T125" fmla="*/ T124 w 8120"/>
              <a:gd name="T126" fmla="+- 0 12143 10406"/>
              <a:gd name="T127" fmla="*/ 12143 h 2485"/>
              <a:gd name="T128" fmla="+- 0 19884 13406"/>
              <a:gd name="T129" fmla="*/ T128 w 8120"/>
              <a:gd name="T130" fmla="+- 0 12292 10406"/>
              <a:gd name="T131" fmla="*/ 12292 h 2485"/>
              <a:gd name="T132" fmla="+- 0 20084 13406"/>
              <a:gd name="T133" fmla="*/ T132 w 8120"/>
              <a:gd name="T134" fmla="+- 0 12416 10406"/>
              <a:gd name="T135" fmla="*/ 12416 h 2485"/>
              <a:gd name="T136" fmla="+- 0 20233 13406"/>
              <a:gd name="T137" fmla="*/ T136 w 8120"/>
              <a:gd name="T138" fmla="+- 0 12492 10406"/>
              <a:gd name="T139" fmla="*/ 12492 h 2485"/>
              <a:gd name="T140" fmla="+- 0 20581 13406"/>
              <a:gd name="T141" fmla="*/ T140 w 8120"/>
              <a:gd name="T142" fmla="+- 0 12392 10406"/>
              <a:gd name="T143" fmla="*/ 12392 h 2485"/>
              <a:gd name="T144" fmla="+- 0 21277 13406"/>
              <a:gd name="T145" fmla="*/ T144 w 8120"/>
              <a:gd name="T146" fmla="+- 0 12219 10406"/>
              <a:gd name="T147" fmla="*/ 12219 h 2485"/>
              <a:gd name="T148" fmla="+- 0 21525 13406"/>
              <a:gd name="T149" fmla="*/ T148 w 8120"/>
              <a:gd name="T150" fmla="+- 0 12316 10406"/>
              <a:gd name="T151" fmla="*/ 12316 h 2485"/>
              <a:gd name="T152" fmla="+- 0 21225 13406"/>
              <a:gd name="T153" fmla="*/ T152 w 8120"/>
              <a:gd name="T154" fmla="+- 0 12267 10406"/>
              <a:gd name="T155" fmla="*/ 12267 h 2485"/>
              <a:gd name="T156" fmla="+- 0 14795 13406"/>
              <a:gd name="T157" fmla="*/ T156 w 8120"/>
              <a:gd name="T158" fmla="+- 0 10579 10406"/>
              <a:gd name="T159" fmla="*/ 10579 h 2485"/>
              <a:gd name="T160" fmla="+- 0 14773 13406"/>
              <a:gd name="T161" fmla="*/ T160 w 8120"/>
              <a:gd name="T162" fmla="+- 0 10406 10406"/>
              <a:gd name="T163" fmla="*/ 10406 h 2485"/>
              <a:gd name="T164" fmla="+- 0 14773 13406"/>
              <a:gd name="T165" fmla="*/ T164 w 8120"/>
              <a:gd name="T166" fmla="+- 0 10804 10406"/>
              <a:gd name="T167" fmla="*/ 10804 h 2485"/>
              <a:gd name="T168" fmla="+- 0 14969 13406"/>
              <a:gd name="T169" fmla="*/ T168 w 8120"/>
              <a:gd name="T170" fmla="+- 0 11323 10406"/>
              <a:gd name="T171" fmla="*/ 11323 h 2485"/>
              <a:gd name="T172" fmla="+- 0 14969 13406"/>
              <a:gd name="T173" fmla="*/ T172 w 8120"/>
              <a:gd name="T174" fmla="+- 0 11472 10406"/>
              <a:gd name="T175" fmla="*/ 11472 h 2485"/>
              <a:gd name="T176" fmla="+- 0 15095 13406"/>
              <a:gd name="T177" fmla="*/ T176 w 8120"/>
              <a:gd name="T178" fmla="+- 0 12195 10406"/>
              <a:gd name="T179" fmla="*/ 12195 h 2485"/>
              <a:gd name="T180" fmla="+- 0 15169 13406"/>
              <a:gd name="T181" fmla="*/ T180 w 8120"/>
              <a:gd name="T182" fmla="+- 0 12492 10406"/>
              <a:gd name="T183" fmla="*/ 12492 h 248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8120" h="2485" extrusionOk="0">
                <a:moveTo>
                  <a:pt x="0" y="2384"/>
                </a:moveTo>
                <a:cubicBezTo>
                  <a:pt x="19" y="2332"/>
                  <a:pt x="31" y="2383"/>
                  <a:pt x="74" y="2360"/>
                </a:cubicBezTo>
                <a:cubicBezTo>
                  <a:pt x="127" y="2331"/>
                  <a:pt x="152" y="2332"/>
                  <a:pt x="222" y="2332"/>
                </a:cubicBezTo>
                <a:cubicBezTo>
                  <a:pt x="338" y="2332"/>
                  <a:pt x="1115" y="2389"/>
                  <a:pt x="1141" y="2308"/>
                </a:cubicBezTo>
                <a:cubicBezTo>
                  <a:pt x="1095" y="2261"/>
                  <a:pt x="1044" y="2249"/>
                  <a:pt x="992" y="2211"/>
                </a:cubicBezTo>
                <a:cubicBezTo>
                  <a:pt x="945" y="2177"/>
                  <a:pt x="926" y="2157"/>
                  <a:pt x="870" y="2135"/>
                </a:cubicBezTo>
                <a:cubicBezTo>
                  <a:pt x="926" y="2142"/>
                  <a:pt x="965" y="2155"/>
                  <a:pt x="1018" y="2183"/>
                </a:cubicBezTo>
                <a:cubicBezTo>
                  <a:pt x="1039" y="2194"/>
                  <a:pt x="1157" y="2288"/>
                  <a:pt x="1166" y="2308"/>
                </a:cubicBezTo>
                <a:cubicBezTo>
                  <a:pt x="1181" y="2340"/>
                  <a:pt x="1169" y="2413"/>
                  <a:pt x="1141" y="2432"/>
                </a:cubicBezTo>
                <a:cubicBezTo>
                  <a:pt x="1098" y="2462"/>
                  <a:pt x="1036" y="2472"/>
                  <a:pt x="992" y="2484"/>
                </a:cubicBezTo>
              </a:path>
              <a:path w="8120" h="2485" extrusionOk="0">
                <a:moveTo>
                  <a:pt x="448" y="1789"/>
                </a:moveTo>
                <a:cubicBezTo>
                  <a:pt x="430" y="1730"/>
                  <a:pt x="420" y="1786"/>
                  <a:pt x="374" y="1761"/>
                </a:cubicBezTo>
                <a:cubicBezTo>
                  <a:pt x="354" y="1750"/>
                  <a:pt x="299" y="1720"/>
                  <a:pt x="296" y="1713"/>
                </a:cubicBezTo>
                <a:cubicBezTo>
                  <a:pt x="281" y="1684"/>
                  <a:pt x="297" y="1628"/>
                  <a:pt x="322" y="1612"/>
                </a:cubicBezTo>
                <a:cubicBezTo>
                  <a:pt x="366" y="1583"/>
                  <a:pt x="399" y="1588"/>
                  <a:pt x="448" y="1588"/>
                </a:cubicBezTo>
                <a:cubicBezTo>
                  <a:pt x="455" y="1588"/>
                  <a:pt x="463" y="1588"/>
                  <a:pt x="470" y="1588"/>
                </a:cubicBezTo>
                <a:cubicBezTo>
                  <a:pt x="470" y="1647"/>
                  <a:pt x="443" y="1641"/>
                  <a:pt x="422" y="1688"/>
                </a:cubicBezTo>
                <a:cubicBezTo>
                  <a:pt x="410" y="1715"/>
                  <a:pt x="380" y="1798"/>
                  <a:pt x="348" y="1813"/>
                </a:cubicBezTo>
                <a:cubicBezTo>
                  <a:pt x="326" y="1824"/>
                  <a:pt x="308" y="1851"/>
                  <a:pt x="296" y="1886"/>
                </a:cubicBezTo>
                <a:cubicBezTo>
                  <a:pt x="296" y="1911"/>
                  <a:pt x="296" y="1921"/>
                  <a:pt x="296" y="1938"/>
                </a:cubicBezTo>
                <a:cubicBezTo>
                  <a:pt x="345" y="1938"/>
                  <a:pt x="419" y="1957"/>
                  <a:pt x="448" y="1910"/>
                </a:cubicBezTo>
                <a:cubicBezTo>
                  <a:pt x="464" y="1883"/>
                  <a:pt x="450" y="1802"/>
                  <a:pt x="422" y="1789"/>
                </a:cubicBezTo>
                <a:cubicBezTo>
                  <a:pt x="413" y="1789"/>
                  <a:pt x="405" y="1789"/>
                  <a:pt x="396" y="1789"/>
                </a:cubicBezTo>
              </a:path>
              <a:path w="8120" h="2485" extrusionOk="0">
                <a:moveTo>
                  <a:pt x="596" y="1637"/>
                </a:moveTo>
                <a:cubicBezTo>
                  <a:pt x="585" y="1679"/>
                  <a:pt x="553" y="1696"/>
                  <a:pt x="544" y="1713"/>
                </a:cubicBezTo>
                <a:cubicBezTo>
                  <a:pt x="544" y="1721"/>
                  <a:pt x="544" y="1729"/>
                  <a:pt x="544" y="1737"/>
                </a:cubicBezTo>
                <a:cubicBezTo>
                  <a:pt x="557" y="1774"/>
                  <a:pt x="577" y="1761"/>
                  <a:pt x="622" y="1761"/>
                </a:cubicBezTo>
                <a:cubicBezTo>
                  <a:pt x="687" y="1761"/>
                  <a:pt x="718" y="1755"/>
                  <a:pt x="770" y="1737"/>
                </a:cubicBezTo>
                <a:cubicBezTo>
                  <a:pt x="802" y="1726"/>
                  <a:pt x="792" y="1727"/>
                  <a:pt x="792" y="1688"/>
                </a:cubicBezTo>
              </a:path>
              <a:path w="8120" h="2485" extrusionOk="0">
                <a:moveTo>
                  <a:pt x="792" y="1612"/>
                </a:moveTo>
                <a:cubicBezTo>
                  <a:pt x="759" y="1586"/>
                  <a:pt x="761" y="1588"/>
                  <a:pt x="718" y="1588"/>
                </a:cubicBezTo>
                <a:cubicBezTo>
                  <a:pt x="718" y="1636"/>
                  <a:pt x="741" y="1667"/>
                  <a:pt x="744" y="1713"/>
                </a:cubicBezTo>
                <a:cubicBezTo>
                  <a:pt x="748" y="1772"/>
                  <a:pt x="730" y="1797"/>
                  <a:pt x="792" y="1813"/>
                </a:cubicBezTo>
              </a:path>
              <a:path w="8120" h="2485" extrusionOk="0">
                <a:moveTo>
                  <a:pt x="1963" y="2259"/>
                </a:moveTo>
                <a:cubicBezTo>
                  <a:pt x="2128" y="2259"/>
                  <a:pt x="2294" y="2259"/>
                  <a:pt x="2459" y="2259"/>
                </a:cubicBezTo>
              </a:path>
              <a:path w="8120" h="2485" extrusionOk="0">
                <a:moveTo>
                  <a:pt x="2707" y="1962"/>
                </a:moveTo>
                <a:cubicBezTo>
                  <a:pt x="2663" y="1962"/>
                  <a:pt x="2646" y="1948"/>
                  <a:pt x="2607" y="1938"/>
                </a:cubicBezTo>
                <a:cubicBezTo>
                  <a:pt x="2623" y="1861"/>
                  <a:pt x="2650" y="1889"/>
                  <a:pt x="2707" y="1861"/>
                </a:cubicBezTo>
                <a:cubicBezTo>
                  <a:pt x="2750" y="1840"/>
                  <a:pt x="2778" y="1837"/>
                  <a:pt x="2830" y="1837"/>
                </a:cubicBezTo>
                <a:cubicBezTo>
                  <a:pt x="2887" y="1837"/>
                  <a:pt x="2901" y="1888"/>
                  <a:pt x="2904" y="1938"/>
                </a:cubicBezTo>
                <a:cubicBezTo>
                  <a:pt x="2906" y="1976"/>
                  <a:pt x="2911" y="2086"/>
                  <a:pt x="2882" y="2111"/>
                </a:cubicBezTo>
                <a:cubicBezTo>
                  <a:pt x="2863" y="2127"/>
                  <a:pt x="2780" y="2200"/>
                  <a:pt x="2756" y="2211"/>
                </a:cubicBezTo>
                <a:cubicBezTo>
                  <a:pt x="2731" y="2211"/>
                  <a:pt x="2722" y="2210"/>
                  <a:pt x="2730" y="2235"/>
                </a:cubicBezTo>
                <a:cubicBezTo>
                  <a:pt x="2786" y="2235"/>
                  <a:pt x="2826" y="2215"/>
                  <a:pt x="2882" y="2211"/>
                </a:cubicBezTo>
                <a:cubicBezTo>
                  <a:pt x="2931" y="2207"/>
                  <a:pt x="2981" y="2211"/>
                  <a:pt x="3030" y="2211"/>
                </a:cubicBezTo>
              </a:path>
              <a:path w="8120" h="2485" extrusionOk="0">
                <a:moveTo>
                  <a:pt x="3352" y="2034"/>
                </a:moveTo>
                <a:cubicBezTo>
                  <a:pt x="3302" y="2034"/>
                  <a:pt x="3293" y="2023"/>
                  <a:pt x="3252" y="2010"/>
                </a:cubicBezTo>
                <a:cubicBezTo>
                  <a:pt x="3203" y="1995"/>
                  <a:pt x="3175" y="2001"/>
                  <a:pt x="3130" y="1962"/>
                </a:cubicBezTo>
                <a:cubicBezTo>
                  <a:pt x="3089" y="1927"/>
                  <a:pt x="3078" y="1913"/>
                  <a:pt x="3078" y="1861"/>
                </a:cubicBezTo>
                <a:cubicBezTo>
                  <a:pt x="3123" y="1830"/>
                  <a:pt x="3168" y="1816"/>
                  <a:pt x="3226" y="1813"/>
                </a:cubicBezTo>
                <a:cubicBezTo>
                  <a:pt x="3294" y="1809"/>
                  <a:pt x="3372" y="1798"/>
                  <a:pt x="3426" y="1837"/>
                </a:cubicBezTo>
                <a:cubicBezTo>
                  <a:pt x="3426" y="1906"/>
                  <a:pt x="3405" y="1895"/>
                  <a:pt x="3352" y="1938"/>
                </a:cubicBezTo>
                <a:cubicBezTo>
                  <a:pt x="3291" y="1988"/>
                  <a:pt x="3234" y="2030"/>
                  <a:pt x="3178" y="2086"/>
                </a:cubicBezTo>
                <a:cubicBezTo>
                  <a:pt x="3130" y="2133"/>
                  <a:pt x="3149" y="2160"/>
                  <a:pt x="3178" y="2183"/>
                </a:cubicBezTo>
                <a:cubicBezTo>
                  <a:pt x="3207" y="2206"/>
                  <a:pt x="3256" y="2236"/>
                  <a:pt x="3300" y="2211"/>
                </a:cubicBezTo>
                <a:cubicBezTo>
                  <a:pt x="3331" y="2194"/>
                  <a:pt x="3339" y="2116"/>
                  <a:pt x="3326" y="2086"/>
                </a:cubicBezTo>
                <a:cubicBezTo>
                  <a:pt x="3311" y="2051"/>
                  <a:pt x="3287" y="2048"/>
                  <a:pt x="3278" y="2010"/>
                </a:cubicBezTo>
              </a:path>
              <a:path w="8120" h="2485" extrusionOk="0">
                <a:moveTo>
                  <a:pt x="3626" y="1861"/>
                </a:moveTo>
                <a:cubicBezTo>
                  <a:pt x="3626" y="1804"/>
                  <a:pt x="3646" y="1901"/>
                  <a:pt x="3648" y="1910"/>
                </a:cubicBezTo>
                <a:cubicBezTo>
                  <a:pt x="3659" y="1969"/>
                  <a:pt x="3684" y="2006"/>
                  <a:pt x="3700" y="2059"/>
                </a:cubicBezTo>
                <a:cubicBezTo>
                  <a:pt x="3710" y="2094"/>
                  <a:pt x="3713" y="2100"/>
                  <a:pt x="3748" y="2111"/>
                </a:cubicBezTo>
                <a:cubicBezTo>
                  <a:pt x="3789" y="2098"/>
                  <a:pt x="3788" y="2054"/>
                  <a:pt x="3822" y="2010"/>
                </a:cubicBezTo>
                <a:cubicBezTo>
                  <a:pt x="3857" y="1964"/>
                  <a:pt x="3858" y="1913"/>
                  <a:pt x="3897" y="1861"/>
                </a:cubicBezTo>
                <a:cubicBezTo>
                  <a:pt x="3923" y="1826"/>
                  <a:pt x="3938" y="1803"/>
                  <a:pt x="3948" y="1761"/>
                </a:cubicBezTo>
              </a:path>
              <a:path w="8120" h="2485" extrusionOk="0">
                <a:moveTo>
                  <a:pt x="3971" y="1962"/>
                </a:moveTo>
                <a:cubicBezTo>
                  <a:pt x="3971" y="2026"/>
                  <a:pt x="3979" y="2059"/>
                  <a:pt x="3997" y="2111"/>
                </a:cubicBezTo>
                <a:cubicBezTo>
                  <a:pt x="3997" y="2139"/>
                  <a:pt x="4000" y="2149"/>
                  <a:pt x="4022" y="2159"/>
                </a:cubicBezTo>
              </a:path>
              <a:path w="8120" h="2485" extrusionOk="0">
                <a:moveTo>
                  <a:pt x="4519" y="2211"/>
                </a:moveTo>
                <a:cubicBezTo>
                  <a:pt x="4558" y="2178"/>
                  <a:pt x="4567" y="2183"/>
                  <a:pt x="4619" y="2183"/>
                </a:cubicBezTo>
                <a:cubicBezTo>
                  <a:pt x="4670" y="2183"/>
                  <a:pt x="4711" y="2159"/>
                  <a:pt x="4767" y="2159"/>
                </a:cubicBezTo>
                <a:cubicBezTo>
                  <a:pt x="4834" y="2159"/>
                  <a:pt x="4900" y="2159"/>
                  <a:pt x="4967" y="2159"/>
                </a:cubicBezTo>
              </a:path>
              <a:path w="8120" h="2485" extrusionOk="0">
                <a:moveTo>
                  <a:pt x="4793" y="2086"/>
                </a:moveTo>
                <a:cubicBezTo>
                  <a:pt x="4801" y="2123"/>
                  <a:pt x="4815" y="2141"/>
                  <a:pt x="4815" y="2183"/>
                </a:cubicBezTo>
                <a:cubicBezTo>
                  <a:pt x="4815" y="2215"/>
                  <a:pt x="4820" y="2292"/>
                  <a:pt x="4841" y="2308"/>
                </a:cubicBezTo>
                <a:cubicBezTo>
                  <a:pt x="4850" y="2308"/>
                  <a:pt x="4858" y="2308"/>
                  <a:pt x="4867" y="2308"/>
                </a:cubicBezTo>
              </a:path>
              <a:path w="8120" h="2485" extrusionOk="0">
                <a:moveTo>
                  <a:pt x="5312" y="2034"/>
                </a:moveTo>
                <a:cubicBezTo>
                  <a:pt x="5304" y="2034"/>
                  <a:pt x="5297" y="2034"/>
                  <a:pt x="5289" y="2034"/>
                </a:cubicBezTo>
                <a:cubicBezTo>
                  <a:pt x="5289" y="1993"/>
                  <a:pt x="5294" y="1976"/>
                  <a:pt x="5337" y="1962"/>
                </a:cubicBezTo>
                <a:cubicBezTo>
                  <a:pt x="5368" y="1952"/>
                  <a:pt x="5407" y="1941"/>
                  <a:pt x="5437" y="1938"/>
                </a:cubicBezTo>
                <a:cubicBezTo>
                  <a:pt x="5475" y="1934"/>
                  <a:pt x="5471" y="1967"/>
                  <a:pt x="5486" y="1986"/>
                </a:cubicBezTo>
                <a:cubicBezTo>
                  <a:pt x="5511" y="2018"/>
                  <a:pt x="5533" y="2045"/>
                  <a:pt x="5538" y="2086"/>
                </a:cubicBezTo>
                <a:cubicBezTo>
                  <a:pt x="5543" y="2130"/>
                  <a:pt x="5528" y="2145"/>
                  <a:pt x="5486" y="2159"/>
                </a:cubicBezTo>
                <a:cubicBezTo>
                  <a:pt x="5442" y="2174"/>
                  <a:pt x="5369" y="2162"/>
                  <a:pt x="5337" y="2135"/>
                </a:cubicBezTo>
                <a:cubicBezTo>
                  <a:pt x="5302" y="2105"/>
                  <a:pt x="5292" y="2031"/>
                  <a:pt x="5289" y="1986"/>
                </a:cubicBezTo>
                <a:cubicBezTo>
                  <a:pt x="5283" y="1879"/>
                  <a:pt x="5289" y="1771"/>
                  <a:pt x="5289" y="1664"/>
                </a:cubicBezTo>
              </a:path>
              <a:path w="8120" h="2485" extrusionOk="0">
                <a:moveTo>
                  <a:pt x="5638" y="1761"/>
                </a:moveTo>
                <a:cubicBezTo>
                  <a:pt x="5646" y="1800"/>
                  <a:pt x="5660" y="1818"/>
                  <a:pt x="5660" y="1861"/>
                </a:cubicBezTo>
                <a:cubicBezTo>
                  <a:pt x="5660" y="1929"/>
                  <a:pt x="5646" y="2000"/>
                  <a:pt x="5686" y="2059"/>
                </a:cubicBezTo>
                <a:cubicBezTo>
                  <a:pt x="5709" y="2093"/>
                  <a:pt x="5726" y="2103"/>
                  <a:pt x="5760" y="2111"/>
                </a:cubicBezTo>
              </a:path>
              <a:path w="8120" h="2485" extrusionOk="0">
                <a:moveTo>
                  <a:pt x="5960" y="1688"/>
                </a:moveTo>
                <a:cubicBezTo>
                  <a:pt x="5993" y="1724"/>
                  <a:pt x="6013" y="1754"/>
                  <a:pt x="6034" y="1789"/>
                </a:cubicBezTo>
                <a:cubicBezTo>
                  <a:pt x="6059" y="1831"/>
                  <a:pt x="6085" y="1871"/>
                  <a:pt x="6108" y="1910"/>
                </a:cubicBezTo>
                <a:cubicBezTo>
                  <a:pt x="6126" y="1941"/>
                  <a:pt x="6176" y="1999"/>
                  <a:pt x="6182" y="2010"/>
                </a:cubicBezTo>
                <a:cubicBezTo>
                  <a:pt x="6182" y="2035"/>
                  <a:pt x="6183" y="2043"/>
                  <a:pt x="6208" y="2034"/>
                </a:cubicBezTo>
                <a:cubicBezTo>
                  <a:pt x="6208" y="1983"/>
                  <a:pt x="6227" y="1954"/>
                  <a:pt x="6230" y="1910"/>
                </a:cubicBezTo>
                <a:cubicBezTo>
                  <a:pt x="6233" y="1862"/>
                  <a:pt x="6242" y="1784"/>
                  <a:pt x="6256" y="1737"/>
                </a:cubicBezTo>
                <a:cubicBezTo>
                  <a:pt x="6269" y="1694"/>
                  <a:pt x="6292" y="1652"/>
                  <a:pt x="6304" y="1612"/>
                </a:cubicBezTo>
                <a:cubicBezTo>
                  <a:pt x="6316" y="1572"/>
                  <a:pt x="6315" y="1574"/>
                  <a:pt x="6356" y="1564"/>
                </a:cubicBezTo>
              </a:path>
              <a:path w="8120" h="2485" extrusionOk="0">
                <a:moveTo>
                  <a:pt x="6478" y="1886"/>
                </a:moveTo>
                <a:cubicBezTo>
                  <a:pt x="6491" y="1836"/>
                  <a:pt x="6505" y="1837"/>
                  <a:pt x="6556" y="1837"/>
                </a:cubicBezTo>
                <a:cubicBezTo>
                  <a:pt x="6576" y="1837"/>
                  <a:pt x="6646" y="1863"/>
                  <a:pt x="6652" y="1886"/>
                </a:cubicBezTo>
                <a:cubicBezTo>
                  <a:pt x="6657" y="1905"/>
                  <a:pt x="6692" y="1987"/>
                  <a:pt x="6678" y="2010"/>
                </a:cubicBezTo>
                <a:cubicBezTo>
                  <a:pt x="6652" y="2053"/>
                  <a:pt x="6592" y="2041"/>
                  <a:pt x="6578" y="2059"/>
                </a:cubicBezTo>
                <a:cubicBezTo>
                  <a:pt x="6550" y="2095"/>
                  <a:pt x="6560" y="2086"/>
                  <a:pt x="6604" y="2086"/>
                </a:cubicBezTo>
                <a:cubicBezTo>
                  <a:pt x="6678" y="2086"/>
                  <a:pt x="6753" y="2086"/>
                  <a:pt x="6827" y="2086"/>
                </a:cubicBezTo>
              </a:path>
              <a:path w="8120" h="2485" extrusionOk="0">
                <a:moveTo>
                  <a:pt x="7227" y="1861"/>
                </a:moveTo>
                <a:cubicBezTo>
                  <a:pt x="7276" y="1861"/>
                  <a:pt x="7326" y="1861"/>
                  <a:pt x="7375" y="1861"/>
                </a:cubicBezTo>
              </a:path>
              <a:path w="8120" h="2485" extrusionOk="0">
                <a:moveTo>
                  <a:pt x="7175" y="1986"/>
                </a:moveTo>
                <a:cubicBezTo>
                  <a:pt x="7249" y="1986"/>
                  <a:pt x="7323" y="1986"/>
                  <a:pt x="7397" y="1986"/>
                </a:cubicBezTo>
              </a:path>
              <a:path w="8120" h="2485" extrusionOk="0">
                <a:moveTo>
                  <a:pt x="7893" y="1886"/>
                </a:moveTo>
                <a:cubicBezTo>
                  <a:pt x="7860" y="1873"/>
                  <a:pt x="7871" y="1854"/>
                  <a:pt x="7871" y="1813"/>
                </a:cubicBezTo>
                <a:cubicBezTo>
                  <a:pt x="7871" y="1783"/>
                  <a:pt x="7912" y="1765"/>
                  <a:pt x="7945" y="1761"/>
                </a:cubicBezTo>
                <a:cubicBezTo>
                  <a:pt x="7996" y="1755"/>
                  <a:pt x="8011" y="1779"/>
                  <a:pt x="8045" y="1813"/>
                </a:cubicBezTo>
                <a:cubicBezTo>
                  <a:pt x="8075" y="1844"/>
                  <a:pt x="8114" y="1868"/>
                  <a:pt x="8119" y="1910"/>
                </a:cubicBezTo>
                <a:cubicBezTo>
                  <a:pt x="8124" y="1952"/>
                  <a:pt x="8082" y="1982"/>
                  <a:pt x="8045" y="1986"/>
                </a:cubicBezTo>
                <a:cubicBezTo>
                  <a:pt x="7981" y="1993"/>
                  <a:pt x="7951" y="1976"/>
                  <a:pt x="7893" y="1962"/>
                </a:cubicBezTo>
                <a:cubicBezTo>
                  <a:pt x="7858" y="1953"/>
                  <a:pt x="7824" y="1899"/>
                  <a:pt x="7819" y="1861"/>
                </a:cubicBezTo>
                <a:cubicBezTo>
                  <a:pt x="7819" y="1836"/>
                  <a:pt x="7820" y="1828"/>
                  <a:pt x="7845" y="1837"/>
                </a:cubicBezTo>
              </a:path>
              <a:path w="8120" h="2485" extrusionOk="0">
                <a:moveTo>
                  <a:pt x="1315" y="173"/>
                </a:moveTo>
                <a:cubicBezTo>
                  <a:pt x="1361" y="191"/>
                  <a:pt x="1335" y="204"/>
                  <a:pt x="1389" y="173"/>
                </a:cubicBezTo>
                <a:cubicBezTo>
                  <a:pt x="1421" y="154"/>
                  <a:pt x="1425" y="143"/>
                  <a:pt x="1441" y="97"/>
                </a:cubicBezTo>
                <a:cubicBezTo>
                  <a:pt x="1441" y="89"/>
                  <a:pt x="1441" y="80"/>
                  <a:pt x="1441" y="72"/>
                </a:cubicBezTo>
                <a:cubicBezTo>
                  <a:pt x="1414" y="47"/>
                  <a:pt x="1407" y="33"/>
                  <a:pt x="1367" y="0"/>
                </a:cubicBezTo>
                <a:cubicBezTo>
                  <a:pt x="1337" y="17"/>
                  <a:pt x="1284" y="36"/>
                  <a:pt x="1267" y="72"/>
                </a:cubicBezTo>
                <a:cubicBezTo>
                  <a:pt x="1244" y="123"/>
                  <a:pt x="1273" y="229"/>
                  <a:pt x="1292" y="273"/>
                </a:cubicBezTo>
                <a:cubicBezTo>
                  <a:pt x="1310" y="316"/>
                  <a:pt x="1343" y="355"/>
                  <a:pt x="1367" y="398"/>
                </a:cubicBezTo>
                <a:cubicBezTo>
                  <a:pt x="1402" y="461"/>
                  <a:pt x="1451" y="511"/>
                  <a:pt x="1489" y="571"/>
                </a:cubicBezTo>
                <a:cubicBezTo>
                  <a:pt x="1524" y="626"/>
                  <a:pt x="1539" y="689"/>
                  <a:pt x="1563" y="744"/>
                </a:cubicBezTo>
                <a:cubicBezTo>
                  <a:pt x="1597" y="822"/>
                  <a:pt x="1592" y="842"/>
                  <a:pt x="1563" y="917"/>
                </a:cubicBezTo>
                <a:cubicBezTo>
                  <a:pt x="1554" y="940"/>
                  <a:pt x="1531" y="1003"/>
                  <a:pt x="1515" y="1017"/>
                </a:cubicBezTo>
                <a:cubicBezTo>
                  <a:pt x="1506" y="1017"/>
                  <a:pt x="1498" y="1017"/>
                  <a:pt x="1489" y="1017"/>
                </a:cubicBezTo>
                <a:cubicBezTo>
                  <a:pt x="1505" y="1029"/>
                  <a:pt x="1531" y="1048"/>
                  <a:pt x="1563" y="1066"/>
                </a:cubicBezTo>
                <a:cubicBezTo>
                  <a:pt x="1584" y="1077"/>
                  <a:pt x="1632" y="1103"/>
                  <a:pt x="1637" y="1117"/>
                </a:cubicBezTo>
                <a:cubicBezTo>
                  <a:pt x="1677" y="1234"/>
                  <a:pt x="1647" y="1450"/>
                  <a:pt x="1663" y="1564"/>
                </a:cubicBezTo>
                <a:cubicBezTo>
                  <a:pt x="1674" y="1640"/>
                  <a:pt x="1677" y="1722"/>
                  <a:pt x="1689" y="1789"/>
                </a:cubicBezTo>
                <a:cubicBezTo>
                  <a:pt x="1694" y="1820"/>
                  <a:pt x="1708" y="1862"/>
                  <a:pt x="1711" y="1886"/>
                </a:cubicBezTo>
                <a:cubicBezTo>
                  <a:pt x="1716" y="1923"/>
                  <a:pt x="1732" y="1959"/>
                  <a:pt x="1737" y="1986"/>
                </a:cubicBezTo>
                <a:cubicBezTo>
                  <a:pt x="1744" y="2027"/>
                  <a:pt x="1756" y="2048"/>
                  <a:pt x="1763" y="2086"/>
                </a:cubicBezTo>
                <a:cubicBezTo>
                  <a:pt x="1782" y="2198"/>
                  <a:pt x="1747" y="2309"/>
                  <a:pt x="1789" y="2408"/>
                </a:cubicBezTo>
                <a:cubicBezTo>
                  <a:pt x="1807" y="2449"/>
                  <a:pt x="1806" y="2434"/>
                  <a:pt x="1837" y="245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8" name="Comment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76488" y="4916488"/>
            <a:ext cx="1350962" cy="474662"/>
          </a:xfrm>
          <a:custGeom>
            <a:avLst/>
            <a:gdLst>
              <a:gd name="T0" fmla="+- 0 9035 6601"/>
              <a:gd name="T1" fmla="*/ T0 w 3753"/>
              <a:gd name="T2" fmla="+- 0 13807 13659"/>
              <a:gd name="T3" fmla="*/ 13807 h 1316"/>
              <a:gd name="T4" fmla="+- 0 9161 6601"/>
              <a:gd name="T5" fmla="*/ T4 w 3753"/>
              <a:gd name="T6" fmla="+- 0 13832 13659"/>
              <a:gd name="T7" fmla="*/ 13832 h 1316"/>
              <a:gd name="T8" fmla="+- 0 9261 6601"/>
              <a:gd name="T9" fmla="*/ T8 w 3753"/>
              <a:gd name="T10" fmla="+- 0 13832 13659"/>
              <a:gd name="T11" fmla="*/ 13832 h 1316"/>
              <a:gd name="T12" fmla="+- 0 9383 6601"/>
              <a:gd name="T13" fmla="*/ T12 w 3753"/>
              <a:gd name="T14" fmla="+- 0 13735 13659"/>
              <a:gd name="T15" fmla="*/ 13735 h 1316"/>
              <a:gd name="T16" fmla="+- 0 9435 6601"/>
              <a:gd name="T17" fmla="*/ T16 w 3753"/>
              <a:gd name="T18" fmla="+- 0 13659 13659"/>
              <a:gd name="T19" fmla="*/ 13659 h 1316"/>
              <a:gd name="T20" fmla="+- 0 9509 6601"/>
              <a:gd name="T21" fmla="*/ T20 w 3753"/>
              <a:gd name="T22" fmla="+- 0 13707 13659"/>
              <a:gd name="T23" fmla="*/ 13707 h 1316"/>
              <a:gd name="T24" fmla="+- 0 9531 6601"/>
              <a:gd name="T25" fmla="*/ T24 w 3753"/>
              <a:gd name="T26" fmla="+- 0 13807 13659"/>
              <a:gd name="T27" fmla="*/ 13807 h 1316"/>
              <a:gd name="T28" fmla="+- 0 9483 6601"/>
              <a:gd name="T29" fmla="*/ T28 w 3753"/>
              <a:gd name="T30" fmla="+- 0 13883 13659"/>
              <a:gd name="T31" fmla="*/ 13883 h 1316"/>
              <a:gd name="T32" fmla="+- 0 9657 6601"/>
              <a:gd name="T33" fmla="*/ T32 w 3753"/>
              <a:gd name="T34" fmla="+- 0 13883 13659"/>
              <a:gd name="T35" fmla="*/ 13883 h 1316"/>
              <a:gd name="T36" fmla="+- 0 9109 6601"/>
              <a:gd name="T37" fmla="*/ T36 w 3753"/>
              <a:gd name="T38" fmla="+- 0 14579 13659"/>
              <a:gd name="T39" fmla="*/ 14579 h 1316"/>
              <a:gd name="T40" fmla="+- 0 9183 6601"/>
              <a:gd name="T41" fmla="*/ T40 w 3753"/>
              <a:gd name="T42" fmla="+- 0 14503 13659"/>
              <a:gd name="T43" fmla="*/ 14503 h 1316"/>
              <a:gd name="T44" fmla="+- 0 9235 6601"/>
              <a:gd name="T45" fmla="*/ T44 w 3753"/>
              <a:gd name="T46" fmla="+- 0 14479 13659"/>
              <a:gd name="T47" fmla="*/ 14479 h 1316"/>
              <a:gd name="T48" fmla="+- 0 9283 6601"/>
              <a:gd name="T49" fmla="*/ T48 w 3753"/>
              <a:gd name="T50" fmla="+- 0 14527 13659"/>
              <a:gd name="T51" fmla="*/ 14527 h 1316"/>
              <a:gd name="T52" fmla="+- 0 9235 6601"/>
              <a:gd name="T53" fmla="*/ T52 w 3753"/>
              <a:gd name="T54" fmla="+- 0 14603 13659"/>
              <a:gd name="T55" fmla="*/ 14603 h 1316"/>
              <a:gd name="T56" fmla="+- 0 9161 6601"/>
              <a:gd name="T57" fmla="*/ T56 w 3753"/>
              <a:gd name="T58" fmla="+- 0 14551 13659"/>
              <a:gd name="T59" fmla="*/ 14551 h 1316"/>
              <a:gd name="T60" fmla="+- 0 9109 6601"/>
              <a:gd name="T61" fmla="*/ T60 w 3753"/>
              <a:gd name="T62" fmla="+- 0 14427 13659"/>
              <a:gd name="T63" fmla="*/ 14427 h 1316"/>
              <a:gd name="T64" fmla="+- 0 9135 6601"/>
              <a:gd name="T65" fmla="*/ T64 w 3753"/>
              <a:gd name="T66" fmla="+- 0 14306 13659"/>
              <a:gd name="T67" fmla="*/ 14306 h 1316"/>
              <a:gd name="T68" fmla="+- 0 9135 6601"/>
              <a:gd name="T69" fmla="*/ T68 w 3753"/>
              <a:gd name="T70" fmla="+- 0 14278 13659"/>
              <a:gd name="T71" fmla="*/ 14278 h 1316"/>
              <a:gd name="T72" fmla="+- 0 9357 6601"/>
              <a:gd name="T73" fmla="*/ T72 w 3753"/>
              <a:gd name="T74" fmla="+- 0 14354 13659"/>
              <a:gd name="T75" fmla="*/ 14354 h 1316"/>
              <a:gd name="T76" fmla="+- 0 9409 6601"/>
              <a:gd name="T77" fmla="*/ T76 w 3753"/>
              <a:gd name="T78" fmla="+- 0 14454 13659"/>
              <a:gd name="T79" fmla="*/ 14454 h 1316"/>
              <a:gd name="T80" fmla="+- 0 9457 6601"/>
              <a:gd name="T81" fmla="*/ T80 w 3753"/>
              <a:gd name="T82" fmla="+- 0 14527 13659"/>
              <a:gd name="T83" fmla="*/ 14527 h 1316"/>
              <a:gd name="T84" fmla="+- 0 9853 6601"/>
              <a:gd name="T85" fmla="*/ T84 w 3753"/>
              <a:gd name="T86" fmla="+- 0 13707 13659"/>
              <a:gd name="T87" fmla="*/ 13707 h 1316"/>
              <a:gd name="T88" fmla="+- 0 9879 6601"/>
              <a:gd name="T89" fmla="*/ T88 w 3753"/>
              <a:gd name="T90" fmla="+- 0 13832 13659"/>
              <a:gd name="T91" fmla="*/ 13832 h 1316"/>
              <a:gd name="T92" fmla="+- 0 9905 6601"/>
              <a:gd name="T93" fmla="*/ T92 w 3753"/>
              <a:gd name="T94" fmla="+- 0 14057 13659"/>
              <a:gd name="T95" fmla="*/ 14057 h 1316"/>
              <a:gd name="T96" fmla="+- 0 9953 6601"/>
              <a:gd name="T97" fmla="*/ T96 w 3753"/>
              <a:gd name="T98" fmla="+- 0 14330 13659"/>
              <a:gd name="T99" fmla="*/ 14330 h 1316"/>
              <a:gd name="T100" fmla="+- 0 10005 6601"/>
              <a:gd name="T101" fmla="*/ T100 w 3753"/>
              <a:gd name="T102" fmla="+- 0 14527 13659"/>
              <a:gd name="T103" fmla="*/ 14527 h 1316"/>
              <a:gd name="T104" fmla="+- 0 10053 6601"/>
              <a:gd name="T105" fmla="*/ T104 w 3753"/>
              <a:gd name="T106" fmla="+- 0 14652 13659"/>
              <a:gd name="T107" fmla="*/ 14652 h 1316"/>
              <a:gd name="T108" fmla="+- 0 6601 6601"/>
              <a:gd name="T109" fmla="*/ T108 w 3753"/>
              <a:gd name="T110" fmla="+- 0 14801 13659"/>
              <a:gd name="T111" fmla="*/ 14801 h 1316"/>
              <a:gd name="T112" fmla="+- 0 6727 6601"/>
              <a:gd name="T113" fmla="*/ T112 w 3753"/>
              <a:gd name="T114" fmla="+- 0 14825 13659"/>
              <a:gd name="T115" fmla="*/ 14825 h 1316"/>
              <a:gd name="T116" fmla="+- 0 7620 6601"/>
              <a:gd name="T117" fmla="*/ T116 w 3753"/>
              <a:gd name="T118" fmla="+- 0 14852 13659"/>
              <a:gd name="T119" fmla="*/ 14852 h 1316"/>
              <a:gd name="T120" fmla="+- 0 8686 6601"/>
              <a:gd name="T121" fmla="*/ T120 w 3753"/>
              <a:gd name="T122" fmla="+- 0 14877 13659"/>
              <a:gd name="T123" fmla="*/ 14877 h 1316"/>
              <a:gd name="T124" fmla="+- 0 9283 6601"/>
              <a:gd name="T125" fmla="*/ T124 w 3753"/>
              <a:gd name="T126" fmla="+- 0 14901 13659"/>
              <a:gd name="T127" fmla="*/ 14901 h 1316"/>
              <a:gd name="T128" fmla="+- 0 9731 6601"/>
              <a:gd name="T129" fmla="*/ T128 w 3753"/>
              <a:gd name="T130" fmla="+- 0 14925 13659"/>
              <a:gd name="T131" fmla="*/ 14925 h 1316"/>
              <a:gd name="T132" fmla="+- 0 10105 6601"/>
              <a:gd name="T133" fmla="*/ T132 w 3753"/>
              <a:gd name="T134" fmla="+- 0 14949 13659"/>
              <a:gd name="T135" fmla="*/ 14949 h 1316"/>
              <a:gd name="T136" fmla="+- 0 10327 6601"/>
              <a:gd name="T137" fmla="*/ T136 w 3753"/>
              <a:gd name="T138" fmla="+- 0 14974 13659"/>
              <a:gd name="T139" fmla="*/ 14974 h 1316"/>
              <a:gd name="T140" fmla="+- 0 10353 6601"/>
              <a:gd name="T141" fmla="*/ T140 w 3753"/>
              <a:gd name="T142" fmla="+- 0 14974 13659"/>
              <a:gd name="T143" fmla="*/ 14974 h 131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</a:cxnLst>
            <a:rect l="0" t="0" r="r" b="b"/>
            <a:pathLst>
              <a:path w="3753" h="1316" extrusionOk="0">
                <a:moveTo>
                  <a:pt x="2434" y="148"/>
                </a:moveTo>
                <a:cubicBezTo>
                  <a:pt x="2489" y="148"/>
                  <a:pt x="2504" y="168"/>
                  <a:pt x="2560" y="173"/>
                </a:cubicBezTo>
                <a:cubicBezTo>
                  <a:pt x="2593" y="176"/>
                  <a:pt x="2627" y="173"/>
                  <a:pt x="2660" y="173"/>
                </a:cubicBezTo>
              </a:path>
              <a:path w="3753" h="1316" extrusionOk="0">
                <a:moveTo>
                  <a:pt x="2782" y="76"/>
                </a:moveTo>
                <a:cubicBezTo>
                  <a:pt x="2782" y="28"/>
                  <a:pt x="2780" y="6"/>
                  <a:pt x="2834" y="0"/>
                </a:cubicBezTo>
                <a:cubicBezTo>
                  <a:pt x="2878" y="-5"/>
                  <a:pt x="2903" y="2"/>
                  <a:pt x="2908" y="48"/>
                </a:cubicBezTo>
                <a:cubicBezTo>
                  <a:pt x="2910" y="65"/>
                  <a:pt x="2950" y="130"/>
                  <a:pt x="2930" y="148"/>
                </a:cubicBezTo>
                <a:cubicBezTo>
                  <a:pt x="2908" y="167"/>
                  <a:pt x="2893" y="181"/>
                  <a:pt x="2882" y="224"/>
                </a:cubicBezTo>
                <a:cubicBezTo>
                  <a:pt x="2940" y="224"/>
                  <a:pt x="2998" y="224"/>
                  <a:pt x="3056" y="224"/>
                </a:cubicBezTo>
              </a:path>
              <a:path w="3753" h="1316" extrusionOk="0">
                <a:moveTo>
                  <a:pt x="2508" y="920"/>
                </a:moveTo>
                <a:cubicBezTo>
                  <a:pt x="2517" y="882"/>
                  <a:pt x="2543" y="857"/>
                  <a:pt x="2582" y="844"/>
                </a:cubicBezTo>
                <a:cubicBezTo>
                  <a:pt x="2611" y="844"/>
                  <a:pt x="2622" y="842"/>
                  <a:pt x="2634" y="820"/>
                </a:cubicBezTo>
                <a:cubicBezTo>
                  <a:pt x="2662" y="829"/>
                  <a:pt x="2678" y="836"/>
                  <a:pt x="2682" y="868"/>
                </a:cubicBezTo>
                <a:cubicBezTo>
                  <a:pt x="2687" y="914"/>
                  <a:pt x="2682" y="939"/>
                  <a:pt x="2634" y="944"/>
                </a:cubicBezTo>
                <a:cubicBezTo>
                  <a:pt x="2569" y="951"/>
                  <a:pt x="2586" y="930"/>
                  <a:pt x="2560" y="892"/>
                </a:cubicBezTo>
                <a:cubicBezTo>
                  <a:pt x="2534" y="853"/>
                  <a:pt x="2513" y="820"/>
                  <a:pt x="2508" y="768"/>
                </a:cubicBezTo>
                <a:cubicBezTo>
                  <a:pt x="2502" y="706"/>
                  <a:pt x="2521" y="674"/>
                  <a:pt x="2534" y="647"/>
                </a:cubicBezTo>
                <a:cubicBezTo>
                  <a:pt x="2534" y="638"/>
                  <a:pt x="2534" y="628"/>
                  <a:pt x="2534" y="619"/>
                </a:cubicBezTo>
              </a:path>
              <a:path w="3753" h="1316" extrusionOk="0">
                <a:moveTo>
                  <a:pt x="2756" y="695"/>
                </a:moveTo>
                <a:cubicBezTo>
                  <a:pt x="2777" y="721"/>
                  <a:pt x="2797" y="764"/>
                  <a:pt x="2808" y="795"/>
                </a:cubicBezTo>
                <a:cubicBezTo>
                  <a:pt x="2819" y="827"/>
                  <a:pt x="2830" y="830"/>
                  <a:pt x="2856" y="868"/>
                </a:cubicBezTo>
              </a:path>
              <a:path w="3753" h="1316" extrusionOk="0">
                <a:moveTo>
                  <a:pt x="3252" y="48"/>
                </a:moveTo>
                <a:cubicBezTo>
                  <a:pt x="3264" y="100"/>
                  <a:pt x="3278" y="111"/>
                  <a:pt x="3278" y="173"/>
                </a:cubicBezTo>
                <a:cubicBezTo>
                  <a:pt x="3278" y="249"/>
                  <a:pt x="3286" y="326"/>
                  <a:pt x="3304" y="398"/>
                </a:cubicBezTo>
                <a:cubicBezTo>
                  <a:pt x="3326" y="487"/>
                  <a:pt x="3327" y="586"/>
                  <a:pt x="3352" y="671"/>
                </a:cubicBezTo>
                <a:cubicBezTo>
                  <a:pt x="3371" y="736"/>
                  <a:pt x="3381" y="804"/>
                  <a:pt x="3404" y="868"/>
                </a:cubicBezTo>
                <a:cubicBezTo>
                  <a:pt x="3422" y="919"/>
                  <a:pt x="3421" y="954"/>
                  <a:pt x="3452" y="993"/>
                </a:cubicBezTo>
              </a:path>
              <a:path w="3753" h="1316" extrusionOk="0">
                <a:moveTo>
                  <a:pt x="0" y="1142"/>
                </a:moveTo>
                <a:cubicBezTo>
                  <a:pt x="44" y="1145"/>
                  <a:pt x="87" y="1162"/>
                  <a:pt x="126" y="1166"/>
                </a:cubicBezTo>
                <a:cubicBezTo>
                  <a:pt x="421" y="1193"/>
                  <a:pt x="724" y="1168"/>
                  <a:pt x="1019" y="1193"/>
                </a:cubicBezTo>
                <a:cubicBezTo>
                  <a:pt x="1372" y="1223"/>
                  <a:pt x="1733" y="1191"/>
                  <a:pt x="2085" y="1218"/>
                </a:cubicBezTo>
                <a:cubicBezTo>
                  <a:pt x="2283" y="1233"/>
                  <a:pt x="2485" y="1228"/>
                  <a:pt x="2682" y="1242"/>
                </a:cubicBezTo>
                <a:cubicBezTo>
                  <a:pt x="2831" y="1253"/>
                  <a:pt x="2981" y="1262"/>
                  <a:pt x="3130" y="1266"/>
                </a:cubicBezTo>
                <a:cubicBezTo>
                  <a:pt x="3257" y="1269"/>
                  <a:pt x="3376" y="1290"/>
                  <a:pt x="3504" y="1290"/>
                </a:cubicBezTo>
                <a:cubicBezTo>
                  <a:pt x="3585" y="1290"/>
                  <a:pt x="3659" y="1303"/>
                  <a:pt x="3726" y="1315"/>
                </a:cubicBezTo>
                <a:cubicBezTo>
                  <a:pt x="3735" y="1315"/>
                  <a:pt x="3743" y="1315"/>
                  <a:pt x="3752" y="131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29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90800" y="6284913"/>
            <a:ext cx="1323975" cy="304800"/>
          </a:xfrm>
          <a:custGeom>
            <a:avLst/>
            <a:gdLst>
              <a:gd name="T0" fmla="+- 0 7197 7197"/>
              <a:gd name="T1" fmla="*/ T0 w 3676"/>
              <a:gd name="T2" fmla="+- 0 17458 17458"/>
              <a:gd name="T3" fmla="*/ 17458 h 846"/>
              <a:gd name="T4" fmla="+- 0 7323 7197"/>
              <a:gd name="T5" fmla="*/ T4 w 3676"/>
              <a:gd name="T6" fmla="+- 0 17482 17458"/>
              <a:gd name="T7" fmla="*/ 17482 h 846"/>
              <a:gd name="T8" fmla="+- 0 7571 7197"/>
              <a:gd name="T9" fmla="*/ T8 w 3676"/>
              <a:gd name="T10" fmla="+- 0 17534 17458"/>
              <a:gd name="T11" fmla="*/ 17534 h 846"/>
              <a:gd name="T12" fmla="+- 0 7846 7197"/>
              <a:gd name="T13" fmla="*/ T12 w 3676"/>
              <a:gd name="T14" fmla="+- 0 17559 17458"/>
              <a:gd name="T15" fmla="*/ 17559 h 846"/>
              <a:gd name="T16" fmla="+- 0 8190 7197"/>
              <a:gd name="T17" fmla="*/ T16 w 3676"/>
              <a:gd name="T18" fmla="+- 0 17607 17458"/>
              <a:gd name="T19" fmla="*/ 17607 h 846"/>
              <a:gd name="T20" fmla="+- 0 9657 7197"/>
              <a:gd name="T21" fmla="*/ T20 w 3676"/>
              <a:gd name="T22" fmla="+- 0 17583 17458"/>
              <a:gd name="T23" fmla="*/ 17583 h 846"/>
              <a:gd name="T24" fmla="+- 0 10872 7197"/>
              <a:gd name="T25" fmla="*/ T24 w 3676"/>
              <a:gd name="T26" fmla="+- 0 17559 17458"/>
              <a:gd name="T27" fmla="*/ 17559 h 846"/>
              <a:gd name="T28" fmla="+- 0 8390 7197"/>
              <a:gd name="T29" fmla="*/ T28 w 3676"/>
              <a:gd name="T30" fmla="+- 0 17932 17458"/>
              <a:gd name="T31" fmla="*/ 17932 h 846"/>
              <a:gd name="T32" fmla="+- 0 8364 7197"/>
              <a:gd name="T33" fmla="*/ T32 w 3676"/>
              <a:gd name="T34" fmla="+- 0 17956 17458"/>
              <a:gd name="T35" fmla="*/ 17956 h 846"/>
              <a:gd name="T36" fmla="+- 0 8438 7197"/>
              <a:gd name="T37" fmla="*/ T36 w 3676"/>
              <a:gd name="T38" fmla="+- 0 17880 17458"/>
              <a:gd name="T39" fmla="*/ 17880 h 846"/>
              <a:gd name="T40" fmla="+- 0 8564 7197"/>
              <a:gd name="T41" fmla="*/ T40 w 3676"/>
              <a:gd name="T42" fmla="+- 0 17905 17458"/>
              <a:gd name="T43" fmla="*/ 17905 h 846"/>
              <a:gd name="T44" fmla="+- 0 8516 7197"/>
              <a:gd name="T45" fmla="*/ T44 w 3676"/>
              <a:gd name="T46" fmla="+- 0 18053 17458"/>
              <a:gd name="T47" fmla="*/ 18053 h 846"/>
              <a:gd name="T48" fmla="+- 0 8438 7197"/>
              <a:gd name="T49" fmla="*/ T48 w 3676"/>
              <a:gd name="T50" fmla="+- 0 18154 17458"/>
              <a:gd name="T51" fmla="*/ 18154 h 846"/>
              <a:gd name="T52" fmla="+- 0 8364 7197"/>
              <a:gd name="T53" fmla="*/ T52 w 3676"/>
              <a:gd name="T54" fmla="+- 0 18202 17458"/>
              <a:gd name="T55" fmla="*/ 18202 h 846"/>
              <a:gd name="T56" fmla="+- 0 8590 7197"/>
              <a:gd name="T57" fmla="*/ T56 w 3676"/>
              <a:gd name="T58" fmla="+- 0 18178 17458"/>
              <a:gd name="T59" fmla="*/ 18178 h 846"/>
              <a:gd name="T60" fmla="+- 0 8686 7197"/>
              <a:gd name="T61" fmla="*/ T60 w 3676"/>
              <a:gd name="T62" fmla="+- 0 18154 17458"/>
              <a:gd name="T63" fmla="*/ 18154 h 846"/>
              <a:gd name="T64" fmla="+- 0 8838 7197"/>
              <a:gd name="T65" fmla="*/ T64 w 3676"/>
              <a:gd name="T66" fmla="+- 0 17880 17458"/>
              <a:gd name="T67" fmla="*/ 17880 h 846"/>
              <a:gd name="T68" fmla="+- 0 8786 7197"/>
              <a:gd name="T69" fmla="*/ T68 w 3676"/>
              <a:gd name="T70" fmla="+- 0 17905 17458"/>
              <a:gd name="T71" fmla="*/ 17905 h 846"/>
              <a:gd name="T72" fmla="+- 0 8764 7197"/>
              <a:gd name="T73" fmla="*/ T72 w 3676"/>
              <a:gd name="T74" fmla="+- 0 18029 17458"/>
              <a:gd name="T75" fmla="*/ 18029 h 846"/>
              <a:gd name="T76" fmla="+- 0 8886 7197"/>
              <a:gd name="T77" fmla="*/ T76 w 3676"/>
              <a:gd name="T78" fmla="+- 0 18105 17458"/>
              <a:gd name="T79" fmla="*/ 18105 h 846"/>
              <a:gd name="T80" fmla="+- 0 9012 7197"/>
              <a:gd name="T81" fmla="*/ T80 w 3676"/>
              <a:gd name="T82" fmla="+- 0 18081 17458"/>
              <a:gd name="T83" fmla="*/ 18081 h 846"/>
              <a:gd name="T84" fmla="+- 0 8961 7197"/>
              <a:gd name="T85" fmla="*/ T84 w 3676"/>
              <a:gd name="T86" fmla="+- 0 17880 17458"/>
              <a:gd name="T87" fmla="*/ 17880 h 846"/>
              <a:gd name="T88" fmla="+- 0 8986 7197"/>
              <a:gd name="T89" fmla="*/ T88 w 3676"/>
              <a:gd name="T90" fmla="+- 0 17981 17458"/>
              <a:gd name="T91" fmla="*/ 17981 h 846"/>
              <a:gd name="T92" fmla="+- 0 9012 7197"/>
              <a:gd name="T93" fmla="*/ T92 w 3676"/>
              <a:gd name="T94" fmla="+- 0 18154 17458"/>
              <a:gd name="T95" fmla="*/ 18154 h 846"/>
              <a:gd name="T96" fmla="+- 0 9357 7197"/>
              <a:gd name="T97" fmla="*/ T96 w 3676"/>
              <a:gd name="T98" fmla="+- 0 18105 17458"/>
              <a:gd name="T99" fmla="*/ 18105 h 846"/>
              <a:gd name="T100" fmla="+- 0 9409 7197"/>
              <a:gd name="T101" fmla="*/ T100 w 3676"/>
              <a:gd name="T102" fmla="+- 0 18105 17458"/>
              <a:gd name="T103" fmla="*/ 18105 h 846"/>
              <a:gd name="T104" fmla="+- 0 9309 7197"/>
              <a:gd name="T105" fmla="*/ T104 w 3676"/>
              <a:gd name="T106" fmla="+- 0 18130 17458"/>
              <a:gd name="T107" fmla="*/ 18130 h 846"/>
              <a:gd name="T108" fmla="+- 0 9209 7197"/>
              <a:gd name="T109" fmla="*/ T108 w 3676"/>
              <a:gd name="T110" fmla="+- 0 18105 17458"/>
              <a:gd name="T111" fmla="*/ 18105 h 846"/>
              <a:gd name="T112" fmla="+- 0 9209 7197"/>
              <a:gd name="T113" fmla="*/ T112 w 3676"/>
              <a:gd name="T114" fmla="+- 0 17956 17458"/>
              <a:gd name="T115" fmla="*/ 17956 h 846"/>
              <a:gd name="T116" fmla="+- 0 9309 7197"/>
              <a:gd name="T117" fmla="*/ T116 w 3676"/>
              <a:gd name="T118" fmla="+- 0 17905 17458"/>
              <a:gd name="T119" fmla="*/ 17905 h 846"/>
              <a:gd name="T120" fmla="+- 0 9357 7197"/>
              <a:gd name="T121" fmla="*/ T120 w 3676"/>
              <a:gd name="T122" fmla="+- 0 18029 17458"/>
              <a:gd name="T123" fmla="*/ 18029 h 846"/>
              <a:gd name="T124" fmla="+- 0 9335 7197"/>
              <a:gd name="T125" fmla="*/ T124 w 3676"/>
              <a:gd name="T126" fmla="+- 0 18154 17458"/>
              <a:gd name="T127" fmla="*/ 18154 h 846"/>
              <a:gd name="T128" fmla="+- 0 9283 7197"/>
              <a:gd name="T129" fmla="*/ T128 w 3676"/>
              <a:gd name="T130" fmla="+- 0 18278 17458"/>
              <a:gd name="T131" fmla="*/ 18278 h 846"/>
              <a:gd name="T132" fmla="+- 0 9261 7197"/>
              <a:gd name="T133" fmla="*/ T132 w 3676"/>
              <a:gd name="T134" fmla="+- 0 18303 17458"/>
              <a:gd name="T135" fmla="*/ 18303 h 84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</a:cxnLst>
            <a:rect l="0" t="0" r="r" b="b"/>
            <a:pathLst>
              <a:path w="3676" h="846" extrusionOk="0">
                <a:moveTo>
                  <a:pt x="0" y="0"/>
                </a:moveTo>
                <a:cubicBezTo>
                  <a:pt x="49" y="3"/>
                  <a:pt x="86" y="15"/>
                  <a:pt x="126" y="24"/>
                </a:cubicBezTo>
                <a:cubicBezTo>
                  <a:pt x="204" y="41"/>
                  <a:pt x="295" y="64"/>
                  <a:pt x="374" y="76"/>
                </a:cubicBezTo>
                <a:cubicBezTo>
                  <a:pt x="464" y="89"/>
                  <a:pt x="559" y="85"/>
                  <a:pt x="649" y="101"/>
                </a:cubicBezTo>
                <a:cubicBezTo>
                  <a:pt x="763" y="121"/>
                  <a:pt x="876" y="145"/>
                  <a:pt x="993" y="149"/>
                </a:cubicBezTo>
                <a:cubicBezTo>
                  <a:pt x="1478" y="166"/>
                  <a:pt x="1981" y="161"/>
                  <a:pt x="2460" y="125"/>
                </a:cubicBezTo>
                <a:cubicBezTo>
                  <a:pt x="2841" y="96"/>
                  <a:pt x="3341" y="200"/>
                  <a:pt x="3675" y="101"/>
                </a:cubicBezTo>
              </a:path>
              <a:path w="3676" h="846" extrusionOk="0">
                <a:moveTo>
                  <a:pt x="1193" y="474"/>
                </a:moveTo>
                <a:cubicBezTo>
                  <a:pt x="1184" y="482"/>
                  <a:pt x="1176" y="490"/>
                  <a:pt x="1167" y="498"/>
                </a:cubicBezTo>
                <a:cubicBezTo>
                  <a:pt x="1176" y="462"/>
                  <a:pt x="1205" y="434"/>
                  <a:pt x="1241" y="422"/>
                </a:cubicBezTo>
                <a:cubicBezTo>
                  <a:pt x="1272" y="411"/>
                  <a:pt x="1350" y="411"/>
                  <a:pt x="1367" y="447"/>
                </a:cubicBezTo>
                <a:cubicBezTo>
                  <a:pt x="1394" y="504"/>
                  <a:pt x="1344" y="553"/>
                  <a:pt x="1319" y="595"/>
                </a:cubicBezTo>
                <a:cubicBezTo>
                  <a:pt x="1306" y="618"/>
                  <a:pt x="1257" y="684"/>
                  <a:pt x="1241" y="696"/>
                </a:cubicBezTo>
                <a:cubicBezTo>
                  <a:pt x="1221" y="711"/>
                  <a:pt x="1191" y="722"/>
                  <a:pt x="1167" y="744"/>
                </a:cubicBezTo>
                <a:cubicBezTo>
                  <a:pt x="1248" y="744"/>
                  <a:pt x="1315" y="730"/>
                  <a:pt x="1393" y="720"/>
                </a:cubicBezTo>
                <a:cubicBezTo>
                  <a:pt x="1443" y="720"/>
                  <a:pt x="1461" y="719"/>
                  <a:pt x="1489" y="696"/>
                </a:cubicBezTo>
              </a:path>
              <a:path w="3676" h="846" extrusionOk="0">
                <a:moveTo>
                  <a:pt x="1641" y="422"/>
                </a:moveTo>
                <a:cubicBezTo>
                  <a:pt x="1599" y="435"/>
                  <a:pt x="1631" y="434"/>
                  <a:pt x="1589" y="447"/>
                </a:cubicBezTo>
                <a:cubicBezTo>
                  <a:pt x="1581" y="487"/>
                  <a:pt x="1553" y="523"/>
                  <a:pt x="1567" y="571"/>
                </a:cubicBezTo>
                <a:cubicBezTo>
                  <a:pt x="1585" y="634"/>
                  <a:pt x="1629" y="642"/>
                  <a:pt x="1689" y="647"/>
                </a:cubicBezTo>
                <a:cubicBezTo>
                  <a:pt x="1741" y="651"/>
                  <a:pt x="1793" y="654"/>
                  <a:pt x="1815" y="623"/>
                </a:cubicBezTo>
              </a:path>
              <a:path w="3676" h="846" extrusionOk="0">
                <a:moveTo>
                  <a:pt x="1764" y="422"/>
                </a:moveTo>
                <a:cubicBezTo>
                  <a:pt x="1764" y="470"/>
                  <a:pt x="1781" y="486"/>
                  <a:pt x="1789" y="523"/>
                </a:cubicBezTo>
                <a:cubicBezTo>
                  <a:pt x="1804" y="592"/>
                  <a:pt x="1770" y="640"/>
                  <a:pt x="1815" y="696"/>
                </a:cubicBezTo>
              </a:path>
              <a:path w="3676" h="846" extrusionOk="0">
                <a:moveTo>
                  <a:pt x="2160" y="647"/>
                </a:moveTo>
                <a:cubicBezTo>
                  <a:pt x="2186" y="647"/>
                  <a:pt x="2195" y="647"/>
                  <a:pt x="2212" y="647"/>
                </a:cubicBezTo>
                <a:cubicBezTo>
                  <a:pt x="2166" y="662"/>
                  <a:pt x="2186" y="672"/>
                  <a:pt x="2112" y="672"/>
                </a:cubicBezTo>
                <a:cubicBezTo>
                  <a:pt x="2057" y="672"/>
                  <a:pt x="2037" y="678"/>
                  <a:pt x="2012" y="647"/>
                </a:cubicBezTo>
                <a:cubicBezTo>
                  <a:pt x="1975" y="600"/>
                  <a:pt x="1975" y="550"/>
                  <a:pt x="2012" y="498"/>
                </a:cubicBezTo>
                <a:cubicBezTo>
                  <a:pt x="2041" y="457"/>
                  <a:pt x="2066" y="447"/>
                  <a:pt x="2112" y="447"/>
                </a:cubicBezTo>
                <a:cubicBezTo>
                  <a:pt x="2181" y="447"/>
                  <a:pt x="2160" y="522"/>
                  <a:pt x="2160" y="571"/>
                </a:cubicBezTo>
                <a:cubicBezTo>
                  <a:pt x="2160" y="594"/>
                  <a:pt x="2150" y="675"/>
                  <a:pt x="2138" y="696"/>
                </a:cubicBezTo>
                <a:cubicBezTo>
                  <a:pt x="2114" y="737"/>
                  <a:pt x="2110" y="782"/>
                  <a:pt x="2086" y="820"/>
                </a:cubicBezTo>
                <a:cubicBezTo>
                  <a:pt x="2079" y="828"/>
                  <a:pt x="2071" y="837"/>
                  <a:pt x="2064" y="84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0" name="Comment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38413" y="5086350"/>
            <a:ext cx="3111500" cy="769938"/>
          </a:xfrm>
          <a:custGeom>
            <a:avLst/>
            <a:gdLst>
              <a:gd name="T0" fmla="+- 0 7075 7049"/>
              <a:gd name="T1" fmla="*/ T0 w 8643"/>
              <a:gd name="T2" fmla="+- 0 15271 14129"/>
              <a:gd name="T3" fmla="*/ 15271 h 2140"/>
              <a:gd name="T4" fmla="+- 0 7197 7049"/>
              <a:gd name="T5" fmla="*/ T4 w 8643"/>
              <a:gd name="T6" fmla="+- 0 15745 14129"/>
              <a:gd name="T7" fmla="*/ 15745 h 2140"/>
              <a:gd name="T8" fmla="+- 0 7349 7049"/>
              <a:gd name="T9" fmla="*/ T8 w 8643"/>
              <a:gd name="T10" fmla="+- 0 16167 14129"/>
              <a:gd name="T11" fmla="*/ 16167 h 2140"/>
              <a:gd name="T12" fmla="+- 0 7594 7049"/>
              <a:gd name="T13" fmla="*/ T12 w 8643"/>
              <a:gd name="T14" fmla="+- 0 15098 14129"/>
              <a:gd name="T15" fmla="*/ 15098 h 2140"/>
              <a:gd name="T16" fmla="+- 0 7794 7049"/>
              <a:gd name="T17" fmla="*/ T16 w 8643"/>
              <a:gd name="T18" fmla="+- 0 15074 14129"/>
              <a:gd name="T19" fmla="*/ 15074 h 2140"/>
              <a:gd name="T20" fmla="+- 0 7571 7049"/>
              <a:gd name="T21" fmla="*/ T20 w 8643"/>
              <a:gd name="T22" fmla="+- 0 15198 14129"/>
              <a:gd name="T23" fmla="*/ 15198 h 2140"/>
              <a:gd name="T24" fmla="+- 0 7671 7049"/>
              <a:gd name="T25" fmla="*/ T24 w 8643"/>
              <a:gd name="T26" fmla="+- 0 15198 14129"/>
              <a:gd name="T27" fmla="*/ 15198 h 2140"/>
              <a:gd name="T28" fmla="+- 0 7846 7049"/>
              <a:gd name="T29" fmla="*/ T28 w 8643"/>
              <a:gd name="T30" fmla="+- 0 15347 14129"/>
              <a:gd name="T31" fmla="*/ 15347 h 2140"/>
              <a:gd name="T32" fmla="+- 0 7497 7049"/>
              <a:gd name="T33" fmla="*/ T32 w 8643"/>
              <a:gd name="T34" fmla="+- 0 15396 14129"/>
              <a:gd name="T35" fmla="*/ 15396 h 2140"/>
              <a:gd name="T36" fmla="+- 0 9135 7049"/>
              <a:gd name="T37" fmla="*/ T36 w 8643"/>
              <a:gd name="T38" fmla="+- 0 15323 14129"/>
              <a:gd name="T39" fmla="*/ 15323 h 2140"/>
              <a:gd name="T40" fmla="+- 0 9583 7049"/>
              <a:gd name="T41" fmla="*/ T40 w 8643"/>
              <a:gd name="T42" fmla="+- 0 15198 14129"/>
              <a:gd name="T43" fmla="*/ 15198 h 2140"/>
              <a:gd name="T44" fmla="+- 0 9683 7049"/>
              <a:gd name="T45" fmla="*/ T44 w 8643"/>
              <a:gd name="T46" fmla="+- 0 15098 14129"/>
              <a:gd name="T47" fmla="*/ 15098 h 2140"/>
              <a:gd name="T48" fmla="+- 0 9657 7049"/>
              <a:gd name="T49" fmla="*/ T48 w 8643"/>
              <a:gd name="T50" fmla="+- 0 15347 14129"/>
              <a:gd name="T51" fmla="*/ 15347 h 2140"/>
              <a:gd name="T52" fmla="+- 0 9879 7049"/>
              <a:gd name="T53" fmla="*/ T52 w 8643"/>
              <a:gd name="T54" fmla="+- 0 15423 14129"/>
              <a:gd name="T55" fmla="*/ 15423 h 2140"/>
              <a:gd name="T56" fmla="+- 0 7894 7049"/>
              <a:gd name="T57" fmla="*/ T56 w 8643"/>
              <a:gd name="T58" fmla="+- 0 16167 14129"/>
              <a:gd name="T59" fmla="*/ 16167 h 2140"/>
              <a:gd name="T60" fmla="+- 0 8068 7049"/>
              <a:gd name="T61" fmla="*/ T60 w 8643"/>
              <a:gd name="T62" fmla="+- 0 15942 14129"/>
              <a:gd name="T63" fmla="*/ 15942 h 2140"/>
              <a:gd name="T64" fmla="+- 0 8216 7049"/>
              <a:gd name="T65" fmla="*/ T64 w 8643"/>
              <a:gd name="T66" fmla="+- 0 15918 14129"/>
              <a:gd name="T67" fmla="*/ 15918 h 2140"/>
              <a:gd name="T68" fmla="+- 0 8190 7049"/>
              <a:gd name="T69" fmla="*/ T68 w 8643"/>
              <a:gd name="T70" fmla="+- 0 16167 14129"/>
              <a:gd name="T71" fmla="*/ 16167 h 2140"/>
              <a:gd name="T72" fmla="+- 0 8564 7049"/>
              <a:gd name="T73" fmla="*/ T72 w 8643"/>
              <a:gd name="T74" fmla="+- 0 16091 14129"/>
              <a:gd name="T75" fmla="*/ 16091 h 2140"/>
              <a:gd name="T76" fmla="+- 0 8538 7049"/>
              <a:gd name="T77" fmla="*/ T76 w 8643"/>
              <a:gd name="T78" fmla="+- 0 15894 14129"/>
              <a:gd name="T79" fmla="*/ 15894 h 2140"/>
              <a:gd name="T80" fmla="+- 0 8686 7049"/>
              <a:gd name="T81" fmla="*/ T80 w 8643"/>
              <a:gd name="T82" fmla="+- 0 15846 14129"/>
              <a:gd name="T83" fmla="*/ 15846 h 2140"/>
              <a:gd name="T84" fmla="+- 0 8590 7049"/>
              <a:gd name="T85" fmla="*/ T84 w 8643"/>
              <a:gd name="T86" fmla="+- 0 16119 14129"/>
              <a:gd name="T87" fmla="*/ 16119 h 2140"/>
              <a:gd name="T88" fmla="+- 0 8712 7049"/>
              <a:gd name="T89" fmla="*/ T88 w 8643"/>
              <a:gd name="T90" fmla="+- 0 16240 14129"/>
              <a:gd name="T91" fmla="*/ 16240 h 2140"/>
              <a:gd name="T92" fmla="+- 0 8590 7049"/>
              <a:gd name="T93" fmla="*/ T92 w 8643"/>
              <a:gd name="T94" fmla="+- 0 16043 14129"/>
              <a:gd name="T95" fmla="*/ 16043 h 2140"/>
              <a:gd name="T96" fmla="+- 0 9731 7049"/>
              <a:gd name="T97" fmla="*/ T96 w 8643"/>
              <a:gd name="T98" fmla="+- 0 16167 14129"/>
              <a:gd name="T99" fmla="*/ 16167 h 2140"/>
              <a:gd name="T100" fmla="+- 0 9779 7049"/>
              <a:gd name="T101" fmla="*/ T100 w 8643"/>
              <a:gd name="T102" fmla="+- 0 16019 14129"/>
              <a:gd name="T103" fmla="*/ 16019 h 2140"/>
              <a:gd name="T104" fmla="+- 0 9853 7049"/>
              <a:gd name="T105" fmla="*/ T104 w 8643"/>
              <a:gd name="T106" fmla="+- 0 16167 14129"/>
              <a:gd name="T107" fmla="*/ 16167 h 2140"/>
              <a:gd name="T108" fmla="+- 0 9657 7049"/>
              <a:gd name="T109" fmla="*/ T108 w 8643"/>
              <a:gd name="T110" fmla="+- 0 16043 14129"/>
              <a:gd name="T111" fmla="*/ 16043 h 2140"/>
              <a:gd name="T112" fmla="+- 0 9705 7049"/>
              <a:gd name="T113" fmla="*/ T112 w 8643"/>
              <a:gd name="T114" fmla="+- 0 15846 14129"/>
              <a:gd name="T115" fmla="*/ 15846 h 2140"/>
              <a:gd name="T116" fmla="+- 0 10005 7049"/>
              <a:gd name="T117" fmla="*/ T116 w 8643"/>
              <a:gd name="T118" fmla="+- 0 15970 14129"/>
              <a:gd name="T119" fmla="*/ 15970 h 2140"/>
              <a:gd name="T120" fmla="+- 0 10053 7049"/>
              <a:gd name="T121" fmla="*/ T120 w 8643"/>
              <a:gd name="T122" fmla="+- 0 16143 14129"/>
              <a:gd name="T123" fmla="*/ 16143 h 2140"/>
              <a:gd name="T124" fmla="+- 0 10353 7049"/>
              <a:gd name="T125" fmla="*/ T124 w 8643"/>
              <a:gd name="T126" fmla="+- 0 15396 14129"/>
              <a:gd name="T127" fmla="*/ 15396 h 2140"/>
              <a:gd name="T128" fmla="+- 0 10450 7049"/>
              <a:gd name="T129" fmla="*/ T128 w 8643"/>
              <a:gd name="T130" fmla="+- 0 15994 14129"/>
              <a:gd name="T131" fmla="*/ 15994 h 2140"/>
              <a:gd name="T132" fmla="+- 0 10524 7049"/>
              <a:gd name="T133" fmla="*/ T132 w 8643"/>
              <a:gd name="T134" fmla="+- 0 16091 14129"/>
              <a:gd name="T135" fmla="*/ 16091 h 2140"/>
              <a:gd name="T136" fmla="+- 0 11146 7049"/>
              <a:gd name="T137" fmla="*/ T136 w 8643"/>
              <a:gd name="T138" fmla="+- 0 14877 14129"/>
              <a:gd name="T139" fmla="*/ 14877 h 2140"/>
              <a:gd name="T140" fmla="+- 0 10898 7049"/>
              <a:gd name="T141" fmla="*/ T140 w 8643"/>
              <a:gd name="T142" fmla="+- 0 15001 14129"/>
              <a:gd name="T143" fmla="*/ 15001 h 2140"/>
              <a:gd name="T144" fmla="+- 0 11817 7049"/>
              <a:gd name="T145" fmla="*/ T144 w 8643"/>
              <a:gd name="T146" fmla="+- 0 14403 14129"/>
              <a:gd name="T147" fmla="*/ 14403 h 2140"/>
              <a:gd name="T148" fmla="+- 0 12091 7049"/>
              <a:gd name="T149" fmla="*/ T148 w 8643"/>
              <a:gd name="T150" fmla="+- 0 14378 14129"/>
              <a:gd name="T151" fmla="*/ 14378 h 2140"/>
              <a:gd name="T152" fmla="+- 0 12265 7049"/>
              <a:gd name="T153" fmla="*/ T152 w 8643"/>
              <a:gd name="T154" fmla="+- 0 14278 14129"/>
              <a:gd name="T155" fmla="*/ 14278 h 2140"/>
              <a:gd name="T156" fmla="+- 0 12313 7049"/>
              <a:gd name="T157" fmla="*/ T156 w 8643"/>
              <a:gd name="T158" fmla="+- 0 14354 14129"/>
              <a:gd name="T159" fmla="*/ 14354 h 2140"/>
              <a:gd name="T160" fmla="+- 0 12361 7049"/>
              <a:gd name="T161" fmla="*/ T160 w 8643"/>
              <a:gd name="T162" fmla="+- 0 14230 14129"/>
              <a:gd name="T163" fmla="*/ 14230 h 2140"/>
              <a:gd name="T164" fmla="+- 0 12535 7049"/>
              <a:gd name="T165" fmla="*/ T164 w 8643"/>
              <a:gd name="T166" fmla="+- 0 14181 14129"/>
              <a:gd name="T167" fmla="*/ 14181 h 2140"/>
              <a:gd name="T168" fmla="+- 0 12439 7049"/>
              <a:gd name="T169" fmla="*/ T168 w 8643"/>
              <a:gd name="T170" fmla="+- 0 14403 14129"/>
              <a:gd name="T171" fmla="*/ 14403 h 2140"/>
              <a:gd name="T172" fmla="+- 0 12709 7049"/>
              <a:gd name="T173" fmla="*/ T172 w 8643"/>
              <a:gd name="T174" fmla="+- 0 14378 14129"/>
              <a:gd name="T175" fmla="*/ 14378 h 2140"/>
              <a:gd name="T176" fmla="+- 0 13009 7049"/>
              <a:gd name="T177" fmla="*/ T176 w 8643"/>
              <a:gd name="T178" fmla="+- 0 14354 14129"/>
              <a:gd name="T179" fmla="*/ 14354 h 2140"/>
              <a:gd name="T180" fmla="+- 0 12957 7049"/>
              <a:gd name="T181" fmla="*/ T180 w 8643"/>
              <a:gd name="T182" fmla="+- 0 14427 14129"/>
              <a:gd name="T183" fmla="*/ 14427 h 2140"/>
              <a:gd name="T184" fmla="+- 0 12983 7049"/>
              <a:gd name="T185" fmla="*/ T184 w 8643"/>
              <a:gd name="T186" fmla="+- 0 14330 14129"/>
              <a:gd name="T187" fmla="*/ 14330 h 2140"/>
              <a:gd name="T188" fmla="+- 0 13109 7049"/>
              <a:gd name="T189" fmla="*/ T188 w 8643"/>
              <a:gd name="T190" fmla="+- 0 14454 14129"/>
              <a:gd name="T191" fmla="*/ 14454 h 2140"/>
              <a:gd name="T192" fmla="+- 0 13306 7049"/>
              <a:gd name="T193" fmla="*/ T192 w 8643"/>
              <a:gd name="T194" fmla="+- 0 14354 14129"/>
              <a:gd name="T195" fmla="*/ 14354 h 2140"/>
              <a:gd name="T196" fmla="+- 0 13432 7049"/>
              <a:gd name="T197" fmla="*/ T196 w 8643"/>
              <a:gd name="T198" fmla="+- 0 14479 14129"/>
              <a:gd name="T199" fmla="*/ 14479 h 2140"/>
              <a:gd name="T200" fmla="+- 0 13280 7049"/>
              <a:gd name="T201" fmla="*/ T200 w 8643"/>
              <a:gd name="T202" fmla="+- 0 14403 14129"/>
              <a:gd name="T203" fmla="*/ 14403 h 2140"/>
              <a:gd name="T204" fmla="+- 0 13306 7049"/>
              <a:gd name="T205" fmla="*/ T204 w 8643"/>
              <a:gd name="T206" fmla="+- 0 14181 14129"/>
              <a:gd name="T207" fmla="*/ 14181 h 2140"/>
              <a:gd name="T208" fmla="+- 0 13480 7049"/>
              <a:gd name="T209" fmla="*/ T208 w 8643"/>
              <a:gd name="T210" fmla="+- 0 14230 14129"/>
              <a:gd name="T211" fmla="*/ 14230 h 2140"/>
              <a:gd name="T212" fmla="+- 0 13528 7049"/>
              <a:gd name="T213" fmla="*/ T212 w 8643"/>
              <a:gd name="T214" fmla="+- 0 14354 14129"/>
              <a:gd name="T215" fmla="*/ 14354 h 2140"/>
              <a:gd name="T216" fmla="+- 0 13606 7049"/>
              <a:gd name="T217" fmla="*/ T216 w 8643"/>
              <a:gd name="T218" fmla="+- 0 14527 14129"/>
              <a:gd name="T219" fmla="*/ 14527 h 2140"/>
              <a:gd name="T220" fmla="+- 0 14150 7049"/>
              <a:gd name="T221" fmla="*/ T220 w 8643"/>
              <a:gd name="T222" fmla="+- 0 14503 14129"/>
              <a:gd name="T223" fmla="*/ 14503 h 2140"/>
              <a:gd name="T224" fmla="+- 0 14447 7049"/>
              <a:gd name="T225" fmla="*/ T224 w 8643"/>
              <a:gd name="T226" fmla="+- 0 14454 14129"/>
              <a:gd name="T227" fmla="*/ 14454 h 2140"/>
              <a:gd name="T228" fmla="+- 0 14598 7049"/>
              <a:gd name="T229" fmla="*/ T228 w 8643"/>
              <a:gd name="T230" fmla="+- 0 14403 14129"/>
              <a:gd name="T231" fmla="*/ 14403 h 2140"/>
              <a:gd name="T232" fmla="+- 0 14472 7049"/>
              <a:gd name="T233" fmla="*/ T232 w 8643"/>
              <a:gd name="T234" fmla="+- 0 14479 14129"/>
              <a:gd name="T235" fmla="*/ 14479 h 2140"/>
              <a:gd name="T236" fmla="+- 0 11717 7049"/>
              <a:gd name="T237" fmla="*/ T236 w 8643"/>
              <a:gd name="T238" fmla="+- 0 14901 14129"/>
              <a:gd name="T239" fmla="*/ 14901 h 2140"/>
              <a:gd name="T240" fmla="+- 0 13580 7049"/>
              <a:gd name="T241" fmla="*/ T240 w 8643"/>
              <a:gd name="T242" fmla="+- 0 14852 14129"/>
              <a:gd name="T243" fmla="*/ 14852 h 2140"/>
              <a:gd name="T244" fmla="+- 0 15691 7049"/>
              <a:gd name="T245" fmla="*/ T244 w 8643"/>
              <a:gd name="T246" fmla="+- 0 14825 14129"/>
              <a:gd name="T247" fmla="*/ 14825 h 214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</a:cxnLst>
            <a:rect l="0" t="0" r="r" b="b"/>
            <a:pathLst>
              <a:path w="8643" h="2140" extrusionOk="0">
                <a:moveTo>
                  <a:pt x="0" y="1021"/>
                </a:moveTo>
                <a:cubicBezTo>
                  <a:pt x="0" y="1074"/>
                  <a:pt x="17" y="1092"/>
                  <a:pt x="26" y="1142"/>
                </a:cubicBezTo>
                <a:cubicBezTo>
                  <a:pt x="38" y="1210"/>
                  <a:pt x="62" y="1277"/>
                  <a:pt x="74" y="1343"/>
                </a:cubicBezTo>
                <a:cubicBezTo>
                  <a:pt x="90" y="1436"/>
                  <a:pt x="118" y="1525"/>
                  <a:pt x="148" y="1616"/>
                </a:cubicBezTo>
                <a:cubicBezTo>
                  <a:pt x="176" y="1701"/>
                  <a:pt x="183" y="1782"/>
                  <a:pt x="222" y="1865"/>
                </a:cubicBezTo>
                <a:cubicBezTo>
                  <a:pt x="234" y="1890"/>
                  <a:pt x="282" y="2037"/>
                  <a:pt x="300" y="2038"/>
                </a:cubicBezTo>
                <a:cubicBezTo>
                  <a:pt x="300" y="2030"/>
                  <a:pt x="300" y="2022"/>
                  <a:pt x="300" y="2014"/>
                </a:cubicBezTo>
              </a:path>
              <a:path w="8643" h="2140" extrusionOk="0">
                <a:moveTo>
                  <a:pt x="545" y="969"/>
                </a:moveTo>
                <a:cubicBezTo>
                  <a:pt x="558" y="933"/>
                  <a:pt x="578" y="945"/>
                  <a:pt x="622" y="945"/>
                </a:cubicBezTo>
                <a:cubicBezTo>
                  <a:pt x="663" y="945"/>
                  <a:pt x="704" y="945"/>
                  <a:pt x="745" y="945"/>
                </a:cubicBezTo>
                <a:cubicBezTo>
                  <a:pt x="692" y="945"/>
                  <a:pt x="524" y="915"/>
                  <a:pt x="497" y="969"/>
                </a:cubicBezTo>
                <a:cubicBezTo>
                  <a:pt x="478" y="1007"/>
                  <a:pt x="518" y="1037"/>
                  <a:pt x="522" y="1069"/>
                </a:cubicBezTo>
                <a:cubicBezTo>
                  <a:pt x="522" y="1093"/>
                  <a:pt x="521" y="1102"/>
                  <a:pt x="545" y="1094"/>
                </a:cubicBezTo>
                <a:cubicBezTo>
                  <a:pt x="558" y="1056"/>
                  <a:pt x="577" y="1069"/>
                  <a:pt x="622" y="1069"/>
                </a:cubicBezTo>
                <a:cubicBezTo>
                  <a:pt x="676" y="1069"/>
                  <a:pt x="703" y="1083"/>
                  <a:pt x="745" y="1118"/>
                </a:cubicBezTo>
                <a:cubicBezTo>
                  <a:pt x="785" y="1152"/>
                  <a:pt x="797" y="1167"/>
                  <a:pt x="797" y="1218"/>
                </a:cubicBezTo>
                <a:cubicBezTo>
                  <a:pt x="758" y="1245"/>
                  <a:pt x="693" y="1259"/>
                  <a:pt x="645" y="1267"/>
                </a:cubicBezTo>
                <a:cubicBezTo>
                  <a:pt x="605" y="1274"/>
                  <a:pt x="402" y="1267"/>
                  <a:pt x="448" y="1267"/>
                </a:cubicBezTo>
                <a:cubicBezTo>
                  <a:pt x="472" y="1267"/>
                  <a:pt x="481" y="1267"/>
                  <a:pt x="497" y="1267"/>
                </a:cubicBezTo>
              </a:path>
              <a:path w="8643" h="2140" extrusionOk="0">
                <a:moveTo>
                  <a:pt x="2086" y="1194"/>
                </a:moveTo>
                <a:cubicBezTo>
                  <a:pt x="2150" y="1194"/>
                  <a:pt x="2316" y="1169"/>
                  <a:pt x="2334" y="1218"/>
                </a:cubicBezTo>
              </a:path>
              <a:path w="8643" h="2140" extrusionOk="0">
                <a:moveTo>
                  <a:pt x="2534" y="1069"/>
                </a:moveTo>
                <a:cubicBezTo>
                  <a:pt x="2534" y="1044"/>
                  <a:pt x="2534" y="1018"/>
                  <a:pt x="2534" y="993"/>
                </a:cubicBezTo>
                <a:cubicBezTo>
                  <a:pt x="2567" y="993"/>
                  <a:pt x="2611" y="959"/>
                  <a:pt x="2634" y="969"/>
                </a:cubicBezTo>
                <a:cubicBezTo>
                  <a:pt x="2671" y="986"/>
                  <a:pt x="2656" y="1064"/>
                  <a:pt x="2656" y="1094"/>
                </a:cubicBezTo>
                <a:cubicBezTo>
                  <a:pt x="2656" y="1169"/>
                  <a:pt x="2634" y="1162"/>
                  <a:pt x="2608" y="1218"/>
                </a:cubicBezTo>
                <a:cubicBezTo>
                  <a:pt x="2608" y="1246"/>
                  <a:pt x="2605" y="1257"/>
                  <a:pt x="2582" y="1267"/>
                </a:cubicBezTo>
                <a:cubicBezTo>
                  <a:pt x="2648" y="1267"/>
                  <a:pt x="2813" y="1240"/>
                  <a:pt x="2830" y="1294"/>
                </a:cubicBezTo>
              </a:path>
              <a:path w="8643" h="2140" extrusionOk="0">
                <a:moveTo>
                  <a:pt x="597" y="2038"/>
                </a:moveTo>
                <a:cubicBezTo>
                  <a:pt x="680" y="2038"/>
                  <a:pt x="762" y="2038"/>
                  <a:pt x="845" y="2038"/>
                </a:cubicBezTo>
              </a:path>
              <a:path w="8643" h="2140" extrusionOk="0">
                <a:moveTo>
                  <a:pt x="993" y="1890"/>
                </a:moveTo>
                <a:cubicBezTo>
                  <a:pt x="1007" y="1851"/>
                  <a:pt x="1019" y="1870"/>
                  <a:pt x="1019" y="1813"/>
                </a:cubicBezTo>
                <a:cubicBezTo>
                  <a:pt x="1019" y="1790"/>
                  <a:pt x="1061" y="1744"/>
                  <a:pt x="1067" y="1741"/>
                </a:cubicBezTo>
                <a:cubicBezTo>
                  <a:pt x="1102" y="1725"/>
                  <a:pt x="1153" y="1759"/>
                  <a:pt x="1167" y="1789"/>
                </a:cubicBezTo>
                <a:cubicBezTo>
                  <a:pt x="1189" y="1836"/>
                  <a:pt x="1193" y="1885"/>
                  <a:pt x="1193" y="1938"/>
                </a:cubicBezTo>
                <a:cubicBezTo>
                  <a:pt x="1193" y="1993"/>
                  <a:pt x="1182" y="2000"/>
                  <a:pt x="1141" y="2038"/>
                </a:cubicBezTo>
                <a:cubicBezTo>
                  <a:pt x="1192" y="2038"/>
                  <a:pt x="1242" y="2038"/>
                  <a:pt x="1293" y="2038"/>
                </a:cubicBezTo>
              </a:path>
              <a:path w="8643" h="2140" extrusionOk="0">
                <a:moveTo>
                  <a:pt x="1515" y="1962"/>
                </a:moveTo>
                <a:cubicBezTo>
                  <a:pt x="1487" y="1953"/>
                  <a:pt x="1471" y="1946"/>
                  <a:pt x="1467" y="1914"/>
                </a:cubicBezTo>
                <a:cubicBezTo>
                  <a:pt x="1463" y="1881"/>
                  <a:pt x="1450" y="1784"/>
                  <a:pt x="1489" y="1765"/>
                </a:cubicBezTo>
                <a:cubicBezTo>
                  <a:pt x="1525" y="1747"/>
                  <a:pt x="1578" y="1728"/>
                  <a:pt x="1615" y="1717"/>
                </a:cubicBezTo>
                <a:cubicBezTo>
                  <a:pt x="1622" y="1717"/>
                  <a:pt x="1630" y="1717"/>
                  <a:pt x="1637" y="1717"/>
                </a:cubicBezTo>
                <a:cubicBezTo>
                  <a:pt x="1637" y="1764"/>
                  <a:pt x="1636" y="1775"/>
                  <a:pt x="1615" y="1813"/>
                </a:cubicBezTo>
                <a:cubicBezTo>
                  <a:pt x="1590" y="1859"/>
                  <a:pt x="1552" y="1939"/>
                  <a:pt x="1541" y="1990"/>
                </a:cubicBezTo>
                <a:cubicBezTo>
                  <a:pt x="1531" y="2034"/>
                  <a:pt x="1542" y="2091"/>
                  <a:pt x="1589" y="2111"/>
                </a:cubicBezTo>
                <a:cubicBezTo>
                  <a:pt x="1638" y="2131"/>
                  <a:pt x="1619" y="2136"/>
                  <a:pt x="1663" y="2111"/>
                </a:cubicBezTo>
                <a:cubicBezTo>
                  <a:pt x="1654" y="2068"/>
                  <a:pt x="1643" y="2023"/>
                  <a:pt x="1615" y="1990"/>
                </a:cubicBezTo>
                <a:cubicBezTo>
                  <a:pt x="1591" y="1961"/>
                  <a:pt x="1554" y="1942"/>
                  <a:pt x="1541" y="1914"/>
                </a:cubicBezTo>
                <a:cubicBezTo>
                  <a:pt x="1541" y="1906"/>
                  <a:pt x="1541" y="1898"/>
                  <a:pt x="1541" y="1890"/>
                </a:cubicBezTo>
              </a:path>
              <a:path w="8643" h="2140" extrusionOk="0">
                <a:moveTo>
                  <a:pt x="2682" y="2038"/>
                </a:moveTo>
                <a:cubicBezTo>
                  <a:pt x="2660" y="2031"/>
                  <a:pt x="2635" y="1999"/>
                  <a:pt x="2656" y="1962"/>
                </a:cubicBezTo>
                <a:cubicBezTo>
                  <a:pt x="2670" y="1937"/>
                  <a:pt x="2714" y="1892"/>
                  <a:pt x="2730" y="1890"/>
                </a:cubicBezTo>
                <a:cubicBezTo>
                  <a:pt x="2785" y="1883"/>
                  <a:pt x="2786" y="1896"/>
                  <a:pt x="2804" y="1938"/>
                </a:cubicBezTo>
                <a:cubicBezTo>
                  <a:pt x="2833" y="2006"/>
                  <a:pt x="2843" y="2007"/>
                  <a:pt x="2804" y="2038"/>
                </a:cubicBezTo>
                <a:cubicBezTo>
                  <a:pt x="2764" y="2069"/>
                  <a:pt x="2733" y="2063"/>
                  <a:pt x="2682" y="2063"/>
                </a:cubicBezTo>
                <a:cubicBezTo>
                  <a:pt x="2632" y="2063"/>
                  <a:pt x="2618" y="1956"/>
                  <a:pt x="2608" y="1914"/>
                </a:cubicBezTo>
                <a:cubicBezTo>
                  <a:pt x="2594" y="1858"/>
                  <a:pt x="2599" y="1782"/>
                  <a:pt x="2634" y="1741"/>
                </a:cubicBezTo>
                <a:cubicBezTo>
                  <a:pt x="2641" y="1733"/>
                  <a:pt x="2649" y="1725"/>
                  <a:pt x="2656" y="1717"/>
                </a:cubicBezTo>
              </a:path>
              <a:path w="8643" h="2140" extrusionOk="0">
                <a:moveTo>
                  <a:pt x="2882" y="1741"/>
                </a:moveTo>
                <a:cubicBezTo>
                  <a:pt x="2926" y="1753"/>
                  <a:pt x="2947" y="1798"/>
                  <a:pt x="2956" y="1841"/>
                </a:cubicBezTo>
                <a:cubicBezTo>
                  <a:pt x="2967" y="1895"/>
                  <a:pt x="2964" y="1941"/>
                  <a:pt x="2978" y="1990"/>
                </a:cubicBezTo>
                <a:cubicBezTo>
                  <a:pt x="2978" y="2015"/>
                  <a:pt x="2979" y="2023"/>
                  <a:pt x="3004" y="2014"/>
                </a:cubicBezTo>
              </a:path>
              <a:path w="8643" h="2140" extrusionOk="0">
                <a:moveTo>
                  <a:pt x="3304" y="1218"/>
                </a:moveTo>
                <a:cubicBezTo>
                  <a:pt x="3304" y="1152"/>
                  <a:pt x="3301" y="1258"/>
                  <a:pt x="3304" y="1267"/>
                </a:cubicBezTo>
                <a:cubicBezTo>
                  <a:pt x="3331" y="1350"/>
                  <a:pt x="3337" y="1430"/>
                  <a:pt x="3353" y="1516"/>
                </a:cubicBezTo>
                <a:cubicBezTo>
                  <a:pt x="3374" y="1629"/>
                  <a:pt x="3371" y="1757"/>
                  <a:pt x="3401" y="1865"/>
                </a:cubicBezTo>
                <a:cubicBezTo>
                  <a:pt x="3414" y="1911"/>
                  <a:pt x="3419" y="1957"/>
                  <a:pt x="3453" y="1990"/>
                </a:cubicBezTo>
                <a:cubicBezTo>
                  <a:pt x="3477" y="1990"/>
                  <a:pt x="3484" y="1988"/>
                  <a:pt x="3475" y="1962"/>
                </a:cubicBezTo>
              </a:path>
              <a:path w="8643" h="2140" extrusionOk="0">
                <a:moveTo>
                  <a:pt x="3801" y="748"/>
                </a:moveTo>
                <a:cubicBezTo>
                  <a:pt x="3900" y="748"/>
                  <a:pt x="3998" y="748"/>
                  <a:pt x="4097" y="748"/>
                </a:cubicBezTo>
              </a:path>
              <a:path w="8643" h="2140" extrusionOk="0">
                <a:moveTo>
                  <a:pt x="3849" y="845"/>
                </a:moveTo>
                <a:cubicBezTo>
                  <a:pt x="3849" y="854"/>
                  <a:pt x="3849" y="863"/>
                  <a:pt x="3849" y="872"/>
                </a:cubicBezTo>
                <a:cubicBezTo>
                  <a:pt x="3940" y="872"/>
                  <a:pt x="4032" y="872"/>
                  <a:pt x="4123" y="872"/>
                </a:cubicBezTo>
              </a:path>
              <a:path w="8643" h="2140" extrusionOk="0">
                <a:moveTo>
                  <a:pt x="4768" y="274"/>
                </a:moveTo>
                <a:cubicBezTo>
                  <a:pt x="4806" y="245"/>
                  <a:pt x="4819" y="249"/>
                  <a:pt x="4868" y="249"/>
                </a:cubicBezTo>
                <a:cubicBezTo>
                  <a:pt x="4926" y="249"/>
                  <a:pt x="4984" y="249"/>
                  <a:pt x="5042" y="249"/>
                </a:cubicBezTo>
              </a:path>
              <a:path w="8643" h="2140" extrusionOk="0">
                <a:moveTo>
                  <a:pt x="5190" y="0"/>
                </a:moveTo>
                <a:cubicBezTo>
                  <a:pt x="5190" y="63"/>
                  <a:pt x="5201" y="90"/>
                  <a:pt x="5216" y="149"/>
                </a:cubicBezTo>
                <a:cubicBezTo>
                  <a:pt x="5216" y="158"/>
                  <a:pt x="5216" y="168"/>
                  <a:pt x="5216" y="177"/>
                </a:cubicBezTo>
                <a:cubicBezTo>
                  <a:pt x="5259" y="193"/>
                  <a:pt x="5217" y="210"/>
                  <a:pt x="5264" y="225"/>
                </a:cubicBezTo>
              </a:path>
              <a:path w="8643" h="2140" extrusionOk="0">
                <a:moveTo>
                  <a:pt x="5364" y="101"/>
                </a:moveTo>
                <a:cubicBezTo>
                  <a:pt x="5338" y="101"/>
                  <a:pt x="5329" y="101"/>
                  <a:pt x="5312" y="101"/>
                </a:cubicBezTo>
                <a:cubicBezTo>
                  <a:pt x="5319" y="81"/>
                  <a:pt x="5357" y="43"/>
                  <a:pt x="5390" y="28"/>
                </a:cubicBezTo>
                <a:cubicBezTo>
                  <a:pt x="5431" y="10"/>
                  <a:pt x="5475" y="29"/>
                  <a:pt x="5486" y="52"/>
                </a:cubicBezTo>
                <a:cubicBezTo>
                  <a:pt x="5516" y="114"/>
                  <a:pt x="5525" y="138"/>
                  <a:pt x="5486" y="201"/>
                </a:cubicBezTo>
                <a:cubicBezTo>
                  <a:pt x="5466" y="233"/>
                  <a:pt x="5425" y="270"/>
                  <a:pt x="5390" y="274"/>
                </a:cubicBezTo>
                <a:cubicBezTo>
                  <a:pt x="5346" y="279"/>
                  <a:pt x="5421" y="257"/>
                  <a:pt x="5464" y="249"/>
                </a:cubicBezTo>
                <a:cubicBezTo>
                  <a:pt x="5525" y="238"/>
                  <a:pt x="5597" y="249"/>
                  <a:pt x="5660" y="249"/>
                </a:cubicBezTo>
              </a:path>
              <a:path w="8643" h="2140" extrusionOk="0">
                <a:moveTo>
                  <a:pt x="5983" y="101"/>
                </a:moveTo>
                <a:cubicBezTo>
                  <a:pt x="5983" y="136"/>
                  <a:pt x="5974" y="198"/>
                  <a:pt x="5960" y="225"/>
                </a:cubicBezTo>
                <a:cubicBezTo>
                  <a:pt x="5941" y="261"/>
                  <a:pt x="5935" y="356"/>
                  <a:pt x="5908" y="325"/>
                </a:cubicBezTo>
                <a:cubicBezTo>
                  <a:pt x="5908" y="316"/>
                  <a:pt x="5908" y="307"/>
                  <a:pt x="5908" y="298"/>
                </a:cubicBezTo>
              </a:path>
              <a:path w="8643" h="2140" extrusionOk="0">
                <a:moveTo>
                  <a:pt x="5834" y="125"/>
                </a:moveTo>
                <a:cubicBezTo>
                  <a:pt x="5882" y="136"/>
                  <a:pt x="5898" y="166"/>
                  <a:pt x="5934" y="201"/>
                </a:cubicBezTo>
                <a:cubicBezTo>
                  <a:pt x="5970" y="235"/>
                  <a:pt x="5986" y="303"/>
                  <a:pt x="6034" y="325"/>
                </a:cubicBezTo>
                <a:cubicBezTo>
                  <a:pt x="6043" y="325"/>
                  <a:pt x="6051" y="325"/>
                  <a:pt x="6060" y="325"/>
                </a:cubicBezTo>
              </a:path>
              <a:path w="8643" h="2140" extrusionOk="0">
                <a:moveTo>
                  <a:pt x="6208" y="274"/>
                </a:moveTo>
                <a:cubicBezTo>
                  <a:pt x="6217" y="246"/>
                  <a:pt x="6224" y="229"/>
                  <a:pt x="6257" y="225"/>
                </a:cubicBezTo>
                <a:cubicBezTo>
                  <a:pt x="6288" y="221"/>
                  <a:pt x="6340" y="215"/>
                  <a:pt x="6357" y="249"/>
                </a:cubicBezTo>
                <a:cubicBezTo>
                  <a:pt x="6374" y="282"/>
                  <a:pt x="6383" y="308"/>
                  <a:pt x="6383" y="350"/>
                </a:cubicBezTo>
                <a:cubicBezTo>
                  <a:pt x="6383" y="382"/>
                  <a:pt x="6340" y="390"/>
                  <a:pt x="6309" y="398"/>
                </a:cubicBezTo>
                <a:cubicBezTo>
                  <a:pt x="6286" y="370"/>
                  <a:pt x="6240" y="306"/>
                  <a:pt x="6231" y="274"/>
                </a:cubicBezTo>
                <a:cubicBezTo>
                  <a:pt x="6217" y="224"/>
                  <a:pt x="6208" y="181"/>
                  <a:pt x="6208" y="125"/>
                </a:cubicBezTo>
                <a:cubicBezTo>
                  <a:pt x="6208" y="111"/>
                  <a:pt x="6237" y="27"/>
                  <a:pt x="6257" y="52"/>
                </a:cubicBezTo>
                <a:cubicBezTo>
                  <a:pt x="6257" y="60"/>
                  <a:pt x="6257" y="68"/>
                  <a:pt x="6257" y="76"/>
                </a:cubicBezTo>
              </a:path>
              <a:path w="8643" h="2140" extrusionOk="0">
                <a:moveTo>
                  <a:pt x="6431" y="101"/>
                </a:moveTo>
                <a:cubicBezTo>
                  <a:pt x="6431" y="93"/>
                  <a:pt x="6431" y="84"/>
                  <a:pt x="6431" y="76"/>
                </a:cubicBezTo>
                <a:cubicBezTo>
                  <a:pt x="6463" y="127"/>
                  <a:pt x="6459" y="170"/>
                  <a:pt x="6479" y="225"/>
                </a:cubicBezTo>
                <a:cubicBezTo>
                  <a:pt x="6500" y="281"/>
                  <a:pt x="6541" y="323"/>
                  <a:pt x="6557" y="374"/>
                </a:cubicBezTo>
                <a:cubicBezTo>
                  <a:pt x="6557" y="382"/>
                  <a:pt x="6557" y="390"/>
                  <a:pt x="6557" y="398"/>
                </a:cubicBezTo>
              </a:path>
              <a:path w="8643" h="2140" extrusionOk="0">
                <a:moveTo>
                  <a:pt x="6753" y="374"/>
                </a:moveTo>
                <a:cubicBezTo>
                  <a:pt x="6869" y="374"/>
                  <a:pt x="6985" y="374"/>
                  <a:pt x="7101" y="374"/>
                </a:cubicBezTo>
              </a:path>
              <a:path w="8643" h="2140" extrusionOk="0">
                <a:moveTo>
                  <a:pt x="7423" y="325"/>
                </a:moveTo>
                <a:cubicBezTo>
                  <a:pt x="7415" y="325"/>
                  <a:pt x="7406" y="325"/>
                  <a:pt x="7398" y="325"/>
                </a:cubicBezTo>
                <a:cubicBezTo>
                  <a:pt x="7398" y="252"/>
                  <a:pt x="7403" y="299"/>
                  <a:pt x="7449" y="274"/>
                </a:cubicBezTo>
                <a:cubicBezTo>
                  <a:pt x="7478" y="258"/>
                  <a:pt x="7522" y="237"/>
                  <a:pt x="7549" y="274"/>
                </a:cubicBezTo>
                <a:cubicBezTo>
                  <a:pt x="7566" y="298"/>
                  <a:pt x="7547" y="362"/>
                  <a:pt x="7523" y="374"/>
                </a:cubicBezTo>
                <a:cubicBezTo>
                  <a:pt x="7481" y="394"/>
                  <a:pt x="7436" y="367"/>
                  <a:pt x="7423" y="350"/>
                </a:cubicBezTo>
                <a:cubicBezTo>
                  <a:pt x="7400" y="327"/>
                  <a:pt x="7392" y="321"/>
                  <a:pt x="7398" y="298"/>
                </a:cubicBezTo>
              </a:path>
              <a:path w="8643" h="2140" extrusionOk="0">
                <a:moveTo>
                  <a:pt x="4668" y="772"/>
                </a:moveTo>
                <a:cubicBezTo>
                  <a:pt x="5065" y="772"/>
                  <a:pt x="5472" y="786"/>
                  <a:pt x="5860" y="748"/>
                </a:cubicBezTo>
                <a:cubicBezTo>
                  <a:pt x="6079" y="727"/>
                  <a:pt x="6317" y="738"/>
                  <a:pt x="6531" y="723"/>
                </a:cubicBezTo>
                <a:cubicBezTo>
                  <a:pt x="6722" y="710"/>
                  <a:pt x="6914" y="714"/>
                  <a:pt x="7101" y="696"/>
                </a:cubicBezTo>
                <a:cubicBezTo>
                  <a:pt x="7604" y="646"/>
                  <a:pt x="8136" y="696"/>
                  <a:pt x="8642" y="696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1" name="Comment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016875" y="5238750"/>
            <a:ext cx="9525" cy="1588"/>
          </a:xfrm>
          <a:custGeom>
            <a:avLst/>
            <a:gdLst>
              <a:gd name="T0" fmla="+- 0 22270 22270"/>
              <a:gd name="T1" fmla="*/ T0 w 27"/>
              <a:gd name="T2" fmla="+- 0 14551 14551"/>
              <a:gd name="T3" fmla="*/ 14551 h 1"/>
              <a:gd name="T4" fmla="+- 0 22279 22270"/>
              <a:gd name="T5" fmla="*/ T4 w 27"/>
              <a:gd name="T6" fmla="+- 0 14551 14551"/>
              <a:gd name="T7" fmla="*/ 14551 h 1"/>
              <a:gd name="T8" fmla="+- 0 22287 22270"/>
              <a:gd name="T9" fmla="*/ T8 w 27"/>
              <a:gd name="T10" fmla="+- 0 14551 14551"/>
              <a:gd name="T11" fmla="*/ 14551 h 1"/>
              <a:gd name="T12" fmla="+- 0 22296 22270"/>
              <a:gd name="T13" fmla="*/ T12 w 27"/>
              <a:gd name="T14" fmla="+- 0 14551 14551"/>
              <a:gd name="T15" fmla="*/ 1455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7" h="1" extrusionOk="0">
                <a:moveTo>
                  <a:pt x="0" y="0"/>
                </a:moveTo>
                <a:cubicBezTo>
                  <a:pt x="9" y="0"/>
                  <a:pt x="17" y="0"/>
                  <a:pt x="2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2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25938" y="5489575"/>
            <a:ext cx="1903412" cy="196850"/>
          </a:xfrm>
          <a:custGeom>
            <a:avLst/>
            <a:gdLst>
              <a:gd name="T0" fmla="+- 0 12165 12017"/>
              <a:gd name="T1" fmla="*/ T0 w 5287"/>
              <a:gd name="T2" fmla="+- 0 15247 15247"/>
              <a:gd name="T3" fmla="*/ 15247 h 548"/>
              <a:gd name="T4" fmla="+- 0 12039 12017"/>
              <a:gd name="T5" fmla="*/ T4 w 5287"/>
              <a:gd name="T6" fmla="+- 0 15271 15247"/>
              <a:gd name="T7" fmla="*/ 15271 h 548"/>
              <a:gd name="T8" fmla="+- 0 12017 12017"/>
              <a:gd name="T9" fmla="*/ T8 w 5287"/>
              <a:gd name="T10" fmla="+- 0 15472 15247"/>
              <a:gd name="T11" fmla="*/ 15472 h 548"/>
              <a:gd name="T12" fmla="+- 0 12265 12017"/>
              <a:gd name="T13" fmla="*/ T12 w 5287"/>
              <a:gd name="T14" fmla="+- 0 15472 15247"/>
              <a:gd name="T15" fmla="*/ 15472 h 548"/>
              <a:gd name="T16" fmla="+- 0 12239 12017"/>
              <a:gd name="T17" fmla="*/ T16 w 5287"/>
              <a:gd name="T18" fmla="+- 0 15596 15247"/>
              <a:gd name="T19" fmla="*/ 15596 h 548"/>
              <a:gd name="T20" fmla="+- 0 12017 12017"/>
              <a:gd name="T21" fmla="*/ T20 w 5287"/>
              <a:gd name="T22" fmla="+- 0 15621 15247"/>
              <a:gd name="T23" fmla="*/ 15621 h 548"/>
              <a:gd name="T24" fmla="+- 0 12587 12017"/>
              <a:gd name="T25" fmla="*/ T24 w 5287"/>
              <a:gd name="T26" fmla="+- 0 15496 15247"/>
              <a:gd name="T27" fmla="*/ 15496 h 548"/>
              <a:gd name="T28" fmla="+- 0 12535 12017"/>
              <a:gd name="T29" fmla="*/ T28 w 5287"/>
              <a:gd name="T30" fmla="+- 0 15645 15247"/>
              <a:gd name="T31" fmla="*/ 15645 h 548"/>
              <a:gd name="T32" fmla="+- 0 12587 12017"/>
              <a:gd name="T33" fmla="*/ T32 w 5287"/>
              <a:gd name="T34" fmla="+- 0 15596 15247"/>
              <a:gd name="T35" fmla="*/ 15596 h 548"/>
              <a:gd name="T36" fmla="+- 0 12735 12017"/>
              <a:gd name="T37" fmla="*/ T36 w 5287"/>
              <a:gd name="T38" fmla="+- 0 15669 15247"/>
              <a:gd name="T39" fmla="*/ 15669 h 548"/>
              <a:gd name="T40" fmla="+- 0 12935 12017"/>
              <a:gd name="T41" fmla="*/ T40 w 5287"/>
              <a:gd name="T42" fmla="+- 0 15545 15247"/>
              <a:gd name="T43" fmla="*/ 15545 h 548"/>
              <a:gd name="T44" fmla="+- 0 13083 12017"/>
              <a:gd name="T45" fmla="*/ T44 w 5287"/>
              <a:gd name="T46" fmla="+- 0 15621 15247"/>
              <a:gd name="T47" fmla="*/ 15621 h 548"/>
              <a:gd name="T48" fmla="+- 0 13009 12017"/>
              <a:gd name="T49" fmla="*/ T48 w 5287"/>
              <a:gd name="T50" fmla="+- 0 15721 15247"/>
              <a:gd name="T51" fmla="*/ 15721 h 548"/>
              <a:gd name="T52" fmla="+- 0 12909 12017"/>
              <a:gd name="T53" fmla="*/ T52 w 5287"/>
              <a:gd name="T54" fmla="+- 0 15396 15247"/>
              <a:gd name="T55" fmla="*/ 15396 h 548"/>
              <a:gd name="T56" fmla="+- 0 13206 12017"/>
              <a:gd name="T57" fmla="*/ T56 w 5287"/>
              <a:gd name="T58" fmla="+- 0 15371 15247"/>
              <a:gd name="T59" fmla="*/ 15371 h 548"/>
              <a:gd name="T60" fmla="+- 0 13358 12017"/>
              <a:gd name="T61" fmla="*/ T60 w 5287"/>
              <a:gd name="T62" fmla="+- 0 15645 15247"/>
              <a:gd name="T63" fmla="*/ 15645 h 548"/>
              <a:gd name="T64" fmla="+- 0 13680 12017"/>
              <a:gd name="T65" fmla="*/ T64 w 5287"/>
              <a:gd name="T66" fmla="+- 0 15697 15247"/>
              <a:gd name="T67" fmla="*/ 15697 h 548"/>
              <a:gd name="T68" fmla="+- 0 13928 12017"/>
              <a:gd name="T69" fmla="*/ T68 w 5287"/>
              <a:gd name="T70" fmla="+- 0 15669 15247"/>
              <a:gd name="T71" fmla="*/ 15669 h 548"/>
              <a:gd name="T72" fmla="+- 0 14398 12017"/>
              <a:gd name="T73" fmla="*/ T72 w 5287"/>
              <a:gd name="T74" fmla="+- 0 15721 15247"/>
              <a:gd name="T75" fmla="*/ 15721 h 548"/>
              <a:gd name="T76" fmla="+- 0 14498 12017"/>
              <a:gd name="T77" fmla="*/ T76 w 5287"/>
              <a:gd name="T78" fmla="+- 0 15794 15247"/>
              <a:gd name="T79" fmla="*/ 15794 h 548"/>
              <a:gd name="T80" fmla="+- 0 14747 12017"/>
              <a:gd name="T81" fmla="*/ T80 w 5287"/>
              <a:gd name="T82" fmla="+- 0 15645 15247"/>
              <a:gd name="T83" fmla="*/ 15645 h 548"/>
              <a:gd name="T84" fmla="+- 0 14947 12017"/>
              <a:gd name="T85" fmla="*/ T84 w 5287"/>
              <a:gd name="T86" fmla="+- 0 15448 15247"/>
              <a:gd name="T87" fmla="*/ 15448 h 548"/>
              <a:gd name="T88" fmla="+- 0 15069 12017"/>
              <a:gd name="T89" fmla="*/ T88 w 5287"/>
              <a:gd name="T90" fmla="+- 0 15621 15247"/>
              <a:gd name="T91" fmla="*/ 15621 h 548"/>
              <a:gd name="T92" fmla="+- 0 15043 12017"/>
              <a:gd name="T93" fmla="*/ T92 w 5287"/>
              <a:gd name="T94" fmla="+- 0 15669 15247"/>
              <a:gd name="T95" fmla="*/ 15669 h 548"/>
              <a:gd name="T96" fmla="+- 0 15217 12017"/>
              <a:gd name="T97" fmla="*/ T96 w 5287"/>
              <a:gd name="T98" fmla="+- 0 15697 15247"/>
              <a:gd name="T99" fmla="*/ 15697 h 548"/>
              <a:gd name="T100" fmla="+- 0 15317 12017"/>
              <a:gd name="T101" fmla="*/ T100 w 5287"/>
              <a:gd name="T102" fmla="+- 0 15448 15247"/>
              <a:gd name="T103" fmla="*/ 15448 h 548"/>
              <a:gd name="T104" fmla="+- 0 15369 12017"/>
              <a:gd name="T105" fmla="*/ T104 w 5287"/>
              <a:gd name="T106" fmla="+- 0 15745 15247"/>
              <a:gd name="T107" fmla="*/ 15745 h 548"/>
              <a:gd name="T108" fmla="+- 0 15617 12017"/>
              <a:gd name="T109" fmla="*/ T108 w 5287"/>
              <a:gd name="T110" fmla="+- 0 15596 15247"/>
              <a:gd name="T111" fmla="*/ 15596 h 548"/>
              <a:gd name="T112" fmla="+- 0 15591 12017"/>
              <a:gd name="T113" fmla="*/ T112 w 5287"/>
              <a:gd name="T114" fmla="+- 0 15621 15247"/>
              <a:gd name="T115" fmla="*/ 15621 h 548"/>
              <a:gd name="T116" fmla="+- 0 15665 12017"/>
              <a:gd name="T117" fmla="*/ T116 w 5287"/>
              <a:gd name="T118" fmla="+- 0 15621 15247"/>
              <a:gd name="T119" fmla="*/ 15621 h 548"/>
              <a:gd name="T120" fmla="+- 0 15739 12017"/>
              <a:gd name="T121" fmla="*/ T120 w 5287"/>
              <a:gd name="T122" fmla="+- 0 15697 15247"/>
              <a:gd name="T123" fmla="*/ 15697 h 548"/>
              <a:gd name="T124" fmla="+- 0 15939 12017"/>
              <a:gd name="T125" fmla="*/ T124 w 5287"/>
              <a:gd name="T126" fmla="+- 0 15596 15247"/>
              <a:gd name="T127" fmla="*/ 15596 h 548"/>
              <a:gd name="T128" fmla="+- 0 16088 12017"/>
              <a:gd name="T129" fmla="*/ T128 w 5287"/>
              <a:gd name="T130" fmla="+- 0 15769 15247"/>
              <a:gd name="T131" fmla="*/ 15769 h 548"/>
              <a:gd name="T132" fmla="+- 0 16384 12017"/>
              <a:gd name="T133" fmla="*/ T132 w 5287"/>
              <a:gd name="T134" fmla="+- 0 15621 15247"/>
              <a:gd name="T135" fmla="*/ 15621 h 548"/>
              <a:gd name="T136" fmla="+- 0 16558 12017"/>
              <a:gd name="T137" fmla="*/ T136 w 5287"/>
              <a:gd name="T138" fmla="+- 0 15396 15247"/>
              <a:gd name="T139" fmla="*/ 15396 h 548"/>
              <a:gd name="T140" fmla="+- 0 16706 12017"/>
              <a:gd name="T141" fmla="*/ T140 w 5287"/>
              <a:gd name="T142" fmla="+- 0 15545 15247"/>
              <a:gd name="T143" fmla="*/ 15545 h 548"/>
              <a:gd name="T144" fmla="+- 0 16610 12017"/>
              <a:gd name="T145" fmla="*/ T144 w 5287"/>
              <a:gd name="T146" fmla="+- 0 15669 15247"/>
              <a:gd name="T147" fmla="*/ 15669 h 548"/>
              <a:gd name="T148" fmla="+- 0 16806 12017"/>
              <a:gd name="T149" fmla="*/ T148 w 5287"/>
              <a:gd name="T150" fmla="+- 0 15645 15247"/>
              <a:gd name="T151" fmla="*/ 15645 h 548"/>
              <a:gd name="T152" fmla="+- 0 16906 12017"/>
              <a:gd name="T153" fmla="*/ T152 w 5287"/>
              <a:gd name="T154" fmla="+- 0 15520 15247"/>
              <a:gd name="T155" fmla="*/ 15520 h 548"/>
              <a:gd name="T156" fmla="+- 0 17054 12017"/>
              <a:gd name="T157" fmla="*/ T156 w 5287"/>
              <a:gd name="T158" fmla="+- 0 15396 15247"/>
              <a:gd name="T159" fmla="*/ 15396 h 548"/>
              <a:gd name="T160" fmla="+- 0 16932 12017"/>
              <a:gd name="T161" fmla="*/ T160 w 5287"/>
              <a:gd name="T162" fmla="+- 0 15621 15247"/>
              <a:gd name="T163" fmla="*/ 15621 h 548"/>
              <a:gd name="T164" fmla="+- 0 17106 12017"/>
              <a:gd name="T165" fmla="*/ T164 w 5287"/>
              <a:gd name="T166" fmla="+- 0 15645 15247"/>
              <a:gd name="T167" fmla="*/ 15645 h 548"/>
              <a:gd name="T168" fmla="+- 0 17054 12017"/>
              <a:gd name="T169" fmla="*/ T168 w 5287"/>
              <a:gd name="T170" fmla="+- 0 15545 15247"/>
              <a:gd name="T171" fmla="*/ 15545 h 548"/>
              <a:gd name="T172" fmla="+- 0 17154 12017"/>
              <a:gd name="T173" fmla="*/ T172 w 5287"/>
              <a:gd name="T174" fmla="+- 0 15347 15247"/>
              <a:gd name="T175" fmla="*/ 15347 h 548"/>
              <a:gd name="T176" fmla="+- 0 17303 12017"/>
              <a:gd name="T177" fmla="*/ T176 w 5287"/>
              <a:gd name="T178" fmla="+- 0 15520 15247"/>
              <a:gd name="T179" fmla="*/ 15520 h 5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</a:cxnLst>
            <a:rect l="0" t="0" r="r" b="b"/>
            <a:pathLst>
              <a:path w="5287" h="548" extrusionOk="0">
                <a:moveTo>
                  <a:pt x="0" y="24"/>
                </a:moveTo>
                <a:cubicBezTo>
                  <a:pt x="62" y="24"/>
                  <a:pt x="96" y="16"/>
                  <a:pt x="148" y="0"/>
                </a:cubicBezTo>
                <a:cubicBezTo>
                  <a:pt x="173" y="0"/>
                  <a:pt x="180" y="0"/>
                  <a:pt x="196" y="0"/>
                </a:cubicBezTo>
                <a:cubicBezTo>
                  <a:pt x="151" y="0"/>
                  <a:pt x="45" y="-23"/>
                  <a:pt x="22" y="24"/>
                </a:cubicBezTo>
                <a:cubicBezTo>
                  <a:pt x="7" y="55"/>
                  <a:pt x="0" y="55"/>
                  <a:pt x="0" y="100"/>
                </a:cubicBezTo>
                <a:cubicBezTo>
                  <a:pt x="0" y="142"/>
                  <a:pt x="0" y="183"/>
                  <a:pt x="0" y="225"/>
                </a:cubicBezTo>
                <a:cubicBezTo>
                  <a:pt x="42" y="210"/>
                  <a:pt x="25" y="201"/>
                  <a:pt x="96" y="201"/>
                </a:cubicBezTo>
                <a:cubicBezTo>
                  <a:pt x="152" y="201"/>
                  <a:pt x="199" y="192"/>
                  <a:pt x="248" y="225"/>
                </a:cubicBezTo>
                <a:cubicBezTo>
                  <a:pt x="280" y="246"/>
                  <a:pt x="314" y="275"/>
                  <a:pt x="322" y="298"/>
                </a:cubicBezTo>
                <a:cubicBezTo>
                  <a:pt x="306" y="348"/>
                  <a:pt x="274" y="330"/>
                  <a:pt x="222" y="349"/>
                </a:cubicBezTo>
                <a:cubicBezTo>
                  <a:pt x="159" y="372"/>
                  <a:pt x="116" y="374"/>
                  <a:pt x="48" y="374"/>
                </a:cubicBezTo>
                <a:cubicBezTo>
                  <a:pt x="23" y="374"/>
                  <a:pt x="16" y="374"/>
                  <a:pt x="0" y="374"/>
                </a:cubicBezTo>
              </a:path>
              <a:path w="5287" h="548" extrusionOk="0">
                <a:moveTo>
                  <a:pt x="570" y="225"/>
                </a:moveTo>
                <a:cubicBezTo>
                  <a:pt x="570" y="233"/>
                  <a:pt x="570" y="241"/>
                  <a:pt x="570" y="249"/>
                </a:cubicBezTo>
                <a:cubicBezTo>
                  <a:pt x="546" y="256"/>
                  <a:pt x="530" y="291"/>
                  <a:pt x="518" y="325"/>
                </a:cubicBezTo>
                <a:cubicBezTo>
                  <a:pt x="514" y="337"/>
                  <a:pt x="518" y="462"/>
                  <a:pt x="518" y="398"/>
                </a:cubicBezTo>
              </a:path>
              <a:path w="5287" h="548" extrusionOk="0">
                <a:moveTo>
                  <a:pt x="470" y="249"/>
                </a:moveTo>
                <a:cubicBezTo>
                  <a:pt x="504" y="282"/>
                  <a:pt x="536" y="316"/>
                  <a:pt x="570" y="349"/>
                </a:cubicBezTo>
                <a:cubicBezTo>
                  <a:pt x="601" y="379"/>
                  <a:pt x="651" y="418"/>
                  <a:pt x="692" y="422"/>
                </a:cubicBezTo>
                <a:cubicBezTo>
                  <a:pt x="701" y="422"/>
                  <a:pt x="709" y="422"/>
                  <a:pt x="718" y="422"/>
                </a:cubicBezTo>
              </a:path>
              <a:path w="5287" h="548" extrusionOk="0">
                <a:moveTo>
                  <a:pt x="866" y="374"/>
                </a:moveTo>
                <a:cubicBezTo>
                  <a:pt x="866" y="313"/>
                  <a:pt x="879" y="326"/>
                  <a:pt x="918" y="298"/>
                </a:cubicBezTo>
                <a:cubicBezTo>
                  <a:pt x="948" y="277"/>
                  <a:pt x="997" y="252"/>
                  <a:pt x="1040" y="273"/>
                </a:cubicBezTo>
                <a:cubicBezTo>
                  <a:pt x="1079" y="292"/>
                  <a:pt x="1066" y="339"/>
                  <a:pt x="1066" y="374"/>
                </a:cubicBezTo>
                <a:cubicBezTo>
                  <a:pt x="1066" y="436"/>
                  <a:pt x="1036" y="419"/>
                  <a:pt x="1015" y="450"/>
                </a:cubicBezTo>
                <a:cubicBezTo>
                  <a:pt x="1015" y="474"/>
                  <a:pt x="1015" y="482"/>
                  <a:pt x="992" y="474"/>
                </a:cubicBezTo>
                <a:cubicBezTo>
                  <a:pt x="954" y="437"/>
                  <a:pt x="910" y="401"/>
                  <a:pt x="892" y="349"/>
                </a:cubicBezTo>
                <a:cubicBezTo>
                  <a:pt x="875" y="298"/>
                  <a:pt x="892" y="205"/>
                  <a:pt x="892" y="149"/>
                </a:cubicBezTo>
              </a:path>
              <a:path w="5287" h="548" extrusionOk="0">
                <a:moveTo>
                  <a:pt x="1189" y="149"/>
                </a:moveTo>
                <a:cubicBezTo>
                  <a:pt x="1189" y="141"/>
                  <a:pt x="1189" y="132"/>
                  <a:pt x="1189" y="124"/>
                </a:cubicBezTo>
                <a:cubicBezTo>
                  <a:pt x="1219" y="164"/>
                  <a:pt x="1230" y="206"/>
                  <a:pt x="1263" y="249"/>
                </a:cubicBezTo>
                <a:cubicBezTo>
                  <a:pt x="1300" y="296"/>
                  <a:pt x="1295" y="347"/>
                  <a:pt x="1341" y="398"/>
                </a:cubicBezTo>
                <a:cubicBezTo>
                  <a:pt x="1364" y="423"/>
                  <a:pt x="1373" y="433"/>
                  <a:pt x="1389" y="450"/>
                </a:cubicBezTo>
              </a:path>
              <a:path w="5287" h="548" extrusionOk="0">
                <a:moveTo>
                  <a:pt x="1663" y="450"/>
                </a:moveTo>
                <a:cubicBezTo>
                  <a:pt x="1722" y="425"/>
                  <a:pt x="1639" y="422"/>
                  <a:pt x="1685" y="422"/>
                </a:cubicBezTo>
                <a:cubicBezTo>
                  <a:pt x="1740" y="422"/>
                  <a:pt x="1930" y="422"/>
                  <a:pt x="1911" y="422"/>
                </a:cubicBezTo>
              </a:path>
              <a:path w="5287" h="548" extrusionOk="0">
                <a:moveTo>
                  <a:pt x="2355" y="176"/>
                </a:moveTo>
                <a:cubicBezTo>
                  <a:pt x="2355" y="281"/>
                  <a:pt x="2355" y="375"/>
                  <a:pt x="2381" y="474"/>
                </a:cubicBezTo>
                <a:cubicBezTo>
                  <a:pt x="2391" y="513"/>
                  <a:pt x="2411" y="542"/>
                  <a:pt x="2455" y="547"/>
                </a:cubicBezTo>
                <a:cubicBezTo>
                  <a:pt x="2464" y="547"/>
                  <a:pt x="2472" y="547"/>
                  <a:pt x="2481" y="547"/>
                </a:cubicBezTo>
              </a:path>
              <a:path w="5287" h="548" extrusionOk="0">
                <a:moveTo>
                  <a:pt x="2507" y="422"/>
                </a:moveTo>
                <a:cubicBezTo>
                  <a:pt x="2566" y="422"/>
                  <a:pt x="2713" y="445"/>
                  <a:pt x="2730" y="398"/>
                </a:cubicBezTo>
              </a:path>
              <a:path w="5287" h="548" extrusionOk="0">
                <a:moveTo>
                  <a:pt x="2852" y="298"/>
                </a:moveTo>
                <a:cubicBezTo>
                  <a:pt x="2852" y="239"/>
                  <a:pt x="2867" y="222"/>
                  <a:pt x="2930" y="201"/>
                </a:cubicBezTo>
                <a:cubicBezTo>
                  <a:pt x="2959" y="192"/>
                  <a:pt x="3012" y="196"/>
                  <a:pt x="3026" y="225"/>
                </a:cubicBezTo>
                <a:cubicBezTo>
                  <a:pt x="3041" y="256"/>
                  <a:pt x="3069" y="335"/>
                  <a:pt x="3052" y="374"/>
                </a:cubicBezTo>
                <a:cubicBezTo>
                  <a:pt x="3040" y="402"/>
                  <a:pt x="2995" y="448"/>
                  <a:pt x="2978" y="450"/>
                </a:cubicBezTo>
                <a:cubicBezTo>
                  <a:pt x="2918" y="458"/>
                  <a:pt x="3009" y="424"/>
                  <a:pt x="3026" y="422"/>
                </a:cubicBezTo>
                <a:cubicBezTo>
                  <a:pt x="3092" y="414"/>
                  <a:pt x="3148" y="434"/>
                  <a:pt x="3178" y="450"/>
                </a:cubicBezTo>
                <a:cubicBezTo>
                  <a:pt x="3185" y="450"/>
                  <a:pt x="3193" y="450"/>
                  <a:pt x="3200" y="450"/>
                </a:cubicBezTo>
              </a:path>
              <a:path w="5287" h="548" extrusionOk="0">
                <a:moveTo>
                  <a:pt x="3200" y="176"/>
                </a:moveTo>
                <a:cubicBezTo>
                  <a:pt x="3234" y="176"/>
                  <a:pt x="3281" y="163"/>
                  <a:pt x="3300" y="201"/>
                </a:cubicBezTo>
                <a:cubicBezTo>
                  <a:pt x="3318" y="237"/>
                  <a:pt x="3365" y="307"/>
                  <a:pt x="3374" y="349"/>
                </a:cubicBezTo>
                <a:cubicBezTo>
                  <a:pt x="3383" y="393"/>
                  <a:pt x="3384" y="486"/>
                  <a:pt x="3352" y="498"/>
                </a:cubicBezTo>
              </a:path>
              <a:path w="5287" h="548" extrusionOk="0">
                <a:moveTo>
                  <a:pt x="3648" y="273"/>
                </a:moveTo>
                <a:cubicBezTo>
                  <a:pt x="3622" y="281"/>
                  <a:pt x="3610" y="314"/>
                  <a:pt x="3600" y="349"/>
                </a:cubicBezTo>
                <a:cubicBezTo>
                  <a:pt x="3592" y="377"/>
                  <a:pt x="3600" y="421"/>
                  <a:pt x="3600" y="450"/>
                </a:cubicBezTo>
                <a:cubicBezTo>
                  <a:pt x="3561" y="436"/>
                  <a:pt x="3574" y="420"/>
                  <a:pt x="3574" y="374"/>
                </a:cubicBezTo>
                <a:cubicBezTo>
                  <a:pt x="3574" y="340"/>
                  <a:pt x="3574" y="307"/>
                  <a:pt x="3574" y="273"/>
                </a:cubicBezTo>
                <a:cubicBezTo>
                  <a:pt x="3602" y="310"/>
                  <a:pt x="3611" y="338"/>
                  <a:pt x="3648" y="374"/>
                </a:cubicBezTo>
                <a:cubicBezTo>
                  <a:pt x="3670" y="395"/>
                  <a:pt x="3685" y="444"/>
                  <a:pt x="3696" y="450"/>
                </a:cubicBezTo>
                <a:cubicBezTo>
                  <a:pt x="3705" y="450"/>
                  <a:pt x="3713" y="450"/>
                  <a:pt x="3722" y="450"/>
                </a:cubicBezTo>
              </a:path>
              <a:path w="5287" h="548" extrusionOk="0">
                <a:moveTo>
                  <a:pt x="3896" y="124"/>
                </a:moveTo>
                <a:cubicBezTo>
                  <a:pt x="3896" y="209"/>
                  <a:pt x="3903" y="270"/>
                  <a:pt x="3922" y="349"/>
                </a:cubicBezTo>
                <a:cubicBezTo>
                  <a:pt x="3938" y="414"/>
                  <a:pt x="3951" y="470"/>
                  <a:pt x="4019" y="498"/>
                </a:cubicBezTo>
                <a:cubicBezTo>
                  <a:pt x="4057" y="514"/>
                  <a:pt x="4031" y="510"/>
                  <a:pt x="4071" y="522"/>
                </a:cubicBezTo>
              </a:path>
              <a:path w="5287" h="548" extrusionOk="0">
                <a:moveTo>
                  <a:pt x="4145" y="374"/>
                </a:moveTo>
                <a:cubicBezTo>
                  <a:pt x="4219" y="374"/>
                  <a:pt x="4293" y="374"/>
                  <a:pt x="4367" y="374"/>
                </a:cubicBezTo>
              </a:path>
              <a:path w="5287" h="548" extrusionOk="0">
                <a:moveTo>
                  <a:pt x="4493" y="249"/>
                </a:moveTo>
                <a:cubicBezTo>
                  <a:pt x="4493" y="211"/>
                  <a:pt x="4501" y="168"/>
                  <a:pt x="4541" y="149"/>
                </a:cubicBezTo>
                <a:cubicBezTo>
                  <a:pt x="4568" y="136"/>
                  <a:pt x="4637" y="149"/>
                  <a:pt x="4667" y="149"/>
                </a:cubicBezTo>
                <a:cubicBezTo>
                  <a:pt x="4672" y="190"/>
                  <a:pt x="4707" y="256"/>
                  <a:pt x="4689" y="298"/>
                </a:cubicBezTo>
                <a:cubicBezTo>
                  <a:pt x="4677" y="326"/>
                  <a:pt x="4642" y="408"/>
                  <a:pt x="4615" y="422"/>
                </a:cubicBezTo>
                <a:cubicBezTo>
                  <a:pt x="4608" y="422"/>
                  <a:pt x="4600" y="422"/>
                  <a:pt x="4593" y="422"/>
                </a:cubicBezTo>
                <a:cubicBezTo>
                  <a:pt x="4629" y="394"/>
                  <a:pt x="4643" y="398"/>
                  <a:pt x="4689" y="398"/>
                </a:cubicBezTo>
                <a:cubicBezTo>
                  <a:pt x="4722" y="398"/>
                  <a:pt x="4756" y="398"/>
                  <a:pt x="4789" y="398"/>
                </a:cubicBezTo>
              </a:path>
              <a:path w="5287" h="548" extrusionOk="0">
                <a:moveTo>
                  <a:pt x="4941" y="325"/>
                </a:moveTo>
                <a:cubicBezTo>
                  <a:pt x="4913" y="315"/>
                  <a:pt x="4893" y="305"/>
                  <a:pt x="4889" y="273"/>
                </a:cubicBezTo>
                <a:cubicBezTo>
                  <a:pt x="4884" y="235"/>
                  <a:pt x="4938" y="202"/>
                  <a:pt x="4963" y="176"/>
                </a:cubicBezTo>
                <a:cubicBezTo>
                  <a:pt x="4993" y="144"/>
                  <a:pt x="4997" y="149"/>
                  <a:pt x="5037" y="149"/>
                </a:cubicBezTo>
                <a:cubicBezTo>
                  <a:pt x="5037" y="222"/>
                  <a:pt x="5001" y="195"/>
                  <a:pt x="4963" y="249"/>
                </a:cubicBezTo>
                <a:cubicBezTo>
                  <a:pt x="4934" y="292"/>
                  <a:pt x="4915" y="324"/>
                  <a:pt x="4915" y="374"/>
                </a:cubicBezTo>
                <a:cubicBezTo>
                  <a:pt x="4915" y="403"/>
                  <a:pt x="4957" y="420"/>
                  <a:pt x="4989" y="422"/>
                </a:cubicBezTo>
                <a:cubicBezTo>
                  <a:pt x="5028" y="425"/>
                  <a:pt x="5077" y="420"/>
                  <a:pt x="5089" y="398"/>
                </a:cubicBezTo>
                <a:cubicBezTo>
                  <a:pt x="5089" y="390"/>
                  <a:pt x="5089" y="382"/>
                  <a:pt x="5089" y="374"/>
                </a:cubicBezTo>
                <a:cubicBezTo>
                  <a:pt x="5078" y="343"/>
                  <a:pt x="5066" y="334"/>
                  <a:pt x="5037" y="298"/>
                </a:cubicBezTo>
                <a:cubicBezTo>
                  <a:pt x="5030" y="290"/>
                  <a:pt x="5022" y="281"/>
                  <a:pt x="5015" y="273"/>
                </a:cubicBezTo>
              </a:path>
              <a:path w="5287" h="548" extrusionOk="0">
                <a:moveTo>
                  <a:pt x="5137" y="100"/>
                </a:moveTo>
                <a:cubicBezTo>
                  <a:pt x="5189" y="100"/>
                  <a:pt x="5200" y="111"/>
                  <a:pt x="5237" y="149"/>
                </a:cubicBezTo>
                <a:cubicBezTo>
                  <a:pt x="5267" y="179"/>
                  <a:pt x="5283" y="230"/>
                  <a:pt x="5286" y="273"/>
                </a:cubicBezTo>
                <a:cubicBezTo>
                  <a:pt x="5289" y="328"/>
                  <a:pt x="5292" y="357"/>
                  <a:pt x="5263" y="3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3" name="Comment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73863" y="5078413"/>
            <a:ext cx="1825625" cy="446087"/>
          </a:xfrm>
          <a:custGeom>
            <a:avLst/>
            <a:gdLst>
              <a:gd name="T0" fmla="+- 0 18918 18818"/>
              <a:gd name="T1" fmla="*/ T0 w 5068"/>
              <a:gd name="T2" fmla="+- 0 14652 14105"/>
              <a:gd name="T3" fmla="*/ 14652 h 1243"/>
              <a:gd name="T4" fmla="+- 0 20210 18818"/>
              <a:gd name="T5" fmla="*/ T4 w 5068"/>
              <a:gd name="T6" fmla="+- 0 14652 14105"/>
              <a:gd name="T7" fmla="*/ 14652 h 1243"/>
              <a:gd name="T8" fmla="+- 0 20381 18818"/>
              <a:gd name="T9" fmla="*/ T8 w 5068"/>
              <a:gd name="T10" fmla="+- 0 14627 14105"/>
              <a:gd name="T11" fmla="*/ 14627 h 1243"/>
              <a:gd name="T12" fmla="+- 0 19018 18818"/>
              <a:gd name="T13" fmla="*/ T12 w 5068"/>
              <a:gd name="T14" fmla="+- 0 15074 14105"/>
              <a:gd name="T15" fmla="*/ 15074 h 1243"/>
              <a:gd name="T16" fmla="+- 0 19214 18818"/>
              <a:gd name="T17" fmla="*/ T16 w 5068"/>
              <a:gd name="T18" fmla="+- 0 15025 14105"/>
              <a:gd name="T19" fmla="*/ 15025 h 1243"/>
              <a:gd name="T20" fmla="+- 0 19140 18818"/>
              <a:gd name="T21" fmla="*/ T20 w 5068"/>
              <a:gd name="T22" fmla="+- 0 15271 14105"/>
              <a:gd name="T23" fmla="*/ 15271 h 1243"/>
              <a:gd name="T24" fmla="+- 0 19192 18818"/>
              <a:gd name="T25" fmla="*/ T24 w 5068"/>
              <a:gd name="T26" fmla="+- 0 15271 14105"/>
              <a:gd name="T27" fmla="*/ 15271 h 1243"/>
              <a:gd name="T28" fmla="+- 0 19440 18818"/>
              <a:gd name="T29" fmla="*/ T28 w 5068"/>
              <a:gd name="T30" fmla="+- 0 15223 14105"/>
              <a:gd name="T31" fmla="*/ 15223 h 1243"/>
              <a:gd name="T32" fmla="+- 0 19540 18818"/>
              <a:gd name="T33" fmla="*/ T32 w 5068"/>
              <a:gd name="T34" fmla="+- 0 15025 14105"/>
              <a:gd name="T35" fmla="*/ 15025 h 1243"/>
              <a:gd name="T36" fmla="+- 0 19588 18818"/>
              <a:gd name="T37" fmla="*/ T36 w 5068"/>
              <a:gd name="T38" fmla="+- 0 15174 14105"/>
              <a:gd name="T39" fmla="*/ 15174 h 1243"/>
              <a:gd name="T40" fmla="+- 0 19836 18818"/>
              <a:gd name="T41" fmla="*/ T40 w 5068"/>
              <a:gd name="T42" fmla="+- 0 15122 14105"/>
              <a:gd name="T43" fmla="*/ 15122 h 1243"/>
              <a:gd name="T44" fmla="+- 0 19810 18818"/>
              <a:gd name="T45" fmla="*/ T44 w 5068"/>
              <a:gd name="T46" fmla="+- 0 15150 14105"/>
              <a:gd name="T47" fmla="*/ 15150 h 1243"/>
              <a:gd name="T48" fmla="+- 0 19862 18818"/>
              <a:gd name="T49" fmla="*/ T48 w 5068"/>
              <a:gd name="T50" fmla="+- 0 15299 14105"/>
              <a:gd name="T51" fmla="*/ 15299 h 1243"/>
              <a:gd name="T52" fmla="+- 0 20284 18818"/>
              <a:gd name="T53" fmla="*/ T52 w 5068"/>
              <a:gd name="T54" fmla="+- 0 15098 14105"/>
              <a:gd name="T55" fmla="*/ 15098 h 1243"/>
              <a:gd name="T56" fmla="+- 0 20084 18818"/>
              <a:gd name="T57" fmla="*/ T56 w 5068"/>
              <a:gd name="T58" fmla="+- 0 15098 14105"/>
              <a:gd name="T59" fmla="*/ 15098 h 1243"/>
              <a:gd name="T60" fmla="+- 0 20259 18818"/>
              <a:gd name="T61" fmla="*/ T60 w 5068"/>
              <a:gd name="T62" fmla="+- 0 15050 14105"/>
              <a:gd name="T63" fmla="*/ 15050 h 1243"/>
              <a:gd name="T64" fmla="+- 0 20259 18818"/>
              <a:gd name="T65" fmla="*/ T64 w 5068"/>
              <a:gd name="T66" fmla="+- 0 15323 14105"/>
              <a:gd name="T67" fmla="*/ 15323 h 1243"/>
              <a:gd name="T68" fmla="+- 0 20903 18818"/>
              <a:gd name="T69" fmla="*/ T68 w 5068"/>
              <a:gd name="T70" fmla="+- 0 14427 14105"/>
              <a:gd name="T71" fmla="*/ 14427 h 1243"/>
              <a:gd name="T72" fmla="+- 0 20929 18818"/>
              <a:gd name="T73" fmla="*/ T72 w 5068"/>
              <a:gd name="T74" fmla="+- 0 14551 14105"/>
              <a:gd name="T75" fmla="*/ 14551 h 1243"/>
              <a:gd name="T76" fmla="+- 0 21029 18818"/>
              <a:gd name="T77" fmla="*/ T76 w 5068"/>
              <a:gd name="T78" fmla="+- 0 14579 14105"/>
              <a:gd name="T79" fmla="*/ 14579 h 1243"/>
              <a:gd name="T80" fmla="+- 0 21722 18818"/>
              <a:gd name="T81" fmla="*/ T80 w 5068"/>
              <a:gd name="T82" fmla="+- 0 14254 14105"/>
              <a:gd name="T83" fmla="*/ 14254 h 1243"/>
              <a:gd name="T84" fmla="+- 0 21896 18818"/>
              <a:gd name="T85" fmla="*/ T84 w 5068"/>
              <a:gd name="T86" fmla="+- 0 14105 14105"/>
              <a:gd name="T87" fmla="*/ 14105 h 1243"/>
              <a:gd name="T88" fmla="+- 0 21896 18818"/>
              <a:gd name="T89" fmla="*/ T88 w 5068"/>
              <a:gd name="T90" fmla="+- 0 14479 14105"/>
              <a:gd name="T91" fmla="*/ 14479 h 1243"/>
              <a:gd name="T92" fmla="+- 0 21748 18818"/>
              <a:gd name="T93" fmla="*/ T92 w 5068"/>
              <a:gd name="T94" fmla="+- 0 14603 14105"/>
              <a:gd name="T95" fmla="*/ 14603 h 1243"/>
              <a:gd name="T96" fmla="+- 0 22122 18818"/>
              <a:gd name="T97" fmla="*/ T96 w 5068"/>
              <a:gd name="T98" fmla="+- 0 14551 14105"/>
              <a:gd name="T99" fmla="*/ 14551 h 1243"/>
              <a:gd name="T100" fmla="+- 0 22766 18818"/>
              <a:gd name="T101" fmla="*/ T100 w 5068"/>
              <a:gd name="T102" fmla="+- 0 14306 14105"/>
              <a:gd name="T103" fmla="*/ 14306 h 1243"/>
              <a:gd name="T104" fmla="+- 0 22466 18818"/>
              <a:gd name="T105" fmla="*/ T104 w 5068"/>
              <a:gd name="T106" fmla="+- 0 14306 14105"/>
              <a:gd name="T107" fmla="*/ 14306 h 1243"/>
              <a:gd name="T108" fmla="+- 0 22544 18818"/>
              <a:gd name="T109" fmla="*/ T108 w 5068"/>
              <a:gd name="T110" fmla="+- 0 14129 14105"/>
              <a:gd name="T111" fmla="*/ 14129 h 1243"/>
              <a:gd name="T112" fmla="+- 0 22766 18818"/>
              <a:gd name="T113" fmla="*/ T112 w 5068"/>
              <a:gd name="T114" fmla="+- 0 14503 14105"/>
              <a:gd name="T115" fmla="*/ 14503 h 1243"/>
              <a:gd name="T116" fmla="+- 0 22666 18818"/>
              <a:gd name="T117" fmla="*/ T116 w 5068"/>
              <a:gd name="T118" fmla="+- 0 14700 14105"/>
              <a:gd name="T119" fmla="*/ 14700 h 1243"/>
              <a:gd name="T120" fmla="+- 0 23114 18818"/>
              <a:gd name="T121" fmla="*/ T120 w 5068"/>
              <a:gd name="T122" fmla="+- 0 14157 14105"/>
              <a:gd name="T123" fmla="*/ 14157 h 1243"/>
              <a:gd name="T124" fmla="+- 0 23140 18818"/>
              <a:gd name="T125" fmla="*/ T124 w 5068"/>
              <a:gd name="T126" fmla="+- 0 14306 14105"/>
              <a:gd name="T127" fmla="*/ 14306 h 1243"/>
              <a:gd name="T128" fmla="+- 0 23189 18818"/>
              <a:gd name="T129" fmla="*/ T128 w 5068"/>
              <a:gd name="T130" fmla="+- 0 14354 14105"/>
              <a:gd name="T131" fmla="*/ 14354 h 1243"/>
              <a:gd name="T132" fmla="+- 0 23263 18818"/>
              <a:gd name="T133" fmla="*/ T132 w 5068"/>
              <a:gd name="T134" fmla="+- 0 14579 14105"/>
              <a:gd name="T135" fmla="*/ 14579 h 1243"/>
              <a:gd name="T136" fmla="+- 0 23014 18818"/>
              <a:gd name="T137" fmla="*/ T136 w 5068"/>
              <a:gd name="T138" fmla="+- 0 14603 14105"/>
              <a:gd name="T139" fmla="*/ 14603 h 1243"/>
              <a:gd name="T140" fmla="+- 0 23685 18818"/>
              <a:gd name="T141" fmla="*/ T140 w 5068"/>
              <a:gd name="T142" fmla="+- 0 14503 14105"/>
              <a:gd name="T143" fmla="*/ 14503 h 1243"/>
              <a:gd name="T144" fmla="+- 0 23811 18818"/>
              <a:gd name="T145" fmla="*/ T144 w 5068"/>
              <a:gd name="T146" fmla="+- 0 14579 14105"/>
              <a:gd name="T147" fmla="*/ 14579 h 1243"/>
              <a:gd name="T148" fmla="+- 0 23885 18818"/>
              <a:gd name="T149" fmla="*/ T148 w 5068"/>
              <a:gd name="T150" fmla="+- 0 14427 14105"/>
              <a:gd name="T151" fmla="*/ 14427 h 124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</a:cxnLst>
            <a:rect l="0" t="0" r="r" b="b"/>
            <a:pathLst>
              <a:path w="5068" h="1243" extrusionOk="0">
                <a:moveTo>
                  <a:pt x="0" y="571"/>
                </a:moveTo>
                <a:cubicBezTo>
                  <a:pt x="37" y="558"/>
                  <a:pt x="58" y="549"/>
                  <a:pt x="100" y="547"/>
                </a:cubicBezTo>
                <a:cubicBezTo>
                  <a:pt x="201" y="541"/>
                  <a:pt x="295" y="524"/>
                  <a:pt x="396" y="522"/>
                </a:cubicBezTo>
                <a:cubicBezTo>
                  <a:pt x="729" y="514"/>
                  <a:pt x="1062" y="523"/>
                  <a:pt x="1392" y="547"/>
                </a:cubicBezTo>
                <a:cubicBezTo>
                  <a:pt x="1415" y="549"/>
                  <a:pt x="1683" y="575"/>
                  <a:pt x="1689" y="571"/>
                </a:cubicBezTo>
                <a:cubicBezTo>
                  <a:pt x="1694" y="568"/>
                  <a:pt x="1569" y="524"/>
                  <a:pt x="1563" y="522"/>
                </a:cubicBezTo>
              </a:path>
              <a:path w="5068" h="1243" extrusionOk="0">
                <a:moveTo>
                  <a:pt x="226" y="993"/>
                </a:moveTo>
                <a:cubicBezTo>
                  <a:pt x="201" y="993"/>
                  <a:pt x="192" y="994"/>
                  <a:pt x="200" y="969"/>
                </a:cubicBezTo>
                <a:cubicBezTo>
                  <a:pt x="205" y="956"/>
                  <a:pt x="224" y="908"/>
                  <a:pt x="248" y="896"/>
                </a:cubicBezTo>
                <a:cubicBezTo>
                  <a:pt x="277" y="881"/>
                  <a:pt x="382" y="890"/>
                  <a:pt x="396" y="920"/>
                </a:cubicBezTo>
                <a:cubicBezTo>
                  <a:pt x="412" y="955"/>
                  <a:pt x="437" y="998"/>
                  <a:pt x="422" y="1045"/>
                </a:cubicBezTo>
                <a:cubicBezTo>
                  <a:pt x="411" y="1082"/>
                  <a:pt x="359" y="1149"/>
                  <a:pt x="322" y="1166"/>
                </a:cubicBezTo>
                <a:cubicBezTo>
                  <a:pt x="297" y="1177"/>
                  <a:pt x="276" y="1186"/>
                  <a:pt x="248" y="1194"/>
                </a:cubicBezTo>
                <a:cubicBezTo>
                  <a:pt x="266" y="1136"/>
                  <a:pt x="315" y="1182"/>
                  <a:pt x="374" y="1166"/>
                </a:cubicBezTo>
                <a:cubicBezTo>
                  <a:pt x="437" y="1149"/>
                  <a:pt x="480" y="1142"/>
                  <a:pt x="548" y="1142"/>
                </a:cubicBezTo>
                <a:cubicBezTo>
                  <a:pt x="590" y="1142"/>
                  <a:pt x="587" y="1142"/>
                  <a:pt x="622" y="1118"/>
                </a:cubicBezTo>
              </a:path>
              <a:path w="5068" h="1243" extrusionOk="0">
                <a:moveTo>
                  <a:pt x="722" y="945"/>
                </a:moveTo>
                <a:cubicBezTo>
                  <a:pt x="722" y="937"/>
                  <a:pt x="722" y="928"/>
                  <a:pt x="722" y="920"/>
                </a:cubicBezTo>
                <a:cubicBezTo>
                  <a:pt x="722" y="966"/>
                  <a:pt x="700" y="977"/>
                  <a:pt x="696" y="1017"/>
                </a:cubicBezTo>
                <a:cubicBezTo>
                  <a:pt x="690" y="1071"/>
                  <a:pt x="730" y="1069"/>
                  <a:pt x="770" y="1069"/>
                </a:cubicBezTo>
                <a:cubicBezTo>
                  <a:pt x="853" y="1069"/>
                  <a:pt x="945" y="1067"/>
                  <a:pt x="992" y="1045"/>
                </a:cubicBezTo>
                <a:cubicBezTo>
                  <a:pt x="1019" y="1045"/>
                  <a:pt x="1027" y="1044"/>
                  <a:pt x="1018" y="1017"/>
                </a:cubicBezTo>
              </a:path>
              <a:path w="5068" h="1243" extrusionOk="0">
                <a:moveTo>
                  <a:pt x="918" y="920"/>
                </a:moveTo>
                <a:cubicBezTo>
                  <a:pt x="929" y="974"/>
                  <a:pt x="980" y="999"/>
                  <a:pt x="992" y="1045"/>
                </a:cubicBezTo>
                <a:cubicBezTo>
                  <a:pt x="1005" y="1096"/>
                  <a:pt x="1029" y="1122"/>
                  <a:pt x="1044" y="1166"/>
                </a:cubicBezTo>
                <a:cubicBezTo>
                  <a:pt x="1044" y="1175"/>
                  <a:pt x="1044" y="1185"/>
                  <a:pt x="1044" y="1194"/>
                </a:cubicBezTo>
              </a:path>
              <a:path w="5068" h="1243" extrusionOk="0">
                <a:moveTo>
                  <a:pt x="1366" y="993"/>
                </a:moveTo>
                <a:cubicBezTo>
                  <a:pt x="1399" y="993"/>
                  <a:pt x="1433" y="993"/>
                  <a:pt x="1466" y="993"/>
                </a:cubicBezTo>
                <a:cubicBezTo>
                  <a:pt x="1453" y="1029"/>
                  <a:pt x="1436" y="1017"/>
                  <a:pt x="1392" y="1017"/>
                </a:cubicBezTo>
                <a:cubicBezTo>
                  <a:pt x="1334" y="1017"/>
                  <a:pt x="1312" y="1007"/>
                  <a:pt x="1266" y="993"/>
                </a:cubicBezTo>
                <a:cubicBezTo>
                  <a:pt x="1227" y="981"/>
                  <a:pt x="1240" y="966"/>
                  <a:pt x="1240" y="920"/>
                </a:cubicBezTo>
                <a:cubicBezTo>
                  <a:pt x="1296" y="920"/>
                  <a:pt x="1398" y="899"/>
                  <a:pt x="1441" y="945"/>
                </a:cubicBezTo>
                <a:cubicBezTo>
                  <a:pt x="1484" y="990"/>
                  <a:pt x="1489" y="1035"/>
                  <a:pt x="1489" y="1093"/>
                </a:cubicBezTo>
                <a:cubicBezTo>
                  <a:pt x="1489" y="1142"/>
                  <a:pt x="1474" y="1183"/>
                  <a:pt x="1441" y="1218"/>
                </a:cubicBezTo>
                <a:cubicBezTo>
                  <a:pt x="1432" y="1226"/>
                  <a:pt x="1424" y="1234"/>
                  <a:pt x="1415" y="1242"/>
                </a:cubicBezTo>
              </a:path>
              <a:path w="5068" h="1243" extrusionOk="0">
                <a:moveTo>
                  <a:pt x="2085" y="322"/>
                </a:moveTo>
                <a:cubicBezTo>
                  <a:pt x="2171" y="322"/>
                  <a:pt x="2512" y="282"/>
                  <a:pt x="2533" y="349"/>
                </a:cubicBezTo>
              </a:path>
              <a:path w="5068" h="1243" extrusionOk="0">
                <a:moveTo>
                  <a:pt x="2111" y="446"/>
                </a:moveTo>
                <a:cubicBezTo>
                  <a:pt x="2102" y="446"/>
                  <a:pt x="2094" y="446"/>
                  <a:pt x="2085" y="446"/>
                </a:cubicBezTo>
                <a:cubicBezTo>
                  <a:pt x="2100" y="494"/>
                  <a:pt x="2154" y="474"/>
                  <a:pt x="2211" y="474"/>
                </a:cubicBezTo>
                <a:cubicBezTo>
                  <a:pt x="2301" y="474"/>
                  <a:pt x="2391" y="474"/>
                  <a:pt x="2481" y="474"/>
                </a:cubicBezTo>
              </a:path>
              <a:path w="5068" h="1243" extrusionOk="0">
                <a:moveTo>
                  <a:pt x="2904" y="149"/>
                </a:moveTo>
                <a:cubicBezTo>
                  <a:pt x="2916" y="104"/>
                  <a:pt x="2948" y="88"/>
                  <a:pt x="2981" y="52"/>
                </a:cubicBezTo>
                <a:cubicBezTo>
                  <a:pt x="2994" y="38"/>
                  <a:pt x="3049" y="-34"/>
                  <a:pt x="3078" y="0"/>
                </a:cubicBezTo>
                <a:cubicBezTo>
                  <a:pt x="3121" y="50"/>
                  <a:pt x="3149" y="108"/>
                  <a:pt x="3152" y="173"/>
                </a:cubicBezTo>
                <a:cubicBezTo>
                  <a:pt x="3157" y="284"/>
                  <a:pt x="3132" y="290"/>
                  <a:pt x="3078" y="374"/>
                </a:cubicBezTo>
                <a:cubicBezTo>
                  <a:pt x="3053" y="412"/>
                  <a:pt x="3003" y="478"/>
                  <a:pt x="2956" y="498"/>
                </a:cubicBezTo>
                <a:cubicBezTo>
                  <a:pt x="2947" y="498"/>
                  <a:pt x="2939" y="498"/>
                  <a:pt x="2930" y="498"/>
                </a:cubicBezTo>
                <a:cubicBezTo>
                  <a:pt x="2909" y="479"/>
                  <a:pt x="3001" y="456"/>
                  <a:pt x="3056" y="446"/>
                </a:cubicBezTo>
                <a:cubicBezTo>
                  <a:pt x="3133" y="431"/>
                  <a:pt x="3225" y="446"/>
                  <a:pt x="3304" y="446"/>
                </a:cubicBezTo>
              </a:path>
              <a:path w="5068" h="1243" extrusionOk="0">
                <a:moveTo>
                  <a:pt x="3996" y="125"/>
                </a:moveTo>
                <a:cubicBezTo>
                  <a:pt x="3996" y="165"/>
                  <a:pt x="3991" y="185"/>
                  <a:pt x="3948" y="201"/>
                </a:cubicBezTo>
                <a:cubicBezTo>
                  <a:pt x="3899" y="219"/>
                  <a:pt x="3854" y="225"/>
                  <a:pt x="3800" y="225"/>
                </a:cubicBezTo>
                <a:cubicBezTo>
                  <a:pt x="3746" y="225"/>
                  <a:pt x="3688" y="241"/>
                  <a:pt x="3648" y="201"/>
                </a:cubicBezTo>
                <a:cubicBezTo>
                  <a:pt x="3626" y="180"/>
                  <a:pt x="3578" y="137"/>
                  <a:pt x="3600" y="100"/>
                </a:cubicBezTo>
                <a:cubicBezTo>
                  <a:pt x="3625" y="58"/>
                  <a:pt x="3680" y="27"/>
                  <a:pt x="3726" y="24"/>
                </a:cubicBezTo>
                <a:cubicBezTo>
                  <a:pt x="3817" y="17"/>
                  <a:pt x="3802" y="91"/>
                  <a:pt x="3848" y="149"/>
                </a:cubicBezTo>
                <a:cubicBezTo>
                  <a:pt x="3914" y="232"/>
                  <a:pt x="3943" y="291"/>
                  <a:pt x="3948" y="398"/>
                </a:cubicBezTo>
                <a:cubicBezTo>
                  <a:pt x="3952" y="469"/>
                  <a:pt x="3950" y="517"/>
                  <a:pt x="3900" y="571"/>
                </a:cubicBezTo>
                <a:cubicBezTo>
                  <a:pt x="3876" y="593"/>
                  <a:pt x="3871" y="601"/>
                  <a:pt x="3848" y="595"/>
                </a:cubicBezTo>
              </a:path>
              <a:path w="5068" h="1243" extrusionOk="0">
                <a:moveTo>
                  <a:pt x="4222" y="100"/>
                </a:moveTo>
                <a:cubicBezTo>
                  <a:pt x="4231" y="71"/>
                  <a:pt x="4256" y="56"/>
                  <a:pt x="4296" y="52"/>
                </a:cubicBezTo>
                <a:cubicBezTo>
                  <a:pt x="4338" y="48"/>
                  <a:pt x="4367" y="89"/>
                  <a:pt x="4371" y="125"/>
                </a:cubicBezTo>
                <a:cubicBezTo>
                  <a:pt x="4376" y="165"/>
                  <a:pt x="4359" y="187"/>
                  <a:pt x="4322" y="201"/>
                </a:cubicBezTo>
                <a:cubicBezTo>
                  <a:pt x="4297" y="201"/>
                  <a:pt x="4288" y="200"/>
                  <a:pt x="4296" y="225"/>
                </a:cubicBezTo>
                <a:cubicBezTo>
                  <a:pt x="4339" y="225"/>
                  <a:pt x="4346" y="231"/>
                  <a:pt x="4371" y="249"/>
                </a:cubicBezTo>
                <a:cubicBezTo>
                  <a:pt x="4411" y="277"/>
                  <a:pt x="4429" y="312"/>
                  <a:pt x="4445" y="349"/>
                </a:cubicBezTo>
                <a:cubicBezTo>
                  <a:pt x="4470" y="405"/>
                  <a:pt x="4489" y="426"/>
                  <a:pt x="4445" y="474"/>
                </a:cubicBezTo>
                <a:cubicBezTo>
                  <a:pt x="4410" y="512"/>
                  <a:pt x="4375" y="543"/>
                  <a:pt x="4322" y="547"/>
                </a:cubicBezTo>
                <a:cubicBezTo>
                  <a:pt x="4253" y="552"/>
                  <a:pt x="4243" y="544"/>
                  <a:pt x="4196" y="498"/>
                </a:cubicBezTo>
              </a:path>
              <a:path w="5068" h="1243" extrusionOk="0">
                <a:moveTo>
                  <a:pt x="4819" y="298"/>
                </a:moveTo>
                <a:cubicBezTo>
                  <a:pt x="4819" y="357"/>
                  <a:pt x="4836" y="353"/>
                  <a:pt x="4867" y="398"/>
                </a:cubicBezTo>
                <a:cubicBezTo>
                  <a:pt x="4891" y="433"/>
                  <a:pt x="4926" y="477"/>
                  <a:pt x="4941" y="498"/>
                </a:cubicBezTo>
                <a:cubicBezTo>
                  <a:pt x="4967" y="536"/>
                  <a:pt x="4959" y="516"/>
                  <a:pt x="4993" y="474"/>
                </a:cubicBezTo>
                <a:cubicBezTo>
                  <a:pt x="5018" y="443"/>
                  <a:pt x="5055" y="408"/>
                  <a:pt x="5067" y="374"/>
                </a:cubicBezTo>
                <a:cubicBezTo>
                  <a:pt x="5067" y="348"/>
                  <a:pt x="5067" y="339"/>
                  <a:pt x="5067" y="3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4" name="Comment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30988" y="5605463"/>
            <a:ext cx="912812" cy="581025"/>
          </a:xfrm>
          <a:custGeom>
            <a:avLst/>
            <a:gdLst>
              <a:gd name="T0" fmla="+- 0 18421 18421"/>
              <a:gd name="T1" fmla="*/ T0 w 2535"/>
              <a:gd name="T2" fmla="+- 0 17185 15572"/>
              <a:gd name="T3" fmla="*/ 17185 h 1614"/>
              <a:gd name="T4" fmla="+- 0 18447 18421"/>
              <a:gd name="T5" fmla="*/ T4 w 2535"/>
              <a:gd name="T6" fmla="+- 0 17185 15572"/>
              <a:gd name="T7" fmla="*/ 17185 h 1614"/>
              <a:gd name="T8" fmla="+- 0 20955 18421"/>
              <a:gd name="T9" fmla="*/ T8 w 2535"/>
              <a:gd name="T10" fmla="+- 0 15596 15572"/>
              <a:gd name="T11" fmla="*/ 15596 h 1614"/>
              <a:gd name="T12" fmla="+- 0 20955 18421"/>
              <a:gd name="T13" fmla="*/ T12 w 2535"/>
              <a:gd name="T14" fmla="+- 0 15572 15572"/>
              <a:gd name="T15" fmla="*/ 15572 h 1614"/>
              <a:gd name="T16" fmla="+- 0 20929 18421"/>
              <a:gd name="T17" fmla="*/ T16 w 2535"/>
              <a:gd name="T18" fmla="+- 0 16541 15572"/>
              <a:gd name="T19" fmla="*/ 16541 h 1614"/>
              <a:gd name="T20" fmla="+- 0 20929 18421"/>
              <a:gd name="T21" fmla="*/ T20 w 2535"/>
              <a:gd name="T22" fmla="+- 0 16513 15572"/>
              <a:gd name="T23" fmla="*/ 16513 h 161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</a:cxnLst>
            <a:rect l="0" t="0" r="r" b="b"/>
            <a:pathLst>
              <a:path w="2535" h="1614" extrusionOk="0">
                <a:moveTo>
                  <a:pt x="0" y="1613"/>
                </a:moveTo>
                <a:cubicBezTo>
                  <a:pt x="9" y="1613"/>
                  <a:pt x="17" y="1613"/>
                  <a:pt x="26" y="1613"/>
                </a:cubicBezTo>
              </a:path>
              <a:path w="2535" h="1614" extrusionOk="0">
                <a:moveTo>
                  <a:pt x="2534" y="24"/>
                </a:moveTo>
                <a:cubicBezTo>
                  <a:pt x="2534" y="16"/>
                  <a:pt x="2534" y="8"/>
                  <a:pt x="2534" y="0"/>
                </a:cubicBezTo>
              </a:path>
              <a:path w="2535" h="1614" extrusionOk="0">
                <a:moveTo>
                  <a:pt x="2508" y="969"/>
                </a:moveTo>
                <a:cubicBezTo>
                  <a:pt x="2508" y="960"/>
                  <a:pt x="2508" y="950"/>
                  <a:pt x="2508" y="941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5" name="Comment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79500" y="5927725"/>
            <a:ext cx="2611438" cy="536575"/>
          </a:xfrm>
          <a:custGeom>
            <a:avLst/>
            <a:gdLst>
              <a:gd name="T0" fmla="+- 0 3078 3000"/>
              <a:gd name="T1" fmla="*/ T0 w 7254"/>
              <a:gd name="T2" fmla="+- 0 17358 16465"/>
              <a:gd name="T3" fmla="*/ 17358 h 1492"/>
              <a:gd name="T4" fmla="+- 0 3252 3000"/>
              <a:gd name="T5" fmla="*/ T4 w 7254"/>
              <a:gd name="T6" fmla="+- 0 17434 16465"/>
              <a:gd name="T7" fmla="*/ 17434 h 1492"/>
              <a:gd name="T8" fmla="+- 0 3423 3000"/>
              <a:gd name="T9" fmla="*/ T8 w 7254"/>
              <a:gd name="T10" fmla="+- 0 17458 16465"/>
              <a:gd name="T11" fmla="*/ 17458 h 1492"/>
              <a:gd name="T12" fmla="+- 0 3501 3000"/>
              <a:gd name="T13" fmla="*/ T12 w 7254"/>
              <a:gd name="T14" fmla="+- 0 17507 16465"/>
              <a:gd name="T15" fmla="*/ 17507 h 1492"/>
              <a:gd name="T16" fmla="+- 0 3649 3000"/>
              <a:gd name="T17" fmla="*/ T16 w 7254"/>
              <a:gd name="T18" fmla="+- 0 17534 16465"/>
              <a:gd name="T19" fmla="*/ 17534 h 1492"/>
              <a:gd name="T20" fmla="+- 0 4119 3000"/>
              <a:gd name="T21" fmla="*/ T20 w 7254"/>
              <a:gd name="T22" fmla="+- 0 17410 16465"/>
              <a:gd name="T23" fmla="*/ 17410 h 1492"/>
              <a:gd name="T24" fmla="+- 0 4171 3000"/>
              <a:gd name="T25" fmla="*/ T24 w 7254"/>
              <a:gd name="T26" fmla="+- 0 17534 16465"/>
              <a:gd name="T27" fmla="*/ 17534 h 1492"/>
              <a:gd name="T28" fmla="+- 0 4716 3000"/>
              <a:gd name="T29" fmla="*/ T28 w 7254"/>
              <a:gd name="T30" fmla="+- 0 17136 16465"/>
              <a:gd name="T31" fmla="*/ 17136 h 1492"/>
              <a:gd name="T32" fmla="+- 0 4764 3000"/>
              <a:gd name="T33" fmla="*/ T32 w 7254"/>
              <a:gd name="T34" fmla="+- 0 16887 16465"/>
              <a:gd name="T35" fmla="*/ 16887 h 1492"/>
              <a:gd name="T36" fmla="+- 0 4864 3000"/>
              <a:gd name="T37" fmla="*/ T36 w 7254"/>
              <a:gd name="T38" fmla="+- 0 16863 16465"/>
              <a:gd name="T39" fmla="*/ 16863 h 1492"/>
              <a:gd name="T40" fmla="+- 0 5064 3000"/>
              <a:gd name="T41" fmla="*/ T40 w 7254"/>
              <a:gd name="T42" fmla="+- 0 17136 16465"/>
              <a:gd name="T43" fmla="*/ 17136 h 1492"/>
              <a:gd name="T44" fmla="+- 0 5112 3000"/>
              <a:gd name="T45" fmla="*/ T44 w 7254"/>
              <a:gd name="T46" fmla="+- 0 17012 16465"/>
              <a:gd name="T47" fmla="*/ 17012 h 1492"/>
              <a:gd name="T48" fmla="+- 0 5260 3000"/>
              <a:gd name="T49" fmla="*/ T48 w 7254"/>
              <a:gd name="T50" fmla="+- 0 17084 16465"/>
              <a:gd name="T51" fmla="*/ 17084 h 1492"/>
              <a:gd name="T52" fmla="+- 0 5412 3000"/>
              <a:gd name="T53" fmla="*/ T52 w 7254"/>
              <a:gd name="T54" fmla="+- 0 17161 16465"/>
              <a:gd name="T55" fmla="*/ 17161 h 1492"/>
              <a:gd name="T56" fmla="+- 0 4541 3000"/>
              <a:gd name="T57" fmla="*/ T56 w 7254"/>
              <a:gd name="T58" fmla="+- 0 17309 16465"/>
              <a:gd name="T59" fmla="*/ 17309 h 1492"/>
              <a:gd name="T60" fmla="+- 0 5038 3000"/>
              <a:gd name="T61" fmla="*/ T60 w 7254"/>
              <a:gd name="T62" fmla="+- 0 17583 16465"/>
              <a:gd name="T63" fmla="*/ 17583 h 1492"/>
              <a:gd name="T64" fmla="+- 0 4990 3000"/>
              <a:gd name="T65" fmla="*/ T64 w 7254"/>
              <a:gd name="T66" fmla="+- 0 17856 16465"/>
              <a:gd name="T67" fmla="*/ 17856 h 1492"/>
              <a:gd name="T68" fmla="+- 0 5186 3000"/>
              <a:gd name="T69" fmla="*/ T68 w 7254"/>
              <a:gd name="T70" fmla="+- 0 17631 16465"/>
              <a:gd name="T71" fmla="*/ 17631 h 1492"/>
              <a:gd name="T72" fmla="+- 0 5434 3000"/>
              <a:gd name="T73" fmla="*/ T72 w 7254"/>
              <a:gd name="T74" fmla="+- 0 17932 16465"/>
              <a:gd name="T75" fmla="*/ 17932 h 1492"/>
              <a:gd name="T76" fmla="+- 0 6427 3000"/>
              <a:gd name="T77" fmla="*/ T76 w 7254"/>
              <a:gd name="T78" fmla="+- 0 17261 16465"/>
              <a:gd name="T79" fmla="*/ 17261 h 1492"/>
              <a:gd name="T80" fmla="+- 0 6379 3000"/>
              <a:gd name="T81" fmla="*/ T80 w 7254"/>
              <a:gd name="T82" fmla="+- 0 17358 16465"/>
              <a:gd name="T83" fmla="*/ 17358 h 1492"/>
              <a:gd name="T84" fmla="+- 0 7249 3000"/>
              <a:gd name="T85" fmla="*/ T84 w 7254"/>
              <a:gd name="T86" fmla="+- 0 16513 16465"/>
              <a:gd name="T87" fmla="*/ 16513 h 1492"/>
              <a:gd name="T88" fmla="+- 0 7297 3000"/>
              <a:gd name="T89" fmla="*/ T88 w 7254"/>
              <a:gd name="T90" fmla="+- 0 16787 16465"/>
              <a:gd name="T91" fmla="*/ 16787 h 1492"/>
              <a:gd name="T92" fmla="+- 0 7397 3000"/>
              <a:gd name="T93" fmla="*/ T92 w 7254"/>
              <a:gd name="T94" fmla="+- 0 17185 16465"/>
              <a:gd name="T95" fmla="*/ 17185 h 1492"/>
              <a:gd name="T96" fmla="+- 0 7768 3000"/>
              <a:gd name="T97" fmla="*/ T96 w 7254"/>
              <a:gd name="T98" fmla="+- 0 16489 16465"/>
              <a:gd name="T99" fmla="*/ 16489 h 1492"/>
              <a:gd name="T100" fmla="+- 0 7671 3000"/>
              <a:gd name="T101" fmla="*/ T100 w 7254"/>
              <a:gd name="T102" fmla="+- 0 16590 16465"/>
              <a:gd name="T103" fmla="*/ 16590 h 1492"/>
              <a:gd name="T104" fmla="+- 0 7846 3000"/>
              <a:gd name="T105" fmla="*/ T104 w 7254"/>
              <a:gd name="T106" fmla="+- 0 16714 16465"/>
              <a:gd name="T107" fmla="*/ 16714 h 1492"/>
              <a:gd name="T108" fmla="+- 0 7671 3000"/>
              <a:gd name="T109" fmla="*/ T108 w 7254"/>
              <a:gd name="T110" fmla="+- 0 17185 16465"/>
              <a:gd name="T111" fmla="*/ 17185 h 1492"/>
              <a:gd name="T112" fmla="+- 0 7820 3000"/>
              <a:gd name="T113" fmla="*/ T112 w 7254"/>
              <a:gd name="T114" fmla="+- 0 17209 16465"/>
              <a:gd name="T115" fmla="*/ 17209 h 1492"/>
              <a:gd name="T116" fmla="+- 0 8094 3000"/>
              <a:gd name="T117" fmla="*/ T116 w 7254"/>
              <a:gd name="T118" fmla="+- 0 17084 16465"/>
              <a:gd name="T119" fmla="*/ 17084 h 1492"/>
              <a:gd name="T120" fmla="+- 0 8042 3000"/>
              <a:gd name="T121" fmla="*/ T120 w 7254"/>
              <a:gd name="T122" fmla="+- 0 17261 16465"/>
              <a:gd name="T123" fmla="*/ 17261 h 1492"/>
              <a:gd name="T124" fmla="+- 0 8290 3000"/>
              <a:gd name="T125" fmla="*/ T124 w 7254"/>
              <a:gd name="T126" fmla="+- 0 17161 16465"/>
              <a:gd name="T127" fmla="*/ 17161 h 1492"/>
              <a:gd name="T128" fmla="+- 0 8416 3000"/>
              <a:gd name="T129" fmla="*/ T128 w 7254"/>
              <a:gd name="T130" fmla="+- 0 17161 16465"/>
              <a:gd name="T131" fmla="*/ 17161 h 1492"/>
              <a:gd name="T132" fmla="+- 0 8416 3000"/>
              <a:gd name="T133" fmla="*/ T132 w 7254"/>
              <a:gd name="T134" fmla="+- 0 17386 16465"/>
              <a:gd name="T135" fmla="*/ 17386 h 1492"/>
              <a:gd name="T136" fmla="+- 0 9183 3000"/>
              <a:gd name="T137" fmla="*/ T136 w 7254"/>
              <a:gd name="T138" fmla="+- 0 16662 16465"/>
              <a:gd name="T139" fmla="*/ 16662 h 1492"/>
              <a:gd name="T140" fmla="+- 0 9531 3000"/>
              <a:gd name="T141" fmla="*/ T140 w 7254"/>
              <a:gd name="T142" fmla="+- 0 16513 16465"/>
              <a:gd name="T143" fmla="*/ 16513 h 1492"/>
              <a:gd name="T144" fmla="+- 0 9705 3000"/>
              <a:gd name="T145" fmla="*/ T144 w 7254"/>
              <a:gd name="T146" fmla="+- 0 16662 16465"/>
              <a:gd name="T147" fmla="*/ 16662 h 1492"/>
              <a:gd name="T148" fmla="+- 0 9805 3000"/>
              <a:gd name="T149" fmla="*/ T148 w 7254"/>
              <a:gd name="T150" fmla="+- 0 16541 16465"/>
              <a:gd name="T151" fmla="*/ 16541 h 1492"/>
              <a:gd name="T152" fmla="+- 0 9657 3000"/>
              <a:gd name="T153" fmla="*/ T152 w 7254"/>
              <a:gd name="T154" fmla="+- 0 16815 16465"/>
              <a:gd name="T155" fmla="*/ 16815 h 1492"/>
              <a:gd name="T156" fmla="+- 0 9631 3000"/>
              <a:gd name="T157" fmla="*/ T156 w 7254"/>
              <a:gd name="T158" fmla="+- 0 17334 16465"/>
              <a:gd name="T159" fmla="*/ 17334 h 1492"/>
              <a:gd name="T160" fmla="+- 0 9779 3000"/>
              <a:gd name="T161" fmla="*/ T160 w 7254"/>
              <a:gd name="T162" fmla="+- 0 17309 16465"/>
              <a:gd name="T163" fmla="*/ 17309 h 1492"/>
              <a:gd name="T164" fmla="+- 0 9631 3000"/>
              <a:gd name="T165" fmla="*/ T164 w 7254"/>
              <a:gd name="T166" fmla="+- 0 17237 16465"/>
              <a:gd name="T167" fmla="*/ 17237 h 1492"/>
              <a:gd name="T168" fmla="+- 0 10153 3000"/>
              <a:gd name="T169" fmla="*/ T168 w 7254"/>
              <a:gd name="T170" fmla="+- 0 16963 16465"/>
              <a:gd name="T171" fmla="*/ 16963 h 149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</a:cxnLst>
            <a:rect l="0" t="0" r="r" b="b"/>
            <a:pathLst>
              <a:path w="7254" h="1492" extrusionOk="0">
                <a:moveTo>
                  <a:pt x="0" y="844"/>
                </a:moveTo>
                <a:cubicBezTo>
                  <a:pt x="0" y="820"/>
                  <a:pt x="0" y="812"/>
                  <a:pt x="0" y="796"/>
                </a:cubicBezTo>
                <a:cubicBezTo>
                  <a:pt x="29" y="805"/>
                  <a:pt x="57" y="855"/>
                  <a:pt x="78" y="893"/>
                </a:cubicBezTo>
                <a:cubicBezTo>
                  <a:pt x="115" y="959"/>
                  <a:pt x="100" y="986"/>
                  <a:pt x="152" y="1042"/>
                </a:cubicBezTo>
                <a:cubicBezTo>
                  <a:pt x="188" y="1080"/>
                  <a:pt x="159" y="1080"/>
                  <a:pt x="200" y="1094"/>
                </a:cubicBezTo>
                <a:cubicBezTo>
                  <a:pt x="231" y="1074"/>
                  <a:pt x="249" y="1022"/>
                  <a:pt x="252" y="969"/>
                </a:cubicBezTo>
                <a:cubicBezTo>
                  <a:pt x="256" y="898"/>
                  <a:pt x="256" y="854"/>
                  <a:pt x="275" y="796"/>
                </a:cubicBezTo>
                <a:cubicBezTo>
                  <a:pt x="275" y="788"/>
                  <a:pt x="275" y="780"/>
                  <a:pt x="275" y="772"/>
                </a:cubicBezTo>
              </a:path>
              <a:path w="7254" h="1492" extrusionOk="0">
                <a:moveTo>
                  <a:pt x="423" y="993"/>
                </a:moveTo>
                <a:cubicBezTo>
                  <a:pt x="423" y="946"/>
                  <a:pt x="423" y="926"/>
                  <a:pt x="475" y="921"/>
                </a:cubicBezTo>
                <a:cubicBezTo>
                  <a:pt x="500" y="921"/>
                  <a:pt x="507" y="921"/>
                  <a:pt x="523" y="921"/>
                </a:cubicBezTo>
                <a:cubicBezTo>
                  <a:pt x="523" y="968"/>
                  <a:pt x="532" y="1005"/>
                  <a:pt x="501" y="1042"/>
                </a:cubicBezTo>
                <a:cubicBezTo>
                  <a:pt x="483" y="1063"/>
                  <a:pt x="430" y="1115"/>
                  <a:pt x="423" y="1118"/>
                </a:cubicBezTo>
                <a:cubicBezTo>
                  <a:pt x="379" y="1140"/>
                  <a:pt x="469" y="1096"/>
                  <a:pt x="501" y="1094"/>
                </a:cubicBezTo>
                <a:cubicBezTo>
                  <a:pt x="562" y="1090"/>
                  <a:pt x="597" y="1084"/>
                  <a:pt x="649" y="1069"/>
                </a:cubicBezTo>
                <a:cubicBezTo>
                  <a:pt x="658" y="1069"/>
                  <a:pt x="666" y="1069"/>
                  <a:pt x="675" y="1069"/>
                </a:cubicBezTo>
              </a:path>
              <a:path w="7254" h="1492" extrusionOk="0">
                <a:moveTo>
                  <a:pt x="945" y="945"/>
                </a:moveTo>
                <a:cubicBezTo>
                  <a:pt x="1003" y="945"/>
                  <a:pt x="1061" y="945"/>
                  <a:pt x="1119" y="945"/>
                </a:cubicBezTo>
              </a:path>
              <a:path w="7254" h="1492" extrusionOk="0">
                <a:moveTo>
                  <a:pt x="971" y="1042"/>
                </a:moveTo>
                <a:cubicBezTo>
                  <a:pt x="971" y="1051"/>
                  <a:pt x="971" y="1060"/>
                  <a:pt x="971" y="1069"/>
                </a:cubicBezTo>
                <a:cubicBezTo>
                  <a:pt x="1038" y="1069"/>
                  <a:pt x="1104" y="1069"/>
                  <a:pt x="1171" y="1069"/>
                </a:cubicBezTo>
              </a:path>
              <a:path w="7254" h="1492" extrusionOk="0">
                <a:moveTo>
                  <a:pt x="1764" y="422"/>
                </a:moveTo>
                <a:cubicBezTo>
                  <a:pt x="1764" y="473"/>
                  <a:pt x="1745" y="495"/>
                  <a:pt x="1741" y="547"/>
                </a:cubicBezTo>
                <a:cubicBezTo>
                  <a:pt x="1737" y="597"/>
                  <a:pt x="1721" y="628"/>
                  <a:pt x="1716" y="671"/>
                </a:cubicBezTo>
                <a:cubicBezTo>
                  <a:pt x="1716" y="696"/>
                  <a:pt x="1716" y="704"/>
                  <a:pt x="1716" y="720"/>
                </a:cubicBezTo>
                <a:cubicBezTo>
                  <a:pt x="1716" y="785"/>
                  <a:pt x="1716" y="682"/>
                  <a:pt x="1716" y="671"/>
                </a:cubicBezTo>
                <a:cubicBezTo>
                  <a:pt x="1716" y="584"/>
                  <a:pt x="1753" y="507"/>
                  <a:pt x="1764" y="422"/>
                </a:cubicBezTo>
                <a:cubicBezTo>
                  <a:pt x="1769" y="385"/>
                  <a:pt x="1771" y="305"/>
                  <a:pt x="1790" y="273"/>
                </a:cubicBezTo>
                <a:cubicBezTo>
                  <a:pt x="1799" y="265"/>
                  <a:pt x="1807" y="257"/>
                  <a:pt x="1816" y="249"/>
                </a:cubicBezTo>
                <a:cubicBezTo>
                  <a:pt x="1828" y="297"/>
                  <a:pt x="1841" y="347"/>
                  <a:pt x="1864" y="398"/>
                </a:cubicBezTo>
                <a:cubicBezTo>
                  <a:pt x="1892" y="460"/>
                  <a:pt x="1929" y="516"/>
                  <a:pt x="1964" y="571"/>
                </a:cubicBezTo>
                <a:cubicBezTo>
                  <a:pt x="1983" y="601"/>
                  <a:pt x="2022" y="664"/>
                  <a:pt x="2038" y="671"/>
                </a:cubicBezTo>
                <a:cubicBezTo>
                  <a:pt x="2047" y="671"/>
                  <a:pt x="2055" y="671"/>
                  <a:pt x="2064" y="671"/>
                </a:cubicBezTo>
                <a:cubicBezTo>
                  <a:pt x="2002" y="671"/>
                  <a:pt x="1974" y="693"/>
                  <a:pt x="1916" y="696"/>
                </a:cubicBezTo>
                <a:cubicBezTo>
                  <a:pt x="1883" y="698"/>
                  <a:pt x="1849" y="696"/>
                  <a:pt x="1816" y="696"/>
                </a:cubicBezTo>
              </a:path>
              <a:path w="7254" h="1492" extrusionOk="0">
                <a:moveTo>
                  <a:pt x="2112" y="547"/>
                </a:moveTo>
                <a:cubicBezTo>
                  <a:pt x="2151" y="538"/>
                  <a:pt x="2168" y="523"/>
                  <a:pt x="2212" y="523"/>
                </a:cubicBezTo>
                <a:cubicBezTo>
                  <a:pt x="2245" y="523"/>
                  <a:pt x="2279" y="523"/>
                  <a:pt x="2312" y="523"/>
                </a:cubicBezTo>
                <a:cubicBezTo>
                  <a:pt x="2312" y="578"/>
                  <a:pt x="2297" y="579"/>
                  <a:pt x="2260" y="619"/>
                </a:cubicBezTo>
                <a:cubicBezTo>
                  <a:pt x="2228" y="654"/>
                  <a:pt x="2219" y="686"/>
                  <a:pt x="2186" y="696"/>
                </a:cubicBezTo>
                <a:cubicBezTo>
                  <a:pt x="2246" y="738"/>
                  <a:pt x="2269" y="712"/>
                  <a:pt x="2338" y="696"/>
                </a:cubicBezTo>
                <a:cubicBezTo>
                  <a:pt x="2370" y="696"/>
                  <a:pt x="2387" y="696"/>
                  <a:pt x="2412" y="696"/>
                </a:cubicBezTo>
              </a:path>
              <a:path w="7254" h="1492" extrusionOk="0">
                <a:moveTo>
                  <a:pt x="1641" y="869"/>
                </a:moveTo>
                <a:cubicBezTo>
                  <a:pt x="1589" y="869"/>
                  <a:pt x="1588" y="854"/>
                  <a:pt x="1567" y="844"/>
                </a:cubicBezTo>
                <a:cubicBezTo>
                  <a:pt x="1558" y="844"/>
                  <a:pt x="1550" y="844"/>
                  <a:pt x="1541" y="844"/>
                </a:cubicBezTo>
                <a:cubicBezTo>
                  <a:pt x="1741" y="844"/>
                  <a:pt x="2915" y="750"/>
                  <a:pt x="2956" y="869"/>
                </a:cubicBezTo>
              </a:path>
              <a:path w="7254" h="1492" extrusionOk="0">
                <a:moveTo>
                  <a:pt x="2090" y="1069"/>
                </a:moveTo>
                <a:cubicBezTo>
                  <a:pt x="2028" y="1020"/>
                  <a:pt x="2038" y="1051"/>
                  <a:pt x="2038" y="1118"/>
                </a:cubicBezTo>
                <a:cubicBezTo>
                  <a:pt x="2038" y="1200"/>
                  <a:pt x="2012" y="1259"/>
                  <a:pt x="2012" y="1343"/>
                </a:cubicBezTo>
                <a:cubicBezTo>
                  <a:pt x="2012" y="1392"/>
                  <a:pt x="2012" y="1442"/>
                  <a:pt x="2012" y="1491"/>
                </a:cubicBezTo>
                <a:cubicBezTo>
                  <a:pt x="1981" y="1480"/>
                  <a:pt x="1981" y="1434"/>
                  <a:pt x="1990" y="1391"/>
                </a:cubicBezTo>
                <a:cubicBezTo>
                  <a:pt x="2007" y="1307"/>
                  <a:pt x="2033" y="1228"/>
                  <a:pt x="2038" y="1142"/>
                </a:cubicBezTo>
                <a:cubicBezTo>
                  <a:pt x="2041" y="1087"/>
                  <a:pt x="2047" y="1031"/>
                  <a:pt x="2090" y="1017"/>
                </a:cubicBezTo>
                <a:cubicBezTo>
                  <a:pt x="2132" y="1064"/>
                  <a:pt x="2149" y="1119"/>
                  <a:pt x="2186" y="1166"/>
                </a:cubicBezTo>
                <a:cubicBezTo>
                  <a:pt x="2235" y="1229"/>
                  <a:pt x="2291" y="1280"/>
                  <a:pt x="2338" y="1343"/>
                </a:cubicBezTo>
                <a:cubicBezTo>
                  <a:pt x="2363" y="1376"/>
                  <a:pt x="2425" y="1396"/>
                  <a:pt x="2434" y="1415"/>
                </a:cubicBezTo>
                <a:cubicBezTo>
                  <a:pt x="2434" y="1441"/>
                  <a:pt x="2434" y="1450"/>
                  <a:pt x="2434" y="1467"/>
                </a:cubicBezTo>
                <a:cubicBezTo>
                  <a:pt x="2354" y="1467"/>
                  <a:pt x="2032" y="1503"/>
                  <a:pt x="2012" y="1440"/>
                </a:cubicBezTo>
              </a:path>
              <a:path w="7254" h="1492" extrusionOk="0">
                <a:moveTo>
                  <a:pt x="3305" y="820"/>
                </a:moveTo>
                <a:cubicBezTo>
                  <a:pt x="3354" y="808"/>
                  <a:pt x="3368" y="796"/>
                  <a:pt x="3427" y="796"/>
                </a:cubicBezTo>
                <a:cubicBezTo>
                  <a:pt x="3469" y="796"/>
                  <a:pt x="3511" y="796"/>
                  <a:pt x="3553" y="796"/>
                </a:cubicBezTo>
                <a:cubicBezTo>
                  <a:pt x="3540" y="833"/>
                  <a:pt x="3516" y="812"/>
                  <a:pt x="3479" y="844"/>
                </a:cubicBezTo>
                <a:cubicBezTo>
                  <a:pt x="3461" y="859"/>
                  <a:pt x="3386" y="882"/>
                  <a:pt x="3379" y="893"/>
                </a:cubicBezTo>
                <a:cubicBezTo>
                  <a:pt x="3379" y="902"/>
                  <a:pt x="3379" y="912"/>
                  <a:pt x="3379" y="921"/>
                </a:cubicBezTo>
                <a:cubicBezTo>
                  <a:pt x="3446" y="921"/>
                  <a:pt x="3512" y="921"/>
                  <a:pt x="3579" y="921"/>
                </a:cubicBezTo>
              </a:path>
              <a:path w="7254" h="1492" extrusionOk="0">
                <a:moveTo>
                  <a:pt x="4249" y="48"/>
                </a:moveTo>
                <a:cubicBezTo>
                  <a:pt x="4249" y="24"/>
                  <a:pt x="4249" y="16"/>
                  <a:pt x="4249" y="0"/>
                </a:cubicBezTo>
                <a:cubicBezTo>
                  <a:pt x="4249" y="67"/>
                  <a:pt x="4257" y="110"/>
                  <a:pt x="4271" y="173"/>
                </a:cubicBezTo>
                <a:cubicBezTo>
                  <a:pt x="4281" y="218"/>
                  <a:pt x="4294" y="278"/>
                  <a:pt x="4297" y="322"/>
                </a:cubicBezTo>
                <a:cubicBezTo>
                  <a:pt x="4300" y="367"/>
                  <a:pt x="4308" y="427"/>
                  <a:pt x="4323" y="471"/>
                </a:cubicBezTo>
                <a:cubicBezTo>
                  <a:pt x="4339" y="519"/>
                  <a:pt x="4333" y="575"/>
                  <a:pt x="4349" y="619"/>
                </a:cubicBezTo>
                <a:cubicBezTo>
                  <a:pt x="4362" y="654"/>
                  <a:pt x="4385" y="688"/>
                  <a:pt x="4397" y="720"/>
                </a:cubicBezTo>
                <a:cubicBezTo>
                  <a:pt x="4397" y="744"/>
                  <a:pt x="4397" y="752"/>
                  <a:pt x="4397" y="720"/>
                </a:cubicBezTo>
              </a:path>
              <a:path w="7254" h="1492" extrusionOk="0">
                <a:moveTo>
                  <a:pt x="4694" y="48"/>
                </a:moveTo>
                <a:cubicBezTo>
                  <a:pt x="4707" y="12"/>
                  <a:pt x="4724" y="24"/>
                  <a:pt x="4768" y="24"/>
                </a:cubicBezTo>
                <a:cubicBezTo>
                  <a:pt x="4794" y="24"/>
                  <a:pt x="4820" y="24"/>
                  <a:pt x="4846" y="24"/>
                </a:cubicBezTo>
                <a:cubicBezTo>
                  <a:pt x="4779" y="24"/>
                  <a:pt x="4729" y="30"/>
                  <a:pt x="4694" y="48"/>
                </a:cubicBezTo>
                <a:cubicBezTo>
                  <a:pt x="4661" y="65"/>
                  <a:pt x="4671" y="80"/>
                  <a:pt x="4671" y="125"/>
                </a:cubicBezTo>
                <a:cubicBezTo>
                  <a:pt x="4671" y="142"/>
                  <a:pt x="4697" y="184"/>
                  <a:pt x="4720" y="173"/>
                </a:cubicBezTo>
                <a:cubicBezTo>
                  <a:pt x="4747" y="161"/>
                  <a:pt x="4782" y="130"/>
                  <a:pt x="4820" y="149"/>
                </a:cubicBezTo>
                <a:cubicBezTo>
                  <a:pt x="4846" y="162"/>
                  <a:pt x="4862" y="222"/>
                  <a:pt x="4846" y="249"/>
                </a:cubicBezTo>
                <a:cubicBezTo>
                  <a:pt x="4822" y="290"/>
                  <a:pt x="4788" y="298"/>
                  <a:pt x="4746" y="298"/>
                </a:cubicBezTo>
                <a:cubicBezTo>
                  <a:pt x="4720" y="298"/>
                  <a:pt x="4711" y="298"/>
                  <a:pt x="4694" y="298"/>
                </a:cubicBezTo>
              </a:path>
              <a:path w="7254" h="1492" extrusionOk="0">
                <a:moveTo>
                  <a:pt x="4671" y="720"/>
                </a:moveTo>
                <a:cubicBezTo>
                  <a:pt x="4671" y="712"/>
                  <a:pt x="4671" y="704"/>
                  <a:pt x="4671" y="696"/>
                </a:cubicBezTo>
                <a:cubicBezTo>
                  <a:pt x="4695" y="702"/>
                  <a:pt x="4746" y="708"/>
                  <a:pt x="4768" y="720"/>
                </a:cubicBezTo>
                <a:cubicBezTo>
                  <a:pt x="4792" y="742"/>
                  <a:pt x="4797" y="750"/>
                  <a:pt x="4820" y="744"/>
                </a:cubicBezTo>
              </a:path>
              <a:path w="7254" h="1492" extrusionOk="0">
                <a:moveTo>
                  <a:pt x="5016" y="696"/>
                </a:moveTo>
                <a:cubicBezTo>
                  <a:pt x="5004" y="655"/>
                  <a:pt x="5006" y="687"/>
                  <a:pt x="4994" y="647"/>
                </a:cubicBezTo>
                <a:cubicBezTo>
                  <a:pt x="5031" y="613"/>
                  <a:pt x="5043" y="619"/>
                  <a:pt x="5094" y="619"/>
                </a:cubicBezTo>
                <a:cubicBezTo>
                  <a:pt x="5094" y="672"/>
                  <a:pt x="5103" y="705"/>
                  <a:pt x="5068" y="744"/>
                </a:cubicBezTo>
                <a:cubicBezTo>
                  <a:pt x="5055" y="759"/>
                  <a:pt x="4996" y="795"/>
                  <a:pt x="4994" y="796"/>
                </a:cubicBezTo>
                <a:cubicBezTo>
                  <a:pt x="4949" y="817"/>
                  <a:pt x="5012" y="796"/>
                  <a:pt x="5042" y="796"/>
                </a:cubicBezTo>
                <a:cubicBezTo>
                  <a:pt x="5075" y="796"/>
                  <a:pt x="5109" y="796"/>
                  <a:pt x="5142" y="796"/>
                </a:cubicBezTo>
              </a:path>
              <a:path w="7254" h="1492" extrusionOk="0">
                <a:moveTo>
                  <a:pt x="5342" y="744"/>
                </a:moveTo>
                <a:cubicBezTo>
                  <a:pt x="5310" y="734"/>
                  <a:pt x="5301" y="727"/>
                  <a:pt x="5290" y="696"/>
                </a:cubicBezTo>
                <a:cubicBezTo>
                  <a:pt x="5321" y="673"/>
                  <a:pt x="5352" y="650"/>
                  <a:pt x="5390" y="647"/>
                </a:cubicBezTo>
                <a:cubicBezTo>
                  <a:pt x="5461" y="642"/>
                  <a:pt x="5420" y="619"/>
                  <a:pt x="5490" y="619"/>
                </a:cubicBezTo>
                <a:cubicBezTo>
                  <a:pt x="5480" y="651"/>
                  <a:pt x="5450" y="663"/>
                  <a:pt x="5416" y="696"/>
                </a:cubicBezTo>
                <a:cubicBezTo>
                  <a:pt x="5388" y="723"/>
                  <a:pt x="5308" y="782"/>
                  <a:pt x="5290" y="820"/>
                </a:cubicBezTo>
                <a:cubicBezTo>
                  <a:pt x="5273" y="856"/>
                  <a:pt x="5313" y="906"/>
                  <a:pt x="5342" y="921"/>
                </a:cubicBezTo>
                <a:cubicBezTo>
                  <a:pt x="5357" y="929"/>
                  <a:pt x="5399" y="921"/>
                  <a:pt x="5416" y="921"/>
                </a:cubicBezTo>
                <a:cubicBezTo>
                  <a:pt x="5416" y="874"/>
                  <a:pt x="5423" y="855"/>
                  <a:pt x="5390" y="820"/>
                </a:cubicBezTo>
                <a:cubicBezTo>
                  <a:pt x="5381" y="812"/>
                  <a:pt x="5373" y="804"/>
                  <a:pt x="5364" y="796"/>
                </a:cubicBezTo>
              </a:path>
              <a:path w="7254" h="1492" extrusionOk="0">
                <a:moveTo>
                  <a:pt x="6183" y="197"/>
                </a:moveTo>
                <a:cubicBezTo>
                  <a:pt x="6258" y="197"/>
                  <a:pt x="6334" y="197"/>
                  <a:pt x="6409" y="197"/>
                </a:cubicBezTo>
              </a:path>
              <a:path w="7254" h="1492" extrusionOk="0">
                <a:moveTo>
                  <a:pt x="6531" y="76"/>
                </a:moveTo>
                <a:cubicBezTo>
                  <a:pt x="6531" y="67"/>
                  <a:pt x="6531" y="57"/>
                  <a:pt x="6531" y="48"/>
                </a:cubicBezTo>
                <a:cubicBezTo>
                  <a:pt x="6544" y="89"/>
                  <a:pt x="6557" y="70"/>
                  <a:pt x="6557" y="125"/>
                </a:cubicBezTo>
                <a:cubicBezTo>
                  <a:pt x="6557" y="178"/>
                  <a:pt x="6538" y="259"/>
                  <a:pt x="6583" y="273"/>
                </a:cubicBezTo>
              </a:path>
              <a:path w="7254" h="1492" extrusionOk="0">
                <a:moveTo>
                  <a:pt x="6705" y="197"/>
                </a:moveTo>
                <a:cubicBezTo>
                  <a:pt x="6694" y="162"/>
                  <a:pt x="6683" y="175"/>
                  <a:pt x="6683" y="125"/>
                </a:cubicBezTo>
                <a:cubicBezTo>
                  <a:pt x="6683" y="62"/>
                  <a:pt x="6730" y="76"/>
                  <a:pt x="6779" y="76"/>
                </a:cubicBezTo>
                <a:cubicBezTo>
                  <a:pt x="6788" y="76"/>
                  <a:pt x="6796" y="76"/>
                  <a:pt x="6805" y="76"/>
                </a:cubicBezTo>
                <a:cubicBezTo>
                  <a:pt x="6805" y="139"/>
                  <a:pt x="6812" y="192"/>
                  <a:pt x="6779" y="249"/>
                </a:cubicBezTo>
                <a:cubicBezTo>
                  <a:pt x="6756" y="289"/>
                  <a:pt x="6711" y="301"/>
                  <a:pt x="6683" y="322"/>
                </a:cubicBezTo>
                <a:cubicBezTo>
                  <a:pt x="6674" y="331"/>
                  <a:pt x="6666" y="341"/>
                  <a:pt x="6657" y="350"/>
                </a:cubicBezTo>
                <a:cubicBezTo>
                  <a:pt x="6704" y="319"/>
                  <a:pt x="6746" y="303"/>
                  <a:pt x="6805" y="298"/>
                </a:cubicBezTo>
                <a:cubicBezTo>
                  <a:pt x="6852" y="294"/>
                  <a:pt x="6868" y="301"/>
                  <a:pt x="6905" y="322"/>
                </a:cubicBezTo>
              </a:path>
              <a:path w="7254" h="1492" extrusionOk="0">
                <a:moveTo>
                  <a:pt x="6631" y="869"/>
                </a:moveTo>
                <a:cubicBezTo>
                  <a:pt x="6608" y="847"/>
                  <a:pt x="6599" y="842"/>
                  <a:pt x="6605" y="820"/>
                </a:cubicBezTo>
                <a:cubicBezTo>
                  <a:pt x="6636" y="799"/>
                  <a:pt x="6668" y="776"/>
                  <a:pt x="6705" y="772"/>
                </a:cubicBezTo>
                <a:cubicBezTo>
                  <a:pt x="6748" y="767"/>
                  <a:pt x="6775" y="807"/>
                  <a:pt x="6779" y="844"/>
                </a:cubicBezTo>
                <a:cubicBezTo>
                  <a:pt x="6783" y="881"/>
                  <a:pt x="6720" y="889"/>
                  <a:pt x="6683" y="893"/>
                </a:cubicBezTo>
                <a:cubicBezTo>
                  <a:pt x="6653" y="896"/>
                  <a:pt x="6633" y="852"/>
                  <a:pt x="6631" y="820"/>
                </a:cubicBezTo>
                <a:cubicBezTo>
                  <a:pt x="6631" y="804"/>
                  <a:pt x="6631" y="788"/>
                  <a:pt x="6631" y="772"/>
                </a:cubicBezTo>
              </a:path>
              <a:path w="7254" h="1492" extrusionOk="0">
                <a:moveTo>
                  <a:pt x="7105" y="100"/>
                </a:moveTo>
                <a:cubicBezTo>
                  <a:pt x="7105" y="39"/>
                  <a:pt x="7125" y="183"/>
                  <a:pt x="7127" y="197"/>
                </a:cubicBezTo>
                <a:cubicBezTo>
                  <a:pt x="7141" y="295"/>
                  <a:pt x="7131" y="401"/>
                  <a:pt x="7153" y="498"/>
                </a:cubicBezTo>
                <a:cubicBezTo>
                  <a:pt x="7166" y="554"/>
                  <a:pt x="7181" y="671"/>
                  <a:pt x="7201" y="720"/>
                </a:cubicBezTo>
                <a:cubicBezTo>
                  <a:pt x="7215" y="755"/>
                  <a:pt x="7232" y="786"/>
                  <a:pt x="7253" y="82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6" name="Comment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65588" y="5989638"/>
            <a:ext cx="1816100" cy="331787"/>
          </a:xfrm>
          <a:custGeom>
            <a:avLst/>
            <a:gdLst>
              <a:gd name="T0" fmla="+- 0 11468 11294"/>
              <a:gd name="T1" fmla="*/ T0 w 5043"/>
              <a:gd name="T2" fmla="+- 0 17434 16638"/>
              <a:gd name="T3" fmla="*/ 17434 h 922"/>
              <a:gd name="T4" fmla="+- 0 11368 11294"/>
              <a:gd name="T5" fmla="*/ T4 w 5043"/>
              <a:gd name="T6" fmla="+- 0 17559 16638"/>
              <a:gd name="T7" fmla="*/ 17559 h 922"/>
              <a:gd name="T8" fmla="+- 0 12313 11294"/>
              <a:gd name="T9" fmla="*/ T8 w 5043"/>
              <a:gd name="T10" fmla="+- 0 17036 16638"/>
              <a:gd name="T11" fmla="*/ 17036 h 922"/>
              <a:gd name="T12" fmla="+- 0 12439 11294"/>
              <a:gd name="T13" fmla="*/ T12 w 5043"/>
              <a:gd name="T14" fmla="+- 0 16911 16638"/>
              <a:gd name="T15" fmla="*/ 16911 h 922"/>
              <a:gd name="T16" fmla="+- 0 12461 11294"/>
              <a:gd name="T17" fmla="*/ T16 w 5043"/>
              <a:gd name="T18" fmla="+- 0 17084 16638"/>
              <a:gd name="T19" fmla="*/ 17084 h 922"/>
              <a:gd name="T20" fmla="+- 0 12339 11294"/>
              <a:gd name="T21" fmla="*/ T20 w 5043"/>
              <a:gd name="T22" fmla="+- 0 16988 16638"/>
              <a:gd name="T23" fmla="*/ 16988 h 922"/>
              <a:gd name="T24" fmla="+- 0 12761 11294"/>
              <a:gd name="T25" fmla="*/ T24 w 5043"/>
              <a:gd name="T26" fmla="+- 0 17012 16638"/>
              <a:gd name="T27" fmla="*/ 17012 h 922"/>
              <a:gd name="T28" fmla="+- 0 13306 11294"/>
              <a:gd name="T29" fmla="*/ T28 w 5043"/>
              <a:gd name="T30" fmla="+- 0 16638 16638"/>
              <a:gd name="T31" fmla="*/ 16638 h 922"/>
              <a:gd name="T32" fmla="+- 0 13280 11294"/>
              <a:gd name="T33" fmla="*/ T32 w 5043"/>
              <a:gd name="T34" fmla="+- 0 16738 16638"/>
              <a:gd name="T35" fmla="*/ 16738 h 922"/>
              <a:gd name="T36" fmla="+- 0 13454 11294"/>
              <a:gd name="T37" fmla="*/ T36 w 5043"/>
              <a:gd name="T38" fmla="+- 0 16988 16638"/>
              <a:gd name="T39" fmla="*/ 16988 h 922"/>
              <a:gd name="T40" fmla="+- 0 13580 11294"/>
              <a:gd name="T41" fmla="*/ T40 w 5043"/>
              <a:gd name="T42" fmla="+- 0 16911 16638"/>
              <a:gd name="T43" fmla="*/ 16911 h 922"/>
              <a:gd name="T44" fmla="+- 0 13754 11294"/>
              <a:gd name="T45" fmla="*/ T44 w 5043"/>
              <a:gd name="T46" fmla="+- 0 16887 16638"/>
              <a:gd name="T47" fmla="*/ 16887 h 922"/>
              <a:gd name="T48" fmla="+- 0 13828 11294"/>
              <a:gd name="T49" fmla="*/ T48 w 5043"/>
              <a:gd name="T50" fmla="+- 0 16714 16638"/>
              <a:gd name="T51" fmla="*/ 16714 h 922"/>
              <a:gd name="T52" fmla="+- 0 13902 11294"/>
              <a:gd name="T53" fmla="*/ T52 w 5043"/>
              <a:gd name="T54" fmla="+- 0 16887 16638"/>
              <a:gd name="T55" fmla="*/ 16887 h 922"/>
              <a:gd name="T56" fmla="+- 0 14150 11294"/>
              <a:gd name="T57" fmla="*/ T56 w 5043"/>
              <a:gd name="T58" fmla="+- 0 16839 16638"/>
              <a:gd name="T59" fmla="*/ 16839 h 922"/>
              <a:gd name="T60" fmla="+- 0 14102 11294"/>
              <a:gd name="T61" fmla="*/ T60 w 5043"/>
              <a:gd name="T62" fmla="+- 0 16714 16638"/>
              <a:gd name="T63" fmla="*/ 16714 h 922"/>
              <a:gd name="T64" fmla="+- 0 14150 11294"/>
              <a:gd name="T65" fmla="*/ T64 w 5043"/>
              <a:gd name="T66" fmla="+- 0 16911 16638"/>
              <a:gd name="T67" fmla="*/ 16911 h 922"/>
              <a:gd name="T68" fmla="+- 0 14276 11294"/>
              <a:gd name="T69" fmla="*/ T68 w 5043"/>
              <a:gd name="T70" fmla="+- 0 16963 16638"/>
              <a:gd name="T71" fmla="*/ 16963 h 922"/>
              <a:gd name="T72" fmla="+- 0 14424 11294"/>
              <a:gd name="T73" fmla="*/ T72 w 5043"/>
              <a:gd name="T74" fmla="+- 0 16787 16638"/>
              <a:gd name="T75" fmla="*/ 16787 h 922"/>
              <a:gd name="T76" fmla="+- 0 14398 11294"/>
              <a:gd name="T77" fmla="*/ T76 w 5043"/>
              <a:gd name="T78" fmla="+- 0 17012 16638"/>
              <a:gd name="T79" fmla="*/ 17012 h 922"/>
              <a:gd name="T80" fmla="+- 0 14847 11294"/>
              <a:gd name="T81" fmla="*/ T80 w 5043"/>
              <a:gd name="T82" fmla="+- 0 16839 16638"/>
              <a:gd name="T83" fmla="*/ 16839 h 922"/>
              <a:gd name="T84" fmla="+- 0 14721 11294"/>
              <a:gd name="T85" fmla="*/ T84 w 5043"/>
              <a:gd name="T86" fmla="+- 0 17036 16638"/>
              <a:gd name="T87" fmla="*/ 17036 h 922"/>
              <a:gd name="T88" fmla="+- 0 14721 11294"/>
              <a:gd name="T89" fmla="*/ T88 w 5043"/>
              <a:gd name="T90" fmla="+- 0 16839 16638"/>
              <a:gd name="T91" fmla="*/ 16839 h 922"/>
              <a:gd name="T92" fmla="+- 0 14847 11294"/>
              <a:gd name="T93" fmla="*/ T92 w 5043"/>
              <a:gd name="T94" fmla="+- 0 17036 16638"/>
              <a:gd name="T95" fmla="*/ 17036 h 922"/>
              <a:gd name="T96" fmla="+- 0 15169 11294"/>
              <a:gd name="T97" fmla="*/ T96 w 5043"/>
              <a:gd name="T98" fmla="+- 0 16763 16638"/>
              <a:gd name="T99" fmla="*/ 16763 h 922"/>
              <a:gd name="T100" fmla="+- 0 15169 11294"/>
              <a:gd name="T101" fmla="*/ T100 w 5043"/>
              <a:gd name="T102" fmla="+- 0 16839 16638"/>
              <a:gd name="T103" fmla="*/ 16839 h 922"/>
              <a:gd name="T104" fmla="+- 0 15291 11294"/>
              <a:gd name="T105" fmla="*/ T104 w 5043"/>
              <a:gd name="T106" fmla="+- 0 17112 16638"/>
              <a:gd name="T107" fmla="*/ 17112 h 922"/>
              <a:gd name="T108" fmla="+- 0 15465 11294"/>
              <a:gd name="T109" fmla="*/ T108 w 5043"/>
              <a:gd name="T110" fmla="+- 0 16988 16638"/>
              <a:gd name="T111" fmla="*/ 16988 h 922"/>
              <a:gd name="T112" fmla="+- 0 15639 11294"/>
              <a:gd name="T113" fmla="*/ T112 w 5043"/>
              <a:gd name="T114" fmla="+- 0 16963 16638"/>
              <a:gd name="T115" fmla="*/ 16963 h 922"/>
              <a:gd name="T116" fmla="+- 0 15739 11294"/>
              <a:gd name="T117" fmla="*/ T116 w 5043"/>
              <a:gd name="T118" fmla="+- 0 16763 16638"/>
              <a:gd name="T119" fmla="*/ 16763 h 922"/>
              <a:gd name="T120" fmla="+- 0 15839 11294"/>
              <a:gd name="T121" fmla="*/ T120 w 5043"/>
              <a:gd name="T122" fmla="+- 0 16839 16638"/>
              <a:gd name="T123" fmla="*/ 16839 h 922"/>
              <a:gd name="T124" fmla="+- 0 15765 11294"/>
              <a:gd name="T125" fmla="*/ T124 w 5043"/>
              <a:gd name="T126" fmla="+- 0 17036 16638"/>
              <a:gd name="T127" fmla="*/ 17036 h 922"/>
              <a:gd name="T128" fmla="+- 0 15939 11294"/>
              <a:gd name="T129" fmla="*/ T128 w 5043"/>
              <a:gd name="T130" fmla="+- 0 17012 16638"/>
              <a:gd name="T131" fmla="*/ 17012 h 922"/>
              <a:gd name="T132" fmla="+- 0 16088 11294"/>
              <a:gd name="T133" fmla="*/ T132 w 5043"/>
              <a:gd name="T134" fmla="+- 0 16839 16638"/>
              <a:gd name="T135" fmla="*/ 16839 h 922"/>
              <a:gd name="T136" fmla="+- 0 16162 11294"/>
              <a:gd name="T137" fmla="*/ T136 w 5043"/>
              <a:gd name="T138" fmla="+- 0 16839 16638"/>
              <a:gd name="T139" fmla="*/ 16839 h 922"/>
              <a:gd name="T140" fmla="+- 0 16062 11294"/>
              <a:gd name="T141" fmla="*/ T140 w 5043"/>
              <a:gd name="T142" fmla="+- 0 17036 16638"/>
              <a:gd name="T143" fmla="*/ 17036 h 922"/>
              <a:gd name="T144" fmla="+- 0 16088 11294"/>
              <a:gd name="T145" fmla="*/ T144 w 5043"/>
              <a:gd name="T146" fmla="+- 0 16963 16638"/>
              <a:gd name="T147" fmla="*/ 16963 h 922"/>
              <a:gd name="T148" fmla="+- 0 16310 11294"/>
              <a:gd name="T149" fmla="*/ T148 w 5043"/>
              <a:gd name="T150" fmla="+- 0 16839 16638"/>
              <a:gd name="T151" fmla="*/ 16839 h 922"/>
              <a:gd name="T152" fmla="+- 0 16336 11294"/>
              <a:gd name="T153" fmla="*/ T152 w 5043"/>
              <a:gd name="T154" fmla="+- 0 17112 16638"/>
              <a:gd name="T155" fmla="*/ 17112 h 9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</a:cxnLst>
            <a:rect l="0" t="0" r="r" b="b"/>
            <a:pathLst>
              <a:path w="5043" h="922" extrusionOk="0">
                <a:moveTo>
                  <a:pt x="0" y="820"/>
                </a:moveTo>
                <a:cubicBezTo>
                  <a:pt x="67" y="820"/>
                  <a:pt x="112" y="810"/>
                  <a:pt x="174" y="796"/>
                </a:cubicBezTo>
                <a:cubicBezTo>
                  <a:pt x="219" y="786"/>
                  <a:pt x="276" y="796"/>
                  <a:pt x="323" y="796"/>
                </a:cubicBezTo>
              </a:path>
              <a:path w="5043" h="922" extrusionOk="0">
                <a:moveTo>
                  <a:pt x="74" y="921"/>
                </a:moveTo>
                <a:cubicBezTo>
                  <a:pt x="141" y="921"/>
                  <a:pt x="207" y="921"/>
                  <a:pt x="274" y="921"/>
                </a:cubicBezTo>
              </a:path>
              <a:path w="5043" h="922" extrusionOk="0">
                <a:moveTo>
                  <a:pt x="1019" y="398"/>
                </a:moveTo>
                <a:cubicBezTo>
                  <a:pt x="1019" y="341"/>
                  <a:pt x="1014" y="323"/>
                  <a:pt x="1045" y="298"/>
                </a:cubicBezTo>
                <a:cubicBezTo>
                  <a:pt x="1082" y="268"/>
                  <a:pt x="1096" y="273"/>
                  <a:pt x="1145" y="273"/>
                </a:cubicBezTo>
                <a:cubicBezTo>
                  <a:pt x="1198" y="273"/>
                  <a:pt x="1193" y="309"/>
                  <a:pt x="1193" y="350"/>
                </a:cubicBezTo>
                <a:cubicBezTo>
                  <a:pt x="1193" y="399"/>
                  <a:pt x="1197" y="409"/>
                  <a:pt x="1167" y="446"/>
                </a:cubicBezTo>
                <a:cubicBezTo>
                  <a:pt x="1132" y="490"/>
                  <a:pt x="1104" y="482"/>
                  <a:pt x="1067" y="446"/>
                </a:cubicBezTo>
                <a:cubicBezTo>
                  <a:pt x="1047" y="427"/>
                  <a:pt x="1031" y="379"/>
                  <a:pt x="1045" y="350"/>
                </a:cubicBezTo>
                <a:cubicBezTo>
                  <a:pt x="1052" y="342"/>
                  <a:pt x="1060" y="333"/>
                  <a:pt x="1067" y="325"/>
                </a:cubicBezTo>
              </a:path>
              <a:path w="5043" h="922" extrusionOk="0">
                <a:moveTo>
                  <a:pt x="1467" y="374"/>
                </a:moveTo>
                <a:cubicBezTo>
                  <a:pt x="1532" y="374"/>
                  <a:pt x="1598" y="374"/>
                  <a:pt x="1663" y="374"/>
                </a:cubicBezTo>
              </a:path>
              <a:path w="5043" h="922" extrusionOk="0">
                <a:moveTo>
                  <a:pt x="2012" y="0"/>
                </a:moveTo>
                <a:cubicBezTo>
                  <a:pt x="2012" y="8"/>
                  <a:pt x="2012" y="16"/>
                  <a:pt x="2012" y="24"/>
                </a:cubicBezTo>
                <a:cubicBezTo>
                  <a:pt x="1973" y="38"/>
                  <a:pt x="1986" y="54"/>
                  <a:pt x="1986" y="100"/>
                </a:cubicBezTo>
                <a:cubicBezTo>
                  <a:pt x="1986" y="166"/>
                  <a:pt x="1995" y="196"/>
                  <a:pt x="2038" y="249"/>
                </a:cubicBezTo>
                <a:cubicBezTo>
                  <a:pt x="2073" y="292"/>
                  <a:pt x="2120" y="314"/>
                  <a:pt x="2160" y="350"/>
                </a:cubicBezTo>
                <a:cubicBezTo>
                  <a:pt x="2169" y="358"/>
                  <a:pt x="2177" y="366"/>
                  <a:pt x="2186" y="374"/>
                </a:cubicBezTo>
              </a:path>
              <a:path w="5043" h="922" extrusionOk="0">
                <a:moveTo>
                  <a:pt x="2286" y="273"/>
                </a:moveTo>
                <a:cubicBezTo>
                  <a:pt x="2340" y="273"/>
                  <a:pt x="2365" y="263"/>
                  <a:pt x="2408" y="249"/>
                </a:cubicBezTo>
                <a:cubicBezTo>
                  <a:pt x="2434" y="249"/>
                  <a:pt x="2443" y="249"/>
                  <a:pt x="2460" y="249"/>
                </a:cubicBezTo>
              </a:path>
              <a:path w="5043" h="922" extrusionOk="0">
                <a:moveTo>
                  <a:pt x="2508" y="76"/>
                </a:moveTo>
                <a:cubicBezTo>
                  <a:pt x="2517" y="76"/>
                  <a:pt x="2525" y="76"/>
                  <a:pt x="2534" y="76"/>
                </a:cubicBezTo>
                <a:cubicBezTo>
                  <a:pt x="2545" y="108"/>
                  <a:pt x="2570" y="106"/>
                  <a:pt x="2582" y="149"/>
                </a:cubicBezTo>
                <a:cubicBezTo>
                  <a:pt x="2593" y="188"/>
                  <a:pt x="2595" y="214"/>
                  <a:pt x="2608" y="249"/>
                </a:cubicBezTo>
                <a:cubicBezTo>
                  <a:pt x="2608" y="274"/>
                  <a:pt x="2609" y="282"/>
                  <a:pt x="2634" y="273"/>
                </a:cubicBezTo>
              </a:path>
              <a:path w="5043" h="922" extrusionOk="0">
                <a:moveTo>
                  <a:pt x="2856" y="201"/>
                </a:moveTo>
                <a:cubicBezTo>
                  <a:pt x="2825" y="192"/>
                  <a:pt x="2812" y="184"/>
                  <a:pt x="2808" y="149"/>
                </a:cubicBezTo>
                <a:cubicBezTo>
                  <a:pt x="2805" y="125"/>
                  <a:pt x="2808" y="100"/>
                  <a:pt x="2808" y="76"/>
                </a:cubicBezTo>
                <a:cubicBezTo>
                  <a:pt x="2872" y="76"/>
                  <a:pt x="2877" y="83"/>
                  <a:pt x="2882" y="149"/>
                </a:cubicBezTo>
                <a:cubicBezTo>
                  <a:pt x="2886" y="202"/>
                  <a:pt x="2891" y="236"/>
                  <a:pt x="2856" y="273"/>
                </a:cubicBezTo>
                <a:cubicBezTo>
                  <a:pt x="2831" y="300"/>
                  <a:pt x="2749" y="308"/>
                  <a:pt x="2782" y="325"/>
                </a:cubicBezTo>
                <a:cubicBezTo>
                  <a:pt x="2823" y="346"/>
                  <a:pt x="2935" y="325"/>
                  <a:pt x="2982" y="325"/>
                </a:cubicBezTo>
              </a:path>
              <a:path w="5043" h="922" extrusionOk="0">
                <a:moveTo>
                  <a:pt x="3056" y="52"/>
                </a:moveTo>
                <a:cubicBezTo>
                  <a:pt x="3090" y="70"/>
                  <a:pt x="3110" y="112"/>
                  <a:pt x="3130" y="149"/>
                </a:cubicBezTo>
                <a:cubicBezTo>
                  <a:pt x="3159" y="202"/>
                  <a:pt x="3153" y="240"/>
                  <a:pt x="3153" y="298"/>
                </a:cubicBezTo>
                <a:cubicBezTo>
                  <a:pt x="3153" y="342"/>
                  <a:pt x="3150" y="360"/>
                  <a:pt x="3104" y="374"/>
                </a:cubicBezTo>
                <a:cubicBezTo>
                  <a:pt x="3095" y="374"/>
                  <a:pt x="3087" y="374"/>
                  <a:pt x="3078" y="374"/>
                </a:cubicBezTo>
              </a:path>
              <a:path w="5043" h="922" extrusionOk="0">
                <a:moveTo>
                  <a:pt x="3553" y="201"/>
                </a:moveTo>
                <a:cubicBezTo>
                  <a:pt x="3542" y="240"/>
                  <a:pt x="3527" y="266"/>
                  <a:pt x="3501" y="298"/>
                </a:cubicBezTo>
                <a:cubicBezTo>
                  <a:pt x="3471" y="335"/>
                  <a:pt x="3439" y="355"/>
                  <a:pt x="3427" y="398"/>
                </a:cubicBezTo>
                <a:cubicBezTo>
                  <a:pt x="3427" y="374"/>
                  <a:pt x="3427" y="349"/>
                  <a:pt x="3427" y="325"/>
                </a:cubicBezTo>
              </a:path>
              <a:path w="5043" h="922" extrusionOk="0">
                <a:moveTo>
                  <a:pt x="3427" y="201"/>
                </a:moveTo>
                <a:cubicBezTo>
                  <a:pt x="3476" y="247"/>
                  <a:pt x="3464" y="277"/>
                  <a:pt x="3501" y="325"/>
                </a:cubicBezTo>
                <a:cubicBezTo>
                  <a:pt x="3526" y="358"/>
                  <a:pt x="3543" y="360"/>
                  <a:pt x="3553" y="398"/>
                </a:cubicBezTo>
                <a:cubicBezTo>
                  <a:pt x="3576" y="398"/>
                  <a:pt x="3585" y="398"/>
                  <a:pt x="3601" y="398"/>
                </a:cubicBezTo>
              </a:path>
              <a:path w="5043" h="922" extrusionOk="0">
                <a:moveTo>
                  <a:pt x="3875" y="125"/>
                </a:moveTo>
                <a:cubicBezTo>
                  <a:pt x="3875" y="117"/>
                  <a:pt x="3875" y="108"/>
                  <a:pt x="3875" y="100"/>
                </a:cubicBezTo>
                <a:cubicBezTo>
                  <a:pt x="3931" y="118"/>
                  <a:pt x="3888" y="150"/>
                  <a:pt x="3875" y="201"/>
                </a:cubicBezTo>
                <a:cubicBezTo>
                  <a:pt x="3861" y="256"/>
                  <a:pt x="3873" y="327"/>
                  <a:pt x="3901" y="374"/>
                </a:cubicBezTo>
                <a:cubicBezTo>
                  <a:pt x="3914" y="397"/>
                  <a:pt x="3975" y="463"/>
                  <a:pt x="3997" y="474"/>
                </a:cubicBezTo>
                <a:cubicBezTo>
                  <a:pt x="4006" y="474"/>
                  <a:pt x="4014" y="474"/>
                  <a:pt x="4023" y="474"/>
                </a:cubicBezTo>
              </a:path>
              <a:path w="5043" h="922" extrusionOk="0">
                <a:moveTo>
                  <a:pt x="4171" y="350"/>
                </a:moveTo>
                <a:cubicBezTo>
                  <a:pt x="4171" y="342"/>
                  <a:pt x="4171" y="333"/>
                  <a:pt x="4171" y="325"/>
                </a:cubicBezTo>
                <a:cubicBezTo>
                  <a:pt x="4229" y="325"/>
                  <a:pt x="4287" y="325"/>
                  <a:pt x="4345" y="325"/>
                </a:cubicBezTo>
              </a:path>
              <a:path w="5043" h="922" extrusionOk="0">
                <a:moveTo>
                  <a:pt x="4419" y="225"/>
                </a:moveTo>
                <a:cubicBezTo>
                  <a:pt x="4419" y="178"/>
                  <a:pt x="4413" y="160"/>
                  <a:pt x="4445" y="125"/>
                </a:cubicBezTo>
                <a:cubicBezTo>
                  <a:pt x="4454" y="117"/>
                  <a:pt x="4462" y="108"/>
                  <a:pt x="4471" y="100"/>
                </a:cubicBezTo>
                <a:cubicBezTo>
                  <a:pt x="4512" y="133"/>
                  <a:pt x="4538" y="137"/>
                  <a:pt x="4545" y="201"/>
                </a:cubicBezTo>
                <a:cubicBezTo>
                  <a:pt x="4549" y="236"/>
                  <a:pt x="4535" y="274"/>
                  <a:pt x="4519" y="298"/>
                </a:cubicBezTo>
                <a:cubicBezTo>
                  <a:pt x="4489" y="343"/>
                  <a:pt x="4471" y="342"/>
                  <a:pt x="4471" y="398"/>
                </a:cubicBezTo>
                <a:cubicBezTo>
                  <a:pt x="4533" y="398"/>
                  <a:pt x="4568" y="390"/>
                  <a:pt x="4619" y="374"/>
                </a:cubicBezTo>
                <a:cubicBezTo>
                  <a:pt x="4628" y="374"/>
                  <a:pt x="4636" y="374"/>
                  <a:pt x="4645" y="374"/>
                </a:cubicBezTo>
              </a:path>
              <a:path w="5043" h="922" extrusionOk="0">
                <a:moveTo>
                  <a:pt x="4819" y="273"/>
                </a:moveTo>
                <a:cubicBezTo>
                  <a:pt x="4781" y="261"/>
                  <a:pt x="4794" y="245"/>
                  <a:pt x="4794" y="201"/>
                </a:cubicBezTo>
                <a:cubicBezTo>
                  <a:pt x="4794" y="176"/>
                  <a:pt x="4794" y="166"/>
                  <a:pt x="4794" y="149"/>
                </a:cubicBezTo>
                <a:cubicBezTo>
                  <a:pt x="4835" y="149"/>
                  <a:pt x="4896" y="128"/>
                  <a:pt x="4868" y="201"/>
                </a:cubicBezTo>
                <a:cubicBezTo>
                  <a:pt x="4852" y="244"/>
                  <a:pt x="4770" y="290"/>
                  <a:pt x="4742" y="325"/>
                </a:cubicBezTo>
                <a:cubicBezTo>
                  <a:pt x="4710" y="365"/>
                  <a:pt x="4711" y="392"/>
                  <a:pt x="4768" y="398"/>
                </a:cubicBezTo>
                <a:cubicBezTo>
                  <a:pt x="4794" y="398"/>
                  <a:pt x="4802" y="398"/>
                  <a:pt x="4819" y="398"/>
                </a:cubicBezTo>
                <a:cubicBezTo>
                  <a:pt x="4819" y="355"/>
                  <a:pt x="4820" y="360"/>
                  <a:pt x="4794" y="325"/>
                </a:cubicBezTo>
              </a:path>
              <a:path w="5043" h="922" extrusionOk="0">
                <a:moveTo>
                  <a:pt x="4968" y="76"/>
                </a:moveTo>
                <a:cubicBezTo>
                  <a:pt x="4999" y="115"/>
                  <a:pt x="4997" y="155"/>
                  <a:pt x="5016" y="201"/>
                </a:cubicBezTo>
                <a:cubicBezTo>
                  <a:pt x="5043" y="265"/>
                  <a:pt x="5042" y="305"/>
                  <a:pt x="5042" y="374"/>
                </a:cubicBezTo>
                <a:cubicBezTo>
                  <a:pt x="5042" y="407"/>
                  <a:pt x="5042" y="441"/>
                  <a:pt x="5042" y="474"/>
                </a:cubicBezTo>
                <a:cubicBezTo>
                  <a:pt x="5017" y="474"/>
                  <a:pt x="5008" y="473"/>
                  <a:pt x="5016" y="49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7" name="Comment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29413" y="5426075"/>
            <a:ext cx="2111375" cy="1431925"/>
          </a:xfrm>
          <a:custGeom>
            <a:avLst/>
            <a:gdLst>
              <a:gd name="T0" fmla="+- 0 18818 18695"/>
              <a:gd name="T1" fmla="*/ T0 w 5861"/>
              <a:gd name="T2" fmla="+- 0 16911 15074"/>
              <a:gd name="T3" fmla="*/ 16911 h 3977"/>
              <a:gd name="T4" fmla="+- 0 18944 18695"/>
              <a:gd name="T5" fmla="*/ T4 w 5861"/>
              <a:gd name="T6" fmla="+- 0 17084 15074"/>
              <a:gd name="T7" fmla="*/ 17084 h 3977"/>
              <a:gd name="T8" fmla="+- 0 18792 18695"/>
              <a:gd name="T9" fmla="*/ T8 w 5861"/>
              <a:gd name="T10" fmla="+- 0 17309 15074"/>
              <a:gd name="T11" fmla="*/ 17309 h 3977"/>
              <a:gd name="T12" fmla="+- 0 19266 18695"/>
              <a:gd name="T13" fmla="*/ T12 w 5861"/>
              <a:gd name="T14" fmla="+- 0 16936 15074"/>
              <a:gd name="T15" fmla="*/ 16936 h 3977"/>
              <a:gd name="T16" fmla="+- 0 19140 18695"/>
              <a:gd name="T17" fmla="*/ T16 w 5861"/>
              <a:gd name="T18" fmla="+- 0 17112 15074"/>
              <a:gd name="T19" fmla="*/ 17112 h 3977"/>
              <a:gd name="T20" fmla="+- 0 19414 18695"/>
              <a:gd name="T21" fmla="*/ T20 w 5861"/>
              <a:gd name="T22" fmla="+- 0 17209 15074"/>
              <a:gd name="T23" fmla="*/ 17209 h 3977"/>
              <a:gd name="T24" fmla="+- 0 19614 18695"/>
              <a:gd name="T25" fmla="*/ T24 w 5861"/>
              <a:gd name="T26" fmla="+- 0 16815 15074"/>
              <a:gd name="T27" fmla="*/ 16815 h 3977"/>
              <a:gd name="T28" fmla="+- 0 19788 18695"/>
              <a:gd name="T29" fmla="*/ T28 w 5861"/>
              <a:gd name="T30" fmla="+- 0 16887 15074"/>
              <a:gd name="T31" fmla="*/ 16887 h 3977"/>
              <a:gd name="T32" fmla="+- 0 20184 18695"/>
              <a:gd name="T33" fmla="*/ T32 w 5861"/>
              <a:gd name="T34" fmla="+- 0 19050 15074"/>
              <a:gd name="T35" fmla="*/ 19050 h 3977"/>
              <a:gd name="T36" fmla="+- 0 20259 18695"/>
              <a:gd name="T37" fmla="*/ T36 w 5861"/>
              <a:gd name="T38" fmla="+- 0 18624 15074"/>
              <a:gd name="T39" fmla="*/ 18624 h 3977"/>
              <a:gd name="T40" fmla="+- 0 20284 18695"/>
              <a:gd name="T41" fmla="*/ T40 w 5861"/>
              <a:gd name="T42" fmla="+- 0 17410 15074"/>
              <a:gd name="T43" fmla="*/ 17410 h 3977"/>
              <a:gd name="T44" fmla="+- 0 20210 18695"/>
              <a:gd name="T45" fmla="*/ T44 w 5861"/>
              <a:gd name="T46" fmla="+- 0 16887 15074"/>
              <a:gd name="T47" fmla="*/ 16887 h 3977"/>
              <a:gd name="T48" fmla="+- 0 20307 18695"/>
              <a:gd name="T49" fmla="*/ T48 w 5861"/>
              <a:gd name="T50" fmla="+- 0 15794 15074"/>
              <a:gd name="T51" fmla="*/ 15794 h 3977"/>
              <a:gd name="T52" fmla="+- 0 20481 18695"/>
              <a:gd name="T53" fmla="*/ T52 w 5861"/>
              <a:gd name="T54" fmla="+- 0 15545 15074"/>
              <a:gd name="T55" fmla="*/ 15545 h 3977"/>
              <a:gd name="T56" fmla="+- 0 20855 18695"/>
              <a:gd name="T57" fmla="*/ T56 w 5861"/>
              <a:gd name="T58" fmla="+- 0 15347 15074"/>
              <a:gd name="T59" fmla="*/ 15347 h 3977"/>
              <a:gd name="T60" fmla="+- 0 21599 18695"/>
              <a:gd name="T61" fmla="*/ T60 w 5861"/>
              <a:gd name="T62" fmla="+- 0 15174 15074"/>
              <a:gd name="T63" fmla="*/ 15174 h 3977"/>
              <a:gd name="T64" fmla="+- 0 22392 18695"/>
              <a:gd name="T65" fmla="*/ T64 w 5861"/>
              <a:gd name="T66" fmla="+- 0 15098 15074"/>
              <a:gd name="T67" fmla="*/ 15098 h 3977"/>
              <a:gd name="T68" fmla="+- 0 24555 18695"/>
              <a:gd name="T69" fmla="*/ T68 w 5861"/>
              <a:gd name="T70" fmla="+- 0 15122 15074"/>
              <a:gd name="T71" fmla="*/ 15122 h 3977"/>
              <a:gd name="T72" fmla="+- 0 20881 18695"/>
              <a:gd name="T73" fmla="*/ T72 w 5861"/>
              <a:gd name="T74" fmla="+- 0 15894 15074"/>
              <a:gd name="T75" fmla="*/ 15894 h 3977"/>
              <a:gd name="T76" fmla="+- 0 21203 18695"/>
              <a:gd name="T77" fmla="*/ T76 w 5861"/>
              <a:gd name="T78" fmla="+- 0 15769 15074"/>
              <a:gd name="T79" fmla="*/ 15769 h 3977"/>
              <a:gd name="T80" fmla="+- 0 21299 18695"/>
              <a:gd name="T81" fmla="*/ T80 w 5861"/>
              <a:gd name="T82" fmla="+- 0 15942 15074"/>
              <a:gd name="T83" fmla="*/ 15942 h 3977"/>
              <a:gd name="T84" fmla="+- 0 21499 18695"/>
              <a:gd name="T85" fmla="*/ T84 w 5861"/>
              <a:gd name="T86" fmla="+- 0 15818 15074"/>
              <a:gd name="T87" fmla="*/ 15818 h 3977"/>
              <a:gd name="T88" fmla="+- 0 21474 18695"/>
              <a:gd name="T89" fmla="*/ T88 w 5861"/>
              <a:gd name="T90" fmla="+- 0 15894 15074"/>
              <a:gd name="T91" fmla="*/ 15894 h 3977"/>
              <a:gd name="T92" fmla="+- 0 21996 18695"/>
              <a:gd name="T93" fmla="*/ T92 w 5861"/>
              <a:gd name="T94" fmla="+- 0 15396 15074"/>
              <a:gd name="T95" fmla="*/ 15396 h 3977"/>
              <a:gd name="T96" fmla="+- 0 22144 18695"/>
              <a:gd name="T97" fmla="*/ T96 w 5861"/>
              <a:gd name="T98" fmla="+- 0 15423 15074"/>
              <a:gd name="T99" fmla="*/ 15423 h 3977"/>
              <a:gd name="T100" fmla="+- 0 22196 18695"/>
              <a:gd name="T101" fmla="*/ T100 w 5861"/>
              <a:gd name="T102" fmla="+- 0 15545 15074"/>
              <a:gd name="T103" fmla="*/ 15545 h 3977"/>
              <a:gd name="T104" fmla="+- 0 22592 18695"/>
              <a:gd name="T105" fmla="*/ T104 w 5861"/>
              <a:gd name="T106" fmla="+- 0 15448 15074"/>
              <a:gd name="T107" fmla="*/ 15448 h 3977"/>
              <a:gd name="T108" fmla="+- 0 22544 18695"/>
              <a:gd name="T109" fmla="*/ T108 w 5861"/>
              <a:gd name="T110" fmla="+- 0 15472 15074"/>
              <a:gd name="T111" fmla="*/ 15472 h 3977"/>
              <a:gd name="T112" fmla="+- 0 22692 18695"/>
              <a:gd name="T113" fmla="*/ T112 w 5861"/>
              <a:gd name="T114" fmla="+- 0 15396 15074"/>
              <a:gd name="T115" fmla="*/ 15396 h 3977"/>
              <a:gd name="T116" fmla="+- 0 22692 18695"/>
              <a:gd name="T117" fmla="*/ T116 w 5861"/>
              <a:gd name="T118" fmla="+- 0 15520 15074"/>
              <a:gd name="T119" fmla="*/ 15520 h 3977"/>
              <a:gd name="T120" fmla="+- 0 22792 18695"/>
              <a:gd name="T121" fmla="*/ T120 w 5861"/>
              <a:gd name="T122" fmla="+- 0 15669 15074"/>
              <a:gd name="T123" fmla="*/ 15669 h 3977"/>
              <a:gd name="T124" fmla="+- 0 23014 18695"/>
              <a:gd name="T125" fmla="*/ T124 w 5861"/>
              <a:gd name="T126" fmla="+- 0 15545 15074"/>
              <a:gd name="T127" fmla="*/ 15545 h 3977"/>
              <a:gd name="T128" fmla="+- 0 23114 18695"/>
              <a:gd name="T129" fmla="*/ T128 w 5861"/>
              <a:gd name="T130" fmla="+- 0 15621 15074"/>
              <a:gd name="T131" fmla="*/ 15621 h 3977"/>
              <a:gd name="T132" fmla="+- 0 22048 18695"/>
              <a:gd name="T133" fmla="*/ T132 w 5861"/>
              <a:gd name="T134" fmla="+- 0 15870 15074"/>
              <a:gd name="T135" fmla="*/ 15870 h 3977"/>
              <a:gd name="T136" fmla="+- 0 23485 18695"/>
              <a:gd name="T137" fmla="*/ T136 w 5861"/>
              <a:gd name="T138" fmla="+- 0 15918 15074"/>
              <a:gd name="T139" fmla="*/ 15918 h 3977"/>
              <a:gd name="T140" fmla="+- 0 22392 18695"/>
              <a:gd name="T141" fmla="*/ T140 w 5861"/>
              <a:gd name="T142" fmla="+- 0 16067 15074"/>
              <a:gd name="T143" fmla="*/ 16067 h 3977"/>
              <a:gd name="T144" fmla="+- 0 22344 18695"/>
              <a:gd name="T145" fmla="*/ T144 w 5861"/>
              <a:gd name="T146" fmla="+- 0 16240 15074"/>
              <a:gd name="T147" fmla="*/ 16240 h 3977"/>
              <a:gd name="T148" fmla="+- 0 22566 18695"/>
              <a:gd name="T149" fmla="*/ T148 w 5861"/>
              <a:gd name="T150" fmla="+- 0 16216 15074"/>
              <a:gd name="T151" fmla="*/ 16216 h 3977"/>
              <a:gd name="T152" fmla="+- 0 22692 18695"/>
              <a:gd name="T153" fmla="*/ T152 w 5861"/>
              <a:gd name="T154" fmla="+- 0 16240 15074"/>
              <a:gd name="T155" fmla="*/ 16240 h 3977"/>
              <a:gd name="T156" fmla="+- 0 22792 18695"/>
              <a:gd name="T157" fmla="*/ T156 w 5861"/>
              <a:gd name="T158" fmla="+- 0 16091 15074"/>
              <a:gd name="T159" fmla="*/ 16091 h 3977"/>
              <a:gd name="T160" fmla="+- 0 22966 18695"/>
              <a:gd name="T161" fmla="*/ T160 w 5861"/>
              <a:gd name="T162" fmla="+- 0 16240 15074"/>
              <a:gd name="T163" fmla="*/ 16240 h 3977"/>
              <a:gd name="T164" fmla="+- 0 20881 18695"/>
              <a:gd name="T165" fmla="*/ T164 w 5861"/>
              <a:gd name="T166" fmla="+- 0 16963 15074"/>
              <a:gd name="T167" fmla="*/ 16963 h 3977"/>
              <a:gd name="T168" fmla="+- 0 21151 18695"/>
              <a:gd name="T169" fmla="*/ T168 w 5861"/>
              <a:gd name="T170" fmla="+- 0 16787 15074"/>
              <a:gd name="T171" fmla="*/ 16787 h 3977"/>
              <a:gd name="T172" fmla="+- 0 21103 18695"/>
              <a:gd name="T173" fmla="*/ T172 w 5861"/>
              <a:gd name="T174" fmla="+- 0 17012 15074"/>
              <a:gd name="T175" fmla="*/ 17012 h 3977"/>
              <a:gd name="T176" fmla="+- 0 21525 18695"/>
              <a:gd name="T177" fmla="*/ T176 w 5861"/>
              <a:gd name="T178" fmla="+- 0 16887 15074"/>
              <a:gd name="T179" fmla="*/ 16887 h 3977"/>
              <a:gd name="T180" fmla="+- 0 21525 18695"/>
              <a:gd name="T181" fmla="*/ T180 w 5861"/>
              <a:gd name="T182" fmla="+- 0 16963 15074"/>
              <a:gd name="T183" fmla="*/ 16963 h 3977"/>
              <a:gd name="T184" fmla="+- 0 21874 18695"/>
              <a:gd name="T185" fmla="*/ T184 w 5861"/>
              <a:gd name="T186" fmla="+- 0 16565 15074"/>
              <a:gd name="T187" fmla="*/ 16565 h 3977"/>
              <a:gd name="T188" fmla="+- 0 21970 18695"/>
              <a:gd name="T189" fmla="*/ T188 w 5861"/>
              <a:gd name="T190" fmla="+- 0 16489 15074"/>
              <a:gd name="T191" fmla="*/ 16489 h 3977"/>
              <a:gd name="T192" fmla="+- 0 22196 18695"/>
              <a:gd name="T193" fmla="*/ T192 w 5861"/>
              <a:gd name="T194" fmla="+- 0 16738 15074"/>
              <a:gd name="T195" fmla="*/ 16738 h 3977"/>
              <a:gd name="T196" fmla="+- 0 22466 18695"/>
              <a:gd name="T197" fmla="*/ T196 w 5861"/>
              <a:gd name="T198" fmla="+- 0 16714 15074"/>
              <a:gd name="T199" fmla="*/ 16714 h 3977"/>
              <a:gd name="T200" fmla="+- 0 22718 18695"/>
              <a:gd name="T201" fmla="*/ T200 w 5861"/>
              <a:gd name="T202" fmla="+- 0 16738 15074"/>
              <a:gd name="T203" fmla="*/ 16738 h 3977"/>
              <a:gd name="T204" fmla="+- 0 22840 18695"/>
              <a:gd name="T205" fmla="*/ T204 w 5861"/>
              <a:gd name="T206" fmla="+- 0 16541 15074"/>
              <a:gd name="T207" fmla="*/ 16541 h 3977"/>
              <a:gd name="T208" fmla="+- 0 23014 18695"/>
              <a:gd name="T209" fmla="*/ T208 w 5861"/>
              <a:gd name="T210" fmla="+- 0 16662 15074"/>
              <a:gd name="T211" fmla="*/ 16662 h 3977"/>
              <a:gd name="T212" fmla="+- 0 23114 18695"/>
              <a:gd name="T213" fmla="*/ T212 w 5861"/>
              <a:gd name="T214" fmla="+- 0 16839 15074"/>
              <a:gd name="T215" fmla="*/ 16839 h 397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</a:cxnLst>
            <a:rect l="0" t="0" r="r" b="b"/>
            <a:pathLst>
              <a:path w="5861" h="3977" extrusionOk="0">
                <a:moveTo>
                  <a:pt x="0" y="1889"/>
                </a:moveTo>
                <a:cubicBezTo>
                  <a:pt x="0" y="1849"/>
                  <a:pt x="3" y="1808"/>
                  <a:pt x="48" y="1789"/>
                </a:cubicBezTo>
                <a:cubicBezTo>
                  <a:pt x="90" y="1771"/>
                  <a:pt x="119" y="1801"/>
                  <a:pt x="123" y="1837"/>
                </a:cubicBezTo>
                <a:cubicBezTo>
                  <a:pt x="129" y="1890"/>
                  <a:pt x="111" y="1898"/>
                  <a:pt x="97" y="1938"/>
                </a:cubicBezTo>
                <a:cubicBezTo>
                  <a:pt x="84" y="1975"/>
                  <a:pt x="86" y="1948"/>
                  <a:pt x="74" y="1986"/>
                </a:cubicBezTo>
                <a:cubicBezTo>
                  <a:pt x="140" y="1986"/>
                  <a:pt x="186" y="1996"/>
                  <a:pt x="249" y="2010"/>
                </a:cubicBezTo>
                <a:cubicBezTo>
                  <a:pt x="278" y="2017"/>
                  <a:pt x="334" y="2055"/>
                  <a:pt x="349" y="2087"/>
                </a:cubicBezTo>
                <a:cubicBezTo>
                  <a:pt x="371" y="2133"/>
                  <a:pt x="305" y="2178"/>
                  <a:pt x="271" y="2187"/>
                </a:cubicBezTo>
                <a:cubicBezTo>
                  <a:pt x="213" y="2203"/>
                  <a:pt x="159" y="2221"/>
                  <a:pt x="97" y="2235"/>
                </a:cubicBezTo>
                <a:cubicBezTo>
                  <a:pt x="74" y="2235"/>
                  <a:pt x="66" y="2235"/>
                  <a:pt x="74" y="2211"/>
                </a:cubicBezTo>
              </a:path>
              <a:path w="5861" h="3977" extrusionOk="0">
                <a:moveTo>
                  <a:pt x="471" y="1889"/>
                </a:moveTo>
                <a:cubicBezTo>
                  <a:pt x="510" y="1857"/>
                  <a:pt x="520" y="1862"/>
                  <a:pt x="571" y="1862"/>
                </a:cubicBezTo>
                <a:cubicBezTo>
                  <a:pt x="580" y="1862"/>
                  <a:pt x="588" y="1862"/>
                  <a:pt x="597" y="1862"/>
                </a:cubicBezTo>
                <a:cubicBezTo>
                  <a:pt x="546" y="1862"/>
                  <a:pt x="496" y="1862"/>
                  <a:pt x="445" y="1862"/>
                </a:cubicBezTo>
                <a:cubicBezTo>
                  <a:pt x="445" y="1921"/>
                  <a:pt x="445" y="1979"/>
                  <a:pt x="445" y="2038"/>
                </a:cubicBezTo>
                <a:cubicBezTo>
                  <a:pt x="484" y="2006"/>
                  <a:pt x="494" y="2010"/>
                  <a:pt x="545" y="2010"/>
                </a:cubicBezTo>
                <a:cubicBezTo>
                  <a:pt x="618" y="2010"/>
                  <a:pt x="637" y="2017"/>
                  <a:pt x="671" y="2038"/>
                </a:cubicBezTo>
                <a:cubicBezTo>
                  <a:pt x="705" y="2059"/>
                  <a:pt x="746" y="2072"/>
                  <a:pt x="719" y="2135"/>
                </a:cubicBezTo>
                <a:cubicBezTo>
                  <a:pt x="700" y="2181"/>
                  <a:pt x="631" y="2201"/>
                  <a:pt x="597" y="2211"/>
                </a:cubicBezTo>
                <a:cubicBezTo>
                  <a:pt x="546" y="2226"/>
                  <a:pt x="484" y="2214"/>
                  <a:pt x="445" y="2187"/>
                </a:cubicBezTo>
              </a:path>
              <a:path w="5861" h="3977" extrusionOk="0">
                <a:moveTo>
                  <a:pt x="919" y="1741"/>
                </a:moveTo>
                <a:cubicBezTo>
                  <a:pt x="919" y="1797"/>
                  <a:pt x="949" y="1816"/>
                  <a:pt x="967" y="1862"/>
                </a:cubicBezTo>
                <a:cubicBezTo>
                  <a:pt x="985" y="1909"/>
                  <a:pt x="986" y="1914"/>
                  <a:pt x="1041" y="1914"/>
                </a:cubicBezTo>
                <a:cubicBezTo>
                  <a:pt x="1050" y="1880"/>
                  <a:pt x="1076" y="1841"/>
                  <a:pt x="1093" y="1813"/>
                </a:cubicBezTo>
                <a:cubicBezTo>
                  <a:pt x="1114" y="1791"/>
                  <a:pt x="1119" y="1783"/>
                  <a:pt x="1141" y="1789"/>
                </a:cubicBezTo>
              </a:path>
              <a:path w="5861" h="3977" extrusionOk="0">
                <a:moveTo>
                  <a:pt x="1463" y="3948"/>
                </a:moveTo>
                <a:cubicBezTo>
                  <a:pt x="1463" y="3975"/>
                  <a:pt x="1462" y="3985"/>
                  <a:pt x="1489" y="3976"/>
                </a:cubicBezTo>
                <a:cubicBezTo>
                  <a:pt x="1500" y="3923"/>
                  <a:pt x="1507" y="3871"/>
                  <a:pt x="1515" y="3824"/>
                </a:cubicBezTo>
                <a:cubicBezTo>
                  <a:pt x="1521" y="3789"/>
                  <a:pt x="1531" y="3764"/>
                  <a:pt x="1538" y="3727"/>
                </a:cubicBezTo>
                <a:cubicBezTo>
                  <a:pt x="1550" y="3665"/>
                  <a:pt x="1551" y="3616"/>
                  <a:pt x="1564" y="3550"/>
                </a:cubicBezTo>
                <a:cubicBezTo>
                  <a:pt x="1573" y="3508"/>
                  <a:pt x="1581" y="3454"/>
                  <a:pt x="1589" y="3402"/>
                </a:cubicBezTo>
                <a:cubicBezTo>
                  <a:pt x="1609" y="3268"/>
                  <a:pt x="1612" y="3143"/>
                  <a:pt x="1612" y="3007"/>
                </a:cubicBezTo>
                <a:cubicBezTo>
                  <a:pt x="1612" y="2784"/>
                  <a:pt x="1621" y="2545"/>
                  <a:pt x="1589" y="2336"/>
                </a:cubicBezTo>
                <a:cubicBezTo>
                  <a:pt x="1578" y="2266"/>
                  <a:pt x="1577" y="2203"/>
                  <a:pt x="1564" y="2135"/>
                </a:cubicBezTo>
                <a:cubicBezTo>
                  <a:pt x="1553" y="2079"/>
                  <a:pt x="1548" y="2022"/>
                  <a:pt x="1538" y="1962"/>
                </a:cubicBezTo>
                <a:cubicBezTo>
                  <a:pt x="1529" y="1910"/>
                  <a:pt x="1518" y="1868"/>
                  <a:pt x="1515" y="1813"/>
                </a:cubicBezTo>
                <a:cubicBezTo>
                  <a:pt x="1500" y="1541"/>
                  <a:pt x="1497" y="1226"/>
                  <a:pt x="1538" y="969"/>
                </a:cubicBezTo>
                <a:cubicBezTo>
                  <a:pt x="1546" y="919"/>
                  <a:pt x="1550" y="890"/>
                  <a:pt x="1564" y="844"/>
                </a:cubicBezTo>
                <a:cubicBezTo>
                  <a:pt x="1575" y="808"/>
                  <a:pt x="1597" y="758"/>
                  <a:pt x="1612" y="720"/>
                </a:cubicBezTo>
                <a:cubicBezTo>
                  <a:pt x="1625" y="687"/>
                  <a:pt x="1622" y="655"/>
                  <a:pt x="1638" y="623"/>
                </a:cubicBezTo>
                <a:cubicBezTo>
                  <a:pt x="1664" y="571"/>
                  <a:pt x="1683" y="590"/>
                  <a:pt x="1712" y="547"/>
                </a:cubicBezTo>
                <a:cubicBezTo>
                  <a:pt x="1737" y="510"/>
                  <a:pt x="1749" y="503"/>
                  <a:pt x="1786" y="471"/>
                </a:cubicBezTo>
                <a:cubicBezTo>
                  <a:pt x="1801" y="458"/>
                  <a:pt x="1836" y="440"/>
                  <a:pt x="1860" y="422"/>
                </a:cubicBezTo>
                <a:cubicBezTo>
                  <a:pt x="1897" y="394"/>
                  <a:pt x="1923" y="369"/>
                  <a:pt x="1960" y="349"/>
                </a:cubicBezTo>
                <a:cubicBezTo>
                  <a:pt x="2017" y="318"/>
                  <a:pt x="2097" y="298"/>
                  <a:pt x="2160" y="273"/>
                </a:cubicBezTo>
                <a:cubicBezTo>
                  <a:pt x="2216" y="251"/>
                  <a:pt x="2276" y="214"/>
                  <a:pt x="2334" y="197"/>
                </a:cubicBezTo>
                <a:cubicBezTo>
                  <a:pt x="2436" y="167"/>
                  <a:pt x="2550" y="142"/>
                  <a:pt x="2656" y="124"/>
                </a:cubicBezTo>
                <a:cubicBezTo>
                  <a:pt x="2739" y="110"/>
                  <a:pt x="2822" y="115"/>
                  <a:pt x="2904" y="100"/>
                </a:cubicBezTo>
                <a:cubicBezTo>
                  <a:pt x="2996" y="83"/>
                  <a:pt x="3085" y="89"/>
                  <a:pt x="3179" y="76"/>
                </a:cubicBezTo>
                <a:cubicBezTo>
                  <a:pt x="3272" y="63"/>
                  <a:pt x="3352" y="50"/>
                  <a:pt x="3449" y="48"/>
                </a:cubicBezTo>
                <a:cubicBezTo>
                  <a:pt x="3536" y="46"/>
                  <a:pt x="3613" y="29"/>
                  <a:pt x="3697" y="24"/>
                </a:cubicBezTo>
                <a:cubicBezTo>
                  <a:pt x="3944" y="10"/>
                  <a:pt x="4205" y="11"/>
                  <a:pt x="4445" y="0"/>
                </a:cubicBezTo>
                <a:cubicBezTo>
                  <a:pt x="4854" y="-19"/>
                  <a:pt x="5282" y="-15"/>
                  <a:pt x="5686" y="24"/>
                </a:cubicBezTo>
                <a:cubicBezTo>
                  <a:pt x="5746" y="30"/>
                  <a:pt x="5804" y="40"/>
                  <a:pt x="5860" y="48"/>
                </a:cubicBezTo>
              </a:path>
              <a:path w="5861" h="3977" extrusionOk="0">
                <a:moveTo>
                  <a:pt x="2208" y="623"/>
                </a:moveTo>
                <a:cubicBezTo>
                  <a:pt x="2208" y="675"/>
                  <a:pt x="2198" y="701"/>
                  <a:pt x="2186" y="744"/>
                </a:cubicBezTo>
                <a:cubicBezTo>
                  <a:pt x="2180" y="764"/>
                  <a:pt x="2186" y="798"/>
                  <a:pt x="2186" y="820"/>
                </a:cubicBezTo>
                <a:cubicBezTo>
                  <a:pt x="2212" y="820"/>
                  <a:pt x="2223" y="817"/>
                  <a:pt x="2234" y="796"/>
                </a:cubicBezTo>
              </a:path>
              <a:path w="5861" h="3977" extrusionOk="0">
                <a:moveTo>
                  <a:pt x="2434" y="720"/>
                </a:moveTo>
                <a:cubicBezTo>
                  <a:pt x="2441" y="698"/>
                  <a:pt x="2473" y="674"/>
                  <a:pt x="2508" y="695"/>
                </a:cubicBezTo>
                <a:cubicBezTo>
                  <a:pt x="2562" y="727"/>
                  <a:pt x="2513" y="762"/>
                  <a:pt x="2508" y="772"/>
                </a:cubicBezTo>
                <a:cubicBezTo>
                  <a:pt x="2508" y="780"/>
                  <a:pt x="2508" y="788"/>
                  <a:pt x="2508" y="796"/>
                </a:cubicBezTo>
                <a:cubicBezTo>
                  <a:pt x="2536" y="818"/>
                  <a:pt x="2589" y="829"/>
                  <a:pt x="2604" y="868"/>
                </a:cubicBezTo>
                <a:cubicBezTo>
                  <a:pt x="2614" y="894"/>
                  <a:pt x="2591" y="940"/>
                  <a:pt x="2582" y="945"/>
                </a:cubicBezTo>
                <a:cubicBezTo>
                  <a:pt x="2561" y="955"/>
                  <a:pt x="2506" y="945"/>
                  <a:pt x="2482" y="945"/>
                </a:cubicBezTo>
              </a:path>
              <a:path w="5861" h="3977" extrusionOk="0">
                <a:moveTo>
                  <a:pt x="2804" y="744"/>
                </a:moveTo>
                <a:cubicBezTo>
                  <a:pt x="2804" y="736"/>
                  <a:pt x="2804" y="728"/>
                  <a:pt x="2804" y="720"/>
                </a:cubicBezTo>
                <a:cubicBezTo>
                  <a:pt x="2846" y="720"/>
                  <a:pt x="2888" y="720"/>
                  <a:pt x="2930" y="720"/>
                </a:cubicBezTo>
              </a:path>
              <a:path w="5861" h="3977" extrusionOk="0">
                <a:moveTo>
                  <a:pt x="2779" y="820"/>
                </a:moveTo>
                <a:cubicBezTo>
                  <a:pt x="2828" y="820"/>
                  <a:pt x="2890" y="804"/>
                  <a:pt x="2904" y="844"/>
                </a:cubicBezTo>
              </a:path>
              <a:path w="5861" h="3977" extrusionOk="0">
                <a:moveTo>
                  <a:pt x="3275" y="422"/>
                </a:moveTo>
                <a:cubicBezTo>
                  <a:pt x="3275" y="387"/>
                  <a:pt x="3262" y="342"/>
                  <a:pt x="3301" y="322"/>
                </a:cubicBezTo>
                <a:cubicBezTo>
                  <a:pt x="3309" y="318"/>
                  <a:pt x="3370" y="303"/>
                  <a:pt x="3375" y="297"/>
                </a:cubicBezTo>
                <a:cubicBezTo>
                  <a:pt x="3375" y="272"/>
                  <a:pt x="3376" y="264"/>
                  <a:pt x="3401" y="273"/>
                </a:cubicBezTo>
                <a:cubicBezTo>
                  <a:pt x="3433" y="283"/>
                  <a:pt x="3445" y="306"/>
                  <a:pt x="3449" y="349"/>
                </a:cubicBezTo>
                <a:cubicBezTo>
                  <a:pt x="3456" y="419"/>
                  <a:pt x="3411" y="421"/>
                  <a:pt x="3375" y="446"/>
                </a:cubicBezTo>
                <a:cubicBezTo>
                  <a:pt x="3329" y="478"/>
                  <a:pt x="3336" y="498"/>
                  <a:pt x="3275" y="498"/>
                </a:cubicBezTo>
                <a:cubicBezTo>
                  <a:pt x="3355" y="498"/>
                  <a:pt x="3437" y="512"/>
                  <a:pt x="3501" y="471"/>
                </a:cubicBezTo>
              </a:path>
              <a:path w="5861" h="3977" extrusionOk="0">
                <a:moveTo>
                  <a:pt x="3601" y="471"/>
                </a:moveTo>
                <a:cubicBezTo>
                  <a:pt x="3624" y="471"/>
                  <a:pt x="3633" y="471"/>
                  <a:pt x="3649" y="471"/>
                </a:cubicBezTo>
              </a:path>
              <a:path w="5861" h="3977" extrusionOk="0">
                <a:moveTo>
                  <a:pt x="3897" y="374"/>
                </a:moveTo>
                <a:cubicBezTo>
                  <a:pt x="3830" y="374"/>
                  <a:pt x="3764" y="374"/>
                  <a:pt x="3697" y="374"/>
                </a:cubicBezTo>
                <a:cubicBezTo>
                  <a:pt x="3704" y="345"/>
                  <a:pt x="3728" y="296"/>
                  <a:pt x="3771" y="322"/>
                </a:cubicBezTo>
                <a:cubicBezTo>
                  <a:pt x="3799" y="339"/>
                  <a:pt x="3846" y="378"/>
                  <a:pt x="3849" y="398"/>
                </a:cubicBezTo>
                <a:cubicBezTo>
                  <a:pt x="3856" y="446"/>
                  <a:pt x="3854" y="488"/>
                  <a:pt x="3823" y="522"/>
                </a:cubicBezTo>
                <a:cubicBezTo>
                  <a:pt x="3797" y="547"/>
                  <a:pt x="3789" y="555"/>
                  <a:pt x="3771" y="571"/>
                </a:cubicBezTo>
              </a:path>
              <a:path w="5861" h="3977" extrusionOk="0">
                <a:moveTo>
                  <a:pt x="3997" y="322"/>
                </a:moveTo>
                <a:cubicBezTo>
                  <a:pt x="4044" y="322"/>
                  <a:pt x="4058" y="309"/>
                  <a:pt x="4071" y="349"/>
                </a:cubicBezTo>
                <a:cubicBezTo>
                  <a:pt x="4059" y="384"/>
                  <a:pt x="4049" y="379"/>
                  <a:pt x="4023" y="398"/>
                </a:cubicBezTo>
                <a:cubicBezTo>
                  <a:pt x="4000" y="419"/>
                  <a:pt x="3991" y="424"/>
                  <a:pt x="3997" y="446"/>
                </a:cubicBezTo>
                <a:cubicBezTo>
                  <a:pt x="4043" y="446"/>
                  <a:pt x="4056" y="468"/>
                  <a:pt x="4097" y="471"/>
                </a:cubicBezTo>
                <a:cubicBezTo>
                  <a:pt x="4149" y="475"/>
                  <a:pt x="4157" y="484"/>
                  <a:pt x="4171" y="522"/>
                </a:cubicBezTo>
                <a:cubicBezTo>
                  <a:pt x="4165" y="539"/>
                  <a:pt x="4127" y="582"/>
                  <a:pt x="4097" y="595"/>
                </a:cubicBezTo>
                <a:cubicBezTo>
                  <a:pt x="4062" y="610"/>
                  <a:pt x="4040" y="623"/>
                  <a:pt x="3997" y="623"/>
                </a:cubicBezTo>
                <a:cubicBezTo>
                  <a:pt x="3971" y="623"/>
                  <a:pt x="3928" y="682"/>
                  <a:pt x="3971" y="623"/>
                </a:cubicBezTo>
              </a:path>
              <a:path w="5861" h="3977" extrusionOk="0">
                <a:moveTo>
                  <a:pt x="4319" y="471"/>
                </a:moveTo>
                <a:cubicBezTo>
                  <a:pt x="4319" y="416"/>
                  <a:pt x="4343" y="502"/>
                  <a:pt x="4345" y="522"/>
                </a:cubicBezTo>
                <a:cubicBezTo>
                  <a:pt x="4348" y="545"/>
                  <a:pt x="4345" y="571"/>
                  <a:pt x="4345" y="595"/>
                </a:cubicBezTo>
                <a:cubicBezTo>
                  <a:pt x="4404" y="595"/>
                  <a:pt x="4392" y="585"/>
                  <a:pt x="4419" y="547"/>
                </a:cubicBezTo>
                <a:cubicBezTo>
                  <a:pt x="4447" y="507"/>
                  <a:pt x="4458" y="508"/>
                  <a:pt x="4468" y="471"/>
                </a:cubicBezTo>
              </a:path>
              <a:path w="5861" h="3977" extrusionOk="0">
                <a:moveTo>
                  <a:pt x="3275" y="820"/>
                </a:moveTo>
                <a:cubicBezTo>
                  <a:pt x="3313" y="808"/>
                  <a:pt x="3299" y="796"/>
                  <a:pt x="3353" y="796"/>
                </a:cubicBezTo>
                <a:cubicBezTo>
                  <a:pt x="3758" y="796"/>
                  <a:pt x="4170" y="779"/>
                  <a:pt x="4568" y="820"/>
                </a:cubicBezTo>
                <a:cubicBezTo>
                  <a:pt x="4638" y="827"/>
                  <a:pt x="4702" y="837"/>
                  <a:pt x="4768" y="844"/>
                </a:cubicBezTo>
                <a:cubicBezTo>
                  <a:pt x="4775" y="844"/>
                  <a:pt x="4783" y="844"/>
                  <a:pt x="4790" y="844"/>
                </a:cubicBezTo>
              </a:path>
              <a:path w="5861" h="3977" extrusionOk="0">
                <a:moveTo>
                  <a:pt x="3623" y="1093"/>
                </a:moveTo>
                <a:cubicBezTo>
                  <a:pt x="3610" y="1088"/>
                  <a:pt x="3575" y="1042"/>
                  <a:pt x="3601" y="1017"/>
                </a:cubicBezTo>
                <a:cubicBezTo>
                  <a:pt x="3620" y="998"/>
                  <a:pt x="3667" y="993"/>
                  <a:pt x="3697" y="993"/>
                </a:cubicBezTo>
                <a:cubicBezTo>
                  <a:pt x="3742" y="993"/>
                  <a:pt x="3767" y="1027"/>
                  <a:pt x="3771" y="1069"/>
                </a:cubicBezTo>
                <a:cubicBezTo>
                  <a:pt x="3774" y="1103"/>
                  <a:pt x="3727" y="1152"/>
                  <a:pt x="3697" y="1166"/>
                </a:cubicBezTo>
                <a:cubicBezTo>
                  <a:pt x="3674" y="1166"/>
                  <a:pt x="3665" y="1166"/>
                  <a:pt x="3649" y="1166"/>
                </a:cubicBezTo>
                <a:cubicBezTo>
                  <a:pt x="3668" y="1227"/>
                  <a:pt x="3682" y="1181"/>
                  <a:pt x="3723" y="1166"/>
                </a:cubicBezTo>
                <a:cubicBezTo>
                  <a:pt x="3751" y="1156"/>
                  <a:pt x="3797" y="1150"/>
                  <a:pt x="3823" y="1142"/>
                </a:cubicBezTo>
                <a:cubicBezTo>
                  <a:pt x="3848" y="1142"/>
                  <a:pt x="3855" y="1142"/>
                  <a:pt x="3871" y="1142"/>
                </a:cubicBezTo>
              </a:path>
              <a:path w="5861" h="3977" extrusionOk="0">
                <a:moveTo>
                  <a:pt x="3897" y="1194"/>
                </a:moveTo>
                <a:cubicBezTo>
                  <a:pt x="3888" y="1194"/>
                  <a:pt x="3880" y="1194"/>
                  <a:pt x="3871" y="1194"/>
                </a:cubicBezTo>
                <a:cubicBezTo>
                  <a:pt x="3932" y="1194"/>
                  <a:pt x="3948" y="1184"/>
                  <a:pt x="3997" y="1166"/>
                </a:cubicBezTo>
                <a:cubicBezTo>
                  <a:pt x="4006" y="1166"/>
                  <a:pt x="4014" y="1166"/>
                  <a:pt x="4023" y="1166"/>
                </a:cubicBezTo>
                <a:cubicBezTo>
                  <a:pt x="4023" y="1128"/>
                  <a:pt x="4005" y="1039"/>
                  <a:pt x="4045" y="1017"/>
                </a:cubicBezTo>
                <a:cubicBezTo>
                  <a:pt x="4071" y="1017"/>
                  <a:pt x="4080" y="1017"/>
                  <a:pt x="4097" y="1017"/>
                </a:cubicBezTo>
                <a:cubicBezTo>
                  <a:pt x="4097" y="1065"/>
                  <a:pt x="4107" y="1078"/>
                  <a:pt x="4119" y="1118"/>
                </a:cubicBezTo>
                <a:cubicBezTo>
                  <a:pt x="4129" y="1152"/>
                  <a:pt x="4160" y="1181"/>
                  <a:pt x="4194" y="1194"/>
                </a:cubicBezTo>
                <a:cubicBezTo>
                  <a:pt x="4231" y="1208"/>
                  <a:pt x="4247" y="1186"/>
                  <a:pt x="4271" y="1166"/>
                </a:cubicBezTo>
              </a:path>
              <a:path w="5861" h="3977" extrusionOk="0">
                <a:moveTo>
                  <a:pt x="2160" y="1588"/>
                </a:moveTo>
                <a:cubicBezTo>
                  <a:pt x="2160" y="1672"/>
                  <a:pt x="2157" y="1742"/>
                  <a:pt x="2134" y="1813"/>
                </a:cubicBezTo>
                <a:cubicBezTo>
                  <a:pt x="2118" y="1862"/>
                  <a:pt x="2148" y="1879"/>
                  <a:pt x="2186" y="1889"/>
                </a:cubicBezTo>
                <a:cubicBezTo>
                  <a:pt x="2198" y="1845"/>
                  <a:pt x="2196" y="1879"/>
                  <a:pt x="2208" y="1837"/>
                </a:cubicBezTo>
              </a:path>
              <a:path w="5861" h="3977" extrusionOk="0">
                <a:moveTo>
                  <a:pt x="2456" y="1789"/>
                </a:moveTo>
                <a:cubicBezTo>
                  <a:pt x="2456" y="1764"/>
                  <a:pt x="2456" y="1738"/>
                  <a:pt x="2456" y="1713"/>
                </a:cubicBezTo>
                <a:cubicBezTo>
                  <a:pt x="2493" y="1713"/>
                  <a:pt x="2536" y="1700"/>
                  <a:pt x="2556" y="1741"/>
                </a:cubicBezTo>
                <a:cubicBezTo>
                  <a:pt x="2565" y="1759"/>
                  <a:pt x="2535" y="1857"/>
                  <a:pt x="2530" y="1862"/>
                </a:cubicBezTo>
                <a:cubicBezTo>
                  <a:pt x="2500" y="1896"/>
                  <a:pt x="2443" y="1913"/>
                  <a:pt x="2408" y="1938"/>
                </a:cubicBezTo>
                <a:cubicBezTo>
                  <a:pt x="2445" y="1929"/>
                  <a:pt x="2474" y="1896"/>
                  <a:pt x="2508" y="1889"/>
                </a:cubicBezTo>
                <a:cubicBezTo>
                  <a:pt x="2543" y="1881"/>
                  <a:pt x="2593" y="1889"/>
                  <a:pt x="2630" y="1889"/>
                </a:cubicBezTo>
              </a:path>
              <a:path w="5861" h="3977" extrusionOk="0">
                <a:moveTo>
                  <a:pt x="2830" y="1813"/>
                </a:moveTo>
                <a:cubicBezTo>
                  <a:pt x="2864" y="1789"/>
                  <a:pt x="2890" y="1774"/>
                  <a:pt x="2930" y="1765"/>
                </a:cubicBezTo>
                <a:cubicBezTo>
                  <a:pt x="2930" y="1793"/>
                  <a:pt x="2927" y="1803"/>
                  <a:pt x="2904" y="1813"/>
                </a:cubicBezTo>
              </a:path>
              <a:path w="5861" h="3977" extrusionOk="0">
                <a:moveTo>
                  <a:pt x="2830" y="1889"/>
                </a:moveTo>
                <a:cubicBezTo>
                  <a:pt x="2884" y="1889"/>
                  <a:pt x="2963" y="1869"/>
                  <a:pt x="2979" y="1914"/>
                </a:cubicBezTo>
              </a:path>
              <a:path w="5861" h="3977" extrusionOk="0">
                <a:moveTo>
                  <a:pt x="3153" y="1439"/>
                </a:moveTo>
                <a:cubicBezTo>
                  <a:pt x="3153" y="1391"/>
                  <a:pt x="3173" y="1473"/>
                  <a:pt x="3179" y="1491"/>
                </a:cubicBezTo>
                <a:cubicBezTo>
                  <a:pt x="3195" y="1536"/>
                  <a:pt x="3203" y="1552"/>
                  <a:pt x="3253" y="1564"/>
                </a:cubicBezTo>
                <a:cubicBezTo>
                  <a:pt x="3262" y="1527"/>
                  <a:pt x="3275" y="1509"/>
                  <a:pt x="3275" y="1467"/>
                </a:cubicBezTo>
                <a:cubicBezTo>
                  <a:pt x="3275" y="1440"/>
                  <a:pt x="3275" y="1432"/>
                  <a:pt x="3275" y="1415"/>
                </a:cubicBezTo>
              </a:path>
              <a:path w="5861" h="3977" extrusionOk="0">
                <a:moveTo>
                  <a:pt x="3401" y="1540"/>
                </a:moveTo>
                <a:cubicBezTo>
                  <a:pt x="3426" y="1571"/>
                  <a:pt x="3428" y="1610"/>
                  <a:pt x="3449" y="1640"/>
                </a:cubicBezTo>
                <a:cubicBezTo>
                  <a:pt x="3473" y="1662"/>
                  <a:pt x="3478" y="1670"/>
                  <a:pt x="3501" y="1664"/>
                </a:cubicBezTo>
              </a:path>
              <a:path w="5861" h="3977" extrusionOk="0">
                <a:moveTo>
                  <a:pt x="3601" y="1664"/>
                </a:moveTo>
                <a:cubicBezTo>
                  <a:pt x="3647" y="1664"/>
                  <a:pt x="3679" y="1644"/>
                  <a:pt x="3723" y="1640"/>
                </a:cubicBezTo>
                <a:cubicBezTo>
                  <a:pt x="3748" y="1640"/>
                  <a:pt x="3755" y="1640"/>
                  <a:pt x="3771" y="1640"/>
                </a:cubicBezTo>
              </a:path>
              <a:path w="5861" h="3977" extrusionOk="0">
                <a:moveTo>
                  <a:pt x="3923" y="1516"/>
                </a:moveTo>
                <a:cubicBezTo>
                  <a:pt x="3944" y="1546"/>
                  <a:pt x="3982" y="1582"/>
                  <a:pt x="3997" y="1616"/>
                </a:cubicBezTo>
                <a:cubicBezTo>
                  <a:pt x="3997" y="1644"/>
                  <a:pt x="4000" y="1654"/>
                  <a:pt x="4023" y="1664"/>
                </a:cubicBezTo>
                <a:cubicBezTo>
                  <a:pt x="4071" y="1646"/>
                  <a:pt x="4047" y="1610"/>
                  <a:pt x="4071" y="1564"/>
                </a:cubicBezTo>
                <a:cubicBezTo>
                  <a:pt x="4088" y="1531"/>
                  <a:pt x="4100" y="1505"/>
                  <a:pt x="4119" y="1491"/>
                </a:cubicBezTo>
                <a:cubicBezTo>
                  <a:pt x="4128" y="1483"/>
                  <a:pt x="4136" y="1475"/>
                  <a:pt x="4145" y="1467"/>
                </a:cubicBezTo>
              </a:path>
              <a:path w="5861" h="3977" extrusionOk="0">
                <a:moveTo>
                  <a:pt x="4245" y="1664"/>
                </a:moveTo>
                <a:cubicBezTo>
                  <a:pt x="4223" y="1657"/>
                  <a:pt x="4198" y="1625"/>
                  <a:pt x="4219" y="1588"/>
                </a:cubicBezTo>
                <a:cubicBezTo>
                  <a:pt x="4238" y="1555"/>
                  <a:pt x="4301" y="1550"/>
                  <a:pt x="4319" y="1588"/>
                </a:cubicBezTo>
                <a:cubicBezTo>
                  <a:pt x="4337" y="1627"/>
                  <a:pt x="4315" y="1687"/>
                  <a:pt x="4294" y="1713"/>
                </a:cubicBezTo>
                <a:cubicBezTo>
                  <a:pt x="4286" y="1722"/>
                  <a:pt x="4279" y="1732"/>
                  <a:pt x="4271" y="1741"/>
                </a:cubicBezTo>
                <a:cubicBezTo>
                  <a:pt x="4324" y="1741"/>
                  <a:pt x="4404" y="1722"/>
                  <a:pt x="4419" y="176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8" name="Comment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31250" y="6178550"/>
            <a:ext cx="9525" cy="1588"/>
          </a:xfrm>
          <a:custGeom>
            <a:avLst/>
            <a:gdLst>
              <a:gd name="T0" fmla="+- 0 24255 24255"/>
              <a:gd name="T1" fmla="*/ T0 w 27"/>
              <a:gd name="T2" fmla="+- 0 17161 17161"/>
              <a:gd name="T3" fmla="*/ 17161 h 1"/>
              <a:gd name="T4" fmla="+- 0 24264 24255"/>
              <a:gd name="T5" fmla="*/ T4 w 27"/>
              <a:gd name="T6" fmla="+- 0 17161 17161"/>
              <a:gd name="T7" fmla="*/ 17161 h 1"/>
              <a:gd name="T8" fmla="+- 0 24272 24255"/>
              <a:gd name="T9" fmla="*/ T8 w 27"/>
              <a:gd name="T10" fmla="+- 0 17161 17161"/>
              <a:gd name="T11" fmla="*/ 17161 h 1"/>
              <a:gd name="T12" fmla="+- 0 24281 24255"/>
              <a:gd name="T13" fmla="*/ T12 w 27"/>
              <a:gd name="T14" fmla="+- 0 17161 17161"/>
              <a:gd name="T15" fmla="*/ 17161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7" h="1" extrusionOk="0">
                <a:moveTo>
                  <a:pt x="0" y="0"/>
                </a:moveTo>
                <a:cubicBezTo>
                  <a:pt x="9" y="0"/>
                  <a:pt x="17" y="0"/>
                  <a:pt x="26" y="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39" name="Comment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972425" y="6043613"/>
            <a:ext cx="1100138" cy="215900"/>
          </a:xfrm>
          <a:custGeom>
            <a:avLst/>
            <a:gdLst>
              <a:gd name="T0" fmla="+- 0 22144 22144"/>
              <a:gd name="T1" fmla="*/ T0 w 3057"/>
              <a:gd name="T2" fmla="+- 0 16936 16787"/>
              <a:gd name="T3" fmla="*/ 16936 h 600"/>
              <a:gd name="T4" fmla="+- 0 22940 22144"/>
              <a:gd name="T5" fmla="*/ T4 w 3057"/>
              <a:gd name="T6" fmla="+- 0 16963 16787"/>
              <a:gd name="T7" fmla="*/ 16963 h 600"/>
              <a:gd name="T8" fmla="+- 0 23214 22144"/>
              <a:gd name="T9" fmla="*/ T8 w 3057"/>
              <a:gd name="T10" fmla="+- 0 17012 16787"/>
              <a:gd name="T11" fmla="*/ 17012 h 600"/>
              <a:gd name="T12" fmla="+- 0 23337 22144"/>
              <a:gd name="T13" fmla="*/ T12 w 3057"/>
              <a:gd name="T14" fmla="+- 0 17036 16787"/>
              <a:gd name="T15" fmla="*/ 17036 h 600"/>
              <a:gd name="T16" fmla="+- 0 22344 22144"/>
              <a:gd name="T17" fmla="*/ T16 w 3057"/>
              <a:gd name="T18" fmla="+- 0 17185 16787"/>
              <a:gd name="T19" fmla="*/ 17185 h 600"/>
              <a:gd name="T20" fmla="+- 0 22418 22144"/>
              <a:gd name="T21" fmla="*/ T20 w 3057"/>
              <a:gd name="T22" fmla="+- 0 17161 16787"/>
              <a:gd name="T23" fmla="*/ 17161 h 600"/>
              <a:gd name="T24" fmla="+- 0 22444 22144"/>
              <a:gd name="T25" fmla="*/ T24 w 3057"/>
              <a:gd name="T26" fmla="+- 0 17161 16787"/>
              <a:gd name="T27" fmla="*/ 17161 h 600"/>
              <a:gd name="T28" fmla="+- 0 22392 22144"/>
              <a:gd name="T29" fmla="*/ T28 w 3057"/>
              <a:gd name="T30" fmla="+- 0 17237 16787"/>
              <a:gd name="T31" fmla="*/ 17237 h 600"/>
              <a:gd name="T32" fmla="+- 0 22418 22144"/>
              <a:gd name="T33" fmla="*/ T32 w 3057"/>
              <a:gd name="T34" fmla="+- 0 17261 16787"/>
              <a:gd name="T35" fmla="*/ 17261 h 600"/>
              <a:gd name="T36" fmla="+- 0 22492 22144"/>
              <a:gd name="T37" fmla="*/ T36 w 3057"/>
              <a:gd name="T38" fmla="+- 0 17334 16787"/>
              <a:gd name="T39" fmla="*/ 17334 h 600"/>
              <a:gd name="T40" fmla="+- 0 22418 22144"/>
              <a:gd name="T41" fmla="*/ T40 w 3057"/>
              <a:gd name="T42" fmla="+- 0 17386 16787"/>
              <a:gd name="T43" fmla="*/ 17386 h 600"/>
              <a:gd name="T44" fmla="+- 0 22370 22144"/>
              <a:gd name="T45" fmla="*/ T44 w 3057"/>
              <a:gd name="T46" fmla="+- 0 17386 16787"/>
              <a:gd name="T47" fmla="*/ 17386 h 600"/>
              <a:gd name="T48" fmla="+- 0 22618 22144"/>
              <a:gd name="T49" fmla="*/ T48 w 3057"/>
              <a:gd name="T50" fmla="+- 0 17386 16787"/>
              <a:gd name="T51" fmla="*/ 17386 h 600"/>
              <a:gd name="T52" fmla="+- 0 22766 22144"/>
              <a:gd name="T53" fmla="*/ T52 w 3057"/>
              <a:gd name="T54" fmla="+- 0 17358 16787"/>
              <a:gd name="T55" fmla="*/ 17358 h 600"/>
              <a:gd name="T56" fmla="+- 0 22740 22144"/>
              <a:gd name="T57" fmla="*/ T56 w 3057"/>
              <a:gd name="T58" fmla="+- 0 17285 16787"/>
              <a:gd name="T59" fmla="*/ 17285 h 600"/>
              <a:gd name="T60" fmla="+- 0 22740 22144"/>
              <a:gd name="T61" fmla="*/ T60 w 3057"/>
              <a:gd name="T62" fmla="+- 0 17261 16787"/>
              <a:gd name="T63" fmla="*/ 17261 h 600"/>
              <a:gd name="T64" fmla="+- 0 22766 22144"/>
              <a:gd name="T65" fmla="*/ T64 w 3057"/>
              <a:gd name="T66" fmla="+- 0 17237 16787"/>
              <a:gd name="T67" fmla="*/ 17237 h 600"/>
              <a:gd name="T68" fmla="+- 0 22840 22144"/>
              <a:gd name="T69" fmla="*/ T68 w 3057"/>
              <a:gd name="T70" fmla="+- 0 17261 16787"/>
              <a:gd name="T71" fmla="*/ 17261 h 600"/>
              <a:gd name="T72" fmla="+- 0 22866 22144"/>
              <a:gd name="T73" fmla="*/ T72 w 3057"/>
              <a:gd name="T74" fmla="+- 0 17358 16787"/>
              <a:gd name="T75" fmla="*/ 17358 h 600"/>
              <a:gd name="T76" fmla="+- 0 22989 22144"/>
              <a:gd name="T77" fmla="*/ T76 w 3057"/>
              <a:gd name="T78" fmla="+- 0 17386 16787"/>
              <a:gd name="T79" fmla="*/ 17386 h 600"/>
              <a:gd name="T80" fmla="+- 0 23040 22144"/>
              <a:gd name="T81" fmla="*/ T80 w 3057"/>
              <a:gd name="T82" fmla="+- 0 17386 16787"/>
              <a:gd name="T83" fmla="*/ 17386 h 600"/>
              <a:gd name="T84" fmla="+- 0 23537 22144"/>
              <a:gd name="T85" fmla="*/ T84 w 3057"/>
              <a:gd name="T86" fmla="+- 0 17036 16787"/>
              <a:gd name="T87" fmla="*/ 17036 h 600"/>
              <a:gd name="T88" fmla="+- 0 23511 22144"/>
              <a:gd name="T89" fmla="*/ T88 w 3057"/>
              <a:gd name="T90" fmla="+- 0 17036 16787"/>
              <a:gd name="T91" fmla="*/ 17036 h 600"/>
              <a:gd name="T92" fmla="+- 0 23585 22144"/>
              <a:gd name="T93" fmla="*/ T92 w 3057"/>
              <a:gd name="T94" fmla="+- 0 17012 16787"/>
              <a:gd name="T95" fmla="*/ 17012 h 600"/>
              <a:gd name="T96" fmla="+- 0 23659 22144"/>
              <a:gd name="T97" fmla="*/ T96 w 3057"/>
              <a:gd name="T98" fmla="+- 0 17012 16787"/>
              <a:gd name="T99" fmla="*/ 17012 h 600"/>
              <a:gd name="T100" fmla="+- 0 23485 22144"/>
              <a:gd name="T101" fmla="*/ T100 w 3057"/>
              <a:gd name="T102" fmla="+- 0 17136 16787"/>
              <a:gd name="T103" fmla="*/ 17136 h 600"/>
              <a:gd name="T104" fmla="+- 0 23611 22144"/>
              <a:gd name="T105" fmla="*/ T104 w 3057"/>
              <a:gd name="T106" fmla="+- 0 17136 16787"/>
              <a:gd name="T107" fmla="*/ 17136 h 600"/>
              <a:gd name="T108" fmla="+- 0 23833 22144"/>
              <a:gd name="T109" fmla="*/ T108 w 3057"/>
              <a:gd name="T110" fmla="+- 0 16963 16787"/>
              <a:gd name="T111" fmla="*/ 16963 h 600"/>
              <a:gd name="T112" fmla="+- 0 23859 22144"/>
              <a:gd name="T113" fmla="*/ T112 w 3057"/>
              <a:gd name="T114" fmla="+- 0 16839 16787"/>
              <a:gd name="T115" fmla="*/ 16839 h 600"/>
              <a:gd name="T116" fmla="+- 0 23933 22144"/>
              <a:gd name="T117" fmla="*/ T116 w 3057"/>
              <a:gd name="T118" fmla="+- 0 16787 16787"/>
              <a:gd name="T119" fmla="*/ 16787 h 600"/>
              <a:gd name="T120" fmla="+- 0 24007 22144"/>
              <a:gd name="T121" fmla="*/ T120 w 3057"/>
              <a:gd name="T122" fmla="+- 0 16911 16787"/>
              <a:gd name="T123" fmla="*/ 16911 h 600"/>
              <a:gd name="T124" fmla="+- 0 23981 22144"/>
              <a:gd name="T125" fmla="*/ T124 w 3057"/>
              <a:gd name="T126" fmla="+- 0 17161 16787"/>
              <a:gd name="T127" fmla="*/ 17161 h 600"/>
              <a:gd name="T128" fmla="+- 0 23885 22144"/>
              <a:gd name="T129" fmla="*/ T128 w 3057"/>
              <a:gd name="T130" fmla="+- 0 17209 16787"/>
              <a:gd name="T131" fmla="*/ 17209 h 600"/>
              <a:gd name="T132" fmla="+- 0 23833 22144"/>
              <a:gd name="T133" fmla="*/ T132 w 3057"/>
              <a:gd name="T134" fmla="+- 0 17112 16787"/>
              <a:gd name="T135" fmla="*/ 17112 h 600"/>
              <a:gd name="T136" fmla="+- 0 23907 22144"/>
              <a:gd name="T137" fmla="*/ T136 w 3057"/>
              <a:gd name="T138" fmla="+- 0 16988 16787"/>
              <a:gd name="T139" fmla="*/ 16988 h 600"/>
              <a:gd name="T140" fmla="+- 0 23933 22144"/>
              <a:gd name="T141" fmla="*/ T140 w 3057"/>
              <a:gd name="T142" fmla="+- 0 16936 16787"/>
              <a:gd name="T143" fmla="*/ 16936 h 600"/>
              <a:gd name="T144" fmla="+- 0 24429 22144"/>
              <a:gd name="T145" fmla="*/ T144 w 3057"/>
              <a:gd name="T146" fmla="+- 0 16839 16787"/>
              <a:gd name="T147" fmla="*/ 16839 h 600"/>
              <a:gd name="T148" fmla="+- 0 24530 22144"/>
              <a:gd name="T149" fmla="*/ T148 w 3057"/>
              <a:gd name="T150" fmla="+- 0 16815 16787"/>
              <a:gd name="T151" fmla="*/ 16815 h 600"/>
              <a:gd name="T152" fmla="+- 0 24404 22144"/>
              <a:gd name="T153" fmla="*/ T152 w 3057"/>
              <a:gd name="T154" fmla="+- 0 16839 16787"/>
              <a:gd name="T155" fmla="*/ 16839 h 600"/>
              <a:gd name="T156" fmla="+- 0 24429 22144"/>
              <a:gd name="T157" fmla="*/ T156 w 3057"/>
              <a:gd name="T158" fmla="+- 0 16936 16787"/>
              <a:gd name="T159" fmla="*/ 16936 h 600"/>
              <a:gd name="T160" fmla="+- 0 24478 22144"/>
              <a:gd name="T161" fmla="*/ T160 w 3057"/>
              <a:gd name="T162" fmla="+- 0 16988 16787"/>
              <a:gd name="T163" fmla="*/ 16988 h 600"/>
              <a:gd name="T164" fmla="+- 0 24578 22144"/>
              <a:gd name="T165" fmla="*/ T164 w 3057"/>
              <a:gd name="T166" fmla="+- 0 16988 16787"/>
              <a:gd name="T167" fmla="*/ 16988 h 600"/>
              <a:gd name="T168" fmla="+- 0 24604 22144"/>
              <a:gd name="T169" fmla="*/ T168 w 3057"/>
              <a:gd name="T170" fmla="+- 0 17084 16787"/>
              <a:gd name="T171" fmla="*/ 17084 h 600"/>
              <a:gd name="T172" fmla="+- 0 24555 22144"/>
              <a:gd name="T173" fmla="*/ T172 w 3057"/>
              <a:gd name="T174" fmla="+- 0 17161 16787"/>
              <a:gd name="T175" fmla="*/ 17161 h 600"/>
              <a:gd name="T176" fmla="+- 0 24704 22144"/>
              <a:gd name="T177" fmla="*/ T176 w 3057"/>
              <a:gd name="T178" fmla="+- 0 16887 16787"/>
              <a:gd name="T179" fmla="*/ 16887 h 600"/>
              <a:gd name="T180" fmla="+- 0 24804 22144"/>
              <a:gd name="T181" fmla="*/ T180 w 3057"/>
              <a:gd name="T182" fmla="+- 0 16887 16787"/>
              <a:gd name="T183" fmla="*/ 16887 h 600"/>
              <a:gd name="T184" fmla="+- 0 24804 22144"/>
              <a:gd name="T185" fmla="*/ T184 w 3057"/>
              <a:gd name="T186" fmla="+- 0 17036 16787"/>
              <a:gd name="T187" fmla="*/ 17036 h 600"/>
              <a:gd name="T188" fmla="+- 0 24852 22144"/>
              <a:gd name="T189" fmla="*/ T188 w 3057"/>
              <a:gd name="T190" fmla="+- 0 17084 16787"/>
              <a:gd name="T191" fmla="*/ 17084 h 600"/>
              <a:gd name="T192" fmla="+- 0 24878 22144"/>
              <a:gd name="T193" fmla="*/ T192 w 3057"/>
              <a:gd name="T194" fmla="+- 0 17161 16787"/>
              <a:gd name="T195" fmla="*/ 17161 h 600"/>
              <a:gd name="T196" fmla="+- 0 24826 22144"/>
              <a:gd name="T197" fmla="*/ T196 w 3057"/>
              <a:gd name="T198" fmla="+- 0 17209 16787"/>
              <a:gd name="T199" fmla="*/ 17209 h 600"/>
              <a:gd name="T200" fmla="+- 0 25074 22144"/>
              <a:gd name="T201" fmla="*/ T200 w 3057"/>
              <a:gd name="T202" fmla="+- 0 17161 16787"/>
              <a:gd name="T203" fmla="*/ 17161 h 600"/>
              <a:gd name="T204" fmla="+- 0 25074 22144"/>
              <a:gd name="T205" fmla="*/ T204 w 3057"/>
              <a:gd name="T206" fmla="+- 0 17112 16787"/>
              <a:gd name="T207" fmla="*/ 17112 h 600"/>
              <a:gd name="T208" fmla="+- 0 25100 22144"/>
              <a:gd name="T209" fmla="*/ T208 w 3057"/>
              <a:gd name="T210" fmla="+- 0 17012 16787"/>
              <a:gd name="T211" fmla="*/ 17012 h 600"/>
              <a:gd name="T212" fmla="+- 0 25126 22144"/>
              <a:gd name="T213" fmla="*/ T212 w 3057"/>
              <a:gd name="T214" fmla="+- 0 16911 16787"/>
              <a:gd name="T215" fmla="*/ 16911 h 600"/>
              <a:gd name="T216" fmla="+- 0 25174 22144"/>
              <a:gd name="T217" fmla="*/ T216 w 3057"/>
              <a:gd name="T218" fmla="+- 0 16988 16787"/>
              <a:gd name="T219" fmla="*/ 16988 h 600"/>
              <a:gd name="T220" fmla="+- 0 25200 22144"/>
              <a:gd name="T221" fmla="*/ T220 w 3057"/>
              <a:gd name="T222" fmla="+- 0 17084 16787"/>
              <a:gd name="T223" fmla="*/ 17084 h 600"/>
              <a:gd name="T224" fmla="+- 0 25200 22144"/>
              <a:gd name="T225" fmla="*/ T224 w 3057"/>
              <a:gd name="T226" fmla="+- 0 17112 16787"/>
              <a:gd name="T227" fmla="*/ 17112 h 600"/>
              <a:gd name="T228" fmla="+- 0 25100 22144"/>
              <a:gd name="T229" fmla="*/ T228 w 3057"/>
              <a:gd name="T230" fmla="+- 0 17136 16787"/>
              <a:gd name="T231" fmla="*/ 17136 h 600"/>
              <a:gd name="T232" fmla="+- 0 25148 22144"/>
              <a:gd name="T233" fmla="*/ T232 w 3057"/>
              <a:gd name="T234" fmla="+- 0 17112 16787"/>
              <a:gd name="T235" fmla="*/ 17112 h 60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</a:cxnLst>
            <a:rect l="0" t="0" r="r" b="b"/>
            <a:pathLst>
              <a:path w="3057" h="600" extrusionOk="0">
                <a:moveTo>
                  <a:pt x="0" y="149"/>
                </a:moveTo>
                <a:cubicBezTo>
                  <a:pt x="257" y="149"/>
                  <a:pt x="548" y="107"/>
                  <a:pt x="796" y="176"/>
                </a:cubicBezTo>
                <a:cubicBezTo>
                  <a:pt x="885" y="201"/>
                  <a:pt x="978" y="220"/>
                  <a:pt x="1070" y="225"/>
                </a:cubicBezTo>
                <a:cubicBezTo>
                  <a:pt x="1137" y="228"/>
                  <a:pt x="1152" y="236"/>
                  <a:pt x="1193" y="249"/>
                </a:cubicBezTo>
              </a:path>
              <a:path w="3057" h="600" extrusionOk="0">
                <a:moveTo>
                  <a:pt x="200" y="398"/>
                </a:moveTo>
                <a:cubicBezTo>
                  <a:pt x="213" y="362"/>
                  <a:pt x="230" y="374"/>
                  <a:pt x="274" y="374"/>
                </a:cubicBezTo>
                <a:cubicBezTo>
                  <a:pt x="283" y="374"/>
                  <a:pt x="291" y="374"/>
                  <a:pt x="300" y="374"/>
                </a:cubicBezTo>
                <a:cubicBezTo>
                  <a:pt x="300" y="437"/>
                  <a:pt x="270" y="419"/>
                  <a:pt x="248" y="450"/>
                </a:cubicBezTo>
                <a:cubicBezTo>
                  <a:pt x="214" y="498"/>
                  <a:pt x="239" y="456"/>
                  <a:pt x="274" y="474"/>
                </a:cubicBezTo>
                <a:cubicBezTo>
                  <a:pt x="310" y="493"/>
                  <a:pt x="343" y="505"/>
                  <a:pt x="348" y="547"/>
                </a:cubicBezTo>
                <a:cubicBezTo>
                  <a:pt x="354" y="600"/>
                  <a:pt x="312" y="599"/>
                  <a:pt x="274" y="599"/>
                </a:cubicBezTo>
                <a:cubicBezTo>
                  <a:pt x="249" y="599"/>
                  <a:pt x="242" y="599"/>
                  <a:pt x="226" y="599"/>
                </a:cubicBezTo>
              </a:path>
              <a:path w="3057" h="600" extrusionOk="0">
                <a:moveTo>
                  <a:pt x="474" y="599"/>
                </a:moveTo>
                <a:cubicBezTo>
                  <a:pt x="518" y="599"/>
                  <a:pt x="599" y="618"/>
                  <a:pt x="622" y="571"/>
                </a:cubicBezTo>
                <a:cubicBezTo>
                  <a:pt x="644" y="526"/>
                  <a:pt x="602" y="509"/>
                  <a:pt x="596" y="498"/>
                </a:cubicBezTo>
                <a:cubicBezTo>
                  <a:pt x="596" y="490"/>
                  <a:pt x="596" y="482"/>
                  <a:pt x="596" y="474"/>
                </a:cubicBezTo>
                <a:cubicBezTo>
                  <a:pt x="596" y="449"/>
                  <a:pt x="597" y="441"/>
                  <a:pt x="622" y="450"/>
                </a:cubicBezTo>
                <a:cubicBezTo>
                  <a:pt x="637" y="402"/>
                  <a:pt x="675" y="428"/>
                  <a:pt x="696" y="474"/>
                </a:cubicBezTo>
                <a:cubicBezTo>
                  <a:pt x="709" y="503"/>
                  <a:pt x="708" y="543"/>
                  <a:pt x="722" y="571"/>
                </a:cubicBezTo>
                <a:cubicBezTo>
                  <a:pt x="744" y="616"/>
                  <a:pt x="804" y="599"/>
                  <a:pt x="845" y="599"/>
                </a:cubicBezTo>
                <a:cubicBezTo>
                  <a:pt x="870" y="599"/>
                  <a:pt x="879" y="599"/>
                  <a:pt x="896" y="599"/>
                </a:cubicBezTo>
              </a:path>
              <a:path w="3057" h="600" extrusionOk="0">
                <a:moveTo>
                  <a:pt x="1393" y="249"/>
                </a:moveTo>
                <a:cubicBezTo>
                  <a:pt x="1384" y="249"/>
                  <a:pt x="1376" y="249"/>
                  <a:pt x="1367" y="249"/>
                </a:cubicBezTo>
                <a:cubicBezTo>
                  <a:pt x="1380" y="213"/>
                  <a:pt x="1397" y="225"/>
                  <a:pt x="1441" y="225"/>
                </a:cubicBezTo>
                <a:cubicBezTo>
                  <a:pt x="1466" y="225"/>
                  <a:pt x="1490" y="225"/>
                  <a:pt x="1515" y="225"/>
                </a:cubicBezTo>
              </a:path>
              <a:path w="3057" h="600" extrusionOk="0">
                <a:moveTo>
                  <a:pt x="1341" y="349"/>
                </a:moveTo>
                <a:cubicBezTo>
                  <a:pt x="1383" y="349"/>
                  <a:pt x="1425" y="349"/>
                  <a:pt x="1467" y="349"/>
                </a:cubicBezTo>
              </a:path>
              <a:path w="3057" h="600" extrusionOk="0">
                <a:moveTo>
                  <a:pt x="1689" y="176"/>
                </a:moveTo>
                <a:cubicBezTo>
                  <a:pt x="1689" y="117"/>
                  <a:pt x="1698" y="99"/>
                  <a:pt x="1715" y="52"/>
                </a:cubicBezTo>
                <a:cubicBezTo>
                  <a:pt x="1720" y="39"/>
                  <a:pt x="1757" y="-16"/>
                  <a:pt x="1789" y="0"/>
                </a:cubicBezTo>
                <a:cubicBezTo>
                  <a:pt x="1825" y="18"/>
                  <a:pt x="1854" y="90"/>
                  <a:pt x="1863" y="124"/>
                </a:cubicBezTo>
                <a:cubicBezTo>
                  <a:pt x="1881" y="191"/>
                  <a:pt x="1874" y="316"/>
                  <a:pt x="1837" y="374"/>
                </a:cubicBezTo>
                <a:cubicBezTo>
                  <a:pt x="1805" y="425"/>
                  <a:pt x="1808" y="422"/>
                  <a:pt x="1741" y="422"/>
                </a:cubicBezTo>
                <a:cubicBezTo>
                  <a:pt x="1677" y="422"/>
                  <a:pt x="1689" y="374"/>
                  <a:pt x="1689" y="325"/>
                </a:cubicBezTo>
                <a:cubicBezTo>
                  <a:pt x="1689" y="261"/>
                  <a:pt x="1734" y="248"/>
                  <a:pt x="1763" y="201"/>
                </a:cubicBezTo>
                <a:cubicBezTo>
                  <a:pt x="1772" y="184"/>
                  <a:pt x="1780" y="166"/>
                  <a:pt x="1789" y="149"/>
                </a:cubicBezTo>
              </a:path>
              <a:path w="3057" h="600" extrusionOk="0">
                <a:moveTo>
                  <a:pt x="2285" y="52"/>
                </a:moveTo>
                <a:cubicBezTo>
                  <a:pt x="2315" y="31"/>
                  <a:pt x="2423" y="28"/>
                  <a:pt x="2386" y="28"/>
                </a:cubicBezTo>
                <a:cubicBezTo>
                  <a:pt x="2354" y="28"/>
                  <a:pt x="2278" y="27"/>
                  <a:pt x="2260" y="52"/>
                </a:cubicBezTo>
                <a:cubicBezTo>
                  <a:pt x="2247" y="71"/>
                  <a:pt x="2278" y="145"/>
                  <a:pt x="2285" y="149"/>
                </a:cubicBezTo>
                <a:cubicBezTo>
                  <a:pt x="2313" y="167"/>
                  <a:pt x="2301" y="197"/>
                  <a:pt x="2334" y="201"/>
                </a:cubicBezTo>
                <a:cubicBezTo>
                  <a:pt x="2395" y="209"/>
                  <a:pt x="2377" y="151"/>
                  <a:pt x="2434" y="201"/>
                </a:cubicBezTo>
                <a:cubicBezTo>
                  <a:pt x="2469" y="231"/>
                  <a:pt x="2460" y="254"/>
                  <a:pt x="2460" y="297"/>
                </a:cubicBezTo>
                <a:cubicBezTo>
                  <a:pt x="2460" y="336"/>
                  <a:pt x="2437" y="346"/>
                  <a:pt x="2411" y="374"/>
                </a:cubicBezTo>
              </a:path>
              <a:path w="3057" h="600" extrusionOk="0">
                <a:moveTo>
                  <a:pt x="2560" y="100"/>
                </a:moveTo>
                <a:cubicBezTo>
                  <a:pt x="2593" y="91"/>
                  <a:pt x="2632" y="49"/>
                  <a:pt x="2660" y="100"/>
                </a:cubicBezTo>
                <a:cubicBezTo>
                  <a:pt x="2676" y="130"/>
                  <a:pt x="2660" y="214"/>
                  <a:pt x="2660" y="249"/>
                </a:cubicBezTo>
                <a:cubicBezTo>
                  <a:pt x="2698" y="259"/>
                  <a:pt x="2698" y="260"/>
                  <a:pt x="2708" y="297"/>
                </a:cubicBezTo>
                <a:cubicBezTo>
                  <a:pt x="2729" y="305"/>
                  <a:pt x="2755" y="338"/>
                  <a:pt x="2734" y="374"/>
                </a:cubicBezTo>
                <a:cubicBezTo>
                  <a:pt x="2708" y="398"/>
                  <a:pt x="2699" y="406"/>
                  <a:pt x="2682" y="422"/>
                </a:cubicBezTo>
              </a:path>
              <a:path w="3057" h="600" extrusionOk="0">
                <a:moveTo>
                  <a:pt x="2930" y="374"/>
                </a:moveTo>
                <a:cubicBezTo>
                  <a:pt x="2930" y="438"/>
                  <a:pt x="2930" y="336"/>
                  <a:pt x="2930" y="325"/>
                </a:cubicBezTo>
                <a:cubicBezTo>
                  <a:pt x="2930" y="283"/>
                  <a:pt x="2956" y="271"/>
                  <a:pt x="2956" y="225"/>
                </a:cubicBezTo>
                <a:cubicBezTo>
                  <a:pt x="2956" y="186"/>
                  <a:pt x="2982" y="170"/>
                  <a:pt x="2982" y="124"/>
                </a:cubicBezTo>
                <a:cubicBezTo>
                  <a:pt x="3008" y="134"/>
                  <a:pt x="3026" y="163"/>
                  <a:pt x="3030" y="201"/>
                </a:cubicBezTo>
                <a:cubicBezTo>
                  <a:pt x="3035" y="243"/>
                  <a:pt x="3052" y="260"/>
                  <a:pt x="3056" y="297"/>
                </a:cubicBezTo>
                <a:cubicBezTo>
                  <a:pt x="3056" y="306"/>
                  <a:pt x="3056" y="316"/>
                  <a:pt x="3056" y="325"/>
                </a:cubicBezTo>
              </a:path>
              <a:path w="3057" h="600" extrusionOk="0">
                <a:moveTo>
                  <a:pt x="2956" y="349"/>
                </a:moveTo>
                <a:cubicBezTo>
                  <a:pt x="2956" y="311"/>
                  <a:pt x="2972" y="325"/>
                  <a:pt x="3004" y="32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0" name="Comment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05375" y="6365875"/>
            <a:ext cx="395288" cy="161925"/>
          </a:xfrm>
          <a:custGeom>
            <a:avLst/>
            <a:gdLst>
              <a:gd name="T0" fmla="+- 0 13628 13628"/>
              <a:gd name="T1" fmla="*/ T0 w 1094"/>
              <a:gd name="T2" fmla="+- 0 17780 17683"/>
              <a:gd name="T3" fmla="*/ 17780 h 448"/>
              <a:gd name="T4" fmla="+- 0 13702 13628"/>
              <a:gd name="T5" fmla="*/ T4 w 1094"/>
              <a:gd name="T6" fmla="+- 0 17683 17683"/>
              <a:gd name="T7" fmla="*/ 17683 h 448"/>
              <a:gd name="T8" fmla="+- 0 13780 13628"/>
              <a:gd name="T9" fmla="*/ T8 w 1094"/>
              <a:gd name="T10" fmla="+- 0 17683 17683"/>
              <a:gd name="T11" fmla="*/ 17683 h 448"/>
              <a:gd name="T12" fmla="+- 0 13754 13628"/>
              <a:gd name="T13" fmla="*/ T12 w 1094"/>
              <a:gd name="T14" fmla="+- 0 17932 17683"/>
              <a:gd name="T15" fmla="*/ 17932 h 448"/>
              <a:gd name="T16" fmla="+- 0 13702 13628"/>
              <a:gd name="T17" fmla="*/ T16 w 1094"/>
              <a:gd name="T18" fmla="+- 0 17981 17683"/>
              <a:gd name="T19" fmla="*/ 17981 h 448"/>
              <a:gd name="T20" fmla="+- 0 13828 13628"/>
              <a:gd name="T21" fmla="*/ T20 w 1094"/>
              <a:gd name="T22" fmla="+- 0 17932 17683"/>
              <a:gd name="T23" fmla="*/ 17932 h 448"/>
              <a:gd name="T24" fmla="+- 0 14002 13628"/>
              <a:gd name="T25" fmla="*/ T24 w 1094"/>
              <a:gd name="T26" fmla="+- 0 17905 17683"/>
              <a:gd name="T27" fmla="*/ 17905 h 448"/>
              <a:gd name="T28" fmla="+- 0 14076 13628"/>
              <a:gd name="T29" fmla="*/ T28 w 1094"/>
              <a:gd name="T30" fmla="+- 0 17707 17683"/>
              <a:gd name="T31" fmla="*/ 17707 h 448"/>
              <a:gd name="T32" fmla="+- 0 14028 13628"/>
              <a:gd name="T33" fmla="*/ T32 w 1094"/>
              <a:gd name="T34" fmla="+- 0 17808 17683"/>
              <a:gd name="T35" fmla="*/ 17808 h 448"/>
              <a:gd name="T36" fmla="+- 0 14076 13628"/>
              <a:gd name="T37" fmla="*/ T36 w 1094"/>
              <a:gd name="T38" fmla="+- 0 17880 17683"/>
              <a:gd name="T39" fmla="*/ 17880 h 448"/>
              <a:gd name="T40" fmla="+- 0 14198 13628"/>
              <a:gd name="T41" fmla="*/ T40 w 1094"/>
              <a:gd name="T42" fmla="+- 0 17905 17683"/>
              <a:gd name="T43" fmla="*/ 17905 h 448"/>
              <a:gd name="T44" fmla="+- 0 14298 13628"/>
              <a:gd name="T45" fmla="*/ T44 w 1094"/>
              <a:gd name="T46" fmla="+- 0 17880 17683"/>
              <a:gd name="T47" fmla="*/ 17880 h 448"/>
              <a:gd name="T48" fmla="+- 0 14250 13628"/>
              <a:gd name="T49" fmla="*/ T48 w 1094"/>
              <a:gd name="T50" fmla="+- 0 17808 17683"/>
              <a:gd name="T51" fmla="*/ 17808 h 448"/>
              <a:gd name="T52" fmla="+- 0 14276 13628"/>
              <a:gd name="T53" fmla="*/ T52 w 1094"/>
              <a:gd name="T54" fmla="+- 0 17932 17683"/>
              <a:gd name="T55" fmla="*/ 17932 h 448"/>
              <a:gd name="T56" fmla="+- 0 14350 13628"/>
              <a:gd name="T57" fmla="*/ T56 w 1094"/>
              <a:gd name="T58" fmla="+- 0 18005 17683"/>
              <a:gd name="T59" fmla="*/ 18005 h 448"/>
              <a:gd name="T60" fmla="+- 0 14647 13628"/>
              <a:gd name="T61" fmla="*/ T60 w 1094"/>
              <a:gd name="T62" fmla="+- 0 17905 17683"/>
              <a:gd name="T63" fmla="*/ 17905 h 448"/>
              <a:gd name="T64" fmla="+- 0 14721 13628"/>
              <a:gd name="T65" fmla="*/ T64 w 1094"/>
              <a:gd name="T66" fmla="+- 0 17880 17683"/>
              <a:gd name="T67" fmla="*/ 17880 h 448"/>
              <a:gd name="T68" fmla="+- 0 14647 13628"/>
              <a:gd name="T69" fmla="*/ T68 w 1094"/>
              <a:gd name="T70" fmla="+- 0 17956 17683"/>
              <a:gd name="T71" fmla="*/ 17956 h 448"/>
              <a:gd name="T72" fmla="+- 0 14547 13628"/>
              <a:gd name="T73" fmla="*/ T72 w 1094"/>
              <a:gd name="T74" fmla="+- 0 17932 17683"/>
              <a:gd name="T75" fmla="*/ 17932 h 448"/>
              <a:gd name="T76" fmla="+- 0 14524 13628"/>
              <a:gd name="T77" fmla="*/ T76 w 1094"/>
              <a:gd name="T78" fmla="+- 0 17808 17683"/>
              <a:gd name="T79" fmla="*/ 17808 h 448"/>
              <a:gd name="T80" fmla="+- 0 14524 13628"/>
              <a:gd name="T81" fmla="*/ T80 w 1094"/>
              <a:gd name="T82" fmla="+- 0 17780 17683"/>
              <a:gd name="T83" fmla="*/ 17780 h 448"/>
              <a:gd name="T84" fmla="+- 0 14673 13628"/>
              <a:gd name="T85" fmla="*/ T84 w 1094"/>
              <a:gd name="T86" fmla="+- 0 17808 17683"/>
              <a:gd name="T87" fmla="*/ 17808 h 448"/>
              <a:gd name="T88" fmla="+- 0 14698 13628"/>
              <a:gd name="T89" fmla="*/ T88 w 1094"/>
              <a:gd name="T90" fmla="+- 0 18005 17683"/>
              <a:gd name="T91" fmla="*/ 18005 h 448"/>
              <a:gd name="T92" fmla="+- 0 14673 13628"/>
              <a:gd name="T93" fmla="*/ T92 w 1094"/>
              <a:gd name="T94" fmla="+- 0 18130 17683"/>
              <a:gd name="T95" fmla="*/ 18130 h 44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</a:cxnLst>
            <a:rect l="0" t="0" r="r" b="b"/>
            <a:pathLst>
              <a:path w="1094" h="448" extrusionOk="0">
                <a:moveTo>
                  <a:pt x="0" y="97"/>
                </a:moveTo>
                <a:cubicBezTo>
                  <a:pt x="8" y="68"/>
                  <a:pt x="40" y="15"/>
                  <a:pt x="74" y="0"/>
                </a:cubicBezTo>
                <a:cubicBezTo>
                  <a:pt x="91" y="-7"/>
                  <a:pt x="133" y="0"/>
                  <a:pt x="152" y="0"/>
                </a:cubicBezTo>
                <a:cubicBezTo>
                  <a:pt x="152" y="77"/>
                  <a:pt x="174" y="191"/>
                  <a:pt x="126" y="249"/>
                </a:cubicBezTo>
                <a:cubicBezTo>
                  <a:pt x="90" y="292"/>
                  <a:pt x="89" y="254"/>
                  <a:pt x="74" y="298"/>
                </a:cubicBezTo>
                <a:cubicBezTo>
                  <a:pt x="113" y="270"/>
                  <a:pt x="156" y="268"/>
                  <a:pt x="200" y="249"/>
                </a:cubicBezTo>
                <a:cubicBezTo>
                  <a:pt x="264" y="221"/>
                  <a:pt x="304" y="222"/>
                  <a:pt x="374" y="222"/>
                </a:cubicBezTo>
              </a:path>
              <a:path w="1094" h="448" extrusionOk="0">
                <a:moveTo>
                  <a:pt x="448" y="24"/>
                </a:moveTo>
                <a:cubicBezTo>
                  <a:pt x="440" y="54"/>
                  <a:pt x="387" y="91"/>
                  <a:pt x="400" y="125"/>
                </a:cubicBezTo>
                <a:cubicBezTo>
                  <a:pt x="412" y="157"/>
                  <a:pt x="439" y="163"/>
                  <a:pt x="448" y="197"/>
                </a:cubicBezTo>
                <a:cubicBezTo>
                  <a:pt x="491" y="206"/>
                  <a:pt x="524" y="222"/>
                  <a:pt x="570" y="222"/>
                </a:cubicBezTo>
                <a:cubicBezTo>
                  <a:pt x="621" y="222"/>
                  <a:pt x="658" y="238"/>
                  <a:pt x="670" y="197"/>
                </a:cubicBezTo>
              </a:path>
              <a:path w="1094" h="448" extrusionOk="0">
                <a:moveTo>
                  <a:pt x="622" y="125"/>
                </a:moveTo>
                <a:cubicBezTo>
                  <a:pt x="622" y="181"/>
                  <a:pt x="634" y="194"/>
                  <a:pt x="648" y="249"/>
                </a:cubicBezTo>
                <a:cubicBezTo>
                  <a:pt x="660" y="295"/>
                  <a:pt x="675" y="311"/>
                  <a:pt x="722" y="322"/>
                </a:cubicBezTo>
              </a:path>
              <a:path w="1094" h="448" extrusionOk="0">
                <a:moveTo>
                  <a:pt x="1019" y="222"/>
                </a:moveTo>
                <a:cubicBezTo>
                  <a:pt x="1073" y="222"/>
                  <a:pt x="1057" y="210"/>
                  <a:pt x="1093" y="197"/>
                </a:cubicBezTo>
                <a:cubicBezTo>
                  <a:pt x="1083" y="241"/>
                  <a:pt x="1067" y="268"/>
                  <a:pt x="1019" y="273"/>
                </a:cubicBezTo>
                <a:cubicBezTo>
                  <a:pt x="977" y="277"/>
                  <a:pt x="949" y="278"/>
                  <a:pt x="919" y="249"/>
                </a:cubicBezTo>
                <a:cubicBezTo>
                  <a:pt x="883" y="215"/>
                  <a:pt x="896" y="170"/>
                  <a:pt x="896" y="125"/>
                </a:cubicBezTo>
                <a:cubicBezTo>
                  <a:pt x="896" y="116"/>
                  <a:pt x="896" y="106"/>
                  <a:pt x="896" y="97"/>
                </a:cubicBezTo>
                <a:cubicBezTo>
                  <a:pt x="936" y="97"/>
                  <a:pt x="1029" y="75"/>
                  <a:pt x="1045" y="125"/>
                </a:cubicBezTo>
                <a:cubicBezTo>
                  <a:pt x="1065" y="187"/>
                  <a:pt x="1070" y="254"/>
                  <a:pt x="1070" y="322"/>
                </a:cubicBezTo>
                <a:cubicBezTo>
                  <a:pt x="1070" y="380"/>
                  <a:pt x="1078" y="404"/>
                  <a:pt x="1045" y="4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1" name="Comment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63613" y="5248275"/>
            <a:ext cx="403225" cy="142875"/>
          </a:xfrm>
          <a:custGeom>
            <a:avLst/>
            <a:gdLst>
              <a:gd name="T0" fmla="+- 0 2678 2678"/>
              <a:gd name="T1" fmla="*/ T0 w 1120"/>
              <a:gd name="T2" fmla="+- 0 14700 14579"/>
              <a:gd name="T3" fmla="*/ 14700 h 396"/>
              <a:gd name="T4" fmla="+- 0 2704 2678"/>
              <a:gd name="T5" fmla="*/ T4 w 1120"/>
              <a:gd name="T6" fmla="+- 0 14700 14579"/>
              <a:gd name="T7" fmla="*/ 14700 h 396"/>
              <a:gd name="T8" fmla="+- 0 2752 2678"/>
              <a:gd name="T9" fmla="*/ T8 w 1120"/>
              <a:gd name="T10" fmla="+- 0 14801 14579"/>
              <a:gd name="T11" fmla="*/ 14801 h 396"/>
              <a:gd name="T12" fmla="+- 0 2852 2678"/>
              <a:gd name="T13" fmla="*/ T12 w 1120"/>
              <a:gd name="T14" fmla="+- 0 14877 14579"/>
              <a:gd name="T15" fmla="*/ 14877 h 396"/>
              <a:gd name="T16" fmla="+- 0 2904 2678"/>
              <a:gd name="T17" fmla="*/ T16 w 1120"/>
              <a:gd name="T18" fmla="+- 0 14901 14579"/>
              <a:gd name="T19" fmla="*/ 14901 h 396"/>
              <a:gd name="T20" fmla="+- 0 2926 2678"/>
              <a:gd name="T21" fmla="*/ T20 w 1120"/>
              <a:gd name="T22" fmla="+- 0 14579 14579"/>
              <a:gd name="T23" fmla="*/ 14579 h 396"/>
              <a:gd name="T24" fmla="+- 0 3078 2678"/>
              <a:gd name="T25" fmla="*/ T24 w 1120"/>
              <a:gd name="T26" fmla="+- 0 14776 14579"/>
              <a:gd name="T27" fmla="*/ 14776 h 396"/>
              <a:gd name="T28" fmla="+- 0 3100 2678"/>
              <a:gd name="T29" fmla="*/ T28 w 1120"/>
              <a:gd name="T30" fmla="+- 0 14877 14579"/>
              <a:gd name="T31" fmla="*/ 14877 h 396"/>
              <a:gd name="T32" fmla="+- 0 3152 2678"/>
              <a:gd name="T33" fmla="*/ T32 w 1120"/>
              <a:gd name="T34" fmla="+- 0 14949 14579"/>
              <a:gd name="T35" fmla="*/ 14949 h 396"/>
              <a:gd name="T36" fmla="+- 0 3200 2678"/>
              <a:gd name="T37" fmla="*/ T36 w 1120"/>
              <a:gd name="T38" fmla="+- 0 14974 14579"/>
              <a:gd name="T39" fmla="*/ 14974 h 396"/>
              <a:gd name="T40" fmla="+- 0 3400 2678"/>
              <a:gd name="T41" fmla="*/ T40 w 1120"/>
              <a:gd name="T42" fmla="+- 0 14852 14579"/>
              <a:gd name="T43" fmla="*/ 14852 h 396"/>
              <a:gd name="T44" fmla="+- 0 3523 2678"/>
              <a:gd name="T45" fmla="*/ T44 w 1120"/>
              <a:gd name="T46" fmla="+- 0 14825 14579"/>
              <a:gd name="T47" fmla="*/ 14825 h 396"/>
              <a:gd name="T48" fmla="+- 0 3697 2678"/>
              <a:gd name="T49" fmla="*/ T48 w 1120"/>
              <a:gd name="T50" fmla="+- 0 14825 14579"/>
              <a:gd name="T51" fmla="*/ 14825 h 396"/>
              <a:gd name="T52" fmla="+- 0 3475 2678"/>
              <a:gd name="T53" fmla="*/ T52 w 1120"/>
              <a:gd name="T54" fmla="+- 0 14949 14579"/>
              <a:gd name="T55" fmla="*/ 14949 h 396"/>
              <a:gd name="T56" fmla="+- 0 3449 2678"/>
              <a:gd name="T57" fmla="*/ T56 w 1120"/>
              <a:gd name="T58" fmla="+- 0 14949 14579"/>
              <a:gd name="T59" fmla="*/ 14949 h 396"/>
              <a:gd name="T60" fmla="+- 0 3797 2678"/>
              <a:gd name="T61" fmla="*/ T60 w 1120"/>
              <a:gd name="T62" fmla="+- 0 14949 14579"/>
              <a:gd name="T63" fmla="*/ 14949 h 396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120" h="396" extrusionOk="0">
                <a:moveTo>
                  <a:pt x="0" y="121"/>
                </a:moveTo>
                <a:cubicBezTo>
                  <a:pt x="9" y="121"/>
                  <a:pt x="17" y="121"/>
                  <a:pt x="26" y="121"/>
                </a:cubicBezTo>
                <a:cubicBezTo>
                  <a:pt x="33" y="151"/>
                  <a:pt x="57" y="198"/>
                  <a:pt x="74" y="222"/>
                </a:cubicBezTo>
                <a:cubicBezTo>
                  <a:pt x="102" y="263"/>
                  <a:pt x="141" y="269"/>
                  <a:pt x="174" y="298"/>
                </a:cubicBezTo>
                <a:cubicBezTo>
                  <a:pt x="198" y="320"/>
                  <a:pt x="203" y="328"/>
                  <a:pt x="226" y="322"/>
                </a:cubicBezTo>
                <a:cubicBezTo>
                  <a:pt x="226" y="253"/>
                  <a:pt x="197" y="18"/>
                  <a:pt x="248" y="0"/>
                </a:cubicBezTo>
              </a:path>
              <a:path w="1120" h="396" extrusionOk="0">
                <a:moveTo>
                  <a:pt x="400" y="197"/>
                </a:moveTo>
                <a:cubicBezTo>
                  <a:pt x="400" y="230"/>
                  <a:pt x="405" y="273"/>
                  <a:pt x="422" y="298"/>
                </a:cubicBezTo>
                <a:cubicBezTo>
                  <a:pt x="445" y="332"/>
                  <a:pt x="463" y="331"/>
                  <a:pt x="474" y="370"/>
                </a:cubicBezTo>
                <a:cubicBezTo>
                  <a:pt x="501" y="370"/>
                  <a:pt x="512" y="373"/>
                  <a:pt x="522" y="395"/>
                </a:cubicBezTo>
              </a:path>
              <a:path w="1120" h="396" extrusionOk="0">
                <a:moveTo>
                  <a:pt x="722" y="273"/>
                </a:moveTo>
                <a:cubicBezTo>
                  <a:pt x="781" y="273"/>
                  <a:pt x="800" y="262"/>
                  <a:pt x="845" y="246"/>
                </a:cubicBezTo>
                <a:cubicBezTo>
                  <a:pt x="873" y="236"/>
                  <a:pt x="1071" y="246"/>
                  <a:pt x="1019" y="246"/>
                </a:cubicBezTo>
              </a:path>
              <a:path w="1120" h="396" extrusionOk="0">
                <a:moveTo>
                  <a:pt x="797" y="370"/>
                </a:moveTo>
                <a:cubicBezTo>
                  <a:pt x="788" y="370"/>
                  <a:pt x="780" y="370"/>
                  <a:pt x="771" y="370"/>
                </a:cubicBezTo>
                <a:cubicBezTo>
                  <a:pt x="887" y="370"/>
                  <a:pt x="1003" y="370"/>
                  <a:pt x="1119" y="37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2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81150" y="5149850"/>
            <a:ext cx="169863" cy="107950"/>
          </a:xfrm>
          <a:custGeom>
            <a:avLst/>
            <a:gdLst>
              <a:gd name="T0" fmla="+- 0 4467 4393"/>
              <a:gd name="T1" fmla="*/ T0 w 472"/>
              <a:gd name="T2" fmla="+- 0 14306 14306"/>
              <a:gd name="T3" fmla="*/ 14306 h 298"/>
              <a:gd name="T4" fmla="+- 0 4441 4393"/>
              <a:gd name="T5" fmla="*/ T4 w 472"/>
              <a:gd name="T6" fmla="+- 0 14427 14306"/>
              <a:gd name="T7" fmla="*/ 14427 h 298"/>
              <a:gd name="T8" fmla="+- 0 4393 4393"/>
              <a:gd name="T9" fmla="*/ T8 w 472"/>
              <a:gd name="T10" fmla="+- 0 14551 14306"/>
              <a:gd name="T11" fmla="*/ 14551 h 298"/>
              <a:gd name="T12" fmla="+- 0 4393 4393"/>
              <a:gd name="T13" fmla="*/ T12 w 472"/>
              <a:gd name="T14" fmla="+- 0 14579 14306"/>
              <a:gd name="T15" fmla="*/ 14579 h 298"/>
              <a:gd name="T16" fmla="+- 0 4393 4393"/>
              <a:gd name="T17" fmla="*/ T16 w 472"/>
              <a:gd name="T18" fmla="+- 0 14306 14306"/>
              <a:gd name="T19" fmla="*/ 14306 h 298"/>
              <a:gd name="T20" fmla="+- 0 4493 4393"/>
              <a:gd name="T21" fmla="*/ T20 w 472"/>
              <a:gd name="T22" fmla="+- 0 14354 14306"/>
              <a:gd name="T23" fmla="*/ 14354 h 298"/>
              <a:gd name="T24" fmla="+- 0 4590 4393"/>
              <a:gd name="T25" fmla="*/ T24 w 472"/>
              <a:gd name="T26" fmla="+- 0 14454 14306"/>
              <a:gd name="T27" fmla="*/ 14454 h 298"/>
              <a:gd name="T28" fmla="+- 0 4667 4393"/>
              <a:gd name="T29" fmla="*/ T28 w 472"/>
              <a:gd name="T30" fmla="+- 0 14527 14306"/>
              <a:gd name="T31" fmla="*/ 14527 h 298"/>
              <a:gd name="T32" fmla="+- 0 4667 4393"/>
              <a:gd name="T33" fmla="*/ T32 w 472"/>
              <a:gd name="T34" fmla="+- 0 14551 14306"/>
              <a:gd name="T35" fmla="*/ 14551 h 298"/>
              <a:gd name="T36" fmla="+- 0 4515 4393"/>
              <a:gd name="T37" fmla="*/ T36 w 472"/>
              <a:gd name="T38" fmla="+- 0 14579 14306"/>
              <a:gd name="T39" fmla="*/ 14579 h 298"/>
              <a:gd name="T40" fmla="+- 0 4419 4393"/>
              <a:gd name="T41" fmla="*/ T40 w 472"/>
              <a:gd name="T42" fmla="+- 0 14579 14306"/>
              <a:gd name="T43" fmla="*/ 14579 h 298"/>
              <a:gd name="T44" fmla="+- 0 4790 4393"/>
              <a:gd name="T45" fmla="*/ T44 w 472"/>
              <a:gd name="T46" fmla="+- 0 14427 14306"/>
              <a:gd name="T47" fmla="*/ 14427 h 298"/>
              <a:gd name="T48" fmla="+- 0 4816 4393"/>
              <a:gd name="T49" fmla="*/ T48 w 472"/>
              <a:gd name="T50" fmla="+- 0 14527 14306"/>
              <a:gd name="T51" fmla="*/ 14527 h 298"/>
              <a:gd name="T52" fmla="+- 0 4864 4393"/>
              <a:gd name="T53" fmla="*/ T52 w 472"/>
              <a:gd name="T54" fmla="+- 0 14579 14306"/>
              <a:gd name="T55" fmla="*/ 14579 h 29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</a:cxnLst>
            <a:rect l="0" t="0" r="r" b="b"/>
            <a:pathLst>
              <a:path w="472" h="298" extrusionOk="0">
                <a:moveTo>
                  <a:pt x="74" y="0"/>
                </a:moveTo>
                <a:cubicBezTo>
                  <a:pt x="74" y="41"/>
                  <a:pt x="66" y="87"/>
                  <a:pt x="48" y="121"/>
                </a:cubicBezTo>
                <a:cubicBezTo>
                  <a:pt x="28" y="158"/>
                  <a:pt x="12" y="208"/>
                  <a:pt x="0" y="245"/>
                </a:cubicBezTo>
                <a:cubicBezTo>
                  <a:pt x="-1" y="249"/>
                  <a:pt x="0" y="341"/>
                  <a:pt x="0" y="273"/>
                </a:cubicBezTo>
                <a:cubicBezTo>
                  <a:pt x="0" y="182"/>
                  <a:pt x="0" y="91"/>
                  <a:pt x="0" y="0"/>
                </a:cubicBezTo>
                <a:cubicBezTo>
                  <a:pt x="39" y="0"/>
                  <a:pt x="80" y="6"/>
                  <a:pt x="100" y="48"/>
                </a:cubicBezTo>
                <a:cubicBezTo>
                  <a:pt x="122" y="94"/>
                  <a:pt x="137" y="127"/>
                  <a:pt x="197" y="148"/>
                </a:cubicBezTo>
                <a:cubicBezTo>
                  <a:pt x="236" y="162"/>
                  <a:pt x="268" y="173"/>
                  <a:pt x="274" y="221"/>
                </a:cubicBezTo>
                <a:cubicBezTo>
                  <a:pt x="274" y="229"/>
                  <a:pt x="274" y="237"/>
                  <a:pt x="274" y="245"/>
                </a:cubicBezTo>
                <a:cubicBezTo>
                  <a:pt x="213" y="273"/>
                  <a:pt x="189" y="273"/>
                  <a:pt x="122" y="273"/>
                </a:cubicBezTo>
                <a:cubicBezTo>
                  <a:pt x="90" y="273"/>
                  <a:pt x="58" y="273"/>
                  <a:pt x="26" y="273"/>
                </a:cubicBezTo>
              </a:path>
              <a:path w="472" h="298" extrusionOk="0">
                <a:moveTo>
                  <a:pt x="397" y="121"/>
                </a:moveTo>
                <a:cubicBezTo>
                  <a:pt x="397" y="174"/>
                  <a:pt x="408" y="179"/>
                  <a:pt x="423" y="221"/>
                </a:cubicBezTo>
                <a:cubicBezTo>
                  <a:pt x="434" y="250"/>
                  <a:pt x="442" y="261"/>
                  <a:pt x="471" y="2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3" name="Comment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36700" y="5302250"/>
            <a:ext cx="652463" cy="231775"/>
          </a:xfrm>
          <a:custGeom>
            <a:avLst/>
            <a:gdLst>
              <a:gd name="T0" fmla="+- 0 4267 4267"/>
              <a:gd name="T1" fmla="*/ T0 w 1816"/>
              <a:gd name="T2" fmla="+- 0 14852 14728"/>
              <a:gd name="T3" fmla="*/ 14852 h 644"/>
              <a:gd name="T4" fmla="+- 0 4341 4267"/>
              <a:gd name="T5" fmla="*/ T4 w 1816"/>
              <a:gd name="T6" fmla="+- 0 14825 14728"/>
              <a:gd name="T7" fmla="*/ 14825 h 644"/>
              <a:gd name="T8" fmla="+- 0 5286 4267"/>
              <a:gd name="T9" fmla="*/ T8 w 1816"/>
              <a:gd name="T10" fmla="+- 0 14825 14728"/>
              <a:gd name="T11" fmla="*/ 14825 h 644"/>
              <a:gd name="T12" fmla="+- 0 4615 4267"/>
              <a:gd name="T13" fmla="*/ T12 w 1816"/>
              <a:gd name="T14" fmla="+- 0 15025 14728"/>
              <a:gd name="T15" fmla="*/ 15025 h 644"/>
              <a:gd name="T16" fmla="+- 0 4590 4267"/>
              <a:gd name="T17" fmla="*/ T16 w 1816"/>
              <a:gd name="T18" fmla="+- 0 15150 14728"/>
              <a:gd name="T19" fmla="*/ 15150 h 644"/>
              <a:gd name="T20" fmla="+- 0 4590 4267"/>
              <a:gd name="T21" fmla="*/ T20 w 1816"/>
              <a:gd name="T22" fmla="+- 0 15347 14728"/>
              <a:gd name="T23" fmla="*/ 15347 h 644"/>
              <a:gd name="T24" fmla="+- 0 4590 4267"/>
              <a:gd name="T25" fmla="*/ T24 w 1816"/>
              <a:gd name="T26" fmla="+- 0 15271 14728"/>
              <a:gd name="T27" fmla="*/ 15271 h 644"/>
              <a:gd name="T28" fmla="+- 0 4615 4267"/>
              <a:gd name="T29" fmla="*/ T28 w 1816"/>
              <a:gd name="T30" fmla="+- 0 15050 14728"/>
              <a:gd name="T31" fmla="*/ 15050 h 644"/>
              <a:gd name="T32" fmla="+- 0 4716 4267"/>
              <a:gd name="T33" fmla="*/ T32 w 1816"/>
              <a:gd name="T34" fmla="+- 0 15098 14728"/>
              <a:gd name="T35" fmla="*/ 15098 h 644"/>
              <a:gd name="T36" fmla="+- 0 4841 4267"/>
              <a:gd name="T37" fmla="*/ T36 w 1816"/>
              <a:gd name="T38" fmla="+- 0 15198 14728"/>
              <a:gd name="T39" fmla="*/ 15198 h 644"/>
              <a:gd name="T40" fmla="+- 0 4938 4267"/>
              <a:gd name="T41" fmla="*/ T40 w 1816"/>
              <a:gd name="T42" fmla="+- 0 15299 14728"/>
              <a:gd name="T43" fmla="*/ 15299 h 644"/>
              <a:gd name="T44" fmla="+- 0 4964 4267"/>
              <a:gd name="T45" fmla="*/ T44 w 1816"/>
              <a:gd name="T46" fmla="+- 0 15347 14728"/>
              <a:gd name="T47" fmla="*/ 15347 h 644"/>
              <a:gd name="T48" fmla="+- 0 4790 4267"/>
              <a:gd name="T49" fmla="*/ T48 w 1816"/>
              <a:gd name="T50" fmla="+- 0 15371 14728"/>
              <a:gd name="T51" fmla="*/ 15371 h 644"/>
              <a:gd name="T52" fmla="+- 0 4541 4267"/>
              <a:gd name="T53" fmla="*/ T52 w 1816"/>
              <a:gd name="T54" fmla="+- 0 15371 14728"/>
              <a:gd name="T55" fmla="*/ 15371 h 644"/>
              <a:gd name="T56" fmla="+- 0 5734 4267"/>
              <a:gd name="T57" fmla="*/ T56 w 1816"/>
              <a:gd name="T58" fmla="+- 0 14728 14728"/>
              <a:gd name="T59" fmla="*/ 14728 h 644"/>
              <a:gd name="T60" fmla="+- 0 6031 4267"/>
              <a:gd name="T61" fmla="*/ T60 w 1816"/>
              <a:gd name="T62" fmla="+- 0 14752 14728"/>
              <a:gd name="T63" fmla="*/ 14752 h 644"/>
              <a:gd name="T64" fmla="+- 0 6005 4267"/>
              <a:gd name="T65" fmla="*/ T64 w 1816"/>
              <a:gd name="T66" fmla="+- 0 14752 14728"/>
              <a:gd name="T67" fmla="*/ 14752 h 644"/>
              <a:gd name="T68" fmla="+- 0 5734 4267"/>
              <a:gd name="T69" fmla="*/ T68 w 1816"/>
              <a:gd name="T70" fmla="+- 0 14825 14728"/>
              <a:gd name="T71" fmla="*/ 14825 h 644"/>
              <a:gd name="T72" fmla="+- 0 5982 4267"/>
              <a:gd name="T73" fmla="*/ T72 w 1816"/>
              <a:gd name="T74" fmla="+- 0 14852 14728"/>
              <a:gd name="T75" fmla="*/ 14852 h 644"/>
              <a:gd name="T76" fmla="+- 0 6031 4267"/>
              <a:gd name="T77" fmla="*/ T76 w 1816"/>
              <a:gd name="T78" fmla="+- 0 14852 14728"/>
              <a:gd name="T79" fmla="*/ 14852 h 6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</a:cxnLst>
            <a:rect l="0" t="0" r="r" b="b"/>
            <a:pathLst>
              <a:path w="1816" h="644" extrusionOk="0">
                <a:moveTo>
                  <a:pt x="0" y="124"/>
                </a:moveTo>
                <a:cubicBezTo>
                  <a:pt x="13" y="84"/>
                  <a:pt x="27" y="97"/>
                  <a:pt x="74" y="97"/>
                </a:cubicBezTo>
                <a:cubicBezTo>
                  <a:pt x="389" y="97"/>
                  <a:pt x="704" y="97"/>
                  <a:pt x="1019" y="97"/>
                </a:cubicBezTo>
              </a:path>
              <a:path w="1816" h="644" extrusionOk="0">
                <a:moveTo>
                  <a:pt x="348" y="297"/>
                </a:moveTo>
                <a:cubicBezTo>
                  <a:pt x="348" y="345"/>
                  <a:pt x="326" y="376"/>
                  <a:pt x="323" y="422"/>
                </a:cubicBezTo>
                <a:cubicBezTo>
                  <a:pt x="319" y="487"/>
                  <a:pt x="323" y="554"/>
                  <a:pt x="323" y="619"/>
                </a:cubicBezTo>
                <a:cubicBezTo>
                  <a:pt x="323" y="680"/>
                  <a:pt x="323" y="563"/>
                  <a:pt x="323" y="543"/>
                </a:cubicBezTo>
                <a:cubicBezTo>
                  <a:pt x="323" y="469"/>
                  <a:pt x="303" y="379"/>
                  <a:pt x="348" y="322"/>
                </a:cubicBezTo>
                <a:cubicBezTo>
                  <a:pt x="402" y="322"/>
                  <a:pt x="410" y="333"/>
                  <a:pt x="449" y="370"/>
                </a:cubicBezTo>
                <a:cubicBezTo>
                  <a:pt x="484" y="404"/>
                  <a:pt x="533" y="444"/>
                  <a:pt x="574" y="470"/>
                </a:cubicBezTo>
                <a:cubicBezTo>
                  <a:pt x="636" y="510"/>
                  <a:pt x="638" y="521"/>
                  <a:pt x="671" y="571"/>
                </a:cubicBezTo>
                <a:cubicBezTo>
                  <a:pt x="694" y="592"/>
                  <a:pt x="703" y="597"/>
                  <a:pt x="697" y="619"/>
                </a:cubicBezTo>
                <a:cubicBezTo>
                  <a:pt x="633" y="628"/>
                  <a:pt x="593" y="643"/>
                  <a:pt x="523" y="643"/>
                </a:cubicBezTo>
                <a:cubicBezTo>
                  <a:pt x="469" y="643"/>
                  <a:pt x="244" y="643"/>
                  <a:pt x="274" y="643"/>
                </a:cubicBezTo>
              </a:path>
              <a:path w="1816" h="644" extrusionOk="0">
                <a:moveTo>
                  <a:pt x="1467" y="0"/>
                </a:moveTo>
                <a:cubicBezTo>
                  <a:pt x="1542" y="0"/>
                  <a:pt x="1869" y="-6"/>
                  <a:pt x="1764" y="24"/>
                </a:cubicBezTo>
                <a:cubicBezTo>
                  <a:pt x="1755" y="24"/>
                  <a:pt x="1747" y="24"/>
                  <a:pt x="1738" y="24"/>
                </a:cubicBezTo>
              </a:path>
              <a:path w="1816" h="644" extrusionOk="0">
                <a:moveTo>
                  <a:pt x="1467" y="97"/>
                </a:moveTo>
                <a:cubicBezTo>
                  <a:pt x="1557" y="97"/>
                  <a:pt x="1638" y="98"/>
                  <a:pt x="1715" y="124"/>
                </a:cubicBezTo>
                <a:cubicBezTo>
                  <a:pt x="1739" y="124"/>
                  <a:pt x="1748" y="124"/>
                  <a:pt x="1764" y="12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4" name="Comment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76488" y="4881563"/>
            <a:ext cx="482600" cy="331787"/>
          </a:xfrm>
          <a:custGeom>
            <a:avLst/>
            <a:gdLst>
              <a:gd name="T0" fmla="+- 0 6601 6601"/>
              <a:gd name="T1" fmla="*/ T0 w 1342"/>
              <a:gd name="T2" fmla="+- 0 13735 13558"/>
              <a:gd name="T3" fmla="*/ 13735 h 922"/>
              <a:gd name="T4" fmla="+- 0 6601 6601"/>
              <a:gd name="T5" fmla="*/ T4 w 1342"/>
              <a:gd name="T6" fmla="+- 0 13735 13558"/>
              <a:gd name="T7" fmla="*/ 13735 h 922"/>
              <a:gd name="T8" fmla="+- 0 6627 6601"/>
              <a:gd name="T9" fmla="*/ T8 w 1342"/>
              <a:gd name="T10" fmla="+- 0 13856 13558"/>
              <a:gd name="T11" fmla="*/ 13856 h 922"/>
              <a:gd name="T12" fmla="+- 0 6679 6601"/>
              <a:gd name="T13" fmla="*/ T12 w 1342"/>
              <a:gd name="T14" fmla="+- 0 14032 13558"/>
              <a:gd name="T15" fmla="*/ 14032 h 922"/>
              <a:gd name="T16" fmla="+- 0 6727 6601"/>
              <a:gd name="T17" fmla="*/ T16 w 1342"/>
              <a:gd name="T18" fmla="+- 0 14254 13558"/>
              <a:gd name="T19" fmla="*/ 14254 h 922"/>
              <a:gd name="T20" fmla="+- 0 6775 6601"/>
              <a:gd name="T21" fmla="*/ T20 w 1342"/>
              <a:gd name="T22" fmla="+- 0 14378 13558"/>
              <a:gd name="T23" fmla="*/ 14378 h 922"/>
              <a:gd name="T24" fmla="+- 0 6775 6601"/>
              <a:gd name="T25" fmla="*/ T24 w 1342"/>
              <a:gd name="T26" fmla="+- 0 14403 13558"/>
              <a:gd name="T27" fmla="*/ 14403 h 922"/>
              <a:gd name="T28" fmla="+- 0 6901 6601"/>
              <a:gd name="T29" fmla="*/ T28 w 1342"/>
              <a:gd name="T30" fmla="+- 0 13759 13558"/>
              <a:gd name="T31" fmla="*/ 13759 h 922"/>
              <a:gd name="T32" fmla="+- 0 6975 6601"/>
              <a:gd name="T33" fmla="*/ T32 w 1342"/>
              <a:gd name="T34" fmla="+- 0 13759 13558"/>
              <a:gd name="T35" fmla="*/ 13759 h 922"/>
              <a:gd name="T36" fmla="+- 0 7149 6601"/>
              <a:gd name="T37" fmla="*/ T36 w 1342"/>
              <a:gd name="T38" fmla="+- 0 13735 13558"/>
              <a:gd name="T39" fmla="*/ 13735 h 922"/>
              <a:gd name="T40" fmla="+- 0 7223 6601"/>
              <a:gd name="T41" fmla="*/ T40 w 1342"/>
              <a:gd name="T42" fmla="+- 0 13735 13558"/>
              <a:gd name="T43" fmla="*/ 13735 h 922"/>
              <a:gd name="T44" fmla="+- 0 7371 6601"/>
              <a:gd name="T45" fmla="*/ T44 w 1342"/>
              <a:gd name="T46" fmla="+- 0 13558 13558"/>
              <a:gd name="T47" fmla="*/ 13558 h 922"/>
              <a:gd name="T48" fmla="+- 0 7397 6601"/>
              <a:gd name="T49" fmla="*/ T48 w 1342"/>
              <a:gd name="T50" fmla="+- 0 13683 13558"/>
              <a:gd name="T51" fmla="*/ 13683 h 922"/>
              <a:gd name="T52" fmla="+- 0 7423 6601"/>
              <a:gd name="T53" fmla="*/ T52 w 1342"/>
              <a:gd name="T54" fmla="+- 0 13783 13558"/>
              <a:gd name="T55" fmla="*/ 13783 h 922"/>
              <a:gd name="T56" fmla="+- 0 7471 6601"/>
              <a:gd name="T57" fmla="*/ T56 w 1342"/>
              <a:gd name="T58" fmla="+- 0 13659 13558"/>
              <a:gd name="T59" fmla="*/ 13659 h 922"/>
              <a:gd name="T60" fmla="+- 0 7497 6601"/>
              <a:gd name="T61" fmla="*/ T60 w 1342"/>
              <a:gd name="T62" fmla="+- 0 13582 13558"/>
              <a:gd name="T63" fmla="*/ 13582 h 922"/>
              <a:gd name="T64" fmla="+- 0 7646 6601"/>
              <a:gd name="T65" fmla="*/ T64 w 1342"/>
              <a:gd name="T66" fmla="+- 0 13610 13558"/>
              <a:gd name="T67" fmla="*/ 13610 h 922"/>
              <a:gd name="T68" fmla="+- 0 7694 6601"/>
              <a:gd name="T69" fmla="*/ T68 w 1342"/>
              <a:gd name="T70" fmla="+- 0 13683 13558"/>
              <a:gd name="T71" fmla="*/ 13683 h 922"/>
              <a:gd name="T72" fmla="+- 0 7646 6601"/>
              <a:gd name="T73" fmla="*/ T72 w 1342"/>
              <a:gd name="T74" fmla="+- 0 13783 13558"/>
              <a:gd name="T75" fmla="*/ 13783 h 922"/>
              <a:gd name="T76" fmla="+- 0 7620 6601"/>
              <a:gd name="T77" fmla="*/ T76 w 1342"/>
              <a:gd name="T78" fmla="+- 0 13807 13558"/>
              <a:gd name="T79" fmla="*/ 13807 h 922"/>
              <a:gd name="T80" fmla="+- 0 7920 6601"/>
              <a:gd name="T81" fmla="*/ T80 w 1342"/>
              <a:gd name="T82" fmla="+- 0 13807 13558"/>
              <a:gd name="T83" fmla="*/ 13807 h 922"/>
              <a:gd name="T84" fmla="+- 0 7894 6601"/>
              <a:gd name="T85" fmla="*/ T84 w 1342"/>
              <a:gd name="T86" fmla="+- 0 13807 13558"/>
              <a:gd name="T87" fmla="*/ 13807 h 922"/>
              <a:gd name="T88" fmla="+- 0 7497 6601"/>
              <a:gd name="T89" fmla="*/ T88 w 1342"/>
              <a:gd name="T90" fmla="+- 0 14454 13558"/>
              <a:gd name="T91" fmla="*/ 14454 h 922"/>
              <a:gd name="T92" fmla="+- 0 7546 6601"/>
              <a:gd name="T93" fmla="*/ T92 w 1342"/>
              <a:gd name="T94" fmla="+- 0 14403 13558"/>
              <a:gd name="T95" fmla="*/ 14403 h 922"/>
              <a:gd name="T96" fmla="+- 0 7646 6601"/>
              <a:gd name="T97" fmla="*/ T96 w 1342"/>
              <a:gd name="T98" fmla="+- 0 14378 13558"/>
              <a:gd name="T99" fmla="*/ 14378 h 922"/>
              <a:gd name="T100" fmla="+- 0 7720 6601"/>
              <a:gd name="T101" fmla="*/ T100 w 1342"/>
              <a:gd name="T102" fmla="+- 0 14427 13558"/>
              <a:gd name="T103" fmla="*/ 14427 h 922"/>
              <a:gd name="T104" fmla="+- 0 7746 6601"/>
              <a:gd name="T105" fmla="*/ T104 w 1342"/>
              <a:gd name="T106" fmla="+- 0 14479 13558"/>
              <a:gd name="T107" fmla="*/ 14479 h 922"/>
              <a:gd name="T108" fmla="+- 0 7594 6601"/>
              <a:gd name="T109" fmla="*/ T108 w 1342"/>
              <a:gd name="T110" fmla="+- 0 14454 13558"/>
              <a:gd name="T111" fmla="*/ 14454 h 922"/>
              <a:gd name="T112" fmla="+- 0 7520 6601"/>
              <a:gd name="T113" fmla="*/ T112 w 1342"/>
              <a:gd name="T114" fmla="+- 0 14403 13558"/>
              <a:gd name="T115" fmla="*/ 14403 h 92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</a:cxnLst>
            <a:rect l="0" t="0" r="r" b="b"/>
            <a:pathLst>
              <a:path w="1342" h="922" extrusionOk="0">
                <a:moveTo>
                  <a:pt x="0" y="177"/>
                </a:moveTo>
                <a:cubicBezTo>
                  <a:pt x="0" y="120"/>
                  <a:pt x="0" y="120"/>
                  <a:pt x="0" y="177"/>
                </a:cubicBezTo>
                <a:cubicBezTo>
                  <a:pt x="0" y="217"/>
                  <a:pt x="7" y="267"/>
                  <a:pt x="26" y="298"/>
                </a:cubicBezTo>
                <a:cubicBezTo>
                  <a:pt x="60" y="354"/>
                  <a:pt x="59" y="411"/>
                  <a:pt x="78" y="474"/>
                </a:cubicBezTo>
                <a:cubicBezTo>
                  <a:pt x="100" y="548"/>
                  <a:pt x="97" y="626"/>
                  <a:pt x="126" y="696"/>
                </a:cubicBezTo>
                <a:cubicBezTo>
                  <a:pt x="143" y="738"/>
                  <a:pt x="170" y="779"/>
                  <a:pt x="174" y="820"/>
                </a:cubicBezTo>
                <a:cubicBezTo>
                  <a:pt x="174" y="828"/>
                  <a:pt x="174" y="837"/>
                  <a:pt x="174" y="845"/>
                </a:cubicBezTo>
              </a:path>
              <a:path w="1342" h="922" extrusionOk="0">
                <a:moveTo>
                  <a:pt x="300" y="201"/>
                </a:moveTo>
                <a:cubicBezTo>
                  <a:pt x="232" y="201"/>
                  <a:pt x="358" y="206"/>
                  <a:pt x="374" y="201"/>
                </a:cubicBezTo>
                <a:cubicBezTo>
                  <a:pt x="437" y="180"/>
                  <a:pt x="480" y="177"/>
                  <a:pt x="548" y="177"/>
                </a:cubicBezTo>
                <a:cubicBezTo>
                  <a:pt x="589" y="177"/>
                  <a:pt x="597" y="177"/>
                  <a:pt x="622" y="177"/>
                </a:cubicBezTo>
              </a:path>
              <a:path w="1342" h="922" extrusionOk="0">
                <a:moveTo>
                  <a:pt x="770" y="0"/>
                </a:moveTo>
                <a:cubicBezTo>
                  <a:pt x="770" y="59"/>
                  <a:pt x="779" y="78"/>
                  <a:pt x="796" y="125"/>
                </a:cubicBezTo>
                <a:cubicBezTo>
                  <a:pt x="813" y="173"/>
                  <a:pt x="786" y="181"/>
                  <a:pt x="822" y="225"/>
                </a:cubicBezTo>
              </a:path>
              <a:path w="1342" h="922" extrusionOk="0">
                <a:moveTo>
                  <a:pt x="870" y="101"/>
                </a:moveTo>
                <a:cubicBezTo>
                  <a:pt x="870" y="69"/>
                  <a:pt x="879" y="34"/>
                  <a:pt x="896" y="24"/>
                </a:cubicBezTo>
                <a:cubicBezTo>
                  <a:pt x="948" y="-7"/>
                  <a:pt x="1031" y="44"/>
                  <a:pt x="1045" y="52"/>
                </a:cubicBezTo>
                <a:cubicBezTo>
                  <a:pt x="1071" y="67"/>
                  <a:pt x="1088" y="80"/>
                  <a:pt x="1093" y="125"/>
                </a:cubicBezTo>
                <a:cubicBezTo>
                  <a:pt x="1099" y="186"/>
                  <a:pt x="1066" y="178"/>
                  <a:pt x="1045" y="225"/>
                </a:cubicBezTo>
                <a:cubicBezTo>
                  <a:pt x="1045" y="250"/>
                  <a:pt x="1044" y="258"/>
                  <a:pt x="1019" y="249"/>
                </a:cubicBezTo>
                <a:cubicBezTo>
                  <a:pt x="1134" y="249"/>
                  <a:pt x="1434" y="249"/>
                  <a:pt x="1319" y="249"/>
                </a:cubicBezTo>
                <a:cubicBezTo>
                  <a:pt x="1310" y="249"/>
                  <a:pt x="1302" y="249"/>
                  <a:pt x="1293" y="249"/>
                </a:cubicBezTo>
              </a:path>
              <a:path w="1342" h="922" extrusionOk="0">
                <a:moveTo>
                  <a:pt x="896" y="896"/>
                </a:moveTo>
                <a:cubicBezTo>
                  <a:pt x="908" y="854"/>
                  <a:pt x="915" y="867"/>
                  <a:pt x="945" y="845"/>
                </a:cubicBezTo>
                <a:cubicBezTo>
                  <a:pt x="984" y="817"/>
                  <a:pt x="996" y="820"/>
                  <a:pt x="1045" y="820"/>
                </a:cubicBezTo>
                <a:cubicBezTo>
                  <a:pt x="1103" y="820"/>
                  <a:pt x="1093" y="830"/>
                  <a:pt x="1119" y="869"/>
                </a:cubicBezTo>
                <a:cubicBezTo>
                  <a:pt x="1142" y="893"/>
                  <a:pt x="1151" y="898"/>
                  <a:pt x="1145" y="921"/>
                </a:cubicBezTo>
                <a:cubicBezTo>
                  <a:pt x="1081" y="921"/>
                  <a:pt x="1026" y="911"/>
                  <a:pt x="993" y="896"/>
                </a:cubicBezTo>
                <a:cubicBezTo>
                  <a:pt x="963" y="882"/>
                  <a:pt x="947" y="872"/>
                  <a:pt x="919" y="845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5" name="Comment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03875" y="4962525"/>
            <a:ext cx="1762125" cy="393700"/>
          </a:xfrm>
          <a:custGeom>
            <a:avLst/>
            <a:gdLst>
              <a:gd name="T0" fmla="+- 0 15565 15565"/>
              <a:gd name="T1" fmla="*/ T0 w 4895"/>
              <a:gd name="T2" fmla="+- 0 14877 13783"/>
              <a:gd name="T3" fmla="*/ 14877 h 1095"/>
              <a:gd name="T4" fmla="+- 0 15639 15565"/>
              <a:gd name="T5" fmla="*/ T4 w 4895"/>
              <a:gd name="T6" fmla="+- 0 14852 13783"/>
              <a:gd name="T7" fmla="*/ 14852 h 1095"/>
              <a:gd name="T8" fmla="+- 0 16188 15565"/>
              <a:gd name="T9" fmla="*/ T8 w 4895"/>
              <a:gd name="T10" fmla="+- 0 14825 13783"/>
              <a:gd name="T11" fmla="*/ 14825 h 1095"/>
              <a:gd name="T12" fmla="+- 0 16758 15565"/>
              <a:gd name="T13" fmla="*/ T12 w 4895"/>
              <a:gd name="T14" fmla="+- 0 14801 13783"/>
              <a:gd name="T15" fmla="*/ 14801 h 1095"/>
              <a:gd name="T16" fmla="+- 0 17751 15565"/>
              <a:gd name="T17" fmla="*/ T16 w 4895"/>
              <a:gd name="T18" fmla="+- 0 14801 13783"/>
              <a:gd name="T19" fmla="*/ 14801 h 1095"/>
              <a:gd name="T20" fmla="+- 0 18099 15565"/>
              <a:gd name="T21" fmla="*/ T20 w 4895"/>
              <a:gd name="T22" fmla="+- 0 14700 13783"/>
              <a:gd name="T23" fmla="*/ 14700 h 1095"/>
              <a:gd name="T24" fmla="+- 0 18395 15565"/>
              <a:gd name="T25" fmla="*/ T24 w 4895"/>
              <a:gd name="T26" fmla="+- 0 14700 13783"/>
              <a:gd name="T27" fmla="*/ 14700 h 1095"/>
              <a:gd name="T28" fmla="+- 0 18373 15565"/>
              <a:gd name="T29" fmla="*/ T28 w 4895"/>
              <a:gd name="T30" fmla="+- 0 14700 13783"/>
              <a:gd name="T31" fmla="*/ 14700 h 1095"/>
              <a:gd name="T32" fmla="+- 0 18099 15565"/>
              <a:gd name="T33" fmla="*/ T32 w 4895"/>
              <a:gd name="T34" fmla="+- 0 14877 13783"/>
              <a:gd name="T35" fmla="*/ 14877 h 1095"/>
              <a:gd name="T36" fmla="+- 0 18321 15565"/>
              <a:gd name="T37" fmla="*/ T36 w 4895"/>
              <a:gd name="T38" fmla="+- 0 14852 13783"/>
              <a:gd name="T39" fmla="*/ 14852 h 1095"/>
              <a:gd name="T40" fmla="+- 0 18447 15565"/>
              <a:gd name="T41" fmla="*/ T40 w 4895"/>
              <a:gd name="T42" fmla="+- 0 14877 13783"/>
              <a:gd name="T43" fmla="*/ 14877 h 1095"/>
              <a:gd name="T44" fmla="+- 0 18944 15565"/>
              <a:gd name="T45" fmla="*/ T44 w 4895"/>
              <a:gd name="T46" fmla="+- 0 13883 13783"/>
              <a:gd name="T47" fmla="*/ 13883 h 1095"/>
              <a:gd name="T48" fmla="+- 0 18992 15565"/>
              <a:gd name="T49" fmla="*/ T48 w 4895"/>
              <a:gd name="T50" fmla="+- 0 13883 13783"/>
              <a:gd name="T51" fmla="*/ 13883 h 1095"/>
              <a:gd name="T52" fmla="+- 0 19166 15565"/>
              <a:gd name="T53" fmla="*/ T52 w 4895"/>
              <a:gd name="T54" fmla="+- 0 13832 13783"/>
              <a:gd name="T55" fmla="*/ 13832 h 1095"/>
              <a:gd name="T56" fmla="+- 0 19292 15565"/>
              <a:gd name="T57" fmla="*/ T56 w 4895"/>
              <a:gd name="T58" fmla="+- 0 13832 13783"/>
              <a:gd name="T59" fmla="*/ 13832 h 1095"/>
              <a:gd name="T60" fmla="+- 0 19214 15565"/>
              <a:gd name="T61" fmla="*/ T60 w 4895"/>
              <a:gd name="T62" fmla="+- 0 13956 13783"/>
              <a:gd name="T63" fmla="*/ 13956 h 1095"/>
              <a:gd name="T64" fmla="+- 0 19166 15565"/>
              <a:gd name="T65" fmla="*/ T64 w 4895"/>
              <a:gd name="T66" fmla="+- 0 14129 13783"/>
              <a:gd name="T67" fmla="*/ 14129 h 1095"/>
              <a:gd name="T68" fmla="+- 0 19166 15565"/>
              <a:gd name="T69" fmla="*/ T68 w 4895"/>
              <a:gd name="T70" fmla="+- 0 14306 13783"/>
              <a:gd name="T71" fmla="*/ 14306 h 1095"/>
              <a:gd name="T72" fmla="+- 0 19066 15565"/>
              <a:gd name="T73" fmla="*/ T72 w 4895"/>
              <a:gd name="T74" fmla="+- 0 14157 13783"/>
              <a:gd name="T75" fmla="*/ 14157 h 1095"/>
              <a:gd name="T76" fmla="+- 0 19192 15565"/>
              <a:gd name="T77" fmla="*/ T76 w 4895"/>
              <a:gd name="T78" fmla="+- 0 14129 13783"/>
              <a:gd name="T79" fmla="*/ 14129 h 1095"/>
              <a:gd name="T80" fmla="+- 0 19314 15565"/>
              <a:gd name="T81" fmla="*/ T80 w 4895"/>
              <a:gd name="T82" fmla="+- 0 14105 13783"/>
              <a:gd name="T83" fmla="*/ 14105 h 1095"/>
              <a:gd name="T84" fmla="+- 0 19488 15565"/>
              <a:gd name="T85" fmla="*/ T84 w 4895"/>
              <a:gd name="T86" fmla="+- 0 13883 13783"/>
              <a:gd name="T87" fmla="*/ 13883 h 1095"/>
              <a:gd name="T88" fmla="+- 0 19562 15565"/>
              <a:gd name="T89" fmla="*/ T88 w 4895"/>
              <a:gd name="T90" fmla="+- 0 13807 13783"/>
              <a:gd name="T91" fmla="*/ 13807 h 1095"/>
              <a:gd name="T92" fmla="+- 0 19688 15565"/>
              <a:gd name="T93" fmla="*/ T92 w 4895"/>
              <a:gd name="T94" fmla="+- 0 13783 13783"/>
              <a:gd name="T95" fmla="*/ 13783 h 1095"/>
              <a:gd name="T96" fmla="+- 0 19788 15565"/>
              <a:gd name="T97" fmla="*/ T96 w 4895"/>
              <a:gd name="T98" fmla="+- 0 13856 13783"/>
              <a:gd name="T99" fmla="*/ 13856 h 1095"/>
              <a:gd name="T100" fmla="+- 0 19762 15565"/>
              <a:gd name="T101" fmla="*/ T100 w 4895"/>
              <a:gd name="T102" fmla="+- 0 13956 13783"/>
              <a:gd name="T103" fmla="*/ 13956 h 1095"/>
              <a:gd name="T104" fmla="+- 0 19688 15565"/>
              <a:gd name="T105" fmla="*/ T104 w 4895"/>
              <a:gd name="T106" fmla="+- 0 13980 13783"/>
              <a:gd name="T107" fmla="*/ 13980 h 1095"/>
              <a:gd name="T108" fmla="+- 0 19788 15565"/>
              <a:gd name="T109" fmla="*/ T108 w 4895"/>
              <a:gd name="T110" fmla="+- 0 14008 13783"/>
              <a:gd name="T111" fmla="*/ 14008 h 1095"/>
              <a:gd name="T112" fmla="+- 0 19884 15565"/>
              <a:gd name="T113" fmla="*/ T112 w 4895"/>
              <a:gd name="T114" fmla="+- 0 14081 13783"/>
              <a:gd name="T115" fmla="*/ 14081 h 1095"/>
              <a:gd name="T116" fmla="+- 0 19962 15565"/>
              <a:gd name="T117" fmla="*/ T116 w 4895"/>
              <a:gd name="T118" fmla="+- 0 14181 13783"/>
              <a:gd name="T119" fmla="*/ 14181 h 1095"/>
              <a:gd name="T120" fmla="+- 0 19910 15565"/>
              <a:gd name="T121" fmla="*/ T120 w 4895"/>
              <a:gd name="T122" fmla="+- 0 14278 13783"/>
              <a:gd name="T123" fmla="*/ 14278 h 1095"/>
              <a:gd name="T124" fmla="+- 0 19710 15565"/>
              <a:gd name="T125" fmla="*/ T124 w 4895"/>
              <a:gd name="T126" fmla="+- 0 14306 13783"/>
              <a:gd name="T127" fmla="*/ 14306 h 1095"/>
              <a:gd name="T128" fmla="+- 0 19540 15565"/>
              <a:gd name="T129" fmla="*/ T128 w 4895"/>
              <a:gd name="T130" fmla="+- 0 14254 13783"/>
              <a:gd name="T131" fmla="*/ 14254 h 1095"/>
              <a:gd name="T132" fmla="+- 0 19514 15565"/>
              <a:gd name="T133" fmla="*/ T132 w 4895"/>
              <a:gd name="T134" fmla="+- 0 14205 13783"/>
              <a:gd name="T135" fmla="*/ 14205 h 1095"/>
              <a:gd name="T136" fmla="+- 0 20010 15565"/>
              <a:gd name="T137" fmla="*/ T136 w 4895"/>
              <a:gd name="T138" fmla="+- 0 13956 13783"/>
              <a:gd name="T139" fmla="*/ 13956 h 1095"/>
              <a:gd name="T140" fmla="+- 0 20058 15565"/>
              <a:gd name="T141" fmla="*/ T140 w 4895"/>
              <a:gd name="T142" fmla="+- 0 13883 13783"/>
              <a:gd name="T143" fmla="*/ 13883 h 1095"/>
              <a:gd name="T144" fmla="+- 0 20133 15565"/>
              <a:gd name="T145" fmla="*/ T144 w 4895"/>
              <a:gd name="T146" fmla="+- 0 13856 13783"/>
              <a:gd name="T147" fmla="*/ 13856 h 1095"/>
              <a:gd name="T148" fmla="+- 0 20259 15565"/>
              <a:gd name="T149" fmla="*/ T148 w 4895"/>
              <a:gd name="T150" fmla="+- 0 14008 13783"/>
              <a:gd name="T151" fmla="*/ 14008 h 1095"/>
              <a:gd name="T152" fmla="+- 0 20210 15565"/>
              <a:gd name="T153" fmla="*/ T152 w 4895"/>
              <a:gd name="T154" fmla="+- 0 14129 13783"/>
              <a:gd name="T155" fmla="*/ 14129 h 1095"/>
              <a:gd name="T156" fmla="+- 0 20158 15565"/>
              <a:gd name="T157" fmla="*/ T156 w 4895"/>
              <a:gd name="T158" fmla="+- 0 14181 13783"/>
              <a:gd name="T159" fmla="*/ 14181 h 1095"/>
              <a:gd name="T160" fmla="+- 0 20459 15565"/>
              <a:gd name="T161" fmla="*/ T160 w 4895"/>
              <a:gd name="T162" fmla="+- 0 14205 13783"/>
              <a:gd name="T163" fmla="*/ 14205 h 109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</a:cxnLst>
            <a:rect l="0" t="0" r="r" b="b"/>
            <a:pathLst>
              <a:path w="4895" h="1095" extrusionOk="0">
                <a:moveTo>
                  <a:pt x="0" y="1094"/>
                </a:moveTo>
                <a:cubicBezTo>
                  <a:pt x="23" y="1080"/>
                  <a:pt x="23" y="1072"/>
                  <a:pt x="74" y="1069"/>
                </a:cubicBezTo>
                <a:cubicBezTo>
                  <a:pt x="260" y="1058"/>
                  <a:pt x="442" y="1064"/>
                  <a:pt x="623" y="1042"/>
                </a:cubicBezTo>
                <a:cubicBezTo>
                  <a:pt x="808" y="1020"/>
                  <a:pt x="1008" y="1033"/>
                  <a:pt x="1193" y="1018"/>
                </a:cubicBezTo>
                <a:cubicBezTo>
                  <a:pt x="1520" y="992"/>
                  <a:pt x="1858" y="1018"/>
                  <a:pt x="2186" y="1018"/>
                </a:cubicBezTo>
              </a:path>
              <a:path w="4895" h="1095" extrusionOk="0">
                <a:moveTo>
                  <a:pt x="2534" y="917"/>
                </a:moveTo>
                <a:cubicBezTo>
                  <a:pt x="2617" y="917"/>
                  <a:pt x="2837" y="917"/>
                  <a:pt x="2830" y="917"/>
                </a:cubicBezTo>
                <a:cubicBezTo>
                  <a:pt x="2823" y="917"/>
                  <a:pt x="2815" y="917"/>
                  <a:pt x="2808" y="917"/>
                </a:cubicBezTo>
              </a:path>
              <a:path w="4895" h="1095" extrusionOk="0">
                <a:moveTo>
                  <a:pt x="2534" y="1094"/>
                </a:moveTo>
                <a:cubicBezTo>
                  <a:pt x="2613" y="1094"/>
                  <a:pt x="2683" y="1080"/>
                  <a:pt x="2756" y="1069"/>
                </a:cubicBezTo>
                <a:cubicBezTo>
                  <a:pt x="2807" y="1061"/>
                  <a:pt x="2868" y="1055"/>
                  <a:pt x="2882" y="1094"/>
                </a:cubicBezTo>
              </a:path>
              <a:path w="4895" h="1095" extrusionOk="0">
                <a:moveTo>
                  <a:pt x="3379" y="100"/>
                </a:moveTo>
                <a:cubicBezTo>
                  <a:pt x="3306" y="100"/>
                  <a:pt x="3419" y="103"/>
                  <a:pt x="3427" y="100"/>
                </a:cubicBezTo>
                <a:cubicBezTo>
                  <a:pt x="3480" y="80"/>
                  <a:pt x="3545" y="59"/>
                  <a:pt x="3601" y="49"/>
                </a:cubicBezTo>
                <a:cubicBezTo>
                  <a:pt x="3636" y="43"/>
                  <a:pt x="3692" y="49"/>
                  <a:pt x="3727" y="49"/>
                </a:cubicBezTo>
                <a:cubicBezTo>
                  <a:pt x="3687" y="87"/>
                  <a:pt x="3664" y="119"/>
                  <a:pt x="3649" y="173"/>
                </a:cubicBezTo>
                <a:cubicBezTo>
                  <a:pt x="3634" y="227"/>
                  <a:pt x="3610" y="301"/>
                  <a:pt x="3601" y="346"/>
                </a:cubicBezTo>
                <a:cubicBezTo>
                  <a:pt x="3591" y="400"/>
                  <a:pt x="3601" y="467"/>
                  <a:pt x="3601" y="523"/>
                </a:cubicBezTo>
              </a:path>
              <a:path w="4895" h="1095" extrusionOk="0">
                <a:moveTo>
                  <a:pt x="3501" y="374"/>
                </a:moveTo>
                <a:cubicBezTo>
                  <a:pt x="3541" y="363"/>
                  <a:pt x="3585" y="360"/>
                  <a:pt x="3627" y="346"/>
                </a:cubicBezTo>
                <a:cubicBezTo>
                  <a:pt x="3679" y="329"/>
                  <a:pt x="3695" y="322"/>
                  <a:pt x="3749" y="322"/>
                </a:cubicBezTo>
              </a:path>
              <a:path w="4895" h="1095" extrusionOk="0">
                <a:moveTo>
                  <a:pt x="3923" y="100"/>
                </a:moveTo>
                <a:cubicBezTo>
                  <a:pt x="3933" y="60"/>
                  <a:pt x="3951" y="29"/>
                  <a:pt x="3997" y="24"/>
                </a:cubicBezTo>
                <a:cubicBezTo>
                  <a:pt x="4035" y="20"/>
                  <a:pt x="4078" y="-23"/>
                  <a:pt x="4123" y="0"/>
                </a:cubicBezTo>
                <a:cubicBezTo>
                  <a:pt x="4149" y="13"/>
                  <a:pt x="4209" y="41"/>
                  <a:pt x="4223" y="73"/>
                </a:cubicBezTo>
                <a:cubicBezTo>
                  <a:pt x="4244" y="119"/>
                  <a:pt x="4217" y="159"/>
                  <a:pt x="4197" y="173"/>
                </a:cubicBezTo>
                <a:cubicBezTo>
                  <a:pt x="4162" y="197"/>
                  <a:pt x="4165" y="197"/>
                  <a:pt x="4123" y="197"/>
                </a:cubicBezTo>
                <a:cubicBezTo>
                  <a:pt x="4139" y="258"/>
                  <a:pt x="4166" y="201"/>
                  <a:pt x="4223" y="225"/>
                </a:cubicBezTo>
                <a:cubicBezTo>
                  <a:pt x="4258" y="240"/>
                  <a:pt x="4284" y="283"/>
                  <a:pt x="4319" y="298"/>
                </a:cubicBezTo>
                <a:cubicBezTo>
                  <a:pt x="4368" y="319"/>
                  <a:pt x="4380" y="345"/>
                  <a:pt x="4397" y="398"/>
                </a:cubicBezTo>
                <a:cubicBezTo>
                  <a:pt x="4413" y="447"/>
                  <a:pt x="4374" y="465"/>
                  <a:pt x="4345" y="495"/>
                </a:cubicBezTo>
                <a:cubicBezTo>
                  <a:pt x="4296" y="544"/>
                  <a:pt x="4212" y="523"/>
                  <a:pt x="4145" y="523"/>
                </a:cubicBezTo>
                <a:cubicBezTo>
                  <a:pt x="4078" y="523"/>
                  <a:pt x="4023" y="512"/>
                  <a:pt x="3975" y="471"/>
                </a:cubicBezTo>
                <a:cubicBezTo>
                  <a:pt x="3952" y="449"/>
                  <a:pt x="3943" y="445"/>
                  <a:pt x="3949" y="422"/>
                </a:cubicBezTo>
              </a:path>
              <a:path w="4895" h="1095" extrusionOk="0">
                <a:moveTo>
                  <a:pt x="4445" y="173"/>
                </a:moveTo>
                <a:cubicBezTo>
                  <a:pt x="4454" y="140"/>
                  <a:pt x="4488" y="111"/>
                  <a:pt x="4493" y="100"/>
                </a:cubicBezTo>
                <a:cubicBezTo>
                  <a:pt x="4504" y="74"/>
                  <a:pt x="4525" y="57"/>
                  <a:pt x="4568" y="73"/>
                </a:cubicBezTo>
                <a:cubicBezTo>
                  <a:pt x="4641" y="101"/>
                  <a:pt x="4688" y="153"/>
                  <a:pt x="4694" y="225"/>
                </a:cubicBezTo>
                <a:cubicBezTo>
                  <a:pt x="4700" y="290"/>
                  <a:pt x="4687" y="302"/>
                  <a:pt x="4645" y="346"/>
                </a:cubicBezTo>
                <a:cubicBezTo>
                  <a:pt x="4615" y="378"/>
                  <a:pt x="4553" y="398"/>
                  <a:pt x="4593" y="398"/>
                </a:cubicBezTo>
                <a:cubicBezTo>
                  <a:pt x="4683" y="398"/>
                  <a:pt x="4821" y="371"/>
                  <a:pt x="4894" y="422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6" name="Comment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165850" y="6205538"/>
            <a:ext cx="127000" cy="61912"/>
          </a:xfrm>
          <a:custGeom>
            <a:avLst/>
            <a:gdLst>
              <a:gd name="T0" fmla="+- 0 17128 17128"/>
              <a:gd name="T1" fmla="*/ T0 w 350"/>
              <a:gd name="T2" fmla="+- 0 17261 17237"/>
              <a:gd name="T3" fmla="*/ 17261 h 174"/>
              <a:gd name="T4" fmla="+- 0 17477 17128"/>
              <a:gd name="T5" fmla="*/ T4 w 350"/>
              <a:gd name="T6" fmla="+- 0 17237 17237"/>
              <a:gd name="T7" fmla="*/ 17237 h 174"/>
              <a:gd name="T8" fmla="+- 0 17180 17128"/>
              <a:gd name="T9" fmla="*/ T8 w 350"/>
              <a:gd name="T10" fmla="+- 0 17386 17237"/>
              <a:gd name="T11" fmla="*/ 17386 h 174"/>
              <a:gd name="T12" fmla="+- 0 17403 17128"/>
              <a:gd name="T13" fmla="*/ T12 w 350"/>
              <a:gd name="T14" fmla="+- 0 17410 17237"/>
              <a:gd name="T15" fmla="*/ 17410 h 17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350" h="174" extrusionOk="0">
                <a:moveTo>
                  <a:pt x="0" y="24"/>
                </a:moveTo>
                <a:cubicBezTo>
                  <a:pt x="74" y="24"/>
                  <a:pt x="331" y="57"/>
                  <a:pt x="349" y="0"/>
                </a:cubicBezTo>
              </a:path>
              <a:path w="350" h="174" extrusionOk="0">
                <a:moveTo>
                  <a:pt x="52" y="149"/>
                </a:moveTo>
                <a:cubicBezTo>
                  <a:pt x="126" y="149"/>
                  <a:pt x="216" y="131"/>
                  <a:pt x="275" y="173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7" name="Comment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505575" y="6078538"/>
            <a:ext cx="53975" cy="136525"/>
          </a:xfrm>
          <a:custGeom>
            <a:avLst/>
            <a:gdLst>
              <a:gd name="T0" fmla="+- 0 18073 18073"/>
              <a:gd name="T1" fmla="*/ T0 w 149"/>
              <a:gd name="T2" fmla="+- 0 16911 16887"/>
              <a:gd name="T3" fmla="*/ 16911 h 375"/>
              <a:gd name="T4" fmla="+- 0 18073 18073"/>
              <a:gd name="T5" fmla="*/ T4 w 149"/>
              <a:gd name="T6" fmla="+- 0 16903 16887"/>
              <a:gd name="T7" fmla="*/ 16903 h 375"/>
              <a:gd name="T8" fmla="+- 0 18073 18073"/>
              <a:gd name="T9" fmla="*/ T8 w 149"/>
              <a:gd name="T10" fmla="+- 0 16895 16887"/>
              <a:gd name="T11" fmla="*/ 16895 h 375"/>
              <a:gd name="T12" fmla="+- 0 18073 18073"/>
              <a:gd name="T13" fmla="*/ T12 w 149"/>
              <a:gd name="T14" fmla="+- 0 16887 16887"/>
              <a:gd name="T15" fmla="*/ 16887 h 375"/>
              <a:gd name="T16" fmla="+- 0 18117 18073"/>
              <a:gd name="T17" fmla="*/ T16 w 149"/>
              <a:gd name="T18" fmla="+- 0 16900 16887"/>
              <a:gd name="T19" fmla="*/ 16900 h 375"/>
              <a:gd name="T20" fmla="+- 0 18096 18073"/>
              <a:gd name="T21" fmla="*/ T20 w 149"/>
              <a:gd name="T22" fmla="+- 0 16925 16887"/>
              <a:gd name="T23" fmla="*/ 16925 h 375"/>
              <a:gd name="T24" fmla="+- 0 18121 18073"/>
              <a:gd name="T25" fmla="*/ T24 w 149"/>
              <a:gd name="T26" fmla="+- 0 16963 16887"/>
              <a:gd name="T27" fmla="*/ 16963 h 375"/>
              <a:gd name="T28" fmla="+- 0 18146 18073"/>
              <a:gd name="T29" fmla="*/ T28 w 149"/>
              <a:gd name="T30" fmla="+- 0 17000 16887"/>
              <a:gd name="T31" fmla="*/ 17000 h 375"/>
              <a:gd name="T32" fmla="+- 0 18164 18073"/>
              <a:gd name="T33" fmla="*/ T32 w 149"/>
              <a:gd name="T34" fmla="+- 0 17070 16887"/>
              <a:gd name="T35" fmla="*/ 17070 h 375"/>
              <a:gd name="T36" fmla="+- 0 18173 18073"/>
              <a:gd name="T37" fmla="*/ T36 w 149"/>
              <a:gd name="T38" fmla="+- 0 17112 16887"/>
              <a:gd name="T39" fmla="*/ 17112 h 375"/>
              <a:gd name="T40" fmla="+- 0 18186 18073"/>
              <a:gd name="T41" fmla="*/ T40 w 149"/>
              <a:gd name="T42" fmla="+- 0 17173 16887"/>
              <a:gd name="T43" fmla="*/ 17173 h 375"/>
              <a:gd name="T44" fmla="+- 0 18158 18073"/>
              <a:gd name="T45" fmla="*/ T44 w 149"/>
              <a:gd name="T46" fmla="+- 0 17187 16887"/>
              <a:gd name="T47" fmla="*/ 17187 h 375"/>
              <a:gd name="T48" fmla="+- 0 18199 18073"/>
              <a:gd name="T49" fmla="*/ T48 w 149"/>
              <a:gd name="T50" fmla="+- 0 17237 16887"/>
              <a:gd name="T51" fmla="*/ 17237 h 375"/>
              <a:gd name="T52" fmla="+- 0 18206 18073"/>
              <a:gd name="T53" fmla="*/ T52 w 149"/>
              <a:gd name="T54" fmla="+- 0 17245 16887"/>
              <a:gd name="T55" fmla="*/ 17245 h 375"/>
              <a:gd name="T56" fmla="+- 0 18214 18073"/>
              <a:gd name="T57" fmla="*/ T56 w 149"/>
              <a:gd name="T58" fmla="+- 0 17253 16887"/>
              <a:gd name="T59" fmla="*/ 17253 h 375"/>
              <a:gd name="T60" fmla="+- 0 18221 18073"/>
              <a:gd name="T61" fmla="*/ T60 w 149"/>
              <a:gd name="T62" fmla="+- 0 17261 16887"/>
              <a:gd name="T63" fmla="*/ 17261 h 3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49" h="375" extrusionOk="0">
                <a:moveTo>
                  <a:pt x="0" y="24"/>
                </a:moveTo>
                <a:cubicBezTo>
                  <a:pt x="0" y="16"/>
                  <a:pt x="0" y="8"/>
                  <a:pt x="0" y="0"/>
                </a:cubicBezTo>
                <a:cubicBezTo>
                  <a:pt x="44" y="13"/>
                  <a:pt x="23" y="38"/>
                  <a:pt x="48" y="76"/>
                </a:cubicBezTo>
                <a:cubicBezTo>
                  <a:pt x="73" y="113"/>
                  <a:pt x="91" y="183"/>
                  <a:pt x="100" y="225"/>
                </a:cubicBezTo>
                <a:cubicBezTo>
                  <a:pt x="113" y="286"/>
                  <a:pt x="85" y="300"/>
                  <a:pt x="126" y="350"/>
                </a:cubicBezTo>
                <a:cubicBezTo>
                  <a:pt x="133" y="358"/>
                  <a:pt x="141" y="366"/>
                  <a:pt x="148" y="37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8" name="Comment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256463" y="3360738"/>
            <a:ext cx="161925" cy="100012"/>
          </a:xfrm>
          <a:custGeom>
            <a:avLst/>
            <a:gdLst>
              <a:gd name="T0" fmla="+- 0 20158 20158"/>
              <a:gd name="T1" fmla="*/ T0 w 450"/>
              <a:gd name="T2" fmla="+- 0 9561 9336"/>
              <a:gd name="T3" fmla="*/ 9561 h 275"/>
              <a:gd name="T4" fmla="+- 0 20166 20158"/>
              <a:gd name="T5" fmla="*/ T4 w 450"/>
              <a:gd name="T6" fmla="+- 0 9584 9336"/>
              <a:gd name="T7" fmla="*/ 9584 h 275"/>
              <a:gd name="T8" fmla="+- 0 20201 20158"/>
              <a:gd name="T9" fmla="*/ T8 w 450"/>
              <a:gd name="T10" fmla="+- 0 9600 9336"/>
              <a:gd name="T11" fmla="*/ 9600 h 275"/>
              <a:gd name="T12" fmla="+- 0 20233 20158"/>
              <a:gd name="T13" fmla="*/ T12 w 450"/>
              <a:gd name="T14" fmla="+- 0 9610 9336"/>
              <a:gd name="T15" fmla="*/ 9610 h 275"/>
              <a:gd name="T16" fmla="+- 0 20278 20158"/>
              <a:gd name="T17" fmla="*/ T16 w 450"/>
              <a:gd name="T18" fmla="+- 0 9624 9336"/>
              <a:gd name="T19" fmla="*/ 9624 h 275"/>
              <a:gd name="T20" fmla="+- 0 20303 20158"/>
              <a:gd name="T21" fmla="*/ T20 w 450"/>
              <a:gd name="T22" fmla="+- 0 9602 9336"/>
              <a:gd name="T23" fmla="*/ 9602 h 275"/>
              <a:gd name="T24" fmla="+- 0 20307 20158"/>
              <a:gd name="T25" fmla="*/ T24 w 450"/>
              <a:gd name="T26" fmla="+- 0 9561 9336"/>
              <a:gd name="T27" fmla="*/ 9561 h 275"/>
              <a:gd name="T28" fmla="+- 0 20311 20158"/>
              <a:gd name="T29" fmla="*/ T28 w 450"/>
              <a:gd name="T30" fmla="+- 0 9527 9336"/>
              <a:gd name="T31" fmla="*/ 9527 h 275"/>
              <a:gd name="T32" fmla="+- 0 20301 20158"/>
              <a:gd name="T33" fmla="*/ T32 w 450"/>
              <a:gd name="T34" fmla="+- 0 9485 9336"/>
              <a:gd name="T35" fmla="*/ 9485 h 275"/>
              <a:gd name="T36" fmla="+- 0 20284 20158"/>
              <a:gd name="T37" fmla="*/ T36 w 450"/>
              <a:gd name="T38" fmla="+- 0 9461 9336"/>
              <a:gd name="T39" fmla="*/ 9461 h 275"/>
              <a:gd name="T40" fmla="+- 0 20268 20158"/>
              <a:gd name="T41" fmla="*/ T40 w 450"/>
              <a:gd name="T42" fmla="+- 0 9437 9336"/>
              <a:gd name="T43" fmla="*/ 9437 h 275"/>
              <a:gd name="T44" fmla="+- 0 20239 20158"/>
              <a:gd name="T45" fmla="*/ T44 w 450"/>
              <a:gd name="T46" fmla="+- 0 9396 9336"/>
              <a:gd name="T47" fmla="*/ 9396 h 275"/>
              <a:gd name="T48" fmla="+- 0 20259 20158"/>
              <a:gd name="T49" fmla="*/ T48 w 450"/>
              <a:gd name="T50" fmla="+- 0 9361 9336"/>
              <a:gd name="T51" fmla="*/ 9361 h 275"/>
              <a:gd name="T52" fmla="+- 0 20283 20158"/>
              <a:gd name="T53" fmla="*/ T52 w 450"/>
              <a:gd name="T54" fmla="+- 0 9318 9336"/>
              <a:gd name="T55" fmla="*/ 9318 h 275"/>
              <a:gd name="T56" fmla="+- 0 20340 20158"/>
              <a:gd name="T57" fmla="*/ T56 w 450"/>
              <a:gd name="T58" fmla="+- 0 9336 9336"/>
              <a:gd name="T59" fmla="*/ 9336 h 275"/>
              <a:gd name="T60" fmla="+- 0 20381 20158"/>
              <a:gd name="T61" fmla="*/ T60 w 450"/>
              <a:gd name="T62" fmla="+- 0 9336 9336"/>
              <a:gd name="T63" fmla="*/ 9336 h 275"/>
              <a:gd name="T64" fmla="+- 0 20427 20158"/>
              <a:gd name="T65" fmla="*/ T64 w 450"/>
              <a:gd name="T66" fmla="+- 0 9336 9336"/>
              <a:gd name="T67" fmla="*/ 9336 h 275"/>
              <a:gd name="T68" fmla="+- 0 20453 20158"/>
              <a:gd name="T69" fmla="*/ T68 w 450"/>
              <a:gd name="T70" fmla="+- 0 9333 9336"/>
              <a:gd name="T71" fmla="*/ 9333 h 275"/>
              <a:gd name="T72" fmla="+- 0 20459 20158"/>
              <a:gd name="T73" fmla="*/ T72 w 450"/>
              <a:gd name="T74" fmla="+- 0 9385 9336"/>
              <a:gd name="T75" fmla="*/ 9385 h 275"/>
              <a:gd name="T76" fmla="+- 0 20461 20158"/>
              <a:gd name="T77" fmla="*/ T76 w 450"/>
              <a:gd name="T78" fmla="+- 0 9405 9336"/>
              <a:gd name="T79" fmla="*/ 9405 h 275"/>
              <a:gd name="T80" fmla="+- 0 20471 20158"/>
              <a:gd name="T81" fmla="*/ T80 w 450"/>
              <a:gd name="T82" fmla="+- 0 9468 9336"/>
              <a:gd name="T83" fmla="*/ 9468 h 275"/>
              <a:gd name="T84" fmla="+- 0 20481 20158"/>
              <a:gd name="T85" fmla="*/ T84 w 450"/>
              <a:gd name="T86" fmla="+- 0 9485 9336"/>
              <a:gd name="T87" fmla="*/ 9485 h 275"/>
              <a:gd name="T88" fmla="+- 0 20516 20158"/>
              <a:gd name="T89" fmla="*/ T88 w 450"/>
              <a:gd name="T90" fmla="+- 0 9543 9336"/>
              <a:gd name="T91" fmla="*/ 9543 h 275"/>
              <a:gd name="T92" fmla="+- 0 20539 20158"/>
              <a:gd name="T93" fmla="*/ T92 w 450"/>
              <a:gd name="T94" fmla="+- 0 9538 9336"/>
              <a:gd name="T95" fmla="*/ 9538 h 275"/>
              <a:gd name="T96" fmla="+- 0 20581 20158"/>
              <a:gd name="T97" fmla="*/ T96 w 450"/>
              <a:gd name="T98" fmla="+- 0 9561 9336"/>
              <a:gd name="T99" fmla="*/ 9561 h 275"/>
              <a:gd name="T100" fmla="+- 0 20590 20158"/>
              <a:gd name="T101" fmla="*/ T100 w 450"/>
              <a:gd name="T102" fmla="+- 0 9569 9336"/>
              <a:gd name="T103" fmla="*/ 9569 h 275"/>
              <a:gd name="T104" fmla="+- 0 20598 20158"/>
              <a:gd name="T105" fmla="*/ T104 w 450"/>
              <a:gd name="T106" fmla="+- 0 9578 9336"/>
              <a:gd name="T107" fmla="*/ 9578 h 275"/>
              <a:gd name="T108" fmla="+- 0 20607 20158"/>
              <a:gd name="T109" fmla="*/ T108 w 450"/>
              <a:gd name="T110" fmla="+- 0 9586 9336"/>
              <a:gd name="T111" fmla="*/ 9586 h 27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</a:cxnLst>
            <a:rect l="0" t="0" r="r" b="b"/>
            <a:pathLst>
              <a:path w="450" h="275" extrusionOk="0">
                <a:moveTo>
                  <a:pt x="0" y="225"/>
                </a:moveTo>
                <a:cubicBezTo>
                  <a:pt x="8" y="248"/>
                  <a:pt x="43" y="264"/>
                  <a:pt x="75" y="274"/>
                </a:cubicBezTo>
                <a:cubicBezTo>
                  <a:pt x="120" y="288"/>
                  <a:pt x="145" y="266"/>
                  <a:pt x="149" y="225"/>
                </a:cubicBezTo>
                <a:cubicBezTo>
                  <a:pt x="153" y="191"/>
                  <a:pt x="143" y="149"/>
                  <a:pt x="126" y="125"/>
                </a:cubicBezTo>
                <a:cubicBezTo>
                  <a:pt x="110" y="101"/>
                  <a:pt x="81" y="60"/>
                  <a:pt x="101" y="25"/>
                </a:cubicBezTo>
                <a:cubicBezTo>
                  <a:pt x="125" y="-18"/>
                  <a:pt x="182" y="0"/>
                  <a:pt x="223" y="0"/>
                </a:cubicBezTo>
                <a:cubicBezTo>
                  <a:pt x="269" y="0"/>
                  <a:pt x="295" y="-3"/>
                  <a:pt x="301" y="49"/>
                </a:cubicBezTo>
                <a:cubicBezTo>
                  <a:pt x="303" y="69"/>
                  <a:pt x="313" y="132"/>
                  <a:pt x="323" y="149"/>
                </a:cubicBezTo>
                <a:cubicBezTo>
                  <a:pt x="358" y="207"/>
                  <a:pt x="381" y="202"/>
                  <a:pt x="423" y="225"/>
                </a:cubicBezTo>
                <a:cubicBezTo>
                  <a:pt x="432" y="233"/>
                  <a:pt x="440" y="242"/>
                  <a:pt x="449" y="25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449" name="Comment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32300" y="6223000"/>
            <a:ext cx="1600200" cy="53975"/>
          </a:xfrm>
          <a:custGeom>
            <a:avLst/>
            <a:gdLst>
              <a:gd name="T0" fmla="+- 0 12313 12313"/>
              <a:gd name="T1" fmla="*/ T0 w 4446"/>
              <a:gd name="T2" fmla="+- 0 17334 17285"/>
              <a:gd name="T3" fmla="*/ 17334 h 150"/>
              <a:gd name="T4" fmla="+- 0 12330 12313"/>
              <a:gd name="T5" fmla="*/ T4 w 4446"/>
              <a:gd name="T6" fmla="+- 0 17326 17285"/>
              <a:gd name="T7" fmla="*/ 17326 h 150"/>
              <a:gd name="T8" fmla="+- 0 12344 12313"/>
              <a:gd name="T9" fmla="*/ T8 w 4446"/>
              <a:gd name="T10" fmla="+- 0 17316 17285"/>
              <a:gd name="T11" fmla="*/ 17316 h 150"/>
              <a:gd name="T12" fmla="+- 0 12387 12313"/>
              <a:gd name="T13" fmla="*/ T12 w 4446"/>
              <a:gd name="T14" fmla="+- 0 17309 17285"/>
              <a:gd name="T15" fmla="*/ 17309 h 150"/>
              <a:gd name="T16" fmla="+- 0 12444 12313"/>
              <a:gd name="T17" fmla="*/ T16 w 4446"/>
              <a:gd name="T18" fmla="+- 0 17299 17285"/>
              <a:gd name="T19" fmla="*/ 17299 h 150"/>
              <a:gd name="T20" fmla="+- 0 12494 12313"/>
              <a:gd name="T21" fmla="*/ T20 w 4446"/>
              <a:gd name="T22" fmla="+- 0 17287 17285"/>
              <a:gd name="T23" fmla="*/ 17287 h 150"/>
              <a:gd name="T24" fmla="+- 0 12561 12313"/>
              <a:gd name="T25" fmla="*/ T24 w 4446"/>
              <a:gd name="T26" fmla="+- 0 17285 17285"/>
              <a:gd name="T27" fmla="*/ 17285 h 150"/>
              <a:gd name="T28" fmla="+- 0 13162 12313"/>
              <a:gd name="T29" fmla="*/ T28 w 4446"/>
              <a:gd name="T30" fmla="+- 0 17267 17285"/>
              <a:gd name="T31" fmla="*/ 17267 h 150"/>
              <a:gd name="T32" fmla="+- 0 13775 12313"/>
              <a:gd name="T33" fmla="*/ T32 w 4446"/>
              <a:gd name="T34" fmla="+- 0 17271 17285"/>
              <a:gd name="T35" fmla="*/ 17271 h 150"/>
              <a:gd name="T36" fmla="+- 0 14372 12313"/>
              <a:gd name="T37" fmla="*/ T36 w 4446"/>
              <a:gd name="T38" fmla="+- 0 17309 17285"/>
              <a:gd name="T39" fmla="*/ 17309 h 150"/>
              <a:gd name="T40" fmla="+- 0 14538 12313"/>
              <a:gd name="T41" fmla="*/ T40 w 4446"/>
              <a:gd name="T42" fmla="+- 0 17320 17285"/>
              <a:gd name="T43" fmla="*/ 17320 h 150"/>
              <a:gd name="T44" fmla="+- 0 14703 12313"/>
              <a:gd name="T45" fmla="*/ T44 w 4446"/>
              <a:gd name="T46" fmla="+- 0 17348 17285"/>
              <a:gd name="T47" fmla="*/ 17348 h 150"/>
              <a:gd name="T48" fmla="+- 0 14869 12313"/>
              <a:gd name="T49" fmla="*/ T48 w 4446"/>
              <a:gd name="T50" fmla="+- 0 17358 17285"/>
              <a:gd name="T51" fmla="*/ 17358 h 150"/>
              <a:gd name="T52" fmla="+- 0 15068 12313"/>
              <a:gd name="T53" fmla="*/ T52 w 4446"/>
              <a:gd name="T54" fmla="+- 0 17369 17285"/>
              <a:gd name="T55" fmla="*/ 17369 h 150"/>
              <a:gd name="T56" fmla="+- 0 15267 12313"/>
              <a:gd name="T57" fmla="*/ T56 w 4446"/>
              <a:gd name="T58" fmla="+- 0 17381 17285"/>
              <a:gd name="T59" fmla="*/ 17381 h 150"/>
              <a:gd name="T60" fmla="+- 0 15465 12313"/>
              <a:gd name="T61" fmla="*/ T60 w 4446"/>
              <a:gd name="T62" fmla="+- 0 17386 17285"/>
              <a:gd name="T63" fmla="*/ 17386 h 150"/>
              <a:gd name="T64" fmla="+- 0 15649 12313"/>
              <a:gd name="T65" fmla="*/ T64 w 4446"/>
              <a:gd name="T66" fmla="+- 0 17390 17285"/>
              <a:gd name="T67" fmla="*/ 17390 h 150"/>
              <a:gd name="T68" fmla="+- 0 15828 12313"/>
              <a:gd name="T69" fmla="*/ T68 w 4446"/>
              <a:gd name="T70" fmla="+- 0 17410 17285"/>
              <a:gd name="T71" fmla="*/ 17410 h 150"/>
              <a:gd name="T72" fmla="+- 0 16013 12313"/>
              <a:gd name="T73" fmla="*/ T72 w 4446"/>
              <a:gd name="T74" fmla="+- 0 17410 17285"/>
              <a:gd name="T75" fmla="*/ 17410 h 150"/>
              <a:gd name="T76" fmla="+- 0 16257 12313"/>
              <a:gd name="T77" fmla="*/ T76 w 4446"/>
              <a:gd name="T78" fmla="+- 0 17410 17285"/>
              <a:gd name="T79" fmla="*/ 17410 h 150"/>
              <a:gd name="T80" fmla="+- 0 16530 12313"/>
              <a:gd name="T81" fmla="*/ T80 w 4446"/>
              <a:gd name="T82" fmla="+- 0 17387 17285"/>
              <a:gd name="T83" fmla="*/ 17387 h 150"/>
              <a:gd name="T84" fmla="+- 0 16758 12313"/>
              <a:gd name="T85" fmla="*/ T84 w 4446"/>
              <a:gd name="T86" fmla="+- 0 17434 17285"/>
              <a:gd name="T87" fmla="*/ 17434 h 150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</a:cxnLst>
            <a:rect l="0" t="0" r="r" b="b"/>
            <a:pathLst>
              <a:path w="4446" h="150" extrusionOk="0">
                <a:moveTo>
                  <a:pt x="0" y="49"/>
                </a:moveTo>
                <a:cubicBezTo>
                  <a:pt x="17" y="41"/>
                  <a:pt x="31" y="31"/>
                  <a:pt x="74" y="24"/>
                </a:cubicBezTo>
                <a:cubicBezTo>
                  <a:pt x="131" y="14"/>
                  <a:pt x="181" y="2"/>
                  <a:pt x="248" y="0"/>
                </a:cubicBezTo>
                <a:cubicBezTo>
                  <a:pt x="849" y="-18"/>
                  <a:pt x="1462" y="-14"/>
                  <a:pt x="2059" y="24"/>
                </a:cubicBezTo>
                <a:cubicBezTo>
                  <a:pt x="2225" y="35"/>
                  <a:pt x="2390" y="63"/>
                  <a:pt x="2556" y="73"/>
                </a:cubicBezTo>
                <a:cubicBezTo>
                  <a:pt x="2755" y="84"/>
                  <a:pt x="2954" y="96"/>
                  <a:pt x="3152" y="101"/>
                </a:cubicBezTo>
                <a:cubicBezTo>
                  <a:pt x="3336" y="105"/>
                  <a:pt x="3515" y="125"/>
                  <a:pt x="3700" y="125"/>
                </a:cubicBezTo>
                <a:cubicBezTo>
                  <a:pt x="3944" y="125"/>
                  <a:pt x="4217" y="102"/>
                  <a:pt x="4445" y="149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/>
              <p14:cNvContentPartPr/>
              <p14:nvPr/>
            </p14:nvContentPartPr>
            <p14:xfrm>
              <a:off x="0" y="152640"/>
              <a:ext cx="9009720" cy="444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6560" y="138960"/>
                <a:ext cx="9041400" cy="447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6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  <p:extLst>
      <p:ext uri="{BB962C8B-B14F-4D97-AF65-F5344CB8AC3E}">
        <p14:creationId xmlns:p14="http://schemas.microsoft.com/office/powerpoint/2010/main" val="283104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Agenda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of Nodal Analysis</a:t>
            </a:r>
          </a:p>
          <a:p>
            <a:r>
              <a:rPr lang="en-US" dirty="0" smtClean="0"/>
              <a:t>Mesh Analysis</a:t>
            </a:r>
          </a:p>
          <a:p>
            <a:pPr lvl="1"/>
            <a:r>
              <a:rPr lang="en-US" dirty="0" smtClean="0"/>
              <a:t>Introduction</a:t>
            </a:r>
          </a:p>
          <a:p>
            <a:pPr lvl="2"/>
            <a:r>
              <a:rPr lang="en-US" dirty="0" smtClean="0"/>
              <a:t>What is a Mesh?</a:t>
            </a:r>
          </a:p>
          <a:p>
            <a:pPr lvl="2"/>
            <a:r>
              <a:rPr lang="en-US" dirty="0" smtClean="0"/>
              <a:t>Mesh Current</a:t>
            </a:r>
          </a:p>
          <a:p>
            <a:pPr lvl="1"/>
            <a:r>
              <a:rPr lang="en-US" dirty="0" smtClean="0"/>
              <a:t>Method</a:t>
            </a:r>
          </a:p>
          <a:p>
            <a:r>
              <a:rPr lang="en-US" dirty="0" smtClean="0"/>
              <a:t>Mesh Analysis with Current Source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4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497</Words>
  <Application>Microsoft Macintosh PowerPoint</Application>
  <PresentationFormat>On-screen Show (4:3)</PresentationFormat>
  <Paragraphs>171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EECS 70A: Network Analysis</vt:lpstr>
      <vt:lpstr>Nodal analysis example</vt:lpstr>
      <vt:lpstr>Nodal analysis example</vt:lpstr>
      <vt:lpstr>Nodal analysis example</vt:lpstr>
      <vt:lpstr>KCL examples</vt:lpstr>
      <vt:lpstr>“Supernode”</vt:lpstr>
      <vt:lpstr>Example nodal w/voltage source</vt:lpstr>
      <vt:lpstr>EECS 70A: Network Analysis</vt:lpstr>
      <vt:lpstr>Today’s Agenda</vt:lpstr>
      <vt:lpstr>Mesh Analysis-Introduction What is a Mesh?  </vt:lpstr>
      <vt:lpstr>Mesh Analysis-Introduction Mesh Current vs. Element Current</vt:lpstr>
      <vt:lpstr>Mesh Analysis-Method</vt:lpstr>
      <vt:lpstr>Mesh Analysis with Current Sources</vt:lpstr>
      <vt:lpstr>Mesh Analysis with Current Sources</vt:lpstr>
      <vt:lpstr>Mesh Analysis - Example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Burke</cp:lastModifiedBy>
  <cp:revision>722</cp:revision>
  <dcterms:created xsi:type="dcterms:W3CDTF">2010-03-26T00:11:49Z</dcterms:created>
  <dcterms:modified xsi:type="dcterms:W3CDTF">2014-04-24T19:54:01Z</dcterms:modified>
</cp:coreProperties>
</file>