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6.xml" ContentType="application/inkml+xml"/>
  <Override PartName="/ppt/notesSlides/notesSlide14.xml" ContentType="application/vnd.openxmlformats-officedocument.presentationml.notesSlide+xml"/>
  <Override PartName="/ppt/ink/ink7.xml" ContentType="application/inkml+xml"/>
  <Override PartName="/ppt/notesSlides/notesSlide15.xml" ContentType="application/vnd.openxmlformats-officedocument.presentationml.notesSlide+xml"/>
  <Override PartName="/ppt/ink/ink8.xml" ContentType="application/inkml+xml"/>
  <Override PartName="/ppt/notesSlides/notesSlide16.xml" ContentType="application/vnd.openxmlformats-officedocument.presentationml.notesSlide+xml"/>
  <Override PartName="/ppt/ink/ink9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0.xml" ContentType="application/inkml+xml"/>
  <Override PartName="/ppt/notesSlides/notesSlide19.xml" ContentType="application/vnd.openxmlformats-officedocument.presentationml.notesSlide+xml"/>
  <Override PartName="/ppt/ink/ink11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411" r:id="rId3"/>
    <p:sldId id="396" r:id="rId4"/>
    <p:sldId id="398" r:id="rId5"/>
    <p:sldId id="397" r:id="rId6"/>
    <p:sldId id="408" r:id="rId7"/>
    <p:sldId id="405" r:id="rId8"/>
    <p:sldId id="399" r:id="rId9"/>
    <p:sldId id="400" r:id="rId10"/>
    <p:sldId id="402" r:id="rId11"/>
    <p:sldId id="409" r:id="rId12"/>
    <p:sldId id="406" r:id="rId13"/>
    <p:sldId id="401" r:id="rId14"/>
    <p:sldId id="403" r:id="rId15"/>
    <p:sldId id="404" r:id="rId16"/>
    <p:sldId id="407" r:id="rId17"/>
    <p:sldId id="410" r:id="rId18"/>
    <p:sldId id="412" r:id="rId19"/>
    <p:sldId id="416" r:id="rId20"/>
    <p:sldId id="413" r:id="rId21"/>
    <p:sldId id="414" r:id="rId22"/>
    <p:sldId id="415" r:id="rId23"/>
    <p:sldId id="283" r:id="rId24"/>
    <p:sldId id="291" r:id="rId25"/>
    <p:sldId id="325" r:id="rId26"/>
  </p:sldIdLst>
  <p:sldSz cx="9144000" cy="6858000" type="screen4x3"/>
  <p:notesSz cx="6950075" cy="9167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8">
          <p15:clr>
            <a:srgbClr val="A4A3A4"/>
          </p15:clr>
        </p15:guide>
        <p15:guide id="2" pos="21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7" autoAdjust="0"/>
    <p:restoredTop sz="94343" autoAdjust="0"/>
  </p:normalViewPr>
  <p:slideViewPr>
    <p:cSldViewPr snapToGrid="0" snapToObjects="1">
      <p:cViewPr varScale="1">
        <p:scale>
          <a:sx n="42" d="100"/>
          <a:sy n="42" d="100"/>
        </p:scale>
        <p:origin x="138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2888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05B7173A-86B1-4F76-8A79-299130E6DC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73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28T18:07:14.4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23059 1501 172 0,'0'0'109'16,"0"0"-6"-16,0 0-93 15,0 0 0 1,0 0 3-1,0 0 0-15,4 8-2 16,11 6 0 0,-1-2-4-16,5 10 1 0,3 9-1 31,4-4 0-31,7 2-2 15,-3-2 1-15,11-3-1 16,3 7 0 0,4-6-2-16,12-5 0 15,-9-6-2 1,9-7 1-16,-16-7-2 15,4 0 0 1,-15-21 0-16,8-6 0 16,-11-12 0-16,3 2 0 15,-10 1 0 1,-9 5 0-16,-7 4 0 15,-3 6 0 1,-4 7 0-16,0 10 0 31,0-2-72-31,0 0-1 0,0-6-61 31,-6-2-14-31,-13-3 81 0</inkml:trace>
  <inkml:trace contextRef="#ctx0" brushRef="#br0" timeOffset="270.0027">23317 1114 247 0,'0'0'129'16,"-2"0"-5"-16,2 0-165 15,0 0 0 1,0 3-85-16,2 1-11 16,17-1 33-16</inkml:trace>
  <inkml:trace contextRef="#ctx0" brushRef="#br0" timeOffset="460.0046">23803 1085 228 0,'4'0'125'16,"3"0"-3"-16,1 0-159 0,2 0-1 16,-2 5-87-1,3-5-8-15,-11 0 36 16</inkml:trace>
  <inkml:trace contextRef="#ctx0" brushRef="#br0" timeOffset="1133.0116">23429 799 80 0,'-37'-7'83'0,"26"3"-3"16,-7 4-48-1,0 0 0-15,-10 0-11 0,-45 0 0 31,-8 21-11-31,-1 7 2 16,4 7-4 0,12 3 1-16,14 4-4 15,4 9 0-15,-1 11-2 16,20 4 0-1,10 21-1-15,16 3 1 16,3-4-3 0,29 17 0-16,20 5-6 15,14-1 1 1,10-3-4-16,9 3 0 15,7-13 2 1,7-22 0-16,9-13 2 16,1-27 1-16,-5-22 6 31,-1-10 1-31,-8-38 18 0,12-28-2 15,3-10 12 1,-7-24 0-16,-15 10-12 16,-21 18 1-1,-10-2-17 1,-9 13 2-16,18-33-5 0,-4-17 0 31,-14 4 0-31,-19 0 0 0,-26 3 0 16,-30 10 0-1,-7 56 0 1,-30 1 0-16,-28-2 0 15,-202-9 0 1,-11 41-130 0,23 21-4-16,45 23-13 15</inkml:trace>
  <inkml:trace contextRef="#ctx0" brushRef="#br0" timeOffset="3613.0364">4025 6657 135 0,'0'-4'109'15,"-3"1"-8"-15,-1-4-85 16,4 3 1 0,0 4-15-1,0 7 1-15,0 24 6 0,0 24 1 16,0 15 0-1,4 13 1-15,-1-3-3 16,1 2 0 0,-4-19-4-1,0-19 0-15,0-16-28 16,0-7 0-1,0-21-93 1,0-3-8-16,7-29 20 16</inkml:trace>
  <inkml:trace contextRef="#ctx0" brushRef="#br0" timeOffset="3943.0397">4402 6687 136 0,'-10'0'92'16,"-23"12"-6"-16,-19 21-76 16,-7 6 0-1,-8 2 10-15,8-7 2 16,4-6-7-1,17-10-1-15,24-4-5 16,14-4 1 0,29 1 4-16,34 5-2 15,22-2-7-15,4 7 1 16,-7 0-4-1,-12 0 0 1,-26 4-20-16,-14-1 0 16,-22-5-97-1,-5-4-5 1,-3-8 4-16</inkml:trace>
  <inkml:trace contextRef="#ctx0" brushRef="#br0" timeOffset="4263.0429">4984 6711 162 0,'0'-2'100'0,"-7"2"-8"31,-18 0-88-31,-16 6 0 16,-7 25 7-16,-5 14 1 15,6 10 2 1,13 8 1-16,12-11 6 16,22 0 0-1,22-11-4-15,16-9 1 16,20-12-20-1,-2-6 1-15,-1-7-86 16,-7-7-3 0,-7 0-40-16,-13-14-10 15,-11-11 99-15</inkml:trace>
  <inkml:trace contextRef="#ctx0" brushRef="#br0" timeOffset="4593.0462">5284 6711 157 0,'0'0'111'0,"-7"17"-8"0,-15 19-85 31,0 12 0-31,0 11 1 16,7-6 0-16,11-16 3 15,8 1 1 1,33-14-13-16,14-10 1 0,12-6-11 31,1-6 0-31,-12 5-52 16,-4-4 2-16,-15 1-82 15,-4 0-11 1,-2-4 50-1</inkml:trace>
  <inkml:trace contextRef="#ctx0" brushRef="#br0" timeOffset="5533.0556">6511 6674 107 0,'-7'0'93'0,"-5"0"-6"0,-7 0-61 16,1 17 1-1,2 20-4-15,6 6 2 16,10-2 2 0,0-7 0-1,4-2-3-15,15-18 1 16,2-14-16-1,10-4 2-15,2-23-11 16,0-14 0 0,-7-1 0-16,-8 0 0 15,-10 5 0-15,-8 8 0 16,0 16 0-1,-11 13 0-15,-12 0 0 16,1 27 0 0,-4 25 0-16,11 0 0 15,8 4 0 1,4 2 0-16,3-10 0 31,3-9 0-31,12-1 0 0,11-18 0 16,-4-10 0-1,11-10 0-15,-3-6 0 16,-1-32 0-16,-3-25 0 31,-14-13 0-31,-12-10 0 0,-7-3 0 16,-38 9-4-1,-21 14 1-15,-27 13-4 16,-15 27 1-1,-7 26-1 1,19 16 1-16,14 54 6 16,27 30 1-1,51 31 7-15,27 8 1 0,53-12-3 31,40-32 0-31,28-40-5 16,12-48 1-16,7-21-2 16,-8-49 0-1,-32-17 0-15,-52-20 0 0,-50 7 0 31,-32-7 0-31,-48 13 0 16,-30 31 0 0,-7 19-45-16,8 16 1 15,13 21-88 1,34 0-9-16,34 32 41 15</inkml:trace>
  <inkml:trace contextRef="#ctx0" brushRef="#br0" timeOffset="5853.0588">7345 6445 163 0,'-6'14'115'15,"4"13"-8"1,-6 19-89-16,4 17 0 15,1-1-11 1,3 9 1 0,0-8-15-16,0-14 0 15,0-8-43-15,0-20 1 16,0-21-60-1,0-7-9-15,0-42 45 16</inkml:trace>
  <inkml:trace contextRef="#ctx0" brushRef="#br0" timeOffset="6173.062">7337 6494 164 0,'0'0'113'15,"8"0"-7"1,6 0-84-16,12 10 0 16,14 25-3-16,8 16 0 15,4 19-4 1,-4 12 0-16,-3-2-8 15,-15 0 2 1,-8-29-9 0,-4-8 0-16,-2-23 0 15,-2-20 0-15,8-34 0 16,4-28 0-16,-4-32 0 15,-6-7 0 1,-6-3 0 0,-3 15 0-16,-7 23-78 15,4 18-1-15,4 20-56 31,7 8-14-31,7 13 89 0</inkml:trace>
  <inkml:trace contextRef="#ctx0" brushRef="#br0" timeOffset="6473.065">8311 6338 157 0,'0'0'111'15,"0"0"-7"1,0 21-80-16,-11 14-1 16,-4 10-4-16,0 2-2 15,-3 6 0 1,3-14 0-16,3-10-7 15,12-7 2 1,4-8-12-16,30-7 0 16,10-4-20-1,8-3 1-15,8-7-111 16,-6-32-6-16,-2-15 8 15</inkml:trace>
  <inkml:trace contextRef="#ctx0" brushRef="#br0" timeOffset="6653.0668">8492 6317 174 0,'-7'28'130'0,"-5"21"-9"16,2 27-94 0,-5 20 1-1,3 15-26-15,5 24 1 0,3 0-79 31,4-7-1-31,8-13-53 0,11-33-11 16,2-23 85 0</inkml:trace>
  <inkml:trace contextRef="#ctx0" brushRef="#br0" timeOffset="8116.0817">4381 8335 58 0,'0'-3'89'0,"0"-5"-5"15,0 2-30 1,0 2-2-16,0-3-26 15,0 3 2-15,0 4-14 16,0 4 1-16,0 31 5 16,0 20 0-1,3 28-4 1,-3 7 1-16,0 4-10 15,-10-12 1-15,-5-17-7 32,4-16 1-32,-1-20-50 0,5-15 1 31,7-14-85-31,0-14-10 0,7-28 45 15</inkml:trace>
  <inkml:trace contextRef="#ctx0" brushRef="#br0" timeOffset="8746.088">4667 8397 180 0,'0'0'118'16,"0"7"-7"-1,3 20-95-15,4 15 0 16,-3 6-8-1,-1 7 0-15,1-2-4 16,0-4 0-16,4-16 0 16,-6-8 0-1,11-11-18-15,-6-14 1 31,0-4-21-31,0-27 0 0,1-10 10 32,-8-8 2-32,0 0 27 0,0 4 1 15,-8 8 14 1,1 8 2-1,0 5-4-15,0 10 1 0,7 5-10 32,0 5 1-32,0 4-5 0,21 4 0 15,13 23 2 1,18 15 1-1,4 6 4-15,-1 1 1 16,0-1-4 0,-10-16 2-16,-8-18-11 15,-4-14 0 1,-3-22 0-16,0-30 0 15,-12-9 0 1,-11-9 0-16,-7-6 0 16,0 14 0-1,-15 6-73-15,9 17 0 16,6 19-62-1,0 7-13-15,21 9 82 16</inkml:trace>
  <inkml:trace contextRef="#ctx0" brushRef="#br0" timeOffset="9146.092">5773 8335 180 0,'0'0'132'15,"0"0"-8"-15,23 0-94 16,18 0 0-1,26 0-23 1,14 0 1-16,15 0-8 16,-10 0 0-1,-13 0-14-15,-20 0 1 0,-6 0-82 31,-24 0-4-31,-16 0-28 16,-7 0-10-16</inkml:trace>
  <inkml:trace contextRef="#ctx0" brushRef="#br0" timeOffset="9330.0942">5852 8576 207 0,'0'4'136'16,"25"-4"-6"-16,23 4-112 15,23-4 2 1,6 0-68-16,12 0 1 16,2 0-85-1,4-4-10-15,1-6 45 16</inkml:trace>
  <inkml:trace contextRef="#ctx0" brushRef="#br0" timeOffset="9730.0982">7166 8318 156 0,'0'0'101'16,"-7"0"-7"-16,-15 10-76 0,-4 14 0 15,0 21 4-15,8 7 1 16,14-7 0 0,4 0 1-1,22-17-9-15,18-15 2 16,16-13-17-1,3-10 0 1,-7-25 0-16,-15-10 0 0,-27 4 0 16,-10-11 0-1,-35 7 0-15,-33 21 0 16,-13 10 0-1,-1 14 0 1,13 0-27-16,13 21 1 16,44 2-104-1,20 16-8-15,47-12 18 16</inkml:trace>
  <inkml:trace contextRef="#ctx0" brushRef="#br0" timeOffset="10240.1033">7514 8220 176 0,'-3'11'124'0,"3"10"-8"0,0 13-88 31,0 8 1-31,10-1-15 0,17-6 1 15,10-4-11 1,3-13 1-16,5-18-5 16,3 0 0-1,4-18 0 1,-8-17 0-16,-6-4 0 15,-13 10 0 1,2-3 0-16,-9 4 0 0,-15 8 0 31,-3 16 0-31,0 4 0 16,-3 14 0-16,-5 27 0 15,5 1 0 1,3 13 0-16,3-6 0 16,23-8 0-1,7-6 0-15,8-11-6 16,0-6 2-1,15-11-125-15,3-7-4 16,4-29-11 0</inkml:trace>
  <inkml:trace contextRef="#ctx0" brushRef="#br0" timeOffset="10480.1057">8518 8072 182 0,'4'0'122'15,"-1"0"-8"1,1 17-88-16,7 18 0 15,5 6-10 1,1 8 1 0,-2 9-14-16,3 2 2 0,1-6-17 31,0-1 2-31,0-15-75 0,-5-18-2 15,6-13-41 1,-6-11-10 0,-14-37 87-16</inkml:trace>
  <inkml:trace contextRef="#ctx0" brushRef="#br0" timeOffset="10620.1071">8436 8072 247 0,'30'-4'134'15,"44"1"-4"-15,34-8-152 16,17 4 1-1,16 0-109-15,-11 0-6 16,-8-6 10 0</inkml:trace>
  <inkml:trace contextRef="#ctx0" brushRef="#br0" timeOffset="31734.7125">10500 4314 25 0,'4'-3'56'15,"3"-4"0"-15,4-1-29 16,0 2-1 0,-4 0 0-16,1 2 0 15,-4 0-2 1,-1 0 0-16,-3 4-15 15,0-2 0-15,0 2-3 32,-3 0 2-32,-9 0 0 0,-6 0 1 15,-12 0-5 1,0 0 1-1,-14 6-1-15,-15 2 1 16,-11-2 3 0,-12 0 0-16,-7-2 2 15,-4-4-1 1,8 0-3-16,7 0 1 0,20 0-3 31,10 0 1-31,17 0-4 16,17 0 0-16,10 0-19 15,4 0 0 1,0 0-64-16,7 0-5 0,8 0-15 31,4 0-2-31</inkml:trace>
  <inkml:trace contextRef="#ctx0" brushRef="#br0" timeOffset="32384.758">9822 4120 88 0,'0'0'94'0,"0"-3"-5"16,0-1-58 0,0 1-1-1,0 0-21-15,0 3 1 16,0 0-5-1,-18 3 1-15,-9 18 2 16,-10 3-1 0,-7 3 0-16,-12 12-1 15,7-5-3-15,6-9 1 16,9-9-3-1,8-4 0-15,15-6 4 16,11 1 1 0,4 3 2-16,29 4 1 15,9 4-6 1,9 7 1-16,1 1-3 31,-4 2 2-31,1 0-21 0,-9-7 2 16,-2-1-98-1,-6-6-7-15,2-7 10 16</inkml:trace>
  <inkml:trace contextRef="#ctx0" brushRef="#br0" timeOffset="34714.9211">7240 3834 54 0,'0'0'59'0,"-7"-4"-1"16,-1 4-51-1,4 0 1-15,-6 0-4 16,3 0 2-1,-1 10 7-15,0 10-1 32,1 5 3-32,3 6 2 0,4 3 1 15,0-5 0 1,0-5 3-1,11-3 1-15,5-8-5 16,5-3 2 0,2-2-10-16,-1-4 1 0,-4-4-9 31,5 0 1-31,-5 0-30 0,-2-8 3 15,-6-2-79 1,-2-7-7 0,-4-1 24-16</inkml:trace>
  <inkml:trace contextRef="#ctx0" brushRef="#br0" timeOffset="34874.9323">7225 3560 63 0,'0'0'0'0,"0"0"0"16,0 0-57-1</inkml:trace>
  <inkml:trace contextRef="#ctx0" brushRef="#br0" timeOffset="35855.0009">7473 3895 63 0,'0'-3'83'16,"0"0"-4"-1,0-4-46-15,0 3-1 16,0 1-23-1,0-1 0 1,-3 4-9-16,-8 0 1 0,3 18 0 31,-3 9 0-31,4 12 1 16,7-2 0-16,0 5 4 15,0 3-1 1,4-7 5-16,10-6 1 16,16-8 2-1,0-11 2-15,3-3-4 16,8-10 0-1,-4 0-4-15,0-10 1 16,-4-7-2 0,-11-3 1-16,-6-5-5 15,-13-3 0-15,-3 0-8 16,-3 7 1-1,-19 8-3 1,-1 9 0-16,-3 4 3 16,4 21 0-16,7 13-9 31,11 1 1-31,4 0-89 0,15-15-7 15,7-9 6 1</inkml:trace>
  <inkml:trace contextRef="#ctx0" brushRef="#br0" timeOffset="37035.0835">10189 1644 16 0,'0'-5'58'0,"0"5"1"16,0-3-22-1,0-1 0-15,0 2-15 16,-8 2-1-1,1 0-8-15,-5 0-1 0,-2 0 1 32,-6 20 1-32,-2 4 0 15,8 11 2-15,-1 0-3 16,0-4 0-1,12-4 5-15,3-9 0 0,3 2-1 32,20-5 1-32,3-13-14 15,3-2 1 1,5 0-93-16,-1-6 1 15,-7-19-35 1,-3 1-7-16</inkml:trace>
  <inkml:trace contextRef="#ctx0" brushRef="#br0" timeOffset="37175.0933">10085 1352 65 0,'0'0'0'0,"7"0"0"16,12 0-58-1</inkml:trace>
  <inkml:trace contextRef="#ctx0" brushRef="#br0" timeOffset="37948.1475">10425 1816 39 0,'0'0'65'16,"-3"0"-2"0,3 0-40-16,0-3 1 31,0-1-11-31,12 4-1 0,13-7-5 31,-7 4 2-31,12-1-8 0,-12 4 0 16,-6 0 0-1,-1 0 0 1,-11 0 2-16,0 0 0 0,0 14-1 31,0 0 0-31,-15 6-2 0,1 1 0 31,-1-4 2-31,3 8 1 16,12-11 11-1,0 0 1-15,27-7-3 16,6-1 2-16,15 2-29 16,-5-4 1-1,-1-4-77-15,-9 6-7 16,-14-2 17-1</inkml:trace>
  <inkml:trace contextRef="#ctx0" brushRef="#br0" timeOffset="39008.2217">10677 3858 134 0,'0'0'91'0,"0"-4"-4"15,0 4-83 1,-4 0 1-16,2 0 2 15,-3 21 0 1,1 6 4-16,4 5 1 16,0 5 2-1,0-9 1-15,9-3 0 16,12-8 1-16,-2-11-9 31,4-2 0-31,2-4-118 0,-7-6-6 16,-3-26-10-1</inkml:trace>
  <inkml:trace contextRef="#ctx0" brushRef="#br0" timeOffset="39128.2301">10607 3584 135 0,'0'-4'75'0,"0"4"-3"0,7 0-158 31,28 0-4-31,8 0 10 16</inkml:trace>
  <inkml:trace contextRef="#ctx0" brushRef="#br0" timeOffset="41432.3915">11066 3962 41 0,'0'-7'59'16,"0"7"2"-16,0 0-35 15,-7 0 1-15,-4 0-1 16,-3 0-1-1,-2 0-7 1,2 9 0-16,2-2-10 16,1 1 0-1,7-2 3-15,4-2-1 16,0-1-2-1,8 1 1-15,21 3-9 16,13 3 1-16,2 5-2 16,0 4 1-1,-8 5 8-15,-13 1 2 16,-12 3 9-1,-11-3 0-15,-3-8-1 16,-31-8 1 0,-6 2-8-16,-8-8 0 31,-1 4-8-31,9-7 0 0,11 0-17 15,13 0 1 1,10 0-58-16,6 0 0 16,0-7-44-1,3 0-9 1,18-2 64-16</inkml:trace>
  <inkml:trace contextRef="#ctx0" brushRef="#br0" timeOffset="41682.409">10989 3934 151 0,'7'-4'113'16,"26"-2"-8"-16,27-5-88 16,21-3-1-1,22-3-120-15,-2 3-6 16,-9-4-9-1</inkml:trace>
  <inkml:trace contextRef="#ctx0" brushRef="#br0" timeOffset="47072.7863">4392 9915 137 0,'0'0'103'16,"0"-3"-8"-16,0 3-85 15,0-2 0 1,0 2-12-1,0 0 1-15,-4 0 1 0,0 9 0 16,1 11 2 0,-4 9 1-16,0 2 5 15,3 7 0 1,4-1 6-1,0 9-1-15,0-8 5 16,11 0 0-16,3-10 2 16,9-8 0-16,6-2-7 15,5-12 0 1,-1 5-9-1,0-11 1-15,5 0-13 16,-9-11 2 0,0-9-53-1,-6-4-1-15,-5-7-67 16,-11-8-11-1,-7-12 55-15</inkml:trace>
  <inkml:trace contextRef="#ctx0" brushRef="#br0" timeOffset="47242.7982">4467 9539 225 0,'-4'-4'111'15,"4"4"-5"1,0 0-209-16,0 0-4 15,11 0-12-15</inkml:trace>
  <inkml:trace contextRef="#ctx0" brushRef="#br0" timeOffset="48622.8948">5022 10130 55 0,'0'0'73'15,"0"0"-1"-15,0 3-43 16,0-3 0-16,0 0-3 15,18 0-1 1,9-6-5-16,2-4-1 16,4-1-13-1,5 4 0 1,-2 0-4-16,-6 7 1 15,-1 4-3 1,-3-4 0 0,-7 3 0-16,-4 4 0 0,-7 0 1 15,-5 0 2 1,0 3-2-16,-3 0 0 15,0 4 1 1,0 0 0 0,-3 4 0-16,-8 2 0 0,-4 1-1 31,0 3 0-31,0 7 1 0,-3 1-1 31,7-8 6-31,2 0 0 16,9-7 5-16,9-7 0 15,24-2-4 1,16-8 0-16,6 0-4 15,-4 0 1 1,-2 0-1-16,-16 0 0 16,-15 0 2-1,1 0 0-15,-12 0 1 16,-3 0 1-16,-4 0-3 15,0 0 1 1,0 0-4-16,0 0 1 16,0 0-7-1,0 0 1-15,0 0-85 31,4 0-2-31,-4-4-42 0,0-3-11 16</inkml:trace>
  <inkml:trace contextRef="#ctx0" brushRef="#br0" timeOffset="49222.9368">6092 9975 205 0,'0'-4'128'16,"0"-2"-7"-1,26-2-105-15,23 2 1 16,14-2-11-1,14 4 1 1,-11 4-7-16,-6 0 1 0,-20 0-19 16,-9 0 1-1,-17 4-95-15,-7 0-2 16,-7-4-10-1</inkml:trace>
  <inkml:trace contextRef="#ctx0" brushRef="#br0" timeOffset="49512.9571">6285 9660 133 0,'0'0'106'16,"0"3"-8"-1,0 25-65-15,11 9 1 16,11 19-9 0,-4 0 0-16,2-4-12 15,-10 9 1-15,-3-15-7 16,-3-5 1-1,-4-7-20 1,0-12 0-16,4-5-116 16,0-7-5-16,10-10 3 31</inkml:trace>
  <inkml:trace contextRef="#ctx0" brushRef="#br0" timeOffset="50183.004">7259 9777 123 0,'0'-3'101'16,"0"3"-7"0,0-3-72-16,-7-1-1 0,-5 4-12 31,-3 0 0-31,-3 7-1 0,7 17-1 15,3 8 5 1,1 5 1 0,7 6 6-16,0-6 0 15,0-2-1 1,15-5 1-16,0-5-11 0,14-2 1 15,4-11-9 1,-2-6 0 0,2-2 0-16,0-4 0 15,-7-4-82 1,-1-17-1-1,-2-17-53-15,-8-10-13 16,-4-13 93 0</inkml:trace>
  <inkml:trace contextRef="#ctx0" brushRef="#br0" timeOffset="50293.0117">7285 9421 162 0,'0'0'19'16,"0"0"2"-16,0 0-127 15</inkml:trace>
  <inkml:trace contextRef="#ctx0" brushRef="#br0" timeOffset="51083.067">7811 9975 162 0,'-4'0'110'16,"1"-4"-6"-1,-5 4-93-15,0 0 0 16,1 0-5-1,3 0 0 1,0 0 7-16,4 7 2 0,8 3-7 31,18 4 1-31,7 3-8 0,-3 7 0 16,11-3 5-1,-15 4 0 1,-15-1 7-16,-11-4 0 16,0 1-6-1,-23-3 2-15,-10 0-9 0,0-5 0 31,-8-10 0-31,11-3 0 16,5 0-20 0,6 0 2-16,8-7-112 15,11 1-6 1,0-11 7-16</inkml:trace>
  <inkml:trace contextRef="#ctx0" brushRef="#br0" timeOffset="51313.0831">7770 9888 239 0,'0'-3'133'16,"26"-4"-4"-16,18-7-125 0,1-1 2 15,18 6-67 1,-7-1 2-16,-12 6-75 16,4 4-10-1,-15 0 61 1</inkml:trace>
  <inkml:trace contextRef="#ctx0" brushRef="#br0" timeOffset="51923.1258">8759 9697 171 0,'0'0'122'0,"0"0"-6"15,0 0-91 1,4 0 0-1,22 0-13-15,18 0 1 0,8-10-7 32,7 4 1-32,-6-2-6 0,-10 5 1 31,-13 3-12-31,-4-3 0 15,-8 3-82 1,1 0-4-16,-4 0-31 16,7 0-9-16</inkml:trace>
  <inkml:trace contextRef="#ctx0" brushRef="#br0" timeOffset="52123.1398">8782 9812 193 0,'0'0'129'16,"0"0"-7"-16,29 0-102 31,19 0 1-31,21 0-22 0,10 3 0 16,3 4-122-1,-5 1-4-15,-3 2-11 16</inkml:trace>
  <inkml:trace contextRef="#ctx0" brushRef="#br0" timeOffset="52803.1874">9966 9556 135 0,'-4'0'100'0,"-10"0"-6"16,-9 0-72-1,2 17 1 1,-2 11 1-16,4 3 0 0,13 7-4 31,2 6 1-31,4-8-5 0,4 1 0 16,14-6-9-1,5 4 2 1,2-10-9-16,1-8 0 15,3 0 0 1,-3-7 0-16,4-10-31 16,-1 0 1-1,20-7-101-15,-12-27-7 16,-4-15 22-16</inkml:trace>
  <inkml:trace contextRef="#ctx0" brushRef="#br0" timeOffset="52963.1986">9859 9134 221 0,'0'0'111'32,"0"-3"-4"-32,0 3-213 0,15 0-5 15,18 0-11 1</inkml:trace>
  <inkml:trace contextRef="#ctx0" brushRef="#br0" timeOffset="53823.2588">10637 9760 107 0,'-8'0'77'16,"-7"0"-3"-1,-7 0-66-15,-8 14 0 16,8 10 13 0,-7 18-1-1,-1 3 1-15,15 13 0 16,8 5-2-16,7-5 0 15,0-2-4 1,18-4 0-16,19-5-2 16,4-15 1-1,15-15 2-15,4-13 0 16,-2-4-6-1,-13-10 0-15,-12-11-7 16,-18-3 1 0,-15 3-7-16,-8 1 2 15,-29 8-4-15,-3 12 0 16,3 0-87-1,14 26-2-15,17-6-40 16,6-11-11 0</inkml:trace>
  <inkml:trace contextRef="#ctx0" brushRef="#br0" timeOffset="60683.7393">3859 11351 156 0,'0'-4'117'0,"-4"-2"-7"15,1-5-91-15,-2 9 1 16,2-2-18-1,3 4 1 1,0 4 1-16,0 23 1 16,0 11 1-1,8 14 1 1,14 10 0-16,0 0 0 0,-3 1 1 31,-5-2 1-31,1-11 0 0,-3-13 1 16,-5-8-5-1,-3-16 2 1,-4-9-7-16,3-4 0 15,5-7 0 1,-1-32 0-16,0-12 0 16,4-18 0-1,1-11 0-15,-5 4 0 16,4-3 0-16,0 15 0 15,-3 9 0 1,-1 7 0-16,-3 13-9 16,0 12 2-1,-1 8-118-15,4 15-5 16,4 0-10-1</inkml:trace>
  <inkml:trace contextRef="#ctx0" brushRef="#br0" timeOffset="61133.7708">4341 11529 151 0,'0'0'109'15,"0"0"-7"1,7 0-83-16,15 0 0 0,8-4-14 31,3-3 1-31,1 7-5 16,-14 0 0-16,-4 3 1 15,-16 19 1 1,0 7 3-16,-22 10 0 0,-12 2 2 31,9-6 0-31,3-7 8 16,10-7 0-1,12-3-2-15,19-13 0 16,21-5-12-1,13 0 1-15,6 0-61 16,-7 0 1 0,-8-5-76-16,-15-3-12 15,-13 1 60-15</inkml:trace>
  <inkml:trace contextRef="#ctx0" brushRef="#br0" timeOffset="61393.789">4825 11403 192 0,'0'0'129'16,"11"0"-7"-1,26 0-104-15,12 0 0 16,13 0-72 0,1-3-1-1,1-7-72-15,-8-4-10 16,-16-3 57-16</inkml:trace>
  <inkml:trace contextRef="#ctx0" brushRef="#br0" timeOffset="61855.8229">5178 11122 162 0,'0'0'108'16,"0"8"-7"0,3 16-88-1,-3 14-1-15,4 14-1 16,3 8 0-16,4-5-1 31,1 0 0-31,2-4-3 0,1-2 0 16,0-8 1-1,3 1 0-15,-7-7 4 16,-3-11 1-1,-2-7-5 1,3-6 2-16,-2-11-10 16,8-8 0-16,7-29 0 15,0-26 0 1,16-20 0-1,-5-10 0-15,-3-1 0 0,-5 8 0 16,-10 20-51 0,-4 17 2-1,-7 19-83-15,-1 19-11 0,0 11 49 31</inkml:trace>
  <inkml:trace contextRef="#ctx0" brushRef="#br0" timeOffset="62367.8591">5733 11425 210 0,'0'0'117'16,"0"0"-5"-1,0 0-110-15,-8 20 1 16,-2 4 7 0,-5 4 1-1,8-4 3-15,-1 1 1 16,4-11-7-1,4-5 1 1,0-2-9-16,0-7 0 0,15 4 0 16,18-4 0-1,1 0 0-15,2-8 0 16,4 2-56-1,-6-5 2 1,1-5-79-16,-10-5-11 0,-10-7 56 31</inkml:trace>
  <inkml:trace contextRef="#ctx0" brushRef="#br0" timeOffset="62547.8717">5896 11347 203 0,'-4'18'129'15,"4"17"-6"-15,-4 20-109 16,4 11 1-1,0 10-17-15,0-3 1 16,8 0-59 0,4-11-1-16,-12-10-64 15,0-11-13-15,-20-9 64 16</inkml:trace>
  <inkml:trace contextRef="#ctx0" brushRef="#br0" timeOffset="63097.9102">3640 12196 58 0,'-11'-4'82'16,"-11"4"-3"-16,-4 0-42 15,-3 0 2 1,3 0-23 0,7 0 1-16,12 4-1 15,7 3 0-15,44-1 16 16,41 1-1-1,53-7-1-15,43 0 0 16,41 0-17 0,23 0 2-16,7-7-15 15,-12 1 0 1,-18-5 0-16,-40 1 0 15,-37 0 0 1,-39-1 0-16,-46 8-95 16,-23 3-2-16,-37 0-42 15,-4 0-11 1</inkml:trace>
  <inkml:trace contextRef="#ctx0" brushRef="#br0" timeOffset="63617.9466">4288 12569 185 0,'-3'-7'128'16,"-1"-3"-7"-16,-4-7-105 15,5 14 0 1,3 3-15-1,0 20 0-15,0 21 8 16,0 15 1-16,0 7-2 31,0-2 1-31,3-1-6 0,2-12 1 16,-2-14-31-1,4-12 2-15,1-16-105 16,3-6-7 0,0-18 15-1</inkml:trace>
  <inkml:trace contextRef="#ctx0" brushRef="#br0" timeOffset="64147.9837">4025 12591 136 0,'0'0'108'16,"0"0"-7"-16,0-11-71 15,4-7 1 1,26-2-5-16,7-8 1 15,19 3-8 1,10-2 1-16,12 11-14 16,10 4 1-16,-2 12-7 15,-8 0 0 1,-19 18 0-16,-18 9 0 15,-15 5 0 1,-19-1 0-16,-4 0 0 16,-20-3 0-1,-21-7-2-15,-6-4 1 16,-12-10-2-1,12-4 0 1,-1-3-3-16,7 0 0 0,17 0 4 31,10 0 1-31,11 4 7 0,4 14 1 16,24 15-2-1,14 9 1 1,1 6-6-16,-5 11 0 16,0 0 0-1,-5-3 0-15,-11-5-9 0,-7-12 1 31,-4-13-109-31,0-9-3 16,1-17-16 0</inkml:trace>
  <inkml:trace contextRef="#ctx0" brushRef="#br0" timeOffset="64858.0334">4888 12634 137 0,'-3'-2'114'16,"-4"-2"-10"-16,-1 4-74 15,5-3-1-15,3-4-9 16,0 7 1-16,18-4-3 15,19 4 0 1,11 0-12 0,4 4 1-16,-11-4-6 15,-1 0 1 1,-10 0-2-16,-4 4 1 0,-7-1 0 31,-5 0 1-31,1 1-2 16,-7 3 0-16,-5 0 0 15,-3 6 0 1,0 1 0-16,-3 13 0 15,-20 5 0 1,-6 3 0-16,-9 10 0 16,6-4 0-1,-2 0 0-15,11-6 0 16,16 0 0-16,11-11 0 15,36-7 0 1,20-6 0-16,10-11 0 16,8 0 0-1,-12 0 0-15,-13-4 0 31,-17 1-86-31,-13 3-1 0,-16 0-50 32,-3 0-13-32,-4-4 99 0</inkml:trace>
  <inkml:trace contextRef="#ctx0" brushRef="#br0" timeOffset="83766.3571">10040 1263 23 0,'0'0'42'0,"0"0"2"16,0 0-37-16,0 0 1 15,0 4-2 1,0-4 1-16,0 2 11 15,0-2-1 1,0 4 1-16,0 3 1 16,0-3-12-1,0 6 1-15,0-6-3 16,0-4 0-16,0 0 3 15,0 0 0 1,3 0 9-16,2-4 0 16,-1-6-2-1,-4 6 0 1,0 4-13-16,0 0 1 15,0 0-3 1,-9 0 2 0,-1 4-1-16,2 10 1 0,1-11-5 15,7 0-1 1,0 1 1-16,0-4 0 15,0 0 4 1,0 0 0 0,4 0 0-16,3 0 0 15,1 0-1 1,-2-4 0-16,-1 1 0 15,-1 3 0 1,-4-3 0-16,0 3 1 16,0 0-1-16,0 0 1 15,0 0-1 1,0 0 0-16,0 0-3 15,0 0 0 1,0 0-15-16,4 0 0 16,2 0-13-1,3 0 0-15,5 3 14 16,-7 0 0-16,5-3 16 15,-5 4 1 1,0-4 2 0,-3 2 2-16,-1-2 4 15,0 4 1-15,-3 4 5 31,0-8 1-31,0 0-1 0,0 0 1 16,0 0-4 0,0 0 0-16,0-4-7 15,-6-4 1 1,-2 6-3-1,5-2 1-15,-4 1-1 16,3 3 0 0,0 0-4-16,4 0 0 0,-4 0-27 31,4 0 1-31,0 0-56 15,0 0-3-15,0 0 27 16</inkml:trace>
  <inkml:trace contextRef="#ctx0" brushRef="#br0" timeOffset="99001.4239">6811 11947 76 0,'0'0'83'16,"-3"0"-2"-16,-5-4-49 15,-4 4 0 1,-3-3-5-16,4 3-1 15,1 0-13 1,-3 0 0-16,13 0-1 16,0 0 1-16,23 0 10 15,23 0 1 1,23 0-12-16,2 0 0 15,-4 0-4 1,-15 0 1-16,-11 0-2 16,-12 0 1-1,-7 0-8-15,-11 0 0 16,-4 0-26-1,4 0 1 1,-8 0-89-16,2 7-3 0,-5-4-2 31</inkml:trace>
  <inkml:trace contextRef="#ctx0" brushRef="#br0" timeOffset="99675.4712">6944 11791 121 0,'-4'-4'99'0,"0"4"-6"15,1-2-69 1,-1-6 0-16,0 4-10 15,0 2 1 1,4-2-12-16,0 4 0 16,0 0-3-1,0 0 0-15,0 18 4 16,8 6 0-16,7 3 5 31,0 22 0-31,7-4 0 0,-7-2 1 16,0 0 6-1,-8-5 0-15,0-10-1 16,-3-8 1-16,-4-10-13 31,4-3 1-31,-4-3-4 0,0-1 0 31,0-3-9-31,0 0 1 0,0 0-121 31,0-7-5-31,4-10-6 16</inkml:trace>
  <inkml:trace contextRef="#ctx0" brushRef="#br0" timeOffset="100655.5398">7866 11455 180 0,'0'-4'116'0,"0"1"-8"16,0-3-100-1,0 3 0-15,0 3-8 16,0 0 1-16,0 0 2 15,0 12 0 1,7 13 2 0,5 13 1-16,7 0-2 15,2 7 2-15,-1 0 0 31,-2-3 0-31,-4-8-2 0,-3-6 1 32,1-7 5-32,-8-8 0 0,0-6-1 15,-1-3 0 1,-3-4-8-1,0 0 2-15,3-14-3 16,8-27 0 0,1-15 0-16,-1-16 0 0,11-5 0 31,-4 5 0-31,-2 6 0 15,-6 14 0-15,-3 11-54 16,1 9 2 0,7 15-81-16,-5 10-10 15,9 7 52 1</inkml:trace>
  <inkml:trace contextRef="#ctx0" brushRef="#br0" timeOffset="101258.5821">8391 11566 148 0,'0'0'93'15,"-3"3"-5"-15,3 8-78 16,0-1 1-1,3 8 12-15,20 2 0 0,3 4-9 16,-3 4 1 0,3 0 1-1,-11 0 0-15,-15-5 3 16,3 5 0-1,-21-3-12-15,-17-8 2 16,2 0-9 0,0-10 0-16,8-7 0 15,2 0 0 1,8 0-8-16,8 0 2 15,3 0-121-15,4-3-5 16,0-15-10 0</inkml:trace>
  <inkml:trace contextRef="#ctx0" brushRef="#br0" timeOffset="101438.5947">8377 11555 239 0,'0'0'132'15,"8"-3"-4"1,14-6-152-16,7-5 0 0,1-1-97 31,15 8-7-31,-4 4 10 0</inkml:trace>
  <inkml:trace contextRef="#ctx0" brushRef="#br0" timeOffset="101828.622">8848 11584 228 0,'11'0'129'16,"18"0"-4"-16,20 0-130 0,11-4 0 15,-1 0-57 1,-1 0-1-16,-6 4-57 16,-7-6-12-1,-12-5 59 1</inkml:trace>
  <inkml:trace contextRef="#ctx0" brushRef="#br0" timeOffset="102258.6521">9285 11255 202 0,'0'0'119'0,"0"6"-6"0,4 12-106 15,11 9 0 1,6 11 0 0,-2 4 0-16,3 3 3 15,-6 7 0 1,9-4-4-16,-7-7 0 15,-3-2-4 1,-3-8 0-16,-8-13 2 16,3-8 0-1,-7-4-2-15,7-6 1 16,0-6-3-16,8-29 0 15,4-24 0 1,7-6 0-16,-1-11 0 16,-2 13 0-1,-8 12-25 1,-1 5 1-1,-3 19-106-15,-3 5-7 0,15 13 15 16</inkml:trace>
  <inkml:trace contextRef="#ctx0" brushRef="#br0" timeOffset="102738.6857">9940 11463 161 0,'0'0'96'0,"0"0"-5"16,0 0-95-16,0 2 1 15,0 13 9 1,-7 2 1-16,-7 4 13 31,2 4 1-31,5-8 7 0,4-5 0 16,3 0-6-1,0-6 1-15,3 1-16 16,19 0 1-16,4-3-8 31,6 2 0-31,-1-6-15 0,1 0 1 16,-4 0-116-1,5-3-3-15,-9-18-2 32</inkml:trace>
  <inkml:trace contextRef="#ctx0" brushRef="#br0" timeOffset="102918.6983">10156 11400 195 0,'-4'14'124'15,"0"14"-5"-15,0 16-105 16,0 9 2-1,4 5-27 1,0 9 0-16,0-2-111 16,-3-3-7-1,0-14 7-15</inkml:trace>
  <inkml:trace contextRef="#ctx0" brushRef="#br0" timeOffset="103418.7333">7688 12172 142 0,'0'0'103'15,"20"0"-7"1,27 0-62-16,50 0 1 15,39 3 1 1,49-3 1-16,46 0-24 16,38 0 2-1,21 4-15-15,21-1 0 16,-11 0 0-16,-22-3 0 15,-34 0 0 1,-48 0 0-16,-40 0 0 16,-52-6 0-1,-38 2-95-15,-35-3 0 16,-31 0-45-1,-49 1-10-15</inkml:trace>
  <inkml:trace contextRef="#ctx0" brushRef="#br0" timeOffset="103898.7669">8707 12452 229 0,'0'0'117'16,"0"0"-4"-1,0 3-116-15,0 29 0 16,-3 9 11-1,-10 22 1-15,-1 5-4 16,3 2 0-16,4-8-6 16,4-6 1-1,-2-19-29-15,2-16 0 16,3-18-93-1,0-3-10-15,0-30 23 16</inkml:trace>
  <inkml:trace contextRef="#ctx0" brushRef="#br0" timeOffset="104388.8012">8452 12555 180 0,'0'-3'124'0,"7"-14"-7"16,26 0-87 0,20 0 0-1,20-5-16-15,13 8 2 16,-5 11-16-16,-10 3 0 15,-21 7 0 1,-12 17 0-16,-19 1 0 16,-16 5 0-1,-3 2-2-15,-22-7 1 16,-16-5-1-1,-2-11 1-15,-4-4 1 16,7-5 1-16,15 0-3 16,7 0 0-1,11 0 2-15,4 0 0 16,12 14 4-1,17-1 1-15,11 15-5 16,1 0 0 0,-7 3 0-1,-12 3 0-15,-4 8 0 16,1-7 0-16,-12-8-42 15,-3-3 1-15,3-2-90 16,1-12-10 0,-2-3 37-1</inkml:trace>
  <inkml:trace contextRef="#ctx0" brushRef="#br0" timeOffset="104758.8271">9248 12739 163 0,'0'0'115'0,"0"0"-8"0,0 0-75 31,11 0 1-31,11 14-10 16,8 3 0-16,-1 11-18 16,1-1 0-1,-15 1-3-15,-8 0 1 16,-7-1-3-1,-10 2 0-15,-13-9 0 16,-14-3 0 0,0-11 0-16,0-6 0 15,0 0-6 1,7-2 2-16,1-22-125 15,10 7-4-15,11-8-11 16</inkml:trace>
  <inkml:trace contextRef="#ctx0" brushRef="#br0" timeOffset="104938.8397">9418 12653 247 0,'19'-4'134'0,"10"-3"-4"0,11-3-173 31,13 0 2-31,2-4-90 0,1 3-10 16,-4 1 37-1</inkml:trace>
  <inkml:trace contextRef="#ctx0" brushRef="#br0" timeOffset="105478.8775">9256 12666 121 0,'0'0'94'15,"0"0"-5"1,0-3-61-1,-5 3 0-15,-2 0 7 16,0-4-1-16,3 4-14 16,4-3 0-16,4 3-14 15,25-3 1 1,24 3-36-1,10 0 1-15,3 0-97 16,4-4-10 0,-7 4 27-16</inkml:trace>
  <inkml:trace contextRef="#ctx0" brushRef="#br0" timeOffset="106138.9237">11400 11991 232 0,'0'0'133'15,"0"0"-3"1,33 0-123-16,20 0 2 16,23-3-9-1,10-1 0-15,-1-2 0 16,-15 1 0-16,-21 5 0 31,-12-2 0-31,-22 2-20 0,-12 0 1 16,-3 0-82-1,0 0-3-15,-7 0-19 16,-8 0-7-1</inkml:trace>
  <inkml:trace contextRef="#ctx0" brushRef="#br0" timeOffset="106478.9475">11385 12182 205 0,'0'0'136'16,"22"0"-6"-1,37 0-111 1,27 0 2-16,21-10-21 15,8 3 0 1,0-3 0-16,-19 2 0 16,-18 2 0-1,-23-2 0-15,-21 8-20 16,-12 0 1-16,-22 0-111 15,0 0-6 1,-30 4 8-16</inkml:trace>
  <inkml:trace contextRef="#ctx0" brushRef="#br0" timeOffset="109839.1827">13114 11279 157 0,'0'-4'124'16,"0"4"-9"-16,0-3-82 0,0-1 1 15,0 1-23 1,0 3 1-16,0-4-16 16,-4 4 1-1,1 0-5 1,-4 0 0-16,-4 18 6 15,-1 7 1 1,-3 12 4-16,1 12 0 0,3 0-2 31,0-8 1-31,3 4 5 16,8-15 1-16,0-1 2 15,8-9 0 1,10-6-7 0,4-7 1-16,8-7-4 15,-4 0 0 1,4-4-29-16,-5-16 1 0,1-9-102 15,0-8-8 1,-11-12 20 0</inkml:trace>
  <inkml:trace contextRef="#ctx0" brushRef="#br0" timeOffset="109989.1932">13029 10985 234 0,'-3'-8'128'16,"-1"-1"-4"-1,0-9-186-15,4 1-1 16,0-1-65-16,0-5-14 15,19-1 71 1</inkml:trace>
  <inkml:trace contextRef="#ctx0" brushRef="#br0" timeOffset="110679.2415">13507 11445 224 0,'0'-3'127'31,"0"3"-5"-31,0 0-123 0,0 0 1 32,0 3-1-32,0 17 1 0,-12 8 7 31,2 8 1-31,-1-3 0 15,-1-5 0-15,9-7-4 16,3-4 1 0,0-6-5-16,11-4 0 0,14-3 0 31,9-4 0-31,0 0-6 15,-5 0 1-15,-3 0-87 16,-3-11-2 0,-6-3-40-1,6-10-11-15</inkml:trace>
  <inkml:trace contextRef="#ctx0" brushRef="#br0" timeOffset="110919.2583">13662 11400 201 0,'0'21'131'0,"0"17"-7"16,0 24-103 0,0 3 0-16,4 9-15 15,-4-2 1-15,0-13-7 31,-4-11 0-31,4-10-48 0,-4-17 1 16,4-14-85 0,0-7-10-1,0-28 45-15</inkml:trace>
  <inkml:trace contextRef="#ctx0" brushRef="#br0" timeOffset="111309.2856">14092 11376 247 0,'22'0'134'16,"27"0"-4"-16,17 0-130 15,15 0 0-15,-10 0 0 16,-11 0 0-1,-17-4-89 1,-17 4-1-16,-7 0-48 16,-15 0-12-16,-4 0 106 31</inkml:trace>
  <inkml:trace contextRef="#ctx0" brushRef="#br0" timeOffset="111799.3199">14948 11144 167 0,'-7'0'108'16,"-5"14"-7"-1,-7 10-81-15,5 11-1 16,7 9 11 0,3 13 0-16,4-10-14 15,8 2 1 1,17-12-16-16,1-5 1 15,0-11-2 1,-3-7 0 0,-6-11-4-16,2-3 2 0,0-3-127 31,-5-25-4-31,5-20-13 0</inkml:trace>
  <inkml:trace contextRef="#ctx0" brushRef="#br0" timeOffset="111959.3311">14962 10802 247 0,'-2'-4'63'15,"-3"0"-2"-15,1 4-196 16,4 0-12-1,0 8 77-15</inkml:trace>
  <inkml:trace contextRef="#ctx0" brushRef="#br0" timeOffset="113409.4326">12907 11328 76 0,'-12'-4'87'16,"-6"1"-5"-16,-7 0-43 15,-9 3-1-15,8 0-19 16,8 0 1-16,10 0 4 15,11 0-2 1,57 0 13 0,55 0 0-16,63 0-19 15,55 0 2 1,45-4-18-16,22-6 0 15,8-1 0 1,-20 0 0-16,-28-3 0 16,-49 1 0-16,-56 2 0 15,-48 1 0 1,-48 2-19-16,-43 8 1 15,-20 0-62 1,-55 0-2-16,-34 12-37 16,-11 5-11-1,-13-4 73-15</inkml:trace>
  <inkml:trace contextRef="#ctx0" brushRef="#br0" timeOffset="113749.4564">12866 11759 223 0,'48'0'134'0,"48"0"-4"16,71 0-119 0,48-9 2-16,34-5-13 15,17-4 0 1,1 1 0-16,-23 0 0 15,-40 3 0 1,-52 4 0-16,-45 2-44 16,-47 6 1-16,-39 2-89 15,-21 0-9 1,-21 0 40-16</inkml:trace>
  <inkml:trace contextRef="#ctx0" brushRef="#br0" timeOffset="114429.504">16052 11113 236 0,'-4'0'134'15,"4"0"-5"-15,-4-3-127 16,4 3-1-1,0 0-1 1,0 3 0-16,4 24 4 16,10 5 1-1,5 6-5-15,-4 7 0 16,15 6 0-16,-8-2 0 15,-4 3 0 1,1-4 0-16,-5-6 0 16,1-10 0-1,-8-13 0-15,1-12 0 16,0-7 0-1,6-12 0 1,2-31 0-16,6-18 0 16,3-17 0-1,-6 6 0-15,0 3 0 0,-5 21 0 16,-5 6-10-1,-7 11 1 1,2 7-121-16,4 6-3 16,6 11-6-1</inkml:trace>
  <inkml:trace contextRef="#ctx0" brushRef="#br0" timeOffset="115239.5607">16637 11459 247 0,'0'0'126'0,"0"0"-6"15,0 0-127 1,0 0 0-16,0 17 9 16,0 7 1-1,-4 5 0-15,-3-6 1 16,3-6 1-1,0 0 1-15,0-6-2 16,4-7 1 0,0-1-5-16,0-3 0 15,16 0 0-15,6 4 0 16,11-4 0-1,-3 0 0-15,-1 0 0 16,-3 0 0 0,0 0-54-16,-8 0 1 15,-3 0-80 1,-3 0-10-1,-5-11 53-15</inkml:trace>
  <inkml:trace contextRef="#ctx0" brushRef="#br0" timeOffset="115459.5761">16829 11359 219 0,'0'0'133'16,"0"10"-4"-1,0 21-116-15,-2 20 0 16,-4 9-12-16,3 9 2 15,-1-3-3 1,0-7 0-16,4-8-4 16,-3-16 2-1,3-14-127-15,0-14-4 16,0-7-13-1</inkml:trace>
  <inkml:trace contextRef="#ctx0" brushRef="#br0" timeOffset="115769.5978">17161 11421 247 0,'20'0'134'16,"21"0"-4"-1,7 0-130 1,8 0 0-16,-12 0-68 16,-10 0 0-1,-9 0-66-15,-6 0-13 0,-5 0 75 16</inkml:trace>
  <inkml:trace contextRef="#ctx0" brushRef="#br0" timeOffset="116199.6279">17648 11047 230 0,'3'0'129'15,"8"3"-4"-15,1 18-117 16,-4 13 0 0,2 8-3-16,9 11 1 15,-8 8-6 1,0 2 0-16,-3-8 0 15,-1 1 0 1,0-11 0-16,0-11 0 16,-2-9 0-16,-2-12 0 31,1-10 0-31,11-3 0 0,6-34 0 31,17-22 0-31,6-16 0 0,-7-15 0 16,4 7 0-1,-12 5 0 1,-14 17 0-16,-2 15 0 0,-13 16-130 31,0 13-4-31,0 10-13 0</inkml:trace>
  <inkml:trace contextRef="#ctx0" brushRef="#br0" timeOffset="116879.6758">18151 11472 179 0,'-3'0'128'15,"-1"0"-7"1,1 0-91 0,-1 0 1-16,4 0-21 15,4 0 2-15,17-3-12 16,13-3 0-16,-1 2 0 15,0 0 0 1,-6 4 0 0,-2 0 0-16,-10 8 0 15,-3 12 0 1,-5 1 0-1,-7 6 0-15,0-3 0 16,-11-7 0 0,1-3 0-16,-3-6 0 0,6-1 0 15,7 0 0 1,0 3 0-1,11 4 0-15,15 10 0 16,8 7 0 0,-9-3 0-16,-6 3 0 15,-19 0 0 1,-8-7 0-16,-32-3 0 15,-20-4 0 1,1-3 0-16,0-10 0 16,11-4-62-16,18 0 1 15,15 0-73 1,15 0-11-16,0 0 65 15</inkml:trace>
  <inkml:trace contextRef="#ctx0" brushRef="#br0" timeOffset="117399.7122">15966 12082 123 0,'-11'0'112'16,"-7"0"-8"-16,2 3-48 15,13 4-1 1,11 1-25-16,47-6 1 16,49 6-31-16,55-8 0 15,59 0 0 1,49 0 0-16,33 0 0 15,12-10 0 1,-2 2 0-16,-20 4 0 16,-24-2 0-1,-45 2 0-15,-45 1 0 16,-58 3 0-16,-48-4 0 31,-33 1 0-31,-29-1-44 0,-16 4 2 16,-43 0-90-1,-17 0-9-15,-15 0 39 16</inkml:trace>
  <inkml:trace contextRef="#ctx0" brushRef="#br0" timeOffset="117879.7458">16827 12465 247 0,'0'0'134'15,"0"0"-4"1,0 0-130-16,0 18 0 16,-9 13 0-1,1 17 0 1,1 4 0-16,0 7 0 15,0 11 0 1,-1-15 0 0,8-3 0-16,0-18 0 0,0-13-126 15,0-18-4 1,8-3-16-16</inkml:trace>
  <inkml:trace contextRef="#ctx0" brushRef="#br0" timeOffset="118429.7843">16703 12525 138 0,'-7'-7'128'0,"-4"3"-9"15,-4-3-71 1,11-3 0-16,4 0-34 15,27-5 2 1,21 5-16-16,18 0 0 16,8 4 0-1,4 1 0-15,-15 5 0 16,-7 7 0-16,-20 17 0 15,-9 5 0 1,-17 5 0 0,-10 7 0-16,-7-9 0 15,-30-1 0-15,-8-7 0 31,-14-7 0-31,4-3 0 0,-8-14 0 16,15 0 0 0,7-4 0-16,15-13 0 15,18 10 0-15,8 7 0 31,23 0 0-31,21 5 0 0,20 24 0 32,5 3 0-32,-9 6 0 0,-4-4 0 31,-20 9 0-31,-6-9 0 15,-13-7 0-15,-8-6 0 16,-5-11 0 0,-4-2-32-16,0-4 1 0,0-4-100 31,0-4-7-31,0-6 23 15</inkml:trace>
  <inkml:trace contextRef="#ctx0" brushRef="#br0" timeOffset="118999.8242">17570 12605 202 0,'0'-4'124'0,"0"-4"-7"16,-11 2-99 0,-7 6 0-1,-9 0-6-15,-9 14 1 16,2 17-10-1,1 8 1 1,11 16-4-16,7-1 0 0,15 13 0 16,7-13 0-1,26-4 0-15,4-6 0 16,15-23 0-1,-4-11 0 1,0-10 0-16,1-7 0 16,-15-17 0-1,-9-7 0-15,-18 4 0 16,-7-2 0-16,-15 5 0 15,-14 14 0 1,-8 10 0-16,3 0 0 16,16 14-57-1,7 6 1-15,11-6-77 16,3-11-11-1,23-3 58-15</inkml:trace>
  <inkml:trace contextRef="#ctx0" brushRef="#br0" timeOffset="127484.4182">3688 14393 130 0,'0'-4'109'16,"0"-3"-8"-1,4 1-65-15,-4-1 0 0,4 0-14 32,-4 7 0-32,0 0-19 15,0 0 1-15,0 0-6 16,5 0 1-1,5 7 5 1,8 13 0-16,5 11 0 16,6 7 1-16,-3 8-1 15,7-2 0 1,-10 8 0-16,-1-7 0 15,-4 1 1 1,-6-12 0-16,-5-2-2 16,0-16 2-1,-4-9-5-15,-3-4 0 16,0-3 0-16,4-6 0 15,0-19 0 1,0-16 0-16,8-4 0 16,-1-17 0-1,0-1 0-15,3-6 0 16,5 4 0-1,-12 3 0 1,8 9 0-16,0 15 0 16,-8 8-24-1,1 6 2-15,-1 12-108 0,4 12-7 16,4 4 13-1</inkml:trace>
  <inkml:trace contextRef="#ctx0" brushRef="#br0" timeOffset="128064.4588">4232 14611 85 0,'-3'0'100'16,"-1"0"-6"-1,4 0-47 1,-3 0-1-16,3 0-17 15,0 0-1-15,3-4-17 32,16 1 0-32,4-1-11 0,2 4 0 15,-2 0-2 1,-5 0 0-16,-3 0 3 15,-8 4 0 1,-3 13 2 0,-4 7 1-16,0 4-2 15,-18 3 0 1,-5-1-3-16,6-1 0 0,4-5 9 31,6-3 0-31,7-7 5 16,11-4 1-16,19-6-10 15,11-4 2 1,-2 0-52-16,-1 0 1 0,-1-4-87 31,-14-6-9-31,-8 0 42 16</inkml:trace>
  <inkml:trace contextRef="#ctx0" brushRef="#br0" timeOffset="128384.4812">4662 14511 189 0,'0'0'123'0,"15"0"-6"15,15 0-108 1,16 3 1-1,1-3-58-15,1 0-2 16,-4 0-67 0,-7 0-10-16,-11 0 47 0</inkml:trace>
  <inkml:trace contextRef="#ctx0" brushRef="#br0" timeOffset="128904.5176">5307 14251 201 0,'0'0'110'0,"0"0"-5"16,0 0-107-1,0 14 1-15,4 10 14 16,10 14 1 0,5-3-1-1,-4 6 1-15,3 4-9 16,1 4 1-16,-4-5 3 31,-8-2 0-31,0-14-2 0,1-1 1 16,-5-15-8-1,1-12 0-15,4-8 0 16,7-30 0-1,7-14 0 1,4-17 0-16,2-1 0 16,-5 2 0-1,-8 5-14-15,-4 15 1 0,-3 9-117 16,-2 12-4-1,-1 10-1 1</inkml:trace>
  <inkml:trace contextRef="#ctx0" brushRef="#br0" timeOffset="129364.5498">5953 14407 229 0,'0'0'123'0,"0"0"-4"0,0 0-119 31,0 10 1-31,-13 14 9 0,-2 11 0 16,5 0-2-1,-1-1 0 1,11-3-7-16,0-10 1 15,0-7-2 1,11 3 0-16,7-7 0 0,4-3 0 31,4-7-61-31,0 0 1 16,-4-13-74-1,5-19-11-15,-10-10 64 16</inkml:trace>
  <inkml:trace contextRef="#ctx0" brushRef="#br0" timeOffset="129534.5617">6096 14379 189 0,'0'0'134'15,"0"17"-8"-15,0 18-102 16,0 17 0 0,0 3-23-16,0 7 1 15,8 7-61 1,3-4-1-16,-1-2-70 15,-2-7-13 1,-8-22 62 0</inkml:trace>
  <inkml:trace contextRef="#ctx0" brushRef="#br0" timeOffset="129977.5928">3319 15371 203 0,'59'0'136'15,"55"-9"-6"-15,72-12-110 16,58-4 2 0,56 2-22-16,30 2 0 15,25 7 0 1,0 10 0-16,-10 4 0 15,-27 0 0 1,-47 8 0-16,-56 5 0 0,-56-2-19 31,-52-4 1-31,-47 3-112 16,-45-10-5-1,-28 0 6-15</inkml:trace>
  <inkml:trace contextRef="#ctx0" brushRef="#br0" timeOffset="130407.6229">4603 15462 221 0,'0'11'134'16,"0"16"-4"-16,4 21-118 0,11 22 2 15,-4 10-14 1,-3 6 0 0,-5-4 0-16,-3-8 0 15,0-12-3 1,0-14 1-1,0-23-101-15,0-19-3 16,0-10-34-16,4-37-10 16</inkml:trace>
  <inkml:trace contextRef="#ctx0" brushRef="#br0" timeOffset="130887.6565">4348 15634 171 0,'0'0'129'16,"4"0"-9"-16,28-16-86 15,24-8 0 1,19-1-23-1,13 8 1-15,5 6-12 16,-8 11 0-16,-10 0 0 31,-20 11 0-31,-22 16 0 0,-10 5 0 16,-23 2 0-1,0 1 0-15,-31-3 0 16,-9-9 0 0,-4-9 0-1,-1-4 0-15,8-13 0 16,14 3 0-1,9 0 0-15,14 0 0 0,7 3 0 16,23 18 0 0,18 7 0-1,4 7 0-15,-4 9 0 16,-11 5 0-1,-8-1-8-15,-13-6 1 16,-9-7-123 0,-3-9-3-16,0-14-7 15</inkml:trace>
  <inkml:trace contextRef="#ctx0" brushRef="#br0" timeOffset="131337.688">5315 15901 214 0,'0'0'135'31,"0"0"-5"-31,7 0-115 0,24 0 2 16,3-3-17-1,12-4 0 1,-1 0 0-16,-12 7 0 16,-8 0 0-1,-9 24 0-15,-16 4 0 16,0 6 0-1,-8-2 0-15,-3 2 0 16,3-9 0 0,8-5 0-16,14-10 0 15,28-6 0 1,2-4-5-16,12 0 1 15,7-10-125-15,0-11-4 16,3-11-11 0</inkml:trace>
  <inkml:trace contextRef="#ctx0" brushRef="#br0" timeOffset="131801.7206">7325 15209 243 0,'0'0'133'0,"12"0"-4"15,24 0-127 1,21 0 2-16,17 0-4 0,-8 0 0 31,-7 0 0-31,-11 0 0 0,-17-2-76 31,-14 2 0-31,-12 0-59 16,-5 0-13-16,0 0 84 16</inkml:trace>
  <inkml:trace contextRef="#ctx0" brushRef="#br0" timeOffset="132201.7486">7504 15025 154 0,'0'0'123'0,"0"0"-8"0,0 0-74 31,0 22 1-31,0 9-25 0,10 20 2 16,-3 4-19-1,-3 5 0 1,4 1-5-16,-5-8 1 15,5-11-125 1,0-10-4-16,-1-20-11 0</inkml:trace>
  <inkml:trace contextRef="#ctx0" brushRef="#br0" timeOffset="132951.8011">8659 14462 200 0,'7'4'124'16,"4"23"-7"-16,3 21-101 15,6 18 0-15,6 20-4 16,-7 1 1 0,-2-6-7-16,-1-13 1 15,-1-20-7 1,-5-13 0-16,-2-10 0 15,-1-15 0 1,-3-10 0-16,8-4 0 16,2-34 0-1,12-17 0-15,7-25 0 16,8-20 0-16,4 3 0 15,-1 4 0 1,-10 20 0-16,-12 14 0 31,-8 21-82-31,-3 14-1 0,-7 20-53 31,-4 4-13-31,4 21 93 0</inkml:trace>
  <inkml:trace contextRef="#ctx0" brushRef="#br0" timeOffset="133381.8312">9222 14867 149 0,'0'0'114'15,"0"3"-8"-15,0 4-64 16,3 7-1-16,23 7-15 15,12 0 0 1,-2 3-23-16,-5 1 1 16,-14 5-4-1,-17-5 0-15,-7-1 0 16,-26-3 0-1,-11-8-3 1,-5-10 1-16,1-3-127 0,-4-14-4 16,26-16-13-1</inkml:trace>
  <inkml:trace contextRef="#ctx0" brushRef="#br0" timeOffset="133501.8396">9373 14836 247 0,'16'-7'118'16,"13"-7"-4"-16,5-10-244 15,-5 6-5-15,-4 4 3 16</inkml:trace>
  <inkml:trace contextRef="#ctx0" brushRef="#br0" timeOffset="134101.8816">9259 14770 115 0,'-8'0'105'0,"1"0"-8"16,-4 0-49-1,0 0 0-15,11 0-12 16,0 0 1-16,41 0-25 15,15 0 1 1,14 0-13-16,7 0 0 16,-6 0-130-1,-11 0-4-15,-24 0-13 16</inkml:trace>
  <inkml:trace contextRef="#ctx0" brushRef="#br0" timeOffset="134901.9376">10162 14697 164 0,'0'0'137'0,"0"0"-9"0,0 0-91 31,0 0 0-31,19 0-34 0,22 0 2 16,7 0-5-1,0 0 0 1,5 0 0-16,-18 0 0 16,-7 0-56-1,-14 0 2-15,-10 0-79 16,-4 4-11-1,0-4 56-15</inkml:trace>
  <inkml:trace contextRef="#ctx0" brushRef="#br0" timeOffset="135351.9691">10711 14413 224 0,'3'0'128'0,"5"4"-5"0,-1 24-113 31,8 10 1-31,0 17-4 0,3 7 1 15,2 0-8 1,-3 1 0-16,-2-8 0 16,-4-6 0-1,-3-15 0 1,-1-10 0-16,-4-10 0 15,1-11 0 1,7-3 0-16,5-31 0 0,9-20 0 31,10-25 0-31,-3-20 0 16,1-6 0-16,-3 16 0 15,-4 10 0 1,-11 23-55-16,-8 24 1 0,1 17-79 31,-8 12-10-31,0 8 54 16</inkml:trace>
  <inkml:trace contextRef="#ctx0" brushRef="#br0" timeOffset="135681.9922">11296 14656 219 0,'0'0'133'0,"0"0"-3"15,0 3-116 1,-7 17 1 0,-9 9-15-16,2 2 0 15,3-4 0 1,0-2 0-16,7-12 0 0,4-2 0 15,19-4 0 1,10-7 0 0,8 0-16-1,-3 0 1-15,-1-10-115 16,-14-5-5-1,-1-2 3-15</inkml:trace>
  <inkml:trace contextRef="#ctx0" brushRef="#br0" timeOffset="135862.0048">11370 14662 247 0,'0'14'134'0,"-4"14"-4"16,4 20-130 0,0 4 0-16,0 11 0 15,0 3 0 1,4-4-38-16,3 0 3 15,-3-7-97-15,-4-13-8 16,-4-12 31 0</inkml:trace>
  <inkml:trace contextRef="#ctx0" brushRef="#br0" timeOffset="136242.0314">9007 15366 224 0,'0'3'134'0,"0"-1"-4"16,41 6-119-1,59-1 1-15,74 0-12 16,63 7 0-1,52-1 0-15,22 1 0 0,4 0 0 32,-12-4 0-32,-36-3 0 15,-49-3 0-15,-43-4 0 16,-57 0 0-1,-48 0-130-15,-51-4-4 16,-38 1-13 0</inkml:trace>
  <inkml:trace contextRef="#ctx0" brushRef="#br0" timeOffset="136662.0608">9748 15683 219 0,'0'0'126'16,"0"0"-5"-16,0 0-108 15,0 29 0 1,0 12-4-16,4 17 1 16,0 8-10-1,-1-7 0 1,-3-4 0-16,0-10 0 15,0-13-40-15,0-13 1 16,0-15-92 0,3-4-9-16,5-27 34 15</inkml:trace>
  <inkml:trace contextRef="#ctx0" brushRef="#br0" timeOffset="137122.093">9559 15715 178 0,'-3'0'131'0,"-2"-3"-7"15,5-1-93 1,5 0 0-16,28-2-24 16,15-2 2-1,26 5-9 1,0 3 0-16,-7 3 0 15,-12 19 0-15,-22 4 0 16,-11 9 0-16,-18 3 0 16,-4 1 0-1,-10-12 0 1,-17-3 0-16,-5-10 0 15,-3-10 0 1,7-4 0 0,-2 0 0-16,14 0 0 15,5 0 0 1,11 0 0-16,0 0 0 0,19 4 0 15,19 15 0 1,5 9 0 0,2 4 0-16,-8 6 0 15,-4-3 0 1,-18-5 0-16,-8 1 0 0,-3 0-28 31,-4-9 2-31,0-16-104 16,0-6-8-1,0-10 18-15</inkml:trace>
  <inkml:trace contextRef="#ctx0" brushRef="#br0" timeOffset="137522.121">10348 15923 170 0,'0'0'122'16,"-11"6"-6"-1,-12 11-82 1,5 7 1-1,2-3-19-15,9 7 2 0,7-3-18 32,0-5 0-32,23-3 0 0,-5-3 0 15,1-4 0 1,-12 4 0-1,-7-3 0-15,-3 3 0 0,-31 3 0 32,1-3 0-32,-8-4 0 0,1-6 0 31,10-4 0-31,8 0 0 15,7 0-8 1,7 0 2-16,8-8-110 16,0-6-2-1,8-9-21-15</inkml:trace>
  <inkml:trace contextRef="#ctx0" brushRef="#br0" timeOffset="137722.135">10307 15991 247 0,'7'-3'134'0,"19"-7"-4"0,15-2-130 31,18-4 0-31,8-1-17 0,6 3 2 16,-1 0-115-1,-10-4-5-15,-14 1 3 16</inkml:trace>
  <inkml:trace contextRef="#ctx0" brushRef="#br0" timeOffset="139212.2393">12323 15237 107 0,'-9'0'105'16,"-5"0"-6"-1,-5 0-50-15,4 0 2 16,4 0-15 0,11 0 0-1,0 0-23-15,40 0 2 0,28 0-15 16,13 0 0-1,7 0 0-15,-13 0 0 16,-19 3 0 0,-19 1 0-1,-19 0 0-15,-14-4 0 16,-4 0-70-1,0 0 0-15,-22 0-65 16,3-4-12-16,1-10 77 16</inkml:trace>
  <inkml:trace contextRef="#ctx0" brushRef="#br0" timeOffset="141842.4234">12466 15050 113 0,'0'-3'114'31,"-4"-7"-8"-31,4-2-59 0,-3 2 1 16,3 3-34-1,-4 7 1 1,4 0-14-16,-3 17 1 0,3 21 9 31,0 18 0-31,0 9 0 0,0 1 0 31,0 0-8-31,0-11 1 16,-4-13-22-1,0-14 2-15,4-14-114 16,0-14-5-16,0-7 4 16</inkml:trace>
  <inkml:trace contextRef="#ctx0" brushRef="#br0" timeOffset="142452.4661">13592 14507 231 0,'0'-3'134'0,"0"-4"-5"16,0 3-123-1,0-3-1-15,0 7-8 16,0 0 1-16,4 11 1 16,10 19 1-16,2 13 1 15,5 8 0 1,-6 7 1-1,12-3 1-15,-13 6-1 16,1-13 1 0,-4-11-3-16,-2-9 0 15,-6-10 0-15,0-11 0 16,1-7 0-1,3-25 0-15,4-26 0 16,4-15 0 0,7-10 0-16,0 6 0 15,-10 12-12 1,6 16 1-16,-10 14-119 15,6 11-4 1,1 7-2-16</inkml:trace>
  <inkml:trace contextRef="#ctx0" brushRef="#br0" timeOffset="143062.5088">14014 14787 156 0,'-4'0'100'0,"1"-4"-6"15,-1 1-87-15,-3 0 1 16,3 3 12-1,4 0-1-15,0 0 13 16,0 0 1 0,15 0-15-16,7 0 0 15,11 0-18 1,-3 6 0-16,1 8 1 15,-13 7 0 1,-15 4 0-16,-3 5 2 16,-7 1-3-1,-16-2 0-15,1-12 0 16,8-4 0-16,6-5 0 31,8-5 0-31,0 5 0 0,19 1 0 16,10 5 0-1,5 3 0-15,-20 1 0 16,-10 3 0-1,-8 2 0 1,-25 2 0-16,-16-8 0 16,1-2 0-1,3-9-58-15,8-2 2 0,14-4-77 31,16-4-11-31,3-17 57 16</inkml:trace>
  <inkml:trace contextRef="#ctx0" brushRef="#br0" timeOffset="143352.5291">14493 14757 247 0,'17'0'134'16,"28"-5"-4"-16,18-5-140 15,0-3 1 1,-3-5-97-16,-8 11-3 16,-16 0-25-1,-13 1-8 1</inkml:trace>
  <inkml:trace contextRef="#ctx0" brushRef="#br0" timeOffset="143802.5606">14866 14462 235 0,'9'-4'131'0,"-3"4"-3"16,9 0-123-1,4 10 1-15,-5 19-4 16,5 15 2 0,-5 12-4-16,5-1 0 15,-4 11 0 1,-1-11 0-16,2-3 0 15,-1-10 0 1,-8-1 0-16,0-16 0 16,0-5 0-16,1-10 0 15,-4-2 0 1,-4-8 0-16,3 0 0 15,4-14 0 1,5-25 0 0,10-18 0-16,7-17 0 15,1-12 0-15,11-8 0 31,-11 14 0-31,-4 15-56 0,-7 16 2 16,-9 15-79 0,1 14-11-16,1 8 56 15</inkml:trace>
  <inkml:trace contextRef="#ctx0" brushRef="#br0" timeOffset="144312.5963">15414 14759 242 0,'0'-2'133'15,"0"-3"-4"-15,0 5-126 16,0 0 1-1,0 7-4-15,0 14 0 16,0 11 0-16,0-1 0 16,-4-1 0-1,4-9 0-15,0-3 0 16,4-8 0-1,8-3 0-15,14-3 0 16,-3-4 0 0,-5 0 0-1,7-4-69-15,-2-13 1 0,-2-8-66 31,-5-5-13-31,-1-15 74 0</inkml:trace>
  <inkml:trace contextRef="#ctx0" brushRef="#br0" timeOffset="144482.6082">15614 14697 224 0,'0'18'131'0,"4"16"-5"16,4 12-118-16,-1 12 0 15,-3 1-22 1,0 6 0-16,-1 8-89 15,-3-7 0 1,0-7-22-16,-15-18-6 16</inkml:trace>
  <inkml:trace contextRef="#ctx0" brushRef="#br0" timeOffset="144962.6418">13459 15354 176 0,'-7'4'133'0,"3"0"-8"0,4 0-93 16,41-1 0-1,59-3-26 1,49 2 1-16,54-2-7 15,33 0 0 1,20 0 0-16,-4 8 0 0,-15 2 0 31,-26 1 0-31,-34-2 0 16,-43 2 0-1,-40 1-53-15,-33-3 1 16,-39 1-81-16,-22-3-10 16,-28 4 52-1</inkml:trace>
  <inkml:trace contextRef="#ctx0" brushRef="#br0" timeOffset="145332.6677">14526 15541 190 0,'0'0'132'16,"-4"0"-9"0,4 14-98-16,-8 25 1 0,4 12-19 31,1 16 1-31,-4 12-8 0,0 0 0 31,-5 1 0-31,5-8 0 16,-4-9 0-1,7-18 0-15,0-18-62 16,4-13 1-1,0-14-73-15,0-24-11 16,4-18 65-16</inkml:trace>
  <inkml:trace contextRef="#ctx0" brushRef="#br0" timeOffset="145842.7034">14362 15721 207 0,'0'-9'136'0,"19"-5"-6"16,18-11-112 0,15 1 2-16,19 3-20 15,3 7 0 1,-4 8 0-1,-11 6 0-15,-19 0 0 16,-10 10 0-16,-18 6 0 16,-12 12 0-16,-4 4 0 15,-29-1 0 1,-12-7 0-1,1-10 0-15,-5-7 0 16,5-7 0 0,6 0 0-1,20 0 0-15,8 0 0 16,10 0 0-1,0 3 0-15,14 8 0 0,20 6 0 16,10 11 0 0,1 9 0-1,-5 12 0-15,-7 2 0 16,-7 5 0-1,-7-3 0-15,-5-9 0 16,-6-10-3 0,-4-6 1-16,0-14-127 15,-1-14-4-15,1 0-13 16</inkml:trace>
  <inkml:trace contextRef="#ctx0" brushRef="#br0" timeOffset="146352.7391">15260 15905 172 0,'0'3'129'31,"-12"12"-8"-31,-7 8-88 0,-7 15 1 16,0 7-24-1,15 11 2 1,0-1-12-16,11-4 0 16,0-5 0-1,4-14 0-15,22-13 0 16,7-15 0-1,0-4 0-15,-3-21 0 16,-4-10 0 0,-7-3 0-16,-8 3 0 15,-11 3 0-15,0 17 0 16,-19 8 0-1,-10 3 0-15,2 0 0 16,3 3 0 0,4 8 0-16,9 9-37 15,4-2 2 1,7 3-96-16,0-7-8 15,18-1 28 1</inkml:trace>
  <inkml:trace contextRef="#ctx0" brushRef="#br0" timeOffset="146783.7693">16151 15362 205 0,'-3'-4'136'0,"3"4"-6"16,0 0-111 0,3-4 2-16,31 4-21 15,14-3 0 1,19 3 0-16,3 0 0 15,-4 0 0 1,-13 0 0-16,-13 0-10 16,-10 3 2-16,-12-3-104 15,-6 4-3 1,-8-4-21-16</inkml:trace>
  <inkml:trace contextRef="#ctx0" brushRef="#br0" timeOffset="147112.7926">16203 15586 234 0,'0'0'134'32,"18"4"-5"-32,23 0-123 0,23-2 2 15,20 6-8 1,9-1 0-1,0 0 0-15,-14 3 0 16,-13-4 0 0,-26 2 0-16,-14-8-95 15,-19 0-2 1,-7 0-42-16,-15 0-11 15</inkml:trace>
  <inkml:trace contextRef="#ctx0" brushRef="#br0" timeOffset="147602.8269">17566 15309 192 0,'0'-4'105'0,"-4"-2"-5"0,-21 3-104 32,-9 3 0-32,-10 3 18 15,-1 28 0-15,-3 14 10 16,11 18 1-1,7 6-8-15,20-3 0 0,10-1-12 32,22-16 1-32,29-21-6 15,24-18 0-15,10-10 0 16,4-21 0-1,-8-17 0 1,-14-8 0-16,-23 3 0 16,-21-6 0-16,-27 4 0 15,-19 3 0 1,-39 8 0-16,-24 2 0 15,-17 15-124 1,6 7-4-16,12 3-17 16</inkml:trace>
  <inkml:trace contextRef="#ctx0" brushRef="#br0" timeOffset="154543.3127">20544 15286 155 0,'0'0'103'16,"-11"0"-7"-1,-11 17-81-15,-15 17 1 16,-4 8-4 0,-3 13 0-16,-1 1-9 15,8-8 0 1,4-3-21-16,3-10 0 15,12-15-90 1,6-9-8-16,12-11 12 16</inkml:trace>
  <inkml:trace contextRef="#ctx0" brushRef="#br0" timeOffset="154797.3306">20222 15282 206 0,'0'0'113'16,"0"0"-5"-1,0 0-105-15,0 21 0 0,4 20 9 16,17 18 1 0,17 13-7-16,7 1 0 15,-5 4-8 1,-3-19 0-16,-11-12-51 15,-8-16-1 1,-10-12-67-16,-4-18-11 16,-4 0 52-1</inkml:trace>
  <inkml:trace contextRef="#ctx0" brushRef="#br0" timeOffset="155257.3628">20778 15497 210 0,'0'0'127'16,"0"0"-6"-16,21 0-114 0,24 0 1 15,3 0-29 1,4 0 0-16,-4 0-77 15,-7 0-4 1,0 0-11 0,-12 0-4-16</inkml:trace>
  <inkml:trace contextRef="#ctx0" brushRef="#br0" timeOffset="155577.3852">21226 15286 140 0,'0'0'106'15,"0"2"-6"1,0 23-68-1,0 16 1-15,0 18-12 16,0 7 0 0,0 7-16-16,4-5 0 15,-1-5-7 1,-3-15 1-16,0-13-47 15,4-14-1 1,-4-14-70-16,7-7-11 16,0-10 47-16</inkml:trace>
  <inkml:trace contextRef="#ctx0" brushRef="#br0" timeOffset="155877.4062">21333 15137 158 0,'0'0'113'0,"0"0"-7"0,0 0-91 31,0 0-1-31,22 4-10 0,16 25 0 16,13 24 1 0,1 20 1-1,-11 20-4-15,-19 8 0 16,-22 3-41-1,-8-4-1-15,-32-17-74 16,-15-21-8 0,-8-21 39-16</inkml:trace>
  <inkml:trace contextRef="#ctx0" brushRef="#br0" timeOffset="156337.4384">20771 15123 113 0,'0'0'91'15,"-8"18"-3"-15,-18 33-63 16,-9 32 1-16,-5 28-11 16,8 16 1-1,5 5-30 1,16-7 2-16,11-21-87 15,22-22-8 1,26-30 10-16</inkml:trace>
  <inkml:trace contextRef="#ctx0" brushRef="#br0" timeOffset="157887.5469">16281 17154 214 0,'0'0'135'16,"0"0"-5"-16,19 0-115 15,25 0 2-15,38 0-17 16,10 3 0-1,8 1 0 1,-11 3 0-16,-15-1 0 16,-22-2 0-16,-11-4-78 31,-16 0-1-31,-10 0-56 0,-7-7-14 15,-8-10 89 1</inkml:trace>
  <inkml:trace contextRef="#ctx0" brushRef="#br0" timeOffset="158197.5686">16318 17386 170 0,'0'0'139'15,"0"0"-8"-15,23 0-96 16,32 0 1-1,23 0-36-15,22 0 0 16,3 0 0 0,-14 0 0-16,-11 0-48 15,-26 0 2-15,-26 0-86 16,-18 3-10-1,-8-3 44-15</inkml:trace>
  <inkml:trace contextRef="#ctx0" brushRef="#br0" timeOffset="158687.6029">17741 17161 146 0,'0'-12'101'0,"-19"6"-5"31,-21-7-78-31,-9 13 2 16,-18 0 10-1,-10 38-1-15,-13 17-5 16,13 24 1-1,21 5-17-15,23 9 0 16,33-16-6 0,19-12 2-16,40-24-4 15,29-26 0-15,12-15 0 16,4-29 0-1,7-22 0-15,-33-19 0 16,-26 1 0 0,-34-3 0-16,-18 5 0 15,-21 13 0 1,-35 16-16-1,-7 9 2-15,-8 17-116 16,16-3-5-16,14-2 2 16</inkml:trace>
  <inkml:trace contextRef="#ctx0" brushRef="#br0" timeOffset="159877.6862">3992 16428 203 0,'0'0'123'0,"0"0"-7"16,4 3-106 0,-4 24 0-16,7 15-3 15,-7 17 0-15,0 3 3 16,-2 0 0-16,-7-3-3 15,2-17 1 1,3-22-8 0,4-13 0-16,11-7 0 15,22-3 0 1,23-14 0-16,-1-4 0 15,5 0-25 1,0-4 1-16,-13 2-106 16,2 5-7-16,-13-13 15 15</inkml:trace>
  <inkml:trace contextRef="#ctx0" brushRef="#br0" timeOffset="160447.7261">4452 16404 130 0,'0'2'119'16,"0"6"-11"0,0 11-55-16,0 17-2 15,0 6-28 1,0 6 1-1,0 10-23-15,-8 5 1 0,0-7-2 32,1-8 0-32,0-14 0 0,0-10 0 15,3 0 0 1,-5-9 0-1,7-9 0-15,-2 2 0 16,0-5 0 0,0 0 0-16,4-3 0 15,0 0 0 1,0 4 0-16,0-4 0 15,0 0 0 1,0 0 0-16,0 0 0 16,0 0 0-16,0 0 0 15,0 0 0 1,0 0 0-16,0 0 0 15,0 0 0 1,0 0 0-16,0 0 0 31,0 0 0-31,0 0 0 0,0 0 0 16,0 0 0-1,0 0 0-15,-4 0 0 16,1 0 0-16,-1 0-12 31,1 0 2-31,-1 0-120 0,4 0-4 16,0-10-3-1</inkml:trace>
  <inkml:trace contextRef="#ctx0" brushRef="#br0" timeOffset="160920.7593">3844 16641 210 0,'0'0'126'15,"11"-10"-5"-15,41-10-106 16,29-1 0-1,23-3-10 1,4 13 1-16,-7 8-4 16,-28 3 0-16,-40 10 2 15,-33 25 1 1,-33-1-5-16,-34 1 0 15,-15-7 0 1,1-4 0-16,14-18 0 16,23-6 0-1,40-23 0-15,27-12 0 16,50-2 0-1,27 8 0-15,19 5 0 16,-16 17 0 0,-32 7 0-16,-30 24 0 15,-41 12 0 1,-49 15 0-16,-36-3 0 15,-18-2 0-15,-9-12 0 16,24-10 0 0,21-20-77-1,30-4-1-15,37-25-57 16,18-24-13-16,61-12 86 31</inkml:trace>
  <inkml:trace contextRef="#ctx0" brushRef="#br0" timeOffset="161490.7992">4863 16428 230 0,'0'0'128'0,"0"0"-3"15,0-4-122 1,0 4 1-16,0 4 1 15,7 19 0-15,15 16 0 16,1 12 1 0,3 8-6-16,-5 14 0 15,-2-1 0 1,0-9 0-16,-4-8 0 15,-5-20 0 1,-6-11 0-16,0-10 0 16,-4-11 0-1,3-3 0 1,8-15 0-16,5-28 0 0,8-27 0 31,4-10 0-31,1 1 0 0,-3 6 0 16,-4 25 0-1,-11 13 0 1,-3 11-63-16,-4 14 1 15,3 10-72 1,-4 0-11-16,5 7 65 0</inkml:trace>
  <inkml:trace contextRef="#ctx0" brushRef="#br0" timeOffset="161880.8265">5315 16704 220 0,'0'0'128'15,"0"14"-4"1,0 4-113-16,0 8 1 16,0 13-6-1,-4-4 0-15,-5 2-5 16,7-15 2-16,2-9-3 15,0-9 0 1,11-4 0 0,14 0 0-16,9 0 0 15,7-7 0-15,-16 3-10 31,-2 1 1-31,-4-4-121 0,-9-7-3 16,1-14-6 0</inkml:trace>
  <inkml:trace contextRef="#ctx0" brushRef="#br0" timeOffset="162090.8412">5511 16687 194 0,'-4'0'137'0,"-4"20"-7"0,-3 22-106 31,-7 13 2-31,4 7-26 15,-6 1 0-15,6 3 0 16,3-11 0 0,3-17-31-16,1-14 2 15,7-13-101 1,0-11-9-16,11-25 22 15</inkml:trace>
  <inkml:trace contextRef="#ctx0" brushRef="#br0" timeOffset="162292.8554">5600 16704 219 0,'0'0'134'0,"7"0"-4"16,22 0-117-1,16 0 2-15,12 0-15 16,4 0 0-1,-1 10-57-15,-11 0 2 16,-17-3-78 0,-6-2-11-16,-15-5 57 15</inkml:trace>
  <inkml:trace contextRef="#ctx0" brushRef="#br0" timeOffset="162702.8841">5977 16472 197 0,'0'0'125'15,"0"0"-8"-15,4 0-95 16,8 10 1-16,2 14-10 15,4 15 1-15,-3 16-14 16,11 11 0 0,-7 4 0-1,7 5 0-15,-12-9 0 16,-2-11 0-1,-5-20 0-15,-3-15 0 16,3-20 0-16,5 0 0 16,2-34 0-1,5-28 0-15,3-18 0 16,-4-13 0-1,1 6 0-15,-8 11 0 16,-4 21-20 0,-3 17 2-16,0 9-112 15,-4 24-6 1,0 5 7-16</inkml:trace>
  <inkml:trace contextRef="#ctx0" brushRef="#br0" timeOffset="163152.9156">6429 16666 193 0,'0'0'126'31,"0"4"-6"-31,0-4-96 0,8 0 0 31,14 3-14-31,11 7 1 16,0-3-10-16,-3 17 1 16,-12 7-2-1,-14 4 0-15,-4 3 0 16,-14-2 0-1,-12-7 0-15,14-4 0 16,9-11 0 0,3-4 0-16,31-3 0 15,16 0 0 1,12 0-4-16,0 1 1 15,0-2-80-15,-18 4-1 16,-22-2-50 0,-19-6-13-16,-19-2 94 31</inkml:trace>
  <inkml:trace contextRef="#ctx0" brushRef="#br0" timeOffset="163502.9401">5053 17272 239 0,'34'0'133'0,"52"0"-4"0,63-4-125 31,44-10 2-31,40 1-6 16,12-1 0-16,-16 10 0 15,-29 4 0 1,-41 6 0 0,-41 16 0-16,-36-5-5 15,-33-3 1 1,-26-1-125-16,-21-9-4 15,-2-4-11-15</inkml:trace>
  <inkml:trace contextRef="#ctx0" brushRef="#br0" timeOffset="164012.9758">5715 17579 247 0,'0'0'134'15,"0"0"-4"1,3 0-130-16,-3 11 0 15,0 20 0-15,0 10 0 16,0 17 0 0,4 2 0-16,-1-4 0 15,1-2 0 1,0-13 0-16,1-9 0 15,-3-11-18 1,2-11 2-16,4-10-114 31,-1 0-5-31,-3-27 4 0</inkml:trace>
  <inkml:trace contextRef="#ctx0" brushRef="#br0" timeOffset="164473.008">5522 17665 225 0,'-7'-6'134'0,"-1"-5"-4"16,8-3-120-1,0-3 2-15,22-1-12 16,33 2 0 0,14-2 0-1,0 5 0-15,5 5 0 16,-15 8 0-1,-10 0 0-15,-9 8 0 0,-18 5 0 32,-11 12 0-32,-11 6 0 15,-7 7 0-15,-23-6 0 16,-2-9 0-1,-6-9 0-15,1-10 0 0,8-4 0 32,2 0 0-32,13 0 0 15,14 0 0 1,0 6 0-16,25 12 0 15,16 6 0 1,11 4 0-16,-3 3 0 16,-13 3 0-1,-6-3 0-15,-11 1 0 16,-9-5 0-16,-6-6 0 15,0-11-73 1,-1-10-2-16,5 0-59 16,4-17-14-1,-2-11 81-15</inkml:trace>
  <inkml:trace contextRef="#ctx0" brushRef="#br0" timeOffset="164833.0332">6244 17842 206 0,'0'0'132'0,"4"0"-7"16,3 0-107-1,8 0 1 1,-4-3-14-16,12 3 1 15,-5 0-6-15,-7 0 0 16,0 3 0 0,-11 14 0-16,0 4 0 15,-4 3 0 1,-7-3 0-16,0-7 0 15,11-8 0 1,0 2 0-16,11-1 0 16,23 0 0-1,7-7-44-15,7 0 2 16,4 0-90-16,7-14-9 15,0-14 39 1</inkml:trace>
  <inkml:trace contextRef="#ctx0" brushRef="#br0" timeOffset="165293.0654">7611 17483 230 0,'0'0'133'0,"0"0"-3"16,26 3-122-16,25 4 2 15,20-5-10 1,3 2 0-16,0-4 0 16,-14 0 0-1,-16 0-37-15,-18 0 2 16,-26 0-96-1,0-4-8-15,-33-15 28 16</inkml:trace>
  <inkml:trace contextRef="#ctx0" brushRef="#br0" timeOffset="165483.0787">7708 17272 247 0,'0'20'134'0,"0"15"-4"15,17 20-130 1,-5 7 0-1,-1 4 0-15,-4 3 0 0,-3-10-119 32,0-10-3-32,6-18-22 0</inkml:trace>
  <inkml:trace contextRef="#ctx0" brushRef="#br0" timeOffset="166223.1305">8888 16873 219 0,'0'0'126'0,"0"0"-4"0,0 0-114 16,0 0 0-1,4 18-1 1,4 13 1-16,6 14-2 16,5 7 1-1,-1 10-7-15,1 4 0 16,2-11 0-1,-5-13 0-15,-4-14 0 16,-6-22 0-16,6-9 0 16,3-39 0-1,6-20 0-15,2-11 0 16,-1-6 0-1,-7 6 0-15,4 8 0 16,-5 12 0 0,-7 16-72-16,-3 16 1 15,-4 17-64 1,4 4-13-16,7 21 80 15</inkml:trace>
  <inkml:trace contextRef="#ctx0" brushRef="#br0" timeOffset="166483.1487">9382 16985 235 0,'0'0'131'0,"0"2"-3"16,-5 13-123-1,-6 9 1 1,1 11-4-16,-2 12 2 15,1-6-4 1,3-4 0-16,8-14 0 16,4-13 0-1,23-2 0-15,-1-8 0 16,17 0 0-1,-2 0 0-15,-1-18-130 16,-6-5-4-16,-8-14-13 16</inkml:trace>
  <inkml:trace contextRef="#ctx0" brushRef="#br0" timeOffset="166683.1627">9625 16991 205 0,'0'17'136'0,"0"11"-6"15,-3 24-111 1,-5 3 2-16,-2 8-21 15,-5 9 0-15,-4-9 0 32,0-8 0-32,2-3 0 0,8-24 0 15,6-18-130 1,3-10-4-16,0-28-13 15</inkml:trace>
  <inkml:trace contextRef="#ctx0" brushRef="#br0" timeOffset="166863.1753">9766 17065 247 0,'11'0'134'16,"16"0"-4"-16,6 0-141 15,0 2 2 1,4 8-121-1,-7 1-3-15,-5-11-6 16</inkml:trace>
  <inkml:trace contextRef="#ctx0" brushRef="#br0" timeOffset="167203.1991">10092 16801 247 0,'0'-4'134'0,"4"4"-4"15,4 0-130 1,2 14 0-16,1 24 0 15,4 18 0-15,1 9 0 16,-10 12 0 0,2-8 0-16,-1-4 0 15,5-13 0 1,-4-24 0-1,6-21 0-15,0-7 0 16,9-17 0 0,6-28 0-1,1-24 0-15,11-11 0 0,-4-7 0 16,-8 0 0-1,-3 8 0-15,-10 24 0 16,-6 20-130 0,-6 22-4-1,-4 13-13-15</inkml:trace>
  <inkml:trace contextRef="#ctx0" brushRef="#br0" timeOffset="167523.2215">10558 16956 198 0,'0'0'118'16,"0"0"-5"-16,0 0-91 15,0 7 0-15,15 15-4 16,4 9 2 0,7 3-20-16,-7 4 0 15,-7 4 0 1,-12 9 0-16,0-9 0 31,-24-7 0-31,-9-15-8 0,-4-10 1 16,1-10-123-1,-2-13-3-15,13-33-7 16</inkml:trace>
  <inkml:trace contextRef="#ctx0" brushRef="#br0" timeOffset="167663.2313">10681 16924 247 0,'15'0'134'31,"11"0"-4"-31,4 0-234 16,3 0-1-16,4 0-36 16,-19 0-10-1</inkml:trace>
  <inkml:trace contextRef="#ctx0" brushRef="#br0" timeOffset="168063.2593">9107 17499 240 0,'0'0'133'16,"22"0"-4"-16,37 0-125 31,53 0 1-31,54 0-5 0,41 4 0 16,24 3 0-1,-1 3 0 1,-24-3 0-16,-32 7 0 15,-39-7-13 1,-36-3 1-16,-40 0-118 0,-41-4-4 16,-26-8-1-1</inkml:trace>
  <inkml:trace contextRef="#ctx0" brushRef="#br0" timeOffset="168393.2824">9604 17728 247 0,'3'10'134'15,"4"15"-4"1,-2 12-130-16,-5 19 0 16,0 7 0-1,-12-5 0-15,-4-10 0 16,10-7 0-16,-2-9 0 15,-3 24 0 1,1-11-31 0,-2-11 1-16,12-13-101 15,0-25-7-15,15-51 22 31</inkml:trace>
  <inkml:trace contextRef="#ctx0" brushRef="#br0" timeOffset="168823.3125">9456 17783 210 0,'0'0'134'15,"0"0"-6"-15,21-3-111 16,27-4 0 0,27-7-15-16,17 14 1 0,4 0-3 31,-10 4 0-31,-20 13 0 15,-21 3 0-15,-23 2 0 16,-22 5 0 0,-34 1 0-16,-20-3 0 0,-21-2 0 31,-7-17 0-31,5-8 0 15,3 2 0 1,25-17 0-16,21 3 0 16,19 6 0-1,12 8 0-15,35 4 0 16,18 21 0-16,14 5 0 15,-6 2 0 1,-16 6 0-16,0 0 0 16,-15-4 0-1,-11 4 0-15,-7-13-27 16,-4-11 1-1,-11-8-104-15,4-6-8 16,-1-20 18 0</inkml:trace>
  <inkml:trace contextRef="#ctx0" brushRef="#br0" timeOffset="169103.3321">10056 17957 203 0,'0'0'135'15,"0"6"-6"-15,6 8-109 0,13 10 0 32,4 4-19-32,7 7 2 15,-8-8-3-15,-8 1 0 16,-7-7 0-1,-3-5 0 1,4 13 0-16,-8 2 0 16,0 1 0-1,-23-9 0-15,-21-17-130 16,-16-6-4-16,1-41-13 15</inkml:trace>
  <inkml:trace contextRef="#ctx0" brushRef="#br0" timeOffset="169253.3426">10174 17960 247 0,'23'-7'134'16,"9"-3"-4"-16,16-4-195 0,4 0 0 16,-4 1-69-1,-7-12-12-15,-7-3 70 16</inkml:trace>
  <inkml:trace contextRef="#ctx0" brushRef="#br0" timeOffset="169823.3825">11585 17558 247 0,'26'0'134'0,"22"0"-4"15,7 0-130 1,-3 0 0 0,-15 0-3-16,-14 0 2 0,-5 0-45 31,-18 0 1-31,0 0-86 0,-3 0-10 15,-16-10 43 1</inkml:trace>
  <inkml:trace contextRef="#ctx0" brushRef="#br0" timeOffset="170003.3951">11618 17382 247 0,'-7'21'134'15,"0"20"-4"-15,3 18-130 16,0 7 0-1,4 3-2-15,0-1 1 16,0-1-128-16,0-16-4 16,0-9-13-1</inkml:trace>
  <inkml:trace contextRef="#ctx0" brushRef="#br0" timeOffset="170873.456">11458 17586 152 0,'-3'0'125'0,"0"0"-9"16,-1 0-75-16,4 0 0 16,18 0-25-1,19 0 0-15,12 0-15 16,6 0 2-1,0 0-53-15,-7 0 1 16,-3 0-83 0,-4-3-11-16,-4-22 49 15</inkml:trace>
  <inkml:trace contextRef="#ctx0" brushRef="#br0" timeOffset="171323.4875">12555 16961 247 0,'0'0'134'31,"0"0"-4"-31,0 2-130 16,0 20 0-16,4 15 0 15,7 22 0 1,4 0 0-16,0-1 0 0,-1-5 0 31,9-22 0-31,6-18 0 16,5-13 0-1,3-17 0-15,7-28 0 16,-3-17 0 0,-4-1 0-16,-7-2 0 15,-9-1 0 1,-6 18-62-16,-3 14 1 15,-1 12-73-15,-1 18-11 16,2 4 65 0</inkml:trace>
  <inkml:trace contextRef="#ctx0" brushRef="#br0" timeOffset="171563.5043">13214 17033 216 0,'0'7'135'16,"0"3"-5"-16,-11 14-116 0,-7 8 2 15,-5 5-16 1,5 6 0 0,11-10 0-16,7-1 0 15,15-8 0 1,18-14 0-1,7-7 0-15,12-3 0 0,-7-13-125 16,-5-21-4 0,-6-9-17-16</inkml:trace>
  <inkml:trace contextRef="#ctx0" brushRef="#br0" timeOffset="171723.5155">13392 17094 204 0,'-7'18'132'15,"-12"19"-7"1,-3 20-110-16,-8 5 0 15,5 3-31-15,-1-6 1 16,0-14-110 0,14-16-7-16,12-26 5 15</inkml:trace>
  <inkml:trace contextRef="#ctx0" brushRef="#br0" timeOffset="171903.5281">13614 17094 247 0,'15'0'134'15,"11"-3"-4"-15,15 0-174 16,-5-1 2-16,-2 4-90 31,-5 0-9-31,-1-3 39 0</inkml:trace>
  <inkml:trace contextRef="#ctx0" brushRef="#br0" timeOffset="172363.5603">13952 16901 247 0,'0'-3'134'15,"3"3"-4"-15,4 0-130 16,0 0 0-1,1 0 0-15,0 10 0 16,7 11 0 0,-5 11 0-16,5 2 0 15,-2 0 0 1,1 4 0-16,-8 3 0 15,2 5 0 1,-4-5 0-16,0-7 0 16,0-2 0-1,-4-8 0-15,0-3 0 16,0-11 0-16,0-7 0 15,3-3 0 1,1-3 0-16,7-21 0 16,16-21 0-1,2-14 0-15,8-13 0 16,0-1 0-1,-4 0 0 1,-11 4 0-16,-3 8 0 0,-4 18-130 31,-8 16-4-31,9 9-13 0</inkml:trace>
  <inkml:trace contextRef="#ctx0" brushRef="#br0" timeOffset="172793.5904">14496 17016 185 0,'-7'3'125'0,"-5"0"-7"15,1-3-94 1,0 0 1-16,7 0-13 16,4 0 1-1,8 4-9-15,14 6 1 16,7 7-5-16,-2 11 0 15,-20 3 0 1,-7 11 0-16,-15-4 0 16,-14-1 0-1,-1-5 0 1,8-1 0-16,15-14 0 16,7-3 0-16,0-4 0 15,14 5 0-15,5-5 0 16,-16 0 0-1,-3 4-10 1,-29-4 1-16,-16 1-121 16,-6-1-3-1,-1-10-6 1</inkml:trace>
  <inkml:trace contextRef="#ctx0" brushRef="#br0" timeOffset="173123.6135">12544 17631 225 0,'8'3'134'0,"43"-3"-4"16,49 0-120-16,63 0 2 16,71 0-12-1,40 0 0-15,14-3 0 16,-3 0 0-1,-39 3 0-15,-54-4 0 16,-51 4-33 0,-64-3 1-16,-54 3-99 15,-39-4-7 1,-57-2 24-16</inkml:trace>
  <inkml:trace contextRef="#ctx0" brushRef="#br0" timeOffset="173453.6366">13333 17859 247 0,'0'18'134'15,"0"17"-4"-15,-7 16-130 16,-5 1 0-1,6-3 0-15,1-15 0 16,2 4 0-16,-1 8 0 16,4 5-80-1,0-10 0-15,0-16-56 16,12-25-12-1,17-18 88-15</inkml:trace>
  <inkml:trace contextRef="#ctx0" brushRef="#br0" timeOffset="173883.6667">13255 17894 215 0,'-7'0'135'0,"-4"0"-5"16,3 0-115 0,8-4 1-16,23 1-16 15,28 3 0 1,27 0 0-1,3 0 0-15,1 17 0 16,-16 0 0-16,-24 5 0 16,-13 2 0-16,-25-4 0 15,-8 8 0 1,-30-10 0-1,-13-11 0-15,-12-7 0 16,3 0 0 0,-7-5 0-1,22-7 0-15,12 4 0 16,18 8 0-1,11 0 0-15,25 20 0 0,16 19 0 16,7-4 0 0,-8 0 0-1,-10-9 0-15,-3-1 0 16,10 10 0-1,3 3 0-15,-11-3 0 16,2-8-130 0,-10-10-4-16,-6-3-13 15</inkml:trace>
  <inkml:trace contextRef="#ctx0" brushRef="#br0" timeOffset="174903.7381">13996 18132 215 0,'0'-3'123'15,"0"-3"-6"-15,-7 6-113 16,-13 0 1-1,-2 6 7-15,1 19 0 16,-2 6-2 0,12-7 0-16,-11 11-9 15,4 12 1 1,3 9-2-16,11-8 0 15,4-2 0 1,8-14 0-16,9-22 0 16,2-3 0-16,4-7 0 15,-5 0 0 1,5-7 0-16,-9-7 0 15,-7 0-3 1,-7 3 1 0,0 1-127-16,0 6-4 15,-10 1-13 1</inkml:trace>
  <inkml:trace contextRef="#ctx0" brushRef="#br0" timeOffset="175753.7976">14318 17374 133 0,'-8'0'108'16,"-2"0"-8"-1,-5 5-66-15,-4-2 1 0,0-3-6 32,5 0 0-32,7 0-18 15,-1 0 0 1,8 0-13-16,0 4 1 15,0 2 1 1,8 5 0-16,-1 3 2 16,1-8 0-16,-5-2 4 15,0-4 0 1,2 3-3-16,-5-3 2 15,0 0-5 1,0 0 0-16,3 0 0 16,1 0 0-1,-1 0 0-15,4 0 0 16,-1 0-34-1,-4 0 2 1,6 4-99-16,-1-4-7 0,1 0 24 31</inkml:trace>
  <inkml:trace contextRef="#ctx0" brushRef="#br0" timeOffset="176583.8557">14338 17033 143 0,'-6'0'115'16,"0"-4"-8"-16,2 4-70 15,-3 0-1-15,-1 0-16 32,4-3 1-32,1-1-16 0,3 1 0 15,3-4-3 1,20-1 1-16,11 6 2 15,2-2 1 1,-3 4-6 0,-3 0 0-16,-8 0-1 15,-7 10 0 1,-11 1 2-16,-4-1 1 0,3 8 0 31,-10 0 1-31,-15-6-3 16,-4 5 0-16,1-5 0 15,-2-10 0 1,9 2-3-16,6 4 2 15,8-5 1 1,4 4 0-16,0 6 1 16,4 5 2-1,15 7-5-15,3-2 1 16,-6 1 1-1,-6 4 0-15,-10-1 1 16,-4-2 1-16,-25-7-2 16,-16-4 0-1,-3-1-31-15,-4-3 2 31,4 1-101-31,0-8-9 0,15-3 22 32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28T19:15:41.5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21637 15507 5 0</inkml:trace>
  <inkml:trace contextRef="#ctx0" brushRef="#br0" timeOffset="1040.0104">21477 16511 127 0,'0'13'126'0,"11"15"-9"16,18 3-63-1,16 7-1 1,7-7-37-16,8 0 2 15,3-20-18 1,-4-4 0 0,-8-7 0-16,-13 0 0 15,-1-4 0-15,-8-6 0 16,1-4 0-1,-4-11 0-15,0-8 0 16,0-13 0 0,3 4-27-16,-3-3 2 15,0-9-105 1,0 12-7-16,-4-3 15 15</inkml:trace>
  <inkml:trace contextRef="#ctx0" brushRef="#br0" timeOffset="1250.0125">21999 16002 246 0,'0'0'109'15,"0"0"-3"1,0 0-235 0,0 3-8-16,-11 0 15 15</inkml:trace>
  <inkml:trace contextRef="#ctx0" brushRef="#br0" timeOffset="1450.0145">21459 15794 247 0,'0'0'134'16,"-3"0"-4"0,3-3-130-16,-5 3 0 15,5 0-110 1,0 0-3-16,0 6-29 15,0 5-4 1</inkml:trace>
  <inkml:trace contextRef="#ctx0" brushRef="#br0" timeOffset="1960.0196">22040 15780 246 0,'0'0'126'16,"4"4"-4"-1,3 6-126-15,12 15 0 16,7 6 10 0,18-4 1-1,12-3-3-15,14-20 1 0,15-8-4 31,1-38 1-31,-15-26-2 0,-28-23 0 16,-28-13 0 0,-37-5 0-1,-56-7-4-15,-56 20 2 0,-36 28 2 31,-44 36 0-31,-23 39 2 0,-11 73 2 32,-1 65-4-32,43 59 0 15,49 42 0 1,77 13 0-16,83-31 0 15,108-55 0 1,100-66 0-16,74-65 0 16,64-42 0-16,32-66 0 15,-7-40 0 1,-51-33 0-16,-72-10 0 15,-99 1 0 1,-97 15 0-16,-95 12 0 16,-105 11-130-1,-73 20-4-15,-60 16-13 16</inkml:trace>
  <inkml:trace contextRef="#ctx0" brushRef="#br0" timeOffset="6820.0682">3847 5850 75 0,'0'0'75'16,"0"0"-3"-16,0 4-42 16,-3 16-1-1,-5 23 3-15,1 4 0 16,-4 15-12-1,-3 11 3 1,-6-3-13-16,-1 2 0 16,-6-16-19-1,9-12 1-15,3-9-100 0,8-7-8 16,7-21 7-1</inkml:trace>
  <inkml:trace contextRef="#ctx0" brushRef="#br0" timeOffset="7310.0731">4152 5937 91 0,'0'0'86'0,"3"0"-5"15,5 10-53 1,-1 18-1-16,4 6-6 15,-5 7-1-15,3 8-12 32,-5 0 2-32,-1-4-13 0,1-4 0 31,-1-9-42-31,2-5-2 0,-5-16-53 31,0-11-6-31,-8-11 46 16</inkml:trace>
  <inkml:trace contextRef="#ctx0" brushRef="#br0" timeOffset="7620.0762">4215 5920 110 0,'10'0'94'0,"17"0"-5"15,9 17-63 1,9 10 1-16,3 12-11 16,-4 12 2-1,-6 8-3-15,-5-7-1 16,-11-10 15-1,0-8 1-15,-3-24-9 16,-8-10 1 0,4-44-22-16,3-33 0 15,8-27-16-15,-3-13 2 16,-1 0-116-1,-4 5-5-15,-3 27 2 16</inkml:trace>
  <inkml:trace contextRef="#ctx0" brushRef="#br0" timeOffset="8210.0821">5229 5971 177 0,'26'0'112'16,"19"0"-6"-1,18-7-99 1,18-3 0-16,-3 6-21 16,0 4-1-1,-19 0-92-15,-11 0-7 0,-15 8 10 16</inkml:trace>
  <inkml:trace contextRef="#ctx0" brushRef="#br0" timeOffset="8460.0846">5199 6224 193 0,'26'0'123'15,"30"0"-5"-15,30-7-105 16,20 0 0 0,5-3-32-16,-14 3 1 15,-8 7-101 1,-20 0-8-16,-12 0 13 15</inkml:trace>
  <inkml:trace contextRef="#ctx0" brushRef="#br0" timeOffset="8780.0878">6204 5905 136 0,'-8'29'105'0,"0"5"-7"0,12 15-69 31,-4 2 1-31,30-6-2 0,21-20 0 31,16-18-8-31,8-11 1 16,-2-34-14-1,-24-17 2-15,-20-8-11 16,-29 5 1 0,-44 2-3-16,-30 18 1 15,-22 21-55-15,-3 17 1 16,1 3-73-1,31 28-11-15,38 0 57 16</inkml:trace>
  <inkml:trace contextRef="#ctx0" brushRef="#br0" timeOffset="9340.0934">6737 5809 137 0,'0'0'106'16,"0"14"-8"-16,0 20-74 15,0 12 0 1,0 12-2-1,8-6 0-15,9-7 3 16,17-14 1 0,3-21-13-16,7-10 1 0,8-20-14 15,0-25 0 1,-8-7-5-1,-6 4 2-15,-16-5-7 16,-11 12 0 0,-3 17 1-16,-4 14 0 15,-4 10 13 1,0 19 1-16,0 24 5 15,0 12 1 1,0 0-6-16,13 1 1 16,-1-8-4-16,-1-10 1 15,4-6-44 1,3-9 1-16,1-12-91 15,-4-11-10 1,10-27 37-16</inkml:trace>
  <inkml:trace contextRef="#ctx0" brushRef="#br0" timeOffset="9560.0956">7514 5639 174 0,'11'10'118'0,"8"15"-7"0,3 13-92 31,4 17 1-31,-4 1-10 0,-7 2 1 32,1 2-12-32,-6-12 1 15,-6-1-92-15,-4-4-1 16,0-19-35-1,-22-17-8-15</inkml:trace>
  <inkml:trace contextRef="#ctx0" brushRef="#br0" timeOffset="9710.0971">7252 5678 213 0,'36'-8'127'0,"31"-5"-6"16,37-8-117-16,19-3 0 15,6-7-125 1,-4 9-5-16,-21-2-9 31</inkml:trace>
  <inkml:trace contextRef="#ctx0" brushRef="#br0" timeOffset="12272.1229">4315 7663 8 0,'0'-6'2'16,"0"-2"0"-16,0 5-6 15,0 0 2 1,-4 3-4-16,-4 0 6 15</inkml:trace>
  <inkml:trace contextRef="#ctx0" brushRef="#br0" timeOffset="13782.138">3892 3996 37 0,'0'0'50'15,"0"0"5"1,0 0-1-16,0-7-8 16,0-1-2-16,0 6-12 15,0-2 1 1,0 0-12-16,0 0 0 15,0 4-12 1,0 0 1-16,0-3-12 16,0 3 0-1,0 0 0-15,0 0 1 16,0 17 7-16,0 15 0 15,8 17 5 1,-5 6 1-16,1 10 3 16,-1 23 1-1,-3-6-3 1,0-5 0-16,0-9-8 15,0-9 1-15,-7-14-5 32,0-4 1-32,3-9-10 0,-1-11 2 15,3-8-37 1,2-1 1-16,0-12-84 15,-4 0-9 1,-3-12 34 0</inkml:trace>
  <inkml:trace contextRef="#ctx0" brushRef="#br0" timeOffset="14352.1455">3455 4581 151 0,'0'0'98'0,"0"0"-7"16,0 0-63-16,19 0 0 15,33 0 5 1,25 0 1-16,38-11-22 16,3-3 0-1,-2 8-7-15,-16-2 1 16,-30 4-3-1,-22 4 1-15,-18 0-2 16,-15 0 2 0,-8 0-4-16,0 0 0 15,-7 0 0-15,0 0 0 31,0 0 0-31,-4 0 0 0,-18 15 0 32,-11 9 0-32,-8 10 0 0,-4 22 0 15,-3 3 0 1,15 3 0-1,0 5 0-15,3-6 0 0,8-9 0 32,7-7 0-32,8-14 0 0,-2-14 0 31,7-3 0-31,2-10 0 15,0-4-49 1,0 0 1-16,0-18-84 16,-8-16-10-1,-22-7 46-15</inkml:trace>
  <inkml:trace contextRef="#ctx0" brushRef="#br0" timeOffset="14702.1525">3511 4681 131 0,'-4'-4'114'0,"1"-6"-8"16,-1-7-72-1,4 7-1-15,-4 0-28 16,4 2 1 0,0 8-6-1,0 0 1-15,11 0 9 0,11 18 0 16,12 13 5-1,3 6 0-15,18 1-4 16,-7 15 1 0,-3 3-9-1,-1-5 2-15,-3-3-5 16,-11 4 0-16,7-14 0 15,-19-10 0-15,-4-8 0 16,-6-5 0 0,0-9-7-1,-4-6 1-15,0 0-123 16,3-14-5-1,-3-31-7 1</inkml:trace>
  <inkml:trace contextRef="#ctx0" brushRef="#br0" timeOffset="15972.1779">5584 498 74 0,'0'-13'97'16,"0"1"-4"-16,0 6-50 15,0-1 0-15,0 3-31 16,0 1 1 0,0 3-10-16,0 0 0 15,4 0 3 1,-4 0-1-1,4 7 0-15,0 6 0 16,0 9 0-16,3-2 1 31,-7 8 1-31,8-1 0 0,-5 5-12 16,4-4 1-1,1-1-89-15,-1-3-4 16,-3-9-20 0</inkml:trace>
  <inkml:trace contextRef="#ctx0" brushRef="#br0" timeOffset="16542.1893">5492 481 94 0,'-26'-25'77'16,"8"1"-3"-16,-1 14-69 15,1 6 0-15,3 1 0 16,-8 3 2 0,9 3 6-16,-5 25-1 15,1 3 2 1,-16 66-1-16,16 7 8 31,18-11-1-31,11-23 7 0,33-19-1 16,16-22-9-1,25-24 1-15,11-5-9 16,-9-13 1-16,-18-15-3 31,-3 1 1-31,-10 10-1 0,22-18 1 31,7-10-3-31,-4-10 0 0,-10 2-4 16,-19-8 2-1,-10-3-3 1,-36 31 0-16,-6-23-2 16,0 4 1-1,-22-7-2-15,-23-9 1 0,-25 9-1 31,-16 6 1-31,-10 15-30 16,-22 18 1-16,-4 20-97 16,6 7-8-1,5 31 24 1</inkml:trace>
  <inkml:trace contextRef="#ctx0" brushRef="#br0" timeOffset="20996.2795">9685 5757 50 0,'0'-7'81'16,"4"-4"-2"-1,-4-6-30-15,0 4-1 16,0-4-14 0,0-1 1-16,0-3-20 15,0 4-1 1,0 6-16-16,0 8 0 15,0 3 1 1,0 21 0-16,0 20 5 16,0 11 1-1,11 14 1-15,3-7 0 16,-3-7 9-16,4-7 1 15,4-21 5 1,3-14 0-16,8-10-13 16,7-7 2-1,0-28-10-15,0-16 0 16,-7-8 0-1,-9-11 0-15,-9-2 0 16,-12 6 0 0,-15 1 0-16,-26 16 0 15,-18 8-5 1,-11 6 2-16,-8 21-4 15,-7 14 1-15,-1 8-1 32,5 43 0-32,3 19 4 0,23 30 0 15,9 13 5 1,32 8 1-16,14-3 6 15,42-11 1 1,39-34-2 0,44-30 1-16,32-43-9 15,27-29 0 1,6-44 0-16,-2-31 0 0,-26-17 0 31,-46-6 0-31,-53-2 0 16,-59 12 0-16,-45 21 0 15,-59 26 0 1,-37 28-8-1,-12 22 1-15,-2 20-77 16,10 16-2 0,41 30-45-16,48 9-12 15,52 8 91-15</inkml:trace>
  <inkml:trace contextRef="#ctx0" brushRef="#br0" timeOffset="22416.3079">11189 5591 173 0,'0'-10'104'15,"0"3"-7"-15,0 4-94 16,0 3 1-16,0 29 5 31,-12 20 0-31,-7 6-2 0,5 11 1 16,7-13-1-1,-5-12 1 1,9-14-23-16,-2-15 1 15,2-12-65 1,0-12-2 0,3-25-3-16,0-8-4 0,0-11 124 15,0 7 1 1,0 8 28-16,0 10-1 15,0 14-39 1,3 6-1 0,12 11 5-16,4 35 1 15,13 10-2 1,2 17 0-16,0 8-8 15,-1-8 0-15,-7-3-7 16,-4-21 0 0,-3-24-8-16,3-14 1 15,8-18-6 1,14-40 0-16,1-18 0 15,-8-15 0 1,-11 2 0-16,-16 3 0 16,-6 23-71-1,-4 18 0-15,0 14-64 16,5 23-12-16,5 8 78 15</inkml:trace>
  <inkml:trace contextRef="#ctx0" brushRef="#br0" timeOffset="22686.3133">11896 5770 140 0,'8'14'133'0,"2"8"-9"16,17-3-77 0,9-4 1-16,12-12-39 15,4-3 1 1,4-24-10-1,-23-3 0-15,-22-12 0 16,-11-2 0 0,-44 9 0-16,-23 5 0 0,-10 17 0 31,-5 10 0-31,-7 6-23 15,26 25 2-15,22 8-109 16,31 9-6 0,13-9 10-16</inkml:trace>
  <inkml:trace contextRef="#ctx0" brushRef="#br0" timeOffset="23156.3227">12396 5559 211 0,'7'15'127'15,"4"15"-5"1,8 19-107-16,-4 7 0 16,-4 5-7-1,1-6 0-15,-9-9-6 16,0-18 1-1,-3-18-3-15,0-10 0 16,0-14 0 0,-3-31 0-1,-16-17 0-15,1-17 0 0,-5 6-6 31,9-4 2-31,10 22 1 0,11 6 1 16,45 30 6 0,18 7 0-1,22 12-1-15,-1 14 1 16,-14 35-4-1,-37 6 0-15,-33 11 0 0,-17 6 0 32,-46-2 0-32,-18-11 0 15,-4-11 0 1,19-17 0-16,15-10-67 15,18-17 1 1,22-4-68-16,4-14-13 16,19-21 73-1</inkml:trace>
  <inkml:trace contextRef="#ctx0" brushRef="#br0" timeOffset="23626.3321">13274 5373 209 0,'0'-3'117'16,"0"-1"-5"-16,0 4-114 16,-22 0 1-16,-20 11 5 15,-6 19 0-15,-7 5 1 16,3 10 1-1,11-14-3 1,4-4 1-16,18-5 9 16,13-1 0-1,6-9-2 1,25 0 2-16,24-2-13 15,2-3 0-15,1-4 0 16,-15 4 0-16,-14 3 0 16,-17 7 0-1,-6 15 0 1,-18 9 0-16,-7 4 0 15,-2 0 0 1,16-6 0-16,11-2 0 0,8 2 0 31,25-12 0-31,12-6 0 16,7-4 0-16,-4-13-81 15,-4-4-1 1,-7-35-54-16,-4-34-13 16,8-17 92-1</inkml:trace>
  <inkml:trace contextRef="#ctx0" brushRef="#br0" timeOffset="23816.3359">13785 5349 222 0,'15'0'132'15,"10"17"-5"-15,5 17-116 16,-4 19 1-1,-7 26-9-15,-9 11 1 32,6 0-55-32,-9 21 2 0,-3-7-83 31,-4-14-11-31,0-21 49 0</inkml:trace>
  <inkml:trace contextRef="#ctx0" brushRef="#br0" timeOffset="25056.3607">3296 8203 65 0,'-9'0'84'15,"-1"0"-3"1,-4 0-51-16,6 0 2 0,0 0-13 31,8 4 2-31,0-4 0 0,0 0 2 16,27 0-7-1,18-14-1 1,17-7-7-16,16 0 1 16,7 3-7-1,0 9 0-15,-7 9-3 16,-8 0 0-1,-22 9 2-15,-21 23 0 16,-9 10 4 0,-18 9 1-16,-15 15 0 15,-25 10 0-15,-16 11-4 16,-2-7 1-1,9-8 7-15,12-9 0 16,25-22 3 0,24-14 0-16,51-6-9 31,26-13 1-31,25-8-5 0,12 0 0 15,-18-5 0 1,-20-4 0-16,-24 9-37 16,-28 0 1-16,-24 0-95 31,-12 0-9-31,-12 0 31 0</inkml:trace>
  <inkml:trace contextRef="#ctx0" brushRef="#br0" timeOffset="25516.3699">4688 8193 182 0,'0'4'132'0,"30"-4"-7"15,22 0-96-15,22 0 0 16,7 0-23 0,-4-4 2-16,-6-3-8 15,-22 7 0 1,-15 0-8-16,-12 0 1 15,-8 0-57 1,-7 3-2 0,1 7-60-16,0 2-14 15,-8-7 64 1</inkml:trace>
  <inkml:trace contextRef="#ctx0" brushRef="#br0" timeOffset="25756.3747">4718 8545 221 0,'45'0'134'15,"28"0"-4"-15,39-10-118 16,13-4 2-1,-13-7-14-15,-16 11 0 16,-22 10-40 0,-26 0 1-16,-26 7-92 15,-11 14-9 1,-11-11 34-16</inkml:trace>
  <inkml:trace contextRef="#ctx0" brushRef="#br0" timeOffset="26946.3985">7388 7829 151 0,'0'0'114'15,"0"0"-8"1,0 0-81-16,8 0-1 15,26-2-13 1,9-10 1-16,9 1-8 16,0-3 0-1,-7 9-5-15,-12 1 1 16,-11 4-1-16,1 0 1 15,-15 0 0 1,-2 0 0-16,-2 9 1 16,-1 9 1-1,-3 7 4 1,0 6 0-16,4 11 5 15,-4 13 1-15,5-1-3 32,-5-1 0-32,0 6-7 0,0-14 2 15,0-6-4 1,0-10 0-16,0-4 0 15,-5-4 0 1,1-7-9 0,4-4 1-16,0-6-41 15,0-4 1 1,0 0-77-16,0 0-10 0,0-11 41 15</inkml:trace>
  <inkml:trace contextRef="#ctx0" brushRef="#br0" timeOffset="27726.4141">7585 7919 102 0,'-19'-11'96'0,"-7"-2"-5"0,-3-8-61 32,6 4 0-32,12 0-9 0,11-4 0 31,44 4-8-31,23 3 1 15,26 14-8 1,-1 0 1-16,-13 34 3 16,-35 14 0-1,-40 15 5-15,-31 10 1 16,-42-7-6-16,-27 0 1 15,-16-22-8 1,7-15 2-16,18-20-5 16,22-13 0-1,30-33 0-15,35-18 0 16,33-18-3-1,45 8 2-15,32 6-2 16,10 24 1 0,-6 25 2-1,-25 10 1-15,-37 34 1 0,-41 24 1 16,-30 8-2-1,-48 7 1-15,-28-14-2 16,-10-15 0 0,1-12-3-1,23-22 2-15,22-10-128 16,30-18-4-1,29-25-14-15</inkml:trace>
  <inkml:trace contextRef="#ctx0" brushRef="#br0" timeOffset="28286.4253">8837 7812 133 0,'-8'7'124'0,"1"10"-9"16,-1 11-64-1,5 10-1 1,3 17-33-16,11 1 1 0,19-4-17 31,6-4 1-31,4-13-2 0,-2-15 0 31,7-13 0-31,-4-7 0 16,-4-10-130-16,-8-28-4 15,-14-28-13 1</inkml:trace>
  <inkml:trace contextRef="#ctx0" brushRef="#br0" timeOffset="28406.4277">8770 7463 201 0,'-4'-7'106'16,"4"0"-4"0,0-4-212-16,7 8-7 15,16 3 0-15</inkml:trace>
  <inkml:trace contextRef="#ctx0" brushRef="#br0" timeOffset="28666.4329">9611 7860 219 0,'8'22'133'16,"2"19"-3"-16,1 22-116 15,5 5 1 1,-6 9-15 0,1-11 0-16,-3-9-32 15,-1-11 2 1,4-14-101-16,19-26-7 0,7-6 22 31</inkml:trace>
  <inkml:trace contextRef="#ctx0" brushRef="#br0" timeOffset="28926.4381">10277 7788 247 0,'23'0'134'16,"14"0"-4"-16,22 0-130 15,7 0 0 1,1 7 0-16,-7 2 0 15,-9 2-35 1,-14 1 1-16,-8-12-97 16,-13-5-8-16,-16-32 28 15</inkml:trace>
  <inkml:trace contextRef="#ctx0" brushRef="#br0" timeOffset="29143.443">10489 7507 211 0,'-4'25'134'0,"4"22"-6"0,-4 23-112 16,4 13 1 0,0 0-15-16,8-3 1 15,14-11-3 1,-8-13 0-1,5-11-84-15,-1-7-1 16,16-21-52-16,7-17-12 16,7-48 96-1</inkml:trace>
  <inkml:trace contextRef="#ctx0" brushRef="#br0" timeOffset="29323.4466">11066 7495 247 0,'0'0'134'16,"4"2"-4"-1,0 22-130-15,-1 15 0 16,1 12-25 0,4 5 2-1,3-8-107-15,6-14-7 16,3-26 14-1</inkml:trace>
  <inkml:trace contextRef="#ctx0" brushRef="#br0" timeOffset="29473.4496">11104 7106 197 0,'0'-3'23'0,"7"-1"-1"16,11 4-142-1,1 0-2-15</inkml:trace>
  <inkml:trace contextRef="#ctx0" brushRef="#br0" timeOffset="29893.458">11625 7677 177 0,'0'4'122'0,"23"3"-7"15,18 3-99 1,7 4 1-16,4 3-13 16,-12 0 1-16,-14 11 10 31,-19 0 0-31,-7 6-3 0,-29 0 1 31,4 2-13-31,9-6 0 0,16-5 0 31,16-4 0-31,38-4-35 16,18-3 2-16,8-4-98 15,-2-10-8 1,-4 0 27-16</inkml:trace>
  <inkml:trace contextRef="#ctx0" brushRef="#br0" timeOffset="30163.4634">12352 7663 247 0,'18'0'134'15,"20"0"-4"1,20 7-130-16,8 6 0 15,5-1-15 1,-8-5 2 0,-3-7-117-16,-20-4-4 0,-17-31-1 31</inkml:trace>
  <inkml:trace contextRef="#ctx0" brushRef="#br0" timeOffset="30343.467">12559 7428 198 0,'0'30'123'0,"0"16"-6"15,0 27-109 1,0 13 2 0,0 4-74-16,0-3-2 15,0-4-58 1,0-17-11-1,3-15 75-15</inkml:trace>
  <inkml:trace contextRef="#ctx0" brushRef="#br0" timeOffset="30833.4768">13870 7725 207 0,'0'14'136'16,"0"4"-6"-1,4 13-112-15,11 8 2 0,-1 4-20 32,16 10 0-32,3-8-37 15,4-10 1-15,1-23-95 16,-9-12-9-1,-7-33 31-15</inkml:trace>
  <inkml:trace contextRef="#ctx0" brushRef="#br0" timeOffset="30943.479">13785 7379 185 0,'0'-2'28'16,"0"2"0"-16,22 0-142 16,8 0-5-16</inkml:trace>
  <inkml:trace contextRef="#ctx0" brushRef="#br0" timeOffset="31373.4876">14370 7757 108 0,'-15'0'88'31,"-11"7"-3"-31,7-4-63 0,9 1 0 16,10 3-8-1,15-4 1 1,30 6-10-16,13 5 1 16,-6 9 10-1,-15 3 1-15,-15 13 3 16,-22 2 1-1,0-2-14-15,-19 2 0 16,12-3-3 0,7-7 1-16,30 4-3 15,6-1 0 1,21 1 1-16,-17 3 1 15,-17-8 7 1,-23 2 1-16,-15-4-7 16,-26 0-1-16,-17-1-86 15,9-6-1 1,12-7-52-16,14-11-12 15,23-3 93 1</inkml:trace>
  <inkml:trace contextRef="#ctx0" brushRef="#br0" timeOffset="31763.4954">15377 7836 246 0,'23'0'133'0,"36"7"-4"15,26 0-128 1,19 0 1-16,7 0-2 16,-19-3 0-16,-14 2-45 15,-26-6 1 1,-15 0-88-16,-29-21-9 15,-8-20 41 1</inkml:trace>
  <inkml:trace contextRef="#ctx0" brushRef="#br0" timeOffset="31963.4994">15755 7539 197 0,'4'24'135'0,"-1"24"-7"15,-3 22-106 1,0 13 1-1,-7 3-21-15,-15 4 2 0,3-10-24 32,1-5 2-32,22-16-112 0,-4-10-6 15,22-28 7 1</inkml:trace>
  <inkml:trace contextRef="#ctx0" brushRef="#br0" timeOffset="32455.5094">16896 7622 155 0,'-3'-4'114'0,"-5"1"-7"16,4-4-85-1,4 7-1-15,12 0-10 16,25 3 1 0,26 18 0-16,10 14 1 15,-6 4 0 1,-19 4 1-1,-17-2-6-15,-31-2 1 16,-34 0-9 0,-30-12 0-16,-32-9 0 0,8-8 0 15,13-10-130 1,16 0-4-1,14-28-13-15</inkml:trace>
  <inkml:trace contextRef="#ctx0" brushRef="#br0" timeOffset="32615.5126">17055 7560 231 0,'34'-7'127'16,"14"3"-3"-1,11 1-173-15,11 3 1 16,-7 0-80-1,-7 0-9-15,-8 0 50 16</inkml:trace>
  <inkml:trace contextRef="#ctx0" brushRef="#br0" timeOffset="33025.5208">17633 7660 205 0,'3'21'136'0,"2"18"-6"15,-2 5-111 1,1 4 2-16,-4-3-21 31,0-14 0-31,0-13 0 0,0-11 0 16,0-7 0-1,-4-25 0-15,1-23 0 16,3-18 0-16,0-20 0 31,14-5 0-31,9 5 0 0,10 17 0 31,4 10 0-31,-4 25 0 0,0 20 0 16,-3 14 0-1,4 14 0 1,-5 30 0-16,-7 26 0 16,4 9 0-1,-3 7 0-15,-9 6 0 0,-2-14-4 31,-2 2 1-31,-6-15-126 16,-4-12-4-16,-7-22-12 16</inkml:trace>
  <inkml:trace contextRef="#ctx0" brushRef="#br0" timeOffset="33165.5236">17958 7746 211 0,'31'-7'30'16,"13"4"0"-16,22-4-154 15,-3 0-9 1</inkml:trace>
  <inkml:trace contextRef="#ctx0" brushRef="#br0" timeOffset="33575.5318">19051 7397 247 0,'41'0'134'16,"33"0"-4"0,30 0-130-16,7 3 0 15,-7 12-18 1,-24-5 1-16,-31 0-83 15,-16-7-2 1,-24-3-22-16,-9 0-8 16</inkml:trace>
  <inkml:trace contextRef="#ctx0" brushRef="#br0" timeOffset="33845.5372">19333 7099 148 0,'0'0'120'16,"0"0"-9"-16,0 21-74 15,0 17 0 1,4 18-17 0,-4 20 1-16,0 3-13 15,-15 10 1 1,-4-5-9-1,-3-11 0-15,3-14 0 16,1-11 0 0,7-17-17-16,3-13 2 0,5-11-115 15,3-7-5 1,0-17 3-1</inkml:trace>
  <inkml:trace contextRef="#ctx0" brushRef="#br0" timeOffset="34155.5434">19833 7165 202 0,'0'0'128'0,"0"27"-7"16,0 15-101-1,0 20 1-15,0 4-12 16,7 7 1-1,4-13-10-15,8-9 0 16,18-20 0 0,-4-11 0-1,5-15-125-15,-9-5-5 0,-3-39-16 31</inkml:trace>
  <inkml:trace contextRef="#ctx0" brushRef="#br0" timeOffset="34295.5462">19930 6844 207 0,'0'0'71'0,"0"0"-4"32,0 2-183-32,0 23-11 15,4 6 50 1</inkml:trace>
  <inkml:trace contextRef="#ctx0" brushRef="#br0" timeOffset="34525.5508">20285 7120 213 0,'0'14'127'0,"0"13"-6"16,0 19-107-1,0 9 0-15,0 0-6 16,14-6 1-16,17-8-42 31,-6-16-1-31,16-22-97 0,-7-3-8 16,-1-35 28-1</inkml:trace>
  <inkml:trace contextRef="#ctx0" brushRef="#br0" timeOffset="34685.554">20566 7124 209 0,'0'21'123'0,"4"16"-6"0,4 29-109 31,-1 14 0-31,-7 17-22 16,0 2 1-16,-26 5-95 16,-30-7-3-1,-22-18-10 1</inkml:trace>
  <inkml:trace contextRef="#ctx0" brushRef="#br0" timeOffset="35115.5626">17613 7781 190 0,'0'-7'135'16,"31"-3"-9"0,14-8-102-16,28 1 1 0,16 0-47 31,8 11 0-31,-8 6-107 0,-8 0-8 15,-21 9 17 1</inkml:trace>
  <inkml:trace contextRef="#ctx0" brushRef="#br0" timeOffset="36245.5852">4907 9888 177 0,'0'0'126'16,"0"0"-7"-1,0 0-88-15,4 0 1 16,18 0-20 0,22 0 2-16,19 0-14 15,4 0 0-15,-1 0 0 16,0 4 0-1,-9-4-16 1,-6 3 1-16,-11-3-115 16,-12 0-5-16,-18 0 3 31</inkml:trace>
  <inkml:trace contextRef="#ctx0" brushRef="#br0" timeOffset="36445.5892">4878 10151 247 0,'23'0'134'0,"35"-4"-4"0,27-10-130 31,15 1 0-31,0-1-16 16,-4 7 2-16,-21 4-116 15,-24 3-5 1,-18 3 2-16</inkml:trace>
  <inkml:trace contextRef="#ctx0" brushRef="#br0" timeOffset="37205.6044">7648 9335 176 0,'0'-11'126'16,"4"1"-7"-1,-1-4-100-15,1 4 0 16,4 6-14 0,6 4 1-16,9 14 7 15,10 21 0 1,3 16-6-1,2 11 1-15,-5-3-8 16,-7-4 0-16,0-16 0 16,-8-18 0-16,1-21 0 15,7-7 0 1,11-35 0-1,4-28 0-15,-1-5 0 16,-3-8 0-16,-7 11-36 31,-8 5 2-31,-12 36-97 0,-1 13-8 16,-2 18 27-1</inkml:trace>
  <inkml:trace contextRef="#ctx0" brushRef="#br0" timeOffset="37465.6096">8482 9518 247 0,'0'0'134'0,"0"7"-4"16,0 20-130 0,3 8 0-16,4 7 0 15,8 6 0 1,0 7-100-16,0-3-2 15,-4-4-38 1,-7 1-11-16</inkml:trace>
  <inkml:trace contextRef="#ctx0" brushRef="#br0" timeOffset="38005.6204">7148 10237 203 0,'-4'4'136'16,"4"-1"-6"-16,11 4-110 16,67-7 2-16,52 0-22 15,59 0 0 1,36-14 0-16,19 1 0 15,5-5 0 1,-12 5 0-16,-30-8 0 16,-15 10 0-1,-42 4-26 1,-36 0 1-16,-40 0-105 0,-41 7-7 15,-33 0 15 1</inkml:trace>
  <inkml:trace contextRef="#ctx0" brushRef="#br0" timeOffset="38765.6356">7996 10618 98 0,'-8'-4'112'16,"1"1"-10"-1,-4 0-57-15,11 3 2 16,11 0-24 0,41 0 1-16,29 3-4 15,12 4 0 1,-4 6-11-16,-8-1 2 15,-18 0-11 1,-18 10 0-16,-23-1 0 16,-22 10 0-16,0 10 0 15,-25 11 0 1,-13 11 0-16,5-1 0 15,7 4 0 1,7-11 0-16,8-4-6 16,11-9 2-1,0-1-114-15,0-17-6 16,8-12-17-1</inkml:trace>
  <inkml:trace contextRef="#ctx0" brushRef="#br0" timeOffset="38905.6384">8125 11037 192 0,'15'-7'118'15,"27"-8"-5"-15,24-8-109 16,19-1 0 0,11-1-101-1,-3 1-3-15,-9 4-23 16</inkml:trace>
  <inkml:trace contextRef="#ctx0" brushRef="#br0" timeOffset="39475.6498">10052 10133 203 0,'0'0'136'0,"25"0"-6"0,32 0-110 31,23-10 2-31,13 4-22 0,14 2 0 16,-17 1-30-1,-28 3 1 1,-14 0-101-16,-19-7-8 15,-23-7 21 1</inkml:trace>
  <inkml:trace contextRef="#ctx0" brushRef="#br0" timeOffset="39665.6536">10371 9826 206 0,'0'21'126'0,"-5"13"-6"15,10 21-108 1,-5 11 0-16,0 4-26 15,14 2 1-15,1-6-110 32,3-14-8-32,12-11 9 0</inkml:trace>
  <inkml:trace contextRef="#ctx0" brushRef="#br0" timeOffset="40155.6634">11429 9386 185 0,'0'0'124'16,"0"18"-6"-16,19 16-90 16,7 25 0-1,11 10-15-15,0 11 2 16,0-12-15-1,0-15 0-15,-7-19 0 16,-1-27 0 0,0-9 0-16,9-44 0 15,0-17 0-15,-10-12 0 31,2-5 0-31,-12-2 0 0,-6 19-79 32,-5 11 0-32,1 17-55 0,-1 18-16 15,8 14 89 1</inkml:trace>
  <inkml:trace contextRef="#ctx0" brushRef="#br0" timeOffset="40315.6666">12185 9708 247 0,'4'14'134'16,"-1"7"-4"-1,5 23-130-15,-4 1 0 16,3 4-8 0,0 6 2-1,0-3-123-15,0-9-5 16,-7-17-7-16</inkml:trace>
  <inkml:trace contextRef="#ctx0" brushRef="#br0" timeOffset="40525.6708">11304 10217 247 0,'30'0'134'0,"47"-11"-4"15,60-9-130-15,29-8 0 16,31 7 0-1,-16 4 0-15,-14 7-114 16,-37 10-2 0,-34 0-28-1</inkml:trace>
  <inkml:trace contextRef="#ctx0" brushRef="#br0" timeOffset="41385.688">11611 10708 225 0,'0'0'134'0,"26"-4"-4"15,18-13-120-15,15-3 2 16,15 2-12-1,-11 8 0-15,-15 6 0 16,-11 4 0 0,-10 0 0-16,-16 20 0 15,-4 2 0 1,-7 2 0-16,0-3 0 15,0-8 0 1,0 5 0-16,-3-7 0 16,-1-5 0-1,-1 0 0 1,5-2 0-16,0-4 0 0,0 4 0 31,0-4 0-31,0 0 0 0,0 0 0 16,-3 0 0-1,3 0 0 1,0 0 0-16,0 0 0 15,0 0 0 1,0 0 0-16,0 0 0 0,0 0 0 31,0 0 0-31,-3 0 0 16,-1 4 0-1,-7 6 0-15,-4 11 0 16,-10 6 0 0,-5 5 0-16,-3 1 0 15,-5-4 0-15,19-1 0 16,1-11 0-1,11-1 0-15,7-8 0 16,11-4 0 0,30-4 0-16,22 0 0 15,10-8 0 1,8-5 0-16,-2 6 0 15,-9-1 0 1,-7 8-130 0,-8-2-4-16,-10-1-13 0</inkml:trace>
  <inkml:trace contextRef="#ctx0" brushRef="#br0" timeOffset="41775.6958">13341 10068 247 0,'18'4'134'16,"26"-4"-4"0,31 6-130-16,17-6 0 15,-4 0 0 1,2 0 0-16,-20 0-81 15,-18 0 0 1,-22 0-55-16,-23-27-13 16,-7-15 91-16</inkml:trace>
  <inkml:trace contextRef="#ctx0" brushRef="#br0" timeOffset="41985.7">13652 9844 247 0,'0'23'134'16,"0"20"-4"-1,0 22-130-15,-5 7 0 16,5 8 0 0,-3-11 0-1,3-3-54-15,0-21 1 0,8-14-80 31,17-25-10-31,5-6 53 0</inkml:trace>
  <inkml:trace contextRef="#ctx0" brushRef="#br0" timeOffset="42535.711">14575 9137 188 0,'2'0'120'16,"2"0"-6"-16,4 20-88 31,6 19 1-31,1 26-10 0,8 15 2 31,-4 0-19-31,2 6 0 0,-6-10 0 31,-1-13 0-31,-1-18 0 16,1-14 0-16,-7-13 0 16,0-18 0-1,4-8 0-15,8-30 0 0,10-24 0 31,13-24 0-31,2-12 0 16,1-9 0-16,-5 7 0 16,-7 24 0-1,-10 17-50 1,-12 24 2-16,-8 22-84 15,-3 13-11 1,0 10 48-16</inkml:trace>
  <inkml:trace contextRef="#ctx0" brushRef="#br0" timeOffset="42715.7146">15255 9542 247 0,'5'10'134'15,"1"14"-4"1,2 7-130-16,-1 15 0 0,8 5-26 31,-8 16 2-31,-3-6-106 0,-4-5-7 16,0-5 14-1</inkml:trace>
  <inkml:trace contextRef="#ctx0" brushRef="#br0" timeOffset="42935.719">14355 10092 247 0,'45'0'134'16,"48"-6"-4"0,55-16-130-16,37-2 0 15,18 3 0 1,-10 8 0-16,-19 1-23 15,-37 12 1 1,-41 0-108-16,-44 15-6 16,-37 9 11-16</inkml:trace>
  <inkml:trace contextRef="#ctx0" brushRef="#br0" timeOffset="43945.7392">14807 10577 129 0,'-4'-4'120'0,"-3"0"-10"0,4 0-66 31,3-2-2-31,0 2-23 0,25-2 0 16,12-1-12 0,8 4 0-1,6 3-8-15,-13 0 1 16,-13 10 3-1,-13 14 0 1,-12 7 1-16,-16 8 1 16,-16 2-5-16,-5-3 0 15,3-7 0 1,2-8 0-16,16-1 0 15,9-12 0 1,7-3 0-16,0-3 0 16,10-1 0-1,5-3 0-15,1 0 0 16,-9 0 0-16,-7 7 0 15,0 3 0 1,-15-3 0-16,-4 3 0 16,-3-6 0-1,7 0 0-15,4 0-60 16,3-4 2-1,8 0-76 1,0 0-10-16,16 0 60 16</inkml:trace>
  <inkml:trace contextRef="#ctx0" brushRef="#br0" timeOffset="44165.7436">14933 10622 213 0,'0'-8'135'0,"29"-2"-5"0,27-7-114 16,15-5 1-1,15 8-22 1,5 5 2-16,-13 2-111 15,-19 4-4 1,-18 3-23-16</inkml:trace>
  <inkml:trace contextRef="#ctx0" brushRef="#br0" timeOffset="45005.7604">14926 10611 163 0,'-4'-3'110'0,"0"3"-7"16,1 0-84 0,-12 0 0-16,0 3 2 15,-1 14 0-15,-1 4-2 31,6 7 0-31,11-7-11 0,0-4 1 16,18-3-9 0,19 0 0-16,18-4 0 15,4 4 0 1,-3 3 0-1,-15 4 0-15,-15 10 0 16,-22-3 0-16,-12 2 0 16,-37 2 0-16,-21-1 0 15,-14-3 0 1,-14-4 0-1,12-6 0-15,13-8 0 16,20-7 0 0,20-3-7-1,21 0 2-15,8-7-124 16,37-11-5-16,19-8-8 15</inkml:trace>
  <inkml:trace contextRef="#ctx0" brushRef="#br0" timeOffset="45215.7646">14974 10583 247 0,'0'-3'134'16,"11"-8"-4"-16,33-7-130 15,27 2 0-15,32-1 0 16,8-4 0-1,1 10-19-15,-9 5 2 16,-25-1-113 0,-23 3-5-16,-17-3 5 15</inkml:trace>
  <inkml:trace contextRef="#ctx0" brushRef="#br0" timeOffset="45635.773">16403 9933 247 0,'0'0'134'15,"19"0"-4"-15,33 0-130 16,18-4 0-1,27 1 0-15,-2 3 0 16,-10-4 0 0,-13 4 0-16,-24 0-104 15,-19 0-2 1,-21-10-36-16,-8-21-9 15</inkml:trace>
  <inkml:trace contextRef="#ctx0" brushRef="#br0" timeOffset="45836.7771">16748 9587 211 0,'0'20'135'16,"0"19"-5"-16,7 23-113 16,-7 21 1-1,0 7-18 1,-4 7 0-16,-14-11 0 15,0-13 0 1,-1-11 0-16,4-17 0 0,15-10-120 31,0-17-4-31,29-18-21 16</inkml:trace>
  <inkml:trace contextRef="#ctx0" brushRef="#br0" timeOffset="46259.7858">17514 9576 76 0,'-2'0'85'16,"-3"0"-5"-1,5 11-34-15,0-1 0 0,7 4-1 31,23 4 0-31,18 2-16 16,11 8 0 0,4 13-17-16,-10 1 1 15,-17 6-11-15,-25 5 1 16,-11-2-3-1,-25-6 0-15,-23 0 0 16,-11-14 0 0,-5-7-31-16,12-13 2 15,4-11-101 1,11-4-9-16,15-44 22 15</inkml:trace>
  <inkml:trace contextRef="#ctx0" brushRef="#br0" timeOffset="46419.789">17844 9511 247 0,'45'-8'134'31,"21"2"-4"-31,23-5-146 0,-5 5 1 16,-13 6-71-1,-11 0-3 1,-23 13-35-16,-15 1-9 0,-13 4 85 31</inkml:trace>
  <inkml:trace contextRef="#ctx0" brushRef="#br0" timeOffset="46769.796">18381 9573 247 0,'15'0'134'0,"26"3"-4"15,25 2-130 1,9-3 0-16,-2 5-18 15,-10-4 2 1,-11 5-114 0,-11-8-5-16,-19 0 4 15</inkml:trace>
  <inkml:trace contextRef="#ctx0" brushRef="#br0" timeOffset="46969.8">18726 9290 202 0,'11'10'124'15,"18"14"-6"-15,12 14-108 16,-1 11 1 0,-2 6-16-16,-12 18 1 0,-12-1-53 15,-14 2-2 1,-3-19-59-1,-27-8-11-15,-11-19 56 16</inkml:trace>
  <inkml:trace contextRef="#ctx0" brushRef="#br0" timeOffset="47339.8074">17651 9546 247 0,'0'-4'134'0,"0"-6"-4"0,11-4-130 16,9-1 0-1,16 5 0-15,-6 3 0 16,-8 1 0 0,-18 6 0-1,-4 9 0-15,-26 9 0 0,-15 3 0 31,4-7 0-31,11-7 0 0,23 0 0 16,17-7 0 0,49 0 0-1,26 0-121-15,17 0-3 16,14 0-21-1</inkml:trace>
  <inkml:trace contextRef="#ctx0" brushRef="#br0" timeOffset="47779.8162">18599 9587 219 0,'0'0'134'16,"0"0"-4"-16,15 0-117 16,38-11 2-1,27 4-15-15,28 0 0 0,2 7-18 31,3 0 1-31,-25 7-88 16,-21 7-2-16,-12-7-19 16,-21 0-6-1</inkml:trace>
  <inkml:trace contextRef="#ctx0" brushRef="#br0" timeOffset="48259.8258">20022 9024 239 0,'0'0'131'16,"0"0"-4"0,0 0-123-16,15 20 0 0,3 21-2 15,9 14 2 1,-2 8-4-16,1 3 0 15,-4-8 0 1,1-9 0 0,-8-21 0-16,-1-21 0 15,9-7 0 1,6-21 0-16,4-24 0 15,12-14 0 1,-16-4-8-16,1-3 2 16,-8 15-123-16,-3 10-5 15,-1 12-7 1</inkml:trace>
  <inkml:trace contextRef="#ctx0" brushRef="#br0" timeOffset="48429.8292">20637 9241 220 0,'3'18'134'16,"8"5"-4"-16,0 22-117 15,5 4 1 1,-5 3-28 0,-1 9 1-16,-2 2-117 15,-8-4-4-15,0-7-1 31</inkml:trace>
  <inkml:trace contextRef="#ctx0" brushRef="#br0" timeOffset="48649.8336">19707 9767 247 0,'7'0'134'0,"38"0"-4"32,36 0-130-32,42-17 0 0,39-1 0 31,32 4 0-31,-6 0 0 15,-15 4 0-15,-23 10-18 16,-40 0 2 0,-32 0-114-16,-37 3-5 0,-35 4 4 31</inkml:trace>
  <inkml:trace contextRef="#ctx0" brushRef="#br0" timeOffset="49589.8524">20170 10161 11 0,'-7'0'34'16,"3"0"2"-16,-4 0-3 15,1-3-1 1,7 3 17-16,-4 0-1 16,4 0-16-1,0-4 1-15,0 4-8 16,-3 0-1-1,-9-3 2-15,9-1-1 16,-5 1 0 0,5-1 0-16,-1 4-6 15,4 0 1-15,0-3-14 16,7-1 2-1,30-2-8 1,19 2 0-16,18 4 0 16,0 0 0-16,1 10 0 31,-17 11 0-31,-20 7 0 0,-34 0 0 15,-12 3 0 1,-36-7 0-16,-9-4 0 16,2-2 0-1,17-7 0 1,13-4 0-16,21 0 0 15,0 3 0 1,25 4 0-16,5 6 0 0,3 5 0 31,-15-4 0-31,-18-1 0 16,-3 4 0-16,-34-6 0 15,-8-5 0 1,-6 1-9-16,18-7 1 16,3 1-121-1,15-6-5-15,11-2-6 16</inkml:trace>
  <inkml:trace contextRef="#ctx0" brushRef="#br0" timeOffset="50889.8784">3996 12462 114 0,'-52'25'90'0,"-29"2"-5"16,-19 18-75-1,7 1 0 1,23-5 6-16,47-11-1 0,42 2 6 31,55-8 3-31,33-3-13 0,8-1 1 31,-6 5 13-31,-40 10 1 16,-43 6-3 0,-26 10 0-16,-60 8-21 15,-13 3 2-15,-16-9-26 16,15-12 2-1,26-19-110-15,37-22-6 16,22-18 9 0</inkml:trace>
  <inkml:trace contextRef="#ctx0" brushRef="#br0" timeOffset="51129.8832">4363 12951 130 0,'14'3'112'16,"5"21"-8"-16,7 7-51 16,-1-7-1-16,2-7-23 31,-1-17 2-31,-8-4-31 0,4-23 0 15,-22-8 0 1,-7-10 0-16,-33 14 0 16,-17 7 0-1,-5 11-11 1,3 9 1-16,11 4-59 0,6 21-2 15,32 3-54 1,10-3-12-16,21-15 67 31</inkml:trace>
  <inkml:trace contextRef="#ctx0" brushRef="#br0" timeOffset="51389.8884">4563 12428 209 0,'4'0'126'15,"10"6"-5"1,12 29-104 0,8 10 1-16,6 17-9 15,-3 11 2 1,0 4-11-16,-11-2 0 15,3-9 0 1,-6-11 0-16,-4-6-7 16,-4-18 2-16,-1-17-124 15,8-14-5 1,4-14-8-16</inkml:trace>
  <inkml:trace contextRef="#ctx0" brushRef="#br0" timeOffset="51889.8984">5073 12601 216 0,'4'0'135'0,"4"0"-5"15,7 4-116 1,3 16 2 0,0 8-16-16,2 2 0 15,-3 16 0 1,-2-8 0-1,0-4 0-15,-7-10 0 0,-1-10 0 32,0-14 0-32,-3 0 0 0,0-14 0 15,-1-10 0 1,-3-4 0-1,3 8 0-15,2 10 0 16,13 3 0 0,16 3 0-16,29 1 0 15,14-4 0 1,12-7 0-16,-3-4 0 15,-1-9 0 1,-22-2 0-16,-26 3 0 16,-26-9 0-16,-11 14 0 15,-34 4 0 1,-14 17 0-16,-4 7 0 15,12 24 0 1,14 10 0-16,26 1 0 16,33-4 0-1,45-6-25-15,37-15 2 16,37-7-107-1,36-10-7-15,24-24 14 16</inkml:trace>
  <inkml:trace contextRef="#ctx0" brushRef="#br0" timeOffset="52319.907">6859 12221 247 0,'4'0'134'16,"26"6"-4"-1,10 8-130 1,8 13 0-16,4 12 0 16,0 9 0-16,-4 7 0 15,-11-5 0 1,-16-6 0-16,-5-6 0 15,-2-21 0 1,-6-14 0-16,7-6 0 16,4-38 0-1,10-12 0-15,1-19 0 16,0-11 0-16,-5 8 0 15,-2 5-70 1,-5 24 1-16,1 23-65 16,-1 15-14-1,0 8 77-15</inkml:trace>
  <inkml:trace contextRef="#ctx0" brushRef="#br0" timeOffset="52529.9112">7667 12487 247 0,'0'14'134'0,"3"10"-4"16,-3 13-130-1,0 2 0 1,3 2-27-16,9 7 1 15,3-2-104 1,10-12-8-16,13-13 18 16</inkml:trace>
  <inkml:trace contextRef="#ctx0" brushRef="#br0" timeOffset="54432.9503">5433 14226 227 0,'0'-2'131'15,"0"-2"-4"-15,0 0-118 16,3 4 1-1,13 8-7 1,13 22 1-16,12 23-4 16,7 16 0-1,0 9 0 1,0 6 0-16,-14-11 0 15,-1-1 0-15,-14-21 0 16,-8-19 0-16,-1-25 0 16,-2-10 0-1,3-38 0 1,1-26 0-16,2-23 0 15,-3-3 0 1,-1 0 0-16,3 14 0 16,-6 13-130-16,4 25-4 15,0 9-13 1</inkml:trace>
  <inkml:trace contextRef="#ctx0" brushRef="#br0" timeOffset="54592.9535">6155 14600 215 0,'4'21'135'16,"-4"27"-5"-1,3 12-115-15,2 6 1 16,-2 2-67-16,8-9 1 16,12-14-82-1,3-21-11 1,10-24 50-16</inkml:trace>
  <inkml:trace contextRef="#ctx0" brushRef="#br0" timeOffset="54902.9597">6966 14376 216 0,'0'0'135'0,"7"3"-5"15,31-3-116 1,21 0 2-16,15 0-16 15,11 0 0 1,1 0-60-16,-1 0 2 16,-15 0-76-1,-19 0-10-15,-13-7 60 16</inkml:trace>
  <inkml:trace contextRef="#ctx0" brushRef="#br0" timeOffset="55082.9633">7055 14650 235 0,'15'0'130'0,"33"0"-3"16,25-8-132 0,35-16 1-16,14 3-66 15,20-10-2 1,9-1-54-1,1 5-11-15,7-1 72 0</inkml:trace>
  <inkml:trace contextRef="#ctx0" brushRef="#br0" timeOffset="55342.9685">8270 14347 245 0,'11'0'133'15,"33"0"-4"-15,27-14-135 16,22 1-1-1,14-3-100-15,11-2-5 16,5 0-22-16,-12 1-7 16</inkml:trace>
  <inkml:trace contextRef="#ctx0" brushRef="#br0" timeOffset="55792.9775">9145 13846 173 0,'18'0'126'0,"25"0"-9"0,32-14-84 16,29-3 0-1,29 0-19-15,-14 7 1 16,-4 10-15-1,-49 0 0 1,-36 30 0-16,-30 18 0 16,-44 19 0-1,-23 13 0-15,-22-2 0 16,18 2 0-1,19-14 0-15,31-17 0 16,21-8 0-16,40-23 0 16,35-12 0-1,17-6 0-15,3-10 0 16,3-8 0-1,-10-1-130-15,-21-6-4 16,-12-11-13 0</inkml:trace>
  <inkml:trace contextRef="#ctx0" brushRef="#br0" timeOffset="55982.9813">10219 14116 247 0,'0'0'134'31,"0"0"-4"-31,0 0-130 0,0 4 0 31,0 2-32-31,3 5 1 0,0-4-100 16,9 0-7-1,3-7 23 1</inkml:trace>
  <inkml:trace contextRef="#ctx0" brushRef="#br0" timeOffset="56262.9869">10525 13874 247 0,'0'0'134'16,"19"0"-4"-1,17 6-130-15,13 9 0 16,11 5 0 0,-12 11 0-16,-8-2 0 15,-10-3 0 1,-12 3-16-16,-6-2 1 15,-12 1-115-15,0-11-5 16,-20-14 3 0</inkml:trace>
  <inkml:trace contextRef="#ctx0" brushRef="#br0" timeOffset="56432.9903">10573 13822 247 0,'0'-7'134'0,"19"-3"-4"0,14-4-130 31,8-1 0-31,15 9-59 0,-1 2 1 15,5 4-76 1,-1 0-10 0,-3 4 60-16</inkml:trace>
  <inkml:trace contextRef="#ctx0" brushRef="#br0" timeOffset="56802.9977">11692 13434 141 0,'0'0'126'16,"0"4"-9"-16,0 17-70 15,0 13 0 1,8 18-31-16,9 7 1 15,3 7-17-15,-2 10 0 16,-7 0 0 0,-3-7 0-16,-5-14 0 15,9-24 0 1,7-21 0-1,17-13 0-15,24-35 0 16,6-28 0-16,-66 66 0 16,0 0 0-16,134-176 0 0,-86 83-27 15,-19 23 2 1,-29 22-105-1,-37 34-7-15,-44 14 15 16</inkml:trace>
  <inkml:trace contextRef="#ctx0" brushRef="#br0" timeOffset="57973.0211">10781 14144 110 0,'0'-4'119'0,"0"-6"-9"15,0 0-48-15,0-5-2 16,0 6-36 0,0 2 2-16,0 3-26 15,-4 4 0 1,1 0 0-16,-9 6 0 15,-6 19 0 1,-12 13 0-16,-18 3 0 16,-7 5 0-16,-12 2-19 15,8-7 2 1,30-6-113-16,21-11-5 15,16-24 5 1</inkml:trace>
  <inkml:trace contextRef="#ctx0" brushRef="#br0" timeOffset="60283.0673">5518 16390 243 0,'-7'-4'133'15,"-1"-4"-4"1,1 8-127-1,7 0 2-15,0 18-4 16,0 19 0 0,19 12 0-1,10 0 0-15,11-14 0 16,-2-8 0-16,13-17-117 15,-6-13-4-15,-7-42-23 16</inkml:trace>
  <inkml:trace contextRef="#ctx0" brushRef="#br0" timeOffset="60403.0697">5740 15859 227 0,'-2'-2'92'32,"-7"2"-2"-32,-2 0-212 15,0 5-9-15,-8 27 27 16</inkml:trace>
  <inkml:trace contextRef="#ctx0" brushRef="#br0" timeOffset="60873.0791">6333 16358 222 0,'0'0'128'16,"0"14"-5"-1,0 20-117-15,-4 11 1 16,-3 7-26 0,-4 4 1-16,7-4-107 15,4-11-7 1,0-20 10-16</inkml:trace>
  <inkml:trace contextRef="#ctx0" brushRef="#br0" timeOffset="61193.0855">6948 15978 176 0,'0'3'119'31,"-4"7"-7"-31,4 1-87 16,4 6 1-16,36-7-12 15,20-3 1 1,13-3-37 0,2-4 1-16,6 0-105 15,-10 0-7-15,-19 0 15 16</inkml:trace>
  <inkml:trace contextRef="#ctx0" brushRef="#br0" timeOffset="61363.0889">6830 16386 246 0,'29'0'133'16,"37"-8"-4"-16,34-9-152 15,23-3-1 1,21-5-106-16,4 9-7 15,-6 2 14 1</inkml:trace>
  <inkml:trace contextRef="#ctx0" brushRef="#br0" timeOffset="61803.0977">8188 15652 201 0,'8'0'115'0,"33"0"-4"15,26-7-144 1,20-4-1-16,14 5-79 31,-1-2-8-31,-7 2 32 0</inkml:trace>
  <inkml:trace contextRef="#ctx0" brushRef="#br0" timeOffset="62203.1057">8766 15303 169 0,'0'0'117'0,"19"0"-7"0,36-7-90 32,16-3 0-32,15-1-14 15,-1 8 0-15,-8 3-4 16,-25 10 1-1,-30 21 4 1,-22 22 1-16,-22 8 4 16,-26 5 1-16,-11 0-5 15,7-11 2 1,14-10-10-16,24-6 0 15,14-16 0 1,29-9 0-16,31-8-9 16,10-6 1-1,4 0-121-15,4-16-5 16,-7-5-6-16</inkml:trace>
  <inkml:trace contextRef="#ctx0" brushRef="#br0" timeOffset="62400.1102">9714 15493 247 0,'0'4'134'0,"0"6"-4"16,0 3-130-1,-7 5 0-15,-4 3-11 0,4-1 1 16,0 1-120-1,7-7-3 1,0-10-5-16</inkml:trace>
  <inkml:trace contextRef="#ctx0" brushRef="#br0" timeOffset="62740.117">9862 15323 235 0,'0'0'134'0,"8"0"-5"15,19 0-123 1,13 0 1 0,12 14-7-16,2 7 0 0,3 7 0 31,-20 6 0-31,-18 8 0 0,-19-4 0 15,-8-4-29 1,-26-6 2 0,-14-7-103-16,-7-14-8 15,0-7 19 1</inkml:trace>
  <inkml:trace contextRef="#ctx0" brushRef="#br0" timeOffset="62880.1198">10018 15244 247 0,'34'-11'134'16,"20"-9"-4"-1,25-5-154-15,-5 5 2 16,-19 6-108 0,-10 4-7-16,-27 7 13 15</inkml:trace>
  <inkml:trace contextRef="#ctx0" brushRef="#br0" timeOffset="63340.129">10352 15126 204 0,'10'0'134'15,"1"18"-7"-15,4 8-108 16,-3 13 1-16,-6 10-17 16,-6 6 1-16,0 1-4 15,0-8 0 1,-6-10 0-1,-6-18 0-15,12-16 0 16,0-8 0 0,0-30 0-1,23-14 0-15,0-18 0 16,2-13 0-1,8 1 0-15,8 3 0 0,-1 20 0 16,1 17 0 0,-3 18 0-1,-5 15 0-15,-4 12 0 16,-3 31 0-1,-4 22 0-15,1 16 0 0,-11 6 0 32,2 8 0-32,-3-7 0 15,0-6 0 1,0-22-26-16,0-14 1 15,-4-13-105-15,-7-17-7 16,-7-11 15 0</inkml:trace>
  <inkml:trace contextRef="#ctx0" brushRef="#br0" timeOffset="63490.132">10537 15389 235 0,'7'-6'131'16,"26"-8"-3"-16,27-4-124 16,21 1 1-16,18-1-31 15,2 7 1 1,-8 9-66-16,-23 2-1 31,-37 13-20-31,-33 22-7 0</inkml:trace>
  <inkml:trace contextRef="#ctx0" brushRef="#br0" timeOffset="63850.1392">9148 15925 138 0,'-15'11'122'15,"-7"-1"-9"1,11 4-64-16,22-8-1 15,70-6-28-15,71-3 1 16,55-24-21 0,46-8 0-16,24-4 0 15,-15 2 0 1,-39 6 0-16,-37 3 0 15,-65 11 0 1,-51 13 0-16,-47 4-24 16,-23 0 2-16,-44 21-108 31,-23-3-7-31,-14-5 13 0</inkml:trace>
  <inkml:trace contextRef="#ctx0" brushRef="#br0" timeOffset="64500.1522">9589 16344 215 0,'0'-3'135'16,"30"-4"-5"-16,21-7-115 16,22 0 1-1,21 3-16-15,-6 4 0 31,-6 5 0-31,-27 2 0 0,-13 0 0 16,-24 9 0 0,-15 12 0-16,-3 14 0 15,-19 0 0 1,-16 3 0-1,1 17 0-15,0 7 0 0,1 0 0 32,7 8 0-32,7-1 0 0,8-7 0 15,8-3-7 1,3-17 1-1,3-15-123-15,12-16-5 16,4-11-7 0</inkml:trace>
  <inkml:trace contextRef="#ctx0" brushRef="#br0" timeOffset="64670.1556">9862 16576 247 0,'0'-4'134'16,"0"-2"-4"-16,30-1-130 16,26-7 0-16,21 0 0 15,23 3 0 1,19 2-71-16,-1 1 1 15,-6 5-65 1,-1-1-12-16,-23 2 77 16</inkml:trace>
  <inkml:trace contextRef="#ctx0" brushRef="#br0" timeOffset="71409.2911">12966 15334 19 0,'-3'-7'66'16,"-16"0"1"-16,-11-10-7 15,-3 7-3 1,0-1-19-16,7 11 0 0,4 0-17 31,-1 11 2-31,12 19-4 16,11 9 1-16,0 6-6 15,26 3 1 1,14-3-10-16,2-11 1 16,1-9-115-1,-5-15-1-15,-7-10-25 16</inkml:trace>
  <inkml:trace contextRef="#ctx0" brushRef="#br0" timeOffset="71529.2935">12832 14922 163 0,'0'-4'0'0,"0"2"0"32,5-6-107-32</inkml:trace>
  <inkml:trace contextRef="#ctx0" brushRef="#br0" timeOffset="71889.3007">13281 15469 174 0,'0'0'108'15,"0"0"-7"-15,0-14-93 16,27 0 1-16,12 0-1 15,14 4 0 1,-1 6 3-16,-9 4 0 16,-9 21 11-1,-26 20 1-15,-8 0-10 16,-12 2 2-1,-10-6-15-15,8-5 0 16,14-15 0 0,14-13 0-16,35-4-89 15,25-11-1-15,22-23-48 31,19-8-12-31,14-16 106 0</inkml:trace>
  <inkml:trace contextRef="#ctx0" brushRef="#br0" timeOffset="72199.3069">14266 14843 186 0,'34'0'111'16,"21"-4"-6"0,23-10-138-1,-1 1 0-15,-2-2-75 16,-12 5-9-1,-22-4 36-15</inkml:trace>
  <inkml:trace contextRef="#ctx0" brushRef="#br0" timeOffset="72359.3101">14144 15154 215 0,'30'0'124'16,"29"0"-6"-16,37-3-151 15,38-22 0 1,13-3-88-16,13-2-9 31,-4-13 34-31</inkml:trace>
  <inkml:trace contextRef="#ctx0" brushRef="#br0" timeOffset="72719.3173">15477 14396 197 0,'8'0'109'16,"29"0"-5"-1,19-3-145-15,10-4 0 16,16-3-67 0,-1 3-8-16,-7-7 38 31</inkml:trace>
  <inkml:trace contextRef="#ctx0" brushRef="#br0" timeOffset="73119.3253">15833 13846 136 0,'0'0'109'15,"18"4"-8"1,34-4-76-16,19-4 0 0,21 4-18 31,0 0 1-31,-6 0-7 16,-20 18 1-16,-28 1 0 15,-27 13 1 1,-18 16 10 0,-35 11 1-16,-17 0 4 15,1-6 1-15,6-5-9 16,14-14 0-1,31-9-7-15,11-8 2 16,44-10-41 0,14-4 1-16,21-3-96 15,-1-3-8 1,1-28 28-16</inkml:trace>
  <inkml:trace contextRef="#ctx0" brushRef="#br0" timeOffset="73269.3283">16681 14050 194 0,'-4'7'115'0,"2"0"-5"15,-3 8-132 1,1-3-1 0,4 5-81-16,0 1-7 15,11 0 14 1</inkml:trace>
  <inkml:trace contextRef="#ctx0" brushRef="#br0" timeOffset="73529.3335">16867 13729 190 0,'0'-4'125'15,"26"4"-6"-15,11 0-99 16,14 17 1-1,4 17-11-15,-6 22 0 16,-7 3-5 0,-18 0 0-16,-14 4-33 15,-10-15 0 1,-2-11-103-16,-24-9-7 15,-8-20 22 1</inkml:trace>
  <inkml:trace contextRef="#ctx0" brushRef="#br0" timeOffset="73679.3365">17129 13614 201 0,'41'-10'89'31,"19"0"-3"-31,9-4-197 0,-10 3-8 16,-21 8 19-1</inkml:trace>
  <inkml:trace contextRef="#ctx0" brushRef="#br0" timeOffset="73939.3417">16162 14604 242 0,'19'7'133'32,"33"0"-4"-32,29-7-126 15,27 0 1 1,18-11-14-16,1-9 2 15,-3-9-122 1,-20-2-3-16,-22 1-7 16</inkml:trace>
  <inkml:trace contextRef="#ctx0" brushRef="#br0" timeOffset="74409.3511">16337 15025 198 0,'7'0'131'0,"42"0"-8"16,24 0-109-1,16 0 0 1,0 0-14-16,-15 15 0 16,-34 8 6-1,-32 12 1 1,-19 11-1-16,-48 5 1 15,-7-2-5 1,3-11 1-16,17-4-3 16,35-13 0-16,19-14 0 15,55-7 0 1,33 0-70-16,30-10 1 15,12-19-65 1,14-4-14-16,-15-16 77 16</inkml:trace>
  <inkml:trace contextRef="#ctx0" brushRef="#br0" timeOffset="75029.3635">17551 14780 213 0,'8'15'132'31,"-1"8"-5"-31,5 12-112 16,-1 3 1-16,-1 4-13 15,-2-12 2 1,-4-5-5-16,-2-8 0 15,11-17 0 1,-6 0 0-16,4-28 0 16,3-23 0-1,6-22 0-15,9-14 0 16,8-10 0-16,0 8 0 15,0 9 0 1,-7 25 0-16,0 10 0 16,-12 24 0-1,-1 14 0-15,-4 7 0 16,2 14 0-1,2 27 0-15,7 11 0 32,1 14 0-32,-3 7 0 0,0 10 0 15,-6-4-60 1,-2-6 1-1,-6-10-75-15,-8-26-10 0,-4-27 61 32</inkml:trace>
  <inkml:trace contextRef="#ctx0" brushRef="#br0" timeOffset="75169.3663">17692 14704 247 0,'41'-7'109'15,"22"1"-3"1,30-2-236-16,7 1-7 15,7-3 15 1</inkml:trace>
  <inkml:trace contextRef="#ctx0" brushRef="#br0" timeOffset="75849.3799">19878 13303 174 0,'-4'0'119'16,"0"0"-7"0,-1 27-95-16,5 18 0 15,0 22-9-15,0 5 1 16,23 1-5-1,3-14 0 1,0-4-57-16,0-27-1 16,0-19-68-1,1-12-12 1,-5-42 58-16</inkml:trace>
  <inkml:trace contextRef="#ctx0" brushRef="#br0" timeOffset="75979.3825">19940 13012 206 0,'0'-7'79'0,"4"-3"-4"0,15 3-189 31,3 3-10-31,0 4 37 0</inkml:trace>
  <inkml:trace contextRef="#ctx0" brushRef="#br0" timeOffset="76399.3909">20233 13418 127 0,'-3'0'108'0,"3"0"-6"15,-4-4-79-15,4-4 3 16,7 6-25-1,23-2 0-15,6 4-1 32,12 4 0-32,-3 16 4 0,-15 11 1 15,-15 4 1 1,-8 6 1-16,-7-9-2 15,0-5 0 1,0-6-4 0,7-3 1-16,13-6-5 0,-3 17 0 31,-6-5 6-31,-11 3 0 0,-3 4 6 31,-38 1 1-31,-15-1-56 16,-6 0-1-16,10-11-72 15,23-8-11 1,20-10 54-16</inkml:trace>
  <inkml:trace contextRef="#ctx0" brushRef="#br0" timeOffset="76769.3983">20796 13237 203 0,'0'0'120'0,"0"0"-5"15,34 0-113 1,21-14 1-1,26 4-53-15,16 6-1 16,-9-2-67 0,-6-1-10-1,-30-4 55-15</inkml:trace>
  <inkml:trace contextRef="#ctx0" brushRef="#br0" timeOffset="76909.4011">20788 13372 229 0,'34'0'118'15,"36"-3"-4"-15,37-8-220 16,20-9-3 0,9-2-19-16</inkml:trace>
  <inkml:trace contextRef="#ctx0" brushRef="#br0" timeOffset="77179.4065">21381 13009 242 0,'15'0'112'31,"29"-4"-3"-31,19-6-192 0,12-5 0 16,2 6-35-1,-2 2-9-15,-13-6 75 16</inkml:trace>
  <inkml:trace contextRef="#ctx0" brushRef="#br0" timeOffset="77569.4143">22130 12472 157 0,'0'0'110'16,"21"-3"-8"0,20 3-91-16,15 0 2 15,3 3-15 1,4 12 0-16,-16 12 1 15,-24 1 1 1,-23 10 5-16,-17 10 1 16,-29 0 2-16,-5 5 0 15,10-15 9 1,15-7 1-16,18-4-6 15,8-9 0 1,30-2-83-16,21-4-2 16,9-9-55-1,7-3-11 1,-12-10 82-16</inkml:trace>
  <inkml:trace contextRef="#ctx0" brushRef="#br0" timeOffset="77709.4171">22611 12755 206 0,'0'0'118'15,"0"0"-7"1,0 0-122-16,0 0 1 15,7 4-63 1,12 10 0 0,7 7-38-16,3-11-5 15,9-10 75-15</inkml:trace>
  <inkml:trace contextRef="#ctx0" brushRef="#br0" timeOffset="77929.4215">22851 12525 212 0,'12'0'128'0,"10"0"-6"16,7 23-113-16,1 2 1 15,3 10-9 1,-14 3 0-16,-8-4-30 15,-7 4 1 1,-4-7-96 0,-11-7-9-16,-15-20 22 15</inkml:trace>
  <inkml:trace contextRef="#ctx0" brushRef="#br0" timeOffset="78079.4245">22866 12428 240 0,'37'-7'130'15,"34"-7"-4"1,18-3-163-1,3 3 1-15,-7 10-92 16,-25 4-10 0,-30 14 33-16</inkml:trace>
  <inkml:trace contextRef="#ctx0" brushRef="#br0" timeOffset="78329.4295">22126 13150 247 0,'7'0'134'0,"34"0"-4"15,33-3-130 1,32-11 0-16,32 0-40 15,10-4 1 1,0 6-92-16,-6 5-9 16,-21 3 34-1</inkml:trace>
  <inkml:trace contextRef="#ctx0" brushRef="#br0" timeOffset="78669.4363">22159 13483 202 0,'21'0'134'0,"21"0"-7"15,21 0-107 1,11 17 1-16,0 8-18 15,-22 5 1 1,-23 9-4-16,-29-2 0 16,-26 4-11-16,-32-5 2 15,-18-2-107 1,3-17-4-16,6-14-15 15</inkml:trace>
  <inkml:trace contextRef="#ctx0" brushRef="#br0" timeOffset="78809.4391">22271 13472 247 0,'22'-10'134'31,"29"-7"-4"-31,16-7-164 0,7 7 1 16,-15 2-98-1,-4 1-8-15,-22 8 27 16</inkml:trace>
  <inkml:trace contextRef="#ctx0" brushRef="#br0" timeOffset="79329.4495">23017 13175 157 0,'16'6'114'16,"6"16"-8"-1,4 12-70 1,-11 14-1-16,-12 11-10 15,-3 7 1 1,-11-7-21-16,-7-10 2 0,3-16-7 16,5-8 0-1,5-18 0 1,5-7 0-16,8-20 0 15,18-33 0 1,11-15 0-16,11-19 0 16,7-3 0-1,16 4 0-15,-5 12 0 16,1 19 0-16,-7 17 0 15,-8 14 0 1,-16 16 0-16,-6 8 0 16,-11 29 0-1,-4 16 0-15,-5 17 0 16,-2 3 0-1,3 5 0-15,-4-5 0 32,-3-6 0-32,0-6 0 0,0-12 0 15,3-6 0 1,-4-5-14-16,1-9 1 15,-4-7-108 1,0-7-3 0,0-7-8-16</inkml:trace>
  <inkml:trace contextRef="#ctx0" brushRef="#br0" timeOffset="79489.4527">23244 13297 247 0,'0'-8'134'0,"7"-2"-4"15,34-4-130 1,26 0 0-16,33 7 0 15,11 7 0 1,0 0-130-16,-11 17-4 16,-18 5-13-1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28T19:17:06.6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2200 3318 31 0,'-5'0'67'0,"-2"7"1"15,-8 3-19 1,1 4-1 0,-9 0-6-16,5-4-1 15,3-3-18 1,4-7 1-16,0-3-21 15,7-29 0 1,1-12-2-16,-1-26 0 16,1-6-2-1,3-10 1-15,10-8-2 16,13-13 0-16,3-11 4 15,7 4 0 1,0-7 6-16,1 13 1 16,-2 8-2-1,10 18 0-15,-2 5-6 16,9 11 0-1,-2 22-2-15,1 2 0 16,4 19 0 0,-4 11 1-16,4 12 1 15,-7 12 1-15,10 29 3 31,-14 17 0-31,-3 18 5 0,-12 15 0 16,-12 22 1 0,-14 5 1-16,0 10-4 15,-22 4 1 1,-23-8-6-1,5-13 2-15,-1-18-5 16,4-13 0 0,11-25-10-16,8-20 1 0,10-21-121 31,8-14-3-31,0-4-6 15</inkml:trace>
  <inkml:trace contextRef="#ctx0" brushRef="#br0" timeOffset="280.0056">2426 3058 163 0,'-16'14'117'16,"2"17"-8"-1,-5 14-85-15,9 4 1 16,6 6-4 0,8-6 2-16,21-15-9 15,23-10 1-15,15-13-15 16,4-8 0-1,-1-3-44-15,5 0 1 16,-11 4-89 0,-12 6-9-1,-5 13 40-15</inkml:trace>
  <inkml:trace contextRef="#ctx0" brushRef="#br0" timeOffset="670.0134">3174 3234 121 0,'0'0'108'16,"0"8"-8"-16,0 16-64 15,7 7 0-15,0 0-18 16,12 4 1-1,-4-4-8 1,7-7 0-16,-3-10-110 16,10-11 0-16,-2-10-35 31</inkml:trace>
  <inkml:trace contextRef="#ctx0" brushRef="#br0" timeOffset="790.0158">3207 2930 81 0,'0'0'0'0,"0"0"0"31,8 0-67-31</inkml:trace>
  <inkml:trace contextRef="#ctx0" brushRef="#br0" timeOffset="999.0207">3655 3331 192 0,'4'21'115'0,"4"18"-6"16,3 16-133-16,-1 7-2 16,5-3-84-1,0-11-10-15,8-28 26 16</inkml:trace>
  <inkml:trace contextRef="#ctx0" brushRef="#br0" timeOffset="1689.0345">5156 3380 213 0,'-12'7'135'0,"-10"0"-5"16,-13-7-114-1,3 0 1-15,-1-35-17 16,-1-27 0-1,8-32 0-15,12-30 0 16,14-25 0 0,11-17 0-16,26 0 0 15,20 14 0 1,8 17 0-16,24 25 0 15,6 23 0-15,10 18 0 16,6 24-3 0,4 18 2-16,-4 27 0 15,0 15 1 1,-13 38 1-1,-18 33 0-15,-9 18 0 16,-38 21 1-16,-33 13-2 16,-22 0 0-16,-57 1 0 15,-17-10 0 1,-11-16 0-1,7-23 0-15,26-20-47 16,22-26 2 0,26-19-87-1,18-21-9-15,8-12 41 16</inkml:trace>
  <inkml:trace contextRef="#ctx0" brushRef="#br0" timeOffset="1929.0393">5548 3120 229 0,'-23'28'133'16,"-10"7"-3"-16,-3 13-121 15,2-4 1 1,15-1-10-16,19-19 0 15,37-11 0-15,38-13 0 16,25 0-73 0,14-6-3-16,1-8-58 15,-19 7-14 1,-18 0 82-16</inkml:trace>
  <inkml:trace contextRef="#ctx0" brushRef="#br0" timeOffset="2389.0493">6311 3180 220 0,'0'3'134'16,"-4"7"-4"-16,4 7-117 15,0 7 1 1,0 8-14-16,0-4 0 15,15 6-23 1,7-10 2-16,4-6-109 16,0-18-6-16,-4-11 10 31</inkml:trace>
  <inkml:trace contextRef="#ctx0" brushRef="#br0" timeOffset="5589.1133">3681 3456 65 0,'0'-3'86'0,"0"-1"-3"0,0-6-33 31,0-1-1-31,0-3-12 16,0 0 0-16,0 8-26 16,-8-1 0-1,-2 7-15-15,-5 0 1 16,-4 7 3-1,-14 21 0-15,7 9 1 16,3 9 0 0,12 5 2-16,11 2 0 15,0-12 12 1,31-13 1-16,2-18 2 15,15-10 0-15,0-24-12 16,-3-25 2 0,-12-6-8-16,-11-5 0 31,-14 9 0-31,-8 0 0 0,0 20-6 31,-4 9 1-31,-4 19 1 0,4 3 1 16,4 21 7-1,4 14 1 1,22 6-1-16,15-7 1 0,29-13-36 31,8 3 1-31,11-10-101 0,-4-7-7 16,1-7 22-1</inkml:trace>
  <inkml:trace contextRef="#ctx0" brushRef="#br0" timeOffset="6539.1323">6311 3138 22 0,'-4'-11'45'16,"-7"-6"2"-16,0-6-7 16,3-2-1-16,-6-3 24 15,-1 3-3 1,4 1-22-16,-1 11 2 15,9 3-37 1,-1 6 1-16,1 4 4 16,3 17 0-1,0 29 13-15,0 15 1 16,3 16-5-16,9-2 1 15,-2-2-11 1,-2-10 2 0,-1-19-9-16,-3-16 0 15,-4-7 0 1,0-17 0-1,0-4 0-15,4-18 0 0,3-17 0 32,4-2 0-32,15 2 0 0,11 11 0 15,7 3 0 1,7 21 0-1,-5 0 0-15,-9 28 0 16,-22 6 0 0,-12 5 0-16,-3-2 0 15,-22 1 0 1,-15-11-2-16,-5-9 1 15,7-10-128 1,-3-8-4-16,16-18-13 16</inkml:trace>
  <inkml:trace contextRef="#ctx0" brushRef="#br0" timeOffset="7589.1533">5955 3256 144 0,'-2'10'113'16,"-7"11"-8"-1,5 20-79 1,1 4-2-16,-1 0-14 15,4 4 0-15,0-16-36 32,11-4-1-32,8-19-88 0,-1-10-9 15,-6-25 28 1</inkml:trace>
  <inkml:trace contextRef="#ctx0" brushRef="#br0" timeOffset="7719.1559">5911 3103 98 0,'0'0'0'31,"0"0"0"-31,0 10-74 16</inkml:trace>
  <inkml:trace contextRef="#ctx0" brushRef="#br0" timeOffset="8769.1769">8340 3152 116 0,'-12'10'122'0,"-2"15"-11"15,-4-5-52-15,-5 1-1 16,2-7-36-1,-6-14 1-15,9 0-23 16,-4-28 0 0,3-24 0-1,5-21 0-15,2-27 0 16,1-18 0-16,11-6-2 31,0-18 1-31,23 4-2 0,13 6 0 16,16 10-1-1,12 19 1-15,9 17-1 16,13 17 1-1,3 20-1 1,-1 28 0-16,-3 21 0 16,8 18 1-1,-15 38 3-15,-11 26 0 0,-8 18 2 16,-22 28 1-1,-14 10 3 1,-20 8 0-16,-3-5 1 16,-26-8 1-1,-19-9-6-15,-13-13 2 0,-21-14-4 31,-13-14 0-31,7-21 0 16,7-17 0 0,15-21-28-16,18-13 2 15,16-11-104-15,14-7-8 16,15-21 18-1</inkml:trace>
  <inkml:trace contextRef="#ctx0" brushRef="#br0" timeOffset="9029.1821">8492 3148 210 0,'-10'18'135'15,"-9"19"-5"1,-8 12-113-16,5 6 2 0,4 5-19 31,18-13 0-31,0-8 0 0,33-12 0 16,27-2-29-1,7-4 1 1,10-5-102-16,1-2-8 0,-4-7 20 31</inkml:trace>
  <inkml:trace contextRef="#ctx0" brushRef="#br0" timeOffset="9449.1905">9070 3577 219 0,'-4'15'133'16,"-3"8"-3"-16,4 15-116 15,3 0 1 1,0 1-15-16,10-9 0 0,13-9-42 31,6-10 1-31,12-11-90 16,-4-25-10-16,-11-26 37 15</inkml:trace>
  <inkml:trace contextRef="#ctx0" brushRef="#br0" timeOffset="9559.1927">9025 3314 154 0,'0'0'23'15,"0"0"0"1,0 0-125-1,12 7 4-15</inkml:trace>
  <inkml:trace contextRef="#ctx0" brushRef="#br0" timeOffset="9789.1973">9500 3508 186 0,'0'10'136'16,"-12"14"-8"-16,-6 8-101 15,-4 6 1 1,7 0-26-16,15-4 2 31,4-9-4-31,40-11 0 0,31-12-124 16,25-2-5-1,10-9-16-15</inkml:trace>
  <inkml:trace contextRef="#ctx0" brushRef="#br0" timeOffset="10591.2135">10825 3435 185 0,'-3'4'121'0,"-2"-1"-6"16,-1 4-87-1,2-3 0-15,1-4-12 16,-1 0 2-1,-4-31-18 1,-10-24 0-16,0-29 0 16,-13-19 0-1,-2-22 0-15,-7-13 0 0,-5-8 0 31,4-9 0-31,23 13 0 16,18 6 0-16,41 8 0 16,36 7 0-1,34 24 0 1,23 21 0-16,11 21 0 15,2 41 0 1,-2 18 0-16,-19 51 0 16,-15 27 0-16,-34 26 0 15,-29 27 0 1,-33 14 0-16,-18 7 0 15,-49 0 0 1,-22-9 0-16,-8-8 0 16,1-14 0-1,14-21 0-15,12-14-16 16,21-24 1-1,23-19-115-15,11-18-5 16,0-22 3 0</inkml:trace>
  <inkml:trace contextRef="#ctx0" brushRef="#br0" timeOffset="10861.2189">11281 3197 198 0,'-10'13'137'0,"-9"19"-7"15,-11 13-108 1,0 13 2-16,-4 7-24 16,20-8 0-1,3-6 0 1,11-13 0-16,11-10 0 15,34-7 0 1,3-8-32-16,19-2 1 0,-1-1-100 31,-7-3-7-31,-2-3 23 16</inkml:trace>
  <inkml:trace contextRef="#ctx0" brushRef="#br0" timeOffset="11351.2287">11692 3577 205 0,'-3'0'132'0,"-5"0"-7"15,-3 3-106 1,0 12 0-16,4 2-14 0,3 0 1 31,4 0-6-31,7 1 0 16,19-4-64-1,7-11 1-15,5-3-71 16,-1-35-12-1,-16-16 68-15</inkml:trace>
  <inkml:trace contextRef="#ctx0" brushRef="#br0" timeOffset="11451.2307">11681 3231 5 0,'0'0'0'0,"8"15"0"16</inkml:trace>
  <inkml:trace contextRef="#ctx0" brushRef="#br0" timeOffset="12101.2437">11907 3529 185 0,'0'0'124'15,"0"0"-6"-15,0 0-102 16,0 0 1-16,7 0-15 31,4 8 0-31,5 4 3 0,-2 2 0 16,-7 7 6-1,1 0 0-15,-8-5-4 16,0 2 1 0,0 0-8-1,0-1 0-15,0-7 0 16,0-3 0-1,4 1 0-15,3-6 0 0,1-2 0 32,-2 0 0-32,-6 0 0 15,0 0 0-15,0 0 0 16,-3 0 0-1,-15 0 0-15,-4 0 0 16,-5 4 0 0,2 10 0-16,-1 0 0 15,7 0 0 1,5-1 0-16,6-2 0 15,8-4 0 1,19-4 0-16,14-3 0 16,7-10 0-16,1-18 0 15,0-10 0 1,-11-14 0-16,-15-6 0 31,-15-5 0-31,0-2 0 0,-23 8 0 31,-6 17 0-31,-1 15 0 0,4 22 0 16,4 3 0-1,7 25 0 1,12 18 0-16,3 10 0 0,25-2 0 31,27 2 0-31,22-5-4 0</inkml:trace>
  <inkml:trace contextRef="#ctx0" brushRef="#br0" timeOffset="12161.2449">12055 3615 507 0,'86'38'-2'0,"14"-3"-127"0,-4-10-4 16,-7-19-13-16</inkml:trace>
  <inkml:trace contextRef="#ctx0" brushRef="#br0" timeOffset="13271.2671">13217 3439 123 0,'0'10'107'0,"0"4"-7"15,0-1-46 1,0 2-2-1,0-12-18-15,0-3 0 0,-3-21-31 32,-1-20 1-32,-3-36-4 0,7-26 0 15,0-36-2 1,11-30 1-1,19-11-1-15,3 1 0 16,8 8 0 0,10 26 1-16,9 21-1 15,14 20 1 1,19 24-1-16,11 22 0 15,-9 19-2 1,-4 22 1-16,-11 17-1 16,-17 20 1-16,-14 43 3 15,-20 34 1 1,-22 31 6-16,-7 22 0 15,-18 12-1 1,-23 0 1-16,-7-7-6 16,-4 2 1-1,0-19-2-15,15-20 0 16,8-26 0-1,15-26 0-15,5-17-50 16,9-21 2-16,0-18-84 31,11-10-11-31,1-24 48 0</inkml:trace>
  <inkml:trace contextRef="#ctx0" brushRef="#br0" timeOffset="13531.2723">13744 3294 173 0,'-15'13'132'0,"-11"11"-9"0,-15 15-90 32,5 9 0-32,-4 1-25 15,9-8 1-15,20-3-9 16,11-10 0-1,30-7 0 1,29-7 0-16,15-2-12 16,8-4 2-16,-5-4-120 15,-6 2-4 1,-16-6-3-16</inkml:trace>
  <inkml:trace contextRef="#ctx0" brushRef="#br0" timeOffset="13851.2787">14177 3453 245 0,'0'0'133'0,"-3"0"-4"16,-1 17-128-1,0 7 2 1,4 14-3-16,0 4 0 16,11-11-3-1,12-7 1 1,6-10-127-16,4-14-4 0,8-14-13 31</inkml:trace>
  <inkml:trace contextRef="#ctx0" brushRef="#br0" timeOffset="14461.2909">14403 3754 157 0,'0'0'123'16,"4"0"-9"-16,-4 0-74 16,3 2 0-16,1 2-22 15,-4-4 1 1,0 0-19-16,0-13 0 0,-4-15 0 31,-10-13 0-31,-4-2 0 16,-5 3 0-16,0 5 0 15,13 4 0 1,6 10 0-16,4 1 0 15,4 8-7 1,29 6 2-16,12-1-104 16,6 3-3-1,1 1-26-15,0 0-2 16</inkml:trace>
  <inkml:trace contextRef="#ctx0" brushRef="#br0" timeOffset="14651.2947">14433 3639 234 0,'0'0'126'0,"26"0"-4"15,11-4-224 1,11-2-1-1,-7-2-32-15,-4-1-7 16</inkml:trace>
  <inkml:trace contextRef="#ctx0" brushRef="#br0" timeOffset="14811.2979">14433 3785 247 0,'4'0'134'16,"25"0"-4"-1,15-7-169-15,21-7 1 16,8 0-93-16,-14-6-9 15,-11-11 33 1</inkml:trace>
  <inkml:trace contextRef="#ctx0" brushRef="#br0" timeOffset="14951.3007">14207 3152 247 0,'0'-4'126'0,"0"4"-6"16,0 0-250-1,7 0-3-15,12 7-7 16</inkml:trace>
  <inkml:trace contextRef="#ctx0" brushRef="#br0" timeOffset="29621.5949">3596 6217 190 0,'-4'0'125'31,"-3"24"-6"-31,-4 18-94 0,4 24 0 15,3 17-13 1,4 2 0-16,11-1-11 16,18-22 1-1,16-14-2 1,8-23 0-16,1-25-130 0,2-21-4 31,-20-44-13-31</inkml:trace>
  <inkml:trace contextRef="#ctx0" brushRef="#br0" timeOffset="29761.5977">3567 5941 221 0,'0'0'36'15,"20"0"-1"-15,15 0-163 16,13 13-9-16</inkml:trace>
  <inkml:trace contextRef="#ctx0" brushRef="#br0" timeOffset="30041.6033">4200 6414 247 0,'3'0'134'16,"4"28"-4"-1,1 16-130-15,-4 12 0 16,3 13 0-16,-4-3 0 15,-3 11-106 1,0-16-1 0,0-5-35-16,0-21-9 15</inkml:trace>
  <inkml:trace contextRef="#ctx0" brushRef="#br0" timeOffset="30561.6137">4692 6366 164 0,'0'0'137'0,"0"4"-9"16,23 2-91-1,21-3 0-15,30 0-34 16,18-3 2 0,12 0-5-1,0 0 0-15,-12 8-32 16,-21-4 2-1,-27 2-101-15,-29 2-7 0,-15-2 22 32</inkml:trace>
  <inkml:trace contextRef="#ctx0" brushRef="#br0" timeOffset="30751.6175">4759 6677 247 0,'48'0'134'15,"23"0"-4"1,32-7-130-16,16-3 0 15,-8-4-84 1,-15 11-1-16,-18-1-52 16,-23 4-12-1,-25-10 96-15</inkml:trace>
  <inkml:trace contextRef="#ctx0" brushRef="#br0" timeOffset="31401.6305">6654 6275 193 0,'-6'0'136'32,"2"29"-8"-32,0 12-104 0,4 18 1 15,0-4-23 1,8 3 1-16,10-5-3 15,12-12 0 1,-8-9 0 0,8-12 0-16,-11-6-61 15,-1-14 2 1,1 0-75-16,-8-20-10 0,-8-36 61 31</inkml:trace>
  <inkml:trace contextRef="#ctx0" brushRef="#br0" timeOffset="31591.6343">6663 5722 247 0,'0'-10'134'0,"0"2"-4"16,0-8-235-16,0 8-2 15,0 6-35 1,0 2-9-16</inkml:trace>
  <inkml:trace contextRef="#ctx0" brushRef="#br0" timeOffset="32191.6463">7311 6498 209 0,'0'-4'124'0,"-4"0"-5"16,-11 4-104-16,-11 10 1 15,0 19-5 1,-3 16 0-16,9 2-9 16,10-1 2-1,10-4-4-15,0-26 0 16,23-16 0-1,13-6 0-15,1-36 0 16,-3 1 0 0,-12 2 0-1,-10 8 0-15,-5 18 0 0,-4 13 0 16,1 10 0-1,10 22 0-15,5 9 0 16,10 0 0 0,5-3-18-1,2-13 2-15,2-11-114 16,-1-14-5-1,-7-8 4 1</inkml:trace>
  <inkml:trace contextRef="#ctx0" brushRef="#br0" timeOffset="32361.6497">7733 6353 247 0,'26'0'134'0,"15"0"-4"0,22 0-200 16,11-8 1-1,3 1-65 1,-3-3-14-16,-3-8 77 16</inkml:trace>
  <inkml:trace contextRef="#ctx0" brushRef="#br0" timeOffset="32811.6587">8796 6092 225 0,'-7'21'134'15,"3"20"-4"1,-8 19-120-16,12 19 2 15,0 1-12 1,19-4 0-16,22-17 0 16,3-14 0-1,4-24-13-15,-10-21 2 16,3-14-119-1,-16-42-4-15,-21-27-2 16</inkml:trace>
  <inkml:trace contextRef="#ctx0" brushRef="#br0" timeOffset="32921.6609">8770 5799 201 0,'0'0'0'32,"19"0"0"-32,17 0-126 0</inkml:trace>
  <inkml:trace contextRef="#ctx0" brushRef="#br0" timeOffset="33391.6703">9244 5964 201 0,'12'7'136'0,"6"21"-6"0,8 31-109 31,-4 17 2-31,0 18-23 16,-3-1 0-16,-12-3 0 15,-4-15 0 1,-3-15 0-1,0-26 0-15,0-13 0 16,0-21 0 0,0-4 0-16,0-27 0 15,0-14 0-15,16 8 0 16,28 9 0-1,8 14 0-15,0 14 0 16,-8 3 0 0,-14 28 0-16,-19 8 0 15,-11 9 0 1,-31-7 0-16,-12-9-76 15,-17-11 0 1,1-15-59-16,-4-9-13 16,19-38 84-16</inkml:trace>
  <inkml:trace contextRef="#ctx0" brushRef="#br0" timeOffset="34623.6951">3715 8078 151 0,'0'0'112'16,"-4"0"-9"-1,4 7-71 1,0 35-1-16,0 13-6 15,4 11 1 1,22 6-14-16,0-9 0 0,3-11-9 31,4-17 1-31,-3-11-8 16,3-14 2-16,-3-10-127 15,-12-7-4 1,-6-34-13-16</inkml:trace>
  <inkml:trace contextRef="#ctx0" brushRef="#br0" timeOffset="34753.6977">3744 7720 233 0,'-3'0'25'15,"3"0"0"-15,0 2-160 16,0 8-9-1</inkml:trace>
  <inkml:trace contextRef="#ctx0" brushRef="#br0" timeOffset="35615.7151">4367 8303 205 0,'0'0'128'0,"0"0"-6"16,0 0-103-1,25-3 0-15,19 3-11 16,7-7 2-1,2 7-10-15,-5 0 0 16,-14 0 0 0,-15 31 0-16,-19 6 0 15,-12 26 0 1,-21 3 0-16,-4 1 0 15,11-13 0 1,18-5 0-16,8-19 0 16,45-12 0-16,14-15-10 15,8-3 1 1,7-13-121-16,-4-7-3 15,-18-6-6 1</inkml:trace>
  <inkml:trace contextRef="#ctx0" brushRef="#br0" timeOffset="36025.7233">5344 8197 247 0,'26'0'134'16,"40"0"-4"-16,23-11-130 16,19-7 0-16,7 4 0 15,-15 8 0 1,-26 6-69-16,-26 0 1 15,-30 17-66 1,-18 4-13-16,-29 4 74 16</inkml:trace>
  <inkml:trace contextRef="#ctx0" brushRef="#br0" timeOffset="36215.7271">5647 8453 247 0,'34'0'134'15,"14"0"-4"1,27-8-130-16,2 2 0 16,-3-2-130-1,0 4-4-15,-22 4-13 0</inkml:trace>
  <inkml:trace contextRef="#ctx0" brushRef="#br0" timeOffset="36855.7399">7191 8103 236 0,'5'10'134'0,"13"18"-5"0,12 6-124 31,8 7 2-31,5-5-78 16,-5-12 1-1,-5-21-65-15,-14-17-12 16,-16-35 77-16</inkml:trace>
  <inkml:trace contextRef="#ctx0" brushRef="#br0" timeOffset="36945.7417">7181 7788 228 0,'0'-7'116'0,"-4"4"-4"16,4-4-233-1,0 7-5-15,11 0-3 16</inkml:trace>
  <inkml:trace contextRef="#ctx0" brushRef="#br0" timeOffset="37345.7497">7607 7882 228 0,'11'26'133'16,"8"27"-3"-1,11 15-121-15,-5 20 2 16,1-6-11 0,-7-9 0-16,-5-21 0 0,-6-24 0 31,-1-19 0-31,0-9 0 15,8-23 0 1,15-15 0-16,11 0 0 16,7 10 0-1,8 18 0-15,-11 10 0 16,-16 14 0-16,-22 24 0 15,-7 4 0 1,-26 1 0-16,-25 3 0 16,-2-12 0-1,-2-16-45-15,10-12 2 16,16-6-88 0,17-20-11-16,12-28 41 15</inkml:trace>
  <inkml:trace contextRef="#ctx0" brushRef="#br0" timeOffset="37485.7525">8522 8047 247 0,'18'-3'124'15,"8"-1"-5"-15,14 4-249 16,5 0-3 0,-5 0-5-1</inkml:trace>
  <inkml:trace contextRef="#ctx0" brushRef="#br0" timeOffset="37855.7599">9092 7989 247 0,'0'7'134'0,"12"6"-4"16,13 7-130 0,9 2 0-16,14-8-35 15,-8-11 1 1,0-3-97-16,-12-21-8 31,-25-27 28-31</inkml:trace>
  <inkml:trace contextRef="#ctx0" brushRef="#br0" timeOffset="37965.7621">8970 7511 220 0,'3'0'24'0,"31"0"0"0,15 0-154 31,13 25-7-31</inkml:trace>
  <inkml:trace contextRef="#ctx0" brushRef="#br0" timeOffset="38265.7681">9759 7913 173 0,'3'-5'128'15,"-3"-1"-9"1,0 3-86-16,-10 3 0 15,-24 0-21-15,-2 20 1 16,-2 22-13 0,19 3 0-16,19 7 0 31,4 0 0-31,49-11-39 0,8-10 2 15,10-14-94 1,0-5-9-16,-23-12 32 16</inkml:trace>
  <inkml:trace contextRef="#ctx0" brushRef="#br0" timeOffset="39015.7831">3985 10055 163 0,'0'0'134'15,"0"0"-10"1,0 23-87-16,0 16 1 15,11 8-31-15,8 8 1 16,10-2-8 0,1-8 0-16,7-14-73 15,-1-14 0 1,2-17-62-16,-5-10-13 15,-19-42 82 1</inkml:trace>
  <inkml:trace contextRef="#ctx0" brushRef="#br0" timeOffset="39145.7857">3978 9777 214 0,'0'-3'90'16,"0"3"-3"-16,0 0-205 31,10 10-7-31,20 14 25 0</inkml:trace>
  <inkml:trace contextRef="#ctx0" brushRef="#br0" timeOffset="39965.8021">4803 10164 205 0,'-7'0'136'0,"4"0"-7"16,-9 0-110-1,8 0 0 1,0 0-18-16,4-3 1 0,4-4-2 15,26 0 0 1,7-3 0 0,7 3 0-16,9 7 0 15,-13 0 0 1,-10 24 0-16,-16 15 0 15,-14 9 0 1,-7 4 0-16,-15-7 0 16,-1-11 0-1,9-9 0-15,14-15 0 16,0-10 0-16,14 0 0 15,9 3 0 1,-8 11 0-16,-15 6 0 16,-4 16 0-1,-30-6-4 1,-10 6 2-16,0-5-127 15,3-4-4-15,7-13-13 16</inkml:trace>
  <inkml:trace contextRef="#ctx0" brushRef="#br0" timeOffset="40395.8107">5870 9968 247 0,'18'0'134'16,"34"0"-4"-1,26-7-130-15,15-11 0 16,0-3 0-1,-12-6 0-15,-7 13-79 16,-26 7-1-16,-26 7-56 16,-22 0-12-1,-11 0 88-15</inkml:trace>
  <inkml:trace contextRef="#ctx0" brushRef="#br0" timeOffset="40555.8139">6048 10193 247 0,'37'0'134'0,"22"0"-4"0,27-17-153 32,9-1 2-32,2 7-109 0,-11-6-6 15,-13-7 10 1</inkml:trace>
  <inkml:trace contextRef="#ctx0" brushRef="#br0" timeOffset="42195.8467">17596 2002 192 0,'3'8'117'16,"-3"30"-5"-16,12 6-93 15,-5 16 1-15,1 1-1 32,-8-11 0-32,0-12-13 0,0-14 1 15,-8-20-7 1,1-12 0-16,-5-40 0 15,9-12 0 1,-1-15 0 0,4-5 0-16,7-2 0 15,12 16 0 1,14 11 0-16,-6 16 0 0,9 29 0 31,1 10 0-31,1 10 0 16,-5 41 0-16,-4 16 0 15,1 1 0 1,-8 6 0-1,-12-12 0-15,-1-10 0 16,-9-17 0-16,0-21 0 16,0-14 0-1,0-18 0-15,0-34 0 16,4-25 0-1,6-1 0-15,12-2 0 16,5 10 0 0,6 19 0-16,0 23 0 15,5 14 0 1,-1 14 0-16,-4 21 0 15,-7 30 0-15,-8 19 0 16,-2 5 0 0,-13 9 0-16,-3-4 0 15,-3-7 0 1,-13-15 0-1,5-12 0-15,0-23 0 16,3-15-65 0,8-8 0-1,0-31-69-15,5-32-12 0,20-13 70 16</inkml:trace>
  <inkml:trace contextRef="#ctx0" brushRef="#br0" timeOffset="42585.8545">18681 1722 215 0,'-11'0'133'0,"-26"18"-6"16,-18 19-113 0,-16 9 1-1,1 12-12-15,11 5 1 16,18-11-4-1,22-3 0-15,19-18 0 16,33-18 0 0,30-10 0-16,12-3 0 15,-2 0 0 1,-13-10 0-16,-23 10 0 15,-22 0 0-15,-15 4 0 16,-23 28 0 0,-14 9 0-16,5 7 0 15,9-6 0 1,19-1 0-16,8-6 0 31,33-12 0-31,18-11-47 0,12-12 1 16,-4-4-86-1,3-41-10-15,-9-21 44 16</inkml:trace>
  <inkml:trace contextRef="#ctx0" brushRef="#br0" timeOffset="42895.8607">18974 1775 196 0,'0'0'137'31,"-4"0"-7"-31,-7 10-107 16,11 14 2-16,0 18-25 16,0 3 0-1,26 10 0-15,-1-4 0 0,6-2 0 31,-2-11 0-31,0 0 0 16,-15-10 0-16,-5 7 0 16,-9-8 0-1,-26-5 0 1,-14 5 0-16,-13-13 0 15,-3-4 0-15,13-10-43 16,9 0 2 0,19-7-90-16,15-13-10 15,0-12 37 1</inkml:trace>
  <inkml:trace contextRef="#ctx0" brushRef="#br0" timeOffset="43145.8657">19162 2034 247 0,'8'7'134'0,"7"10"-4"16,-4 1-130-1,0 2 0 1,-4 11 0-16,-7 4 0 15,0-1 0 1,0-3 0-16,0-6 0 0,0-1 0 16,-7-10-113-1,4-3-2 1,3-11-28-16</inkml:trace>
  <inkml:trace contextRef="#ctx0" brushRef="#br0" timeOffset="43345.8697">19204 2082 247 0,'33'0'134'0,"11"-2"-4"15,19-6-130 1,-4 1 0-16,-11-3-40 15,-10-4 1 1,-23-7-92 0,-12-11-9-16,-3-5 34 15</inkml:trace>
  <inkml:trace contextRef="#ctx0" brushRef="#br0" timeOffset="43485.8725">19499 1768 212 0,'8'0'135'16,"3"31"-5"-16,0 10-114 15,0 22 2-15,-4 13-30 31,-7 27 1-31,0 1-119 0,0 11-4 16,-18-5-2 0</inkml:trace>
  <inkml:trace contextRef="#ctx0" brushRef="#br0" timeOffset="44074.885">17392 3719 206 0,'0'4'135'31,"0"23"-7"-31,7 4-110 0,8 5 1 16,-2-10-17 0,-3-5 1-1,1-14-3-15,-4-7 0 0,-3-21 0 31,-4-20 0-31,0-14 0 16,-4-11 0-16,-14 3 0 16,3 5 0-1,4 13 0-15,11 7 0 16,7 10 0-1,34-6 0-15,22 3 0 16,14-1 0 0,13 8-28-16,-9 7 1 15,-18 6-103 1,-34 11-8-16,-25 0 19 15</inkml:trace>
  <inkml:trace contextRef="#ctx0" brushRef="#br0" timeOffset="44214.8878">17396 3612 239 0,'0'3'133'15,"31"3"-4"1,16 2-125-16,27-4 2 16,19-4-136-1,-1 0-4 1,1-4-13-16</inkml:trace>
  <inkml:trace contextRef="#ctx0" brushRef="#br0" timeOffset="44414.8918">18078 3609 247 0,'0'12'134'16,"3"13"-4"0,-3 10-130-16,4 3 0 15,-4-1 0-15,4-5 0 16,-4-11-130-1,3-13-4-15,4-12-13 16</inkml:trace>
  <inkml:trace contextRef="#ctx0" brushRef="#br0" timeOffset="44614.8958">18285 3539 247 0,'0'14'134'0,"0"13"-4"15,0 14-130 1,0 2 0-16,0-6 0 15,0-1 0 1,0-6-23 0,0-16 2-16,0-14-109 15,0-7-6-15,0-42 10 16</inkml:trace>
  <inkml:trace contextRef="#ctx0" brushRef="#br0" timeOffset="44894.9014">18304 3505 247 0,'10'13'134'15,"9"11"-4"-15,15 14-130 16,-2 7 0 0,2 1 0-16,-1-1 0 0,-7-7 0 15,-7-11 0 1,-8-13 0-1,-4-10 0-15,0-8 0 16,4-35 0 0,-7-22 0-16,-4-16 0 0,0-4 0 31,0-3 0-31,-4 22-104 15,-7 13-1 1,8 14-36-16,3 15-10 16</inkml:trace>
  <inkml:trace contextRef="#ctx0" brushRef="#br0" timeOffset="45264.9088">18870 3505 247 0,'0'13'134'16,"4"15"-4"-16,0 14-130 15,3 3 0 1,0-7 0-16,-3-10 0 31,4-14 0-31,-8-14 0 0,0-14 0 31,0-35 0-31,-8-24 0 0,1-13 0 16,3 9 0 0,8 15 0-1,32 24 0-15,24 31 0 0,14 7 0 31,4 35 0-31,-23 17 0 0,-22 7 0 32,-33 17 0-32,-26 4 0 15,-36-1-72 1,-28 4 1-16,-10-11-64 15,4-6-13 1,-8-17 80-16</inkml:trace>
  <inkml:trace contextRef="#ctx0" brushRef="#br0" timeOffset="45654.9166">16696 5082 247 0,'0'10'134'16,"0"25"-4"-1,0 10-130 1,3 25 0-16,34-8 0 16,1 7 0-1,17-24-3 1,-3-21 2-16,-11-24-128 15,-15-6-4 1,-22-50-14-16</inkml:trace>
  <inkml:trace contextRef="#ctx0" brushRef="#br0" timeOffset="45754.9186">16537 4823 186 0,'0'-7'81'15,"0"0"-5"1,4 4-181-16,25 3-10 16,15 3 28-1</inkml:trace>
  <inkml:trace contextRef="#ctx0" brushRef="#br0" timeOffset="46144.9264">17437 5203 234 0,'-8'0'134'15,"-17"0"-5"1,-17 25-123-16,-2 9 2 15,4 11-8 1,17 14 0 0,23-11 0-16,11-12 0 0,34-16 0 31,6-20 0-31,1-17 0 0,-7-18 0 15,-19-6 0 1,-8 6 0 0,-18 10 0-16,0 22 0 15,0 3 0 1,11 24 0-16,16 15 0 15,5 5 0 1,6-2-127-16,9-1-4 16,-6-13-15-1</inkml:trace>
  <inkml:trace contextRef="#ctx0" brushRef="#br0" timeOffset="46624.936">18785 4978 246 0,'0'4'133'15,"0"24"-4"-15,0 20-128 16,0 11 1 0,0-1-2-1,28 9 0-15,14-23 0 16,7-6 0-16,-2-13-78 15,-2-25-1 1,-13-17-56-16,-23-42-14 16,-9-35 89-1</inkml:trace>
  <inkml:trace contextRef="#ctx0" brushRef="#br0" timeOffset="46714.9378">18707 4691 202 0,'0'-3'55'16,"7"-1"-1"-16,16 4-170 15,6 0-10-15,24 21 65 16</inkml:trace>
  <inkml:trace contextRef="#ctx0" brushRef="#br0" timeOffset="47354.9506">19462 4941 243 0,'8'20'133'15,"4"19"-4"-15,-2 22-127 16,2 16 2-1,-2 6-4 1,-6-11 0-16,-4 1 0 16,0-25 0-16,0-20 0 31,0-17 0-31,0-11 0 0,0-15 0 15,0-16 0 1,19-10 0-16,9 3 0 16,17 7 0-1,7 20 0 1,-3 11 0-16,-9 0 0 15,-17 11 0 1,-23 16 0-16,-12 5 0 0,12-32 0 31,0 0 0-31,-88 55 0 0,28-34-130 16,8-11-4-16,1-10-13 15</inkml:trace>
  <inkml:trace contextRef="#ctx0" brushRef="#br0" timeOffset="48794.9794">20585 4954 220 0,'0'0'134'0,"-4"3"-4"16,4 22-117 0,0 6 1-16,0 22-14 15,18-10 0 1,13 3-8-16,1-12 2 15,13-12-123 1,-1-22-5-16,-7-36-7 16</inkml:trace>
  <inkml:trace contextRef="#ctx0" brushRef="#br0" timeOffset="48914.9818">20611 4657 244 0,'0'-3'97'16,"0"3"-2"-1,11 0-224 1,14 0-9-16,13 17 27 0</inkml:trace>
  <inkml:trace contextRef="#ctx0" brushRef="#br0" timeOffset="49184.9872">21278 5090 247 0,'-4'0'134'15,"-19"0"-4"1,-14 17-130 0,15 10 0-16,11 5 0 15,11 9 0 1,36-6-38-16,25-8 1 15,16-5-94 1,5-9-9-16,-2-10 32 16</inkml:trace>
  <inkml:trace contextRef="#ctx0" brushRef="#br0" timeOffset="49554.9946">22044 4826 213 0,'0'0'135'16,"0"10"-5"-1,0 15-114-15,0 6 1 0,0 4-17 32,10-5 0-32,13-1-3 0,7-5 1 31,-4-14-127-31,0-10-4 15,-7-10-13 1</inkml:trace>
  <inkml:trace contextRef="#ctx0" brushRef="#br0" timeOffset="49664.9968">21985 4463 204 0,'0'-3'17'16,"11"3"1"-16,19 0-142 16</inkml:trace>
  <inkml:trace contextRef="#ctx0" brushRef="#br0" timeOffset="50104.0063">22699 4871 228 0,'0'-4'133'15,"-14"4"-4"-15,-17 0-120 0,-12 29 0 31,-2 16-8-31,12 2 1 0,14 9-2 32,19-1 0-32,8-20 0 15,41-24 0-15,20-11 0 16,6-36 0-1,2-29 0 1,-6-15 0-16,-20-19 0 16,-35-9 0-16,-16 15 0 15,-42 10 0-15,-16 31 0 16,-6 32 0-1,9 20 0 1,18 44 0-16,26 25 0 16,18 29 0-1,49 5 0-15,17 7 0 16,31-16-130-1,-7-4-4-15,-5-32-13 16</inkml:trace>
  <inkml:trace contextRef="#ctx0" brushRef="#br0" timeOffset="51474.0337">23733 4865 242 0,'0'6'133'0,"3"19"-4"16,16-1-126-1,7 3 1-15,11-10-37 16,-1-10 1 0,-2-7-99-1,-4-10-7-15,-15-35 24 16</inkml:trace>
  <inkml:trace contextRef="#ctx0" brushRef="#br0" timeOffset="51594.0361">23748 4393 215 0,'0'-5'121'15,"0"-7"-5"-15,0-1-183 16,21 2-2-1,13 11-54 1,11 0-11-16,-8 24 79 0</inkml:trace>
  <inkml:trace contextRef="#ctx0" brushRef="#br0" timeOffset="52044.0451">24129 4933 180 0,'0'8'135'15,"0"8"-8"-15,0 9-97 16,0 3 0 0,0-9-26-16,8 3 1 15,-1-15-5 1,0-7 0-16,-4-7 0 15,3-24 0 1,-6-11 0-16,0-9 0 16,0-11 0-16,-16 6 0 31,4-3 0-31,12 25 0 0,0 2 0 31,22 15 0-31,24 7 0 0,-6 7 0 16,4 3-36-1,-17 0 2 1,2 0-97-16,9 0-8 0,2 3 27 31</inkml:trace>
  <inkml:trace contextRef="#ctx0" brushRef="#br0" timeOffset="52234.0489">24118 4927 221 0,'0'0'134'16,"33"0"-4"-1,16 0-118-15,2 0 2 16,-3 0-57-1,-14 0 2-15,-4 0-90 16,10-7-10 0,-3 3 37-16</inkml:trace>
  <inkml:trace contextRef="#ctx0" brushRef="#br0" timeOffset="52394.0521">24178 5182 247 0,'33'0'134'16,"22"0"-4"-16,-6 0-211 15,-5 0 0 1,12 0-55 0,7 0-13-16,2 0 91 0</inkml:trace>
  <inkml:trace contextRef="#ctx0" brushRef="#br0" timeOffset="53234.0689">17062 6619 143 0,'-14'0'121'0,"-12"0"-9"15,-7 0-77 1,-1 10 0-16,5 4-18 15,21 6 1-15,8-6-7 16,48 8 1 0,30 4-9-16,22 3 1 15,4 2-4 1,-11 10 0-16,-27 4 0 31,-36 0 0-31,-30 0 0 0,-33 0 0 16,-35-11 0-1,-6-13 0-15,-7-7-15 16,14-14 2-16,1 0-117 31,14-30-4-31,15-19-1 0</inkml:trace>
  <inkml:trace contextRef="#ctx0" brushRef="#br0" timeOffset="53374.0717">17144 6486 247 0,'30'-10'134'16,"18"-4"-4"-1,15-6-202-15,7 6-1 0,2 11-61 31,-18 3-14-31,-9 0 81 16</inkml:trace>
  <inkml:trace contextRef="#ctx0" brushRef="#br0" timeOffset="53794.0801">18259 6699 230 0,'0'0'133'0,"0"0"-3"15,-8 0-122 1,-21 26 2-16,-12 16-10 0,-12 20 0 16,6 4 0-1,-1-4 0 1,11 1 0-16,11-18 0 15,11-18-130 1,8-20-4 0,-5-10-13-16</inkml:trace>
  <inkml:trace contextRef="#ctx0" brushRef="#br0" timeOffset="53994.0841">18027 6725 247 0,'14'21'134'16,"7"11"-4"-16,9 22-130 15,0 6 0 1,-1 5 0-16,-7-2 0 16,-3-14-49-16,0-12 2 15,-1-19-85 1,1-18-10-16,-1-14 45 15</inkml:trace>
  <inkml:trace contextRef="#ctx0" brushRef="#br0" timeOffset="54274.0897">18507 6619 230 0,'6'0'133'15,"7"0"-3"1,12 0-122-1,6 17 2-15,1 14-10 16,1 13 0 0,1 9 0-16,-12 12 0 0,-15-2 0 31,-7-2 0-31,-3 2 0 15,-19-14 0-15,-1-8-28 16,-10-20 2 0,3-21-104-16,1-17-8 15,-12-46 18 1</inkml:trace>
  <inkml:trace contextRef="#ctx0" brushRef="#br0" timeOffset="54394.0921">18559 6535 247 0,'45'-6'134'0,"25"-6"-4"15,29 7-139 1,10-7 2-16,-13 12-123 15,-27 0-3 1,-20 0-8-16</inkml:trace>
  <inkml:trace contextRef="#ctx0" brushRef="#br0" timeOffset="63830.2813">7459 9681 177 0,'-8'0'119'0,"1"0"-7"15,0 0-85 1,0 13 0-16,2 25-8 15,5 14 0 1,0 11-14-16,12 5 1 16,6-1-6-1,12-16 0 1,3-6-64-16,15-24 2 0,0-21-72 31,-7-21-11-31,-15-48 65 0</inkml:trace>
  <inkml:trace contextRef="#ctx0" brushRef="#br0" timeOffset="63960.2839">7496 9356 167 0,'0'0'64'0,"0"0"-3"31,15 0-161-31,14 9-9 16,8 12 42-1</inkml:trace>
  <inkml:trace contextRef="#ctx0" brushRef="#br0" timeOffset="64490.2945">8070 9939 210 0,'-15'0'130'15,"4"0"-5"1,-5 0-111 0,2 0 1-16,4 0-10 0,2 0 0 31,8 0-2-31,8 0 1 0,21 0-4 31,15 0 0-31,0 0 0 16,1 4 0-16,-15 18 0 15,-19 5 0 1,-7 14 0-1,-23-2 0-15,-10-1 0 16,6-8 0-16,8-6 0 16,15 8 0-16,8-9 0 15,13-1 0 1,1 2 0-1,-10 0 0-15,-12 1 0 16,-6-1 0 0,-24 3-130-16,-11-3-4 15,0-10-13 1</inkml:trace>
  <inkml:trace contextRef="#ctx0" brushRef="#br0" timeOffset="65110.3069">8689 9753 247 0,'0'0'134'0,"18"11"-4"16,19-4-130-1,11-1 0-15,19-2 0 16,-1-4 0-16,-14 3-27 31,4-3 1-31,-16 0-104 0,-9 0-8 31,-10-3 18-31</inkml:trace>
  <inkml:trace contextRef="#ctx0" brushRef="#br0" timeOffset="65520.3151">9456 9560 247 0,'-8'13'134'0,"3"15"-4"16,-1 17-130-16,6 10 0 15,0-3 0 1,0 3 0-16,11-6 0 15,14-21 0 1,-2-3-50-16,6-23 2 16,5-4-84-1,-4-44-11 1,-15-31 48-16</inkml:trace>
  <inkml:trace contextRef="#ctx0" brushRef="#br0" timeOffset="65630.3173">9414 9169 207 0,'0'-4'0'0,"0"4"0"15,11-4-129 1</inkml:trace>
  <inkml:trace contextRef="#ctx0" brushRef="#br0" timeOffset="66766.3405">10014 9936 169 0,'0'-7'118'0,"0"-3"-7"0,0 1-95 31,0-3 1-31,-3 9-10 0,-8 3 1 16,-12 7 3 0,-2 17 1-1,-2 11-3-15,2 6 0 16,6 4-2-1,15 4 0-15,4-5-3 16,15 2 2-16,18-19-6 16,4-13 0-1,8-14 0 1,4-17 0-16,1-32 0 15,0-16 0-15,-6-19 0 32,-7-16 0-32,-15-11 0 0,-15 1 0 15,-7 6 0 1,-10 14 0-16,-21 24 0 15,3 32 0-15,-3 23 0 32,2 11 0-32,14 42 0 0,7 19 0 31,8 19 0-31,8 7 0 0,18 0 0 31,11 0 0-31,7-25-25 16,4-7 2-16,8-14-107 15,-1-20-7 1,-6-11 14-16</inkml:trace>
  <inkml:trace contextRef="#ctx0" brushRef="#br0" timeOffset="69282.3913">7639 9663 64 0,'-32'-10'85'16,"-31"-11"-3"-16,-22-4-34 16,-15 1-1-1,-5-3-12-15,17 6 3 16,14 4-26-16,30 2 1 15,33 1-14 1,44-6 0-16,70 7 3 16,57-5 0-1,61 4 1-15,32 8 0 31,21 6-1-31,-15 6 0 0,-33 15 1 32,-48 0 0-32,-63 2 5 0,-70 3 1 15,-61 8-3 1,-87 4 1-1,-71 14-5-15,-49 17 0 0,-32 0 1 16,14 1 0 0,34-5-1-1,58-16 0-15,94-25 1 16,85-24 0-1,129-14 1-15,96-35 0 16,79-16-2 0,35-1 0-16,0 7-1 15,-44 14 1-15,-58 11-1 16,-86 20 2-1,-77 14-3 1,-97 17 0-16,-74 35 0 16,-81 17 0-16,-62 15 0 31,-21-6 0-31,10-8 0 0,46-19 0 15,57-22 0 1,104-29 0-16,83-21 0 16,116-38 0-1,92-11 0 1,54 2 0-16,24 5 0 15,-17 15 0 1,-46 16 0-16,-70 22 0 0,-85 10 0 31,-88 22 0-31,-87 32 0 16,-91 26 0-16,-79 11 0 15,-36 8 0 1,-8-9-130-16,27-3-4 16,51-29-13-1</inkml:trace>
  <inkml:trace contextRef="#ctx0" brushRef="#br0" timeOffset="69802.4017">11392 9653 247 0,'0'17'134'15,"-3"17"-4"-15,3 12-130 16,0 16 0-1,28-3 0-15,10-11 0 16,10-6 0 0,8-15 0-16,-4-16-28 15,-4-11 1-15,-7-14-103 16,-19-42-8-1,-19-24 19-15</inkml:trace>
  <inkml:trace contextRef="#ctx0" brushRef="#br0" timeOffset="69912.4039">11452 9303 241 0,'0'-3'86'15,"0"-4"-2"-15,10 4-213 16,17-1-10-16,10 4 41 16</inkml:trace>
  <inkml:trace contextRef="#ctx0" brushRef="#br0" timeOffset="70332.4123">12225 9915 247 0,'0'0'134'16,"0"0"-4"-1,0 0-130-15,-14 11 0 16,-8 20 0 0,-5 4 0-16,2 4 0 15,6-2 0 1,15 1 0-16,8-11 0 15,15-6 0 1,25-7 0-16,0 0-29 16,8-14 2-16,4 0-103 15,-9-24-8 1,6-7 19-16</inkml:trace>
  <inkml:trace contextRef="#ctx0" brushRef="#br0" timeOffset="70532.4163">12589 9722 247 0,'11'0'134'31,"14"0"-4"-31,20 0-130 0,11 0 0 16,7 0-41-1,0 4 1 1,-8-4-91 0,-7 0-10-16,-17 0 37 15</inkml:trace>
  <inkml:trace contextRef="#ctx0" brushRef="#br0" timeOffset="70942.4245">13647 9535 233 0,'-6'0'133'16,"2"7"-3"-16,0 13-123 16,4 15 1-1,0 7-8 1,4 0 0-16,11-1 0 15,14-13 0 1,0 3-59 0,5-18 2-16,0-13-76 15,-5-23-12-15,-13-47 60 16</inkml:trace>
  <inkml:trace contextRef="#ctx0" brushRef="#br0" timeOffset="71052.4267">13614 9165 205 0,'-4'-4'69'15,"4"-2"-3"1,0 6-182-16,8 0-10 15,18 0 52 1</inkml:trace>
  <inkml:trace contextRef="#ctx0" brushRef="#br0" timeOffset="71522.4361">14355 9642 247 0,'0'-3'134'16,"-14"3"-4"0,-9 0-130-16,-6 10 0 15,-5 22 0 1,5 9 0-1,10 11 0-15,15-8 0 0,4-9 0 32,26-21 0-32,26-14 0 0,8-20 0 15,13-33 0 1,-3-19 0-1,-17-11 0-15,-24-14 0 16,-29 11 0 0,-7 6 0-16,-42 28 0 15,-6 28 0 1,-4 24 0-16,4 35 0 15,21 27 0 1,23 17 0-16,18 14 0 16,42 1 0-16,28-11-60 15,16-14 2 1,7-20-76-16,-4-21-10 15,-18-10 60 1</inkml:trace>
  <inkml:trace contextRef="#ctx0" brushRef="#br0" timeOffset="72112.4479">5396 11614 247 0,'0'21'134'16,"11"14"-4"-1,11 13-130-15,15 7 0 16,12-9 0-1,2-2 0 1,-2-16 0-16,2-14 0 16,-6-14-128-1,-12-14-5-15,-18-31-15 0</inkml:trace>
  <inkml:trace contextRef="#ctx0" brushRef="#br0" timeOffset="72212.4499">5396 11279 190 0,'0'0'3'0,"0"0"0"0,22 0-123 31</inkml:trace>
  <inkml:trace contextRef="#ctx0" brushRef="#br0" timeOffset="73642.4785">6588 11815 193 0,'0'4'136'0,"0"-1"-8"0,0 11-104 16,0 10 1-1,0 7-23 1,-3 0 1-16,-1-6-3 16,4-8 0-1,7-10 0-15,27-7 0 16,14-7-31-1,7-21 1-15,5-10-101 16,-12-24-7 0,-18 3 22-16</inkml:trace>
  <inkml:trace contextRef="#ctx0" brushRef="#br0" timeOffset="73772.4811">6796 11673 235 0,'-11'24'133'16,"-1"22"-5"0,-2 8-125-16,3 12 0 15,8 7-129 1,3-7-4-16,14-4-14 15</inkml:trace>
  <inkml:trace contextRef="#ctx0" brushRef="#br0" timeOffset="74142.4885">7700 11693 247 0,'21'0'134'0,"21"0"-4"16,16 0-130-1,21-6 0-15,-6-5-22 16,-6 2 2 0,-16 6-110-16,-17 3-6 15,-11 0 9 1</inkml:trace>
  <inkml:trace contextRef="#ctx0" brushRef="#br0" timeOffset="74322.4921">7804 11901 247 0,'7'0'134'0,"34"0"-4"16,14 0-130 0,19-6 0-16,11-12-34 15,-3 1 1 1,-1-4-98-16,-14 4-8 0,-12 0 27 31</inkml:trace>
  <inkml:trace contextRef="#ctx0" brushRef="#br0" timeOffset="74542.4965">8637 11365 244 0,'0'0'133'15,"0"18"-4"1,0 16-127-1,0 18 1-15,7 10-3 16,8 4 0 0,11-7 0-16,0-10 0 15,3-22-130 1,1-16-4-16,-8-11-13 15</inkml:trace>
  <inkml:trace contextRef="#ctx0" brushRef="#br0" timeOffset="74662.4989">8611 11122 244 0,'0'-3'121'0,"0"-3"-2"16,0 3-247 0,3 3-5-1,20 0-3-15</inkml:trace>
  <inkml:trace contextRef="#ctx0" brushRef="#br0" timeOffset="75142.5085">9111 11646 247 0,'0'18'134'0,"0"11"-4"15,0 10-130 1,11 0 0-16,4-5 0 15,0-20 0 1,-1-14 0-16,-3 0 0 16,-3-34 0-16,-8-12 0 15,0-13 0 1,-22-7 0-16,-4 7 0 31,14 11 0-31,5 6 0 0,7 16 0 16,11 4 0-1,26 5 0-15,19 0 0 16,3 6 0-16,8 0 0 31,-8 5 0-31,-7 2-130 0,-15 4-4 16,-22 0-13-1</inkml:trace>
  <inkml:trace contextRef="#ctx0" brushRef="#br0" timeOffset="75332.5123">9114 11652 247 0,'8'0'134'31,"36"0"-4"-31,15-10-130 16,20-14 0-16,-1 3 0 16,-1-4 0-1,-14 8-117 1,-29 10-4-16,-31 7-23 15</inkml:trace>
  <inkml:trace contextRef="#ctx0" brushRef="#br0" timeOffset="75472.5151">9145 11853 247 0,'25'0'134'15,"27"-3"-4"1,26-21-130-16,11-1 0 16,10-5-104-1,-21 5-1-15,-33 8-36 16,-34 10-10-16</inkml:trace>
  <inkml:trace contextRef="#ctx0" brushRef="#br0" timeOffset="76242.5305">6696 12116 130 0,'3'3'115'16,"5"8"-9"-16,3 6-60 15,8 8-1-15,-11-5-19 16,2 4 1 0,-6-17-20-16,-4-7 2 0,0-17-9 31,0-28 0-31,0-16 0 15,0-13 0 1,0 5-34-16,0 10 2 16,0 11-99-1,0 10-7-15,3 6 24 16</inkml:trace>
  <inkml:trace contextRef="#ctx0" brushRef="#br0" timeOffset="77355.553">5284 11200 247 0,'0'0'134'16,"0"0"-4"-1,0 0-260 1,0 6-4-16,8 2-13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28T18:22:14.8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7392 13075 109 0,'0'0'87'15,"0"0"-3"-15,-4-15-65 16,-7-5-1-1,-3-8 1-15,-1-6-1 16,-4-11 2-16,-6-4 0 16,3-2-6-1,-1 5 1 1,0 2-12-16,1-2 1 15,4-2-5 1,-1-10 1 0,-3-19 1-16,-3-3 0 0,3-10 4 31,-1 0 0-31,8 4-1 0,-3-4 1 15,3-4-2 1,-1 5 1 0,6-9-1-16,-5 2 0 15,7-8-3 1,1-13 0-16,-8-2 0 15,15 6 1 1,0-1-1-16,0 3 1 16,-3 7 0-1,-1-7 0-15,-1 1-1 16,-1 9 1-16,2 1-1 15,-4 10 1 1,1 0 0-16,3 7 0 16,0 3-1-1,-3 4 0-15,7 4 1 16,-3 2 0-1,3-2 1-15,-4 6 1 16,1-6-2 0,-1 6 1-16,0-4-3 15,4 1 1-15,0 8 0 31,0-9 0-31,0 4 0 0,0-3 1 16,0-4-1 0,8 5 0-16,2-10 0 15,5 10 1 1,0-5 0-1,-5 4 0-15,9-4 1 16,-7 10 1 0,2-2-2-16,-6 0 0 0,3 2-2 31,-4 7 0-31,7-9 0 15,2-1 1-15,2-6-1 16,5-1 0 0,2-14 0-1,-2 8 0-15,3-12 0 16,0 5 1-16,3 3 0 15,0 4 0 1,2-2 0-16,2 9 0 16,4 0-1-1,4-1 1-15,7 1-2 16,8 3 1-1,-2 0-2-15,6 5 0 16,-1 13 0-16,1-1 1 16,3 14 1-1,-5 3 0-15,10 8-1 16,-5 3 1-1,0 3-1-15,3 10 1 16,5 2-1 0,-11 4 1-1,-5 5 0-15,-4 0 0 16,-2 14 1-1,-5 15 1-15,8-6 0 0,-3 5 0 16,-6 3-1 0,6 0 1-1,-5 14-1-15,-6-7 0 16,13 0 0-1,-10 4 1 1,-4 2 0-16,0 2 0 16,0-5-1-1,0 7 1-15,4-5-1 0,-4 1 1 16,-4 5 0-1,4-1 0 1,-7 1-1-16,6-1 1 16,-5 1-1-1,5-4 1-15,-6 3 0 16,-3 4 0-1,-2 3 1-15,1 4 0 16,-4 11 0-16,-7-5 0 16,7 11 0-1,-7-3 0-15,-4 3 0 16,8 4 1-1,-8 2-2 1,-4-2 1-16,4 14 0 16,-4-4 0-16,1 4 0 31,0 9 1-31,-8-3-2 0,2 4 0 15,3-7-1 1,-2 10 1-16,1 0-1 16,3-4 1-16,2 9-1 31,-9-5 0-31,3-7 0 0,-3 0 0 31,3-3-1-31,-3 1 1 0,0-2 0 31,4 1 0-31,0 3 0 16,-1 0 1-16,2 1-1 15,-5 3 1 1,3-4 0-16,-3-6 1 0,0-4-1 31,0-4 2-31,3-3-3 16,-3-3 0-16,-6 0 0 15,-6-5 0 1,-4 5 0-16,-1-3 0 16,-2-2 0-1,0-2 0-15,-2-1 0 16,-9-2 0-1,0-4 0-15,4-1 0 16,-7-7 0 0,-3-1 0-16,-2-2 0 15,1-10 0 1,-4 0 0-16,0-7 0 15,5 4 0-15,-9-5 0 32,-3 5 0-32,0-4 0 0,3 3 0 31,0-6 0-31,5-4 0 0,-4 0 0 15,7-2 0 1,-8 0 0 0,4 3 0-16,-7 6 0 15,3 1 0 1,1 2 0-16,-3 8 0 0,1-8 0 15,6 0 0 1,3-9 0 0,3-1 0-16,5-4 0 15,3-13 0 1,-4-4 0-1,8-3 0-15,4 0 0 16,3-4 0-16,3 1 0 16,2 0 0-1,1-4 0-15,3 0 0 16,6 0 0-1,-4 0 0-15,4 0 0 16,0 0 0 0,0 0 0-16,0 0 0 15,0 0 0 1,8-18 0-16,10-9 0 15,4-18 0-15,0 0 0 16,1 0 0 0,-5 0 0-16,-6 10 0 15,-6 14 0 1,2 7 0-1,-4 8 0-15,-4 2 0 16,0 1 0-16,0 3 0 31,0 0 0-31,0 0 0 0,0 0 0 16,0 0 0-1,0 0 0-15,0 0 0 16,-8 17 0 0,-2 7 0-1,-5 7 0-15,0 8 0 16,-4-2 0-1,-3 6 0-15,-1 8 0 0,-2-10 0 16,2-10 0 0,12-9 0-1,4-12 0-15,0-6 0 16,7-1 0-1,-4-3 0-15,4 0 0 16,0 2 0 0,0-2 0-16,0 4 0 15,-8-4 0 1,1 8 0-16,-4-8 0 15,-11 3 0-15,7 4 0 16,-4-4 0 0,-3 4 0-16,3 0 0 15,5-3 0 1,3 2 0-16,8-6 0 15,-2 4 0 1,5-4 0-16,0 0 0 16,0 0 0-1,8 0 0-15,17 0 0 16,10 0 0-1,5 4 0 1,12 6 0-16,2 7 0 0,3-3-17 31,5 0 1-31,-2 14-114 0,3-1-5 16,-7 5 4-1</inkml:trace>
  <inkml:trace contextRef="#ctx0" brushRef="#br0" timeOffset="10660.2148">3448 13164 73 0,'0'0'89'31,"0"0"-5"-31,0 0-44 0,0 0-1 16,0 0-20-1,-4 0 0-15,4 0-11 16,-3 0-1 0,3-14-1-1,0-10 0-15,0-10 1 16,0-4 0-1,-5-18-3-15,-2-5 0 0,3-5-3 32,-2-7 0-32,-2-3 0 15,4 0 1-15,0-1 1 16,4-3 1-1,-2 5-1-15,-4 2 0 16,3 0-2 0,-1 3 0-16,-3 2-1 15,4 13 1 1,3 2-1-16,0 2 1 15,0 2-1 1,0-2 1-16,0-1-1 16,7 0 0-1,9 0 0-15,-2 1 0 16,7-2 0-16,10 2 0 15,2 2 0 1,3-11 0-16,5 6 0 16,4-2 1-1,0-3-1-15,-1 7 2 16,4 7-2-1,-3 0 0 1,-2 4 0-16,6 3 0 0,-1 7 0 31,4 0 1-31,-4 7 0 0,8-4 0 16,-4 7-1-1,-1 4 1 1,5 2-1-16,0 9 1 16,-4 6-1-1,-1 0 0 1,-6 0 0-16,-5 4 1 15,5 10 0-15,-5 6 0 16,5 4-1 0,-4 3 1-16,0-3 1 15,3 5 0 1,-7 2 2-16,0 1 0 15,-7 5-1 1,-1 5 1-16,-3 3 0 16,4 10 0-1,-5-3 1-15,4 7 0 16,-2 0-1-16,-9-1 1 15,2 2-1 1,-10-2 1-16,0-6-2 16,-1 0 0-1,-5 3-2 1,-4-6 1-16,0 10-2 15,0-1 0-15,0-3 0 16,-7 4 0-16,-1-4 0 16,0-2 0-1,-6-2 0 1,-2-5 0-16,-2 9 0 15,-9-6 0 1,-2-1 0 0,-3 0 0-16,2-3 0 15,-3-7 0 1,3 0 0-16,0-7 0 0,-1 1 0 15,3-15 0 1,2 3 0 0,-7 1 0-16,7-3 0 15,-7-4 0 1,-5 3 0-16,2 0 0 0,-9 0 0 31,4 0 0-31,-11 4 0 16,-3-3 0-1,-4 3 0-15,-4-4 0 16,-2 3 0-16,11 4 0 15,2-6 0 1,4 10 0-16,18-11 0 16,0 0 0-1,13-10 0-15,5 0 0 16,8-3 0-1,0-4 0-15,4 0 0 16,0 0 0-16,0 0 0 16,0-4 0-1,20-10 0-15,2-11 0 31,7-4 0-31,0-3 0 0,12-6 0 32,-7-4 0-32,-5 1 0 0,-2 6 0 15,-13 11 0 1,1 11 0-1,-8 1 0-15,-3 10 0 0,-4-2 0 32,3 0 0-32,-3 4 0 0,0 0 0 31,0 0 0-31,-3 0 0 15,-4 0 0 1,3 0 0-16,-5 0 0 16,-1 0 0-1,-4 8 0-15,-2 6 0 16,-2 6 0-16,-4 7 0 15,-1 4 0 1,-6 12 0-16,-4-6 0 16,7 1 0-1,-3-6 0-15,2-2 0 16,2-2 0-1,6-7 0-15,8-8 0 16,11 1 0-16,0 4 0 31,15 0 0-31,21 5 0 0,20-2 0 16,15-3 0-1,10-4 0-15,15-7-30 16,0-5 2 0,4 2-102-1,4-4-8-15,-8 0 20 16</inkml:trace>
  <inkml:trace contextRef="#ctx0" brushRef="#br0" timeOffset="13730.2762">4787 9078 51 0,'0'0'78'0,"0"0"-3"15,0 0-34 1,6 0-1-16,-3 0-14 15,1 0 0-15,-4 0-3 16,0 0 3 0,0 0-7-16,0 0 0 15,0 0-10 1,-19 4 1-16,-3-1-3 31,-12-3 0-31,-10 0-3 0,-8 0 0 16,-3-14-2-1,-4-6 1-15,-1 3-2 16,5-7 1-16,-4-5-2 31,-1-5 0-31,-6 0 0 0,-2-2 0 16,-2-1 0-1,4-9 1-15,-5 5 0 16,5-1 0-1,7 1 0 1,7-4 0-16,4 4 0 16,6-4 1-1,1-4-2-15,5-2 1 0,10-2-2 31,3 5 1-31,2-1-1 16,6 0 0-16,0-2-1 16,7 0 1-1,1-9 0 1,3 9 1-16,4-12-1 15,0 7 1-15,-3 1-1 16,3-3 0 0,3 6 0-16,12 0 1 15,4-3 0 1,3 2 0-16,8 2 0 15,3-4 0 1,7-1 0-16,2 4 0 16,2 0 0-1,4 0 0-15,4 8 0 16,7-9 1-16,0 12-1 15,4 2 1 1,4 5-2-16,-4 0 1 16,4 6-1-1,0 3 1 1,-1 11 0-16,3 8 0 15,-8-1 0 1,-6 7 1-16,5 0-1 0,-9 0 0 16,-3 7-1-1,0 3 1 1,-6 4 0-16,1 7 1 15,-9 3-1 1,0 5 1 0,-1-3-1-16,-3 9 1 15,-4 0-1 1,3 10 1-16,-3 0-1 15,-8 3 1-15,1 1 0 16,-8 2 0 0,-4 2 0-16,-3 2 1 15,0 4-1 1,-4-1 0-16,0 8-1 15,0-7 1 1,0 0 0-16,0 3 0 16,-4-4 2-1,-4 2 0-15,2 5 0 16,-2 1 1-16,-4 0-1 15,-2 0 0 1,-1-4-1 0,-3 1 2-16,2-1-4 15,-1-7 0-15,5-7 0 31,1-9 0-31,3-13 0 0,5-4 0 16,-1-12 0 0,0-6 0-16,4-1 0 15,0-3 0 1,-3 0-3-1,-1-3 2-15,-3-15-5 16,-12 0 1 0,0-5 0-16,-6 3 1 0,2 2 5 31,-2 0 0-31,-2 1 2 15,9 7 1-15,-1-11 0 16,1 3 1 0,2 4-3-16,6 5 2 0,6 2-8 31,4 3 2-31,0 4 1 15,0 0 1 1,12 11 2-16,13 20 0 16,3 10-1-1,-11 8 1-15,13 6-2 16,-8 0 0-16,-4-9 0 15,1-9 0 1,-5-13 0-16,1-12 0 16,0-6 0-1,7-6 0-15,12-14 0 16,3-31 0-1,7-10 0-15,9-15 0 16,-6 11-31-16,9 8 1 31,0 10-101-31,3 13-7 0,-3 3 22 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28T18:22:46.1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7207 5757 33 0,'0'-4'48'15,"0"-3"14"-15,0 0-2 16,0-6-9 0,0 6-1-1,0 0-18-15,0 4 0 0,0 3-9 16,0 0-1-1,0 0-6-15,0 0 0 16,0 0-5 0,0 0 1-1,0 0-3-15,0 0 0 16,0 20-1-1,-3 8 0-15,3 3-4 16,-4-3 1-16,0 3-5 16,4 3 0-1,0 2 0-15,0-9 0 16,-5-7 0-1,5-2 0-15,0-11 0 16,0-1 0 0,0-2 0-16,0 0 0 15,0-4-2 1,0 6 1-16,0-6-30 15,0 0 0-15,0 0-86 16,0 0-7 0,0 0 10-1</inkml:trace>
  <inkml:trace contextRef="#ctx0" brushRef="#br0" timeOffset="510.0051">7052 5903 178 0,'0'-4'121'31,"0"0"-8"-31,0 0-92 16,0-2 1-16,0 2-13 16,0 1 1-1,0 3-7-15,3 0 0 0,5 0 0 31,-1 0 1-31,0 17-1 16,4 11 0 0,-3-1-1-16,0-2 1 15,-1-5-1 1,3 9 1-16,-6-5-1 15,4 0 0-15,-4-10-1 16,3-4 2 0,1-10-3-16,-1 0 0 15,4-17 0 1,7-21 0-16,1-8 0 15,7 9 0 1,0 2 0-16,-8 3 0 16,-3 12-63-1,-3 10 1 1,-1 6-72-16,-1 4-11 0,-2 0 65 31</inkml:trace>
  <inkml:trace contextRef="#ctx0" brushRef="#br0" timeOffset="1430.0143">7529 6017 90 0,'-4'0'88'0,"0"7"-4"16,1 3-54-1,-1 4 0-15,4 10-4 16,0 3 2-16,0-2-3 15,7-1 0 1,8-3-5-16,1-4 0 31,-2-3-8-31,2-7 1 0,-6 0-7 31,2-4 1-31,-2 0-5 0,1-3-1 16,-3 0-29 0,-2 0 1-1,3-3-95-15,-5-7-7 0,-4-4 11 31</inkml:trace>
  <inkml:trace contextRef="#ctx0" brushRef="#br0" timeOffset="1630.0163">7496 5829 192 0,'0'-4'110'16,"0"-2"-5"-16,0 0-155 15,0 2 1 1,0 4-62-16,4 0-8 16,10 0 54-1</inkml:trace>
  <inkml:trace contextRef="#ctx0" brushRef="#br0" timeOffset="2720.0272">7777 6124 39 0,'0'0'57'0,"-4"0"2"0,4 0-42 31,-3 0 0-31,-1 0-2 0,1 0 0 15,-1 0 9 1,4 0 0 0,0 0 1-16,0 0-1 0,0 0-2 31,0 0 0-31,0 0 3 0,4-8-2 31,10-2-8-31,5 0 1 16,3 0-11-1,4-1 1-15,-4 8-3 16,-3-4 1-16,0 7 3 15,-5 0 0 1,-7 7 0-16,-7 10 0 16,0 7-4-1,-14 1 1-15,-15 2-3 16,10-3 0-1,0-3-5-15,8-3 1 16,3-12-1-16,8-3 1 16,4 1 2-1,19-4 0-15,7 4 0 31,6 0 1-31,-2 2 2 0,-9 8 1 16,-6 14 2 0,-11-1 1-16,-8 4-2 15,-16 4 0 1,-13-4-24-1,-16 0 1-15,4-7-109 0,8-2-8 32,4-8 12-32</inkml:trace>
  <inkml:trace contextRef="#ctx0" brushRef="#br0" timeOffset="5278.0544">1688 8214 124 0,'0'-3'104'16,"0"-1"-7"-1,0 0-76-15,0 0 1 16,0 2-17-16,0-2 1 16,0 4 0-1,0 0-1-15,0 0 3 16,0 0 1-1,0 4-1-15,0 2 1 16,0 7 3 0,0 11 1-16,0 8 0 15,0 3 1 1,-4 7-4-16,4 6 0 15,0 0-4-15,-3 1 0 32,3 14-5-32,-4-9 1 0,4-1-2 31,0-6 0-31,0-8 0 0,0-7 0 15,0-5 0 1,0-10 0 0,0-7 0-16,0 1 0 15,0-11-22 1,0 3 2-16,0-3-110 0,0 0-6 31,0-14 9-31</inkml:trace>
  <inkml:trace contextRef="#ctx0" brushRef="#br0" timeOffset="6078.0624">1567 8193 101 0,'0'-4'109'16,"0"4"-9"0,0-3-66-1,0-4 0-15,0 7-27 16,0 0-1-1,-4 0-1-15,-7 24 1 0,-5 1 1 16,2-1 0 0,-1 0-2-1,4-4 1-15,-1 2-2 16,5-5 0-1,4-3-1-15,-1-7 1 16,1-2 0 0,3-5 1-16,0 0 0 15,0 0 1 1,7-9-1-16,8-15 0 15,8-4 1-15,-1-3 0 16,-1-4 2 0,-2 4 0-16,-9 3-3 15,1 11 1 1,-3 3-6-16,4 3 0 31,-9 5 0-31,5 3 0 0,2 3 0 31,5 0 0-31,8 7 0 0,3 13 0 16,0 11 0-1,3 3 0 1,5 2-94-16,-5-2 0 0,1-6-45 31,-11-4-12-31</inkml:trace>
  <inkml:trace contextRef="#ctx0" brushRef="#br0" timeOffset="7168.0742">874 8033 120 0,'-4'-4'108'0,"4"-5"-8"0,-4 4-77 16,4 3 1 0,-3 2-22-16,3 0 0 15,-4 0 4 1,4 0-1-1,-4 0 2-15,4 16 1 16,0-1 0 0,0 6 0-16,0-4 4 0,8 39 1 31,10-12 4-31,4-2 1 15,4-12-7-15,0-15 1 16,-11-8-9 0,3-4 1-16,-6-3-4 15,3 0 0 1,-8-14-25-16,0-3 1 15,-7-7-106 1,0-7-7-16,0-11 15 16</inkml:trace>
  <inkml:trace contextRef="#ctx0" brushRef="#br0" timeOffset="7348.076">811 7695 173 0,'-8'-4'78'16,"1"-4"-4"-16,3 6-176 31,4-2-6-31,0 1 24 0</inkml:trace>
  <inkml:trace contextRef="#ctx0" brushRef="#br0" timeOffset="7918.0817">1192 8303 149 0,'0'0'95'0,"0"0"-6"0,0 0-83 15,4 11 0 1,7 17 2-16,0 13 0 16,7-2-62-1,5-2-1 1,-5-6-49-16,0 4-6 15</inkml:trace>
  <inkml:trace contextRef="#ctx0" brushRef="#br0" timeOffset="16578.1683">11037 8453 165 0,'0'-4'121'0,"0"-4"-8"31,0 2-84-31,0 2 1 0,0 0-15 32,0 1 0-32,0 3-11 0,0 0 0 15,0 0-1 1,0 11 1-1,0 13-1-15,0 7 2 0,-3 24-5 32,-2-2 0-32,1 1 0 0,-3-1 0 31,3-12 0-31,-4-13 0 15,6-3 0 1,2-13 0-16,0-4 0 16,0-1 0-1,0-4-39-15,0-3 2 16,7 0-84-16,0 0-6 15,0-6 20 1</inkml:trace>
  <inkml:trace contextRef="#ctx0" brushRef="#br0" timeOffset="17158.1741">10877 8684 155 0,'0'0'118'15,"-4"-3"-7"-15,4 3-87 16,-3 0 1-16,3 0-16 15,0 0 0-15,0 0-2 16,0 0 1 0,0 0-1-1,0 7 0-15,7 10-1 16,5 0 0-1,2 4-2 1,1 0 1-16,0 0-2 16,-5 3 0-1,2-4-2-15,-1 1 2 0,-4 3-3 16,1-7 0-1,0-2 0 1,-5-8 0-16,1-5 0 16,0-2 0-1,2 0 0-15,6-9 0 16,7-16 0-1,3-9 0-15,8-4 0 16,-2-7 0-16,7 3 0 16,-2-2 0-1,-7 12 0-15,-12 11 0 16,-2 7-38-1,-1 7 3-15,-7 7-97 16,-1 0-8 0,1 0 31-16</inkml:trace>
  <inkml:trace contextRef="#ctx0" brushRef="#br0" timeOffset="17728.1798">11429 8307 162 0,'0'0'121'0,"0"0"-8"15,0 7-80 1,0 14 0-16,0 2-15 15,0 12 1-15,4-6-14 32,3-6 2-32,5-3-7 0,-6-5 0 15,2-5 0 1,3-3 0-16,-2-4 0 15,1 1 0 1,-3-4-22 0,4 0 2-16,4-14-110 15,-7-6-6 1,-2-19 9-16</inkml:trace>
  <inkml:trace contextRef="#ctx0" brushRef="#br0" timeOffset="17878.1813">11348 8054 177 0,'-4'-7'109'15,"4"0"-6"-15,-3-4-140 16,3 2 2-16,0-2-71 16,3 8-10-1,8 3 43-15</inkml:trace>
  <inkml:trace contextRef="#ctx0" brushRef="#br0" timeOffset="18648.189">11677 8390 109 0,'-3'0'96'0,"-1"0"-5"15,4 0-63 1,0 0 0-16,0 0-5 15,0 0 1-15,7 0-7 16,8 0 0 0,0 0-8-1,3 0 0-15,-3 0-4 16,0 0 0-16,-4-4-1 31,0 4 0-31,-2 0-1 0,-9 4 1 16,0 13-2-1,-6 3 0-15,-12 2-3 16,8-1 1-16,6-4 6 31,4-7 0-31,0-3 2 0,26-7 0 31,3 0-7-31,9 0 2 0,-2-4-3 31,1-2 0-31,-7-1-40 16,-8 3 2-16,-7 1-93 16,-1 0-9-1,-5-1 33-15</inkml:trace>
  <inkml:trace contextRef="#ctx0" brushRef="#br0" timeOffset="20818.2107">11107 9714 102 0,'0'-3'105'0,"0"0"-7"15,0-1-62 1,0-3 0 0,0 7-20-16,0 0 0 0,0 4 3 31,0 21 1-31,0 16 2 0,0 18 0 15,0-4-13 1,0 11 1 0,0-11-10-16,0-14 0 0,0-10 0 31,0-9 0-31,-3-8-12 0,3-7 1 31,0-7-108-31,0 0-5 16,-4 0-10-1</inkml:trace>
  <inkml:trace contextRef="#ctx0" brushRef="#br0" timeOffset="21278.2153">10985 9985 151 0,'0'0'105'0,"0"0"-7"16,0 0-86 0,0 0 1-16,0 0-3 15,0 9-1 1,0 13 2-1,4 2 1-15,-1 8-3 0,1-1 0 32,4-1 1-32,-6-9 0 0,6-7 6 31,3 0 0-31,1-10-7 16,7-4 2-16,6-4-11 15,1-17 0 1,4 7 0-1,-5-3 0-15,13-3-64 16,-13 6 2-16,12 4-72 16,-10-2-11-16,-5 2 65 15</inkml:trace>
  <inkml:trace contextRef="#ctx0" brushRef="#br0" timeOffset="21781.2206">11496 9871 142 0,'-7'0'98'0,"-2"10"-6"0,-5 11-78 31,3 13 0-31,0 8 6 0,7-4 0 15,4-3 1 1,0-12 1 0,8-5-6-16,10-7 0 0,2-11-33 31,5 0 0-31,5-7-108 0,-5-17-6 15,-2-8 13 1</inkml:trace>
  <inkml:trace contextRef="#ctx0" brushRef="#br0" timeOffset="21931.2221">11366 9573 59 0,'0'-4'0'16,"0"1"0"-1,0-1-55-15</inkml:trace>
  <inkml:trace contextRef="#ctx0" brushRef="#br0" timeOffset="22581.2286">11704 9971 171 0,'0'-3'113'16,"0"0"-7"-1,0 3-98-15,0 0 1 16,0 0-10 0,0 3 1-16,-9 11-1 15,-1 6 0 1,2 4 3-16,1-3 0 15,7 0 11-15,0-7 0 16,7-4 1 0,11-6 1-1,1-4-11-15,4 0 1 16,-2 0-39-1,1 0 0 1,-2-4-89-16,-6-10-9 0,-10 0 32 31</inkml:trace>
  <inkml:trace contextRef="#ctx0" brushRef="#br0" timeOffset="22781.2306">11810 9892 137 0,'0'0'117'16,"-2"3"-10"-1,2 28-73-15,0 14-2 16,0 3-21-16,0 5-2 16,0 5-17-1,0-2 0-15,0-11-108 16,2-4-6-1,-2-16 0-15</inkml:trace>
  <inkml:trace contextRef="#ctx0" brushRef="#br0" timeOffset="23251.2353">11355 9653 247 0,'0'-7'134'16,"0"-3"-4"-1,0 3-130-15,0 0 0 16,4 0-83 0,3 7-1-16,1 0-53 15,-1 0-12 1,1-8 95-16</inkml:trace>
  <inkml:trace contextRef="#ctx0" brushRef="#br0" timeOffset="35132.3551">13229 3508 61 0,'0'-3'60'0,"0"3"-2"0,12-5-44 31,6 5-1-31,4 0 3 16,5 0 1-16,2 0-5 15,-4 0 1 1,5 0-3-16,0 0 1 0,14 0 0 31,0 0 0-31,1 0 1 16,3 0 1-1,1 0-5-15,-1 0 1 16,0 5-4-1,4-2 1-15,-8 3-1 16,8-2-1-16,-1 0-2 16,2 0 1-1,2-1 0-15,0-3 1 16,-2 3 0-1,6 2-1-15,-4-3-1 16,6 1 1 0,-3 1 2-16,-3-4 1 15,-3 0-2 1,14 0 1-1,-9 0-3-15,2 0 0 16,0 0-1 0,-3 0 1-16,6 0-1 0,-2 0 0 15,3 0-1 1,-4 0 1-1,4 3-1-15,-4-3 1 16,13 0 0 0,-3 0 0-1,5 0-1-15,0 0 1 16,-3 0-1-1,2 0 1-15,-2-3-1 16,3-1 1-16,0 4-1 16,7-3 1-1,1 1-1-15,-1-3 1 16,1 2 0-1,1-4 0-15,-7 3 1 16,6 0 1 0,-9-2-2-16,6 3 1 15,-2-2-2-15,-2 5 1 16,-2 0-1-1,13 0 1-15,-1 0-1 16,4 0 1 0,10 0 0-1,-8 0 1-15,-4 0 0 16,10 0 1-16,-8-6 0 31,4 3 1-31,3-4-1 0,8 3 0 16,7 0-2-1,7 1 1-15,16 3-1 16,3 0 1-16,13 0-1 31,0 0 1-31,5 0-1 0,1-3 0 31,-4-4-1-31,-1-3 1 0,-3-1-32 31,-6 8 1-31,-14-1-94 16,-5 1-7-16,-9-7 25 16</inkml:trace>
  <inkml:trace contextRef="#ctx0" brushRef="#br0" timeOffset="63362.6392">3877 8463 108 0,'-3'0'92'16,"3"0"-6"-16,-4 0-64 15,4 0 0 1,-7 0-7-16,3-10 1 0,0-2-3 15,1-2 1 1,3 5-3 0,-5-9 0-16,2 4 0 15,-1-3 1 1,-3-3-2-16,-1 3 1 15,1-8-5 1,-4 4 0-16,4 0-3 16,-1 1 0-1,0-1 1-15,1-4 0 16,0-2 1-16,4-4 1 15,-1 3-2 1,-4-7 0-16,5 4-2 16,3-1 0-1,-4-5 0-15,4 2 0 31,0 0-1-31,0 1 2 0,0 0-3 16,0-4 0 0,0 7 0-16,0-1 0 15,0 5 0 1,0-2 0-1,0 3 0-15,0 1 0 0,0 1 0 32,-4-5 0-32,1 3 0 0,3-6 0 15,0-2 0 1,0 3 0-1,0 3 0-15,0-3 0 16,3 0 0 0,5-4 0-16,-1 0 0 15,1 1 0 1,2 3 0-16,-3-4 0 15,5 0 0 1,-1 5 0-16,0-9 0 16,7 4 0-1,-7-2 0-15,5 2 0 16,6 0 0-16,-4 1 0 15,1-1 0 1,3-2 0-16,4 5 0 31,-4 1 0-31,4 4 0 0,0-2 0 16,0-5 0-1,-4 13 0-15,4-6 0 16,3 3 0-16,-6 0 0 31,7-1 0-31,-5-3 0 0,9 1 0 16,-1-4 0-1,4-1 0-15,1 1 0 16,2 0 0 0,5-4 0-1,-4 4 0-15,6 0 0 16,-2-7 0-1,-1 7 0-15,1 0 0 0,-1-1 0 32,1 1 0-32,10 4 0 15,-3-1 0-15,0 3 0 16,-4 5 0-1,-7 3 0 1,3 3 0-16,-3 4 0 16,-1 3 0-1,2 3 0-15,-2 1 0 16,9 3 0-16,-5 0 0 15,-2 0 0 1,1 7 0-16,1 3 0 16,-3 15 0-1,3-1 0-15,1 3 0 16,-8 8 0-1,0-4 0-15,-4 0 0 16,1 0 0-16,-5 5 0 16,-3-9 0-1,4 11 0-15,-1-4 0 16,-2 1 0-1,-6 7 0 1,2-5 0-16,-4 2 0 16,3-2 0-1,-4 2 0 1,-3-4 0-16,-4-1 0 0,1 0 0 15,-5 12 0 1,0-1 0-16,1-1 0 16,-1 4 0-1,-4 5 0 1,1-5 0-16,-4 1 0 15,0 2 0 1,0-2 0-16,0 0 0 16,0 2 0-1,0-2 0-15,0 2 0 16,-11 2 0-16,0-2 0 15,-3 1 0 1,-6 3 0-16,2-6 0 16,3-1 0-1,-3 1 0-15,0-4 0 16,-2-4 0-1,2 1 0-15,-9 6 0 16,-1-7 0-16,-10 5 0 16,5-8 0-1,-7 7 0 1,6-11 0-16,1 1 0 15,-4 4 0-15,0-2 0 32,-4-6 0-32,1-3 0 0,-2 0 0 15,-1-1 0 1,-10 1 0-16,1 4 0 15,0-8 0-15,1 7 0 32,-1 0 0-32,0-4 0 0,0 1 0 31,-4 3 0-31,5-10 0 0,-1 7 0 31,-3-10 0-31,3-1 0 16,-4-1 0-16,11-2 0 15,-6 0 0 1,3-3 0-16,3 2 0 0,12-6 0 31,3-4 0-31,4 1 0 16,8-4 0-1,-1 0 0-15,8 0 0 16,0-7 0-1,0-3 0-15,4-4 0 16,3 4 0-16,0-4 0 16,1-1 0-1,3 3 0-15,0-2 0 16,0-3 0-1,0-5 0-15,0-5 0 16,7-2 0 0,12-5 0-16,10-4 0 15,4-6 0 1,8 9 0-1,-1-7 0-15,2 8 0 0,-9 3 0 32,-3 10 0-32,-9 3 0 0,-5 11 0 15,-9 0 0 1,-4 7 0-1,-3 0 0-15,0 0 0 16,0 0 0 0,0 0 0-1,-14 11 0-15,-5 6 0 0,-3 4 0 16,-7 4 0-1,-1 1 0-15,0 6 0 16,5 2 0 0,-1-5 0-1,3 5 0-15,1-6 0 16,0 0 0-1,6-8 0-15,6 4 0 16,3-10 0-16,-1 10 0 16,4-6 0-1,-3 6 0-15,3 7 0 16,4 0 0-1,0 4 0-15,0 0 0 16,19-8 0 0,14-3 0-16,11-10 0 15,16-10 0 1,7-4 0-16,14-4 0 15,-7-6 0-15,0-1-81 16,-3 11 0 0,-9 0-55-1,-3 7-13-15,-14 7 91 16</inkml:trace>
  <inkml:trace contextRef="#ctx0" brushRef="#br0" timeOffset="64492.6505">5588 8601 121 0,'0'-3'113'16,"-4"-5"-8"-16,1-2-63 15,-1 4 1 1,0-1-31 0,1 7 0-16,-1 0-16 15,4 0 1 1,0 19 3-1,0 17 0-15,0 6 4 16,11 5 0-16,8-5 3 16,-4-1 0-16,7-9 1 15,-2-11 1 1,0-4 0-1,0-10 1-15,5-1-5 16,-3-6 2 0,1 0-17-16,-5 0 2 15,-3-17-57 1,0-3-1-16,-11-9-60 15,-4-12-12-15,-4 3 64 16</inkml:trace>
  <inkml:trace contextRef="#ctx0" brushRef="#br0" timeOffset="64632.6519">5481 8422 211 0,'-3'0'114'0,"-2"-4"-6"16,2 0-200-1,3 1-2-15,0 3-26 16,15-4-7-1</inkml:trace>
  <inkml:trace contextRef="#ctx0" brushRef="#br0" timeOffset="65683.6634">6015 8957 69 0,'0'0'93'0,"0"0"-5"16,3 4-42 0,-3-1-2-1,0-3-19-15,0 0 3 16,0 0-14-1,4-3 0 1,-4-8-7-16,0-13 0 0,0 4-2 16,0-9 1-1,0 2 0 1,-4-4 0-16,-3-3-1 15,0 5 1 1,-1 2-2-16,0 0 1 16,1 6-1-1,3 0 0-15,4 0-1 16,0 4 0-1,0-1-1-15,0 4 1 16,0 4-3-16,0 4 0 16,0 6-2-1,0 0 0-15,4 0 3 16,8 0 1-1,2 16 2 1,1 12 1-16,-1 0-3 16,9 7 2-16,-5 3-4 15,1-4 0-15,0 4 0 16,-1-10 0-1,1-4 0 1,-4-3 0-16,-1-4 0 16,-3 1 0-16,8-8-10 31,-5-6 1-31,-2-4-39 0,-1 0 0 31,-6 0-76-31,-3-4-10 0,-2-2 39 16</inkml:trace>
  <inkml:trace contextRef="#ctx0" brushRef="#br0" timeOffset="66033.6669">6044 8850 146 0,'12'0'96'0,"5"0"-5"0,6-10-179 31,3-1-5-31,-4 1-9 0</inkml:trace>
  <inkml:trace contextRef="#ctx0" brushRef="#br0" timeOffset="81405.8217">7548 8732 33 0,'0'0'69'0,"0"0"1"16,0 0-26-1,0 0 0-15,0 0-18 16,0-3 0-1,0-1-15 1,0-2-1-16,0-2-8 16,-4 2 1-1,0-4-2-15,0-4 0 0,4-3 2 31,-3 2 1-31,-5-2 3 16,4 0 0-16,1 0 0 16,-4-1-1-1,3 1-1-15,1-3 2 0,-1-2 0 31,0-9 1-31,-1 6 1 16,2-1 1 0,0-6 0-16,-1 1 0 15,0 0-4 1,-3 6 1-16,3-6-4 15,1-4 0 1,-1 5 0-16,0-1 1 16,0 3 2-16,1-4 0 15,-5 2-1 1,5 2 0-16,-4 4-3 15,2 0 0 1,-2 0-1-16,4-1 0 16,-4-6-1-1,-1 3 1 1,4 1-1-16,-4-1 0 0,5 0 0 31,-5 0 1-31,4 1-1 0,1 7 1 16,0-5-2-1,-1-3 1 1,0 1-1-16,0-1 1 15,1-3 0 1,3 6 0 0,0-2 0-16,0-1 1 0,0 4-1 15,0-4 1 1,0 1-1-16,0 2 0 15,0-2 0 1,0-1 0 0,0 1 0-16,0 2 0 15,0-3-1 1,0 4 1-16,0 3-1 15,0 1 0 1,0-1 1-16,7 0 0 16,1 0 0-16,2-2 1 15,-2 5-2 1,3-3 1-16,1 0-1 15,-2-2 1 1,2 1-1-16,-2-2 1 16,5 0-1-1,-4-4 0-15,4 7 1 16,0 7 0-16,0-2 0 15,-1-2 1 1,1 1-1 0,4 0 0-16,4 3 0 15,-6-8 0-15,6 5 0 31,3 0 0-31,-1 4 0 0,2-1 0 32,-6 0 0-32,-2 3 0 0,0 1 0 15,-1 2 0 1,-4-1 0-1,6 1 0-15,-2 2 0 16,5-8 0 0,2 0 0-16,12 7 0 0,1-3 0 31,-2 0 0-31,4-1 0 15,2-3 0-15,2 0 0 16,-4 0 0 0,6 1 1-16,-1 3 0 15,-2-1 2 1,2-3 0-16,-1-6-1 15,0 6 0 1,-2-3-2-16,6 3 0 16,-3 4 1-1,-1-5 0-15,-4 5 0 16,-3 0 0-16,-3 3-2 15,3 0 1 1,-8 0 0-16,-2 3 0 16,2 1 0-1,4 3 1-15,1 0-1 16,-1-3 0-1,-3 3 0-15,11-4 1 16,-1 4 0 0,-2 0 1-1,2 0-2-15,8 0 0 0,-7 0 0 31,4 0 0-31,-4 0 0 0,-5 0 0 16,4 7 0 0,-2 0 0-1,-6 0 0-15,6 0 0 16,-5 0 0-1,-3-1 0 1,0 5 0-16,0-1 0 16,-5 0 0-16,5 0 0 15,-7 2 0 1,-2-2 0-16,5-1 0 15,-7 6 0 1,-1-1 0-16,1 3 0 16,0 4 0-1,-9 2 0-15,13-1 0 16,-8-1 0-16,-1-1 0 15,1 5 0 1,-4 3 0-16,1-5 0 16,-5 2 0-1,4-5 0-15,-4 4 0 16,1 7 0-1,-1-3 0 1,-3 4 0-16,4-2 0 16,-5 1 0-16,0 12 0 15,-3-13 0-15,4 5 0 16,-4-4 0-1,0 4 0 1,0 2 0-16,0 2 0 16,0 0 0-1,0-1 0 1,0 3 0-16,-7 1 0 15,-4-2 0 1,3-1 0-16,-3 2 0 0,4-2 0 16,-4-5 0-1,4 0 0 1,-5 2 0-16,1-6 0 15,0 2 0 1,-3-2 0-16,2 2 0 0,2 2 0 31,-10-5 0-31,10-3 0 16,-6 3 0-16,1-3 0 15,1 6 0 1,-5-4 0-16,-3 3 0 16,0-3 0-1,-1 3 0-15,-2-7 0 16,2 7 0-1,-2-6 0-15,-5 2 0 16,-3-3 0 0,0 3 0-16,-5 2 0 15,-3 2 0 1,1-4 0-16,3-2 0 15,-7-4 0-15,-1 3 0 32,-3 0 0-32,0 1 0 0,-4-2 0 31,-7-3 0-31,7-2 0 0,-4-4 0 15,0 0 0 1,5 3 0 0,-1-6 0-16,7 3 0 0,5-4 0 31,-4 1 0-31,6-1 0 0,1 0 0 31,1-3 0-31,2 0 0 16,-4 0 0-1,1-4 0-15,1-3 0 16,-5 4 0-16,0-4 0 15,0 3 0 1,-3-3 0-16,3 0 0 16,1 4 0-1,2-4 0-15,5 3 0 16,0 1 0-1,3-4 0-15,0 3 0 16,5-3 0 0,-1 0 0-16,3 3 0 15,9 1 0-15,-4-1 0 31,6-3 0-31,8 0 0 0,1 0 0 16,-1 0 0 0,4 0 0-16,-5 0 0 15,5 0 0 1,0 0 0-1,-2 3 0-15,-2-3 0 16,0 0 0-16,-7 0 0 16,3 4 0-16,-3-4 0 15,4 0 0 1,0 0 0-1,3 0 0-15,-1 0 0 16,2 0 0 0,3 0 0-1,0 0 0-15,0 0 0 16,0 0 0-16,16-4 0 15,1-12 0-15,16-2 0 16,-5-6 0 0,4-3 0-1,-1 3 0-15,-3 2 0 16,-5-2 0-1,-1 14 0-15,-7 0 0 16,-8 3 0 0,-3 2 0-16,-4 3 0 15,4 2 0-15,-4 0 0 16,0 0 0-1,0 0 0-15,0 0 0 16,-4 10 0 0,-3 0 0-16,-12 1 0 15,-3 6 0 1,-1 7 0-16,-2-2 0 31,-5-3 0-31,4 9 0 0,-3-3 0 16,-5-2 0-1,9-1 0-15,2-1 0 16,5-8 0-1,6-2 0 1,5-5 0-16,7 1 0 0,0 0 0 31,0 7 0-31,22-3 0 0,12 3 0 16,14 7 0-1,0 3 0 1,4 0 0-16,0 0 0 16,-8 0 0-1,8-6 0-15,0-8-130 16,-4-7-4-1,-4-3-13-15</inkml:trace>
  <inkml:trace contextRef="#ctx0" brushRef="#br0" timeOffset="82823.8366">9452 8674 106 0,'0'0'84'15,"0"0"-2"1,0 0-68-16,0 0 0 16,0 10-1-1,0 11 1-15,0 6 2 16,0 1 1-1,7-3 1-15,7 5 1 16,1-5-1 0,3-5 0-16,-2-3-3 15,2-3 1-15,-2-6-7 16,-6-4 1-1,5-4-4-15,-7 0 0 16,3 0-14 0,-4 0 0-16,5 0-77 31,-2-8-3-31,1-6-38 0,-7-14-9 15,-8-6 90 1</inkml:trace>
  <inkml:trace contextRef="#ctx0" brushRef="#br0" timeOffset="82963.838">9385 8525 204 0,'-3'0'98'15,"3"-4"-5"-15,0 1-205 16,0-8-8-16,18 8 13 15</inkml:trace>
  <inkml:trace contextRef="#ctx0" brushRef="#br0" timeOffset="83633.8447">9781 8801 71 0,'0'0'90'15,"0"0"-5"-15,0 0-39 16,0 10-3 0,0 5-12-16,0 9 2 15,15 11-16 1,-7-7 1-16,6 6-11 15,-4-6 1 1,-1-8-7-16,-6-3 0 16,1-5-41-1,-4-10-1-15,0-2-76 16,0 0-10-16,0-14 38 15</inkml:trace>
  <inkml:trace contextRef="#ctx0" brushRef="#br0" timeOffset="84353.8519">9619 8860 104 0,'0'0'96'15,"0"0"-6"-15,0 0-63 16,0-3 1 0,0-4-13-16,0-3 1 0,0-4-2 31,10-1-1-31,1-2-1 15,19-7 0 1,0 7-5-16,-1-7 0 16,1 0-4-1,3 9 1-15,-3 3-2 16,4 0 0-16,-5 10 0 15,-7 2 0 1,0 0 3-16,-11 6 1 16,-3 12 0-1,-8 5 1-15,0 5-4 16,-15-3 0-1,-7 5-3-15,0-9 0 16,-5-3 0 0,5-4 0-1,4-4-1-15,7-3 0 0,6-4-1 31,5-3 0-31,0 0 1 0,31 0 1 16,2-3-1 0,8 3 1-1,7 0 0-15,-4 21 1 16,-10 7 3-1,-15 3 1-15,-13 3 1 0,-6 0 1 32,-14 5-9-32,-23 2 1 15,-8-5-86 1,1-7-1-16,-4-4-46 15,14-11-10 1,5-14 99-16</inkml:trace>
  <inkml:trace contextRef="#ctx0" brushRef="#br0" timeOffset="87953.8879">3518 12605 187 0,'0'0'120'0,"0"0"-7"16,0 0-101-1,-7 0 1 1,0-8-10-16,3-6 1 16,-4-3-3-1,4-7 1-15,-3-4 4 16,0-3 0-1,0 0 1-15,-1 0 1 16,-3 0-4-16,4-4 1 16,-5-3-3-1,2-3 1-15,-2 0-2 16,6-5 0-1,-3-2-1-15,-2-1 1 16,8-4 0 0,3-2 0-16,0 4 1 31,0 3 1-31,0-8-1 0,0 12 1 15,-11-5-3 1,3 3 0-16,1 2 0 16,3 2 0-16,0 0 0 31,0 5 0-31,4-8 0 0,0 7 0 15,0-7 0 1,0 3 0-16,0-7 0 16,4 8 0-1,0-1 0 1,7 1 0-16,8-5 0 15,4 6 0 1,1-9 0-16,10 1 0 0,7-8 0 31,-1 1 0-31,5 0 0 16,-1-4 0-16,0 3 0 15,5 1 0 1,3-4 0-16,10 6 0 0,-2 6 0 31,7-8 0-31,-5 13 0 16,9-7 0-1,0 5 0-15,6-8 0 16,-3 7 0 0,0 4 0-16,1 9 0 15,-2 1 0 1,5 7 0-16,-8 3 0 15,9 4 0-15,2 6 0 16,0 2 0 0,-3 9 0-16,-4 0 0 15,-3 0 0 1,-1 9 0-16,0 11 0 15,-7 6 0 1,0 11 0 0,0-2 0-16,-8 10 0 15,5 0 0 1,-12 6 0-16,-7 2 0 0,-1 5 0 15,-6 12 0 1,-8 5 0 0,0 13 0-16,0-6 0 15,-4 5 0 1,-4-7 0-1,5 3 0-15,-5-11 0 0,-3 3 0 16,0-1 0 0,-4 2 0-16,-4-4 0 15,4 5 0 1,-7-8 0-1,-4 1 0-15,0-5 0 16,0-6 0 0,0-4 0-16,0-7 0 15,-4-3 0 1,-10 4 0-16,-5 0 0 15,-3-6 0-15,-8 6 0 16,-7-3 0 0,0-2 0-16,-8-5 0 15,1-1 0 1,-4 0 0-1,0-3 0-15,-1-1 0 16,-6-3 0-16,-1-7 0 31,-10 1 0-31,6-1 0 0,-3-7 0 16,-3 7 0-1,0-10 0-15,-1 0 0 16,0 0 0-16,4-4 0 31,9-2 0-31,-3-5 0 0,6 0 0 31,-2-3 0-31,-3 0 0 0,5 0 0 16,-4 0 0 0,-5-6 0-1,9-2 0-15,-5 2 0 16,0-2 0-1,4-2 0-15,5 6 0 0,-2 1 0 32,9 1 0-32,2-3 0 15,9 5 0-15,3 0 0 16,7 0 0-1,0 0 0-15,8 0 0 16,4 0 0 0,-8-3 0-16,0 3 0 15,5 0 0 1,-1-4 0-16,3 4 0 15,5 0 0 1,-1 0 0-16,4 0 0 16,0-2 0-1,0-6 0-15,18-6 0 16,15-7 0-16,8-2 0 31,3-9 0-31,1 5 0 0,-8-5 0 31,-4 5 0-31,-11 12 0 0,-7 9 0 16,-3 2 0-1,-8 4 0 1,-4 0 0-16,0 0 0 0,0 0 0 31,-12 4 0-31,-10 9 0 0,-4 12 0 16,-3-4 0-1,-5 9 0 1,-7-2 0-16,-3 7 0 16,-3 3 0-1,-2 0 0 1,4 4 0-16,1-5 0 15,14-9 0-15,4-7 0 16,11-4 0 0,7-9 0-16,8-2 0 15,0-2 0 1,20-4 0-16,20 2 0 15,23 3 0 1,11-2 0-16,4 4 0 16,-1 3 0-1,-10 2 0-15,-3-3 0 16,-13 5-62-16,-6-8 2 15,-8-6-74 1,-12 0-11-16,-6-24 64 16</inkml:trace>
  <inkml:trace contextRef="#ctx0" brushRef="#br0" timeOffset="88623.8946">4601 11787 143 0,'-9'0'106'0,"2"0"-8"15,0 0-75 1,-1 4 0-1,8 14-1-15,0 5 1 0,4 16-4 32,14-5 2-32,8-3-9 0,0-3 0 15,4-14-8 1,-12-8 1-1,12-6-5-15,-12 0 0 0,1-6-86 32,-11-15 0-32,-8-18-51 0,-4-8-13 31,-30-15 98-31</inkml:trace>
  <inkml:trace contextRef="#ctx0" brushRef="#br0" timeOffset="88743.8958">4370 11531 202 0,'-3'-2'114'0,"-1"-2"-4"16,-4-3-153-16,8 3-2 15,0 4-69 1,8 0-9-16,17 0 47 16</inkml:trace>
  <inkml:trace contextRef="#ctx0" brushRef="#br0" timeOffset="89303.9014">5111 11725 104 0,'0'0'103'16,"0"-3"-5"-1,0 3-69 1,0 0-1-16,0 0-18 16,-11 0 1-1,-8 17 0-15,1 7 0 16,-5 10 3-1,8-2 1-15,8 2 5 16,7-2 0-16,0-5-6 16,26-6 0-1,11-14-10-15,7-7 1 16,12 0-73-1,-4-14 1-15,-4-4-67 16,1 1-13 0,-9-7 74-16</inkml:trace>
  <inkml:trace contextRef="#ctx0" brushRef="#br0" timeOffset="93053.9389">7307 12642 155 0,'0'0'111'0,"-8"-3"-8"15,1-18-82 1,3-4 0-16,-2-9-7 15,6-11 0-15,0 7-6 16,0-4 0 0,0 1-1-16,0-4 0 15,3 4 5 1,4-4 0-16,5-1-5 15,-1-5 1 1,-1-2-7-16,2 5 1 16,-4-6-2-1,2 5 0 1,2 0 0-16,-2 0 0 0,1 5 0 31,-3 2 0-31,0 4 0 0,-1 0 0 16,0-7 0-1,0 0 0 1,1-4 0-16,-4-6 0 15,3 7 0 1,-3-4 0-16,-1 6 0 0,1-1 0 16,0 5 0-1,0 0 0 1,-4 1 0-16,3 3 0 15,-3 0 0 1,4 6 0 0,-1 1 0-16,1 0 0 15,4 4 0 1,3-1 0-16,0 0 0 15,7-2 0-15,9-2 0 16,3-6 0 0,-1 7 0-16,5-4 0 15,-2 4 0 1,2 0 0-16,3-3 0 15,6-1 0 1,2 4 0 0,4-4 0-16,6 4 0 15,5-7 0-15,-1 10 0 16,15-6 0-16,0 10 0 15,4-8 0 1,-4 4 0 0,0-2 0-16,4 1 0 15,-8 2 0-15,-3 3 0 31,-4 3 0-31,3 4 0 0,2 6 0 16,-7 5 0 0,-8 3 0-16,10-1 0 15,-8 0 0 1,1 4 0-1,3 0 0-15,-7 0 0 16,-5 0 0 0,2 8 0-16,-7 5 0 0,13 8 0 31,-11 3 0-31,3 7 0 15,-1 7 0-15,-6 3 0 16,2 4 0 0,-6-6 0-16,-6 9 0 15,-9-10 0 1,2-1 0-16,-4 2 0 15,0 6 0 1,-5-2 0-16,5 4 0 16,-4 4 0-1,-1 5 0-15,1-3 0 16,1-5 0-16,6 6 0 15,-8-5 0 1,-3 0 0-16,1 3 0 16,-6-11 0-1,2 1 0-15,-5-1 0 16,1 8 0-1,-4-4 0-15,0 0 0 16,0 6 0 0,0-2 0-1,0-3 0-15,-11-2 0 0,-3 4 0 31,-1-7 0-31,0-2 0 0,0 0 0 16,-3-5 0 0,-5-7 0-1,-3 8 0-15,-3-4 0 16,3-3 0-1,-7 7 0-15,-8 0 0 0,0-5 0 32,-4 1 0-32,1-3 0 15,-3-3 0 1,1 6 0-16,-2-7 0 15,-3-4 0 1,2-2 0-16,-2 0 0 16,-5-9 0-1,-7 2 0-15,0-1 0 16,-7 7 0-16,-4-3 0 15,11 0 0 1,3-3 0-16,2 5 0 16,-2-5 0-1,11-4 0-15,1-4 0 16,0-3 0-1,0 0 0 1,1 0 0-16,-6 0 0 0,-3 0 0 16,4 0 0-1,4 0 0-15,0 0 0 16,8 0 0-1,3 0 0 1,3 0 0-16,-3 0 0 16,0 0 0-1,1 0 0 1,-1 0 0-16,-5 0 0 15,9 7 0-15,0 0 0 16,3 1 0-16,5 2 0 16,2-3 0-1,1 0 0 1,-4 0 0-16,11-1 0 15,1-2 0 1,2-1 0-16,5 1 0 0,3-4 0 31,4 0 0-31,0 0 0 16,7-11 0-16,13-2 0 15,9-9 0 1,7-2 0-16,5 3 0 16,8-6 0-1,-5 3 0-15,1-3 0 16,-9 9 0-1,-13 4 0-15,-9 4 0 16,-2 5 0-16,-9 3 0 16,-3 2 0-1,0 0 0 1,0 0 0-16,-12 0 0 15,-2 10 0 1,-8 0 0 0,0 4 0-16,-8-3 0 0,1 10 0 31,-12 6 0-31,11 5 0 0,-6 5 0 15,2-5 0 1,8-1 0 0,-4-4 0-16,16-3 0 0,2-9 0 31,5-5 0-31,7 0 0 0,0 1 0 31,7-4 0-31,26 10 0 16,12-7 0-1,7 0 0-15,0 4 0 16,7-3 0-16,-7 3 0 15,4-5 0 1,-12-1-63-16,-6-8 2 16,2 0-73-1,-14-13-11-15,-4-26 64 16</inkml:trace>
  <inkml:trace contextRef="#ctx0" brushRef="#br0" timeOffset="93513.9435">8500 11664 162 0,'-8'0'115'16,"1"0"-8"0,-5 0-83-1,2 6 0-15,10 17 0 16,0 13 1-16,0 6-11 15,19 2 2-15,6 1-16 16,1-7 0 0,0-14 0-1,0-6 0-15,-5-8 0 16,-2-6 0-1,0-4-60-15,-4-18 2 16,-4-17-76-16,-11-20-10 16,0-20 60-1</inkml:trace>
  <inkml:trace contextRef="#ctx0" brushRef="#br0" timeOffset="93633.9447">8340 11379 224 0,'0'-7'94'15,"-3"4"-2"1,3-5-213-16,0 2-9 15,14-2 25-15</inkml:trace>
  <inkml:trace contextRef="#ctx0" brushRef="#br0" timeOffset="94073.9491">8859 11750 190 0,'0'0'116'16,"0"0"-7"-1,0 0-91-15,0 0 1 16,11 6 2 0,7 11 1-16,5 4-15 31,-1 4 2-31,1-8-9 0,-13 7 0 15,1-13 0 1,1-1 0-16,-10-6-30 16,4-4 2-16,-6 0-102 31,0 0-8-31,-8-18 20 0</inkml:trace>
  <inkml:trace contextRef="#ctx0" brushRef="#br0" timeOffset="94403.9524">8759 11780 121 0,'-3'0'113'0,"-5"-3"-8"0,0-3-64 31,-3 2 0-31,11 0-18 16,0-5 1-16,15-6-9 15,23-9 1 1,13-1-11-16,16 5 2 0,-8 10-7 31,4 10 0-31,-12 0 0 16,-13 16 0-1,-16 9 0-15,-10 3 0 16,-12 2 0 0,-23 5 0-16,-14-3-67 15,-4-1 0 1,-3-7-67-16,0-4-13 15,-1-3 74-15</inkml:trace>
  <inkml:trace contextRef="#ctx0" brushRef="#br0" timeOffset="97944.9888">14247 11427 167 0,'0'0'105'0,"-3"0"-6"15,0 15-85-15,-1 19-1 16,0 19 4-1,4-2 1-15,0 4-4 16,4-3 1 0,6-14 0-16,12-9 1 15,5-16-8 1,-1-7 2-1,14-6-23-15,-6-2 2 16,3-26-119 0,-7-18-4-16,-12-9-2 0</inkml:trace>
  <inkml:trace contextRef="#ctx0" brushRef="#br0" timeOffset="98094.9903">14255 11110 203 0,'0'-5'115'0,"-3"-1"-4"0,-2 0-147 31,5-2-2-31,0 4-75 0,5 4-9 16,12 0 35 0</inkml:trace>
  <inkml:trace contextRef="#ctx0" brushRef="#br0" timeOffset="98454.9939">14662 11650 206 0,'4'14'121'16,"-4"9"-6"-16,8 15-109 31,-1 0 1-31,5 8-3 0,-2-16 1 31,1 2-84-31,1-8-3 0,-1-11-47 31,-4-13-9-31</inkml:trace>
  <inkml:trace contextRef="#ctx0" brushRef="#br0" timeOffset="99525.0046">15689 11337 171 0,'0'0'107'15,"0"0"-7"1,0 0-90-1,-8 22-1-15,4 12 7 16,4 8 0 0,0 9 0-16,0-2 1 0,16-8-7 31,-3-6 1-31,7-14-5 15,-2-7 0 1,4-8-54-16,-3-6 0 16,-4-2-82-16,-5-27-11 15,-5-26 51 1</inkml:trace>
  <inkml:trace contextRef="#ctx0" brushRef="#br0" timeOffset="99665.006">15659 11015 173 0,'0'-2'27'0,"0"-2"0"16,11 0-137 0,12 4-2-1</inkml:trace>
  <inkml:trace contextRef="#ctx0" brushRef="#br0" timeOffset="100179.0115">16010 11539 170 0,'0'0'113'0,"20"-10"-7"15,5-1-97 1,5-3 0-1,3 7-7-15,-7 7 1 16,-8 0 0 0,-10 10 1-16,-8 14 2 15,-8 5 0 1,-13 5 1-16,2-7-1 15,0-2 4 1,12-7 1-16,7-6 1 16,19-4 0-16,14-2-45 15,15 1 0 1,0-7-94-16,4 0-11 15,-7 0 34 1</inkml:trace>
  <inkml:trace contextRef="#ctx0" brushRef="#br0" timeOffset="100633.0164">17051 11351 159 0,'0'0'120'16,"0"0"-9"-16,0 25-82 15,0 13 1 1,7 3-17-16,9 4 1 15,-1-2-8 1,0-10 1-16,-1-8-13 16,-5-8 0-16,-3-10-121 15,2-7-4 1,-5-24-4-1</inkml:trace>
  <inkml:trace contextRef="#ctx0" brushRef="#br0" timeOffset="100763.0177">16930 10989 170 0,'0'0'0'0,"3"0"0"16,26 0-111-16</inkml:trace>
  <inkml:trace contextRef="#ctx0" brushRef="#br0" timeOffset="101393.024">17341 11514 65 0,'-5'0'90'15,"-2"4"-5"1,0-1-40-16,-2-3-1 16,9 0-8-16,0 0 0 15,13 0-14 1,12 0 1-16,9-3-22 15,-5-1 1 1,-2 4-1-16,-13 0 1 16,-2 7 5-1,-12 15 0-15,0 7-4 16,-5-4 1-1,-6-4-6 1,4-7 1-16,7 0-1 0,0 0 1 16,7 6 2-1,9 5 1-15,-9 2 1 16,-3-3 0-1,-4-3-46 1,-8-1 0-16,-7-2-82 16,4-11-11-1,4-3 45-15</inkml:trace>
  <inkml:trace contextRef="#ctx0" brushRef="#br0" timeOffset="101823.0283">18219 11417 189 0,'0'0'121'16,"0"18"-6"-1,17 16-98-15,13 8 1 32,11 2-2-32,7-9 0 0,4-11-62 15,-8-13-1 1,-6-11-86-16,-14-31-11 15,-15-24 57 1</inkml:trace>
  <inkml:trace contextRef="#ctx0" brushRef="#br0" timeOffset="101973.0298">18244 11023 247 0,'0'0'134'16,"0"-4"-4"0,0 4-147-16,0 0 1 15,4 0-89 1,7 21-3-16,0 17-19 15,8 3-6 1</inkml:trace>
  <inkml:trace contextRef="#ctx0" brushRef="#br0" timeOffset="102313.0332">18662 11521 222 0,'0'0'123'31,"0"0"-4"-31,0 0-117 0,0 10 0 16,0 11 9 0,0-4 0-16,0-2-1 15,8-5 1 1,3-3-22-1,0-7 1-15,4 0-120 16,4 0-3 0,2-15-5-16</inkml:trace>
  <inkml:trace contextRef="#ctx0" brushRef="#br0" timeOffset="102483.0349">18813 11390 227 0,'0'17'127'15,"0"18"-4"-15,0 20-117 16,-2 17 1-1,-2 9-23-15,4 1 1 16,0-9-112-16,0-7-7 16,4-25 10-1</inkml:trace>
  <inkml:trace contextRef="#ctx0" brushRef="#br0" timeOffset="103333.0434">19670 11656 106 0,'0'0'114'0,"0"4"-7"15,11-4-53 1,19 0 0-16,14 0-26 16,12-10 0-16,-8-19-19 31,-8 2 2-31,-13-5-21 15,-16-1 2 1,-11 1-4-16,-7 0 0 0,-24 12 3 31,-9 10 0-31,6 10 8 16,1 20 0-16,3 25 9 15,12 10 0 1,11 8 5-16,7 3 0 0,7-14-4 31,19-8 2-31,0-9-11 16,0-18 0-1,-1-3-15-15,-9-10 2 16,9-4-117 0,1-24-4-16,7-22-1 15</inkml:trace>
  <inkml:trace contextRef="#ctx0" brushRef="#br0" timeOffset="103743.0475">20185 10989 156 0,'0'0'109'0,"-7"34"-8"15,-8 18-71 1,3 24-1 0,1 28-2-16,11 10 0 0,0-3-15 31,7-11 0-31,11-20-9 0,13-22 2 15,-9-20-5 1,4-21 0 0,4-17 0-16,3-10 0 15,0-28 0 1,-7-20 0-1,-3-8-4-15,-16 8 1 16,-7 8-3-16,-11 20 0 16,-19 26 2-1,1 8 1-15,-5 40 5 16,20 9 0-1,6 5 4-15,8 4 0 16,11-13-34 0,15-15 0-16,0-10-103 15,3-20-7-15,8-4 24 16</inkml:trace>
  <inkml:trace contextRef="#ctx0" brushRef="#br0" timeOffset="105053.0606">20603 11552 195 0,'4'14'135'16,"0"6"-8"-16,4 15-104 16,-5 4 1-16,1-2-21 15,0 2 1 1,-4-8-4-1,0-4 0-15,0-16 0 16,0-11 0-16,0 0 0 31,3-25 0-31,1-12 0 0,3-9 0 31,8-1 0-31,0-2 0 0,3 14 0 16,1 12 0 0,7 9 0-1,-4 14 0-15,-7 6 0 16,-1 25 0-1,-3 7 0-15,-3 8 0 0,-8-9 0 32,0-6 0-32,0-6 0 15,0-14 0-15,0-9 0 16,0-2 0-1,0-17 0-15,4-14 0 16,15-10 0 0,7-1 0-16,3 3 0 15,3 19 0 1,-2 9 0-16,3 11 0 15,-5 0 0 1,-11 21 0-16,9 7 0 16,-3-4 0-16,-1-2 0 15,4-12 0 1,-1-6 0-16,-2-4 0 31,-1-12 0-31,-11-15 0 0,-3-12 0 31,-8 1 0-31,0 1 0 0,-8 12 0 16,-10 15 0-1,-8 10 0 1,-3 17 0-16,2 25 0 0,13 9 0 31,6 5 0-31,8-5 0 0,0-8 0 16,12-8 0-1,9-21 0 1,9-8-18-16,0-6 2 16,3-6-109-1,7-20-5-15,-7-11 45 16,1-1-3-1,-4 4 186-15,-11 2-4 16,-11 18-12 0,-5 14-2-16,-3 0-40 15,0 28 1 1,0 4-28-16,0 1 1 15,-3-5-14 1,3 1 0-16,0-16 0 16,0-13 0-16,10 0 0 15,12-8 0 1,5-15 0-16,-1 5 0 15,-5 5 0 1,-2 5 0-16,-12 8 0 16,-3 0 0-1,3 14 0 1,5 7 0-16,2 1 0 15,1-9 0-15,4-7 0 16,3-6 0-16,0 0 0 16,8-19 0-1,0-13 0 1,-5-6 0-16,5 0 0 15,-9 3 0 1,-5 10 0 0,-5 8 0-16,-7 10 0 15,-1 7 0-15,-3 0 0 16,0 22 0-16,0 5 0 15,0 4 0 1,0 7 0 0,-3 0 0-16,-1 3 0 15,0-13 0 1,1-3 0-16,-1-15 0 15,4 0-4 1,0-10 2-16,4 0-127 16,7-17-4-16,3-25-13 15</inkml:trace>
  <inkml:trace contextRef="#ctx0" brushRef="#br0" timeOffset="105513.0652">21847 11244 211 0,'8'11'135'15,"7"13"-5"1,3 3-113-16,8 11 1 15,-7 8-18 1,-4 3 0-16,-8-2 0 16,-7 2 0-16,0-4 0 15,0-7 0 1,-4-6-39-16,-3-9 2 15,3-3-94 1,-3-8-9-16,-4-12 32 16</inkml:trace>
  <inkml:trace contextRef="#ctx0" brushRef="#br0" timeOffset="105663.0667">21699 11463 227 0,'0'-8'133'31,"34"1"-3"-31,10-2-120 0,16-9 1 16,14 7-11-1,0 1 0-15,-8 3-130 16,-10 4-4 0,-18-1-13-1</inkml:trace>
  <inkml:trace contextRef="#ctx0" brushRef="#br0" timeOffset="106533.0754">19533 10894 118 0,'-4'0'86'32,"0"0"-4"-32,1 12-73 0,-5 4-1 15,5 9-3 1,-1 0 1-16,1-5-18 15,3-3-1-15,0-7-74 32,0 1-6-32,0-11 13 0</inkml:trace>
  <inkml:trace contextRef="#ctx0" brushRef="#br0" timeOffset="106733.0774">19565 10794 147 0,'0'0'89'0,"0"0"-4"0,0 0-90 31,0 4 1-31,0 17 6 16,0 3 0-16,0 7-4 15,0-6 1 1,0-2-85-1,0-2-7-15,0-4 0 16</inkml:trace>
  <inkml:trace contextRef="#ctx0" brushRef="#br0" timeOffset="107603.0861">19747 10808 202 0,'-3'-3'123'31,"3"0"-6"-31,-3-1-115 16,3 4 1-16,0 0-8 16,0 10 1-1,0 18-4-15,0 7 1 0,0 3-106 31,0 0-5-31,6 0-4 16</inkml:trace>
  <inkml:trace contextRef="#ctx0" brushRef="#br0" timeOffset="108433.0944">19766 12431 135 0,'0'0'94'0,"-19"0"-7"16,-9 0-69 0,-6 17-1-16,-7 18 4 15,4 7 1 1,15 9-8-1,15-2 0-15,7-11 0 16,14-4 1 0,20-9-14-16,14-15 0 0,0-10-110 15,0 0-4 1,4-24-14-1</inkml:trace>
  <inkml:trace contextRef="#ctx0" brushRef="#br0" timeOffset="108803.0981">19930 12476 166 0,'0'17'119'0,"0"11"-8"16,0 17-85-16,14 3 0 15,8-9-6 1,1-12 1-16,-1-3-11 15,-3-16 2 1,-2-8-12-16,-5 0 0 31,-1-22 0-31,-3-9 0 0,-4 4 0 31,-1 0 0-31,-3 5 0 0,0 12 0 16,0 10 0 0,0 0 0-1,7 18 0-15,3 13 0 0,2 3 0 31,7 0 0-31,-1 2-42 0,1-13 2 16,-4-13-91 0,3-10-10-1,5-6 36-15</inkml:trace>
  <inkml:trace contextRef="#ctx0" brushRef="#br0" timeOffset="109053.1006">20385 12583 167 0,'4'14'129'16,"-1"7"-10"-16,4 7-84 15,5-3 1 1,-9-2-24-16,5-9 1 16,-5-8-13-16,9-6 0 15,2-20 0 1,9-15 0-16,2-6 0 15,2-1 0 1,-2-6-32-16,-2 13 2 16,2 4-101-1,2 7-7-15,2 7 22 16</inkml:trace>
  <inkml:trace contextRef="#ctx0" brushRef="#br0" timeOffset="110013.1102">20718 12666 187 0,'0'14'138'16,"-4"3"-8"-1,4 8-103 1,0-11 2-16,0-11-29 16,8-3 0-1,7 0 0-15,3-13 0 0,5-5 0 31,-2-10 0-31,-2 11 0 16,0 0 0-16,0 5 0 16,3 6 0-1,11 3 0 1,7 0 0-16,17-1 0 15,-10 0 0 1,5-5 0-16,-12-9 0 16,1-3 0-16,-22-3 0 15,-12-4 0 1,-7 7 0-16,-3 7 0 15,-23 14 0 1,-8 4 0-16,5 24 0 16,3 9 0-1,11 2 0-15,5-1 0 16,10-7 0-1,0-11 0-15,0 1 0 16,3-14 0-16,12-7 0 16,3 0 0-1,5-14 0 1,-2-10 0-16,2 11 0 15,-1 2 0 1,-7 8 0 0,0 3 0-16,-4 10 0 0,-4 4 0 15,0 13 0 1,1-9 0-16,-1-8 0 15,5-10 0 1,9 0 0 0,5-14 0-16,4-10 0 0,-4 7 0 31,-4 7 0-31,-11 6 0 0,1 4 0 31,2 7 0-31,-3 8 0 16,4 11 0-16,0-11 0 15,7-5 0 1,1-10 0-16,6-4-9 15,1-31 2 1,7-9-29-16,-4-15 1 16,0-14 29-1,-3-3 0-15,-11 11 41 16,-12 6 1-1,-4 20-23-15,-3 16 2 16,0 19-15 0,0 4 0-16,0 21 0 15,4 24 0-15,4 14 0 31,-1 6 0-31,-3 1 0 0,3 3 0 16,-7-10 0 0,0-11 0-16,0-7-14 15,0-12 1-15,0-29-117 31,0 0 130-31,0 16-134 0,-11-20-1 0</inkml:trace>
  <inkml:trace contextRef="#ctx0" brushRef="#br0" timeOffset="110923.1193">21722 12421 238 0,'0'0'133'16,"0"0"-4"-16,4-7-124 31,17 0 1-31,9 3-6 0,4 4 0 15,2 0-25 1,-3 0 2-16,1 7-107 16,-15 4-7-1,-4-4 14 1</inkml:trace>
  <inkml:trace contextRef="#ctx0" brushRef="#br0" timeOffset="111203.1221">21588 12446 163 0,'20'0'100'15,"5"0"-7"-15,16-8-104 16,-1 4 1-1,-10 4-85-15,-4 0-7 16,-4 0 7 0</inkml:trace>
  <inkml:trace contextRef="#ctx0" brushRef="#br0" timeOffset="112053.1306">22337 12455 128 0,'-11'0'108'15,"-12"0"-7"-15,-9 0-65 16,-13 0 1-1,-7 0-21-15,11 10 1 0,7-3-14 32,16 0 1-32,11 1 2 15,7 2 0-15,11 4-3 16,11-7 1-1,4 7-1-15,-4 6 0 16,-11-3 3 0,-11 5 0-16,0-5-7 15,-21 0 1 1,-7-3-51-16,7-4 1 15,6 0-76 1,11-10-10-16,4 0 49 16</inkml:trace>
  <inkml:trace contextRef="#ctx0" brushRef="#br0" timeOffset="112333.1334">22377 12141 141 0,'0'-4'117'31,"0"0"-9"-31,4 4-83 0,-4 0-1 16,0 0-24-1,0 10 1 1,-7 12-21-16,-1 11 0 16,5-4-89-1,3-11-8-15,0-5 16 16</inkml:trace>
  <inkml:trace contextRef="#ctx0" brushRef="#br0" timeOffset="112473.1348">22496 12179 151 0,'0'13'71'16,"0"8"-4"-16,0 7-160 16,3 17-7-16,6-4 27 15</inkml:trace>
  <inkml:trace contextRef="#ctx0" brushRef="#br0" timeOffset="113285.144">13669 13919 123 0,'-3'7'108'0,"-5"20"-8"31,2 4-58-31,1 18 0 0,5 7-14 31,0 6 1-31,11-11-16 16,12-12 1-16,-4-12-17 15,6-13 0 1,8-14-125-1,1-3-4-15,-1-39-7 16</inkml:trace>
  <inkml:trace contextRef="#ctx0" brushRef="#br0" timeOffset="113435.1455">13658 13510 198 0,'-3'-2'59'0,"3"-2"-2"15,0 0-171-15,3 4-10 16,24 0 60-1</inkml:trace>
  <inkml:trace contextRef="#ctx0" brushRef="#br0" timeOffset="114065.1518">14003 14451 154 0,'0'17'113'0,"4"12"-7"15,-1 6-67-15,-3-5 0 16,4-9-13-1,-4-7 0-15,0-14-23 16,0-10 2 0,0-19-5-16,4-12 0 15,3-10 0 1,-3-19 0-16,5 4-2 31,-3 1 1-31,-2 9-1 0,-4 18 0 16,4 11-4-1,-1 17 0-15,4 10 1 16,9 0 0-16,6 27 5 31,7 12 0-31,5 8 1 0,-1 13 1 16,-3-2-24-1,-9 2 1-15,-9-9-104 16,-9-10-7-1,-3-13 14 1</inkml:trace>
  <inkml:trace contextRef="#ctx0" brushRef="#br0" timeOffset="114215.1533">13992 14379 171 0,'0'-3'106'16,"15"-4"-7"-1,19-3-158-15,6-2 0 0,8 2-49 31,0 3-5-31</inkml:trace>
  <inkml:trace contextRef="#ctx0" brushRef="#br0" timeOffset="114745.1586">14796 14050 166 0,'-7'17'120'16,"-1"7"-7"0,4 11-84-16,4 7 1 15,16 2-12 1,17-2 0-16,7-10-12 15,-3-9 1 1,-2-5-15-16,-11-4 0 16,-5-10-122-16,-4-4-3 15,-8-12-6 1</inkml:trace>
  <inkml:trace contextRef="#ctx0" brushRef="#br0" timeOffset="114905.1602">14774 13600 236 0,'0'-3'122'0,"-4"0"-3"15,4-1-184 1,0 1-2-16,0 3-57 15,4 7-12-15,15 16 68 32</inkml:trace>
  <inkml:trace contextRef="#ctx0" brushRef="#br0" timeOffset="115295.1641">15241 14154 164 0,'0'0'115'16,"0"14"-7"-1,0 18-80-15,7 11 1 16,5 10-14-1,2-2 1-15,-3 5-15 16,-3-14 1 0,-1-8-7-16,-4-13 1 15,-3-10-50-15,0-11-2 31,0 0-64-31,0-25-11 0,0-13 50 32</inkml:trace>
  <inkml:trace contextRef="#ctx0" brushRef="#br0" timeOffset="115785.169">15141 14286 29 0,'-8'0'75'0,"-7"0"-1"15,-7 0-18 1,3 0-1-1,4 0-17-15,8 0-2 16,3 3-12 0,4-3-2-1,0 0-7-15,4 0 0 16,18-3 4-16,15-8 1 15,8-3-7 1,6 0 1-16,5 1-12 16,-8 5-1-1,-7 6-5-15,-12 2 0 16,-6 0 4-1,-20 17 1-15,-3 3 3 16,-10 5 2 0,-16-4-9-16,3-8 1 15,5-3-2-15,11-3 0 16,7 3 2-1,3 12 0-15,16-2 3 16,-1 4 1 0,0 0 1-1,-18 7 1-15,-7 1-12 16,-29 2 0-16,-9-10-70 15,0-2-2-15,9-13-46 16,2-9-11 0,22 0 77-1</inkml:trace>
  <inkml:trace contextRef="#ctx0" brushRef="#br0" timeOffset="116175.1729">15848 14089 180 0,'-4'7'126'16,"4"19"-8"0,0 13-95-16,0 6 1 15,11 0-14 1,19-7 0-16,-5-11-15 15,2-6 0 1,6-17-116-16,-7-4-4 16,-4-21-9-1</inkml:trace>
  <inkml:trace contextRef="#ctx0" brushRef="#br0" timeOffset="116315.1743">15793 13725 171 0,'0'0'61'0,"3"0"-3"0,16 0-161 31,4 0-7-31,9 13 46 0</inkml:trace>
  <inkml:trace contextRef="#ctx0" brushRef="#br0" timeOffset="116585.177">16199 14192 182 0,'0'3'129'16,"-3"11"-8"0,-17 7-92-16,2 10 0 15,1 12-19 1,5 4 1-16,12-9-11 15,19-2 0-15,22-13-59 32,11-5 1-32,10-8-76 0,12-3-10 15,15-7 60 1</inkml:trace>
  <inkml:trace contextRef="#ctx0" brushRef="#br0" timeOffset="116955.1807">16970 14071 205 0,'-8'0'129'0,"-2"25"-6"15,-5 16-104 1,11 7 0-16,4 1-12 15,8-4 2-15,21-8-112 16,0-16-1 0,8-21-37-16,1-10-10 15</inkml:trace>
  <inkml:trace contextRef="#ctx0" brushRef="#br0" timeOffset="117115.1823">16959 13663 234 0,'-11'-4'125'16,"-4"-2"-4"-1,8 2-150-15,-5 4 1 16,12 0-94 0,0 23-9-1,19 13 20-15</inkml:trace>
  <inkml:trace contextRef="#ctx0" brushRef="#br0" timeOffset="117615.1873">17378 14212 173 0,'0'0'117'16,"0"18"-6"0,0 13-93-16,0 12 1 15,0-2-11 1,3-7 2-16,5-3 4 15,-5-7 1 1,1-13-11-16,-4-11 1 16,0-4-23-1,0-27 0-15,-18-3 6 16,-9-9 1-16,9 2 1 31,7 7 1-31,11 13-1 0,14 14 0 16,35 7 11-1,7 4 1-15,2 16 14 16,-9 8 0-1,-19 3 3 1,-27 7 1-16,-18 0-14 16,-33 7 0-1,-19-11-76-15,-3-5-1 0,7-12-58 31,23-14-13-31,17-3 82 16</inkml:trace>
  <inkml:trace contextRef="#ctx0" brushRef="#br0" timeOffset="118195.1931">18459 13756 224 0,'0'-4'120'16,"0"4"-4"0,0 0-121-16,-4 0 0 15,4 7 5 1,0 14 0-16,0 7-15 15,0 0 1 1,0-8-103-16,0-5-7 16,0-15 8-1</inkml:trace>
  <inkml:trace contextRef="#ctx0" brushRef="#br0" timeOffset="118345.1946">18544 13708 164 0,'0'0'101'0,"0"7"-7"0,0 16-94 31,0 5 1-31,0 4-78 0,0 9-4 16,11 0-26 0</inkml:trace>
  <inkml:trace contextRef="#ctx0" brushRef="#br0" timeOffset="119265.2038">18766 14359 172 0,'0'13'121'15,"4"1"-6"-15,4 3-82 16,-1-3 1 0,4-11-17-1,-4-3 2-15,3-7-19 16,3-17 0-16,2-10 0 15,-1-1 0 1,1-3 0-16,0-3 0 16,-1 6 0-1,-2 4 0-15,-5 14 0 16,0 6 0-1,-3 11 0-15,4 0 0 16,-1 17 0-16,8 21 0 16,7 3 0-1,0 5 0-15,-7-2 0 16,-7-1 0-1,-6-12 0-15,-2-7 0 16,0-10 0 0,0-8 0-1,0-6 0-15,0-3 0 16,0-25 0-1,9-10 0-15,10-17 0 0,6 3 0 16,5 3 0 0,3 5 0-1,-3 9 0-15,-12 14 0 16,4 15 0-1,-7 6 0 1,-4 14 0-16,0 16 0 16,-3 8 0-1,7-3 0-15,-8-4 0 16,4-10 0-16,4-6 0 15,4-10 0 1,-1-5 0-16,0 0 0 16,1-5 0-1,-4-17 0-15,0-6 0 16,-7 0 0-1,-8-3 0-15,0 4 0 16,0 13 0-16,-20 14 0 16,-1 0 0-1,-6 31 0-15,2 4 0 16,9 6 0-1,9 2 0 1,7-6 0-16,0-2-3 16,25-15 2-16,13-6-73 31,15-14-2-31,10 0-58 0,10-28-13 15,-2-17 83 1</inkml:trace>
  <inkml:trace contextRef="#ctx0" brushRef="#br0" timeOffset="119515.2063">19714 14079 193 0,'-18'0'117'15,"-8"6"-6"1,-4 14-94-16,12 9-1 0,18 5 3 31,4 0 1-31,32 1-12 16,1-7 2-16,1 3-10 15,-16 6 0 1,-22 2 0-16,0 2 0 0,-30 0 0 31,-3-2 0-31,-1-15-57 16,16-9 1-1,14-15-77-15,4-15-11 16,30-40 58-16</inkml:trace>
  <inkml:trace contextRef="#ctx0" brushRef="#br0" timeOffset="119855.2097">19910 13891 205 0,'0'0'130'16,"0"0"-6"-16,0 14-105 15,0 24 0 1,0 20-13-16,0 8 2 15,0 7-8-15,-3 3 0 32,-5-17 0-32,2-11 0 0,1-20 0 31,5-14 0-31,0-14 0 0,19-10 0 15,11-15 0 1,7-5 0 0,-4 9 0-16,-3 10 0 15,-8 11 0 1,-3 0 0-16,-8 24 0 0,-4 14 0 31,-1 1-73-31,-6-1 0 16,0 3-62-16,0 1-13 15,0-8 82 1</inkml:trace>
  <inkml:trace contextRef="#ctx0" brushRef="#br0" timeOffset="120305.2142">18481 15258 154 0,'-11'17'113'16,"0"11"-8"0,3 13-78-1,8 4 0-15,28-7-10 16,12-7 0-1,23-14-51-15,-4-13 1 0,3-4-90 16,-10-17-10 0,-8-21 39-1</inkml:trace>
  <inkml:trace contextRef="#ctx0" brushRef="#br0" timeOffset="120635.2175">18874 15158 176 0,'0'0'124'16,"0"10"-8"-16,0 21-84 15,0 7 0 1,0 11-17-16,11 6 1 15,8-3-16-15,2-7 0 16,5-8 0 0,1-12 0-16,-9-15 0 15,0-10 0 1,-4-13 0-16,2-22 0 15,-4-7 0 1,-6 5 0-16,2 2 0 31,-5 10 0-31,2 22 0 0,-5 3 0 16,0 24 0-1,3 11 0 1,5 3-43-16,10 0 1 0,1 0-89 31,6-18-10-31,-2-13 38 0</inkml:trace>
  <inkml:trace contextRef="#ctx0" brushRef="#br0" timeOffset="120955.2207">19303 15344 155 0,'0'7'111'0,"4"8"-8"16,7 2-80 0,-1 3 0-16,2-3-8 15,-1 1 1 1,0-5 0-16,-3-6 0 15,-5 0-3-15,5-7 0 16,0 0-10 0,2-14 1-16,10-10-4 15,2-8 0 1,7-5 0-16,0-5 0 15,-3 1 0 1,-4 10 0-16,-4 3-45 16,2 7 1-1,-6 8-88 1,-3 6-9-16,1 7 41 0</inkml:trace>
  <inkml:trace contextRef="#ctx0" brushRef="#br0" timeOffset="122125.2324">19844 15254 146 0,'0'4'112'0,"0"10"-7"16,0 13-67-16,7 1-1 15,1 3-11 1,3-3 1-16,-3-7-18 16,7-8 2-1,-9-13-11 1,5 0 0-1,5-17 0-15,2-15 0 0,-3 2 0 16,0-6 0 0,0 3 0-16,-8 11 0 15,0 5 0 1,4 7 0-1,12 7 0-15,6 3 0 0,12 0 0 32,11 0 0-32,0 0 0 0,-7 0 0 31,-5 0 0-31,-6-11 0 15,-17-6 0-15,-9 0 0 16,-8-7 0 0,-4 6 0-16,-25 4 0 15,-12 14 0 1,7 0 0-16,1 25 0 15,7 9 0 1,12 8 0-16,14 3 0 16,0-1 0-1,14-12 0-15,12-7 0 16,0-12 0-16,4-9 0 15,7-4 0 1,0-12 0-16,-7-11 0 31,7-5 0-31,-11 4 0 0,-8 3 0 16,-8 11 0-1,-4 10 0-15,-3 0 0 16,-3 21 0-16,4 13 0 31,-4 0 0-31,3 1 0 0,1-7 0 16,-1-4 0-1,8-17 0-15,1-7 0 16,10-7 0 0,8-25 0-1,-4 2 0-15,-1-1 0 16,-6 3 0-1,-5 13 0-15,-2 9 0 0,-9 6 0 32,5 6 0-32,0 16 0 15,-1 5 0-15,7 2 0 16,1-5 0-1,4 3 0 1,-1-13 0-16,2-7 0 16,2-7 0-1,-1-14-119-15,2-20-3 16,-1-29-22-16</inkml:trace>
  <inkml:trace contextRef="#ctx0" brushRef="#br0" timeOffset="122395.2351">20985 14795 220 0,'0'0'132'15,"0"0"-4"-15,4 2-116 16,-1 23 1-16,1 14-11 16,2 16 2-1,3 11-4-15,2 6 0 16,-8 11 0-1,5-4 0 1,-4 1 0-16,3-10 0 16,0-9 0-1,-7-15 0 1,0-19-32-16,0-11 2 0,0-16-101 15,0 0-7 1,-18-33 22-16</inkml:trace>
  <inkml:trace contextRef="#ctx0" brushRef="#br0" timeOffset="122845.2396">20826 15151 227 0,'0'0'133'16,"0"-4"-3"-16,4 1-120 16,17 0 1-1,17-5-11-15,13 4 0 16,8-2 0-16,-3-1 0 15,3 3 0 1,-14-3 0-16,-12 4 0 16,-11 3 0-1,4-4 0-15,-4 1 0 16,-6-4 0-1,-6 1 0-15,4-1 0 16,-14 0 0-16,0 2 0 16,-24 5 0-1,-10 0 0 1,-7 5 0-16,12 15 0 15,11 4 0-15,13 5 0 32,10 0 0-32,31 3 0 0,12 6 0 15,0-6 0 1,1-5 0-16,-15 4 0 15,-27 1 0 1,-11 6 0 0,-40-6 0-16,-8-6-8 15,7-5 2 1,11-13-111-16,27-8-3 0,11-14-18 31</inkml:trace>
  <inkml:trace contextRef="#ctx0" brushRef="#br0" timeOffset="123345.2446">21566 14656 231 0,'0'-4'134'0,"0"2"-5"15,0 2-121 1,0 0 1-1,0 23-9-15,-19 19 0 16,5 13 0 0,-5 0 0-1,4-7 0-15,1 1 0 0,10-14-28 16,0-10 2-1,4-16-104-15,8-9-8 16,14 0 18 0</inkml:trace>
  <inkml:trace contextRef="#ctx0" brushRef="#br0" timeOffset="123585.247">21774 14676 247 0,'0'0'134'0,"0"17"-4"15,-8 19-130 1,-7 5 0-16,-3 7-5 15,-1 4 1-15,1 4-125 16,7-11-4 0,7-4-11-1</inkml:trace>
  <inkml:trace contextRef="#ctx0" brushRef="#br0" timeOffset="147386.4887">3329 14593 187 0,'0'-4'123'0,"0"-2"-6"0,0-1-99 32,0-3 0-32,-10-1-15 0,-6 1 0 15,-10 6-9 1,-7 4 1-1,-7 0-1-15,-9 14 0 16,1 18 0 0,0 17 1-16,4 6 0 15,21 6 1 1,23 5 5-16,0-14 0 15,37-14 9-15,19-24 1 16,14-14 8 0,11-21 0-16,2-23-8 15,-10-13 2 1,-21-9-13-1,-22 8 0-15,-30 0 0 16,-11 12 0-16,-37 12 0 31,-12 13 0-31,5 11-44 0,2 10 2 16,21 0-73-1,21 0-7-15,11 14 21 16</inkml:trace>
  <inkml:trace contextRef="#ctx0" brushRef="#br0" timeOffset="147946.4943">3610 14445 151 0,'0'0'100'0,"0"6"-7"16,0 22-81 0,15 17 1-16,12 18 6 15,-1 6-1 1,-1 0 1-16,-3 3 1 15,1-8-4 1,-12-9 0-16,-3-14-5 16,-5-14 0-1,1-13-6-15,-4-14 2 16,0-7-7-16,3-25 0 15,1-9 0 1,3 0 0-16,9 7 0 16,-2 6 0-1,4 13 0-15,-2 12 0 16,9 3 0-1,-2 18 0 1,-1 17 0-16,0 6 0 16,-3 4-15-1,-4-7 1-15,-5-7-66 0,3-11-3 16,-3-12-40-1,-3-8-11 1,-3-14 77-16</inkml:trace>
  <inkml:trace contextRef="#ctx0" brushRef="#br0" timeOffset="148876.5036">4133 14800 161 0,'3'4'116'15,"8"10"-7"1,1 7-83-16,6 7 1 15,-3 3-12 1,-4 7 0-16,1-7-6 16,-9-7 0-1,1-3-1-15,-1-11 0 16,-3-7-5-16,0-3 2 15,0-10-5 1,0-17 0-16,0-8 0 16,0 0 0-1,4-3 0 1,11 8 0-16,0 5 0 15,7 4 0-15,0 12 0 32,4 5 0-32,0 4 0 0,0 9 0 15,0 13 0 1,-4 6 0-16,1-1 0 15,-8 0 0 1,-8-5 0 0,-4-5 0-16,-3-3 0 15,0-4 0 1,0-3 0-16,0 1 0 0,-3-6 0 15,-4 5 0 1,3-3-6 0,4-1 1-16,0-3-3 15,0 0 1 1,0 4 4-16,0-4 0 0,0 0 3 31,0 0 0-31,0 0 1 16,0 3 0-1,0-3 3-15,0 3 1 16,0 1 1-16,0-4 1 15,0 0-4 1,0 0 2-16,0 0-5 16,0 0 0-1,0 0 0-15,0 0 0 16,0-4 0-1,0-13 0-15,7-7 0 16,8-3 0 0,3-5 0-16,1-3 0 15,11 5 0-15,-4 5 0 31,-3 4 0-31,-2 11 0 0,-2 6 0 32,-5 4 0-32,5 8 0 0,-5 16 0 15,-2 7 0 1,3 3 0-1,-8-2 0-15,-7-4 0 0,0-1 0 32,0-6 0-32,0-4-15 0,0-3 2 15,0-11-92 1,0-3-2-1,11 0-22-15,11-20-7 16</inkml:trace>
  <inkml:trace contextRef="#ctx0" brushRef="#br0" timeOffset="149156.5064">5087 14676 210 0,'0'0'123'16,"-10"0"-5"-1,-20 7-113-15,-2 18 0 16,-2 6-4-1,12 3 0-15,7 5 3 16,15-1 1 0,0-1 2-16,15-8 1 15,3-5-1-15,1-7 1 16,-8 3-4-1,-11 1 1-15,-11 0-23 16,-23 7 2 0,-6-4-114-1,-4-4-5-15,2-2 4 16</inkml:trace>
  <inkml:trace contextRef="#ctx0" brushRef="#br0" timeOffset="149726.5121">4744 14420 151 0,'3'11'100'0,"5"9"-8"16,0 12-95-1,-1 6 0 1,-4 11-90-16,5-12-7 0,4 6 2 31</inkml:trace>
  <inkml:trace contextRef="#ctx0" brushRef="#br0" timeOffset="150236.5172">5573 14372 165 0,'0'0'114'0,"-3"14"-7"0,3 25-83 31,0 12 1-31,0 21-3 16,3 1 1-16,-3 10-11 15,0-7 0 1,4-3-10-1,-4-14-1-15,4-18-44 16,-4-10 1 0,7-13-88-16,5-18-11 0,-1 0 40 15</inkml:trace>
  <inkml:trace contextRef="#ctx0" brushRef="#br0" timeOffset="150626.5211">5892 14752 190 0,'0'0'119'15,"-15"14"-7"-15,-14 17-99 16,3 18 0 0,3 3-4-16,9 0 0 15,14 0 3 1,0-17 1-16,14-11-3 15,16-22 1 1,-4-2-11-16,0-23 0 31,1-15 0-31,-13-14 0 0,-3 3 0 16,-7 11 0-1,-1 11 0-15,-3 13 0 16,0 14 0 0,4 7 0-1,5 25 0-15,1 5 0 0,4 1 0 31,5-3 0-31,3-1-23 0,-7-14 2 16,11-8-108 0,-8-12-7-1,1-4 10-15</inkml:trace>
  <inkml:trace contextRef="#ctx0" brushRef="#br0" timeOffset="151036.5252">6148 14759 205 0,'0'14'131'15,"4"13"-6"-15,3 16-106 16,7 1 0 0,9 2-14-16,-4-8 2 15,-1-7-7 1,2-21 0-16,-3-10 0 15,-2-4 0 1,7-22 0-16,-4-13 0 16,-7 8 0-1,1 10 0-15,-8 10 0 16,3 11 0-16,0 7 0 31,8 10 0-31,3 1 0 0,1-7 0 16,7-11 0-1,-8 0 0-15,1-15 0 16,-8-12 0-1,-7-1 0 1,-4-6 0-16,0 0-45 16,-4-4 1-1,-3 6-88-15,3 4-9 0,4 4 41 31</inkml:trace>
  <inkml:trace contextRef="#ctx0" brushRef="#br0" timeOffset="151596.5308">6792 14687 188 0,'0'0'138'0,"8"0"-8"15,22 0-103 1,17 0 1 0,24-4-28-16,2-6 0 0,-6-1 0 31,-11 5 0-31,-15 2 0 0,-22 2 0 15,-2 2-15 1,-13 0 1 0,0 0-59-16,0 2-2 15,-4 2-47 1,3-4-12-16,-3 0 69 15</inkml:trace>
  <inkml:trace contextRef="#ctx0" brushRef="#br0" timeOffset="152026.5351">6866 14853 157 0,'0'0'127'15,"0"4"-8"-15,34 0-79 16,10-2 0 0,16-2-27-16,6 0 2 0,-3 0-15 31,-15 0 0-31,-18 0-40 15,-1 0 1-15,-17 0-92 16,-5 0-9 0,0-2 34-1</inkml:trace>
  <inkml:trace contextRef="#ctx0" brushRef="#br0" timeOffset="152436.5392">7104 14458 228 0,'0'0'128'16,"0"-4"-3"-1,0 4-116-15,7 0 0 16,22 0-4 0,12 0 2-1,11 0-7-15,7 14 0 16,8 8 0-1,-5 2 0-15,2 7 0 0,-9 13 0 16,-7 5 0 0,-3 4 0-1,-19 2 0-15,-18-4 0 16,-8 2 0-1,-12-5 0 1,-21-1 0-16,-7-4 0 16,-9-9-110-1,-3 1-3-15,11-14-29 16,9-4-4-16</inkml:trace>
  <inkml:trace contextRef="#ctx0" brushRef="#br0" timeOffset="153096.5458">8051 14770 177 0,'0'0'131'16,"26"0"-7"-16,16 0-93 15,12-13 1 1,-2-5-25-16,-4-3 2 0,-25-4-9 31,-19 1 0-31,-4 0-4 16,-27 0 2-1,-13 10-3-15,-8 7 0 16,-12 7 0 0,12 7 0-16,8 28 10 15,14 14 0-15,19 12 2 16,7 5 2-1,36 3-9-15,12-11 0 16,8-12 0 0,4-15 0-16,-16-6-14 15,-4-15 2 1,-10-6-94-16,-4-4-2 15,-4-18-22-15,-7-23-7 32</inkml:trace>
  <inkml:trace contextRef="#ctx0" brushRef="#br0" timeOffset="153556.5504">8463 14258 179 0,'0'0'122'16,"0"0"-7"-16,0 21-93 0,3 23-1 15,13 22-5 1,-2 13 0 0,8 15-7-16,0 0 2 15,4-1-11 1,8-17 0-1,-6-14 0-15,10-27 0 16,-4-21 0 0,6-14 0-16,2-14 0 15,1-21 0-15,-2-16 0 16,-7-5 0-1,-9 1 0-15,-17 6 0 16,-13 5 0 0,2 16 0-16,-26 24 0 15,-4 4 0 1,-5 38 0-1,5 17 0-15,18 1 0 0,15 3 0 16,0-4 0 0,19-10 0-16,18-10-85 15,11-11-1 1,4-9-51-1,6-15-12-15,7 0 96 16</inkml:trace>
  <inkml:trace contextRef="#ctx0" brushRef="#br0" timeOffset="154936.5642">9129 14715 198 0,'0'7'131'15,"0"5"-7"1,8 17-102-16,18 5 0 15,-4 8-16-15,-3-8 2 16,-1-6-8 0,-7-7 0-16,0-10 0 15,-7-11 0 1,4 0 0-16,-1-15 0 15,0-12 0 1,0-7 0-16,5-11 0 16,-4 6 0-1,-1 8 0-15,-4 11 0 16,-3 9 0-1,4 11 0 1,7 0 0-16,0 23 0 0,8 13 0 31,-1 2 0-31,-6 0 0 0,-5-4 0 16,-4-10 0-1,1-2 0 1,-4-12 0-16,0-10 0 16,4 0 0-1,-4-20 0-15,11-16 0 16,0-5 0-1,0-3 0-15,4 8 0 16,0 9 0 0,-1 10 0-16,1 10 0 15,-3 7 0 1,2 0 0-16,2 24 0 15,-2 7 0-15,4 3 0 16,1-2 0 0,-4-11 0-16,4-8 0 15,-1-9 0 1,11-4 0-16,-3 0 0 15,0-21 0 1,-7-10 0-16,-4-7 0 16,-8 3 0-1,-7 1 0 1,0 9 0-16,-3 8 0 0,-16 13 0 15,-4 4 0 1,5 29 0-16,-1 9 0 16,8 10 0-1,11 0 0 1,0-6 0-16,0-11 0 15,19-7 0 1,-1-6 0 0,4-13 0-16,9-5 0 15,-2-2 0-15,0-23 0 16,9-9 0-16,-5-11 0 15,-7-11 0 1,-8 7 0 0,-3 6 0-16,0 8 0 15,-8 11 0 1,4 10 0-16,-3 14 0 15,-1 18 0-15,1 15 0 16,-5 6 0 0,1 5 0-16,0-1 0 15,-1-6 0 1,1-8 0-16,3-13 0 15,1-6 0 1,2-10 0-16,6-3 0 16,6-24 0-1,3-8 0-15,3 0 0 16,-6 5 0-16,-1 15 0 15,-9 15 0 1,3 0 0 0,-12 21 0-16,1 13 0 15,-1 1 0 1,-3 0 0-1,0-4 0-15,0-7 0 0,0-13 0 32,8-11 0-32,7 0-40 0,7-29 2 15,4-18-93 1,3-15-9-1,12-18 33-15</inkml:trace>
  <inkml:trace contextRef="#ctx0" brushRef="#br0" timeOffset="155126.5661">10444 14434 223 0,'0'0'122'0,"0"0"-4"31,0 0-107-31,4 0 0 15,0 20 1-15,3 16 2 16,8 6-14 0,-4 6 0-16,8 14-3 15,-9-3 2 1,1 6-65-16,-11-9 0 15,0-11-67 1,0-14-13-16,-18-11 73 16</inkml:trace>
  <inkml:trace contextRef="#ctx0" brushRef="#br0" timeOffset="155276.5676">10307 14739 247 0,'7'-10'134'31,"34"-4"-4"-31,15-8-148 0,7-2 2 16,18-3-114-1,1-1-5-15,-13 3 4 16</inkml:trace>
  <inkml:trace contextRef="#ctx0" brushRef="#br0" timeOffset="156196.5768">8370 15583 181 0,'-22'17'124'0,"-12"17"-7"15,-7 19-93 1,8 13 1-16,18 2-11 15,15-5 0-15,23-7-9 32,25-18 2-32,22-25-25 0,0-9 1 15,1-4-113 1,-5-17-5-16,-6-21 5 15</inkml:trace>
  <inkml:trace contextRef="#ctx0" brushRef="#br0" timeOffset="156576.5806">8689 15608 169 0,'0'12'121'16,"8"17"-6"-16,14 12-91 15,22 10 1 1,-7-1-10-16,3-5 1 0,-10-11-6 31,-8-10 1-31,-8-17-9 16,-2-7 1-1,-8-14-3-15,-1-20 0 16,-3-4 0-1,0 0 0-15,0 2 0 16,0 13 0 0,0 13 0-16,0 10 0 15,0 17 0-15,19 21 0 16,0 7 0-1,7 6 0-15,-1 2-2 16,1-11 1 0,-7-15-98-16,-5-13-3 15,2-11-38 1,-1-3-10-1</inkml:trace>
  <inkml:trace contextRef="#ctx0" brushRef="#br0" timeOffset="156907.5849">9192 15604 157 0,'8'0'123'16,"6"10"-9"-1,9 18-76-15,6 6 0 16,2 15-21-1,1 3 1-15,-5-4-16 16,-1-3 2-16,-12-14-4 16,1-13 0-1,-12-14 0-15,1-8 0 16,-4-28 0-1,0-16 0-15,0-7 0 16,0 0 0 0,4 6 0-16,3 3 0 15,1 16-14-15,3 9 1 16,0 7-117-1,7 7-4-15,5 4-1 16</inkml:trace>
  <inkml:trace contextRef="#ctx0" brushRef="#br0" timeOffset="157777.5936">9700 15687 158 0,'0'17'127'0,"7"14"-9"16,0 11-79-1,1 0 0-15,-5-4-26 16,1-15 1-1,-4-12-13 1,4-11 1-16,3-4-2 16,1-21 0-1,3-4 0-15,0-13 0 0,0 7 0 31,0 4 0-31,-3 6 0 16,-2 12 0-16,10 9 0 16,10 4 0-1,3 4 0-15,13 9 0 0,1-1 0 31,6-12 0-31,-1 0 0 16,-1-4 0 0,-13-21 0-16,-8-3 0 15,-15-7 0-15,-11 5 0 16,0 2 0-1,-21 11 0-15,-7 10 0 16,4 7 0 0,-3 28 0-16,9 20 0 15,11 11 0 1,7 3 0-16,0-6 0 15,14-8 0 1,8-21 0-16,1-13 0 16,-6-10 0-16,7-4 0 31,-2-25 0-31,4-13 0 0,-4-10 0 31,0 6 0-31,-4 5 0 0,-3 12 0 16,-7 11 0-1,-1 14 0 1,-3 14 0-16,0 25 0 15,-4 6 0 1,7 3 0-16,-3-13 0 0,-1-9 0 16,1-11 0-1,15-12 0 1,-4-3 0-1,10-10 0-15,4-17 0 16,5-8 0 0,0 4 0-16,-16 7 0 15,4 12 0-15,-3 12 0 16,-4 4 0-1,-1 28 0-15,4 6 0 16,-6 4 0 0,3-12 0-16,-4-5 0 15,0-14-18 1,9-11 2-16,-7 0-114 15,-2-36-5 1,5-22 4 0</inkml:trace>
  <inkml:trace contextRef="#ctx0" brushRef="#br0" timeOffset="158017.596">10748 15282 220 0,'11'21'134'31,"11"17"-4"-31,4 16-117 0,0 20 1 16,-7 2-14 0,-9 4 0-16,-2-7 0 15,-8-12 0 1,3-5-5-1,-3-21 2-15,0-15-117 16,0-13-6 0,0-7-16-16</inkml:trace>
  <inkml:trace contextRef="#ctx0" brushRef="#br0" timeOffset="158507.6009">10611 15534 205 0,'0'0'132'16,"0"0"-6"-16,7 0-108 15,27-4 0 1,20 2-14-16,14-10 0 16,2-4-3-16,0-1 2 15,-11-4-3 1,-7 3 0-16,0-2-5 15,-12 5 1 1,-5-1 2-16,2 2 1 31,-15 4 4-31,-8 3 1 0,-6 3-2 31,-4 4 1-31,-4 0-3 0,-19 0 0 16,-10 17 0 0,-16 11 0-1,-2 7 0-15,9 0 0 0,16-4 0 31,19-1 0-31,6-5 0 0,26 2 0 16,9-9 0 0,-5-2 0-1,-12 2 0-15,-17 3 0 16,-4 7 0-1,-29 10 0-15,-27 10-77 16,-7 0 0 0,1-7-58-16,13-5-13 15,12-22 85 1</inkml:trace>
  <inkml:trace contextRef="#ctx0" brushRef="#br0" timeOffset="182427.8419">13500 16019 165 0,'0'-7'112'15,"-5"7"-8"-15,-1 0-92 16,2 0 0-1,-3 0-11-15,-1 0 1 0,0 10 4 32,1 8 0-32,0 10 9 15,-3 9 1-15,1 11 0 16,2 8 0-1,3 0-6 1,4 3 0-16,0-15-7 16,11-6 2-1,12-11-5-15,6-5 0 16,0-12 0-16,5-6 0 15,-1-4 0 1,-3-21 0-16,-8-11-97 16,1-2-2-1,-17-14-40-15,2-15-12 16</inkml:trace>
  <inkml:trace contextRef="#ctx0" brushRef="#br0" timeOffset="182607.8437">13466 15555 192 0,'0'-7'86'15,"0"0"-6"1,0 4-187-16,0-1-9 0,23 0 23 15</inkml:trace>
  <inkml:trace contextRef="#ctx0" brushRef="#br0" timeOffset="183527.8529">13955 16494 78 0,'3'6'98'16,"1"11"-7"-16,3 7-46 15,-2 4 0 1,-2 10-15-16,-3-6-2 0,0-9 1 31,4-9 1-31,-4-3-12 16,0-11 1-16,0 0-19 15,0-17 0 1,0-22 0-1,-7-16 0-15,-9 3 0 16,10-3 0 0,1-4 0-16,2 14 0 15,3 7 0-15,0 6 0 16,0 12 0-1,3 2 0-15,8 12 0 16,8 6 0 0,11 0 0-16,1 10 0 15,5 17 0 1,4 9 0-16,-2 1 0 15,-1 8 0-15,-8 4 0 16,-3-1 0 0,-11-2 0-16,1 2 0 15,-10-10-3 1,-6-7 1-1,4-7-23-15,-4-7 1 16,0 0-34 0,4-5-1-1,-1-6-50-15,1-3-9 0,-4-3 35 16</inkml:trace>
  <inkml:trace contextRef="#ctx0" brushRef="#br0" timeOffset="183797.8556">14010 16562 194 0,'0'-3'135'16,"8"-4"-8"0,22-4-104-16,11 1 1 15,3-1-33 1,4 8 0-16,-11-1-120 15,-3 4-5-15,-1 0-1 16</inkml:trace>
  <inkml:trace contextRef="#ctx0" brushRef="#br0" timeOffset="184487.8625">14837 16230 129 0,'-4'-4'113'0,"-3"1"-9"0,-5-4-73 31,1 4 0-31,4 3-21 0,7 0 1 16,0 0 1-1,30 0 0 1,19 0-5-16,14 0 0 15,-1 3-6 1,-3-3 0 0,-15 0 1-16,-10 0 0 15,-12 0-30-15,-15 0 1 16,2-3-95-16,-7 3-9 15,2-4 23 1</inkml:trace>
  <inkml:trace contextRef="#ctx0" brushRef="#br0" timeOffset="184757.8652">14855 16400 186 0,'30'0'130'16,"18"-4"-7"-16,22-6-103 15,4-4 0-15,1 7-27 16,-17 0 1-16,-13 7-56 15,-15 0-1 1,-12 7-58 0,-11 3-11-16,-7-3 62 15</inkml:trace>
  <inkml:trace contextRef="#ctx0" brushRef="#br0" timeOffset="185327.8709">15803 16133 152 0,'-7'0'101'0,"0"7"-7"31,-12 10-83-31,8 25 2 0,4-1 6 31,7 5-1-31,0-2 2 0,23 1 1 16,-2-6-2 0,1-8 0-1,1-7-9-15,-2-7 0 0,-5-3-9 31,-5-8 2-31,-1-1-8 0,-2-5 2 16,6-8-77 0,2-16-2-1,6-10-52-15,-4-11-11 16,5-14 88-1</inkml:trace>
  <inkml:trace contextRef="#ctx0" brushRef="#br0" timeOffset="185497.8726">15777 15819 240 0,'-7'-4'128'0,"3"-3"-4"16,-3 3-166-1,3-3 0-15,4 7-85 16,0 0-10-16,4 7 39 15</inkml:trace>
  <inkml:trace contextRef="#ctx0" brushRef="#br0" timeOffset="185887.8765">16377 16378 204 0,'0'0'127'15,"0"14"-7"1,0 10-109-16,4 22 1 0,8 12-58 31,2 1-1-31,5 10-78 16,-4-16-10-16,-5-12 49 15</inkml:trace>
  <inkml:trace contextRef="#ctx0" brushRef="#br0" timeOffset="192608.9447">13655 17430 131 0,'0'0'97'0,"0"0"-8"0,-3 4-78 16,3 2 0-1,-5 6 2 1,-1 5 0-16,2 17 8 15,0 4-1 1,4 7-5-16,0 7 2 16,0 1-8-1,8-6 2-15,3-5 0 16,6-11 0-1,6 0-1-15,3-17 1 16,-3-11-18-16,2-3-1 16,-6-23-65-1,6-19-1-15,-10-7-50 16,12-13-11-1,-5-10 69-15</inkml:trace>
  <inkml:trace contextRef="#ctx0" brushRef="#br0" timeOffset="192758.9462">13647 17178 206 0,'-3'-4'122'0,"0"-2"-6"0,-1-1-130 31,0 0 1-31,4 2-104 0,0 5-7 31,11 0 10-31</inkml:trace>
  <inkml:trace contextRef="#ctx0" brushRef="#br0" timeOffset="193268.9513">14048 17548 114 0,'4'0'107'16,"2"0"-6"-16,6 4-64 15,-1 13 3 1,0 7-20-1,0 4 1-15,0 3-8 16,-2-4 1 0,5-2-2-16,-7-9 1 0,8-1-6 31,0-5 1-31,4-6-7 15,2-1 2-15,-2-3-39 16,0 0 1 0,-2-14-96-1,3-10-8-15,-6-11 28 16</inkml:trace>
  <inkml:trace contextRef="#ctx0" brushRef="#br0" timeOffset="193458.9532">14285 17503 172 0,'-4'21'125'16,"0"11"-9"-1,2 19-95-15,-4 21 0 16,6 1-22 0,0 11 1-16,0-12-78 15,0-3-1-15,0-23-46 16,0-26-8-1,8-20 94-15</inkml:trace>
  <inkml:trace contextRef="#ctx0" brushRef="#br0" timeOffset="193808.9567">14529 17454 181 0,'0'4'124'0,"22"-4"-7"16,23 4-99-1,10-4 1-15,8 0-16 16,4 0 0-1,-15 0-38-15,-8-8 0 16,-11 6-87 0,-14-2-8-16,-10-4 32 15</inkml:trace>
  <inkml:trace contextRef="#ctx0" brushRef="#br0" timeOffset="194008.9587">14496 17679 209 0,'26'0'131'16,"21"0"-6"-16,35 0-111 16,11-2 0-16,-4-6-59 31,-4 4 0-31,-7 1-84 0,-8 3-10 31,-14 0 46-31</inkml:trace>
  <inkml:trace contextRef="#ctx0" brushRef="#br0" timeOffset="194418.9628">15589 17399 185 0,'-15'0'124'15,"-4"21"-6"1,-7 13-90-16,-3 15 0 15,18 10-15 1,11 0 2-16,0-3-15 16,18-5 0-16,16-16 0 31,3-12 0-31,3-15-12 0,-7-8 1 15,-7-18-101 1,-7-23-4 0,-12-17-16-16</inkml:trace>
  <inkml:trace contextRef="#ctx0" brushRef="#br0" timeOffset="194568.9643">15526 17219 243 0,'-8'-7'133'16,"-10"4"-4"0,7-4-127-16,3 0 2 15,4 7-40 1,4 0 1-1,0 7-96-15,19 14-8 16,14-3 28 0</inkml:trace>
  <inkml:trace contextRef="#ctx0" brushRef="#br0" timeOffset="194928.9679">16048 17565 198 0,'0'0'137'16,"0"4"-7"-16,0 24-108 31,0 13 2-31,0 18-24 0,0 0 0 31,0-7 0-31,0 3 0 0,0-24-9 16,0-10 2 0,7-15-64-1,-3-6-2-15,3-9-55 16,2-26-12-1,-7-10 73-15</inkml:trace>
  <inkml:trace contextRef="#ctx0" brushRef="#br0" timeOffset="195218.9717">15796 17575 121 0,'-7'0'103'16,"-1"0"-6"-16,4 0-63 15,4 0 3 1,23 8-7-16,25-1 0 15,30 2-11 1,10 3 0-16,-2 5-12 16,-10 7 1-1,-15 11-6-15,-31 2 2 16,-30 5-4-1,-19-4 0-15,-48 11-30 16,-21-8 2-16,-9-10-102 16,0-11-8-1,13-12 20-15</inkml:trace>
  <inkml:trace contextRef="#ctx0" brushRef="#br0" timeOffset="219400.2154">2588 17143 110 0,'0'-3'96'15,"0"-7"-5"1,0 0-64-16,0 2 0 16,0 4-13-16,0 4 2 15,-4 0-10 1,-3 4 0-16,-3 10-2 15,-2 14 1 1,-2 13 3-16,-1 1 1 16,4 9-1-1,3 2 1-15,8 2 0 16,0-3 0-1,15-14 4 1,7-7 0-16,11-10-3 0,1-11 1 16,4-10-44-1,-10 0-1 1,10-14-97-16,-9-27-9 15,-3-22 33 1</inkml:trace>
  <inkml:trace contextRef="#ctx0" brushRef="#br0" timeOffset="219560.217">2622 16760 236 0,'-7'-8'130'16,"-4"-2"-4"0,-9-1-130-16,-1 1 0 15,-1 7-58 1,7 3-1-16,7 0-62 15,8 10-12 1,0 7 63-16</inkml:trace>
  <inkml:trace contextRef="#ctx0" brushRef="#br0" timeOffset="220580.2272">3040 17323 51 0,'0'-4'75'15,"-4"4"-4"-15,0 0-40 16,-3 0-2-1,1 0-8-15,-6 0-1 16,1 0-1 0,3 0 1-1,5 0-4-15,-5 0 2 0,8 0-2 31,-3-3 0-31,3 3-5 0,0 0 0 16,11 3-6 0,11-9 1-1,3-1-4-15,6 0-1 16,-6 7-1-1,-2 0 1 1,-5 0 4-16,-3 10 0 16,-11 4 4-16,-4 4 0 15,-4 3-4 1,-15-1 0-16,1-6-9 15,-1 3 0 1,12-7-1-16,7 1 0 16,4-5 4-1,26 2 1-15,10 2-1 16,-3 1 1-1,4 6 4-15,-22 0 0 16,-16 4 2-16,-6 7 1 16,-27 6-10-1,-22 1 0-15,-3 3-79 16,-1-3-2-1,4-15-43 1,19-14-10-16,18-6 94 16</inkml:trace>
  <inkml:trace contextRef="#ctx0" brushRef="#br0" timeOffset="224820.2696">3748 17016 73 0,'0'0'78'0,"-7"0"-1"15,-5 0-50 1,-2 3 1-1,0 4-16-15,-2-4 0 16,9 1-7 0,2-4 1-16,5 3 12 15,12 4 0 1,18 0 5-16,14-4 0 15,15 1-10 1,4-4 1-16,-4 0-10 16,-7 0 1-1,-11 0-5-15,-4 0 2 16,-11 0-22-1,-7 4 1-15,-1-4-73 16,-4 0-4-16,2 0-9 16,-5 0-1-1</inkml:trace>
  <inkml:trace contextRef="#ctx0" brushRef="#br0" timeOffset="225120.2726">3622 17382 135 0,'10'0'110'16,"28"7"-8"-16,21 0-78 16,27-4 0-16,2-3-19 15,-3 4 0-15,-10-4-14 16,-13 8 1-1,-20-6-75 1,-13 8-2-16,-15-6-22 16,-9-1-3-1</inkml:trace>
  <inkml:trace contextRef="#ctx0" brushRef="#br0" timeOffset="226180.2832">4863 17012 151 0,'-4'0'93'15,"-3"0"-5"1,-1 7-86-1,-3 14 1-15,0 13 12 16,-1 15 1 0,9 23-1-16,3 5 0 15,0-8-6-15,8-7 0 16,6-11 5-1,9-19 1-15,-2-11-2 16,-2-11 0 0,4-10-70-16,-5-4-1 15,4-19-68 1,-7-23-13-1,-4-19 68-15</inkml:trace>
  <inkml:trace contextRef="#ctx0" brushRef="#br0" timeOffset="226330.2847">4825 16635 231 0,'0'0'93'16,"-3"-4"-4"-16,-1 4-213 15,1 0-9-15,3 0 29 31</inkml:trace>
  <inkml:trace contextRef="#ctx0" brushRef="#br0" timeOffset="227366.2965">5284 17452 117 0,'0'0'87'0,"4"0"-4"15,4 2-67 1,-2 20-1-1,-1 9 7-15,-1 6 0 0,0 5-3 32,-4-4 0-32,0 0-8 0,0-3 0 15,0-12 5 1,0-8 1-1,0-12 2-15,0-3 1 16,0 0-12 0,0-14 1-16,0-19-9 15,-4-13 0 1,4-6-5-16,0-3 1 15,0-7 1 1,14 3 0-16,5 7 6 16,-4 10 1-16,-1 18-4 15,6 7 0 1,-10 7-5-16,-2 10 0 15,6 0 3 1,5 0 1-16,7 20 2 16,7 4 1-1,0 14 2-15,1-3 1 16,-2 13-1-1,-9-2 1-15,-1 2-5 16,-10-6 0-16,-5-1-17 31,-3-3 2-31,-1 4-36 0,1-16-1 16,0-4-66-1,0-15-9-15,4-7 35 16</inkml:trace>
  <inkml:trace contextRef="#ctx0" brushRef="#br0" timeOffset="227606.2989">5347 17544 143 0,'12'0'115'15,"29"-3"-8"1,15-7-83-16,6-1-1 15,-3 4-117 1,-14 4-2-16,-8 0-25 16</inkml:trace>
  <inkml:trace contextRef="#ctx0" brushRef="#br0" timeOffset="231526.3381">6188 17229 224 0,'30'0'128'0,"18"0"-4"16,26 0-119-16,15 0 0 15,-3 0-5 1,-16 0 0-16,-15 0-33 15,-14 0 1 1,-11 8-93-16,-12 6-9 16,-14-7 27-1</inkml:trace>
  <inkml:trace contextRef="#ctx0" brushRef="#br0" timeOffset="231916.342">6996 17067 189 0,'0'0'109'31,"0"0"-6"-31,0 0-99 15,-11 17 1-15,-1 19 17 16,2 25 0 0,10 12-1-16,0 0 1 0,14-8-16 31,8 1 2-31,-3-17-8 15,2-15 0 1,3-13-100-16,9-14-2 16,8-14-38-1,3-42-11-15</inkml:trace>
  <inkml:trace contextRef="#ctx0" brushRef="#br0" timeOffset="232066.3435">6977 16825 247 0,'-11'-10'134'16,"-3"-1"-4"-1,-2-2-157-15,1 2 1 16,8 5-104 0,7 6-8-1,7 6 18-15</inkml:trace>
  <inkml:trace contextRef="#ctx0" brushRef="#br0" timeOffset="232526.3481">7459 17302 182 0,'0'0'127'15,"0"0"-8"-15,0 21-90 16,4 21 0-1,3 16-17-15,-4 5 1 16,-3 7-13 0,0-12 0-16,0-10-3 15,0-16 1-15,0-15-68 16,0-14-1-1,12-3-62 1,-1-31-14-16,4-11 79 16</inkml:trace>
  <inkml:trace contextRef="#ctx0" brushRef="#br0" timeOffset="233096.3538">7355 17372 130 0,'0'0'106'31,"-7"0"-6"-31,-2 0-73 16,-5 0 2-16,4 0-6 15,-1 0 1 1,3 0-3-16,4 0 1 16,4 0-12-1,19-14 1-15,18-7-8 16,23-3 2-1,2 3-5-15,4 4 0 16,-3 10 0 0,-10 7 0-16,-17 4 0 15,-16 19 0-15,-20 13 0 16,-20 1 0-1,-31-6 0-15,-9 4 0 16,-3-7 0 0,12-4 0-16,18-7 0 15,21-7 0 1,15-6 0-16,46-4 0 15,25 3 0 1,7 4 0 0,-2 14 0-16,-24 6 0 0,-37 9 0 31,-18 8 0-31,-44 7 0 0,-26 2 0 15,-23-12-47 1,4-2 2 0,8-19-87-16,14-13-9 15,22-10 41 1</inkml:trace>
  <inkml:trace contextRef="#ctx0" brushRef="#br0" timeOffset="252172.546">18018 16283 196 0,'0'-4'122'15,"0"4"-5"-15,0 0-102 16,0 0 0 0,0 0-3-16,0 0 1 15,0 4-5-15,0 8 0 16,0 9-6-1,4 4 1-15,1 2-3 16,-3 5 0 0,10-8 0-16,-5 7 0 15,0-4 0 1,5-6 0-16,2 0 0 15,1-4 0-15,-1-6-33 16,4-4 2 0,2-7-100-1,2 0-7-15,7-24 23 16</inkml:trace>
  <inkml:trace contextRef="#ctx0" brushRef="#br0" timeOffset="252372.548">18004 15995 235 0,'-5'-4'127'16,"-2"1"-4"-1,0-4-168-15,4 0 0 0,3 7-81 31,0 0-10-31,10 4 44 16</inkml:trace>
  <inkml:trace contextRef="#ctx0" brushRef="#br0" timeOffset="253802.5623">18451 16428 143 0,'0'-4'111'15,"-3"4"-8"-15,-1-4-83 16,1 4 1-16,-1 0-10 15,4 0 1 1,0 0 1-16,14 0 0 31,5 0-9-31,0 0 1 0,-1 0-4 31,-6 0 0-31,-2 0 1 0,5 4 0 16,-8 0 0 0,1 1 0-1,3 3-2-15,1-4 1 0,2-1-1 31,-3 4 0-31,-4 3 2 0,1 1 0 32,-8 3 1-32,0 7 1 15,0-5-1 1,-11 9 1-16,-4-5-2 15,-7 5 0-15,10-7 3 16,9-2 0 0,3-3 0-16,3-1 2 15,27-6-7 1,0-6 0-16,3 0-15 15,4 0 1 1,-1 4-116-16,2-12-3 16,7-9-2-1</inkml:trace>
  <inkml:trace contextRef="#ctx0" brushRef="#br0" timeOffset="254282.5671">19166 16316 171 0,'-4'0'114'16,"1"0"-6"-16,3 4-79 15,0 0 0 1,7-1-5-16,16 0 0 16,21 1-19-1,1-4 2-15,-1 0-7 16,-7 0 0-16,-4 0 0 15,-11 0 0 1,-3 0-39-16,-11 0 2 16,-2 0-94-1,2 0-9-15,-1 0 32 16</inkml:trace>
  <inkml:trace contextRef="#ctx0" brushRef="#br0" timeOffset="254502.5693">19051 16448 195 0,'8'0'129'0,"29"0"-7"0,26 0-106 31,15 0 1-31,13-7-68 0,7-1 0 15,-10 3-75 1,-10-3-11 0,-14 2 54-16</inkml:trace>
  <inkml:trace contextRef="#ctx0" brushRef="#br0" timeOffset="255062.5749">19978 16244 141 0,'0'0'110'16,"-4"13"-9"0,0 16-72-1,4 1 1-15,0 5-6 16,4-8 0-16,11-1-6 15,-1-6 1 1,5-11-57-16,0 3 0 16,-5-12-94-1,5-4-9-15,-1-27 42 16</inkml:trace>
  <inkml:trace contextRef="#ctx0" brushRef="#br0" timeOffset="255212.5764">20011 15995 244 0,'-4'-4'129'16,"4"-3"-5"-1,-4 1-175-15,4-6 1 16,0 6-78 0,4 2-11-1,19 4 48-15</inkml:trace>
  <inkml:trace contextRef="#ctx0" brushRef="#br0" timeOffset="255822.5825">20537 16306 192 0,'0'0'134'16,"0"0"-7"-16,0 0-103 16,0 0 0-1,0 0-21 1,-4 0 0-16,1 10-2 15,-5 8 2 1,4 6-3-16,0 4 0 0,-3 2 0 31,3 5 0-31,-6-7 0 16,5-4 0-16,2-3-42 15,-1-8 2 1,4-5-91-16,0-8-10 0,0 0 36 31</inkml:trace>
  <inkml:trace contextRef="#ctx0" brushRef="#br0" timeOffset="256512.5894">20414 16302 96 0,'0'0'90'0,"-7"0"-5"0,-1 0-51 31,1 0-1-31,-5 0-10 0,2 0 3 15,6 0-9 1,0 0 0 0,4 0 1-16,0 0 1 15,0 0-9 1,0 0 0-16,18 0-2 0,4-2 0 31,16-3-2-31,15-2 1 16,5 2-6-1,2 1 2-15,-5 0-3 16,-7 4 0-1,-11 0 0-15,-7 4 0 16,-15 5 0 0,-12 3 0-16,-3-2 0 15,-11 4 0-15,-18-4 0 16,3 0 0-1,0 1 0-15,4-5 0 16,7-2 0 0,11 3 0-16,4 3 0 15,4 8 0 1,25-4 0-1,5 5 0-15,7 10 0 0,-8-9 0 16,-10-2 0 0,-23-5 0-16,-4 1 0 15,-37 0 0 1,-22 0-42-1,-4-7 1-15,-10 3-90 16,10-10-10-16,7 0 37 31</inkml:trace>
  <inkml:trace contextRef="#ctx0" brushRef="#br0" timeOffset="308533.1195">4074 9746 69 0,'3'0'92'16,"-3"0"-4"-16,4 0-41 15,-4 0-2 1,0 0-15 0,0 0 0-16,0 0-13 15,0 0 0-15,0-3-9 16,0 3 1-16,-11-3-3 15,-7 3 1 1,-5-4 0 0,-3 4 1-16,-7 0-1 15,-1-4 1 1,-10 4-3-1,-4 0 0-15,-8 0-3 16,-7 0 2 0,-3-4-4-16,3 4 0 0,7 0 0 15,4-2 0 1,8 2 0-16,11-4 0 15,7 4-11 1,8-4 2 0,10 0-41-16,4 1 0 15,4 0-74 1,0 3-9-16,0 0 40 15</inkml:trace>
  <inkml:trace contextRef="#ctx0" brushRef="#br0" timeOffset="309493.1291">3403 9619 38 0,'0'0'76'31,"0"-4"-2"-31,0 0-22 0,0 0-3 16,0-2-11-1,4 2 0-15,0-3-15 16,0 4 0-1,0-1-16 1,-4 2 0-16,3 2-6 16,-3 0 1-1,0 0 0-15,3 0 1 0,-3 0 2 31,0 0 1-31,0 0 0 16,0 9 1-16,-10 2-2 16,-10 3 0-1,3 0-3 1,-9-1 1-16,10-2-2 15,-1-1 0-15,1-3-1 16,5-4 1-16,4 5-2 16,-1-4 0-1,5 2-1 1,-4-3 1-16,7 7 2 15,0 0 1 1,0 8 4-16,0 0 1 16,20 9-1-1,12 8 1-15,-3-3-7 16,11-5 0-16,-6-3-108 15,-1 3-4 1,-7-6-27-16</inkml:trace>
  <inkml:trace contextRef="#ctx0" brushRef="#br0" timeOffset="317554.2107">3615 10016 7 0,'0'0'47'0,"0"0"0"16,-5 0-1-1,5 0-1-15,-3 0 1 16,3 0-1-1,0-4-19 1,-7 4 0-16,3-3-19 16,4 3 0-16,0 0-4 31,-9 0 0-31,7 3 8 0,2 11 2 15,0 3 5 1,0 8-1-16,11-1-2 16,3-3 0-16,12-1-4 31,-7-6 1-31,-1-7-4 0,1-3 0 31,-8-4-29-31,1 0 1 0,-5 0-106 16,4-4-6-1,-3-3 15 1</inkml:trace>
  <inkml:trace contextRef="#ctx0" brushRef="#br0" timeOffset="317814.2133">3648 9808 194 0,'-4'-2'109'0,"0"2"-6"16,0 0-134 0,4 0 0-16,0 0-74 15,0 6-10 1,0 12 27-16</inkml:trace>
  <inkml:trace contextRef="#ctx0" brushRef="#br0" timeOffset="318904.2242">3777 10006 101 0,'0'0'87'0,"-3"-4"-5"16,3 4-70 0,-4 0 1-16,1 0-7 15,-1 0 0 1,0 10 2-16,0 1 2 15,1-1 2 1,3 0 1-16,0 2 2 16,7-10-1-1,11 1-6-15,5 1-1 16,2-4-3-1,-6 4 0 1,-4 0 7-16,-11 2 0 0,-4 5 3 31,0-1 0-31,-16 4-6 0,-2-4 0 16,-7 4-5-1,5-7 1 1,6 0-11-16,7-4 1 0,-1-3-53 31,8 0-2-31,0 0-58 0,0 0-11 31,0 0 57-31</inkml:trace>
  <inkml:trace contextRef="#ctx0" brushRef="#br0" timeOffset="319164.2268">3774 9992 185 0,'0'-4'127'16,"14"-6"-7"-16,20-11-101 31,7 0 1-31,14 0-92 0,-10 4-1 15,-1 7-56 1,-18 3-11-16,4 0 86 16</inkml:trace>
  <inkml:trace contextRef="#ctx0" brushRef="#br0" timeOffset="322836.2655">2450 12518 150 0,'0'0'102'16,"0"-4"-7"-1,0 4-88-15,-2 0 0 16,-6 0-3-16,0 11 1 16,2 16 3-1,-5-3 1 1,-4 5 2-16,-1 0 0 15,2 3-2 1,-1 10 1 0,-4-4-6-16,12-4 2 0,4-6-6 15,-1-7 1 1,4-7-23-16,0-7 0 15,0-7-92 1,0 0-9 0,0-7 19-16</inkml:trace>
  <inkml:trace contextRef="#ctx0" brushRef="#br0" timeOffset="323406.2712">2311 12511 120 0,'-4'0'85'0,"4"0"-3"16,-3 0-71 0,-5 0-1-16,0 3 0 15,1 4 1-15,0 4-1 31,0-1 1-31,3-7 7 0,4-3 0 32,0 0 0-32,18-13 0 0,1-5 1 31,3-7 1-31,-4 1-3 15,9 5 0-15,-13 1-11 16,-3 7 1 0,-3 4-9-16,-1 7 0 0,-4 0 0 31,9 11 0-31,2 9 3 15,5 8 0-15,7 4-3 16,0-8 1 0,0 6-108-1,4-12-4-15,-12-4-27 16</inkml:trace>
  <inkml:trace contextRef="#ctx0" brushRef="#br0" timeOffset="324426.2814">1436 12303 48 0,'0'-3'76'15,"4"-4"0"1,-4-4-23-16,3 1-1 0,-3-4-10 31,0 7 2-31,0 1-25 16,0 2 1-16,0 4-18 15,0-4 0 1,0 4-4-16,0 0 0 16,0 0 2-1,-7 10 1-15,-8 15 2 16,9 3 1-1,2 2 1-15,0 6 1 16,4-5 1 0,0 0 0-16,0-4 1 15,4-6 0-15,11-4-1 16,2-3 1-1,3-7-23-15,-6-3 1 16,1-4-91 0,0 0-2-16,0-14-16 15,-1-11-4 1</inkml:trace>
  <inkml:trace contextRef="#ctx0" brushRef="#br0" timeOffset="324606.2832">1367 11984 212 0,'-12'-3'119'16,"5"0"-6"0,-1-4-154-16,4 0-2 15,4 7-73 1,0 0-11-1,0 0 42-15</inkml:trace>
  <inkml:trace contextRef="#ctx0" brushRef="#br0" timeOffset="325616.2933">1751 12438 158 0,'0'-4'114'0,"0"1"-8"15,0 0-86 1,0-1-1-16,-2 4-14 16,-3 0 1-1,-3 0-6-15,-2 0 1 16,-5 0-1-1,0 14 1 1,0 3 0-16,-3 7 0 0,-1 4 1 31,4 0 0-31,4 13 0 0,-4-7 0 16,12 5 0-1,3-5 1 1,0 5 6-16,3-6 1 0,23-4 3 31,3-12 1-31,5-6-7 0,3-11 1 31,4 0-6-31,-11-8 1 16,-8-9-3 0,-8 0 0-16,-10 0 0 15,-4 3 0-15,-4-3 0 16,-14 9 0-1,-8 8 0-15,1 0 0 16,-2 0 0 0,13 8 0-16,6 2-64 15,8 4 1 1,0-11-71-16,22-3-12 15,12 0 68 1</inkml:trace>
  <inkml:trace contextRef="#ctx0" brushRef="#br0" timeOffset="328714.325">7025 9836 69 0,'0'-4'90'15,"0"4"-3"1,0-2-41-16,0 2-3 15,0-4-17 1,0 4 2-16,-4 0-17 16,1 0 0-1,3 0-5-15,0 14 0 16,0 10 6-1,0 10 1-15,0 7 0 16,0 5 1-16,0 0-4 16,0-3 1-1,0-4-6 1,0-12 1-16,0-13-5 15,0 0 2-15,-3-6-28 32,3-8 1-32,0 0-106 0,-4-4-7 15,0-14 15 1</inkml:trace>
  <inkml:trace contextRef="#ctx0" brushRef="#br0" timeOffset="329224.3301">6944 9853 106 0,'0'-6'104'16,"-4"-1"-6"-16,4-1-62 16,-4 2 1-1,1-2-25-15,-1 8-1 16,0 0-6-1,0 0 1-15,-3 8 6 16,4 6 0-16,-1 3 3 16,1-7 1-1,3-3-2-15,0-3 0 16,0-4-8-1,0 0 1-15,0-17-7 16,3-4 0 0,8-7 0-16,-4 3 0 15,4 5 0 1,-3 3 0-1,-4 3 0-15,2 10 0 0,13 4 0 32,-7 0 0-32,10 0 0 0,-4 14 0 15,2 7-62 1,-2-4 1-1,4 0-73-15,1-3-11 16,-1-7 65 0</inkml:trace>
  <inkml:trace contextRef="#ctx0" brushRef="#br0" timeOffset="329714.335">7381 9781 114 0,'0'0'95'15,"-8"0"-5"-15,2 3-58 16,-6 21-1-16,5 8 0 31,4 9-1-31,3 7-10 0,0-12 0 16,3-7-5-1,8-7 1-15,3-7-8 16,1-9 1-1,1-3-33 1,-2-3 1-16,-2-3-107 16,-5-22-7-1,-4-9 14-15</inkml:trace>
  <inkml:trace contextRef="#ctx0" brushRef="#br0" timeOffset="329844.3363">7254 9639 182 0,'0'-3'0'15,"0"-4"0"-15,16 0-117 16</inkml:trace>
  <inkml:trace contextRef="#ctx0" brushRef="#br0" timeOffset="330626.3443">7536 9844 88 0,'-3'0'100'0,"-5"-4"-6"15,1 4-58-15,0 0 1 16,3 0-22-1,1 0 0-15,3 0-7 16,0 0 1 0,10 4-3-16,9 1 0 15,0-1-3 1,-1-4 1-16,0 4-3 15,-7-4 0 1,4 4-2 0,-7-4 1-16,-5 0 0 0,1 3 0 15,0 0 0 1,0 1 1-16,4 6 0 15,-5 1 1 1,1 9 4 0,-1 1 0-16,1 3 1 15,0-3 1 1,-4 3-4-1,4 0 1-15,-4-3-2 16,0-4 0-16,3-7-2 16,-3 2 0-16,3-6-13 15,5-2 0 1,-4-1-34-1,-1 1-1-15,1-1-64 16,-4-3-10 0,0 0 35-16</inkml:trace>
  <inkml:trace contextRef="#ctx0" brushRef="#br0" timeOffset="330827.35">7599 10019 204 0,'12'-3'123'15,"10"-4"-6"1,8 0-117-16,3-1 1 0,1 2-118 31,-9 0-6-31,-3 2-5 16</inkml:trace>
  <inkml:trace contextRef="#ctx0" brushRef="#br0" timeOffset="376946.821">12970 4145 74 0,'-4'0'77'15,"1"0"-1"-15,-8 0-48 31,0 18 1-31,3-1-3 0,0 13 1 16,8 2-6 0,0 6 2-16,0-7-6 15,12-4-1 1,3-2-5-1,3-4 0-15,-2-8-2 0,6 1 0 16,-4-8-24 0,0-6 1-16,0 0-93 15,1-3-4 1,-4-18-2-1</inkml:trace>
  <inkml:trace contextRef="#ctx0" brushRef="#br0" timeOffset="377176.8233">13026 3781 171 0,'-4'-3'101'0,"4"-1"-5"16,0-3-140-16,0 7-1 16,0 0-57-1,7 0-6-15,1 18 47 16</inkml:trace>
  <inkml:trace contextRef="#ctx0" brushRef="#br0" timeOffset="400947.0628">13355 4286 41 0,'-3'0'57'0,"-2"4"3"15,2-1-29 1,3-3 1-1,0 3-6-15,8 1 1 16,14 0-16 0,7 3 0-1,12 3-7-15,-7 7 0 16,-5 4 6-16,-3 4 1 15,-11 2 8 1,-15 11 2-16,0-7 2 16,-23-2-1-1,-13-6-7-15,-9-5 1 16,1-8-9-1,3-7 0-15,11-3-17 16,9 0 1 0,9-7-62-16,12-3 2 15,0 0-46-15,12-5-7 16,9-1 67-1</inkml:trace>
  <inkml:trace contextRef="#ctx0" brushRef="#br0" timeOffset="401227.0656">13303 4224 123 0,'0'-3'104'0,"7"-1"-7"0,30-3-78 16,16-3 1-1,17-4-42 1,4 3-1-16,-8 5-76 16,-18 3-7-1,1 0 23-15</inkml:trace>
  <inkml:trace contextRef="#ctx0" brushRef="#br0" timeOffset="401717.0705">14118 4030 136 0,'-4'0'99'0,"4"0"-5"31,0 0-72-31,19 0 1 16,29 0-6-1,26 0 0-15,3 0-13 16,14 0 0 0,-18 0-31-16,-10 0-2 15,-22 0-80-15,-15 4-9 16,-11-1 26-1</inkml:trace>
  <inkml:trace contextRef="#ctx0" brushRef="#br0" timeOffset="401947.0728">14110 4242 133 0,'27'0'112'16,"29"3"-8"-16,40 1-78 15,15-1 0 1,11 0-35 0,-15 0 0-16,-22 1-97 15,-18 4-8-15,-26-8 7 16</inkml:trace>
  <inkml:trace contextRef="#ctx0" brushRef="#br0" timeOffset="405319.1076">15562 4096 62 0,'0'-3'78'16,"0"-5"-3"-16,0 6-55 15,-7-2 1-15,-4 0-21 16,-7 4 1-16,-5 0 0 15,5 18 0 1,-1 2 2 0,8 16 0-16,3-3 5 15,8 13 1 1,0-4 13-16,23-1 0 0,0-10 3 15,17-10 2 1,1-8-11 0,-5-5 0-16,2-8-51 15,-5 0 0 1,-4-14-76-16,-6-18-10 15,-15-20 40 1</inkml:trace>
  <inkml:trace contextRef="#ctx0" brushRef="#br0" timeOffset="405459.109">15410 3767 146 0,'0'-7'87'16,"0"-3"-5"-16,0 3-170 16,4 1-6-1,23 6 2-15</inkml:trace>
  <inkml:trace contextRef="#ctx0" brushRef="#br0" timeOffset="406199.1164">15881 4342 80 0,'0'10'81'16,"0"8"-3"-16,0 9-48 31,0 5 0-31,0 2 2 0,0-10-1 16,0-6 2-1,0-8-2-15,0-10-15 16,0 0 0 0,0-24-14-1,0-18 0-15,0-10-2 0,8-3 1 16,2-7-2-1,5 10 1-15,0-1-1 16,4 16 0 0,-5 9-2-1,1 3 1-15,1 11-3 16,-3 5 0-1,-1 9 2-15,3 0 0 0,7 21 4 32,-2 13 0-32,-6 15 2 15,0 6 0-15,1 8 0 16,-11-2 1-1,-4-1-2 1,0-5 1-16,0-14 0 16,0-4 1-1,0-8-8-15,0-9 1 16,0-3-53-16,0-10-1 15,7-7-61 1,5 0-13-16,-5-12 57 16</inkml:trace>
  <inkml:trace contextRef="#ctx0" brushRef="#br0" timeOffset="406429.1187">15893 4318 192 0,'3'-4'119'15,"22"1"-5"1,20-4-118-16,3 3 1 0,8 4-111 15,-16 0-6 1,-6 0 3-16</inkml:trace>
  <inkml:trace contextRef="#ctx0" brushRef="#br0" timeOffset="406929.1237">16589 4138 95 0,'-5'3'98'32,"2"1"-6"-32,3 2-46 0,18 2 0 15,38-4-5 1,33-4-1-16,29 0-19 15,5 0 1-15,-9 0-18 32,-28-12 2-32,-27 6-6 0,-22 2 0 31,-22 1 0-31,-12-1 0 0,-3 1 0 31,0 3 0-31,-10 0-76 16,-6 0 0-16,2 0-59 15,7 0-13 1,7 0 84-16</inkml:trace>
  <inkml:trace contextRef="#ctx0" brushRef="#br0" timeOffset="410219.1566">17833 3944 84 0,'0'0'75'0,"0"-3"-3"16,0 3-60-1,-3 0 0-15,-5 3 6 16,-7 17 1-16,-3 15 3 15,-4 11 2 1,-1 2-5-16,6 8 2 16,4-1-5-1,10-4-1-15,3-10 0 16,11-2 0-1,11-15-2-15,12-7 0 16,6-5-71 0,-7-12-1-16,8-4-67 15,-11-38-12-15,-1-24 71 31</inkml:trace>
  <inkml:trace contextRef="#ctx0" brushRef="#br0" timeOffset="410359.158">17759 3684 186 0,'0'-10'109'15,"0"0"-6"-15,0-4-154 0,0 7 1 32,3 7-60-32,16 3-7 0,-1 22 57 31</inkml:trace>
  <inkml:trace contextRef="#ctx0" brushRef="#br0" timeOffset="410969.1641">18473 4284 96 0,'0'-4'81'0,"0"-4"-4"0,0 6-64 31,-18-2 0-31,-11 4 0 0,-19 0 2 16,-16 0 5-1,-6 18 0 1,4 9-5-16,6 4 1 16,23 3 11-1,30-3-1-15,25-3 0 16,52 0 1-1,30-11-28-15,16-2 1 16,-2-5-126 0,-7 0-3-16,-18-4-10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28T18:31:52.9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2584 9957 108 0,'0'0'98'15,"0"0"-4"1,0 0-69 0,0 0 0-16,0 0-12 15,4 0 1 1,-4-4 2-16,4-2 0 15,-4-2-3-15,4-2 1 16,-4-4-5 0,0-3 1-16,-4 0-1 15,4 3 0 1,0-4-2-16,0 5 1 15,0-8-3 1,4 0 0 0,-4 1-1-16,4-11 0 0,-4 6-2 31,0-2 1-31,0-1-3 0,0 1 0 15,0 2 0 1,0 1 0-16,0-1 0 16,0 2 0-1,4 2 0 1,-4 0 0-16,3-7 0 15,1 4 0-15,0-3 0 16,-4 3 0-16,3-2 0 16,-3 6 0-1,4-1 0 1,-4-3 0-16,0 3 0 15,4 0 0 1,-4-3 0 0,3-7 0-16,-3 7 0 15,4-7 0 1,-1 4 0-16,-3-1 0 0,4 0 0 15,0 0 0 1,1 4 0 0,-3-11 0-16,2 8 0 15,4-8 0 1,-4 15 0-16,-1-5 0 15,1 4 0 1,-1 1 0-16,-3-4 0 16,4 0 0-16,4 3 0 15,-5-4 0 1,8-3 0-16,-7-2 0 15,4-2 0 1,-5 1 0-16,4 3 0 16,-3 5 0-1,3-1 0-15,-3-8 0 16,4 4 0-1,-1-2 0-15,1-1 0 16,-1-1 0 0,0-2 0-16,0 6 0 15,1 3 0 1,1-2 0-1,-7 3 0-15,6-4 0 0,-4 3 0 32,6-2 0-32,-2-1 0 0,3 4 0 15,0-1 0 1,-3 5 0-1,3 6 0-15,-4-3 0 16,0 0 0 0,-3-1 0-16,4-5 0 15,-4 1 0 1,3 1 0-16,1 1 0 15,-1 3 0 1,-4-1 0-16,4 0 0 16,-3 5 0-16,8-1 0 15,-9-2 0 1,5 1 0-16,-4 1 0 15,3 1 0 1,-4-5 0-16,1 4 0 16,0-3 0-1,3 3 0-15,1 0 0 16,-1-3 0-1,1 0 0 1,-1 0 0-16,3-4 0 0,-2 3 0 31,0 4 0-31,-1 0 0 0,1 1 0 16,-1-1 0-1,0 4 0 1,1-4 0-16,2-1 0 16,-2 2 0-1,0-1 0-15,3 0 0 16,0 1 0-1,0-1 0-15,0 0 0 0,1 4 0 32,-2-5 0-32,1 5 0 15,5 0 0-15,-5-1 0 16,0 2 0-1,-4-2 0 1,4-6 0-16,-3 3 0 16,7 3 0-16,-1-2 0 15,-3 1 0 1,4 7 0-16,-3-7 0 15,-2 6 0 1,1 0 0-16,-3-2 0 16,3 2 0-1,8-2 0 1,-9 5 0-16,3-4 0 15,-3 3 0-15,4-3 0 16,2 4 0-16,-2 0 0 16,5-1 0-1,3 1 0 1,-3-1 0-16,-5 1 0 15,4-1 0 1,-2 4 0 0,2 0 0-16,-3 0 0 15,-1 0 0 1,8 7 0-16,-6 0 0 0,3 0 0 15,-5 0 0 1,-3 0 0 0,0 3 0-16,4-2 0 15,-4 1 0 1,1 2 0-16,-1-1 0 0,-4 3 0 31,4 1 0-31,-4 1 0 16,4-5 0-16,-3 8 0 15,3-8 0 1,0 3 0-16,-4 1 0 15,4 4 0 1,-3-4 0-16,0 3 0 16,-1-1 0-1,4 3 0-15,-4-1 0 16,1-2 0-1,3 1 0-15,3 4 0 16,-2-3 0 0,-2 2 0-16,2 1 0 15,-4-1 0 1,3 5 0-16,-1 3 0 15,2-3 0-15,-5-2 0 16,4 1 0 0,-3 4 0-1,-1-5 0-15,-3 9 0 16,3-4 0-1,0 3 0-15,9 1 0 0,-9-2 0 32,4 2 0-32,-4-1 0 15,0 0 0-15,1-7 0 16,4 4 0-1,-5-4 0-15,-3 3 0 16,3 1 0 0,0 1 0-16,0-2 0 15,1 4 0 1,0 0 0-16,-1 7 0 15,-3-7 0 1,0 4 0-16,-1-4 0 16,1-1 0-16,-1 2 0 15,-3 6 0 1,0-6 0-16,0 5 0 31,0 1 0-31,0 1 0 0,0-1 0 31,4-1 0-31,-4 1 0 0,0 1 0 16,0-1 0-1,0-3 0 1,0 3 0-16,0-1 0 0,0-2 0 31,0-3 0-31,-4 5 0 0,-3-2 0 16,7 2 0-1,-7-8 0 1,3 5 0-16,-3-3 0 16,2 0 0-1,-2 1 0-15,0-5 0 16,-1 0 0-1,1 2 0-15,-4-2 0 16,0 1 0 0,-4 0 0-16,4-1 0 15,0-2 0 1,-4-1 0-16,-4 1 0 15,9-5 0 1,-4 1 0-16,-2 6 0 16,1-6 0-16,-3 3 0 31,2 0 0-31,-2-2 0 0,0 5 0 15,-1-3 0 1,1 0 0-16,-1-3 0 16,8-8 0-1,-7 2 0 1,3-1 0-16,-4-4 0 0,1 4 0 15,-1 3 0 1,0 0 0-16,1-2 0 16,3 2 0-1,1-7 0 1,-1-3 0-16,-4 2 0 15,4-1 0 1,-7 2 0 0,0-3 0-16,4 0 0 15,3 0 0-15,-1-3 0 16,2 2 0-16,-4-6 0 15,0 4 0 1,-1-4 0 0,-7 0 0-16,4 0 0 15,-5 0 0 1,-2 0 0-16,10 0 0 15,-6 0 0 1,6 0 0-16,0 0 0 16,-3 0 0-16,7 0 0 15,4-4 0 1,0 4 0-16,0-3 0 15,0 0 0 1,-3 3 0-16,2-4 0 16,5 2 0-1,-8-3 0-15,4 2 0 16,-5-1 0-16,2 1 0 15,-2-1 0 1,2 1 0 0,3-4 0-16,-4-3 0 15,0 0 0 1,0-1 0-1,0 1 0-15,5 2 0 0,-2 2 0 32,1-2 0-32,1 2 0 0,-2-1 0 15,1 0 0 1,0 0 0-1,4-3 0-15,7 3 0 16,-4 4 0 0,-3-1 0-16,3 4 0 15,4-3 0 1,-4 3 0-16,4-4 0 15,0 4 0 1,0 0 0-16,-3 0 0 16,3 0 0-16,-4-3 0 15,4-1 0 1,-4 4 0-16,4-3 0 15,0 3 0 1,0 0 0-16,0 0 0 16,0 0 0-1,0 0 0-15,0 0 0 16,0-4 0-1,8-2 0-15,10-2 0 16,4 2 0-16,11-1 0 31,-3 3 0-31,-1-2 0 0,5-6 0 16,-3 6 0-1,-3-8 0-15,-5 7 0 16,-5 3 0 0,-11 1 0-1,2 0 0-15,-7 3 0 0,-2 0 0 31,0 0 0-31,4 0 0 0,-4 0 0 32,0 0 0-32,0 0 0 15,0 0 0-15,0 0 0 16,0 0 0-1,0 0 0 1,0 0 0-16,0 0 0 16,0 0 0-16,0 0 0 15,0 0 0-15,0 0 0 16,0-4 0-1,0 4 0 1,-6-3 0-16,-6 3 0 16,8 0 0-1,-7 0 0-15,-4 0 0 16,0 0 0-16,1 0 0 15,2 0 0 1,-3 0 0-16,4 0 0 16,1 0 0-1,-5 7 0-15,-1-4 0 16,-1 4 0-1,-2 0 0 1,7 1 0-16,1 1 0 16,-3-6 0-1,6 1 0-15,-3 0 0 0,7 0 0 16,-3-2 0-1,3 2 0 1,1 0 0-16,-1-4 0 16,1 0 0-1,3 0 0 1,-4 4 0-16,4-1 0 0,-4-1 0 31,0 2 0-31,-3 0 0 0,-1 3 0 16,4-4 0-1,-3 1 0 1,0-1 0-16,0 1 0 15,3-1 0 1,4-3 0-16,-5 4 0 16,5-1 0-1,0 4 0-15,0 0 0 16,0 6 0-16,5-2 0 15,9 6 0 1,5 1 0-16,11 6 0 16,3-7 0-1,0 0 0-15,-3 1 0 16,0-8 0-1,-9 0 0-15,-2-3 0 16,-8 1 0 0,1-6-63-16,-2 2 2 0,6-4-73 31,-5 0-11-31,0 0 64 15</inkml:trace>
  <inkml:trace contextRef="#ctx0" brushRef="#br0" timeOffset="1190.0119">2874 10040 25 0,'0'-3'32'31,"0"-1"-14"-31,0 2 1 16,0-6-7-1,0 4-2-15,0-3-9 16,0 1 2-1,0 2 8-15,0 4 1 16,3-3 32-16,1-2 0 0,1 3 2 31,-5-5-1-31,0 0-17 16,0 4 2-16,0 3 0 15,0-4-1 1,0 1-4 0,0 0 0-16,0-1-15 15,0 0 2 1,0 0-12-1,0 4 0-15,-5 0 0 0,5 0 0 16,0 0 0 0,0 0 0-16,7 15 0 15,16 9 0 1,2 3 0-1,9 1 0-15,-8-1 0 16,0-2 0 0,-8-4 0-16,-3-1 0 0,-7-6-2 31,-1-4 1-31,-7 2-128 0,7-2-4 15,1-6-13 1</inkml:trace>
  <inkml:trace contextRef="#ctx0" brushRef="#br0" timeOffset="5450.0545">6415 9806 116 0,'0'0'99'15,"0"2"-5"1,-4-2-66-16,4 4 0 15,-4-4-9 1,4 0-1-16,-3 0-2 16,3 0 0-16,-5-6 1 15,2-6 1 1,-1-1-4-16,0-4 1 15,-3-1-9 1,3 0 1 0,-3 1-7-16,0-3 0 15,-4 2 0 1,7-6 0-1,0-3 0-15,0-5 0 0,4-6 0 16,-4 4 0 0,1-4 0-16,-1 3 0 15,0-3 0 1,1-1 0-1,-1 2 0-15,-3-1 0 16,3-6 0 0,-7-2 0-16,8 4 0 15,-2 1 0 1,2-4 0-16,-1 4 0 15,0 0 0-15,4-2 0 16,0-1 0 0,0-2 0-16,0 1 0 15,0-6 0 1,0 6 0-16,0 0 0 15,0 7 0 1,0 0 0-16,-4 7 0 16,4-5 0-16,4-1 0 15,-4 6 0 1,8-8 0-1,0 5 0-15,6 0 0 16,-6 10 0-16,-1-5 0 31,0-2 0-31,0 4 0 0,1-4 0 16,0-1 0-1,3-2 0-15,-4-1 0 16,8 0 0 0,-4 8 0-16,0-9 0 15,0 7 0 1,0-7 0-1,-1 5 0-15,-1 4 0 0,-2-1 0 32,0 4 0-32,1-4 0 0,7 1 0 15,0-5 0 1,0 4 0-1,-5 1 0-15,2 3 0 0,4-1 0 32,-10 1 0-32,5 7 0 0,0-4 0 31,4 1 0-31,0-1 0 15,3-4 0 1,1-1 0-16,-1-3 0 16,1 5 0-16,-5 3 0 15,5 3 0 1,8-2 0-16,-10 3 0 15,6-4 0 1,3-3 0-16,0-1 0 16,3 5 0-1,-2-4 0-15,1-1 0 16,3 5 0-1,2-1 0-15,3-4 0 16,-2 9 0-16,3-2 0 31,1 1 0-31,-9-1 0 0,3 5 0 16,2-1 0-1,0 6 0-15,-1 2 0 16,4 0 0 0,-3 1 0-1,-1 5 0-15,-8-3 0 16,5 3 0-1,-4 0 0-15,1 0 0 0,5 0 0 16,-2 0 0 0,0 3 0-1,3 8 0-15,-3 3 0 16,3 0 0-1,0 3 0 1,1 0 0-16,-2 4 0 16,6-1 0-16,-8 8 0 15,-4 0 0-15,7 3 0 16,-6 4 0-1,1 2 0 1,-1 10 0-16,-6-7 0 16,-2 9 0-1,7 3 0-15,-4-4 0 16,-3 0 0-1,-1 1 0-15,9-7 0 16,-13-5 0-16,2 5 0 16,-2 3 0-1,1-4 0-15,-1 8 0 16,1 6 0-1,0-3 0-15,3 4 0 16,-6 3 0 0,3-4 0-16,-4 0 0 31,-1 0 0-31,2-2 0 0,-1 5 0 15,-4 1 0 1,5-7 0-16,-5 11 0 16,4-1 0-1,-4-10 0 1,1 3 0-16,0-4 0 0,-1-5 0 31,3-1 0-31,-2-4 0 0,-4 1 0 16,-1-8 0-1,5-2 0 1,-4-1 0-16,-4-7 0 15,0 3 0 1,0-3 0-16,0 8 0 16,0-8 0-1,0 17 0-15,-8-5 0 16,-3-2 0-1,1 4 0-15,-5 3 0 16,-4-6 0-16,4 4 0 16,-4-6 0-1,1-1 0-15,-4 5 0 16,-8-6 0-1,4 1 0-15,0-1 0 32,-3 0 0-32,-1 4 0 0,0-11 0 15,-3 4 0 1,-1-4 0-16,-6-4 0 15,-1 2 0-15,1-5 0 32,-5-3 0-32,4 0 0 0,8-1 0 15,0-1 0 1,-1-7 0-16,1 2 0 15,0-3 0 1,-4-1 0 0,-4-3 0-16,-11 4 0 0,7-1 0 31,-3 0 0-31,4 1 0 0,3-4 0 31,8 0 0-31,-1 0 0 16,8 4 0-16,0-4 0 15,-3 0 0 1,6 0 0-1,-2 0 0-15,6 0 0 16,-6-4 0-16,-6-3 0 16,6 0 0-1,-4 0 0-15,-1 0 0 16,8 2 0-1,-1-7 0-15,4 6 0 16,-2-5 0 0,9 8 0-16,-7-4 0 15,5 0 0 1,-5 0 0-16,4-1 0 15,-3 3 0-15,0-3 0 16,-1 2 0 0,5-2 0-16,-2 4 0 15,5 4 0 1,1-3 0-1,-5 3 0-15,2-3 0 16,7 3 0 0,-2 0 0-16,-2-4 0 0,6 4 0 15,4-2 0 1,-4 2 0-1,4 0 0-15,0 0 0 16,-3 0 0 0,3 0 0-1,-5 0 0-15,5-5 0 0,0 5 0 31,0 0 0-31,0 0 0 0,0 0 0 16,-3-3 0 0,3-1 0-1,0-3 0-15,0-3 0 16,0-7 0 0,11-3 0-16,15-2 0 15,-4 1 0 1,0 1 0-16,1 3 0 15,-2-1 0 1,-5 1 0-16,0 3 0 16,-6 4 0-16,-7 2 0 15,1 5 0 1,-1 3 0-1,-3 0 0-15,0 0 0 16,0 0 0-16,0 0 0 31,0 0 0-31,-3 0 0 0,-8 7 0 16,0 3 0-1,-7 2 0-15,-1 1 0 16,-4 4 0-16,5 1 0 31,0 0 0-31,-1-2 0 0,-3-3 0 31,10 1 0-31,5 1 0 0,-4-5 0 32,3 1 0-32,5-8 0 15,-1 1 0-15,-3-4 0 16,0 3 0-1,3 0 0-15,-4 4 0 16,1 0 0 0,-1-4 0-16,5 4 0 15,-5-2 0-15,5-3 0 16,3-2 0-1,-4 4 0 1,4-1 0-16,0 8 0 16,0 3 0-16,11 10 0 15,15 0 0 1,7 14 0-16,-3-7 0 15,15-3 0 1,-9-4 0-16,-3-2 0 16,1-6 0-1,-4 1-9-15,-1 1 1 16,5-1-121-16,3-3-5 15,-7-7-6 1</inkml:trace>
  <inkml:trace contextRef="#ctx0" brushRef="#br0" timeOffset="52500.5295">4063 7217 122 0,'0'-7'106'31,"-4"0"-7"-31,0 0-71 16,1 1 3 0,-1-2-26-16,0 8 1 15,-4 0-8 1,1 10 1-16,3 15 5 15,1 6 1-15,3 3 3 16,0-3 0 0,7 5 5-16,16-8 0 15,-5-12 1 1,4-2 0-16,4-4-5 15,-4-10 0 1,5 0-22-16,-2 0 1 16,-2-17-101-1,-2-6-2 1,-1-5-10-16</inkml:trace>
  <inkml:trace contextRef="#ctx0" brushRef="#br0" timeOffset="52670.5312">3985 6940 126 0,'0'-4'41'0,"0"-2"2"16,0 3-129-1,0 3-2-15</inkml:trace>
  <inkml:trace contextRef="#ctx0" brushRef="#br0" timeOffset="52930.5338">4229 7154 106 0,'3'7'95'15,"9"4"-4"1,3 13-69 0,4 1 2-16,-1 6-17 15,4-1 0-15,1 5-31 16,-1 0 0-16,-1-4-74 15,-5 1-6 1,-9-9 27 0</inkml:trace>
  <inkml:trace contextRef="#ctx0" brushRef="#br0" timeOffset="53990.5444">8281 7227 114 0,'0'0'84'16,"-4"0"-3"-1,-3 0-67 1,4 11 2-16,3 16 7 16,0 11 0-1,3 4 1 1,12-4 0-16,4-6-4 15,-5-9 0-15,1-9-6 16,3-3 1-16,-3-11-47 16,10 0 0-1,-2-7-93 1,-4-24-10-16,-12-15 35 15</inkml:trace>
  <inkml:trace contextRef="#ctx0" brushRef="#br0" timeOffset="54110.5456">8182 7057 158 0,'0'-3'74'15,"0"0"-3"1,0-1-167-16,10 4-5 16,9 0 21-1</inkml:trace>
  <inkml:trace contextRef="#ctx0" brushRef="#br0" timeOffset="54660.5511">8540 7307 101 0,'0'0'95'16,"0"0"-6"-16,0 0-63 15,8 0 1 1,14-4-14-16,12 0 1 0,-1 1-8 31,-7 3-1-31,-4 0-2 16,-16 0 2-1,-6 15-1-15,-6 16 0 16,-20-1-5 0,0 5 1-16,7-4 11 15,16-11 1-15,6 3 5 16,31-21 0-1,25-2-30-15,0 0 1 16,0-6-106 0,-3-13-7-16,-12 10 9 15</inkml:trace>
  <inkml:trace contextRef="#ctx0" brushRef="#br0" timeOffset="92211.9312">13092 3546 143 0,'0'0'108'15,"0"10"-9"1,-3 26-75-16,-9 15 0 15,1 15-10 1,0 6 0-16,0 1-7 16,-4-11 0-1,4-11-3-15,-7-5 1 16,10-14-29-16,2-15 1 15,6-14-95 1,0-6-8-16,6-29 22 16</inkml:trace>
  <inkml:trace contextRef="#ctx0" brushRef="#br0" timeOffset="92541.9345">13362 3574 182 0,'-3'0'110'15,"-27"14"-6"1,-10 13-99 0,-12 4 1-16,-4 4 1 15,4 3 0 1,12-10-3-16,6-1 1 0,16-6 7 15,18 1 1 1,7 1 3 0,38-5 1-16,14-1-10 15,10 0 0 1,0-3-19-16,-11 0 0 0,-6-4-85 31,-16 1-2-31,-2-4-27 16,-15-5-8-1</inkml:trace>
  <inkml:trace contextRef="#ctx0" brushRef="#br0" timeOffset="93101.9401">13607 3592 182 0,'3'0'117'16,"1"0"-8"-16,4 0-91 16,11 13 1-1,-2 17-1 1,14 19 0-1,-6 10-8-15,5 0 1 0,-12-1-7 32,1-5 1-32,-8-11-5 0,0-16 0 15,-7-4 0 1,3-22 0-1,2-4 0-15,1-33 0 0,12-23 0 32,-7-12 0-32,1-2 0 0,-2 6 0 15,-11 13-26 1,8 14 2-1,1 9-46 1,-1 9-2-16,-1 8 10 16,1 5-2-1,0 3 67-15,1 7 2 16,-1 0 46-16,-7 3-2 15,0 26 2 1,-4 14 1-16,0 10-18 16,7 2-2-1,4 4-16-15,9-11 0 16,8-9-12-1,6-13 1-15,7-8-5 16,2-7 0-16,2-8-111 31,3-3-3-31,-10 0-29 0</inkml:trace>
  <inkml:trace contextRef="#ctx0" brushRef="#br0" timeOffset="94568.9554">13958 3563 108 0,'0'-3'105'16,"0"-1"-6"-16,0-10-57 16,0 4 2-1,0 0-30-15,0 2 1 16,0 8-17-1,0 0 1 1,0 0 3-16,4 23 1 0,8 7 2 31,-9 8 1-31,1 3 1 0,-4 8 0 16,0-5-3-1,-15-2 1 1,4-3-1-16,3-9 0 16,8-12 5-1,0-4 0-15,15-11-1 0,26 1 0 31,14-4-6-31,10 0 2 0,5 0-4 32,-4 0 0-32,-10 0 0 15,-11 0 0 1,-9 0 0-16,-14 6 0 15,-3 1-69 1,-1 0 1-16,-3 0-66 16,4-7-13-16,-1 0 74 15</inkml:trace>
  <inkml:trace contextRef="#ctx0" brushRef="#br0" timeOffset="96469.9754">14096 3577 151 0,'0'-7'117'16,"0"-3"-9"-16,0-1-78 16,0-1 0-1,4 7-21-15,-4 2 1 0,0 3-7 16,0 0 1-1,0 8 4 1,0 18 1-16,-4 6-2 16,-14 6 0-1,-8 7-3-15,-4 2 1 0,4-1-4 31,-1-4 1-31,13-5-1 16,11-9 0 0,3-7 0-16,6-4 2 15,36-7-3-15,10 2 0 16,14-9 0-1,5-3 0-15,-1 3 0 32,-14 1 0-32,-9-2-9 0,-13 3 1 15,-7 2-121 1,-9-2-5-16,-4 3-6 15</inkml:trace>
  <inkml:trace contextRef="#ctx0" brushRef="#br0" timeOffset="97769.9884">15475 3760 100 0,'-13'0'85'0,"-2"0"-5"16,-14 0-64 0,4 0 0-16,-6 11-3 15,6 10 1 1,-2 4-3-1,10 4 0-15,13 7 3 16,4-5 1 0,11-6 7-16,18-13-1 0,12-7-1 31,3-5-1-31,4-14-7 15,-3-14 1-15,6-7-6 16,-13-6 1 0,-8 3-4-16,-15 3 0 15,-15 4-5 1,0 3 1-16,-15 7-3 15,-8 8 1 1,1 2-2-16,-4 11 0 16,4 0 0-1,-8 11 0-15,8 17 3 16,-4 16 0-16,-7 5 1 15,7 5 0 1,4 9 0-16,3-5 0 31,5-1 1-31,10-10 0 0,4-5 6 31,0-14 0-31,11-6-1 0,22-19 2 16,12-6-8 0,18-40 0-1,22-15 0-15,-11-25 0 0,-16-11-4 31,-27-10 1-31,-31 4-3 0,-41 14 0 16,-45 20-1 0,-35 25 1-1,-9 29 3-15,-11 20 1 16,7 40 5-1,24 29 0-15,43 23 4 16,45 11 0 0,40 7-1-16,57-15 0 15,43-31-4 1,27-36 1-16,17-36-3 15,1-29 0 1,-23-26 0-16,-31-18 0 16,-50-3 0-16,-52-3 0 15,-26 9 0 1,-58 8 0-16,-24 28-36 15,-13 16 1 1,10 18-96-16,19 11-8 16,25 13 28-1</inkml:trace>
  <inkml:trace contextRef="#ctx0" brushRef="#br0" timeOffset="98884.0008">16262 3843 134 0,'0'7'105'15,"12"14"-7"-15,14 10-77 16,7 15 1-1,-4 5-7-15,2 5 0 16,-6-8 1 0,-7-10 1-16,-6-10 3 15,-5-15 1 1,-4-9-8-16,-3-4 1 15,0-17-18 1,-3-28 1-16,-4-8-1 16,0-1 0-16,7-5 2 15,0 3 0 1,14 8 2-16,12 7 0 15,7 9-1 1,4 15 1-16,1 13 0 16,3 4 1-1,-12 39 1-15,1 12 0 16,-9 12 0 0,2-5 0-1,-1 1 1-15,-11-18 0 0,4-9-1 31,-11-15 1-31,0-13-3 0,-4-4 0 16,0-21 0 0,0-17 0-1,0-17 0-15,0 0 0 16,7-1 0-1,11 3 0 1,12 16 0-16,0 9 0 16,6 11 0-16,-5 9 0 15,6 8 0 1,-12 18 0-16,5 17 0 15,-8 10 0 1,-11 7 0-16,-3-3 0 16,-4-5 0-1,-1-6 0-15,-3-13 0 16,0-8 0-16,0-7 0 15,0-6 0 1,0-1 0-16,0-3 0 16,0 0 0-1,0 0 0-15,0 4 0 16,0-4 0-1,0 0 0 1,0 0 0-16,0 0 0 16,0 3 0-16,0-3-11 15,0 4 1-15,4-4-88 16,4 0-4-1,3-4-29 1,3-14-9-16</inkml:trace>
  <inkml:trace contextRef="#ctx0" brushRef="#br0" timeOffset="99274.0047">17222 3909 180 0,'8'-3'130'16,"10"3"-7"-1,12-4-93 1,18 4 0-16,11 0-22 15,4 0 2 1,-4-7-10-16,-11-3 0 0,-18-7-15 31,-16 3 1-31,-14-3-8 16,-10 0 0-16,-31 2 11 15,-11 9 0 1,-7 6 12-16,3 6 0 16,1 26 15-1,18 13 0-15,18 3 5 16,19 1 0-1,8 2-12-15,27-13 1 16,14-6-10 0,7-15 0-16,4-10-68 15,3-7 1 1,3-14-67-16,1-21-13 15,-4-16 74 1</inkml:trace>
  <inkml:trace contextRef="#ctx0" brushRef="#br0" timeOffset="99514.0071">17692 3823 185 0,'0'14'121'16,"0"7"-6"0,22 13-90-16,15 4 1 0,11 3-10 31,8 1 0-31,-4 0-13 0,-23-4 1 31,-17 0-4-31,-12 0 0 16,-37 0 0-1,-12-10 0-15,9-8-29 16,3-9 2-16,14-11-103 15,23-17-8 1,0-32 19-16</inkml:trace>
  <inkml:trace contextRef="#ctx0" brushRef="#br0" timeOffset="99934.0113">18085 3584 187 0,'7'8'130'31,"4"25"-7"-31,14 20-96 0,-5 19 0 16,-2 8-19 0,-6-1 1-16,-9-7-9 15,-3-12 0 1,0-22 0-1,0-17 0-15,0-18 0 16,15-3 0 0,8-28 0-16,6-13 0 0,5-8 0 15,6 5 0 1,5 12 0-1,-13 15 0-15,-9 17 0 16,-8 14 0 0,-11 28 0-1,-4 9 0-15,0 12 0 16,0-5 0-16,-8-9 0 15,8-8 0-15,0-13-19 16,0-17 1 0,18-11-112-1,12-18-5-15,8-40 6 16</inkml:trace>
  <inkml:trace contextRef="#ctx0" brushRef="#br0" timeOffset="100154.0135">19037 3473 193 0,'7'7'129'0,"5"35"-7"16,-2 20-98 0,2 25 1-16,-9 13-17 15,5-3 2 1,-1-3-22-16,4-15 1 31,4-17-119-31,4-14-4 0,2-19-2 16</inkml:trace>
  <inkml:trace contextRef="#ctx0" brushRef="#br0" timeOffset="113213.1449">12986 5539 88 0,'0'0'104'32,"-5"-4"-8"-32,-2 4-50 0,3 0-1 15,4 0-21 1,-4 0-1-16,4 0-8 15,0-3 1-15,0 3 0 32,20 0 1-32,20 0-7 0,15 0 1 31,19 0-11-31,15 0 0 0,11 7 0 31,-6-1 0-31,-9 2 0 0,-16-2 0 16,-20-6 0-1,-24 4 0 1,1-4 0-16,-15 0 0 0,-7 0 0 31,-1 0 0-31,-3 0-47 16,0 0 2-1,0 0-87-15,0 0-9 16,-10 0 41-1</inkml:trace>
  <inkml:trace contextRef="#ctx0" brushRef="#br0" timeOffset="114063.1534">14029 5297 123 0,'0'-4'112'16,"0"2"-7"-16,0-3-76 31,3 5 0-31,3 0-14 0,-3 0 1 31,8 18 6-31,-5 20 1 0,6 3-10 16,3 8 1-1,-8 10-10 1,-3-5 2-16,-4 1-6 16,0-2 0-1,0-11 0-15,0-11 0 0,0 0 0 31,0-6 0-31,0-8 0 0,0-7 0 16,0-3-33 0,0-7 2-1,0 0-100-15,0 0-7 16,0-20 23-1</inkml:trace>
  <inkml:trace contextRef="#ctx0" brushRef="#br0" timeOffset="114653.1593">14474 5467 137 0,'0'-4'96'0,"0"-6"-6"0,0 3-82 31,-8 3 0-31,-7 4-5 0,-3 0 0 16,-1 8-3-1,-2 15 0-15,2-2 1 16,0 7 0-1,5 7 5 1,-1 3 1-16,11 3 14 16,8-3 0-1,-4-3 9-15,26-1 1 0,11-3-12 31,7-13 1-31,12-14-16 16,-1-4 1-16,4-18-5 16,-7-21 0-1,-7-8 0 1,-12-9 0-16,-11-9 0 15,-15 5 0-15,-7-1 0 16,-18 18 0 0,-19 13 0-16,-10 9 0 15,-24 11 0 1,11 10 0-16,1 0-36 15,7 24 1 1,15 3-86-16,11 8-5 16,9 3 16-1</inkml:trace>
  <inkml:trace contextRef="#ctx0" brushRef="#br0" timeOffset="115583.1686">14910 5334 148 0,'5'0'111'15,"-2"-2"-8"-15,1-2-76 16,0 4-1-16,8 0-6 15,-2 0 1 1,2 18-3 0,2 6 1-16,1 10-11 15,3-2 2-15,-4 11-10 31,6 0 0-31,-6-6 0 0,5 4 0 16,-4 2 0 0,-4-8 0-16,3-4 0 15,1-11 0-15,-7 4 0 31,2-3 0-31,-2-7 0 16,-4-3 0 0,-1-1 0-16,1 0 0 0,-4-4 0 31,3-2 0-31,3 0 0 15,-6-4 0-15,2 0 0 16,-2 0 0 0,0 0 0-16,0 4 0 0,0-4 0 31,0 0 0-31,4 3 0 15,-4-3 0 1,0 0 0-16,0 0 0 16,0 0 0-1,0 0 0-15,0 0 0 16,0 0 0-16,0 0 0 15,0 0 0 1,0 0 0-16,0 0 0 16,0 0 0-1,0 0 0-15,0 0 0 16,0 0 0-1,0 0-114-15,0 0-3 16,0 0-27-16</inkml:trace>
  <inkml:trace contextRef="#ctx0" brushRef="#br0" timeOffset="116113.1739">15210 5864 202 0,'0'0'136'0,"0"0"-6"15,0 0-109 1,0 0 1-16,0-21-22 0,8-9 0 16,18-23 0-1,11-9 0-15,8-14 0 16,-1-14 0-1,-7 4 0 1,0 17 0-16,-15 6 0 16,-11 18 0-16,-3 11-39 31,-4 10 1-31,-4 6-93 0,0 7-9 15,0 4 33 1</inkml:trace>
  <inkml:trace contextRef="#ctx0" brushRef="#br0" timeOffset="118343.1962">16118 5542 115 0,'0'0'100'16,"0"-3"-5"0,0 3-67-1,0-4 0-15,8 1-2 16,21-1-1-16,19-2 2 15,11 0 1-15,12-2-13 16,3 4 1 0,4 4-13-1,-15 0 2-15,-15 0-5 16,-11 0 0-1,-11 0-23-15,-8 0 2 16,-10 4-59-16,-4 4-2 16,-4-6-35-1,0 2-8-15,0-4 68 16</inkml:trace>
  <inkml:trace contextRef="#ctx0" brushRef="#br0" timeOffset="118633.1991">16377 5314 127 0,'0'0'106'15,"0"0"-6"1,0 14-64-1,12 21 1-15,-1 16-11 16,-1 19 0-16,2 5-12 31,-5 2 0-31,5-9-6 0,-5-12 0 16,-4-10-6-1,-3-12-1-15,0-10-105 16,0-7-2-16,0-3-34 31,0-14-9-31</inkml:trace>
  <inkml:trace contextRef="#ctx0" brushRef="#br0" timeOffset="123863.2523">17237 5235 130 0,'0'0'98'16,"0"-4"-7"-16,0 4-80 15,0 0-1 1,0 0-5-16,0 0 0 16,-4 7 6-1,-3 14 1-15,-5 3 0 16,1 7 0-16,0 11-4 31,0-1 0-31,8-2-1 0,3 2 0 16,0-7 8-1,0-3 1-15,7-6 2 16,30 3 1-1,0-8-12 1,7 1 2-16,4-11-9 0,0-7 0 16,-3-3-4-1,-4 0 2-15,-12 0-62 16,-6-17 0-1,-9-17-68 1,-10-7-12-16,-4-8 68 16</inkml:trace>
  <inkml:trace contextRef="#ctx0" brushRef="#br0" timeOffset="124073.2544">17244 4841 238 0,'0'-8'128'0,"-3"-2"-2"16,3-1-140-1,0 5 1-15,0 6-90 16,0 0-2-16,14 13-19 15,9 11-6 1</inkml:trace>
  <inkml:trace contextRef="#ctx0" brushRef="#br0" timeOffset="124783.2615">17866 5473 88 0,'0'0'104'16,"0"6"-7"-16,0 16-48 15,7 16 0 1,1 4-24-1,0 13 1-15,-5-3-16 0,4-11 1 32,-7 4-4-32,0-13 0 15,0-9-18 1,4-9 0-16,-4-3-112 15,4-11-7-15,0 0 6 16</inkml:trace>
  <inkml:trace contextRef="#ctx0" brushRef="#br0" timeOffset="126218.2763">18403 5017 37 0,'-7'0'69'31,"-1"0"-3"-31,-2 0-22 0,-1 0 0 16,-1 0-14-1,1 0 1-15,0 0-14 16,5 0 1-1,1 0-2 1,5 0 1-16,-4-4-8 16,4 4 0-1,0 0-5-15,4-7 1 0,18 4 3 16,4-4 0-1,14-1 5 1,9 2 0-16,14-1-4 16,7 3 1-1,0 4-9-15,-6 0 1 16,-9 0-3-1,-7 17 1-15,-15 8 2 16,-13 6 1 0,-20 0 3-16,-4 3 1 15,-30 2-2-15,-11-11 0 16,-10 1-4-1,10-9 2-15,5-5-3 16,14-9 0 0,15 0 0-16,11 1 0 15,15 3-2 1,26 3 1-16,22 7-1 15,15 7 1 1,-1 17 0-16,-18 5 0 16,-11 2 2-1,-37 11 1 1,-18-1 0-16,-49-5 1 0,-6-5-3 31,-14-16 0-31,0-8-36 0,-2-10 2 16,15-4-97-1,14 0-8 1,15-7 27-16</inkml:trace>
  <inkml:trace contextRef="#ctx0" brushRef="#br0" timeOffset="128484.2995">19225 5516 49 0,'-3'0'74'0,"-1"2"-2"15,0 5-36 1,-3 0-1-16,7 6-8 15,0 1 2 1,0-6-1-16,22 2 1 16,8 1-6-1,-4-11-1-15,7 0-10 16,-7-14 1-1,0-1-6 1,-4-9 0-16,-3-7-3 16,-11-18 0-16,-5 8-2 15,-3-3 0-15,0-6 0 16,-11 9 1-1,7 7 1 1,4 2 0-16,0 1-2 16,26 11 1-1,11 6-5-15,11 7 1 16,-7 7-3-16,-8 14 1 15,-11 24 1 1,1 4 0-16,-4 6 5 16,6 1 0-1,13-8 2-15,25-10 1 16,6-7-4-1,10-14 0-15,2-2-48 16,-14-4 1 0,-8-4-84-16,-15 0-11 15,-14-4 44-15</inkml:trace>
  <inkml:trace contextRef="#ctx0" brushRef="#br0" timeOffset="132761.3429">14362 6940 44 0,'-2'0'80'16,"-6"0"-1"-16,-6 0-28 15,2 0-2 1,4 0-17-16,5 0-1 15,-2 0-8 1,5 0-1-16,8 0 1 16,29-4 1-1,18 2-6-15,24-8 1 16,1 2-14-1,-1 1 1-15,-13 4-4 16,-10 3 1-16,-16 0-23 31,-13 0 2-31,-5 0-86 0,-6 0-3 16,-6 0-18-1,-2 0-5-15</inkml:trace>
  <inkml:trace contextRef="#ctx0" brushRef="#br0" timeOffset="133531.3506">14575 6723 107 0,'0'0'81'0,"0"0"-2"15,-6 0-53 1,6 27 0-16,0 14 9 16,0 14 1-1,12 11-16-15,3 7 0 16,-4-4-12-1,0 1 1-15,-3-16-6 16,-1-5 1-16,1-11-78 16,-1-7 0-1,5-14-52 1,2-13-9-16,1-8 90 15</inkml:trace>
  <inkml:trace contextRef="#ctx0" brushRef="#br0" timeOffset="135624.3718">18755 6525 164 0,'0'0'100'0,"0"-4"-8"16,11 0-90-16,26 2 1 16,11-5 1-1,8-1 0 1,-8 8-7-16,0 0 2 15,-18 0 2 1,-12 0 3 0,-3 0 5-16,-8 15 1 0,-2 2-3 31,-2 4 0-31,-3 10 3 0,0 10 0 15,0 11 6 1,-3 17 1 0,-2 5-2-16,-2-6 0 0,0-3-7 31,-1-2 1-31,1-14-7 0,4-8 1 31,3-13-25-31,0-10-1 16,0-9-107-1,0-9-7-15,0-7 14 16</inkml:trace>
  <inkml:trace contextRef="#ctx0" brushRef="#br0" timeOffset="135794.3735">18847 6871 164 0,'12'-7'116'0,"21"-3"-7"16,16 0-113-16,6-2 0 16,0 9-105-1,-7 3-7-15,-6 0 12 31</inkml:trace>
  <inkml:trace contextRef="#ctx0" brushRef="#br0" timeOffset="136914.3847">19292 6924 51 0,'0'3'77'0,"0"6"-2"16,7 5-32 0,16-3 0-1,2-1-10-15,6 1-1 16,-2-8-10-1,1-3 0 1,-5 0-11-16,-5-18 0 0,-3 1-7 31,-2-9 1-31,-7-3-5 0,-5-5 0 16,-3-1-2-1,0 0 1 1,0 4 0-16,0 3 1 16,0 5 0-1,0-2 1-15,0 11 2 16,0-3 0-1,0 3-1-15,8 4 2 16,-4 2-4-16,-1 8 0 16,1-2 0-1,-4 2 1-15,3 0 0 16,-3 0 0-1,4 0-1-15,-4 0 0 16,4 0 0 0,0 0 1-16,-4 0 0 31,3 0 0-31,0 0-1 0,6 0 1 15,2 10-2 1,3 4 1-16,-3 3-1 16,7 0 1-16,1 11 0 31,-4-1 0-31,-3 5 3 0,-8 6 1 15,-4 0 1 1,0 0 0-16,0-7 6 16,0-4 1-1,3-10-1 1,19-3 1-16,12-10-10 15,7-4 1 1,3 0-3-16,-7 0 0 0,-8 0-4 31,-3 0 1-31,-10 0-55 16,-9 0 1-16,-7 0-74 15,0 0-11 1,0 0 58-16</inkml:trace>
  <inkml:trace contextRef="#ctx0" brushRef="#br0" timeOffset="151264.5291">15466 6525 5 0,'0'0'54'0,"0"-4"3"0,0 0-11 31,0-1-2-31,0 1-16 0,0 0 1 15,0 4-23 1,0 0 2 0,0 0-13-16,0 0 1 15,-11 17 2 1,-3 8 1-16,-5 13 3 15,4 14 0 1,1 7 4-16,5 10 1 16,6-1 0-1,3-8 2-15,15-9-2 16,15-5 1-16,25-12-91 15,19-12-5 1,12-13-9-16</inkml:trace>
  <inkml:trace contextRef="#ctx0" brushRef="#br0" timeOffset="151944.5359">18162 6432 49 0,'-3'0'84'16,"-1"-4"-4"-1,-3-3-39-15,0 4 0 16,7 3-35 0,0 0 0-1,3 0-11-15,23 14 0 16,15 20 4-1,-4 17 0-15,-7 16 3 0,-9 16 1 16,-16 4 0 0,-10-1 0-1,-28-2-86-15,-7-2-5 16,-8-13-5-1</inkml:trace>
  <inkml:trace contextRef="#ctx0" brushRef="#br0" timeOffset="156434.5808">15955 6643 84 0,'0'0'70'0,"-11"0"-3"16,0 0-57 0,-4 17 0-1,0 7 11-15,8 11 0 0,0 0 6 16,7-4 0-1,0-1-2-15,10-5 2 16,9-7-10 0,0-5 0-1,-1-3-8-15,4-3 1 16,1-7-58-1,-5 0-2-15,5-17-70 16,-9-14-10-16,-3-18 58 16</inkml:trace>
  <inkml:trace contextRef="#ctx0" brushRef="#br0" timeOffset="156574.5822">15955 6345 163 0,'0'-4'77'16,"0"4"-4"-16,0 0-170 15,0 0-6-15,7 18 20 16</inkml:trace>
  <inkml:trace contextRef="#ctx0" brushRef="#br0" timeOffset="156934.5858">16289 6785 121 0,'0'3'100'16,"0"11"-7"-1,0 13-69-15,0 5 0 16,-5 2-12-1,-2 5 1-15,4-2-10 16,-1 2 1 0,4-12-53-16,0-10 2 15,0-6-62 1,0-11-7-16,7-11 54 15</inkml:trace>
  <inkml:trace contextRef="#ctx0" brushRef="#br0" timeOffset="157254.589">16489 6677 130 0,'0'0'124'15,"7"0"-10"1,24 0-78-16,9 0-1 15,15 0-34 1,-7 0 0-16,-8 0-44 16,-6 4-2-1,-16-1-70-15,-6 4-12 16,-12-7 46-1</inkml:trace>
  <inkml:trace contextRef="#ctx0" brushRef="#br0" timeOffset="157696.5936">17013 6604 81 0,'-6'0'76'15,"2"0"-3"1,-10 0-51-16,-5 21 0 15,8 7 10 1,4 14-1 0,7 9 0-16,0-6 1 0,10 0-13 31,9-7 1-31,3-10-8 0,-3-10 0 15,7-8-37 1,-4-6 0 0,1-4-98-16,-2-14-8 15,2-25 26 1</inkml:trace>
  <inkml:trace contextRef="#ctx0" brushRef="#br0" timeOffset="157846.5951">16981 6310 166 0,'0'0'44'15,"0"0"-1"1,0 0-147-16,18 0-4 16,1 4 67-1</inkml:trace>
  <inkml:trace contextRef="#ctx0" brushRef="#br0" timeOffset="158416.6008">17333 6754 170 0,'0'0'107'16,"0"0"-8"-16,8 0-97 15,2 0 0 1,9 0-4-16,-4 0 1 16,7 0 2-1,-7 13 1-15,-4 5 2 16,-7 5 0-1,-4 5-2-15,0 0 1 16,-15 3-2-16,0 1 1 16,4-9 12-1,7-2 0-15,4-3 4 16,15-8 1-1,22-3-14-15,8 0 0 16,-1-4-34 0,-4 1 1-1,-10-1-94-15,0 1-8 16,-12 0 23-1</inkml:trace>
  <inkml:trace contextRef="#ctx0" brushRef="#br0" timeOffset="160745.6249">16227 7954 149 0,'0'-4'114'0,"10"4"-8"31,30-3-79-31,16 3-1 16,29-4-16-1,0 4 1-15,-4 0-7 16,-10 0 0-16,-16 0-10 15,-14 0 1 1,-3 0-54 0,-17 0 0-16,-10 0-57 15,-11 0-8-15,0-10 58 16</inkml:trace>
  <inkml:trace contextRef="#ctx0" brushRef="#br0" timeOffset="160951.6275">16510 7761 115 0,'8'13'98'16,"7"17"-6"-16,3 19-72 15,-2 14 0 1,-6 7-18 0,6 2 1-16,-6-3-96 15,5 1-7 1,0-19-5-16</inkml:trace>
  <inkml:trace contextRef="#ctx0" brushRef="#br0" timeOffset="164681.6648">20340 7743 123 0,'0'-4'96'0,"0"1"-7"16,0 3-70-1,0 0 0-15,0 13 5 16,0 19 0-16,4 9 5 15,-1 15 0 1,-3-1-8-16,0 8 0 16,0-12-14-1,-3-13 0 1,-4 1-6-16,0-15 1 15,3-11-49 1,4-9 1-16,0-4-86 0,0-14-10 16,7-24 44-1</inkml:trace>
  <inkml:trace contextRef="#ctx0" brushRef="#br0" timeOffset="164991.6679">20499 7885 115 0,'12'14'112'0,"7"6"-9"15,14 11-54 1,18 5 0-16,1-13-19 16,7-12 1-1,-3-11-21 1,-11-5 2-16,-12-18-12 15,-22-12 0 1,-11-3-3-16,-40 1 1 0,-16 2-3 31,-7 10 1-31,-4 15-8 16,4 10 0-16,15 7-26 15,18 21 1 1,30 7-81-16,8 2-10 16,32-9 26-1</inkml:trace>
  <inkml:trace contextRef="#ctx0" brushRef="#br0" timeOffset="166125.6796">21037 7919 20 0,'0'4'60'16,"0"4"0"0,0 4-14-16,0 2-1 15,14 7-6 1,6-3 0-1,5-1-9-15,9-3 1 0,-8-8-11 32,-1-2-1-32,-7-4-10 0,-3 0 1 15,4-8-5 1,-12-8 0-16,-3-8-4 15,-4-8 0 1,0 2-2 0,0 2 1-16,0-3-1 15,-4 6 1 1,4-6 3-16,4 7 1 0,26-3 1 31,10 2 0-31,11 9-5 16,-5 4 0-1,-1 12-2-15,-9 0 0 16,-6 17 0-16,-8 7 0 0,-15 12 1 31,-3 1 0-31,-4 1 3 31,0-3 0-31,4-3 8 0,15-5 1 16,21-3 0-1,8-6 0-15,8-8-8 16,3-1 0-16,-7-4-23 31,-7-2 1-31,-5 1-108 0,-14-4-8 16,-11 0 12-1</inkml:trace>
  <inkml:trace contextRef="#ctx0" brushRef="#br0" timeOffset="166885.6872">17062 7720 55 0,'0'-5'60'16,"0"5"-2"-16,-18 0-34 16,-8 0 0-1,1 28 13-15,-2 10 1 16,9 10-11-1,7 15-1-15,11-5-14 16,29 7 1-16,16-12-49 16,29 3 0-1,8-8-70 1,10-21-7-16,19-19 46 15</inkml:trace>
  <inkml:trace contextRef="#ctx0" brushRef="#br0" timeOffset="167425.6926">19628 7632 169 0,'0'-4'104'16,"9"4"-5"0,16 0-97-16,16 4 0 15,3 31-2 1,1 18 0-16,-7 12 1 15,-17 14 0-15,-13 7-27 32,-8 8 1-32,0 0-78 0,-29-12-6 15,-9-6 25 1</inkml:trace>
  <inkml:trace contextRef="#ctx0" brushRef="#br0" timeOffset="170215.7205">18213 7857 96 0,'-2'7'94'31,"-6"11"-5"-31,1 2-56 0,0 11 1 15,7 4-4 1,0 3 0 0,14-11-9-16,16-2 0 15,3-15-11 1,5 0 0-16,2-10-15 15,-3 0 1 1,-4-10-101-16,-3-11-3 0,-8-13-18 31</inkml:trace>
  <inkml:trace contextRef="#ctx0" brushRef="#br0" timeOffset="170365.722">18299 7507 141 0,'0'-3'70'31,"0"0"-3"-31,0-1-157 0,8 4-4 16,3 4 22-16</inkml:trace>
  <inkml:trace contextRef="#ctx0" brushRef="#br0" timeOffset="170695.7253">18755 7978 142 0,'0'18'109'16,"0"9"-9"-16,0 11-83 15,0 14 1 1,0 7-50-16,0-7 3 16,0-7-76-1,0-11-7-15,15-17 31 16</inkml:trace>
  <inkml:trace contextRef="#ctx0" brushRef="#br0" timeOffset="171495.7333">22233 7615 71 0,'0'0'100'0,"0"0"-6"31,7 0-36-31,27 0-1 0,18 0-21 31,14 0 0-31,8 0-22 16,-3 0 1-16,-5 0-14 15,-18 0 0 1,-11 0-13-16,-14 0 1 0,-8 0-52 31,-4 3-2-31,-8 4-53 0,2-4-11 31,-5-3 61-31</inkml:trace>
  <inkml:trace contextRef="#ctx0" brushRef="#br0" timeOffset="171755.7359">22288 7790 193 0,'19'0'130'0,"40"0"-7"32,20 0-103-32,9 0 0 0,1 0-28 31,-12 0 1-31,-17 0-84 0,-20 8-1 15,-2-4-33 1,-16-4-9-16</inkml:trace>
  <inkml:trace contextRef="#ctx0" brushRef="#br0" timeOffset="172495.7433">23488 7497 45 0,'0'0'57'0,"0"-2"2"16,0 2-35-1,-10-5 1-15,-5 5 1 16,3 0 2 0,-10 0-10-16,-4 5 1 15,-3 14-6 1,0 9 1-1,1 9 0-15,11 9 0 0,2 10 8 16,15-8 0 0,3-3 2-16,20-4 0 15,14-9-4 1,7-11 1-1,12-4-11-15,3-14 2 16,16-3-12 0,-9-6 0-16,1-19 0 15,-8-17 0 1,-22-9 0-16,-18-5 0 15,-19-6 0-15,-23 6 0 16,-33 12-17 0,-10 12 2-16,-8 15-115 15,7 17-5 1,15 7 3-16</inkml:trace>
  <inkml:trace contextRef="#ctx0" brushRef="#br0" timeOffset="175165.77">12703 9196 115 0,'0'0'95'16,"0"10"-6"-1,0 19-65-15,0 12 0 16,0 14-10-1,0 4 2-15,-3 7-9 16,-8 3 0 0,-4-7-17-16,-1-10 1 15,10-18-95 1,-2-20-7-16,8-14 6 15</inkml:trace>
  <inkml:trace contextRef="#ctx0" brushRef="#br0" timeOffset="175455.7729">13085 9273 110 0,'0'0'78'16,"-11"0"-2"-16,-22 13-76 15,-16 18 0 1,-10 3 8-16,-4 5 1 0,0-8 11 31,4-4 1-31,25-6 0 16,12-4 1-16,19-6 0 15,3-5-1 1,40 2-8-1,27-1 1-15,3 3-17 16,5 1 0-16,-16 2-88 16,3 4-2-16,-21 4-26 15,-15-6-7 1</inkml:trace>
  <inkml:trace contextRef="#ctx0" brushRef="#br0" timeOffset="175915.7775">13396 9282 146 0,'0'0'95'16,"4"0"-5"-1,-1 11-86-15,1 13 1 16,7 10 5 0,9 12 0-1,-6-1 9-15,0 6 1 0,-2-9 11 31,-1-11 0-31,-5-10-9 16,6-11 0-16,-1-10-20 16,8-16 2-1,3-26-4-15,5-17 0 16,-10 0 0-1,-2 0 0-15,-4 7-55 16,-7 7 1 0,0 21-79-16,3 10-10 15,-4 14 54 1</inkml:trace>
  <inkml:trace contextRef="#ctx0" brushRef="#br0" timeOffset="176225.7806">13841 9251 179 0,'0'0'116'15,"0"0"-7"-15,0 10-97 16,0 22 0-16,-4 2-5 31,-8 11 1-31,1-3 8 0,4 0 0 16,3-12-2-1,4-9 1-15,7-10-12 16,20-8 1-1,17-3-4 1,8 0 0-16,4 0-130 16,-1 0-4-1,8 0-13-15</inkml:trace>
  <inkml:trace contextRef="#ctx0" brushRef="#br0" timeOffset="177255.7909">14777 9251 162 0,'0'-2'107'16,"0"2"-7"0,0 0-89-16,-15 0 1 15,1 0-3 1,-8 2 0-16,-1 23-3 15,1 2 0-15,3 5 1 16,5-2 0 0,10-9 10-16,4-7 0 15,0-10-3 1,18-4 1-16,5-14-11 15,2-11 0 1,-2 1-3-16,-8 4 2 31,-4 2-6-31,-4 8 2 0,1 10 1 16,-8 7 0-1,0 24 1-15,3 6 2 16,9 6-3 0,2-2 0-16,9-13 0 15,-2-11 0-15,9-13 0 31,0-4 0-31,-4-21 0 0,-4-11 0 16,-7-16 0 0,-11-7 0-16,-4-4-4 15,-23-7 2 1,-21 15-5-1,-8 13 1-15,-19 13-2 16,1 25 1 0,0 18 3-16,3 33 1 0,23 23 5 31,11 16 0-31,29-5 8 15,18-2 0-15,45-28-2 16,20-27 1 0,24-28-9-16,-7-24 0 0,-5-24 0 31,-29-14 0-31,-29-14 0 15,-33 6 0 1,-23-3-23-16,-36 18 1 16,-15 17-108-1,0 18-6-15,0 6 11 16</inkml:trace>
  <inkml:trace contextRef="#ctx0" brushRef="#br0" timeOffset="178255.8009">15710 9376 142 0,'4'18'102'0,"8"19"-7"16,-1 1-77-1,-1 11 1-15,2-5 11 16,-5-13 0-16,-3-5-2 15,1-20 1 1,-3-6-21-16,6-3 2 16,3-26-10-1,0-15 0-15,0-2 0 16,4-1 0-1,3-2 0 1,9 4 0-16,2 10-5 0,1 11 1 16,3 11 1-1,-7 13 0-15,0 6 4 16,0 22 1-1,-8 6 1 1,-3 12 0-16,-7-8-1 16,-1-8 2-16,-3-1-4 31,-4-15 0-31,3-8 0 0,-3-6 0 15,0-6 0 1,0-20 0-16,12-11 0 16,-1-4 0-1,4-8 0 1,6 4 0-16,6 6 0 15,-2 10 0 1,5 3 0-16,-4 9 0 0,4 17 0 31,-4 0 0-31,-11 31 0 16,3 14 0-16,-11 4 0 15,-7 0 0 1,0 2 0-16,0-13 0 16,0-4 0-1,0-12 0-15,0-8 0 16,4-7 0-1,11-7 0-15,0 0 0 16,0 0 0-16,3 0 0 16,-3-4 0-1,3-3 0-15,-3 0 0 16,0-3 0-1,-4 3-49-15,0-3 2 32,0-2-85-32,1-1-10 0,-2 3 45 31</inkml:trace>
  <inkml:trace contextRef="#ctx0" brushRef="#br0" timeOffset="178625.8046">16614 9404 159 0,'0'0'128'0,"0"0"-9"0,0 0-82 31,0-4 1-31,8 4-26 0,18-3 1 15,19-8-11 1,3 5 1 0,0-9-3-16,-4 1 0 15,-10-6 0 1,-16-1 0-16,-14 1 0 15,-4-1 0 1,-34 7 0-16,-7 8 0 16,-11 6 0-1,5 6 0-15,-2 25 0 16,13 14 0-1,9 4 0-15,17 6 0 16,10-10 0-16,10-4 0 16,17-10-3-1,13-17 1-15,5-7-66 31,-2-7-4-31,13-17-60 0,0-21-14 16,0-14 76 0</inkml:trace>
  <inkml:trace contextRef="#ctx0" brushRef="#br0" timeOffset="178855.8069">17029 9227 154 0,'-18'0'105'0,"6"14"-6"16,-2 10-78 0,14 11 0-16,0 4 3 15,26-2 0 1,18 1-11-1,-6-7 1-15,-10-7-6 16,-12 8 1 0,-16-1-2-1,-19 6 1-15,-21-5-65 16,-2-1 0-16,9-3-76 15,19-15-11-15,14-9 60 16</inkml:trace>
  <inkml:trace contextRef="#ctx0" brushRef="#br0" timeOffset="179395.8123">17555 9058 156 0,'11'27'123'15,"4"8"-9"1,3 20-78-16,-4 19 0 0,2-6-19 31,-12 5 1-31,-4-15-13 0,0-17 1 16,-15-12-6-1,4-15 0 1,3-14 0-16,5-21 0 16,3-24 0-1,7 3 0-15,31-6 0 16,6 7 0-1,15 16 0-15,-11 18 0 16,-10 7 0-16,-13 14 0 16,-7 17 0-1,-10 15 0-15,-8-2-73 16,4 4-3-1,7 5-58-15,11-16-14 16,15-8 82 0</inkml:trace>
  <inkml:trace contextRef="#ctx0" brushRef="#br0" timeOffset="180235.8207">18855 9169 55 0,'-4'0'88'15,"-6"-4"-3"1,-5 0-34-16,2-2-1 15,7-2-20-15,6-2 3 16,0 1-9 0,15-5 0-16,18-1-1 15,19 1 0 1,15 0-11-1,18 8 1-15,0-1-13 16,-4 7 0-16,-10 17 0 16,-11 10 0-1,-17 11 0-15,-16 11 0 16,-24 6 0-16,-6-3 0 15,-38 8 0 1,-16-12 0 0,-16-10 0-16,7-11 0 15,3-10 0 1,7-17 0-1,14 0 0-15,13-24 0 0,22 0 0 16,7 0 0 0,26 7 0-16,22 6 0 15,5 11 0 1,2 0 0-1,0 14 0-15,8 10 0 16,-4-3 0 0,9-4 0-16,2-7-7 15,6-2 1 1,3-8-123-16,-4 0-5 15,-9-4-7-15</inkml:trace>
  <inkml:trace contextRef="#ctx0" brushRef="#br0" timeOffset="370403.7454">14514 10559 80 0,'-4'0'92'15,"-3"0"-4"1,4 0-64-16,-1 0 0 16,4 0-18-1,0 0 2-15,11 0 3 16,19 0 0-1,2 0-5-15,9-4 0 16,4 0-1 0,-11 2 0-16,-9-1 2 15,-2 3 0-15,-12 0 1 16,-4 0 0-1,0 5 0-15,-3 13 0 16,0 10 1 0,-4 3 1-16,4 10-1 15,-4 12 1 1,0 1-1-1,0 6 0-15,0-4-2 0,0-1 0 16,0-7-1 0,0-10 0-16,-4-7-2 15,0-6 0 1,0-9-19-1,4-4 1-15,-3-10-114 16,-1-2-6 0,-7-2 4-1</inkml:trace>
  <inkml:trace contextRef="#ctx0" brushRef="#br0" timeOffset="370573.7471">14510 10909 148 0,'19'0'117'16,"18"0"-9"-1,19-10-86-15,7-4-1 0,-4 3-105 32,-3 5-3-32,-9-6-32 15,-9 2-6-15</inkml:trace>
  <inkml:trace contextRef="#ctx0" brushRef="#br0" timeOffset="371323.7546">15093 10911 108 0,'0'4'95'15,"0"7"-6"-15,0-1-63 16,0 1 1-1,3-4-6-15,4-7 2 16,4 0-7 0,4 0 1-16,3-14-9 15,1-15 1 1,8-4-2-16,-2-9 1 15,5-6-4-15,3 7 1 16,-4 5-7 0,-2 9 1-16,-9 3-3 31,-3 13 1-31,-1 7 1 0,-5 4 1 15,-2 4 1 1,0 21 1-16,-7-1-1 16,0 7 0-1,0 0 0 1,-11 3 1-16,4 5 6 0,7-8 0 15,0-7 4 1,21-3 0-16,21-8-5 31,2-2 0-31,8-4-27 16,-1-7 0-16,-6 3-107 15,-5-3-8 1,-6 0 13 0</inkml:trace>
  <inkml:trace contextRef="#ctx0" brushRef="#br0" timeOffset="372294.7653">11977 10687 130 0,'0'0'97'15,"0"-3"-8"-15,0 3-70 16,0 3 0-1,-3 18-2-15,3 14 0 0,0 6-5 32,3 1 0-32,12-8 0 15,7-2 0-15,-3-5 0 16,0-13 1-1,-5-7-25 1,12-7 1-16,0-4-111 16,-7-26-7-16,-4-26 10 15</inkml:trace>
  <inkml:trace contextRef="#ctx0" brushRef="#br0" timeOffset="372384.7662">11959 10438 148 0,'0'0'18'0,"0"0"2"16,0 0-119-1</inkml:trace>
  <inkml:trace contextRef="#ctx0" brushRef="#br0" timeOffset="373564.778">12352 10894 29 0,'0'0'62'0,"6"5"3"16,10-12-25-1,2-5 0-15,4 6-19 16,1 0 0 0,-1-2-14-16,-4 4 0 15,-6 1 0-15,2 3-1 31,-3 0-2-31,-3 0 1 0,-5 0-1 32,1 3 1-32,-4 9-2 0,0-2 1 15,0 11-2 1,-11-5 1-1,-7 2-2-15,3-1 0 16,1 1-2 0,2-5 0-16,1 5 6 0,11-4 0 15,0-4 10 1,4 0 2-1,18 1-2-15,0-5-1 16,11 1-33 0,-3-7-2-1,0 0-87-15,-9 0-9 16,-8 0 20-1</inkml:trace>
  <inkml:trace contextRef="#ctx0" brushRef="#br0" timeOffset="373814.7805">12689 10788 159 0,'14'-4'101'15,"9"4"-6"-15,3-4-121 16,11 4 0-16,-8 0-73 31,-3 0-7-31,-8 0 32 0</inkml:trace>
  <inkml:trace contextRef="#ctx0" brushRef="#br0" timeOffset="374204.7844">12989 10628 90 0,'0'0'96'16,"0"11"-7"0,0 5-56-16,0 10 0 15,0 1-18-15,0 4 2 16,0-3-5-1,11-7 0-15,7-1-2 16,-7-6 1 0,4 0-10-16,3-4 0 15,1-6-111 1,0-4-6-16,-1-7-7 15</inkml:trace>
  <inkml:trace contextRef="#ctx0" brushRef="#br0" timeOffset="374344.7858">13074 10407 156 0,'-5'-4'96'0,"5"-2"-6"16,0 2-148-1,0 0-2 1,0 4-38-16,0 4-4 15</inkml:trace>
  <inkml:trace contextRef="#ctx0" brushRef="#br0" timeOffset="374584.7882">13259 10749 176 0,'0'8'106'15,"4"2"-7"-15,-1 11-95 16,5 6-1 0,-5 4-7-16,1 1-1 15,1-11-79 1,-2-9-6-16,4-12-18 15</inkml:trace>
  <inkml:trace contextRef="#ctx0" brushRef="#br0" timeOffset="374844.7908">13377 10328 138 0,'0'0'103'15,"26"0"-7"-15,23 7-81 16,2 27 1-16,12 25-4 16,-15 13 1-16,-18 22-6 15,-22 6 1 1,-13 0-57-1,-32-2 2-15,-18-15-63 16,-22-18-10 0,-16-20 54-16</inkml:trace>
  <inkml:trace contextRef="#ctx0" brushRef="#br0" timeOffset="375204.7944">11629 10348 120 0,'-11'0'107'0,"-3"17"-7"0,-9 21-73 31,13 28 2-31,10 16-21 0,6 22 1 16,39 5-5 0,10-9 1-1,20-14-110-15,-1-23-6 0,4-26-11 31</inkml:trace>
  <inkml:trace contextRef="#ctx0" brushRef="#br0" timeOffset="387565.9199">16199 10655 113 0,'0'0'106'15,"28"0"-7"1,12 0-62-16,19 0 1 16,8 0-26-1,-5-2 1-15,-10-2-11 16,-8 0 1-16,-11 4-19 15,-10 0 0 1,-8 0-54 0,-11 0-2-16,-4 0-29 15,0-2-5-15,-23-13 64 16</inkml:trace>
  <inkml:trace contextRef="#ctx0" brushRef="#br0" timeOffset="387745.9217">16359 10507 128 0,'7'11'106'0,"8"10"-7"32,4 9-75-32,3 9 2 0,-3 8-20 31,-5 2 1-31,1 0-105 0,-4 0-5 15,1-12-15 1</inkml:trace>
  <inkml:trace contextRef="#ctx0" brushRef="#br0" timeOffset="388685.9311">17918 10539 124 0,'0'0'82'16,"0"0"-3"-1,-5 0-75-15,3 10 2 16,-2 10 9-1,4 8 2 1,0 3-1-16,6-4 0 0,3-5-2 31,5-7 0-31,8-6-57 16,2-2 1-16,1-7-67 15,-3-14-9 1,0-31 55-16</inkml:trace>
  <inkml:trace contextRef="#ctx0" brushRef="#br0" timeOffset="388805.9323">17903 10210 124 0,'0'0'26'16,"0"-4"0"-16,0 4-114 15,4 0 1-15</inkml:trace>
  <inkml:trace contextRef="#ctx0" brushRef="#br0" timeOffset="389325.9375">18274 10618 118 0,'0'0'92'0,"0"0"-6"0,22 0-75 31,4-7 1-31,7 0-8 16,-3 0 0-16,-5 7-5 15,-9 0 1 1,-5 0 5 0,-11 0 0-16,0 14 4 15,-15 10 0-15,-11 4-8 16,4-4 1-1,3-3 2-15,8-4 0 16,11-3 12 0,0 4 0-16,23-11-5 15,6-1 0 1,12 0-65-16,-5-2 1 15,-2-4-62 1,-8 0-9-16,3-4 62 16</inkml:trace>
  <inkml:trace contextRef="#ctx0" brushRef="#br0" timeOffset="389975.944">18847 10358 45 0,'0'0'64'0,"0"0"-2"15,0 0-30 1,0 7-1-16,8 0-6 31,19 0 1-31,2 7-14 0,1 0 0 16,10 7 0-1,-14 7-1-15,-5 2 4 16,-8 2 1-16,-10-1 5 31,-3 0-2-31,-3-7-1 0,-12-3 0 31,-1-7-8-31,-6-8 0 0,-7-6-37 32,-5 0 1-32,-2-10-95 15,-2-17-8-15,0-16 25 16</inkml:trace>
  <inkml:trace contextRef="#ctx0" brushRef="#br0" timeOffset="390095.9452">18892 10285 142 0,'19'-6'94'0,"7"-8"-4"15,15 0-171 1,-5 7-3-16,-3 7-16 16</inkml:trace>
  <inkml:trace contextRef="#ctx0" brushRef="#br0" timeOffset="390685.9511">19307 10473 81 0,'0'0'86'15,"0"7"-2"-15,0 6-50 0,19 1 0 16,6 1 2-1,5-2 2 1,8-6-8-16,-10-7 1 16,14 0-16-1,-9-3 1 1,-8-18-8-16,-2-4 0 15,-8-1-7 1,-4-11 1-16,-4 10-5 16,0-4 0-16,1 3-4 15,11 8 1 1,0 3-4-16,3 7 1 15,-1 10 3 1,2 0 0-16,-4 17 7 16,-1 9 1-1,-3 10 6-15,0-2 0 16,3-9 4-1,12 2 0-15,7-6-6 16,19-4 2-16,3 1-59 16,7-4 2-1,-7 0-83 1,-3-5-11-16,-19-9 49 15</inkml:trace>
  <inkml:trace contextRef="#ctx0" brushRef="#br0" timeOffset="393555.9798">13223 12043 162 0,'-6'0'104'15,"6"0"-8"-15,0 0-77 16,24 0 1-16,21 0-1 16,24 0 1-1,14-4-15-15,-7 2 1 0,-9-1-16 31,-7-5 0-31,-20 4-74 16,-11-2-1 0,-14 2-31-16,-11-3-6 15</inkml:trace>
  <inkml:trace contextRef="#ctx0" brushRef="#br0" timeOffset="393795.9822">13462 11832 134 0,'0'18'108'15,"4"9"-8"1,0 12-79-16,4 9 2 15,-5 4-22 1,-3-4 0-16,0-6-104 0,0-7-5 16,4-8-6-1</inkml:trace>
  <inkml:trace contextRef="#ctx0" brushRef="#br0" timeOffset="395015.9944">13195 11933 114 0,'30'-15'107'0,"26"-5"-6"0,32-7-76 31,9 6 1-31,0 7-27 0,-13 14 1 16,-28 3 6 0,-30 25 1-1,-26 3 3-15,-11 4 0 16,-45 3-5-1,-10-7 0 1,-16-7 1-16,6-11 1 16,7-9-4-16,14-4 0 15,33 0-5 1,22-21 0-16,55-3 4 15,39-6 1 1,28 2 0-16,4 6-2 16,-20 16 1-1,-31 6 0-15,-45 4 5 16,-30 23 1-1,-42 11 0-15,-35 0 0 16,-27 0-3-16,-10-7 1 16,6-9-14-1,15-9 0-15,23-13-72 16,37 0-2-1,29-17-41 1,23-18-10-16,44-14 82 16</inkml:trace>
  <inkml:trace contextRef="#ctx0" brushRef="#br0" timeOffset="396016.0044">14729 11957 144 0,'0'0'118'16,"15"0"-10"-16,30 0-78 15,13 0 0 1,13 0-21-1,4-7 0-15,-9 4-7 16,-18-1 1 0,-18 4-9-16,-12 0 1 0,-11 0-48 31,-7 0-2-31,0 0-60 15,0 0-10-15,0 0 53 16</inkml:trace>
  <inkml:trace contextRef="#ctx0" brushRef="#br0" timeOffset="397276.017">15507 11777 43 0,'0'-4'91'0,"0"4"-4"31,-4-2-22-31,1 2-2 0,-1 0-28 16,4 0-1-1,-3 0-23-15,3 0 0 16,0 0-9-1,0 0 0 1,0 0 2-16,0 0 0 0,0 0 1 31,0-8 1-31,0 8-3 0,0 0 0 31,0 0-2-31,0 0 0 16,0 0-1-16,0 0 1 16,0 0 0-1,0 0 1-15,0 0 2 16,0 0 0-1,0 0 1-15,0 0 0 16,0 0-1 0,0 0 0-16,0 0-1 15,0 0 0-15,0 0-2 16,0 0 2-1,0 0-3-15,0 0 0 16,0 0 0 0,0 0 0-16,0 0 0 31,0 0 0-31,0 0 0 0,0 0 0 15,0 0 0 1,0 0 0-16,0 0 0 16,0 0 0-16,0 0 0 31,0 0 0-31,0 0 0 0,0 0 0 15,0 0 0 1,0 0 0-16,0 0 0 16,0 0 0-1,0 0 0 1,0 0 0-16,0 0 0 15,0 0 0 1,0 0 0-16,0 0 0 0,0 0 0 31,0 0 0-31,0 0 0 16,0 8 0-16,-4 1 0 15,0 8 0 1,0 5 0 0,0-12 0-16,2 7 0 15,2-10 0-15,0-3 0 16,0-4 0-1,0 0 0-15,10 0 0 16,12 0 0 0,22-7 0-16,4-4 0 15,12 11 0 1,-5 0 0-16,-7 0 0 15,-7 18 0 1,-15 2 0-16,-17 1 0 16,-9 11 0-16,0-5 0 15,-31 0 0 1,-14 1 0-16,-3-3 0 15,0-8 0 1,0-7 0 0,8-3 0-16,13-3 0 15,14-1-52 1,8-3 1-1,5 0-82-15,5-17-9 0,15-5 50 16</inkml:trace>
  <inkml:trace contextRef="#ctx0" brushRef="#br0" timeOffset="397716.0214">15548 11711 155 0,'0'0'125'0,"0"-6"-8"16,14-6-85-1,9-1 1-15,10-3-27 16,11 2 0-16,-3 3-37 31,-3 0 1-31,2 8-88 0,-3 3-8 31,-4 0 20-31</inkml:trace>
  <inkml:trace contextRef="#ctx0" brushRef="#br0" timeOffset="398326.0275">16185 11656 161 0,'0'0'109'31,"0"-6"-7"-31,11 2-90 0,7 4 0 16,1 0-3-1,-1 4 0 1,5 16 4-16,-4 3 1 16,-2 2 4-1,-1 7 0-15,-5-5-5 0,0 1 1 16,0-7-11-1,-8 3 1 1,1-7-4 0,-4-7 0-16,4-6 0 15,3-4 0 1,12-10 0-16,11-25 0 15,18-4 0 1,-1-19 0-16,2-8-33 16,-9 4 2-16,-9 6-100 15,-20 15-7 1,-11 10 23-16</inkml:trace>
  <inkml:trace contextRef="#ctx0" brushRef="#br0" timeOffset="398796.0331">14966 11850 122 0,'0'-4'111'16,"0"-6"-7"-16,-4 3-69 16,4 4 0-16,-2 3-9 15,2 10 0 1,-5 25-5-16,5 12 0 15,0 13-17 1,0-1 2-16,0-4-22 16,0-4 1-1,11-15-115 1,4-12-5-16,0-18 3 15</inkml:trace>
  <inkml:trace contextRef="#ctx0" brushRef="#br0" timeOffset="403836.0844">17727 11812 1 0,'0'0'19'0,"0"0"6"16,0 0 0-1,0 0 9-15,0-3 0 16,0-1-10-16,-5 4 0 16,5-4 9-1,-4 4 0-15,4-4 3 16,0 4 0-1,-4 0-6-15,4 0 3 16,-3 0-7 0,3 0 0-16,0 0-10 15,0 0 1-15,0 0-11 31,0 0 0-31,0 0-4 0,0 0 0 16,0 0-1 0,0 0 1-16,0 0 0 15,0 0 0 1,0 0 0-1,0 0 0-15,0 0 0 16,0 0 1 0,0 0-1-16,0 0 0 0,0 0-1 31,0 0 1-31,0 0-10 15,0 0 1-15,0 0-123 16,0 0-3 0,0 0-7-1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28T18:40:51.0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22411 1259 117 0,'0'4'95'0,"0"17"-6"0,3 5-67 31,20 3-1-31,6 2-4 16,16-3 2-16,-1 5-2 15,12-8 0 1,-4-4-1-16,0-7 1 16,-1-4 2-1,1-10 1-15,1 0-8 16,-2-10 1-1,-3-18-13-15,-7-10 0 16,-7 1 0 0,-9-2 0-16,-7 4 0 15,-10-6 0-15,-1 13-101 16,-7-3-2-1,0-3-38-15,0-5-9 16</inkml:trace>
  <inkml:trace contextRef="#ctx0" brushRef="#br0" timeOffset="260.0026">22540 976 235 0,'-7'0'126'16,"-4"0"-4"-16,3 0-141 0,-3 0 0 31,7 0-103-31,4 3-8 16,0 4 8-1</inkml:trace>
  <inkml:trace contextRef="#ctx0" brushRef="#br0" timeOffset="480.0048">22778 854 196 0,'0'0'111'15,"0"0"-6"1,0 0-127-1,0 0 0-15,0 4-84 16,3 6-9-16,4 0 16 16</inkml:trace>
  <inkml:trace contextRef="#ctx0" brushRef="#br0" timeOffset="1260.0126">22670 612 116 0,'-40'-18'94'15,"2"8"-6"-15,-3 3-72 16,8 0 1-1,-11 7-9-15,-4 0 1 16,-1 0-4 0,-6 7 1-16,-71 49-3 15,29 9 0 1,20 29 3-16,26 13-1 15,28-17 4 1,15 4-1-16,8-4-1 16,26 0 0-1,15-1-2-15,15-6 1 16,3-7-1-1,11-6 1 1,9-15 1-16,-3-6 1 0,3-8 1 31,9-13 1-31,1-14-2 0,15-14 1 16,-3-8-4-1,5-22 0 1,-5-15-3-16,-17-1 1 0,2-2-1 31,-8-8 1-31,7-5 0 0,7-19 0 31,0 4-1-31,-13-14 1 16,-31 10-3-16,-22 15 0 16,-8-5 0-1,-15 9 0-15,2-33-3 16,-10-11 1-1,-38-1-2-15,-38-2 1 16,-35 4 1 0,-33 28 0-16,58 43 1 15,-32 4 1 1,-29 12-34-16,-11 14 0 15,-3 3-93 1,7 31-9-16,22 13 29 16</inkml:trace>
  <inkml:trace contextRef="#ctx0" brushRef="#br0" timeOffset="13478.1373">17618 11826 55 0,'-5'-4'92'16,"3"1"-4"0,-6 3-31-16,1-7-3 15,0 0-25-15,-4-1 0 16,3 5-19-1,8 0 0 1,0 3 4-16,15 0-2 16,29 0 6-1,12 0 1 1,21 0-10-16,2 0 0 0,-13 0-7 15,-15-4 2 1,-13 2-23-16,-12-3 2 16,-15 5-63-1,-7 0-2 1,-4 0-38-16,0-3-10 15,-23-3 73 1</inkml:trace>
  <inkml:trace contextRef="#ctx0" brushRef="#br0" timeOffset="13728.1398">17658 11646 159 0,'0'14'115'0,"0"6"-8"16,4 22-84-1,8-1 0-15,-4 5-11 16,-1-2 1 0,-4 1-8-16,-3-10 1 15,0 0-51 1,0-7-1-16,0-2-76 15,12-11-11-15,-2-15 48 32</inkml:trace>
  <inkml:trace contextRef="#ctx0" brushRef="#br0" timeOffset="15138.1539">18674 11590 85 0,'0'0'79'0,"0"0"-3"15,0 0-52-15,7 0-1 16,15-10 0-1,8-8 1-15,3 4-15 16,4 1 1 0,-3 9-9-16,-5 4 1 15,-3 0 2 1,-4 4 1-16,-7 9 1 15,-7 1-1-15,-4 8-2 16,-4 2 2 0,-8 3-3-16,-18 11 0 15,-7-3-3 1,0 0 0-16,5-1 1 15,7-6 0 1,10-1 15-16,11-2 1 16,15-7 0-1,18-8 1 1,12-6-31-16,10-4 0 0,-6 0-103 31,-1 0-8-31,-8-4 9 0</inkml:trace>
  <inkml:trace contextRef="#ctx0" brushRef="#br0" timeOffset="15758.1601">19610 11539 173 0,'0'0'115'15,"-3"16"-7"-15,3 13-88 16,0 1 0 0,3 6-4-16,9-10 1 15,13-5-27 1,6-10 1-16,-2-4-114 15,-3-7-7-15,0-22 7 16</inkml:trace>
  <inkml:trace contextRef="#ctx0" brushRef="#br0" timeOffset="15888.1614">19518 11251 173 0,'0'-3'32'15,"0"3"-1"-15,0 0-139 16,15 0-4-1</inkml:trace>
  <inkml:trace contextRef="#ctx0" brushRef="#br0" timeOffset="16558.1681">20037 11701 166 0,'0'0'115'31,"0"0"-7"-31,18-11-93 0,12-3 0 16,3 5-12-1,12 2 1-15,-9 7-4 16,-2 0 1-1,-11 0-1 1,-9 7 1-16,-6 13 1 16,-8 4 1-1,0 8 0-15,-15 2 1 0,-15 4-4 31,4-7 0-31,-3 0 2 16,14-7 1-16,11-7 7 16,4 1 1-1,29-4-3 1,9-10 0-16,10-1-17 15,0-3 1-15,-8 0-95 16,0 0-2-16,-12 0-22 16,-7 0-3-1</inkml:trace>
  <inkml:trace contextRef="#ctx0" brushRef="#br0" timeOffset="17268.1752">21040 11535 152 0,'-3'0'114'0,"3"0"-9"0,0 0-73 31,18 0 0-31,20 0-12 0,13 0 0 16,4 0-16 0,8 0 1-16,-14 0-3 15,-9-4 0-15,-13 4-16 31,-9 0 0-31,-7 0-59 0,-4 0-3 16,-7 4-41 0,0 0-9-16,0 0 66 15</inkml:trace>
  <inkml:trace contextRef="#ctx0" brushRef="#br0" timeOffset="17541.1782">21078 11729 205 0,'25'0'128'16,"19"0"-7"-16,16 0-112 15,11-4 0-15,-1 1-80 16,-15 3-2-1,-11 0-54-15,-10 0-11 16,-16 0 81 0</inkml:trace>
  <inkml:trace contextRef="#ctx0" brushRef="#br0" timeOffset="17922.183">21859 11566 96 0,'-8'18'98'0,"-3"6"-6"16,8 10-47-1,3 4-1-15,25 0-1 16,24-2 0 0,21-19-21-16,8-17 1 15,0-4-21 1,-7-20 1-1,-24-18-3-15,-24 1 0 0,-23-8 0 32,-34-2 0-32,-36 5-10 0,-19 8 2 15,-8 17-122 1,-3 11-3-1,19 10-7-15</inkml:trace>
  <inkml:trace contextRef="#ctx0" brushRef="#br0" timeOffset="19742.2012">19062 12403 25 0,'0'4'51'16,"0"3"1"0,4-4-30-16,-4 4 0 15,4-3-1-15,-4-1 0 16,3 0 14-1,-3-3-2-15,0 0-5 16,0 0 0 0,0 0-15-16,0 0 1 15,0-3-4 1,0-7 0-16,0-4-4 15,0-3 1-15,0-1 10 16,8 1 0 0,10-4-1-16,12 0 0 15,3 1-13 1,1-5 0-1,3 8-7-15,-11 7 1 16,-7 4-3 0,-9 1 0-1,-2 5 3-15,-5 0 0 0,1 0 5 16,-4 11 0-1,4 6-1-15,-1 18 1 16,1-5-2 0,4 2 0-1,3-4 2-15,15-8 0 16,14-6-18-1,5-7 0-15,15 0-102 16,-9-7-8 0,-7 0 10-16</inkml:trace>
  <inkml:trace contextRef="#ctx0" brushRef="#br0" timeOffset="20692.2107">19044 12511 56 0,'0'0'84'0,"0"0"-4"15,0-4-26-15,0 4-1 16,0 0-9-1,0 0 0-15,0 0-16 16,0 0 0 0,0 0-14-16,-22 0 0 15,-19 0-10 1,-22 14 1-16,-26 7-81 15,1-1-3-15,2-2-55 16,20-11-16 0,21-7 89-16</inkml:trace>
  <inkml:trace contextRef="#ctx0" brushRef="#br1" timeOffset="33092.3347">23274 6512 102 0,'0'0'85'15,"0"0"-4"-15,0 3-57 16,-4 17-1-1,-22 15 5 1,-7 14 0-16,-4 9-9 16,-8 1-1-1,-10 7-9 1,-4-7 1-16,-2-4-5 15,6-10 1-15,11-3-6 16,4-18 0-16,13-6-50 16,20-12-1-1,4-6-65 1,3 0-10-16,7-24 53 15</inkml:trace>
  <inkml:trace contextRef="#ctx0" brushRef="#br1" timeOffset="33402.3378">22937 6636 113 0,'0'0'88'16,"3"0"-5"-1,1 0-62-15,0 17 0 16,2 7-1-16,3 18 0 16,-6-1-8-1,1 4 1-15,0-4-8 16,-1-6 1-1,-3-7-11-15,0-1 1 32,0-13-41-32,0-3 2 0,0-5-61 31,0-2-8-31,0-4 42 0</inkml:trace>
  <inkml:trace contextRef="#ctx0" brushRef="#br1" timeOffset="33642.3402">22737 6864 136 0,'18'-3'115'16,"15"0"-9"-16,30-9-76 15,12 6-1 1,6-2-26-16,0 5 1 16,-14 3-43-1,-15 0-1-15,-11 0-71 16,-12 0-9-1,-10-3 37-15</inkml:trace>
  <inkml:trace contextRef="#ctx0" brushRef="#br1" timeOffset="34112.3449">22833 6512 48 0,'-30'9'65'16,"-10"16"-2"-16,-24 16-34 15,2 18 0 1,3 10-4-1,21 18 1-15,16-1-9 16,22 4-1 0,8-11 1-16,37-2 0 0,28-19 6 31,20-12 1-31,21-19 4 15,20-27 1-15,14-7-8 16,-11-41 1 0,-15-17-21-1,-45-23-1-15,-35-2-12 16,-42 4 0-1,-45 10-4-15,-25 11 0 16,-23 20-17-16,1 24-1 16,3 14-37-1,12 7-2-15,17 10-22 16,15 18-2-1,16-1 56-15</inkml:trace>
  <inkml:trace contextRef="#ctx0" brushRef="#br1" timeOffset="34322.347">22918 6885 164 0,'12'10'109'15,"2"15"-7"1,12 8-97-16,7 17 1 0,4 1-108 16,1 8-6-1,-5-4-6-15</inkml:trace>
  <inkml:trace contextRef="#ctx0" brushRef="#br1" timeOffset="35316.3573">20718 12671 154 0,'0'-5'99'16,"0"5"-7"0,0 0-88-16,-11 0 0 15,-18 17 2 1,-12 32 0-16,-7 13 3 15,-4 22 0-15,-4 2-6 16,0 4 1 0,-3-11-8-16,15-13-1 31,3-21-39-31,19-18 0 0,7-15-59 31,11-12-7-31,4-18 44 0</inkml:trace>
  <inkml:trace contextRef="#ctx0" brushRef="#br1" timeOffset="35586.36">20380 12673 149 0,'0'0'102'15,"0"0"-8"-15,5 24-84 16,-1 18 1-16,3 13 0 16,8 15 0-1,-8 9-4-15,0 1 1 16,1-7-5-1,-1-7 0-15,0-19-18 16,-3-9 0 0,0-10-85-16,-4-14-8 15,0-14 4 1</inkml:trace>
  <inkml:trace contextRef="#ctx0" brushRef="#br1" timeOffset="35756.3617">20281 13043 179 0,'38'0'113'16,"13"0"-8"-16,26 0-117 0,-2 0-1 31,-16 0-93-31,-14 0-9 0,-9 0 14 15</inkml:trace>
  <inkml:trace contextRef="#ctx0" brushRef="#br1" timeOffset="36176.3659">20344 12580 148 0,'-14'0'94'15,"-20"0"-6"-15,-11 3-87 16,-18 24 1 0,-14 22 4-16,13 28 1 15,9 20-2 1,14 13 0-16,30 7 12 15,11-9 0-15,45-18 8 16,32-28 1 0,35-24-8-16,25-38 1 15,23-7-7 1,-5-51 0-16,-18-18-8 15,-37-15 1 1,-46-6-5-16,-45-3 0 16,-36 6-3-16,-46 26 2 15,-28 15-19 1,-5 19 0-1,5 20-74-15,20 14-2 16,33 5-25 0,39 24-6-1</inkml:trace>
  <inkml:trace contextRef="#ctx0" brushRef="#br1" timeOffset="36536.3695">21570 12743 174 0,'-4'-4'106'16,"0"1"-8"0,-11 3-96-16,-6 10 2 15,-17 31 2 1,-10 29 1-16,-14 10-2 15,6 16 1 1,4-13-7-16,12-3 1 16,9-25-34-1,9-17 0-15,11-24-73 16,8-14-9-16,3-28 32 31</inkml:trace>
  <inkml:trace contextRef="#ctx0" brushRef="#br1" timeOffset="36766.3718">21274 12749 181 0,'6'0'112'16,"6"18"-6"-1,10 23-100-15,-6 25 1 0,-2 11-5 31,1 12 0-31,-3-13-1 16,-2 1 0-16,-3-19-16 16,1-9 1-1,-1-15-62 1,-3-13-1-16,3-18-25 15,-7-3-5-15</inkml:trace>
  <inkml:trace contextRef="#ctx0" brushRef="#br1" timeOffset="36946.3736">21089 13043 179 0,'14'-3'121'0,"30"-4"-8"16,39-3-102-16,9 3 0 15,4 0-36 1,0 0 1-16,-22 3-89 15,-14 4-8 1,-15-6 19-16</inkml:trace>
  <inkml:trace contextRef="#ctx0" brushRef="#br1" timeOffset="37296.3771">21151 12653 134 0,'-25'18'93'0,"-12"25"-7"15,-15 27-77 1,14 30 0 0,17 18 3-16,21 17 0 15,21-1 16 1,39-16-2-16,32-24 8 15,19-40 1-15,20-32-19 16,20-26 1 0,1-43-17-16,-18-37 0 15,-27-16 0 1,-48-21 0-16,-48-4 0 15,-33 4 0 1,-67 31-4-16,-33 14 1 16,-30 31-92-16,11 25-3 15,8 12-39 1,36 8-11-16</inkml:trace>
  <inkml:trace contextRef="#ctx0" brushRef="#br1" timeOffset="39423.399">15948 6317 82 0,'0'-7'66'0,"0"1"-3"0,0-5-72 31,-7 8 1-31,-20 3-2 16,-13 3 0-16,-19 21 6 16,-12 14 0-1,-11 15 2-15,-2 13 0 0,2 20-1 31,8 14 2-31,22 11-1 16,11 6 1 0,26-2 7-16,15-15 0 15,37-11 15 1,30-23 1-16,41-25 15 15,21-41 1 1,26-27-10-16,5-53 1 16,6-37-19-16,-28-24 1 15,-35-15-1 1,-54-3 0-16,-49 2-9 15,-60 23 0 1,-55 30-21-16,-40 32 1 16,-8 33-55-1,5 32-4 1,27 11-16-16,45 31 0 0</inkml:trace>
  <inkml:trace contextRef="#ctx0" brushRef="#br1" timeOffset="39903.4038">16910 6161 94 0,'-33'28'78'0,"-17"34"-4"16,-22 32-60-16,6 35 1 15,21 12-5 1,27 8 1-16,18-11 0 15,44-20 0 1,34-25 4 0,36-38 0-16,27-37-7 15,30-29 1-15,10-51 1 16,-3-38 0-16,-29-32-3 15,-42-17 1 1,-55-3-7 0,-52 4 1-16,-63 20-10 15,-67 31 1 1,-40 42-64-1,-23 41 0-15,7 24-35 16,39 42-7 0</inkml:trace>
  <inkml:trace contextRef="#ctx0" brushRef="#br1" timeOffset="40633.4111">18385 7452 98 0,'-34'0'72'0,"-18"0"-3"16,-25 14-73 0,-23 24 2-1,-11 25 2-15,-1 13 1 16,5 17 0-1,26 7 2 1,21 7 11-16,35 4 1 16,25-7 10-16,56-17 0 15,54-18-8 1,46-34 0-16,44-23-9 15,37-15 2 1,25-45 1-16,-5-38 1 16,-28-25 2-1,-48-20 1-15,-54-8-10 16,-64-2 1-16,-63 13-21 31,-90 20 0-31,-84 28-71 0,-48 46-2 16,-30 34-20-1,5 25-5-15</inkml:trace>
  <inkml:trace contextRef="#ctx0" brushRef="#br1" timeOffset="41573.4205">12055 10241 48 0,'-11'-7'54'0,"-11"0"2"15,-11-1-50 1,-12 8 0-16,-10 0-7 15,-8 22 1 1,-8 16-3-16,1 14 2 16,-1 10 0-1,9 21 1-15,6 14 0 16,15 22 0-16,23 11 3 15,18 5 2 1,33-3 11-16,38-21 0 16,25-22 15-1,25-37 0-15,17-38-1 16,10-25-1-1,-7-47-16-15,-9-32 1 16,-23-21-3 0,-43-17 1-16,-29-3-6 15,-37 6 2-15,-52 21-14 31,-45 25 0-31,-35 30-18 0,-16 22 2 16,-4 23-60 0,18 8-5-16,24 30-2 15</inkml:trace>
  <inkml:trace contextRef="#ctx0" brushRef="#br1" timeOffset="42093.4257">13129 10154 90 0,'-15'0'68'0,"-14"10"-2"16,-15 39-69 0,-11 31 1-16,2 20 2 15,5 35 0-15,15 21 5 16,22 6 3-1,14-9 6-15,48-22 0 16,28-38 6 0,21-48 0-16,29-41 1 15,12-36 0 1,10-57-7-1,-13-35 2 1,-27-25-8-16,-37-14 2 0,-51 3-12 16,-39 15 0-1,-61 32-22-15,-49 29 3 16,-44 43-43-1,-12 37-3 1,1 22-23-16,25 30-4 0</inkml:trace>
  <inkml:trace contextRef="#ctx0" brushRef="#br1" timeOffset="43053.4353">18236 10352 121 0,'-7'-12'80'0,"-9"-7"-4"15,-12-3-84 1,-13 5 2-16,-18 17 1 16,-19 3 2-16,-18 33 1 15,-1 8 0 1,10 15 1-16,15 14 1 15,16 7 5 1,49 17 2 0,14-4 13-16,60-17 0 15,37-17 2 1,39-28 0-16,25-31-7 0,17-22 2 15,-7-39 2 1,-30-22 0 0,-33-21-8-16,-52-4 1 15,-41 9-15 1,-36 5 1-1,-57 25-29-15,-37 17 0 16,-32 30-58 0,-15 22-5-16,10 39-1 15,30 27 1-15</inkml:trace>
  <inkml:trace contextRef="#ctx0" brushRef="#br1" timeOffset="43723.442">19670 11147 142 0,'-4'0'81'15,"-3"0"-4"-15,-8 7-90 16,-15 28 1-1,1 20 12-15,-12 22 0 0,-4 23 3 32,12 18 0-32,4 10 8 15,25-8 0 1,4-2 9-16,37-18 0 15,22-23 0 1,22-22 2-16,35-27-6 16,17-28 1-16,30-10-3 15,3-45 1 1,-10-33-1-16,-26-33 0 15,-48-16-8 1,-49-13 0-16,-41 15-12 16,-66 13 1-1,-48 33-35-15,-30 37 1 16,-22 35-83-16,3 24-7 31,27 41 29-31</inkml:trace>
  <inkml:trace contextRef="#ctx0" brushRef="#br0" timeOffset="56349.5706">2667 12634 33 0,'-16'0'49'15,"-6"0"0"-15,-11 5-33 32,-8 9 0-32,-11-1 3 0,4 11 1 15,-4 4-8 1,4-3 1-16,8-1-12 15,6 0 0 1,8-7 1 0,22-4 0-16,4-1 6 15,7-2 0 1,39 0-3-16,-1 4 0 0,16 0-2 15,-4 10 0 1,-9 0 4 0,-15 1 1-16,-18 13 4 15,-15-1 1 1,-8 12-3-16,-29-8 2 0,-11-2-7 31,-4-8 1-31,1-15-8 16,-1-8 0-1,11-4-49-15,22-4-2 16,8-4-42-16,11-10-3 15</inkml:trace>
  <inkml:trace contextRef="#ctx0" brushRef="#br0" timeOffset="56759.5747">2781 13026 81 0,'0'0'67'0,"0"0"-2"15,-18 0-64 1,-1 17 1-1,0 15 1-15,4 6-3 0,8-1 5 32,7 2 1-32,4-11 13 0,25-4 0 15,5-24 6 1,11 0 1-1,-2-32-5-15,-1-9 0 16,-16-1-10 0,-16-2 1-1,-10 5-16-15,-14 8 2 16,-27 11-29-16,-4 8 1 15,1 12-68 1,2 0-11-16,14 18 28 16</inkml:trace>
  <inkml:trace contextRef="#ctx0" brushRef="#br0" timeOffset="57269.5798">3077 12642 97 0,'0'0'73'16,"0"0"-4"-1,0 0-64-15,0 21 2 16,8 16 5-1,8 9 0-15,-6 9-4 16,1 8 1 0,0-5-15-16,-8-2 2 15,5-8-62-15,-4-2-1 16,-4-19-14-1</inkml:trace>
  <inkml:trace contextRef="#ctx0" brushRef="#br0" timeOffset="57789.585">3348 12901 84 0,'0'0'81'0,"7"18"-3"15,1 2-53 1,2 15 0-16,-2-4-6 16,-1 4 1-1,-3-7-11-15,-1-7 0 16,3 3-5-1,0-7 0-15,-2-3 1 16,0-4 1 0,-4-2 4-16,4-6 2 15,-4 2 9-15,0-4 0 16,3 0-4-1,0-10 1-15,5-22-14 16,3-10 1 0,0-9-4-16,1-8 0 15,-5 7-11 1,0 4 1-16,0 9-62 15,5 16-2-15,-1 5-47 32,4 11-9-32,6 0 69 0</inkml:trace>
  <inkml:trace contextRef="#ctx0" brushRef="#br0" timeOffset="58129.5884">3703 12947 137 0,'4'0'109'0,"7"0"-7"0,4 0-77 31,7 0 1-31,0-8-14 16,-3-2 1-16,-4-7-8 15,-8-1 0 1,-3 2-13-1,-4-3 1-15,-11 10-6 16,-16 6 0 0,-2 3 5-16,-4 10-1 15,-1 17 7-15,13 11 1 16,6 4 5-1,11-1 2-15,4 0 3 16,19-12 1 0,15-12-13-16,9-10 0 15,9-5-105 1,11-2-6-16,7 0 2 15</inkml:trace>
  <inkml:trace contextRef="#ctx0" brushRef="#br0" timeOffset="58659.5937">4852 12639 114 0,'0'0'86'15,"-4"0"-4"-15,-11 14-65 16,-11 13-1 0,-8 22-1-1,1 2-1-15,-7 12-10 16,10-5 0-16,1-8-4 31,6 1 1-31,8-17-12 0,8-10 1 16,7-9-67-1,0-12-4-15,5-3-12 16</inkml:trace>
  <inkml:trace contextRef="#ctx0" brushRef="#br0" timeOffset="58939.5965">4652 12722 113 0,'0'0'84'16,"0"0"-3"-1,0 4-69-15,7 16 1 0,8 14-2 31,-1 15 1-31,5-4-5 16,-1 0 0-16,-3 0-1 16,-2-4 0-1,-3-10-18 1,-10-7 0-16,4-9-84 15,-4-8-7-15,0-7 12 16</inkml:trace>
  <inkml:trace contextRef="#ctx0" brushRef="#br0" timeOffset="59159.5987">4570 12898 131 0,'0'-7'102'15,"22"0"-7"-15,22 1-79 16,8-5 1-16,4 3-13 15,0 2 0 1,-8 3-19-16,-11 0 1 16,-7 3-63-1,-9 0-5 1,-5-8-11-16,-13-2 5 15</inkml:trace>
  <inkml:trace contextRef="#ctx0" brushRef="#br0" timeOffset="59529.6024">4696 12511 80 0,'-19'0'68'0,"-10"0"-2"15,-16 21-58 1,-6 20 1-16,-1 18 1 15,7 17 0-15,23 14 4 16,18 13 0 0,8 5 6-16,33-16-1 15,18-8 7 1,21-39 0-16,0-28-5 15,14-27 0 1,10-42-8-16,-5-34 0 16,-17-8-3-1,-31-10 0-15,-31 7-12 16,-19 7 1-16,-44 22-13 15,-29 15 1 1,-9 29-41 0,-4 24-1-16,11 0-55 15,15 28-10-15,34 7 50 31</inkml:trace>
  <inkml:trace contextRef="#ctx0" brushRef="#br0" timeOffset="59829.6054">5393 13089 164 0,'-23'16'101'31,"-11"19"-8"-31,-14 4-110 16,-4 2 1-1,4 4-56-15,16-7-4 16,12-11-12-1,20-13 0-15</inkml:trace>
  <inkml:trace contextRef="#ctx0" brushRef="#br0" timeOffset="60259.6097">6099 12649 110 0,'0'0'85'16,"-11"10"-3"-16,-11 21-66 16,-8 15 1-1,1 16-3-15,-8-1-1 16,7 5-10-1,8-11 0-15,4-6-23 16,6-6 0-16,8-19-74 16,4-15-6-1,4-9 20-15</inkml:trace>
  <inkml:trace contextRef="#ctx0" brushRef="#br0" timeOffset="60519.6123">5908 12736 102 0,'0'13'88'16,"10"15"-4"0,12 13-69-1,1 8 0-15,7 6-9 16,-12-3 1-16,0-7-2 31,-11-6 0-31,1-8-47 0,4-4 0 16,-12-13-52-1,0-14-5-15,-8 0 49 16</inkml:trace>
  <inkml:trace contextRef="#ctx0" brushRef="#br0" timeOffset="60679.6139">5833 12937 110 0,'6'-8'96'31,"32"-2"-4"-31,18-1-69 16,18-6-1-16,4 4-57 16,-8-1 0-1,-10 9-65-15,-22 5-5 16,-18 0 45-1</inkml:trace>
  <inkml:trace contextRef="#ctx0" brushRef="#br0" timeOffset="61039.6175">5837 12610 74 0,'-12'18'73'0,"-2"17"-4"0,-1 20-47 31,15 21-2-31,0 11-1 0,33 6 0 16,15-7 2-1,19-16 1 1,7-28 4-16,4-33 1 0,3-15-3 31,-3-43 0-31,-11-23-11 0,-26-11 0 16,-31-7-19-1,-13 7 0 1,-56 11-14-16,-19 19 1 15,-16 36-46 1,-9 14 0-16,15 6-43 16,24 17-7-1,28 8 58-15</inkml:trace>
  <inkml:trace contextRef="#ctx0" brushRef="#br0" timeOffset="61409.6212">6640 12663 135 0,'-7'17'100'15,"-12"21"-5"1,-7 24-80 0,-7 8 1-16,-4 9-9 15,4-10-1 1,7-9-35-1,6-17 1-15,14-18-74 16,6-25-6-16,0-10 28 16</inkml:trace>
  <inkml:trace contextRef="#ctx0" brushRef="#br0" timeOffset="61609.6232">6555 12671 122 0,'4'0'94'16,"7"26"-5"-16,0 16-72 15,4 10 0-15,0 7-9 16,-1 6 0 0,5-9-10-16,-11-8 0 15,-6-3-75 1,-2-20-4-16,0-13-22 15</inkml:trace>
  <inkml:trace contextRef="#ctx0" brushRef="#br0" timeOffset="61779.6249">6511 12894 148 0,'26'-6'98'16,"30"-8"-6"-1,21-7-128-15,1 3-1 0,-11-1-61 31,-19 1-5-31,-23-7 45 0</inkml:trace>
  <inkml:trace contextRef="#ctx0" brushRef="#br0" timeOffset="62059.6277">6399 12632 85 0,'-14'27'81'0,"-1"22"-4"15,1 27-57 1,14 14-1-16,7 7 9 15,37-14 1-15,19-18 9 16,11-37 0 0,18-28-15-16,1-31-2 15,-7-39-13 1,-20-8 0-16,-26-6-8 15,-32-2 0 1,-23 17-25-16,-40 6 0 16,-23 36-96-1,-15 16-7-15,5 11 14 16</inkml:trace>
  <inkml:trace contextRef="#ctx0" brushRef="#br0" timeOffset="62649.6336">7440 12726 146 0,'0'0'107'16,"23"0"-7"-16,18-12-79 15,3-8 1 1,4-11-12-16,-7-4 0 16,-15-6-11-16,-19-1 1 15,-7-6-11 1,-11 3 1-16,-19 7-4 15,-3 14 0 1,-4 10 2-16,-1 14 0 16,5 0 6-1,4 34 1 1,7 18 12-16,10 21 1 15,2 24 2 1,3 10 2-16,-1 4-5 0,-4 3 1 16,-3-6-4-1,5-26 1 1,2-13-23-16,5-13 1 15,3-26-82 1,3-19-7 0,23-11 10-16</inkml:trace>
  <inkml:trace contextRef="#ctx0" brushRef="#br0" timeOffset="63129.6384">7708 12912 81 0,'0'10'84'0,"0"5"-4"16,0 5-43-16,17 3-2 15,13-8-4 1,6-5 1-16,-2-10-15 15,-5 0 0 1,-10-3-17-16,0-15 1 16,-15-2-12-1,-4-5 0-15,0 8-2 31,-23-4 2-31,4 8 4 0,-2-1 1 16,6 7 2 0,4 4 1-16,11-2 4 15,4 3 0-15,21 2 6 31,12 0 0-31,15 0 0 0,-7 2-1 16,-4 13 1 0,-15 5 0-16,-19 5-3 31,0-7 1-31,-3 2-5 15,7 1 0-15,8-7-104 16,10-4-6 0,23-3-9-16</inkml:trace>
  <inkml:trace contextRef="#ctx0" brushRef="#br0" timeOffset="63769.6448">9037 12759 138 0,'-8'-4'93'16,"-7"4"-6"-16,1 0-82 15,-9 0 0 1,12 15 7-16,11 16 0 16,0 7 2-1,11 1 3-15,19-9-10 16,3-1 1-1,0-15-47-15,1-8 2 16,-8-6-72-16,4-18-9 16,-16-20 45-1</inkml:trace>
  <inkml:trace contextRef="#ctx0" brushRef="#br0" timeOffset="63869.6458">9007 12521 152 0,'-10'-3'93'16,"2"-1"-5"-16,4-3-179 31,4 4-5-31,0 3-4 0</inkml:trace>
  <inkml:trace contextRef="#ctx0" brushRef="#br0" timeOffset="64179.6489">9492 12939 107 0,'0'25'73'0,"0"3"-1"16,0 9-138-1,-4 12-2-15,1-4-8 16</inkml:trace>
  <inkml:trace contextRef="#ctx0" brushRef="#br0" timeOffset="64579.6529">10003 13029 94 0,'0'17'85'0,"-3"21"-5"16,-20 18-67-16,-10 9 1 16,-4 1-57-1,4-7 0-15,7-14-43 16,22-10-2-1</inkml:trace>
  <inkml:trace contextRef="#ctx0" brushRef="#br0" timeOffset="64969.6568">10428 12712 109 0,'-10'0'80'15,"-4"20"-2"-15,-5 21-65 16,7 15 0-1,12 9 9-15,0-5 0 0,15-5-2 16,8-21 2 0,3-19-89-1,-1-15-1-15,2-4-46 16,-5-31-5-1</inkml:trace>
  <inkml:trace contextRef="#ctx0" brushRef="#br0" timeOffset="65089.658">10318 12518 179 0,'0'-4'75'0,"0"4"-4"16,7-7-175 0,11 7-8-16,12 0 32 15</inkml:trace>
  <inkml:trace contextRef="#ctx0" brushRef="#br0" timeOffset="65609.6632">10829 12925 148 0,'0'0'102'16,"0"0"-8"-16,0 0-87 15,0-3 0 1,19 0-7-16,13-1 0 15,10 4-1-15,-5 0 0 16,-4 7 1 0,-19 14 0-16,-14 14 5 15,-6 3 2 1,-32 0 2-16,1-3 2 15,4-1 0 1,11-10 1-16,18-13-2 16,4-7 1-16,26-4-35 31,15 0 1-31,11-4-92 0,0-7-8 15,0 4 24 1</inkml:trace>
  <inkml:trace contextRef="#ctx0" brushRef="#br0" timeOffset="65769.6648">11377 13029 247 0,'0'0'0'15,"-22"0"0"1,-29-24-147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28T18:43:50.6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13074 3813 120 0,'0'0'105'15,"0"0"-5"-15,0 10-69 16,0 4 3-16,0 7-17 15,0-1 1 1,-8 8-5 0,1 0-2-16,0 0-2 15,-4 2 0 1,3-5-3-16,1-1 0 15,-1-6 1 1,0-2 0-16,8-6-1 16,0-6 1-16,31-4-5 15,13 0 1 1,15 0-3-16,11-6 0 15,-7-2 0 1,-7 1 0 0,-12 1-15-16,-18 3 2 15,3 3-117 1,-17 0-4-16,-12 0-1 0</inkml:trace>
  <inkml:trace contextRef="#ctx0" brushRef="#br0" timeOffset="710.0071">13552 3795 130 0,'0'0'109'15,"0"0"-8"1,3 0-68-16,-3 18 0 15,0 12-11 1,4 2 1-16,0 2-7 16,-1 1 1-16,5-4-8 15,-5 0 1 1,6-3-7-16,1-7 2 15,-3-5-5 1,4-4 0-16,1-10 0 31,-1-2 0-31,4 0 0 0,2-14 0 16,6-10 0-1,-1-10 0-15,-7-8 0 16,0 5 0-16,-4-5 0 31,-4 8 0-31,-3-1 0 0,0 14 0 31,-4 4 0-31,0 6 0 0,0 4 0 32,0 7 0-32,0 0 0 15,0 0 0-15,0 14 0 16,0 10 0-1,0 14 0-15,0-3 0 0,4 3 0 32,3 1 0-32,4-2 0 15,0-9 0-15,4-3 0 16,-8-5 0-1,1-6 0 1,0-8 0-16,3 2 0 16,-5-5 0-16,6-3-19 15,-5 4 1 1,5-4-112-16,-1 0-5 15,-4-4 6 1</inkml:trace>
  <inkml:trace contextRef="#ctx0" brushRef="#br0" timeOffset="1080.0108">14322 3716 144 0,'0'0'100'15,"-4"0"-7"1,-14 0-81-16,-7 0 0 16,-9 14 1-1,3 10 0-15,-2 3 3 0,8 5 1 16,-1 9 3-1,10-3 1 1,13-4-4-16,3-2 0 16,3-9-10-1,20 2 2 1,10-11-9-16,1-4 0 15,7-3 0 1,-13-3 0-16,-1 0-30 16,-5-4 2-16,-8 0-102 15,2-8-8 1,-9-12 20-16</inkml:trace>
  <inkml:trace contextRef="#ctx0" brushRef="#br0" timeOffset="1390.0139">14496 3695 190 0,'0'0'131'16,"0"6"-9"-16,0 18-97 15,4 7 1-15,-1 12-18 32,-3 8 1-32,4 1-9 0,-4-4 0 15,0 1 0 1,0-11 0-16,0-7 0 15,0-10 0 1,0-10-89 0,0-11 0-16,15 0-49 15,0-29-12 1,3-12 105-16</inkml:trace>
  <inkml:trace contextRef="#ctx0" brushRef="#br0" timeOffset="1710.0171">14859 3719 197 0,'0'0'119'31,"-12"0"-6"-31,-9 0-102 16,-12 14 1-1,-12 3-3-15,7 4 1 16,2 3-2-16,10-2 0 15,4-5 0 1,11 7 0-16,11-7-5 16,0 3 2-1,18 5-5-15,27-4 0 16,18 2 0-1,14-2 0-15,8 0 0 16,-7-7 0 0,-8 3-108-16,-18-3-3 15,-8 0-31 1,-14-4-8-1</inkml:trace>
  <inkml:trace contextRef="#ctx0" brushRef="#br0" timeOffset="6590.0659">2715 9241 115 0,'-5'0'99'16,"-2"0"-6"-1,-4 0-67 1,3 0-1-16,1 0-15 16,4 0 0-1,-4-14-8-15,-1-7 1 0,0-3 0 16,1-11 1-1,-1 2 3 1,5-3 1-16,-1-6 1 16,4 4 0-1,0-10-4-15,0 7 1 0,0-8-2 31,0-2-1-31,0-2 1 16,11-8 1-16,8-5-2 16,-1-3 1-1,12-1-2-15,-5 7 0 16,2-3 0-1,2 5 1-15,1 1 0 16,7-5 0 0,4 0 0-16,-4-1 0 15,11-4 0 1,0 9 0-16,0 1 0 15,0-3 0 1,1 9-1-16,3 6 0 16,-4-4-2-1,-3 10 1 1,-1 4-1-16,8 3 0 0,-4 4 0 31,-7 7 0-31,-1 3-1 0,-3 8 1 16,-3 6-2-1,-1-1 1 1,0 8-1-16,-3 0 1 0,7 0 0 31,-4 8 1-31,4 12 0 0,-8 8 0 31,5 3 0-31,0 11 1 16,-9-1 0-1,2 0 1-15,-6 5 1 16,-2-5 0-16,-8 8-1 16,4-1 1-1,0 8-1-15,-4-8 0 16,-7 0 0-1,0 3 1-15,-4-1-3 16,0-2 0 0,0 0 0-16,0-2 0 15,-4-1 0 1,-15-4 0-16,-3 8 0 15,-4-1 0-15,-11 1 0 32,-7 2 0-32,-19 4 0 0,-5 4 0 15,-15 7 0 1,-15 0 0-16,2-1 0 15,-8 1 0 1,4-10 0 0,8 6 0-16,0-13 0 15,21-8 0 1,11-10 0-16,16-6 0 0,22-12 0 31,7 0 0-31,12-9-26 16,3-4 2-16,0 0-106 15,11-4-7 1,7-16 14-1</inkml:trace>
  <inkml:trace contextRef="#ctx0" brushRef="#br0" timeOffset="7020.0702">3055 8867 192 0,'0'-3'120'16,"0"-1"-6"0,-3 1-105-16,3 3 0 15,-4 0-7 1,-4 17 1-16,-3 15 2 15,-3 9 0 1,-5 7 2-16,4-3 0 31,-3 0 0-31,7-6 1 0,-5-8-1 16,16-11 0-1,0-9-3-15,16-11 1 16,20 0-5 0,16 0 0-1,11 0 0-15,4 0 0 0,-8 0-86 31,-7 0-1-31,-11 0-50 0,-15 0-13 16,-7 0 99 0</inkml:trace>
  <inkml:trace contextRef="#ctx0" brushRef="#br0" timeOffset="8630.0863">6240 9273 165 0,'0'0'118'0,"-3"0"-7"16,-4 0-89-1,-1 0 0 1,-3-14-10-16,0-14 1 15,-5-10-5 1,2 2 1-16,-4-7-6 0,-1-3 1 16,1 2-3-1,-1-2 0 1,0-9-1-16,1 3 1 15,-5-8-1 1,16-1 1 0,3-1-2-16,4-1 0 15,0-2 0 1,11-1 1-16,19 3 2 15,3-10 0-15,7 8-1 16,5-12 1 0,11 5-1-16,0-4 1 15,11 11 1 1,9-7 1-16,7 1-2 15,2 1 2 1,7 9-4-16,5 2 0 16,-8 4 0-1,-8 10 0-15,-2 7 0 16,-9 13 0-16,-4 13 0 15,-7 7 0 1,0 5 0 0,-3 14 0-16,0 14 0 15,3 7 0-15,-8 6 0 31,-2 8 0-31,-12 0 0 0,-7 2 0 16,-4 7 0 0,-4-5 0-16,-3-2 0 15,-9 4 0-15,1 0 0 31,-6 1 0-31,-2 10 0 0,-3-3 0 32,0-1 0-32,0-6 0 0,-8 2 0 31,-3 1 0-31,-3-8 0 15,-5 9 0-15,1-5 0 16,0-4 0 0,-5-2 0-16,-3 0 0 0,-4-8 0 31,-7 1 0-31,-4 0 0 15,-14-5 0 1,3 5 0-16,-11-4 0 16,-1-4 0-1,-5 11 0-15,-5-6 0 16,0-2 0-16,3-9 0 15,12 6 0 1,7-6 0-16,8-3 0 16,10-8 0-1,2 0 0-15,5-6 0 16,8-5 0-1,12-2 0-15,-4 0 0 16,7 0-30-16,0-4 2 31,1 0-73-31,3 0-1 0,0 0-12 31,0 0-4-31</inkml:trace>
  <inkml:trace contextRef="#ctx0" brushRef="#br0" timeOffset="8990.0899">6773 9065 222 0,'0'0'126'0,"0"0"-5"16,0 0-112-1,-11 24 1 1,-3 3-2-16,-1 4 1 16,-3 4-7-1,2 0 2-15,5-1-4 16,-4-3 0-16,8 1 0 15,0-5 0 1,2-3 0-16,3 1 0 16,2-1 0-1,11-14 0-15,25-6 0 16,24-4 0-1,18 0-8 1,6 0 1-16,6-4-123 0,-1 4-3 16,-16 0-7-1</inkml:trace>
  <inkml:trace contextRef="#ctx0" brushRef="#br0" timeOffset="21629.218">4278 7221 167 0,'0'-4'107'16,"-5"1"-6"-1,5 3-97-15,0 0 1 16,-3 0-1-16,3 13 0 15,-3 16 5 1,3 5 1-16,0 7 0 16,0 0 0-1,3-2-1-15,0-8 1 16,12-3 4-1,8-3 1-15,-1-2-3 16,8-13 1 0,7-6-10-16,-1-4 1 15,5-8-4-15,-3-15 0 16,-5-1 0-1,-7-1 0 1,1-2-26-16,-13-1 2 16,-11 0-106-1,-3-3-7 1,-3-4 14-16</inkml:trace>
  <inkml:trace contextRef="#ctx0" brushRef="#br0" timeOffset="21809.2198">4263 6961 219 0,'-4'-8'124'16,"1"-2"-3"-16,-1-9-138 16,0 1 1-1,4 7-106-15,0 11-7 16,8 0 13-16</inkml:trace>
  <inkml:trace contextRef="#ctx0" brushRef="#br0" timeOffset="22429.226">4747 7487 69 0,'0'-4'90'16,"0"2"-3"0,0-2-43-16,0 0-1 15,0 1-26-15,0 3 2 16,0 0-12-1,0 7 2-15,0 20-1 16,6 1 1 0,4 7-38-16,-6 2 0 15,2-1-80 1,2-6-8-1,-8-19 32-15</inkml:trace>
  <inkml:trace contextRef="#ctx0" brushRef="#br0" timeOffset="38320.3859">7614 7120 46 0,'0'-3'89'16,"0"-4"-4"-16,0-7-28 0,0 0-3 15,0 3-29 1,0 1 2 0,-3 3-24-16,-1 4 0 15,1 3-7 1,3 0-1-1,0 3 6-15,0 18 1 16,0 3 5 0,7 8 1-16,4 5 5 15,0-2 0-15,4 0 1 16,0-8-2-1,-1 2-1-15,1-12 1 16,1 0-3 0,-3-10 1-16,3-7-17 15,-2 0 1 1,1 0-121-16,0-11-5 15,0-19-3 1</inkml:trace>
  <inkml:trace contextRef="#ctx0" brushRef="#br0" timeOffset="38490.3876">7440 6802 195 0,'-3'-4'87'0,"3"1"-6"16,0-1-189-1,3 4-10-15,16 0 24 16</inkml:trace>
  <inkml:trace contextRef="#ctx0" brushRef="#br0" timeOffset="39160.3943">7933 7152 107 0,'0'0'102'0,"0"0"-6"0,0 0-61 31,15-3 0-31,0-9-19 0,7 2-1 16,-3 3-12-1,-2 4 1 1,2 3-4-16,-11 0 1 16,3 0 0-1,0 3 0-15,-8 8 0 0,-3 7 0 16,0 8 0-1,0 2 0 1,-7 0-1-16,-8 3 1 16,4 1 0-1,8-5 1 1,-1-3 10-16,4-9 1 15,7-6 1 1,30-9 0-16,5 0-49 16,9 0 0-16,-3-9-90 15,1-2-10 1,-5-3 36-16</inkml:trace>
  <inkml:trace contextRef="#ctx0" brushRef="#br0" timeOffset="40090.4036">13310 5923 114 0,'0'-3'88'16,"-7"3"-5"-16,-4 0-75 15,0 0 2 1,-4 14-2-16,1 13 0 15,6 4 12 1,5 18 0-16,3-1 10 16,0 1-1-1,18-12-3-15,9-5 0 16,1-11-12-16,10-12 1 15,-1-9-37 1,-8 0 0-16,12-17-107 16,-11-17-9-1,-9-14 19-15</inkml:trace>
  <inkml:trace contextRef="#ctx0" brushRef="#br0" timeOffset="40230.405">13170 5535 179 0,'0'-3'66'15,"0"-1"-2"-15,11-2-169 16,15 6-9 0,11 0 43-1</inkml:trace>
  <inkml:trace contextRef="#ctx0" brushRef="#br0" timeOffset="40750.4102">13729 6082 131 0,'9'0'109'16,"8"-3"-9"0,6-4-75-16,6-3 2 15,1 2-22-15,7 2 1 16,-11 6-5-1,0 0 1 1,-11 6 6-16,-12 15 1 16,-3 3 1-1,-11 7 1 1,-15 0-7-16,5 1 1 0,-2 3 0 31,12-12 1-31,11-5 4 0,0 0 0 16,25-8-27-1,12-3 0 1,11-7-109-16,8 0-8 0,-4 0 14 31</inkml:trace>
  <inkml:trace contextRef="#ctx0" brushRef="#br0" timeOffset="41110.4138">14451 5823 157 0,'0'0'121'15,"0"0"-8"-15,0 2-78 32,19-2 0-32,11 4-16 0,11-4 0 15,3 0-14 1,-3 0 2-16,-7 0-13 15,-9 0 2 1,-3 0-39 0,0 0 0-16,-3 0-85 0,-5 0-9 31,-2 4 36-31</inkml:trace>
  <inkml:trace contextRef="#ctx0" brushRef="#br0" timeOffset="41400.4167">14414 6044 173 0,'27'4'132'15,"13"-4"-8"-15,23 0-92 16,3 0 1 0,-2 0-27-16,-12 0 1 15,-12 0-7-15,-13 0 1 16,-13 0-9-1,-7 0-1-15,-7 2-83 16,0 6-2 0,0 2-37-16,0-6-8 15</inkml:trace>
  <inkml:trace contextRef="#ctx0" brushRef="#br0" timeOffset="41990.4226">15641 5913 202 0,'21'0'131'31,"23"0"-7"-31,25 0-107 0,4 0 0 16,12 0-26-1,-18-4 0-15,-15 0-117 16,-19 4-6-1,-8 0 0 1</inkml:trace>
  <inkml:trace contextRef="#ctx0" brushRef="#br0" timeOffset="42640.4291">16829 5557 155 0,'-15'0'111'0,"-10"6"-7"16,-9 19-83-1,15-1 0 1,9 7-6-16,10-8 0 15,15-1-6 1,18-6 0 0,20-4-7-16,-3 8 0 15,-5-3 9-15,-8 8 1 16,-23-1-1-1,-14-1 2-15,-11 6-13 16,-33-2 0 0,-4-3 0-16,-4-2 0 15,4-8 0 1,14-5 0-16,8-9-44 15,15 0 1 1,8 0-89-16,3-9-9 16,11-19 40-16</inkml:trace>
  <inkml:trace contextRef="#ctx0" brushRef="#br0" timeOffset="42850.4312">16736 5563 196 0,'0'-6'136'16,"12"-12"-8"-16,25-10-105 15,15 1 0 1,18-11-23 0,1 13 0-16,-8 8-77 15,-8 6-1 1,-14 11-54-1,-17 0-17-15,-11 11 89 16</inkml:trace>
  <inkml:trace contextRef="#ctx0" brushRef="#br0" timeOffset="43400.4367">17285 5591 190 0,'4'13'134'0,"-4"22"-9"16,0 10-100-16,0 7 1 15,0 8-21 1,0-9 1-16,-11-10-6 15,3-6 0 1,0-11 0-16,1-13 0 16,4-8 0-1,3-3 0-15,0-7 0 16,0-27 0-16,3-18 0 15,12-14 0 1,7-17 0-16,8 7 0 31,6-8 0-31,2 16 0 0,3 5 0 31,-4 18 0-31,1 18 0 0,-2 13 0 16,-3 14 0 0,-7 10 0-1,8 31 0-15,-9 16 0 0,-9 18 0 31,-6-2 0-31,2-1 0 0,-5-13 0 32,-7-4 0-32,7-14 0 15,-7-12-14 1,4-9 1-16,-4-6-117 15,0-7-4 1,0-7-1-16</inkml:trace>
  <inkml:trace contextRef="#ctx0" brushRef="#br0" timeOffset="43600.4387">17455 5729 233 0,'23'0'126'0,"2"0"-4"16,16-7-245-1,-4 7-4-15,-7 0-13 16</inkml:trace>
  <inkml:trace contextRef="#ctx0" brushRef="#br0" timeOffset="44320.4459">17711 5927 84 0,'0'0'87'0,"0"0"-5"15,0 0-47 1,0 7 0 0,3 0 11-16,1-1 1 15,0-3-10 1,-4-3 1-16,0 0-29 15,0-6 2 1,0-18-11-16,-8-11 0 16,-2 4-25-1,-5 0 2-15,8 10-107 16,3 3-7-16,4 8 14 15</inkml:trace>
  <inkml:trace contextRef="#ctx0" brushRef="#br0" timeOffset="44670.4503">17296 5806 207 0,'7'-4'132'0,"23"-2"-7"0,15-2-112 31,4 2 1-31,-2-9-80 15,-9 12-1-15,-17-1-62 16,-10 1-15 0,-11 3 76-1</inkml:trace>
  <inkml:trace contextRef="#ctx0" brushRef="#br0" timeOffset="76841.7757">13448 7819 31 0,'-4'0'43'0,"-2"0"-1"0,-3 0 0 31,-2 0-4-31,0 0-1 0,4 0-2 16,-8 0-1-1,-1 0-9-15,6 0 0 16,-2 0-4 0,12 0 0-1,0 0 3-15,27 0 1 0,21 0-2 31,30 0 0-31,18 0-13 0,4-7 2 16,-4 3-12 0,-7 0 0-1,-18 2 0-15,-23 2 0 16,-19 0 0-1,-10 0 0-15,-9 0 0 16,-6 0 0 0,-4 0 0-16,0 0 0 15,0 0-21 1,-4 0 1-16,-2 0-110 15,2 0-6 1,4 0 9-16</inkml:trace>
  <inkml:trace contextRef="#ctx0" brushRef="#br0" timeOffset="77281.7801">14418 7632 169 0,'0'-4'117'0,"0"-2"-6"15,5 2-87-15,-2 4 1 0,0 4-4 31,5 20 0-31,-1 11-10 16,0 4 1-16,-3 8-12 16,0-6 0-1,-4 1 0 1,0-4 0-16,0-7 0 15,0-3 0 1,0-11 0-16,0-3 0 16,0-6-56-16,0-8 2 15,0 0-79 1,0-18-11-16,11-17 56 15</inkml:trace>
  <inkml:trace contextRef="#ctx0" brushRef="#br0" timeOffset="77651.7838">14678 7708 104 0,'0'12'108'0,"3"11"-7"16,5 5-52-1,6 9 1 1,6-2-16-16,8 0 0 15,5-7-19 1,12-11 1 0,3-9-16-16,4-8 0 0,-3-4 0 15,-9-17 0 1,-10-15 0-16,-19-5 0 15,-11 0 0 1,-18-4 0 0,-23 8 0-16,-11 12 0 15,-11 14 0 1,7 11 0-16,1 7-5 15,10 18 2 1,12-2-56-16,15 9 0 16,10-8-72-16,8-7-10 15,8-11 58 1</inkml:trace>
  <inkml:trace contextRef="#ctx0" brushRef="#br0" timeOffset="78621.7935">15203 7587 152 0,'0'-4'117'0,"0"4"-8"16,0-4-87-1,0 4 0-15,0 0-9 16,0 0 1-16,4 8 6 15,11 13 1 1,-4 3-11-16,4 7 1 16,3 8-11-1,-3-2 0-15,0 2 0 16,-1-9 0-1,-6 2 0-15,3-8 0 16,-3 0 0 0,-1-10 0-1,0 0 0-15,-3-3 0 0,0-2 0 31,-4-5 0-31,0 3 0 0,0-4 0 16,3 1 0 0,-3-4 0-1,4 0 0-15,-4 3 0 16,0-3 0-1,0 0 0 1,0 4 0-16,0-4 0 0,0 0 0 16,0 0 0-1,0 3 0-15,0-3 0 16,0 0 0-1,4 0 0 1,3-7 0-16,9-19 0 16,5-20 0-1,9-24 0-15,11-6 0 16,-4-6 0-16,-1 8 0 15,-1 9 0 1,-10 13 0-16,-2 14 0 16,-9 7-8-1,-3 13 1-15,-3 8-123 16,2 10-3-1,-1 0-7-15</inkml:trace>
  <inkml:trace contextRef="#ctx0" brushRef="#br0" timeOffset="92983.9382">16237 7808 97 0,'-4'0'110'16,"0"0"-8"-1,2 0-61-15,2 0 1 16,0 0-21-1,0 0 0 1,21 0 4-16,20-4 0 0,11 2-12 16,25 2 1-1,15 0-14-15,12 0 0 16,-3 0 0-1,-6 0 0 1,-16 0 0-16,-27 0 0 16,-8 0 0-1,-26 0 0-15,-3 0 0 16,-11 0 0-16,3 0 0 15,-7 0 0 1,0 0 0-16,0 0 0 16,-7 0 0-1,-2 0 0-15,3 0-39 16,2 0 1-1,0 0-93-15,4 0-9 16,-3 0 33 0</inkml:trace>
  <inkml:trace contextRef="#ctx0" brushRef="#br0" timeOffset="100419.013">16581 7611 67 0,'0'-7'87'16,"0"-3"-3"-16,0-5-40 15,0 3-1-15,0-2-11 16,0 3 2-1,-4 5-20 1,4 2 1-16,-3 4-11 16,3 10 1-1,0 25 8 1,0 13 0-16,0 15 3 15,0 10 0 1,3-5-7-16,-3-2 1 0,0-14-8 16,0-10 1-1,0-8-3 1,0-13 0-16,0-11 0 15,0-3 0 1,0-3 0-16,0-4 0 0,4 0-72 31,-4 0 1-31,8 0-64 16,6-4-13-1,5-10 80-15</inkml:trace>
  <inkml:trace contextRef="#ctx0" brushRef="#br0" timeOffset="103349.0423">17978 7463 23 0,'-4'0'55'0,"0"0"2"31,-4 0-23-31,1 0-1 0,0 0-5 32,-5 0-1-32,5 0-6 15,0 0 0-15,3 0-6 16,-1 0 2-1,-1-5-1-15,2 5 2 0,4 0-6 32,0-2 1-32,0-2-8 15,0 1 1-15,15-4-2 16,8-3 1-1,21-1 2 1,4 1 1-16,11-4-2 16,11 10 1-16,-6 4-6 15,-8 0 1 1,-9 7 2-16,-14 8 0 15,-10 5 3 1,-23 3 1-16,-11 6-2 16,-30-2 0-1,-10 1-4-15,5-3 0 16,9-13-5-1,11 3 0-15,15-5 0 16,11 4 1-16,27 8 1 16,13 5 1-1,5 12 0-15,-1-2 1 16,-18 5 3-1,-19-5 1 1,-17 9 3-16,-27-8 0 16,-19-4-2-1,-7-6 0-15,4-7-4 0,3-4 1 16,15-10-30-1,16-7 2 1,10 0-103-16,15 0-7 16,3-14 14-1</inkml:trace>
  <inkml:trace contextRef="#ctx0" brushRef="#br0" timeOffset="103819.047">18870 7524 101 0,'-4'0'94'16,"-7"0"-6"-1,-7 0-58 1,0 0 0-16,-5 18 0 15,-3 17 0-15,15-1-2 32,3 4 1-32,8 4-11 0,4-1 1 15,19-9-13 1,12-8 2-16,3-8-8 15,7-5 0 1,-4-7 0 0,-8-4 0-16,-7 0 0 15,0-15 0 1,-7 1 0-16,-9 2 0 0,1-5-12 31,-3-5 2-31,-5 3-120 16,-3-13-4-16,0 1-3 15</inkml:trace>
  <inkml:trace contextRef="#ctx0" brushRef="#br0" timeOffset="103979.0486">18859 7145 219 0,'-4'-8'123'15,"4"-2"-5"-15,0 0-170 16,0-1-2-16,7 8-68 16,20 3-13-1,6 0 61-15</inkml:trace>
  <inkml:trace contextRef="#ctx0" brushRef="#br0" timeOffset="104479.0536">19422 7695 231 0,'0'0'134'15,"0"0"-5"-15,4 0-121 16,-4 3 1-16,0 24-9 16,3 9 0-1,-3 7 0-15,4 6 0 16,0-7 0-1,-4-4 0-15,0-7 0 16,4-3 0 0,-1-5 0-1,0-5 0-15,5 0-130 0,7-8-4 16,0-6-13-1</inkml:trace>
  <inkml:trace contextRef="#ctx0" brushRef="#br0" timeOffset="105949.0683">13655 9169 61 0,'-3'0'89'15,"3"0"-3"1,-5 0-37-1,-1 0-1-15,2 0-18 16,-4 0 2 0,1 0-15-16,3 0 1 15,0 0-10-15,0 0 0 16,1 0-2-1,3-4 0-15,-4 4 0 16,4 0 0 0,0 0 2-16,0 0 0 15,0 0 0 1,0 0 0-16,0 0-4 15,0 0 1 1,-3 0-5-16,3 0 0 16,0 0 0-16,0 0 0 15,18 0 0 1,11 0 0-1,20 4 0-15,-1-1 0 16,11 4 0 0,-4-4 0-1,-3 1 0-15,0-4 0 0,-18 0 0 31,-12 0 0-31,-8 0-10 0,-2 0 1 16,-4 0-60 0,-5 3-2-1,4-3-54-15,-3 0-14 16,0 0 69-1</inkml:trace>
  <inkml:trace contextRef="#ctx0" brushRef="#br0" timeOffset="106459.0734">13807 8975 170 0,'-4'-7'111'31,"4"7"-6"-31,-3 0-84 0,3 7 0 16,0 20 6-1,0 15 0-15,0 20-13 16,0 11 1-1,0-3-15 1,3-2 0-16,1-9 0 0,-1-11 0 31,-3-10 0-31,0-7 0 0,0-13 0 31,0-8 0-31,0-3 0 16,0-7 0-16,0 0 0 16,0 0 0-1,0 0 0-15,0 0 0 0,0-7-42 31,0 1 1-31,0-2-90 16,0 2-10-16,0-6 37 16</inkml:trace>
  <inkml:trace contextRef="#ctx0" brushRef="#br0" timeOffset="108679.0965">14600 8944 158 0,'0'-4'108'31,"0"-6"-9"-31,0 6-90 0,-4 4 1 15,-15 0-4 1,8 18 1 0,-8 19 14-16,-2 8 1 0,-2 18 3 31,16 9 0-31,11 4-15 0,-1 1 1 31,23-15-11-31,0-7 0 16,0-17 0-1,3-4 0-15,-6-9 0 16,-5-7 0-16,-7-8 0 15,-3-4 0 1,-4-2 0-16,-4-1 0 16,4-3-109-1,-4 0-3-15,0-3-30 16,0-17-6-1</inkml:trace>
  <inkml:trace contextRef="#ctx0" brushRef="#br0" timeOffset="109609.1058">16818 8909 135 0,'-4'-3'111'31,"0"-4"-8"-31,1-1-72 0,-1 2 0 16,4 6-22-1,0 0 1 1,0 0-10-16,15 0 1 16,15 21 7-1,7 17 0-15,8 13 4 16,3 19 0-1,-13 9 0-15,0 0 0 16,-25-2-5 0,-10-15 2-16,-3-3-9 15,-16-20 0-15,-6-10 0 16,7-11 0-1,3-7 0-15,3-4 0 16,5-7-44 0,7 0 1-16,0 0-89 31,3-7-9-31,13-14 40 0</inkml:trace>
  <inkml:trace contextRef="#ctx0" brushRef="#br0" timeOffset="114729.157">17581 8923 179 0,'0'0'119'0,"0"-4"-7"16,0 4-90-1,18-4 0 1,19 4-8-16,1 0 0 15,2 0-6 1,-6 0 1 0,-4 4-4-16,-12 9 2 15,-7 12-7-15,0 3 0 16,-7 11 0-1,-4 8 0-15,0 2 0 16,0 6 0 0,0 5 0-16,0-13 0 15,0-2 0 1,0-7 0-16,0-3 0 15,0-14 0 1,0-7-126-16,0-7-4 16,0-7-16-16</inkml:trace>
  <inkml:trace contextRef="#ctx0" brushRef="#br0" timeOffset="114879.1585">17733 9179 247 0,'41'-7'134'16,"18"-8"-4"-16,21-2-222 15,3 5 0 1,-9 0-47 0,-34 10-11-16</inkml:trace>
  <inkml:trace contextRef="#ctx0" brushRef="#br0" timeOffset="115469.1644">15010 9223 121 0,'-3'0'117'0,"-1"0"-10"16,1 14-51 0,3 14-2-1,3 7-29-15,15 4 1 0,16-6-24 31,-5-1 1-31,5-8-3 0,0-14 0 16,-5-6-22 0,0-4 1-1,-10-11-109-15,-10-26-6 16,-9-16 10-1</inkml:trace>
  <inkml:trace contextRef="#ctx0" brushRef="#br0" timeOffset="115569.1654">14915 8989 147 0,'0'-4'32'16,"0"0"0"-16,7-2-128 15,19 2-3 1</inkml:trace>
  <inkml:trace contextRef="#ctx0" brushRef="#br0" timeOffset="115860.1684">15333 9327 228 0,'0'4'133'15,"0"10"-3"-15,0 13-121 16,0 8 2-1,0 10-11 1,0-4 0-16,0-2-8 16,0-5 2-1,0-10-110 1,4-9-3-16,3-15-20 15</inkml:trace>
  <inkml:trace contextRef="#ctx0" brushRef="#br0" timeOffset="116050.1712">15481 9303 243 0,'12'0'133'15,"13"0"-4"-15,12 0-130 16,7-7 0-1,1 7-117-15,-5 0-5 16,2 0-19-16</inkml:trace>
  <inkml:trace contextRef="#ctx0" brushRef="#br0" timeOffset="116320.1739">15818 9106 227 0,'0'0'133'0,"0"14"-3"15,-8 21-120 1,1 13 1-16,0 18-11 16,7 0 0-16,0-7 0 31,4-5 0-31,14-22 0 0,8-5 0 15,8-19-90 1,-5-8 0-16,5-18-48 16,-13-31-12-1,-13-27 107 1</inkml:trace>
  <inkml:trace contextRef="#ctx0" brushRef="#br0" timeOffset="116420.1749">15766 8957 104 0,'0'0'0'16,"9"0"0"-16,16 7-78 15</inkml:trace>
  <inkml:trace contextRef="#ctx0" brushRef="#br0" timeOffset="116850.1792">16093 9303 204 0,'0'0'131'15,"0"0"-7"1,17-7-107-16,14 4 1 15,2 3-14 1,-4 0 1 0,-3 7-3-16,-11 17 0 15,-11 8-1 1,-4 2 2-16,-15 7-3 0,-8-10 0 15,6 0 0 1,9-13 0 0,8-4 0-16,14-11 0 15,24-3 0 1,6 0 0-1,8 0-45-15,0 0 2 0,-8 4-88 16,-7 3-11 0,-10 6 41-1</inkml:trace>
  <inkml:trace contextRef="#ctx0" brushRef="#br0" timeOffset="117600.1867">15677 8940 247 0,'0'0'134'16,"0"0"-4"-1,0 0-151-15,0 0 1 16,7 7-110-1,9 10-6 1,-2 4 9-16</inkml:trace>
  <inkml:trace contextRef="#ctx0" brushRef="#br0" timeOffset="118210.1928">15599 10389 225 0,'-3'0'134'16,"3"0"-4"-16,0 0-120 15,7 0 2 1,34-3-12 0,25 0 0-16,20-1 0 15,3 1 0 1,-8 3 0-16,-6 0 0 0,-23 0 0 15,-12 3 0 1,-15 4-3 0,-7-4 2-16,-9-3-60 15,-5 4 0 1,-4-4-72-16,0 0-11 15,-8 0 63 1</inkml:trace>
  <inkml:trace contextRef="#ctx0" brushRef="#br0" timeOffset="118520.1959">15822 10164 201 0,'0'12'134'15,"0"22"-6"-15,16 12-107 16,1 15 0 0,9 8-19-16,-4 1 2 15,-7-8-4 1,0-15 0-1,-7-11 0-15,-1-9 0 0,-4-10 0 32,-3-2 0-32,0-8-48 0,4-7 2 15,0 0-86 1,3 0-10-1,8-18 44-15</inkml:trace>
  <inkml:trace contextRef="#ctx0" brushRef="#br0" timeOffset="124435.2555">17492 10161 223 0,'0'0'126'31,"0"0"-5"-31,-3 0-114 0,3 0 1 16,0 7 0-1,0 24 1-15,0 4-5 16,0 13 1-1,0 10-5 1,0-5 0-16,0-4 0 16,0-1 0-1,0-10 0-15,-4-15 0 0,0-1 0 16,1-12 0-1,3-3 0 1,-4-3 0-16,4-4-84 16,0-4 0-1,0-13-53-15,4-10-12 16,7-5 95-1</inkml:trace>
  <inkml:trace contextRef="#ctx0" brushRef="#br0" timeOffset="124785.259">17682 10285 163 0,'0'0'117'16,"0"14"-7"0,0 15-85-16,0 1 1 15,0 9-4 1,3-6 0-16,16 13-10 15,6-18 2 1,5-8-14-16,10-9 0 16,5-11 0-1,7 0 0 1,0-28 0-16,-11-6 0 0,-12-19 0 31,-20 5 0-31,-9 0 0 0,-35-1 0 16,-16 18 0-1,-5 14 0 1,1 14-16-16,-1 3 1 15,11 13-115 1,15 15-5-16,9-4 3 16</inkml:trace>
  <inkml:trace contextRef="#ctx0" brushRef="#br0" timeOffset="125465.2658">18829 10190 172 0,'0'0'120'15,"-7"0"-9"-15,-4 3-89 16,3 17 1 0,1 11-7-16,3 7 0 15,4-3-5 1,0 0 0-16,11-4-7 15,5-7 1 1,-2-3-5-16,8-11 0 16,1 1-70-16,3-11 1 15,3 0-65 1,-3-25-14-1,0-34 77-15</inkml:trace>
  <inkml:trace contextRef="#ctx0" brushRef="#br0" timeOffset="125585.267">18766 9864 180 0,'0'-3'60'0,"0"3"-3"16,0 0-165 0,26 0-6-1,1 13 51-15</inkml:trace>
  <inkml:trace contextRef="#ctx0" brushRef="#br0" timeOffset="125795.2691">19204 10383 243 0,'-8'14'133'0,"4"17"-4"15,1 8-127 1,-1-2 2-16,4-2-129 15,0-1-5 1,0-13-16-16</inkml:trace>
  <inkml:trace contextRef="#ctx0" brushRef="#br0" timeOffset="126135.2725">19789 10092 247 0,'0'0'134'16,"13"0"-4"-16,29 0-130 16,13 0 0-1,20 4 0-15,-2-4 0 0,-9 0 0 31,-5 0 0-31,-15 0-66 16,-14 0 1-16,-15 0-69 16,-11 0-12-1,-4 3 70 1</inkml:trace>
  <inkml:trace contextRef="#ctx0" brushRef="#br0" timeOffset="126365.2748">19789 10293 247 0,'10'4'134'0,"24"-4"-4"16,21 0-130-1,13 0 0-15,6 0 0 16,-8 0 0-16,-7 2-42 15,-7 6 1 1,0-1-90-16,-4-4-10 16,-4-3 37-1</inkml:trace>
  <inkml:trace contextRef="#ctx0" brushRef="#br0" timeOffset="126695.2781">20778 10064 189 0,'0'0'121'0,"-15"0"-6"15,-11 0-100 1,-9 25 0 0,-1 6 1-16,7 7 0 15,11 10-5 1,13-3 2-16,5-3-13 15,41-14 0 1,18-11 0-16,20-15 0 16,2-2 0-16,-8-19 0 15,-12-20 0 1,-36-6 0-16,-25-10 0 15,-44 3 0 1,-34 11 0-16,-19 9 0 16,-6 22-125-1,25 10-4-15,34 10-17 16</inkml:trace>
  <inkml:trace contextRef="#ctx0" brushRef="#br0" timeOffset="132125.3333">15633 8356 42 0,'0'0'71'16,"0"-4"-2"-16,0 4-24 15,-12 0-2 1,-2 0-6-1,3 0-1-15,4 0-17 0,7 0 3 16,0 0-14 0,14 0 0-16,24 0-1 15,14 6 1 1,-1 15-2-1,-2 0 1-15,-13 3 9 16,-21 5 1-16,-15-5 1 31,0-1 1-31,-26 5-13 0,-11-11 1 16,-7-2-7-1,3-8 0-15,7-4-8 16,5-3 1 0,10 0-91-1,8 0-3-15,11 0-33 16,0-10-10-1</inkml:trace>
  <inkml:trace contextRef="#ctx0" brushRef="#br0" timeOffset="132335.3354">15522 8296 178 0,'0'-3'127'15,"19"-7"-7"1,21-1-98-16,16-3 1 15,10-4-45-15,-3 9 0 16,-19 2-100 0,-16 7-9-16,-15 0 19 15</inkml:trace>
  <inkml:trace contextRef="#ctx0" brushRef="#br0" timeOffset="132815.3402">15215 8390 163 0,'11'-4'100'16,"7"4"-7"-16,12 0-185 16,-1 0-8-1,5 4-7 1</inkml:trace>
  <inkml:trace contextRef="#ctx0" brushRef="#br0" timeOffset="133475.3468">15914 8342 87 0,'4'0'89'0,"-1"0"-5"15,2 0-48-15,6 14-1 16,0 13-6 0,0 4 2-16,-4 4-10 15,1 6 1 1,-8-6-6-16,3-7 0 15,-3-11-2 1,0-7 1-16,0-6-8 16,0-4 2-1,-7 0-9-15,3-17 0 16,0-7-2-16,4-15 1 15,0 5-2 1,0-5 1 0,4 8-1-16,11 0 1 15,4 4 2 1,3 5 0-1,0 9 0-15,-4 2 0 0,1 8 1 16,-4 3 1 0,4 14 1-16,-5 14 0 15,1 6-2 1,-4 8 2-1,-4-4-3-15,-3 3 0 0,0-13-8 32,2-3 1-32,-1-8-72 0,-1-7-1 31,0-4-50-31,-4-6-12 15,0-2 84-15</inkml:trace>
  <inkml:trace contextRef="#ctx0" brushRef="#br0" timeOffset="133615.3482">16018 8435 146 0,'12'-4'95'16,"20"-3"-6"-1,16 1-177-15,-3 2-5 16,-4 4-7-1</inkml:trace>
  <inkml:trace contextRef="#ctx0" brushRef="#br0" timeOffset="133985.3519">15278 8379 174 0,'18'-3'107'16,"7"3"-7"-16,9-3-176 16,-5 3-2-1,-3 0-34-15,-18 0-3 16</inkml:trace>
  <inkml:trace contextRef="#ctx0" brushRef="#br0" timeOffset="134325.3553">16310 8197 149 0,'12'0'98'0,"10"0"-5"0,15 10-89 15,0 17 1 1,0 15-2-16,-11 14 0 16,-14 5-65-1,-12 5-2 1,-23 6-41-16,-29-13-2 15</inkml:trace>
  <inkml:trace contextRef="#ctx0" brushRef="#br0" timeOffset="134585.3579">14938 8286 170 0,'-9'21'110'16,"9"21"-6"-16,0 20-113 15,26 7 2-15,29 8-97 32,24-12-8-32,7-17 10 0</inkml:trace>
  <inkml:trace contextRef="#ctx0" brushRef="#br0" timeOffset="135375.3658">9759 11722 149 0,'0'-17'97'0,"0"-12"-5"16,-3-5-82 0,-31 0 1-1,-22 12 5-15,-19 20 1 16,-5 2-11-16,-6 24 0 15,13 18-9 1,18 1 0-16,28 0 12 16,27-2 1-1,19-3 3-15,48-7 0 16,20 0-11-1,7-3 1-15,-6 3 8 16,-24 6 1-16,-24 2 3 16,-36 6 0-1,-19-2-11-15,-37 0 2 16,-10-7-15-1,2-9 2-15,8-12-94 16,19-15-4 0,22 0-29-1,11-23-9-15</inkml:trace>
  <inkml:trace contextRef="#ctx0" brushRef="#br0" timeOffset="135645.3685">9862 12112 176 0,'0'14'136'16,"12"3"-8"-1,6 1-96 1,15-11 0-16,12-7-29 16,7-13 1-1,-15-19-4-15,-4-6 0 0,-29 0 0 16,-4 7 0-1,-40 6 0 1,-9 12 0-16,-6 8-79 16,7 5 0-1,14 11-55-15,20 10-16 0,14-4 89 31</inkml:trace>
  <inkml:trace contextRef="#ctx0" brushRef="#br0" timeOffset="136055.3726">10329 11490 190 0,'0'0'127'15,"0"3"-6"1,11 25-98-16,11 20 1 0,8 22-14 31,3 6 1-31,-6 6-9 0,-5 2 1 31,-7-4-15-31,0-15 2 16,-8-9-98-1,1-12-3-15,-5-19-22 16,0-25-4-16</inkml:trace>
  <inkml:trace contextRef="#ctx0" brushRef="#br0" timeOffset="136605.3781">10562 11918 193 0,'18'4'137'0,"9"21"-8"15,6 9-105 1,12 7 1-16,-5 5-24 15,-6-2 1-15,-4-9-2 32,-12-14 0-32,-8-7 0 0,-2-14 0 15,-4 0 0 1,-4-24 0-16,0-15 0 15,0-12 0 1,0-1 0 0,-4-3 0-16,4 2-46 15,0 12 2-15,8 13-14 16,11 21 2-16,6 7 49 15,5 21 0 1,3 7 56 0,16 3 1-16,-1-10 0 15,7-14 1 1,1-7-43-1,7-10 2-15,-12-15-10 16,-9-3 0-16,-21 1 0 16,-12-1 0-16,-9 11 0 15,-30 9 0 1,-19 8 0-1,5 15 0-15,6 19 0 16,17 9 0 0,17 8 0-16,11-3 0 15,45-2-64 1,18-9 1-16,19-12-71 15,19-15-12-15,14-10 68 16</inkml:trace>
  <inkml:trace contextRef="#ctx0" brushRef="#br0" timeOffset="136985.3819">12777 11791 235 0,'-8'0'134'15,"1"10"-5"-15,-3 15-123 16,6 16 1 0,4 0-7-16,14 1 0 15,9-11 0 1,6-7 0-16,9-10-130 15,-1-14-2-15,-1-14-16 16</inkml:trace>
  <inkml:trace contextRef="#ctx0" brushRef="#br0" timeOffset="137105.3831">12692 11455 212 0,'-3'0'67'0,"3"-4"-3"16,0 1-183-1,14 3-10-15,16 0 56 16</inkml:trace>
  <inkml:trace contextRef="#ctx0" brushRef="#br0" timeOffset="137325.3853">13096 11916 232 0,'4'10'133'0,"-1"11"-5"0,8 16-139 31,7 18 0-31,9 8-118 16,3 10-6-16,4-7 6 16</inkml:trace>
  <inkml:trace contextRef="#ctx0" brushRef="#br0" timeOffset="139805.4101">15318 11642 169 0,'0'4'113'15,"0"23"-6"1,-4 11-86-1,-3 5 1-15,3-3 3 0,4-19 0 16,26-17-11 0,59-11 1-16,56-34-75 15,56-25 1 1,47-7-75-1,30-16-10-15,15-23 61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28T18:47:05.13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3522 9428 100 0,'0'3'98'0,"0"8"-4"16,4-1-56-1,-1-2 0 1,1 4-15-16,-1-4 0 16,1-2-7-1,-4-3 0 1,0-3-3-16,0 0 0 0,0 0-2 31,-4-17 0-31,-14-3-3 0,-4-11 1 16,-4-8-9-1,-8-4 0 1,1-14 0-16,-3 2 0 0,9-3 0 31,-3-5 0-31,7-7 0 0,3-2 0 31,8-3 0-31,4-9 0 16,5 4 0-1,3 1 0-15,0 3 0 16,8 3 0-16,14 3 0 16,0-5 0-1,4 2 0-15,0 1 0 16,18-2 0-1,0 9 0-15,1 6 0 16,0 4 0 0,3 9 0-16,0 8 0 15,0 11 0 1,0 3 0-16,1 17 0 15,-1 7 0-15,0 10 0 32,4 36 0-32,-8 9 0 0,-7 28 0 15,-11 10 0 1,4 15 0-16,-12 9 0 15,-14 0 0 1,-4 5 0 0,0 3 0-16,0-8 0 0,-7-13 0 31,-1-7 0-31,4-25 0 0,1-6 0 31,3-24 0-31,0-5 0 16,0-16 0-16,0-10-38 15,0-5 3 1,-4-6-97-1,0 0-8-15,-11-10 31 16</inkml:trace>
  <inkml:trace contextRef="#ctx0" brushRef="#br0" timeOffset="310.0031">3829 9044 195 0,'0'0'127'0,"0"0"-8"16,0 0-96-1,0 7 1-15,4 20-13 16,10 9 1 0,2 7-12-16,6 0 0 15,-7 1 0 1,3-10 0-16,4-5 0 15,11-12 0 1,12-14 0-16,7-3 0 16,7-24 0-16,4-10 0 15,-11 0-130 1,-4-8-4-1,-15 6-13-15</inkml:trace>
  <inkml:trace contextRef="#ctx0" brushRef="#br0" timeOffset="860.0086">4196 7725 133 0,'0'4'123'0,"0"10"-8"16,0 10-64-1,14 11-1-15,12 6-32 16,8-6 0-1,3-7-17 1,-3-15 1-16,-1-5-2 16,-7-8 0-1,-8 0-20-15,-11-11 2 0,-3-13-112 31,-4-15-6-31,-27-10 7 16</inkml:trace>
  <inkml:trace contextRef="#ctx0" brushRef="#br0" timeOffset="1030.0103">4077 7438 232 0,'-3'-3'126'0,"-1"0"-4"15,1-4-148 1,-1-1 1-16,4 8-98 15,0 0-9 1,0 0 20-16</inkml:trace>
  <inkml:trace contextRef="#ctx0" brushRef="#br0" timeOffset="1190.0119">4529 7753 170 0,'15'14'0'16,"8"9"0"-16,6 14-111 0</inkml:trace>
  <inkml:trace contextRef="#ctx0" brushRef="#br0" timeOffset="2980.0298">6966 9607 151 0,'0'0'115'15,"0"-2"-8"1,0-16-78-16,0-7-1 16,-3-5-6-1,-1-13 1-15,-1-8-9 16,3-15 1-1,-2 1-12 1,0-11 1-16,-4 2-4 0,8-5 0 16,0-1 0-1,0-5 0-15,0 1 0 16,12-9 0-1,-1 3 0 1,15-3 0-16,0-1 0 16,8-4 0-16,2 6 0 15,8-2 0-15,4-6 0 16,4 14 0-1,8-8 0 1,3 7 0-16,14 1 0 16,5 10 0-1,7 0 0 1,7 17 0-16,3 4 0 15,-5 16 0 1,-2 12 0-16,-18 16 0 0,-4 11 0 16,1 0 0-1,-8 24 0 1,3 8 0-16,1 16 0 15,-3 8 0 1,-2 13 0-16,-10 18 0 16,-7 6 0-1,-8 7 0-15,-15 4 0 16,-11-1 0-1,-11 1 0-15,0 0 0 16,-15-3 0-16,-14-1 0 16,-4 7 0-1,-8-10 0-15,-8 4 0 16,-6-4 0-1,-13-10 0-15,-2 2 0 32,-3-6 0-32,-5 1 0 0,-4-6 0 15,-2 2 0 1,5-7 0-16,8-1 0 15,13-13 0 1,10-14 0 0,14-7 0-16,12-10 0 0,3-14-9 31,9-10 2-31,-1-4-123 0,-2-8-3 15,-1-20-8 1</inkml:trace>
  <inkml:trace contextRef="#ctx0" brushRef="#br0" timeOffset="3260.0326">7514 9480 212 0,'0'0'135'15,"0"0"-5"-15,0 9-114 16,0 17 2-1,0 11-18-15,0 12 0 16,4 3 0-16,-1-4 0 16,5-6 0-1,7-4 0-15,11-11 0 16,11-9 0-1,15-8 0-15,0-10 0 16,-4 0-29 0,0 0 1-16,-7-6-102 15,-7-6-8-15,-2-12 20 31</inkml:trace>
  <inkml:trace contextRef="#ctx0" brushRef="#br0" timeOffset="3820.0382">8906 7377 178 0,'0'0'133'16,"0"0"-6"-1,0 20-97-15,5 15 1 16,17 14-26-1,11-2 2 1,8-1-7-16,-4-16 0 0,-8-6-18 16,-6-20 1-1,-5-4-113-15,-10-30-5 16,-8-19 5-1</inkml:trace>
  <inkml:trace contextRef="#ctx0" brushRef="#br0" timeOffset="3950.0395">8804 7096 235 0,'0'-4'123'0,"0"0"-4"16,7 4-197-16,11 0-2 16,1 8-46-1,6 13-12-15,8 7 84 16</inkml:trace>
  <inkml:trace contextRef="#ctx0" brushRef="#br0" timeOffset="4390.0439">9214 7397 180 0,'0'0'127'31,"0"0"-8"-31,0 0-90 0,4 0 1 31,11 0-19-31,8 0 1 0,-2 0-11 31,2 0 1-31,-9 14-2 16,-6 10 0-16,-8 11 0 15,0 2 0 1,-3 2 0-16,3-8 0 0,0-11 0 31,14-6 0-31,19-14-25 16,12 0 1-16,7-3-106 15,-4-11-7 1,0-3 15 0</inkml:trace>
  <inkml:trace contextRef="#ctx0" brushRef="#br0" timeOffset="5240.0524">4515 7732 32 0,'-5'0'70'15,"2"0"1"-15,-1 0-17 16,1 0-3 0,-1 0-6-1,1-3 0-15,-3 3-12 16,4-4-1-1,2 4-15-15,0-3 1 0,0 3-5 32,15 0 1-32,10 7-7 15,13 13 2-15,-5 5-9 16,4 3 0-1,0 3-120-15,-7-7-3 16,6-7-22 0</inkml:trace>
  <inkml:trace contextRef="#ctx0" brushRef="#br1" timeOffset="21391.2149">3310 9915 114 0,'-3'0'92'15,"3"0"-3"-15,-4 0-71 16,1-13 2-1,-1 3-5 1,-5-4 2-16,7-7-1 16,-2 4 2-1,-3-5-6-15,-4-2 0 0,0-3-6 31,-1-4 0-31,-2-1-2 16,-1-2 1-16,-4-7 0 16,8 5 1-1,0-1-1-15,0 2 1 16,0-6-3-1,-1 3 1-15,1-4-2 16,5 0 0 0,-6 5-1-16,0-6 1 15,5 6-1 1,-4-4 0-16,4 10-1 15,-4-7 1-15,4 3-1 16,3-7 1 0,-4 7 0-16,0-6 1 15,1-5-1 1,1 9 0-16,-6-5-1 15,-3-2 1 1,4-1-1-16,-3 3 0 16,2-2-1-1,1-2 1 1,0 8 1-16,4 1 1 0,7-2-1 31,-7-2 1-31,3 3-2 0,-4-1 0 16,-3 0 0-1,3 2 0 1,-3-1-1-16,4 0 1 15,4 6-2 1,-1 5 0-16,-1-4-1 0,5 6 1 31,0 5 0-31,0-8 1 16,0 4 0-1,12 0 0-15,4-4 0 16,2 1 0 0,4 6 0-16,-8 0 0 15,13 0 0 1,-9 1 0-16,4-1 0 15,0 0 1-15,4-3 0 16,4-1 0 0,0 2 0-16,3-1 0 15,-7-1 0 1,15 1 0-16,-12 0 0 15,1-1 0 1,-1 2 0 0,4-2 0-16,-2 4 0 15,13-3 0-15,-3 0 0 16,-1 2 0-16,-3-1 0 15,-3 3 0 1,-1 2 0 0,0 4 1-16,1-3 0 15,6 0 0-15,1-1 0 31,-1 0 1-31,1 1-1 16,-3-7 1-16,2 3-1 16,-7 3 0-16,4-2-1 15,1-1 1 1,-1 1-2-1,3 3 1-15,1-4 0 16,0-1 0 0,4 2 1-16,-1-1 0 0,4 1-1 31,4-5 0-31,-4 4-1 15,-3 4 1-15,-1 3 0 16,0 1 0 0,1-1 0-16,-1 4 0 15,4-1 1 1,4 4 0-16,-8-7 0 15,8 4 0 1,-7-1-1-16,0 4 1 16,-1 0-2-1,-3-2 1-15,3 2-1 16,-3-1 0-16,-1 5 2 15,2 0 0 1,2 3 0-16,0-4 1 31,3 1-2-31,4-1 1 0,-1 1-1 31,3-4 0-31,-6 3 0 0,2 1 0 16,-1 3 0 0,-1 0 1-1,6 0 1-15,6 0 0 0,-7 0-1 31,3 0 1-31,-3 0-3 0,-4 0 1 16,4 0-1 0,-4-4 0-1,1 4 1-15,-2 0 0 16,6 0 2-1,-5 0 1-15,-4 0-1 16,8 0 1 0,-4 0-2-16,0-3 1 15,1-4-2 1,-9 1 0-16,9-8 0 15,-6 6 0 1,6-2 0-16,-1-1 0 16,4 1 0-1,-4 0 0-15,-4 0 0 16,0 3 0-16,-11 0 0 31,12 0 0-31,-11 3 0 0,0 4 0 16,-5 0 0-1,5 0 0-15,-5 0 0 16,0 0 0-1,4 0 0 1,-2 0 0-16,5 0 0 0,-2 0 0 16,-1 0 0-1,-7 0 0-15,1 0 0 16,-2 0 0-1,1 0 0 1,3 0 0-16,4 0 0 16,0 0 0-1,9 0 0 1,-5 0 0-16,-3 0 0 15,3 0 0-15,-1 0 0 16,1 0 0-16,0 0 0 16,1 0 0-1,6 0 0 1,-7 0 0-16,3 7 0 15,-2-3 0 1,-5 3 0-16,14-4 0 16,-5 1 0-1,10-4 0-15,3 0 0 16,-7 0 0-16,4 0 0 15,-4 0 0 1,4 0 0-16,-3 0 0 16,2 0 0-1,-6 0 0-15,-5 3 0 16,-2 0 0-1,-1 1 0-15,-8 3 0 16,12-4 0-16,-7 0 0 16,-1-3 0-1,-7 4 0 1,-4-1 0-16,-1-3 0 15,-2 5 0 1,4-3 0 0,-5 5 0-16,7-4 0 0,-2 5 0 31,0 2 0-31,3-6 0 0,0 0 0 15,-8-1 0 1,-3 0 0 0,0 1 0-16,7 2 0 15,0 1 0 1,1 4 0-16,-2-4 0 15,5 0 0 1,-3-1 0-16,3 6 0 16,-1-6 0-1,2 4 0-15,-2 0 0 16,-10-7 0-16,4 9 0 15,-5-6 0 1,-2 8 0-16,-1-7 0 16,4 7 0-1,-5-7 0-15,2 3 0 16,-5-2 0-1,5 1 0-15,-2 5 0 16,1-3 0 0,-2 3 0-16,-3-5 0 15,2 6 0-15,0-5 0 31,-5 4 0-31,4 0 0 0,-3 3 0 16,0-3 0 0,-1 0 0-16,-3 3 0 15,0 1 0 1,4 2 0-1,-4-3 0-15,0 4 0 16,0-4 0 0,0 8 0-16,0-4 0 0,0-1 0 31,-4 1 0-31,1-1 0 15,-1 2 0-15,0-2 0 16,-3 5 0 0,4-5 0-1,-5 8 0-15,4-4 0 16,-3 4 0-16,4-1 0 15,-6 4 0 1,-2 1 0-16,3 3 0 16,-2-1 0-1,-1 4 0-15,3-1 0 16,-3-1 0-1,4-6 0-15,0 2 0 16,-2 6 0-16,3-4 0 16,-6 1 0-1,1 0 0-15,-7-4 0 16,4 14 0-1,2-7 0-15,-6 1 0 16,-1 2 0 0,5 0 0-1,2-2 0-15,2-8 0 16,-6 6 0-1,5 1 0-15,-3-3 0 0,-5 0 0 16,4 10 0 0,-3-4 0-1,2-6 0-15,1 2 0 16,1-1 0-1,-5-2 0 1,8 8 0-16,-7-7 0 0,3 2 0 31,-4 4 0-31,5-3 0 16,-9 8 0-16,5-5 0 15,-4-7 0 1,-1 12 0-16,9-12 0 16,2 1 0-1,-2 0 0-15,-5 2 0 16,5-5 0-1,-5 3 0-15,0-4 0 16,5 4 0-16,-5-1 0 16,4 0 0-1,-7-2 0-15,8 1 0 16,-2-1 0-1,-2 3 0 1,-1-8 0-16,4-3 0 16,1-2 0-16,-1 2 0 31,0-7 0-31,4 4 0 0,-4-4 0 15,-1-3 0 1,2-4 0-16,-4-2 0 16,-1 2 0-16,1 4 0 31,-1-7 0-31,4-1 0 0,-3 1 0 31,0 0 0-31,-8-4 0 0,-4 9 0 31,-3-6 0-31,-4 8 0 16,-8 0 0-16,0 3 0 15,-6 7 0 1,2-7 0-16,-3 7 0 0,12-3 0 31,-4-3 0-31,-1 3 0 16,1-4 0-16,0-4 0 15,-8 1 0 1,0 0 0-16,0-3 0 16,0-2 0-1,-7 3 0-15,-1-2 0 16,-3 4 0-1,0 0 0-15,0-1 0 16,0 1 0 0,4-4 0-16,-11-3 0 15,7 3 0 1,-7-2 0-16,-5 6 0 15,1-4 0-15,-7 0 0 32,7 1 0-32,-4-4 0 0,4 0 0 31,-8-4 0-31,12-3 0 0,0-3 0 15,-4 3 0 1,0 0 0 0,-1 0 0-16,9-7 0 15,-5 0 0 1,5-4 0-16,-1 1 0 0,0 0 0 15,5-8 0 1,-8 8 0 0,-5-1 0-16,1 1 0 15,0 0 0 1,-9 0 0-1,3-4 0-15,-5 0 0 16,3 3 0-16,-3 5 0 16,0-6 0-1,-4 7 0-15,4-3 0 16,4 1 0-1,-1 0 0-15,1 5 0 16,3-3 0 0,0 2 0-16,0 3 0 15,0-4 0 1,5 4 0-16,6 0 0 15,3 0 0-15,13 0 0 16,2 0 0 0,9 0 0-16,3 0 0 15,11 0 0 1,4-3 0-1,7 3 0-15,0-4 0 16,8 4 0-16,0-3 0 31,-1 3 0-31,4 0 0 0,-3 0 0 16,0 0 0-1,-5 0 0-15,1 0 0 16,0 0 0 0,-4 0 0-1,1-3 0-15,-1 3 0 16,0 0 0-1,-1 0 0-15,-1 0 0 0,2 0 0 16,11 0 0 0,-5 0 0-1,7 0 0-15,-6 0 0 16,5 0 0-1,-1 0 0-15,-3-4 0 16,-1 4 0 0,0-3 0-16,1-2 0 15,3 5 0 1,-3-2 0-16,4 2 0 15,-1-4 0-15,0 1 0 16,1 0 0 0,3 3 0-16,-4-4 0 15,4 1 0 1,-4-1 0-16,4-2 0 15,0 6 0 1,0-4 0-16,0 0 0 16,0 0 0-1,0-6 0-15,11-7 0 16,11 1 0-1,12-9 0 1,-5 7 0-16,12-2 0 0,-7 5 0 31,-9 1 0-31,-3 4 0 0,-11 3 0 16,-6-3 0-1,-2 10 0 1,-3 0 0-16,0 0 0 0,0 0 0 31,0 0 0-31,0 0 0 16,0 0 0-1,-11 10 0-15,-4 1 0 16,-2 7 0 0,-6-1 0-16,0 3 0 15,-7 1 0 1,1 6 0-16,7-3 0 15,0-2 0-15,-1-1 0 16,9-9 0 0,-1-4 0-16,7-1 0 15,4-4 0 1,2 4 0-16,2 0 0 15,2 0 0 1,25 3 0-16,5 4 0 16,17-3 0-1,-5 7 0 1,4-1 0-16,5 13-73 0,-2-2 0 15,1 10-62 1,14-3-13-16,-3-11 82 16</inkml:trace>
  <inkml:trace contextRef="#ctx0" brushRef="#br1" timeOffset="30016.3025">13092 4975 165 0,'0'-7'118'0,"4"3"-8"16,0-3-86-1,-4 7 0-15,0 11-5 16,0 21 1-1,0 22-8-15,-8 9 1 0,-7 9-11 32,0 5 2-32,-6-5-4 15,-2-6 0-15,-3-17-7 16,11-1 1-1,1-21-123 1,6-13-5-16,8-14-7 16</inkml:trace>
  <inkml:trace contextRef="#ctx0" brushRef="#br1" timeOffset="30316.3055">13389 5066 207 0,'-12'0'122'15,"-28"16"-7"-15,-20 19-106 16,-7 6 1 0,1 4-2-16,11-10 1 15,21-4-1-15,20-9 1 16,14 7-3-1,33-7 2 1,18-1-8-16,16-1 0 16,0-3 0-1,0 1 0 1,-16 0-95-16,-14-8 0 0,-3-3-45 15,-16-7-10 1</inkml:trace>
  <inkml:trace contextRef="#ctx0" brushRef="#br1" timeOffset="30686.3092">13681 5113 231 0,'4'-4'134'0,"7"4"-5"16,0 0-121-16,4 12 1 15,1 19-9 1,-2 13 0-16,4 2 0 16,-3 3 0-1,0 6 0-15,-1-8 0 16,1-4 0-1,-3-6 0-15,-1-12 0 16,-5-5 0 0,2-13 0-16,3-7 0 15,12-17 0 1,6-38 0-16,8-5 0 15,4-9 0-15,0-3 0 32,-11 9 0-32,-8 15-39 0,1 14 1 15,-13 13-93 1,1 10-9-16,0 8 33 15</inkml:trace>
  <inkml:trace contextRef="#ctx0" brushRef="#br1" timeOffset="31016.3125">14451 5003 242 0,'0'0'133'0,"0"14"-4"0,0 30-126 31,-14 8 1-31,-16 10-4 16,-3 5 0-16,-9-12 0 15,20 0 0 1,8-20 0-1,14-11 0-15,7-14 0 16,38-10 0 0,17 0 0-16,2 0 0 15,-1-7-12-15,-15 4 1 16,0 3-119-1,-19 0-4-15,-10-4-2 16</inkml:trace>
  <inkml:trace contextRef="#ctx0" brushRef="#br1" timeOffset="32190.3246">15766 5044 186 0,'0'-3'117'16,"0"-9"-7"-16,0 3-101 31,-14 6 1-31,-8 3-4 16,-12 0 1-16,-3 3 1 15,-8 25 0-15,5 3 0 16,4 7 0-1,-2 3 2-15,19 0 0 16,4-9-4 0,15-9 2-16,0-11-8 15,15-9 0 1,11-3 0-1,18-15 0-15,-2-8 0 0,-6-1 0 16,-6-4 0 0,-5 11 0-16,1 13 0 15,-6 4 0 1,2 12 0-1,3 21 0-15,1 2 0 16,4-4 0 0,3-7 0-1,-3 0 0-15,-5-9 0 16,5-13 0-16,-7-2 0 15,-4-2 0-15,-9-33 0 16,-3-3 0 0,-7-18-12-1,0-13 1-15,-26-4-2 16,-14 4 1-1,-15 14 11-15,-19 17 1 16,-19 10 5 0,-8 28 1-16,-13 14 5 15,10 38 0-15,19 21-4 16,27 24 2-1,39 13-9-15,29 1 0 16,60-18 0 0,39-23 0-16,35-39 0 15,15-31 0 1,-3-28 0-16,-15-30 0 15,-38-19 0-15,-47-13 0 16,-46-4 0 0,-28 9 0-1,-48 8-18-15,-23 28 1 16,-16 22-113-1,17 17-5 1,21 6 5-16</inkml:trace>
  <inkml:trace contextRef="#ctx0" brushRef="#br1" timeOffset="32680.3295">17011 4933 225 0,'-26'0'126'0,"-11"21"-4"16,-8 11-112 0,12 9 0-16,30 22-2 31,13-5 2-31,46 7-10 0,18-2 0 15,-3-7 0 1,-28-8 0-16,-35-4 0 16,-16-5 0-1,-47 2 0 1,-15-13 0-16,-8-11-35 0,8-9 2 31,21-8-98-31,20-15-8 0,29-19 27 31</inkml:trace>
  <inkml:trace contextRef="#ctx0" brushRef="#br1" timeOffset="33030.333">17230 5217 247 0,'0'18'134'16,"3"9"-4"-16,12 11-130 15,3 11 0 1,15-15 0 0,9-17 0-16,9-13 0 15,-2-4 0 1,-5-27 0-16,-7-8 0 15,-22-7 0-15,-11 15 0 16,-4 8 0 0,-4 19 0-16,-7 5 0 15,-1 27 0 1,12 19 0-16,0 0 0 15,19-6 0 1,7 1 0 0,4-26-13-16,-6-13 1 15,7-7-118 1,-13-32-4-16,-10-19-1 0</inkml:trace>
  <inkml:trace contextRef="#ctx0" brushRef="#br1" timeOffset="33390.3366">17727 5252 247 0,'6'7'134'16,"12"20"-4"-1,-2 11-130-15,2 15 0 0,-4-9 0 32,1-2 0-32,-7-11 0 0,-4-17 0 15,0-14 0 1,-4-7 0-1,0-39 0-15,0-12 0 16,0-25 0 0,7-3 0-16,18-4 0 15,24 20 0 1,6 15 0-16,12 30 0 15,-15 19 0-15,-15 6 0 16,-22 31 0 0,-15 17 0-16,-27 8 0 15,-16-3 0 1,-6-2 0-16,1-18 0 15,11-8-52 1,17-18 1-16,6-7-82 31,14 0-9-31,0-13 50 0</inkml:trace>
  <inkml:trace contextRef="#ctx0" brushRef="#br1" timeOffset="34202.3467">18551 5090 211 0,'0'-8'130'15,"0"-2"-5"-15,-15-4-112 16,-8 7 1-1,-11 7-9-15,-17 0 0 0,4 21-2 32,3 10 2-32,11 4-5 15,14-3 0-15,19 1 0 16,26-8 0-1,11-11 0-15,0-8 0 16,-8-2 0 0,-10 3 0-16,-19 10 0 15,0 4 0 1,-15 16 0-16,0-1 0 15,11-6 0 1,4-6 0 0,27-10 0-16,13-6 0 15,13-8-15-15,2 0 1 16,-11-14-6-1,-11-11 1-15,-10 8 21 16,-12 4 1 0,-11 13 16-16,0 0 1 15,-4 23-9-15,-3 9 2 16,3-1-13-1,4-3 0-15,0-11 0 16,4-14 0 0,7-3 0-1,0-13 0-15,0-30 0 16,4-1 0-16,4-18 0 15,10-11 0-15,12-4 0 16,3 5 0 0,12 17 0-1,-2 7 0-15,-5 24 0 16,-12 12 0-1,-22 12 0 1,-15 12 0-16,-25 17 0 16,-28 24 0-1,-6-1 0-15,12-7 0 0,12 7 0 16,29-14 0-1,12-7 0 1,39 11 0-16,14-14 0 16,27-1 0-1,-10-3-130-15,0-9-4 16,0-9-13-1</inkml:trace>
  <inkml:trace contextRef="#ctx0" brushRef="#br1" timeOffset="35012.3548">19807 5273 247 0,'-5'18'134'16,"-1"23"-4"-1,-5 7-130-15,4-7 0 16,3-12 0-1,4-12 0-15,0-17 0 16,4-12 0-16,14-19 0 16,4-20 0-1,7-22 0-15,9 4 0 16,3-4 0-1,-1 18 0-15,5 18 0 16,-15 29 0 0,-9 11 0-16,-9 39 0 15,-12 17 0 1,0 21 0-16,-12-15 0 15,-6 1 0-15,7-25 0 32,4-19 0-32,7-22 0 0,0 0 0 15,25-32 0 1,20-16 0-16,14-17 0 15,12 9 0 1,10 0 0 0,-14 25 0-16,-4 21 0 15,-26 10 0 1,-18 32 0-16,-19 26 0 0,-19 0 0 31,-11 5 0-31,0-8 0 16,1-17 0-16,6-7 0 15,16-10 0 1,7-17-78-1,0-4 0-15,7-28-57 16,27-21-14-16,7-16 88 16</inkml:trace>
  <inkml:trace contextRef="#ctx0" brushRef="#br1" timeOffset="35392.3586">20896 4930 244 0,'-15'0'133'16,"-26"0"-4"-16,-14 15-127 15,-8 15 1-15,3 8-3 16,17 10 0 0,20-6 0-16,19-4 0 15,4-7 0 1,34 0 0-1,10-13 0-15,4-4 0 16,-7-4 0 0,-15-1 0-1,-15 10 0-15,-11-1 0 0,-8 11 0 16,-9 7 0-1,5-9 0-15,12-3 0 16,6-3 0 0,36-11 0-1,14-2-8-15,11-8 1 0,11 0-123 31,3-25-3-31,0-19-7 0</inkml:trace>
  <inkml:trace contextRef="#ctx0" brushRef="#br1" timeOffset="35672.3614">21365 4879 201 0,'-6'0'130'16,"-5"0"-7"0,0 13-102-16,7 15 0 15,4 6-14 1,15 12 1-16,15 2-8 15,-1 3 0-15,-10 2 0 16,-15-6 0 0,-4-4 0-16,-31-2 0 15,-9-7 0 1,-8-2 0-16,3-11 0 31,9-8 0-31,9-6-45 0,23-7 1 16,4-10-88-1,8-24-9-15,25-21 41 16</inkml:trace>
  <inkml:trace contextRef="#ctx0" brushRef="#br1" timeOffset="36132.366">21585 5006 247 0,'0'7'134'16,"0"9"-4"-16,0 27-130 16,0 2 0-1,0 0 0-15,-11 14 0 0,-1-14 0 31,5-11 0-31,3-6 0 16,0-7 0-16,4-18 0 16,0-3 0-1,0 0 0 1,4-6 0-16,11-16 0 15,11-2 0-15,4 0 0 16,14-7 0 0,8-11 0-16,4-9 0 15,0-2 0 1,-12-2 0-16,4 11 0 15,-11 5 0 1,-15 11 0-16,-15 18 0 16,-7 10 0-1,0 10 0-15,-14 28 0 16,-12 18 0-16,-8 20 0 15,5-9 0 1,6 8 0-16,6-13 0 16,2 1-130-1,2-15-4 1,3-16-13-16</inkml:trace>
  <inkml:trace contextRef="#ctx0" brushRef="#br1" timeOffset="36872.3734">21574 4954 155 0,'0'-3'133'15,"0"-7"-9"-15,0 2-83 16,0-2 0 0,0 7-33-16,0 3 1 0,-8 3-9 31,-3 28 0-31,-7 25 0 15,-5 24 0 1,-6 2 0-16,-5 19 0 16,-3-4 0-1,4-17 0-15,7 2-35 16,8-23 2-16,11-11-98 15,2-17-8 1,5-21 27-16</inkml:trace>
  <inkml:trace contextRef="#ctx0" brushRef="#br1" timeOffset="37392.3786">21845 4941 209 0,'2'-8'129'16,"2"2"-6"-16,0-1-106 15,-4 7 1 1,0 10-11-16,0 31 1 16,-4 17-8-1,-7 30 0-15,-3 6 0 16,-5-8 0-1,0 4 0 1,-3-14 0-16,3-14-9 0,5-20 1 16,3-9-121-1,3-15-5-15,8-11-6 16</inkml:trace>
  <inkml:trace contextRef="#ctx0" brushRef="#br1" timeOffset="85583.8651">13603 11535 121 0,'0'-4'119'0,"0"-6"-9"16,0 0-57 0,4-4-2-16,-1 3-28 15,-3 5 0 1,0 2-18-16,0 4 1 15,-3 0-6 1,-12 14 0-16,-3 17 0 16,7 0 0-1,3 3 0-15,8 8 0 16,0 0 0-16,15-7 0 15,11-4 0 1,4-11 0-16,-1-5 0 31,5-9 0-31,-9-6 0 0,-1 0 0 16,-7 0-130-1,2-6-4-15,-4-15-13 16</inkml:trace>
  <inkml:trace contextRef="#ctx0" brushRef="#br1" timeOffset="86163.8718">13652 11130 247 0,'0'-11'134'15,"0"-3"-4"1,3-2-130-16,-3-2 0 0,0 8-50 15,0 3 1 1,0 7-83-16,0 0-11 16,0 14 49-1</inkml:trace>
  <inkml:trace contextRef="#ctx0" brushRef="#br1" timeOffset="86633.8765">14148 11560 221 0,'0'-5'134'16,"0"-2"-4"-16,4 5-118 15,-1 2 2-15,1 20-14 32,3 22 0-32,4 10 0 0,5 3 0 31,-2-7 0-31,1 1 0 0,-4-15-6 31,-7-9 2-31,0-7-125 16,2-12-4-16,-1-6-11 15</inkml:trace>
  <inkml:trace contextRef="#ctx0" brushRef="#br1" timeOffset="89822.9092">14807 11465 195 0,'0'0'137'16,"37"4"-7"-16,22-4-106 15,23 0 1 1,17-6-25-16,2-2 0 16,-8 4 0-16,-23 8 0 15,-18-4 0 1,-26 0 0-16,-5 0-28 15,-13 4 2 1,-8 6-104-16,0 1-8 16,0-5 18-1</inkml:trace>
  <inkml:trace contextRef="#ctx0" brushRef="#br1" timeOffset="90182.9128">15681 11282 182 0,'-7'0'128'16,"-1"0"-7"0,1 22-92-16,3 9 0 0,4 10-19 31,0 10 2-31,19 5-12 15,7-8 0-15,4-7 0 16,-1-5 0 0,1-19 0-16,-1-7 0 0,-3-10-130 31,0-10-4-31,-7-35-13 15</inkml:trace>
  <inkml:trace contextRef="#ctx0" brushRef="#br1" timeOffset="90302.914">15651 11023 151 0,'0'0'16'0,"8"0"1"16,14 0-118-1</inkml:trace>
  <inkml:trace contextRef="#ctx0" brushRef="#br1" timeOffset="90732.9183">16103 11400 207 0,'0'0'136'0,"0"0"-6"16,0 0-112-16,0 0 2 15,12 0-20 1,9 0 0-16,9 3 0 15,0 1 0 1,1 3 0-16,-17 10 0 16,-11 7 0-1,-3 11 0-15,-3 4 0 16,-11-2 0-1,-3 1 0-15,14-7 0 16,3-10 0-16,22-7 0 16,16-8-40-1,5-6 1-15,9 0-92 16,1-3-9-1,-6-14 34 1</inkml:trace>
  <inkml:trace contextRef="#ctx0" brushRef="#br1" timeOffset="91222.9232">16962 11220 243 0,'11'0'133'0,"19"0"-4"16,29 0-127 0,-3 0 2-16,4 0-4 15,-8 0 0-15,-12 0-14 16,-11 0 1-1,-2 3-113-15,-20 0-4 32,-7 1-4-32</inkml:trace>
  <inkml:trace contextRef="#ctx0" brushRef="#br1" timeOffset="91422.9252">17044 11439 247 0,'30'0'134'0,"14"0"-4"16,23 0-130-1,10 0 0 1,-6 0-66-16,-19 0 1 15,-19 0-69 1,-10 0-12 0,-13-4 70-16</inkml:trace>
  <inkml:trace contextRef="#ctx0" brushRef="#br1" timeOffset="92142.9324">17982 11286 193 0,'0'0'137'0,"22"3"-7"31,22 1-105-31,11-1 1 0,15-3-26 16,-7 4 0-1,-17-4-69-15,-6 4 1 16,-18-2-66 0,-7-2-13-1,-12 0 74-15</inkml:trace>
  <inkml:trace contextRef="#ctx0" brushRef="#br1" timeOffset="93062.9416">18714 11037 169 0,'-11'0'117'0,"-4"0"-6"16,-3 0-92-1,-5 0 1-15,9 0-7 16,8 3 0-16,6 11-2 15,2-4 0 1,28 4-6-16,10 4 0 16,5 3-1-1,-8 6 1 1,1 1-2-16,-16 10 2 15,-12-8-5 1,-10 2 0 0,-7 0 0-16,-24-6 0 0,-4-5 0 15,-2 0 0 1,3-10 0-16,8-8 0 15,4-3-130 1,4-7-4 0,10-25-13-16</inkml:trace>
  <inkml:trace contextRef="#ctx0" brushRef="#br1" timeOffset="93202.943">18811 10977 247 0,'18'-2'134'16,"12"-9"-4"-16,10 4-260 15,5 7-4 1,-1 0-13-16</inkml:trace>
  <inkml:trace contextRef="#ctx0" brushRef="#br1" timeOffset="93912.9501">19189 11240 202 0,'0'15'136'16,"0"5"-6"0,0 9-109-16,3 2 1 0,4-1-22 31,-2-9 0-31,-2-7 0 15,-3-7 0-15,7-7 0 16,-3 0 0 0,0-17 0-1,3-22 0-15,4-16 0 16,4-11 0-16,0-6 0 15,0 7 0 1,3 9 0-16,1 11 0 16,-1 13 0-1,-2 12 0-15,-6 9 0 16,-3 4 0-1,1 7 0-15,3 7 0 16,4 21 0 0,7 10 0-16,0 14 0 15,5 0 0-15,-9 0 0 16,-3 3 0-1,-4-10 0-15,-4-7 0 16,1-6 0 0,-5-6 0-1,-3-8 0-15,4-7 0 16,-4-4-110-1,0-7-2-15,0 0-30 0,-11 0-5 16</inkml:trace>
  <inkml:trace contextRef="#ctx0" brushRef="#br1" timeOffset="94072.9517">19244 11223 220 0,'15'-3'134'15,"22"3"-5"-15,23-3-159 16,3 3 0-16,0-3-101 15,-12-1-10 1,-19-6 40-16</inkml:trace>
  <inkml:trace contextRef="#ctx0" brushRef="#br1" timeOffset="95942.9704">15541 11061 212 0,'3'0'133'16,"8"-7"-6"-16,0 3-111 15,4-2 0 1,0-1-13-16,-1 0 1 15,5 0-4-15,-4 3 0 16,0 0 0 0,-8 2 0-16,-3 2 0 31,-4 0 0-31,0 0-37 0,-8 14 1 15,-10 6-95 1,0-3-9-16,2-3 31 16</inkml:trace>
  <inkml:trace contextRef="#ctx0" brushRef="#br1" timeOffset="96602.977">13637 11005 192 0,'0'-4'124'0,"0"2"-6"0,0-5-96 32,0 4 1-32,4-1-11 0,-1 0 1 15,0 0-10 1,-3 4 1-1,0 0-4-15,0 0 0 16,-14 4-36 0,7 4 2-16,3-2-97 15,4 0-8 1,11-6 27-16</inkml:trace>
  <inkml:trace contextRef="#ctx0" brushRef="#br1" timeOffset="121793.2316">3540 12919 181 0,'0'0'127'15,"0"0"-7"1,0 10-91-16,15 15 1 15,4 16-19 1,-1 14 2-16,-14-4-13 16,0 16 0-1,-4-8 0-15,0 3 0 16,-4-17 0-1,-7-7 0-15,3-6-61 16,5-22 1-16,3-10-74 31,0-14-11-31,18-28 64 0</inkml:trace>
  <inkml:trace contextRef="#ctx0" brushRef="#br1" timeOffset="122073.2344">3900 12937 167 0,'0'-4'107'16,"0"4"-7"-1,-8 0-91-15,-21 0 0 0,-1 18 6 32,-11 15 1-32,-3 9 3 15,3-4 1-15,12-6-4 16,14 5 0-1,15-2-8-15,22-4 1 0,29-13-9 32,17 2 0-32,-2-10 0 15,-7-3 0 1,-10 0-27-16,-12 0 2 15,-16 4-105 1,2-1-7-16,-12 1 15 16</inkml:trace>
  <inkml:trace contextRef="#ctx0" brushRef="#br1" timeOffset="122533.239">4240 12964 219 0,'0'-7'133'15,"0"4"-3"1,0 0-116-16,4 3 1 16,4 0-15-1,3 20 0 1,4 14 0-16,3 7 0 0,4 5 0 15,-4 9 0 1,1-3 0-16,-4-7 0 16,-4-10 0-1,0-7 0 1,-7-19 0-16,0-9 0 16,-2-23 0-1,11-26 0-15,1-14 0 16,1-13 0-1,0 14 0-15,0 7 0 16,-4 4-130-16,-3 26-4 16,2 7-13-1</inkml:trace>
  <inkml:trace contextRef="#ctx0" brushRef="#br1" timeOffset="122803.2417">4641 12888 221 0,'0'6'134'16,"0"8"-4"-1,-5 15-118 1,-6 12 2-16,4 10-14 16,0 2 0-16,3-5 0 31,4-3 0-31,0-15 0 0,15-12 0 31,11 0 0-31,7-15 0 0,4-3 0 16,4 0 0-1,3-3-109 1,1-11-1-16,3 4-33 15,-3-2-6 1</inkml:trace>
  <inkml:trace contextRef="#ctx0" brushRef="#br1" timeOffset="124103.2547">5625 12915 161 0,'0'-3'113'16,"-14"-1"-7"-16,-1 1-88 16,-11 3 0-16,-8 0-6 15,-6 20 0 1,3 12-1-1,7 9 0-15,12-3 2 16,10-2 1 0,8-16-4-1,15-11 2-15,15-9-12 16,3-2 0-1,1-22 0-15,-5-8 0 0,-7 1 0 16,-7 3 0 0,-4 12 0-1,-3 5 0-15,-1 11 0 16,-3 17 0-1,3 18 0-15,8 2 0 16,5-1 0 0,-3-2 0-16,-2-17 0 15,7-10 0-15,-4-7 0 16,1-10 0-1,-7-31 0-15,-9-5 0 16,-3-17-16 0,-11-12 2-16,-19 5-5 15,-15 15 1 1,-21 14 16-16,-2 31 0 15,-12 17 18 1,-6 48 0-16,24 21 0 16,10 25 0-1,32 9-13-15,25-3 1 16,39-21-4-1,27-31 0 1,29-37 0-16,18-28 0 0,-7-41 0 31,-7-27 0-31,-26-8 0 0,-40-14 0 16,-38 10 0-1,-46 8 0 1,-35 22-28-16,-19 28 2 0,-8 30-104 31,23 2-8-31,33 24 18 0</inkml:trace>
  <inkml:trace contextRef="#ctx0" brushRef="#br1" timeOffset="125003.2637">6411 12939 154 0,'0'15'127'16,"4"15"-9"-1,14 15-77 1,8 15 1-16,-4 1-28 15,1-2 1 1,-5-7-15-16,-7-20 0 0,-4-16 0 31,-7-11 0-31,0-10 0 16,0-25 0-16,-15-26 0 15,1-3 0 1,3-9 0 0,-1 5 0-16,12 8 0 15,0 6 0-15,16 11 0 16,5 18 0-16,20 16 0 15,-3 8 0 1,10 37 0 0,-8 11 0-16,-7 7 0 15,-3 2 0 1,-12 2 0-16,-6-14 0 15,-5-15 0 1,-3-10 0-16,-4-20 0 16,0-8 0-16,0-41 0 15,0-10 0 1,-4-21 0-16,4-7 0 15,0 10 0 1,8 4 0-16,10 24 0 16,8 14 0-1,0 17 0-15,4 14 0 31,3 21 0-31,-7 24 0 0,14 14 0 16,-10 4 0 0,-7 2 0-16,-2-3 0 15,-6-14 0 1,-3-6 0-1,-4-7 0-15,-5-8 0 0,-3 1 0 32,0-15 0-32,0-1 0 0,0-6 0 15,0-6 0 1,0 0 0-1,4-4-130-15,-1-13-4 16,9-10-13 0</inkml:trace>
  <inkml:trace contextRef="#ctx0" brushRef="#br1" timeOffset="125723.2709">7688 12697 247 0,'-21'0'134'16,"-17"0"-4"-16,-21 17-130 31,-4 18 0-31,-4 10 0 0,19 8 0 16,15 5 0-1,26-9 0-15,7-8 0 16,36-13 0-16,13-11 0 31,2-14 0-31,-6-3 0 0,-15 0 0 16,-20 7 0-1,-10 11 0-15,-19 6 0 16,-10 14 0 0,0 0 0-1,14-1 0-15,15-5 0 16,4-4 0-1,32-14 0-15,25-8 0 0,2-6 0 32,6-6 0-32,5-22-62 15,-3-14 1-15,3-20 3 16,-11-10 0-1,-19-11 105 1,-11 6-1-16,-21 12 11 16,-12 13-1-16,-41 21-40 15,-3 17 1 1,-19 14-17-16,11 6 0 15,21 26 0 1,21 6 0-16,14 4 0 16,40-8 0-1,19-6 0-15,3-10 0 16,-6 5 0-1,-27-2 0-15,-14 10 0 16,-19 3 0-16,-19 2 0 16,-22 5 0-1,-7-10 0-15,8-3 0 16,10-15-55-1,15-13 1 1,15 0-79-16,15-34-10 16,22-18 54-1</inkml:trace>
  <inkml:trace contextRef="#ctx0" brushRef="#br1" timeOffset="125923.2729">8300 12798 247 0,'0'6'134'0,"7"15"-4"15,-7 18-130 1,0 5 0-16,0 2 0 16,0 12 0-16,0-6-13 15,0-11 2 1,0 1-119-16,0-10-4 15,0-22-2 1</inkml:trace>
  <inkml:trace contextRef="#ctx0" brushRef="#br1" timeOffset="126093.2746">8314 13033 247 0,'14'-4'134'16,"17"-6"-4"-16,14-4-130 16,10-3 0-1,0 0-12 1,4-11 2-16,-4 4-120 15,-6-14-4-15,-12-8-3 32</inkml:trace>
  <inkml:trace contextRef="#ctx0" brushRef="#br1" timeOffset="126243.2761">8759 12683 210 0,'0'0'135'16,"-11"17"-5"-16,-8 19-113 15,1 15 2-15,11 15-19 32,0 3 0-32,1 4 0 0,6-10 0 31,0-20-98-31,0-11-1 0,20-25-41 31,17-10-10-31</inkml:trace>
  <inkml:trace contextRef="#ctx0" brushRef="#br1" timeOffset="126473.2784">9251 12614 247 0,'5'18'134'15,"2"13"-4"-15,-4 18-130 16,-3 9 0-16,8 11 0 16,-8-3 0-1,0-3-53-15,7-15 2 16,9-10-82-1,6-10-10-15,7-11 51 16</inkml:trace>
  <inkml:trace contextRef="#ctx0" brushRef="#br1" timeOffset="129363.3073">4659 14555 174 0,'-4'3'123'0,"-3"-3"-9"15,3 4-82 1,4 0 1 0,26-4-16-16,37 0 1 0,26 0-18 15,22-8 0 1,-8-5 0-16,-10 6 0 15,-19 1 0 1,-18 1 0 0,-27 5 0-16,-15-3 0 15,-5 3-85 1,-5-3 0-16,-1-4-52 15,1-3-12 1,4-15 95-16</inkml:trace>
  <inkml:trace contextRef="#ctx0" brushRef="#br1" timeOffset="129803.3117">5955 14330 243 0,'4'0'133'16,"3"17"-4"0,8 22-127-16,-11 12 2 0,-4 16-4 31,0 1 0-31,0 5 0 15,-4-7 0-15,0-14-25 16,4-18 2 0,0-31-107-16,11-8-7 15,12-44 14 1</inkml:trace>
  <inkml:trace contextRef="#ctx0" brushRef="#br1" timeOffset="130003.3137">6263 14548 247 0,'14'10'134'16,"13"2"-4"-1,13-6-130-15,1-6 0 16,-1-4 0-16,-13-20 0 16,-17-3 0-1,-10-8 0-15,-37 3 0 16,-15 5 0-1,-6 17-130-15,2 6-4 16,22 4-13 0</inkml:trace>
  <inkml:trace contextRef="#ctx0" brushRef="#br1" timeOffset="131261.327">6270 14504 95 0,'-7'0'103'0,"-1"-4"-5"16,-3-3-60-16,-3-3 1 15,2 6-25 1,5-3 0-16,0 3-11 15,7 4 0 1,0 0 1-16,0-2 1 16,4-2 6-1,6 0 1-15,-3-6 3 16,-2 3 1-1,-2 0-10-15,-3 4 0 16,0-1-9-16,0 4 0 31,4 0 2-31,-1 21 1 0,5 7-3 31,-3 3 1-31,-5-4-119 0,6-6-5 16,8-10-10 0</inkml:trace>
  <inkml:trace contextRef="#ctx0" brushRef="#br1" timeOffset="131711.3315">7444 14320 157 0,'-14'0'121'15,"-1"0"-9"-15,-4 7-72 16,19-4 0-1,15 0-20 1,40-3 1-16,27 0-21 16,7-3 0-16,-1-4 0 15,-17 0 0-15,-23 0-109 16,-22 2-1-1,-19-7-33 1,-7-5-6-16</inkml:trace>
  <inkml:trace contextRef="#ctx0" brushRef="#br1" timeOffset="131881.3332">7554 14151 219 0,'0'20'134'16,"0"11"-4"-1,5 25-117 1,6 9 2-16,4 15-27 15,4-4 1 1,10-3-119-16,5-14-4 16,7-20-2-1</inkml:trace>
  <inkml:trace contextRef="#ctx0" brushRef="#br1" timeOffset="132701.3414">8433 14085 13 0,'-4'0'57'0,"-4"-4"2"16,-2 4-9-1,-5 0 0-15,-4 0-2 16,5 0-2-1,-1 0-9-15,0 8 2 16,0-1-10-16,1-5 0 16,6 2-9-1,4-1 0-15,4-3-14 16,8 0 2-1,25-14-8-15,11-2 0 16,15-5 0 0,1 7 0-16,3 7 0 15,-4 7 0-15,-11 7 0 31,-10 20 0-31,-20 8 0 0,-18 3 0 16,0 0 0 0,-22-10 0-16,-12-4 0 15,12-11 0 1,11 2 0-1,11-5 0-15,18 4 0 16,20 8 0 0,-2 1 0-16,5 12 0 0,-22 3 0 31,-19-1 0-31,0 5 0 15,-29-4 0-15,-8-7 0 16,7-9 0 0,7-12-105-1,16-10-2-15,7 0-35 16,14-18-9-1</inkml:trace>
  <inkml:trace contextRef="#ctx0" brushRef="#br1" timeOffset="132991.3443">9145 14258 176 0,'-5'10'135'0,"-2"14"-8"16,3 11-95 0,4 3 0-1,0 4-28-15,8-12 1 16,21-5-5-1,5-11 0 1,3-7 0-16,3-7 0 0,2-4-130 16,-5-24-4-1,-11-6-13-15</inkml:trace>
  <inkml:trace contextRef="#ctx0" brushRef="#br1" timeOffset="133111.3455">9129 13967 239 0,'-4'-4'118'0,"1"1"-2"31,-1 0-241-31,4 3-4 16,4 0-5-16</inkml:trace>
  <inkml:trace contextRef="#ctx0" brushRef="#br1" timeOffset="133321.3476">9619 14448 229 0,'0'20'127'0,"3"5"-4"16,0 14-146 0,1-1 0-16,-4-8-101 31,8 8-8-31,3-24 18 0</inkml:trace>
  <inkml:trace contextRef="#ctx0" brushRef="#br1" timeOffset="133711.3515">10348 14188 247 0,'14'0'134'15,"28"0"-4"-15,24 0-130 16,12-3 0-1,17-4 0-15,-13 4 0 16,-10 3-5 0,-25 0 1-16,-14 0-122 15,-21 0-5 1,-12 0-12-16</inkml:trace>
  <inkml:trace contextRef="#ctx0" brushRef="#br1" timeOffset="133901.3534">10573 13995 247 0,'0'21'134'16,"0"13"-4"0,12 21-130-16,10 11 0 15,8 4-59 1,-5 12 1-1,-2-5-76-15,-4-1-10 0,-12-14 60 16</inkml:trace>
  <inkml:trace contextRef="#ctx0" brushRef="#br1" timeOffset="135521.3696">13322 13842 108 0,'-4'0'97'16,"-4"-3"-5"-16,-6 3-63 16,-5 0-1-1,-3 0-8 1,0 0 0-16,-4 7-4 15,0 3 0 1,4 0-7 0,0 4 1-16,-1-3-5 15,9-5 0-15,-1 2 4 16,7-4 0-16,5 2 3 15,3-2 0 1,0-4-6 0,7 0 2-16,30 0-8 15,15-14 0 1,15 4 0-16,6-2 0 0,2 12 0 31,-8 0 0-31,-24 12 0 16,-15 8 0-16,-26 18 0 15,-2 0 0 1,-22-3 0-16,-7-7 0 15,3-7 0 1,7-7 0-16,4-5 0 16,15 1 0-1,8 8 0-15,18 3 0 16,-4 7 0-1,-7 3 0-15,-15 0 0 16,0 4 0-16,-33 2 0 16,-9-9 0-1,6-3-96-15,-1-11-2 31,10-14-41-31,17-4-12 0</inkml:trace>
  <inkml:trace contextRef="#ctx0" brushRef="#br1" timeOffset="135981.3742">14096 13891 210 0,'-7'14'135'0,"-4"14"-5"16,3 10-113-1,8 7 2-15,8 3-19 16,21 0 0 0,12-13 0-1,7-14 0-15,3-14-130 0,-6-7-4 16,-15-28-13-1</inkml:trace>
  <inkml:trace contextRef="#ctx0" brushRef="#br1" timeOffset="136101.3754">14081 13569 210 0,'-3'-3'98'16,"3"3"-4"-16,0 0-209 16,7 0-7-16,18 3 14 15</inkml:trace>
  <inkml:trace contextRef="#ctx0" brushRef="#br1" timeOffset="136431.3787">14710 14126 221 0,'-7'18'124'0,"0"9"-4"16,0 11-117-1,-1 7 0 1,5 1-83-16,3-5-2 16,3-6-48-1,19-15-10 1,12-20 101-16</inkml:trace>
  <inkml:trace contextRef="#ctx0" brushRef="#br1" timeOffset="136637.3813">14993 14030 247 0,'14'-4'134'0,"27"-3"-4"16,21 4-150-1,13 0 1-15,10 3-111 16,-7 0-6-16,-12 0 8 16</inkml:trace>
  <inkml:trace contextRef="#ctx0" brushRef="#br1" timeOffset="136857.3835">15489 13805 169 0,'0'3'133'0,"-8"21"-9"0,4 22-91 16,4 2 0 0,0 13-27-1,8 2 1-15,7-11-5 16,11-14 2-1,-4-14-134-15,8-20-4 16,-1-8-13 0</inkml:trace>
  <inkml:trace contextRef="#ctx0" brushRef="#br1" timeOffset="136987.3848">15433 13504 114 0,'0'0'0'15,"8"0"0"1,21 6-83-16</inkml:trace>
  <inkml:trace contextRef="#ctx0" brushRef="#br1" timeOffset="137347.3884">15844 13901 188 0,'0'0'125'0,"0"0"-6"0,0 0-99 31,26 0 0-31,7 0-17 0,5 4 0 31,2 6 3-31,-7 18 1 16,-21 4 2 0,-12 9 2-16,0 4-11 15,-16-4 0-15,9-6 0 16,7-1 0-1,11-17-44-15,30-10 2 16,19-7-90 0,10-13-9-16,12-25 39 15</inkml:trace>
  <inkml:trace contextRef="#ctx0" brushRef="#br1" timeOffset="137597.3909">16385 13438 185 0,'0'0'117'16,"30"0"-7"-1,13 21-100 1,13 24 0-16,4 20-4 15,-16 25 0 1,-29 10-29-16,-18 12 1 0,-46 1-95 31,-29-12-9-31,-15-11 22 16</inkml:trace>
  <inkml:trace contextRef="#ctx0" brushRef="#br1" timeOffset="138027.3952">13781 13566 134 0,'-15'0'120'0,"-10"14"-9"0,-6 23-70 16,10 22-1 0,21 24-26-16,14 24 1 15,38 11-39 1,18 3 1-1,31-14-101-15,14-12-9 0,10-30 21 32</inkml:trace>
  <inkml:trace contextRef="#ctx0" brushRef="#br1" timeOffset="138777.4027">17358 13811 169 0,'0'0'133'16,"4"0"-9"-1,38 0-90-15,16 0 0 16,17 4-28-1,-1-4 1-15,4 0-37 16,-16 0-1-16,-17 0-80 16,-15-4-5-1,-15 4 5-15</inkml:trace>
  <inkml:trace contextRef="#ctx0" brushRef="#br1" timeOffset="139027.4052">17544 13569 197 0,'-3'11'130'0,"-1"26"-7"15,0 16-104 1,4 19 0-16,0 11-13 16,0-3 1-16,8 10-62 15,2-21 1 1,5-11-79-16,11-19-11 15,8-29 60 1</inkml:trace>
  <inkml:trace contextRef="#ctx0" brushRef="#br1" timeOffset="139526.411">18951 13694 203 0,'0'0'136'15,"0"10"-6"1,0 28-110-16,-4 11 2 15,-18 10-22 1,-14 6 0-16,-2 4 0 16,0-13 0-1,10-7 0-15,9-22 0 16,12-9-59-1,7-18 2-15,7-8-76 16,12-29-12-16,18-22 60 31</inkml:trace>
  <inkml:trace contextRef="#ctx0" brushRef="#br1" timeOffset="139746.4132">18985 13912 182 0,'11'21'139'16,"15"6"-9"0,11 8-101-1,17-8 2-15,18-13-31 16,2-14 0-1,0-10 0-15,-22-25 0 0,-23 1 0 32,-29-11 0-32,-11 7 0 15,-36-4 0-15,-21 18-19 16,2 10 2-1,6 14-113-15,17 7-5 0,23 14 5 32</inkml:trace>
  <inkml:trace contextRef="#ctx0" brushRef="#br1" timeOffset="140296.4187">19996 13774 182 0,'-4'0'136'16,"1"6"-7"-16,-1 22-100 16,4 10 0-1,7 3-27-15,20-6 2 16,5 3-12-16,9-17 2 15,-8-7-123 1,1-14-5-16,-12-20-7 16</inkml:trace>
  <inkml:trace contextRef="#ctx0" brushRef="#br1" timeOffset="140416.4199">19937 13508 222 0,'-3'-12'123'32,"-5"-1"-4"-32,4-5-184 0,4 8-2 15,12 10-59 1,20 0-10-16,13 14 76 15</inkml:trace>
  <inkml:trace contextRef="#ctx0" brushRef="#br1" timeOffset="140736.4231">20392 14096 222 0,'0'9'124'16,"0"12"-5"-16,0 14-193 16,0-4-2-1,15 1-51-15,11-13-11 16,12-11 88-1</inkml:trace>
  <inkml:trace contextRef="#ctx0" brushRef="#br1" timeOffset="141166.4274">21111 13708 236 0,'0'0'134'16,"7"0"-5"-16,38 0-124 16,18 0 2-1,10-4-7-15,2 1 0 16,-5-1-76-1,-22 4 0-15,-14 0-59 16,-20 0-13 0,-14 0 84-16</inkml:trace>
  <inkml:trace contextRef="#ctx0" brushRef="#br1" timeOffset="141326.429">21037 13960 243 0,'14'0'133'16,"24"3"-4"-16,20-3-142 15,9 0-1-15,21 0-116 16,6 0-5 0,-2-6 4-1</inkml:trace>
  <inkml:trace contextRef="#ctx0" brushRef="#br1" timeOffset="141616.4319">22081 13639 221 0,'-22'0'134'16,"-15"24"-4"-1,-11 14-118 1,7 13 2-16,10 12-14 16,31-4 0-1,20-14 0-15,36-18 0 16,20-27 0-1,10-10 0-15,-4-31 0 16,-26-15 0 0,-35-9 0-16,-21-1 0 15,-48 11 0-15,-37 19 0 16,-11 26-130-1,7 10-4-15,16 22-13 16</inkml:trace>
  <inkml:trace contextRef="#ctx0" brushRef="#br1" timeOffset="159071.6078">17537 1003 136 0,'0'-4'108'0,"0"1"-8"15,0 0-78 1,0 3 2 0,0 0-8-16,0 0 0 15,-4 10 7 1,-3 18 0-16,-5 14-7 15,1 2 1-15,0 8-13 16,0-3 2 0,4-8-6-16,0-10 0 15,-1-7 0 1,4-13 0-16,4-8-61 15,0-3 2 1,0 0-75-16,0-6-10 16,0-18 61-1</inkml:trace>
  <inkml:trace contextRef="#ctx0" brushRef="#br1" timeOffset="159631.6134">17341 1013 120 0,'0'0'105'16,"-5"0"-5"0,-2 0-66-16,4 0 3 15,-1 0-15 1,4 0 1-16,0 0-12 15,11-3 1 1,11-14-7-16,8-4 0 16,-1-3-2-1,-2-1 1-15,-6 8 0 16,-9 0 0-16,-1 3-1 15,-4 11 0 1,0 3-1-16,6 0 0 16,-7 17 1-1,9 7 1-15,0 3-2 16,-4-2 1-1,0-1-26-15,0 0 1 16,4 1-108 0,-4-7-6-1,8-5 11-15</inkml:trace>
  <inkml:trace contextRef="#ctx0" brushRef="#br1" timeOffset="160861.6257">17230 751 44 0,'-18'-11'57'16,"-5"8"0"-16,12 3-38 16,-6 0-1-1,0 0-2 1,-23 16 1-16,2 19-7 15,-6 8-1 1,18 4-3-16,3 5 0 0,9-3 2 31,7 3-1-31,3 0 0 16,4-4-1-16,0 10-1 15,4-5 2 1,10-5 1-16,5-3 0 16,7-4 0-1,11-9 0-15,-4 3-1 16,7-4 1-1,0-8 1-15,6-1 1 16,-1-6-3 0,6-1-1-16,-3-1-3 15,-3-8 1 1,-4-6-1-16,0 0 0 15,3 0-1-15,-4-6 1 32,-3-8 7-32,8-1 0 0,-7 6 8 31,2-6 0-31,5-2-3 0,-9-3 0 15,5-8-7 1,-4 3 1 0,4-8-5-16,-1 1 0 0,2-6-3 31,2-4 2-31,-11 4-3 0,0-3 0 31,-6-5 0-31,-6 2 0 16,-5 2 0-16,-13-3 0 15,-3 4-3 1,0 10 1-16,-15 4 0 15,4-2 1 1,0 9 0-16,-7-11 0 16,-9-4-3-1,-2 0 1-15,-8 1 0 16,0-1 0-1,-8 7 0-15,16 14 0 16,-4 1-1 0,-12 3 0-16,-18-1 1 15,0 1 1-15,-7 6-50 16,-5 4 0-1,1 4-71-15,8 10-11 16,7 3 53 0</inkml:trace>
  <inkml:trace contextRef="#ctx0" brushRef="#br1" timeOffset="163071.6478">17699 609 83 0,'0'14'111'15,"5"-4"-7"1,-5-6-55-16,3-1 2 16,-3 0-37-1,0-3 1-15,4 0-6 0,-4-3 0 31,0-11 2-31,0-14 0 16,0 0-2 0,0-3 0-16,0-6-4 15,0-9 0-15,-7 5-1 16,-8 3 0-1,8-4-2-15,-1 8 1 16,0 3-2 0,-3 6 1-16,4 4-2 15,3 4 0 1,1 0 0-16,3 7 0 15,0-1 0 1,7 4 0-16,11 4 0 16,8 3 0-16,15-3 0 31,15 3 0-31,10 0 0 0,12 0 0 15,18 0 0 1,12 10 0-16,-1-3 0 16,11 3 0-1,-1-3 0 1,0 4 0-16,-14-7 0 0,-3-2 0 31,-14 2 0-31,-20-4 0 0,1 0 0 31,-15 0 0-31,-11 0 0 16,-11 0 0-16,-5 0 0 15,-9 0 0 1,-6-4 0 0,-3 2 0-16,1-2 0 15,3 4 0-15,-7 0 0 16,-1 10 0-1,1 10 0-15,0 12 0 16,-4 2 0 0,4 9 0-16,-4 4 0 15,0-2 0 1,0 8 0-16,0-2 0 15,0-6 0-15,0-3 0 16,0-8 0 0,0-6 0-16,0-11 0 15,0 0 0 1,0-6 0-16,0-4 0 15,0-4 0 1,0-3 0 0,0 0 0-16,0 0 0 15,-8 0 0 1,1 0 0-16,-11 0 0 0,3 4 0 15,4 3 0 1,-8 0 0 0,-3-1 0-16,-23 15 0 15,19-4 0 1,7-6 0-1,5-1 0-15,9-2 0 16,5 2 0 0,13-7 0-16,19 7 0 0,6 4 0 15,-5-7 0 1,-3 0 0-1,-8 0 0-15,0 0 0 16,0 0 0 0,-11 0 0-16,-3 0 0 15,-5-1 0 1,-3 1 0-16,0 3 0 15,0-2 0-15,-15 2 0 16,-7 1 0 0,-7-1 0-16,3 0 0 15,-3 4 0 1,-5 3 0-1,5-3 0-15,2 0 0 16,9-6 0-16,7-2 0 31,3 5 0-31,8-5 0 0,0-2 0 16,0-2 0-1,19 3 0-15,4 2 0 16,6-4 0-16,-1 4 0 31,6-4 0-31,1 1 0 0,-13-4 0 31,-4 0 0-31,-3 3 0 0,-8-3 0 32,-4 4 0-32,-3-1 0 15,0 1 0-15,0 2 0 16,0 1 0-1,-18 0 0-15,-15 4 0 0,-1-1 0 32,-6 1 0-32,-1 3 0 15,4-4 0 1,3 7 0-16,12-7 0 15,4 4 0-15,7-7 0 16,11 0 0 0,0-3 0-16,33-4 0 15,-3 0 0 1,-1 0 0-16,1 0 0 15,-4 0 0 1,-11 10 0-16,-4 18 0 16,-11 3 0-1,0 13 0-15,0 1 0 16,0 4 0-16,-4 0 0 31,4-11-80-31,0 3 0 0,0-3-56 31,-3-10-12-31,-12-11 88 0</inkml:trace>
  <inkml:trace contextRef="#ctx0" brushRef="#br1" timeOffset="164113.6584">17441 1627 188 0,'0'0'114'16,"0"0"-6"-16,0 0-97 15,0 0 1 1,0 3 3 0,3 13 0-16,4 12-2 15,-3 7 0 1,3 7-5-16,-2-4 0 0,2-7-6 31,-3 4 2-31,-4-5-4 0,7-9 0 16,-7-4 0-1,0-10 0 1,0-3 0-16,0-1 0 15,0-3 0 1,0 0 0-16,0 0 0 16,0 0 0-1,4-3 0-15,6-1 0 16,9 1 0-1,18-1 0-15,7 1 0 16,27 3 0 0,7-4 0-16,11 4 0 15,0 0 0-15,22 0 0 16,-7 0 0-1,3 0 0-15,-11 0 0 16,-7 0 0 0,-9 0 0-16,-8 0 0 15,-10 0 0 1,-6 0 0-16,-12 0 0 15,-10 0 0-15,-2 0 0 32,-8 0 0-32,-10 0 0 0,-3 0 0 15,1 0 0 1,6 0 0-16,1-10 0 15,11-15 0 1,3-9 0 0,-4-11 0-16,-6-3-9 15,-5 3 2 1,-15 7-123-16,1 11-3 0,-4-2-8 31</inkml:trace>
  <inkml:trace contextRef="#ctx0" brushRef="#br1" timeOffset="165323.6705">19051 1567 115 0,'0'3'108'15,"0"1"-7"1,0 6-65-16,0-3 2 16,0 7-24-1,0 0 0 1,0 6-9-16,0-3 2 0,5-5-28 31,-2-9 1-31,-3-3-95 0,0 0-9 16,0-7 20-1</inkml:trace>
  <inkml:trace contextRef="#ctx0" brushRef="#br1" timeOffset="166513.6824">15262 1090 91 0,'-2'0'95'0,"-7"0"-6"16,2 0-48 0,4 0 0-1,0 0-12-15,3 0-1 0,0 0-12 31,6-5 1-31,20-11-6 0,7-1 0 16,8-1-10 0,4 8 1-1,-8 3-4-15,-1 7 0 16,-13 7 5-1,-19 25 0-15,-4 5 4 16,-19 1 0 0,-18 4-1-16,4-14 0 15,7-11-6 1,14-4 0-16,12-6-3 15,19 0 1 1,22 0 0-16,7 10 1 16,-11 15 1-1,-11 2 0-15,-26 4 3 16,-7 3 0-16,-30-9-5 15,0-8 0 1,-1-7-32-16,17-10 1 16,5-7-92-1,16 0-10-15,0-7 26 16</inkml:trace>
  <inkml:trace contextRef="#ctx0" brushRef="#br1" timeOffset="166983.6871">15659 1290 174 0,'7'11'127'16,"4"10"-9"-16,5 6-86 15,-6 4 0-15,-3-9-20 16,-3-3 1-16,-4-15-12 16,0-4 1-1,0-27-2 1,0-15 0-16,-8-13 0 15,2-18 0 1,-1-4 0-16,7 5 0 0,0 13 0 31,0 11 0-31,3 16 0 16,4 15 0-16,-4 11 0 15,9 6 0 1,3 6 0-16,7 26 0 16,4 16 0-1,0 14 0-15,-4 1 0 16,-3 10 0-1,-1-15 0-15,-3-7 0 16,0-16 0 0,-8-7 0-16,0-13-116 15,-3-9-4 1,-4-2-24-16</inkml:trace>
  <inkml:trace contextRef="#ctx0" brushRef="#br1" timeOffset="167153.6888">15581 1204 215 0,'4'-7'132'16,"29"-7"-5"0,19-6-147-16,19-2 1 0,14 2-109 31,-12 13-8-31,-13 0 24 0</inkml:trace>
  <inkml:trace contextRef="#ctx0" brushRef="#br1" timeOffset="168658.7043">19662 823 141 0,'0'-6'103'15,"0"6"-7"-15,0 0-77 16,0 0 2-16,-3 0-3 15,-12 0 0 1,8 10-5 0,7 4 1-16,22-1-8 15,18 5 1-15,12-5-5 16,-4 5 0-1,-10 0 10-15,-16 1 1 16,-16 3-1 0,-6-1 2-1,-10 2-14-15,-23-2 0 0,-4-4-31 31,-1-9 2-31,5-8-101 16,-3-4-9-16,5-20 22 16</inkml:trace>
  <inkml:trace contextRef="#ctx0" brushRef="#br1" timeOffset="168798.7057">19656 809 247 0,'25'-24'131'0,"1"10"-5"15,11 4-234-15,1-4-3 16,2 4-28-1,-3 3-7-15</inkml:trace>
  <inkml:trace contextRef="#ctx0" brushRef="#br1" timeOffset="169468.7124">20070 979 173 0,'0'4'126'0,"15"-1"-8"15,11 4-85-15,10-4 0 16,5-3-20-1,-7 0 2-15,-5-7-15 16,-2-13 0 0,-16-5 0-16,-8 2 0 15,-3 1 0 1,0 5 0-16,0-5 0 15,4 3 0 1,7-9 0-16,4 0 0 16,3 4 0-16,4 3 0 15,12 4 0 1,-19 13 0-16,11 4 0 15,30 4 0 1,-19 31 0 0,-8 13 0-16,-10 6 0 15,10-8 0 1,23-18 0-1,19-14 0-15,17-10 0 0,8-4 0 16,-8 0-70 0,-12 0 0-16,-17 0-65 15,-22 3-12 1,-19 0 77-1</inkml:trace>
  <inkml:trace contextRef="#ctx0" brushRef="#br1" timeOffset="204469.0669">4622 4646 62 0,'0'-6'64'15,"0"-2"-2"-15,0-6-57 32,-15-3 0-32,-7 3-30 0,-7 4 0 15,-9 3-14 1,-3 7-1-16,-7 0 29 15,-4 0 2-15,-3 17 23 32,-11 0 1-32,-3 15 2 0,-11 3 1 31,-9 2-10-31,-4-2 1 0,-3 10-6 15,3 0-1 1,5-3-2 0,3 3 0-16,8-4-2 15,10 4 0 1,7-10-1-16,23-4 1 0,7 0-1 31,15 0 2-31,12-7 2 16,3-3 0-16,18 7 2 15,19-7 0 1,19-1-2-16,14-2 2 15,22-5-3 1,9 1 1-16,10 0-1 16,17-1 1-1,10-5 0-15,22-2 0 16,3 6-1-1,14-2 2-15,13 0-2 16,6 7 1 0,4 0 0-16,4 4 1 15,10 4 0-15,5-1 0 16,3 0-1-1,8 0 1-15,9-7 4 32,18-3 1-32,10-14 0 0,22 0 0 15,11-7-5 1,7-17 2-1,4 0-3-15,-8-7 1 0,-3-4-1 32,-21 4 0-32,-27 0 2 0,-28-1 0 15,-27-9 3 1,-37 10 0-1,-34-6 2-15,-37-9 1 16,-41 1 0 0,-44-10 0-1,-34-7 4-15,-74-1 0 16,-74-6-1-16,-77 0 0 15,-86-1-8 1,-99 12 0-16,-87 20-3 16,-91 30 0-1,-75 20-84-15,-10 54-5 16,2 23-4-1</inkml:trace>
  <inkml:trace contextRef="#ctx0" brushRef="#br1" timeOffset="224593.2694">13107 6621 146 0,'0'0'105'0,"0"0"-7"16,11 0-68-1,30 0 0-15,17 0-6 16,21 0 0-1,10 0-15-15,-4 0 0 16,-11 0-5-16,-18 0 1 16,-15 0-3-1,-16 4 0 1,1 0-47-16,-11 0 0 15,-4 2-83 1,-4 1-9-16,-3-3 45 16</inkml:trace>
  <inkml:trace contextRef="#ctx0" brushRef="#br1" timeOffset="230742.3317">14393 6382 114 0,'0'-3'99'0,"0"3"-6"16,0-3-71 0,0 3 0-1,0 0-18-15,0-3 1 16,0 3-5-1,0 0 1-15,0 0 4 16,0 0 2 0,0 3 5-16,0 15-1 15,-4 6-1-15,0 7 1 16,-3 6-1-1,-1 9 0-15,0 2 2 16,1 1 0 0,0-1-3-16,-3 0 0 15,4-6-5 1,0-7 0-16,2-1 0 15,4-9 0-15,-4-5 1 16,1-2 0 0,3-8-2-1,-5 1 1-15,5-7-4 16,0-1 0-16,0-3 0 31,0 0 0-31,0 0-13 0,0 0 1 31,0 0-57-31,0 0-1 0,5 0-53 16,2 0-12-1,9 0 65 1</inkml:trace>
  <inkml:trace contextRef="#ctx0" brushRef="#br1" timeOffset="231352.3378">14723 6549 67 0,'-9'0'66'15,"-9"17"-2"1,0 12-48-16,0 12 0 0,2 10 5 31,16 4 0-31,0-6 11 0,26-11 0 16,18-21 2-1,12-17 0 1,0-2-6-16,-1-34 1 15,-10-5-10 1,-16-3 1 0,-14-5-17-16,-15-4 0 15,-19 12-7-15,-25 7 1 16,-11 9-3-1,-1 12 1-15,-3 5-21 16,11 8 0 0,14 4-58-16,20 21-1 15,14-1-25 1,14 1-7-16,24-13 78 15</inkml:trace>
  <inkml:trace contextRef="#ctx0" brushRef="#br1" timeOffset="244970.4747">15700 6601 54 0,'-4'0'86'0,"1"0"-4"15,-1 0-34 1,-4 0-2-16,4 0-23 16,1 0-1-1,3 0-4 1,0 3 1-16,3-3 0 15,23 3 2 1,8-3-12-16,10 0 1 0,-3 0-8 31,3 0 1-31,-11 0-18 16,-6 0 0-16,-9 0-83 15,-3 0-4 1,-8 0-14 0,-7 0 0-16</inkml:trace>
  <inkml:trace contextRef="#ctx0" brushRef="#br1" timeOffset="245321.4792">15793 6452 128 0,'0'0'91'0,"-4"0"-8"15,4 0-71 1,-4 7 1 0,0 18 7-16,4 16 2 15,-4 8-3 1,4 6-1-1,0 3-9-15,0-3 1 0,0-12-4 16,0-2 1 0,0-13-17-16,0-8 1 15,0-6-105 1,0-7-7-1,0-7 4-15</inkml:trace>
  <inkml:trace contextRef="#ctx0" brushRef="#br1" timeOffset="246941.4954">16362 6355 36 0,'-3'0'64'16,"-4"0"0"-16,-1 0-32 15,5 0 1-15,-5 0-12 16,5 0-1-16,-9 0-3 16,4 4 0-1,-2 3 1 1,3-3 0-16,-2-4 4 15,2 3 3-15,4-3 0 32,-4 0 1-32,7 0-13 15,0 0 1-15,0 0-9 16,10-18 0-16,23-2 0 15,9-8 0 1,32-4-3 0,-1 12 0-16,12 2-3 15,-3 13 1 1,-12 5 1-16,-13 5 1 0,-21 19 3 31,-21 15 1-31,-15-1-2 16,-26 6 1-16,-30-5-5 15,1-8 0 1,0-7 0-16,6-6 0 15,20-12-5 1,25-2 1-16,8 0 0 16,40 5 1-1,23-1 2-15,-1 9 0 16,-3 4 2-1,-15 11 1-15,-21 2 2 16,-27 11 1-16,-15-8-3 16,-30-2 2-1,-14-3-4-15,4-8 0 31,-1-4-8-31,11-13 1 0,12-4-61 32,22-3-2-32,11 0-57 0,7-3-14 15,26-11 70 1</inkml:trace>
  <inkml:trace contextRef="#ctx0" brushRef="#br1" timeOffset="247321.4992">17155 6529 98 0,'-4'0'107'0,"-10"10"-7"16,6 11-53-1,0 3 1-15,8 7-16 16,0 4 0-16,12-8-14 31,22 1 1-31,2-10-15 0,2-13 2 16,2-5-6 0,-3 0 0-16,-7-9-67 15,-4-19 0 1,-11-3-67-1,-12-22-13-15,-3-8 74 0</inkml:trace>
  <inkml:trace contextRef="#ctx0" brushRef="#br1" timeOffset="247441.5004">17051 6179 164 0,'0'0'39'16,"0"0"-1"0,7 0-142-1,13 0-3-15</inkml:trace>
  <inkml:trace contextRef="#ctx0" brushRef="#br1" timeOffset="247701.503">17707 6619 205 0,'0'24'122'16,"-3"14"-7"-1,-12 21-109-15,8 3 1 16,-1 0-26 0,8-10 0-16,0-7-99 15,15-10-9 1,7-21 16-16</inkml:trace>
  <inkml:trace contextRef="#ctx0" brushRef="#br1" timeOffset="255615.5825">17041 6193 67 0,'0'0'71'15,"0"0"0"1,-5 0-47 0,5 0 0-16,0 0-12 15,0 0 0 1,-3 0-9-16,3 0 0 0,-4 0 5 31,-3 3-1-31,3 8 2 16,-1-1 1-1,3-3 0-15,-2-3 0 16,4 0-3-16,0-4 1 15,0 0-5 1,0-4 1-16,6-4-2 16,-1 5 1-1,-5-4-3-15,0 7 0 16,0 0-66-1,0 7-3-15,0 4-36 16,11-5-5 0</inkml:trace>
  <inkml:trace contextRef="#ctx0" brushRef="#br1" timeOffset="264772.6765">18207 6449 11 0,'-4'0'51'0,"0"0"2"15,-3 0-14 1,0 0 0 0,0 0-13-16,-1 0-3 15,8 0-19 1,0-4 2-1,0 4-5-15,0 0 1 0,15-3 16 16,11 3 1 0,14-3 3-16,13-1 0 15,10 1-15 1,-2-1 1-1,3 4-7-15,-12 0 1 0,-11 0-28 32,-12 0 0-32,-6 7-72 15,-5-3-6 1,-11-1 28-16</inkml:trace>
  <inkml:trace contextRef="#ctx0" brushRef="#br1" timeOffset="265502.6838">18428 6261 81 0,'0'-2'69'0,"-2"2"0"15,2 0-61 1,0 0 1-16,0 14 11 16,0 20-1-1,2 8 5-15,11 17 0 16,-10-1-9-1,-3 5 0-15,0-12-8 16,0-6 1-16,0-7-27 16,0-14 2-1,4-2-83-15,3-16-6 16,4-6 17-1</inkml:trace>
  <inkml:trace contextRef="#ctx0" brushRef="#br1" timeOffset="266472.6935">19240 6234 44 0,'-7'0'69'15,"-1"0"-2"-15,-10 0-28 16,0 0-4-16,3 0-14 16,-4 3 1-1,5 5-14-15,6 2 0 16,8-6 3-1,0 3-1-15,11 2-1 16,19 13 1 0,14-5-4-16,-3 4 0 15,-8 7 9 1,-7-5 0-1,-16 2 7-15,-10 3 1 0,0-1-5 32,-18 1 1-32,-11-1-9 0,-5-6 0 15,1-7-7 1,4-7 1-1,3 0-32-15,11-7 0 16,8 0-102 0,3 0-7-16,4-10 21 0</inkml:trace>
  <inkml:trace contextRef="#ctx0" brushRef="#br1" timeOffset="266662.6954">19178 6193 216 0,'14'-7'122'16,"27"4"-6"-16,7-5-125 16,8 8 2-1,3 0-94-15,-14 4-3 16,3 13-16-1</inkml:trace>
  <inkml:trace contextRef="#ctx0" brushRef="#br1" timeOffset="267872.7075">20099 6321 127 0,'-3'0'101'15,"-4"0"-6"1,-4 20-69-1,3 15 2-15,8 7-5 16,0-1-1-16,12-6 0 16,8 0 1-16,0-15-7 15,13-9 1 1,0-8-90-1,1-3-1-15,0-7-60 16,-9-28-15 0,-21-27 89-16</inkml:trace>
  <inkml:trace contextRef="#ctx0" brushRef="#br1" timeOffset="267962.7084">20044 6034 157 0,'0'-4'0'0,"7"4"0"15,24 0-105 1</inkml:trace>
  <inkml:trace contextRef="#ctx0" brushRef="#br1" timeOffset="268492.7137">20533 6428 170 0,'11'0'117'15,"8"-3"-6"-15,7-4-95 16,4 3 0 0,-2 1-13-16,10 3 0 15,-9 0-1 1,1 7-2-16,-3 7 3 15,-2 3 0-15,-10 4 2 16,-8 3 0 0,-7 7-3-16,-4 0 1 15,-17-3-4 1,-1-1 1-16,2-5 12 15,13-2 0 1,7-6 1-16,15-4 0 16,25-6-12-1,5 2 1-15,-4-2-19 16,0 4 2-16,-16 2-88 31,-10-4-2-31,-1 2-22 0,-9-6-6 16</inkml:trace>
  <inkml:trace contextRef="#ctx0" brushRef="#br1" timeOffset="269302.7218">14907 7622 187 0,'8'0'125'0,"28"0"-7"16,20-14-102-16,7-4 1 15,8 5-14 1,-12 3 0-16,-8 3-14 15,-17 3 0 1,-12 4-43 0,-11 0-1-16,-8 4-58 15,-3 10-10-15,0-9 46 31</inkml:trace>
  <inkml:trace contextRef="#ctx0" brushRef="#br1" timeOffset="269552.7243">15000 7372 156 0,'-4'0'122'0,"4"7"-9"0,-3 21-83 31,3 23 1-31,0 12-18 15,0 10 0-15,0 0-5 16,3-4 0 0,4-15-14-16,0-8 0 0,-3-12-95 31,3-5-1-31,1-15-28 15,4-11-8-15</inkml:trace>
  <inkml:trace contextRef="#ctx0" brushRef="#br1" timeOffset="270342.7322">16075 7438 98 0,'0'0'87'16,"0"0"-5"-1,0 0-54-15,0 0 0 16,10 0-2-16,15 4 2 16,13 3-14-1,-1 0-1-15,-1 3-7 16,-9 1 1-1,-5-1 5 1,-8 4 0-16,2 3 4 16,-13 7 1-16,-3 11-4 31,0 10 0-31,0 3-8 0,-10 14 1 15,-2-6-6 1,1-4 0-16,0-4 0 16,0-9 0-1,4-5-25 1,7-9 1-16,0-12-106 15,-4-9-7 1,-4-8 15-16</inkml:trace>
  <inkml:trace contextRef="#ctx0" brushRef="#br1" timeOffset="270482.7336">16085 7785 213 0,'15'-7'130'0,"26"-4"-6"16,17 1-128-1,13-4 0-15,-4 7-120 16,3 7-7-1,-7 0 4-15</inkml:trace>
  <inkml:trace contextRef="#ctx0" brushRef="#br1" timeOffset="271472.7435">16970 7698 180 0,'0'0'125'0,"-4"8"-8"16,0 18-90 0,4 6 0-16,0 2-14 15,0-3 1 1,8 4-11-16,7-11 2 15,3-6-9-15,12-5 2 16,3-5-93 0,-3-8-3-16,-5-8-40 15,-9-26-10 1</inkml:trace>
  <inkml:trace contextRef="#ctx0" brushRef="#br1" timeOffset="271592.7447">16855 7507 192 0,'-4'-6'100'0,"4"0"-3"16,0-2-204-1,11 2-6 1,20 6 2-16</inkml:trace>
  <inkml:trace contextRef="#ctx0" brushRef="#br1" timeOffset="272042.7492">17444 7746 198 0,'7'0'120'16,"9"-3"-6"-16,13-8-108 31,5 8-2-31,-2 3-4 0,2 0 1 15,-17 17 5 1,-4 11 1-16,-13 2 9 16,0 2 0-16,-19 0-5 31,8-8 1-31,4-8-12 0,7-1 0 15,7-7 0 1,26-6 0-16,8 1-46 16,3 4 2-1,4 0-88 1,0 0-9-16,-7-7 41 15</inkml:trace>
  <inkml:trace contextRef="#ctx0" brushRef="#br1" timeOffset="272382.7526">18199 7706 176 0,'0'0'133'0,"14"2"-8"15,24-2-93 1,18 0 0-16,15 0-26 16,2 0 1-16,-11 0-18 15,-9-2 2 1,-15-2-78-16,-9 4-2 15,-18-4-40 1,-11-6-11 0,0-8 94-16</inkml:trace>
  <inkml:trace contextRef="#ctx0" brushRef="#br1" timeOffset="272602.7548">18403 7567 203 0,'0'20'126'0,"0"15"-6"16,-4 13-108 0,-3 14 1-16,0 1-68 15,-4-5-1 1,-1-9-69-16,5-15-15 15,3-13 66-15</inkml:trace>
  <inkml:trace contextRef="#ctx0" brushRef="#br1" timeOffset="273722.766">19144 7428 41 0,'-3'-3'81'0,"-5"3"-2"16,1-4-30-1,0-2-2 1,7-2-21-16,0 1 0 16,0-7-3-1,7 5 0 1,18-6-6-16,6 2 1 15,5-5-9-15,11 4 0 16,14 8-7 0,-2 6 1-16,3 0-3 15,5 17 0 1,-11 11 3-16,-16 16 0 15,6 8 4 1,-24 10 1-16,-22 7 0 16,-4 5 0-16,-42-6-7 15,-1-12 1 1,-9-10-17-16,1-20 0 15,-1-19-7 1,12-7 0-16,7-17 10 16,18-18 1-1,19 5 13 1,4 1 0-16,34 9 4 15,5 13 0-15,-1 7 3 16,-1 10 1-16,-9 19 0 16,-6 8 0-1,-7-2-7 1,0 2 0-16,-1-5-63 15,0-7-1-15,8-9-62 32,-4-9-12-32,1-7 70 0</inkml:trace>
  <inkml:trace contextRef="#ctx0" brushRef="#br1" timeOffset="274742.7762">20281 7483 108 0,'-3'4'106'16,"-5"6"-6"-16,1 11-56 16,3 14 2-16,4 2-15 15,0 5 1-15,15 0-15 16,7-8 1-1,15-6-15 1,0-15-1-16,7-5-131 16,-3-8-4-1,-8-18-14-15</inkml:trace>
  <inkml:trace contextRef="#ctx0" brushRef="#br1" timeOffset="274872.7775">20299 7241 162 0,'0'0'80'0,"0"-7"-5"16,0 7-171-1,15 0-7-15,11 0 18 16</inkml:trace>
  <inkml:trace contextRef="#ctx0" brushRef="#br1" timeOffset="275362.7824">20814 7681 181 0,'0'-7'121'0,"0"0"-7"16,4 0-95-1,18 0 1-15,12 0-14 16,-1 4 0-16,-3 3-5 16,-8 6 0-1,-11 22 3-15,-11 1 1 16,-8 4 1-1,-17 2 1-15,-13-5-1 16,13-1 1 0,7-9-4-16,18-9 1 15,25-1-4 1,20-6 0-16,18 3-47 15,-1-4 1-15,5 4-86 32,-15 0-10-32,-15 4 44 0</inkml:trace>
  <inkml:trace contextRef="#ctx0" brushRef="#br1" timeOffset="275962.7884">18162 8584 216 0,'0'0'135'0,"0"0"-5"15,34 0-116 1,25 0 2-1,30 0-16-15,8 0 0 16,-2 0 0 0,-2 0 0-1,-30 0-13-15,-18-4 2 0,-20 4-90 31,-17-4-4-31,-8 2-26 0,-4-5-7 16</inkml:trace>
  <inkml:trace contextRef="#ctx0" brushRef="#br1" timeOffset="276202.7908">18479 8342 232 0,'0'3'133'16,"0"31"-3"-16,2 14-123 15,9 19 2-15,0 13-9 16,-3-2 0 0,-6-8 0-16,4-7 0 15,-6-5-40 1,3-16 1-16,4-8-92 31,11-21-9-31,5-13 34 0</inkml:trace>
  <inkml:trace contextRef="#ctx0" brushRef="#br1" timeOffset="276922.798">19466 8404 209 0,'0'0'127'0,"0"0"-5"16,4 0-105-1,-4 20 1 1,4 29-10-16,-4 9 2 15,0 19-10 1,-12-4 0 0,-6-1 0-16,3-16 0 15,0-18 0 1,4-11 0-16,4-10-8 15,3-9 2-15,4-8-123 16,0-14-5 0,7-24-7-16</inkml:trace>
  <inkml:trace contextRef="#ctx0" brushRef="#br1" timeOffset="277201.8016">19685 8549 210 0,'14'0'125'0,"13"18"-6"15,9 16-102 1,9 4 0-16,7 1-6 15,11-9 1 1,0-6-12 0,-4-20 0-16,-4-4 0 15,-17-31 0-15,-24-10 0 31,-14-8 0-31,-33-3 0 0,-23 10 0 16,-10 11 0 0,-8 18 0-16,-1 13-21 15,10 3 1 1,20 28-110-1,19 15-6-15,22-2 9 16</inkml:trace>
  <inkml:trace contextRef="#ctx0" brushRef="#br1" timeOffset="278041.81">20725 8549 158 0,'-7'11'132'0,"-4"9"-8"16,-4 11-85-1,1 4 1 1,6 3-32-16,8 0 2 15,4-7-10 1,18-6 0 0,15-4 0-16,4-11 0 0,3-10-119 15,8 0-4 1,-11-39-22-16</inkml:trace>
  <inkml:trace contextRef="#ctx0" brushRef="#br1" timeOffset="278141.811">20730 8269 174 0,'0'0'0'15,"0"0"0"-15,0 0-112 16</inkml:trace>
  <inkml:trace contextRef="#ctx0" brushRef="#br1" timeOffset="278511.8147">21299 8719 212 0,'0'6'130'15,"3"8"-6"1,-3 11-108-1,6 5 0-15,-3 12-10 16,0 3 1 0,-3-11-14-16,4 1 2 0,-4-7-124 31,4-11-5-31,-1-14-8 16</inkml:trace>
  <inkml:trace contextRef="#ctx0" brushRef="#br1" timeOffset="279001.8196">21751 8422 186 0,'0'0'138'16,"0"0"-8"-1,8 0-102-15,25 0 1 16,30 0-29 0,12 0 0-16,6 0 0 15,0 0 0 1,-18 0 0-16,-10-4 0 15,-21 4-21 1,-9 0 1-16,-12 0-110 16,-7 0-6-1,-4 0 9-15</inkml:trace>
  <inkml:trace contextRef="#ctx0" brushRef="#br1" timeOffset="279251.8221">21730 8636 184 0,'0'0'138'16,"3"6"-8"0,30-2-101-1,27-1 1-15,16 0-30 16,10-3 0-16,0 0 0 15,-20 0 0-15,-21 0-42 16,-16 0 2 0,-10 12-91-1,-12-2-10-15,-3-3 36 16</inkml:trace>
  <inkml:trace contextRef="#ctx0" brushRef="#br1" timeOffset="279801.8276">22932 8376 188 0,'0'0'114'16,"-6"0"-6"0,-21 0-98-16,-6 28 1 15,-7 7 0 1,-8 13 0-16,10 8 5 15,9 5 0 1,14-1-4-16,15-5 2 16,3-14-14-1,35-7 0 1,21-17 0-16,19-13 0 0,11-4 0 31,7-24 0-31,-7-17 0 0,-26-7 0 16,-14-15 0-1,-32 4 0 1,-28 0 0-16,-41 11 0 0,-18 10 0 31,-15 14 0-31,-4 13-69 0,18 11 1 31,23 18-66-31,30 13-13 16,18 0 74-1</inkml:trace>
  <inkml:trace contextRef="#ctx0" brushRef="#br2" timeOffset="286765.8976">23511 7483 144 0,'0'-2'113'0,"3"-6"-9"16,1 1-81-16,-4-1-1 15,0 6-23 1,0-2 1-16,0 4-3 15,-11 4 0 1,-18 17 13-16,-1 20 0 16,-15 11 7-1,-3 6 1 1,-4 9-5-16,-7-5 1 15,7-4-6 1,4-13 0-16,12-6-7 0,2-15 1 16,15-7-39-1,4-3 0 1,15-14-91-16,8 0-9 15,10-18 31 1</inkml:trace>
  <inkml:trace contextRef="#ctx0" brushRef="#br2" timeOffset="287075.9007">23192 7594 131 0,'4'0'108'0,"-1"3"-9"16,5 18-64-16,-4 21 1 15,3 4-13 1,1 1 0-16,6 4-14 15,-6-2 1 1,-5-7-5-16,0-6 1 16,-3-6-12-1,6-13 0-15,-6-6-111 31,0-8-3-31,3-3-12 0</inkml:trace>
  <inkml:trace contextRef="#ctx0" brushRef="#br2" timeOffset="287285.9028">23055 7761 212 0,'26'0'135'31,"22"0"-5"-31,22 3-114 15,8 4 2-15,0-4-18 16,-18 4 0 0,-16 0-41-16,-7 0 1 0,-15-7-91 31,-10 0-10-31,-12 0 37 15</inkml:trace>
  <inkml:trace contextRef="#ctx0" brushRef="#br2" timeOffset="287705.907">22992 7286 89 0,'-38'4'92'16,"-20"30"-4"-1,-30 28-56-15,3 18-1 16,6 24-12-16,27 14 2 31,38-2 2-31,21 3 0 0,52-15 2 16,34-18 1-1,33-20-10-15,22-29 0 16,29-25-12 0,16-20 2-1,0-40-6-15,-23-29 0 16,-22-19 0-1,-41-18 0-15,-51-4 0 0,-45-3 0 16,-33 14 0 0,-67 6 0-1,-40 29-18-15,-23 17 1 16,-8 34-113-1,27 21-5 1,22 21 5-16</inkml:trace>
  <inkml:trace contextRef="#ctx0" brushRef="#br2" timeOffset="288425.9142">20837 10476 116 0,'0'0'91'15,"-4"0"-5"-15,-18 10-57 16,-15 26-2-1,-12 19 5-15,-10 13 0 16,0 16-14 0,-4-1 0-16,12-7-12 15,5-21 0 1,17-17-14-16,13-10 0 15,16-18-110 1,0-10-7 0,31-30-1-16</inkml:trace>
  <inkml:trace contextRef="#ctx0" brushRef="#br2" timeOffset="288675.9167">20533 10528 114 0,'0'0'100'31,"0"4"-6"-31,0 23-53 0,4 15 2 31,3 12-8-31,5 20 1 16,2-5-18-1,-3 4 0-15,4-15-13 16,-4-6 2-1,-4-6-16-15,-2-19 1 16,-2-6-121-16,-3-18-5 16,0-3-6-1</inkml:trace>
  <inkml:trace contextRef="#ctx0" brushRef="#br2" timeOffset="288845.9184">20507 10753 230 0,'33'-6'133'15,"19"-6"-3"-15,18 6-122 0,-2-1 2 16,-5 7-58 0,-19 0 1-16,-18 0-85 15,-11 3-10 1,-15-3 45-1</inkml:trace>
  <inkml:trace contextRef="#ctx0" brushRef="#br2" timeOffset="289245.9224">20433 10262 95 0,'-31'0'91'15,"-16"20"-5"-15,-27 22-54 16,4 31 0-1,10 16-7-15,16 26 2 0,33 13-8 16,11 7 0 0,37-10 5-1,29-9 0-15,27-21-8 16,29-37 1-1,27-30-16-15,21-28 2 16,11-35-3 0,1-37 0-16,-19-29 0 15,-41-20 0 1,-52-3 0-16,-55-1 0 15,-41 11 0-15,-59 24 0 16,-37 28-18 0,-8 27 2-1,7 25-101-15,28 10-3 16,36 17-9-1</inkml:trace>
  <inkml:trace contextRef="#ctx0" brushRef="#br2" timeOffset="289695.9269">22026 10442 135 0,'0'0'115'0,"-19"20"-10"16,-10 22-63 0,-19 23-1-16,-12 11-20 31,1 11 1-31,-5 0-13 0,13-18 1 15,14-14-19 1,4-9 0-16,21-26-121 16,6-20-3-16,6-10-2 31</inkml:trace>
  <inkml:trace contextRef="#ctx0" brushRef="#br2" timeOffset="289915.9291">21751 10462 156 0,'0'0'115'15,"3"24"-7"1,9 25-74-16,-1 10 0 0,0 21-11 31,0-1 1-31,1 7-17 16,-1-10 0-16,-3-10-20 15,-1-14-1 1,-4-17-116 0,-3-10-5-16,0-25 2 15</inkml:trace>
  <inkml:trace contextRef="#ctx0" brushRef="#br2" timeOffset="290085.9308">21526 10812 205 0,'18'-7'132'15,"34"-4"-6"1,30-3-111-16,17 1 0 15,-2-1-57 1,0 4 0-16,-17-1-86 16,-20-6-10-16,-12-6 40 15</inkml:trace>
  <inkml:trace contextRef="#ctx0" brushRef="#br2" timeOffset="290425.9342">21799 10303 100 0,'-40'14'104'0,"-23"34"-7"0,-19 17-59 16,5 40 1 0,14 13-11-16,33 17 0 15,30-8-2 1,44-12 1-1,46-35-16-15,31-29 2 16,46-40-13 0,21-22 0-16,17-47 0 15,-24-18 0 1,-33-29 0-16,-59-9 0 15,-63-10 0-15,-47-1 0 16,-80 22 0 0,-47 26 0-16,-34 26-88 15,-3 30 0 1,18 21-50-16,42 14-11 15,47 17 101 1</inkml:trace>
  <inkml:trace contextRef="#ctx0" brushRef="#br2" timeOffset="291515.9451">13741 10743 51 0,'-9'-8'55'0,"-9"-5"-2"16,-7 2-47 0,-12 11 1-16,-15 0-1 15,-4 21 0 1,-10 23 0-16,-5 19 2 15,8 24 3 1,-4 17-1-16,4 24 0 16,8 14 0-16,18 6-5 15,15 1 2 1,22-3 0-16,10-8 2 15,39-14-3 1,17-13 1-16,23-18-2 16,7-20 0-1,19-21 6 1,4-28-1-16,-8-24 9 15,0-7 0-15,-3-37 12 16,-4-33 0-16,2-20-8 16,-1-34 1-1,-13-35-13 1,-18-18 0-16,-36-20-12 15,-38 0 1 1,-42 17-12 0,-47 29 0-16,-44 35-12 15,-18 48 0 1,-20 37-90-16,8 38-7 0,19 11 10 15</inkml:trace>
  <inkml:trace contextRef="#ctx0" brushRef="#br2" timeOffset="292315.9531">15574 10549 56 0,'-12'0'53'32,"-6"0"-1"-32,-11 0-50 0,3 0 1 15,-4 20 4 1,12 15 0-1,-1 16 13-15,15 19-1 16,4 20 7 0,0 21 1-16,15 20-12 15,4 14 1 1,-9 12 0-16,-2-2 1 15,-3-2-2 1,1-8 2-16,6-10-8 16,13-21 2-1,8-14 5-15,19-24 0 16,7-20 4-1,16-26 0-15,17-26-5 16,16-14 0-16,7-35-8 31,9-31 1-31,3-18-6 0,-1-35 2 16,-7-29-4-1,-23-25 0-15,-37-22-7 16,-44-2 2 0,-40 20-7-1,-65 28 0-15,-51 34-10 16,-32 50 0-16,-31 32-97 15,12 37-6-15,13 6 6 16</inkml:trace>
  <inkml:trace contextRef="#ctx0" brushRef="#br2" timeOffset="293315.9631">20765 8072 104 0,'-14'-4'81'16,"-15"4"-3"-16,-19 0-64 16,-15 7-1-1,-8 31 6-15,5 28 0 16,3 17-5-1,11 31 0-15,19 14-4 16,6 14 2 0,20-3 0-16,7-9-1 15,15-9-2 1,18-23 0-16,7-15 2 15,10-22 1-15,5-12 5 32,7-18 1-32,24-17-5 0,6-14 0 15,23-14-10 1,4-23 2-16,15-19-5 15,-1-16 0 1,0-11 0 0,-11-25 0-16,-4-9 0 15,-21-18 0 1,-27 3 0-16,-33 4 0 0,-37 21 0 31,-52 20 0-31,-51 19 0 16,-53 19 0-16,-34 21-59 15,-1 21 2 1,6 11-76-1,40 30-12-15,56 4 60 16</inkml:trace>
  <inkml:trace contextRef="#ctx0" brushRef="#br2" timeOffset="294155.9715">20380 7045 89 0,'-14'-5'68'16,"-8"2"-3"0,-23-1-66-16,-7 4 1 15,-14 7 8 1,-13 28 1-16,3 24 6 15,1 21 0-15,2 23-3 16,25 18 0 0,7 4-3-1,18 0 0-15,23-11 9 16,0-10 0-16,33-14-2 31,19-14 2-31,23 0-5 0,13-21 0 16,20-18 9-1,21-19 0-15,19-18 0 16,12-18 0-16,18-25-14 31,2-16 1-31,6-14-9 0,-19-6 0 31,-19-8 0-31,-26-10 0 0,-36-3 0 31,-31-12 0-31,-48-1 0 16,-29 2 0-16,-66 15-3 16,-46 12 2-1,-40 29-123-15,-15 23-6 0,7 21-15 31</inkml:trace>
  <inkml:trace contextRef="#ctx0" brushRef="#br2" timeOffset="295085.9808">17096 7154 101 0,'-11'-9'86'16,"-12"-9"-4"-16,-10 1-68 15,-11-1 0 1,-11 14-11-16,-1 4 1 16,-8 39-6-16,9 12 1 15,-1 33 3 1,12 14 1-16,11 15 6 15,10 4 1 1,17 1 1 0,6-7 1-16,14-7 5 15,27-14 1-15,18-4 1 31,27-10 0-31,17-13 0 0,23-8 1 16,19-13-3 0,10-21 1-16,12-19-11 15,2-8 2 1,3-32-9-1,-20-36 0-15,-12-22 0 16,-29-21 0 0,-26-18 0-16,-36-11 0 0,-49-3 0 31,-40 15 0-31,-65 20-3 15,-55 30 1-15,-40 29-56 16,-7 27 1 0,0 18-75-16,37 10-11 15,62 3 59 1</inkml:trace>
  <inkml:trace contextRef="#ctx0" brushRef="#br2" timeOffset="295952.9901">17230 5829 73 0,'-16'0'60'0,"-20"0"-1"16,-9 0-61-16,-14 0 1 15,-12 21 4 1,-2 10 0-16,10 11 2 15,3 6 0 1,8 11 0-16,23 10-1 16,6 1 6-1,13 10 0-15,10-5 8 16,0 5-1-1,3-4 3 1,19 7 0-16,15-7 0 0,11 8 0 16,23-9-4-1,7 5-1-15,6-8-4 16,13 5-1-1,0-16-1 1,-1 0 1-16,7-20 12 16,1-14 0-1,7-20-3-15,7-10 1 16,9-40-17-1,-2-18 2-15,-2-19-5 16,-9-14 0 0,-17-5 0-16,-19-9 0 15,-31-3 0-15,-24-2 0 16,-23-3 0-1,-55 7 0-15,-38 8-6 16,-42 21 2 0,-37 18-53-16,-28 27 1 15,-12 21-74 1,31 14-10-16,40 14 55 15</inkml:trace>
  <inkml:trace contextRef="#ctx0" brushRef="#br2" timeOffset="296878.9999">20259 5833 80 0,'-19'-4'70'15,"-18"-2"-1"1,-7-1-58-16,-13 4 1 16,-4 3-1-1,-6 0 0-15,-4 3-5 31,1 18 1-31,3 10-4 0,0 10 1 16,12 18-3 0,7 7 0-16,14 10 3 15,16 3 2-15,18 5 7 31,0 9 1-31,26-10-4 0,14 7 0 16,20-4-3 0,17 4 0-16,9-3 1 31,21-1 1-31,8-7 0 15,15-1-1-15,4-10 16 16,12-23 1 0,8-17 2-16,15-28 0 0,5-8-19 31,11-33 1-31,-7-27-9 15,0-19 0-15,-15-21 0 32,-22-6 0-32,-30 0 0 0,-41-3 0 15,-51-4 0 1,-45 0 0-16,-85 5 0 15,-52 20 0 1,-59 16-18 0,-37 32 1-16,-16 24-113 15,31 21-5 1,36 6 5-16</inkml:trace>
  <inkml:trace contextRef="#ctx0" brushRef="#br1" timeOffset="947976.5712">10181 4743 12 0,'0'0'56'0,"0"0"0"15,0 0-16 1,0 0 0-16,0 0-8 0,0 0 0 16,0 0-4-1,0 0-1 1,0 0-11-16,0 0 0 15,0 0-8 1,0-3 2 0,0 3-3-16,-4 0 2 15,4 0-2 1,-3 0 0-16,3 0-3 0,0 0 0 15,0 0-1 1,0 0 0 0,0 0 1-16,0 0 1 15,0 0-2 1,0-4 0-16,0 2-2 15,0-2 0 1,0 0 0-16,0 4 0 16,0 0 3-16,0 0 0 15,0 0 1 1,0 0 1-16,-4 0-20 15,0 0 0 1,4 0-104 0,0 0-7-16,0 0 8 15</inkml:trace>
  <inkml:trace contextRef="#ctx0" brushRef="#br1" timeOffset="948696.5784">10237 4930 57 0,'0'0'91'16,"0"0"-4"-16,0 0-36 15,-4 0-1 1,4 0-25-1,0-3 2-15,0-1-14 0,0 1 1 16,0-1 2 0,0 4 0-1,0 0 5-15,0 0 0 16,4 0-11-1,-4 0 2 1,0 0-12-16,0 0 0 16,0 0-130-16,0 0-4 15,0 0-13 1</inkml:trace>
  <inkml:trace contextRef="#ctx0" brushRef="#br1" timeOffset="957461.6665">10977 4318 107 0,'0'3'96'0,"0"11"-6"31,0 7-60-31,0 3-1 15,0 7-6 1,0-10 1-16,0-7 7 16,0-4 0-1,0-6-9-15,0-4 0 16,0-7-20-16,0-21 2 15,0-13-4 1,0-5 0-16,0-2 0 16,8-7 0-1,-1 0 0-15,7 13 0 16,-2-3 0-1,4 14 0-15,-2 3 0 16,-3 7 0 0,4 7 0-1,0 7 0-15,0 7 0 0,-2 0 0 16,3 11 0-1,-1 20 0-15,10 6 0 16,-6 16 0 0,-4-4 0-1,0 9 0-15,-4-3 0 16,-1-6 0-16,-1-4 0 15,-9-8 0-15,3-8 0 16,-3-9 0 0,4-9-52-1,-1-5 2-15,1-6-82 16,-4 0-11-1,0-17 50 1</inkml:trace>
  <inkml:trace contextRef="#ctx0" brushRef="#br1" timeOffset="957681.6687">10992 4284 214 0,'19'-4'121'15,"10"-4"-5"-15,16 6-152 16,3-2 0 0,-1 4-83-16,-5 0-8 15,-5 0 35-15</inkml:trace>
  <inkml:trace contextRef="#ctx0" brushRef="#br1" timeOffset="958011.672">11552 4231 177 0,'0'11'121'0,"3"9"-8"16,8 8-86-1,-3 7-2 1,3 10-8-16,0 2 1 15,0 2-12 1,0-6 1-16,-7-6-7 16,-1-6 0-1,-3-13-25-15,0-9 2 16,0-5-107-1,0-4-7-15,0-17 14 16</inkml:trace>
  <inkml:trace contextRef="#ctx0" brushRef="#br1" timeOffset="958341.6753">11452 4266 184 0,'0'0'128'15,"14"-11"-7"-15,23 8-94 32,12 0 0-32,3 3-18 0,-1 0 1 15,-6 9-8 1,-12 13 1-16,-18 2-3 15,-15 0 0 1,-4-3 0 0,-23 0 0-16,-9-11 0 15,-1-6 0 1,4-4-43-16,7 0 1 0,12 0-89 31,14 0-10-31,0-4 38 16</inkml:trace>
  <inkml:trace contextRef="#ctx0" brushRef="#br1" timeOffset="958661.6785">11911 4235 182 0,'3'10'125'16,"1"3"-7"-16,3 19-89 15,2-1 0-15,1 7-16 16,1-4 2 0,-4 5-15-16,-3-8 0 15,0-7 0 1,0-2 0-1,-4-6-14-15,0-9 1 16,0-3-117 0,0-4-4-1,0-15-1-15</inkml:trace>
  <inkml:trace contextRef="#ctx0" brushRef="#br1" timeOffset="958911.681">11841 4235 221 0,'14'-4'133'31,"12"4"-4"-31,7 0-117 16,8 0 0 0,-7 11-11-16,-13 13 2 15,-14 3-3-15,-7 1 0 16,-7-4 0-1,-14-3 0-15,-2-7-40 16,1-6 2 0,7-8-93-16,8 0-9 15,7-22 33 1</inkml:trace>
  <inkml:trace contextRef="#ctx0" brushRef="#br1" timeOffset="959281.6847">12196 3962 163 0,'4'0'120'0,"0"0"-7"0,3 23-76 31,0 12 1-31,0 10-19 16,5 10 2-16,-8 0-21 16,-1 1 0-1,-3-3 0-15,0-12 0 0,0-10 0 31,0-3 0-31,0-12-121 16,0-9-4-16,0-7-20 16</inkml:trace>
  <inkml:trace contextRef="#ctx0" brushRef="#br1" timeOffset="959611.688">12307 4270 201 0,'3'6'136'16,"10"8"-6"-16,4 7-109 15,9-1 2 1,4-2-23-16,3-8 0 16,-3-6 0-1,-4-4 0 1,0-11 0-16,-8-16 0 0,-6-2 0 31,-5 5 0-31,-7 7 0 0,4 17 0 16,-4 7 0-1,3 31 0 1,1 11 0-16,-1 7 0 15,9-1-10 1,-5-6 1 0,4-12-121-16,0-6-3 0,0-17-6 15</inkml:trace>
  <inkml:trace contextRef="#ctx0" brushRef="#br1" timeOffset="960341.6953">13266 3975 219 0,'0'-4'122'16,"0"4"-3"-16,0 0-106 15,0 0 1 1,8 28-3-16,4 7 2 16,-2 14-13-1,-6 13 0-15,-4-3 0 16,0-5 0-16,0 2 0 15,-4-18 0 1,-3-6 0-16,-1-16 0 16,8-11-104-1,0-5-1-15,0-21-36 16,0-14-10-1</inkml:trace>
  <inkml:trace contextRef="#ctx0" brushRef="#br1" timeOffset="960661.6985">13523 4045 193 0,'0'0'122'16,"0"0"-5"-1,0 0-100-15,-5 0 1 16,-13 6-4-1,-4 11 0-15,-8 8-7 0,-8-5 2 32,24-2-9-32,-1-8 0 15,15-2 0 1,0-2 0-16,19 2 0 15,19-2 0 1,5 7 0-16,1 5 0 16,-6-4-17-1,-9 3 2-15,-7 1-115 16,-7-1-5-16,-7-3 3 15</inkml:trace>
  <inkml:trace contextRef="#ctx0" brushRef="#br1" timeOffset="961130.704">13996 4071 180 0,'0'-3'118'16,"0"-3"-8"-1,0-5-101 1,-4 5 1-16,-19 6-8 15,-5 0 1 1,-10 10 6-16,5 18 0 0,-4 2 9 31,18 12 0-31,8-11-6 16,11 4 1-16,7-4-13 15,16-7 0 1,14 0 0-16,-7-10 0 16,11 0-43-1,-13-7 1-15,-1 0-89 16,-9-7-10-1,0 0 38-15</inkml:trace>
  <inkml:trace contextRef="#ctx0" brushRef="#br1" timeOffset="961490.7076">14292 4010 202 0,'4'-4'127'0,"3"1"-6"15,-3 3-101 1,-1 0 1 0,-3 17-12-16,0 14 2 0,0 11-11 31,-3 6 0-31,-12-3 0 0,-2 7 0 31,1-14 0-31,1 0 0 16,8-17 0-16,7-7 0 15,10-11 0 1,35 1 0-16,15-4 0 15,11 0 0 1,-1 3-9-16,-8 4 2 16,-17 3-123-1,-16 2-3-15,-10-3-8 16</inkml:trace>
  <inkml:trace contextRef="#ctx0" brushRef="#br1" timeOffset="1.0356E6">15618 4089 33 0,'0'0'74'16,"0"-4"-3"-16,0-2-20 16,0 2-1-1,0-3-14 1,0 1 1-16,0-1-21 15,0 3 1-15,0 4-14 32,0 0 1-32,0 14 9 0,8 10 1 15,-1 7 1 1,-3 8 1-16,0-9-8 15,-1 9 1 1,-3-12-4 0,4-2 0-16,-1-5-17 15,-3-9 1 1,0-8-112-16,0-3-6 0,0 0 3 31</inkml:trace>
  <inkml:trace contextRef="#ctx0" brushRef="#br1" timeOffset="1.0359E6">15426 4079 104 0,'-4'0'110'15,"-4"0"-8"-15,1 0-60 16,0 0 1-16,3-4-21 16,4 4 1-1,18-4-4-15,30 4 1 16,8-3-11-1,11 0 0-15,-8 3-31 16,-10 0 1 0,-16 0-103-16,-7 0-7 15,-3 0 9 1</inkml:trace>
  <inkml:trace contextRef="#ctx0" brushRef="#br1" timeOffset="1.03693E6">15562 4013 24 0,'0'0'64'0,"-4"0"0"15,4-3-20 1,-3 3-1-16,-1-4-12 15,1 1 0-15,3-4-13 16,0 7 2 0,0-4-14-16,0 4 0 15,0 0-4 1,0 0 1-16,3 0 4 31,4 11 1-31,-3 6 6 0,0 8-1 16,0 5-1-1,0 8 0 1,0 4-3-16,-4-1 0 0,0-2-3 31,0-4 1-31,0-5-4 0,0-5 1 16,0-12-26-1,0-2-2 1,0-8-95-16,0-3-10 15,3 0 20 1</inkml:trace>
  <inkml:trace contextRef="#ctx0" brushRef="#br1" timeOffset="1.03724E6">15566 4083 135 0,'0'-4'111'16,"0"0"-7"-16,4 0-65 15,22-2-2 1,15 3-20 0,11 3 0-16,-4 0-43 0,-4 0 0 15,-10 0-94 1,-16 3-7-16,-13 0 21 15</inkml:trace>
  <inkml:trace contextRef="#ctx0" brushRef="#br1" timeOffset="1.03766E6">15533 3913 170 0,'0'-4'114'16,"0"4"-6"0,0-3-97-16,0 3 0 15,0 0-5 1,0 3 1-16,0 22 6 15,0 5 1 1,8 16-2-16,2 3 1 16,-6 2-6-16,-4-2 1 15,0-8-14 1,0-10 1-1,0-7-86-15,0-7-3 16,0-5-35 0,3-12-10-1</inkml:trace>
  <inkml:trace contextRef="#ctx0" brushRef="#br1" timeOffset="1.03814E6">15989 4155 137 0,'0'0'96'16,"0"0"-5"-16,-12 0-81 15,-6 0 1 1,3 14-1-16,-3 13 0 16,6 8 5-1,8 0 1-15,4 3 8 16,4-7 1-16,19-10-2 31,10-11 1-31,7-10-15 0,5 0 1 16,-11-28-10-1,-5-6 0-15,-25-8 0 16,-4 1 0-1,-33 6-9 1,-4 15 2-16,-12-1-123 16,16 17-3-1,4 4-8-15</inkml:trace>
  <inkml:trace contextRef="#ctx0" brushRef="#br1" timeOffset="1.04822E6">17022 4175 38 0,'0'0'72'16,"0"-2"-2"-16,0-2-22 15,0 4-2 1,0-3-9-16,0 0 0 15,0 3-13 1,0 0 0-16,0 0-16 16,0 0 1-1,0 0-7 1,0 0 0-16,0 0 4 0,0 6 0 15,0 7 3 1,0 15 0-16,0 0-2 16,0 0 1-1,11-4-3 1,-8 0 1-16,2-7-6 15,-2-6 1 1,1-1-37-16,-4-6 0 16,3-4-86-1,-3 0-10-15,7-7 32 0</inkml:trace>
  <inkml:trace contextRef="#ctx0" brushRef="#br1" timeOffset="1.04845E6">16996 3975 198 0,'0'-8'116'0,"-3"3"-6"15,3-2-129 1,0 0 1-16,0 3-94 16,0 4-7-1,0 0 15-15</inkml:trace>
  <inkml:trace contextRef="#ctx0" brushRef="#br1" timeOffset="1.05004E6">17167 4169 48 0,'0'0'70'15,"0"-3"-1"-15,0 3-34 16,0-7 0-1,0 7-10-15,0-4 0 0,0 4-9 32,0-4 0-32,0 4-5 0,0-2 0 15,0 2-2 1,0-4-1-1,0 0-3-15,0 1-1 16,0 3-2 0,0 0 1-1,0 0 1-15,0 0 0 16,0 0 1-16,0 7 1 15,0-1-1 1,0 2 1-16,0 2-2 16,7-6 0-1,-3 3 0-15,-4 2 0 16,3 6 0-1,5-5 0-15,-5 0 0 16,1 4 0 0,3-3 0-1,-7-2 0-15,0 3-2 0,0-10 0 16,4 6-1-1,-4-4 0-15,5 2 0 16,-5 0 1 0,2 2-1-1,-2 2 0-15,0-3 0 16,0 0 0-16,0 0 0 15,0 0 1-15,4 0-2 16,-4 3 1 0,4-3-1-1,-4 1 1-15,4-2 0 16,-4-2 1-1,4 3 0 1,-4-5 0-16,0 5-1 16,3-2 1-1,-3-3-1-15,0-2 0 0,0 4 0 16,0-4 0-1,0 0-1 1,0 3 1-16,0-3-1 16,0 0 0-1,0 0 0-15,0 0 0 16,0 0 0-1,0 3 1-15,0-3 0 16,0 0 0 0,0 0 1-16,0 0 0 15,0 0 0-15,0 0 1 16,0 0-2-1,0 0 2-15,4 0-3 16,-4 0 0 0,0 0 0-16,0 0 0 15,0 0 0 1,0 0 0-16,0-3 0 15,4 3 0 1,-4 0 0-16,0 0 0 16,0-3 0-1,0 3 0 1,0 0 0-16,0 0 0 0,0 0 0 31,0 0 0-31,0 0 0 0,0 0 0 16,0 0-15-1,0-4 1 1,0 4-114-16,0 0-4 15,0 0-1 1</inkml:trace>
  <inkml:trace contextRef="#ctx0" brushRef="#br1" timeOffset="1.05136E6">16889 4037 22 0,'-4'0'63'15,"0"0"3"-15,-3 0-22 16,0 0 0 0,2 0-21-16,2-3-1 0,3-1-9 15,0-2-1 1,11 2 3-1,15-6 0-15,11 3-5 16,11 3 0 0,-7 1-9-16,3 3 0 15,-11 0 0 1,-11 7 0-16,-10 14 2 15,-12-4 1 1,0 4 0-16,-15-8 0 16,-14 1 1-1,-9-7-1-15,0-3 0 16,14-1 1-1,1-3-7-15,12 0 1 16,11 0-4 0,0 0 0-16,15 0 3 15,18 0 1-15,12 0 1 31,3 14 1-31,-7 7 2 0,-11 10-1 16,-19 0 1 0,-11 0 0-16,0 4 0 15,-19-8 0 1,-19 1 1-1,2-7 0-15,-8-11 0 0,6-10 1 32,13 0-4-32,2-3 0 0,16-18-4 31,7-7 1-31,11 4 1 15,23 3 0-15,14 4 1 16,7 3 0 0,-3 11-1-16,-15 3 1 0,-4 3 1 31,-21 18 0-31,-12 4 2 15,-4 1 0-15,-30 3 1 16,1-12 0 0,-12-3 0-1,1-11 0-15,-13-3-1 16,22 0 0-1,5-21-4-15,12-3-1 16,18-6-3-16,3 1 1 16,42 2 3-1,13 6 0-15,17 3 1 16,-8 11 1-1,-1 7 0-15,-25 0 0 16,-23 22 2 0,-18-2 1-1,-30 5 0-15,-21-4 1 16,-12-7 0-1,-3-14 1-15,-5-8-1 0,19-19 0 16,12-15-7 0,20-2 0-1,20-9-5-15,4 14 1 16,37 9-110-1,7 9-5 1,15 7-9-16</inkml:trace>
  <inkml:trace contextRef="#ctx0" brushRef="#br1" timeOffset="1.06977E6">18148 4100 85 0,'0'-4'88'15,"0"1"-4"1,0-5-49-16,0 2-1 16,-4-2-13-1,1 2 2-15,-1 0-18 16,-5 2 0-1,-1 4-6-15,-1 0 0 16,-7 4 0-16,-4 16 1 16,3 4 0-1,4 4 0-15,9 7 2 16,6 3 2-1,0-7 4-15,21-8 0 16,16-9 5 0,4-14 1-16,11 0-2 15,-1-20-1 1,-6-11-4-16,-1-8 0 15,-11-2-3 1,-14 3 1 0,-15 6-4-16,-4 8 0 0,0 1-5 31,-4 12 1-31,-4 8-1 0,1 3 1 15,3 10 5 1,1 17 0 0,3 1 3-16,3 4 0 15,20-1-4 1,10-3 1-16,1-5-57 15,6 2-2 1,-2-8-67-16,-6-6-13 16,2-8 59-1</inkml:trace>
  <inkml:trace contextRef="#ctx0" brushRef="#br1" timeOffset="1.07057E6">18892 3967 155 0,'0'0'100'16,"7"0"-7"-1,1 0-85-15,7 12 1 0,4 8 3 16,5 5 2 0,-1 10-1-1,-8-1 0-15,-4-3-3 16,-3-6 1-1,-4-5 2-15,-4-9 1 16,0-9-2 0,0-2 0-16,0 0-8 15,0-13 0 1,0-15-4-16,0-6 1 15,7-2 0-15,7 6 0 16,9-5 2 0,6 10 0-1,-2 8-2-15,2 11 0 16,-6 6-1-1,-9 0 0 1,8 23 1-16,-11 9 1 0,-3 6-2 16,-4 0 0-1,-4-3 0-15,0-4 0 16,0-6 0-1,0-5 0 1,0-13-37-16,0-4 2 0,0-3-96 31,0-21-8-31,7-9 28 0</inkml:trace>
  <inkml:trace contextRef="#ctx0" brushRef="#br1" timeOffset="1.0709E6">19389 4024 152 0,'0'17'114'0,"7"4"-8"16,8 6-73 0,11 1 0-16,7-4-7 15,11-6 0 1,7-14-16-16,-6-4 1 15,1-8-11-15,-21-20 0 16,-17-6 0 0,-8-8 0-16,-23 4 0 31,-21 6 0-31,0 15 0 0,-5 11 0 15,9 6-15 1,13 0 1-16,6 6-54 16,17 11-2-16,4-2-51 31,14-5-12-31,13-6 62 0</inkml:trace>
  <inkml:trace contextRef="#ctx0" brushRef="#br1" timeOffset="1.07165E6">19893 3739 91 0,'-5'8'99'15,"-9"9"-6"1,3 11-50-16,3 14-1 15,0 6-14-15,8 8 0 16,0-5-2 0,8-3 1-16,7-10-11 15,14-13 2 1,2-15-18-16,2-10 0 15,7-17 0 1,4-21 0-16,-2-21 0 16,-9-7 0-16,-4-14 0 15,-10 1 0 1,-11-4 0-16,-8 16 0 15,0 9 0 1,-19 21 0 0,0 16 0-16,-10 7 0 15,3 14 0 1,-4 27 0-1,5 22 0-15,6 23 0 0,7 8 0 16,12 10 0 0,0-10 0-16,27-7 0 15,6-22 0 1,4-13 0-1,7-21 0-15,9-17 0 16,1 0 0 0,-5-38 0-16,-8-7 0 15,-23-6 0 1,-18-5-3-16,-4 12 2 15,-25 15 0-15,-12 23 0 16,16 9 2 0,6 32 0-16,19 13 0 15,3 11 2 1,38-7-87-16,33-1-1 15,4-15-52 1,7-23-12-16,4-13 96 16</inkml:trace>
  <inkml:trace contextRef="#ctx0" brushRef="#br1" timeOffset="1.07249E6">21074 3553 155 0,'-3'-4'117'16,"-3"1"-8"-16,4-1-82 15,2 4-1 1,0 4-10-16,0 24 0 15,8 16-5 1,6 12 1-16,0 0-7 16,1 2 1-16,4-12-19 15,-8-9 0 1,1-6-111-16,-9-9-5 15,-3-20-1 1</inkml:trace>
  <inkml:trace contextRef="#ctx0" brushRef="#br1" timeOffset="1.07265E6">20937 3823 222 0,'29'-10'132'16,"30"-4"-5"-1,19-11-124 1,4-2 1-16,-16-1-108 15,-9 0-3-15,-28 1-28 32,-18-4-7-32</inkml:trace>
  <inkml:trace contextRef="#ctx0" brushRef="#br1" timeOffset="1.0731E6">21251 3377 185 0,'0'0'119'15,"19"0"-7"1,-1 10-90-16,19 17 0 0,1 22-4 31,-2 17 1-31,-5 3-13 16,-14 4 2-16,-1-11-8 15,-9-10 0 1,-3-17 0-16,-1-18 0 15,1-11 0 1,7-6 0-16,0-26 0 16,3-17 0-1,6-8 0-15,5 2 0 16,1 0 0-1,4 12 0-15,3 12 0 16,-6 8 0-16,-9 13 0 16,-7 4 0-1,-4 11 0-15,1 24 0 31,-4 6 0-31,3 8 0 0,-7-8 0 32,4-10 0-32,-4-3-6 0,3-11 2 15,8-10-95 1,8-7-3-1,7-3-35-15,4-29-9 0</inkml:trace>
  <inkml:trace contextRef="#ctx0" brushRef="#br1" timeOffset="1.07345E6">21926 3653 184 0,'-4'14'124'16,"0"10"-7"-16,4 8-89 15,0-5 1 1,19-6-15-16,15-7 1 15,2-14-21 1,1 0 2-16,-4-21-12 16,-14-6 0-1,-12-11 6-15,-7 3 0 16,-11 0 15-1,-11 21 1-15,3 14 6 16,5 6 1-16,10 30-3 31,4 6 1-31,11-2-9 0,15-5 1 16,3-7-3-1,-2-13 0-15,-2-15-92 16,-10 0-1 0,-3-32-46-1,-10-23-11-15</inkml:trace>
  <inkml:trace contextRef="#ctx0" brushRef="#br1" timeOffset="1.07366E6">22133 3269 188 0,'0'0'127'16,"7"18"-7"-1,15 16-94 1,4 15 1-16,8 3-16 16,-5 6 1-16,-6 11-12 15,-9-9 0-15,-9-9-49 16,-2-16 2-1,-3-14-85 1,-11-18-10-16,-19-6 45 16</inkml:trace>
  <inkml:trace contextRef="#ctx0" brushRef="#br1" timeOffset="1.07377E6">22130 3488 194 0,'32'-8'114'16,"28"1"-6"-16,21-7-215 16,15 1-5-1,-3-5-11-15</inkml:trace>
  <inkml:trace contextRef="#ctx0" brushRef="#br1" timeOffset="1.07434E6">23140 3113 203 0,'0'0'128'16,"8"14"-7"-16,-1 21-106 15,4 17 0-15,1 9-10 32,-2-1 0-32,1-1-47 0,-7-14 1 15,-4-17-87 1,-15-19-11-16,-18-9 42 15</inkml:trace>
  <inkml:trace contextRef="#ctx0" brushRef="#br1" timeOffset="1.0747E6">23066 3314 228 0,'37'-7'133'16,"34"-3"-3"-16,21-4-121 16,-3 4 2-16,-11 0-11 15,-26-1 0 1,-26 7 0-1,-19 4 0-15,-7 0 0 16,-19 21 0-16,-14 11 0 16,15 9 0-16,14 1 0 15,8-8 0 1,36-17 0-1,8-10 0-15,1-7 0 16,-8-17 0 0,-27-14 0-16,-14-11 0 15,-14 2 0 1,-35 1 0-16,-2 12-22 15,3 9 2-15,14 11-90 16,8 7-3 0,23 7-10-16,3 13 0 15</inkml:trace>
  <inkml:trace contextRef="#ctx0" brushRef="#br1" timeOffset="1.07502E6">23706 3301 240 0,'9'11'133'0,"16"5"-4"16,9 5-125 0,6-7 1-1,6-7-5-15,-10-7 0 0,-6-3 0 31,-16-15 0-31,-9-3 0 0,-5 7 0 16,-5 12 0 0,-5 2 0-1,6 6 0-15,4 21 0 16,14 1 0-1,16-1 0-15,6-9-46 16,-2-11 2 0,-5-7-88-16,-10-15-9 15,-15-22 41 1</inkml:trace>
  <inkml:trace contextRef="#ctx0" brushRef="#br1" timeOffset="1.07521E6">24085 3238 204 0,'7'21'129'16,"12"7"-6"-16,7 13-104 15,7 1 1 1,-3-4-13-16,-4-11-1 16,-4-13-58-1,-7-14 1-15,-4-3-81 16,-7-29-11-16,-4-23 52 31</inkml:trace>
  <inkml:trace contextRef="#ctx0" brushRef="#br1" timeOffset="1.07582E6">24303 2937 201 0,'12'0'133'16,"13"14"-6"-1,-2 10-106-15,-8 4 0 0,-5-4-18 31,13 18 2-31,-2 6-5 16,-2 4 0-16,-4 0 0 16,-7-4 0-1,-4-10 0 1,-4-27 0-16,0-8 0 15,4-3 0-15,-1 0 0 16,0-17 0 0,5-4 0-16,7-6 0 15,-3-5 0 1,1 8 0-16,2 7 0 15,0 7 0 1,3 6 0-16,-3 4 0 16,-3 7 0-16,-1 10 0 15,0 4 0 1,4-1 0-16,0 2 0 15,3-12 0 1,4-3 0-16,7-7 0 16,-1 0 0-1,-3-14 0 1,-3-7 0-16,0-3 0 15,-3 3 0 1,-12-3 0-16,-3 7 0 0,-4 7 0 16,0 2 0-1,-8 8 0 1,0 0 0-16,1 18 0 15,7-1 0 1,0 7 0 0,4-3-54-16,19-4 1 15,2-2-80 1,2-5-10-16,2-10 53 15</inkml:trace>
  <inkml:trace contextRef="#ctx0" brushRef="#br1" timeOffset="1.07598E6">25051 3159 180 0,'9'-17'132'16,"-6"5"-6"-16,4 6-97 15,-3 6 1 1,3 0-24-16,-3 14 2 16,3 7-13-16,-3 9 1 15,-4 5-125 1,0 7-4-16,0-4-11 15</inkml:trace>
  <inkml:trace contextRef="#ctx0" brushRef="#br1" timeOffset="1.07688E6">20214 4411 188 0,'0'-6'118'15,"0"1"-7"-15,-11-2-99 0,-7 5 1 32,-4 2-5-32,-1 6 1 15,1 18-1 1,11 8 0-16,11 6 3 15,0-4 0 1,30-13-5-16,7-11 2 16,3-10-8-16,2-10 0 15,-9-21 0 1,-8-4 0-16,-17-3 0 15,-8 10 0 1,-3 7 0-16,-17 19 0 16,10 2 0-1,10 20 0-15,3 11 0 16,35 4 0-1,-2-1-25 1,12-9 2-16,-3-5-107 0,-8-13-7 16,-7-7 14-1</inkml:trace>
  <inkml:trace contextRef="#ctx0" brushRef="#br1" timeOffset="1.07718E6">20696 4280 171 0,'0'0'116'0,"0"0"-6"15,0 4-82 1,-7 16 1-16,-2 14-7 15,7-2 0 1,2 3-16-16,0-5 1 0,14-5-7 16,12-12 0-1,11-3 0 1,1-10 0-16,-9 0-45 15,-4-3 1 1,-2-17-88-16,-12 2-9 16,-7-3 41-1</inkml:trace>
  <inkml:trace contextRef="#ctx0" brushRef="#br1" timeOffset="1.0775E6">20889 4318 186 0,'0'0'125'15,"0"0"-7"-15,0 3-91 16,3 18 1-1,8 0-15-15,3 7 1 32,2-2-14-32,2-1 0 0,11-4 0 31,-1-1 0-31,-11-8 0 0,9-12 0 15,-12 0 0 1,2 0 0 0,-1-4 0-16,-8-10 0 0,1 3-18 31,-5-2 2-31,-3 2-42 0,0 1-2 15,0-1-57 1,0 4-10 0,0 4 43-16</inkml:trace>
  <inkml:trace contextRef="#ctx0" brushRef="#br1" timeOffset="1.07782E6">21144 4293 161 0,'0'-3'114'0,"0"3"-5"16,0 0-89-1,0 0 1-15,3 0-8 31,1 10 1-31,1 11 1 0,2 7 0 16,4-3-5 0,-4 1 1-16,4-1-8 15,-4-1 2 1,1-3-5-1,2 0 0-15,6-7-33 0,-5-4 1 16,0-7-99 0,0-3-7-16,-3 0 24 15</inkml:trace>
  <inkml:trace contextRef="#ctx0" brushRef="#br1" timeOffset="1.07819E6">21318 4258 176 0,'4'0'129'15,"4"0"-8"-15,6 4-89 16,1 10 0-1,4 6-22-15,-9 9 1 16,1 2-11-16,-3-3 0 16,-1-5 0-1,-3-5 0-15,4-8 0 16,-4-10 0-1,3-3 0-15,3-22 0 16,6-2 0 0,6-4 0-16,-8-4 0 15,4 5 0 1,-2 4-50-16,-2 6 1 15,-2 3-83-15,-5 6-11 16,1 8 49 0</inkml:trace>
  <inkml:trace contextRef="#ctx0" brushRef="#br1" timeOffset="1.07878E6">21630 4242 195 0,'7'7'137'16,"11"6"-7"-1,-2 9-106-15,1-2 1 16,2-3-25-1,0 0 0 1,-5-6 0-16,-7-4 0 16,-3-7 0-1,-1 0 0-15,2-21 0 16,-1-3 0-1,-1-3 0-15,1-5 0 16,7 4 0-16,4 0 0 16,0 5 0-1,4 9 0-15,-9 4-24 16,-3 6 1-1,1 4-27-15,-4 0-2 16,3 0 24 0,1 0-1-16,3 6 47 15,12-2-1 1,-5 0 18-16,11-4 0 15,1 0-14 1,3-4 1-16,-4-13-18 16,-2-1 1-16,-9-2-10 31,-11-1 1-31,-7 1-4 0,0 6 1 15,-7 6 5 1,-11 8 0-16,-2 4 11 16,6 30 0-16,0 1 5 31,6 6 0-31,8-3-4 15,0 8 1 1,0-19-7-16,4-5 2 0,4-13-32 31,-1-2 2-31,0-7-106 16,-4-4-7-16,4-16 14 15</inkml:trace>
  <inkml:trace contextRef="#ctx0" brushRef="#br1" timeOffset="1.07922E6">22178 4083 124 0,'2'10'114'16,"10"4"-9"-16,-5 10-63 15,2 8-1 1,-6 1-17-16,4 2 1 15,-3-8-12-15,0-9 1 16,0-8-10 0,3-10 1-16,0 0-5 15,8-16 0 1,0-19 0-16,-1-11 0 15,-3 8 0 1,12 0 0 0,-5 10 0-16,-4 8 0 0,2 6 0 31,-9 14 0-31,4 0 0 0,-3 24 0 15,-5 11 0 1,1 6 0 0,0 4 0-16,0-3 0 15,-1-10 0 1,9-9 0-1,-5-8-38-15,0-12 3 16,4-3-97-16,1-27-8 16,3-22 31-16</inkml:trace>
  <inkml:trace contextRef="#ctx0" brushRef="#br1" timeOffset="1.07942E6">22632 3889 193 0,'8'10'119'0,"0"17"-5"15,10 5-102-15,-2 13-2 16,-2-1-7 0,-7 5 0-16,-7-7-42 15,0-11-1 1,-4-4-79-1,-10-9-9-15,-8-18 38 16</inkml:trace>
  <inkml:trace contextRef="#ctx0" brushRef="#br1" timeOffset="1.07954E6">22599 4028 197 0,'27'-4'117'0,"21"-3"-6"0,11 0-219 31,4-4-5-31,0-3-14 0</inkml:trace>
  <inkml:trace contextRef="#ctx0" brushRef="#br1" timeOffset="1.08006E6">23226 3771 212 0,'-8'7'127'0,"8"7"-6"0,4 7-105 31,34 6 0-31,17 4-7 0,11 7 1 16,-11 8-10-1,-25-5 0 1,-27-7 0-16,-9-2 0 0,-35-1 0 31,-18-14 0-31,-4-10-7 0,11-7 2 16,15 0-93-1,25-17-3 1,12-15-35-16,27-2-9 16</inkml:trace>
  <inkml:trace contextRef="#ctx0" brushRef="#br1" timeOffset="1.08032E6">23522 4028 247 0,'18'2'134'15,"12"2"-4"1,23-4-130-16,-6 0 0 15,-11-6 0 1,-6-12 0-16,-26-11 0 16,-11 3 0-16,-34-9 0 15,-15 14 0 1,-3 7 0-16,4 11 0 15,11 3-42 1,25 10 2-16,19 11-91 16,15 7-10-1,25-11 36 1</inkml:trace>
  <inkml:trace contextRef="#ctx0" brushRef="#br1" timeOffset="1.08069E6">23748 3809 207 0,'3'0'132'16,"5"14"-6"-16,2 13-108 15,2 8 0 1,6 6-14-16,5 4 2 0,-1-10-6 15,4-13 0 1,-4-16 0 0,-3-6 0-16,-4-14 0 15,-1-10 0 1,-6-8 0-16,-1 9 0 15,-3 2 0 1,-4 14 0-16,4 7 0 16,3 17 0-16,4 15 0 15,0-2 0 1,3 2 0-16,2-9 0 15,6-11-118 1,-11-12-3-16,-3 0-23 16</inkml:trace>
  <inkml:trace contextRef="#ctx0" brushRef="#br1" timeOffset="1.08095E6">24182 3854 247 0,'6'6'134'0,"9"12"-4"31,8 3-130-31,-9-4 0 0,-3 1 0 32,-3-4 0-32,3-14 0 0,-3 0 0 15,-2-14 0 1,6-7 0-1,-5 0 0-15,5-3 0 0,2 2-82 32,-3 6-1-32,4-1-53 0,-4-1-13 31,-3 8 93-31</inkml:trace>
  <inkml:trace contextRef="#ctx0" brushRef="#br1" timeOffset="1.08135E6">24444 3754 211 0,'4'0'135'0,"-4"0"-5"15,0 2-113 1,0 9 1-16,3 0-18 16,1-1 0-1,4 7 0-15,7-2 0 16,-1-1 0-1,12-8 0-15,4-3-5 16,3-3 1-16,1-3-4 31,2-17 0-31,-2-12 2 0,-8 4 1 16,0-2 8-1,-15-1 0-15,-8 6 6 16,-3 8 0 0,-3 13-4-1,-13 4 2-15,-1 18-7 16,9 12 0-1,8 6 0-15,0-2 0 0,22 4 0 16,15-7 0 0,12-11-110-1,2-5-2-15,-2-8-30 16,-1-7-5-1</inkml:trace>
  <inkml:trace contextRef="#ctx0" brushRef="#br1" timeOffset="1.08233E6">22781 4442 198 0,'0'18'133'32,"0"19"-8"-32,7 22-103 0,23 21 0 15,-4 4-17 1,1 2 1-1,-2-13-6-15,-14-7 0 0,0-23 0 32,-7-18 0-32,-4-14 0 0,0-11 0 15,-8-11 0 1,-10-20 0-16,-12-14 0 15,8-13 0 1,4 8 0 0,14 9 0-16,4 3 0 15,33 22 0 1,23 8 0-16,-1 8 0 0,-6 10 0 31,-13 21 0-31,-21 8 0 16,-15-2 0-16,-18-5 0 15,-19-1 0 1,0-10-9-1,3-15 1-15,12-6-121 16,11-6-5-16,7-15-6 16</inkml:trace>
  <inkml:trace contextRef="#ctx0" brushRef="#br1" timeOffset="1.08262E6">23178 4750 209 0,'7'11'134'15,"7"13"-5"-15,-2 3-112 16,3 4 1 0,-1-7-17-16,-3 1 2 15,1-18-3 1,-5-7 0-1,5-14 0-15,2-14 0 16,1-6 0 0,4-4 0-16,2-4 0 0,-2 15 0 15,-4 6-97 1,3 7-1-1,-3 7-41-15,3 7-12 16</inkml:trace>
  <inkml:trace contextRef="#ctx0" brushRef="#br1" timeOffset="1.08293E6">23532 4705 184 0,'0'3'130'16,"0"5"-6"-16,0 6-97 16,0 2 2-1,0 9-21-15,0 3 1 16,0-8-9-1,22-3 0-15,9-6 0 16,-5-11 0 0,-7 0 0-16,-13-18 0 15,-6 1 0 1,0 0 0-16,0 3 0 15,-3 8 0-15,-7 6 0 16,5 13 0 0,5 11 0-1,5 0 0-15,8 1-11 16,14-11 1-16,-5-4-120 31,-1-3-3-31,-9-7-5 0</inkml:trace>
  <inkml:trace contextRef="#ctx0" brushRef="#br1" timeOffset="1.08333E6">23863 4657 242 0,'11'3'133'0,"0"14"-4"0,4 11-126 31,-4 7 1-31,-7 0-4 16,-4 6 0-16,0-14 0 16,0-5 0-1,0-20 0-15,3-2 0 0,5-10 0 31,6-24 0-31,9-4 0 16,-1-7 0 0,4 13 0-16,-1 12 0 15,-6 9 0 1,-8 11 0-16,-8 0 0 15,-3 25 0-15,0 7 0 16,0-9 0 0,-3 12 0-16,0-15 0 15,-1-6-60 1,4-7 1-16,0-7-75 15,7-4-10 1,12-23 61-16</inkml:trace>
  <inkml:trace contextRef="#ctx0" brushRef="#br1" timeOffset="1.08354E6">24211 4640 219 0,'-11'0'133'0,"-1"17"-3"16,6 10-116-1,2 11 1 1,4-3-15-16,29 7 0 15,12-12 0 1,7-12 0-16,-15-18-58 0,-14 0 2 31,-1-14-77-31,-6-3-11 16,7-21 57-16</inkml:trace>
  <inkml:trace contextRef="#ctx0" brushRef="#br1" timeOffset="1.08391E6">24492 4421 225 0,'15'-21'134'15,"-4"9"-4"-15,0 8-120 16,-4 4 2 0,5 7-12-16,-9 13 0 15,5 11 0 1,-4 4 0-16,-4 9 0 15,0-2 0 1,0-4 0-16,0 7 0 16,0-14 0-16,0-10 0 15,0-11 0 1,3-6 0-16,19-4 0 15,1-4 0 1,2-9 0 0,5-1 0-16,1 4 0 15,4 3 0 1,3 7 0-1,3 0 0-15,3 0-80 0,4 13-1 16,8 1-55 0,0-3-13-16,-5-1 91 15</inkml:trace>
  <inkml:trace contextRef="#ctx0" brushRef="#br1" timeOffset="1.08594E6">18226 4100 163 0,'3'-7'123'0,"9"-7"-7"16,-2-3-82 0,1 0 1-16,-3-8-20 15,-8 8 1-15,0-1-14 16,-22 4 1-1,-23 5-10-15,-10 5 1 16,-12 4-123 0,8 0-4-1,15 13-8-15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28T18:53:41.0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2770 6092 23 0,'0'0'57'0,"0"0"1"15,0 0-18 1,0 0-2 0,0 0-7-16,0 0 1 0,0 0-10 31,0 0 1-31,0 0-3 0,0 0 1 15,0 0 1 1,0-6-2 0,0-5-6-16,0-10 0 15,0 3-7 1,0 2 0-16,0-9-4 0,0 8 0 15,0-3-1 1,0-4 1 0,-3-1-1-1,-1 1 1-15,4 3-1 16,0-6 0-16,0 3 0 15,0-5 1 1,4 2 1 0,2-4 1-16,-2 7 1 15,3-4 0 1,-3 0-3-16,0 0 0 0,-1-2-1 15,3 1 0 1,0 5 0 0,-2-3 2-16,0-2-4 15,-1-4 0 1,1 1 0-16,-4-2 0 15,3 0 0 1,1 5 0-16,0-2 0 16,-1 4 0-16,2-1 0 15,-5 0 0 1,7 0 0-16,0 5 0 15,-4-2 0 1,6-3 0-16,-2 4 0 16,-4 0 0-1,6-3 0-15,-3 6 0 16,9-7 0-1,0-2 0-15,-4 1 0 16,11-5 0 0,-3 9 0-16,-1-3 0 15,0-2 0 1,-3 9 0-1,0-4 0-15,-3 12 0 0,6-7 0 32,0-5 0-32,13-3 0 0,-2-3 0 15,0-4 0 1,9 8 0-1,-6-5 0-15,2 1 0 16,0 3 0 0,-1 8 0-16,11-1 0 15,-7 0 0 1,4 0 0-16,0 1 0 15,0-1 0 1,-1-3 0-16,0 7 0 16,1 3 0-16,-3 0 0 15,3 4 0 1,-5 0 0-16,1 2 0 15,-3-2 0 1,7 3 0-16,-5 0 0 16,1 0 0-1,1 4 0-15,-1 3 0 16,3-4 0-1,-3 4 0-15,1 0 0 16,-5 0 0-16,0 0 0 31,1 0 0-31,-5 4 0 0,1 3 0 16,-4-4 0-1,0 4 0-15,2 0 0 16,-8-4 0 0,-2 4 0-1,-3-3 0-15,0 2 0 16,0-2 0-1,-4 0 0-15,0 2 0 0,-3-2 0 32,2 2 0-32,5 2 0 15,1-4 0-15,-5 2 0 16,3 1 0-1,1 0 0 1,-4 0 0-16,4 3 0 16,-4 4 0-16,4-3 0 15,-4-1 0-15,7 1 0 16,-7-2 0-1,-3 5 0 1,3-3 0-16,4 3 0 16,-1 0 0-1,3-1 0-15,-7 1 0 16,0 3 0-1,10 1 0-15,-10-4 0 16,2-1 0-16,2 5 0 16,-3-4 0-1,5 3 0-15,-5-4 0 16,0 8 0-1,-1 0 0 1,3-3 0-16,1 6 0 16,-7-7 0-1,0 4 0 1,5-4 0-16,-5 7 0 0,0-3 0 15,-3 0 0 1,-1-1 0-16,2 1 0 16,-2 0 0-1,-3 7 0 1,0 0 0-16,0-1 0 0,0 5 0 31,-3-5 0-31,-2-6 0 0,-2 3 0 16,-4 0 0-1,3 3 0 1,-3 2 0-16,4-5 0 15,-4 7 0 1,0-11 0-16,3 5 0 16,-2-4 0-1,-5-1 0-15,0 5 0 16,0-1 0-1,-8 0 0-15,0 1 0 16,-1 2 0-16,-10-3 0 16,1-2 0-1,7 5 0-15,-3-6 0 16,-1 3 0-1,-3-4 0-15,-1 1 0 32,-3 4 0-32,-3 2 0 0,-2-3 0 15,1 0 0 1,-2-3 0-16,3 4 0 15,2-8 0-15,0 3 0 32,5 1 0-32,-4-4 0 0,4-2 0 15,-1-1 0 1,-2-4 0-16,-1 4 0 15,-8-4 0 1,0-3 0 0,5 3 0-16,-9-3 0 15,5 0 0 1,-4 0 0-16,0-1 0 0,0 2 0 31,0-4 0-31,11-2 0 16,0 2 0-16,-1-4 0 15,9 0 0 1,-1 0 0-1,2 0 0-15,5 0 0 16,-3 0 0-16,10 0 0 16,-5 0 0-1,2 0 0-15,4 0 0 16,-7 0 0-1,10 0 0-15,-2 0 0 16,3 0 0 0,0 0 0-16,0 8 0 15,-1-8 0 1,5 0 0-16,0 0 0 15,3 0 0-15,1 0 0 16,-5 0 0 0,4 0 0-16,1 0 0 15,3 0 0 1,0 0 0-1,0-8 0-15,0-6 0 16,11-3 0 0,7-11 0-16,20-3 0 0,-5 0 0 15,15 0 0 1,-4-4 0-1,0 15 0-15,-7-2 0 16,-3 8 0 0,-12 5 0-1,-3 1 0-15,-12 5 0 16,1 3 0-1,-8 0 0-15,0 0 0 16,0 0 0-16,-4 0 0 16,-11 7 0-1,-7 6 0-15,-8 5 0 16,-3 2 0-1,0 2 0-15,-5 9 0 16,1-10 0 0,1 3 0-16,5-3 0 15,-1-4 0 1,2 0 0-16,11-6 0 15,5-1 0-15,2-3 0 16,8-4 0 0,1 0 0-1,0 1 0-15,3 0 0 16,0 6 0-16,0 4 0 31,0 4 0-31,3 5 0 0,8 2 0 16,8 12 0-1,3-1 0-15,15 1 0 16,-1-8 0-1,20-5 0-15,-7-5 0 16,2-4 0 0,-2-5 0-16,-5 4-62 15,0 0 1 1,-3-1-73-1,-19-9-11-15,-3-4 65 0</inkml:trace>
  <inkml:trace contextRef="#ctx0" brushRef="#br0" timeOffset="2640.0264">2815 9339 133 0,'0'2'111'31,"-4"2"-7"-31,0-1-69 0,4-3-2 15,-4 3-11 1,4-3 1-16,0 0-7 16,0 0 1-16,0 0-11 31,0-6 1-31,0-12-6 0,0-6 2 31,0-1-3-31,4-2 0 0,0-4 0 31,0-3 0-31,-4 5 0 16,3-8 0-16,1 2 0 15,-4-2 0 1,7-1 0-16,0-4 0 0,5-3 0 31,-2 11 0-31,6-5 0 16,-4-2 0-16,-2 0 0 15,1 5 0 1,1 2 0 0,-2 0 0-16,13-8 0 15,-8 4 0 1,3-1 0-16,0-2 0 15,1 7 0-15,-1-5 0 16,5 5 0 0,2-7 0-16,-2 3 0 15,-1-4 0 1,4 0 0-16,1 1 0 15,6-4 0 1,-5 7 0-16,6-4 0 16,0 7 0-16,-1-2 0 15,4 5 0 1,0 1 0-16,4 0 0 15,7-3 0 1,-4-5 0 0,1 8 0-16,7 0 0 15,-3 7 0 1,-6 3 0-1,1 5 0-15,4 1 0 0,1 1 0 16,-2-3 0 0,2 6 0-16,-1 5 0 15,4-1 0 1,-4 3 0-1,4 4 0-15,-1 0 0 16,-2 4 0 0,-5 6 0-16,1 11 0 15,0-5 0 1,-5 9 0-16,-2-1 0 15,-6 5 0-15,2 0 0 16,-8 10 0 0,-4-8 0-16,0 8 0 15,-3 2 0 1,-8 8 0-16,0-5 0 15,-4-2 0 1,0 3 0-16,-3 3 0 16,-4-2 0-16,0-2 0 15,0 8 0 1,0-6 0-1,0 5 0-15,-4-5 0 16,-3-5 0-16,-3 0 0 31,-5 0 0-31,-8 1 0 0,5 0 0 16,-5 0 0-1,-2 2 0-15,-9-5 0 16,5 9 0 0,-8-10 0-1,-4-3 0-15,-4 3 0 16,1-1 0-1,-1-2 0-15,-7-3 0 0,-7 5 0 32,-3-8 0-32,-1 4 0 15,-4-5 0-15,-8-7 0 16,1 10 0-1,-10 1 0-15,-1-1 0 0,-5 6 0 32,9-2 0-32,0 0 0 15,10-8 0 1,14-3 0-16,10-6 0 15,7 2 0 1,10-9 0-16,12-5 0 16,7-2 0-16,6 0 0 15,2-4 0 1,3 0 0-16,0 0 0 15,0 0 0 1,0-10 0-16,3-11 0 16,13-3 0-1,2-4 0-15,-2-3 0 16,13-1 0-1,3-2 0 1,6-4 0-16,6 0 0 0,5 0 0 31,-5 3 0-31,1 4 0 0,-8 4 0 16,-12 5 0-1,-10 12 0 1,-4 3 0-16,-7 7 0 16,-4 0 0-1,0 0 0 1,0 0 0-16,-15 14 0 15,-7 3 0-15,-4 11 0 16,-11 0 0 0,-3 3 0-16,-6 10 0 15,2 1 0 1,2-1 0-16,2-3 0 15,8-3 0 1,3-7 0-16,10-4 0 16,4-10 0-16,4 9 0 15,3-11 0 1,0-2 0-16,8 0 0 15,0 1 0 1,0 6 0-16,4-4 0 16,19 6 0-1,6-3 0 1,23-2 0-16,15 0 0 15,14 3 0-15,8-10 0 16,4 0 0-16,-1 4-85 16,-3 3-1-1,-11-4-51 1,-13-7-12-16,-8-3 96 15</inkml:trace>
  <inkml:trace contextRef="#ctx0" brushRef="#br0" timeOffset="7680.0768">6611 9646 155 0,'0'0'112'15,"0"0"-7"1,0-10-81-1,0-15 0-15,-4-10-6 16,-3-13-1 0,-5-8-4-16,5 5 0 15,-1-12-4 1,1 1 1-16,4-3-5 15,-5 3 1-15,-3-1-6 16,4-7 0 0,0 12 0-16,2-11 0 15,-2-4 0 1,4-3 0-16,-4 0 0 15,7-7 0 1,0 7 0-16,0 4 0 16,0-2 0-16,0 9 0 15,0-4 0 1,0-4 0-1,3-10 0-15,1 3 0 16,3-10 0 0,-4 7 0-1,2-4 0-15,2 5 0 0,-4-6 0 31,10 6 0-31,-3-12 0 0,0-2 0 16,5-1 0 0,1-7 0-1,2 4 0-15,-4 10 0 16,2 0 0-1,-2 6 0-15,-10 5 0 16,7 3 0 0,-4 1 0-16,4-5 0 15,-3 1 0 1,3-1 0-16,0 7 0 15,-3 3 0-15,0 12 0 16,-5-1 0 0,1 7 0-16,-1 8 0 15,1-5 0 1,4 4 0-16,6 0 0 31,1-7 0-31,0 10 0 0,-1-3 0 16,1-3 0-1,0 6 0-15,0 1 0 16,0 0 0-16,4-2 0 31,-2 2 0-31,10 4 0 0,-12-9 0 16,10 8 0-1,2 1 0-15,-3-6 0 16,4 13 0-1,1-9 0 1,5 5 0-16,2-1 0 16,-2 1 0-1,14-5 0-15,0 5 0 0,11-1 0 31,-3-2 0-31,6 13 0 16,-2-5 0-16,3 12 0 16,-7 0 0-1,3 6 0 1,-4-3 0-16,0 11 0 15,-3-1 0-15,4 4 0 16,3 0 0 0,-10 4 0-16,-5 13 0 15,-6 1 0 1,6 6 0-16,-7 0 0 15,3 8 0 1,-3 2 0-16,-3 4 0 16,3 0 0-16,-4 4 0 15,0 2 0 1,-3 4 0-16,-4 5 0 15,11-4 0 1,-15-1 0-16,1 7 0 16,-5-3 0-1,-3 0 0 1,0 9 0-16,-4-1 0 15,3 1 0 1,-2 5 0-16,-5-3 0 0,0 10 0 16,5-7 0-1,-9 7 0 1,1-5 0-16,-1 5 0 15,-3-3 0 1,0-2 0 0,0 2 0-16,0-5 0 15,0 5 0 1,0-5 0-16,-3 5 0 15,-4-1 0-15,0 1 0 16,-1 9 0 0,-3 4 0-16,-1-8 0 15,1 5 0 1,1-4 0-16,-2 4 0 15,5-7 0 1,-1-1 0-16,1-10 0 16,0 1 0-16,0 2 0 15,-1-2 0 1,-3 3 0-16,3-4 0 15,4-3 0 1,-3 3 0 0,0-3 0-16,0-1 0 15,-1 2 0-15,1-2 0 31,0 1 0-31,-5-7 0 0,5-1 0 16,3 5 0 0,-3-4 0-16,3-3 0 15,-4 5 0 1,-3-4 0-1,3 1 0-15,-6 7 0 16,3-5 0 0,0-2 0-16,-4 5 0 0,4-8 0 31,0 8 0-31,-9 3 0 15,3-4 0-15,-9 5 0 16,0-2 0 0,0-6 0-16,4-4 0 0,-1 1 0 31,1-7 0-31,0-1 0 15,-8 1 0 1,4 2 0-16,-7 1 0 16,-1 3 0-16,1-6 0 15,-7 4 0 1,6-12 0-16,2-3 0 15,9-7 0 1,-3 0 0-16,0 0 0 16,4-6 0-1,-4-4 0-15,-3 0 0 16,-1-11 0-1,-7 1 0-15,-8-1 0 16,0 0 0-16,-3-3 0 31,4 0 0-31,7 0 0 0,4 0 0 31,3 0 0-31,8-10 0 0,0-4 0 16,3 7 0 0,-3-3 0-1,8 6 0-15,-5-10 0 16,0 7 0-1,0-3 0-15,-6 3 0 0,10-2 0 32,-7 1 0-32,7 1 0 15,0 4 0 1,0-1 0-16,5 1 0 15,-2-1 0 1,-3 1 0-16,4-1 0 16,0 1 0-16,0-4 0 15,0 0 0 1,3 0 0-16,-6 1 0 15,6 2 0 1,0 0 0-16,5 0 0 16,-1 4 0-1,4-2 0-15,0 2 0 16,0 0 0-1,0 0 0 1,0 0 0-16,0-4 0 0,0 0 0 16,4 0 0-1,11 1 0-15,3-4 0 16,5 0 0-1,6-7 0 1,1 4 0-16,-4-3 0 16,0 2 0-16,-8 4 0 31,-3 1 0-31,-11 6 0 0,3 0 0 15,-7 0 0 1,0-4 0-16,0 4 0 16,0 0 0-1,0 0 0 1,0 0 0-16,-3-4 0 15,-5 4 0 1,0 0 0-16,-3 0 0 0,-3 0 0 16,-5 0 0-1,0 0 0 1,-2 0 0-16,-2 0 0 15,1 0 0 1,-4 4 0-16,4 3 0 16,7-4 0-1,-4 1 0-15,1-1 0 16,7 1 0-1,3-1 0-15,-3 1 0 16,0-4 0-16,7 3 0 16,-3-3 0-1,4 0 0-15,-1 0 0 16,0 4 0-1,4-1 0-15,-3-3 0 16,3 0 0 0,0 0 0-16,0 0 0 31,0 0 0-31,0 0 0 0,0 3 0 15,7 11 0 1,7 7 0 0,-3-1 0-16,0 5 0 0,1-1 0 31,-8 1 0-31,-2-2 0 0,3-1 0 16,-5-2 0-1,0-2 0 1,0-11 0-16,0-1 0 15,0 1 0 1,0-4 0-16,0 1 0 16,0 3 0-1,0-4 0-15,0-3 0 16,0 5 0-1,0-3 0-15,4 8 0 16,18 2 0 0,0 2 0-16,10 3 0 15,14 0-107-15,2-3-2 16,0-11-34-1,-15-6-8-15</inkml:trace>
  <inkml:trace contextRef="#ctx0" brushRef="#br0" timeOffset="42082.4246">4852 4030 184 0,'-8'0'114'16,"0"0"-6"-16,1 0-96 15,-4 11 0-15,8 13 0 16,-2 7 0 0,5 4-1-1,5 3 1-15,9 3-1 16,13-6 0-1,-2-4-6 1,9-11 2-16,3-8-7 16,-5-12 0-1,6 0 0-15,-7-12 0 0,-11-8-9 16,0-7 1-1,-10-8-92 1,-6-6-2-16,-4 6-32 16,-4 0-8-1</inkml:trace>
  <inkml:trace contextRef="#ctx0" brushRef="#br0" timeOffset="42292.4267">4767 3681 247 0,'-4'-7'134'16,"4"-3"-4"0,-4-1-151-16,-2 4 2 31,6 4-93-31,0 3-2 0,0 14-10 15</inkml:trace>
  <inkml:trace contextRef="#ctx0" brushRef="#br0" timeOffset="42892.4327">5333 4163 95 0,'0'0'84'15,"7"0"-5"-15,-7 0-52 32,0 0 0-32,0 0 4 0,0 0 0 15,0 0-8 1,0 0 0-16,0 0-12 15,-7 0 0 1,7 0-5 0,0 6 1-16,3-2 4 0,-3 12 1 31,0 12-1-31,8 4 1 0,1 3-8 31,-3-1 2-31,-2 0-24 16,3-2 2-16,-4-11-114 15,9-9-5 1,-10-12 4-1</inkml:trace>
  <inkml:trace contextRef="#ctx0" brushRef="#br0" timeOffset="45212.4559">4592 9411 118 0,'-4'7'89'16,"1"3"-4"-16,-1 18-65 15,4-4 2 1,0 14 3-16,4-4 3 16,14-3-7-16,1-7 1 15,7-6-3 1,-4-11 0-16,0-7-12 15,11 0 1 1,-11-10-121-16,-6-19-3 16,-9-4-22-1</inkml:trace>
  <inkml:trace contextRef="#ctx0" brushRef="#br0" timeOffset="45342.4572">4463 9140 171 0,'0'-3'9'16,"0"0"1"-1,11 0-120 1</inkml:trace>
  <inkml:trace contextRef="#ctx0" brushRef="#br0" timeOffset="46062.4644">5000 9549 177 0,'0'0'109'16,"15"-10"-5"0,6-4-101-16,6 4 0 15,3-2-3 1,-5 12 1-16,-10 0 0 15,-4 25 0 1,-11 9 4-16,0 11 1 16,-8 1 6-1,1-8 1-15,7-11 2 16,0-13 0-1,23-6-16-15,13-8 0 16,12 0-122-16,0-4-5 16,4-4-3-1</inkml:trace>
  <inkml:trace contextRef="#ctx0" brushRef="#br0" timeOffset="47052.4743">8419 9521 172 0,'0'11'123'0,"0"13"-8"15,0 3-89 1,17 5 1-16,6-5-14 16,3-2 0-16,3-5-8 31,-3-6 0-31,0-14-127 0,0 0-3 15,-12-16-19 1</inkml:trace>
  <inkml:trace contextRef="#ctx0" brushRef="#br0" timeOffset="47192.4757">8314 9317 205 0,'0'-3'95'31,"0"-1"-5"-31,14 1-203 16,13 3-8-16,-1 0 17 15</inkml:trace>
  <inkml:trace contextRef="#ctx0" brushRef="#br0" timeOffset="48032.4841">8756 9566 51 0,'-8'3'78'0,"0"1"-3"16,-3 4-32 0,4-6 0-16,-1-2-7 15,5 4-2 1,3-4-7-16,0 0-1 15,0 0-9-15,0 0 1 16,18-4-4 0,12-6 0-16,-4-1-8 15,7 1 0 1,-6 7-2-16,-9 3 0 15,-8 0 1 1,-10 17 0-16,0 10-3 16,-10 2 1-16,-16 5-3 15,3-5 0 1,1-3 0-1,19-9 0-15,3-9 0 16,11 2 0-16,18 4 0 31,-2 0 0-31,-2 3 0 0,-10 7 0 16,-15 5 0-1,0 8 0-15,-8 1-23 16,-10 0 1 0,-4-7-108-1,-1-7-6-15,2-3 11 16</inkml:trace>
  <inkml:trace contextRef="#ctx0" brushRef="#br0" timeOffset="53092.5347">12937 3473 138 0,'0'-3'109'0,"0"0"-8"16,0-1-75-16,0 4 1 15,4 10-3 1,-4 29 0-16,7 19-2 15,-3 15 1 1,-4 7-15-16,0-1 1 16,-8-3-9-1,-3-20 0-15,3-9 0 16,0-15 0-1,5-15-75 1,-1-10-1-16,4-7-59 0,0-20-13 16,0-18 84-1</inkml:trace>
  <inkml:trace contextRef="#ctx0" brushRef="#br0" timeOffset="53452.5383">13241 3653 161 0,'0'0'106'16,"0"0"-8"-1,-16 0-89 1,-17 0 1-16,0 14-4 15,-8 7 1 1,0 0-1-16,8-7 1 0,3 0 0 16,5-1 1-1,17-3 10 1,8 4 1-16,5 4-1 15,31-1 1 1,11 8-14-16,9-5 2 16,4 8-7-1,-8-4 0-15,-12 0-104 16,-14 1-2-1,-7-5-36-15,-12-3-9 16</inkml:trace>
  <inkml:trace contextRef="#ctx0" brushRef="#br0" timeOffset="54752.5522">13655 3633 164 0,'0'0'123'15,"0"-4"-7"-15,0 4-85 16,0-4 0 0,0 4-15-16,7 0 0 0,16 14-10 31,-8 7 2-31,3 14-8 15,2 0 0-15,-6-1 0 16,4 4 0 0,1 3 0-1,-5-2 0-15,1-5 0 16,-8 0 0-1,5-5 0-15,3-2 0 16,-4-3 0-16,-4-7 0 16,-3 1 0-1,-1-8 0-15,1 0 0 16,-4-6 0-1,5 0 0-15,-5-1 0 16,3 1 0 0,-3-4 0-16,0 0 0 15,0 0 0 1,0 0 0-16,0 0 0 15,0 3 0-15,0-3 0 16,0 0 0 0,0 4 0-1,0-4 0-15,0 0 0 16,0 0 0-1,0 3 0 1,0-3 0-16,0 0 0 0,0 0 0 16,0 0 0-1,0 0 0-15,0 0 0 16,0 0 0-1,0 0 0 1,0 0 0-16,0 0 0 16,0 0 0-1,3-7 0-15,5-13 0 16,2-16 0-1,17-15 0-15,-2-21 0 16,5-9 0-16,0-8 0 16,-8 6 0-1,-4 17 0-15,-6 17 0 16,-5 15 0-1,-3 12 0-15,-4 10 0 16,0 12-73 0,0 0 0-16,0 12-62 31,0 14-13-31,0 1 82 0</inkml:trace>
  <inkml:trace contextRef="#ctx0" brushRef="#br0" timeOffset="55142.5561">14296 3609 244 0,'0'0'133'15,"0"0"-4"1,0 9-127-16,0 23 1 0,-11 19-3 31,-12 12 0-31,-6-1 0 16,3 4 0-16,3-14 0 15,9-15 0 1,3-1 0-16,7-12 0 0,4-10 0 31,15-7 0-31,29-4 0 16,23-3 0-1,14 0 0-15,5 0 0 16,-5 0-19 0,-10 0 2-16,-16 6-113 15,-10 2-5 1,-12-8 5-16</inkml:trace>
  <inkml:trace contextRef="#ctx0" brushRef="#br0" timeOffset="56312.5678">15447 3650 167 0,'0'0'108'31,"-14"0"-7"-31,-5 0-89 0,-6 0 0 31,-5 14 1-31,4 10 0 0,-4 7-1 16,16-3-1 0,6 3 4-1,8-7 1-15,0-9-4 16,26-9 1-1,4-6-11-15,-1-10 2 0,1-15-4 32,-8-7 0-32,1 1 0 15,-12 5 0-15,-4 5 0 16,0 17 0-1,-3 4 0-15,7 21 0 16,-3 17 0 0,10 7 0-16,4-3 0 15,0-4 0 1,5-11 0-16,-6-17 0 15,-6-10 0 1,-3 0 0-16,-9-24-47 16,-3-24 1-16,-15-11-48 15,-21-14-5 1,-20 0 84-16,-14 8-1 31,-12 24 88-31,-7 23-4 0,8 24-13 31,10 40-1-31,16 29-27 0,25 23 0 16,34 0-21-1,29-2 2 1,48-28-8-16,35-29 0 0,24-39 0 31,8-28 0-31,-18-30 0 0,-30-26 0 16,-48-2 0-1,-38-4 0 1,-32 8 0-16,-49 16 0 16,-26 24-101-1,2 31-2 1,-6 11-38-16,34 0-9 15</inkml:trace>
  <inkml:trace contextRef="#ctx0" brushRef="#br0" timeOffset="57128.5765">16233 3671 197 0,'0'20'128'16,"8"19"-7"-1,2 9-99 1,-2 0 1-16,-5 4-14 15,-3-17 2 1,5-7-11 0,-5-19 0-16,0-9 0 15,3-16 0 1,-3-26 0-16,4-24 0 0,6-4 0 15,6 2 0 1,2 5 0 0,5 18 0-16,6 7 0 15,-3 25 0 1,-4 13 0-16,-4 10 0 15,1 31 0 1,0 18 0-16,-8 3 0 16,-7 8 0-16,0-15 0 15,-4-10 0 1,0-21 0-16,0-10 0 15,0-14 0 1,0-17 0-16,3-29 0 16,11-12 0-1,9-7 0-15,6 2 0 16,5 15 0-1,11 10 0-15,-9 17 0 16,5 21 0 0,-8 0 0-16,-10 35 0 15,2 10 0 1,-14 13 0-1,-11 7 0-15,0-4 0 0,0-7 0 32,-3-12 0-32,-5-14 0 0,2-14 0 15,2-11-51 1,4-3 2-1,0-24-83-15,14-25-11 0,16-19 49 32</inkml:trace>
  <inkml:trace contextRef="#ctx0" brushRef="#br0" timeOffset="57488.5801">17285 3283 189 0,'-23'4'127'31,"-25"27"-7"-31,-18 10-97 0,-8 10 0 15,3 6-13 1,27-6 1-16,15-9-8 16,29-4 2-1,0-15-5 1,36-9 0-16,5-6 0 0,3-5 0 31,-10 4 0-31,-12 4 0 0,-18 9 0 16,-4 15 0-1,-30 13 0 1,0-2 0-16,12-1 0 15,7-4 0 1,11-10 0-16,36-13 0 0,17-11-75 31,14-7 0-31,7-14-59 16,10-28-15-1,9-23 84-15</inkml:trace>
  <inkml:trace contextRef="#ctx0" brushRef="#br0" timeOffset="57778.583">17618 3391 194 0,'-11'3'125'16,"0"17"-5"-16,0 19-101 15,7 2 0 1,4 11-9-16,11 7 0 15,10-7-5-15,7-8 0 32,-11 2-4-32,-13-8 2 0,-4-6-3 31,-29-6 0-31,-15-1 0 0,-1-8 0 15,4-10-81 1,12-7 0 0,17-3-55-16,12-28-13 0,16-7 91 31</inkml:trace>
  <inkml:trace contextRef="#ctx0" brushRef="#br0" timeOffset="58038.5856">17885 3439 247 0,'0'0'134'15,"4"24"-4"-15,-4 13-130 16,0 12 0-1,0 11 0-15,-4 2 0 16,-8-8 0 0,1-1 0-16,0-14-8 15,8-10 1 1,-8-7-123-1,4-15-3-15,-5-7-7 0</inkml:trace>
  <inkml:trace contextRef="#ctx0" brushRef="#br0" timeOffset="58208.5873">17767 3730 247 0,'18'-7'134'0,"15"0"-4"0,11-4-130 16,12-6 0-16,-4-4-69 15,-8-11 1 1,-7-8-66-1,-14-16-13-15,-8 1 74 16</inkml:trace>
  <inkml:trace contextRef="#ctx0" brushRef="#br0" timeOffset="58308.5883">18074 3410 198 0,'-7'18'127'16,"-1"27"-8"-1,-7 21-108-15,-2 24 1 0,-11 6-131 16,7 9-5 0,-6-15-12-1</inkml:trace>
  <inkml:trace contextRef="#ctx0" brushRef="#br0" timeOffset="93323.9407">12762 4857 16 0,'-3'-2'58'0,"-8"-3"2"15,4 2-16 1,3-3 0-16,0-2-12 15,0-2 0-15,4-1-10 32,0-2 1-32,4-5-4 0,22-2 2 15,4-1-3 1,10 3 0-16,12-2-4 15,8 6 0 1,9 7-4 0,13 7 1-16,0 0-7 0,-4 21 1 15,-8 13-3 1,-7 5 1-16,-19 9 3 31,-21 8 1-31,-16 10 1 16,-7-1 0-16,-41 7-4 15,-8-6 0 1,-12-3-3-1,-18-20-1-15,5-14-12 16,4-21 1-16,7-8-5 16,11-8 0-1,19-23 10-15,21 0 1 16,12-8 7-1,19 12 0-15,18 10 1 16,4 10 0 0,3 7 0-16,-7 17 0 15,4 14 3 1,-4 11 1-16,5-4 0 15,-2-4 0-15,5 1-5 16,-6-11 1 0,6-6-128-16,1-8-4 15,-3-7-13 1</inkml:trace>
  <inkml:trace contextRef="#ctx0" brushRef="#br0" timeOffset="94359.9516">13944 4843 90 0,'0'0'87'0,"0"0"-5"0,0 0-56 32,-7 0-1-32,-4 12-6 0,-5 8-1 15,6 7-3 1,-1 1 2-1,-1 3-1-15,1 4-1 16,8-2 4 0,3 10 1-16,0-8 1 15,14-4 0 1,9-7-12-16,6-7 2 15,8-3-11 1,4-14 0-16,0 0 0 16,0-18 0-16,-4-5-7 15,-11-8 1 1,-8-8-123-16,-7-9-5 15,-11-8-7 1</inkml:trace>
  <inkml:trace contextRef="#ctx0" brushRef="#br0" timeOffset="94509.9531">13866 4550 172 0,'-3'-4'95'31,"-2"0"-6"-31,2 0-168 0,3 4-5 16,0 0-18-1</inkml:trace>
  <inkml:trace contextRef="#ctx0" brushRef="#br0" timeOffset="95079.9588">14500 5058 201 0,'0'-4'121'0,"0"4"-7"16,0 0-95-1,3 0 0 1,1 7-4-16,11 11 1 16,-4 10-14-1,3 6 2 1,-2 7-4-16,-2 5 0 0,-4-8 0 15,0-7 0 1,2 6 0-16,3-12 0 16,-8-7 0-1,-3-8 0 1,4-7-45-16,-4-3 2 0,3 0-88 31,5-13-11-31,7-18 41 0</inkml:trace>
  <inkml:trace contextRef="#ctx0" brushRef="#br0" timeOffset="106770.0766">15566 4957 95 0,'-4'0'98'15,"-3"-3"-7"-15,-4 0-53 32,0-1-1-32,0 2-5 0,-4 2-1 15,11-4-11 1,4 4 1-16,0-8-7 15,35 2 0 1,20-5-5 0,14 1 2-16,16 0-11 15,-3-4 0 1,-12 3 0-16,-10 7 0 0,-16 2-35 31,-14 2 1-31,-15 0-97 16,-8 0-8-16,-7 0 28 15</inkml:trace>
  <inkml:trace contextRef="#ctx0" brushRef="#br0" timeOffset="107070.0796">15803 4698 190 0,'0'0'127'0,"0"0"-6"15,0 22-96-15,0 11 1 16,-3 20-16-1,-1 6 2-15,1 9-12 16,3-1 0 0,0-6 0-16,0-5 0 15,0-11 0 1,0-8 0-1,0-8-34-15,3-9 1 16,4-9-98 0,8-11-8-16,0 0 27 0</inkml:trace>
  <inkml:trace contextRef="#ctx0" brushRef="#br0" timeOffset="107690.0858">16851 4632 151 0,'0'-2'105'16,"0"-6"-7"0,-7 4-82-1,-8 4 0-15,-4 0-1 16,-10 4 0-16,-8 24 0 31,-4 6 0-31,0 16-2 0,-3 11 0 16,3 5-2-1,12 6 0-15,10-2-5 16,17-5 0-16,2-12-4 31,28-12 1-31,16-14-3 0,16-20 0 31,7-7 0-31,3-30 0 0,-15-9 0 16,-17-6 0-1,-20 4 0 1,-18 3 0-16,-18 13 0 16,-23 15 0-1,-8 10 0-15,-6 10 0 0,14 15-28 31,13-1 2-31,12 15-104 16,16-15-8-16,0-11 18 16</inkml:trace>
  <inkml:trace contextRef="#ctx0" brushRef="#br0" timeOffset="114200.1509">17778 4833 151 0,'-4'0'117'0,"0"0"-8"0,1 0-78 31,3 0 0-31,3 0-8 0,30-4 0 16,12 4-11-1,18 0 2 1,0 0-14-16,4 0 0 15,-19 0-15 1,-11 0 2-16,-15 0-87 16,-8 0-4-1,-6 0-25-15,-8-13-7 16</inkml:trace>
  <inkml:trace contextRef="#ctx0" brushRef="#br0" timeOffset="114410.153">17929 4650 155 0,'0'0'129'15,"0"7"-8"-15,0 20-80 32,0 15 0-32,0 10-30 0,0 6 2 15,4 5-13 1,4-8 0-16,-1-3 0 15,0-10 0-15,4-15-115 32,5-10-2-32,6-17-27 0</inkml:trace>
  <inkml:trace contextRef="#ctx0" brushRef="#br0" timeOffset="114860.1575">18681 4654 215 0,'0'-4'125'0,"0"4"-5"16,0 0-106-1,0 0 1-15,0 21-5 16,0 10 2 0,-3 7-12-16,-8 7 0 15,3-11 0-15,0-10 0 16,8-6 0-1,0-8 0-15,11-6 0 16,15 0 0 0,12-4 0-16,2 0 0 15,1 0 0 1,-4-12 0-1,-7 6-96-15,-8-8-2 16,-4 0-41 0,-7-10-12-16</inkml:trace>
  <inkml:trace contextRef="#ctx0" brushRef="#br0" timeOffset="115150.1604">18914 4532 239 0,'0'10'133'0,"0"25"-4"15,4 18-125 1,-4 12 2-16,0 15-6 16,-4-5 0-1,-11 5 0-15,-2-10 0 16,1-4 0-1,1-15 0-15,8-13 0 16,0-4 0 0,-1-12 0-16,8-8 0 15,0-14-130-15,0 0-4 16,8-26-13-1</inkml:trace>
  <inkml:trace contextRef="#ctx0" brushRef="#br0" timeOffset="115700.1659">19492 4705 142 0,'0'0'112'31,"0"0"-8"-31,0 0-71 16,-3 0-2 0,-12 7-6-16,-8 15 0 15,9 1-10-15,-9 15 1 16,8 3-13-1,5-2 2-15,6 9-5 16,4-10 0 0,4-7 0-16,14-6 0 15,12-8 0 1,3 3 0-16,1-8 0 15,6-12 0 1,-3 0 0-16,-4 0 0 16,4-15 0-16,-7-9 0 31,-4 3-112-31,-4-10-2 0,-7-11-29 31</inkml:trace>
  <inkml:trace contextRef="#ctx0" brushRef="#br0" timeOffset="115860.1675">19551 4380 219 0,'0'0'67'0,"0"-4"-1"16,0 4-186-1,4 0-12-15,11 4 56 16</inkml:trace>
  <inkml:trace contextRef="#ctx0" brushRef="#br0" timeOffset="116620.1751">20133 4937 222 0,'0'0'134'0,"0"0"-4"31,0 4-118-31,0 19 1 0,0 9-13 16,-8-1 0-1,5 14 0-15,-1-8 0 16,0-1-5 0,4-9 1-1,-3 8-125-15,3-17-4 0,0-12-11 31</inkml:trace>
  <inkml:trace contextRef="#ctx0" brushRef="#br0" timeOffset="122048.231">19244 4221 91 0,'3'-7'102'0,"1"-3"-7"0,4-8-49 31,-2 1 0-31,-1-1-17 16,-5 1 0-16,0 3-21 15,0 4 1 1,0 3-11 0,-15 7 0-16,-3 4 1 15,-5 16 1-15,-6 19 2 16,-9 16 0-16,-2 17 2 15,3 19 1 1,4 8 2 0,18 5 1-16,15 4 2 15,25-8 0 1,20-16-4-16,14-6 1 15,-3-15-7 1,7-4 0-16,-19-21 0 16,-7-7 0-16,-10-9 0 15,-13-10 0 1,-3 5-29-16,-7-9 2 15,-4-8-103 1,0 0-8 0,0-32 19-16</inkml:trace>
  <inkml:trace contextRef="#ctx0" brushRef="#br0" timeOffset="122638.2369">20178 4781 184 0,'0'0'125'16,"0"-3"-7"-16,3-4-90 31,27-3 1-31,25-5-16 0,9 5 1 31,2 0-14-31,-7 4 0 0,-11 2 0 16,-18 4 0 0,-12 0-40-1,-10 0 2-15,-4 0-93 16,-4 4-9-1,0 2 33-15</inkml:trace>
  <inkml:trace contextRef="#ctx0" brushRef="#br0" timeOffset="123038.2409">20847 4538 172 0,'0'0'109'0,"0"0"-6"15,-14 0-83 1,-5 18 1-16,-10 13 5 16,-1 14 1-1,0 4-14-15,12 4 0 16,7-2-10-1,11-7 1 1,0-8-4-16,6-2 0 16,17-3 0-1,11-10 0-15,0-4 0 0,3-3 0 16,3-10-112-1,7-4-3 1,-5-11-28-16</inkml:trace>
  <inkml:trace contextRef="#ctx0" brushRef="#br0" timeOffset="123218.2427">20951 4321 213 0,'0'-3'116'15,"0"-1"-5"1,0 1-181-16,4 3 0 15,3 0-50 1,1 7-8-16,7 17 76 16</inkml:trace>
  <inkml:trace contextRef="#ctx0" brushRef="#br0" timeOffset="124398.2545">21207 4819 50 0,'-4'0'67'0,"0"0"0"16,-3 0-35 0,-4 0 2-16,0 4-3 0,-3-4-1 15,2 3-3 1,5-3 0-1,0 3-5-15,3-3 0 16,0 0-6 0,4 0 0-1,0 0-3-15,0 0 0 16,8 0 0-16,18 0 1 15,6 0-6 1,13 0 1-16,-4 0-9 16,-1 4 0-1,-3 10 0-15,-10 0 0 16,-9 4 0-1,-11 2 0-15,-7 1 0 16,-4-4 0 0,-21 0 0-1,-5-3 0-15,-3-4 0 0,-4-2 0 16,18-6 0-1,1 2 0-15,14-4 0 16,4 4 0 0,7-4 0-1,23 7 0-15,8 0 0 16,-2 0 0-16,-2 5 0 31,-13 10 0-31,-17 6 0 0,-4-4 0 16,-18 0 0-1,-19 4 0-15,0-11 0 16,0 4 0-1,10-7 0 1,6-10 0-16,6-4-120 16,11 0-4-1,4-12-21-15</inkml:trace>
  <inkml:trace contextRef="#ctx0" brushRef="#br0" timeOffset="125008.2606">21648 4017 205 0,'-8'-4'128'15,"5"1"-7"1,-1-1-110-16,1 1 1 0,3-1-7 31,0 4 0-31,0 0 2 0,0 0 1 16,7 4-4-1,19 6 1 1,10 7-5-16,16 15 0 15,8 6 0 1,-5 25 0-16,-10 23 0 16,-16 24 0-1,-21 18 0-15,-16 3 0 16,-47 1 0-1,0-15 0-15,-21-9 0 16,3-22 0 0,10-23 0-16,11-17 0 15,16-9 0-15,13-16 0 16,8-7-60-1,4-4 2-15,4-3-76 16,3-7-10 0,4 0 60-16</inkml:trace>
  <inkml:trace contextRef="#ctx0" brushRef="#br0" timeOffset="133695.349">13633 6072 89 0,'-7'0'108'16,"-5"0"-6"-1,1 0-59-15,0 3 2 16,5-3-27 0,6 0 1-16,10 0-1 15,31 0 1-15,22 0-9 16,15 0 0-1,-1 0-9-15,-14 0 1 16,-4 0-12 0,-14 0 1-1,-19 4-55-15,-8-1-1 16,-10 1-55-1,-8-1-9 1,0-3 60-16</inkml:trace>
  <inkml:trace contextRef="#ctx0" brushRef="#br0" timeOffset="133945.3515">13823 5857 178 0,'0'0'121'16,"0"17"-8"-16,0 22-86 15,0 19 1 1,0 12-11-16,2 9 1 16,2-3-14-1,0-13 1-15,0-5-25 16,0-16 1-1,7-7-111-15,0-15-6 16,7-13 8 0</inkml:trace>
  <inkml:trace contextRef="#ctx0" brushRef="#br0" timeOffset="134965.3617">14774 6089 55 0,'-4'0'78'16,"0"0"-2"-16,-3 0-29 15,-1 10-1 1,1 7-3-1,7 15 2-15,0 3-7 16,0 6 1-16,22-10-20 16,1 1 1-16,10-9-18 15,-3-5 1 1,3-11-18-1,-3-4 2-15,3-3-117 16,-3-24-4 0,-12-29-1-1</inkml:trace>
  <inkml:trace contextRef="#ctx0" brushRef="#br0" timeOffset="135085.3629">14803 5806 157 0,'-3'0'49'15,"3"0"0"-15,0 0-148 16,0 0-5-1,0 13 52-15</inkml:trace>
  <inkml:trace contextRef="#ctx0" brushRef="#br0" timeOffset="135395.366">15233 6203 203 0,'5'14'131'15,"-2"10"-7"1,4 4-105-16,-4 10 0 31,1-4-14-31,1-2 1 0,-3-9-30 31,-2-1-1-31,4-12-105 0,0-3-8 16,0-7 18-1</inkml:trace>
  <inkml:trace contextRef="#ctx0" brushRef="#br0" timeOffset="135685.3689">15544 6148 219 0,'0'0'134'16,"22"0"-4"-16,19-3-117 15,11-1 2 1,-5-3-15-16,-1 7 0 15,-13 0-78 1,-8 0-1-16,-6 4-56 16,-10 3-14-16,-3-4 89 31</inkml:trace>
  <inkml:trace contextRef="#ctx0" brushRef="#br0" timeOffset="135985.3719">16077 5888 159 0,'0'0'114'16,"0"3"-7"-16,-2 29-74 15,-7 6 0 1,2 10-8 0,3 11 0-16,4-3-18 15,0-5 1-15,4-6-8 16,14-14 0-16,-2-9 0 15,13-2 0 1,4-13-117 0,1-7-3-16,-2-10-24 15</inkml:trace>
  <inkml:trace contextRef="#ctx0" brushRef="#br0" timeOffset="136105.3731">16110 5702 206 0,'0'-4'108'15,"0"1"-5"1,0 0-215-16,0 3-7 15,12 0 1 1</inkml:trace>
  <inkml:trace contextRef="#ctx0" brushRef="#br0" timeOffset="136625.3783">16481 6116 207 0,'0'0'122'0,"0"0"-7"15,0 0-105 1,12 0 0-16,5 0-2 16,10-3 1-16,-2 3-6 15,-3 0 1 1,-7 7 2-16,-7 11 0 15,-8 9-1 1,-4 4 1-16,-15 5-6 16,5-7 0-1,11 3 0-15,3-11 0 16,7-4 0-1,18-3 0-15,17-6-7 16,6-6 1-16,-1-2-123 31,6 0-5-31,-5-17-7 0</inkml:trace>
  <inkml:trace contextRef="#ctx0" brushRef="#br0" timeOffset="136905.3811">16903 5501 219 0,'0'-3'120'15,"0"3"-3"-15,23 0-113 16,10 13 0-1,11 25 4 1,8 17 0-16,-8 25 1 16,-10 18 1-16,-19 8-7 15,-15 5 0-15,-30 6-58 16,-30-13 0-1,-25-14-76 1,-26-10-11-16,-22-18 55 16</inkml:trace>
  <inkml:trace contextRef="#ctx0" brushRef="#br0" timeOffset="137455.3866">14414 5829 162 0,'-11'32'118'16,"-3"30"-8"-16,-1 32-86 16,7 23 0-1,8 4-13-15,37-6 0 16,26-26-98-1,30-16-2-15,22-31-41 32,25-26-10-32</inkml:trace>
  <inkml:trace contextRef="#ctx0" brushRef="#br0" timeOffset="138622.3989">17711 5750 122 0,'0'0'107'15,"0"0"-7"1,0 0-54-16,0 32 0 15,3 15-13 1,-6 19 1-16,-16 14-24 16,12-7 0-1,-4-5-9-15,11-23 1 16,0-10-48-16,0-7 1 15,0-15-87 1,0-13-9 0,25 0 42-16</inkml:trace>
  <inkml:trace contextRef="#ctx0" brushRef="#br0" timeOffset="139102.4037">18448 5868 181 0,'0'0'134'0,"11"0"-8"16,29 0-97-1,12 3 1-15,15 7-25 16,3-3 1-16,1-4-6 31,-11 1 0-31,-13-4 0 0,-14 4 0 16,-7-4-48-1,-10 4 1-15,-10-4-85 16,2 0-10-16,-8 0 45 31</inkml:trace>
  <inkml:trace contextRef="#ctx0" brushRef="#br0" timeOffset="139382.4065">18344 6034 140 0,'0'0'140'32,"0"2"-11"-32,23 3-82 15,20 4 1-15,28-1-45 16,14 6 1-1,4-7-4 1,-3 0 0-16,-16-1 0 16,-11 5 0-1,-7-1-73-15,-9 1 0 16,-5-1-62-16,-4-10-13 15,-1 0 82 1</inkml:trace>
  <inkml:trace contextRef="#ctx0" brushRef="#br0" timeOffset="139902.4117">19618 5823 156 0,'0'0'100'15,"-4"0"-6"1,-7 0-84-16,-11 10 1 0,0 11 7 15,-8 6-1 1,5 12-2-16,-1 2 2 16,-1-3-4-1,17 13 1 1,6-2 1-16,4-3 0 15,25-8-8 1,12 3 2-16,15-16-9 16,15-13 0-1,29-12 0-15,1 0 0 16,-1-27 0-16,-4-18 0 15,-25-6 0 1,-26-8 0-16,-34-3 0 16,-7 3 0-1,-40 6 0-15,-27 16 0 16,-18 12 0-1,0 11 0-15,3 10-22 16,16 4 2-16,21 25-110 16,11 10-6-1,27 3 9 1</inkml:trace>
  <inkml:trace contextRef="#ctx0" brushRef="#br1" timeOffset="157853.5922">2659 9539 11 0,'0'0'27'0,"0"0"5"16,0 0 2-1,-4-4-12-15,4 4-1 16,0 0 2-16,0-3 0 15,0-1 3 1,0-6-2-16,0-1-7 16,0-3 1-1,0-7-7-15,0 9 1 16,0-3-4-1,0-6 1-15,0 4 0 16,0-4 0 0,0-3-1-1,0 3 0-15,0 4-4 0,0-7 1 16,0 6-1-1,0 1-1-15,0 1 0 16,-4 2 1 0,2-1-3-1,-3 1 1-15,1 4-3 16,4 3 1-1,0 0-1 1,0-3 0-16,0-1 0 16,0-6 1-16,0 7 0 15,0-4 0-15,0 0 0 16,9 0 0-1,-7 0 0 1,2 1 0-16,4-4 0 16,-4 5 1-1,3-5 0-15,-4 0 0 0,1-7 1 16,-1 3 0-1,2-6 3 1,-2 6-1-16,1-3 1 16,-4-1 0-1,0 5-2-15,0-1 0 16,0 1-3-1,0-5 1-15,0 7-1 16,0-2 0 0,0-1 0-16,0 1 0 15,0-1 0-15,0-4 1 16,-4 5-1-1,4 2 1-15,0 1-2 16,-3-1 1 0,3 2-1-16,-5-1 1 31,5-5 0-31,0-2 0 0,0 7 0 31,0-4 0-31,0 1 0 0,0 3 0 16,0-5 0-1,5 5 0 1,-2-8 0-16,1 9 0 0,7-6 0 31,-8 5 0-31,2 0-1 0,-2 0 1 16,1 2-1-1,-1 6 0 1,1-5 0-16,3 3 0 15,-3-2 0 1,4-1 1-16,-1 0 0 16,1-7 0-1,2 7 0-15,1-3 0 16,-3 0 0-1,3-8 0-15,1 8 0 16,-2 3 0 0,1-7 0-16,-3 3 0 15,3 2-1-15,1-1 1 16,-2-1-1-1,1 1 1-15,1 1 0 32,-1 1 0-32,0 1 0 0,-4 4 0 15,0 0 0 1,9 2 1-16,-9-2-1 15,1 3 0 1,-1-3 0 0,0-1 0-16,0 4 0 0,5 0 1 15,-5 0 0 1,-4-4 0-16,6 9 0 15,-6-5 1 1,0 2-1 0,-3 3 0-16,4-1 0 15,-4 3 0 1,3-4-1-16,1 1 1 0,0-4-1 31,4 0 0-31,-4 0 0 16,3-1 0-16,1 2 0 15,-5-1 0 1,4 0-1-1,1 0 1-15,-1 0 0 16,2 0 0 0,-3 5 0-16,2-6 1 15,2 5-1-15,-2-4 1 16,0 0-1-1,-1-4 1-15,-3 4-1 16,3 1 0 0,-3 2 0-16,3-3 0 15,-3 4 0 1,-4-4 0-16,0 3 0 15,3 0 0 1,1 1 0-16,1 0 0 16,-3-4 0-16,10 0 0 15,-5 1 0 1,1-2 0-1,6 1-1-15,-7-1 1 16,4 6-1 0,-6-5 0-1,2 4 1-15,-3-1 0 0,7 1 0 16,-8-1 1-1,1 4-1-15,2-3 0 16,-1 3 0 0,3 0 0-1,-5-4 0-15,4 1 0 16,5-1 0-1,-5-2 1-15,4-2-1 16,-3 1 1 0,3 0-1-16,3 0 0 15,-2 1 0-15,-2 0 0 16,2 1 0-1,0-2 0-15,-2 1-1 16,2 2 1 0,2-3-1-16,-2-1 1 15,2 6-1 1,-3-5 1-16,-3 3-1 15,-1 1 1 1,1 3 0-16,-1-4 1 16,4 1-1-1,-4 0 1-15,5-1-1 16,3 1 0-16,3-1 0 31,0 4 0-31,4-4 0 0,1 2 1 16,-4-2-1-1,2-4 1-15,-2 5-2 16,-1-4 1-16,-2 4-1 31,-2-1 1-31,5-3 0 0,-5 5 1 31,9-6-1-31,-1 1 1 0,-3 1-2 31,10-8 1-31,-7 7-1 16,-3 3 1-16,-1 1 0 16,5-1 0-1,-5 1 0-15,2-1 1 0,-3 0-1 31,9 2 1-31,0-6-1 16,-4 4 0 0,4 1-1-16,0 1 1 15,-3-2-1 1,-3 4 1-16,3-4 0 15,-1 4 0 1,2 0 0-16,1 0 1 16,5 0-1-16,-5 0 1 15,2 0-1 1,2 0 0-16,1 0 0 15,0 0 1 1,-1 0-1-16,-3-4 1 16,-4 1-1-1,8 3 0 1,-4-3 0-16,-4 3 0 0,7 0 0 31,-3 0 1-31,0 0-1 0,1 0 1 16,-2 0-1-1,-2 0 0 1,7 0 0-16,-5 0 0 15,-3 0 0 1,5 0 0 0,-2 3 0-16,5 0 0 0,3 5 0 15,-7-4 1 1,0-2 0-16,-4 1 0 15,-4 1-1 1,2 0 1 0,-6 0 0-16,5-2 0 15,3 2 1 1,0-4 0-16,4 4-1 15,0-4 0 1,0 3 0-16,4-3 0 16,-1 0 0-16,-8 4 0 15,7-4 0 1,-11 0 0-16,3 0 0 15,0 0 1 1,4 0-2 0,1 3 0-16,2-3 0 15,-2 7 1-15,2-7 2 16,-3 4 0-16,-1-1 2 15,-1 1 0 1,1-1 2 0,-8-3 1-16,10 0-1 15,1 0 0-15,1 0-4 31,2 0 0-31,1-3-2 0,-4-1 1 32,-4-3-64-32,0 7 0 0,-3 0-68 15,-8 0-14 1,-8-3 71-1</inkml:trace>
  <inkml:trace contextRef="#ctx0" brushRef="#br1" timeOffset="160557.6196">5792 7313 50 0,'0'0'60'31,"0"0"0"-31,0 0-49 0,0-2 1 16,0 2-4-1,0 0 0-15,0 0 2 16,4 0 0 0,7 0 1-1,4 0 1-15,0 0 0 16,0 0 1-1,3 0-1-15,4 0 1 0,1 0 0 32,2 0 1-32,-2 0-2 15,-1 0 1-15,0-8-4 16,0-1 1-1,-7 1-6 1,11-6 2-16,-11 4-2 16,4-4 1-16,-5 0 1 15,-3 4 0 1,4-4 1-16,0-4 0 15,-1-6 0 1,1 1 0-16,-3-2 0 16,3-7 1-1,-5 1-1-15,5 1 1 16,-2-8-2-16,-7-1 1 15,5 9-2 1,-4-5 0-16,-7-4-1 16,4 8 0-1,0 1-1-15,-1-1 1 16,2-4-2-1,-2-3 0 1,5 7-1-16,-8-4 0 16,3 0-1-1,1-3 1-15,3-4-1 0,0 4 1 16,1-3 0-1,-1-7 1 1,1 3-2-16,0 0 0 16,2-4 0-1,1 1 0 1,-3 3 0-16,3 3 0 0,-3 1 0 31,-1 3 0-31,0 0 0 16,-3 3 0-16,3-3 0 15,-3 7 0 1,0-4 0-16,3 5 0 15,1-1 0 1,2-5 0-16,-2 6 0 16,3 2 0-1,-4 1 0-15,-3-5 0 16,4-2-2-16,-4-2 1 15,0 9 0 1,3-4 0-16,0 0 0 16,-4-3 0-1,2 9 0 1,2-3 1-16,0 4 0 15,4-1 0-15,-3-2 0 32,-1 3 0-32,0 0 0 0,1-4 0 15,0 4-1 1,-1-8 1-16,4 12-1 15,0-11 1-15,0 6 0 32,4-2 0-32,3 3-1 0,-3-7 1 31,3 10-1-31,-2-7 0 0,6 7 0 31,-4-3 0-31,0 3 0 16,1 1 1-16,4 3-1 15,-1-1 1 1,0-6-1-16,4 7 1 0,0-1 0 31,3 1 0-31,4-8 0 16,1 9 0-16,-2-6 0 15,10 2 1 1,-5-4-1-16,0 2 1 15,4 2-1 1,-4-3 0-16,0 5 0 16,4 0 0-1,0-3 0-15,-1 4 1 16,5 1-1-1,-5 2 1-15,1 2-1 16,-5-1 0 0,9-1 0-16,1 0 0 15,1-3 0-15,5 3 0 31,0 0 0-31,0 1 0 0,0-1 0 32,0 3 1-32,0 4-1 0,-5-3 1 15,2 3-1 1,-9 3 0-1,-4 1-1-15,-1 0 1 16,-6 3-1 0,-2 0 0-16,-6 0 0 0,2 0 1 15,-9 0-1 1,9 0 1-1,-8 3-1-15,3 0 1 16,-3 4 0 0,0 0 0-1,-1 0 0-15,1 0 0 16,4 4 0-16,-8-5 0 15,8 9 0 1,-4-9 0-16,-5 4 0 16,5 0 0-1,1 5 0-15,-2-1 0 16,-3 0 0-1,0-1 0-15,0 1 0 16,3 0 0 0,-2 3 0-16,3 1 0 15,-4 2 0-15,1 5 1 16,-2-5 0-1,1 11 1-15,1 1-1 16,-1 2 1 0,-4 4 0-1,0 1 0-15,1 2 0 16,-1 4 0-16,4-10-32 31,-3-1 0-31,0-3-101 0,2-4-7 16,-3-5 23-1</inkml:trace>
  <inkml:trace contextRef="#ctx0" brushRef="#br1" timeOffset="165647.6705">8697 4906 67 0,'0'0'80'16,"0"-4"-3"-16,0 1-50 15,-6 0 0 1,6-1-21 0,-2-3 2-16,2 7-8 0,0 0 3 15,0 0 1 1,0 0 0-16,0 0-2 15,0 11 1 1,0-1-2 0,0 4 0-16,2-1 2 15,7 5 0 1,2-1 2-16,-8 7 0 0,8 4 0 31,1 6 1-31,-5-2-1 16,1-1 0-16,-1 7 0 15,-3-11 0 1,6 8 1-1,-1-7 2-15,-6 3-1 16,1 0 2 0,3 4-1-16,1 3 0 0,-1-4-1 15,-4-2 1 1,5 9-1-1,-5-10 0-15,1-4-1 16,0-5 1 0,-4 9-2-16,0-4 1 15,4-3-2 1,-4 1 0-16,3 3-1 15,-3-8 0 1,5 11 0-16,-5-2 1 16,3-9-1-16,-3-3 1 15,4-3-1 1,-4 0 0-16,4-4-1 15,-4 1 0 1,3-5-1-16,-3 5 1 31,0-1 1-31,4 0 0 0,-4 8-1 16,3-4 1-1,-3 3-2-15,0-3 1 16,0 0-2 0,0-4 0-1,0 7 0-15,4-2 0 0,-4-3 0 31,0 6 0-31,3 3 0 0,-3-4 0 32,4 1 0-32,-4 0 0 15,4 2 0-15,-4 1 0 16,0-1 0-1,4 1 0-15,-4 3 0 16,3-3 0 0,-3-7 0-16,0 4 0 15,0-1 0 1,0-4 0-16,0 1 0 15,4 4 0 1,0-1 0-16,0 3 0 16,-4 2 0-16,4-2 0 15,-4 1 0 1,2-4 0-16,-2 3 0 31,5-2 0-31,-5 3 0 0,0 7 0 16,0-7 0-1,0 2 0-15,0-1 0 16,0-2 0-16,0 4 0 31,0-6 0-31,-5 12 0 0,3-5 0 16,-2-4 0-1,0 0 0-15,4-1 0 16,-4 2 0-1,0-2 0 1,1 4 0-16,-1-3 0 16,4 0 0-1,0 3 0-15,0-1 0 0,0 6 0 31,0 2 0-31,-4-7 0 16,4 0 0-16,0 1 0 16,0-1 0-1,-4-3 0 1,4 6 0-16,0-7 0 15,0 5 0 1,0-4 0-16,0 3 0 16,0 4 0-16,0-1 0 15,0 5 0 1,0-5 0-16,0 1 0 15,4-3 0 1,-4 2 0-16,4 4 0 16,-4-3 0-1,0 3 0-15,0 0 0 16,0 3 0-16,0 5 0 15,0-1 0 1,0 3 0-16,0 1 0 16,0 5 0-1,0 2 0 1,0-3 0-16,0-2 0 15,-4 2 0 1,4-6 0 0,-7 3 0-16,3 9 0 0,1-8 0 15,-1 2 0 1,1 5 0-16,-1-2 0 15,-3-7 0 1,-1 6 0 0,0 1 0-16,1-12 0 15,-1 12 0 1,-2-4 0-16,2-7 0 15,1 0 0 1,3 0 0-16,-4 0 0 16,1-6 0-16,3 5 0 15,1-2 0 1,-4-1 0-16,3 5 0 15,-4-2 0 1,4-2 0-16,4-4 0 16,0 1 0-1,0 5 0-15,0-6 0 16,0-3 0-16,-3 3 0 15,3-10 0 1,0 10 0 0,0-9 0-16,-8-2 0 15,8 4 0-15,0-3 0 31,-4 4 0-31,1-2 0 0,-5 1 0 16,5 1 0 0,3-5 0-16,-7-3 0 15,3-3 0-15,-5 0 0 31,3 7 0-31,-2-3 0 16,1-1 0 0,-4 3 0-16,0-3 0 0,3 1 0 31,1-8 0-31,-1 0 0 15,1-6 0-15,0 0 0 16,0 0 0 0,-1-1 0-16,-3 4 0 0,-1-4 0 31,-2 1 0-31,0 2 0 15,-2 1 0 1,-2 0 0-16,-1 0 0 16,-3 0 0-1,6 0 0-15,-2 3 0 16,-4 0 0-16,-1 4 0 15,-2-3 0 1,-1-1 0-16,-3 1 0 16,-1 6 0-1,-3-3 0-15,3-1 0 16,-3-2 0 0,2-1 0-16,-4 4 0 15,1-4 0 1,-7 5 0-1,8-5 0-15,-8 7 0 0,4-6 0 32,-11 2 0-32,15 4 0 0,-8-3 0 15,-4 4 0 1,4-4 0-1,-3 3 0-15,2-7 0 16,7 1 0 0,-10-4 0-1,7-1 0-15,2 1 0 0,-5 0 0 16,5 0 0-1,-5 3 0 1,7 2 0-16,5-3 0 16,2-1 0-1,2-6 0-15,-6 2 0 16,6-4 0-1,-1 4 0-15,0-4 0 16,-3 4 0-16,-1-4 0 16,0 3 0-1,4-3 0-15,-4 3 0 16,-3 1 0-1,7-4 0-15,-7 3 0 16,3-3 0 0,1 4 0-1,-1-4 0-15,-3 0 0 16,0 0 0-16,-4 0 0 15,3 0 0-15,1 0 0 16,-4 0 0 0,-4 0 0-1,1 0 0-15,6-4 0 16,-3-3 0-16,0 4 0 31,0 0 0-31,-4-1 0 0,4-4 0 31,-7-2 0-31,3 3 0 0,-4 5 0 16,1-2 0-1,-4 0 0 1,-1 4 0-16,6 0 0 16,-6 0 0-1,5 0 0-15,-1 0 0 0,1 0 0 31,-1 0 0-31,1 0 0 16,-5 0 0-16,-6-4 0 16,7 4 0-1,0-3 0-15,-4 3 0 16,0-3 0-1,1-1 0-15,9 2 0 16,-6-3 0 0,4-2 0-16,-1 4 0 15,-3-4 0 1,4 4 0-16,-5-1 0 15,2 1 0-15,-9-2 0 16,8 5 0 0,0 0 0-16,0-2 0 15,1 2 0 1,-4 0 0-16,8-4 0 31,-9 1 0-31,4 0 0 0,-4 3 0 16,0 0 0-1,-1 0 0 1,-1 0 0-16,-2 0 0 0,4 0 0 31,-1-4 0-31,-1 4 0 0,2-3 0 16,-7-1 0-1,10 4 0 1,-6 0 0-16,0 0 0 15,7 0 0 1,-4 0 0-16,4 0 0 16,0-3 0-1,-9 3 0-15,17-7 0 16,-1 7 0-1,0-4 0-15,1 4 0 16,-1 0 0 0,-3 0 0-16,10-4 0 15,1 4 0 1,-8 0 0-16,12 0 0 15,-5 0 0-15,9-6 0 16,-1 2 0 0,4-3 0-16,-5 4 0 15,5-4 0 1,4 3 0-16,2-3 0 15,2 4 0 1,-1-7 0 0,4 6 0-16,-4-2 0 15,4 2 0-15,-4 1 0 16,-4-1 0-16,9 1 0 15,3-4 0 1,-1 0 0 0,-3 4 0-16,-1-1 0 15,1 0 0 1,4 0 0-1,-5-1 0-15,6 1 0 16,-5 4 0-16,3 0 0 16,-3 0 0-16,0 0 0 15,1 0 0 1,-3 0 0-1,6 0 0-15,3-4 0 16,-3 0 0 0,4 4 0-16,3 0 0 0,-4 0 0 31,4 0 0-31,-4 0 0 15,4 0 0-15,0 0 0 16,0 0 0 0,0 0 0-16,0 0 0 15,0 0 0 1,0-2 0-16,8-6 0 15,9-6 0 1,6 4 0-16,-1-4 0 16,-3 1 0-1,0 2 0-15,-9 1 0 16,-1 3 0-16,-7 0 0 15,2 3 0 1,0 0 0 0,0 2 0-1,0-2 0-15,-1 0 0 0,-3 4 0 31,0 0 0-31,0 0 0 0,0 0 0 16,0 0 0 0,0 0 0-1,0 4 0-15,-11 6 0 0,-8-2 0 31,0 12 0-31,-6 1 0 0,-1-1 0 32,0 9 0-32,0-10 0 15,7-1 0 1,1-4 0-16,7-7 0 15,-4 0 0-15,12-4 0 16,-2 1 0 0,2 4 0-16,3-8 0 15,0 2 0 1,0 1 0-16,0 1 0 15,0 6 0 1,22 4 0-16,7 4 0 16,9 9 0-1,3-6 0-15,3 7-3 16,5-1 1-16,-9 8-127 31,4 3-4-31,-3-11-13 0</inkml:trace>
  <inkml:trace contextRef="#ctx0" brushRef="#br1" timeOffset="242493.4457">12752 7521 163 0,'-4'-3'107'15,"4"-1"-6"-15,-4 4-88 32,4 0 0-32,0 32 2 0,0 19 0 15,0 12-1 1,4 9 0-16,0 11-6 15,-4-3 0 1,0-1-6 0,-4-13 0-16,-11-7-51 0,11-17-1 31,-3-18-74-31,7-24-11 15,0-11 50 1</inkml:trace>
  <inkml:trace contextRef="#ctx0" brushRef="#br1" timeOffset="242793.4487">12970 7501 192 0,'0'0'112'0,"0"0"-6"16,0 0-105-1,-15 23 1 1,-11 13 3-1,-11 15 1-15,-3-2 1 16,-2-1 0 0,6 1 2-16,6-16 0 15,23-1 7-15,7-7 0 16,29-2-6-1,19 2 0-15,19 3-11 16,4-8-1 0,-1 5-67-16,-15-1-2 15,-10-7-61 1,-15-3-13-16,-16-10 75 15</inkml:trace>
  <inkml:trace contextRef="#ctx0" brushRef="#br1" timeOffset="243193.4527">13289 7611 195 0,'7'0'127'15,"0"0"-8"-15,12 11-96 31,0 16 1-31,6 15-13 0,1 13 1 16,-4 1-12 0,5-1 0-16,-6 1 0 15,2-12 0 1,-5-5 0-1,-3-6 0-15,4-4 0 16,-12-12 0 0,1-3 0-16,-1-4 0 0,0-10 0 15,4-27 0 1,8-18 0-1,-1-18 0-15,5-16 0 16,-5 6 0 0,-4 7 0-16,6 11 0 15,-13 17-32 1,-3 17 2-16,-1 11-101 15,-3 10-7 1,0 0 22-16</inkml:trace>
  <inkml:trace contextRef="#ctx0" brushRef="#br1" timeOffset="243503.4558">13892 7560 242 0,'0'0'133'16,"4"10"-4"-1,0 28-126-15,-4 17 1 16,0 11-4 0,0 9 0-1,0-9 0-15,-4-3 0 0,4-14 0 31,4-18 0-31,33-15 0 0,18-8 0 16,23-8 0 0,11 0 0-1,-7-10-16-15,-13 3 1 0,-13 2-115 31,-22 5-5-31,-20-2 3 0</inkml:trace>
  <inkml:trace contextRef="#ctx0" brushRef="#br1" timeOffset="245663.4774">15270 7681 38 0,'0'-4'78'16,"0"-3"-2"-1,0-3-30 1,-4 3-1-16,-2-3-20 15,-6 3 1 1,-3 3-11-16,0 0 1 0,-7 4-6 16,1 0 1-1,5 4-1 1,-6 13 1-16,3 8 0 15,8-1 0 1,7 7-1-16,4 1 0 16,19-5 1-1,18-7 1-15,7-1 0 16,4-13 1-16,4-6-7 15,-4-4 2 1,-3-17-8-16,-15-6 0 16,3-11 0-1,-15-7 0-15,-14 0 0 16,-4 0 0-1,-29-3-4-15,-16 9 1 16,-14 8-1 0,-15 11 0-16,-15 8 0 15,4 12 1-15,-5 8 0 16,2 30 0-1,18 18 4 1,21 27 0-16,35 13 2 16,14 5 1-16,40 2 1 31,38-19 0-31,22-26-1 0,19-23 1 15,17-35-5 1,2-13 0-16,-9-40 0 16,-29-27 0-1,-33-6 0 1,-45-17 0-16,-34 1 0 15,-50 13 0 1,-27 19 0-16,-19 27 0 0,5 25-130 31,14 18-4-31,19 0-13 16</inkml:trace>
  <inkml:trace contextRef="#ctx0" brushRef="#br1" timeOffset="246073.4815">16567 7456 154 0,'-40'0'110'16,"-21"0"-9"-16,-20 7-86 15,-8 11 0 1,11 8-7-16,30 9 1 15,36 13 3 1,16 2 0 0,48 1-3-16,23 4 1 0,-5-6 3 31,-14-8 0-31,-23 5-2 15,-33-12 1-15,-15 0-9 16,-33-6 1 0,-15-10-60-1,0-8 1-15,0-7-78 16,18-3-11-16,23-17 57 15</inkml:trace>
  <inkml:trace contextRef="#ctx0" brushRef="#br1" timeOffset="246633.4871">16829 7608 162 0,'-8'0'117'15,"1"7"-7"-15,-8 24-79 16,9 18 0-16,9 17-9 31,8 2 0-31,26-2-15 0,8-14 2 16,-1-17-9-1,12-21 0-15,-4-14 0 16,-12-18 0 0,-10-20 0-1,-12-10 0-15,-14-8 0 16,-4 8 0-1,0 9 0-15,-6 19 0 0,-10 20 0 32,4 7 0-32,6 31 0 15,6 10 0-15,0 12 0 16,14-2 0-1,16-12-130-15,7-9-4 16,-4-27-13 0</inkml:trace>
  <inkml:trace contextRef="#ctx0" brushRef="#br1" timeOffset="247045.4914">17485 7798 247 0,'4'21'134'0,"-1"20"-4"31,1 12-130-31,3 6 0 0,-3-4 0 31,1-14 0-31,-5-14 0 0,0-19 0 16,0-8 0-1,-5-31 0 1,-6-28 0-16,-4-31 0 16,1-14 0-1,6-3 0-15,8 6 0 0,33 26 0 16,23 22 0-1,14 26 0 1,1 20 0-16,-12 7 0 16,-29 24 0-1,-30 17 0-15,-16 12 0 16,-28-2 0-1,-8-6-20 1,-3-10 2-16,10-11-112 16,12-17-6-16,18-7 7 15</inkml:trace>
  <inkml:trace contextRef="#ctx0" brushRef="#br1" timeOffset="247865.4996">18181 7487 222 0,'0'0'134'16,"-19"0"-4"-1,-17 3-118 1,-20 21 1-16,-7 15-13 15,-3 5 0-15,21 2 0 32,8-8 0-32,33 1 0 0,8-20 0 15,44-5 0-15,7-10 0 16,5-4 0-1,-8 0 0 1,-16 0 0-16,-20 0 0 16,-16 4 0-1,-4 20 0 1,-22 3 0-16,-3 8 0 0,10 3 0 31,19-7 0-31,0-7 0 16,30-3 0-16,20-14 0 15,3-7 0 1,2 0 0-16,-6-14 0 15,-5-13 0 1,-14-1 0-16,-19 7 0 16,-11 13 0-1,0 8 0-15,-8 8 0 16,-3 22 0-16,8 5 0 15,3 0 0 1,0-4 0-16,0-11 0 16,14-12 0-1,-2-8 0-15,-1-14 0 16,-4-27 0-1,0-14 0-15,4-19 0 16,5-12 0 0,6 2 0-16,11 12 0 15,12 17 0 1,14 17 0-1,0 17 0-15,-11 14 0 0,-22 7 0 32,-18 14 0-32,-16 18 0 0,-36 9 0 15,-8 4 0 1,-4-4 0-1,12 2 0-15,33-13 0 16,11 1 0 0,36 0 0-16,35-2 0 0,10 1 0 31,16-5-130-31,11-5-4 15,-9-6-13 1</inkml:trace>
  <inkml:trace contextRef="#ctx0" brushRef="#br1" timeOffset="248645.5074">19492 7670 223 0,'-3'21'134'15,"-4"8"-4"-15,-5 12-119 16,4 2 2-1,-3 0-13 1,7-16 0-16,1-13 0 16,3-14 0-16,0-6 0 15,22-33 0-15,4-19 0 16,4-15 0-1,7-7 0-15,0 4 0 16,-7 17 0 0,6 25 0-1,-13 27 0-15,3 14 0 0,-4 37 0 16,-4 23 0-1,-10 5 0-15,-5 4 0 16,-3-17 0 0,0-18 0-1,0-13 0-15,0-25 0 16,0-3 0-1,8-41 0-15,14-10 0 16,11-15 0 0,5-4 0-16,13 12 0 15,-9 12 0-15,-6 22 0 16,-6 22 0-1,-8 8 0 1,-11 39 0-16,-4 17 0 16,-7 11 0-1,0 7 0 1,0-12 0-16,-3-12 0 0,-1-18 0 31,-4-14 0-31,5-10 0 0,3-11 0 16,0-3-63-1,0 0 2 1,0-21-73-16,7-14-11 0,16-9 64 31</inkml:trace>
  <inkml:trace contextRef="#ctx0" brushRef="#br1" timeOffset="249055.5115">20659 7458 228 0,'3'-2'132'0,"-3"-5"-3"16,0 3-121-1,-7 4 0-15,-34 0-7 16,-7 21 0 0,-11 14 0-16,3 6 2 15,12 4-3-15,17-4 0 16,13-2 0-1,14-4 0-15,41-12 0 32,-1-9 0-32,6-4 0 0,-13 2 0 15,-19 1 0 1,-14 3 0-16,0 9 0 15,-14 7 0 1,-5-5 0 0,11 1 0-16,8-7 0 0,23-4 0 31,21-7 0-31,16-10 0 0,3 0-130 15,-1-14-4 1,5-23-13 0</inkml:trace>
  <inkml:trace contextRef="#ctx0" brushRef="#br1" timeOffset="249335.5143">20947 7473 230 0,'-14'0'133'15,"-12"4"-3"1,0 20-122-1,4 14 2-15,22 2-10 16,0 9 0 0,40 6 0-16,1-6 0 15,-1-3 0-15,-18-5 0 16,-13-3 0-1,-12-10 0-15,-35-5 0 16,1-4 0 0,-4-13-22-16,5-6 2 15,20 0-110 1,16-25-6-16,16-9 9 15</inkml:trace>
  <inkml:trace contextRef="#ctx0" brushRef="#br1" timeOffset="249565.5166">21214 7539 247 0,'3'0'134'16,"6"0"-4"-1,-2 17-130-15,-3 14 0 0,-4 10 0 16,0 14 0-1,-11 1 0-15,-12 0 0 16,12-4-16 0,-7-7 2-16,3-18-116 15,0-13-5 1,4-14 2-1</inkml:trace>
  <inkml:trace contextRef="#ctx0" brushRef="#br1" timeOffset="249845.5194">21270 7788 247 0,'22'-3'134'15,"23"-4"-4"-15,14-4-130 16,1-7 0 0,-9-6-64-16,-11-10 2 15,-13-8 35 1,-13 1 3-16,-6 7 88 31,-8 13-2-31,0 21-37 0,0 7 1 16,-8 35-26-1,-2 23 0-15,-9 17 0 16,4 9 0-16,1-4-108 31,1-8-3-31,10-20-31 0,3-21-8 16</inkml:trace>
  <inkml:trace contextRef="#ctx0" brushRef="#br1" timeOffset="259306.6159">12126 9282 85 0,'0'0'91'0,"-16"0"-5"31,-2 4-48-31,-11 10-1 0,6 7-17 31,0-7 2-31,10-1-8 16,9-5-1-16,4-2 0 15,25 0 0 1,27 2-2-1,15 6 1-15,14 0-1 16,-14 6 1-16,-11 4-3 16,-24 4 1-16,-23 7-4 15,-9 0 2 1,-41-5-8-1,-22 1 0-15,-8-2 0 16,-6-12 0 0,14-10 0-16,14-7 0 15,13 0-56-15,13-14 1 16,19-10-78-1,4-5-11-15,15-8 57 16</inkml:trace>
  <inkml:trace contextRef="#ctx0" brushRef="#br1" timeOffset="259456.6174">12014 9386 207 0,'11'-10'130'0,"27"-8"-6"16,21-5-135-16,15-9 1 15,11 7-115 1,-3 2-6-1,-8-5 14-15</inkml:trace>
  <inkml:trace contextRef="#ctx0" brushRef="#br1" timeOffset="260026.6231">13125 9278 151 0,'0'0'115'31,"0"0"-9"-31,-11 0-73 0,0 4 0 16,-11 28-9-1,7 5 2-15,8 9-15 16,3 2 1-1,4 0-12 1,11-6 0-16,12-11 0 16,6-7 0-1,5-9 0-15,3-1 0 0,-1-11 0 31,2-3 0-31,2 0-130 16,4-11-4-16,-10-27-13 16</inkml:trace>
  <inkml:trace contextRef="#ctx0" brushRef="#br1" timeOffset="260147.6262">13137 9044 212 0,'-5'-8'114'0,"5"6"-6"15,0-8-221 1,0 2-6-1,23 4-6-15</inkml:trace>
  <inkml:trace contextRef="#ctx0" brushRef="#br1" timeOffset="261238.6399">13666 9518 94 0,'-4'0'93'0,"0"0"-5"16,-2 0-47 0,6 0 0-16,-5 0-7 15,5 0-2-15,0 0-17 16,0 0 1-1,0 3-7-15,8-3 0 32,18 0-1-32,3 0 0 0,5 0-3 31,0 0 0-31,2 0-3 0,2 0 0 15,-4 0-2 1,-2 4 0 0,2 3-1-16,-9-4 1 0,-10 4 1 31,-4 3 0-31,-7 7 1 0,-4 1 0 15,-4 10-1 1,-18-1 2 0,-12 4-3-16,-6 0 0 15,3-3 0 1,4 7 0-1,19-11 0-15,9-7 0 16,5-3 0-16,23-6 0 16,28-2 0-1,-6-2 0-15,3-4 0 16,-11 4 0-1,-11-4 0-15,-12 0 0 16,-2 3 0 0,-8-3 0-16,-1 0 0 15,-3 0 0-15,0 0 0 31,0 0 0-31,0 0 0 0,0 0 0 16,0 0-22 0,0 0 1-16,0 2-109 15,0 2-6 1,8-4 10-1</inkml:trace>
  <inkml:trace contextRef="#ctx0" brushRef="#br1" timeOffset="267147.6998">15010 9317 148 0,'-7'0'112'15,"4"0"-7"-15,-1 0-69 16,4 0-2 0,22 0-8-16,30 0 0 15,25 0-16 1,14 0 0-16,8 0-9 15,-18 0-1-15,-10 0-36 16,-12 0 2 0,-26 0-97-16,-7 0-9 15,-23 0 31 1</inkml:trace>
  <inkml:trace contextRef="#ctx0" brushRef="#br1" timeOffset="267401.7027">15255 9124 179 0,'0'7'125'15,"0"19"-8"1,5 17-89-16,5 22 1 15,-2-3-16-15,3 5 1 32,0-5-12-32,-1-15-1 0,1-8-116 31,5-8-5-31,-2-11-23 0</inkml:trace>
  <inkml:trace contextRef="#ctx0" brushRef="#br1" timeOffset="268401.7127">16462 9193 151 0,'0'0'111'0,"0"0"-10"15,-4 0-72 1,-3 0-2-16,0 7 1 16,-1 16 0-1,1 9-13-15,7-1 1 16,0 0-14-1,0 3 1 1,15-5-3-16,3 2 0 0,5-11 0 31,2-6 0-31,-2 1 0 0,-1-9 0 16,0 0 0-1,-6-2 0 1,-2 0-37-16,-7-4 2 0,-3 0-96 31,0 0-8-31,0 6 28 0</inkml:trace>
  <inkml:trace contextRef="#ctx0" brushRef="#br1" timeOffset="269011.7188">16496 8913 235 0,'0'0'111'16,"0"0"-4"-16,0 0-226 16,0 0-5-1,11 6 1-15</inkml:trace>
  <inkml:trace contextRef="#ctx0" brushRef="#br1" timeOffset="269851.7272">16889 9397 32 0,'0'0'85'16,"0"0"-2"-16,0-3-27 16,0-9-2-1,0 10-30-15,-4-2-1 16,4 0-3-16,-4 0 0 15,0 4 1 1,1 0 0-16,3-3-10 16,0 3 1-1,0-3-8-15,0-1 1 16,3-3-1-1,13 1 1-15,1 0-4 16,10-2 1-16,6 8-2 16,-4 0 0-1,1 0 0-15,-1 0 0 16,-2 10 0-1,-8 0 1-15,-5 1 0 16,-3-5 0 0,-3 6 0-16,-8 2 1 15,0-1-1 1,0 1 1-1,-4 0-1-15,-15 3 0 0,1-3 0 32,0 6 0-32,-5-3 1 15,4 1 0-15,1-7 1 16,11 3 0-1,7-8-1 1,0-2 1-16,30 0-3 16,7-2 0-1,3 2 0-15,1-4 0 16,-8 0-24-16,1 0 2 15,-12 3-108 1,-4 1-7-16,-6-1 13 16</inkml:trace>
  <inkml:trace contextRef="#ctx0" brushRef="#br1" timeOffset="270761.7363">17626 9303 165 0,'0'0'120'0,"0"0"-7"16,15 0-80-1,18 0 0-15,11 0-16 16,8 0 1-16,0 0-25 16,-15 0 0-1,0 0-98-15,-15 0-3 16,-14 0-23-1,-1 0-9-15</inkml:trace>
  <inkml:trace contextRef="#ctx0" brushRef="#br1" timeOffset="271861.7473">18137 9182 148 0,'-4'0'114'15,"-3"4"-10"1,-1 10-65-16,4 17-2 16,4-3-11-1,0 6 1 1,12 0-20-16,13-5 2 0,9-3-9 31,0-11 0-31,9-8 0 0,-6-7 0 16,1 0-32-1,-8-22 1 1,-5-15-100-16,-10-12-7 15,-15-10 23 1</inkml:trace>
  <inkml:trace contextRef="#ctx0" brushRef="#br1" timeOffset="271971.7484">18144 8895 165 0,'-3'-4'103'15,"-5"2"-6"-15,3 2-172 16,5 0-2 0,5 0-30-16,17 20 1 15</inkml:trace>
  <inkml:trace contextRef="#ctx0" brushRef="#br1" timeOffset="272191.7506">18585 9282 229 0,'0'4'133'16,"-3"3"-3"-16,-5 3-121 15,4 4 1-15,4 4-78 16,0-2 0-16,0-2-66 15,19-11-13 1,3-3 75 0</inkml:trace>
  <inkml:trace contextRef="#ctx0" brushRef="#br1" timeOffset="272451.7532">18829 8768 232 0,'0'0'133'15,"0"-4"-3"-15,4 4-123 16,22 4 2 0,7 37-9-16,4 17 0 0,-7 25 0 31,-4 15 0-31,-12 5 0 15,-14 1 0-15,-7-3-41 16,-34-9 2 0,-11-1-92-16,-18-15-10 15,-22-18 36 1</inkml:trace>
  <inkml:trace contextRef="#ctx0" brushRef="#br1" timeOffset="272881.7575">16176 8819 178 0,'-14'0'119'0,"-4"0"-7"16,-8 21-82-1,-3 28 0-15,15 23-11 16,5 15 0 0,9 22-18-16,9 3 2 15,34-9-53 1,32-9 2-16,32-4-84 15,37-27-11 1,30-29 48-16</inkml:trace>
  <inkml:trace contextRef="#ctx0" brushRef="#br1" timeOffset="273331.762">19518 9102 247 0,'0'0'134'16,"0"0"-4"-1,0 0-130 1,7 14 0-16,15 17 0 15,9 18 0 1,1 10 0-16,2 3 0 16,0 1-11-1,-5-8 2-15,-7 3-121 16,-14-9-3-16,-8-10-6 15</inkml:trace>
  <inkml:trace contextRef="#ctx0" brushRef="#br1" timeOffset="273931.768">14252 10420 156 0,'0'0'134'0,"3"0"-8"16,38 0-86 0,37 0 1-16,18-6-35 15,11-1 2-15,12 3-8 31,-22 4 0-31,-21 0-48 0,-16 0 2 16,-23 0-86 0,-22 0-10-16,-15 0 44 15</inkml:trace>
  <inkml:trace contextRef="#ctx0" brushRef="#br1" timeOffset="274281.7715">14626 10176 211 0,'-4'0'134'16,"4"14"-6"-16,0 23-112 15,0 11 1-15,0 17-15 16,11 13 1 0,7-6-3-1,-7-3 0-15,1-14 0 16,-5-14 0-1,-3-9 0-15,0-18 0 16,-4-7 0-16,0 0 0 16,0-7-48-1,4 0 1-15,-1 0-85 16,4 0-10-1,4-7 45-15</inkml:trace>
  <inkml:trace contextRef="#ctx0" brushRef="#br1" timeOffset="280564.8346">15907 10282 129 0,'3'-7'121'16,"5"0"-11"-16,0-3-75 15,3 0-1 1,-4 10-23 0,-3 0 0-16,-4 24 4 15,-7 11 0-15,-13 10-5 16,2-8 1-1,4-6-7-15,3-9 1 16,11-2-5 0,11-6 0-16,26-4 0 15,14-3 0 1,16-3 0-16,-8-4 0 15,4 0-33 1,-11 0 2-16,-15 0-100 16,-11-11-7-16,-11-16 23 31</inkml:trace>
  <inkml:trace contextRef="#ctx0" brushRef="#br1" timeOffset="280764.8366">16136 10289 221 0,'-3'25'134'0,"3"16"-4"0,-4 18-118 16,1 10 2 0,3 7-14-16,0-7 0 15,0-5-15 1,7-13 2-1,4-10-117-15,3-10-4 16,2-24-1 0</inkml:trace>
  <inkml:trace contextRef="#ctx0" brushRef="#br1" timeOffset="281424.8432">17514 10314 197 0,'0'0'129'15,"-11"0"-8"1,-11 14-99-16,3 10 1 15,1 10-14 1,7 8 1-16,7 6-10 16,4-6 0-16,8-5 0 15,14-5 0 1,8-5 0-16,-1-2 0 15,4-11-26 1,-3-4 2-16,-4-10-106 16,8-8-7-1,-17-43 14-15</inkml:trace>
  <inkml:trace contextRef="#ctx0" brushRef="#br1" timeOffset="281544.8444">17551 10068 194 0,'0'0'87'0,"0"0"-6"16,0 0-189-1,19 0-9 1,10 0 23-16</inkml:trace>
  <inkml:trace contextRef="#ctx0" brushRef="#br1" timeOffset="282264.8516">18074 10486 113 0,'0'0'106'16,"-4"0"-7"-16,-15 0-58 16,1 0 1-1,-1 0-13 1,4 0 0-16,5 0-10 15,3 0 0-15,7 0-13 32,0 0 2-32,17-3-8 15,13 0 0-15,8 3 0 16,-6-4 0-16,-3 4 0 15,-2 0 0 1,-4 4 0 0,-12 9 0-16,-8 4 0 15,-3 5 0 1,-11 1 0-16,-19-1 0 0,5-9 0 31,6 1 0-31,4-7 0 16,15-4 0-16,0 1 0 15,22 3 0 1,8 7 0-16,4 2 0 15,-13 6 0 1,-13 2 0-16,-8 4 0 16,-22 0 0-1,-22-5 0-15,2-1 0 16,5-5-41-1,8-10 1-15,10-7-91 16,19-4-10-16,4-16 37 16</inkml:trace>
  <inkml:trace contextRef="#ctx0" brushRef="#br1" timeOffset="282524.8542">18519 10565 227 0,'3'0'133'0,"26"0"-3"16,24 0-122 0,13-10 0-16,15 4-137 15,-3 3-4 1,0-4-13-16</inkml:trace>
  <inkml:trace contextRef="#ctx0" brushRef="#br1" timeOffset="282994.8589">19196 10379 198 0,'-7'0'133'16,"-8"0"-7"-1,-8 7-104 1,-2 14 0-16,2 10-18 16,9 11 2-16,6-4-6 15,8-5 0-15,11 3 0 16,19-9 0-1,3-6 0 1,1-3 0-16,14-11 0 16,-11-4 0-1,3-3-114-15,-3 0-3 16,-7-24-27-1</inkml:trace>
  <inkml:trace contextRef="#ctx0" brushRef="#br1" timeOffset="283104.86">19225 10164 184 0,'0'-3'0'15,"0"0"0"-15,12 3-117 16</inkml:trace>
  <inkml:trace contextRef="#ctx0" brushRef="#br1" timeOffset="283364.8626">19547 10597 247 0,'-3'7'134'0,"-4"11"-4"16,3 5-130-1,0 13 0 1,4 1 0-16,0 2 0 0,0-6-33 31,0-4 2-31,11-5-100 0,4-14-7 31,4-10 23-31</inkml:trace>
  <inkml:trace contextRef="#ctx0" brushRef="#br1" timeOffset="283654.8655">19766 10072 238 0,'0'0'133'16,"26"0"-5"-16,12 20-125 15,2 28 1-15,8 18-4 32,-7 25 1-32,-15 9 0 0,-8 10 2 15,-18-6-25 1,-7-14 2-16,-30-7-110 15,-12-17-6 1,-10-10 9 0</inkml:trace>
  <inkml:trace contextRef="#ctx0" brushRef="#br1" timeOffset="284134.8703">16996 10055 156 0,'-7'-4'113'0,"-20"4"-7"16,-13 4-77 0,-1 30 0-16,8 21-7 0,29 28 1 15,11 14-12 1,45-1 0-1,15 2-51-15,7-8 1 16,9-11-92 0,-18-19-9-1,2-27 39-15</inkml:trace>
  <inkml:trace contextRef="#ctx0" brushRef="#br1" timeOffset="290160.932">15529 11650 138 0,'-3'0'120'0,"-1"0"-8"16,0 0-78 0,4 0 0-1,0 0-13-15,23 0 0 16,25 0-6-16,14-8 1 15,13 1-16 1,-5 0 0-16,-4 0 0 16,-10 0 0-1,-8 4-28-15,-18 0 2 16,-8 3-104-1,-10 0-8-15,-12 0 18 16</inkml:trace>
  <inkml:trace contextRef="#ctx0" brushRef="#br1" timeOffset="290490.9353">15722 11379 171 0,'0'0'129'15,"0"0"-9"-15,-4 28-86 16,4 20 0-1,0 18-23 1,0 10 1-16,8 7-12 16,-4-7 0-1,3-13 0-15,-3-11 0 0,-4-18-83 16,3-6 0-1,5-14-53 1,2-14-14-16,3 0 95 16</inkml:trace>
  <inkml:trace contextRef="#ctx0" brushRef="#br1" timeOffset="293590.9663">16807 11369 167 0,'0'-8'125'16,"0"6"-7"-1,0-6-98-15,0 4 0 16,0 4-14-1,0 8 1-15,0 23 8 0,3 25 1 32,1 9-8-32,0 14 1 15,-4-1-9 1,0-10 0-16,0-9 0 15,0-18 0 1,0-6 0-16,-4-11 0 16,0-10-39-1,4-3 2-15,0-5-94 16,19-6-9-16,7 0 32 15</inkml:trace>
  <inkml:trace contextRef="#ctx0" brushRef="#br1" timeOffset="294430.9747">17203 11490 109 0,'-7'0'110'15,"7"-4"-7"1,0-2-59-16,0-5 2 16,7-3-18-1,20 1 1-15,5-2-13 16,19 2 1-1,2-1-13-15,-1 4 1 16,-8 6-5-16,-3 4 0 16,-7 0 0-1,-9 14 0-15,2 0 0 16,-17 7 0-1,-6 3 0-15,-4 3 0 32,0 8 0-32,-7 10 0 0,-16 0 0 31,-9 8 0-31,-6 1 0 0,5-1 0 15,4-5 0 1,10-7 0 0,19-10 0-16,11-10 0 0,37-7 0 31,22-7 0-31,12-4 0 0,-4-3 0 15,0 0 0 1,-16 0 0 0,-10 0 0-16,-22 0 0 15,-8 0 0 1,-11 0 0-16,-11 0 0 15,0 0 0 1,-8 0-6-16,-14 0 2 16,8 0-125-1,-1 0-4-15,0 0-11 16</inkml:trace>
  <inkml:trace contextRef="#ctx0" brushRef="#br1" timeOffset="298841.0188">18681 11555 157 0,'0'0'129'16,"4"0"-8"-16,29 0-81 16,19 5 0-1,29-5-29-15,12 0 2 16,4 0-13-1,-16 0 0-15,-14 0 0 16,-27-5 0-16,-18 2 0 16,-8 3 0-1,-5 0-15-15,-5 0 2 16,-1 0-53-1,1 0-1-15,-4 3-54 32,0 8-12-32,0-5 60 0</inkml:trace>
  <inkml:trace contextRef="#ctx0" brushRef="#br1" timeOffset="299161.022">18703 11750 215 0,'0'0'135'16,"4"0"-5"-16,36 0-115 15,32 0 1 1,34 0-16-16,13 0 0 0,3 0 0 31,-26-4 0-31,-21 4 0 16,-27 0 0-16,-19 0 0 15,-21 0 0 1,-8 10-35-1,0 5 1-15,0-1-97 16,-3-2-8-16,3-8 28 16</inkml:trace>
  <inkml:trace contextRef="#ctx0" brushRef="#br1" timeOffset="299669.0278">20159 11525 190 0,'0'0'118'16,"-22"0"-7"-1,-8 10-94-15,-7 21 0 0,-7 7 2 16,3 18 0-1,7 2-11-15,5 1 1 16,14 0-8 0,15-4 1-1,7-13-2-15,35-11 0 16,5-14 0-1,24-17 0-15,10 0 0 16,8-27 0-16,-7-19 0 16,-19-5 0-1,-27-9 0-15,-21-5 0 16,-15 3 0-1,-44 6 0-15,-22 14 0 16,-13 18 0-16,-7 15-10 16,17 9 1-1,14 16-121-15,25 19-3 16,18 3-6-1</inkml:trace>
  <inkml:trace contextRef="#ctx0" brushRef="#br2" timeOffset="305548.0874">21511 5937 124 0,'3'-8'99'0,"-3"2"-6"16,3-4-73-1,-3 2-1 1,0 8 1-16,-6 0 0 16,-24 29 3-1,-7 8 1-15,-11 16-3 16,-4 12 1-1,-7 5-11-15,4-1 1 16,-5-7-11-16,8-14 1 16,12-7-2-1,13-16 0-15,6-11-15 16,16-7 2-1,2-7-117 1,3 0-4-16,8-17-1 16</inkml:trace>
  <inkml:trace contextRef="#ctx0" brushRef="#br2" timeOffset="305828.0902">21144 5954 152 0,'0'0'117'0,"0"14"-9"31,0 17-75-31,0 20 0 0,3 9-14 16,13 1 1-1,2 5-13 1,0-10 1-16,-6-4-4 15,7-7 0 1,-5-14-6-16,-7-7-1 0,1-7-40 31,-5-5 0-31,1-10-84 16,-4-2-10-16,0-2 36 15</inkml:trace>
  <inkml:trace contextRef="#ctx0" brushRef="#br2" timeOffset="306048.0924">20962 6217 188 0,'8'0'135'16,"36"-3"-8"-16,16-1-101 15,22-3 1-15,13 7-24 16,-2 0 2-1,0 0-14-15,-19 0 1 16,-7 11-78 0,-19-5-3-16,-3-2-41 31,-20-4-11-31,-18-24 93 0</inkml:trace>
  <inkml:trace contextRef="#ctx0" brushRef="#br2" timeOffset="306448.0964">20903 5847 121 0,'-25'31'117'0,"-16"35"-9"15,-8 34-64 1,1 35-2-1,19 14-18-15,25 3 1 16,19-21-12-16,59-27 1 0,41-34-13 31,29-29 1-31,34-27-2 16,19-14 0-16,-5-32 0 15,-3-22 0 1,-26-19 0 0,-41-13 0-16,-44-23 0 15,-60-7 0-15,-48-9 0 16,-78 0 0-1,-66 18 0-15,-28 21 0 16,-25 20-79 0,23 28-1-16,42 24-56 15,47 14-12 1,59 0 88-16</inkml:trace>
  <inkml:trace contextRef="#ctx0" brushRef="#br2" timeOffset="307548.1074">21051 10449 205 0,'0'0'114'16,"0"-5"-5"-16,0 5-109 15,0 0 0 1,-21 23 12-16,-17 14 0 0,-14 22 4 31,-10 13 0-31,-13 11-7 16,-3-3 1-16,12-7-7 15,10-15 2 1,16-15-5 0,17-14 0-16,13-17-63 15,10-12 2-15,0-24-73 16,17-36-11-16,10-19 64 15</inkml:trace>
  <inkml:trace contextRef="#ctx0" brushRef="#br2" timeOffset="307798.1099">20702 10424 110 0,'0'0'93'0,"0"0"-4"15,5 6-55 1,-5 31-1-16,4 10 7 16,-4 19-1-16,0 9-14 15,-4 5 1 1,-7-3-17-16,4-4 0 15,-2-15-8 1,7-12 2-16,2-8-7 16,-4-15 2-1,4-9-101 1,0-14-2-16,-4 0-35 15,-7-34-9-15</inkml:trace>
  <inkml:trace contextRef="#ctx0" brushRef="#br2" timeOffset="307958.1115">20533 10753 197 0,'4'-4'136'0,"33"4"-7"0,26 0-107 32,18 0 1-32,8 0-22 0,-7 0 2 15,-20 11-25 1,-2-1 2-16,-20 0-110 15,-17-10-6 1,-12-4 9 0</inkml:trace>
  <inkml:trace contextRef="#ctx0" brushRef="#br2" timeOffset="308318.1151">20522 10331 114 0,'-29'13'105'15,"-13"22"-7"1,-13 28-64-16,-4 30 2 15,11 21-13 1,29 13 1-16,19 8 1 16,26-13 0-1,48-25-12-15,41-25 1 16,26-40-14-1,29-32 0-15,23-34 0 16,-19-40 0-16,-26-19 0 16,-56-18 0-1,-65-9 0-15,-43 5 0 31,-61 18 0-31,-34 29 0 0,-16 29-38 32,-2 29 1-32,29 10-94 15,26 13-9-15,37 23 32 16</inkml:trace>
  <inkml:trace contextRef="#ctx0" brushRef="#br2" timeOffset="308638.1183">21993 10307 176 0,'-12'0'120'16,"-10"21"-8"-16,-15 20-82 16,-15 18 0-1,-4 17-12-15,-11 17 1 16,8 4-17-1,4-7 2 1,18-6-4-16,7-23 0 0,8-22-32 31,15-15 2-31,7-24-101 0,0-24-7 16,7-35 22-1</inkml:trace>
  <inkml:trace contextRef="#ctx0" brushRef="#br2" timeOffset="308838.1203">21655 10483 185 0,'8'10'131'15,"0"32"-6"-15,2 17-98 16,2 16 1 0,-2 9-22-1,-2 2 0 1,-1-10-5-16,-3-10 1 15,4-20-15 1,-5-16 1-16,-3-12-118 16,0-18-4-16,-3-14-1 15</inkml:trace>
  <inkml:trace contextRef="#ctx0" brushRef="#br2" timeOffset="309018.1221">21499 10663 242 0,'45'-8'133'15,"22"2"-4"-15,25-4-130 16,12-1 0-16,-9-3-74 16,-4-3-2-1,-10-7-54-15,-18-17-14 16,-20-18 82-1</inkml:trace>
  <inkml:trace contextRef="#ctx0" brushRef="#br2" timeOffset="309338.1253">21156 10667 174 0,'-23'65'133'0,"4"39"-8"16,12 32-93-1,14-3 1 1,60-28-27-16,51-40 2 0,49-40-8 31,45-32 0-31,40-56 0 16,6-23 0-16,-16-35 0 15,-54-17 0 1,-76-18 0-16,-76-4 0 15,-72 19 0 1,-91 27 0-16,-77 37 0 16,-44 33 0-1,-18 33-101-15,32 15-2 16,60 29-38-1,71 6-9-15</inkml:trace>
  <inkml:trace contextRef="#ctx0" brushRef="#br2" timeOffset="310433.1367">19678 3985 51 0,'-19'0'50'31,"-14"0"0"-31,-12 0-49 16,-22 21 1-16,-14 20 8 16,-12 15 2-1,-14 10 0-15,3 31 2 16,1 7-1-1,18 17 2-15,14 10-2 16,20 0 0 0,17 15-5-16,34-11-1 15,18 1 2 1,45-9-1-16,36-13 6 0,35-21 0 31,29-38 17-31,22-33 1 16,30-26 0-1,8-55 0-15,-9-41-18 16,-28-35 1-1,-38-27-11-15,-63-26 0 16,-66-11-12-16,-53 7 0 16,-77 30-18-1,-48 40 1-15,-37 33-73 16,-8 40-4-1,11 25-9-15</inkml:trace>
  <inkml:trace contextRef="#ctx0" brushRef="#br2" timeOffset="311093.1433">20830 4131 45 0,'-19'-4'56'16,"-18"4"0"-1,-26 0-29-15,-15 32 0 16,-11 26 1 0,-8 29-1-16,16 34-14 15,29 31 0 1,27 17-1-16,28 18-1 15,56-21 13-15,37-20-1 16,53-42 2 0,48-42-1-16,35-45-12 15,45-31 0 1,17-51-3-16,-10-42 0 31,-24-39-4-31,-56-37 0 0,-70-10-8 31,-90-2 0-31,-74 26-10 0,-99 34 1 16,-75 34-36-1,-44 36-2 1,-23 38-61-16,30 23-10 0,41 4 44 31</inkml:trace>
  <inkml:trace contextRef="#ctx0" brushRef="#br2" timeOffset="311883.1512">15129 5684 59 0,'0'-10'57'0,"-19"-11"-2"0,-14-3-48 31,-11-5 0-31,-19 17 3 16,-11 12 0-16,-19 10-4 15,-3 41 2 1,-11 19-5 0,-12 40 2-16,4 25-2 15,8 17 1 1,22 5 0-16,29 9-1 15,34-10 9-15,26-9 1 16,55-21 18 0,51-37-1-16,47-30 2 15,46-52 2 1,37-31-5-16,20-66 0 15,-5-38-7 1,-36-34 0-16,-67-18-19 16,-78-4 1-1,-74 11-20-15,-63 28 1 16,-70 33-22-16,-38 40 0 15,-21 38-52 1,3 27-3 0,37 7-9-16,45 24-3 15</inkml:trace>
  <inkml:trace contextRef="#ctx0" brushRef="#br2" timeOffset="312323.1556">16637 5438 98 0,'-38'-6'72'0,"-32"-8"-4"16,-44 14-60 0,-34 10 2-16,-30 53 14 15,-1 44 0 1,21 52-9-16,27 42 2 15,54 16-1 1,55 2 2-16,41-35 13 31,69-47-1-31,49-54-3 0,45-59 1 16,40-44-18-1,18-59 1-15,9-54-10 16,-31-36 2-16,-40-20-3 31,-72-17 0-31,-75 17-18 0,-53 26 2 16,-90 42-111-1,-57 52-4-15,-43 31-1 16</inkml:trace>
  <inkml:trace contextRef="#ctx0" brushRef="#br2" timeOffset="313063.163">16444 8636 118 0,'-15'-4'80'0,"-18"1"-4"16,-22-1-81-1,-12 28 0 1,-18 35 3-16,-11 34 0 0,17 36 7 15,16 47-1 1,33 14-1 0,30 15 0-16,34-19 24 15,48-33-1 1,39-46 14-16,28-66 1 15,29-41-12 1,12-62 1-16,-10-49-13 16,-22-31 1-1,-34-13-19-15,-54-12-1 16,-70 2-13-16,-40 23 0 15,-72 30-21 1,-47 40 1-16,-22 41-82 16,-1 31-8-1,24 4 20 1</inkml:trace>
  <inkml:trace contextRef="#ctx0" brushRef="#br2" timeOffset="313543.1678">18826 8441 0 0,'-64'-10'56'15,"-43"3"3"1,-56 7-10-16,-18 17-1 0,-12 46-20 31,8 44-1-31,41 32-12 16,29 34 1-16,44 14-4 15,60-4 1 1,37-31 22-16,85-48 2 15,52-56-1 1,44-48 1-16,42-41-22 16,2-53 0-1,-13-20-9-15,-49-31 1 16,-68-10-12-1,-83 2 1-15,-68 8-24 16,-88 34 0-16,-60 42-78 16,-30 52-3-1,-2 24-6-15,24 51-1 16</inkml:trace>
  <inkml:trace contextRef="#ctx0" brushRef="#br2" timeOffset="314103.1734">17626 9649 69 0,'-27'0'61'16,"-24"4"-1"-1,-30 30-45-15,-20 19 0 16,-3 39 6-1,-3 33 1-15,10 24-10 16,24 20 2-16,36 0 1 16,37 5 0-1,25-25 11-15,64-31 0 16,41-39 1-1,56-48-1-15,35-34-10 16,31-60 0 0,11-44-4-1,-29-23 1-15,-60-20-13 16,-69-3 1-16,-85 5-20 15,-56 17 1-15,-79 33-2 16,-52 33 0 0,-25 44-37-1,6 21 1-15,24 35-51 16,47 27-8-1,67 4 55 1</inkml:trace>
  <inkml:trace contextRef="#ctx0" brushRef="#br2" timeOffset="314553.1779">19647 9978 3 0,'-40'-17'45'0,"-27"-8"0"16,-36 8-7-1,-12 13 0-15,-15 15 2 16,16 48 0 0,-5 30-10-16,34 33 0 15,33 20-18 1,41 10 0-16,37-3 12 15,66-14 3 1,45-31 15-16,37-39 1 16,23-48-23-1,25-34 2 1,-7-52-22-16,-23-41 0 0,-55-23 0 31,-74-15 0-31,-70-7-28 0,-101-1 2 16,-65 24-104-1,-35 28-8 1,-18 32 18-16</inkml:trace>
  <inkml:trace contextRef="#ctx0" brushRef="#br2" timeOffset="315883.1912">12703 8785 94 0,'-14'0'70'0,"-5"24"-2"15,-3 27-67 1,-1 19 0-16,15 36 4 31,8 23-1-31,24 16-1 0,35 7 1 16,33 8 1-1,26-29 2-15,41-20 8 16,20-42 0-16,21-49 20 31,10-30-1-31,18-55 3 0,-14-29-2 16,-14-27-15-1,-37-17 0-15,-45-7-15 16,-51 0 1-1,-67 6-13 1,-59 21 1-16,-89 25-8 16,-67 44 1-1,-64 42-105-15,-27 31-7 0,-6 36-1 31</inkml:trace>
  <inkml:trace contextRef="#ctx0" brushRef="#br1" timeOffset="321605.2495">11411 13050 154 0,'0'-10'125'16,"0"-1"-8"-16,0 1-91 16,0 3 0-1,0 7-22 1,0 0 1-16,0 24 7 15,0 18 0 1,11 6-2-16,-8 7 1 0,1 8-7 31,-4-4 1-31,0-4-5 16,-12 1 0-16,-1-15-38 15,4-13 1 1,6-18-94 0,3-10-9-16,0-21 32 15</inkml:trace>
  <inkml:trace contextRef="#ctx0" brushRef="#br1" timeOffset="321895.2524">11717 13064 184 0,'5'-4'114'15,"-5"4"-6"1,0 0-102-16,-5 4 1 15,-20 16-3 1,-12 19 1-16,-4 0 5 16,1-2-2-16,3-6 3 15,11-3 0 1,7-11 2-16,19-9 0 15,0 2-5 1,26 4 1 0,18 3-9-16,8 3 0 15,4 1 0 1,-9 6 0-1,-6-1-34-15,-7-2 2 0,-12-4-99 16,8-6-7 0,-12-11 24-16</inkml:trace>
  <inkml:trace contextRef="#ctx0" brushRef="#br1" timeOffset="322275.2562">12137 13078 150 0,'0'0'96'16,"-11"0"-6"-16,-19 11-84 16,-8 19 0-16,-3 9 11 15,1 12 1 1,11-2 10-1,15 2 1-15,14-2-3 16,7-11 0-16,29-10-17 31,9-7 1-31,-4-7-28 0,10-8 1 16,-10-2-113-1,4-4-5-15,-16 0 5 16</inkml:trace>
  <inkml:trace contextRef="#ctx0" brushRef="#br1" timeOffset="322685.2603">12459 13029 225 0,'0'0'132'32,"3"0"-4"-32,-3 7-118 15,0 17 0-15,0 5-8 16,0 12 2-1,0 8-4 1,0-8 0-16,-10 10 0 16,-5-2 0-16,0 0 0 15,1-8 0 1,2-13 0-16,12-7 0 15,7-11 0 1,31-10 0-16,13 0 0 16,31 0 0-1,-4-7 0-15,-1 0 0 16,-6 4-62-1,-5 3 1 1,-18 0-73-16,-7 0-11 0,-19 0 65 31</inkml:trace>
  <inkml:trace contextRef="#ctx0" brushRef="#br1" timeOffset="327385.3073">13947 13043 207 0,'0'0'121'0,"0"0"-6"16,5 17-110-1,5 15 0-15,2 16-2 16,-1 1 0-1,0-1-1 1,-4 0 0-16,0-9-39 0,-3-12 1 16,-4-9-86-1,0-12-9-15,-11-6 37 16</inkml:trace>
  <inkml:trace contextRef="#ctx0" brushRef="#br1" timeOffset="327535.3088">13814 13268 247 0,'23'-7'134'16,"32"-3"-4"-1,11-4-168 1,8-3 3-16,1 6-97 16,-8 7-8-1,-12 2 31 1</inkml:trace>
  <inkml:trace contextRef="#ctx0" brushRef="#br1" timeOffset="327855.312">14522 13099 137 0,'-19'0'105'16,"0"27"-8"-1,-10 11-74-15,11 7 3 16,10 17 8-16,8-13 1 16,37-14-10-1,19-25 0-15,-1-10-24 16,12-7 2-1,-22-25-3-15,-24-1 0 32,-21-9-7-32,-10 0 2 0,-42 8-118 15,-19 6-3 1,4 7-15-16</inkml:trace>
  <inkml:trace contextRef="#ctx0" brushRef="#br1" timeOffset="328315.3166">15466 12933 187 0,'-36'0'120'0,"-1"14"-7"16,-12 19-94-1,15 10 0-15,34 6-3 16,11-2 1-1,45-2-10-15,0-10 1 16,7-11-7 0,-18-3 0-16,-28-7 0 15,-17 3 1-15,-20 5-8 31,-29-3 2-31,-18 6-71 0,15-8-1 16,15-6-55 0,22-8-13-16,15-3 81 15</inkml:trace>
  <inkml:trace contextRef="#ctx0" brushRef="#br1" timeOffset="328945.3229">15851 13068 192 0,'0'0'126'31,"-7"14"-6"-31,-8 17-97 15,1 6 0-15,2 6-13 16,12-6 1 0,15-9-9-1,15-18 2-15,15-10-4 16,-1-7 0-1,-7-17 0-15,-11-4 0 16,-8 4 0-16,-10 11 0 16,-8 9 0-1,0 4 0-15,0 21 0 16,7 7 0-1,8 2-9-15,12-6 1 16,-9-6-73 0,7-14-1-16,-7-4-39 15,-6-8-11-15,-5-16 160 16,-7 0-1-1,0 4 72-15,3 16-6 16,1 4-42 0,4 17 1-1,3 21-19-15,1 3 0 16,-2 1-25-1,5-4 1 1,-6-13-9-16,-3-15 0 0,-6-10 0 16,0-6 0-1,0-33 0-15,0-16 0 16,4-11 0-1,7-7 0 1,8 4 0-16,14 17 0 16,0 21 0-1,15 10 0-15,-19 18 0 16,-10 3 0-1,-19 34 0-15,0 7 0 16,-33 8-70-16,-4 3 0 16,-8-14-65-1,12-10-12-15,14-21 77 16</inkml:trace>
  <inkml:trace contextRef="#ctx0" brushRef="#br1" timeOffset="329505.3285">16527 13082 187 0,'0'2'138'16,"0"6"-8"-16,28-1-103 15,20-7 2 1,19 0-29-16,-4-17 0 0,-7-7 0 31,-18-5 0-31,-24 2 0 16,-14-4 0-1,-27 11 0-15,-25 12 0 16,5 8 0 0,-2 31 0-16,9 18 0 15,17 6 0-15,23 7 0 16,11-3 0-1,34-11 0-15,6-10 0 16,5-16-33 0,11-13 1-16,-7-9-99 15,-16-13-7 1,-11-29 24-16</inkml:trace>
  <inkml:trace contextRef="#ctx0" brushRef="#br1" timeOffset="329725.3307">16978 12974 216 0,'3'0'135'0,"15"24"-5"15,1 4-116 1,11 4 2 0,-8-6-16-16,4 3 0 15,-1-16 0 1,5-9 0-1,-3-4 0-15,-2-11 0 0,-2-16-51 16,3 3 1 0,0-8-82-16,9 1-11 15,7-3 50 1</inkml:trace>
  <inkml:trace contextRef="#ctx0" brushRef="#br1" timeOffset="330465.3381">17830 12919 173 0,'0'14'119'15,"0"10"-6"-15,0 24-85 16,0 7 0-16,0 4-9 31,3 3 0-31,1-16-14 0,-4-5 2 31,0-16-7-31,0-21 0 0,0-4 0 16,4-26 0 0,-1-18 0-1,1-2 0-15,10-5 0 16,9-1 0-1,3 7 0-15,-4 10 0 0,7 15 0 32,-6 10 0-32,-4 10 0 15,4 10 0-15,-9 21 0 16,-7 6 0-1,0 1 0-15,-3 11 0 16,-4-18 0 0,0-10 0-16,0-10 0 15,3-11 0 1,2 0 0-16,2-15 0 15,4-8 0 1,3-5 0-16,-3-3 0 16,5 16 0-16,-5 13 0 15,3 2 0 1,-3 2 0-16,5 27 0 15,2-5 0 1,-1 1 0-16,3-6 0 16,2-4 0-1,5-12-89-15,9-3-1 16,-3-6-48-1,-3-19-12 1,-4-3 106-16</inkml:trace>
  <inkml:trace contextRef="#ctx0" brushRef="#br1" timeOffset="330775.3412">18428 13068 189 0,'0'0'138'0,"0"0"-8"16,5 4-104-1,17-1 2 1,12-3-28-16,13 0 0 16,6-7 0-1,-5-11 0-15,-15-3 0 16,-15 1 0-1,-18-5 0-15,-7 9 0 16,-30 5 0 0,-11 11 0-16,-12 21 0 15,13 17 0 1,2 10 0-16,15 14 0 15,19-7 0 1,11-13 0-16,30 0 0 16,22-24 0-16,14-16-55 15,5-2 1 1,6-24-79-16,-3-24-10 15,8-7 54 1</inkml:trace>
  <inkml:trace contextRef="#ctx0" brushRef="#br1" timeOffset="331075.3442">18959 12825 206 0,'-15'0'128'15,"0"8"-7"-15,-10 16-103 16,6 10 0-16,12 12-10 16,7 1 1-1,7 2-8 1,15-7 1-16,0-1-2 15,-4-10 0 1,5-6 0 0,-15-12 0-16,-5 1 0 15,-3-4 0-15,-11 11 0 16,-18 10 0-16,-1 1 0 15,1-5 0 1,6 1 0 0,8-11 0-16,12-7-30 15,3-10 1 1,6 0-101-16,21-17-8 0,6-25 21 31</inkml:trace>
  <inkml:trace contextRef="#ctx0" brushRef="#br1" timeOffset="331495.3484">19292 12646 247 0,'0'0'134'16,"4"0"-4"-1,3 3-130-15,4 21 0 16,1 29 0-1,-10 15 0-15,-2 12 0 16,0 3 0 0,-10 0 0-16,-9-10 0 15,1-18 0 1,2-18 0-1,10-15 0-15,6-19 0 0,3-3 0 32,31-31 0-32,17-6 0 0,5-2 0 15,-4 5 0 1,11 20 0-1,-11 14 0-15,-4 0 0 0,4 21 0 32,-3 20 0-32,2 3 0 0,1-2 0 31,11 3-18-31,-1-13 1 15,5-12-113 1,-3-10-5-16,2-10 5 16</inkml:trace>
  <inkml:trace contextRef="#ctx0" brushRef="#br1" timeOffset="334817.3827">12225 14247 192 0,'0'0'114'0,"-3"0"-6"16,-8 7-93-1,0 14 1-15,0 13 6 31,7 8 1-31,4 0-13 0,7-4 1 16,15-3-11 0,5-8 0-16,2-3 0 15,5-7 0-15,-1-10-125 31,4-7-4-31,3-9-17 0</inkml:trace>
  <inkml:trace contextRef="#ctx0" brushRef="#br1" timeOffset="334947.384">12325 14030 216 0,'-2'0'59'16,"2"-4"-2"0,0 4-179-16,0-4-11 0,17 4 69 31</inkml:trace>
  <inkml:trace contextRef="#ctx0" brushRef="#br1" timeOffset="335547.39">12929 14587 158 0,'-6'-4'121'15,"0"1"-9"1,-1 3-86-16,4 0 1 0,3-4-13 16,3 0 0-1,31 2-5-15,11-6 0 16,21 4-11-1,-11 1 0 1,-10 3-1-16,-15 0 1 16,-20 21 9-1,-10 7 1-15,-21 20-1 16,-12-3 1-1,-8 4-8-15,10-12 0 16,21-2 0-16,10-14 0 16,26-10 0-1,26-4 0-15,18-3-45 16,9-4 1-1,-6 0-88-15,0-4-9 16,-10-10 41 0</inkml:trace>
  <inkml:trace contextRef="#ctx0" brushRef="#br1" timeOffset="335787.3924">13629 14407 207 0,'0'0'136'16,"4"3"-6"-1,21 0-112 1,27-3 2-16,12 0-33 15,-1 0 1 1,3 0-118-16,0-3-4 0,-17 0-1 31</inkml:trace>
  <inkml:trace contextRef="#ctx0" brushRef="#br1" timeOffset="336277.3973">14759 14355 167 0,'-8'7'123'0,"1"13"-7"15,-4 11-81 1,7 10 1 0,4 5-20-16,15-1 2 15,15-1-18 1,6-5 0-1,6-8 0-15,-5-11 0 16,3-8-107-16,1-12-1 16,-4-8-34-1,-3-33-9-15</inkml:trace>
  <inkml:trace contextRef="#ctx0" brushRef="#br1" timeOffset="336387.3984">14818 14071 163 0,'0'0'14'16,"0"0"-1"-1,0 0-119-15</inkml:trace>
  <inkml:trace contextRef="#ctx0" brushRef="#br1" timeOffset="337227.4068">15274 14493 130 0,'-8'0'110'0,"2"4"-8"31,-3 3-54-31,9-7 0 0,0 0-18 31,30 0 1-31,18 0-26 0,12 0 2 16,3 0-7-1,-19 0 0 1,-7 20 0-16,-22 8 0 0,-15 3 0 31,-15 4 0-31,-22 6 0 0,7-9 0 16,5-8 0-1,10-7 0 1,15 0 0-16,18-3 0 16,13 3 0-1,-10 0 0-15,-2 4 0 16,-19 4 0-1,-15 2 0-15,-19-6 0 16,-14-4-30 0,7-7 1-16,8-6-101 15,7-4-8 1,18-10 21-16</inkml:trace>
  <inkml:trace contextRef="#ctx0" brushRef="#br1" timeOffset="337607.4106">14774 13999 247 0,'0'-8'134'15,"0"1"-4"-15,0-2-130 16,7 5 0-16,-4 0 0 15,2 4 0 1,-5 0-87 0,0 0-1-16,4 10-50 15,-1 0-11 1,8 2 100-16</inkml:trace>
  <inkml:trace contextRef="#ctx0" brushRef="#br1" timeOffset="338317.4177">12185 14009 195 0,'4'0'137'16,"-4"0"-7"-16,3 0-106 31,-3 0 1-31,0 0-25 0,0 0 0 16,0 0 0-1,0 0 0-15,0 0 0 16,0 0 0 0,0 0-104-1,0 0-1-15,4 0-36 0,0 0-10 31</inkml:trace>
  <inkml:trace contextRef="#ctx0" brushRef="#br1" timeOffset="338857.4231">16699 14154 247 0,'0'0'134'0,"11"0"-4"16,30 0-130-1,29 0 0 1,19 0 0-16,4-7 0 0,11 4 0 31,-26 3 0-31,-11 0-30 0,-23 0 1 16,-14 3-101-1,-23 4-8 1,-7 0 21-16</inkml:trace>
  <inkml:trace contextRef="#ctx0" brushRef="#br1" timeOffset="339057.4251">16755 14417 247 0,'41'0'134'16,"22"0"-4"-1,33-10-130-15,11 3 0 16,1 7-4-1,-19 0 2-15,-26 0-127 32,-15 13-4-32,-22 8-13 0</inkml:trace>
  <inkml:trace contextRef="#ctx0" brushRef="#br1" timeOffset="340857.4431">18107 14182 188 0,'0'0'138'0,"21"3"-8"15,32 0-103 1,25-3 1-16,18 0-28 15,0 0 0 1,-3 0 0 0,-26 0 0-16,-23 0 0 0,-25 0 0 15,-19 0-2 1,0 0 1-16,-27 4-83 15,2 6-1 1,2-6-51 0,16-4-13-16,7-4 96 15</inkml:trace>
  <inkml:trace contextRef="#ctx0" brushRef="#br1" timeOffset="341567.4502">19007 13922 135 0,'-11'-3'111'16,"-4"3"-8"-16,-7-4-69 15,4 4-2 1,14 0-7-16,4 0 1 31,0-3-9-31,33 0 1 0,25-1-14 31,10-4 2-31,14 6-6 0,-5-2 0 16,-4 4 0 0,-20 0 0-1,-20 18 0-15,-21 16 0 0,-16 0 0 31,-33 2 0-31,-15 1 0 0,-7-8 0 16,18-10 0 0,7-5 0-1,27-4 0-15,7-2 0 16,26 2 0-1,15 4 0-15,3 10 0 16,-10 7 0 0,-20 3 0-16,-14 9 0 15,-29 1 0 1,-23 5 0-16,-14-11 0 15,13-4 0 1,13-13-116-16,21-10-4 16,19-11-24-16</inkml:trace>
  <inkml:trace contextRef="#ctx0" brushRef="#br1" timeOffset="342090.4557">19592 14085 220 0,'0'0'134'16,"0"0"-4"-1,0 13-117 1,0 19 1-16,7 13-14 0,4 6 0 16,7 2 0-1,1 5 0-15,-7-6 0 16,-9-4 0-1,-3-9 0 1,0-4 0-16,0-19 0 16,0-9 0-1,0-7 0-15,0-30 0 0,16-26 0 31,9-20 0-31,9-14 0 16,7-4 0-16,6 2 0 16,-7 18 0-1,2 12 0 1,-12 17 0-16,-8 25 0 15,-11 12 0 1,0 8 0-16,0 22 0 16,0 22 0-16,0 19 0 15,1 2 0 1,-1 5 0-16,-1 3 0 15,2-5 0 1,-1-1 0-16,1-9 0 16,-2-7 0-1,0 2 0-15,-1-12-44 16,-2-6 1-1,-7-35-89-15,0 0 132 0,7 39-141 16,-7-39 40 0</inkml:trace>
  <inkml:trace contextRef="#ctx0" brushRef="#br1" timeOffset="343020.465">19785 14362 187 0,'29'0'96'15,"12"0"-5"1,14 0-196-1,9 0-7-15,-1 0 7 16</inkml:trace>
  <inkml:trace contextRef="#ctx0" brushRef="#br2" timeOffset="347400.5088">19999 15068 197 0,'4'-7'133'16,"0"-4"-7"-16,0 4-107 16,-4 7 0-1,-4 0-15 1,-18 32 0-16,-19 19 0 15,-7 15 1 1,-4 10-5-16,-3 7 0 16,-5-7 0-1,16-6 0-15,10-15-18 16,5-17 1-16,17-17-91 15,12-14-4 1,8-7-14-16,25-35-4 16</inkml:trace>
  <inkml:trace contextRef="#ctx0" brushRef="#br2" timeOffset="347640.5112">19802 15102 212 0,'0'0'125'15,"0"0"-6"1,0 24-105-1,0 14 0-15,0 7-4 16,16 14 1 0,-1 10-9-16,-1 1 2 0,-2-2-4 31,-6-2 0-31,3-13-19 0,-5-13 1 15,-4-15-112 1,0-22-5 0,-4-10 6-16</inkml:trace>
  <inkml:trace contextRef="#ctx0" brushRef="#br2" timeOffset="347830.5131">19588 15320 220 0,'0'0'134'15,"26"-7"-4"-15,34-1-117 16,21-9 1-16,15 8-14 15,4-2 0 1,-4 8-45-16,-25 0 2 16,-15-1-88-1,-19-4-11-15,-15-12 41 31</inkml:trace>
  <inkml:trace contextRef="#ctx0" brushRef="#br2" timeOffset="348180.5166">19592 14950 161 0,'-18'34'102'0,"-5"29"-8"32,5 27-86-32,18 27 0 15,7 8 18 1,41-4 0-16,23-13 5 15,21-22 0-15,16-35-20 16,18-30 2 0,26-17-13-16,3-49 0 0,4-25 0 31,-21-30 0-31,-42-11 0 15,-48-10 0-15,-48 0 0 16,-53 14 0 0,-49 24 0-1,-36 30 0-15,-21 34-23 16,0 19 2-16,22 23-109 15,26 22-6 1,48 4 10-16</inkml:trace>
  <inkml:trace contextRef="#ctx0" brushRef="#br2" timeOffset="348540.5202">21466 15019 220 0,'-3'0'123'16,"-20"14"-4"-1,-18 24-107 1,-21 17 1-16,-5 21-2 15,-7 18 2 1,8 3-19-16,1-11 2 16,25-6-65-1,23-28-1-15,11-21-60 16,6-28-13-16,23-20 73 15</inkml:trace>
  <inkml:trace contextRef="#ctx0" brushRef="#br2" timeOffset="348760.5224">21147 15054 216 0,'0'0'125'0,"0"0"-5"16,4 21-109-16,19 16 0 16,2 19-1-1,2 20 0 1,-6 7-7-16,-2 3 2 15,-5-2-5 1,5-4 0-16,-7-15-25 16,-5-13 1-16,-7-15-106 31,0-27-7-31,-19-10 15 0</inkml:trace>
  <inkml:trace contextRef="#ctx0" brushRef="#br2" timeOffset="348950.5243">21037 15327 232 0,'48'-7'133'0,"26"0"-6"0,26-3-129 31,12-5 0-31,-13 6-43 16,-18 2 0-16,-18-7-79 15,-18-11-8 1,-11-16 35-16</inkml:trace>
  <inkml:trace contextRef="#ctx0" brushRef="#br2" timeOffset="349270.5275">21278 14818 165 0,'-41'21'120'0,"-37"38"-8"16,-37 41-89-1,11 31 1-15,11 26-5 16,27 5 1-1,48-10-7-15,29-31 2 16,66-31-15 0,31-42 0-16,44-41 0 15,11-20 0 1,7-43 0-16,-15-29 0 15,-36-23 0 1,-49-13 0 0,-51-4 0-16,-38 0 0 0,-58 21 0 31,-35 32 0-31,-13 23-19 0,-1 29 2 15,25 20-113 1,42 17-5 0,45 18 5-16</inkml:trace>
  <inkml:trace contextRef="#ctx0" brushRef="#br2" timeOffset="349560.5304">22463 14963 201 0,'-16'19'129'16,"-17"14"-6"-1,-22 23-102-15,-11 17 0 16,-5 23-14 0,0 12 2-1,1-1-24-15,19-3 1 16,14-21-116-1,22-31-3-15,15-38-2 0</inkml:trace>
  <inkml:trace contextRef="#ctx0" brushRef="#br2" timeOffset="349790.5327">22114 15008 239 0,'12'0'133'15,"9"32"-4"-15,6 16-125 16,-5 15 2-16,-4 16-6 15,-2 11 0-15,-9 3 0 16,-4 1 0 0,1-11-14-1,0-11 1-15,-1-19-117 16,-3-23-4-1,0-30-1-15</inkml:trace>
  <inkml:trace contextRef="#ctx0" brushRef="#br2" timeOffset="350280.5376">21792 15216 247 0,'30'0'134'16,"33"-7"-4"-16,37 0-130 15,14 0 0 1,13-4-2-16,-13-3 1 15,-3-12-32-15,-18-13 0 16,-7-16-30 0,-24-21 0-16,-28-4 31 31,-34-6-1-31,-23 12 62 0,-58 23 0 31,-33 24 18-31,-31 30 2 0,-10 60-21 31,-6 44 1-31,16 48-12 16,24 43 1-16,39 20-12 15,54-10 2 1,31-39-8-16,63-52 0 0,53-57 0 31,36-58 0-31,49-25 0 16,23-53 0-1,10-36 0-15,-27-22 0 16,-47-8 0-16,-59-11 0 16,-78 7 0-1,-63 16 0-15,-85 26-23 16,-56 29 2-1,-30 18-109-15,-2 19-6 16,6 11 10 0</inkml:trace>
  <inkml:trace contextRef="#ctx0" brushRef="#br2" timeOffset="351820.553">12374 13697 16 0,'0'-13'49'0,"0"-18"2"32,-8 7-34-32,-6-1 0 15,-9 4-17 1,1 14 0-16,-8 7 2 15,-3 7 1 1,-7 31 3-16,2 31-1 16,-6 21 0-16,-1 25 0 15,12 16-1 1,3 11 2-16,11 6 4 15,13 8 0 1,6 0 6-16,25-4 0 16,24-10-4-1,25-14 1-15,11-27 11 16,16-19 1-1,9-33 14 1,12-32 2-16,15-17-13 0,15-45 1 16,18-27-10-1,1-28 0-15,-1-11-9 16,-25-14 0-1,-23-10-9 1,-37-10 2-16,-44-1-5 16,-41 1 1-1,-38 7-11-15,-65 14 0 0,-45 16-17 31,-37 39 1-31,-23 21-71 0,19 26-5 16,34 15-10 0</inkml:trace>
  <inkml:trace contextRef="#ctx0" brushRef="#br2" timeOffset="352430.5591">14729 13508 131 0,'-15'0'78'0,"-10"0"-5"0,-16 23-86 15,-4 40 1-15,-7 40 24 16,1 46 1-1,6 38 7 1,4 27 0-16,8 5-5 16,12-2 0-16,16-16 8 31,5-22 1-31,19-22 1 0,33-33 1 31,22-36-5-31,48-41 0 0,52-47-12 16,51-38 1-1,54-69-10 1,24-45 0-16,1-46 0 15,-45-23 0 1,-55-10 0-16,-85-1 0 0,-81 23 0 31,-62 33 0-31,-86 55-46 16,-80 48 1-16,-69 53-87 15,-56 30-9 1,-36 45 42-16</inkml:trace>
  <inkml:trace contextRef="#ctx0" brushRef="#br2" timeOffset="354909.5847">3415 11936 102 0,'-12'-3'75'0,"-28"3"-5"31,-20 0-65-31,-24 17 0 0,-20 14 7 31,-4 18 0-31,20-4-8 0,24 3 0 16,42-6 4-1,33 2 0 1,56-8 4-16,37 1 1 0,10-6-5 31,-14 4 1-31,-22-7 5 0,-37 3 2 31,-41 3-4-31,-45 8-1 16,-47 0-13 0,-12-1 1-16,0-6-44 15,12-8 1-15,25-13-62 16,34-14-9-1,33 0 46-15</inkml:trace>
  <inkml:trace contextRef="#ctx0" brushRef="#br2" timeOffset="355199.5876">3511 12327 114 0,'0'28'88'16,"-15"10"-4"-16,0 15-55 31,15 5 0-31,11-14 16 0,30-12-2 15,13-21-13 1,11-11 1-16,-14-15-23 16,-13-19 2-1,-24-4-10 1,-14-1 0-16,-26 5-7 0,-22 10 1 15,-8 7-63 1,5 13-1-16,10 4-58 16,19 4-14-1,18-1 72 1</inkml:trace>
  <inkml:trace contextRef="#ctx0" brushRef="#br2" timeOffset="355489.5905">3752 11839 189 0,'0'0'116'15,"0"24"-7"1,0 18-97-16,0 17 0 15,11 16 1-15,7 9 1 16,1 6-4 0,-4 0 0-16,-5-3-11 15,-2-12 1 1,-5-12-40-16,-3-15 1 15,4-23-84 1,0-21-10-16,7-8 33 16</inkml:trace>
  <inkml:trace contextRef="#ctx0" brushRef="#br2" timeOffset="355979.5954">3970 12289 189 0,'11'0'121'0,"11"0"-6"15,0 28-97 1,16 6 1-1,-13 12-5-15,-6 3 1 0,-1 2-8 32,-7-16 1-32,-3-1-6 0,0-17 1 15,-5-13-3 1,-3-4 0-1,0-11 0-15,0-20 0 16,0-7 0 0,0-4 0-16,0 8 0 15,8 13 0 1,6 8 0-16,19 6 0 15,16 7 0-15,17 0 0 16,16 0 0 0,4 0 0-16,-9-7 0 15,-11-14 0 1,-18-4 0-16,-25-2 0 15,-15-1 0 1,-8 4 0-16,-38 11 0 16,-6 13 0-1,-8 6 0-15,4 39 0 16,18 7 0-1,20 7 0-15,10 6 0 16,29-12 0-16,30-5-130 31,19-16-4-31,18-19-13 0</inkml:trace>
  <inkml:trace contextRef="#ctx0" brushRef="#br2" timeOffset="356339.599">5607 12198 202 0,'8'15'122'16,"2"9"-6"-1,18 15-117-15,-8-2 1 16,3 1-116-16,14-13-6 15,0-18-4 1</inkml:trace>
  <inkml:trace contextRef="#ctx0" brushRef="#br2" timeOffset="356439.6">5522 11871 163 0,'0'0'0'15,"0"0"0"-15,14 0-107 0</inkml:trace>
  <inkml:trace contextRef="#ctx0" brushRef="#br2" timeOffset="356759.6032">6415 12247 201 0,'0'0'116'0,"0"15"-4"16,0 16-111-16,0 10 0 15,0 5-30 1,3 12 0-16,1-3-84 16,3 0-7-1,8-6 24 1</inkml:trace>
  <inkml:trace contextRef="#ctx0" brushRef="#br2" timeOffset="357129.6069">7282 12110 193 0,'-5'0'119'16,"1"23"-6"-1,4 9-102-15,0 16 1 16,23-7-6-16,14 8 0 15,7-15-123 1,4-16-4-16,0-18-14 16</inkml:trace>
  <inkml:trace contextRef="#ctx0" brushRef="#br2" timeOffset="357239.608">7204 11801 98 0,'0'0'0'0,"0"0"0"31,29 0-74-31</inkml:trace>
  <inkml:trace contextRef="#ctx0" brushRef="#br2" timeOffset="357579.6114">7725 12133 170 0,'-4'0'113'0,"4"0"-7"16,4 0-91 0,22 10 0-1,8 5-5-15,6 9 0 16,-11 7 7-16,-13 3 1 15,-13 19-3 1,-3-2 1-16,-3-5-14 16,-1-12 2-1,4-3-4-15,7-10 0 16,38-3-130-1,14-5-4-15,15-13-13 16</inkml:trace>
  <inkml:trace contextRef="#ctx0" brushRef="#br2" timeOffset="357879.6144">8892 12051 205 0,'-4'13'132'16,"4"8"-7"-16,0 13-106 16,8 12 0-1,14-2-23-15,11 1 0 0,1-3-126 16,3-15-3-1,7-27-6 1</inkml:trace>
  <inkml:trace contextRef="#ctx0" brushRef="#br2" timeOffset="357999.6156">8740 11705 143 0,'0'0'8'0,"12"0"0"15,21 0-105-15</inkml:trace>
  <inkml:trace contextRef="#ctx0" brushRef="#br2" timeOffset="358449.6201">9366 12143 179 0,'-3'0'129'0,"-4"-2"-7"16,3 2-94-1,4-4 1 1,0 0-21-16,11 1 1 15,15 3-7 1,10 0 0-16,-5 7-1 16,-10 14 1-1,-10 10-2-15,-11 3 0 16,0 1 0-1,0 7 0-15,0-15 0 16,0-6 0 0,8-3 0-16,10-1 0 15,2 3 0-15,-17 8 0 16,-3 13-3-1,-31 1 1-15,-12 10-119 16,-6 0-6 0,5-4-16-16</inkml:trace>
  <inkml:trace contextRef="#ctx0" brushRef="#br1" timeOffset="510133.1497">11786 16261 17 0,'0'0'25'15,"0"0"-24"1,-6-4 1-16,6 4-27 15,0-3 5-15</inkml:trace>
  <inkml:trace contextRef="#ctx0" brushRef="#br1" timeOffset="510863.157">11710 16220 120 0,'-6'0'93'16,"-3"0"-4"-16,-1 0-73 15,-5 0 1 1,4 0-3 0,-4 0 0-16,5 0 7 15,-2 3-2 1,4-3-3-1,5 3 1-15,3-3-10 16,0 0 1-16,0 0-4 16,7 0 1-16,16 0 1 15,10-10 1 1,3 3-1-1,9-3 1-15,0 2-4 16,7 6 0 0,0-2-3-16,-12 4 1 0,1 0 0 31,-12 6 1-31,-3 12 2 15,-8 6 0-15,-13-3-1 16,-5 0 1 0,0 4-4-16,-23-5 0 15,-10 1 0 1,-8-7 0-16,-7-1 0 15,1 1 0 1,-10-6 0-16,17-2 0 16,6 2 0-16,16-6 0 15,18 2 0 1,3 0 0-16,34-4 0 15,11 10 0 1,8-1 0-16,-8 13 0 31,-10-1 0-31,-13 9 0 0,-17 5 0 31,-8 3 0-31,-11 4 0 0,-26-1 0 16,-15-9 0 0,-11 2 0-1,3-10 0-15,8-10 0 0,8-6-24 31,15-8 1-31,14 0-107 0,15-14-7 16,12-15 14 0</inkml:trace>
  <inkml:trace contextRef="#ctx0" brushRef="#br1" timeOffset="511623.1646">12295 16738 207 0,'0'11'124'16,"0"10"-6"-16,0 0-106 0,0-1 0 16,0-6 0-1,0-7 0-15,0-7-6 16,0 0 2-1,0-14-8 1,0-20 0-16,5-12 0 16,2-12 0-1,0-1 0 1,2 0 0-16,-3-7 0 15,2 11 0-15,-1 6 0 16,1 5 0-16,-2 12 0 16,2 8 0-1,-4 7 0 1,0 7 0-16,2-1 0 15,3 8 0 1,-2 3 0-16,5 0 0 16,2 3 0-16,8 18 0 15,8 6 0 1,-8 8 0-16,7 10 0 15,-6-3 0 1,-5 16 0-16,-3 1 0 16,-1 0 0-1,-2-1 0-15,-2 2 0 16,-2-8 0-1,0-14 0-15,-4-10 0 16,0-10 0-16,-4-3 0 16,0-11-58-1,3-4 2 1,1 0-77-16,0-27-11 15,2 3 57 1</inkml:trace>
  <inkml:trace contextRef="#ctx0" brushRef="#br1" timeOffset="511863.167">12333 16590 205 0,'0'-7'136'15,"0"3"-6"1,0 1-111-16,15-4 2 16,14 0-21-16,8 4 0 15,8-1-17 1,-8 1 2-16,8 0-115 15,-5-5-5 1,4-2 3-16</inkml:trace>
  <inkml:trace contextRef="#ctx0" brushRef="#br1" timeOffset="512553.1739">13177 16451 165 0,'-3'0'120'0,"-1"0"-8"16,0 0-82-1,0 0 0-15,4 4-11 16,0 3 1-1,23 0-13-15,15 3 1 16,5 1-8 0,9-7 0-1,7-2 0-15,-4 2 0 16,-2-4 0-1,-5 0 0-15,0 0 0 0,-7 0 0 16,-8-10-28 0,8-4 2-1,-15 3-75-15,-4-6-2 16,-4 0-13-1,-10 2-4 1</inkml:trace>
  <inkml:trace contextRef="#ctx0" brushRef="#br1" timeOffset="512843.1768">13195 16666 219 0,'5'0'133'0,"20"4"-3"16,24 2-116-1,10 1 1-15,15-3-15 16,11 6 0-1,-7 7 0 1,-4-3 0-16,-11 7-52 16,-15 0 2-16,-14-4-82 31,-20-3-11-31,-14-14 50 0</inkml:trace>
  <inkml:trace contextRef="#ctx0" brushRef="#br1" timeOffset="524093.2902">14626 16288 219 0,'-4'0'119'31,"-8"0"-4"-31,-2 14-112 0,-13 8 0 15,9 5 7 1,-4 8 1-16,0 12-1 16,11 14 1-1,4-3-7 1,7 1 2-16,0-8-6 15,4-12 0-15,6-2 0 16,13-5 0-16,2-18-6 16,-1-11 1-1,8-6-124 1,-6-32-4-16,3-27-10 15</inkml:trace>
  <inkml:trace contextRef="#ctx0" brushRef="#br1" timeOffset="524253.2918">14514 15946 233 0,'-4'-4'126'16,"1"-2"-3"-16,-1 3-194 15,4 3-1 1,0 0-57-16,0 0-12 15,0 9 80 1</inkml:trace>
  <inkml:trace contextRef="#ctx0" brushRef="#br1" timeOffset="525033.2996">14918 16500 39 0,'-11'3'46'15,"-3"0"30"1,-2 2-5-16,-2-3-1 16,6 2-2-16,6-4-32 15,2 0 0 1,0 0-20-16,4 0 1 15,0 0-7 1,8-4 0-16,17-3-3 16,9-3 2-1,10 8-9-15,5 2 0 16,-5 0 0-1,-7 0 0-15,-11 17 0 16,-23 3 0-16,-3 11 0 31,-29 4 0-31,-12-3 0 0,-7-9 0 16,7-5 0-1,7-8 0-15,20-3 0 16,14-4 0 0,7 8 0-1,28 6 0-15,5 7 0 16,0 0 0-1,-17 7 0-15,-20 0 0 0,-10-5 0 32,-37 3 0-32,-16 0-32 15,-4-17 2-15,5-4-101 16,15-8-7-1,19 0 22 1</inkml:trace>
  <inkml:trace contextRef="#ctx0" brushRef="#br1" timeOffset="525353.3028">15196 16520 219 0,'0'0'134'0,"26"0"-4"16,18 0-117-1,19-3 2 1,11-3-15-16,4-5 0 16,-11 1-90-1,-19 2 0 1,-18 2-48-16,-19 2-12 0,-11 4 107 15</inkml:trace>
  <inkml:trace contextRef="#ctx0" brushRef="#br1" timeOffset="525713.3064">15984 16341 147 0,'-10'0'117'15,"-2"3"-8"-15,-2 21-70 16,-1 14-1-16,11 11-15 16,4 16 0-1,4-6-16 1,18-3 1-16,4-8-8 15,11-17 0-15,-7-14 0 32,-3-10 0-32,-6-7-130 0,1-24-4 15,-11-24-13 1</inkml:trace>
  <inkml:trace contextRef="#ctx0" brushRef="#br1" timeOffset="525853.3078">15907 16064 225 0,'0'-6'120'0,"0"-2"-5"0,0 2-171 31,0 2-2-31,22 4-61 16,4 6-13-16,12 23 59 15</inkml:trace>
  <inkml:trace contextRef="#ctx0" brushRef="#br1" timeOffset="526653.3158">16314 16555 169 0,'-4'4'113'0,"4"-4"-7"16,0 3-86 0,0-3 1-1,0 0-1-15,20 0 0 16,9 0-6-1,8 0 1-15,8 0-9 16,-1 0 1-16,4 0-7 16,-4 0 0-1,-7 0 0-15,-7 7 0 16,-8 0 0-1,-11 7 0-15,-3-7 0 16,-8 7 0 0,0 4 0-16,-4-3 0 15,-22 7 0 1,1-1 0-16,-6 13 0 15,-1-3 0-15,6 1 0 16,6 2 0 0,17-12 0-1,3 1 0-15,37-5 0 16,26-12 0-16,15-2 0 31,0-4 0-31,7 0-62 0,-11-10 1 16,-11-8-73-1,-18-3-11-15,-20 7 65 16</inkml:trace>
  <inkml:trace contextRef="#ctx0" brushRef="#br3" timeOffset="707285.1374">9644 7317 36 0,'-7'-4'42'16,"-1"2"3"-16,-7 2-45 15,-8 0 1 1,-6 0 1-16,-5 0-1 16,-9 13 0-1,-2 5 0 1,-6 2-1-16,6 8 0 0,5-1-1 31,2 1 1-31,5 8-1 0,6-10 0 31,2 9-2-31,7 2 1 16,0 16 1-16,6 3-1 15,12 9 2 1,0 11 2-16,0 3-2 0,0 5 0 31,0-8 9-31,-11 4 0 16,-7-8 12-1,-9 1 0-15,-10-14-7 16,-6 13-1 0,-6-6-7-16,-7-3 0 15,-3 2-2 1,-4-13 2-16,-10-11-4 15,-2-2 1-15,-10-19-2 16,-4 4 0 0,-8-9 1-16,1-5-1 15,-5 0 1 1,-2 4 0-16,11-4 1 15,-4 1 1 1,-4-1-3 0,-4 5 0-16,-1-1-2 0,-1-2 1 15,6 3 0 1,6 5 0-16,3-2 0 15,-5-1 0 1,2-4 0 0,2 1 1-16,-4 0-1 15,7-6 1 1,4-6-1-1,7 6 0-15,4-4-1 16,7 2 1-16,8 5-1 16,-1-1 1-16,5 7-1 15,-1 7 1 1,-7-3 0-1,-3 3 1-15,10-6 0 16,-6-8 1 0,2 1-1-16,-7-5 0 0,1 1 3 31,-3-3 1-31,-7-4-1 15,-5 0 0-15,-4 0-3 16,-1 0 0 0,-3 0-1-16,-7 0 2 15,0 0-2 1,-7 0 1-16,-9 0-1 15,-10 3 1 1,3 4-1-16,-6-3 0 16,3 0 0-16,-4-2 0 15,-5 5 0 1,6 0 1-16,2 1 0 15,-2-2 0 1,10-2 0 0,5-4 1-1,2 0-1-15,4 0 1 0,0-8-1 31,1 2 0-31,3-5-1 0,3 4 2 16,0 5-2 0,5 2 0-1,11 0 0-15,3 0 0 0,4 0 0 31,-7 2 0-31,-2 10-2 0,2-2 1 32,-7 4-1-32,-6 6 0 15,17 4-1 1,0 10 1-16,10 1-1 15,3 3 0-15,12 4 0 16,1 13 1 0,6-3-1-16,12 7 0 15,0 3-1 1,11 4 2-16,3 4 0 15,12-5 1 1,3 8 0-16,4 2 1 16,4-1 0-16,6 5 1 15,9 0-1 1,7 4 1-16,4-3-2 31,3 10 1-31,11-7-1 0,8 0 1 16,-4-13 0-1,8-5 1-15,0-6-1 16,7-11 1-1,7 1-1 1,8-4 1-16,3-4-1 0,5-7 1 16,10 1 1-1,-3-7 1-15,3 0 2 16,11-18 1-1,0-6 0 1,16-4 0-16,10-18-4 16,5-6 1-1,-2-4-1 1,20 1-1-16,-4-5 1 15,3 1 0-15,1 0-1 16,-1-3 0-16,12 3 0 16,0-8 0-1,10 9-1 1,-2-5 1-16,13 4-2 15,-6 6 1 1,3 11-1-16,-15 10 1 16,-3 4 0-16,-18 8 0 15,-5 10 0 1,-11 9 1-16,4 0 0 15,-3 5 0 1,6-5 0-16,9-2 0 16,6-8 0-1,8-6 1-15,7-4 0 16,1-7 1-1,10-3 2-15,4-22 1 16,8-7 0-16,7-5 1 16,11-12-3-1,3-4 0 1,1-1 4-16,-3 1 0 15,-12-5 8 1,-12-2 0 0,-6-1-6-16,-11-9 1 0,-9-2-7 31,-9-8 1-31,-13-6-1 0,-10-14 1 15,-19-11-1 1,-15 1 0 0,-18-19-1-16,-15 8 1 15,-20-10-1 1,-9 16 1-16,-11-9-1 15,-8-1 0 1,-8-2-3-16,-4 5 0 16,6-2-2-16,-7-1 1 15,-2 7 1 1,0 15 0-16,-14-5-1 15,-20 8 0 1,-11 6-3-16,-21 2 1 16,-23 5-15-1,-36 7 1-15,-23 8-97 16,-19 14-8-1,10 1 8-15</inkml:trace>
  <inkml:trace contextRef="#ctx0" brushRef="#br3" timeOffset="708195.1465">9325 7248 140 0,'-3'0'84'15,"3"0"-4"-15,0 0-84 16,26 8 1-1,26 30-8 1,44 24 0-16,37 20-74 16,34 16-4-16,22-12 13 31</inkml:trace>
  <inkml:trace contextRef="#ctx0" brushRef="#br3" timeOffset="711575.1803">1863 13472 172 0,'0'0'101'0,"0"0"-6"15,4 4-94 1,2 24 0-16,5 13 12 16,-7 14-1-16,-4 15 2 15,0 2 1 1,-7 1-7-16,-15-8 1 15,-4-9-9 1,5-8 1-16,5-13-36 16,1-14 0-1,8-14-80-15,7-7-9 16,0-7 32-1</inkml:trace>
  <inkml:trace contextRef="#ctx0" brushRef="#br3" timeOffset="711925.1838">2129 13573 169 0,'0'0'104'0,"0"0"-5"31,0 0-94-31,-14 17 1 0,-9 10 2 15,-6 2 1 1,2 5-1 0,-2-6 1-16,6-7-4 15,6-4 0 1,1-7-2-16,13 0 1 0,3 0 3 31,7 12 0-31,26 2-1 16,5 4 0-16,10 5-4 15,0-1 0 1,0 10-13-16,-11-12 0 15,-8-1-78 1,-7-9-1-16,1-6-29 16,-8-7-5-1</inkml:trace>
  <inkml:trace contextRef="#ctx0" brushRef="#br3" timeOffset="712265.1872">2649 13508 158 0,'0'0'98'16,"-20"0"-7"-1,-9 10-88-15,-8 21 0 0,-8 17 7 32,8 8 2-32,4 6 6 0,17 3-1 15,16-13 4 1,0-6 1-1,31-15-8-15,13 3 1 16,0-17-39 0,5-10 1-16,-5-3-103 0,-7-4-7 31,0 0 19-31</inkml:trace>
  <inkml:trace contextRef="#ctx0" brushRef="#br3" timeOffset="712622.1914">2911 13496 198 0,'0'0'114'0,"0"0"-5"16,0 0-101-16,0 22 1 31,0 9 5-31,4 20 2 0,0 2-6 31,-4 9 1-31,0-3-6 0,3-8 0 16,-3-5-2-1,0-12 1 1,4-6-2-16,33-15 1 16,15-6-3-1,10-3 0-15,5-4 0 0,4 0 0 31,-5 0-130-31,-15 0-4 16,-2 0-13 0</inkml:trace>
  <inkml:trace contextRef="#ctx0" brushRef="#br3" timeOffset="716112.2263">10237 10279 195 0,'3'14'127'0,"1"14"-8"16,0 9-97-1,4 12 1 1,2 3-13-16,1 7 1 15,-3-8-10 1,-4-2 2 0,-1-7-8-16,-3-15 2 15,0-16-55-15,0-11 1 16,4-4-74-1,-4-23-10-15,0-15 57 16</inkml:trace>
  <inkml:trace contextRef="#ctx0" brushRef="#br3" timeOffset="716572.2309">10233 10314 164 0,'0'-4'121'0,"0"-7"-8"15,0 5-84 1,0-2 0-16,0 2-13 15,0 2 1 1,7 1-9 0,1 3 0-16,3 0-6 15,3 0 2-15,5 10-4 16,3 15 0-16,7-1 0 15,-1 3 0 1,1 12 0 0,-4-6 0-16,6 13 0 15,-10-12 0 1,2-2 0-1,-4-11 0-15,-1-11 0 16,-7-10 0 0,14-14 0-16,-6-23 0 0,0-23 0 15,-8-13 0 1,-4 1 0-1,-3 6 0-15,-4 14 0 16,-4 14 0 0,4 21-53-16,0 3 2 15,0 14-82 1,0 0-10-16,14 24 51 15</inkml:trace>
  <inkml:trace contextRef="#ctx0" brushRef="#br3" timeOffset="716752.2327">10955 10265 247 0,'4'20'134'15,"3"26"-4"-15,4 12-149 16,4 22 2-1,11-3-113-15,4-1-5 16,3-21 5 0</inkml:trace>
  <inkml:trace contextRef="#ctx0" brushRef="#br3" timeOffset="718742.2526">4011 13631 18 0,'0'-2'43'16,"0"2"2"-16,0-4-36 15,0 0 2-15,0 0-6 31,0 1 2-31,0 0 18 0,0-1 0 16,0-3 16 0,0-3-1-16,-4 3-6 15,0 0 0 1,-3 0-16-1,-4 1 1-15,-1 6-13 16,2 0 2 0,-5 0-7-16,-1 3 0 0,6 14-2 31,-2 14 0-31,9 4 1 15,3 6 1-15,0 2 10 16,11-14 0 0,7-7 9-1,5-12 0-15,3-10-7 16,4-10 0-16,-9-24-6 15,2-5 0 1,-12-5-2-16,-4 6 1 16,-3 13-10-1,-4 15 0-15,0 10-2 16,-4 10 1-1,-3 21 5-15,7 14 0 16,0 4 6 0,0-16 1-16,11-7 0 15,0-16 1-15,4-10-8 16,-4-18 0-1,-4-24 0-15,-7-16 0 16,-10-8-3 0,-28-7 1-1,-21 4-7-15,0 21 0 16,-13 20-2-1,7 28 1 1,2 25 9-16,11 33 0 0,26 32 8 16,30 11 1-1,14 9 2-15,46-10 0 16,13-30-5-1,27-36 1 1,3-34-6-16,-3-27 0 16,-4-39 0-1,-23-24 0-15,-25-3 0 16,-44-8 0-16,-23 12 0 15,-44 13 0 1,-15 23-5-16,-7 22 1 16,6 31-125-1,16 0-4-15,37 31-11 16</inkml:trace>
  <inkml:trace contextRef="#ctx0" brushRef="#br3" timeOffset="719042.2556">4588 13442 174 0,'0'20'121'0,"-3"18"-8"0,3 17-92 31,0 15 1-31,0 2-13 0,7-3 1 31,2-13-9-31,-3-12 0 0,-2-23-116 31,0-21-3-31,-4-7-19 16</inkml:trace>
  <inkml:trace contextRef="#ctx0" brushRef="#br3" timeOffset="719392.2591">4544 13472 219 0,'15'0'133'0,"11"4"-3"16,11 24-116 0,3 9 1-16,-2 12-15 15,2 2 0-15,-7 16 0 16,-3-13 0-1,-11-5 0-15,-5-10 0 16,-6-15 0 0,-4-11 0-16,0-13 0 15,-4-16 0 1,0-37 0-16,4-19 0 15,-1-21 0 1,5-1 0 0,-2 4 0-16,2 25 0 0,-4 19-85 31,7 14-1-31,0 20-51 0,4 7-12 15,4 5 96 1</inkml:trace>
  <inkml:trace contextRef="#ctx0" brushRef="#br3" timeOffset="719722.2624">5225 13392 182 0,'0'0'126'16,"0"0"-8"-1,0 0-89-15,0 26 0 16,4 8-16 0,0 22 1-16,-1 2-14 15,0 7 0 1,6-2 0-16,-2-11 0 15,0-7-130 1,4-7-4-16,4-13-13 16</inkml:trace>
  <inkml:trace contextRef="#ctx0" brushRef="#br3" timeOffset="720312.2683">2107 14587 239 0,'0'0'130'16,"0"0"-4"-16,0 0-122 16,0 17 0-1,8 21-1-15,3 13 2 16,-1 5-5-1,2 3 0 1,-5-4 0-16,-3-10 0 0,0-10-5 31,-4-11 2-31,0-14-126 0,0-10-4 16,0-3-12-1</inkml:trace>
  <inkml:trace contextRef="#ctx0" brushRef="#br3" timeOffset="720562.2708">2359 14593 216 0,'0'7'134'0,"0"14"-5"15,4 20-115 1,-4 5 0-16,4 3-13 16,-1-2 2-16,4-1-16 15,-3-16 2 1,4-12-119-16,-5-18-4 15,-3-4-2 1</inkml:trace>
  <inkml:trace contextRef="#ctx0" brushRef="#br3" timeOffset="720892.2741">2432 14562 209 0,'12'10'128'16,"11"11"-5"-16,11 18-109 15,1 16 1 1,6 0-8 0,-7 0 0-16,-5-2-4 15,-6-19 2-15,-9-14-5 16,-7-20 0-16,-2-10 0 15,-5-38 0 1,0-21 0 0,0-15 0-16,-5-9 0 15,-2 17 0 1,4 14-44-16,3 17 1 0,0 14-89 31,10 14-9-31,31 7 40 16</inkml:trace>
  <inkml:trace contextRef="#ctx0" brushRef="#br3" timeOffset="721252.2777">3192 14514 228 0,'0'3'133'32,"0"-3"-3"-32,8 4-121 0,18-1 2 15,11 0-11 1,19 2 0-1,-2 1 0-15,6-3 0 0,-5 4 0 32,-14 0 0-32,-7 0-49 0,-10 1 1 31,-11-6-84-31,-6-2-10 15,-7 0 46 1</inkml:trace>
  <inkml:trace contextRef="#ctx0" brushRef="#br3" timeOffset="721442.2796">3285 14711 247 0,'0'0'134'16,"18"4"-4"-1,23-1-130-15,10-3 0 16,13 0 0-16,-1 0 0 15,-4 0-97 1,-8 0-2-16,-10 0-40 31,-7 4-12-31</inkml:trace>
  <inkml:trace contextRef="#ctx0" brushRef="#br3" timeOffset="721922.2844">4115 14541 176 0,'0'21'125'16,"0"10"-8"-1,0 14-85-15,14 0 0 16,9-3-18-16,6-10 1 15,8-19-15 1,-3-13 0-16,-1-13 0 16,-7-26 0-1,-15-3 0-15,-11-6 0 16,-26 0 0-1,-11 2 0-15,-7 12-3 16,-1 13 2 0,8 14-112-16,8 7-3 15,13 4-27-15</inkml:trace>
  <inkml:trace contextRef="#ctx0" brushRef="#br3" timeOffset="722485.2903">4515 14493 182 0,'0'18'128'31,"0"16"-8"-31,3 10-91 16,23 5 0-16,8 0-18 16,6-7 1-1,-3-22-12 1,-4-12 0-16,4-8 0 15,-7-18 0-15,-15-13 0 16,-4-11 0 0,-11-3 0-16,0 11 0 15,0 2 0 1,-8 11 0-16,5 8 0 15,0 13 0 1,3 11 0-16,3 19 0 16,20 8 0-16,-1 14 0 15,7-3 0 1,-6-8 0-16,-5-10 0 15,-2-7 0 1,-2-13-71-16,4-11 0 16,1-13-64-1,-1-33-12 1,4-20 78-16</inkml:trace>
  <inkml:trace contextRef="#ctx0" brushRef="#br3" timeOffset="722698.2927">5103 14427 247 0,'4'21'134'0,"4"10"-4"15,2 22-130 1,1-2 0 0,5 4 0-16,2 0 0 15,0-9 0 1,-3-8 0-16,-7-11-35 15,-1-13 2-15,-3-14-98 16,-4-10-8 0,-11-28 27-1</inkml:trace>
  <inkml:trace contextRef="#ctx0" brushRef="#br3" timeOffset="722828.294">4933 14458 247 0,'3'-7'134'0,"28"-3"-4"0,20-6-130 31,24-9 0-31,10-3 0 0,4 3 0 31,-3 5-130-31,-28 6-4 16,-21 14-13 0</inkml:trace>
  <inkml:trace contextRef="#ctx0" brushRef="#br3" timeOffset="742114.4874">2977 15801 89 0,'-3'-4'104'16,"-1"1"-7"-16,-3-4-49 16,-1 0 0-1,5 4-27-15,-9-1 0 16,8 1-18-1,1 3 1-15,3 0-3 16,0 17 1-16,0 15 5 16,0 8 1-1,3 20 3-15,20-1 1 16,-1-1-1-1,7 1 0-15,5-18-5 16,3-10 1 0,1-17-68-16,-2-14 2 15,-3-14-75 1,-2-34-10-16,-21-27 61 15</inkml:trace>
  <inkml:trace contextRef="#ctx0" brushRef="#br3" timeOffset="742254.4888">3010 15490 207 0,'-3'0'96'0,"3"-3"-5"16,0 3-205 0,0 0-8-16,8 6 18 0</inkml:trace>
  <inkml:trace contextRef="#ctx0" brushRef="#br3" timeOffset="743204.4983">3552 15915 109 0,'0'0'95'0,"0"0"-4"0,0 0-70 31,0 0 2-31,0 0-11 16,-5 0 2-16,-2 0 0 16,0 4 2-1,-4 2 1-15,0-2 0 0,0 3-1 31,-3-1 1-31,2 2-4 16,5-2 1-16,3-6-6 16,4 4 0-1,0-4-6 1,0 0 2-16,0 0-4 15,11 0 0-15,19-4 0 16,6-2 0 0,9-2 0-16,2 8 0 15,-1 0 0 1,-13 8 0-16,-3 16 0 15,-16 7 0 1,-2 8 0-16,-12-2 0 16,0-2 0-16,-12-7 0 15,1-5 0 1,3-5 0-16,8-8 0 31,0-2 0-31,16-2 0 0,9 5 0 16,9 6 0-1,-12 3 0 1,-11 9 0-16,-11-3 0 15,-15 6 0 1,-26 2 0-16,-11-8-11 0,1-10 2 16,-5-5-121-1,8-1-3 1,14-10-6-16</inkml:trace>
  <inkml:trace contextRef="#ctx0" brushRef="#br3" timeOffset="745560.5224">4702 15596 146 0,'0'0'107'16,"0"0"-7"0,0 0-69-16,27 0-2 15,14 0-6 1,18 0 1-16,4 0-16 15,-3-2 0 1,-5 2-9-16,-15 0 0 16,-10 0-30-1,-4 0 1 1,-7 0-76-16,-5 0-5 0,-2 2 6 31</inkml:trace>
  <inkml:trace contextRef="#ctx0" brushRef="#br3" timeOffset="745780.5246">4810 15804 150 0,'0'0'132'0,"0"0"-9"16,15 4-80-1,23-1 0-15,24-3-34 16,5 0 2 0,4 0-14-16,-9 0 1 15,-9 0-127 1,-16 4-4-16,-13 10-13 15</inkml:trace>
  <inkml:trace contextRef="#ctx0" brushRef="#br3" timeOffset="747020.537">6029 15341 85 0,'-4'0'88'16,"-3"0"-4"0,0 0-53-16,-4 3-1 15,-4 1-7 1,3-1-1-16,5-3-2 15,0 0-1 1,3 0-2-16,4 0 2 16,0 0-1-16,0 0 1 31,18 0-6-31,16-3 1 0,3-8-10 31,18 1 1-31,-6 6-5 0,-9 4 0 16,-3 4 0-1,-14 13 0 1,-16 10 0-16,-7 9 0 15,-7-2 0 1,-16-6 0-16,6-7 0 0,-3-4 0 16,13-11 0-1,7-3 0 1,3 1 0-16,28 4 0 15,2 5 0 1,-4 12 0-16,-10 5 0 16,-11 12 0-1,-8 10 0 1,-34-4 0-16,-3-6 0 15,0-7 0-15,3-14-47 16,16-14 1-16,13-7-86 16,5-14-10-1,23-18 44 1</inkml:trace>
  <inkml:trace contextRef="#ctx0" brushRef="#br3" timeOffset="747460.5414">6437 15573 181 0,'2'10'130'15,"11"11"-8"1,2 9-93-16,3 12 1 16,-3-3-21-1,-4 2 1-15,-4-6-10 16,-3-11 0-1,-4-10 0-15,0-14 0 16,0-8 0-16,0-26 0 16,0-22 0-1,-4-6 0 1,4-11 0-16,0 7 0 15,0 9 0 1,7 11 0 0,12 14 0-16,7 20 0 0,-3 12 0 31,2 12 0-31,1 27 0 0,0 20 0 15,-4 7 0 1,-7 3 0 0,11 3 0-16,-11-9 0 15,-4-11 0 1,-3-8 0-16,-2-12-36 15,2-15 2 1,-4-13-97-16,-4-4-8 16,0-32 27-16</inkml:trace>
  <inkml:trace contextRef="#ctx0" brushRef="#br3" timeOffset="747610.5429">6593 15676 245 0,'0'-3'133'0,"0"-4"-4"16,3 0-128-1,26-10 2-15,19 3-99 31,18-3-1-31,10 0-42 0,2 0-11 16</inkml:trace>
  <inkml:trace contextRef="#ctx0" brushRef="#br3" timeOffset="747910.5459">7133 15548 227 0,'0'0'133'15,"0"0"-3"-15,15 0-120 16,18 0 1 0,15-3-11-16,8-1 0 0,4 1-7 31,-13-1 2-31,-9 0-110 15,-17 2-4 1,-13-6-20-16</inkml:trace>
  <inkml:trace contextRef="#ctx0" brushRef="#br3" timeOffset="748120.548">7307 15305 225 0,'0'0'134'0,"0"25"-4"16,0 16-120-1,0 22 2-15,0 13-12 16,0 4 0-1,-3 6 0-15,-5-6 0 16,0-7-29 0,5-18 1-1,3-20-102 1,0-25-8-16,11-10 20 15</inkml:trace>
  <inkml:trace contextRef="#ctx0" brushRef="#br3" timeOffset="748450.5513">7681 15379 192 0,'0'0'137'15,"0"16"-7"1,-8 21-105-16,2 0 2 16,-2 7-27-1,8 2 0-15,0 3 0 16,4-12 0-1,14-6 0-15,5-9 0 16,6-8 0-16,-3-8 0 16,3-6-106-1,1-3-1-15,0-29-35 16,-8-19-9-1</inkml:trace>
  <inkml:trace contextRef="#ctx0" brushRef="#br3" timeOffset="748590.5527">7704 14950 247 0,'-4'-7'130'16,"0"4"-6"-16,4-1-199 16,0 4-2-16,8 0-53 31,13 21-15-31,9 10 82 0</inkml:trace>
  <inkml:trace contextRef="#ctx0" brushRef="#br3" timeOffset="749290.5597">7977 15652 171 0,'-4'0'111'0,"4"0"-7"32,0 0-84-32,0 0 1 0,0 0 3 31,0 0 0-31,0 0-11 0,12 0 1 15,3 0-10 1,3 0 1 0,4-7-5-16,4-4 0 0,4 5 0 31,-5 3 0-31,8-2 0 0,-5 3 0 15,-6 2 0 1,-4 0 0 0,-3 10 0-16,-12 11 0 15,-3 10 0 1,0 7 0-1,-22 7 0-15,-8 0 0 16,5-8 0-16,6-2 0 16,8-10 0-1,11-7 0-15,21-12 0 16,21-6 0-1,10 0 0-15,0-10 0 16,7-8-24 0,-14 8 1-16,-13 3-107 15,-14 7-7 1,-9-4 14-16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28T19:06:49.69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1240 8207 157 0,'-4'0'120'16,"-3"0"-8"0,-4 0-79-16,5 0 0 15,-3 0-13 1,2 0 0-16,0-8-13 15,-8-12 2 1,4-5-9-16,-1-5 0 16,1-9 0-16,-3 5 0 31,3-11 0-31,-1 7 0 0,5-3 0 31,-1-4 0-31,4-1 0 0,-6 0 0 16,6-1 0-1,-3-5 0-15,2-3 0 16,2-2 0-16,3-4 0 31,0 1 0-31,0 2 0 0,8-4 0 31,-1 3 0-31,7-3 0 0,2-1 0 16,2 12 0-1,0-1 0 1,1 0 0-16,0 3 0 16,7 1 0-1,3-8 0-15,5 5 0 0,-2-4 0 31,9-8 0-31,0 11 0 16,-3 1 0 0,10-2 0-16,-4 12 0 15,-3 3 0 1,3 4 0-16,19-4 0 15,0 3 0 1,3 4 0-16,-2 2 0 16,-1 13 0-16,-10 12 0 15,-6 4 0 1,9 0 0-16,-5 0 0 15,1 18 0 1,4 9 0-16,-1 1 0 16,-7 3 0-1,4 4 0 1,-11-1 0-16,0 4 0 0,-3 0 0 31,-6 4 0-31,-2 7 0 0,-5-1 0 16,-2 0 0-1,-5 15 0 1,-7-9 0-16,0 6 0 15,-3-1 0 1,-4-4 0 0,0 0 0-16,-4-4 0 0,3-2 0 15,-3 0 0 1,0 3 0-16,-11-4 0 15,1-3 0 1,-10 1 0 0,2-6 0-16,-5 6 0 15,-7-5 0 1,5 8 0-16,-1-12 0 16,0 1 0-1,0-6 0-15,0 3 0 16,0-5 0-16,-3-2 0 15,-9 0 0 1,2 3 0-16,-13-3 0 16,-7 6 0-1,-7 0 0-15,-2-2 0 16,2 0 0-1,3-1 0-15,0-1 0 16,9-5 0-16,7-8 0 16,-1 3 0-1,8-5 0 1,4-5 0-16,10-3 0 15,5-3 0-15,3-4 0 32,8 0 0-32,-4 0 0 0,3 0 0 31,4 0 0-31,0 0 0 0,4 0 0 15,-3-4 0 1,3 1 0 0,-4 3 0-16,4-4 0 15,0 4 0 1,0-3 0-16,0 3 0 0,-3-4 0 31,3 4 0-31,0-3 0 16,-4 0 0-16,4 3 0 15,0-4 0 1,0 4 0-16,-3-4 0 15,3 0 0 1,0-2 0-16,-4 6 0 16,4-4 0-1,-4 1 0-15,0 3 0 16,-3-4 0-1,3 4 0-15,-4 0 0 16,1-3 0-16,0 3 0 31,0 0 0-31,4-3 0 0,3 3 0 16,-5 0 0-1,5 0 0-15,0 0 0 16,0-4 0 0,11-6 0-1,15-8 0-15,7-9 0 16,8 0 0-1,-1-2 0-15,-2 8 0 0,-8 1 0 32,-5 3 0-32,1 3 0 15,-14 7 0-15,-5-1 0 16,0 8 0-1,-3 0 0-15,-4 0 0 16,0 0 0 0,0 0 0-16,-18 12 0 15,-4 1 0 1,-9 5 0-16,2 2 0 15,-1 1 0 1,1 3 0-16,3 4 0 16,-8-1 0-1,13 1 0-15,-2-11 0 16,5 4 0-16,4-7 0 15,5-7 0 1,9 0 0-16,0-1 0 16,9 5 0-1,15 3 0-15,17 3 0 16,15 7 0-1,7-3 0 1,4-3 0-16,-8-2 0 0,-8 2-122 31,-9-7-4-31,-17-1-20 0</inkml:trace>
  <inkml:trace contextRef="#ctx0" brushRef="#br0" timeOffset="2624.0275">4625 8124 195 0,'0'0'132'16,"0"0"-7"-1,0 0-102-15,-3 0 1 16,-1-4-19-16,1-9 2 16,-5-12-7-1,2 4 0-15,-7-11 0 16,6 2 0-1,0-8 0-15,0 8 0 32,-1-6 0-32,1 5 0 0,-1 3 0 31,-3-4 0-31,7 6 0 0,-3-3 0 15,0 0 0 1,7 0 0-16,0-2 0 16,0 3 0-16,0 4 0 31,0-5 0-31,0 3 0 15,0-3 0-15,0 0 0 16,3 0 0 0,4-2 0-16,8-4 0 15,-7-3 0 1,7-3 0-16,-4 2 0 15,3 5 0 1,1 0 0-16,0 6 0 16,0-4 0-1,0 5 0-15,11 3 0 16,-12-4 0-16,13-2 0 15,-6-2 0 1,6 1 0-16,-9-1 0 16,11 9 0-1,1-5 0-15,-3-3 0 31,2-1 0-31,4 4 0 0,5-2 0 16,-3 2 0 0,3-3 0-16,3-7 0 15,7 14 0-15,-4 0 0 31,1-2 0-31,4 6 0 0,-1-1 0 16,0 1 0 0,7-1 0-16,0 4 0 15,-3 7 0 1,0-2 0-1,-4 10 0-15,8 2 0 16,1 0 0 0,4 0 0-16,-5 0 0 0,4 0 0 31,-9 14 0-31,5 0 0 15,-5 6 0-15,5 4 0 16,-8 4 0 0,-3-1 0-1,-4 5 0-15,-8-1 0 16,7 4 0-16,-3-2 0 15,-6 3 0 1,-10 1 0-16,2 6 0 16,-9-2 0-1,1 0 0-15,-4-3 0 16,-3 7 0-1,-4-7 0-15,-4 0 0 16,0 0 0-16,0 7 0 16,-4-3 0-1,-7-1 0-15,-1 5 0 16,-2-1 0-1,3-8 0-15,-4 2 0 16,0-1 0 0,1-1 0-1,-2-5 0-15,-2 3 0 16,0-5 0-1,-1 2 0-15,-3 2 0 0,-4-6 0 16,0-1 0 0,-8 1 0-1,-10 0 0-15,-8 6 0 16,-11-2 0-1,-3-1 0 1,-1-1 0-16,0 2 0 16,0-4 0-1,1 3 0-15,3-3 0 16,0-4 0-16,11-3 0 15,-7 2 0 1,-1-5 0-16,-6-4 0 16,11 3 0-1,-1-3 0-15,8 3 0 16,0 1 0-1,7-4 0-15,4-1 0 16,-1-2 0-16,6-2 0 16,5-1 0-1,1-4 0-15,5-4 0 16,5 0 0-1,2 0 0 1,4 0 0-16,5 0 0 16,1-4 0-16,4-6 0 31,4-4 0-31,22-11 0 0,7-6 0 15,12-10 0 1,2-1 0-16,-1 11 0 16,-3 4 0-1,-12 3 0 1,-10 10 0-16,-10 7 0 15,-3 7 0 1,-8 0 0-16,0 0 0 0,-4 7 0 31,-18 13 0-31,-3 0 0 16,-9 9 0-16,-7-2 0 15,4 8 0 1,0-1 0-16,7 1 0 0,5 0 0 31,9-7 0-31,9-1 0 16,7 4 0-1,7-6 0-15,27-4 0 16,14 2 0-16,7-9 0 16,5-7 0-1,3-3 0-15,0-1-25 16,0 4 2-1,8-3-107-15,-5-4-7 16,-7 0 14 0</inkml:trace>
  <inkml:trace contextRef="#ctx0" brushRef="#br0" timeOffset="4424.0455">7811 8072 159 0,'-4'6'111'15,"-3"5"-7"-15,3 7-68 16,-1-5-1 0,2-6-7-1,0-7 0-15,-1 0-24 16,-4-3 2-1,-2-22-6-15,-5-6 0 0,-8 0 0 16,2-10 0 0,-2-12 0-1,-3 5 0-15,10-7 0 16,6-7 0-1,6-4 0-15,4 0 0 16,0-6 0 0,4 2 0-16,6-2 0 15,3 6 0 1,-2-4 0-16,3 5 0 15,1 2 0-15,7-6 0 16,8 3 0 0,11-10 0-16,7 11 0 15,15-12 0 1,4 12 0-16,3-8 0 31,8 15 0-31,7-1 0 0,7 7 0 31,1 6 0-31,-4 12 0 0,11 14 0 16,-7 16 0-1,-4 4 0 1,-1 17 0-16,9 18 0 0,-5 9 0 31,-7 16 0-31,5 1 0 0,-17 13 0 16,-10 9 0-1,-11 7 0 1,-7 3 0-16,-19 11 0 16,-8-4 0-1,-14-3 0-15,-4-3 0 16,-4-8 0-1,-18 0 0-15,-4-10 0 16,-11 1 0 0,7-9 0-16,-7 2 0 15,-3-7 0 1,-5-5 0-16,-7-6 0 15,-11-7 0-15,-3-10 0 16,-6 3 0 0,-8-15 0-16,-9-5 0 15,-4-1 0 1,8-3 0-16,-3 1 0 15,-5-5 0 1,21-1 0-16,2-1 0 16,12-4 0-1,2 2 0 1,12-2 0-16,0-2 0 0,16 3 0 15,7-2 0 1,2 1 0-16,12-2 0 16,7-2 0-1,0 0 0 1,4-2 0-16,25-19 0 15,8-11 0 1,22-6 0-16,8-6 0 0,7-8 0 31,-3 2 0-31,-16 13 0 16,-13 9 0-16,-17 9 0 15,-10 7 0 1,-12 12 0 0,-3 0 0-16,-11 8 0 15,-21 19 0 1,-14 8 0-16,-9 5 0 15,-5 3 0-15,-2 12 0 16,-1-10 0 0,7-3 0-16,16-2 0 15,6 2 0 1,16-10 0-16,14-4 0 15,4 2 0 1,37-5 0-16,11-1 0 16,23-6 0-1,-4-1 0-15,-1-4 0 16,-11-2 0-16,-3 6 0 15,-7 3-118 1,-12-2-3 0,-3-7-23-16</inkml:trace>
  <inkml:trace contextRef="#ctx0" brushRef="#br0" timeOffset="6334.0646">4603 5317 136 0,'-7'3'118'0,"-4"5"-10"16,-4-2-68-1,-3 2-1 1,-5-8-19-16,4 0 0 0,2-8-12 31,-6-12 1-31,0-15-6 0,12-9 0 16,0-16-1-1,8-6 0 1,3-9-1-16,0-2 1 16,3-1-2-1,12 1 0 1,8-3 0-16,7-2 0 0,6-5 0 15,16-3 0 1,8 1 0-16,17-5 0 16,8-4 0-1,8 23 0 1,3-2 0-16,5 22 0 15,-13 10 0 1,-2 10 0-16,0 15 0 16,1 9 0-1,-2 7 0-15,-3 4 0 16,-1 4 0-16,1 17 0 15,-15 14 0 1,-8 3 0-16,-7 10 0 16,0 11 0-1,-19 0 0-15,4-1 0 31,-8 12 0-31,-10-4 0 0,-4 4 0 16,-4-9 0-16,-7-1 0 16,0-6 0-1,-4-6 0 1,0 1 0-16,-15-4 0 15,-7-10 0-15,-12 3 0 32,-7-4 0-32,-3 9 0 0,-19-13 0 31,-15 8 0-31,-11-4 0 15,-7 1 0-15,-1-7 0 16,2 3 0 0,2-7 0-16,19-7 0 15,7 0 0 1,11-5 0-16,12-6 0 0,11 1 0 31,15-7 0-31,6 0 0 16,4 0 0-16,8 0 0 15,0-10 0 1,0-1 0-16,0 5 0 15,4-2 0 1,4-1 0-16,0-9 0 16,2 0 0-1,5-7 0-15,-4 6 0 16,4-3 0-1,-3-5 0-15,2 7 0 16,-6 6 0-16,-1 3 0 16,-4 4 0-1,-3 7 0-15,0 0 0 16,0 4 0-1,-15 16 0-15,-10 4 0 16,-1 15 0 0,-3-6 0-16,-1 10 0 15,3-8 0 1,6-4 0-1,2-11 0-15,7-8 0 0,9-3 0 32,3-6 0-32,0 4 0 0,19-3 0 15,14 2 0 1,15 6 0-1,15-2 0-15,8 7 0 16,-2-1-32 0,2 3 2-1,-4 1-101-15,-16 1-7 16,-13-15 22-16</inkml:trace>
  <inkml:trace contextRef="#ctx0" brushRef="#br0" timeOffset="7414.0754">2926 6297 78 0,'0'-4'91'16,"0"-2"-5"-16,-4-6-58 16,1 10-1-1,-5 2-13-15,-3 0 0 16,3 24 6-1,2 7 1-15,1 4 4 16,5 10-1 0,5-4 3-16,16-10 0 15,5-7-13 1,11-11 1-16,0-13-15 15,-4 0 0-15,-6-9 0 32,-6-5 0-32,-8-6-130 0,-11-9-4 15,-2-5-13 1</inkml:trace>
  <inkml:trace contextRef="#ctx0" brushRef="#br0" timeOffset="7574.077">2881 6110 225 0,'-4'-7'126'15,"1"-4"-5"1,-1 5-158 0,4-1 0-16,0 7-87 15,0 0-9 1,0 13 36-1</inkml:trace>
  <inkml:trace contextRef="#ctx0" brushRef="#br0" timeOffset="7794.0792">3229 6310 197 0,'7'7'118'15,"4"7"-6"-15,16 14-110 16,-5 9 1 0,1 6-114-16,-6-2-7 15,-5-6-9 1</inkml:trace>
  <inkml:trace contextRef="#ctx0" brushRef="#br0" timeOffset="8624.0875">6455 6310 156 0,'0'0'116'16,"0"18"-7"-16,0 13-78 15,4 18 0-15,14-1-8 16,9 0 0 0,-6-6-13-16,7-14 2 15,-4-18-39 1,-1-10 2-16,-5 0-105 15,-7-28-7 1,-11-20 15 0</inkml:trace>
  <inkml:trace contextRef="#ctx0" brushRef="#br0" timeOffset="8744.0887">6388 6175 196 0,'0'-4'45'16,"0"4"-2"-16,8 0-160 15,14 0-6 1,8 4 79-16</inkml:trace>
  <inkml:trace contextRef="#ctx0" brushRef="#br0" timeOffset="11054.1118">6415 4331 108 0,'-4'0'105'15,"4"14"-7"-15,0 7-55 16,0 10 1-16,0 4-10 31,18-4 0-31,5-3-15 16,2-14 0-16,6-8-38 15,-9-6 0-15,11-10-111 16,-11-21-6 0,-7-14 11-1</inkml:trace>
  <inkml:trace contextRef="#ctx0" brushRef="#br0" timeOffset="11174.113">6356 4155 198 0,'0'-4'30'15,"0"2"-2"-15,21-2-148 16,13 4-5-1</inkml:trace>
  <inkml:trace contextRef="#ctx0" brushRef="#br0" timeOffset="11634.1176">6792 4388 186 0,'0'-4'123'0,"0"4"-7"0,0-4-94 31,0-6 0-31,12 3-13 0,9 0 1 16,7 0-10-1,-8 7 1 1,0 0 0-16,-9 21 0 16,-11 16-1-1,0 2 1-15,-4 2-2 16,-8 1 0-1,12-11 5-15,0-7 0 16,30-17-1 0,18-3 0-16,19-4-109 15,4-4-3 1,-5-3-31-16,-3 0-9 15</inkml:trace>
  <inkml:trace contextRef="#ctx0" brushRef="#br0" timeOffset="12584.1271">6666 6452 50 0,'-3'0'88'0,"3"0"-2"0,-4 0-32 16,4 0-2 0,-5 0-26-16,5 0 3 15,0 0-13 1,0 0 0-1,5 0-2-15,13 0 1 16,4-7-6 0,4 1 1-16,1 2-8 15,-6 4 0 1,-6 0 1-16,1 7 1 15,-9 17 1-15,-7 4 1 16,0-5-5 0,0 6 1-16,0-12-3 15,0-2 0 1,14-6 0-16,14 1 0 15,4 0 1 1,-3 8 1-16,-7 7-2 16,-14 2 1-1,-8 11-42-15,-8-7 1 16,-14-3-84-1,1-7-11-15,-2-11 39 16</inkml:trace>
  <inkml:trace contextRef="#ctx0" brushRef="#br0" timeOffset="13364.1349">9370 6266 135 0,'0'0'100'0,"-4"0"-6"16,4 3-67-1,0 18 3 1,0 10 2-16,0 3 0 15,11 7-10 1,12-5 0-16,10-9-14 16,7-6 1-1,-7-11-54-15,-2-10 1 16,-2-10-88-16,-18-28-9 15,-11-10 41 1</inkml:trace>
  <inkml:trace contextRef="#ctx0" brushRef="#br0" timeOffset="13474.136">9311 6138 192 0,'0'-4'107'0,"0"-2"-6"0,0 2-208 16,8 0-5-16,10 4-4 16</inkml:trace>
  <inkml:trace contextRef="#ctx0" brushRef="#br0" timeOffset="14014.1414">9759 6259 207 0,'0'0'122'15,"0"0"-6"-15,0 0-100 16,0 2 1-16,-3 20-3 16,-5-1 0-1,0 3-12-15,1-3 1 16,7-7-3-1,0 2 0-15,0-9 0 16,0 1 0 0,7-6 0-16,12 2 0 15,-1-4 0 1,-3 0 0-1,-1 0-18-15,2 0 1 0,6 0-113 32,-10 0-5-32,-2-14 5 0</inkml:trace>
  <inkml:trace contextRef="#ctx0" brushRef="#br0" timeOffset="14234.1436">9837 6193 211 0,'0'17'135'0,"0"14"-5"15,0 15-113 1,0 12 1-16,11 11-18 16,3-3 0-1,1 3-19-15,0-7 2 16,7-10-113-1,-3-4-5-15,-4-19 5 16</inkml:trace>
  <inkml:trace contextRef="#ctx0" brushRef="#br0" timeOffset="18470.1865">14152 3674 203 0,'0'-3'113'16,"0"3"-5"-1,-11 0-110-15,-4 0 1 16,-1 7 5-1,-2 24 0-15,7 7 14 16,4 10 0 0,7 11 0-16,0-7 1 15,18-3-15 1,13-5 1-16,9-19-5 15,7-12 0-15,12-13-130 16,-10-17-4 0,-5-36-13-1</inkml:trace>
  <inkml:trace contextRef="#ctx0" brushRef="#br0" timeOffset="18620.188">14148 3266 244 0,'0'-3'72'0,"0"3"-1"0,4 0-203 31,14 3-12-31,12 14 63 16</inkml:trace>
  <inkml:trace contextRef="#ctx0" brushRef="#br0" timeOffset="19040.1922">14696 3868 242 0,'0'0'133'16,"0"0"-4"-16,0 7-126 15,0 13 1 1,0 11-4-16,-3 1 0 16,-1-5 0-1,4-2 0 1,0-15 0-16,14-2 0 0,9-6 0 31,2 2 0-31,13-4 0 0,-9 0 0 16,0 0-130-1,1-4-4 1,-7-23-13-16</inkml:trace>
  <inkml:trace contextRef="#ctx0" brushRef="#br0" timeOffset="19200.1938">14933 3788 247 0,'0'17'134'0,"0"18"-4"15,0 20-130 1,0 12 0 0,0 5 0-16,0-3 0 15,-4-3-130 1,4-7-4-16,-3-17-13 15</inkml:trace>
  <inkml:trace contextRef="#ctx0" brushRef="#br0" timeOffset="19800.1998">15603 3650 247 0,'11'0'134'0,"30"0"-4"16,22 0-130-1,19 3 0-15,11 1 0 16,-9 3 0-16,-9 0-15 15,-12 3 1 1,-20-3-116-16,-16 0-3 16,-16-1-2-1</inkml:trace>
  <inkml:trace contextRef="#ctx0" brushRef="#br0" timeOffset="20000.2018">15718 3895 247 0,'19'0'134'0,"29"0"-4"16,29 0-130 0,5 0 0-1,7 0-13-15,-4 0 2 16,-14 0-119-1,-16 0-4-15,-15 0-2 0</inkml:trace>
  <inkml:trace contextRef="#ctx0" brushRef="#br0" timeOffset="20380.2056">17203 3678 247 0,'38'0'134'16,"13"0"-4"-16,23 3-136 16,-3 4 1-1,-9 6-124 1,-2-1-4-16,-8-9-10 15</inkml:trace>
  <inkml:trace contextRef="#ctx0" brushRef="#br0" timeOffset="21070.2125">17714 3297 148 0,'-10'0'122'0,"-5"0"-7"16,4 0-74-1,3 0 0-15,0 0-23 16,4 0 0-1,4 0-15-15,8 7 2 32,25-7-5-32,9-3 0 0,13 3 0 31,0 0 0-31,16 0 0 0,-8 6 0 15,-11 5 0 1,-11 6 0 0,-16 3 0-16,-18 9 0 0,-7 1 0 31,-21 9 0-31,-20-12 0 0,-8 7 0 15,1-9 0 1,15-8 0 0,11-6 0-16,22-4 0 15,7 3 0 1,38 8 0-16,14 5 0 15,8 9 0 1,3 6 0-16,-18 10 0 16,-26-3 0-1,-22 1 0-15,-11-2 0 16,-39-2 0-1,-5-12 0-15,-9-5 0 16,12-8-13-16,12-6 2 16,16-8-119-1,20-3-4-15,4-7-2 16</inkml:trace>
  <inkml:trace contextRef="#ctx0" brushRef="#br0" timeOffset="21620.218">18396 3612 247 0,'3'17'134'0,"-3"14"-4"16,0 14-130-1,0 10 0-15,0 2 0 16,0-10 0 0,-7-2 0-16,3-13 0 0,4-11 0 31,0-16 0-31,0-5 0 15,0-17 0-15,15-27 0 16,10-28 0 0,9-15 0-1,3-14 0-15,0-3 0 16,5 11 0-1,2 14 0-15,-11 13 0 16,-3 21 0-16,-8 17 0 16,-7 18 0-1,0 10 0-15,-1 21 0 16,1 26 0-1,-3 23 0-15,-5 13 0 16,0 7 0 0,-7-1 0-16,0-5 0 15,-7-11 0 1,-5-11 0-16,5-10 0 15,7-10 0-15,0-9 0 16,0-8-67 0,4-7 0-1,11-11-67-15,11-7-13 16,-4-14 74-1</inkml:trace>
  <inkml:trace contextRef="#ctx0" brushRef="#br0" timeOffset="21780.2196">18555 3691 247 0,'19'0'134'15,"34"0"-4"-15,16 0-260 16,5 0-4-1,11-3-13-15</inkml:trace>
  <inkml:trace contextRef="#ctx0" brushRef="#br0" timeOffset="32026.3226">13544 4913 109 0,'0'-7'104'0,"0"-3"-7"31,0-4-70-31,0 3-1 15,0 11-9 1,0 0 1-16,8 31 6 16,-1 18 0-1,-3 10-9-15,-4 17 1 16,0-4-7-16,-11 5 1 15,-8-21-16 1,0-1 1-16,0-24-111 16,9-18-4-1,10-13-14-15</inkml:trace>
  <inkml:trace contextRef="#ctx0" brushRef="#br0" timeOffset="32321.326">13926 4937 166 0,'0'0'105'15,"-12"0"-7"-15,-16 8-93 16,-33 18 0 0,2 13 6-1,-11 9-1-15,11 1 6 16,11-8 0-16,18 0 7 31,26-9 1-31,8-8-9 0,33-3 2 16,8-8-17-1,6-1 0-15,-2-3-65 16,-5 5 0-1,-6-14-69 1,-9 0-12-16,-11-17 70 16</inkml:trace>
  <inkml:trace contextRef="#ctx0" brushRef="#br0" timeOffset="32611.3289">14062 4996 221 0,'8'0'134'31,"7"7"-4"-31,3 19-118 15,8 20 2-15,-7 6-14 16,-1 14 0 0,-7-7 0-1,1-7 0-15,-5-4 0 16,0-17 0-16,-3-21 0 15,7-10 0-15,4-13 0 16,7-29 0 0,4-13 0-1,3 3 0-15,-10-4-14 16,4 19 1-1,-9 8-117-15,1 12-4 16,0 7-1-16</inkml:trace>
  <inkml:trace contextRef="#ctx0" brushRef="#br0" timeOffset="32931.3321">14726 4927 223 0,'3'0'134'0,"1"0"-4"15,0 24-119-15,-4 17 2 16,0 15-13 0,0 3 0-1,-4-4 0-15,0-4 0 16,1-16 0-1,3-17 0 1,22-11 0-16,11-7 0 0,15 0 0 31,4 0 0-31,-4-7-8 0,-11 3 1 16,-10 1-123-1,-13 3-3 1,-11-5-7-16</inkml:trace>
  <inkml:trace contextRef="#ctx0" brushRef="#br0" timeOffset="33476.338">15430 4992 227 0,'0'0'126'16,"0"0"-3"-16,-16 0-114 31,-5 11 1-31,-13 15-3 0,1 13 2 15,3 6-9 1,8 0 0-16,14 0 0 16,8-13 0-16,8-13 0 31,18-11 0-31,3-8 0 0,1-8 0 15,-5-18 0 1,-6-13 0-16,-8-5 0 16,-11 2 0-1,0 7 0 1,0 8 0-16,0 3 0 15,0 17 0 1,0 3 0-16,0 4 0 16,0 0 0-16,-4 11 0 15,1 20 0 1,3-7 0-16,0 7 0 15,0 0 0 1,0 1 0-16,0 5 0 16,0-37-8-16,0 0 8 0,3 45-7 15,1-31-79 1,0-10-2-1,11-4-44-15,4-12-10 16,-9-21 94 0</inkml:trace>
  <inkml:trace contextRef="#ctx0" brushRef="#br0" timeOffset="34661.3503">15384 4923 107 0,'0'-14'103'0,"0"-10"-6"16,0 0-59-1,-3-1 1 1,-12 8-27-16,-3 7 1 15,-12 10-13 1,-10 7 0 0,-5 27 3-16,-13 22 0 15,16 6 2-15,5 21 1 16,18 0 2-16,19 4 1 15,16-11 9 1,32-7 1-16,26-28-5 31,11-27 0-31,15-14-13 0,0-44 1 16,-11-33-2-1,-27 2 0 1,-32-12 0-16,-30 3 0 0,-37 8 0 31,-29 21 0-31,-16 17-9 0,4 18 2 16,22 12-66-1,20 8-1 1,24 0-54-16,16 14-12 16,40 17 74-1</inkml:trace>
  <inkml:trace contextRef="#ctx0" brushRef="#br0" timeOffset="34961.3533">16003 4933 166 0,'3'4'117'0,"9"30"-8"16,3 15-84-16,0 27 1 15,3 3-9 1,1 5 0-16,-8-15-7 16,8-17 1-1,-8-18-8 1,-1-16-1-16,-2-18-67 15,-4-8-3-15,-4-36-63 16,0-22-13-16,-12-6 71 16</inkml:trace>
  <inkml:trace contextRef="#ctx0" brushRef="#br0" timeOffset="35421.3579">16066 4920 167 0,'0'0'115'16,"11"0"-7"-16,12 0-83 15,18 25 0 1,3 8-6-16,0 13 1 0,4 16-10 15,-11 0 1 1,-10 1-6 0,-2-15 1-16,-10-14-6 15,-7-7 0 1,-4-13 0-16,-4-14 0 0,-8-17 0 31,-11-24 0-31,-10-18 0 16,6-6 0-1,5 3 0-15,11 1 0 16,7 18 0-16,0 4 0 15,25 15 0 1,9 10 0-16,14 14 0 16,0 24 0-1,7 21 0-15,-6 21 0 16,-8 3 0-1,-8 7 0-15,-11-13 0 16,-7-11 0 0,-8-7 0-16,-3-17 0 15,1-18-80 1,1-10-1-1,2-14-55-15,6-25-13 0,5-19 91 32</inkml:trace>
  <inkml:trace contextRef="#ctx0" brushRef="#br0" timeOffset="35871.3624">17022 4850 184 0,'0'0'109'0,"-11"0"-4"15,-4 7-94 1,-11 7 1-16,-14 24 6 16,6-2 1-1,-3 1-7-15,7-2 1 16,11 9-5-16,12-13 1 15,7-2-4 1,26-12 1-16,19-10-6 16,11-7 0-1,-5 0 0-15,-3 0 0 16,-22 0 0-1,-15 0 0-15,-11 3 0 16,-11 19 0-16,-15 19 0 31,-4 0 0-31,4-7 0 0,19 12 0 16,7-19 0-1,15-6 0-15,-15-21 0 16,0 0 0-16,89 10 0 16,-26-10-63-1,0-24 2-15,19-22-73 16,-9-12-11-16,3-15 64 15</inkml:trace>
  <inkml:trace contextRef="#ctx0" brushRef="#br0" timeOffset="37801.3817">17748 4843 207 0,'0'-7'127'15,"-7"0"-7"-15,-16 1-107 16,-10 2 1-16,-8 4-8 31,-4 7 1-31,1 14-7 0,7 3 1 31,18 14-1-31,19-2 0 0,13-6 1 31,26 1 1-31,6-8 1 16,-5 9 0-16,-10-7 0 16,-22-2 1-1,-8 6-4-15,-16 3 0 0,-24 5-4 31,3-9 1-31,0-11-43 16,15-3 0-16,14-14-83 16,8 0-11-1,16-18 42 1</inkml:trace>
  <inkml:trace contextRef="#ctx0" brushRef="#br0" timeOffset="38041.3841">17792 4902 241 0,'0'0'133'0,"0"0"-4"16,4 21-126-1,-4 10 2-15,0 7-5 16,0 11 0-16,0-4 0 15,0-4 0 1,0-6-39-16,0 2 2 16,0-15-94-1,0-12-9 1,0-10 32-16</inkml:trace>
  <inkml:trace contextRef="#ctx0" brushRef="#br0" timeOffset="38201.3857">17862 5068 247 0,'23'-7'134'0,"5"0"-4"15,14-6-140 1,-1-4 2 0,0 10-87-16,-11 3-3 15,-12-3-35 1,-7-7-8-16</inkml:trace>
  <inkml:trace contextRef="#ctx0" brushRef="#br0" timeOffset="38361.3873">18070 4850 196 0,'0'0'126'16,"0"17"-8"-16,0 25-102 15,8 6 0 1,-5 8-14-16,1 10 0 16,0-7-59-1,3 2-1-15,0-6-65 16,4-12-14-16,3-6 61 15</inkml:trace>
  <inkml:trace contextRef="#ctx0" brushRef="#br0" timeOffset="38631.39">18799 4702 228 0,'8'6'131'0,"-2"26"-3"0,10 34-121 31,-1 10 0-31,7 28-41 15,8 0 0-15,-1 2-95 16,-3-11-9 0,4-6 29-16</inkml:trace>
  <inkml:trace contextRef="#ctx0" brushRef="#br0" timeOffset="48561.4893">13689 6684 120 0,'0'-7'103'16,"21"-13"-7"-16,21-8-59 15,20-11 2-15,16-5-14 16,19-8 1 0,3 7-17-1,0 7 0-15,-4 9-8 16,-3 17 0-1,-12 12 1-15,1 12 0 0,-16 31 4 16,-7 18 1 0,-15 19 1-1,-17 7 1-15,-23 10-4 16,-8 3 1-1,-40-7-6-15,-20-3 0 16,-14-20 0 0,-7-12 0-16,-3-19 0 15,6-22 0 1,4-17-4-16,12-7 1 15,21-21-2-15,19-5 1 16,19-6 4 0,11 4 1-16,32 7 3 15,20 8 1 1,11 9-3-16,3 11 2 31,-3 15-4-31,-8 19 0 0,1 7 0 31,-9 7 0-31,-14-10 0 0,0-3 0 16,-7-10 0-1,0-1 0 1,-1-14-34-16,1-2 2 0,3-8-99 31,4 0-7-31,0-12 24 0</inkml:trace>
  <inkml:trace contextRef="#ctx0" brushRef="#br0" timeOffset="48931.493">15177 6774 166 0,'0'4'120'16,"0"20"-8"-16,-2 14-77 31,-4 3 1-31,6 8-17 0,0-1 1 15,16-10-19 1,9-7 1-16,-2-7-2 16,6-7 0-1,-2-9 0 1,-2-8 0-16,-2 0-5 0,-5-8 2 15,1-19-126 1,-4-21-4-16,-11-22-12 16</inkml:trace>
  <inkml:trace contextRef="#ctx0" brushRef="#br0" timeOffset="49051.4942">15181 6418 236 0,'-4'0'110'31,"4"-4"-4"-31,-2 4-231 16,2 0-7-16,2 0 10 15</inkml:trace>
  <inkml:trace contextRef="#ctx0" brushRef="#br0" timeOffset="49561.4993">15838 6920 166 0,'0'0'123'0,"0"0"-7"0,3 0-83 16,0 14-1 0,8 5-16-16,4 24 0 15,-4-2-12 1,4 8 1-1,-1 6-5-15,2-4 0 16,-9-9 0 0,1-4 0-16,-5-16 0 15,1-9 0 1,-4-7 0-16,0-2 0 15,0-4 0-15,0 4 0 16,0-4-130 0,0 0-4-16,0-8-13 15</inkml:trace>
  <inkml:trace contextRef="#ctx0" brushRef="#br0" timeOffset="52281.5274">16476 6750 136 0,'0'0'107'0,"0"0"-8"31,-2 0-71-31,2 0 0 16,0 0 1-1,11 0 0-15,18-8-7 16,19 6 0-16,20-6-17 16,9 4 1-1,5 1-6-15,6 3 0 16,-17 0 0-1,-16 0 0-15,-7-2 0 16,-18 2 0 0,-15-4 0-16,-7 4 0 15,-8-4 0 1,0 4 0-16,-5 0-31 15,-9 0 1-15,-1 0-94 32,-4 0-8-32,4 4 16 0</inkml:trace>
  <inkml:trace contextRef="#ctx0" brushRef="#br0" timeOffset="52781.5324">16736 6539 81 0,'-3'-4'99'15,"3"4"-5"-15,0-3-52 16,0 3 0 0,0 0-10-16,0 0-2 15,0 21 1 1,0 13 1-16,11 15-19 15,0 14 2-15,4 9-15 16,8 1 0 0,-6-11 0-16,0-18 0 15,-3 5 0 1,0-17 0-16,-7-12 0 15,1-6 0 1,-4-4 0-16,-4-6 0 31,0-4-130-31,0 0-4 0,3 0-13 16</inkml:trace>
  <inkml:trace contextRef="#ctx0" brushRef="#br0" timeOffset="54111.5457">17599 6432 111 0,'-7'0'101'0,"-7"0"-7"15,-5 3-57 1,-3 1 0-16,-1-4-9 0,5 3-1 16,7-3-12-1,4 0 1 1,7 0-6-16,0 0 0 15,14-10-2 1,16-4 0 0,14-8-4-16,16 2 1 0,18-7-5 31,3 6 0-31,0 7 0 0,8 10 0 15,-15 4 0 1,-14 4 0 0,-21 20 0-16,-12 11 0 15,-23 10 0 1,-4 3 0-16,-33 7 0 15,-15-13 0 1,-3-8 0-16,2-12 0 16,7-12 0-1,24-6 0-15,18-4 0 16,4 0 0-16,44 0 0 15,4 13 0 1,7 11 0-16,-12 11 0 16,-13 10 0-1,-18 3 0-15,-16 4 0 31,-30-3 0-31,-15-12 0 0,-14-6 0 16,0-6 0 0,0-11 0-16,18-10-130 15,15-4-4-15,18-7-13 31</inkml:trace>
  <inkml:trace contextRef="#ctx0" brushRef="#br0" timeOffset="54631.5509">18829 6529 206 0,'-7'0'136'15,"-4"10"-6"-15,-1 17-111 16,9 11 1-1,3 8-20-15,7 3 0 16,19-6 0 0,7-7 0-1,4-6 0-15,5-9 0 16,-13-10 0-1,-3-7 0-15,-8-4 0 0,-6-4 0 16,-1-16-130 0,-7-22-4-1,-4-13-13-15</inkml:trace>
  <inkml:trace contextRef="#ctx0" brushRef="#br0" timeOffset="54761.5522">18799 6234 247 0,'-3'-6'134'15,"-1"-8"-4"-15,-7-7-152 16,11 11 1-16,0 2-109 15,15 8-6 1,11 4 10-16</inkml:trace>
  <inkml:trace contextRef="#ctx0" brushRef="#br0" timeOffset="55021.5548">19285 6754 247 0,'0'10'134'16,"0"14"-4"-16,3 17-130 16,1 4 0-16,0 1 0 31,3-1 0-31,0-7-46 0,1-14 2 15,2-11-88 1,-1-13-9-16,5-13 41 16</inkml:trace>
  <inkml:trace contextRef="#ctx0" brushRef="#br0" timeOffset="55208.5573">19626 6560 247 0,'18'0'134'15,"8"-4"-4"1,18 4-130-16,8 0 0 0,-4 0-3 31,-3 0 1-31,-1 14-127 16,-7 0-4-16,-7-3-13 15</inkml:trace>
  <inkml:trace contextRef="#ctx0" brushRef="#br0" timeOffset="55538.5606">20274 6324 235 0,'0'17'134'0,"-8"18"-5"0,1 21-123 15,-1 16 1 1,8 4-7-1,0-3 0-15,8-15 0 16,11-12 0 0,2-15 0-16,10-11 0 0,-6-16-31 31,0-4 2-31,2-24-101 15,-1-22-9 1,-12-19 22-16</inkml:trace>
  <inkml:trace contextRef="#ctx0" brushRef="#br0" timeOffset="55658.5618">20278 6079 247 0,'0'-11'134'15,"0"-9"-4"1,0-2-177-16,7 5 2 16,19 7-87-1,3 10-9-15,-3 0 41 16</inkml:trace>
  <inkml:trace contextRef="#ctx0" brushRef="#br0" timeOffset="56298.5682">20637 6580 147 0,'-4'0'123'0,"-3"0"-7"16,3 0-72-16,1-2 1 15,-2-2-28 1,5 4 2-16,0-4-19 15,19 4 0 1,7 0 0-16,11 0 0 16,-11 0 0-1,-4 4 0-15,-7 9 0 16,-11 1 0-16,-4 6 0 31,-16-2 0-31,-13 6 0 0,0-10 0 16,-1 0 0-1,18 4 0-15,12-8 0 16,0 3 0-1,31 5 0 1,-2 3 0-16,-3 6 0 16,-12 4 0-16,-14 1 0 15,0 2 0-15,-25-2 0 16,-8-9 0-1,-1-2 0 1,-2 0 0-16,16-14-52 16,13-7 2-1,7 0-82 1,27-28-11-16,16-9 50 15</inkml:trace>
  <inkml:trace contextRef="#ctx0" brushRef="#br0" timeOffset="56688.5721">20937 5802 247 0,'0'-3'134'15,"14"0"-4"-15,27-1-130 16,4 4 0-1,21 0 0-15,-6 24 0 16,-6 17 0 0,-1 29 0-16,-21 16 0 15,-4 25 0 1,-18 16 0-16,-10 16 0 15,-10-2 0 1,-28-2 0 0,-10-8-23-16,-26-12 2 0,-18-10-109 31,-20-8-6-31,-10-21 10 0</inkml:trace>
  <inkml:trace contextRef="#ctx0" brushRef="#br0" timeOffset="57178.577">18547 6130 118 0,'0'-10'107'0,"0"-7"-6"16,0 0-74 0,0 3 3-16,-28 14-5 15,1 7 1 1,-10 44 3-1,0 33 0-15,18 26-20 16,19 22 1 0,11 9-10-16,41-10 0 0,15-9 0 31,15-25 0-31,6-13-130 15,5-27-4-15,7-18-13 16</inkml:trace>
  <inkml:trace contextRef="#ctx0" brushRef="#br0" timeOffset="57708.5823">21514 6314 239 0,'0'0'133'15,"0"0"-4"1,12 0-125-16,24 0 2 0,24 0-6 31,25 3 0-31,15 1 0 0,1-4 0 16,-10 3 0-1,-16-3 0 1,-19 0 0-16,-20 4 0 16,-14-1-41-1,-14 4 2-15,-8 4-92 16,0-1-10-1,-8-3 36-15</inkml:trace>
  <inkml:trace contextRef="#ctx0" brushRef="#br0" timeOffset="57958.5848">21533 6459 247 0,'14'3'134'31,"31"9"-4"-31,29-2-130 0,14 6 0 15,9 1 0 1,0-2 0-16,-12 2 0 16,-19 4 0-16,-6 4-85 31,-11-1 0-31,-9-4-52 0,-3-6-12 31,0-14 95-31</inkml:trace>
  <inkml:trace contextRef="#ctx0" brushRef="#br0" timeOffset="58328.5885">22922 6186 235 0,'-15'0'133'16,"-21"7"-5"-16,-27 28-123 15,6 6 1 1,2 25-5 0,13 13 2-16,20 5-3 15,22-8 0-15,19-14 0 16,45-17 0-1,13-15 0-15,27-26 0 16,-4-4 0 0,-8-38 0-16,-21-20 0 15,-31-12 0 1,-36-13 0-16,-26 7 0 15,-51 7 0 1,-28 17 0-16,-7 28 0 16,5 24 0-16,33 6-130 15,32 33-4 1,38-1-13-16</inkml:trace>
  <inkml:trace contextRef="#ctx0" brushRef="#br1" timeOffset="70913.7166">4352 8168 104 0,'0'0'99'16,"0"0"-6"-16,0 0-64 15,0-14 0 1,-4-9-14-16,0-9 1 16,-4-6-8-1,5-3 1-15,-5-5-3 16,1 3 0-16,0-6 2 31,-3-4 1-31,1-5 0 0,2-5 0 16,3-5-3-1,-4 2 0-15,5-7-2 16,0 0 1-16,-5 5-2 31,5-6 0-31,-1 9-2 0,0-2 0 31,0 5 0-31,4 1 1 0,-4-13-1 31,0 12 1-31,0-4-1 16,-3 4 1-16,4-6 0 16,-4 15 0-1,-1-3-1-15,1-2 0 0,-1 2-1 31,1 5 0-31,-1-8 0 16,5 7 0-16,3-1 0 16,0 2 1-1,0 2-1 1,0 1 1-16,0-3-1 15,-4-2 1 1,1 5-1-16,-1-8 1 16,0 8-1-16,4 4 0 15,0-2-1 1,0-5 1-16,0 5-1 15,0-6 0 1,0-7 0-16,0 16 1 16,0-6-1-1,0-4 1-15,0 9-1 16,0 2 1-16,0 0 0 31,0 4 0-31,0 7 0 0,0-4 0 16,-4 8 0-1,4-7 0 1,0 3 0-16,0-1 0 15,0-2 0 1,4 2 1 0,-4-3 0-16,0 8 0 0,0-1-2 15,0 1 1 1,0 9-2-16,0-3 1 15,4-3 1 1,0 7 0 0,-1-3 0-16,1-9 1 15,-1 13-1 1,1-2 1-16,0 1-1 15,-2-1 0 1,3 5-2-16,-1-5 1 16,0 4-1-16,3 0 1 15,4-3 0 1,-4 3 1-16,4 1 0 15,1-1 1 1,-4 4-1-16,-1-4 1 16,3-1-2-1,2 3 1-15,4-10-1 16,1 5 1-16,6-4 0 15,-1 4 1 1,-1-4-1 0,2 3 1-16,-5 1-2 15,4 0 1-15,1-4-1 31,7 1 1-31,-5-2 0 0,9 2 0 16,-5 2-1 0,1 5 1-16,-7-1-1 15,-2 7 1 1,1-3 0-1,9 3 0-15,-2-14 0 16,4 8 1 0,15 3-1-16,0-8 1 0,1 0-1 31,2 1 0-31,-2 7 0 15,-1-5 0-15,-3 5 0 16,-4 3 1 0,2-2-1-16,-3-3 1 0,5 2-1 31,1 3 0-31,-6 5 0 15,8-2 1 1,-3 4-1-16,3-4 1 16,3 1-1-1,-2-1 1-15,10 1 0 16,0-4 0-16,0 0 0 15,1 0 0 1,0-3-1-16,-5 2 0 16,4 1-1-1,-8 5 1 1,1-2 0-16,0 1 0 15,1 3 1 1,-2 0 0-16,16-5 0 16,-8-1 0-1,4 0-1-15,-8-6 0 16,1 6 0-16,-8 2 1 15,-4-3-1 1,-10 4 1-16,4-1-1 16,-13 4 0-1,-3 0 0-15,-6 0 0 16,-9 0 0-1,-1-3 0-15,-2 3-1 16,1 0 1 0,-2 0-1-16,1 0 1 15,3 7 0 1,2 11 1-16,-3-4 0 15,5 3 0-15,-4-1 0 32,4 2 0-32,5-1 0 0,-6 5 1 15,1 1-1 1,0 9 1-16,-3-2-1 15,0 6 1 1,3-10-2 0,-1 13 0-16,-2 2 0 0,-1-3 0 31,-3 0 0-31,0 7 0 0,-1-7 0 31,2 1 0-31,2 3 0 16,-3-1 0-16,2 0 0 15,-2 0 0 1,4 5 0-16,-4-2 0 0,4-9 0 31,-5 10 0-31,8-7 0 16,-7 1 0-16,0-2 0 15,-1-2 0 1,-3 3 0-1,3 4 0-15,-3 2 0 16,0 2 0 0,0 5 0-16,0-2 0 15,0 3 0-15,4-4 0 16,-4 1 0-1,4-8 0-15,-4 0 0 16,0 8 0 0,0-1 0-16,4-2 0 15,-4 12 0 1,0-5 0-16,0-9 0 15,0 4 0 1,0-9 0-16,0-5 0 16,0-3 0-16,0 8 0 15,0-8 0 1,-4-4 0-1,4 12 0-15,-4-5 0 16,4 4 0 0,-4 0 0-1,-2-3 0-15,-2 3 0 0,1 4 0 16,-6-4 0-1,7-4 0-15,-2 0 0 16,1 5 0 0,0-5 0-1,0 0 0-15,-1 4 0 16,0 4 0-1,1-4 0-15,-1 1 0 16,-2-1 0 0,1-8 0-16,3 15 0 15,2-3 0-15,-4-1 0 16,1 8 0-1,-1-4 0-15,1-4 0 16,4 1 0 0,-4 3 0-16,-1-7 0 15,5-3 0 1,-5 0 0-16,8 2 0 31,-8 2 0-31,4-2 0 0,-3 1 0 16,0 4 0-1,1-8 0-15,-3 5 0 16,-2-1 0-16,-1 8 0 31,6-5 0-31,-9 0 0 0,7-3 0 16,4 4 0-1,-11-8 0-15,9-3 0 16,-6-4 0-1,5 5 0 1,-4-1 0-16,3-3 0 16,-6 0 0-1,3-1 0-15,3-3 0 0,-3 4 0 31,-4-1 0-31,4 2 0 16,4-5 0-16,-5-4 0 16,5 1 0-1,-4 0 0-15,3 0 0 16,1 0 0-1,0-8 0-15,0 1 0 16,2 0 0 0,2 0 0-16,-1-7 0 15,0-1 0 1,4-2 0-16,-4 0 0 15,4-4 0 1,0 0 0-16,-3 4 0 16,-1-4 0-16,1 3 0 15,-5-1 0 1,-7 6 0-16,0-4 0 15,1 2 0 1,-9 0 0-16,2-6 0 16,-2 5 0-1,-6-5 0 1,-1 3 0-16,-7 1 0 0,-15 2 0 31,11-2 0-31,-6 3 0 0,-2 3 0 16,1-3 0-1,3 7 0 1,-3-4 0-16,0 0 0 15,0-2 0 1,-4-4 0 0,0 2 0-16,-7-2 0 15,-4-1 0-15,-8 1 0 16,12-1 0-1,-4 1 0-15,4-4 0 16,0 0 0 0,-4 0 0-16,11 0 0 15,0 0 0 1,1 0 0-16,-1 0 0 15,0 0 0 1,-4 0 0-16,8 0 0 16,0 0 0-16,4 0 0 15,2 0 0 1,-2 0 0-16,16 2 0 15,-7 1 0 1,-2-3 0 0,8 8 0-16,2-8 0 15,5 0 0-15,0 0 0 16,8 0 0-16,-1 0 0 15,7 0 0 1,-3 0 0 0,3 0 0-16,1-8 0 15,4 5 0-15,-5 3 0 31,4 0 0-31,-3-2 0 0,4 2 0 32,-3 0 0-32,6 0 0 0,0 0 0 15,0-4 0 1,0 1 0-1,0-4 0-15,0 0 0 16,0-10 0 0,9-12 0-16,10 5 0 0,-1 4 0 31,5-1 0-31,-5 4 0 15,-4 3 0 1,1 3 0-16,-3 1 0 16,-2 6 0-16,-6 1 0 15,0 3 0 1,-1 0 0-16,-3 0 0 15,0 0 0 1,0 0 0-16,0 0 0 16,0 0 0-1,0 0 0-15,0 0 0 16,0 0 0-16,-7 0 0 15,0 10 0 1,-8 4 0-16,0 8 0 31,1-2 0-31,-5 1 0 0,4 3 0 31,-7 3 0-31,10 2 0 0,2-9 0 16,-3 4 0 0,7-7 0-1,-1-6 0-15,3-4 0 0,4 0 0 31,0 2 0-31,0 3 0 0,0-2 0 16,4 6 0 0,15 9 0-1,3-8 0-15,22 15 0 16,8-4 0-1,11 3 0 1,10-4-80-16,5 4 0 16,0-13-56-16,-8-14-12 15,-14-12 88 1</inkml:trace>
  <inkml:trace contextRef="#ctx0" brushRef="#br1" timeOffset="72373.7312">12948 8439 184 0,'0'-8'122'16,"0"4"-6"0,-4-1-100-1,4 5 0-15,0 0-3 16,0 19 1-1,0 23-2-15,8 20 1 16,-8 8-11 0,0 5 1-16,0-9-3 15,-15-11 0-15,1-6-29 16,1-18 1-1,6-13-102-15,7-14-8 16,0-8 20 0</inkml:trace>
  <inkml:trace contextRef="#ctx0" brushRef="#br1" timeOffset="72653.734">13292 8518 190 0,'0'0'112'0,"-18"0"-7"16,-19 13-104-1,-19 19 0 1,-11 6 9-16,5 3 1 0,6 1 4 31,23-15 0-31,14-6 0 0,16 0 0 16,6-6-5-1,34 2 1 1,23 3-11-16,2 4 0 16,9-6-26-1,-16 2 2-15,-7-2-106 16,-7 0-7-1,-12-15 14-15</inkml:trace>
  <inkml:trace contextRef="#ctx0" brushRef="#br1" timeOffset="73063.7381">13514 8480 247 0,'0'0'134'31,"9"0"-4"-31,-3 0-130 0,6 20 0 15,-1 29 0 1,0 6 0-16,0 11 0 16,4-4 0-16,-1-9 0 31,1 5 0-31,0-12 0 0,-4-9 0 15,-3-2 0 1,-2-7 0-16,2-11 0 16,-5-7 0-1,9-10 0 1,7-4 0-16,-1-23 0 15,8-18 0 1,4-10 0-16,-1-4 0 0,-7-3 0 31,-14 13 0-31,0 8-47 16,-5 9 1-16,-3 12-86 15,0 6-10 1,8 4 44 0</inkml:trace>
  <inkml:trace contextRef="#ctx0" brushRef="#br1" timeOffset="73373.7412">14025 8435 247 0,'7'0'134'0,"-1"0"-4"15,-3 14-130 1,-3 17 0-16,0 20 0 16,0 4 0-16,0 8 0 15,-12 7 0 1,5-15 0-16,7 0 0 15,0-17 0 1,16-10 0 0,20-10 0-16,8-16 0 15,4-2 0 1,0 0 0-16,0 0-130 0,-7 0-4 15,-12 0-13 1</inkml:trace>
  <inkml:trace contextRef="#ctx0" brushRef="#br1" timeOffset="74443.7519">14915 8528 162 0,'-5'-3'112'15,"2"-1"-6"-15,-8 1-88 16,0 3-1-1,-5 0-6-15,-1 7 1 0,-9 21-1 32,7 13 0-32,5 7 2 15,5 5 1-15,9-9-4 16,0-15 0-1,16-12-9 1,10-17 2-16,-5 0-3 16,1-25 0-16,2-10 0 15,-10 0 0 1,1 1 0-16,-8 7 0 15,-3 13 0 1,-4 10 0-16,5 4 0 16,-2 18 0-1,4 17 0-15,7-1 0 16,13-7 0-16,2-6 0 31,1-11 0-31,-1-10 0 0,1-10 0 31,-15-25 0-31,-8-12 0 0,-7-16 0 16,-29-3 0-1,-20-4 0 1,-13 19 0-16,-17 16 0 16,-9 32 0-1,3 13 0-15,8 49 0 0,17 31 0 16,29 11 0-1,31 9 0 1,49-16 0-16,29-35 0 16,29-43 0-1,16-16 0 1,-12-34 0-16,-19-24 0 15,-44-19 0 1,-32 1 0-16,-34-8 0 16,-43 16 0-16,-16 9-125 15,0 27-5 1,2 16-16-16</inkml:trace>
  <inkml:trace contextRef="#ctx0" brushRef="#br1" timeOffset="74963.7571">15838 8320 174 0,'-5'-2'115'31,"-28"2"-6"-31,-12 0-94 16,-4 6 0-16,-2 22-1 15,22 10 0 1,21 11 2-16,11 2 1 15,46 8-8 1,7 0 0-16,3-3-8 16,-11-9 2-1,-30-8-3-15,-18-7 0 16,-13-3 0-16,-29-7 0 15,-17-8-33 1,3-11 2-16,4-3-100 16,22-3-7-1,24-18 23-15</inkml:trace>
  <inkml:trace contextRef="#ctx0" brushRef="#br1" timeOffset="75393.7614">16096 8445 182 0,'-3'0'130'0,"-5"20"-8"15,8 19-93 1,0 14 0-1,0 5-20-15,33-3 1 16,4-14-10 0,15-16 0-16,-4-18 0 0,-3-7 0 31,-8-24 0-31,-4-11 0 15,-10-7 0 1,-13 1 0-16,-6 14 0 16,-4 10 0-1,-4 17 0-15,-6 3 0 16,2 31 0-16,0 14 0 15,8 8 0 1,0-8 0-16,0-3 0 16,0-13 0-1,12-12-83-15,-1-13 0 16,4-7-53-1,-1-24-14-15,1-34 95 16</inkml:trace>
  <inkml:trace contextRef="#ctx0" brushRef="#br1" timeOffset="75743.7649">16607 8494 247 0,'7'17'134'16,"9"21"-4"0,2 11-130-1,-4 9 0-15,1-3 0 16,-7-6 0-1,-4-10 0 1,-4-23 0-16,0-16 0 16,0-10 0-16,0-39 0 15,-4-19 0-15,0-26 0 16,4-6 0-1,4 10 0 1,26 18 0-16,13 19 0 16,6 26 0-1,-5 15 0-15,-14 12 0 0,-22 25 0 16,-8 20 0-1,-38 14-11 1,-10-1 1-16,-4 5-120 16,4-10-3-1,20-22-5-15</inkml:trace>
  <inkml:trace contextRef="#ctx0" brushRef="#br1" timeOffset="76273.7702">17313 8272 106 0,'-17'0'109'31,"-20"0"-7"-31,-8 17-63 0,-2 14 1 16,7-2-16-1,17 12 0 1,23-7-2-16,14-9 1 15,35-9-15 1,6-16 1-16,1 0-7 16,-16 0 1-1,-22 0-3-15,-18 12 0 16,-7 11 0-1,-23 20 0-15,4 0 0 16,8 7 0 0,15-5 0-16,3-15 0 15,29-12 0-15,8-15 0 16,11-3-35-1,-3-13 1-15,-1-16-97 16,-10-12-8 0,-16-10 28-16</inkml:trace>
  <inkml:trace contextRef="#ctx0" brushRef="#br1" timeOffset="76673.7742">17518 8439 201 0,'0'0'136'15,"8"14"-6"1,10 13-109 0,8 4 2-16,3 11-23 0,-2-1 0 15,-5 1 0 1,-8-14 0-16,-6-8 0 15,-8-14 0 1,0-6 0 0,-19-12 0-16,-6-27 0 15,-2-20 0 1,9-3 0-16,10-7 0 0,8 10 0 31,16 11 0-31,24 16 0 16,9 8 0-16,10 17 0 15,-11 7 0 1,-11 7 0-1,-22 27 0-15,-15 4 0 16,-4 15 0 0,-15 1 0-16,4-8 0 15,15 3 0-15,19-11 0 16,29-4-3-1,27-10 2-15,25-2-128 16,3-16-4 0,4-6-14-16</inkml:trace>
  <inkml:trace contextRef="#ctx0" brushRef="#br1" timeOffset="77433.7818">18655 8379 216 0,'0'0'135'0,"0"21"-5"16,0 6-116-1,0 16 2-15,-4-9-16 16,-3 5 0 0,0-15 0-16,7-7 0 15,0-15 0-15,0-2 0 16,0-19 0-1,10-23 0-15,10-6 0 16,1-11 0 0,5 2 0-16,1 16 0 15,-2 10 0 1,5 18 0-16,-7 13 0 15,2 13 0 1,-7 30 0-16,-2 4 0 16,-9 5 0-1,-7 0 0-15,0-14 0 16,0-14 0-16,0-12 0 31,4-12 0-31,3-14 0 0,8-29 0 16,7-1 0-1,0-19 0-15,11 8 0 16,1 10 0-16,-5 6 0 31,-2 19 0-31,-2 17 0 0,-9 3 0 31,-6 27 0-31,-10 25 0 0,0-1 0 31,-7 19 0-31,-8-7 0 16,-3 0 0-16,-5-12 0 16,13-20 0-1,1-6 0-15,9-15 0 0,0-10-130 31,23-8-4-31,14-26-13 16</inkml:trace>
  <inkml:trace contextRef="#ctx0" brushRef="#br1" timeOffset="78203.7895">19618 8085 233 0,'0'0'129'0,"-19"0"-4"15,-15 10-119 1,-6 15 1-16,-11 20-2 15,3 4 1 1,3-1-6-16,15 4 0 16,7-14 0-1,21 0 0 1,2-14 0-16,33-7 0 0,0-3 0 31,-3-10 0-31,-11 0 0 0,-9 2 0 16,-10 5 0-1,0 6 0 1,-14 3 0-16,-1 12 0 15,4-8 0 1,11 3 0 0,3-6 0-16,20-7 0 0,14-3 0 15,3-5 0 1,8-6-17-16,0-3 2 15,8-21-94 1,0-17-4 0,4-8 34-16,5-6-4 15,-5-4 186 1,-8 4-6-16,-15 13-9 15,-11 0-2 1,-11 10-66-16,-15 6 2 16,0 1-22-16,-30 11 0 15,-7 11 0 1,-3 3 0-16,-2 10 0 15,9 15 0 1,3 6 0-16,16 7 0 16,10 4 0-1,4-4 0-15,0-1 0 16,11-6 0-16,4-2 0 15,-1-9 0 1,-6-6 0 0,-4-1 0-16,-4 5 0 15,-12-1 0-15,-17 1 0 31,-7-1 0-31,-2-1 0 0,5-4 0 32,3-6 0-32,11-2 0 0,13-4-41 15,6 0 2 1,3-4-92-1,19-14-10-15,11-8 36 16</inkml:trace>
  <inkml:trace contextRef="#ctx0" brushRef="#br1" timeOffset="78513.7926">20140 8151 228 0,'0'0'133'15,"4"0"-3"1,-1 0-121-16,-3 7 2 16,0 17-11-1,0 18 0-15,-14 6 0 16,-8 15 0-16,7-5 0 15,-11 5 0 1,7-15 0-16,5-3 0 16,3-8-49-1,4-12 2-15,2-18-85 16,-2-7-10-1,-4-7 45-15</inkml:trace>
  <inkml:trace contextRef="#ctx0" brushRef="#br1" timeOffset="78793.7954">20037 8470 247 0,'18'0'134'31,"23"-5"-4"-31,7-1-130 0,11-8 0 16,-3-9-13 0,-4-6 1-1,-8-8-14-15,-7-5 1 16,-15-7 28-1,-6 4-2 1,-6 14 24-16,-6 14 1 16,-4 17-16-16,0 7 1 15,0 30-11 1,-14 19 0-16,-5 14 0 15,-3 15 0 1,-12-5-82-16,5 7-1 16,-5-17-53-1,8-15-13-15,0-21 93 16</inkml:trace>
  <inkml:trace contextRef="#ctx0" brushRef="#br1" timeOffset="86639.8744">8021 10172 239 0,'0'4'133'16,"19"2"-4"-16,29 2-125 15,18-2 2-15,20-3-6 32,-5 1 0-32,-11-4 0 0,-13 3 0 15,-13 1-16 1,-22-4 1-16,-18 0-115 15,-4 0-5 1,-18-38 3 0</inkml:trace>
  <inkml:trace contextRef="#ctx0" brushRef="#br1" timeOffset="86839.8764">8252 9888 247 0,'3'27'134'15,"5"11"-4"1,2 25-130-16,-2 13 0 0,-1 0 0 31,1 12 0-31,3-16-62 16,0-3 2-16,4-28-74 15,11-12-11 1,6-29 64-1</inkml:trace>
  <inkml:trace contextRef="#ctx0" brushRef="#br1" timeOffset="87579.8838">9481 9994 166 0,'-11'0'138'15,"-7"0"-10"-15,-20 0-92 16,6 15 0 0,2-1-33-1,11 3 1-15,15-2-4 16,12 2 0-16,32 3 0 31,20 1 0-31,-1 3 0 0,1 3 0 16,-16 8 0-1,-19 0 0-15,-21-1 0 16,-4-3 0-16,-22 5 0 31,-19-16 0-31,-3-3 0 0,-1-10 0 31,1-3 0-31,7-4 0 0,7 0-46 16,16-14 2-1,6-3-88 1,8-11-9-16,0-3 41 16</inkml:trace>
  <inkml:trace contextRef="#ctx0" brushRef="#br1" timeOffset="87769.8857">9452 9939 247 0,'33'-13'134'0,"19"-3"-4"16,22-9-130-1,11 7 0-15,-8 4 0 16,-2 8 0 0,-19 6-130-16,-20 0-4 15,-17 0-13 1</inkml:trace>
  <inkml:trace contextRef="#ctx0" brushRef="#br1" timeOffset="88398.8928">10955 9994 200 0,'0'-2'126'0,"0"2"-6"15,-3 0-99 1,-12 0 1-16,0 20-12 15,4 11 2 1,7 12-12 0,4 4 0-16,0 6 0 15,26-8 0-15,12-4 0 16,2-6 0-16,5-14 0 15,-1-9 0 1,-11-8-10 0,-11-4 2-16,3 0-122 15,-9-9-3 1,-9-23-7-1</inkml:trace>
  <inkml:trace contextRef="#ctx0" brushRef="#br1" timeOffset="88578.8946">10996 9718 247 0,'0'-7'134'16,"0"-3"-4"0,0 0-188-16,0 4 2 15,10 6-77 1,18 0-11-16,12 6 57 15</inkml:trace>
  <inkml:trace contextRef="#ctx0" brushRef="#br1" timeOffset="89378.9026">11659 10190 211 0,'0'-4'135'15,"3"-10"-5"-15,5 3-113 16,-1 1 1 0,8-4-18-16,0 4 0 15,11 3 0 1,-1 4 0-16,6 3 0 15,-10 0 0 1,-2 13 0-16,-7 11 0 16,-12 15 0-1,-15 5 0-15,-11 4 0 16,-8-5 0-16,8-13 0 31,11-2 0-31,12-11 0 0,3-2 0 16,30-5 0-1,14-8 0-15,12-2 0 16,-4 0 0-1,-12 0 0 1,-7 0 0-16,-18 0 0 0,-7 0 0 31,-4 0 0-31,-4 0 0 0,0 0 0 31,0 5 0-31,0-2 0 16,0-3 0-16,0 0 0 16,0 0 0-1,0 0 0 1,0 0 0-16,0 0-10 15,0 0 2-15,0 0-122 16,0-3-3-16,0-4-7 16</inkml:trace>
  <inkml:trace contextRef="#ctx0" brushRef="#br1" timeOffset="91358.9224">12866 10120 181 0,'0'0'138'0,"0"0"-7"16,23 0-101 0,21 0 1-16,23 0-31 15,10 0 0 1,-2 0 0-16,-10 0 0 15,-16 0 0-15,-12 0 0 16,-14 0-27 0,-16 3 1-16,-7 1-104 31,0-4-8-31,-7 0 18 0</inkml:trace>
  <inkml:trace contextRef="#ctx0" brushRef="#br1" timeOffset="91578.9246">13066 9912 215 0,'0'21'135'16,"0"7"-5"0,3 13-115-16,9 14 1 15,-1 11-16 1,-3 1 0-1,-1-1-38-15,0-12 1 16,1-12-94-16,-1-11-9 16,5-25 32-1</inkml:trace>
  <inkml:trace contextRef="#ctx0" brushRef="#br1" timeOffset="94598.9548">14277 9836 174 0,'0'0'127'31,"19"0"-8"-31,14-6-90 0,23-2 0 15,10-2-17 1,-7 4 0-16,0 1-8 16,-18 5 1-16,-10 0-5 31,-12 5 0-31,-9 15 0 0,-6 11 0 31,-4 7 0-31,0 18 0 0,-4 2 0 31,-11 7 0-31,-2 1 0 16,1 4 0-16,4-5 0 15,2-9 0 1,-1-4-19-16,7-11 1 0,0-21-112 31,-2-5-5-31,-10-15 6 16</inkml:trace>
  <inkml:trace contextRef="#ctx0" brushRef="#br1" timeOffset="94748.9563">14455 10176 247 0,'22'-8'134'16,"15"-2"-4"-1,24 3-149-15,8 0 2 16,1 3-113 0,-7 4-5-16,-11 0 5 15</inkml:trace>
  <inkml:trace contextRef="#ctx0" brushRef="#br1" timeOffset="95218.961">15518 10117 247 0,'-15'6'134'16,"8"11"-4"-16,0 11-130 15,7 17 0 1,0-2 0-16,18-6 0 15,16-2-57 1,6-8 1-16,5-17-77 16,-1-10-11-16,-11-34 58 15</inkml:trace>
  <inkml:trace contextRef="#ctx0" brushRef="#br1" timeOffset="95348.9623">15503 9857 219 0,'0'-4'111'0,"0"0"-3"16,0 4-225-1,15 0-7-15,18 4 1 16</inkml:trace>
  <inkml:trace contextRef="#ctx0" brushRef="#br1" timeOffset="95888.9677">15984 10237 206 0,'-7'0'128'16,"-4"4"-6"-16,4-4-104 16,3 0 1-16,4 0-11 15,7 0 2 1,24 0-10-16,6 0 0 15,3 0 0 1,-10 7 0-16,-8 7 0 16,-15 6 0-1,-7 5 0-15,-7 6 0 16,-19-7 0-1,15-7 0 1,3 1 0-16,8-8 0 0,8 1 0 31,10-1 0-31,8 4 0 0,-14 6 0 16,-12 1 0-1,0 6 0 1,-38-5 0-16,5-3 0 16,-11-1 0-1,2-4 0-15,13-3-102 16,15-4-1-1,10-7-38-15,4 0-10 16</inkml:trace>
  <inkml:trace contextRef="#ctx0" brushRef="#br1" timeOffset="96118.97">16444 10193 247 0,'22'0'134'16,"15"0"-4"-16,15 0-130 16,7 0 0-1,-7 0-50 1,-8 0 2-16,-10 6-84 15,-20 1-11-15,-2-7 48 16</inkml:trace>
  <inkml:trace contextRef="#ctx0" brushRef="#br1" timeOffset="97528.9841">17170 9994 177 0,'-3'8'138'0,"3"9"-8"16,0 11-99-1,0 11 1 1,0 2-31-16,11 4 1 16,7-4-2-1,12-6 0 1,-1-15 0-16,1-6 0 0,-2-7-130 31,-5-7-4-31,-4-17-13 0</inkml:trace>
  <inkml:trace contextRef="#ctx0" brushRef="#br1" timeOffset="97668.9855">17099 9642 204 0,'0'0'30'0,"0"0"1"16,12 0-153-1,6 7-7-15</inkml:trace>
  <inkml:trace contextRef="#ctx0" brushRef="#br1" timeOffset="98534.9956">17599 10182 233 0,'0'-6'133'16,"0"2"-3"-1,0 0-123-15,0 4 1 16,0 0-8 0,0 22 0-16,0 5 0 15,0 4 0 1,0-4 0-16,0 1 0 15,0-10 0 1,4-8 0-16,22-3 0 16,7-7 0-16,-6 0-73 31,11-7 0-31,-10-14-61 0,-5-17-14 15,-5-10 81 1</inkml:trace>
  <inkml:trace contextRef="#ctx0" brushRef="#br1" timeOffset="98734.9976">17767 10078 247 0,'-8'18'134'16,"0"13"-4"-16,-6 18-130 16,4 12 0-1,-6 9 0 1,9-5 0-16,-8-7 0 15,11 5 0 1,4-17-36 0,0-12 2-16,0-17-97 15,26-17-8-15,0-10 27 16</inkml:trace>
  <inkml:trace contextRef="#ctx0" brushRef="#br1" timeOffset="99245.0027">17818 9382 120 0,'-8'-2'116'15,"-10"-2"-7"-15,-4 0-57 16,-4-3-2 0,-7 0-25-16,4 0 0 15,5 4-19 1,7 0 2-1,5 3-8-15,9 0 0 0,3 0 0 32,10 0 0-32,32 23 0 0,31 16 0 15,17 16 0 1,5 39 0-1,13 20 0-15,-34 24 0 16,-30 7 0 0,-36-2 0-16,-27-5 0 15,-40-14 0 1,-22-9-28-16,-4-19 1 15,3-12-103 1,16-22-8-16,10-28 19 16</inkml:trace>
  <inkml:trace contextRef="#ctx0" brushRef="#br1" timeOffset="99825.0085">15181 9697 171 0,'-6'-6'114'0,"-3"0"-7"15,-13 6-85 1,-12 0 2-16,-2 33-1 16,-5 36 2-1,4 25-13-15,22 27 1 16,19 14-13-1,44 0 0-15,33-14 0 16,23-24 0-16,4-24-107 16,-1-22-2-1,-2-26-34-15,-25-21-8 16</inkml:trace>
  <inkml:trace contextRef="#ctx0" brushRef="#br1" timeOffset="101455.0248">9597 6234 25 0,'0'0'62'0,"0"-2"0"15,0-2-15-15,0-7 0 16,0 8-5-1,0-1-1-15,0 1-14 16,0 3 1 0,0-4-16-1,0 4 0-15,0 0-7 16,0 0 1-16,0 0 2 31,7 14 1-31,0 10-2 0,-4 1 1 16,5 6-2-1,-8-4 1-15,0-2 0 16,0-4 0-16,0-1 1 31,0-6 0-31,0-7-1 0,0-4 0 31,0-3-5-31,0 0 2 0,0 0-4 31,3 0 0-31,9-3 0 16,13-4 0-16,2-1 0 16,-2 2 0-1,-6 2 0-15,-9 0 0 0,6 1-21 31,-5-3 1-31,0 6-87 16,0-3-2 0,-3-4-14-16,-4-3-5 15</inkml:trace>
  <inkml:trace contextRef="#ctx0" brushRef="#br1" timeOffset="101665.0269">9711 6189 170 0,'0'0'116'15,"0"0"-7"1,0 25-87-16,11 16 0 16,15 14-8-16,3 17 1 31,-2 2-15-31,6 5 1 0,-11-7-123 31,-7-12-4-31,-4-12-10 0</inkml:trace>
  <inkml:trace contextRef="#ctx0" brushRef="#br1" timeOffset="112612.137">16593 11154 95 0,'-4'0'109'15,"-4"-3"-8"-15,1 3-46 16,3-4 1 0,4 1-27-16,0-1 1 15,7 0-18 1,26-2 0-16,19 2-7 15,8 0 2-15,3 1-33 16,-4 3 2 0,-14-2-106-16,-16-2-7 15,-17-4 14 1</inkml:trace>
  <inkml:trace contextRef="#ctx0" brushRef="#br1" timeOffset="112902.1399">16699 10878 192 0,'0'0'124'0,"0"14"-5"0,4 16-94 31,11 16 0-31,0 5-13 0,0 8 2 16,-8 3-14 0,-4-2 0-1,-3-16 0-15,0-2 0 16,0-18-43-1,4-10 2-15,8-10-90 16,3-4-10 0,3-14 37-16</inkml:trace>
  <inkml:trace contextRef="#ctx0" brushRef="#br1" timeOffset="113622.1471">17241 10892 45 0,'-4'0'59'16,"-7"-4"0"-16,-1 1-28 16,-6 3-1-1,3-5 12-15,4 5-1 0,-4 0-6 31,1 0 0-31,6 0-9 16,2 0-1-16,6 0 0 16,0 0 0-1,2 0-11 1,24 0 1-16,4-2-14 15,15-8 2-15,-5 6-3 16,-3 4 0 0,-8 0 0-16,-7 4 0 15,-14 16 0 1,-8 3 0-16,-8 9 0 15,-21-3 0 1,-1-6 0-16,4-5 0 16,8-4 0-1,11-11 0-15,7 0 0 16,7 4 0-16,19 3 0 15,4 8 0 1,0 7 0-16,-16 4 0 16,-14 3 0-1,-4 3 0 1,-29-1 0-16,-7-2 0 15,3-8-30 1,8-10 1-16,6-3-101 0,19-9-8 16,4-2 21-1</inkml:trace>
  <inkml:trace contextRef="#ctx0" brushRef="#br1" timeOffset="114122.1521">17485 11030 196 0,'0'0'131'16,"4"0"-7"0,-1 7-101-16,4 17 0 15,1 11-17 1,-1 5 2-16,-7 3-8 15,0-2 0 1,0-6 0-16,0-11 0 16,0-14 0-1,0-3 0-15,0-7 0 16,8-17 0-16,0-22 0 15,3-16 0 1,3-4 0 0,1-3 0-16,7 11 0 15,-3 6 0-15,-1 13 0 31,-6 7 0-31,-5 16 0 0,0 9 0 16,4 4 0 0,-3 26 0-16,7 9 0 15,0 5 0-15,-5 5 0 31,-2 5 0-31,-3-4 0 0,-5-5 0 32,0-1 0-32,0-12 0 0,0-7-102 31,0-13-1-31,0-7-38 15,-9-5-10-15</inkml:trace>
  <inkml:trace contextRef="#ctx0" brushRef="#br1" timeOffset="114252.1534">17607 11093 247 0,'22'-8'134'16,"15"1"-4"0,15-7-260-1,0 7-4-15,0 0-13 16</inkml:trace>
  <inkml:trace contextRef="#ctx0" brushRef="#br1" timeOffset="116642.1773">19078 9971 189 0,'0'0'138'16,"14"0"-8"-16,23 0-104 31,12-6 2-31,6-2-28 0,0-2 0 15,-6 6 0 1,-13 4 0-16,-6 0 0 16,-11 0 0-1,-12 0-17 1,1 0 1-16,-8 0-82 0,0 0-1 15,0 0-26 1,0 0-8-16</inkml:trace>
  <inkml:trace contextRef="#ctx0" brushRef="#br1" timeOffset="116912.18">18955 10117 210 0,'0'0'135'15,"10"0"-5"1,35 0-113 0,18 0 2-16,23 0-19 15,14 0 0 1,-8-4 0-16,-10 1 0 15,-26 3 0-15,-12 0 0 16,-22 0-11 0,-12 0 1-16,-5 7-120 15,-5 3-3 1,0-4-5-16</inkml:trace>
  <inkml:trace contextRef="#ctx0" brushRef="#br1" timeOffset="117952.1904">18862 10037 146 0,'0'0'120'0,"8"0"-9"16,21-6-65-16,16-6-1 15,25-1-24 1,5-1 1-16,2 0-22 16,-6 4 0-1,-12-1 0-15,-22 5 0 16,-14 2 0-1,-17 0 0 1,-2 4-5-16,-4 0 2 0,0 0-30 31,0 0 1-31,0 0-66 0,-4 4-2 16,4 6-9-1,0-6-3 1</inkml:trace>
  <inkml:trace contextRef="#ctx0" brushRef="#br1" timeOffset="118392.1948">20181 9806 174 0,'-3'-5'111'16,"-16"2"-6"-1,-18 3-91-15,4 0 0 16,-12 3-1-16,-3 26 1 15,8 5-5 1,14 14 1-16,14 11 3 16,12 1 1-1,22-9-5-15,30-10 2 16,26-17-11-1,7-24 0-15,11-3 0 16,0-28 0-16,-21-10 0 16,-26-8 0-1,-35-3 0 1,-14-4 0-16,-34 12 0 15,-21 5 0-15,-11 15-17 32,-5 14 2-32,8 10-115 0,18 3-5 31,16 11 3-31</inkml:trace>
  <inkml:trace contextRef="#ctx0" brushRef="#br1" timeOffset="126677.2781">4777 12289 162 0,'0'0'119'0,"0"0"-8"16,0 7-83-1,0 24 1-15,0 10-10 16,-7 19 1-16,-4 5-11 16,-8-3 1-1,1-7-20-15,-2-6-1 16,14-14-56-1,2-15-1-15,4-12-54 16,0-8-13 0,8-14 63-16</inkml:trace>
  <inkml:trace contextRef="#ctx0" brushRef="#br1" timeOffset="126977.2811">5044 12330 172 0,'0'0'114'16,"0"4"-7"-16,-8 20-93 31,-17 11 1-31,-13 6-4 0,-2 8 1 16,3-14-3-1,4 2 1-15,10-12 3 16,12-12 0-1,11 2-3 1,7-9 1-16,27 8-11 16,14-8 0-1,4 6-7-15,3-2 2 0,-10-3-90 31,-4 6-2-31,-12 5-38 16,-6-12-10-16</inkml:trace>
  <inkml:trace contextRef="#ctx0" brushRef="#br1" timeOffset="127317.2845">5748 12216 181 0,'0'0'107'0,"-8"0"-6"15,-14 0-96 1,-11 25 0-16,-5 16 12 15,-2 11 1 1,6 4 6-16,9 6 0 16,13-10-11-1,12-8 0 1,3-5-12-16,24-8 1 0,9-10-5 31,6-7 1-31,-5-8-127 0,11-2-4 16,-11-4-13-1</inkml:trace>
  <inkml:trace contextRef="#ctx0" brushRef="#br1" timeOffset="127627.2876">6011 12223 212 0,'0'0'125'0,"0"7"-5"15,0 25-113 1,0 23 0-16,-11 8-5 15,-1 9 0-15,1-10 7 16,7-3 0 0,4-14-1-16,8-17 2 15,22-15-10 1,18-9 0-16,0-4-15 15,4 0 2 1,0-7-117 0,-4-3-4-16,-14-2-1 15</inkml:trace>
  <inkml:trace contextRef="#ctx0" brushRef="#br1" timeOffset="128267.294">4236 11797 187 0,'0'0'111'16,"0"0"-6"-1,0 4-102-15,-7 17 1 0,0 14-1 31,0 9 1-31,2 2-8 0,5 3 0 16,0-11-104 0,0-11-7-1,0-13-3-15</inkml:trace>
  <inkml:trace contextRef="#ctx0" brushRef="#br1" timeOffset="128467.296">4422 11722 203 0,'0'0'116'15,"0"14"-4"-15,3 17-110 16,1 14 0-16,0 3-113 31,3 4-6-31,-3-10-12 0</inkml:trace>
  <inkml:trace contextRef="#ctx0" brushRef="#br1" timeOffset="130257.3148">7104 12334 35 0,'-8'0'78'15,"-3"-4"-2"-15,-1-3-22 16,2 1-2 0,-1 2-20-1,-2 4 0-15,-1 0-11 16,0 0 0-16,-5 10-10 15,8 15 1-15,3 13-3 16,8 4 1 0,0 2 1-1,15-2 0-15,15-4 2 16,7-14 1-1,0-13-6-15,4-11 0 16,-4-14-7-16,-7-24 1 16,3-4-2-1,-12-5 0-15,-9 1 0 16,-8 4 0-1,-4 11 0-15,0 14 0 16,-11 10 0 0,-4 7 0-16,0 0 0 15,0 10 0 1,12 14 0-16,3 11 0 15,3 3 0-15,23 4 0 16,7 3 0 0,5 0 0-1,3-11 0-15,-1-9 0 16,-7-16 0-1,-10-9 0 1,-5 0 0-16,-14-23 0 0,-4-16 0 31,-4-16 0-31,-25-10-5 0,-23-8 2 16,-15 4-3-1,-15 13 0 1,-17 15 1-16,-9 24 0 16,4 17 2-1,12 24 0-15,7 25 1 16,36 19 1-1,38 19 6-15,30 6 0 16,70-3 4-16,33-20 1 16,30-33-6-1,3-37 2-15,1-27-6 16,-26-35 0-1,-30-25 0-15,-48 4 0 16,-52-11 0 0,-30 15 0-16,-49 24-8 31,-20 13 2-31,-1 24-123 0,18 18-5 15,20 12-7 1</inkml:trace>
  <inkml:trace contextRef="#ctx0" brushRef="#br1" timeOffset="130617.3184">8325 12133 141 0,'-29'0'111'16,"-22"8"-9"-16,-12 12-81 15,0 15 0 1,25 6-8-16,27 8 1 0,14-5 3 31,38 9 1-31,15-12-9 16,-1-5 0-1,-13-3-2-15,-24 2 0 16,-18-1-81 0,-22-3-1-16,-19-6-59 15,1-4-12 1,6-14 90-16</inkml:trace>
  <inkml:trace contextRef="#ctx0" brushRef="#br1" timeOffset="130991.3225">8489 12276 177 0,'0'0'116'0,"0"3"-6"15,-16 25-91 1,9 16 1-16,4 12-2 0,3 2 0 15,0-2-6 1,19-8 0 0,3-20-8-16,3-24 1 15,9-4-5 1,-5-35 0-1,1-17 0-15,-4-2 0 16,-8 4 0 0,-7 12 0-16,-3 17 0 15,-4 14 0 1,-4 7 0-16,2 28 0 0,7 14 0 31,2 9 0-31,7 2-103 0,9 5-2 16,-6-16-36-1,6-7-10 1</inkml:trace>
  <inkml:trace contextRef="#ctx0" brushRef="#br1" timeOffset="131651.3291">9122 12410 201 0,'0'18'136'0,"11"14"-6"16,4 15-109 0,14 1 2-16,-6 5-23 15,-5-5 0-15,-3-14 0 16,-8-10 0-16,-7-16-22 15,0-8 1 1,-18-10-59 0,-23-36-2-16,-11-6 49 15,-11-10 1 1,-3-1 93-1,14 5-3-15,26 17-5 16,26 6-2-16,34 3-28 16,43 9 1-16,27 5-24 15,7 15 0 1,-22 3 0-1,-30 17 0-15,-33 14 0 16,-26 0 0 0,-37 4 0-16,-19-7 0 15,-7-11-77 1,11-3 0-16,15-11-58 15,23-3-13-15,14-3 85 16</inkml:trace>
  <inkml:trace contextRef="#ctx0" brushRef="#br1" timeOffset="132491.3375">9822 12213 133 0,'0'-7'107'16,"0"-3"-8"-1,-4 3-73-15,-22 7 2 0,-14 0-10 31,-12 17 0-31,-19 14-7 0,16 8 1 16,6 8-1 0,20-8 1-1,25-4 1-15,8-15 0 16,34-13-9-1,5-7 2-15,2 0-9 16,-11 0 2 0,-24 4-1-16,-10 20 1 15,-7 11 1 1,-15 3 0-16,7 6 1 15,18-12 1-15,1-8-7 16,33-17 0 0,8-7-22-16,3 0 0 15,-3-22 7 1,-5-8 1-16,-14 5 29 15,-15 12 0 1,-11 13 11-16,0 0 0 16,0 17-4-1,-4 11 0-15,4 3-12 16,4-3 1-16,7-11-6 31,4-9 0-31,0-8 0 0,-12-5 0 16,-6-22 0-1,3-19 0-15,-3-15 0 16,-9-2 0-1,9-13 0 1,3 10 0-16,7 15 0 16,22 5 0-1,16 22 0-15,3 10 0 0,-15 14 0 31,-3 6 0-31,-26 31 0 16,-8 14 0-16,-33-3 0 16,-4 1 0-1,0-8 0 1,8-10 0-16,22-10 0 15,11-4 0-15,26-6 0 16,26-4 0 0,8-4-20-16,9-3 2 15,-69 0-112 1,0 0 130-16,126 0-136 0,-81-3 7 15</inkml:trace>
  <inkml:trace contextRef="#ctx0" brushRef="#br1" timeOffset="134071.3533">10352 12580 214 0,'0'13'135'0,"0"2"-5"16,0 2-115-1,10-10 2-15,9-7-17 0,4 0 0 16,-2-27 0 0,6-19 0-1,-9-2 0-15,-3-8 0 16,-8-2 0-1,5 2 0 1,-9 11 0-16,1 11 0 16,-1 13 0-1,5 21 0-15,7 0 0 16,3 27 0-16,12 18 0 15,-1 10 0 1,-10 8 0-16,-9-5 0 16,-4-12 0-1,-6 2 0-15,0-23 0 16,0-19 0-1,0-6 0 1,0-21 0-16,3-27 0 0,4-4 0 16,5-7 0-1,6 1 0-15,-1 9 0 16,-1 15 0-1,-1 13 0 1,-4 11 0-16,3 10 0 16,5 20 0-16,4 15 0 31,-2 14 0-31,6 6 0 0,-9 0 0 15,-3-10 0 1,-4 3 0-16,-7-16 0 16,-1-11 0-1,-3-9-10 1,4-7 2-16,7-5-122 15,8-14-3 1,10-18-7-16</inkml:trace>
  <inkml:trace contextRef="#ctx0" brushRef="#br1" timeOffset="134481.3574">11366 12137 200 0,'0'-4'110'15,"0"4"-4"-15,-11 0-102 16,-15 0 1-1,-14 18 14-15,-12 13 1 16,-5 17-6-16,6 4 1 16,3 0-10-1,23-6 1-15,13-9-3 16,12-13 1-1,37-10-4-15,11-9 0 32,8-5 0-32,-8 0 0 0,-4 0 0 31,-21 5 0-31,-19 19 0 0,-4 8 0 15,-15 9 0 1,-8-10 0 0,12-2 0-16,11-12 0 0,0-7 0 31,30-6 0-31,19-4-25 0,9-4 1 15,24-17-106 1,-4-16-7 0,-1-9 15-16</inkml:trace>
  <inkml:trace contextRef="#ctx0" brushRef="#br1" timeOffset="134761.3602">11941 12268 169 0,'0'-14'121'15,"0"1"-6"1,-4-5-86-16,-19 8 1 16,-14 6-13-1,-18 4 0-15,7 4-11 16,-1 20 1-1,5 1-7-15,18 13 0 16,15-4 0-16,11 0 0 16,18 1 0-1,12-4 0-15,-5 0 0 16,-2 1 0-1,-19-1 0-15,-4 14 0 16,-19-10 0 0,-11-4 0-16,-3-7 0 15,5-11 0 1,12-9-130-1,12-4-2-15,4-21-16 0</inkml:trace>
  <inkml:trace contextRef="#ctx0" brushRef="#br1" timeOffset="135011.3627">11922 12276 247 0,'0'10'134'16,"0"11"-4"-16,0 13-130 15,0 15 0-15,0 2 0 16,0 9 0 0,3 1 0-1,-3-1 0-15,4-11 0 16,-4-2 0-1,5-19-124-15,-2-15-5 0,1-13-16 16</inkml:trace>
  <inkml:trace contextRef="#ctx0" brushRef="#br1" timeOffset="135201.3646">11981 12569 247 0,'14'-3'134'16,"8"-1"-4"-16,9 1-130 15,1-1 0 1,6 1 0-16,-15-1 0 15,2-9-66-15,-10-8 1 16,-4-14-69 0,-7-16-12-1,0-5 70-15</inkml:trace>
  <inkml:trace contextRef="#ctx0" brushRef="#br1" timeOffset="135341.366">12211 12237 247 0,'0'4'134'0,"0"17"-4"0,-7 24-130 31,-8 14 0-31,0 6 0 0,-4 8 0 16,8 3-26-1,4-10 1 1,3-12-105-16,4-22-7 0,0-25 15 31</inkml:trace>
  <inkml:trace contextRef="#ctx0" brushRef="#br1" timeOffset="135631.3689">12641 11988 247 0,'0'0'134'0,"0"0"-4"15,0 10-130-15,0 22 0 16,-8 6 0 0,-2 6 0-16,-3-1-31 31,6-6 1-31,4-16-101 0,3-13-7 15,7-8 22 1</inkml:trace>
  <inkml:trace contextRef="#ctx0" brushRef="#br1" timeOffset="135768.3709">12785 12019 233 0,'0'3'128'0,"0"22"-3"0,-4 16-149 31,-3 12 1-31,2 15-103 16,-5 2-7-16,-8 2 17 15</inkml:trace>
  <inkml:trace contextRef="#ctx0" brushRef="#br1" timeOffset="190764.925">2815 9704 35 0,'-12'0'66'15,"-3"0"2"1,0 4-25-16,-3-4-1 15,3 0-9 1,0 0 1-16,5 0-10 16,2 0 2-16,8 0-10 15,0-4 0 1,0-9-4-16,22-8 0 15,12-7-1 1,14 1-1-16,11 2-7 31,-3 8 1-31,14 10-4 0,-7 7 1 16,-7 15 2-1,-16 11 0-15,-14 13 6 16,-15 2 0-16,-11 0 0 31,-25 5 1-31,-31-2-6 0,-7-5 0 16,-4-11-3-1,5-1 2-15,20-10-9 16,17-10 1 0,25-4 0-1,6 1 0-15,51 4 4 16,20 6 0-1,8 9 1-15,-7 8 1 0,-18 10 4 32,-23 9 1-32,-34 1-1 15,-11 5 1-15,-47-11-6 16,-15-8 0-1,-12-5 0 1,5-15 0-16,2-7-38 16,20-10 3-16,14 0-97 15,26-3-8 1,15-14 31-16</inkml:trace>
  <inkml:trace contextRef="#ctx0" brushRef="#br1" timeOffset="191964.937">3685 9501 102 0,'7'-8'110'16,"2"-9"-9"-1,1-3-60-15,-3 2 1 16,-3 4-33-1,-4 4 0-15,0 10-12 16,-15 0 0 0,-11 24 1-16,-7 35 1 15,-12 20 6 1,19 32 0-1,8 17 11-15,18 0 1 0,11-7 4 32,26-24 0-32,19-21-11 0,-4-24 1 15,-4-13-11 1,-7-19 0-1,-9-6 0-15,-9-7 0 16,-5-7 0 0,-10 3 0-16,-8-3-35 0,0 4 2 31,0-4-98-31,0 0-8 15,0-4 27 1</inkml:trace>
  <inkml:trace contextRef="#ctx0" brushRef="#br1" timeOffset="193984.9572">4444 9726 171 0,'0'0'109'0,"0"-4"-6"15,0 4-97 1,-4 0 0-16,-3 0-3 15,-8 10 1 1,-3 25 4-16,2 10 0 16,2 4 5-1,3 9 0-15,11 1 2 16,0-6 1-16,15-12-4 31,7-10 1-31,4-4-8 0,4-13 1 16,-1-11-74-1,0-3 0-15,-6-24-66 16,3-27-13-1,-22-27 75 1</inkml:trace>
  <inkml:trace contextRef="#ctx0" brushRef="#br1" timeOffset="194084.9582">4388 9501 192 0,'0'-8'108'31,"-4"4"-6"-31,1 1-208 16,3 3-6-16,0 0-5 16</inkml:trace>
  <inkml:trace contextRef="#ctx0" brushRef="#br1" timeOffset="194674.9641">4848 9881 185 0,'0'-3'119'15,"-4"-1"-6"1,-11 1-104-16,4 3 1 15,-4 0-8 1,8 0 0-16,-2 0 11 0,9 3 0 16,0 1 0-1,9-1 1 1,13 1-12-16,0 6 1 15,5 7-4 1,-2 4 1 0,-10 11 2-16,-7-3 0 0,-8 3 1 15,0-1 0 1,-14-2-2-1,1-5 2-15,3-7-7 16,5-7 1 0,5 0 0-16,0-3 0 15,5 3 3 1,2 12 1-16,-4-2 2 15,-3 5 0 1,-7 2-1-16,-18 0 2 16,-6-5-30-16,-1-8 2 15,2-7-106 1,20-7-7-16,1 0 14 15</inkml:trace>
  <inkml:trace contextRef="#ctx0" brushRef="#br1" timeOffset="194962.9677">5222 9988 216 0,'0'0'135'0,"22"0"-5"16,18 0-116-1,16-10 2-15,4 0-111 16,-8-1 0 0,-8 5-45-16,-15-2-10 15</inkml:trace>
  <inkml:trace contextRef="#ctx0" brushRef="#br1" timeOffset="195702.9751">4781 10078 135 0,'-4'0'116'0,"0"0"-10"15,-2 0-75 1,2-6-2-16,4 2-25 0,0 0 1 16,0 0-32-1,4 4-1 1,22 0-84-16,3 0-7 15,8 4 23 1</inkml:trace>
  <inkml:trace contextRef="#ctx0" brushRef="#br1" timeOffset="197041.9893">4688 9832 77 0,'0'0'97'31,"-4"-2"-5"-31,-3 2-53 0,0-4 0 32,4 0-27-32,3 4 1 15,0-4-9 1,0 4 1-16,14 0-2 15,7 0 2 1,21 0-4-16,-5 12 1 16,11 2-1-16,-7 6 0 15,-8-3 6 1,-11 12 1-16,-11-13 3 15,-11 5 1 1,0-7-5 0,-14 0 0-16,-16-4-5 15,-6-3 1-15,-5 0-3 16,-1-4 1-16,13 4-2 31,7 0 0-31,2-4 2 0,14 1 1 16,2-1 6-1,4 2 1-15,0-5-2 16,15 2 0-1,14 5-6 1,-2 0 0-16,6 10 1 0,-7 5 0 16,-8 9 4-1,-6-1 1-15,-12 5-2 16,-4 2 1-1,-26-5-6 1,-11-1 0-16,0-6 0 16,-7-11 0-1,12-7-24 1,6-4 1-16,11-3-81 15,19 0-2-15,0 0-13 16,30-10-6-16</inkml:trace>
  <inkml:trace contextRef="#ctx0" brushRef="#br1" timeOffset="197561.9945">5930 9622 135 0,'0'-3'109'0,"0"-1"-8"0,-5 4-80 31,-5 0 2-31,-5 7-13 0,-4 20 1 15,0 18 9 1,5 7 0 0,10 14 1-16,4-7 0 15,0-4-12 1,15-10 1-16,7-14-10 15,5-7 0 1,2-7 0-16,4-9 0 16,-3-8-20-1,-5 0 1-15,-2-18-111 16,2-23-6-16,-13-22 8 15</inkml:trace>
  <inkml:trace contextRef="#ctx0" brushRef="#br1" timeOffset="197711.996">5908 9435 209 0,'0'-4'114'0,"-4"4"-5"16,4-3-189 0,0 3 0-16,0 3-40 15,11 11-6-15</inkml:trace>
  <inkml:trace contextRef="#ctx0" brushRef="#br1" timeOffset="198001.9989">6270 9898 204 0,'0'17'130'15,"0"1"-6"-15,3 10-106 16,-3 10 1 0,4 6-13-1,-4 5 0-15,4-8-5 16,-4-10 2-16,0-2-55 15,0-16 1 1,7-13-82-16,9-10-9 16,2-35 50-1</inkml:trace>
  <inkml:trace contextRef="#ctx0" brushRef="#br1" timeOffset="198422.0031">6477 9213 201 0,'-4'-7'133'15,"-2"4"-7"-15,-2 0-109 0,1 3 0 16,7 0-14 0,0 0 1-1,0 0 0-15,3 17 2 16,23 7-6-1,4 17 0 1,3 16 0-16,16 18 0 0,-6 14 0 31,-2 19 0-31,-7 7 0 0,-12-1 0 16,-22-3 0-1,0-19 0 1,-22-5 0-16,-8-18 0 16,-3-3-15-1,3-10 2-15,0-15-117 16,12-6-4-1,3-18-1-15</inkml:trace>
  <inkml:trace contextRef="#ctx0" brushRef="#br1" timeOffset="225942.2801">6425 13631 146 0,'-3'-2'108'16,"-4"-2"-8"-1,-9 4-68-15,-6 0-1 16,-7 0-5-16,-4 14 1 16,-5 10-15-1,5-3 0-15,11-1-7 16,8-3 0-1,10-3-2-15,4-7 1 32,26-7-4-32,21 0 0 0,16 0 0 15,8 4 0 1,3 9 0-16,-6 2 0 15,-17 9 0 1,-15 3 0 0,-22 12 0-16,-14 2 0 0,-18 4 0 31,-25-4 0-31,-17-6 0 0,0-7 0 31,-2-7 0-31,-1-11 0 16,11-6 0-16,15-4 0 15,11-4-21 1,11-10 1-16,12-3-110 15,3-1-6 1,18-2 9-16</inkml:trace>
  <inkml:trace contextRef="#ctx0" brushRef="#br1" timeOffset="226272.2834">6318 13631 247 0,'4'0'134'0,"33"0"-4"16,29-10-130 0,24-11 0-16,2 1 0 15,0-9 0 1,-6 5-86-1,-12 7-1-15,-15 0-50 16,-14 7-13 0,-12-1 99-16</inkml:trace>
  <inkml:trace contextRef="#ctx0" brushRef="#br1" timeOffset="227549.2968">7270 13943 150 0,'0'17'116'0,"0"14"-8"15,7 11-76 1,-2 0 0-16,-5-9-9 15,3-11 1 1,-3-8-12-16,3-11 2 16,-3-3-14-1,0-17 0-15,0-28 0 16,0-21 0-1,0-10 0-15,0-13 0 16,16 5 0 0,2 4 0-1,8 15 0-15,-1 13 0 0,2 10 0 31,-6 15 0-31,2 16 0 0,-1 11 0 16,-3 15 0 0,7 26 0-1,-4 17 0-15,-1 15 0 0,-2 13 0 31,4 2 0-31,-5-6 0 0,5-13 0 32,-5-7 0-32,4-17 0 15,5-6 0 1,6-12 0-16,0-10 0 15,4 0 0-15,-4-9-11 16,-3-8 2 0,0 0-91-16,-12 0-4 15,-3-18-28 1,-15-9-9-16</inkml:trace>
  <inkml:trace contextRef="#ctx0" brushRef="#br1" timeOffset="227789.2992">7348 13895 195 0,'0'0'137'16,"19"0"-7"-1,22 0-106 1,21 0 1-16,8-8-45 0,4 1 1 16,4 5-111-1,-7-2-6-15,-9 1 8 16</inkml:trace>
  <inkml:trace contextRef="#ctx0" brushRef="#br1" timeOffset="228239.3037">8466 13718 201 0,'-18'3'133'15,"-9"1"-6"1,-6 4-106-16,4-3 0 16,10 3-18-1,16 2 2-15,3-4-5 16,33 6 0-1,18-10 0-15,17 2 0 16,6-4 0-16,3 0 0 16,-6 0 0-1,3-6 0 1,-19 2 0-16,-7-4 0 15,-11 5-42 1,-6-4 2 0,-10 7-91-16,-7 0-10 0,-8 0 36 31</inkml:trace>
  <inkml:trace contextRef="#ctx0" brushRef="#br1" timeOffset="228459.3059">8540 13999 222 0,'0'6'134'15,"19"-6"-4"1,22 0-118-16,18 0 1 16,26 0-13-1,4-10 0-15,-4 2 0 16,-6 8 0-16,-13 0-64 15,-18 8 2 1,-22 10-72-16,-4 2-11 16,-18-10 65-1</inkml:trace>
  <inkml:trace contextRef="#ctx0" brushRef="#br1" timeOffset="233002.3516">9962 13621 129 0,'-10'0'103'15,"2"10"-6"1,-3 22-67-16,7 6 2 16,4 7-7-16,11 10 1 15,15-6-11 1,11-8 0-16,8-10-6 15,-1 4 0 1,-2-21-107-16,1-14-2 16,-1-8-40-1,-9-43-8-15</inkml:trace>
  <inkml:trace contextRef="#ctx0" brushRef="#br1" timeOffset="233112.3527">10018 13251 137 0,'0'-4'21'16,"0"1"1"-1,0 3-115 1</inkml:trace>
  <inkml:trace contextRef="#ctx0" brushRef="#br1" timeOffset="233872.3603">10614 13822 31 0,'-7'0'64'15,"-4"-4"2"-15,0 1-26 16,-1 3 0-1,-6 0-11-15,7 0 1 32,-8 0-12-32,5 0 2 0,3 0-4 15,0 0 2 1,7 0 2-16,4 0-1 15,0 0-2 1,22 0 0 0,11 0-9-16,12-4 1 0,7 1-9 31,0 3 0-31,-12 3 10 0,-13 18 0 15,-13 7 2 1,-14 3 0 0,-11 4-10-16,-14-1 1 15,-5-10-3 1,11-9 0-16,7-1 0 15,12-1 0 1,8 4 0-16,15 7 0 16,2 7 0-1,-14 1 0-15,-11-1 0 16,-6 3 0-1,-24-5 0-15,-8-2 0 16,1-13-41-16,8-7 1 16,2-7-91-1,12-4-10-15,15-21 37 31</inkml:trace>
  <inkml:trace contextRef="#ctx0" brushRef="#br1" timeOffset="234132.3629">11000 13791 203 0,'6'3'136'15,"32"-3"-6"-15,22 0-110 16,13 0 2 0,9-6-22-16,-7-8 0 0,-17 2-24 31,-17 9 1-31,-22 3-107 15,-13 0-7-15,-6 0 14 16</inkml:trace>
  <inkml:trace contextRef="#ctx0" brushRef="#br1" timeOffset="234662.3682">12207 13735 165 0,'0'0'117'0,"-3"0"-7"16,-12 7-83-1,-3 17 1-15,-1 11-6 16,11 14 0-1,8-2-13-15,8 2 2 16,21-8-11-16,-3-6 0 16,-1-10 0-1,5-11 0-15,3-11-130 16,-3-3-4-1,0-34-13-15</inkml:trace>
  <inkml:trace contextRef="#ctx0" brushRef="#br1" timeOffset="234812.3697">12137 13330 210 0,'-4'-6'116'16,"4"-2"-6"-16,0 1-174 16,0 5 0-16,8 2-54 31,32 2-9-31,4 15 70 0</inkml:trace>
  <inkml:trace contextRef="#ctx0" brushRef="#br1" timeOffset="235632.3779">12726 13922 155 0,'0'0'107'0,"0"0"-8"16,0 0-74-16,3 0-2 16,20 0 6-16,21 0-1 15,-3-7-14 1,-4 4 1-1,-8 0-12-15,-15 3 1 16,-14 3 0 0,0 25 1-16,-17 3-5 15,-13 7 0-15,-3 0 0 16,10-4 0-1,9-3 0-15,14-3 0 16,29-4 0 0,27-10 0-16,17-10 0 15,10-4 0 1,-2 0-79-1,-14-11-1-15,-23-2-56 16,-25-1-12-16,-19-8 88 16</inkml:trace>
  <inkml:trace contextRef="#ctx0" brushRef="#br1" timeOffset="236202.3836">10007 13275 235 0,'11'-4'134'31,"0"1"-5"-31,8-4-123 0,-8 4 1 16,-4-1-7-1,4 4 0 1,-11 0 0-16,0 0 0 0,0 0-130 31,-18 11-4-31,7-5-13 0</inkml:trace>
  <inkml:trace contextRef="#ctx0" brushRef="#br2" timeOffset="242477.4468">20659 3297 114 0,'0'-3'95'0,"0"-4"-6"31,0 7-72-31,0 0 1 0,-19 10-6 16,-10 24 0 0,-4 26 6-16,-15 5 1 15,3 16-7 1,-7-3 0-1,8-2-7-15,2-11 1 0,9-12-4 32,4-16 0-32,18-15-50 0,7-15-2 15,4-7-65 1,0-7-11-1,0-24 54-15</inkml:trace>
  <inkml:trace contextRef="#ctx0" brushRef="#br2" timeOffset="242737.4494">20340 3328 151 0,'4'0'109'0,"7"14"-8"16,-4 21-76-1,5 20-1-15,3 18-7 16,-5 6 1-16,-2 8-10 16,-1-11 1-1,1-3-5-15,-5-22 1 16,2-9-25-1,-2-17 0-15,-3-15-102 16,0-10-8 0,-11-22 15-1</inkml:trace>
  <inkml:trace contextRef="#ctx0" brushRef="#br2" timeOffset="242927.4513">20181 3612 173 0,'33'0'128'16,"34"0"-9"-1,44-3-94 1,11-11 1-16,11-1-31 16,-15 5 1-1,-17 0-97-15,-27 3-2 0,-25-7-24 16,-27-7-4-1</inkml:trace>
  <inkml:trace contextRef="#ctx0" brushRef="#br2" timeOffset="243307.4551">20078 3041 94 0,'-34'9'86'0,"-18"28"-4"16,-10 20-52-1,6 37-1-15,33 23-3 16,23 16 2 0,23 14-8-16,59-1-1 15,32-14-1 1,30-35 0-16,38-32 1 15,21-44 1 1,24-32-10-16,-9-57 2 16,-11-33-12-1,-51-37 0 1,-52-28 0-16,-71-7 0 0,-47 7 0 31,-79 23 0-31,-56 36-13 0,-28 39 2 16,-27 30-113-1,8 34-4 1,25 8-7-16</inkml:trace>
  <inkml:trace contextRef="#ctx0" brushRef="#br2" timeOffset="244067.4627">23126 7241 104 0,'0'0'100'15,"0"7"-5"-15,-11 24-61 16,-23 25 1 0,-14 16-14-16,-3 11-1 15,-5 1-10 1,1-12 1-16,6-6-8 15,5-25 0 1,17-13-114-16,13-19-7 31,7-9-11-31</inkml:trace>
  <inkml:trace contextRef="#ctx0" brushRef="#br2" timeOffset="244287.4649">22774 7328 162 0,'14'10'110'31,"13"29"-6"-31,13 16-87 0,-3 14-1 16,-7 9-7 0,-8-4 0-1,-7-2-4-15,-4-19 1 16,-4-12-48-1,-7-13-1-15,0-15-74 16,-7-13-10 0,-26-7 47-16</inkml:trace>
  <inkml:trace contextRef="#ctx0" brushRef="#br2" timeOffset="244457.4666">22654 7622 185 0,'31'-4'126'0,"35"-3"-6"15,38 0-102 1,7-3 1-16,1-1-51 15,-24 2 0 1,-28-5-90-16,-16-7-10 16,-26-23 31-1</inkml:trace>
  <inkml:trace contextRef="#ctx0" brushRef="#br2" timeOffset="244757.4696">22551 7200 146 0,'-18'41'112'16,"-7"31"-7"-1,-3 40-78 1,26 16-2-16,16 0 0 16,49-21 1-1,45-27-6-15,21-42 0 0,33-38-18 31,2-21 1-31,-19-45-3 16,-34-38 0-16,-63-24 0 16,-48-10 0-1,-59 13-4 1,-53 25 2-16,-21 30-44 15,-11 40 1-15,14 26-85 16,26 21-10 0,46 36 42-16</inkml:trace>
  <inkml:trace contextRef="#ctx0" brushRef="#br2" timeOffset="245257.4746">23645 7989 141 0,'-12'10'117'16,"-18"28"-7"0,-19 24-79-16,-6 11-1 15,0 9-21 1,-1-4-2-16,16-13 2 15,9-21 1 1,14-15-25-16,5-16 0 16,9-13-108-1,3-10-8-15,0-36 15 16</inkml:trace>
  <inkml:trace contextRef="#ctx0" brushRef="#br2" timeOffset="245457.4766">23366 8068 182 0,'12'0'115'31,"2"21"-7"-31,9 17-99 0,-5 7 1 16,0 14-4 0,-6 10 2-16,-6-8-3 15,3 9 2 1,-2-18-26-1,-4-14 1-15,-3-6-100 0,0-18-8 32,-19-14 15-32</inkml:trace>
  <inkml:trace contextRef="#ctx0" brushRef="#br2" timeOffset="245637.4784">23222 8258 171 0,'29'-4'121'31,"27"2"-6"-31,22-5-99 15,6-7 0 1,13 7-52-16,-23-1-2 16,-15-1-76-1,-18-5-10-15,-15-14 34 16</inkml:trace>
  <inkml:trace contextRef="#ctx0" brushRef="#br2" timeOffset="245967.4817">23307 7899 111 0,'-33'20'104'0,"-15"29"-6"16,-9 27-65-16,6 28 1 31,14 17-6-31,26-4 0 0,19-9-1 31,47-8 0-31,30-38-17 0,33-23 1 16,12-39-11 0,15-25 0-1,-5-41 0-15,-28-34 0 16,-39-11 0-1,-43-17 0-15,-30 1 0 0,-55 16 0 16,-42 31-23 0,-32 25 1-1,-16 27-108-15,4 24-6 16,19 12 11-1</inkml:trace>
  <inkml:trace contextRef="#ctx0" brushRef="#br2" timeOffset="246707.4891">20314 10655 187 0,'-25'12'114'0,"-5"25"-7"16,-18 16-102 0,-4 5 0-16,4 7-1 15,11-9 1 1,10-7-21-16,6-15 1 15,9-20-98 1,9-14-7 0,-1-28 13-16</inkml:trace>
  <inkml:trace contextRef="#ctx0" brushRef="#br2" timeOffset="246917.4912">19974 10653 190 0,'22'10'123'0,"12"28"-7"15,10 21-97 1,0 7 0-16,1 10-9 15,-12-1 1 1,-11-5-6-16,0-12 1 16,-15-9-26-1,-3-11 0-15,-4-13-109 16,-14-19-7-1,-27-6 13-15</inkml:trace>
  <inkml:trace contextRef="#ctx0" brushRef="#br2" timeOffset="247087.4929">19859 10902 203 0,'15'-3'135'0,"37"-2"-7"16,33-4-108 0,11-2 0-16,4-3-28 15,-11-3-1 1,-23 3-88-1,-14 0-3-15,-22-11-30 0,-23-12-9 16</inkml:trace>
  <inkml:trace contextRef="#ctx0" brushRef="#br2" timeOffset="247417.4962">19696 10518 126 0,'-26'31'112'15,"-7"34"-9"-15,-1 29-65 16,16 31 0-16,18 14-9 15,52-12 1-15,37-24-13 16,29-47 1 0,34-42-18-1,7-31 0-15,5-42 0 16,-32-27 0-1,-27-15 0-15,-58-9 0 0,-47-1 0 16,-25 21 0 0,-60 17 0-1,-16 35 0-15,-10 20-29 16,8 18 1-1,24 18-75-15,31 26-2 16,38 17-8 0,16 4-7-16</inkml:trace>
  <inkml:trace contextRef="#ctx0" brushRef="#br2" timeOffset="247687.4989">21156 10473 173 0,'-19'3'122'31,"-11"28"-9"-31,-14 27-94 0,-11 16 1 16,-2 16-12-1,9 0 1 1,11 2-6-16,11-14 0 0,12-17-52 31,2-22 0-31,9-29-73 0,-1-16-12 31,-4-50 50-31</inkml:trace>
  <inkml:trace contextRef="#ctx0" brushRef="#br2" timeOffset="247897.501">20799 10614 206 0,'19'14'123'0,"7"27"-7"16,8 25-105 0,-1 11 0-16,-7 5-2 15,-12-4 1 1,1-6-11-16,-3-13 0 15,-1-15-76-15,-11-23-1 16,0-21-50 0,-30-17-12-16,-7-38 84 31</inkml:trace>
  <inkml:trace contextRef="#ctx0" brushRef="#br2" timeOffset="248037.5024">20692 10808 195 0,'15'0'135'16,"33"0"-7"-1,19 0-105 1,14 4 1-16,5-4-27 0,-4 0-1 31,-16-7-122-31,-18-14-4 0,-19-10-11 31</inkml:trace>
  <inkml:trace contextRef="#ctx0" brushRef="#br2" timeOffset="248337.5054">20544 10631 148 0,'-14'50'122'16,"2"39"-8"-16,5 35-70 15,14 12 0 1,45-19-25 0,37-30 1-16,30-49-20 15,20-38 0 1,22-38 0-16,-13-38 0 15,-15-32 0-15,-45-16 0 16,-47 0 0 0,-41 14 0-16,-51 12-2 15,-49 36 1 1,-34 23-101-16,9 29-3 15,9 10-35 1,50 27-11-16</inkml:trace>
  <inkml:trace contextRef="#ctx0" brushRef="#br2" timeOffset="249107.5131">22081 10590 157 0,'0'0'108'16,"-27"11"-8"0,-16 23-84-16,-17 18 0 15,-6 10-7 1,11 8 1-16,2-11-19 15,9-8 1 1,14-16-102-16,15-14-7 16,12-21 6-1</inkml:trace>
  <inkml:trace contextRef="#ctx0" brushRef="#br2" timeOffset="249307.5151">21811 10635 188 0,'3'32'122'16,"9"19"-7"-1,-5 21-97-15,0 16 0 16,0-2-10 0,-3-3 1-1,4-17-33-15,-1-18 0 0,-7-20-100 31,0-28-8-31,-4-10 20 0</inkml:trace>
  <inkml:trace contextRef="#ctx0" brushRef="#br2" timeOffset="249447.5165">21693 10784 196 0,'29'0'119'0,"34"0"-5"16,18 6-123-16,16 9 1 15,-6-5-106 1,-8-10-7-16,-17 0 7 15</inkml:trace>
  <inkml:trace contextRef="#ctx0" brushRef="#br2" timeOffset="249767.5197">21737 10456 137 0,'-38'30'118'0,"-21"35"-8"16,-3 37-70-1,6 21-1-15,33 10-16 16,31-15 0-1,59-28-13 1,37-35 1-16,40-42-11 16,15-26 0-16,5-54 0 15,-16-19 0-15,-38-22 0 16,-50-9 0-1,-57 7 0 1,-36 6 0-16,-63 24-19 16,-33 18 2-1,-16 31-113 1,8 21-5-16,37 10 5 15</inkml:trace>
  <inkml:trace contextRef="#ctx0" brushRef="#br2" timeOffset="251147.5335">14707 13271 184 0,'0'0'108'31,"0"0"-6"-31,-18 4-101 0,-20 30 1 31,-13 15 0-31,-8 31 0 16,-1 0-37-16,12 2 2 16,11-15-75-1,11-26-7-15,8-24 34 16</inkml:trace>
  <inkml:trace contextRef="#ctx0" brushRef="#br2" timeOffset="251347.5355">14229 13372 180 0,'0'0'126'16,"18"0"-8"-1,16 14-97-15,7 14 0 16,7 17-15 0,-4 10 1-16,1 7-4 31,-11 3 1-31,-13 2-37 0,-2-9 0 15,-19-16-92 1,0-21-11-16,-33-18 31 16</inkml:trace>
  <inkml:trace contextRef="#ctx0" brushRef="#br2" timeOffset="251777.5398">14259 13500 204 0,'41'-7'131'16,"37"-7"-7"-1,25-3-111 1,5-7 1-16,6 0-29 15,-21-1 0 1,-23-2-57-16,-21 3-3 0,-35-11-31 31,-14-7-9-31,-48-14 117 16,-26 9 2-16,-23 8 88 15,-17 19-6 1,-5 20-34 0,-6 45-2-16,14 24-21 15,22 34-1-15,37 23-2 16,44 1 1-1,34-9-14-15,59-29 1 16,34-47-14 0,10-42 0-16,5-30 0 15,-16-40 0 1,-28-17 0-16,-46-10 0 15,-44 1 0 1,-34 6 0-16,-51 17-42 16,-23 21 2-16,5 38-91 15,29 14-10 1,30 4 36-16</inkml:trace>
  <inkml:trace contextRef="#ctx0" brushRef="#br2" timeOffset="252137.5434">15518 13209 210 0,'-18'11'124'0,"-1"23"-5"16,-15 21-109 0,-3 15 0-16,1 13-4 15,-1 6 1 1,10-9-23-16,10-10 1 15,9-25-110 1,8-29-8-16,0-19 10 16</inkml:trace>
  <inkml:trace contextRef="#ctx0" brushRef="#br2" timeOffset="252337.5454">15326 13244 201 0,'15'17'123'0,"3"15"-7"16,7 23-105-1,-2 21 1-15,-8 10-6 16,4 4 0 0,-5-6-21-1,-7-16 0-15,-7-22-107 16,0-26-8-1,-10-20 8-15</inkml:trace>
  <inkml:trace contextRef="#ctx0" brushRef="#br2" timeOffset="252497.547">15218 13410 196 0,'33'-4'123'0,"26"-6"-4"0,38-7-113 32,14-4 1-32,0 4-79 15,-18-4-1 1,-26-6-49-16,-38-15-10 15,-29-6 80 1</inkml:trace>
  <inkml:trace contextRef="#ctx0" brushRef="#br2" timeOffset="252767.5497">14955 13300 190 0,'-7'41'128'16,"3"36"-6"-16,4 23-97 16,30 3 1-1,44-23-17-15,22-31 2 16,22-47-11-1,4-21 0 1,-6-44 0-16,-27-20 0 0,-41-14 0 31,-48-4 0-31,-34 1 0 0,-51 14 0 16,-33 27-48-1,-4 31 1 1,10 28-85-16,42 3-10 16,48 25 45-1</inkml:trace>
  <inkml:trace contextRef="#ctx0" brushRef="#br2" timeOffset="253107.5531">16403 13150 215 0,'-18'12'129'16,"-15"31"-6"-16,-12 17-113 15,-3 23 1-15,-4 11-6 16,7 1 0-16,9-3-24 16,6-13 0-1,19-28-109 1,3-30-8-16,8-21 13 15</inkml:trace>
  <inkml:trace contextRef="#ctx0" brushRef="#br2" timeOffset="253320.5555">16255 13392 225 0,'7'29'129'16,"1"12"-4"-16,3 28-116 15,-3 11 1-15,-4 3-13 16,-1-11 1-16,-3-13-68 31,0-18-1-31,-15-27-56 0,-18-14-13 31,-8-41 72-31</inkml:trace>
  <inkml:trace contextRef="#ctx0" brushRef="#br2" timeOffset="253490.5572">16037 13490 216 0,'15'-4'135'16,"22"-3"-5"-1,36-3-116-15,20 0 2 0,11-1-16 31,-5-7 0-31,-9 2-33 16,-16-9 1-16,-26-6-99 16,-25-20-7-1,-23-9 24 1</inkml:trace>
  <inkml:trace contextRef="#ctx0" brushRef="#br2" timeOffset="253770.56">16041 12951 150 0,'-45'20'121'0,"-18"28"-7"15,-19 32-79 1,20 34 1-16,25 28-17 15,40 11 0 1,52-12-11-16,49-20 1 16,37-55-9-1,22-48 0-15,8-33 0 16,-19-50 0-16,-31-19 0 15,-50-16 0 1,-56 0 0-16,-37-1 0 16,-63 21 0-1,-29 29 0 1,-13 20-87-16,8 27-1 15,27 8-50 1,44 30-11 0,43 8 100-16</inkml:trace>
  <inkml:trace contextRef="#ctx0" brushRef="#br2" timeOffset="254120.5635">17318 13133 216 0,'0'0'130'0,"-19"25"-5"16,-21 16-112-1,-12 25 1-15,-14 17-11 16,6 7 1-16,1 3-26 15,15-7 1 1,3-13-60 0,18-28 0-16,2-24-35 15,5-21-9-15,1-45 70 31</inkml:trace>
  <inkml:trace contextRef="#ctx0" brushRef="#br2" timeOffset="254300.5653">16962 13438 216 0,'8'27'126'15,"7"26"-6"-15,3 12-114 16,-8 15 1 0,13-8-7-16,-8-6 1 0,0-21-69 31,0-17-1-31,-7-24-58 15,-1-16-11-15,-7-46 75 16</inkml:trace>
  <inkml:trace contextRef="#ctx0" brushRef="#br2" timeOffset="254500.5673">16877 13275 235 0,'26'0'134'15,"23"4"-5"-15,21 10-123 16,26-4 1-16,4 3-18 15,-5-3 1 1,-1-6-67-16,-12-4-1 16,-12 0-48-1,-18-21-13-15,-12-13 79 16</inkml:trace>
  <inkml:trace contextRef="#ctx0" brushRef="#br2" timeOffset="254830.5706">16814 13126 135 0,'-40'21'108'0,"-5"17"-7"16,-9 24-67 0,20 25 0-1,34 17-2-15,34 9 0 16,49-1-15-1,55-29 1-15,21-35-18 0,19-31 0 32,7-23 0-32,-11-49 0 15,-18-15 0 1,-42-27 0-16,-47-7 0 15,-55-13 0 1,-40 9 0-16,-71 22 0 16,-45 14-9-1,-23 40 2-15,-14 22-123 16,18 10-3-16,37 28-8 15</inkml:trace>
  <inkml:trace contextRef="#ctx0" brushRef="#br2" timeOffset="256205.5848">10062 12853 62 0,'-3'-14'64'15,"-4"0"-3"-15,-8-3-55 16,-8 3-1-16,-11 14-7 16,-2 10 0-1,-4 39 0-15,-8 27-1 16,-2 35 2-1,21 28 1-15,8 20 1 32,8 13 0-32,18 5 7 0,13-4 1 15,20-11 11 1,17-16-2-16,11-22 10 15,20-23 0-15,9-26-2 32,18-29 0-32,16-33-7 0,0-23 0 15,23-49-7 1,-4-37 0-16,4-40-7 15,-15-29 1 1,-26-36-5 0,-40-20 1-16,-46 10-6 15,-36 10 1 1,-62 38-4-16,-46 36 1 0,-18 47-29 31,-19 41 0-31,4 39-72 16,12 11-9-16,40 27 32 15</inkml:trace>
  <inkml:trace contextRef="#ctx0" brushRef="#br2" timeOffset="256735.5901">12152 13033 87 0,'-23'7'65'16,"-26"35"-2"-1,-9 38-59-15,-2 41-1 16,16 41 10 0,33 28 1-16,22 14 8 0,48-7 0 15,27-31 18 1,36-31-1-1,10-31 4-15,25-34-1 16,13-36-20 0,27-34 1-1,17-24-19-15,8-56 1 16,8-34-5-1,-8-45 0-15,-25-32 0 16,-42-16 0-16,-59-8-8 16,-73 18 2-1,-71 20-15-15,-97 32 0 16,-73 38-19-1,-46 37-1-15,-36 32-70 16,23 25-9 0,43 13 22-16</inkml:trace>
  <inkml:trace contextRef="#ctx0" brushRef="#br2" timeOffset="257605.5988">15599 9435 22 0,'-55'0'46'15,"-27"25"2"1,-39 18-34-16,-10 27 0 0,10 24 0 31,21 26 0-31,37 22-1 0,40 7-1 16,23 4 4-1,57-12 1 1,34-20 8-16,33-20 0 15,42-21-3 1,26-36 1-16,27-23 1 0,3-21 2 31,0-41-3-31,-15-35-1 16,-29-22-10-1,-44-25 0-15,-56-16-12 16,-64-6 0 0,-55 3-9-16,-63 14 0 15,-55 24-4-15,-26 31 0 16,3 25-44-1,20 27 0-15,36 21-50 16,53 4-7 0,50 30 56-16</inkml:trace>
  <inkml:trace contextRef="#ctx0" brushRef="#br2" timeOffset="258265.6054">17322 9521 33 0,'-15'-6'51'15,"-7"-6"1"-15,-8 2-48 16,-7 3 0 0,-7 7-10-16,7 7 2 15,4 39 13 1,3 26 0-16,4 39 24 15,0 31-2 1,7 20-8-16,19 8 0 16,0-8-5-16,15-20 0 15,37-34 16 1,29-29 0-1,30-34-8-15,41-42-1 16,33-16-13-16,30-54 0 31,4-37-3-31,-30-33 0 0,-49-19-6 31,-65-13 1-31,-68 6-10 0,-52 21 0 16,-80 31-20 0,-46 31 1-1,-40 29-63-15,-15 24-2 0,8 23-14 31,32 8-5-31</inkml:trace>
  <inkml:trace contextRef="#ctx0" brushRef="#br2" timeOffset="259295.6157">6022 9276 14 0,'-15'0'32'0,"-19"0"0"16,-14 0-33-1,-11 10 1 1,-15 18 5-16,-7 16 1 15,-8 16 4 1,15 23 2 0,7 9-1-16,15 26 1 0,26 7 1 15,26 10 0 1,33-7 5-16,42-14 0 15,25-13 12 1,33-36 1 0,23-37 1-16,21-25 1 15,23-48-10 1,4-35 1-16,-4-37-4 15,-28-14 0 1,-40-14-9-16,-50-1 0 16,-61 15-18-16,-42 17 1 15,-80 34-58 1,-40 24 0-16,-44 30-46 15,-26 22-8 1,0 4 62-16</inkml:trace>
  <inkml:trace contextRef="#ctx0" brushRef="#br2" timeOffset="259854.6221">4325 9078 56 0,'-18'7'55'16,"-16"32"-1"-16,-17 33-43 15,-4 49 0-15,-8 28 7 16,11 38 0 0,15 21-5-16,23 9 1 0,16-10-4 31,50-19 1-31,37-39 7 15,30-46 0 1,25-44 0-16,34-59-1 16,18-45-9-1,25-59 0-15,2-51-1 16,-33-36-1-16,-43-24 3 15,-54-2 1 1,-71 9-4-16,-46 21 1 16,-81 49-7-1,-58 37 1-15,-41 57-32 16,-33 44 0-1,-26 27-76-15,4 53-8 16,37 16 28 0</inkml:trace>
  <inkml:trace contextRef="#ctx0" brushRef="#br2" timeOffset="260734.6309">15455 6992 5 0,'7'-35'17'0,"6"2"-20"0,1-13 1 32,-3-3 7-32,4-6-1 0,-4 6-22 31</inkml:trace>
  <inkml:trace contextRef="#ctx0" brushRef="#br2" timeOffset="261164.6352">15289 6232 22 0,'-45'-12'23'15,"-24"-1"-23"1,-10 13 0 0,-17 13 5-16,3 26 1 15,0 30 9 1,5 28 2-16,13 20 5 15,20 18 1 1,28 17-2-16,27 4-1 16,27-4 7-1,51-19 0-15,48-24 2 16,36-30 0-1,38-40-4-15,31-39 0 16,17-39-8 0,-8-50 2-16,-21-32-8 15,-42-21-1-15,-51-14-7 31,-67 1 1-31,-59 3-7 0,-87 9 0 16,-67 33-2 0,-49 30 0-16,-34 36-33 15,-6 37 1 1,8 14-66-1,42 41-8-15,53 11 38 0</inkml:trace>
  <inkml:trace contextRef="#ctx0" brushRef="#br2" timeOffset="261884.6424">18641 5881 50 0,'-19'-7'47'0,"-14"1"3"16,-27 6-53-1,-7 13 2 1,-14 47 13-16,-4 25-1 0,8 43 7 31,2 32-1-31,27 16-8 0,19 11 1 16,21 0 10-1,19-20-1 1,47-33 12-16,50-37 0 16,44-48-11-1,38-47 0-15,35-33-9 16,16-55 1-1,0-39-2-15,-22-26 0 16,-42-23-4 0,-62-12 1-16,-67 2-8 15,-59 22 1-15,-81 30-24 16,-53 32-2-1,-22 45-82-15,8 27-8 16,18 28 19 0</inkml:trace>
  <inkml:trace contextRef="#ctx0" brushRef="#br2" timeOffset="262394.6475">20266 5819 41 0,'-19'4'44'15,"-10"30"2"-15,-19 32-34 16,-11 31 0-16,-1 35 19 15,-6 26-1 1,-5 16 1 0,12 9 1-16,11-10-4 15,23-17 0-15,25-32-1 16,43-37 2-16,76-38-14 15,51-47 0 1,71-26-9 0,37-45 1-16,22-35-3 15,-16-27 1 1,-24-35-5-16,-71-20 1 15,-85-16-3-15,-89 5 0 16,-67 27-19 0,-93 39 1-16,-58 41-94 15,-49 31-7 1,-25 34 13-16</inkml:trace>
  <inkml:trace contextRef="#ctx0" brushRef="#br2" timeOffset="263188.6558">13652 3093 49 0,'-34'34'62'0,"-25"22"-1"15,-19 36-45 1,0 31 0-16,16 8-9 15,21 18 1-15,30-1 3 16,14-7 0 0,49-8 7-16,42-16 1 15,34-20 1 1,44-20-1-16,31-22-4 15,33-28 0 1,28-27-6 0,18-27 0-16,-9-45-1 15,-14-32 0-15,-25-35 0 16,-27-25 0-16,-55-22-4 15,-59-7 1 1,-75 3-6 0,-70 20 0-16,-114 31-5 15,-100 46 1 1,-102 45-82-1,-61 48-3-15,-46 73-22 16</inkml:trace>
  <inkml:trace contextRef="#ctx0" brushRef="#br3" timeOffset="326282.2915">6688 3031 95 0,'-3'-4'83'15,"-1"-2"-4"-15,0-6-68 16,0 9 0 0,-3-4-11-16,0 7 1 15,-8 0-2-15,0 7 1 16,-7 10 0-1,3 5 1-15,-6 9 0 16,-8 6 1 0,3 12 1-16,-3 3 0 15,-5 3 0 1,5 4 0-16,3-3-2 15,4-1 1 1,1 0 1-16,-5 7 0 16,15 0 2-1,-2 1 0 1,-3-5 0-16,5 8 1 0,5-11-2 31,-2 5 1-31,4-9 0 0,1-5 1 16,-1 2 0-1,2-3 0 1,-2 4-1-16,1-1 2 0,-1 3-3 31,1 2 0-31,-5-5-2 0,2 7 0 31,2-9-2-31,5-1 2 16,3-4 0-1,-5-3 0-15,5-4 3 16,-7-2 1 0,3 6-1-16,-3-6 1 15,-1-2-4-15,1 5 0 16,0-4-2-1,-4 3 1-15,7-5-1 16,4-2 1 0,-4 0-1-16,4-6 1 15,-4 0 0 1,1 7 1-16,-1-11 1 15,0 11 0-15,1-1-1 32,-4-3 0-32,3 4-2 0,0 0 1 15,1-11-1 1,-1 10 0-16,0-5-1 15,1 2 1 1,3-3 0 0,-5-1 1-16,5 1-1 15,0 4 0 1,0-5 0-16,0 1 0 0,0-1 0 31,0-2 1-31,0 3-1 16,5-3 1-16,6 5-1 15,-4-5 1 1,0-1-1-16,0 3 0 15,1-3 0 1,-1 1 0-16,1 10 1 16,3-4 1-1,-7 0 0-15,3 0 0 16,0-3-2-1,1 4 1 1,-1-5-1-16,0 4 1 0,1 1-1 31,3-4 1-31,-4-1-1 0,1-2 0 16,-4-1 0-1,3 0 1 1,1 3-1-16,-1 6 1 16,1-2-1-1,2 3 0-15,-3-6 0 0,5 7 0 16,0-1 0-1,-2-3 1 1,5 4-1 0,-4-4 1-16,0 1-1 15,0 1 0 1,0-1 0-16,-3 3 1 15,3-1-1 1,4-9 1-16,-1 6-1 16,1-3 0-16,1-4 0 15,-2 1 1 1,4-4 0-16,-2 2 0 15,5 1-1 1,-7 1 1-16,2-4-1 16,-1 0 0-1,3-4 1 1,2 4 1-16,-3-4 0 15,13 0 0-15,0 2-1 16,-1-2 0-16,-3-1-1 16,4-1 0-1,-4-1 0 1,3 3 0-16,-2-3 1 15,-2 0 0-15,-2 0 0 32,2-4 0-32,3 5 0 0,-4-4 1 15,3 2 0 1,2-3 0-16,1 5 0 15,14-6 0 1,-6-2-1 0,2 4 1-16,0-4-2 15,-2 0 1 1,-5 0 0-16,0 3 0 0,4 0 1 31,1 1 0-31,6 0-1 16,-4 0 1-16,2-4-2 15,1 2 1 1,-2-2-1-16,8 0 1 15,-5 0 0 1,12 0 0-16,-5 0-1 16,1 0 0-1,0 0-1-15,-4 0 1 16,-3 0 0-1,3 0 1-15,-3 0 1 16,-5 0 1-16,16 0 0 16,-2 0 0-1,3 0-2-15,5-6 0 31,-7-5-1-31,2 4 0 0,-2 5 0 16,1-3 1 0,4 2 0-16,-5 3 1 15,0-3-2 1,4-3 0-1,1-2 0-15,7 1 0 0,-8-3 0 32,-7 3 0-32,-1-4 0 0,-2 1 0 15,-5 2 0 1,-3 6 0-1,3-1 0-15,-8-1 0 16,6 0 0 0,-1 0 0-16,0 2 0 15,-8-2 0 1,7 0 0-16,1 0 0 15,-7 2 0 1,-6 2 0-16,6 0 0 16,-5 0 0-1,5 0 0-15,0 0 0 16,7 0 0-1,7 2 0-15,0 2 0 16,4 0 0-16,-3 0 0 16,-2-2 0-1,1-2 0-15,3 0 0 16,-2 0 0-1,3 0 0-15,1 0 0 16,6 0 0 0,3 0 0-1,8-10 0-15,1-4 0 0,-1-3 0 16,1 0 0-1,0-4 0-15,-8-4 0 16,0-1 0 0,-5 1 0-1,-2-6 0-15,4 0 0 16,-9-7 0-1,-7-7 0 1,-6-1 0-16,-5-5 0 16,-12-8 0-16,6-3 0 15,-9 7 0-15,-3-11 0 16,-11 4 0-1,-1-8 0 1,-3 7 0-16,0-5 0 16,-3-5 0-1,-8-2 0-15,-8 5 0 16,-3-3 0-1,-4 4 0-15,-4 1 0 16,-7 1 0-16,4 8 0 16,-5 1 0-1,-6 5 0-15,-4-1 0 16,-4 4 0-1,-6-1 0-15,2 3 0 16,0-8 0 0,1 4 0-16,-9 0 0 15,5 3 0-15,-3 5 0 16,2-1 0-1,-14 1 0 1,8 5 0-16,-9-2 0 16,-2-5 0-1,-5 1 0 1,-3-3 0-16,0 6 0 0,-11-2 0 31,-8 2 0-31,-4 7 0 0,-3 0 0 16,-11 8 0-1,-8-8 0 1,1 8 0-16,-13-5 0 0,9 5 0 31,-3-8 0-31,6 1 0 0,0-1 0 31,5 0 0-31,-2 4 0 16,16-7 0-1,4 0 0-15,7 0 0 16,7-7 0-16,12 0 0 16,0-4 0-1,14 1 0-15,7-3 0 16,5 2 0-1,7 0 0-15,11-2 0 16,4 6 0 0,2 2 0-16,1 6 0 15,-6-5 0 1,-11 8 0-16,-16 6 0 15,-19 10 0-15,-8 13 0 32,-16 5 0-32,2 17-130 0,11 21-4 15,27 3-13 1</inkml:trace>
  <inkml:trace contextRef="#ctx0" brushRef="#br3" timeOffset="328282.3115">3048 15054 179 0,'0'0'102'15,"0"0"-7"1,0 0-97-1,0 7 0-15,4 27 13 16,-1 22 0 0,-3 9 1-16,0 12 0 0,-15 5-5 31,-6-13 1-31,-2-6-22 15,4-25 1 1,5-14-101-16,6-16-7 16,8-8 9-16</inkml:trace>
  <inkml:trace contextRef="#ctx0" brushRef="#br3" timeOffset="328592.3146">3425 15095 180 0,'0'0'106'16,"0"0"-5"-1,-22 3-99-15,-22 28 1 16,-12 4 7-16,-11 8 1 31,5-6-6-31,7-2 0 0,17-11 0 31,24 0 0-31,14-7 8 0,21 1 0 16,27-1-6 0,20-1 1-1,2 9-14-15,-4-1 1 0,-11 5-96 31,-6 2-2-31,-7-7-25 0,-6-7-3 16</inkml:trace>
  <inkml:trace contextRef="#ctx0" brushRef="#br3" timeOffset="328925.3182">3929 15078 169 0,'0'-3'102'15,"-4"3"-5"-15,-21 0-93 16,-16 13 0-1,-3 25 6-15,-4 11 0 16,6 9 3 0,20 2 1-16,15-5 4 15,7-10 1 1,22-11-4-16,15-6 1 15,12-8-18-15,-9-5 1 16,8-1-97 0,-4-8-4-16,-10 0-30 15,-8-6-10 1</inkml:trace>
  <inkml:trace contextRef="#ctx0" brushRef="#br3" timeOffset="329245.3214">4118 15154 219 0,'0'-3'116'0,"0"3"-5"31,0 0-113-31,0 7 0 0,4 27 10 32,-1 14 1-32,1 11 2 15,0 0 1-15,-1-8-2 16,13-5 0-1,6-18-6-15,19-18 1 0,17-10-5 32,10-3 0-32,6-22-130 15,11-2-4-15,0-18-13 16</inkml:trace>
  <inkml:trace contextRef="#ctx0" brushRef="#br3" timeOffset="330155.3305">10059 3335 188 0,'3'7'126'0,"1"21"-7"0,7 12-93 15,-7 9 0 1,-4 6-15 0,0-9 1-16,0-8-11 15,0-7 1 1,4-7-12-16,-1-10 2 0,9-14-122 31,-1 0-3-31,0-28-7 16</inkml:trace>
  <inkml:trace contextRef="#ctx0" brushRef="#br3" timeOffset="330495.3339">10037 3283 247 0,'0'0'133'0,"0"0"-5"16,3 0-128-1,19 11 0-15,20 13 1 16,2 17 1 0,8 0-2-16,7 8 0 15,-15-7 0 1,5 6 0-1,-13-13 0-15,-10-11 0 0,-12-10 0 32,2-14 0-32,-4-10 0 0,-2-39 0 15,5-31 0 1,4-9 0-1,-8-12 0-15,-11 11 0 0,0 24-103 32,0 21-1-32,3 13-37 0,5 20-10 31</inkml:trace>
  <inkml:trace contextRef="#ctx0" brushRef="#br3" timeOffset="330705.336">11025 3256 247 0,'0'24'134'0,"0"17"-4"16,-7 25-137-1,7 0 1-15,0 7-123 16,7-7-5 0,8-19-7-1</inkml:trace>
  <inkml:trace contextRef="#ctx0" brushRef="#br3" timeOffset="332145.3504">5284 15068 126 0,'-7'0'88'32,"-8"0"-3"-32,-3 3-75 0,-4 17 2 15,-4 5-4 1,3 6 0-16,9 0-6 15,3 4 1-15,11-4 6 32,0-3 1-32,11-4 15 0,8-11-1 15,6-9-2 1,1-4 1-16,0-17-12 15,0-14 0 1,-5-14-3 0,-5-5 1-16,-9 3-3 15,-7 6 0 1,0 9-7-16,-14 7-1 0,-5 15-4 31,0 10 1-31,5 28 2 16,-1 17 1-16,4 14 2 15,0 10 0 1,4-13 5-1,7-15 1-15,0-17 0 16,0-24 1 0,18-10-7-16,11-42 0 15,-3-21 0-15,-7-17 0 16,-19-7 0-1,-11 18 0-15,-41 16 0 16,-14 33 0 0,-25 30 0-16,6 37 0 15,8 36 0 1,25 31 0-16,35 7 0 15,31 0 0-15,57-21 0 16,41-35 0 0,20-45 0-16,13-24 0 15,-5-48 0 1,-29-17 0-1,-33-5 0-15,-49-2 0 16,-29 14 0 0,-52 9 0-1,-36 25-33-15,-8 20 1 0,3 18-99 16,36 11-7-1,28 17 24-15</inkml:trace>
  <inkml:trace contextRef="#ctx0" brushRef="#br3" timeOffset="332425.3532">6070 14936 230 0,'0'0'132'15,"-7"4"-3"-15,-12 27-121 16,4 20 0 0,4 15-7-16,4 14 2 15,7 0-3 1,0-8 0-16,0-9-9 15,7-22 2-15,4-21-123 16,0-20-3 0,5-20-8-1</inkml:trace>
  <inkml:trace contextRef="#ctx0" brushRef="#br3" timeOffset="332705.356">6033 14953 219 0,'0'0'134'15,"11"29"-4"-15,15 18-117 16,8 22 2-16,1 17-15 31,3 2 0-31,-4-9 0 0,-5-17 0 31,-10-24 0-31,-5-24 0 0,-2-14 0 31,-4-31 0-31,6-28 0 16,-10-23 0-16,0-4 0 16,-1-9 0-1,-3 16-34-15,0 13 1 0,0 25-98 31,11 16-8-31,8 11 27 16</inkml:trace>
  <inkml:trace contextRef="#ctx0" brushRef="#br3" timeOffset="332865.3576">6670 15005 247 0,'3'28'134'0,"5"17"-4"15,3 31-141 1,1 14 1-16,9 14-120 15,-1 3-3 1,-3-3-5-16</inkml:trace>
  <inkml:trace contextRef="#ctx0" brushRef="#br3" timeOffset="333485.3638">4252 16251 178 0,'4'3'122'31,"3"26"-7"-31,-3 18-95 0,-4 15 0 32,0 11-13-32,0 7 0 0,-8-8-58 15,1-13-2 1,3-28-71-1,4-31-11-15,0-17 55 16</inkml:trace>
  <inkml:trace contextRef="#ctx0" brushRef="#br3" timeOffset="333715.3661">4433 16247 186 0,'3'0'123'0,"5"24"-7"15,3 15-92 1,4 19 1-16,2 5-11 15,3 19 1 1,-2-2-12-16,5-7 2 16,-8-8-29-1,0-22 2-15,-8-26-108 16,-7-17-7-16,0-49 13 15</inkml:trace>
  <inkml:trace contextRef="#ctx0" brushRef="#br3" timeOffset="333975.3687">4425 16247 234 0,'8'0'134'0,"22"7"-5"16,14 22-123 0,12 12 2-1,10 7-8-15,-3-4 0 0,4 9 0 31,-19-11 0-31,-19-18 0 0,-9-18 0 16,-9-6 0 0,-11-28 0-1,0-30 0-15,-19-19 0 16,-4-18 0-1,13-3 0-15,5 8-124 16,10 24-4 0,28 25-17-16</inkml:trace>
  <inkml:trace contextRef="#ctx0" brushRef="#br3" timeOffset="334295.3719">5318 16295 247 0,'0'0'134'16,"29"0"-4"-16,24 0-130 16,13 0 0-16,23 0 0 15,-4 0 0-15,-14-3-87 16,-16-1-1-1,-17 4-50 1,-24-2-11-16,-14-1 100 16</inkml:trace>
  <inkml:trace contextRef="#ctx0" brushRef="#br3" timeOffset="334455.3735">5355 16424 247 0,'0'0'134'16,"4"0"-4"-1,30 0-130 1,13 0 0-16,28 7-7 15,6-5 1 1,0 10-123-16,5-2-5 0,6-10-7 31</inkml:trace>
  <inkml:trace contextRef="#ctx0" brushRef="#br3" timeOffset="334735.3763">6377 16271 211 0,'-14'21'130'16,"-9"21"-6"-1,1 16-108-15,11 1 1 16,11-10-11 0,26-22 1-16,26-19-7 15,7-19 0-15,8-31 0 16,-8-16 0-1,-25 2 0-15,-27-2 0 32,-22 17 0-32,-48 9 0 0,-11 21-14 31,-12 11 2-31,6 4-118 0,24 17-4 15,15-3-2 1</inkml:trace>
  <inkml:trace contextRef="#ctx0" brushRef="#br3" timeOffset="335335.3823">6914 16220 167 0,'-3'13'126'0,"3"8"-8"0,3 13-83 31,-3 5 0-31,22 2-22 0,-4-9 1 16,13-12-13 0,-5-7 1-16,0-5-2 15,4-8 0 1,3-27 0-1,0-12 0-15,-3-20 0 0,-8-6 0 16,-11-1 0 0,0 7 0-16,-4 18 0 15,0 17 0 1,-7 21 0-1,4 9 0-15,-4 35 0 16,8 25 0 0,-1 0 0-1,5-1 0-15,6-6 0 16,-3-6 0-16,4-12 0 15,2-10 0-15,-1-4-82 16,2-13-1 0,-1-14-53-1,6-3-13-15,-2-31 93 16</inkml:trace>
  <inkml:trace contextRef="#ctx0" brushRef="#br3" timeOffset="335575.3847">7536 16167 234 0,'0'0'134'0,"0"0"-5"16,0 12-123 0,16 15 2-16,-2 11-8 15,5 10 0 1,-5 8 0-16,-2-4 0 15,-5-4 0-15,0 0 0 16,1-17-79 0,-4-9-1-1,-4-22-56-15,0-8-12 16,-15-30 88-1</inkml:trace>
  <inkml:trace contextRef="#ctx0" brushRef="#br3" timeOffset="335715.3861">7322 16171 247 0,'15'-14'134'0,"29"-3"-4"16,34-14-130-1,29-3 0 1,23-1-7-16,10 0 2 16,-6 18-124-1,-13 3-5-15,-27 14-8 16</inkml:trace>
  <inkml:trace contextRef="#ctx0" brushRef="#br3" timeOffset="346550.4949">4740 17295 129 0,'0'-3'118'16,"0"-4"-8"-16,0 0-66 16,0 4-1-1,0-4-27 1,-7 4 0-16,3 3-16 15,-3 0 0-15,3 0-1 32,4 23 0-32,0 16 4 0,7 8 0 15,15 6 3 1,-2-4 1-1,9-12-1-15,0-9 1 0,-6-11-5 32,2-17 1-32,-2 0-26 0,-4-31 1 31,-1-10-108-31,-7-22-6 0,-7-15 11 15</inkml:trace>
  <inkml:trace contextRef="#ctx0" brushRef="#br3" timeOffset="347330.5027">5207 17420 133 0,'-4'0'108'16,"4"0"-8"-16,0 0-69 16,0-3 0-1,22-11-14-15,5 0 1 16,-2 7-10-1,0-1 1-15,-5 8 2 16,-12 5 1 0,-8 15 0-1,0 21 0-15,-8 2-8 0,-7-2 1 16,8-9-5-1,7-13 0-15,2-8 0 16,29-7 0 0,9-4-18-1,12-11 2-15,-7-10-114 16,-8-6-5-16,-19-5 4 15</inkml:trace>
  <inkml:trace contextRef="#ctx0" brushRef="#br3" timeOffset="347560.505">4759 16967 247 0,'0'0'134'16,"0"0"-4"-1,0 0-260-15,0-4-4 16,4-3-13-1</inkml:trace>
  <inkml:trace contextRef="#ctx0" brushRef="#br3" timeOffset="352180.5512">6081 17244 188 0,'26'0'120'15,"19"-11"-6"1,14-3-103-16,3 4 1 0,-2-1-9 31,-5 11 0-31,-18 0-26 0,-14 0 1 16,-9 0-96-1,-6 8-7 1,-8-8 18-16</inkml:trace>
  <inkml:trace contextRef="#ctx0" brushRef="#br3" timeOffset="352420.5536">6129 16973 198 0,'0'0'120'15,"0"0"-6"-15,0 12-93 16,4 11 1-1,7 16-6 1,4 12 1-16,-1 15-16 16,1-1 1-16,1 5-7 31,-5-11 2-31,-4-14-83 0,4-8-2 15,9-19-47 1,-3-18-11-16,9-35 98 16</inkml:trace>
  <inkml:trace contextRef="#ctx0" brushRef="#br3" timeOffset="353210.5624">7152 17098 167 0,'-8'0'113'0,"-11"0"-7"15,-2 0-91 1,-13 4 0 0,1 14-4-16,7 9 0 15,3-6-1 1,8-1 1-1,5-6-1-15,10-7 0 16,25-1-1 0,20-6 1-16,14 0-5 15,-3 4 0-15,-13 6-4 16,-9 5 1-1,-23 9-2-15,-11 7 0 16,-22 3 0 0,-22-2 0-16,-22-8 0 15,-9 7 0 1,-2-14 0-16,21-6 0 15,8-5-118-15,21-6-3 16,17-6-23 0</inkml:trace>
  <inkml:trace contextRef="#ctx0" brushRef="#br3" timeOffset="353410.5644">7004 17074 245 0,'3'-9'133'0,"15"-6"-4"16,16-9-128-1,18 2 2-15,10 5-3 16,1 3 0 0,0 8-65-1,-7 6 2-15,-11 0-71 16,-12 10-13-1,-15 0 70-15</inkml:trace>
  <inkml:trace contextRef="#ctx0" brushRef="#br3" timeOffset="369115.7228">7988 17081 157 0,'-7'0'106'0,"-1"3"-8"16,2 1-87-1,2-1 1 1,4 0 5-16,10 5 1 0,28-2-1 31,6 2 0-31,15 6-10 0,0-4 1 16,-7 4-1-1,-7-7 1 1,-8-4-33-16,0-3 1 0,-4 0-102 31,-3-15-8-31,-8-14 22 0</inkml:trace>
  <inkml:trace contextRef="#ctx0" brushRef="#br3" timeOffset="369345.7251">7967 17316 159 0,'-8'7'127'0,"8"1"-8"16,0 6-80-1,14-11 0-15,38-3-26 16,23 0 2 0,10-7-15-16,0-3 0 15,-4 6-65-15,-7 4 2 16,-17 6-71-1,-14 9-13-15,-12-9 70 32</inkml:trace>
  <inkml:trace contextRef="#ctx0" brushRef="#br3" timeOffset="370055.7322">9504 16919 184 0,'0'0'121'16,"-4"0"-7"-1,-11 0-93-15,7 3 0 0,1 14-5 31,7 11 1-31,0 7-9 0,3 10 1 16,16 10-9 0,3-8 0-1,1-4 0-15,-1-8 0 16,0-4-16-1,-3-17 2-15,3-14-116 16,-7-11-5 0,7-41 2-16</inkml:trace>
  <inkml:trace contextRef="#ctx0" brushRef="#br3" timeOffset="370185.7335">9506 16617 247 0,'-6'0'124'0,"-2"0"-5"15,-3 0-249 1,0 14-3-16,11 7-5 31</inkml:trace>
  <inkml:trace contextRef="#ctx0" brushRef="#br3" timeOffset="370855.7402">9773 17057 171 0,'-3'0'114'15,"-5"0"-7"1,2 0-91-16,2 0 1 16,4 0 4-16,14 0 0 15,24 0-4 1,2 0 0-16,5 0-14 15,-5 10 1 1,-10 7-3-16,-12 5 1 16,-18 2-2-1,0 3 0 1,-11-6 0-16,-3-4 0 15,14-6 0 1,0 2 0-16,28 5 0 0,6 3 0 16,0 9 0-1,-26 5 0 1,-8 0 0-16,-13 3 0 15,-23-4-73 1,-5-6 0 0,0-17-62-16,8-11-13 15,7-32 82-15</inkml:trace>
  <inkml:trace contextRef="#ctx0" brushRef="#br3" timeOffset="376955.8021">10333 16973 201 0,'19'0'133'0,"21"0"-7"16,24-3-107-1,5-4 0-15,-2 5-24 16,-10-3 1-1,-21 5-109-15,-15 0-3 16,-16 0-20 0</inkml:trace>
  <inkml:trace contextRef="#ctx0" brushRef="#br3" timeOffset="377395.8065">10962 16811 163 0,'0'14'130'15,"0"3"-7"1,0 22-86-16,0 4 1 0,9 6-29 31,1-3 2-31,1-4-11 16,8-5 0-16,-5-12 0 15,5-1 0 1,-1-14-46 0,1-10 2-16,0 0-88 15,-2-41-9-15,3-10 41 16</inkml:trace>
  <inkml:trace contextRef="#ctx0" brushRef="#br3" timeOffset="377545.808">10973 16506 247 0,'0'-6'116'0,"-2"0"-4"32,-3-6-242-32,5 9-5 0,0 3 5 31</inkml:trace>
  <inkml:trace contextRef="#ctx0" brushRef="#br3" timeOffset="378065.8132">11392 16977 215 0,'0'0'129'0,"0"0"-6"16,0 4-109 0,0 17 1-16,0 6-8 15,0 5 1 1,-7-2-8-1,-1-5 0-15,5-4 0 16,3-15 0-16,0-2 0 31,7-4 0-31,19 0 0 0,11-10 0 16,-1-11-88-1,-2-4 0-15,0-1-50 16,-8-6-11 0,-8-6 101-1</inkml:trace>
  <inkml:trace contextRef="#ctx0" brushRef="#br3" timeOffset="378275.8153">11562 16873 244 0,'0'18'133'15,"0"10"-4"-15,-3 20-127 16,-1 14 1-1,-8 11-3-15,2 6 0 16,-5-6 0 0,5-8 0-16,-2-16-37 15,8-21 1 1,4-13-95-16,0-15-9 15,11-37 31-15</inkml:trace>
  <inkml:trace contextRef="#ctx0" brushRef="#br3" timeOffset="378595.8185">11841 16344 197 0,'0'-7'137'15,"-15"-6"-7"1,7 1-107-16,4 2 1 0,0 3-24 31,2 4 0-31,2 3 0 0,0 0 0 16,18 14 0-1,27 24 0 1,6 24 0-16,4 28 0 16,-7 25 0-1,-15 16 0-15,-11 0 0 0,-13-2 0 31,-9-15-130-31,-26-11-4 16,-20-20-13 0</inkml:trace>
  <inkml:trace contextRef="#ctx0" brushRef="#br3" timeOffset="379395.8265">9211 16611 148 0,'0'-14'116'0,"-5"-7"-8"16,-13 4-84-16,-4-1 0 15,-11 18-17 1,-4 4 1 0,-7 48 9-16,3 24 0 15,7 42-1 1,23 34 1-1,15 17-13-15,40 11 1 0,27-18-5 32,10-41 0-32,1-31 0 0,-5-37 0 15,-10-26 0 1,-16-9 0-1,-21-5 0-15,-15-6 0 0,-11-4-117 32,-4-3-4-32,0 0-23 0</inkml:trace>
  <inkml:trace contextRef="#ctx0" brushRef="#br3" timeOffset="386383.8971">12544 16883 247 0,'18'0'134'16,"23"0"-4"-16,19-6-130 15,6-2 0 1,-6-5 0-16,-12 11 0 16,-11-3-19-1,-11 2 2-15,-12-3-113 16,-3 2-5-1,-7 0 5-15</inkml:trace>
  <inkml:trace contextRef="#ctx0" brushRef="#br3" timeOffset="386643.8997">12629 16579 240 0,'0'14'133'0,"0"8"-4"15,15 19-125 1,4 21 1 0,7 11-5-16,-1 13 0 0,-6-10 0 31,-4-7 0-31,-11-7-87 0,3-16-1 15,-7-15-50 1,7-24-11 0,1-14 100-16</inkml:trace>
  <inkml:trace contextRef="#ctx0" brushRef="#br3" timeOffset="387643.9097">13308 16535 107 0,'-8'2'93'15,"-6"2"-5"-15,-6 4-60 16,-2-2 0-1,3 1 0-15,4-3 1 16,5-1 5 0,2 4 1-16,8-7-15 15,0 0 1 1,8 0-21-16,17-10 0 15,13 3 0-15,9-7 0 16,12 4 0 0,-6 2 0-1,6 5 0-15,-11 3 0 16,-11 7 0-1,-11 14 0 1,-18-1 0-16,-8 15 0 0,-8-3 0 31,-14-5 0-31,-7-10 0 0,-2-6 0 16,13-1 0-1,11 4 0 1,7-1 0-16,15 12 0 16,18 3 0-1,0 13 0-15,-7 0 0 16,-15-2 0-1,-11-1 0-15,-14 0 0 16,-20-11 0 0,-7-9 0-16,5-11-9 15,6-7 2-15,11 0-99 16,8 0-4-1,11-11-26-15,14 1-7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88975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54711"/>
            <a:ext cx="5560060" cy="4125516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770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31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52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50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22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72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49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18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6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62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73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22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24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26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116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829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60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80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59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86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95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49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77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70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37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4/28/2015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5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6</a:t>
            </a:r>
          </a:p>
        </p:txBody>
      </p:sp>
      <p:sp>
        <p:nvSpPr>
          <p:cNvPr id="4" name="Rectangle 3"/>
          <p:cNvSpPr/>
          <p:nvPr/>
        </p:nvSpPr>
        <p:spPr>
          <a:xfrm>
            <a:off x="4883603" y="0"/>
            <a:ext cx="2072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Announcements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Mesh Analysis-Method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4" y="1112835"/>
            <a:ext cx="4916311" cy="122396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Assign mesh currents 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,…i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Apply KVL+ Ohm’s law to each mesh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Solve the equations for 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,…i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 smtClean="0"/>
          </a:p>
          <a:p>
            <a:endParaRPr lang="en-US" baseline="-25000" dirty="0" smtClean="0"/>
          </a:p>
          <a:p>
            <a:endParaRPr lang="en-US" baseline="30000" dirty="0" smtClean="0"/>
          </a:p>
        </p:txBody>
      </p:sp>
      <p:grpSp>
        <p:nvGrpSpPr>
          <p:cNvPr id="101" name="Group 100"/>
          <p:cNvGrpSpPr/>
          <p:nvPr/>
        </p:nvGrpSpPr>
        <p:grpSpPr>
          <a:xfrm>
            <a:off x="-40029" y="1849511"/>
            <a:ext cx="4231228" cy="2387820"/>
            <a:chOff x="242196" y="2628452"/>
            <a:chExt cx="4231228" cy="2387820"/>
          </a:xfrm>
        </p:grpSpPr>
        <p:sp>
          <p:nvSpPr>
            <p:cNvPr id="208" name="TextBox 207"/>
            <p:cNvSpPr txBox="1"/>
            <p:nvPr/>
          </p:nvSpPr>
          <p:spPr>
            <a:xfrm>
              <a:off x="1400572" y="2628452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2784254" y="2628808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242196" y="2997788"/>
              <a:ext cx="4231228" cy="2018484"/>
              <a:chOff x="242196" y="2997788"/>
              <a:chExt cx="4231228" cy="2018484"/>
            </a:xfrm>
          </p:grpSpPr>
          <p:grpSp>
            <p:nvGrpSpPr>
              <p:cNvPr id="108" name="Group 75"/>
              <p:cNvGrpSpPr/>
              <p:nvPr/>
            </p:nvGrpSpPr>
            <p:grpSpPr>
              <a:xfrm>
                <a:off x="700976" y="3078128"/>
                <a:ext cx="485775" cy="1488125"/>
                <a:chOff x="5172949" y="2484911"/>
                <a:chExt cx="485775" cy="1488125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5172949" y="2945982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" name="Title 1"/>
                <p:cNvSpPr txBox="1">
                  <a:spLocks/>
                </p:cNvSpPr>
                <p:nvPr/>
              </p:nvSpPr>
              <p:spPr>
                <a:xfrm>
                  <a:off x="5296205" y="290718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1" name="Title 1"/>
                <p:cNvSpPr txBox="1">
                  <a:spLocks/>
                </p:cNvSpPr>
                <p:nvPr/>
              </p:nvSpPr>
              <p:spPr>
                <a:xfrm>
                  <a:off x="5296205" y="316617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12" name="Straight Connector 111"/>
                <p:cNvCxnSpPr/>
                <p:nvPr/>
              </p:nvCxnSpPr>
              <p:spPr>
                <a:xfrm rot="5400000" flipH="1" flipV="1">
                  <a:off x="5148301" y="3702397"/>
                  <a:ext cx="54127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5400000" flipH="1" flipV="1">
                  <a:off x="5185301" y="2715447"/>
                  <a:ext cx="46107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4" name="Group 78"/>
              <p:cNvGrpSpPr/>
              <p:nvPr/>
            </p:nvGrpSpPr>
            <p:grpSpPr>
              <a:xfrm rot="16200000">
                <a:off x="1570925" y="2370726"/>
                <a:ext cx="160687" cy="1414811"/>
                <a:chOff x="4491655" y="3124200"/>
                <a:chExt cx="160687" cy="1414811"/>
              </a:xfrm>
            </p:grpSpPr>
            <p:grpSp>
              <p:nvGrpSpPr>
                <p:cNvPr id="115" name="Group 52"/>
                <p:cNvGrpSpPr/>
                <p:nvPr/>
              </p:nvGrpSpPr>
              <p:grpSpPr>
                <a:xfrm rot="5400000">
                  <a:off x="4169399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18" name="Straight Connector 117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93"/>
              <p:cNvGrpSpPr/>
              <p:nvPr/>
            </p:nvGrpSpPr>
            <p:grpSpPr>
              <a:xfrm rot="16200000">
                <a:off x="2985736" y="2371428"/>
                <a:ext cx="160687" cy="1414811"/>
                <a:chOff x="4491655" y="3124200"/>
                <a:chExt cx="160687" cy="1414811"/>
              </a:xfrm>
            </p:grpSpPr>
            <p:grpSp>
              <p:nvGrpSpPr>
                <p:cNvPr id="130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33" name="Straight Connector 132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4" name="Group 111"/>
              <p:cNvGrpSpPr/>
              <p:nvPr/>
            </p:nvGrpSpPr>
            <p:grpSpPr>
              <a:xfrm rot="16200000">
                <a:off x="1574030" y="3858848"/>
                <a:ext cx="160687" cy="1414811"/>
                <a:chOff x="4491655" y="3124200"/>
                <a:chExt cx="160687" cy="1414811"/>
              </a:xfrm>
            </p:grpSpPr>
            <p:grpSp>
              <p:nvGrpSpPr>
                <p:cNvPr id="145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48" name="Straight Connector 147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152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6" name="Straight Connector 145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26"/>
              <p:cNvGrpSpPr/>
              <p:nvPr/>
            </p:nvGrpSpPr>
            <p:grpSpPr>
              <a:xfrm rot="16200000">
                <a:off x="2985736" y="3859198"/>
                <a:ext cx="160687" cy="1414811"/>
                <a:chOff x="4491655" y="3124200"/>
                <a:chExt cx="160687" cy="1414811"/>
              </a:xfrm>
            </p:grpSpPr>
            <p:grpSp>
              <p:nvGrpSpPr>
                <p:cNvPr id="160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63" name="Straight Connector 162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1" name="Straight Connector 160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" name="Group 173"/>
              <p:cNvGrpSpPr/>
              <p:nvPr/>
            </p:nvGrpSpPr>
            <p:grpSpPr>
              <a:xfrm>
                <a:off x="2281435" y="3071797"/>
                <a:ext cx="160687" cy="1494983"/>
                <a:chOff x="2228161" y="2300571"/>
                <a:chExt cx="160687" cy="1494983"/>
              </a:xfrm>
            </p:grpSpPr>
            <p:grpSp>
              <p:nvGrpSpPr>
                <p:cNvPr id="175" name="Group 93"/>
                <p:cNvGrpSpPr/>
                <p:nvPr/>
              </p:nvGrpSpPr>
              <p:grpSpPr>
                <a:xfrm>
                  <a:off x="2228171" y="2300571"/>
                  <a:ext cx="160687" cy="1414811"/>
                  <a:chOff x="4491665" y="3124200"/>
                  <a:chExt cx="160687" cy="1414811"/>
                </a:xfrm>
              </p:grpSpPr>
              <p:grpSp>
                <p:nvGrpSpPr>
                  <p:cNvPr id="177" name="Group 52"/>
                  <p:cNvGrpSpPr/>
                  <p:nvPr/>
                </p:nvGrpSpPr>
                <p:grpSpPr>
                  <a:xfrm rot="5400000">
                    <a:off x="4169403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80" name="Straight Connector 179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Straight Connector 181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Straight Connector 182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" name="Straight Connector 183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" name="Straight Connector 184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" name="Straight Connector 185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Straight Connector 188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Straight Connector 189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8" name="Straight Connector 177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6" name="Straight Connector 175"/>
                <p:cNvCxnSpPr/>
                <p:nvPr/>
              </p:nvCxnSpPr>
              <p:spPr>
                <a:xfrm rot="5400000">
                  <a:off x="2268608" y="3755116"/>
                  <a:ext cx="8087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1" name="TextBox 210"/>
              <p:cNvSpPr txBox="1"/>
              <p:nvPr/>
            </p:nvSpPr>
            <p:spPr>
              <a:xfrm>
                <a:off x="2759558" y="4646940"/>
                <a:ext cx="532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:endParaRPr lang="en-US" dirty="0">
                  <a:latin typeface="Symbol" pitchFamily="18" charset="2"/>
                </a:endParaRPr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>
                <a:off x="1790720" y="3611171"/>
                <a:ext cx="532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:endParaRPr lang="en-US" dirty="0">
                  <a:latin typeface="Symbol" pitchFamily="18" charset="2"/>
                </a:endParaRPr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1400572" y="4646940"/>
                <a:ext cx="649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:endParaRPr lang="en-US" dirty="0">
                  <a:latin typeface="Symbol" pitchFamily="18" charset="2"/>
                </a:endParaRPr>
              </a:p>
            </p:txBody>
          </p:sp>
          <p:grpSp>
            <p:nvGrpSpPr>
              <p:cNvPr id="214" name="Group 75"/>
              <p:cNvGrpSpPr/>
              <p:nvPr/>
            </p:nvGrpSpPr>
            <p:grpSpPr>
              <a:xfrm>
                <a:off x="3528869" y="3083771"/>
                <a:ext cx="485775" cy="1488125"/>
                <a:chOff x="5172949" y="2484911"/>
                <a:chExt cx="485775" cy="1488125"/>
              </a:xfrm>
            </p:grpSpPr>
            <p:sp>
              <p:nvSpPr>
                <p:cNvPr id="215" name="Oval 214"/>
                <p:cNvSpPr/>
                <p:nvPr/>
              </p:nvSpPr>
              <p:spPr>
                <a:xfrm>
                  <a:off x="5172949" y="2945982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6" name="Title 1"/>
                <p:cNvSpPr txBox="1">
                  <a:spLocks/>
                </p:cNvSpPr>
                <p:nvPr/>
              </p:nvSpPr>
              <p:spPr>
                <a:xfrm>
                  <a:off x="5296205" y="290718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7" name="Title 1"/>
                <p:cNvSpPr txBox="1">
                  <a:spLocks/>
                </p:cNvSpPr>
                <p:nvPr/>
              </p:nvSpPr>
              <p:spPr>
                <a:xfrm>
                  <a:off x="5296205" y="316617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218" name="Straight Connector 217"/>
                <p:cNvCxnSpPr/>
                <p:nvPr/>
              </p:nvCxnSpPr>
              <p:spPr>
                <a:xfrm rot="5400000" flipH="1" flipV="1">
                  <a:off x="5148301" y="3702397"/>
                  <a:ext cx="54127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 rot="5400000" flipH="1" flipV="1">
                  <a:off x="5185301" y="2715447"/>
                  <a:ext cx="46107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0" name="TextBox 219"/>
              <p:cNvSpPr txBox="1"/>
              <p:nvPr/>
            </p:nvSpPr>
            <p:spPr>
              <a:xfrm>
                <a:off x="4014644" y="3627482"/>
                <a:ext cx="458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 v</a:t>
                </a:r>
                <a:endParaRPr lang="en-US" dirty="0"/>
              </a:p>
            </p:txBody>
          </p:sp>
          <p:sp>
            <p:nvSpPr>
              <p:cNvPr id="221" name="TextBox 220"/>
              <p:cNvSpPr txBox="1"/>
              <p:nvPr/>
            </p:nvSpPr>
            <p:spPr>
              <a:xfrm>
                <a:off x="242196" y="3574728"/>
                <a:ext cx="5757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 v</a:t>
                </a:r>
                <a:endParaRPr lang="en-US" dirty="0"/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30240" y="1250280"/>
              <a:ext cx="7648920" cy="3145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6920" y="1235520"/>
                <a:ext cx="7678800" cy="31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807840" y="99720"/>
              <a:ext cx="7728480" cy="47818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1360" y="85320"/>
                <a:ext cx="7751520" cy="4812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Apply KVL+ Ohm’s Law to Each Mesh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95439" y="1488263"/>
            <a:ext cx="4231228" cy="2387820"/>
            <a:chOff x="242196" y="2628452"/>
            <a:chExt cx="4231228" cy="2387820"/>
          </a:xfrm>
        </p:grpSpPr>
        <p:sp>
          <p:nvSpPr>
            <p:cNvPr id="5" name="TextBox 4"/>
            <p:cNvSpPr txBox="1"/>
            <p:nvPr/>
          </p:nvSpPr>
          <p:spPr>
            <a:xfrm>
              <a:off x="1400572" y="2628452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R1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84254" y="2628808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R4</a:t>
              </a:r>
              <a:endParaRPr lang="en-US" dirty="0">
                <a:latin typeface="Symbol" pitchFamily="18" charset="2"/>
              </a:endParaRPr>
            </a:p>
          </p:txBody>
        </p:sp>
        <p:grpSp>
          <p:nvGrpSpPr>
            <p:cNvPr id="7" name="Group 99"/>
            <p:cNvGrpSpPr/>
            <p:nvPr/>
          </p:nvGrpSpPr>
          <p:grpSpPr>
            <a:xfrm>
              <a:off x="242196" y="2997780"/>
              <a:ext cx="4231228" cy="2018492"/>
              <a:chOff x="242196" y="2997780"/>
              <a:chExt cx="4231228" cy="2018492"/>
            </a:xfrm>
          </p:grpSpPr>
          <p:grpSp>
            <p:nvGrpSpPr>
              <p:cNvPr id="8" name="Group 75"/>
              <p:cNvGrpSpPr/>
              <p:nvPr/>
            </p:nvGrpSpPr>
            <p:grpSpPr>
              <a:xfrm>
                <a:off x="700976" y="3078128"/>
                <a:ext cx="485775" cy="1488125"/>
                <a:chOff x="5172949" y="2484911"/>
                <a:chExt cx="485775" cy="1488125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5172949" y="2945982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8" name="Title 1"/>
                <p:cNvSpPr txBox="1">
                  <a:spLocks/>
                </p:cNvSpPr>
                <p:nvPr/>
              </p:nvSpPr>
              <p:spPr>
                <a:xfrm>
                  <a:off x="5296205" y="290718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9" name="Title 1"/>
                <p:cNvSpPr txBox="1">
                  <a:spLocks/>
                </p:cNvSpPr>
                <p:nvPr/>
              </p:nvSpPr>
              <p:spPr>
                <a:xfrm>
                  <a:off x="5296205" y="316617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5148301" y="3702397"/>
                  <a:ext cx="54127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5400000" flipH="1" flipV="1">
                  <a:off x="5185301" y="2715447"/>
                  <a:ext cx="46107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78"/>
              <p:cNvGrpSpPr/>
              <p:nvPr/>
            </p:nvGrpSpPr>
            <p:grpSpPr>
              <a:xfrm rot="16200000">
                <a:off x="1570925" y="2370718"/>
                <a:ext cx="160687" cy="1414811"/>
                <a:chOff x="4491663" y="3124200"/>
                <a:chExt cx="160687" cy="1414811"/>
              </a:xfrm>
            </p:grpSpPr>
            <p:grpSp>
              <p:nvGrpSpPr>
                <p:cNvPr id="83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86" name="Straight Connector 85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4" name="Straight Connector 83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3"/>
              <p:cNvGrpSpPr/>
              <p:nvPr/>
            </p:nvGrpSpPr>
            <p:grpSpPr>
              <a:xfrm rot="16200000">
                <a:off x="2985736" y="2371418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69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72" name="Straight Connector 71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11"/>
              <p:cNvGrpSpPr/>
              <p:nvPr/>
            </p:nvGrpSpPr>
            <p:grpSpPr>
              <a:xfrm rot="16200000">
                <a:off x="1574030" y="3858838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58" name="Straight Connector 57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6" name="Straight Connector 55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26"/>
              <p:cNvGrpSpPr/>
              <p:nvPr/>
            </p:nvGrpSpPr>
            <p:grpSpPr>
              <a:xfrm rot="16200000">
                <a:off x="2985736" y="3859186"/>
                <a:ext cx="160687" cy="1414811"/>
                <a:chOff x="4491667" y="3124200"/>
                <a:chExt cx="160687" cy="1414811"/>
              </a:xfrm>
            </p:grpSpPr>
            <p:grpSp>
              <p:nvGrpSpPr>
                <p:cNvPr id="41" name="Group 52"/>
                <p:cNvGrpSpPr/>
                <p:nvPr/>
              </p:nvGrpSpPr>
              <p:grpSpPr>
                <a:xfrm rot="5400000">
                  <a:off x="4169405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44" name="Straight Connector 43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2" name="Straight Connector 41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73"/>
              <p:cNvGrpSpPr/>
              <p:nvPr/>
            </p:nvGrpSpPr>
            <p:grpSpPr>
              <a:xfrm>
                <a:off x="2281447" y="3071797"/>
                <a:ext cx="160687" cy="1494983"/>
                <a:chOff x="2228173" y="2300571"/>
                <a:chExt cx="160687" cy="1494983"/>
              </a:xfrm>
            </p:grpSpPr>
            <p:grpSp>
              <p:nvGrpSpPr>
                <p:cNvPr id="25" name="Group 93"/>
                <p:cNvGrpSpPr/>
                <p:nvPr/>
              </p:nvGrpSpPr>
              <p:grpSpPr>
                <a:xfrm>
                  <a:off x="2228173" y="2300571"/>
                  <a:ext cx="160687" cy="1414811"/>
                  <a:chOff x="4491667" y="3124200"/>
                  <a:chExt cx="160687" cy="1414811"/>
                </a:xfrm>
              </p:grpSpPr>
              <p:grpSp>
                <p:nvGrpSpPr>
                  <p:cNvPr id="27" name="Group 52"/>
                  <p:cNvGrpSpPr/>
                  <p:nvPr/>
                </p:nvGrpSpPr>
                <p:grpSpPr>
                  <a:xfrm rot="5400000">
                    <a:off x="4169405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8" name="Straight Connector 27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2268608" y="3755116"/>
                  <a:ext cx="8087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/>
              <p:cNvSpPr txBox="1"/>
              <p:nvPr/>
            </p:nvSpPr>
            <p:spPr>
              <a:xfrm>
                <a:off x="2759558" y="464694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R5</a:t>
                </a:r>
                <a:endParaRPr lang="en-US" dirty="0">
                  <a:latin typeface="Symbol" pitchFamily="18" charset="2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790720" y="3611171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R3</a:t>
                </a:r>
                <a:endParaRPr lang="en-US" dirty="0">
                  <a:latin typeface="Symbol" pitchFamily="18" charset="2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400572" y="464694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R2</a:t>
                </a:r>
                <a:endParaRPr lang="en-US" dirty="0">
                  <a:latin typeface="Symbol" pitchFamily="18" charset="2"/>
                </a:endParaRPr>
              </a:p>
            </p:txBody>
          </p:sp>
          <p:grpSp>
            <p:nvGrpSpPr>
              <p:cNvPr id="17" name="Group 75"/>
              <p:cNvGrpSpPr/>
              <p:nvPr/>
            </p:nvGrpSpPr>
            <p:grpSpPr>
              <a:xfrm>
                <a:off x="3528869" y="3083771"/>
                <a:ext cx="485775" cy="1488125"/>
                <a:chOff x="5172949" y="2484911"/>
                <a:chExt cx="485775" cy="1488125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5172949" y="2945982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" name="Title 1"/>
                <p:cNvSpPr txBox="1">
                  <a:spLocks/>
                </p:cNvSpPr>
                <p:nvPr/>
              </p:nvSpPr>
              <p:spPr>
                <a:xfrm>
                  <a:off x="5296205" y="290718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" name="Title 1"/>
                <p:cNvSpPr txBox="1">
                  <a:spLocks/>
                </p:cNvSpPr>
                <p:nvPr/>
              </p:nvSpPr>
              <p:spPr>
                <a:xfrm>
                  <a:off x="5296205" y="316617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 rot="5400000" flipH="1" flipV="1">
                  <a:off x="5148301" y="3702397"/>
                  <a:ext cx="54127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 flipH="1" flipV="1">
                  <a:off x="5185301" y="2715447"/>
                  <a:ext cx="46107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/>
              <p:cNvSpPr txBox="1"/>
              <p:nvPr/>
            </p:nvSpPr>
            <p:spPr>
              <a:xfrm>
                <a:off x="4014644" y="3627482"/>
                <a:ext cx="458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 v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42196" y="3574728"/>
                <a:ext cx="5757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 v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Mesh Analysis - Example</a:t>
            </a:r>
            <a:endParaRPr lang="en-US" sz="3200" dirty="0"/>
          </a:p>
        </p:txBody>
      </p:sp>
      <p:grpSp>
        <p:nvGrpSpPr>
          <p:cNvPr id="193" name="Group 192"/>
          <p:cNvGrpSpPr/>
          <p:nvPr/>
        </p:nvGrpSpPr>
        <p:grpSpPr>
          <a:xfrm>
            <a:off x="-45155" y="560460"/>
            <a:ext cx="4854222" cy="3774471"/>
            <a:chOff x="559949" y="1809913"/>
            <a:chExt cx="5028319" cy="3981598"/>
          </a:xfrm>
        </p:grpSpPr>
        <p:cxnSp>
          <p:nvCxnSpPr>
            <p:cNvPr id="8" name="Straight Connector 7"/>
            <p:cNvCxnSpPr/>
            <p:nvPr/>
          </p:nvCxnSpPr>
          <p:spPr>
            <a:xfrm rot="5400000" flipH="1" flipV="1">
              <a:off x="3483729" y="2495713"/>
              <a:ext cx="1371600" cy="0"/>
            </a:xfrm>
            <a:prstGeom prst="line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4"/>
            <p:cNvGrpSpPr>
              <a:grpSpLocks noChangeAspect="1"/>
            </p:cNvGrpSpPr>
            <p:nvPr/>
          </p:nvGrpSpPr>
          <p:grpSpPr>
            <a:xfrm>
              <a:off x="4622982" y="3328270"/>
              <a:ext cx="506506" cy="1551614"/>
              <a:chOff x="5172949" y="2484911"/>
              <a:chExt cx="485775" cy="1488125"/>
            </a:xfrm>
            <a:scene3d>
              <a:camera prst="orthographicFront">
                <a:rot lat="0" lon="0" rev="10800000"/>
              </a:camera>
              <a:lightRig rig="threePt" dir="t"/>
            </a:scene3d>
          </p:grpSpPr>
          <p:sp>
            <p:nvSpPr>
              <p:cNvPr id="119" name="Oval 5"/>
              <p:cNvSpPr/>
              <p:nvPr/>
            </p:nvSpPr>
            <p:spPr>
              <a:xfrm>
                <a:off x="5172949" y="2945982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itle 1"/>
              <p:cNvSpPr txBox="1">
                <a:spLocks/>
              </p:cNvSpPr>
              <p:nvPr/>
            </p:nvSpPr>
            <p:spPr>
              <a:xfrm>
                <a:off x="5296205" y="290718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1" name="Title 1"/>
              <p:cNvSpPr txBox="1">
                <a:spLocks noChangeAspect="1"/>
              </p:cNvSpPr>
              <p:nvPr/>
            </p:nvSpPr>
            <p:spPr>
              <a:xfrm>
                <a:off x="5296205" y="316617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22" name="Straight Connector 8"/>
              <p:cNvCxnSpPr/>
              <p:nvPr/>
            </p:nvCxnSpPr>
            <p:spPr>
              <a:xfrm rot="5400000" flipH="1" flipV="1">
                <a:off x="5148301" y="3702397"/>
                <a:ext cx="54127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9"/>
              <p:cNvCxnSpPr/>
              <p:nvPr/>
            </p:nvCxnSpPr>
            <p:spPr>
              <a:xfrm rot="5400000" flipH="1" flipV="1">
                <a:off x="5185301" y="2715447"/>
                <a:ext cx="46107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5"/>
            <p:cNvGrpSpPr>
              <a:grpSpLocks noChangeAspect="1"/>
            </p:cNvGrpSpPr>
            <p:nvPr/>
          </p:nvGrpSpPr>
          <p:grpSpPr>
            <a:xfrm>
              <a:off x="1637076" y="2816490"/>
              <a:ext cx="118908" cy="1046963"/>
              <a:chOff x="4491661" y="3124200"/>
              <a:chExt cx="160687" cy="1414811"/>
            </a:xfrm>
            <a:scene3d>
              <a:camera prst="orthographicFront">
                <a:rot lat="0" lon="0" rev="5400000"/>
              </a:camera>
              <a:lightRig rig="threePt" dir="t"/>
            </a:scene3d>
          </p:grpSpPr>
          <p:grpSp>
            <p:nvGrpSpPr>
              <p:cNvPr id="101" name="Group 52"/>
              <p:cNvGrpSpPr/>
              <p:nvPr/>
            </p:nvGrpSpPr>
            <p:grpSpPr>
              <a:xfrm rot="5400000">
                <a:off x="416939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04" name="Straight Connector 1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2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2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2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2" name="Straight Connector 10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144"/>
            <p:cNvGrpSpPr/>
            <p:nvPr/>
          </p:nvGrpSpPr>
          <p:grpSpPr>
            <a:xfrm>
              <a:off x="3490413" y="4349285"/>
              <a:ext cx="984086" cy="1046963"/>
              <a:chOff x="1642720" y="4346148"/>
              <a:chExt cx="984086" cy="1046963"/>
            </a:xfrm>
          </p:grpSpPr>
          <p:grpSp>
            <p:nvGrpSpPr>
              <p:cNvPr id="13" name="Group 30"/>
              <p:cNvGrpSpPr>
                <a:grpSpLocks noChangeAspect="1"/>
              </p:cNvGrpSpPr>
              <p:nvPr/>
            </p:nvGrpSpPr>
            <p:grpSpPr>
              <a:xfrm>
                <a:off x="1642720" y="4346148"/>
                <a:ext cx="118908" cy="1046963"/>
                <a:chOff x="4491663" y="3124200"/>
                <a:chExt cx="160687" cy="1414811"/>
              </a:xfrm>
              <a:scene3d>
                <a:camera prst="orthographicFront">
                  <a:rot lat="0" lon="0" rev="5400000"/>
                </a:camera>
                <a:lightRig rig="threePt" dir="t"/>
              </a:scene3d>
            </p:grpSpPr>
            <p:grpSp>
              <p:nvGrpSpPr>
                <p:cNvPr id="87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90" name="Straight Connector 89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39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8" name="Straight Connector 87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2224724" y="4878948"/>
                <a:ext cx="804163" cy="0"/>
              </a:xfrm>
              <a:prstGeom prst="line">
                <a:avLst/>
              </a:prstGeom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/>
            <p:cNvCxnSpPr/>
            <p:nvPr/>
          </p:nvCxnSpPr>
          <p:spPr>
            <a:xfrm rot="5400000" flipH="1" flipV="1">
              <a:off x="2213435" y="3337854"/>
              <a:ext cx="804163" cy="0"/>
            </a:xfrm>
            <a:prstGeom prst="line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45"/>
            <p:cNvGrpSpPr>
              <a:grpSpLocks noChangeAspect="1"/>
            </p:cNvGrpSpPr>
            <p:nvPr/>
          </p:nvGrpSpPr>
          <p:grpSpPr>
            <a:xfrm>
              <a:off x="4261768" y="2822133"/>
              <a:ext cx="118908" cy="1046963"/>
              <a:chOff x="4491663" y="3124200"/>
              <a:chExt cx="160687" cy="1414811"/>
            </a:xfrm>
            <a:scene3d>
              <a:camera prst="orthographicFront">
                <a:rot lat="0" lon="0" rev="5400000"/>
              </a:camera>
              <a:lightRig rig="threePt" dir="t"/>
            </a:scene3d>
          </p:grpSpPr>
          <p:grpSp>
            <p:nvGrpSpPr>
              <p:cNvPr id="59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5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Straight Connector 59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/>
            <p:cNvCxnSpPr/>
            <p:nvPr/>
          </p:nvCxnSpPr>
          <p:spPr>
            <a:xfrm rot="5400000" flipH="1" flipV="1">
              <a:off x="2998019" y="3343497"/>
              <a:ext cx="804163" cy="0"/>
            </a:xfrm>
            <a:prstGeom prst="line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1181819" y="4877111"/>
              <a:ext cx="1828800" cy="0"/>
            </a:xfrm>
            <a:prstGeom prst="line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768440" y="2920158"/>
              <a:ext cx="804163" cy="0"/>
            </a:xfrm>
            <a:prstGeom prst="line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4456187" y="2901332"/>
              <a:ext cx="822960" cy="0"/>
            </a:xfrm>
            <a:prstGeom prst="line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15"/>
            <p:cNvGrpSpPr>
              <a:grpSpLocks noChangeAspect="1"/>
            </p:cNvGrpSpPr>
            <p:nvPr/>
          </p:nvGrpSpPr>
          <p:grpSpPr>
            <a:xfrm>
              <a:off x="2936877" y="1976433"/>
              <a:ext cx="118908" cy="1046963"/>
              <a:chOff x="4491661" y="3124200"/>
              <a:chExt cx="160687" cy="1414811"/>
            </a:xfrm>
            <a:scene3d>
              <a:camera prst="orthographicFront">
                <a:rot lat="0" lon="0" rev="5400000"/>
              </a:camera>
              <a:lightRig rig="threePt" dir="t"/>
            </a:scene3d>
          </p:grpSpPr>
          <p:grpSp>
            <p:nvGrpSpPr>
              <p:cNvPr id="130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33" name="Straight Connector 1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2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2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2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4" name="Straight Connector 143"/>
            <p:cNvCxnSpPr/>
            <p:nvPr/>
          </p:nvCxnSpPr>
          <p:spPr>
            <a:xfrm rot="5400000" flipH="1" flipV="1">
              <a:off x="1175127" y="2501356"/>
              <a:ext cx="1371600" cy="0"/>
            </a:xfrm>
            <a:prstGeom prst="line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" name="Group 15"/>
            <p:cNvGrpSpPr>
              <a:grpSpLocks/>
            </p:cNvGrpSpPr>
            <p:nvPr/>
          </p:nvGrpSpPr>
          <p:grpSpPr>
            <a:xfrm>
              <a:off x="1092464" y="3361317"/>
              <a:ext cx="137160" cy="1508760"/>
              <a:chOff x="4491661" y="3124200"/>
              <a:chExt cx="160687" cy="1414811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grpSp>
            <p:nvGrpSpPr>
              <p:cNvPr id="147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50" name="Straight Connector 1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2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2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2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175"/>
            <p:cNvGrpSpPr>
              <a:grpSpLocks noChangeAspect="1"/>
            </p:cNvGrpSpPr>
            <p:nvPr/>
          </p:nvGrpSpPr>
          <p:grpSpPr>
            <a:xfrm>
              <a:off x="2507552" y="3323622"/>
              <a:ext cx="429326" cy="1569773"/>
              <a:chOff x="2110935" y="1536949"/>
              <a:chExt cx="402824" cy="1472873"/>
            </a:xfrm>
          </p:grpSpPr>
          <p:sp>
            <p:nvSpPr>
              <p:cNvPr id="177" name="Rectangle 176"/>
              <p:cNvSpPr/>
              <p:nvPr/>
            </p:nvSpPr>
            <p:spPr>
              <a:xfrm rot="2700000">
                <a:off x="2110935" y="2066370"/>
                <a:ext cx="402824" cy="40282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Title 1"/>
              <p:cNvSpPr txBox="1">
                <a:spLocks/>
              </p:cNvSpPr>
              <p:nvPr/>
            </p:nvSpPr>
            <p:spPr>
              <a:xfrm>
                <a:off x="2189612" y="1994149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sz="1600" b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kumimoji="0" lang="en-US" sz="1600" b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179" name="Title 1"/>
              <p:cNvSpPr txBox="1">
                <a:spLocks/>
              </p:cNvSpPr>
              <p:nvPr/>
            </p:nvSpPr>
            <p:spPr>
              <a:xfrm>
                <a:off x="2189612" y="2253139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sz="24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180" name="Straight Connector 179"/>
              <p:cNvCxnSpPr/>
              <p:nvPr/>
            </p:nvCxnSpPr>
            <p:spPr>
              <a:xfrm rot="16200000" flipV="1">
                <a:off x="2080246" y="1765152"/>
                <a:ext cx="457200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6200000" flipV="1">
                <a:off x="2081040" y="2780825"/>
                <a:ext cx="457200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3" name="TextBox 182"/>
            <p:cNvSpPr txBox="1"/>
            <p:nvPr/>
          </p:nvSpPr>
          <p:spPr>
            <a:xfrm>
              <a:off x="2759536" y="2076904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CC00"/>
                  </a:solidFill>
                </a:rPr>
                <a:t>7 </a:t>
              </a:r>
              <a:r>
                <a:rPr lang="en-US" dirty="0" smtClean="0">
                  <a:solidFill>
                    <a:srgbClr val="00CC0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dirty="0">
                <a:solidFill>
                  <a:srgbClr val="00CC00"/>
                </a:solidFill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512100" y="2985667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CC00"/>
                  </a:solidFill>
                </a:rPr>
                <a:t>2 </a:t>
              </a:r>
              <a:r>
                <a:rPr lang="en-US" dirty="0" smtClean="0">
                  <a:solidFill>
                    <a:srgbClr val="00CC0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dirty="0">
                <a:solidFill>
                  <a:srgbClr val="00CC00"/>
                </a:solidFill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4012612" y="2991310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CC00"/>
                  </a:solidFill>
                </a:rPr>
                <a:t>4 </a:t>
              </a:r>
              <a:r>
                <a:rPr lang="en-US" dirty="0" smtClean="0">
                  <a:solidFill>
                    <a:srgbClr val="00CC0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dirty="0">
                <a:solidFill>
                  <a:srgbClr val="00CC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295759" y="4848349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CC00"/>
                  </a:solidFill>
                </a:rPr>
                <a:t>3 </a:t>
              </a:r>
              <a:r>
                <a:rPr lang="en-US" dirty="0" smtClean="0">
                  <a:solidFill>
                    <a:srgbClr val="00CC0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dirty="0">
                <a:solidFill>
                  <a:srgbClr val="00CC00"/>
                </a:solidFill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559949" y="3888095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CC00"/>
                  </a:solidFill>
                </a:rPr>
                <a:t>1 </a:t>
              </a:r>
              <a:r>
                <a:rPr lang="en-US" dirty="0" smtClean="0">
                  <a:solidFill>
                    <a:srgbClr val="00CC0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dirty="0">
                <a:solidFill>
                  <a:srgbClr val="00CC00"/>
                </a:solidFill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5129488" y="3946180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CC00"/>
                  </a:solidFill>
                </a:rPr>
                <a:t>5 v</a:t>
              </a:r>
              <a:endParaRPr lang="en-US" dirty="0">
                <a:solidFill>
                  <a:srgbClr val="00CC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996727" y="3888095"/>
              <a:ext cx="434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CC00"/>
                  </a:solidFill>
                </a:rPr>
                <a:t>2 </a:t>
              </a:r>
              <a:r>
                <a:rPr lang="en-US" dirty="0" err="1" smtClean="0">
                  <a:solidFill>
                    <a:srgbClr val="00CC00"/>
                  </a:solidFill>
                </a:rPr>
                <a:t>i</a:t>
              </a:r>
              <a:endParaRPr lang="en-US" dirty="0">
                <a:solidFill>
                  <a:srgbClr val="00CC00"/>
                </a:solidFill>
              </a:endParaRPr>
            </a:p>
          </p:txBody>
        </p:sp>
        <p:cxnSp>
          <p:nvCxnSpPr>
            <p:cNvPr id="191" name="Straight Arrow Connector 190"/>
            <p:cNvCxnSpPr/>
            <p:nvPr/>
          </p:nvCxnSpPr>
          <p:spPr>
            <a:xfrm rot="10800000">
              <a:off x="3400101" y="3250591"/>
              <a:ext cx="428177" cy="158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/>
            <p:cNvSpPr txBox="1"/>
            <p:nvPr/>
          </p:nvSpPr>
          <p:spPr>
            <a:xfrm>
              <a:off x="3538440" y="2955733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Mesh Analysis with Current Sources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29" y="1219200"/>
            <a:ext cx="5537200" cy="1323621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CASE 1: current source only in one mesh.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already have the current for that mesh =&gt; no need to write KVL for that mesh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-17451" y="1947903"/>
            <a:ext cx="4002429" cy="2018492"/>
            <a:chOff x="242196" y="2628452"/>
            <a:chExt cx="4260082" cy="2387820"/>
          </a:xfrm>
        </p:grpSpPr>
        <p:sp>
          <p:nvSpPr>
            <p:cNvPr id="5" name="TextBox 4"/>
            <p:cNvSpPr txBox="1"/>
            <p:nvPr/>
          </p:nvSpPr>
          <p:spPr>
            <a:xfrm>
              <a:off x="1400572" y="2628452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84254" y="2628808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grpSp>
          <p:nvGrpSpPr>
            <p:cNvPr id="8" name="Group 75"/>
            <p:cNvGrpSpPr/>
            <p:nvPr/>
          </p:nvGrpSpPr>
          <p:grpSpPr>
            <a:xfrm>
              <a:off x="700976" y="3078128"/>
              <a:ext cx="485775" cy="1488125"/>
              <a:chOff x="5172949" y="2484911"/>
              <a:chExt cx="485775" cy="1488125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5172949" y="2945982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8" name="Title 1"/>
              <p:cNvSpPr txBox="1">
                <a:spLocks/>
              </p:cNvSpPr>
              <p:nvPr/>
            </p:nvSpPr>
            <p:spPr>
              <a:xfrm>
                <a:off x="5296205" y="290718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7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9" name="Title 1"/>
              <p:cNvSpPr txBox="1">
                <a:spLocks/>
              </p:cNvSpPr>
              <p:nvPr/>
            </p:nvSpPr>
            <p:spPr>
              <a:xfrm>
                <a:off x="5296205" y="316617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 rot="5400000" flipH="1" flipV="1">
                <a:off x="5148301" y="3702397"/>
                <a:ext cx="54127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5185301" y="2715447"/>
                <a:ext cx="46107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78"/>
            <p:cNvGrpSpPr/>
            <p:nvPr/>
          </p:nvGrpSpPr>
          <p:grpSpPr>
            <a:xfrm rot="16200000">
              <a:off x="1570925" y="2370718"/>
              <a:ext cx="160687" cy="1414811"/>
              <a:chOff x="4491663" y="3124200"/>
              <a:chExt cx="160687" cy="1414811"/>
            </a:xfrm>
          </p:grpSpPr>
          <p:grpSp>
            <p:nvGrpSpPr>
              <p:cNvPr id="83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3"/>
            <p:cNvGrpSpPr/>
            <p:nvPr/>
          </p:nvGrpSpPr>
          <p:grpSpPr>
            <a:xfrm rot="16200000">
              <a:off x="2985736" y="2371418"/>
              <a:ext cx="160687" cy="1414811"/>
              <a:chOff x="4491665" y="3124200"/>
              <a:chExt cx="160687" cy="1414811"/>
            </a:xfrm>
          </p:grpSpPr>
          <p:grpSp>
            <p:nvGrpSpPr>
              <p:cNvPr id="69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72" name="Straight Connector 71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0" name="Straight Connector 69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11"/>
            <p:cNvGrpSpPr/>
            <p:nvPr/>
          </p:nvGrpSpPr>
          <p:grpSpPr>
            <a:xfrm rot="16200000">
              <a:off x="1574030" y="3858838"/>
              <a:ext cx="160687" cy="1414811"/>
              <a:chOff x="4491665" y="3124200"/>
              <a:chExt cx="160687" cy="1414811"/>
            </a:xfrm>
          </p:grpSpPr>
          <p:grpSp>
            <p:nvGrpSpPr>
              <p:cNvPr id="55" name="Group 54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58" name="Straight Connector 5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26"/>
            <p:cNvGrpSpPr/>
            <p:nvPr/>
          </p:nvGrpSpPr>
          <p:grpSpPr>
            <a:xfrm rot="16200000">
              <a:off x="2985736" y="3859186"/>
              <a:ext cx="160687" cy="1414811"/>
              <a:chOff x="4491667" y="3124200"/>
              <a:chExt cx="160687" cy="1414811"/>
            </a:xfrm>
          </p:grpSpPr>
          <p:grpSp>
            <p:nvGrpSpPr>
              <p:cNvPr id="41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73"/>
            <p:cNvGrpSpPr/>
            <p:nvPr/>
          </p:nvGrpSpPr>
          <p:grpSpPr>
            <a:xfrm>
              <a:off x="2281447" y="3071797"/>
              <a:ext cx="160687" cy="1494983"/>
              <a:chOff x="2228173" y="2300571"/>
              <a:chExt cx="160687" cy="1494983"/>
            </a:xfrm>
          </p:grpSpPr>
          <p:grpSp>
            <p:nvGrpSpPr>
              <p:cNvPr id="25" name="Group 93"/>
              <p:cNvGrpSpPr/>
              <p:nvPr/>
            </p:nvGrpSpPr>
            <p:grpSpPr>
              <a:xfrm>
                <a:off x="2228173" y="2300571"/>
                <a:ext cx="160687" cy="1414811"/>
                <a:chOff x="4491667" y="3124200"/>
                <a:chExt cx="160687" cy="1414811"/>
              </a:xfrm>
            </p:grpSpPr>
            <p:grpSp>
              <p:nvGrpSpPr>
                <p:cNvPr id="27" name="Group 52"/>
                <p:cNvGrpSpPr/>
                <p:nvPr/>
              </p:nvGrpSpPr>
              <p:grpSpPr>
                <a:xfrm rot="5400000">
                  <a:off x="4169405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30" name="Straight Connector 29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Straight Connector 25"/>
              <p:cNvCxnSpPr/>
              <p:nvPr/>
            </p:nvCxnSpPr>
            <p:spPr>
              <a:xfrm rot="5400000">
                <a:off x="2268608" y="3755116"/>
                <a:ext cx="8087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2759558" y="4646940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90720" y="3611171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00572" y="4646940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14644" y="3627482"/>
              <a:ext cx="487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A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2196" y="3574728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 v</a:t>
              </a:r>
              <a:endParaRPr lang="en-US" dirty="0"/>
            </a:p>
          </p:txBody>
        </p:sp>
        <p:grpSp>
          <p:nvGrpSpPr>
            <p:cNvPr id="102" name="Group 101"/>
            <p:cNvGrpSpPr>
              <a:grpSpLocks noChangeAspect="1"/>
            </p:cNvGrpSpPr>
            <p:nvPr/>
          </p:nvGrpSpPr>
          <p:grpSpPr>
            <a:xfrm>
              <a:off x="3519329" y="3072385"/>
              <a:ext cx="530352" cy="1497463"/>
              <a:chOff x="600075" y="1458273"/>
              <a:chExt cx="485775" cy="1371599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600075" y="1915473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4" name="Straight Arrow Connector 103"/>
              <p:cNvCxnSpPr/>
              <p:nvPr/>
            </p:nvCxnSpPr>
            <p:spPr>
              <a:xfrm rot="5400000" flipH="1" flipV="1">
                <a:off x="685801" y="2139311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103" idx="0"/>
              </p:cNvCxnSpPr>
              <p:nvPr/>
            </p:nvCxnSpPr>
            <p:spPr>
              <a:xfrm rot="16200000" flipV="1">
                <a:off x="613966" y="1686476"/>
                <a:ext cx="457200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103" idx="4"/>
              </p:cNvCxnSpPr>
              <p:nvPr/>
            </p:nvCxnSpPr>
            <p:spPr>
              <a:xfrm rot="16200000" flipH="1">
                <a:off x="628651" y="2615559"/>
                <a:ext cx="428625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46440" y="1330200"/>
              <a:ext cx="6625800" cy="3076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1680" y="1317600"/>
                <a:ext cx="6657120" cy="3095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Mesh Analysis with Current Sources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9812"/>
            <a:ext cx="6733822" cy="860777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CASE 2: current source exits between two meshes. =&gt; create 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supermesh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Apply KVL to the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supermesh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Apply KCL to the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supermesh</a:t>
            </a:r>
            <a:endParaRPr lang="en-US" sz="1800" dirty="0" smtClean="0"/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25" y="2806075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v</a:t>
            </a:r>
            <a:endParaRPr lang="en-US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510872" y="1859799"/>
            <a:ext cx="3674081" cy="2387820"/>
            <a:chOff x="510872" y="2345226"/>
            <a:chExt cx="3674081" cy="2387820"/>
          </a:xfrm>
        </p:grpSpPr>
        <p:sp>
          <p:nvSpPr>
            <p:cNvPr id="5" name="TextBox 4"/>
            <p:cNvSpPr txBox="1"/>
            <p:nvPr/>
          </p:nvSpPr>
          <p:spPr>
            <a:xfrm>
              <a:off x="1210468" y="2345226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94150" y="2345582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510872" y="2714552"/>
              <a:ext cx="3674081" cy="2018494"/>
              <a:chOff x="510872" y="2714552"/>
              <a:chExt cx="3674081" cy="2018494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569454" y="4363714"/>
                <a:ext cx="532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:endParaRPr lang="en-US" dirty="0">
                  <a:latin typeface="Symbol" pitchFamily="18" charset="2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210468" y="4363714"/>
                <a:ext cx="649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:endParaRPr lang="en-US" dirty="0">
                  <a:latin typeface="Symbol" pitchFamily="18" charset="2"/>
                </a:endParaRPr>
              </a:p>
            </p:txBody>
          </p:sp>
          <p:grpSp>
            <p:nvGrpSpPr>
              <p:cNvPr id="7" name="Group 75"/>
              <p:cNvGrpSpPr/>
              <p:nvPr/>
            </p:nvGrpSpPr>
            <p:grpSpPr>
              <a:xfrm>
                <a:off x="510872" y="2794902"/>
                <a:ext cx="485775" cy="1488125"/>
                <a:chOff x="5172949" y="2484911"/>
                <a:chExt cx="485775" cy="1488125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5172949" y="2945982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6" name="Title 1"/>
                <p:cNvSpPr txBox="1">
                  <a:spLocks/>
                </p:cNvSpPr>
                <p:nvPr/>
              </p:nvSpPr>
              <p:spPr>
                <a:xfrm>
                  <a:off x="5296205" y="290718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7" name="Title 1"/>
                <p:cNvSpPr txBox="1">
                  <a:spLocks/>
                </p:cNvSpPr>
                <p:nvPr/>
              </p:nvSpPr>
              <p:spPr>
                <a:xfrm>
                  <a:off x="5296205" y="316617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>
                <a:xfrm rot="5400000" flipH="1" flipV="1">
                  <a:off x="5148301" y="3702397"/>
                  <a:ext cx="54127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5400000" flipH="1" flipV="1">
                  <a:off x="5185301" y="2715447"/>
                  <a:ext cx="46107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8"/>
              <p:cNvGrpSpPr/>
              <p:nvPr/>
            </p:nvGrpSpPr>
            <p:grpSpPr>
              <a:xfrm rot="16200000">
                <a:off x="1380821" y="2087490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81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84" name="Straight Connector 83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2" name="Straight Connector 81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93"/>
              <p:cNvGrpSpPr/>
              <p:nvPr/>
            </p:nvGrpSpPr>
            <p:grpSpPr>
              <a:xfrm rot="16200000">
                <a:off x="2795632" y="2088190"/>
                <a:ext cx="160687" cy="1414811"/>
                <a:chOff x="4491667" y="3124200"/>
                <a:chExt cx="160687" cy="1414811"/>
              </a:xfrm>
            </p:grpSpPr>
            <p:grpSp>
              <p:nvGrpSpPr>
                <p:cNvPr id="67" name="Group 52"/>
                <p:cNvGrpSpPr/>
                <p:nvPr/>
              </p:nvGrpSpPr>
              <p:grpSpPr>
                <a:xfrm rot="5400000">
                  <a:off x="4169405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70" name="Straight Connector 69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8" name="Straight Connector 67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111"/>
              <p:cNvGrpSpPr/>
              <p:nvPr/>
            </p:nvGrpSpPr>
            <p:grpSpPr>
              <a:xfrm rot="16200000">
                <a:off x="1383926" y="3575610"/>
                <a:ext cx="160687" cy="1414811"/>
                <a:chOff x="4491667" y="3124200"/>
                <a:chExt cx="160687" cy="1414811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 rot="5400000">
                  <a:off x="4169405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56" name="Straight Connector 55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4" name="Straight Connector 53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26"/>
              <p:cNvGrpSpPr/>
              <p:nvPr/>
            </p:nvGrpSpPr>
            <p:grpSpPr>
              <a:xfrm rot="16200000">
                <a:off x="2795632" y="3575958"/>
                <a:ext cx="160687" cy="1414811"/>
                <a:chOff x="4491669" y="3124200"/>
                <a:chExt cx="160687" cy="1414811"/>
              </a:xfrm>
            </p:grpSpPr>
            <p:grpSp>
              <p:nvGrpSpPr>
                <p:cNvPr id="39" name="Group 52"/>
                <p:cNvGrpSpPr/>
                <p:nvPr/>
              </p:nvGrpSpPr>
              <p:grpSpPr>
                <a:xfrm rot="5400000">
                  <a:off x="4169407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42" name="Straight Connector 41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73"/>
              <p:cNvGrpSpPr/>
              <p:nvPr/>
            </p:nvGrpSpPr>
            <p:grpSpPr>
              <a:xfrm>
                <a:off x="3503037" y="2798267"/>
                <a:ext cx="160687" cy="1494983"/>
                <a:chOff x="2228175" y="2300571"/>
                <a:chExt cx="160687" cy="1494983"/>
              </a:xfrm>
            </p:grpSpPr>
            <p:grpSp>
              <p:nvGrpSpPr>
                <p:cNvPr id="23" name="Group 93"/>
                <p:cNvGrpSpPr/>
                <p:nvPr/>
              </p:nvGrpSpPr>
              <p:grpSpPr>
                <a:xfrm>
                  <a:off x="2228175" y="2300571"/>
                  <a:ext cx="160687" cy="1414811"/>
                  <a:chOff x="4491669" y="3124200"/>
                  <a:chExt cx="160687" cy="1414811"/>
                </a:xfrm>
              </p:grpSpPr>
              <p:grpSp>
                <p:nvGrpSpPr>
                  <p:cNvPr id="25" name="Group 52"/>
                  <p:cNvGrpSpPr/>
                  <p:nvPr/>
                </p:nvGrpSpPr>
                <p:grpSpPr>
                  <a:xfrm rot="5400000">
                    <a:off x="4169407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28" name="Straight Connector 27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6" name="Straight Connector 25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4" name="Straight Connector 23"/>
                <p:cNvCxnSpPr/>
                <p:nvPr/>
              </p:nvCxnSpPr>
              <p:spPr>
                <a:xfrm rot="5400000">
                  <a:off x="2268608" y="3755116"/>
                  <a:ext cx="8087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/>
              <p:cNvSpPr txBox="1"/>
              <p:nvPr/>
            </p:nvSpPr>
            <p:spPr>
              <a:xfrm>
                <a:off x="3652435" y="3280744"/>
                <a:ext cx="532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:endParaRPr lang="en-US" dirty="0">
                  <a:latin typeface="Symbol" pitchFamily="18" charset="2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168570" y="3071307"/>
                <a:ext cx="4876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 A</a:t>
                </a:r>
                <a:endParaRPr lang="en-US" dirty="0"/>
              </a:p>
            </p:txBody>
          </p:sp>
          <p:grpSp>
            <p:nvGrpSpPr>
              <p:cNvPr id="18" name="Group 101"/>
              <p:cNvGrpSpPr>
                <a:grpSpLocks noChangeAspect="1"/>
              </p:cNvGrpSpPr>
              <p:nvPr/>
            </p:nvGrpSpPr>
            <p:grpSpPr>
              <a:xfrm>
                <a:off x="1903394" y="2795787"/>
                <a:ext cx="274320" cy="532504"/>
                <a:chOff x="600075" y="1458273"/>
                <a:chExt cx="485775" cy="942975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600075" y="1915473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 rot="5400000" flipH="1" flipV="1">
                  <a:off x="685801" y="2139311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stCxn id="19" idx="0"/>
                </p:cNvCxnSpPr>
                <p:nvPr/>
              </p:nvCxnSpPr>
              <p:spPr>
                <a:xfrm rot="16200000" flipV="1">
                  <a:off x="613966" y="1686476"/>
                  <a:ext cx="457200" cy="79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Group 173"/>
              <p:cNvGrpSpPr>
                <a:grpSpLocks noChangeAspect="1"/>
              </p:cNvGrpSpPr>
              <p:nvPr/>
            </p:nvGrpSpPr>
            <p:grpSpPr>
              <a:xfrm>
                <a:off x="1997089" y="3315656"/>
                <a:ext cx="103200" cy="960120"/>
                <a:chOff x="2228175" y="2300571"/>
                <a:chExt cx="160687" cy="1494983"/>
              </a:xfrm>
            </p:grpSpPr>
            <p:grpSp>
              <p:nvGrpSpPr>
                <p:cNvPr id="103" name="Group 93"/>
                <p:cNvGrpSpPr/>
                <p:nvPr/>
              </p:nvGrpSpPr>
              <p:grpSpPr>
                <a:xfrm>
                  <a:off x="2228177" y="2300571"/>
                  <a:ext cx="160687" cy="1414811"/>
                  <a:chOff x="4491671" y="3124200"/>
                  <a:chExt cx="160687" cy="1414811"/>
                </a:xfrm>
              </p:grpSpPr>
              <p:grpSp>
                <p:nvGrpSpPr>
                  <p:cNvPr id="105" name="Group 52"/>
                  <p:cNvGrpSpPr/>
                  <p:nvPr/>
                </p:nvGrpSpPr>
                <p:grpSpPr>
                  <a:xfrm rot="5400000">
                    <a:off x="4169409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08" name="Straight Connector 107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Straight Connector 109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Straight Connector 110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Straight Connector 111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Straight Connector 112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Straight Connector 113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Straight Connector 114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Straight Connector 115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Straight Connector 116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Straight Connector 117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6" name="Straight Connector 105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4" name="Straight Connector 103"/>
                <p:cNvCxnSpPr/>
                <p:nvPr/>
              </p:nvCxnSpPr>
              <p:spPr>
                <a:xfrm rot="5400000">
                  <a:off x="2268608" y="3755116"/>
                  <a:ext cx="8087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TextBox 118"/>
              <p:cNvSpPr txBox="1"/>
              <p:nvPr/>
            </p:nvSpPr>
            <p:spPr>
              <a:xfrm>
                <a:off x="1532203" y="3558792"/>
                <a:ext cx="532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:endParaRPr lang="en-US" dirty="0">
                  <a:latin typeface="Symbol" pitchFamily="18" charset="2"/>
                </a:endParaRP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028880" y="56160"/>
              <a:ext cx="8006040" cy="5272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3040" y="39600"/>
                <a:ext cx="8038440" cy="5303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Mesh Analysis- Example</a:t>
            </a:r>
            <a:endParaRPr lang="en-US" sz="3200" dirty="0">
              <a:cs typeface="Times New Roman" pitchFamily="18" charset="0"/>
            </a:endParaRPr>
          </a:p>
        </p:txBody>
      </p:sp>
      <p:grpSp>
        <p:nvGrpSpPr>
          <p:cNvPr id="216" name="Group 215"/>
          <p:cNvGrpSpPr/>
          <p:nvPr/>
        </p:nvGrpSpPr>
        <p:grpSpPr>
          <a:xfrm>
            <a:off x="298585" y="657824"/>
            <a:ext cx="3741058" cy="3018287"/>
            <a:chOff x="695480" y="1385927"/>
            <a:chExt cx="4142770" cy="3483744"/>
          </a:xfrm>
        </p:grpSpPr>
        <p:grpSp>
          <p:nvGrpSpPr>
            <p:cNvPr id="202" name="Group 201"/>
            <p:cNvGrpSpPr>
              <a:grpSpLocks noChangeAspect="1"/>
            </p:cNvGrpSpPr>
            <p:nvPr/>
          </p:nvGrpSpPr>
          <p:grpSpPr>
            <a:xfrm>
              <a:off x="1732219" y="1385927"/>
              <a:ext cx="457200" cy="1400588"/>
              <a:chOff x="5172949" y="2484911"/>
              <a:chExt cx="485775" cy="1488125"/>
            </a:xfrm>
            <a:scene3d>
              <a:camera prst="orthographicFront">
                <a:rot lat="0" lon="0" rev="5400000"/>
              </a:camera>
              <a:lightRig rig="threePt" dir="t"/>
            </a:scene3d>
          </p:grpSpPr>
          <p:sp>
            <p:nvSpPr>
              <p:cNvPr id="203" name="Oval 202"/>
              <p:cNvSpPr/>
              <p:nvPr/>
            </p:nvSpPr>
            <p:spPr>
              <a:xfrm>
                <a:off x="5172949" y="2945982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Title 1"/>
              <p:cNvSpPr txBox="1">
                <a:spLocks/>
              </p:cNvSpPr>
              <p:nvPr/>
            </p:nvSpPr>
            <p:spPr>
              <a:xfrm>
                <a:off x="5296205" y="290718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6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5" name="Title 1"/>
              <p:cNvSpPr txBox="1">
                <a:spLocks/>
              </p:cNvSpPr>
              <p:nvPr/>
            </p:nvSpPr>
            <p:spPr>
              <a:xfrm>
                <a:off x="5296205" y="316617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06" name="Straight Connector 205"/>
              <p:cNvCxnSpPr/>
              <p:nvPr/>
            </p:nvCxnSpPr>
            <p:spPr>
              <a:xfrm rot="5400000" flipH="1" flipV="1">
                <a:off x="5148301" y="3702397"/>
                <a:ext cx="54127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5400000" flipH="1" flipV="1">
                <a:off x="5185301" y="2715447"/>
                <a:ext cx="46107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Group 209"/>
            <p:cNvGrpSpPr/>
            <p:nvPr/>
          </p:nvGrpSpPr>
          <p:grpSpPr>
            <a:xfrm>
              <a:off x="695480" y="2080333"/>
              <a:ext cx="3634705" cy="2789338"/>
              <a:chOff x="695480" y="2080333"/>
              <a:chExt cx="3634705" cy="2789338"/>
            </a:xfrm>
          </p:grpSpPr>
          <p:grpSp>
            <p:nvGrpSpPr>
              <p:cNvPr id="5" name="Group 3"/>
              <p:cNvGrpSpPr/>
              <p:nvPr/>
            </p:nvGrpSpPr>
            <p:grpSpPr>
              <a:xfrm>
                <a:off x="1159317" y="2080333"/>
                <a:ext cx="160687" cy="1414811"/>
                <a:chOff x="4491661" y="3124200"/>
                <a:chExt cx="160687" cy="1414811"/>
              </a:xfrm>
            </p:grpSpPr>
            <p:grpSp>
              <p:nvGrpSpPr>
                <p:cNvPr id="171" name="Group 52"/>
                <p:cNvGrpSpPr/>
                <p:nvPr/>
              </p:nvGrpSpPr>
              <p:grpSpPr>
                <a:xfrm rot="5400000">
                  <a:off x="4169399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74" name="Straight Connector 7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8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9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0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Connector 11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3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4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5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6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7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2" name="Straight Connector 5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6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34"/>
              <p:cNvGrpSpPr/>
              <p:nvPr/>
            </p:nvGrpSpPr>
            <p:grpSpPr>
              <a:xfrm rot="16200000">
                <a:off x="1866539" y="2787728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143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46" name="Straight Connector 145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42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152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4" name="Straight Connector 143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49"/>
              <p:cNvGrpSpPr/>
              <p:nvPr/>
            </p:nvGrpSpPr>
            <p:grpSpPr>
              <a:xfrm>
                <a:off x="2579819" y="2080510"/>
                <a:ext cx="160687" cy="1414811"/>
                <a:chOff x="4491663" y="3124200"/>
                <a:chExt cx="160687" cy="1414811"/>
              </a:xfrm>
            </p:grpSpPr>
            <p:grpSp>
              <p:nvGrpSpPr>
                <p:cNvPr id="129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32" name="Straight Connector 131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56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64"/>
              <p:cNvGrpSpPr/>
              <p:nvPr/>
            </p:nvGrpSpPr>
            <p:grpSpPr>
              <a:xfrm>
                <a:off x="1158969" y="3454339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115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18" name="Straight Connector 117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70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4" name="Straight Connector 73"/>
              <p:cNvCxnSpPr/>
              <p:nvPr/>
            </p:nvCxnSpPr>
            <p:spPr>
              <a:xfrm rot="5400000" flipH="1" flipV="1">
                <a:off x="3916516" y="223326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5400000" flipH="1" flipV="1">
                <a:off x="3917227" y="2530463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 flipH="1" flipV="1">
                <a:off x="3916168" y="4420068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3916879" y="471727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>
              <a:xfrm>
                <a:off x="2422689" y="3494600"/>
                <a:ext cx="485775" cy="1371599"/>
                <a:chOff x="600075" y="1458273"/>
                <a:chExt cx="485775" cy="1371599"/>
              </a:xfrm>
            </p:grpSpPr>
            <p:sp>
              <p:nvSpPr>
                <p:cNvPr id="186" name="Oval 185"/>
                <p:cNvSpPr/>
                <p:nvPr/>
              </p:nvSpPr>
              <p:spPr>
                <a:xfrm>
                  <a:off x="600075" y="1915473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87" name="Straight Arrow Connector 186"/>
                <p:cNvCxnSpPr/>
                <p:nvPr/>
              </p:nvCxnSpPr>
              <p:spPr>
                <a:xfrm rot="5400000" flipH="1" flipV="1">
                  <a:off x="685801" y="2139311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>
                  <a:stCxn id="186" idx="0"/>
                </p:cNvCxnSpPr>
                <p:nvPr/>
              </p:nvCxnSpPr>
              <p:spPr>
                <a:xfrm rot="16200000" flipV="1">
                  <a:off x="613966" y="1686476"/>
                  <a:ext cx="457200" cy="79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>
                  <a:stCxn id="186" idx="4"/>
                </p:cNvCxnSpPr>
                <p:nvPr/>
              </p:nvCxnSpPr>
              <p:spPr>
                <a:xfrm rot="16200000" flipH="1">
                  <a:off x="628651" y="2615559"/>
                  <a:ext cx="428625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0" name="Group 189"/>
              <p:cNvGrpSpPr>
                <a:grpSpLocks noChangeAspect="1"/>
              </p:cNvGrpSpPr>
              <p:nvPr/>
            </p:nvGrpSpPr>
            <p:grpSpPr>
              <a:xfrm>
                <a:off x="3799833" y="2683565"/>
                <a:ext cx="530352" cy="1624682"/>
                <a:chOff x="5172949" y="2484911"/>
                <a:chExt cx="485775" cy="1488125"/>
              </a:xfrm>
            </p:grpSpPr>
            <p:sp>
              <p:nvSpPr>
                <p:cNvPr id="191" name="Oval 190"/>
                <p:cNvSpPr/>
                <p:nvPr/>
              </p:nvSpPr>
              <p:spPr>
                <a:xfrm>
                  <a:off x="5172949" y="2945982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Title 1"/>
                <p:cNvSpPr txBox="1">
                  <a:spLocks/>
                </p:cNvSpPr>
                <p:nvPr/>
              </p:nvSpPr>
              <p:spPr>
                <a:xfrm>
                  <a:off x="5296205" y="290718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3" name="Title 1"/>
                <p:cNvSpPr txBox="1">
                  <a:spLocks/>
                </p:cNvSpPr>
                <p:nvPr/>
              </p:nvSpPr>
              <p:spPr>
                <a:xfrm>
                  <a:off x="5296205" y="316617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94" name="Straight Connector 193"/>
                <p:cNvCxnSpPr/>
                <p:nvPr/>
              </p:nvCxnSpPr>
              <p:spPr>
                <a:xfrm rot="5400000" flipH="1" flipV="1">
                  <a:off x="5148301" y="3702397"/>
                  <a:ext cx="54127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 rot="5400000" flipH="1" flipV="1">
                  <a:off x="5185301" y="2715447"/>
                  <a:ext cx="46107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7" name="Straight Connector 196"/>
              <p:cNvCxnSpPr/>
              <p:nvPr/>
            </p:nvCxnSpPr>
            <p:spPr>
              <a:xfrm>
                <a:off x="1239125" y="4866199"/>
                <a:ext cx="2825884" cy="347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V="1">
                <a:off x="2664783" y="2080333"/>
                <a:ext cx="1400226" cy="52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TextBox 207"/>
              <p:cNvSpPr txBox="1"/>
              <p:nvPr/>
            </p:nvSpPr>
            <p:spPr>
              <a:xfrm>
                <a:off x="695480" y="2591341"/>
                <a:ext cx="532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:endParaRPr lang="en-US" dirty="0">
                  <a:latin typeface="Symbol" pitchFamily="18" charset="2"/>
                </a:endParaRP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718058" y="3968599"/>
                <a:ext cx="532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:endParaRPr lang="en-US" dirty="0">
                  <a:latin typeface="Symbol" pitchFamily="18" charset="2"/>
                </a:endParaRPr>
              </a:p>
            </p:txBody>
          </p:sp>
        </p:grpSp>
        <p:sp>
          <p:nvSpPr>
            <p:cNvPr id="211" name="TextBox 210"/>
            <p:cNvSpPr txBox="1"/>
            <p:nvPr/>
          </p:nvSpPr>
          <p:spPr>
            <a:xfrm>
              <a:off x="2648477" y="2568763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1666334" y="3144502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1689403" y="1564830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 v</a:t>
              </a:r>
              <a:endParaRPr lang="en-US" dirty="0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2864903" y="4021379"/>
              <a:ext cx="487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 A</a:t>
              </a:r>
              <a:endParaRPr lang="en-US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4262451" y="3239848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 v</a:t>
              </a:r>
              <a:endParaRPr lang="en-US" dirty="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29200" y="1181880"/>
              <a:ext cx="7817760" cy="4914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9480" y="1172160"/>
                <a:ext cx="7844040" cy="4935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Mesh Analysis- Example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-64159" y="857948"/>
            <a:ext cx="4056964" cy="2278838"/>
            <a:chOff x="365781" y="321448"/>
            <a:chExt cx="4968946" cy="3078093"/>
          </a:xfrm>
        </p:grpSpPr>
        <p:grpSp>
          <p:nvGrpSpPr>
            <p:cNvPr id="5" name="Group 449"/>
            <p:cNvGrpSpPr/>
            <p:nvPr/>
          </p:nvGrpSpPr>
          <p:grpSpPr>
            <a:xfrm rot="5400000">
              <a:off x="2665292" y="-114698"/>
              <a:ext cx="670690" cy="1542982"/>
              <a:chOff x="785404" y="1743246"/>
              <a:chExt cx="670690" cy="1542982"/>
            </a:xfrm>
          </p:grpSpPr>
          <p:sp>
            <p:nvSpPr>
              <p:cNvPr id="72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5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73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88"/>
            <p:cNvGrpSpPr/>
            <p:nvPr/>
          </p:nvGrpSpPr>
          <p:grpSpPr>
            <a:xfrm>
              <a:off x="365781" y="911616"/>
              <a:ext cx="4968946" cy="2487925"/>
              <a:chOff x="365781" y="911616"/>
              <a:chExt cx="4968946" cy="2487925"/>
            </a:xfrm>
          </p:grpSpPr>
          <p:grpSp>
            <p:nvGrpSpPr>
              <p:cNvPr id="7" name="Group 3"/>
              <p:cNvGrpSpPr/>
              <p:nvPr/>
            </p:nvGrpSpPr>
            <p:grpSpPr>
              <a:xfrm>
                <a:off x="516211" y="1980844"/>
                <a:ext cx="160687" cy="1414811"/>
                <a:chOff x="4491663" y="3124200"/>
                <a:chExt cx="160687" cy="1414811"/>
              </a:xfrm>
            </p:grpSpPr>
            <p:grpSp>
              <p:nvGrpSpPr>
                <p:cNvPr id="58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61" name="Straight Connector 6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7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8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9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10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11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12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13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14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15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16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9" name="Straight Connector 4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49"/>
              <p:cNvGrpSpPr/>
              <p:nvPr/>
            </p:nvGrpSpPr>
            <p:grpSpPr>
              <a:xfrm>
                <a:off x="2068460" y="1973070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44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47" name="Straight Connector 46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41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5" name="Straight Connector 44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itle 1"/>
              <p:cNvSpPr txBox="1">
                <a:spLocks/>
              </p:cNvSpPr>
              <p:nvPr/>
            </p:nvSpPr>
            <p:spPr>
              <a:xfrm>
                <a:off x="365781" y="22759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itchFamily="18" charset="2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10" name="Title 1"/>
              <p:cNvSpPr txBox="1">
                <a:spLocks/>
              </p:cNvSpPr>
              <p:nvPr/>
            </p:nvSpPr>
            <p:spPr>
              <a:xfrm>
                <a:off x="1322599" y="22680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848952" y="2398050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rot="5400000" flipH="1" flipV="1">
                <a:off x="4934678" y="2621888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11" idx="0"/>
              </p:cNvCxnSpPr>
              <p:nvPr/>
            </p:nvCxnSpPr>
            <p:spPr>
              <a:xfrm rot="5400000" flipH="1" flipV="1">
                <a:off x="4885180" y="2191390"/>
                <a:ext cx="41332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11" idx="4"/>
              </p:cNvCxnSpPr>
              <p:nvPr/>
            </p:nvCxnSpPr>
            <p:spPr>
              <a:xfrm rot="5400000">
                <a:off x="4834682" y="3140983"/>
                <a:ext cx="51431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itle 1"/>
              <p:cNvSpPr txBox="1">
                <a:spLocks/>
              </p:cNvSpPr>
              <p:nvPr/>
            </p:nvSpPr>
            <p:spPr>
              <a:xfrm rot="16200000">
                <a:off x="4156548" y="227562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A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597087" y="3395655"/>
                <a:ext cx="449554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209"/>
              <p:cNvGrpSpPr/>
              <p:nvPr/>
            </p:nvGrpSpPr>
            <p:grpSpPr>
              <a:xfrm rot="5400000">
                <a:off x="2436236" y="961458"/>
                <a:ext cx="969184" cy="1542982"/>
                <a:chOff x="2971800" y="1743238"/>
                <a:chExt cx="969184" cy="1542982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3455209" y="2286129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" name="Straight Arrow Connector 39"/>
                <p:cNvCxnSpPr/>
                <p:nvPr/>
              </p:nvCxnSpPr>
              <p:spPr>
                <a:xfrm rot="5400000" flipH="1" flipV="1">
                  <a:off x="3540935" y="2509967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>
                  <a:stCxn id="39" idx="0"/>
                </p:cNvCxnSpPr>
                <p:nvPr/>
              </p:nvCxnSpPr>
              <p:spPr>
                <a:xfrm rot="5400000" flipH="1" flipV="1">
                  <a:off x="3426652" y="2014684"/>
                  <a:ext cx="54289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>
                  <a:stCxn id="39" idx="4"/>
                </p:cNvCxnSpPr>
                <p:nvPr/>
              </p:nvCxnSpPr>
              <p:spPr>
                <a:xfrm rot="5400000">
                  <a:off x="3440939" y="3029062"/>
                  <a:ext cx="51431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itle 1"/>
                <p:cNvSpPr txBox="1">
                  <a:spLocks/>
                </p:cNvSpPr>
                <p:nvPr/>
              </p:nvSpPr>
              <p:spPr>
                <a:xfrm rot="16200000">
                  <a:off x="2762805" y="2163701"/>
                  <a:ext cx="1088673" cy="6706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5 A</a:t>
                  </a:r>
                  <a:endParaRPr kumimoji="0" lang="en-US" b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8" name="Group 49"/>
              <p:cNvGrpSpPr/>
              <p:nvPr/>
            </p:nvGrpSpPr>
            <p:grpSpPr>
              <a:xfrm>
                <a:off x="3585272" y="1984730"/>
                <a:ext cx="160687" cy="1414811"/>
                <a:chOff x="4491667" y="3124200"/>
                <a:chExt cx="160687" cy="1414811"/>
              </a:xfrm>
            </p:grpSpPr>
            <p:grpSp>
              <p:nvGrpSpPr>
                <p:cNvPr id="25" name="Group 52"/>
                <p:cNvGrpSpPr/>
                <p:nvPr/>
              </p:nvGrpSpPr>
              <p:grpSpPr>
                <a:xfrm rot="5400000">
                  <a:off x="4169405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28" name="Straight Connector 27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Straight Connector 18"/>
              <p:cNvCxnSpPr/>
              <p:nvPr/>
            </p:nvCxnSpPr>
            <p:spPr>
              <a:xfrm rot="10800000">
                <a:off x="596369" y="1973070"/>
                <a:ext cx="163242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665426" y="1984730"/>
                <a:ext cx="142562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3214874" y="1442343"/>
                <a:ext cx="106145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1618245" y="1442699"/>
                <a:ext cx="106074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2149335" y="912327"/>
                <a:ext cx="7945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itle 1"/>
              <p:cNvSpPr txBox="1">
                <a:spLocks/>
              </p:cNvSpPr>
              <p:nvPr/>
            </p:nvSpPr>
            <p:spPr>
              <a:xfrm>
                <a:off x="3480849" y="2331876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7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itchFamily="18" charset="2"/>
                  <a:ea typeface="+mj-ea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79800" y="1044000"/>
              <a:ext cx="8248320" cy="5359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240" y="1027440"/>
                <a:ext cx="8281440" cy="5391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Nodal Versus Mesh Analysis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2522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method that results in fewer number of equations is more suitable.</a:t>
            </a:r>
          </a:p>
          <a:p>
            <a:pPr lvl="1"/>
            <a:r>
              <a:rPr lang="en-US" sz="1400" dirty="0" smtClean="0"/>
              <a:t>Mesh analysis for networks with many series connected elements </a:t>
            </a:r>
          </a:p>
          <a:p>
            <a:pPr lvl="1"/>
            <a:r>
              <a:rPr lang="en-US" sz="1400" dirty="0" smtClean="0"/>
              <a:t>Nodal Analysis  for networks with many parallel connected elements</a:t>
            </a:r>
          </a:p>
          <a:p>
            <a:pPr>
              <a:buNone/>
            </a:pPr>
            <a:r>
              <a:rPr lang="en-US" sz="1400" dirty="0" smtClean="0"/>
              <a:t>	</a:t>
            </a:r>
            <a:r>
              <a:rPr lang="en-US" sz="1800" dirty="0" smtClean="0"/>
              <a:t>But  also depends on the type of the sources.</a:t>
            </a:r>
          </a:p>
          <a:p>
            <a:pPr lvl="1"/>
            <a:endParaRPr lang="en-US" sz="1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43969" y="3093755"/>
            <a:ext cx="2398030" cy="2499065"/>
            <a:chOff x="516203" y="200277"/>
            <a:chExt cx="3387355" cy="322615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773332" y="913922"/>
              <a:ext cx="89227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73"/>
            <p:cNvGrpSpPr/>
            <p:nvPr/>
          </p:nvGrpSpPr>
          <p:grpSpPr>
            <a:xfrm>
              <a:off x="516211" y="200277"/>
              <a:ext cx="3387347" cy="3226157"/>
              <a:chOff x="516211" y="173383"/>
              <a:chExt cx="3387347" cy="3226157"/>
            </a:xfrm>
          </p:grpSpPr>
          <p:grpSp>
            <p:nvGrpSpPr>
              <p:cNvPr id="7" name="Group 3"/>
              <p:cNvGrpSpPr/>
              <p:nvPr/>
            </p:nvGrpSpPr>
            <p:grpSpPr>
              <a:xfrm>
                <a:off x="516211" y="1980844"/>
                <a:ext cx="160687" cy="1414811"/>
                <a:chOff x="4491663" y="3124200"/>
                <a:chExt cx="160687" cy="1414811"/>
              </a:xfrm>
            </p:grpSpPr>
            <p:grpSp>
              <p:nvGrpSpPr>
                <p:cNvPr id="62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65" name="Straight Connector 6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7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8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9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10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11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12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13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14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15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16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3" name="Straight Connector 4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5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49"/>
              <p:cNvGrpSpPr/>
              <p:nvPr/>
            </p:nvGrpSpPr>
            <p:grpSpPr>
              <a:xfrm>
                <a:off x="2068460" y="1973070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48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51" name="Straight Connector 50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39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45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9" name="Straight Connector 48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itle 1"/>
              <p:cNvSpPr txBox="1">
                <a:spLocks/>
              </p:cNvSpPr>
              <p:nvPr/>
            </p:nvSpPr>
            <p:spPr>
              <a:xfrm>
                <a:off x="1322599" y="22680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grpSp>
            <p:nvGrpSpPr>
              <p:cNvPr id="10" name="Group 450"/>
              <p:cNvGrpSpPr/>
              <p:nvPr/>
            </p:nvGrpSpPr>
            <p:grpSpPr>
              <a:xfrm rot="16200000">
                <a:off x="1125692" y="1204699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42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45" name="Oval 44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550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47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itle 1"/>
              <p:cNvSpPr txBox="1">
                <a:spLocks/>
              </p:cNvSpPr>
              <p:nvPr/>
            </p:nvSpPr>
            <p:spPr>
              <a:xfrm>
                <a:off x="887038" y="122423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10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" name="Group 164"/>
              <p:cNvGrpSpPr/>
              <p:nvPr/>
            </p:nvGrpSpPr>
            <p:grpSpPr>
              <a:xfrm>
                <a:off x="2934374" y="1856558"/>
                <a:ext cx="969184" cy="1542982"/>
                <a:chOff x="2971800" y="1743238"/>
                <a:chExt cx="969184" cy="1542982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3455209" y="2286129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Arrow Connector 37"/>
                <p:cNvCxnSpPr/>
                <p:nvPr/>
              </p:nvCxnSpPr>
              <p:spPr>
                <a:xfrm rot="5400000" flipH="1" flipV="1">
                  <a:off x="3540935" y="2509967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>
                  <a:stCxn id="37" idx="0"/>
                </p:cNvCxnSpPr>
                <p:nvPr/>
              </p:nvCxnSpPr>
              <p:spPr>
                <a:xfrm rot="5400000" flipH="1" flipV="1">
                  <a:off x="3426652" y="2014684"/>
                  <a:ext cx="54289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>
                  <a:stCxn id="37" idx="4"/>
                </p:cNvCxnSpPr>
                <p:nvPr/>
              </p:nvCxnSpPr>
              <p:spPr>
                <a:xfrm rot="5400000">
                  <a:off x="3440939" y="3029062"/>
                  <a:ext cx="51431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itle 1"/>
                <p:cNvSpPr txBox="1">
                  <a:spLocks/>
                </p:cNvSpPr>
                <p:nvPr/>
              </p:nvSpPr>
              <p:spPr>
                <a:xfrm rot="16200000">
                  <a:off x="2762805" y="2163701"/>
                  <a:ext cx="1088673" cy="6706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3 A</a:t>
                  </a:r>
                  <a:endParaRPr kumimoji="0" lang="en-US" b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597087" y="3395655"/>
                <a:ext cx="306851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449"/>
              <p:cNvGrpSpPr/>
              <p:nvPr/>
            </p:nvGrpSpPr>
            <p:grpSpPr>
              <a:xfrm rot="5400000">
                <a:off x="2558768" y="945298"/>
                <a:ext cx="670690" cy="1542982"/>
                <a:chOff x="785404" y="1743246"/>
                <a:chExt cx="670690" cy="1542982"/>
              </a:xfrm>
            </p:grpSpPr>
            <p:sp>
              <p:nvSpPr>
                <p:cNvPr id="24" name="Title 1"/>
                <p:cNvSpPr txBox="1">
                  <a:spLocks/>
                </p:cNvSpPr>
                <p:nvPr/>
              </p:nvSpPr>
              <p:spPr>
                <a:xfrm rot="16200000">
                  <a:off x="576409" y="2163701"/>
                  <a:ext cx="1088673" cy="6706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2 </a:t>
                  </a:r>
                  <a:r>
                    <a:rPr lang="en-US" dirty="0" smtClean="0">
                      <a:solidFill>
                        <a:srgbClr val="00B050"/>
                      </a:solidFill>
                      <a:latin typeface="Symbol" pitchFamily="18" charset="2"/>
                      <a:cs typeface="Times New Roman" pitchFamily="18" charset="0"/>
                    </a:rPr>
                    <a:t>W</a:t>
                  </a:r>
                  <a:endParaRPr kumimoji="0" lang="en-US" b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  <p:grpSp>
              <p:nvGrpSpPr>
                <p:cNvPr id="25" name="Group 405"/>
                <p:cNvGrpSpPr/>
                <p:nvPr/>
              </p:nvGrpSpPr>
              <p:grpSpPr>
                <a:xfrm rot="5400000">
                  <a:off x="604260" y="2434393"/>
                  <a:ext cx="1542982" cy="160687"/>
                  <a:chOff x="1809818" y="1385407"/>
                  <a:chExt cx="1542982" cy="160687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 rot="5400000" flipH="1" flipV="1">
                    <a:off x="2340101" y="1425668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rot="5400000" flipH="1" flipV="1">
                    <a:off x="2239094" y="1405537"/>
                    <a:ext cx="80521" cy="4026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rot="16200000" flipH="1">
                    <a:off x="2259580" y="1425668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rot="5400000" flipH="1" flipV="1">
                    <a:off x="2501143" y="1425668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rot="16200000" flipH="1">
                    <a:off x="2420622" y="1425668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rot="10800000">
                    <a:off x="2903394" y="1465928"/>
                    <a:ext cx="44940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rot="5400000" flipH="1" flipV="1">
                    <a:off x="2662185" y="1425668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rot="16200000" flipH="1">
                    <a:off x="2581664" y="1425668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rot="16200000" flipH="1">
                    <a:off x="2742706" y="1425312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rot="5400000" flipH="1" flipV="1">
                    <a:off x="2843002" y="1485347"/>
                    <a:ext cx="80521" cy="4026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rot="10800000">
                    <a:off x="1809818" y="1465928"/>
                    <a:ext cx="44940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" name="Group 209"/>
              <p:cNvGrpSpPr/>
              <p:nvPr/>
            </p:nvGrpSpPr>
            <p:grpSpPr>
              <a:xfrm rot="5400000">
                <a:off x="1533153" y="-113516"/>
                <a:ext cx="969184" cy="1542982"/>
                <a:chOff x="2971800" y="1743238"/>
                <a:chExt cx="969184" cy="1542982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3455209" y="2286129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 rot="5400000" flipH="1" flipV="1">
                  <a:off x="3540935" y="2509967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stCxn id="19" idx="0"/>
                </p:cNvCxnSpPr>
                <p:nvPr/>
              </p:nvCxnSpPr>
              <p:spPr>
                <a:xfrm rot="5400000" flipH="1" flipV="1">
                  <a:off x="3426652" y="2014684"/>
                  <a:ext cx="54289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>
                  <a:stCxn id="19" idx="4"/>
                </p:cNvCxnSpPr>
                <p:nvPr/>
              </p:nvCxnSpPr>
              <p:spPr>
                <a:xfrm rot="5400000">
                  <a:off x="3440939" y="3029062"/>
                  <a:ext cx="51431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itle 1"/>
                <p:cNvSpPr txBox="1">
                  <a:spLocks/>
                </p:cNvSpPr>
                <p:nvPr/>
              </p:nvSpPr>
              <p:spPr>
                <a:xfrm rot="16200000">
                  <a:off x="2762805" y="2163701"/>
                  <a:ext cx="1088673" cy="6706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5 A</a:t>
                  </a:r>
                  <a:endParaRPr kumimoji="0" lang="en-US" b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3186768" y="1377722"/>
                <a:ext cx="95767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56185" y="1440660"/>
                <a:ext cx="108036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597088" y="898886"/>
                <a:ext cx="64916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6" name="Group 75"/>
          <p:cNvGrpSpPr/>
          <p:nvPr/>
        </p:nvGrpSpPr>
        <p:grpSpPr>
          <a:xfrm>
            <a:off x="3121354" y="2948510"/>
            <a:ext cx="5596772" cy="1066867"/>
            <a:chOff x="-213482" y="914560"/>
            <a:chExt cx="6597725" cy="1426922"/>
          </a:xfrm>
        </p:grpSpPr>
        <p:sp>
          <p:nvSpPr>
            <p:cNvPr id="77" name="Title 1"/>
            <p:cNvSpPr txBox="1">
              <a:spLocks/>
            </p:cNvSpPr>
            <p:nvPr/>
          </p:nvSpPr>
          <p:spPr>
            <a:xfrm rot="16200000">
              <a:off x="-422477" y="129865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latin typeface="Times New Roman" pitchFamily="18" charset="0"/>
                  <a:cs typeface="Times New Roman" pitchFamily="18" charset="0"/>
                </a:rPr>
                <a:t>2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8" name="Group 94"/>
            <p:cNvGrpSpPr/>
            <p:nvPr/>
          </p:nvGrpSpPr>
          <p:grpSpPr>
            <a:xfrm>
              <a:off x="301696" y="914560"/>
              <a:ext cx="6082547" cy="1426922"/>
              <a:chOff x="301696" y="874219"/>
              <a:chExt cx="6082547" cy="1426922"/>
            </a:xfrm>
          </p:grpSpPr>
          <p:grpSp>
            <p:nvGrpSpPr>
              <p:cNvPr id="79" name="Group 3"/>
              <p:cNvGrpSpPr/>
              <p:nvPr/>
            </p:nvGrpSpPr>
            <p:grpSpPr>
              <a:xfrm>
                <a:off x="1665684" y="885802"/>
                <a:ext cx="160687" cy="1414811"/>
                <a:chOff x="4491661" y="3124200"/>
                <a:chExt cx="160687" cy="1414811"/>
              </a:xfrm>
            </p:grpSpPr>
            <p:grpSp>
              <p:nvGrpSpPr>
                <p:cNvPr id="156" name="Group 52"/>
                <p:cNvGrpSpPr/>
                <p:nvPr/>
              </p:nvGrpSpPr>
              <p:grpSpPr>
                <a:xfrm rot="5400000">
                  <a:off x="4169399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59" name="Straight Connector 7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8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9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0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1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3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4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5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7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8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7" name="Straight Connector 5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6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49"/>
              <p:cNvGrpSpPr/>
              <p:nvPr/>
            </p:nvGrpSpPr>
            <p:grpSpPr>
              <a:xfrm>
                <a:off x="3086186" y="885979"/>
                <a:ext cx="160687" cy="1414811"/>
                <a:chOff x="4491663" y="3124200"/>
                <a:chExt cx="160687" cy="1414811"/>
              </a:xfrm>
            </p:grpSpPr>
            <p:grpSp>
              <p:nvGrpSpPr>
                <p:cNvPr id="142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45" name="Straight Connector 144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61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62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3" name="Straight Connector 142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80"/>
              <p:cNvCxnSpPr/>
              <p:nvPr/>
            </p:nvCxnSpPr>
            <p:spPr>
              <a:xfrm rot="10800000">
                <a:off x="550793" y="895445"/>
                <a:ext cx="568010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itle 1"/>
              <p:cNvSpPr txBox="1">
                <a:spLocks/>
              </p:cNvSpPr>
              <p:nvPr/>
            </p:nvSpPr>
            <p:spPr>
              <a:xfrm>
                <a:off x="914400" y="118092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7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itchFamily="18" charset="2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83" name="Title 1"/>
              <p:cNvSpPr txBox="1">
                <a:spLocks/>
              </p:cNvSpPr>
              <p:nvPr/>
            </p:nvSpPr>
            <p:spPr>
              <a:xfrm>
                <a:off x="2340327" y="118092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sp>
            <p:nvSpPr>
              <p:cNvPr id="84" name="Title 1"/>
              <p:cNvSpPr txBox="1">
                <a:spLocks/>
              </p:cNvSpPr>
              <p:nvPr/>
            </p:nvSpPr>
            <p:spPr>
              <a:xfrm>
                <a:off x="3246515" y="1259538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5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grpSp>
            <p:nvGrpSpPr>
              <p:cNvPr id="85" name="Group 504"/>
              <p:cNvGrpSpPr/>
              <p:nvPr/>
            </p:nvGrpSpPr>
            <p:grpSpPr>
              <a:xfrm>
                <a:off x="1208624" y="879897"/>
                <a:ext cx="2057400" cy="559236"/>
                <a:chOff x="1219200" y="1549182"/>
                <a:chExt cx="2057400" cy="559236"/>
              </a:xfrm>
            </p:grpSpPr>
            <p:grpSp>
              <p:nvGrpSpPr>
                <p:cNvPr id="136" name="Group 491"/>
                <p:cNvGrpSpPr/>
                <p:nvPr/>
              </p:nvGrpSpPr>
              <p:grpSpPr>
                <a:xfrm>
                  <a:off x="1219200" y="1549182"/>
                  <a:ext cx="706952" cy="559236"/>
                  <a:chOff x="6151051" y="1663521"/>
                  <a:chExt cx="706952" cy="559236"/>
                </a:xfrm>
              </p:grpSpPr>
              <p:cxnSp>
                <p:nvCxnSpPr>
                  <p:cNvPr id="140" name="Straight Arrow Connector 139"/>
                  <p:cNvCxnSpPr/>
                  <p:nvPr/>
                </p:nvCxnSpPr>
                <p:spPr>
                  <a:xfrm rot="5400000">
                    <a:off x="6461748" y="1884853"/>
                    <a:ext cx="264501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1" name="Title 1"/>
                  <p:cNvSpPr txBox="1">
                    <a:spLocks/>
                  </p:cNvSpPr>
                  <p:nvPr/>
                </p:nvSpPr>
                <p:spPr>
                  <a:xfrm>
                    <a:off x="6151051" y="1663521"/>
                    <a:ext cx="706952" cy="559236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i="1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i="1" baseline="-25000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en-US" b="0" i="1" u="none" strike="noStrike" kern="1200" cap="none" spc="0" normalizeH="0" baseline="-2500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itchFamily="18" charset="0"/>
                      <a:ea typeface="+mj-ea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37" name="Group 497"/>
                <p:cNvGrpSpPr/>
                <p:nvPr/>
              </p:nvGrpSpPr>
              <p:grpSpPr>
                <a:xfrm>
                  <a:off x="2569648" y="1549182"/>
                  <a:ext cx="706952" cy="559236"/>
                  <a:chOff x="6151051" y="1663521"/>
                  <a:chExt cx="706952" cy="559236"/>
                </a:xfrm>
              </p:grpSpPr>
              <p:cxnSp>
                <p:nvCxnSpPr>
                  <p:cNvPr id="138" name="Straight Arrow Connector 137"/>
                  <p:cNvCxnSpPr/>
                  <p:nvPr/>
                </p:nvCxnSpPr>
                <p:spPr>
                  <a:xfrm rot="5400000">
                    <a:off x="6461748" y="1884853"/>
                    <a:ext cx="264501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9" name="Title 1"/>
                  <p:cNvSpPr txBox="1">
                    <a:spLocks/>
                  </p:cNvSpPr>
                  <p:nvPr/>
                </p:nvSpPr>
                <p:spPr>
                  <a:xfrm>
                    <a:off x="6151051" y="1663521"/>
                    <a:ext cx="706952" cy="559236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i="1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i="1" baseline="-25000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kumimoji="0" lang="en-US" b="0" i="1" u="none" strike="noStrike" kern="1200" cap="none" spc="0" normalizeH="0" baseline="-2500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itchFamily="18" charset="0"/>
                      <a:ea typeface="+mj-ea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86" name="Group 333"/>
              <p:cNvGrpSpPr/>
              <p:nvPr/>
            </p:nvGrpSpPr>
            <p:grpSpPr>
              <a:xfrm>
                <a:off x="301696" y="874219"/>
                <a:ext cx="485775" cy="1371599"/>
                <a:chOff x="600075" y="1458273"/>
                <a:chExt cx="485775" cy="1371599"/>
              </a:xfrm>
            </p:grpSpPr>
            <p:sp>
              <p:nvSpPr>
                <p:cNvPr id="132" name="Oval 131"/>
                <p:cNvSpPr/>
                <p:nvPr/>
              </p:nvSpPr>
              <p:spPr>
                <a:xfrm>
                  <a:off x="600075" y="1915473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3" name="Straight Arrow Connector 132"/>
                <p:cNvCxnSpPr/>
                <p:nvPr/>
              </p:nvCxnSpPr>
              <p:spPr>
                <a:xfrm rot="5400000" flipH="1" flipV="1">
                  <a:off x="685801" y="2139311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>
                  <a:stCxn id="132" idx="0"/>
                </p:cNvCxnSpPr>
                <p:nvPr/>
              </p:nvCxnSpPr>
              <p:spPr>
                <a:xfrm rot="16200000" flipV="1">
                  <a:off x="613966" y="1686476"/>
                  <a:ext cx="457200" cy="79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>
                  <a:stCxn id="132" idx="4"/>
                </p:cNvCxnSpPr>
                <p:nvPr/>
              </p:nvCxnSpPr>
              <p:spPr>
                <a:xfrm rot="16200000" flipH="1">
                  <a:off x="628651" y="2615559"/>
                  <a:ext cx="428625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" name="Straight Connector 86"/>
              <p:cNvCxnSpPr/>
              <p:nvPr/>
            </p:nvCxnSpPr>
            <p:spPr>
              <a:xfrm>
                <a:off x="550792" y="2293524"/>
                <a:ext cx="567938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518020" y="2268018"/>
                <a:ext cx="5497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Group 49"/>
              <p:cNvGrpSpPr/>
              <p:nvPr/>
            </p:nvGrpSpPr>
            <p:grpSpPr>
              <a:xfrm>
                <a:off x="6150016" y="886330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118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21" name="Straight Connector 120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9" name="Straight Connector 118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Title 1"/>
              <p:cNvSpPr txBox="1">
                <a:spLocks/>
              </p:cNvSpPr>
              <p:nvPr/>
            </p:nvSpPr>
            <p:spPr>
              <a:xfrm>
                <a:off x="5295570" y="1192763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sp>
            <p:nvSpPr>
              <p:cNvPr id="91" name="Title 1"/>
              <p:cNvSpPr txBox="1">
                <a:spLocks/>
              </p:cNvSpPr>
              <p:nvPr/>
            </p:nvSpPr>
            <p:spPr>
              <a:xfrm rot="16200000">
                <a:off x="4200864" y="1298124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noProof="0" dirty="0" smtClean="0">
                    <a:latin typeface="Times New Roman" pitchFamily="18" charset="0"/>
                    <a:cs typeface="Times New Roman" pitchFamily="18" charset="0"/>
                  </a:rPr>
                  <a:t> A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92" name="Group 333"/>
              <p:cNvGrpSpPr/>
              <p:nvPr/>
            </p:nvGrpSpPr>
            <p:grpSpPr>
              <a:xfrm rot="10800000">
                <a:off x="5024289" y="895445"/>
                <a:ext cx="485775" cy="1371599"/>
                <a:chOff x="600075" y="1458273"/>
                <a:chExt cx="485775" cy="1371599"/>
              </a:xfrm>
            </p:grpSpPr>
            <p:sp>
              <p:nvSpPr>
                <p:cNvPr id="114" name="Oval 113"/>
                <p:cNvSpPr/>
                <p:nvPr/>
              </p:nvSpPr>
              <p:spPr>
                <a:xfrm>
                  <a:off x="600075" y="1915473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5" name="Straight Arrow Connector 114"/>
                <p:cNvCxnSpPr/>
                <p:nvPr/>
              </p:nvCxnSpPr>
              <p:spPr>
                <a:xfrm rot="5400000" flipH="1" flipV="1">
                  <a:off x="685801" y="2139311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>
                  <a:stCxn id="114" idx="0"/>
                </p:cNvCxnSpPr>
                <p:nvPr/>
              </p:nvCxnSpPr>
              <p:spPr>
                <a:xfrm rot="16200000" flipV="1">
                  <a:off x="613966" y="1686476"/>
                  <a:ext cx="457200" cy="79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>
                  <a:stCxn id="114" idx="4"/>
                </p:cNvCxnSpPr>
                <p:nvPr/>
              </p:nvCxnSpPr>
              <p:spPr>
                <a:xfrm rot="16200000" flipH="1">
                  <a:off x="628651" y="2615559"/>
                  <a:ext cx="428625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49"/>
              <p:cNvGrpSpPr/>
              <p:nvPr/>
            </p:nvGrpSpPr>
            <p:grpSpPr>
              <a:xfrm>
                <a:off x="4084514" y="874219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100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03" name="Straight Connector 102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1" name="Straight Connector 100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491"/>
              <p:cNvGrpSpPr/>
              <p:nvPr/>
            </p:nvGrpSpPr>
            <p:grpSpPr>
              <a:xfrm>
                <a:off x="3537891" y="913716"/>
                <a:ext cx="706952" cy="559236"/>
                <a:chOff x="6151051" y="1663521"/>
                <a:chExt cx="706952" cy="559236"/>
              </a:xfrm>
            </p:grpSpPr>
            <p:cxnSp>
              <p:nvCxnSpPr>
                <p:cNvPr id="98" name="Straight Arrow Connector 97"/>
                <p:cNvCxnSpPr/>
                <p:nvPr/>
              </p:nvCxnSpPr>
              <p:spPr>
                <a:xfrm rot="5400000">
                  <a:off x="6461748" y="1884853"/>
                  <a:ext cx="264501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99" name="Title 1"/>
                <p:cNvSpPr txBox="1">
                  <a:spLocks/>
                </p:cNvSpPr>
                <p:nvPr/>
              </p:nvSpPr>
              <p:spPr>
                <a:xfrm>
                  <a:off x="6151051" y="1663521"/>
                  <a:ext cx="706952" cy="55923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i="1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i="1" baseline="-25000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en-US" b="0" i="1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5" name="Group 497"/>
              <p:cNvGrpSpPr/>
              <p:nvPr/>
            </p:nvGrpSpPr>
            <p:grpSpPr>
              <a:xfrm>
                <a:off x="5648682" y="899399"/>
                <a:ext cx="706952" cy="559236"/>
                <a:chOff x="6151051" y="1663521"/>
                <a:chExt cx="706952" cy="559236"/>
              </a:xfrm>
            </p:grpSpPr>
            <p:cxnSp>
              <p:nvCxnSpPr>
                <p:cNvPr id="96" name="Straight Arrow Connector 95"/>
                <p:cNvCxnSpPr/>
                <p:nvPr/>
              </p:nvCxnSpPr>
              <p:spPr>
                <a:xfrm rot="5400000">
                  <a:off x="6461748" y="1884853"/>
                  <a:ext cx="264501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97" name="Title 1"/>
                <p:cNvSpPr txBox="1">
                  <a:spLocks/>
                </p:cNvSpPr>
                <p:nvPr/>
              </p:nvSpPr>
              <p:spPr>
                <a:xfrm>
                  <a:off x="6151051" y="1663521"/>
                  <a:ext cx="706952" cy="55923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i="1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i="1" baseline="-25000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kumimoji="0" lang="en-US" b="0" i="1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70" name="Group 169"/>
          <p:cNvGrpSpPr/>
          <p:nvPr/>
        </p:nvGrpSpPr>
        <p:grpSpPr>
          <a:xfrm>
            <a:off x="4427368" y="4270004"/>
            <a:ext cx="3462902" cy="2456198"/>
            <a:chOff x="301696" y="1422190"/>
            <a:chExt cx="4575104" cy="3512564"/>
          </a:xfrm>
        </p:grpSpPr>
        <p:grpSp>
          <p:nvGrpSpPr>
            <p:cNvPr id="171" name="Group 3"/>
            <p:cNvGrpSpPr/>
            <p:nvPr/>
          </p:nvGrpSpPr>
          <p:grpSpPr>
            <a:xfrm>
              <a:off x="1665686" y="1555087"/>
              <a:ext cx="160687" cy="1414811"/>
              <a:chOff x="4491663" y="3124200"/>
              <a:chExt cx="160687" cy="1414811"/>
            </a:xfrm>
          </p:grpSpPr>
          <p:grpSp>
            <p:nvGrpSpPr>
              <p:cNvPr id="364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67" name="Straight Connector 366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5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5" name="Straight Connector 364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9"/>
            <p:cNvGrpSpPr/>
            <p:nvPr/>
          </p:nvGrpSpPr>
          <p:grpSpPr>
            <a:xfrm rot="16200000">
              <a:off x="2378773" y="847671"/>
              <a:ext cx="160687" cy="1414811"/>
              <a:chOff x="4491665" y="3124200"/>
              <a:chExt cx="160687" cy="1414811"/>
            </a:xfrm>
          </p:grpSpPr>
          <p:grpSp>
            <p:nvGrpSpPr>
              <p:cNvPr id="350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53" name="Straight Connector 35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6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Straight Connector 35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Connector 36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1" name="Straight Connector 35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34"/>
            <p:cNvGrpSpPr/>
            <p:nvPr/>
          </p:nvGrpSpPr>
          <p:grpSpPr>
            <a:xfrm rot="16200000">
              <a:off x="2372906" y="2262480"/>
              <a:ext cx="160687" cy="1414811"/>
              <a:chOff x="4491667" y="3124200"/>
              <a:chExt cx="160687" cy="1414811"/>
            </a:xfrm>
          </p:grpSpPr>
          <p:grpSp>
            <p:nvGrpSpPr>
              <p:cNvPr id="336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39" name="Straight Connector 338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8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Straight Connector 341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Connector 343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Straight Connector 344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49"/>
            <p:cNvGrpSpPr/>
            <p:nvPr/>
          </p:nvGrpSpPr>
          <p:grpSpPr>
            <a:xfrm>
              <a:off x="3086188" y="1555264"/>
              <a:ext cx="160687" cy="1414811"/>
              <a:chOff x="4491665" y="3124200"/>
              <a:chExt cx="160687" cy="1414811"/>
            </a:xfrm>
          </p:grpSpPr>
          <p:grpSp>
            <p:nvGrpSpPr>
              <p:cNvPr id="322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25" name="Straight Connector 9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329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3" name="Straight Connector 322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64"/>
            <p:cNvGrpSpPr/>
            <p:nvPr/>
          </p:nvGrpSpPr>
          <p:grpSpPr>
            <a:xfrm>
              <a:off x="1665338" y="2929093"/>
              <a:ext cx="160687" cy="1414811"/>
              <a:chOff x="4491667" y="3124200"/>
              <a:chExt cx="160687" cy="1414811"/>
            </a:xfrm>
          </p:grpSpPr>
          <p:grpSp>
            <p:nvGrpSpPr>
              <p:cNvPr id="308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11" name="Straight Connector 310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Straight Connector 311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Straight Connector 313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Straight Connector 315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Connector 317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319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11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79"/>
            <p:cNvGrpSpPr/>
            <p:nvPr/>
          </p:nvGrpSpPr>
          <p:grpSpPr>
            <a:xfrm rot="16200000">
              <a:off x="3787712" y="848019"/>
              <a:ext cx="160687" cy="1414811"/>
              <a:chOff x="4491667" y="3124200"/>
              <a:chExt cx="160687" cy="1414811"/>
            </a:xfrm>
          </p:grpSpPr>
          <p:grpSp>
            <p:nvGrpSpPr>
              <p:cNvPr id="294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97" name="Straight Connector 296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5" name="Straight Connector 12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94"/>
            <p:cNvGrpSpPr/>
            <p:nvPr/>
          </p:nvGrpSpPr>
          <p:grpSpPr>
            <a:xfrm rot="16200000">
              <a:off x="3787712" y="2261936"/>
              <a:ext cx="160687" cy="1414811"/>
              <a:chOff x="4491669" y="3124200"/>
              <a:chExt cx="160687" cy="1414811"/>
            </a:xfrm>
          </p:grpSpPr>
          <p:grpSp>
            <p:nvGrpSpPr>
              <p:cNvPr id="280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83" name="Straight Connector 28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1" name="Straight Connector 28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09"/>
            <p:cNvGrpSpPr/>
            <p:nvPr/>
          </p:nvGrpSpPr>
          <p:grpSpPr>
            <a:xfrm>
              <a:off x="4495129" y="1555614"/>
              <a:ext cx="160687" cy="1414811"/>
              <a:chOff x="4491667" y="3124200"/>
              <a:chExt cx="160687" cy="1414811"/>
            </a:xfrm>
          </p:grpSpPr>
          <p:grpSp>
            <p:nvGrpSpPr>
              <p:cNvPr id="266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69" name="Straight Connector 268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276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7" name="Straight Connector 266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24"/>
            <p:cNvGrpSpPr/>
            <p:nvPr/>
          </p:nvGrpSpPr>
          <p:grpSpPr>
            <a:xfrm rot="16200000">
              <a:off x="2372554" y="3636482"/>
              <a:ext cx="160687" cy="1414811"/>
              <a:chOff x="4491671" y="3124200"/>
              <a:chExt cx="160687" cy="1414811"/>
            </a:xfrm>
          </p:grpSpPr>
          <p:grpSp>
            <p:nvGrpSpPr>
              <p:cNvPr id="252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55" name="Straight Connector 254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3" name="Straight Connector 252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39"/>
            <p:cNvGrpSpPr/>
            <p:nvPr/>
          </p:nvGrpSpPr>
          <p:grpSpPr>
            <a:xfrm rot="16200000">
              <a:off x="3794117" y="3636824"/>
              <a:ext cx="160687" cy="1414811"/>
              <a:chOff x="4491673" y="3124200"/>
              <a:chExt cx="160687" cy="1414811"/>
            </a:xfrm>
          </p:grpSpPr>
          <p:grpSp>
            <p:nvGrpSpPr>
              <p:cNvPr id="238" name="Group 52"/>
              <p:cNvGrpSpPr/>
              <p:nvPr/>
            </p:nvGrpSpPr>
            <p:grpSpPr>
              <a:xfrm rot="5400000">
                <a:off x="416941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41" name="Straight Connector 240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9" name="Straight Connector 238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 154"/>
            <p:cNvGrpSpPr/>
            <p:nvPr/>
          </p:nvGrpSpPr>
          <p:grpSpPr>
            <a:xfrm>
              <a:off x="3086729" y="2968812"/>
              <a:ext cx="160687" cy="1414811"/>
              <a:chOff x="4491667" y="3124200"/>
              <a:chExt cx="160687" cy="1414811"/>
            </a:xfrm>
          </p:grpSpPr>
          <p:grpSp>
            <p:nvGrpSpPr>
              <p:cNvPr id="224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27" name="Straight Connector 226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69"/>
            <p:cNvGrpSpPr/>
            <p:nvPr/>
          </p:nvGrpSpPr>
          <p:grpSpPr>
            <a:xfrm>
              <a:off x="4494783" y="2929614"/>
              <a:ext cx="160687" cy="1414811"/>
              <a:chOff x="4491669" y="3124200"/>
              <a:chExt cx="160687" cy="1414811"/>
            </a:xfrm>
          </p:grpSpPr>
          <p:grpSp>
            <p:nvGrpSpPr>
              <p:cNvPr id="210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13" name="Straight Connector 21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3" name="Straight Connector 182"/>
            <p:cNvCxnSpPr/>
            <p:nvPr/>
          </p:nvCxnSpPr>
          <p:spPr>
            <a:xfrm rot="10800000">
              <a:off x="550793" y="1555614"/>
              <a:ext cx="120092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>
              <a:off x="544585" y="4343358"/>
              <a:ext cx="128108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" name="Group 436"/>
            <p:cNvGrpSpPr/>
            <p:nvPr/>
          </p:nvGrpSpPr>
          <p:grpSpPr>
            <a:xfrm>
              <a:off x="914400" y="1850214"/>
              <a:ext cx="1088673" cy="2074721"/>
              <a:chOff x="6248400" y="2050694"/>
              <a:chExt cx="1088673" cy="2074721"/>
            </a:xfrm>
          </p:grpSpPr>
          <p:sp>
            <p:nvSpPr>
              <p:cNvPr id="208" name="Title 1"/>
              <p:cNvSpPr txBox="1">
                <a:spLocks/>
              </p:cNvSpPr>
              <p:nvPr/>
            </p:nvSpPr>
            <p:spPr>
              <a:xfrm>
                <a:off x="6248400" y="2050694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9" name="Title 1"/>
              <p:cNvSpPr txBox="1">
                <a:spLocks/>
              </p:cNvSpPr>
              <p:nvPr/>
            </p:nvSpPr>
            <p:spPr>
              <a:xfrm>
                <a:off x="6248400" y="34547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86" name="Group 439"/>
            <p:cNvGrpSpPr/>
            <p:nvPr/>
          </p:nvGrpSpPr>
          <p:grpSpPr>
            <a:xfrm>
              <a:off x="2340327" y="1850214"/>
              <a:ext cx="1088673" cy="2074721"/>
              <a:chOff x="6248400" y="2050694"/>
              <a:chExt cx="1088673" cy="2074721"/>
            </a:xfrm>
          </p:grpSpPr>
          <p:sp>
            <p:nvSpPr>
              <p:cNvPr id="206" name="Title 1"/>
              <p:cNvSpPr txBox="1">
                <a:spLocks/>
              </p:cNvSpPr>
              <p:nvPr/>
            </p:nvSpPr>
            <p:spPr>
              <a:xfrm>
                <a:off x="6248400" y="2050694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7" name="Title 1"/>
              <p:cNvSpPr txBox="1">
                <a:spLocks/>
              </p:cNvSpPr>
              <p:nvPr/>
            </p:nvSpPr>
            <p:spPr>
              <a:xfrm>
                <a:off x="6248400" y="34547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87" name="Group 442"/>
            <p:cNvGrpSpPr/>
            <p:nvPr/>
          </p:nvGrpSpPr>
          <p:grpSpPr>
            <a:xfrm>
              <a:off x="3788127" y="1828800"/>
              <a:ext cx="1088673" cy="2074721"/>
              <a:chOff x="6248400" y="2050694"/>
              <a:chExt cx="1088673" cy="2074721"/>
            </a:xfrm>
          </p:grpSpPr>
          <p:sp>
            <p:nvSpPr>
              <p:cNvPr id="204" name="Title 1"/>
              <p:cNvSpPr txBox="1">
                <a:spLocks/>
              </p:cNvSpPr>
              <p:nvPr/>
            </p:nvSpPr>
            <p:spPr>
              <a:xfrm>
                <a:off x="6248400" y="2050694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5" name="Title 1"/>
              <p:cNvSpPr txBox="1">
                <a:spLocks/>
              </p:cNvSpPr>
              <p:nvPr/>
            </p:nvSpPr>
            <p:spPr>
              <a:xfrm>
                <a:off x="6248400" y="34547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88" name="Group 457"/>
            <p:cNvGrpSpPr/>
            <p:nvPr/>
          </p:nvGrpSpPr>
          <p:grpSpPr>
            <a:xfrm>
              <a:off x="1916059" y="2821039"/>
              <a:ext cx="2493800" cy="671206"/>
              <a:chOff x="5523966" y="1153632"/>
              <a:chExt cx="2493800" cy="671206"/>
            </a:xfrm>
          </p:grpSpPr>
          <p:sp>
            <p:nvSpPr>
              <p:cNvPr id="202" name="Title 1"/>
              <p:cNvSpPr txBox="1">
                <a:spLocks/>
              </p:cNvSpPr>
              <p:nvPr/>
            </p:nvSpPr>
            <p:spPr>
              <a:xfrm>
                <a:off x="5523966" y="1154155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3" name="Title 1"/>
              <p:cNvSpPr txBox="1">
                <a:spLocks/>
              </p:cNvSpPr>
              <p:nvPr/>
            </p:nvSpPr>
            <p:spPr>
              <a:xfrm>
                <a:off x="6929093" y="11536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89" name="Group 458"/>
            <p:cNvGrpSpPr/>
            <p:nvPr/>
          </p:nvGrpSpPr>
          <p:grpSpPr>
            <a:xfrm>
              <a:off x="1916059" y="4263548"/>
              <a:ext cx="2493800" cy="671206"/>
              <a:chOff x="5523966" y="1153632"/>
              <a:chExt cx="2493800" cy="671206"/>
            </a:xfrm>
          </p:grpSpPr>
          <p:sp>
            <p:nvSpPr>
              <p:cNvPr id="200" name="Title 1"/>
              <p:cNvSpPr txBox="1">
                <a:spLocks/>
              </p:cNvSpPr>
              <p:nvPr/>
            </p:nvSpPr>
            <p:spPr>
              <a:xfrm>
                <a:off x="5523966" y="1154155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1" name="Title 1"/>
              <p:cNvSpPr txBox="1">
                <a:spLocks/>
              </p:cNvSpPr>
              <p:nvPr/>
            </p:nvSpPr>
            <p:spPr>
              <a:xfrm>
                <a:off x="6929093" y="11536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0" name="Group 461"/>
            <p:cNvGrpSpPr/>
            <p:nvPr/>
          </p:nvGrpSpPr>
          <p:grpSpPr>
            <a:xfrm>
              <a:off x="1916059" y="1422190"/>
              <a:ext cx="2493800" cy="671206"/>
              <a:chOff x="5523966" y="1153632"/>
              <a:chExt cx="2493800" cy="671206"/>
            </a:xfrm>
          </p:grpSpPr>
          <p:sp>
            <p:nvSpPr>
              <p:cNvPr id="198" name="Title 1"/>
              <p:cNvSpPr txBox="1">
                <a:spLocks/>
              </p:cNvSpPr>
              <p:nvPr/>
            </p:nvSpPr>
            <p:spPr>
              <a:xfrm>
                <a:off x="5523966" y="1154155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199" name="Title 1"/>
              <p:cNvSpPr txBox="1">
                <a:spLocks/>
              </p:cNvSpPr>
              <p:nvPr/>
            </p:nvSpPr>
            <p:spPr>
              <a:xfrm>
                <a:off x="6929093" y="11536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cxnSp>
          <p:nvCxnSpPr>
            <p:cNvPr id="191" name="Straight Connector 190"/>
            <p:cNvCxnSpPr/>
            <p:nvPr/>
          </p:nvCxnSpPr>
          <p:spPr>
            <a:xfrm rot="5400000" flipH="1" flipV="1">
              <a:off x="171018" y="1929184"/>
              <a:ext cx="74713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5400000">
              <a:off x="156300" y="3949930"/>
              <a:ext cx="78898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" name="Group 282"/>
            <p:cNvGrpSpPr/>
            <p:nvPr/>
          </p:nvGrpSpPr>
          <p:grpSpPr>
            <a:xfrm>
              <a:off x="301696" y="2234982"/>
              <a:ext cx="485775" cy="1371599"/>
              <a:chOff x="600075" y="1458273"/>
              <a:chExt cx="485775" cy="1371599"/>
            </a:xfrm>
          </p:grpSpPr>
          <p:sp>
            <p:nvSpPr>
              <p:cNvPr id="194" name="Oval 193"/>
              <p:cNvSpPr/>
              <p:nvPr/>
            </p:nvSpPr>
            <p:spPr>
              <a:xfrm>
                <a:off x="600075" y="1915473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5" name="Straight Arrow Connector 194"/>
              <p:cNvCxnSpPr/>
              <p:nvPr/>
            </p:nvCxnSpPr>
            <p:spPr>
              <a:xfrm rot="5400000" flipH="1" flipV="1">
                <a:off x="685801" y="2139311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>
                <a:stCxn id="194" idx="0"/>
              </p:cNvCxnSpPr>
              <p:nvPr/>
            </p:nvCxnSpPr>
            <p:spPr>
              <a:xfrm rot="16200000" flipV="1">
                <a:off x="613966" y="1686476"/>
                <a:ext cx="457200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>
                <a:stCxn id="194" idx="4"/>
              </p:cNvCxnSpPr>
              <p:nvPr/>
            </p:nvCxnSpPr>
            <p:spPr>
              <a:xfrm rot="16200000" flipH="1">
                <a:off x="628651" y="2615559"/>
                <a:ext cx="428625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136786" y="372735"/>
            <a:ext cx="5596772" cy="1066867"/>
            <a:chOff x="-213482" y="914560"/>
            <a:chExt cx="6597725" cy="1426922"/>
          </a:xfrm>
        </p:grpSpPr>
        <p:sp>
          <p:nvSpPr>
            <p:cNvPr id="77" name="Title 1"/>
            <p:cNvSpPr txBox="1">
              <a:spLocks/>
            </p:cNvSpPr>
            <p:nvPr/>
          </p:nvSpPr>
          <p:spPr>
            <a:xfrm rot="16200000">
              <a:off x="-422477" y="129865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latin typeface="Times New Roman" pitchFamily="18" charset="0"/>
                  <a:cs typeface="Times New Roman" pitchFamily="18" charset="0"/>
                </a:rPr>
                <a:t>2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8" name="Group 94"/>
            <p:cNvGrpSpPr/>
            <p:nvPr/>
          </p:nvGrpSpPr>
          <p:grpSpPr>
            <a:xfrm>
              <a:off x="301696" y="914560"/>
              <a:ext cx="6082547" cy="1426922"/>
              <a:chOff x="301696" y="874219"/>
              <a:chExt cx="6082547" cy="1426922"/>
            </a:xfrm>
          </p:grpSpPr>
          <p:grpSp>
            <p:nvGrpSpPr>
              <p:cNvPr id="79" name="Group 3"/>
              <p:cNvGrpSpPr/>
              <p:nvPr/>
            </p:nvGrpSpPr>
            <p:grpSpPr>
              <a:xfrm>
                <a:off x="1665684" y="885802"/>
                <a:ext cx="160687" cy="1414811"/>
                <a:chOff x="4491661" y="3124200"/>
                <a:chExt cx="160687" cy="1414811"/>
              </a:xfrm>
            </p:grpSpPr>
            <p:grpSp>
              <p:nvGrpSpPr>
                <p:cNvPr id="156" name="Group 52"/>
                <p:cNvGrpSpPr/>
                <p:nvPr/>
              </p:nvGrpSpPr>
              <p:grpSpPr>
                <a:xfrm rot="5400000">
                  <a:off x="4169399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59" name="Straight Connector 7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8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9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0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1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3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4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5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7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8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7" name="Straight Connector 5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6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49"/>
              <p:cNvGrpSpPr/>
              <p:nvPr/>
            </p:nvGrpSpPr>
            <p:grpSpPr>
              <a:xfrm>
                <a:off x="3086186" y="885979"/>
                <a:ext cx="160687" cy="1414811"/>
                <a:chOff x="4491663" y="3124200"/>
                <a:chExt cx="160687" cy="1414811"/>
              </a:xfrm>
            </p:grpSpPr>
            <p:grpSp>
              <p:nvGrpSpPr>
                <p:cNvPr id="142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45" name="Straight Connector 144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61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62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3" name="Straight Connector 142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80"/>
              <p:cNvCxnSpPr/>
              <p:nvPr/>
            </p:nvCxnSpPr>
            <p:spPr>
              <a:xfrm rot="10800000">
                <a:off x="550793" y="895445"/>
                <a:ext cx="568010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itle 1"/>
              <p:cNvSpPr txBox="1">
                <a:spLocks/>
              </p:cNvSpPr>
              <p:nvPr/>
            </p:nvSpPr>
            <p:spPr>
              <a:xfrm>
                <a:off x="914400" y="118092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7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itchFamily="18" charset="2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83" name="Title 1"/>
              <p:cNvSpPr txBox="1">
                <a:spLocks/>
              </p:cNvSpPr>
              <p:nvPr/>
            </p:nvSpPr>
            <p:spPr>
              <a:xfrm>
                <a:off x="2340327" y="118092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sp>
            <p:nvSpPr>
              <p:cNvPr id="84" name="Title 1"/>
              <p:cNvSpPr txBox="1">
                <a:spLocks/>
              </p:cNvSpPr>
              <p:nvPr/>
            </p:nvSpPr>
            <p:spPr>
              <a:xfrm>
                <a:off x="3246515" y="1259538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5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grpSp>
            <p:nvGrpSpPr>
              <p:cNvPr id="85" name="Group 504"/>
              <p:cNvGrpSpPr/>
              <p:nvPr/>
            </p:nvGrpSpPr>
            <p:grpSpPr>
              <a:xfrm>
                <a:off x="1208624" y="879897"/>
                <a:ext cx="2057400" cy="559236"/>
                <a:chOff x="1219200" y="1549182"/>
                <a:chExt cx="2057400" cy="559236"/>
              </a:xfrm>
            </p:grpSpPr>
            <p:grpSp>
              <p:nvGrpSpPr>
                <p:cNvPr id="136" name="Group 491"/>
                <p:cNvGrpSpPr/>
                <p:nvPr/>
              </p:nvGrpSpPr>
              <p:grpSpPr>
                <a:xfrm>
                  <a:off x="1219200" y="1549182"/>
                  <a:ext cx="706952" cy="559236"/>
                  <a:chOff x="6151051" y="1663521"/>
                  <a:chExt cx="706952" cy="559236"/>
                </a:xfrm>
              </p:grpSpPr>
              <p:cxnSp>
                <p:nvCxnSpPr>
                  <p:cNvPr id="140" name="Straight Arrow Connector 139"/>
                  <p:cNvCxnSpPr/>
                  <p:nvPr/>
                </p:nvCxnSpPr>
                <p:spPr>
                  <a:xfrm rot="5400000">
                    <a:off x="6461748" y="1884853"/>
                    <a:ext cx="264501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1" name="Title 1"/>
                  <p:cNvSpPr txBox="1">
                    <a:spLocks/>
                  </p:cNvSpPr>
                  <p:nvPr/>
                </p:nvSpPr>
                <p:spPr>
                  <a:xfrm>
                    <a:off x="6151051" y="1663521"/>
                    <a:ext cx="706952" cy="559236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i="1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i="1" baseline="-25000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en-US" b="0" i="1" u="none" strike="noStrike" kern="1200" cap="none" spc="0" normalizeH="0" baseline="-2500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itchFamily="18" charset="0"/>
                      <a:ea typeface="+mj-ea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37" name="Group 497"/>
                <p:cNvGrpSpPr/>
                <p:nvPr/>
              </p:nvGrpSpPr>
              <p:grpSpPr>
                <a:xfrm>
                  <a:off x="2569648" y="1549182"/>
                  <a:ext cx="706952" cy="559236"/>
                  <a:chOff x="6151051" y="1663521"/>
                  <a:chExt cx="706952" cy="559236"/>
                </a:xfrm>
              </p:grpSpPr>
              <p:cxnSp>
                <p:nvCxnSpPr>
                  <p:cNvPr id="138" name="Straight Arrow Connector 137"/>
                  <p:cNvCxnSpPr/>
                  <p:nvPr/>
                </p:nvCxnSpPr>
                <p:spPr>
                  <a:xfrm rot="5400000">
                    <a:off x="6461748" y="1884853"/>
                    <a:ext cx="264501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9" name="Title 1"/>
                  <p:cNvSpPr txBox="1">
                    <a:spLocks/>
                  </p:cNvSpPr>
                  <p:nvPr/>
                </p:nvSpPr>
                <p:spPr>
                  <a:xfrm>
                    <a:off x="6151051" y="1663521"/>
                    <a:ext cx="706952" cy="559236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i="1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i="1" baseline="-25000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kumimoji="0" lang="en-US" b="0" i="1" u="none" strike="noStrike" kern="1200" cap="none" spc="0" normalizeH="0" baseline="-2500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itchFamily="18" charset="0"/>
                      <a:ea typeface="+mj-ea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86" name="Group 333"/>
              <p:cNvGrpSpPr/>
              <p:nvPr/>
            </p:nvGrpSpPr>
            <p:grpSpPr>
              <a:xfrm>
                <a:off x="301696" y="874219"/>
                <a:ext cx="485775" cy="1371599"/>
                <a:chOff x="600075" y="1458273"/>
                <a:chExt cx="485775" cy="1371599"/>
              </a:xfrm>
            </p:grpSpPr>
            <p:sp>
              <p:nvSpPr>
                <p:cNvPr id="132" name="Oval 131"/>
                <p:cNvSpPr/>
                <p:nvPr/>
              </p:nvSpPr>
              <p:spPr>
                <a:xfrm>
                  <a:off x="600075" y="1915473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3" name="Straight Arrow Connector 132"/>
                <p:cNvCxnSpPr/>
                <p:nvPr/>
              </p:nvCxnSpPr>
              <p:spPr>
                <a:xfrm rot="5400000" flipH="1" flipV="1">
                  <a:off x="685801" y="2139311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>
                  <a:stCxn id="132" idx="0"/>
                </p:cNvCxnSpPr>
                <p:nvPr/>
              </p:nvCxnSpPr>
              <p:spPr>
                <a:xfrm rot="16200000" flipV="1">
                  <a:off x="613966" y="1686476"/>
                  <a:ext cx="457200" cy="79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>
                  <a:stCxn id="132" idx="4"/>
                </p:cNvCxnSpPr>
                <p:nvPr/>
              </p:nvCxnSpPr>
              <p:spPr>
                <a:xfrm rot="16200000" flipH="1">
                  <a:off x="628651" y="2615559"/>
                  <a:ext cx="428625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" name="Straight Connector 86"/>
              <p:cNvCxnSpPr/>
              <p:nvPr/>
            </p:nvCxnSpPr>
            <p:spPr>
              <a:xfrm>
                <a:off x="550792" y="2293524"/>
                <a:ext cx="567938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518020" y="2268018"/>
                <a:ext cx="5497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Group 49"/>
              <p:cNvGrpSpPr/>
              <p:nvPr/>
            </p:nvGrpSpPr>
            <p:grpSpPr>
              <a:xfrm>
                <a:off x="6150016" y="886330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118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21" name="Straight Connector 120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9" name="Straight Connector 118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Title 1"/>
              <p:cNvSpPr txBox="1">
                <a:spLocks/>
              </p:cNvSpPr>
              <p:nvPr/>
            </p:nvSpPr>
            <p:spPr>
              <a:xfrm>
                <a:off x="5295570" y="1192763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sp>
            <p:nvSpPr>
              <p:cNvPr id="91" name="Title 1"/>
              <p:cNvSpPr txBox="1">
                <a:spLocks/>
              </p:cNvSpPr>
              <p:nvPr/>
            </p:nvSpPr>
            <p:spPr>
              <a:xfrm rot="16200000">
                <a:off x="4200864" y="1298124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noProof="0" dirty="0" smtClean="0">
                    <a:latin typeface="Times New Roman" pitchFamily="18" charset="0"/>
                    <a:cs typeface="Times New Roman" pitchFamily="18" charset="0"/>
                  </a:rPr>
                  <a:t> A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92" name="Group 333"/>
              <p:cNvGrpSpPr/>
              <p:nvPr/>
            </p:nvGrpSpPr>
            <p:grpSpPr>
              <a:xfrm rot="10800000">
                <a:off x="5024289" y="895445"/>
                <a:ext cx="485775" cy="1371599"/>
                <a:chOff x="600075" y="1458273"/>
                <a:chExt cx="485775" cy="1371599"/>
              </a:xfrm>
            </p:grpSpPr>
            <p:sp>
              <p:nvSpPr>
                <p:cNvPr id="114" name="Oval 113"/>
                <p:cNvSpPr/>
                <p:nvPr/>
              </p:nvSpPr>
              <p:spPr>
                <a:xfrm>
                  <a:off x="600075" y="1915473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5" name="Straight Arrow Connector 114"/>
                <p:cNvCxnSpPr/>
                <p:nvPr/>
              </p:nvCxnSpPr>
              <p:spPr>
                <a:xfrm rot="5400000" flipH="1" flipV="1">
                  <a:off x="685801" y="2139311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>
                  <a:stCxn id="114" idx="0"/>
                </p:cNvCxnSpPr>
                <p:nvPr/>
              </p:nvCxnSpPr>
              <p:spPr>
                <a:xfrm rot="16200000" flipV="1">
                  <a:off x="613966" y="1686476"/>
                  <a:ext cx="457200" cy="79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>
                  <a:stCxn id="114" idx="4"/>
                </p:cNvCxnSpPr>
                <p:nvPr/>
              </p:nvCxnSpPr>
              <p:spPr>
                <a:xfrm rot="16200000" flipH="1">
                  <a:off x="628651" y="2615559"/>
                  <a:ext cx="428625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49"/>
              <p:cNvGrpSpPr/>
              <p:nvPr/>
            </p:nvGrpSpPr>
            <p:grpSpPr>
              <a:xfrm>
                <a:off x="4084514" y="874219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100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03" name="Straight Connector 102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1" name="Straight Connector 100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491"/>
              <p:cNvGrpSpPr/>
              <p:nvPr/>
            </p:nvGrpSpPr>
            <p:grpSpPr>
              <a:xfrm>
                <a:off x="3537891" y="913716"/>
                <a:ext cx="706952" cy="559236"/>
                <a:chOff x="6151051" y="1663521"/>
                <a:chExt cx="706952" cy="559236"/>
              </a:xfrm>
            </p:grpSpPr>
            <p:cxnSp>
              <p:nvCxnSpPr>
                <p:cNvPr id="98" name="Straight Arrow Connector 97"/>
                <p:cNvCxnSpPr/>
                <p:nvPr/>
              </p:nvCxnSpPr>
              <p:spPr>
                <a:xfrm rot="5400000">
                  <a:off x="6461748" y="1884853"/>
                  <a:ext cx="264501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99" name="Title 1"/>
                <p:cNvSpPr txBox="1">
                  <a:spLocks/>
                </p:cNvSpPr>
                <p:nvPr/>
              </p:nvSpPr>
              <p:spPr>
                <a:xfrm>
                  <a:off x="6151051" y="1663521"/>
                  <a:ext cx="706952" cy="55923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i="1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i="1" baseline="-25000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en-US" b="0" i="1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5" name="Group 497"/>
              <p:cNvGrpSpPr/>
              <p:nvPr/>
            </p:nvGrpSpPr>
            <p:grpSpPr>
              <a:xfrm>
                <a:off x="5648682" y="899399"/>
                <a:ext cx="706952" cy="559236"/>
                <a:chOff x="6151051" y="1663521"/>
                <a:chExt cx="706952" cy="559236"/>
              </a:xfrm>
            </p:grpSpPr>
            <p:cxnSp>
              <p:nvCxnSpPr>
                <p:cNvPr id="96" name="Straight Arrow Connector 95"/>
                <p:cNvCxnSpPr/>
                <p:nvPr/>
              </p:nvCxnSpPr>
              <p:spPr>
                <a:xfrm rot="5400000">
                  <a:off x="6461748" y="1884853"/>
                  <a:ext cx="264501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97" name="Title 1"/>
                <p:cNvSpPr txBox="1">
                  <a:spLocks/>
                </p:cNvSpPr>
                <p:nvPr/>
              </p:nvSpPr>
              <p:spPr>
                <a:xfrm>
                  <a:off x="6151051" y="1663521"/>
                  <a:ext cx="706952" cy="55923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i="1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i="1" baseline="-25000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kumimoji="0" lang="en-US" b="0" i="1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80" name="Ink 379"/>
              <p14:cNvContentPartPr/>
              <p14:nvPr/>
            </p14:nvContentPartPr>
            <p14:xfrm>
              <a:off x="1168920" y="32400"/>
              <a:ext cx="7422120" cy="6067440"/>
            </p14:xfrm>
          </p:contentPart>
        </mc:Choice>
        <mc:Fallback>
          <p:pic>
            <p:nvPicPr>
              <p:cNvPr id="380" name="Ink 37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5960" y="18000"/>
                <a:ext cx="7440120" cy="609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10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136786" y="372735"/>
            <a:ext cx="5596772" cy="1066867"/>
            <a:chOff x="-213482" y="914560"/>
            <a:chExt cx="6597725" cy="1426922"/>
          </a:xfrm>
        </p:grpSpPr>
        <p:sp>
          <p:nvSpPr>
            <p:cNvPr id="77" name="Title 1"/>
            <p:cNvSpPr txBox="1">
              <a:spLocks/>
            </p:cNvSpPr>
            <p:nvPr/>
          </p:nvSpPr>
          <p:spPr>
            <a:xfrm rot="16200000">
              <a:off x="-422477" y="129865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latin typeface="Times New Roman" pitchFamily="18" charset="0"/>
                  <a:cs typeface="Times New Roman" pitchFamily="18" charset="0"/>
                </a:rPr>
                <a:t>2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8" name="Group 94"/>
            <p:cNvGrpSpPr/>
            <p:nvPr/>
          </p:nvGrpSpPr>
          <p:grpSpPr>
            <a:xfrm>
              <a:off x="301696" y="914560"/>
              <a:ext cx="6082547" cy="1426922"/>
              <a:chOff x="301696" y="874219"/>
              <a:chExt cx="6082547" cy="1426922"/>
            </a:xfrm>
          </p:grpSpPr>
          <p:grpSp>
            <p:nvGrpSpPr>
              <p:cNvPr id="79" name="Group 3"/>
              <p:cNvGrpSpPr/>
              <p:nvPr/>
            </p:nvGrpSpPr>
            <p:grpSpPr>
              <a:xfrm>
                <a:off x="1665684" y="885802"/>
                <a:ext cx="160687" cy="1414811"/>
                <a:chOff x="4491661" y="3124200"/>
                <a:chExt cx="160687" cy="1414811"/>
              </a:xfrm>
            </p:grpSpPr>
            <p:grpSp>
              <p:nvGrpSpPr>
                <p:cNvPr id="156" name="Group 52"/>
                <p:cNvGrpSpPr/>
                <p:nvPr/>
              </p:nvGrpSpPr>
              <p:grpSpPr>
                <a:xfrm rot="5400000">
                  <a:off x="4169399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59" name="Straight Connector 7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8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9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0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1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3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4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5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7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8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7" name="Straight Connector 5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6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49"/>
              <p:cNvGrpSpPr/>
              <p:nvPr/>
            </p:nvGrpSpPr>
            <p:grpSpPr>
              <a:xfrm>
                <a:off x="3086186" y="885979"/>
                <a:ext cx="160687" cy="1414811"/>
                <a:chOff x="4491663" y="3124200"/>
                <a:chExt cx="160687" cy="1414811"/>
              </a:xfrm>
            </p:grpSpPr>
            <p:grpSp>
              <p:nvGrpSpPr>
                <p:cNvPr id="142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45" name="Straight Connector 144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61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62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3" name="Straight Connector 142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80"/>
              <p:cNvCxnSpPr/>
              <p:nvPr/>
            </p:nvCxnSpPr>
            <p:spPr>
              <a:xfrm rot="10800000">
                <a:off x="550793" y="895445"/>
                <a:ext cx="568010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itle 1"/>
              <p:cNvSpPr txBox="1">
                <a:spLocks/>
              </p:cNvSpPr>
              <p:nvPr/>
            </p:nvSpPr>
            <p:spPr>
              <a:xfrm>
                <a:off x="914400" y="118092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7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itchFamily="18" charset="2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83" name="Title 1"/>
              <p:cNvSpPr txBox="1">
                <a:spLocks/>
              </p:cNvSpPr>
              <p:nvPr/>
            </p:nvSpPr>
            <p:spPr>
              <a:xfrm>
                <a:off x="2340327" y="118092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sp>
            <p:nvSpPr>
              <p:cNvPr id="84" name="Title 1"/>
              <p:cNvSpPr txBox="1">
                <a:spLocks/>
              </p:cNvSpPr>
              <p:nvPr/>
            </p:nvSpPr>
            <p:spPr>
              <a:xfrm>
                <a:off x="3246515" y="1259538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5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grpSp>
            <p:nvGrpSpPr>
              <p:cNvPr id="85" name="Group 504"/>
              <p:cNvGrpSpPr/>
              <p:nvPr/>
            </p:nvGrpSpPr>
            <p:grpSpPr>
              <a:xfrm>
                <a:off x="1208624" y="879897"/>
                <a:ext cx="2057400" cy="559236"/>
                <a:chOff x="1219200" y="1549182"/>
                <a:chExt cx="2057400" cy="559236"/>
              </a:xfrm>
            </p:grpSpPr>
            <p:grpSp>
              <p:nvGrpSpPr>
                <p:cNvPr id="136" name="Group 491"/>
                <p:cNvGrpSpPr/>
                <p:nvPr/>
              </p:nvGrpSpPr>
              <p:grpSpPr>
                <a:xfrm>
                  <a:off x="1219200" y="1549182"/>
                  <a:ext cx="706952" cy="559236"/>
                  <a:chOff x="6151051" y="1663521"/>
                  <a:chExt cx="706952" cy="559236"/>
                </a:xfrm>
              </p:grpSpPr>
              <p:cxnSp>
                <p:nvCxnSpPr>
                  <p:cNvPr id="140" name="Straight Arrow Connector 139"/>
                  <p:cNvCxnSpPr/>
                  <p:nvPr/>
                </p:nvCxnSpPr>
                <p:spPr>
                  <a:xfrm rot="5400000">
                    <a:off x="6461748" y="1884853"/>
                    <a:ext cx="264501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1" name="Title 1"/>
                  <p:cNvSpPr txBox="1">
                    <a:spLocks/>
                  </p:cNvSpPr>
                  <p:nvPr/>
                </p:nvSpPr>
                <p:spPr>
                  <a:xfrm>
                    <a:off x="6151051" y="1663521"/>
                    <a:ext cx="706952" cy="559236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i="1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i="1" baseline="-25000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en-US" b="0" i="1" u="none" strike="noStrike" kern="1200" cap="none" spc="0" normalizeH="0" baseline="-2500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itchFamily="18" charset="0"/>
                      <a:ea typeface="+mj-ea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37" name="Group 497"/>
                <p:cNvGrpSpPr/>
                <p:nvPr/>
              </p:nvGrpSpPr>
              <p:grpSpPr>
                <a:xfrm>
                  <a:off x="2569648" y="1549182"/>
                  <a:ext cx="706952" cy="559236"/>
                  <a:chOff x="6151051" y="1663521"/>
                  <a:chExt cx="706952" cy="559236"/>
                </a:xfrm>
              </p:grpSpPr>
              <p:cxnSp>
                <p:nvCxnSpPr>
                  <p:cNvPr id="138" name="Straight Arrow Connector 137"/>
                  <p:cNvCxnSpPr/>
                  <p:nvPr/>
                </p:nvCxnSpPr>
                <p:spPr>
                  <a:xfrm rot="5400000">
                    <a:off x="6461748" y="1884853"/>
                    <a:ext cx="264501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9" name="Title 1"/>
                  <p:cNvSpPr txBox="1">
                    <a:spLocks/>
                  </p:cNvSpPr>
                  <p:nvPr/>
                </p:nvSpPr>
                <p:spPr>
                  <a:xfrm>
                    <a:off x="6151051" y="1663521"/>
                    <a:ext cx="706952" cy="559236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i="1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i="1" baseline="-25000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kumimoji="0" lang="en-US" b="0" i="1" u="none" strike="noStrike" kern="1200" cap="none" spc="0" normalizeH="0" baseline="-2500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itchFamily="18" charset="0"/>
                      <a:ea typeface="+mj-ea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86" name="Group 333"/>
              <p:cNvGrpSpPr/>
              <p:nvPr/>
            </p:nvGrpSpPr>
            <p:grpSpPr>
              <a:xfrm>
                <a:off x="301696" y="874219"/>
                <a:ext cx="485775" cy="1371599"/>
                <a:chOff x="600075" y="1458273"/>
                <a:chExt cx="485775" cy="1371599"/>
              </a:xfrm>
            </p:grpSpPr>
            <p:sp>
              <p:nvSpPr>
                <p:cNvPr id="132" name="Oval 131"/>
                <p:cNvSpPr/>
                <p:nvPr/>
              </p:nvSpPr>
              <p:spPr>
                <a:xfrm>
                  <a:off x="600075" y="1915473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3" name="Straight Arrow Connector 132"/>
                <p:cNvCxnSpPr/>
                <p:nvPr/>
              </p:nvCxnSpPr>
              <p:spPr>
                <a:xfrm rot="5400000" flipH="1" flipV="1">
                  <a:off x="685801" y="2139311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>
                  <a:stCxn id="132" idx="0"/>
                </p:cNvCxnSpPr>
                <p:nvPr/>
              </p:nvCxnSpPr>
              <p:spPr>
                <a:xfrm rot="16200000" flipV="1">
                  <a:off x="613966" y="1686476"/>
                  <a:ext cx="457200" cy="79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>
                  <a:stCxn id="132" idx="4"/>
                </p:cNvCxnSpPr>
                <p:nvPr/>
              </p:nvCxnSpPr>
              <p:spPr>
                <a:xfrm rot="16200000" flipH="1">
                  <a:off x="628651" y="2615559"/>
                  <a:ext cx="428625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" name="Straight Connector 86"/>
              <p:cNvCxnSpPr/>
              <p:nvPr/>
            </p:nvCxnSpPr>
            <p:spPr>
              <a:xfrm>
                <a:off x="550792" y="2293524"/>
                <a:ext cx="567938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518020" y="2268018"/>
                <a:ext cx="5497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Group 49"/>
              <p:cNvGrpSpPr/>
              <p:nvPr/>
            </p:nvGrpSpPr>
            <p:grpSpPr>
              <a:xfrm>
                <a:off x="6150016" y="886330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118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21" name="Straight Connector 120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9" name="Straight Connector 118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Title 1"/>
              <p:cNvSpPr txBox="1">
                <a:spLocks/>
              </p:cNvSpPr>
              <p:nvPr/>
            </p:nvSpPr>
            <p:spPr>
              <a:xfrm>
                <a:off x="5295570" y="1192763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sp>
            <p:nvSpPr>
              <p:cNvPr id="91" name="Title 1"/>
              <p:cNvSpPr txBox="1">
                <a:spLocks/>
              </p:cNvSpPr>
              <p:nvPr/>
            </p:nvSpPr>
            <p:spPr>
              <a:xfrm rot="16200000">
                <a:off x="4200864" y="1298124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noProof="0" dirty="0" smtClean="0">
                    <a:latin typeface="Times New Roman" pitchFamily="18" charset="0"/>
                    <a:cs typeface="Times New Roman" pitchFamily="18" charset="0"/>
                  </a:rPr>
                  <a:t> A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92" name="Group 333"/>
              <p:cNvGrpSpPr/>
              <p:nvPr/>
            </p:nvGrpSpPr>
            <p:grpSpPr>
              <a:xfrm rot="10800000">
                <a:off x="5024289" y="895445"/>
                <a:ext cx="485775" cy="1371599"/>
                <a:chOff x="600075" y="1458273"/>
                <a:chExt cx="485775" cy="1371599"/>
              </a:xfrm>
            </p:grpSpPr>
            <p:sp>
              <p:nvSpPr>
                <p:cNvPr id="114" name="Oval 113"/>
                <p:cNvSpPr/>
                <p:nvPr/>
              </p:nvSpPr>
              <p:spPr>
                <a:xfrm>
                  <a:off x="600075" y="1915473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5" name="Straight Arrow Connector 114"/>
                <p:cNvCxnSpPr/>
                <p:nvPr/>
              </p:nvCxnSpPr>
              <p:spPr>
                <a:xfrm rot="5400000" flipH="1" flipV="1">
                  <a:off x="685801" y="2139311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>
                  <a:stCxn id="114" idx="0"/>
                </p:cNvCxnSpPr>
                <p:nvPr/>
              </p:nvCxnSpPr>
              <p:spPr>
                <a:xfrm rot="16200000" flipV="1">
                  <a:off x="613966" y="1686476"/>
                  <a:ext cx="457200" cy="79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>
                  <a:stCxn id="114" idx="4"/>
                </p:cNvCxnSpPr>
                <p:nvPr/>
              </p:nvCxnSpPr>
              <p:spPr>
                <a:xfrm rot="16200000" flipH="1">
                  <a:off x="628651" y="2615559"/>
                  <a:ext cx="428625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49"/>
              <p:cNvGrpSpPr/>
              <p:nvPr/>
            </p:nvGrpSpPr>
            <p:grpSpPr>
              <a:xfrm>
                <a:off x="4084514" y="874219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100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03" name="Straight Connector 102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1" name="Straight Connector 100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491"/>
              <p:cNvGrpSpPr/>
              <p:nvPr/>
            </p:nvGrpSpPr>
            <p:grpSpPr>
              <a:xfrm>
                <a:off x="3537891" y="913716"/>
                <a:ext cx="706952" cy="559236"/>
                <a:chOff x="6151051" y="1663521"/>
                <a:chExt cx="706952" cy="559236"/>
              </a:xfrm>
            </p:grpSpPr>
            <p:cxnSp>
              <p:nvCxnSpPr>
                <p:cNvPr id="98" name="Straight Arrow Connector 97"/>
                <p:cNvCxnSpPr/>
                <p:nvPr/>
              </p:nvCxnSpPr>
              <p:spPr>
                <a:xfrm rot="5400000">
                  <a:off x="6461748" y="1884853"/>
                  <a:ext cx="264501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99" name="Title 1"/>
                <p:cNvSpPr txBox="1">
                  <a:spLocks/>
                </p:cNvSpPr>
                <p:nvPr/>
              </p:nvSpPr>
              <p:spPr>
                <a:xfrm>
                  <a:off x="6151051" y="1663521"/>
                  <a:ext cx="706952" cy="55923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i="1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i="1" baseline="-25000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en-US" b="0" i="1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5" name="Group 497"/>
              <p:cNvGrpSpPr/>
              <p:nvPr/>
            </p:nvGrpSpPr>
            <p:grpSpPr>
              <a:xfrm>
                <a:off x="5648682" y="899399"/>
                <a:ext cx="706952" cy="559236"/>
                <a:chOff x="6151051" y="1663521"/>
                <a:chExt cx="706952" cy="559236"/>
              </a:xfrm>
            </p:grpSpPr>
            <p:cxnSp>
              <p:nvCxnSpPr>
                <p:cNvPr id="96" name="Straight Arrow Connector 95"/>
                <p:cNvCxnSpPr/>
                <p:nvPr/>
              </p:nvCxnSpPr>
              <p:spPr>
                <a:xfrm rot="5400000">
                  <a:off x="6461748" y="1884853"/>
                  <a:ext cx="264501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97" name="Title 1"/>
                <p:cNvSpPr txBox="1">
                  <a:spLocks/>
                </p:cNvSpPr>
                <p:nvPr/>
              </p:nvSpPr>
              <p:spPr>
                <a:xfrm>
                  <a:off x="6151051" y="1663521"/>
                  <a:ext cx="706952" cy="55923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i="1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i="1" baseline="-25000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kumimoji="0" lang="en-US" b="0" i="1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44120" y="619920"/>
              <a:ext cx="8091720" cy="3780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0440" y="607680"/>
                <a:ext cx="8107920" cy="380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770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ee.uci.edu/toolbox/quiz/form/get_image.php?image_id=141917&amp;hash=pdFAzn61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194840" y="283680"/>
              <a:ext cx="7616160" cy="6373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6920" y="271440"/>
                <a:ext cx="7640640" cy="640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40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Nodal Versus Mesh Analysis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2522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method that results in fewer number of equations is more suitable.</a:t>
            </a:r>
          </a:p>
          <a:p>
            <a:pPr lvl="1"/>
            <a:r>
              <a:rPr lang="en-US" sz="1400" dirty="0" smtClean="0"/>
              <a:t>Mesh analysis for networks with many series connected elements </a:t>
            </a:r>
          </a:p>
          <a:p>
            <a:pPr lvl="1"/>
            <a:r>
              <a:rPr lang="en-US" sz="1400" dirty="0" smtClean="0"/>
              <a:t>Nodal Analysis  for networks with many parallel connected elements</a:t>
            </a:r>
          </a:p>
          <a:p>
            <a:pPr>
              <a:buNone/>
            </a:pPr>
            <a:r>
              <a:rPr lang="en-US" sz="1400" dirty="0" smtClean="0"/>
              <a:t>	</a:t>
            </a:r>
            <a:r>
              <a:rPr lang="en-US" sz="1800" dirty="0" smtClean="0"/>
              <a:t>But  also depends on the type of the sources.</a:t>
            </a:r>
          </a:p>
          <a:p>
            <a:pPr lvl="1"/>
            <a:endParaRPr lang="en-US" sz="1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43969" y="3093755"/>
            <a:ext cx="2398030" cy="2499065"/>
            <a:chOff x="516203" y="200277"/>
            <a:chExt cx="3387355" cy="322615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773332" y="913922"/>
              <a:ext cx="89227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73"/>
            <p:cNvGrpSpPr/>
            <p:nvPr/>
          </p:nvGrpSpPr>
          <p:grpSpPr>
            <a:xfrm>
              <a:off x="516211" y="200277"/>
              <a:ext cx="3387347" cy="3226157"/>
              <a:chOff x="516211" y="173383"/>
              <a:chExt cx="3387347" cy="3226157"/>
            </a:xfrm>
          </p:grpSpPr>
          <p:grpSp>
            <p:nvGrpSpPr>
              <p:cNvPr id="7" name="Group 3"/>
              <p:cNvGrpSpPr/>
              <p:nvPr/>
            </p:nvGrpSpPr>
            <p:grpSpPr>
              <a:xfrm>
                <a:off x="516211" y="1980844"/>
                <a:ext cx="160687" cy="1414811"/>
                <a:chOff x="4491663" y="3124200"/>
                <a:chExt cx="160687" cy="1414811"/>
              </a:xfrm>
            </p:grpSpPr>
            <p:grpSp>
              <p:nvGrpSpPr>
                <p:cNvPr id="62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65" name="Straight Connector 6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7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8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9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10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11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12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13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14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15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16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3" name="Straight Connector 4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5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49"/>
              <p:cNvGrpSpPr/>
              <p:nvPr/>
            </p:nvGrpSpPr>
            <p:grpSpPr>
              <a:xfrm>
                <a:off x="2068460" y="1973070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48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51" name="Straight Connector 50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39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45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9" name="Straight Connector 48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itle 1"/>
              <p:cNvSpPr txBox="1">
                <a:spLocks/>
              </p:cNvSpPr>
              <p:nvPr/>
            </p:nvSpPr>
            <p:spPr>
              <a:xfrm>
                <a:off x="1322599" y="22680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grpSp>
            <p:nvGrpSpPr>
              <p:cNvPr id="10" name="Group 450"/>
              <p:cNvGrpSpPr/>
              <p:nvPr/>
            </p:nvGrpSpPr>
            <p:grpSpPr>
              <a:xfrm rot="16200000">
                <a:off x="1125692" y="1204699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42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45" name="Oval 44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550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47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itle 1"/>
              <p:cNvSpPr txBox="1">
                <a:spLocks/>
              </p:cNvSpPr>
              <p:nvPr/>
            </p:nvSpPr>
            <p:spPr>
              <a:xfrm>
                <a:off x="887038" y="122423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10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" name="Group 164"/>
              <p:cNvGrpSpPr/>
              <p:nvPr/>
            </p:nvGrpSpPr>
            <p:grpSpPr>
              <a:xfrm>
                <a:off x="2934374" y="1856558"/>
                <a:ext cx="969184" cy="1542982"/>
                <a:chOff x="2971800" y="1743238"/>
                <a:chExt cx="969184" cy="1542982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3455209" y="2286129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Arrow Connector 37"/>
                <p:cNvCxnSpPr/>
                <p:nvPr/>
              </p:nvCxnSpPr>
              <p:spPr>
                <a:xfrm rot="5400000" flipH="1" flipV="1">
                  <a:off x="3540935" y="2509967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>
                  <a:stCxn id="37" idx="0"/>
                </p:cNvCxnSpPr>
                <p:nvPr/>
              </p:nvCxnSpPr>
              <p:spPr>
                <a:xfrm rot="5400000" flipH="1" flipV="1">
                  <a:off x="3426652" y="2014684"/>
                  <a:ext cx="54289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>
                  <a:stCxn id="37" idx="4"/>
                </p:cNvCxnSpPr>
                <p:nvPr/>
              </p:nvCxnSpPr>
              <p:spPr>
                <a:xfrm rot="5400000">
                  <a:off x="3440939" y="3029062"/>
                  <a:ext cx="51431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itle 1"/>
                <p:cNvSpPr txBox="1">
                  <a:spLocks/>
                </p:cNvSpPr>
                <p:nvPr/>
              </p:nvSpPr>
              <p:spPr>
                <a:xfrm rot="16200000">
                  <a:off x="2762805" y="2163701"/>
                  <a:ext cx="1088673" cy="6706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3 A</a:t>
                  </a:r>
                  <a:endParaRPr kumimoji="0" lang="en-US" b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597087" y="3395655"/>
                <a:ext cx="306851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449"/>
              <p:cNvGrpSpPr/>
              <p:nvPr/>
            </p:nvGrpSpPr>
            <p:grpSpPr>
              <a:xfrm rot="5400000">
                <a:off x="2558768" y="945298"/>
                <a:ext cx="670690" cy="1542982"/>
                <a:chOff x="785404" y="1743246"/>
                <a:chExt cx="670690" cy="1542982"/>
              </a:xfrm>
            </p:grpSpPr>
            <p:sp>
              <p:nvSpPr>
                <p:cNvPr id="24" name="Title 1"/>
                <p:cNvSpPr txBox="1">
                  <a:spLocks/>
                </p:cNvSpPr>
                <p:nvPr/>
              </p:nvSpPr>
              <p:spPr>
                <a:xfrm rot="16200000">
                  <a:off x="576409" y="2163701"/>
                  <a:ext cx="1088673" cy="6706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2 </a:t>
                  </a:r>
                  <a:r>
                    <a:rPr lang="en-US" dirty="0" smtClean="0">
                      <a:solidFill>
                        <a:srgbClr val="00B050"/>
                      </a:solidFill>
                      <a:latin typeface="Symbol" pitchFamily="18" charset="2"/>
                      <a:cs typeface="Times New Roman" pitchFamily="18" charset="0"/>
                    </a:rPr>
                    <a:t>W</a:t>
                  </a:r>
                  <a:endParaRPr kumimoji="0" lang="en-US" b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  <p:grpSp>
              <p:nvGrpSpPr>
                <p:cNvPr id="25" name="Group 405"/>
                <p:cNvGrpSpPr/>
                <p:nvPr/>
              </p:nvGrpSpPr>
              <p:grpSpPr>
                <a:xfrm rot="5400000">
                  <a:off x="604260" y="2434393"/>
                  <a:ext cx="1542982" cy="160687"/>
                  <a:chOff x="1809818" y="1385407"/>
                  <a:chExt cx="1542982" cy="160687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 rot="5400000" flipH="1" flipV="1">
                    <a:off x="2340101" y="1425668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rot="5400000" flipH="1" flipV="1">
                    <a:off x="2239094" y="1405537"/>
                    <a:ext cx="80521" cy="4026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rot="16200000" flipH="1">
                    <a:off x="2259580" y="1425668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rot="5400000" flipH="1" flipV="1">
                    <a:off x="2501143" y="1425668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rot="16200000" flipH="1">
                    <a:off x="2420622" y="1425668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rot="10800000">
                    <a:off x="2903394" y="1465928"/>
                    <a:ext cx="44940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rot="5400000" flipH="1" flipV="1">
                    <a:off x="2662185" y="1425668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rot="16200000" flipH="1">
                    <a:off x="2581664" y="1425668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rot="16200000" flipH="1">
                    <a:off x="2742706" y="1425312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rot="5400000" flipH="1" flipV="1">
                    <a:off x="2843002" y="1485347"/>
                    <a:ext cx="80521" cy="4026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rot="10800000">
                    <a:off x="1809818" y="1465928"/>
                    <a:ext cx="44940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" name="Group 209"/>
              <p:cNvGrpSpPr/>
              <p:nvPr/>
            </p:nvGrpSpPr>
            <p:grpSpPr>
              <a:xfrm rot="5400000">
                <a:off x="1533153" y="-113516"/>
                <a:ext cx="969184" cy="1542982"/>
                <a:chOff x="2971800" y="1743238"/>
                <a:chExt cx="969184" cy="1542982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3455209" y="2286129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 rot="5400000" flipH="1" flipV="1">
                  <a:off x="3540935" y="2509967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stCxn id="19" idx="0"/>
                </p:cNvCxnSpPr>
                <p:nvPr/>
              </p:nvCxnSpPr>
              <p:spPr>
                <a:xfrm rot="5400000" flipH="1" flipV="1">
                  <a:off x="3426652" y="2014684"/>
                  <a:ext cx="54289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>
                  <a:stCxn id="19" idx="4"/>
                </p:cNvCxnSpPr>
                <p:nvPr/>
              </p:nvCxnSpPr>
              <p:spPr>
                <a:xfrm rot="5400000">
                  <a:off x="3440939" y="3029062"/>
                  <a:ext cx="51431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itle 1"/>
                <p:cNvSpPr txBox="1">
                  <a:spLocks/>
                </p:cNvSpPr>
                <p:nvPr/>
              </p:nvSpPr>
              <p:spPr>
                <a:xfrm rot="16200000">
                  <a:off x="2762805" y="2163701"/>
                  <a:ext cx="1088673" cy="6706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5 A</a:t>
                  </a:r>
                  <a:endParaRPr kumimoji="0" lang="en-US" b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3186768" y="1377722"/>
                <a:ext cx="95767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56185" y="1440660"/>
                <a:ext cx="108036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597088" y="898886"/>
                <a:ext cx="64916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6" name="Group 75"/>
          <p:cNvGrpSpPr/>
          <p:nvPr/>
        </p:nvGrpSpPr>
        <p:grpSpPr>
          <a:xfrm>
            <a:off x="3121354" y="2948510"/>
            <a:ext cx="5596772" cy="1066867"/>
            <a:chOff x="-213482" y="914560"/>
            <a:chExt cx="6597725" cy="1426922"/>
          </a:xfrm>
        </p:grpSpPr>
        <p:sp>
          <p:nvSpPr>
            <p:cNvPr id="77" name="Title 1"/>
            <p:cNvSpPr txBox="1">
              <a:spLocks/>
            </p:cNvSpPr>
            <p:nvPr/>
          </p:nvSpPr>
          <p:spPr>
            <a:xfrm rot="16200000">
              <a:off x="-422477" y="129865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latin typeface="Times New Roman" pitchFamily="18" charset="0"/>
                  <a:cs typeface="Times New Roman" pitchFamily="18" charset="0"/>
                </a:rPr>
                <a:t>2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8" name="Group 94"/>
            <p:cNvGrpSpPr/>
            <p:nvPr/>
          </p:nvGrpSpPr>
          <p:grpSpPr>
            <a:xfrm>
              <a:off x="301696" y="914560"/>
              <a:ext cx="6082547" cy="1426922"/>
              <a:chOff x="301696" y="874219"/>
              <a:chExt cx="6082547" cy="1426922"/>
            </a:xfrm>
          </p:grpSpPr>
          <p:grpSp>
            <p:nvGrpSpPr>
              <p:cNvPr id="79" name="Group 3"/>
              <p:cNvGrpSpPr/>
              <p:nvPr/>
            </p:nvGrpSpPr>
            <p:grpSpPr>
              <a:xfrm>
                <a:off x="1665684" y="885802"/>
                <a:ext cx="160687" cy="1414811"/>
                <a:chOff x="4491661" y="3124200"/>
                <a:chExt cx="160687" cy="1414811"/>
              </a:xfrm>
            </p:grpSpPr>
            <p:grpSp>
              <p:nvGrpSpPr>
                <p:cNvPr id="156" name="Group 52"/>
                <p:cNvGrpSpPr/>
                <p:nvPr/>
              </p:nvGrpSpPr>
              <p:grpSpPr>
                <a:xfrm rot="5400000">
                  <a:off x="4169399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59" name="Straight Connector 7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8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9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0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1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3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4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5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7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8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7" name="Straight Connector 5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6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49"/>
              <p:cNvGrpSpPr/>
              <p:nvPr/>
            </p:nvGrpSpPr>
            <p:grpSpPr>
              <a:xfrm>
                <a:off x="3086186" y="885979"/>
                <a:ext cx="160687" cy="1414811"/>
                <a:chOff x="4491663" y="3124200"/>
                <a:chExt cx="160687" cy="1414811"/>
              </a:xfrm>
            </p:grpSpPr>
            <p:grpSp>
              <p:nvGrpSpPr>
                <p:cNvPr id="142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45" name="Straight Connector 144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61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62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3" name="Straight Connector 142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80"/>
              <p:cNvCxnSpPr/>
              <p:nvPr/>
            </p:nvCxnSpPr>
            <p:spPr>
              <a:xfrm rot="10800000">
                <a:off x="550793" y="895445"/>
                <a:ext cx="568010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itle 1"/>
              <p:cNvSpPr txBox="1">
                <a:spLocks/>
              </p:cNvSpPr>
              <p:nvPr/>
            </p:nvSpPr>
            <p:spPr>
              <a:xfrm>
                <a:off x="914400" y="118092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7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itchFamily="18" charset="2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83" name="Title 1"/>
              <p:cNvSpPr txBox="1">
                <a:spLocks/>
              </p:cNvSpPr>
              <p:nvPr/>
            </p:nvSpPr>
            <p:spPr>
              <a:xfrm>
                <a:off x="2340327" y="118092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sp>
            <p:nvSpPr>
              <p:cNvPr id="84" name="Title 1"/>
              <p:cNvSpPr txBox="1">
                <a:spLocks/>
              </p:cNvSpPr>
              <p:nvPr/>
            </p:nvSpPr>
            <p:spPr>
              <a:xfrm>
                <a:off x="3246515" y="1259538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5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grpSp>
            <p:nvGrpSpPr>
              <p:cNvPr id="85" name="Group 504"/>
              <p:cNvGrpSpPr/>
              <p:nvPr/>
            </p:nvGrpSpPr>
            <p:grpSpPr>
              <a:xfrm>
                <a:off x="1208624" y="879897"/>
                <a:ext cx="2057400" cy="559236"/>
                <a:chOff x="1219200" y="1549182"/>
                <a:chExt cx="2057400" cy="559236"/>
              </a:xfrm>
            </p:grpSpPr>
            <p:grpSp>
              <p:nvGrpSpPr>
                <p:cNvPr id="136" name="Group 491"/>
                <p:cNvGrpSpPr/>
                <p:nvPr/>
              </p:nvGrpSpPr>
              <p:grpSpPr>
                <a:xfrm>
                  <a:off x="1219200" y="1549182"/>
                  <a:ext cx="706952" cy="559236"/>
                  <a:chOff x="6151051" y="1663521"/>
                  <a:chExt cx="706952" cy="559236"/>
                </a:xfrm>
              </p:grpSpPr>
              <p:cxnSp>
                <p:nvCxnSpPr>
                  <p:cNvPr id="140" name="Straight Arrow Connector 139"/>
                  <p:cNvCxnSpPr/>
                  <p:nvPr/>
                </p:nvCxnSpPr>
                <p:spPr>
                  <a:xfrm rot="5400000">
                    <a:off x="6461748" y="1884853"/>
                    <a:ext cx="264501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1" name="Title 1"/>
                  <p:cNvSpPr txBox="1">
                    <a:spLocks/>
                  </p:cNvSpPr>
                  <p:nvPr/>
                </p:nvSpPr>
                <p:spPr>
                  <a:xfrm>
                    <a:off x="6151051" y="1663521"/>
                    <a:ext cx="706952" cy="559236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i="1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i="1" baseline="-25000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en-US" b="0" i="1" u="none" strike="noStrike" kern="1200" cap="none" spc="0" normalizeH="0" baseline="-2500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itchFamily="18" charset="0"/>
                      <a:ea typeface="+mj-ea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37" name="Group 497"/>
                <p:cNvGrpSpPr/>
                <p:nvPr/>
              </p:nvGrpSpPr>
              <p:grpSpPr>
                <a:xfrm>
                  <a:off x="2569648" y="1549182"/>
                  <a:ext cx="706952" cy="559236"/>
                  <a:chOff x="6151051" y="1663521"/>
                  <a:chExt cx="706952" cy="559236"/>
                </a:xfrm>
              </p:grpSpPr>
              <p:cxnSp>
                <p:nvCxnSpPr>
                  <p:cNvPr id="138" name="Straight Arrow Connector 137"/>
                  <p:cNvCxnSpPr/>
                  <p:nvPr/>
                </p:nvCxnSpPr>
                <p:spPr>
                  <a:xfrm rot="5400000">
                    <a:off x="6461748" y="1884853"/>
                    <a:ext cx="264501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9" name="Title 1"/>
                  <p:cNvSpPr txBox="1">
                    <a:spLocks/>
                  </p:cNvSpPr>
                  <p:nvPr/>
                </p:nvSpPr>
                <p:spPr>
                  <a:xfrm>
                    <a:off x="6151051" y="1663521"/>
                    <a:ext cx="706952" cy="559236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i="1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i="1" baseline="-25000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kumimoji="0" lang="en-US" b="0" i="1" u="none" strike="noStrike" kern="1200" cap="none" spc="0" normalizeH="0" baseline="-2500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itchFamily="18" charset="0"/>
                      <a:ea typeface="+mj-ea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86" name="Group 333"/>
              <p:cNvGrpSpPr/>
              <p:nvPr/>
            </p:nvGrpSpPr>
            <p:grpSpPr>
              <a:xfrm>
                <a:off x="301696" y="874219"/>
                <a:ext cx="485775" cy="1371599"/>
                <a:chOff x="600075" y="1458273"/>
                <a:chExt cx="485775" cy="1371599"/>
              </a:xfrm>
            </p:grpSpPr>
            <p:sp>
              <p:nvSpPr>
                <p:cNvPr id="132" name="Oval 131"/>
                <p:cNvSpPr/>
                <p:nvPr/>
              </p:nvSpPr>
              <p:spPr>
                <a:xfrm>
                  <a:off x="600075" y="1915473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3" name="Straight Arrow Connector 132"/>
                <p:cNvCxnSpPr/>
                <p:nvPr/>
              </p:nvCxnSpPr>
              <p:spPr>
                <a:xfrm rot="5400000" flipH="1" flipV="1">
                  <a:off x="685801" y="2139311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>
                  <a:stCxn id="132" idx="0"/>
                </p:cNvCxnSpPr>
                <p:nvPr/>
              </p:nvCxnSpPr>
              <p:spPr>
                <a:xfrm rot="16200000" flipV="1">
                  <a:off x="613966" y="1686476"/>
                  <a:ext cx="457200" cy="79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>
                  <a:stCxn id="132" idx="4"/>
                </p:cNvCxnSpPr>
                <p:nvPr/>
              </p:nvCxnSpPr>
              <p:spPr>
                <a:xfrm rot="16200000" flipH="1">
                  <a:off x="628651" y="2615559"/>
                  <a:ext cx="428625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" name="Straight Connector 86"/>
              <p:cNvCxnSpPr/>
              <p:nvPr/>
            </p:nvCxnSpPr>
            <p:spPr>
              <a:xfrm>
                <a:off x="550792" y="2293524"/>
                <a:ext cx="567938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518020" y="2268018"/>
                <a:ext cx="5497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Group 49"/>
              <p:cNvGrpSpPr/>
              <p:nvPr/>
            </p:nvGrpSpPr>
            <p:grpSpPr>
              <a:xfrm>
                <a:off x="6150016" y="886330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118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21" name="Straight Connector 120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9" name="Straight Connector 118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Title 1"/>
              <p:cNvSpPr txBox="1">
                <a:spLocks/>
              </p:cNvSpPr>
              <p:nvPr/>
            </p:nvSpPr>
            <p:spPr>
              <a:xfrm>
                <a:off x="5295570" y="1192763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sp>
            <p:nvSpPr>
              <p:cNvPr id="91" name="Title 1"/>
              <p:cNvSpPr txBox="1">
                <a:spLocks/>
              </p:cNvSpPr>
              <p:nvPr/>
            </p:nvSpPr>
            <p:spPr>
              <a:xfrm rot="16200000">
                <a:off x="4200864" y="1298124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noProof="0" dirty="0" smtClean="0">
                    <a:latin typeface="Times New Roman" pitchFamily="18" charset="0"/>
                    <a:cs typeface="Times New Roman" pitchFamily="18" charset="0"/>
                  </a:rPr>
                  <a:t> A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92" name="Group 333"/>
              <p:cNvGrpSpPr/>
              <p:nvPr/>
            </p:nvGrpSpPr>
            <p:grpSpPr>
              <a:xfrm rot="10800000">
                <a:off x="5024289" y="895445"/>
                <a:ext cx="485775" cy="1371599"/>
                <a:chOff x="600075" y="1458273"/>
                <a:chExt cx="485775" cy="1371599"/>
              </a:xfrm>
            </p:grpSpPr>
            <p:sp>
              <p:nvSpPr>
                <p:cNvPr id="114" name="Oval 113"/>
                <p:cNvSpPr/>
                <p:nvPr/>
              </p:nvSpPr>
              <p:spPr>
                <a:xfrm>
                  <a:off x="600075" y="1915473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5" name="Straight Arrow Connector 114"/>
                <p:cNvCxnSpPr/>
                <p:nvPr/>
              </p:nvCxnSpPr>
              <p:spPr>
                <a:xfrm rot="5400000" flipH="1" flipV="1">
                  <a:off x="685801" y="2139311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>
                  <a:stCxn id="114" idx="0"/>
                </p:cNvCxnSpPr>
                <p:nvPr/>
              </p:nvCxnSpPr>
              <p:spPr>
                <a:xfrm rot="16200000" flipV="1">
                  <a:off x="613966" y="1686476"/>
                  <a:ext cx="457200" cy="79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>
                  <a:stCxn id="114" idx="4"/>
                </p:cNvCxnSpPr>
                <p:nvPr/>
              </p:nvCxnSpPr>
              <p:spPr>
                <a:xfrm rot="16200000" flipH="1">
                  <a:off x="628651" y="2615559"/>
                  <a:ext cx="428625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49"/>
              <p:cNvGrpSpPr/>
              <p:nvPr/>
            </p:nvGrpSpPr>
            <p:grpSpPr>
              <a:xfrm>
                <a:off x="4084514" y="874219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100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03" name="Straight Connector 102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1" name="Straight Connector 100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491"/>
              <p:cNvGrpSpPr/>
              <p:nvPr/>
            </p:nvGrpSpPr>
            <p:grpSpPr>
              <a:xfrm>
                <a:off x="3537891" y="913716"/>
                <a:ext cx="706952" cy="559236"/>
                <a:chOff x="6151051" y="1663521"/>
                <a:chExt cx="706952" cy="559236"/>
              </a:xfrm>
            </p:grpSpPr>
            <p:cxnSp>
              <p:nvCxnSpPr>
                <p:cNvPr id="98" name="Straight Arrow Connector 97"/>
                <p:cNvCxnSpPr/>
                <p:nvPr/>
              </p:nvCxnSpPr>
              <p:spPr>
                <a:xfrm rot="5400000">
                  <a:off x="6461748" y="1884853"/>
                  <a:ext cx="264501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99" name="Title 1"/>
                <p:cNvSpPr txBox="1">
                  <a:spLocks/>
                </p:cNvSpPr>
                <p:nvPr/>
              </p:nvSpPr>
              <p:spPr>
                <a:xfrm>
                  <a:off x="6151051" y="1663521"/>
                  <a:ext cx="706952" cy="55923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i="1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i="1" baseline="-25000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en-US" b="0" i="1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5" name="Group 497"/>
              <p:cNvGrpSpPr/>
              <p:nvPr/>
            </p:nvGrpSpPr>
            <p:grpSpPr>
              <a:xfrm>
                <a:off x="5648682" y="899399"/>
                <a:ext cx="706952" cy="559236"/>
                <a:chOff x="6151051" y="1663521"/>
                <a:chExt cx="706952" cy="559236"/>
              </a:xfrm>
            </p:grpSpPr>
            <p:cxnSp>
              <p:nvCxnSpPr>
                <p:cNvPr id="96" name="Straight Arrow Connector 95"/>
                <p:cNvCxnSpPr/>
                <p:nvPr/>
              </p:nvCxnSpPr>
              <p:spPr>
                <a:xfrm rot="5400000">
                  <a:off x="6461748" y="1884853"/>
                  <a:ext cx="264501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97" name="Title 1"/>
                <p:cNvSpPr txBox="1">
                  <a:spLocks/>
                </p:cNvSpPr>
                <p:nvPr/>
              </p:nvSpPr>
              <p:spPr>
                <a:xfrm>
                  <a:off x="6151051" y="1663521"/>
                  <a:ext cx="706952" cy="55923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i="1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i="1" baseline="-25000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kumimoji="0" lang="en-US" b="0" i="1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70" name="Group 169"/>
          <p:cNvGrpSpPr/>
          <p:nvPr/>
        </p:nvGrpSpPr>
        <p:grpSpPr>
          <a:xfrm>
            <a:off x="4427368" y="4270004"/>
            <a:ext cx="3462902" cy="2456198"/>
            <a:chOff x="301696" y="1422190"/>
            <a:chExt cx="4575104" cy="3512564"/>
          </a:xfrm>
        </p:grpSpPr>
        <p:grpSp>
          <p:nvGrpSpPr>
            <p:cNvPr id="171" name="Group 3"/>
            <p:cNvGrpSpPr/>
            <p:nvPr/>
          </p:nvGrpSpPr>
          <p:grpSpPr>
            <a:xfrm>
              <a:off x="1665686" y="1555087"/>
              <a:ext cx="160687" cy="1414811"/>
              <a:chOff x="4491663" y="3124200"/>
              <a:chExt cx="160687" cy="1414811"/>
            </a:xfrm>
          </p:grpSpPr>
          <p:grpSp>
            <p:nvGrpSpPr>
              <p:cNvPr id="364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67" name="Straight Connector 366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5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5" name="Straight Connector 364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9"/>
            <p:cNvGrpSpPr/>
            <p:nvPr/>
          </p:nvGrpSpPr>
          <p:grpSpPr>
            <a:xfrm rot="16200000">
              <a:off x="2378773" y="847671"/>
              <a:ext cx="160687" cy="1414811"/>
              <a:chOff x="4491665" y="3124200"/>
              <a:chExt cx="160687" cy="1414811"/>
            </a:xfrm>
          </p:grpSpPr>
          <p:grpSp>
            <p:nvGrpSpPr>
              <p:cNvPr id="350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53" name="Straight Connector 35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6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Straight Connector 35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Connector 36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1" name="Straight Connector 35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34"/>
            <p:cNvGrpSpPr/>
            <p:nvPr/>
          </p:nvGrpSpPr>
          <p:grpSpPr>
            <a:xfrm rot="16200000">
              <a:off x="2372906" y="2262480"/>
              <a:ext cx="160687" cy="1414811"/>
              <a:chOff x="4491667" y="3124200"/>
              <a:chExt cx="160687" cy="1414811"/>
            </a:xfrm>
          </p:grpSpPr>
          <p:grpSp>
            <p:nvGrpSpPr>
              <p:cNvPr id="336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39" name="Straight Connector 338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8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Straight Connector 341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Connector 343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Straight Connector 344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49"/>
            <p:cNvGrpSpPr/>
            <p:nvPr/>
          </p:nvGrpSpPr>
          <p:grpSpPr>
            <a:xfrm>
              <a:off x="3086188" y="1555264"/>
              <a:ext cx="160687" cy="1414811"/>
              <a:chOff x="4491665" y="3124200"/>
              <a:chExt cx="160687" cy="1414811"/>
            </a:xfrm>
          </p:grpSpPr>
          <p:grpSp>
            <p:nvGrpSpPr>
              <p:cNvPr id="322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25" name="Straight Connector 9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329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3" name="Straight Connector 322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64"/>
            <p:cNvGrpSpPr/>
            <p:nvPr/>
          </p:nvGrpSpPr>
          <p:grpSpPr>
            <a:xfrm>
              <a:off x="1665338" y="2929093"/>
              <a:ext cx="160687" cy="1414811"/>
              <a:chOff x="4491667" y="3124200"/>
              <a:chExt cx="160687" cy="1414811"/>
            </a:xfrm>
          </p:grpSpPr>
          <p:grpSp>
            <p:nvGrpSpPr>
              <p:cNvPr id="308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11" name="Straight Connector 310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Straight Connector 311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Straight Connector 313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Straight Connector 315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Connector 317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319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11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79"/>
            <p:cNvGrpSpPr/>
            <p:nvPr/>
          </p:nvGrpSpPr>
          <p:grpSpPr>
            <a:xfrm rot="16200000">
              <a:off x="3787712" y="848019"/>
              <a:ext cx="160687" cy="1414811"/>
              <a:chOff x="4491667" y="3124200"/>
              <a:chExt cx="160687" cy="1414811"/>
            </a:xfrm>
          </p:grpSpPr>
          <p:grpSp>
            <p:nvGrpSpPr>
              <p:cNvPr id="294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97" name="Straight Connector 296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5" name="Straight Connector 12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94"/>
            <p:cNvGrpSpPr/>
            <p:nvPr/>
          </p:nvGrpSpPr>
          <p:grpSpPr>
            <a:xfrm rot="16200000">
              <a:off x="3787712" y="2261936"/>
              <a:ext cx="160687" cy="1414811"/>
              <a:chOff x="4491669" y="3124200"/>
              <a:chExt cx="160687" cy="1414811"/>
            </a:xfrm>
          </p:grpSpPr>
          <p:grpSp>
            <p:nvGrpSpPr>
              <p:cNvPr id="280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83" name="Straight Connector 28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1" name="Straight Connector 28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09"/>
            <p:cNvGrpSpPr/>
            <p:nvPr/>
          </p:nvGrpSpPr>
          <p:grpSpPr>
            <a:xfrm>
              <a:off x="4495129" y="1555614"/>
              <a:ext cx="160687" cy="1414811"/>
              <a:chOff x="4491667" y="3124200"/>
              <a:chExt cx="160687" cy="1414811"/>
            </a:xfrm>
          </p:grpSpPr>
          <p:grpSp>
            <p:nvGrpSpPr>
              <p:cNvPr id="266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69" name="Straight Connector 268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276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7" name="Straight Connector 266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24"/>
            <p:cNvGrpSpPr/>
            <p:nvPr/>
          </p:nvGrpSpPr>
          <p:grpSpPr>
            <a:xfrm rot="16200000">
              <a:off x="2372554" y="3636482"/>
              <a:ext cx="160687" cy="1414811"/>
              <a:chOff x="4491671" y="3124200"/>
              <a:chExt cx="160687" cy="1414811"/>
            </a:xfrm>
          </p:grpSpPr>
          <p:grpSp>
            <p:nvGrpSpPr>
              <p:cNvPr id="252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55" name="Straight Connector 254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3" name="Straight Connector 252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39"/>
            <p:cNvGrpSpPr/>
            <p:nvPr/>
          </p:nvGrpSpPr>
          <p:grpSpPr>
            <a:xfrm rot="16200000">
              <a:off x="3794117" y="3636824"/>
              <a:ext cx="160687" cy="1414811"/>
              <a:chOff x="4491673" y="3124200"/>
              <a:chExt cx="160687" cy="1414811"/>
            </a:xfrm>
          </p:grpSpPr>
          <p:grpSp>
            <p:nvGrpSpPr>
              <p:cNvPr id="238" name="Group 52"/>
              <p:cNvGrpSpPr/>
              <p:nvPr/>
            </p:nvGrpSpPr>
            <p:grpSpPr>
              <a:xfrm rot="5400000">
                <a:off x="416941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41" name="Straight Connector 240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9" name="Straight Connector 238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 154"/>
            <p:cNvGrpSpPr/>
            <p:nvPr/>
          </p:nvGrpSpPr>
          <p:grpSpPr>
            <a:xfrm>
              <a:off x="3086729" y="2968812"/>
              <a:ext cx="160687" cy="1414811"/>
              <a:chOff x="4491667" y="3124200"/>
              <a:chExt cx="160687" cy="1414811"/>
            </a:xfrm>
          </p:grpSpPr>
          <p:grpSp>
            <p:nvGrpSpPr>
              <p:cNvPr id="224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27" name="Straight Connector 226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69"/>
            <p:cNvGrpSpPr/>
            <p:nvPr/>
          </p:nvGrpSpPr>
          <p:grpSpPr>
            <a:xfrm>
              <a:off x="4494783" y="2929614"/>
              <a:ext cx="160687" cy="1414811"/>
              <a:chOff x="4491669" y="3124200"/>
              <a:chExt cx="160687" cy="1414811"/>
            </a:xfrm>
          </p:grpSpPr>
          <p:grpSp>
            <p:nvGrpSpPr>
              <p:cNvPr id="210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13" name="Straight Connector 21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3" name="Straight Connector 182"/>
            <p:cNvCxnSpPr/>
            <p:nvPr/>
          </p:nvCxnSpPr>
          <p:spPr>
            <a:xfrm rot="10800000">
              <a:off x="550793" y="1555614"/>
              <a:ext cx="120092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>
              <a:off x="544585" y="4343358"/>
              <a:ext cx="128108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" name="Group 436"/>
            <p:cNvGrpSpPr/>
            <p:nvPr/>
          </p:nvGrpSpPr>
          <p:grpSpPr>
            <a:xfrm>
              <a:off x="914400" y="1850214"/>
              <a:ext cx="1088673" cy="2074721"/>
              <a:chOff x="6248400" y="2050694"/>
              <a:chExt cx="1088673" cy="2074721"/>
            </a:xfrm>
          </p:grpSpPr>
          <p:sp>
            <p:nvSpPr>
              <p:cNvPr id="208" name="Title 1"/>
              <p:cNvSpPr txBox="1">
                <a:spLocks/>
              </p:cNvSpPr>
              <p:nvPr/>
            </p:nvSpPr>
            <p:spPr>
              <a:xfrm>
                <a:off x="6248400" y="2050694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9" name="Title 1"/>
              <p:cNvSpPr txBox="1">
                <a:spLocks/>
              </p:cNvSpPr>
              <p:nvPr/>
            </p:nvSpPr>
            <p:spPr>
              <a:xfrm>
                <a:off x="6248400" y="34547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86" name="Group 439"/>
            <p:cNvGrpSpPr/>
            <p:nvPr/>
          </p:nvGrpSpPr>
          <p:grpSpPr>
            <a:xfrm>
              <a:off x="2340327" y="1850214"/>
              <a:ext cx="1088673" cy="2074721"/>
              <a:chOff x="6248400" y="2050694"/>
              <a:chExt cx="1088673" cy="2074721"/>
            </a:xfrm>
          </p:grpSpPr>
          <p:sp>
            <p:nvSpPr>
              <p:cNvPr id="206" name="Title 1"/>
              <p:cNvSpPr txBox="1">
                <a:spLocks/>
              </p:cNvSpPr>
              <p:nvPr/>
            </p:nvSpPr>
            <p:spPr>
              <a:xfrm>
                <a:off x="6248400" y="2050694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7" name="Title 1"/>
              <p:cNvSpPr txBox="1">
                <a:spLocks/>
              </p:cNvSpPr>
              <p:nvPr/>
            </p:nvSpPr>
            <p:spPr>
              <a:xfrm>
                <a:off x="6248400" y="34547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87" name="Group 442"/>
            <p:cNvGrpSpPr/>
            <p:nvPr/>
          </p:nvGrpSpPr>
          <p:grpSpPr>
            <a:xfrm>
              <a:off x="3788127" y="1828800"/>
              <a:ext cx="1088673" cy="2074721"/>
              <a:chOff x="6248400" y="2050694"/>
              <a:chExt cx="1088673" cy="2074721"/>
            </a:xfrm>
          </p:grpSpPr>
          <p:sp>
            <p:nvSpPr>
              <p:cNvPr id="204" name="Title 1"/>
              <p:cNvSpPr txBox="1">
                <a:spLocks/>
              </p:cNvSpPr>
              <p:nvPr/>
            </p:nvSpPr>
            <p:spPr>
              <a:xfrm>
                <a:off x="6248400" y="2050694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5" name="Title 1"/>
              <p:cNvSpPr txBox="1">
                <a:spLocks/>
              </p:cNvSpPr>
              <p:nvPr/>
            </p:nvSpPr>
            <p:spPr>
              <a:xfrm>
                <a:off x="6248400" y="34547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88" name="Group 457"/>
            <p:cNvGrpSpPr/>
            <p:nvPr/>
          </p:nvGrpSpPr>
          <p:grpSpPr>
            <a:xfrm>
              <a:off x="1916059" y="2821039"/>
              <a:ext cx="2493800" cy="671206"/>
              <a:chOff x="5523966" y="1153632"/>
              <a:chExt cx="2493800" cy="671206"/>
            </a:xfrm>
          </p:grpSpPr>
          <p:sp>
            <p:nvSpPr>
              <p:cNvPr id="202" name="Title 1"/>
              <p:cNvSpPr txBox="1">
                <a:spLocks/>
              </p:cNvSpPr>
              <p:nvPr/>
            </p:nvSpPr>
            <p:spPr>
              <a:xfrm>
                <a:off x="5523966" y="1154155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3" name="Title 1"/>
              <p:cNvSpPr txBox="1">
                <a:spLocks/>
              </p:cNvSpPr>
              <p:nvPr/>
            </p:nvSpPr>
            <p:spPr>
              <a:xfrm>
                <a:off x="6929093" y="11536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89" name="Group 458"/>
            <p:cNvGrpSpPr/>
            <p:nvPr/>
          </p:nvGrpSpPr>
          <p:grpSpPr>
            <a:xfrm>
              <a:off x="1916059" y="4263548"/>
              <a:ext cx="2493800" cy="671206"/>
              <a:chOff x="5523966" y="1153632"/>
              <a:chExt cx="2493800" cy="671206"/>
            </a:xfrm>
          </p:grpSpPr>
          <p:sp>
            <p:nvSpPr>
              <p:cNvPr id="200" name="Title 1"/>
              <p:cNvSpPr txBox="1">
                <a:spLocks/>
              </p:cNvSpPr>
              <p:nvPr/>
            </p:nvSpPr>
            <p:spPr>
              <a:xfrm>
                <a:off x="5523966" y="1154155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1" name="Title 1"/>
              <p:cNvSpPr txBox="1">
                <a:spLocks/>
              </p:cNvSpPr>
              <p:nvPr/>
            </p:nvSpPr>
            <p:spPr>
              <a:xfrm>
                <a:off x="6929093" y="11536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0" name="Group 461"/>
            <p:cNvGrpSpPr/>
            <p:nvPr/>
          </p:nvGrpSpPr>
          <p:grpSpPr>
            <a:xfrm>
              <a:off x="1916059" y="1422190"/>
              <a:ext cx="2493800" cy="671206"/>
              <a:chOff x="5523966" y="1153632"/>
              <a:chExt cx="2493800" cy="671206"/>
            </a:xfrm>
          </p:grpSpPr>
          <p:sp>
            <p:nvSpPr>
              <p:cNvPr id="198" name="Title 1"/>
              <p:cNvSpPr txBox="1">
                <a:spLocks/>
              </p:cNvSpPr>
              <p:nvPr/>
            </p:nvSpPr>
            <p:spPr>
              <a:xfrm>
                <a:off x="5523966" y="1154155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199" name="Title 1"/>
              <p:cNvSpPr txBox="1">
                <a:spLocks/>
              </p:cNvSpPr>
              <p:nvPr/>
            </p:nvSpPr>
            <p:spPr>
              <a:xfrm>
                <a:off x="6929093" y="11536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cxnSp>
          <p:nvCxnSpPr>
            <p:cNvPr id="191" name="Straight Connector 190"/>
            <p:cNvCxnSpPr/>
            <p:nvPr/>
          </p:nvCxnSpPr>
          <p:spPr>
            <a:xfrm rot="5400000" flipH="1" flipV="1">
              <a:off x="171018" y="1929184"/>
              <a:ext cx="74713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5400000">
              <a:off x="156300" y="3949930"/>
              <a:ext cx="78898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" name="Group 282"/>
            <p:cNvGrpSpPr/>
            <p:nvPr/>
          </p:nvGrpSpPr>
          <p:grpSpPr>
            <a:xfrm>
              <a:off x="301696" y="2234982"/>
              <a:ext cx="485775" cy="1371599"/>
              <a:chOff x="600075" y="1458273"/>
              <a:chExt cx="485775" cy="1371599"/>
            </a:xfrm>
          </p:grpSpPr>
          <p:sp>
            <p:nvSpPr>
              <p:cNvPr id="194" name="Oval 193"/>
              <p:cNvSpPr/>
              <p:nvPr/>
            </p:nvSpPr>
            <p:spPr>
              <a:xfrm>
                <a:off x="600075" y="1915473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5" name="Straight Arrow Connector 194"/>
              <p:cNvCxnSpPr/>
              <p:nvPr/>
            </p:nvCxnSpPr>
            <p:spPr>
              <a:xfrm rot="5400000" flipH="1" flipV="1">
                <a:off x="685801" y="2139311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>
                <a:stCxn id="194" idx="0"/>
              </p:cNvCxnSpPr>
              <p:nvPr/>
            </p:nvCxnSpPr>
            <p:spPr>
              <a:xfrm rot="16200000" flipV="1">
                <a:off x="613966" y="1686476"/>
                <a:ext cx="457200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>
                <a:stCxn id="194" idx="4"/>
              </p:cNvCxnSpPr>
              <p:nvPr/>
            </p:nvCxnSpPr>
            <p:spPr>
              <a:xfrm rot="16200000" flipH="1">
                <a:off x="628651" y="2615559"/>
                <a:ext cx="428625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0942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Nodal Versus Mesh Analysis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2522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method that results in fewer number of equations is more suitable.</a:t>
            </a:r>
          </a:p>
          <a:p>
            <a:pPr lvl="1"/>
            <a:r>
              <a:rPr lang="en-US" sz="1400" dirty="0" smtClean="0"/>
              <a:t>Mesh analysis for networks with many series connected elements </a:t>
            </a:r>
          </a:p>
          <a:p>
            <a:pPr lvl="1"/>
            <a:r>
              <a:rPr lang="en-US" sz="1400" dirty="0" smtClean="0"/>
              <a:t>Nodal Analysis  for networks with many parallel connected elements</a:t>
            </a:r>
          </a:p>
          <a:p>
            <a:pPr>
              <a:buNone/>
            </a:pPr>
            <a:r>
              <a:rPr lang="en-US" sz="1400" dirty="0" smtClean="0"/>
              <a:t>	</a:t>
            </a:r>
            <a:r>
              <a:rPr lang="en-US" sz="1800" dirty="0" smtClean="0"/>
              <a:t>But  also depends on the type of the sources.</a:t>
            </a:r>
          </a:p>
          <a:p>
            <a:pPr lvl="1"/>
            <a:endParaRPr lang="en-US" sz="1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43969" y="3093755"/>
            <a:ext cx="2398030" cy="2499065"/>
            <a:chOff x="516203" y="200277"/>
            <a:chExt cx="3387355" cy="322615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773332" y="913922"/>
              <a:ext cx="89227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73"/>
            <p:cNvGrpSpPr/>
            <p:nvPr/>
          </p:nvGrpSpPr>
          <p:grpSpPr>
            <a:xfrm>
              <a:off x="516211" y="200277"/>
              <a:ext cx="3387347" cy="3226157"/>
              <a:chOff x="516211" y="173383"/>
              <a:chExt cx="3387347" cy="3226157"/>
            </a:xfrm>
          </p:grpSpPr>
          <p:grpSp>
            <p:nvGrpSpPr>
              <p:cNvPr id="7" name="Group 3"/>
              <p:cNvGrpSpPr/>
              <p:nvPr/>
            </p:nvGrpSpPr>
            <p:grpSpPr>
              <a:xfrm>
                <a:off x="516211" y="1980844"/>
                <a:ext cx="160687" cy="1414811"/>
                <a:chOff x="4491663" y="3124200"/>
                <a:chExt cx="160687" cy="1414811"/>
              </a:xfrm>
            </p:grpSpPr>
            <p:grpSp>
              <p:nvGrpSpPr>
                <p:cNvPr id="62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65" name="Straight Connector 6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7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8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9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10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11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12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13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14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15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16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3" name="Straight Connector 4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5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49"/>
              <p:cNvGrpSpPr/>
              <p:nvPr/>
            </p:nvGrpSpPr>
            <p:grpSpPr>
              <a:xfrm>
                <a:off x="2068460" y="1973070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48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51" name="Straight Connector 50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39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45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9" name="Straight Connector 48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itle 1"/>
              <p:cNvSpPr txBox="1">
                <a:spLocks/>
              </p:cNvSpPr>
              <p:nvPr/>
            </p:nvSpPr>
            <p:spPr>
              <a:xfrm>
                <a:off x="1322599" y="22680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grpSp>
            <p:nvGrpSpPr>
              <p:cNvPr id="10" name="Group 450"/>
              <p:cNvGrpSpPr/>
              <p:nvPr/>
            </p:nvGrpSpPr>
            <p:grpSpPr>
              <a:xfrm rot="16200000">
                <a:off x="1125692" y="1204699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42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45" name="Oval 44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550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47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itle 1"/>
              <p:cNvSpPr txBox="1">
                <a:spLocks/>
              </p:cNvSpPr>
              <p:nvPr/>
            </p:nvSpPr>
            <p:spPr>
              <a:xfrm>
                <a:off x="887038" y="122423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10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" name="Group 164"/>
              <p:cNvGrpSpPr/>
              <p:nvPr/>
            </p:nvGrpSpPr>
            <p:grpSpPr>
              <a:xfrm>
                <a:off x="2934374" y="1856558"/>
                <a:ext cx="969184" cy="1542982"/>
                <a:chOff x="2971800" y="1743238"/>
                <a:chExt cx="969184" cy="1542982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3455209" y="2286129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Arrow Connector 37"/>
                <p:cNvCxnSpPr/>
                <p:nvPr/>
              </p:nvCxnSpPr>
              <p:spPr>
                <a:xfrm rot="5400000" flipH="1" flipV="1">
                  <a:off x="3540935" y="2509967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>
                  <a:stCxn id="37" idx="0"/>
                </p:cNvCxnSpPr>
                <p:nvPr/>
              </p:nvCxnSpPr>
              <p:spPr>
                <a:xfrm rot="5400000" flipH="1" flipV="1">
                  <a:off x="3426652" y="2014684"/>
                  <a:ext cx="54289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>
                  <a:stCxn id="37" idx="4"/>
                </p:cNvCxnSpPr>
                <p:nvPr/>
              </p:nvCxnSpPr>
              <p:spPr>
                <a:xfrm rot="5400000">
                  <a:off x="3440939" y="3029062"/>
                  <a:ext cx="51431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itle 1"/>
                <p:cNvSpPr txBox="1">
                  <a:spLocks/>
                </p:cNvSpPr>
                <p:nvPr/>
              </p:nvSpPr>
              <p:spPr>
                <a:xfrm rot="16200000">
                  <a:off x="2762805" y="2163701"/>
                  <a:ext cx="1088673" cy="6706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3 A</a:t>
                  </a:r>
                  <a:endParaRPr kumimoji="0" lang="en-US" b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597087" y="3395655"/>
                <a:ext cx="306851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449"/>
              <p:cNvGrpSpPr/>
              <p:nvPr/>
            </p:nvGrpSpPr>
            <p:grpSpPr>
              <a:xfrm rot="5400000">
                <a:off x="2558768" y="945298"/>
                <a:ext cx="670690" cy="1542982"/>
                <a:chOff x="785404" y="1743246"/>
                <a:chExt cx="670690" cy="1542982"/>
              </a:xfrm>
            </p:grpSpPr>
            <p:sp>
              <p:nvSpPr>
                <p:cNvPr id="24" name="Title 1"/>
                <p:cNvSpPr txBox="1">
                  <a:spLocks/>
                </p:cNvSpPr>
                <p:nvPr/>
              </p:nvSpPr>
              <p:spPr>
                <a:xfrm rot="16200000">
                  <a:off x="576409" y="2163701"/>
                  <a:ext cx="1088673" cy="6706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2 </a:t>
                  </a:r>
                  <a:r>
                    <a:rPr lang="en-US" dirty="0" smtClean="0">
                      <a:solidFill>
                        <a:srgbClr val="00B050"/>
                      </a:solidFill>
                      <a:latin typeface="Symbol" pitchFamily="18" charset="2"/>
                      <a:cs typeface="Times New Roman" pitchFamily="18" charset="0"/>
                    </a:rPr>
                    <a:t>W</a:t>
                  </a:r>
                  <a:endParaRPr kumimoji="0" lang="en-US" b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  <p:grpSp>
              <p:nvGrpSpPr>
                <p:cNvPr id="25" name="Group 405"/>
                <p:cNvGrpSpPr/>
                <p:nvPr/>
              </p:nvGrpSpPr>
              <p:grpSpPr>
                <a:xfrm rot="5400000">
                  <a:off x="604260" y="2434393"/>
                  <a:ext cx="1542982" cy="160687"/>
                  <a:chOff x="1809818" y="1385407"/>
                  <a:chExt cx="1542982" cy="160687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 rot="5400000" flipH="1" flipV="1">
                    <a:off x="2340101" y="1425668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rot="5400000" flipH="1" flipV="1">
                    <a:off x="2239094" y="1405537"/>
                    <a:ext cx="80521" cy="4026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rot="16200000" flipH="1">
                    <a:off x="2259580" y="1425668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rot="5400000" flipH="1" flipV="1">
                    <a:off x="2501143" y="1425668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rot="16200000" flipH="1">
                    <a:off x="2420622" y="1425668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rot="10800000">
                    <a:off x="2903394" y="1465928"/>
                    <a:ext cx="44940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rot="5400000" flipH="1" flipV="1">
                    <a:off x="2662185" y="1425668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rot="16200000" flipH="1">
                    <a:off x="2581664" y="1425668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rot="16200000" flipH="1">
                    <a:off x="2742706" y="1425312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rot="5400000" flipH="1" flipV="1">
                    <a:off x="2843002" y="1485347"/>
                    <a:ext cx="80521" cy="4026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rot="10800000">
                    <a:off x="1809818" y="1465928"/>
                    <a:ext cx="44940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" name="Group 209"/>
              <p:cNvGrpSpPr/>
              <p:nvPr/>
            </p:nvGrpSpPr>
            <p:grpSpPr>
              <a:xfrm rot="5400000">
                <a:off x="1533153" y="-113516"/>
                <a:ext cx="969184" cy="1542982"/>
                <a:chOff x="2971800" y="1743238"/>
                <a:chExt cx="969184" cy="1542982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3455209" y="2286129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 rot="5400000" flipH="1" flipV="1">
                  <a:off x="3540935" y="2509967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stCxn id="19" idx="0"/>
                </p:cNvCxnSpPr>
                <p:nvPr/>
              </p:nvCxnSpPr>
              <p:spPr>
                <a:xfrm rot="5400000" flipH="1" flipV="1">
                  <a:off x="3426652" y="2014684"/>
                  <a:ext cx="54289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>
                  <a:stCxn id="19" idx="4"/>
                </p:cNvCxnSpPr>
                <p:nvPr/>
              </p:nvCxnSpPr>
              <p:spPr>
                <a:xfrm rot="5400000">
                  <a:off x="3440939" y="3029062"/>
                  <a:ext cx="51431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itle 1"/>
                <p:cNvSpPr txBox="1">
                  <a:spLocks/>
                </p:cNvSpPr>
                <p:nvPr/>
              </p:nvSpPr>
              <p:spPr>
                <a:xfrm rot="16200000">
                  <a:off x="2762805" y="2163701"/>
                  <a:ext cx="1088673" cy="6706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5 A</a:t>
                  </a:r>
                  <a:endParaRPr kumimoji="0" lang="en-US" b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3186768" y="1377722"/>
                <a:ext cx="95767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56185" y="1440660"/>
                <a:ext cx="108036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597088" y="898886"/>
                <a:ext cx="64916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6" name="Group 75"/>
          <p:cNvGrpSpPr/>
          <p:nvPr/>
        </p:nvGrpSpPr>
        <p:grpSpPr>
          <a:xfrm>
            <a:off x="3121354" y="2948510"/>
            <a:ext cx="5596772" cy="1066867"/>
            <a:chOff x="-213482" y="914560"/>
            <a:chExt cx="6597725" cy="1426922"/>
          </a:xfrm>
        </p:grpSpPr>
        <p:sp>
          <p:nvSpPr>
            <p:cNvPr id="77" name="Title 1"/>
            <p:cNvSpPr txBox="1">
              <a:spLocks/>
            </p:cNvSpPr>
            <p:nvPr/>
          </p:nvSpPr>
          <p:spPr>
            <a:xfrm rot="16200000">
              <a:off x="-422477" y="129865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latin typeface="Times New Roman" pitchFamily="18" charset="0"/>
                  <a:cs typeface="Times New Roman" pitchFamily="18" charset="0"/>
                </a:rPr>
                <a:t>2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8" name="Group 94"/>
            <p:cNvGrpSpPr/>
            <p:nvPr/>
          </p:nvGrpSpPr>
          <p:grpSpPr>
            <a:xfrm>
              <a:off x="301696" y="914560"/>
              <a:ext cx="6082547" cy="1426922"/>
              <a:chOff x="301696" y="874219"/>
              <a:chExt cx="6082547" cy="1426922"/>
            </a:xfrm>
          </p:grpSpPr>
          <p:grpSp>
            <p:nvGrpSpPr>
              <p:cNvPr id="79" name="Group 3"/>
              <p:cNvGrpSpPr/>
              <p:nvPr/>
            </p:nvGrpSpPr>
            <p:grpSpPr>
              <a:xfrm>
                <a:off x="1665684" y="885802"/>
                <a:ext cx="160687" cy="1414811"/>
                <a:chOff x="4491661" y="3124200"/>
                <a:chExt cx="160687" cy="1414811"/>
              </a:xfrm>
            </p:grpSpPr>
            <p:grpSp>
              <p:nvGrpSpPr>
                <p:cNvPr id="156" name="Group 52"/>
                <p:cNvGrpSpPr/>
                <p:nvPr/>
              </p:nvGrpSpPr>
              <p:grpSpPr>
                <a:xfrm rot="5400000">
                  <a:off x="4169399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59" name="Straight Connector 7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8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9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0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1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3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4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5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7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8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7" name="Straight Connector 5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6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49"/>
              <p:cNvGrpSpPr/>
              <p:nvPr/>
            </p:nvGrpSpPr>
            <p:grpSpPr>
              <a:xfrm>
                <a:off x="3086186" y="885979"/>
                <a:ext cx="160687" cy="1414811"/>
                <a:chOff x="4491663" y="3124200"/>
                <a:chExt cx="160687" cy="1414811"/>
              </a:xfrm>
            </p:grpSpPr>
            <p:grpSp>
              <p:nvGrpSpPr>
                <p:cNvPr id="142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45" name="Straight Connector 144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61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62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3" name="Straight Connector 142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80"/>
              <p:cNvCxnSpPr/>
              <p:nvPr/>
            </p:nvCxnSpPr>
            <p:spPr>
              <a:xfrm rot="10800000">
                <a:off x="550793" y="895445"/>
                <a:ext cx="568010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itle 1"/>
              <p:cNvSpPr txBox="1">
                <a:spLocks/>
              </p:cNvSpPr>
              <p:nvPr/>
            </p:nvSpPr>
            <p:spPr>
              <a:xfrm>
                <a:off x="914400" y="118092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7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itchFamily="18" charset="2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83" name="Title 1"/>
              <p:cNvSpPr txBox="1">
                <a:spLocks/>
              </p:cNvSpPr>
              <p:nvPr/>
            </p:nvSpPr>
            <p:spPr>
              <a:xfrm>
                <a:off x="2340327" y="118092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sp>
            <p:nvSpPr>
              <p:cNvPr id="84" name="Title 1"/>
              <p:cNvSpPr txBox="1">
                <a:spLocks/>
              </p:cNvSpPr>
              <p:nvPr/>
            </p:nvSpPr>
            <p:spPr>
              <a:xfrm>
                <a:off x="3246515" y="1259538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5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grpSp>
            <p:nvGrpSpPr>
              <p:cNvPr id="85" name="Group 504"/>
              <p:cNvGrpSpPr/>
              <p:nvPr/>
            </p:nvGrpSpPr>
            <p:grpSpPr>
              <a:xfrm>
                <a:off x="1208624" y="879897"/>
                <a:ext cx="2057400" cy="559236"/>
                <a:chOff x="1219200" y="1549182"/>
                <a:chExt cx="2057400" cy="559236"/>
              </a:xfrm>
            </p:grpSpPr>
            <p:grpSp>
              <p:nvGrpSpPr>
                <p:cNvPr id="136" name="Group 491"/>
                <p:cNvGrpSpPr/>
                <p:nvPr/>
              </p:nvGrpSpPr>
              <p:grpSpPr>
                <a:xfrm>
                  <a:off x="1219200" y="1549182"/>
                  <a:ext cx="706952" cy="559236"/>
                  <a:chOff x="6151051" y="1663521"/>
                  <a:chExt cx="706952" cy="559236"/>
                </a:xfrm>
              </p:grpSpPr>
              <p:cxnSp>
                <p:nvCxnSpPr>
                  <p:cNvPr id="140" name="Straight Arrow Connector 139"/>
                  <p:cNvCxnSpPr/>
                  <p:nvPr/>
                </p:nvCxnSpPr>
                <p:spPr>
                  <a:xfrm rot="5400000">
                    <a:off x="6461748" y="1884853"/>
                    <a:ext cx="264501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1" name="Title 1"/>
                  <p:cNvSpPr txBox="1">
                    <a:spLocks/>
                  </p:cNvSpPr>
                  <p:nvPr/>
                </p:nvSpPr>
                <p:spPr>
                  <a:xfrm>
                    <a:off x="6151051" y="1663521"/>
                    <a:ext cx="706952" cy="559236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i="1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i="1" baseline="-25000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en-US" b="0" i="1" u="none" strike="noStrike" kern="1200" cap="none" spc="0" normalizeH="0" baseline="-2500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itchFamily="18" charset="0"/>
                      <a:ea typeface="+mj-ea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37" name="Group 497"/>
                <p:cNvGrpSpPr/>
                <p:nvPr/>
              </p:nvGrpSpPr>
              <p:grpSpPr>
                <a:xfrm>
                  <a:off x="2569648" y="1549182"/>
                  <a:ext cx="706952" cy="559236"/>
                  <a:chOff x="6151051" y="1663521"/>
                  <a:chExt cx="706952" cy="559236"/>
                </a:xfrm>
              </p:grpSpPr>
              <p:cxnSp>
                <p:nvCxnSpPr>
                  <p:cNvPr id="138" name="Straight Arrow Connector 137"/>
                  <p:cNvCxnSpPr/>
                  <p:nvPr/>
                </p:nvCxnSpPr>
                <p:spPr>
                  <a:xfrm rot="5400000">
                    <a:off x="6461748" y="1884853"/>
                    <a:ext cx="264501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9" name="Title 1"/>
                  <p:cNvSpPr txBox="1">
                    <a:spLocks/>
                  </p:cNvSpPr>
                  <p:nvPr/>
                </p:nvSpPr>
                <p:spPr>
                  <a:xfrm>
                    <a:off x="6151051" y="1663521"/>
                    <a:ext cx="706952" cy="559236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i="1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i="1" baseline="-25000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kumimoji="0" lang="en-US" b="0" i="1" u="none" strike="noStrike" kern="1200" cap="none" spc="0" normalizeH="0" baseline="-2500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itchFamily="18" charset="0"/>
                      <a:ea typeface="+mj-ea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86" name="Group 333"/>
              <p:cNvGrpSpPr/>
              <p:nvPr/>
            </p:nvGrpSpPr>
            <p:grpSpPr>
              <a:xfrm>
                <a:off x="301696" y="874219"/>
                <a:ext cx="485775" cy="1371599"/>
                <a:chOff x="600075" y="1458273"/>
                <a:chExt cx="485775" cy="1371599"/>
              </a:xfrm>
            </p:grpSpPr>
            <p:sp>
              <p:nvSpPr>
                <p:cNvPr id="132" name="Oval 131"/>
                <p:cNvSpPr/>
                <p:nvPr/>
              </p:nvSpPr>
              <p:spPr>
                <a:xfrm>
                  <a:off x="600075" y="1915473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3" name="Straight Arrow Connector 132"/>
                <p:cNvCxnSpPr/>
                <p:nvPr/>
              </p:nvCxnSpPr>
              <p:spPr>
                <a:xfrm rot="5400000" flipH="1" flipV="1">
                  <a:off x="685801" y="2139311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>
                  <a:stCxn id="132" idx="0"/>
                </p:cNvCxnSpPr>
                <p:nvPr/>
              </p:nvCxnSpPr>
              <p:spPr>
                <a:xfrm rot="16200000" flipV="1">
                  <a:off x="613966" y="1686476"/>
                  <a:ext cx="457200" cy="79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>
                  <a:stCxn id="132" idx="4"/>
                </p:cNvCxnSpPr>
                <p:nvPr/>
              </p:nvCxnSpPr>
              <p:spPr>
                <a:xfrm rot="16200000" flipH="1">
                  <a:off x="628651" y="2615559"/>
                  <a:ext cx="428625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" name="Straight Connector 86"/>
              <p:cNvCxnSpPr/>
              <p:nvPr/>
            </p:nvCxnSpPr>
            <p:spPr>
              <a:xfrm>
                <a:off x="550792" y="2293524"/>
                <a:ext cx="567938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518020" y="2268018"/>
                <a:ext cx="5497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Group 49"/>
              <p:cNvGrpSpPr/>
              <p:nvPr/>
            </p:nvGrpSpPr>
            <p:grpSpPr>
              <a:xfrm>
                <a:off x="6150016" y="886330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118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21" name="Straight Connector 120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9" name="Straight Connector 118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Title 1"/>
              <p:cNvSpPr txBox="1">
                <a:spLocks/>
              </p:cNvSpPr>
              <p:nvPr/>
            </p:nvSpPr>
            <p:spPr>
              <a:xfrm>
                <a:off x="5295570" y="1192763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sp>
            <p:nvSpPr>
              <p:cNvPr id="91" name="Title 1"/>
              <p:cNvSpPr txBox="1">
                <a:spLocks/>
              </p:cNvSpPr>
              <p:nvPr/>
            </p:nvSpPr>
            <p:spPr>
              <a:xfrm rot="16200000">
                <a:off x="4200864" y="1298124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noProof="0" dirty="0" smtClean="0">
                    <a:latin typeface="Times New Roman" pitchFamily="18" charset="0"/>
                    <a:cs typeface="Times New Roman" pitchFamily="18" charset="0"/>
                  </a:rPr>
                  <a:t> A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92" name="Group 333"/>
              <p:cNvGrpSpPr/>
              <p:nvPr/>
            </p:nvGrpSpPr>
            <p:grpSpPr>
              <a:xfrm rot="10800000">
                <a:off x="5024289" y="895445"/>
                <a:ext cx="485775" cy="1371599"/>
                <a:chOff x="600075" y="1458273"/>
                <a:chExt cx="485775" cy="1371599"/>
              </a:xfrm>
            </p:grpSpPr>
            <p:sp>
              <p:nvSpPr>
                <p:cNvPr id="114" name="Oval 113"/>
                <p:cNvSpPr/>
                <p:nvPr/>
              </p:nvSpPr>
              <p:spPr>
                <a:xfrm>
                  <a:off x="600075" y="1915473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5" name="Straight Arrow Connector 114"/>
                <p:cNvCxnSpPr/>
                <p:nvPr/>
              </p:nvCxnSpPr>
              <p:spPr>
                <a:xfrm rot="5400000" flipH="1" flipV="1">
                  <a:off x="685801" y="2139311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>
                  <a:stCxn id="114" idx="0"/>
                </p:cNvCxnSpPr>
                <p:nvPr/>
              </p:nvCxnSpPr>
              <p:spPr>
                <a:xfrm rot="16200000" flipV="1">
                  <a:off x="613966" y="1686476"/>
                  <a:ext cx="457200" cy="79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>
                  <a:stCxn id="114" idx="4"/>
                </p:cNvCxnSpPr>
                <p:nvPr/>
              </p:nvCxnSpPr>
              <p:spPr>
                <a:xfrm rot="16200000" flipH="1">
                  <a:off x="628651" y="2615559"/>
                  <a:ext cx="428625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49"/>
              <p:cNvGrpSpPr/>
              <p:nvPr/>
            </p:nvGrpSpPr>
            <p:grpSpPr>
              <a:xfrm>
                <a:off x="4084514" y="874219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100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03" name="Straight Connector 102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1" name="Straight Connector 100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491"/>
              <p:cNvGrpSpPr/>
              <p:nvPr/>
            </p:nvGrpSpPr>
            <p:grpSpPr>
              <a:xfrm>
                <a:off x="3537891" y="913716"/>
                <a:ext cx="706952" cy="559236"/>
                <a:chOff x="6151051" y="1663521"/>
                <a:chExt cx="706952" cy="559236"/>
              </a:xfrm>
            </p:grpSpPr>
            <p:cxnSp>
              <p:nvCxnSpPr>
                <p:cNvPr id="98" name="Straight Arrow Connector 97"/>
                <p:cNvCxnSpPr/>
                <p:nvPr/>
              </p:nvCxnSpPr>
              <p:spPr>
                <a:xfrm rot="5400000">
                  <a:off x="6461748" y="1884853"/>
                  <a:ext cx="264501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99" name="Title 1"/>
                <p:cNvSpPr txBox="1">
                  <a:spLocks/>
                </p:cNvSpPr>
                <p:nvPr/>
              </p:nvSpPr>
              <p:spPr>
                <a:xfrm>
                  <a:off x="6151051" y="1663521"/>
                  <a:ext cx="706952" cy="55923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i="1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i="1" baseline="-25000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en-US" b="0" i="1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5" name="Group 497"/>
              <p:cNvGrpSpPr/>
              <p:nvPr/>
            </p:nvGrpSpPr>
            <p:grpSpPr>
              <a:xfrm>
                <a:off x="5648682" y="899399"/>
                <a:ext cx="706952" cy="559236"/>
                <a:chOff x="6151051" y="1663521"/>
                <a:chExt cx="706952" cy="559236"/>
              </a:xfrm>
            </p:grpSpPr>
            <p:cxnSp>
              <p:nvCxnSpPr>
                <p:cNvPr id="96" name="Straight Arrow Connector 95"/>
                <p:cNvCxnSpPr/>
                <p:nvPr/>
              </p:nvCxnSpPr>
              <p:spPr>
                <a:xfrm rot="5400000">
                  <a:off x="6461748" y="1884853"/>
                  <a:ext cx="264501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97" name="Title 1"/>
                <p:cNvSpPr txBox="1">
                  <a:spLocks/>
                </p:cNvSpPr>
                <p:nvPr/>
              </p:nvSpPr>
              <p:spPr>
                <a:xfrm>
                  <a:off x="6151051" y="1663521"/>
                  <a:ext cx="706952" cy="55923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i="1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i="1" baseline="-25000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kumimoji="0" lang="en-US" b="0" i="1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70" name="Group 169"/>
          <p:cNvGrpSpPr/>
          <p:nvPr/>
        </p:nvGrpSpPr>
        <p:grpSpPr>
          <a:xfrm>
            <a:off x="4427368" y="4270004"/>
            <a:ext cx="3462902" cy="2456198"/>
            <a:chOff x="301696" y="1422190"/>
            <a:chExt cx="4575104" cy="3512564"/>
          </a:xfrm>
        </p:grpSpPr>
        <p:grpSp>
          <p:nvGrpSpPr>
            <p:cNvPr id="171" name="Group 3"/>
            <p:cNvGrpSpPr/>
            <p:nvPr/>
          </p:nvGrpSpPr>
          <p:grpSpPr>
            <a:xfrm>
              <a:off x="1665686" y="1555087"/>
              <a:ext cx="160687" cy="1414811"/>
              <a:chOff x="4491663" y="3124200"/>
              <a:chExt cx="160687" cy="1414811"/>
            </a:xfrm>
          </p:grpSpPr>
          <p:grpSp>
            <p:nvGrpSpPr>
              <p:cNvPr id="364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67" name="Straight Connector 366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5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5" name="Straight Connector 364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9"/>
            <p:cNvGrpSpPr/>
            <p:nvPr/>
          </p:nvGrpSpPr>
          <p:grpSpPr>
            <a:xfrm rot="16200000">
              <a:off x="2378773" y="847671"/>
              <a:ext cx="160687" cy="1414811"/>
              <a:chOff x="4491665" y="3124200"/>
              <a:chExt cx="160687" cy="1414811"/>
            </a:xfrm>
          </p:grpSpPr>
          <p:grpSp>
            <p:nvGrpSpPr>
              <p:cNvPr id="350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53" name="Straight Connector 35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6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Straight Connector 35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Connector 36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1" name="Straight Connector 35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34"/>
            <p:cNvGrpSpPr/>
            <p:nvPr/>
          </p:nvGrpSpPr>
          <p:grpSpPr>
            <a:xfrm rot="16200000">
              <a:off x="2372906" y="2262480"/>
              <a:ext cx="160687" cy="1414811"/>
              <a:chOff x="4491667" y="3124200"/>
              <a:chExt cx="160687" cy="1414811"/>
            </a:xfrm>
          </p:grpSpPr>
          <p:grpSp>
            <p:nvGrpSpPr>
              <p:cNvPr id="336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39" name="Straight Connector 338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8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Straight Connector 341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Connector 343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Straight Connector 344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49"/>
            <p:cNvGrpSpPr/>
            <p:nvPr/>
          </p:nvGrpSpPr>
          <p:grpSpPr>
            <a:xfrm>
              <a:off x="3086188" y="1555264"/>
              <a:ext cx="160687" cy="1414811"/>
              <a:chOff x="4491665" y="3124200"/>
              <a:chExt cx="160687" cy="1414811"/>
            </a:xfrm>
          </p:grpSpPr>
          <p:grpSp>
            <p:nvGrpSpPr>
              <p:cNvPr id="322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25" name="Straight Connector 9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329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3" name="Straight Connector 322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64"/>
            <p:cNvGrpSpPr/>
            <p:nvPr/>
          </p:nvGrpSpPr>
          <p:grpSpPr>
            <a:xfrm>
              <a:off x="1665338" y="2929093"/>
              <a:ext cx="160687" cy="1414811"/>
              <a:chOff x="4491667" y="3124200"/>
              <a:chExt cx="160687" cy="1414811"/>
            </a:xfrm>
          </p:grpSpPr>
          <p:grpSp>
            <p:nvGrpSpPr>
              <p:cNvPr id="308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11" name="Straight Connector 310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Straight Connector 311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Straight Connector 313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Straight Connector 315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Connector 317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319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11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79"/>
            <p:cNvGrpSpPr/>
            <p:nvPr/>
          </p:nvGrpSpPr>
          <p:grpSpPr>
            <a:xfrm rot="16200000">
              <a:off x="3787712" y="848019"/>
              <a:ext cx="160687" cy="1414811"/>
              <a:chOff x="4491667" y="3124200"/>
              <a:chExt cx="160687" cy="1414811"/>
            </a:xfrm>
          </p:grpSpPr>
          <p:grpSp>
            <p:nvGrpSpPr>
              <p:cNvPr id="294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97" name="Straight Connector 296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5" name="Straight Connector 12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94"/>
            <p:cNvGrpSpPr/>
            <p:nvPr/>
          </p:nvGrpSpPr>
          <p:grpSpPr>
            <a:xfrm rot="16200000">
              <a:off x="3787712" y="2261936"/>
              <a:ext cx="160687" cy="1414811"/>
              <a:chOff x="4491669" y="3124200"/>
              <a:chExt cx="160687" cy="1414811"/>
            </a:xfrm>
          </p:grpSpPr>
          <p:grpSp>
            <p:nvGrpSpPr>
              <p:cNvPr id="280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83" name="Straight Connector 28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1" name="Straight Connector 28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09"/>
            <p:cNvGrpSpPr/>
            <p:nvPr/>
          </p:nvGrpSpPr>
          <p:grpSpPr>
            <a:xfrm>
              <a:off x="4495129" y="1555614"/>
              <a:ext cx="160687" cy="1414811"/>
              <a:chOff x="4491667" y="3124200"/>
              <a:chExt cx="160687" cy="1414811"/>
            </a:xfrm>
          </p:grpSpPr>
          <p:grpSp>
            <p:nvGrpSpPr>
              <p:cNvPr id="266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69" name="Straight Connector 268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276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7" name="Straight Connector 266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24"/>
            <p:cNvGrpSpPr/>
            <p:nvPr/>
          </p:nvGrpSpPr>
          <p:grpSpPr>
            <a:xfrm rot="16200000">
              <a:off x="2372554" y="3636482"/>
              <a:ext cx="160687" cy="1414811"/>
              <a:chOff x="4491671" y="3124200"/>
              <a:chExt cx="160687" cy="1414811"/>
            </a:xfrm>
          </p:grpSpPr>
          <p:grpSp>
            <p:nvGrpSpPr>
              <p:cNvPr id="252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55" name="Straight Connector 254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3" name="Straight Connector 252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39"/>
            <p:cNvGrpSpPr/>
            <p:nvPr/>
          </p:nvGrpSpPr>
          <p:grpSpPr>
            <a:xfrm rot="16200000">
              <a:off x="3794117" y="3636824"/>
              <a:ext cx="160687" cy="1414811"/>
              <a:chOff x="4491673" y="3124200"/>
              <a:chExt cx="160687" cy="1414811"/>
            </a:xfrm>
          </p:grpSpPr>
          <p:grpSp>
            <p:nvGrpSpPr>
              <p:cNvPr id="238" name="Group 52"/>
              <p:cNvGrpSpPr/>
              <p:nvPr/>
            </p:nvGrpSpPr>
            <p:grpSpPr>
              <a:xfrm rot="5400000">
                <a:off x="416941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41" name="Straight Connector 240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9" name="Straight Connector 238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 154"/>
            <p:cNvGrpSpPr/>
            <p:nvPr/>
          </p:nvGrpSpPr>
          <p:grpSpPr>
            <a:xfrm>
              <a:off x="3086729" y="2968812"/>
              <a:ext cx="160687" cy="1414811"/>
              <a:chOff x="4491667" y="3124200"/>
              <a:chExt cx="160687" cy="1414811"/>
            </a:xfrm>
          </p:grpSpPr>
          <p:grpSp>
            <p:nvGrpSpPr>
              <p:cNvPr id="224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27" name="Straight Connector 226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69"/>
            <p:cNvGrpSpPr/>
            <p:nvPr/>
          </p:nvGrpSpPr>
          <p:grpSpPr>
            <a:xfrm>
              <a:off x="4494783" y="2929614"/>
              <a:ext cx="160687" cy="1414811"/>
              <a:chOff x="4491669" y="3124200"/>
              <a:chExt cx="160687" cy="1414811"/>
            </a:xfrm>
          </p:grpSpPr>
          <p:grpSp>
            <p:nvGrpSpPr>
              <p:cNvPr id="210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13" name="Straight Connector 21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3" name="Straight Connector 182"/>
            <p:cNvCxnSpPr/>
            <p:nvPr/>
          </p:nvCxnSpPr>
          <p:spPr>
            <a:xfrm rot="10800000">
              <a:off x="550793" y="1555614"/>
              <a:ext cx="120092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>
              <a:off x="544585" y="4343358"/>
              <a:ext cx="128108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" name="Group 436"/>
            <p:cNvGrpSpPr/>
            <p:nvPr/>
          </p:nvGrpSpPr>
          <p:grpSpPr>
            <a:xfrm>
              <a:off x="914400" y="1850214"/>
              <a:ext cx="1088673" cy="2074721"/>
              <a:chOff x="6248400" y="2050694"/>
              <a:chExt cx="1088673" cy="2074721"/>
            </a:xfrm>
          </p:grpSpPr>
          <p:sp>
            <p:nvSpPr>
              <p:cNvPr id="208" name="Title 1"/>
              <p:cNvSpPr txBox="1">
                <a:spLocks/>
              </p:cNvSpPr>
              <p:nvPr/>
            </p:nvSpPr>
            <p:spPr>
              <a:xfrm>
                <a:off x="6248400" y="2050694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9" name="Title 1"/>
              <p:cNvSpPr txBox="1">
                <a:spLocks/>
              </p:cNvSpPr>
              <p:nvPr/>
            </p:nvSpPr>
            <p:spPr>
              <a:xfrm>
                <a:off x="6248400" y="34547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86" name="Group 439"/>
            <p:cNvGrpSpPr/>
            <p:nvPr/>
          </p:nvGrpSpPr>
          <p:grpSpPr>
            <a:xfrm>
              <a:off x="2340327" y="1850214"/>
              <a:ext cx="1088673" cy="2074721"/>
              <a:chOff x="6248400" y="2050694"/>
              <a:chExt cx="1088673" cy="2074721"/>
            </a:xfrm>
          </p:grpSpPr>
          <p:sp>
            <p:nvSpPr>
              <p:cNvPr id="206" name="Title 1"/>
              <p:cNvSpPr txBox="1">
                <a:spLocks/>
              </p:cNvSpPr>
              <p:nvPr/>
            </p:nvSpPr>
            <p:spPr>
              <a:xfrm>
                <a:off x="6248400" y="2050694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7" name="Title 1"/>
              <p:cNvSpPr txBox="1">
                <a:spLocks/>
              </p:cNvSpPr>
              <p:nvPr/>
            </p:nvSpPr>
            <p:spPr>
              <a:xfrm>
                <a:off x="6248400" y="34547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87" name="Group 442"/>
            <p:cNvGrpSpPr/>
            <p:nvPr/>
          </p:nvGrpSpPr>
          <p:grpSpPr>
            <a:xfrm>
              <a:off x="3788127" y="1828800"/>
              <a:ext cx="1088673" cy="2074721"/>
              <a:chOff x="6248400" y="2050694"/>
              <a:chExt cx="1088673" cy="2074721"/>
            </a:xfrm>
          </p:grpSpPr>
          <p:sp>
            <p:nvSpPr>
              <p:cNvPr id="204" name="Title 1"/>
              <p:cNvSpPr txBox="1">
                <a:spLocks/>
              </p:cNvSpPr>
              <p:nvPr/>
            </p:nvSpPr>
            <p:spPr>
              <a:xfrm>
                <a:off x="6248400" y="2050694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5" name="Title 1"/>
              <p:cNvSpPr txBox="1">
                <a:spLocks/>
              </p:cNvSpPr>
              <p:nvPr/>
            </p:nvSpPr>
            <p:spPr>
              <a:xfrm>
                <a:off x="6248400" y="34547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88" name="Group 457"/>
            <p:cNvGrpSpPr/>
            <p:nvPr/>
          </p:nvGrpSpPr>
          <p:grpSpPr>
            <a:xfrm>
              <a:off x="1916059" y="2821039"/>
              <a:ext cx="2493800" cy="671206"/>
              <a:chOff x="5523966" y="1153632"/>
              <a:chExt cx="2493800" cy="671206"/>
            </a:xfrm>
          </p:grpSpPr>
          <p:sp>
            <p:nvSpPr>
              <p:cNvPr id="202" name="Title 1"/>
              <p:cNvSpPr txBox="1">
                <a:spLocks/>
              </p:cNvSpPr>
              <p:nvPr/>
            </p:nvSpPr>
            <p:spPr>
              <a:xfrm>
                <a:off x="5523966" y="1154155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3" name="Title 1"/>
              <p:cNvSpPr txBox="1">
                <a:spLocks/>
              </p:cNvSpPr>
              <p:nvPr/>
            </p:nvSpPr>
            <p:spPr>
              <a:xfrm>
                <a:off x="6929093" y="11536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89" name="Group 458"/>
            <p:cNvGrpSpPr/>
            <p:nvPr/>
          </p:nvGrpSpPr>
          <p:grpSpPr>
            <a:xfrm>
              <a:off x="1916059" y="4263548"/>
              <a:ext cx="2493800" cy="671206"/>
              <a:chOff x="5523966" y="1153632"/>
              <a:chExt cx="2493800" cy="671206"/>
            </a:xfrm>
          </p:grpSpPr>
          <p:sp>
            <p:nvSpPr>
              <p:cNvPr id="200" name="Title 1"/>
              <p:cNvSpPr txBox="1">
                <a:spLocks/>
              </p:cNvSpPr>
              <p:nvPr/>
            </p:nvSpPr>
            <p:spPr>
              <a:xfrm>
                <a:off x="5523966" y="1154155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1" name="Title 1"/>
              <p:cNvSpPr txBox="1">
                <a:spLocks/>
              </p:cNvSpPr>
              <p:nvPr/>
            </p:nvSpPr>
            <p:spPr>
              <a:xfrm>
                <a:off x="6929093" y="11536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0" name="Group 461"/>
            <p:cNvGrpSpPr/>
            <p:nvPr/>
          </p:nvGrpSpPr>
          <p:grpSpPr>
            <a:xfrm>
              <a:off x="1916059" y="1422190"/>
              <a:ext cx="2493800" cy="671206"/>
              <a:chOff x="5523966" y="1153632"/>
              <a:chExt cx="2493800" cy="671206"/>
            </a:xfrm>
          </p:grpSpPr>
          <p:sp>
            <p:nvSpPr>
              <p:cNvPr id="198" name="Title 1"/>
              <p:cNvSpPr txBox="1">
                <a:spLocks/>
              </p:cNvSpPr>
              <p:nvPr/>
            </p:nvSpPr>
            <p:spPr>
              <a:xfrm>
                <a:off x="5523966" y="1154155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199" name="Title 1"/>
              <p:cNvSpPr txBox="1">
                <a:spLocks/>
              </p:cNvSpPr>
              <p:nvPr/>
            </p:nvSpPr>
            <p:spPr>
              <a:xfrm>
                <a:off x="6929093" y="11536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cxnSp>
          <p:nvCxnSpPr>
            <p:cNvPr id="191" name="Straight Connector 190"/>
            <p:cNvCxnSpPr/>
            <p:nvPr/>
          </p:nvCxnSpPr>
          <p:spPr>
            <a:xfrm rot="5400000" flipH="1" flipV="1">
              <a:off x="171018" y="1929184"/>
              <a:ext cx="74713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5400000">
              <a:off x="156300" y="3949930"/>
              <a:ext cx="78898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" name="Group 282"/>
            <p:cNvGrpSpPr/>
            <p:nvPr/>
          </p:nvGrpSpPr>
          <p:grpSpPr>
            <a:xfrm>
              <a:off x="301696" y="2234982"/>
              <a:ext cx="485775" cy="1371599"/>
              <a:chOff x="600075" y="1458273"/>
              <a:chExt cx="485775" cy="1371599"/>
            </a:xfrm>
          </p:grpSpPr>
          <p:sp>
            <p:nvSpPr>
              <p:cNvPr id="194" name="Oval 193"/>
              <p:cNvSpPr/>
              <p:nvPr/>
            </p:nvSpPr>
            <p:spPr>
              <a:xfrm>
                <a:off x="600075" y="1915473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5" name="Straight Arrow Connector 194"/>
              <p:cNvCxnSpPr/>
              <p:nvPr/>
            </p:nvCxnSpPr>
            <p:spPr>
              <a:xfrm rot="5400000" flipH="1" flipV="1">
                <a:off x="685801" y="2139311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>
                <a:stCxn id="194" idx="0"/>
              </p:cNvCxnSpPr>
              <p:nvPr/>
            </p:nvCxnSpPr>
            <p:spPr>
              <a:xfrm rot="16200000" flipV="1">
                <a:off x="613966" y="1686476"/>
                <a:ext cx="457200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>
                <a:stCxn id="194" idx="4"/>
              </p:cNvCxnSpPr>
              <p:nvPr/>
            </p:nvCxnSpPr>
            <p:spPr>
              <a:xfrm rot="16200000" flipH="1">
                <a:off x="628651" y="2615559"/>
                <a:ext cx="428625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578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Nodal Versus Mesh Analysis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2522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method that results in fewer number of equations is more suitable.</a:t>
            </a:r>
          </a:p>
          <a:p>
            <a:pPr lvl="1"/>
            <a:r>
              <a:rPr lang="en-US" sz="1400" dirty="0" smtClean="0"/>
              <a:t>Mesh analysis for networks with many series connected elements </a:t>
            </a:r>
          </a:p>
          <a:p>
            <a:pPr lvl="1"/>
            <a:r>
              <a:rPr lang="en-US" sz="1400" dirty="0" smtClean="0"/>
              <a:t>Nodal Analysis  for networks with many parallel connected elements</a:t>
            </a:r>
          </a:p>
          <a:p>
            <a:pPr>
              <a:buNone/>
            </a:pPr>
            <a:r>
              <a:rPr lang="en-US" sz="1400" dirty="0" smtClean="0"/>
              <a:t>	</a:t>
            </a:r>
            <a:r>
              <a:rPr lang="en-US" sz="1800" dirty="0" smtClean="0"/>
              <a:t>But  also depends on the type of the sources.</a:t>
            </a:r>
          </a:p>
          <a:p>
            <a:pPr lvl="1"/>
            <a:endParaRPr lang="en-US" sz="1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43969" y="3093755"/>
            <a:ext cx="2398030" cy="2499065"/>
            <a:chOff x="516203" y="200277"/>
            <a:chExt cx="3387355" cy="322615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773332" y="913922"/>
              <a:ext cx="89227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73"/>
            <p:cNvGrpSpPr/>
            <p:nvPr/>
          </p:nvGrpSpPr>
          <p:grpSpPr>
            <a:xfrm>
              <a:off x="516211" y="200277"/>
              <a:ext cx="3387347" cy="3226157"/>
              <a:chOff x="516211" y="173383"/>
              <a:chExt cx="3387347" cy="3226157"/>
            </a:xfrm>
          </p:grpSpPr>
          <p:grpSp>
            <p:nvGrpSpPr>
              <p:cNvPr id="7" name="Group 3"/>
              <p:cNvGrpSpPr/>
              <p:nvPr/>
            </p:nvGrpSpPr>
            <p:grpSpPr>
              <a:xfrm>
                <a:off x="516211" y="1980844"/>
                <a:ext cx="160687" cy="1414811"/>
                <a:chOff x="4491663" y="3124200"/>
                <a:chExt cx="160687" cy="1414811"/>
              </a:xfrm>
            </p:grpSpPr>
            <p:grpSp>
              <p:nvGrpSpPr>
                <p:cNvPr id="62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65" name="Straight Connector 6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7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8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9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10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11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12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13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14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15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16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3" name="Straight Connector 4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5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49"/>
              <p:cNvGrpSpPr/>
              <p:nvPr/>
            </p:nvGrpSpPr>
            <p:grpSpPr>
              <a:xfrm>
                <a:off x="2068460" y="1973070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48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51" name="Straight Connector 50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39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45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9" name="Straight Connector 48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itle 1"/>
              <p:cNvSpPr txBox="1">
                <a:spLocks/>
              </p:cNvSpPr>
              <p:nvPr/>
            </p:nvSpPr>
            <p:spPr>
              <a:xfrm>
                <a:off x="1322599" y="22680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grpSp>
            <p:nvGrpSpPr>
              <p:cNvPr id="10" name="Group 450"/>
              <p:cNvGrpSpPr/>
              <p:nvPr/>
            </p:nvGrpSpPr>
            <p:grpSpPr>
              <a:xfrm rot="16200000">
                <a:off x="1125692" y="1204699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42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45" name="Oval 44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550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47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itle 1"/>
              <p:cNvSpPr txBox="1">
                <a:spLocks/>
              </p:cNvSpPr>
              <p:nvPr/>
            </p:nvSpPr>
            <p:spPr>
              <a:xfrm>
                <a:off x="887038" y="122423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10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" name="Group 164"/>
              <p:cNvGrpSpPr/>
              <p:nvPr/>
            </p:nvGrpSpPr>
            <p:grpSpPr>
              <a:xfrm>
                <a:off x="2934374" y="1856558"/>
                <a:ext cx="969184" cy="1542982"/>
                <a:chOff x="2971800" y="1743238"/>
                <a:chExt cx="969184" cy="1542982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3455209" y="2286129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Arrow Connector 37"/>
                <p:cNvCxnSpPr/>
                <p:nvPr/>
              </p:nvCxnSpPr>
              <p:spPr>
                <a:xfrm rot="5400000" flipH="1" flipV="1">
                  <a:off x="3540935" y="2509967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>
                  <a:stCxn id="37" idx="0"/>
                </p:cNvCxnSpPr>
                <p:nvPr/>
              </p:nvCxnSpPr>
              <p:spPr>
                <a:xfrm rot="5400000" flipH="1" flipV="1">
                  <a:off x="3426652" y="2014684"/>
                  <a:ext cx="54289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>
                  <a:stCxn id="37" idx="4"/>
                </p:cNvCxnSpPr>
                <p:nvPr/>
              </p:nvCxnSpPr>
              <p:spPr>
                <a:xfrm rot="5400000">
                  <a:off x="3440939" y="3029062"/>
                  <a:ext cx="51431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itle 1"/>
                <p:cNvSpPr txBox="1">
                  <a:spLocks/>
                </p:cNvSpPr>
                <p:nvPr/>
              </p:nvSpPr>
              <p:spPr>
                <a:xfrm rot="16200000">
                  <a:off x="2762805" y="2163701"/>
                  <a:ext cx="1088673" cy="6706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3 A</a:t>
                  </a:r>
                  <a:endParaRPr kumimoji="0" lang="en-US" b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597087" y="3395655"/>
                <a:ext cx="306851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449"/>
              <p:cNvGrpSpPr/>
              <p:nvPr/>
            </p:nvGrpSpPr>
            <p:grpSpPr>
              <a:xfrm rot="5400000">
                <a:off x="2558768" y="945298"/>
                <a:ext cx="670690" cy="1542982"/>
                <a:chOff x="785404" y="1743246"/>
                <a:chExt cx="670690" cy="1542982"/>
              </a:xfrm>
            </p:grpSpPr>
            <p:sp>
              <p:nvSpPr>
                <p:cNvPr id="24" name="Title 1"/>
                <p:cNvSpPr txBox="1">
                  <a:spLocks/>
                </p:cNvSpPr>
                <p:nvPr/>
              </p:nvSpPr>
              <p:spPr>
                <a:xfrm rot="16200000">
                  <a:off x="576409" y="2163701"/>
                  <a:ext cx="1088673" cy="6706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2 </a:t>
                  </a:r>
                  <a:r>
                    <a:rPr lang="en-US" dirty="0" smtClean="0">
                      <a:solidFill>
                        <a:srgbClr val="00B050"/>
                      </a:solidFill>
                      <a:latin typeface="Symbol" pitchFamily="18" charset="2"/>
                      <a:cs typeface="Times New Roman" pitchFamily="18" charset="0"/>
                    </a:rPr>
                    <a:t>W</a:t>
                  </a:r>
                  <a:endParaRPr kumimoji="0" lang="en-US" b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  <p:grpSp>
              <p:nvGrpSpPr>
                <p:cNvPr id="25" name="Group 405"/>
                <p:cNvGrpSpPr/>
                <p:nvPr/>
              </p:nvGrpSpPr>
              <p:grpSpPr>
                <a:xfrm rot="5400000">
                  <a:off x="604260" y="2434393"/>
                  <a:ext cx="1542982" cy="160687"/>
                  <a:chOff x="1809818" y="1385407"/>
                  <a:chExt cx="1542982" cy="160687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 rot="5400000" flipH="1" flipV="1">
                    <a:off x="2340101" y="1425668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rot="5400000" flipH="1" flipV="1">
                    <a:off x="2239094" y="1405537"/>
                    <a:ext cx="80521" cy="4026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rot="16200000" flipH="1">
                    <a:off x="2259580" y="1425668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rot="5400000" flipH="1" flipV="1">
                    <a:off x="2501143" y="1425668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rot="16200000" flipH="1">
                    <a:off x="2420622" y="1425668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rot="10800000">
                    <a:off x="2903394" y="1465928"/>
                    <a:ext cx="44940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rot="5400000" flipH="1" flipV="1">
                    <a:off x="2662185" y="1425668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rot="16200000" flipH="1">
                    <a:off x="2581664" y="1425668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rot="16200000" flipH="1">
                    <a:off x="2742706" y="1425312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rot="5400000" flipH="1" flipV="1">
                    <a:off x="2843002" y="1485347"/>
                    <a:ext cx="80521" cy="4026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rot="10800000">
                    <a:off x="1809818" y="1465928"/>
                    <a:ext cx="44940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" name="Group 209"/>
              <p:cNvGrpSpPr/>
              <p:nvPr/>
            </p:nvGrpSpPr>
            <p:grpSpPr>
              <a:xfrm rot="5400000">
                <a:off x="1533153" y="-113516"/>
                <a:ext cx="969184" cy="1542982"/>
                <a:chOff x="2971800" y="1743238"/>
                <a:chExt cx="969184" cy="1542982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3455209" y="2286129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 rot="5400000" flipH="1" flipV="1">
                  <a:off x="3540935" y="2509967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stCxn id="19" idx="0"/>
                </p:cNvCxnSpPr>
                <p:nvPr/>
              </p:nvCxnSpPr>
              <p:spPr>
                <a:xfrm rot="5400000" flipH="1" flipV="1">
                  <a:off x="3426652" y="2014684"/>
                  <a:ext cx="54289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>
                  <a:stCxn id="19" idx="4"/>
                </p:cNvCxnSpPr>
                <p:nvPr/>
              </p:nvCxnSpPr>
              <p:spPr>
                <a:xfrm rot="5400000">
                  <a:off x="3440939" y="3029062"/>
                  <a:ext cx="51431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itle 1"/>
                <p:cNvSpPr txBox="1">
                  <a:spLocks/>
                </p:cNvSpPr>
                <p:nvPr/>
              </p:nvSpPr>
              <p:spPr>
                <a:xfrm rot="16200000">
                  <a:off x="2762805" y="2163701"/>
                  <a:ext cx="1088673" cy="6706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5 A</a:t>
                  </a:r>
                  <a:endParaRPr kumimoji="0" lang="en-US" b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3186768" y="1377722"/>
                <a:ext cx="95767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56185" y="1440660"/>
                <a:ext cx="108036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597088" y="898886"/>
                <a:ext cx="64916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6" name="Group 75"/>
          <p:cNvGrpSpPr/>
          <p:nvPr/>
        </p:nvGrpSpPr>
        <p:grpSpPr>
          <a:xfrm>
            <a:off x="3121354" y="2948510"/>
            <a:ext cx="5596772" cy="1066867"/>
            <a:chOff x="-213482" y="914560"/>
            <a:chExt cx="6597725" cy="1426922"/>
          </a:xfrm>
        </p:grpSpPr>
        <p:sp>
          <p:nvSpPr>
            <p:cNvPr id="77" name="Title 1"/>
            <p:cNvSpPr txBox="1">
              <a:spLocks/>
            </p:cNvSpPr>
            <p:nvPr/>
          </p:nvSpPr>
          <p:spPr>
            <a:xfrm rot="16200000">
              <a:off x="-422477" y="129865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latin typeface="Times New Roman" pitchFamily="18" charset="0"/>
                  <a:cs typeface="Times New Roman" pitchFamily="18" charset="0"/>
                </a:rPr>
                <a:t>2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8" name="Group 94"/>
            <p:cNvGrpSpPr/>
            <p:nvPr/>
          </p:nvGrpSpPr>
          <p:grpSpPr>
            <a:xfrm>
              <a:off x="301696" y="914560"/>
              <a:ext cx="6082547" cy="1426922"/>
              <a:chOff x="301696" y="874219"/>
              <a:chExt cx="6082547" cy="1426922"/>
            </a:xfrm>
          </p:grpSpPr>
          <p:grpSp>
            <p:nvGrpSpPr>
              <p:cNvPr id="79" name="Group 3"/>
              <p:cNvGrpSpPr/>
              <p:nvPr/>
            </p:nvGrpSpPr>
            <p:grpSpPr>
              <a:xfrm>
                <a:off x="1665684" y="885802"/>
                <a:ext cx="160687" cy="1414811"/>
                <a:chOff x="4491661" y="3124200"/>
                <a:chExt cx="160687" cy="1414811"/>
              </a:xfrm>
            </p:grpSpPr>
            <p:grpSp>
              <p:nvGrpSpPr>
                <p:cNvPr id="156" name="Group 52"/>
                <p:cNvGrpSpPr/>
                <p:nvPr/>
              </p:nvGrpSpPr>
              <p:grpSpPr>
                <a:xfrm rot="5400000">
                  <a:off x="4169399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59" name="Straight Connector 7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8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9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0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1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3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4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5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7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8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7" name="Straight Connector 5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6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49"/>
              <p:cNvGrpSpPr/>
              <p:nvPr/>
            </p:nvGrpSpPr>
            <p:grpSpPr>
              <a:xfrm>
                <a:off x="3086186" y="885979"/>
                <a:ext cx="160687" cy="1414811"/>
                <a:chOff x="4491663" y="3124200"/>
                <a:chExt cx="160687" cy="1414811"/>
              </a:xfrm>
            </p:grpSpPr>
            <p:grpSp>
              <p:nvGrpSpPr>
                <p:cNvPr id="142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45" name="Straight Connector 144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61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62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3" name="Straight Connector 142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80"/>
              <p:cNvCxnSpPr/>
              <p:nvPr/>
            </p:nvCxnSpPr>
            <p:spPr>
              <a:xfrm rot="10800000">
                <a:off x="550793" y="895445"/>
                <a:ext cx="568010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itle 1"/>
              <p:cNvSpPr txBox="1">
                <a:spLocks/>
              </p:cNvSpPr>
              <p:nvPr/>
            </p:nvSpPr>
            <p:spPr>
              <a:xfrm>
                <a:off x="914400" y="118092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7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itchFamily="18" charset="2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83" name="Title 1"/>
              <p:cNvSpPr txBox="1">
                <a:spLocks/>
              </p:cNvSpPr>
              <p:nvPr/>
            </p:nvSpPr>
            <p:spPr>
              <a:xfrm>
                <a:off x="2340327" y="118092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sp>
            <p:nvSpPr>
              <p:cNvPr id="84" name="Title 1"/>
              <p:cNvSpPr txBox="1">
                <a:spLocks/>
              </p:cNvSpPr>
              <p:nvPr/>
            </p:nvSpPr>
            <p:spPr>
              <a:xfrm>
                <a:off x="3246515" y="1259538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5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grpSp>
            <p:nvGrpSpPr>
              <p:cNvPr id="85" name="Group 504"/>
              <p:cNvGrpSpPr/>
              <p:nvPr/>
            </p:nvGrpSpPr>
            <p:grpSpPr>
              <a:xfrm>
                <a:off x="1208624" y="879897"/>
                <a:ext cx="2057400" cy="559236"/>
                <a:chOff x="1219200" y="1549182"/>
                <a:chExt cx="2057400" cy="559236"/>
              </a:xfrm>
            </p:grpSpPr>
            <p:grpSp>
              <p:nvGrpSpPr>
                <p:cNvPr id="136" name="Group 491"/>
                <p:cNvGrpSpPr/>
                <p:nvPr/>
              </p:nvGrpSpPr>
              <p:grpSpPr>
                <a:xfrm>
                  <a:off x="1219200" y="1549182"/>
                  <a:ext cx="706952" cy="559236"/>
                  <a:chOff x="6151051" y="1663521"/>
                  <a:chExt cx="706952" cy="559236"/>
                </a:xfrm>
              </p:grpSpPr>
              <p:cxnSp>
                <p:nvCxnSpPr>
                  <p:cNvPr id="140" name="Straight Arrow Connector 139"/>
                  <p:cNvCxnSpPr/>
                  <p:nvPr/>
                </p:nvCxnSpPr>
                <p:spPr>
                  <a:xfrm rot="5400000">
                    <a:off x="6461748" y="1884853"/>
                    <a:ext cx="264501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1" name="Title 1"/>
                  <p:cNvSpPr txBox="1">
                    <a:spLocks/>
                  </p:cNvSpPr>
                  <p:nvPr/>
                </p:nvSpPr>
                <p:spPr>
                  <a:xfrm>
                    <a:off x="6151051" y="1663521"/>
                    <a:ext cx="706952" cy="559236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i="1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i="1" baseline="-25000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en-US" b="0" i="1" u="none" strike="noStrike" kern="1200" cap="none" spc="0" normalizeH="0" baseline="-2500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itchFamily="18" charset="0"/>
                      <a:ea typeface="+mj-ea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37" name="Group 497"/>
                <p:cNvGrpSpPr/>
                <p:nvPr/>
              </p:nvGrpSpPr>
              <p:grpSpPr>
                <a:xfrm>
                  <a:off x="2569648" y="1549182"/>
                  <a:ext cx="706952" cy="559236"/>
                  <a:chOff x="6151051" y="1663521"/>
                  <a:chExt cx="706952" cy="559236"/>
                </a:xfrm>
              </p:grpSpPr>
              <p:cxnSp>
                <p:nvCxnSpPr>
                  <p:cNvPr id="138" name="Straight Arrow Connector 137"/>
                  <p:cNvCxnSpPr/>
                  <p:nvPr/>
                </p:nvCxnSpPr>
                <p:spPr>
                  <a:xfrm rot="5400000">
                    <a:off x="6461748" y="1884853"/>
                    <a:ext cx="264501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9" name="Title 1"/>
                  <p:cNvSpPr txBox="1">
                    <a:spLocks/>
                  </p:cNvSpPr>
                  <p:nvPr/>
                </p:nvSpPr>
                <p:spPr>
                  <a:xfrm>
                    <a:off x="6151051" y="1663521"/>
                    <a:ext cx="706952" cy="559236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i="1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i="1" baseline="-25000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kumimoji="0" lang="en-US" b="0" i="1" u="none" strike="noStrike" kern="1200" cap="none" spc="0" normalizeH="0" baseline="-2500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itchFamily="18" charset="0"/>
                      <a:ea typeface="+mj-ea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86" name="Group 333"/>
              <p:cNvGrpSpPr/>
              <p:nvPr/>
            </p:nvGrpSpPr>
            <p:grpSpPr>
              <a:xfrm>
                <a:off x="301696" y="874219"/>
                <a:ext cx="485775" cy="1371599"/>
                <a:chOff x="600075" y="1458273"/>
                <a:chExt cx="485775" cy="1371599"/>
              </a:xfrm>
            </p:grpSpPr>
            <p:sp>
              <p:nvSpPr>
                <p:cNvPr id="132" name="Oval 131"/>
                <p:cNvSpPr/>
                <p:nvPr/>
              </p:nvSpPr>
              <p:spPr>
                <a:xfrm>
                  <a:off x="600075" y="1915473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3" name="Straight Arrow Connector 132"/>
                <p:cNvCxnSpPr/>
                <p:nvPr/>
              </p:nvCxnSpPr>
              <p:spPr>
                <a:xfrm rot="5400000" flipH="1" flipV="1">
                  <a:off x="685801" y="2139311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>
                  <a:stCxn id="132" idx="0"/>
                </p:cNvCxnSpPr>
                <p:nvPr/>
              </p:nvCxnSpPr>
              <p:spPr>
                <a:xfrm rot="16200000" flipV="1">
                  <a:off x="613966" y="1686476"/>
                  <a:ext cx="457200" cy="79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>
                  <a:stCxn id="132" idx="4"/>
                </p:cNvCxnSpPr>
                <p:nvPr/>
              </p:nvCxnSpPr>
              <p:spPr>
                <a:xfrm rot="16200000" flipH="1">
                  <a:off x="628651" y="2615559"/>
                  <a:ext cx="428625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" name="Straight Connector 86"/>
              <p:cNvCxnSpPr/>
              <p:nvPr/>
            </p:nvCxnSpPr>
            <p:spPr>
              <a:xfrm>
                <a:off x="550792" y="2293524"/>
                <a:ext cx="567938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518020" y="2268018"/>
                <a:ext cx="5497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Group 49"/>
              <p:cNvGrpSpPr/>
              <p:nvPr/>
            </p:nvGrpSpPr>
            <p:grpSpPr>
              <a:xfrm>
                <a:off x="6150016" y="886330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118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21" name="Straight Connector 120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9" name="Straight Connector 118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Title 1"/>
              <p:cNvSpPr txBox="1">
                <a:spLocks/>
              </p:cNvSpPr>
              <p:nvPr/>
            </p:nvSpPr>
            <p:spPr>
              <a:xfrm>
                <a:off x="5295570" y="1192763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sp>
            <p:nvSpPr>
              <p:cNvPr id="91" name="Title 1"/>
              <p:cNvSpPr txBox="1">
                <a:spLocks/>
              </p:cNvSpPr>
              <p:nvPr/>
            </p:nvSpPr>
            <p:spPr>
              <a:xfrm rot="16200000">
                <a:off x="4200864" y="1298124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noProof="0" dirty="0" smtClean="0">
                    <a:latin typeface="Times New Roman" pitchFamily="18" charset="0"/>
                    <a:cs typeface="Times New Roman" pitchFamily="18" charset="0"/>
                  </a:rPr>
                  <a:t> A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92" name="Group 333"/>
              <p:cNvGrpSpPr/>
              <p:nvPr/>
            </p:nvGrpSpPr>
            <p:grpSpPr>
              <a:xfrm rot="10800000">
                <a:off x="5024289" y="895445"/>
                <a:ext cx="485775" cy="1371599"/>
                <a:chOff x="600075" y="1458273"/>
                <a:chExt cx="485775" cy="1371599"/>
              </a:xfrm>
            </p:grpSpPr>
            <p:sp>
              <p:nvSpPr>
                <p:cNvPr id="114" name="Oval 113"/>
                <p:cNvSpPr/>
                <p:nvPr/>
              </p:nvSpPr>
              <p:spPr>
                <a:xfrm>
                  <a:off x="600075" y="1915473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5" name="Straight Arrow Connector 114"/>
                <p:cNvCxnSpPr/>
                <p:nvPr/>
              </p:nvCxnSpPr>
              <p:spPr>
                <a:xfrm rot="5400000" flipH="1" flipV="1">
                  <a:off x="685801" y="2139311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>
                  <a:stCxn id="114" idx="0"/>
                </p:cNvCxnSpPr>
                <p:nvPr/>
              </p:nvCxnSpPr>
              <p:spPr>
                <a:xfrm rot="16200000" flipV="1">
                  <a:off x="613966" y="1686476"/>
                  <a:ext cx="457200" cy="79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>
                  <a:stCxn id="114" idx="4"/>
                </p:cNvCxnSpPr>
                <p:nvPr/>
              </p:nvCxnSpPr>
              <p:spPr>
                <a:xfrm rot="16200000" flipH="1">
                  <a:off x="628651" y="2615559"/>
                  <a:ext cx="428625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49"/>
              <p:cNvGrpSpPr/>
              <p:nvPr/>
            </p:nvGrpSpPr>
            <p:grpSpPr>
              <a:xfrm>
                <a:off x="4084514" y="874219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100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03" name="Straight Connector 102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1" name="Straight Connector 100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491"/>
              <p:cNvGrpSpPr/>
              <p:nvPr/>
            </p:nvGrpSpPr>
            <p:grpSpPr>
              <a:xfrm>
                <a:off x="3537891" y="913716"/>
                <a:ext cx="706952" cy="559236"/>
                <a:chOff x="6151051" y="1663521"/>
                <a:chExt cx="706952" cy="559236"/>
              </a:xfrm>
            </p:grpSpPr>
            <p:cxnSp>
              <p:nvCxnSpPr>
                <p:cNvPr id="98" name="Straight Arrow Connector 97"/>
                <p:cNvCxnSpPr/>
                <p:nvPr/>
              </p:nvCxnSpPr>
              <p:spPr>
                <a:xfrm rot="5400000">
                  <a:off x="6461748" y="1884853"/>
                  <a:ext cx="264501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99" name="Title 1"/>
                <p:cNvSpPr txBox="1">
                  <a:spLocks/>
                </p:cNvSpPr>
                <p:nvPr/>
              </p:nvSpPr>
              <p:spPr>
                <a:xfrm>
                  <a:off x="6151051" y="1663521"/>
                  <a:ext cx="706952" cy="55923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i="1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i="1" baseline="-25000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en-US" b="0" i="1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5" name="Group 497"/>
              <p:cNvGrpSpPr/>
              <p:nvPr/>
            </p:nvGrpSpPr>
            <p:grpSpPr>
              <a:xfrm>
                <a:off x="5648682" y="899399"/>
                <a:ext cx="706952" cy="559236"/>
                <a:chOff x="6151051" y="1663521"/>
                <a:chExt cx="706952" cy="559236"/>
              </a:xfrm>
            </p:grpSpPr>
            <p:cxnSp>
              <p:nvCxnSpPr>
                <p:cNvPr id="96" name="Straight Arrow Connector 95"/>
                <p:cNvCxnSpPr/>
                <p:nvPr/>
              </p:nvCxnSpPr>
              <p:spPr>
                <a:xfrm rot="5400000">
                  <a:off x="6461748" y="1884853"/>
                  <a:ext cx="264501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97" name="Title 1"/>
                <p:cNvSpPr txBox="1">
                  <a:spLocks/>
                </p:cNvSpPr>
                <p:nvPr/>
              </p:nvSpPr>
              <p:spPr>
                <a:xfrm>
                  <a:off x="6151051" y="1663521"/>
                  <a:ext cx="706952" cy="55923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i="1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i="1" baseline="-25000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kumimoji="0" lang="en-US" b="0" i="1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70" name="Group 169"/>
          <p:cNvGrpSpPr/>
          <p:nvPr/>
        </p:nvGrpSpPr>
        <p:grpSpPr>
          <a:xfrm>
            <a:off x="4427368" y="4270004"/>
            <a:ext cx="3462902" cy="2456198"/>
            <a:chOff x="301696" y="1422190"/>
            <a:chExt cx="4575104" cy="3512564"/>
          </a:xfrm>
        </p:grpSpPr>
        <p:grpSp>
          <p:nvGrpSpPr>
            <p:cNvPr id="171" name="Group 3"/>
            <p:cNvGrpSpPr/>
            <p:nvPr/>
          </p:nvGrpSpPr>
          <p:grpSpPr>
            <a:xfrm>
              <a:off x="1665686" y="1555087"/>
              <a:ext cx="160687" cy="1414811"/>
              <a:chOff x="4491663" y="3124200"/>
              <a:chExt cx="160687" cy="1414811"/>
            </a:xfrm>
          </p:grpSpPr>
          <p:grpSp>
            <p:nvGrpSpPr>
              <p:cNvPr id="364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67" name="Straight Connector 366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5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5" name="Straight Connector 364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9"/>
            <p:cNvGrpSpPr/>
            <p:nvPr/>
          </p:nvGrpSpPr>
          <p:grpSpPr>
            <a:xfrm rot="16200000">
              <a:off x="2378773" y="847671"/>
              <a:ext cx="160687" cy="1414811"/>
              <a:chOff x="4491665" y="3124200"/>
              <a:chExt cx="160687" cy="1414811"/>
            </a:xfrm>
          </p:grpSpPr>
          <p:grpSp>
            <p:nvGrpSpPr>
              <p:cNvPr id="350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53" name="Straight Connector 35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6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Straight Connector 35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Connector 36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1" name="Straight Connector 35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34"/>
            <p:cNvGrpSpPr/>
            <p:nvPr/>
          </p:nvGrpSpPr>
          <p:grpSpPr>
            <a:xfrm rot="16200000">
              <a:off x="2372906" y="2262480"/>
              <a:ext cx="160687" cy="1414811"/>
              <a:chOff x="4491667" y="3124200"/>
              <a:chExt cx="160687" cy="1414811"/>
            </a:xfrm>
          </p:grpSpPr>
          <p:grpSp>
            <p:nvGrpSpPr>
              <p:cNvPr id="336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39" name="Straight Connector 338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8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Straight Connector 341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Connector 343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Straight Connector 344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49"/>
            <p:cNvGrpSpPr/>
            <p:nvPr/>
          </p:nvGrpSpPr>
          <p:grpSpPr>
            <a:xfrm>
              <a:off x="3086188" y="1555264"/>
              <a:ext cx="160687" cy="1414811"/>
              <a:chOff x="4491665" y="3124200"/>
              <a:chExt cx="160687" cy="1414811"/>
            </a:xfrm>
          </p:grpSpPr>
          <p:grpSp>
            <p:nvGrpSpPr>
              <p:cNvPr id="322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25" name="Straight Connector 9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329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3" name="Straight Connector 322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64"/>
            <p:cNvGrpSpPr/>
            <p:nvPr/>
          </p:nvGrpSpPr>
          <p:grpSpPr>
            <a:xfrm>
              <a:off x="1665338" y="2929093"/>
              <a:ext cx="160687" cy="1414811"/>
              <a:chOff x="4491667" y="3124200"/>
              <a:chExt cx="160687" cy="1414811"/>
            </a:xfrm>
          </p:grpSpPr>
          <p:grpSp>
            <p:nvGrpSpPr>
              <p:cNvPr id="308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11" name="Straight Connector 310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Straight Connector 311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Straight Connector 313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Straight Connector 315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Connector 317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319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11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79"/>
            <p:cNvGrpSpPr/>
            <p:nvPr/>
          </p:nvGrpSpPr>
          <p:grpSpPr>
            <a:xfrm rot="16200000">
              <a:off x="3787712" y="848019"/>
              <a:ext cx="160687" cy="1414811"/>
              <a:chOff x="4491667" y="3124200"/>
              <a:chExt cx="160687" cy="1414811"/>
            </a:xfrm>
          </p:grpSpPr>
          <p:grpSp>
            <p:nvGrpSpPr>
              <p:cNvPr id="294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97" name="Straight Connector 296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5" name="Straight Connector 12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94"/>
            <p:cNvGrpSpPr/>
            <p:nvPr/>
          </p:nvGrpSpPr>
          <p:grpSpPr>
            <a:xfrm rot="16200000">
              <a:off x="3787712" y="2261936"/>
              <a:ext cx="160687" cy="1414811"/>
              <a:chOff x="4491669" y="3124200"/>
              <a:chExt cx="160687" cy="1414811"/>
            </a:xfrm>
          </p:grpSpPr>
          <p:grpSp>
            <p:nvGrpSpPr>
              <p:cNvPr id="280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83" name="Straight Connector 28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1" name="Straight Connector 28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09"/>
            <p:cNvGrpSpPr/>
            <p:nvPr/>
          </p:nvGrpSpPr>
          <p:grpSpPr>
            <a:xfrm>
              <a:off x="4495129" y="1555614"/>
              <a:ext cx="160687" cy="1414811"/>
              <a:chOff x="4491667" y="3124200"/>
              <a:chExt cx="160687" cy="1414811"/>
            </a:xfrm>
          </p:grpSpPr>
          <p:grpSp>
            <p:nvGrpSpPr>
              <p:cNvPr id="266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69" name="Straight Connector 268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276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7" name="Straight Connector 266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24"/>
            <p:cNvGrpSpPr/>
            <p:nvPr/>
          </p:nvGrpSpPr>
          <p:grpSpPr>
            <a:xfrm rot="16200000">
              <a:off x="2372554" y="3636482"/>
              <a:ext cx="160687" cy="1414811"/>
              <a:chOff x="4491671" y="3124200"/>
              <a:chExt cx="160687" cy="1414811"/>
            </a:xfrm>
          </p:grpSpPr>
          <p:grpSp>
            <p:nvGrpSpPr>
              <p:cNvPr id="252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55" name="Straight Connector 254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3" name="Straight Connector 252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39"/>
            <p:cNvGrpSpPr/>
            <p:nvPr/>
          </p:nvGrpSpPr>
          <p:grpSpPr>
            <a:xfrm rot="16200000">
              <a:off x="3794117" y="3636824"/>
              <a:ext cx="160687" cy="1414811"/>
              <a:chOff x="4491673" y="3124200"/>
              <a:chExt cx="160687" cy="1414811"/>
            </a:xfrm>
          </p:grpSpPr>
          <p:grpSp>
            <p:nvGrpSpPr>
              <p:cNvPr id="238" name="Group 52"/>
              <p:cNvGrpSpPr/>
              <p:nvPr/>
            </p:nvGrpSpPr>
            <p:grpSpPr>
              <a:xfrm rot="5400000">
                <a:off x="416941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41" name="Straight Connector 240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9" name="Straight Connector 238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 154"/>
            <p:cNvGrpSpPr/>
            <p:nvPr/>
          </p:nvGrpSpPr>
          <p:grpSpPr>
            <a:xfrm>
              <a:off x="3086729" y="2968812"/>
              <a:ext cx="160687" cy="1414811"/>
              <a:chOff x="4491667" y="3124200"/>
              <a:chExt cx="160687" cy="1414811"/>
            </a:xfrm>
          </p:grpSpPr>
          <p:grpSp>
            <p:nvGrpSpPr>
              <p:cNvPr id="224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27" name="Straight Connector 226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69"/>
            <p:cNvGrpSpPr/>
            <p:nvPr/>
          </p:nvGrpSpPr>
          <p:grpSpPr>
            <a:xfrm>
              <a:off x="4494783" y="2929614"/>
              <a:ext cx="160687" cy="1414811"/>
              <a:chOff x="4491669" y="3124200"/>
              <a:chExt cx="160687" cy="1414811"/>
            </a:xfrm>
          </p:grpSpPr>
          <p:grpSp>
            <p:nvGrpSpPr>
              <p:cNvPr id="210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13" name="Straight Connector 21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3" name="Straight Connector 182"/>
            <p:cNvCxnSpPr/>
            <p:nvPr/>
          </p:nvCxnSpPr>
          <p:spPr>
            <a:xfrm rot="10800000">
              <a:off x="550793" y="1555614"/>
              <a:ext cx="120092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>
              <a:off x="544585" y="4343358"/>
              <a:ext cx="128108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" name="Group 436"/>
            <p:cNvGrpSpPr/>
            <p:nvPr/>
          </p:nvGrpSpPr>
          <p:grpSpPr>
            <a:xfrm>
              <a:off x="914400" y="1850214"/>
              <a:ext cx="1088673" cy="2074721"/>
              <a:chOff x="6248400" y="2050694"/>
              <a:chExt cx="1088673" cy="2074721"/>
            </a:xfrm>
          </p:grpSpPr>
          <p:sp>
            <p:nvSpPr>
              <p:cNvPr id="208" name="Title 1"/>
              <p:cNvSpPr txBox="1">
                <a:spLocks/>
              </p:cNvSpPr>
              <p:nvPr/>
            </p:nvSpPr>
            <p:spPr>
              <a:xfrm>
                <a:off x="6248400" y="2050694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9" name="Title 1"/>
              <p:cNvSpPr txBox="1">
                <a:spLocks/>
              </p:cNvSpPr>
              <p:nvPr/>
            </p:nvSpPr>
            <p:spPr>
              <a:xfrm>
                <a:off x="6248400" y="34547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86" name="Group 439"/>
            <p:cNvGrpSpPr/>
            <p:nvPr/>
          </p:nvGrpSpPr>
          <p:grpSpPr>
            <a:xfrm>
              <a:off x="2340327" y="1850214"/>
              <a:ext cx="1088673" cy="2074721"/>
              <a:chOff x="6248400" y="2050694"/>
              <a:chExt cx="1088673" cy="2074721"/>
            </a:xfrm>
          </p:grpSpPr>
          <p:sp>
            <p:nvSpPr>
              <p:cNvPr id="206" name="Title 1"/>
              <p:cNvSpPr txBox="1">
                <a:spLocks/>
              </p:cNvSpPr>
              <p:nvPr/>
            </p:nvSpPr>
            <p:spPr>
              <a:xfrm>
                <a:off x="6248400" y="2050694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7" name="Title 1"/>
              <p:cNvSpPr txBox="1">
                <a:spLocks/>
              </p:cNvSpPr>
              <p:nvPr/>
            </p:nvSpPr>
            <p:spPr>
              <a:xfrm>
                <a:off x="6248400" y="34547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87" name="Group 442"/>
            <p:cNvGrpSpPr/>
            <p:nvPr/>
          </p:nvGrpSpPr>
          <p:grpSpPr>
            <a:xfrm>
              <a:off x="3788127" y="1828800"/>
              <a:ext cx="1088673" cy="2074721"/>
              <a:chOff x="6248400" y="2050694"/>
              <a:chExt cx="1088673" cy="2074721"/>
            </a:xfrm>
          </p:grpSpPr>
          <p:sp>
            <p:nvSpPr>
              <p:cNvPr id="204" name="Title 1"/>
              <p:cNvSpPr txBox="1">
                <a:spLocks/>
              </p:cNvSpPr>
              <p:nvPr/>
            </p:nvSpPr>
            <p:spPr>
              <a:xfrm>
                <a:off x="6248400" y="2050694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5" name="Title 1"/>
              <p:cNvSpPr txBox="1">
                <a:spLocks/>
              </p:cNvSpPr>
              <p:nvPr/>
            </p:nvSpPr>
            <p:spPr>
              <a:xfrm>
                <a:off x="6248400" y="34547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88" name="Group 457"/>
            <p:cNvGrpSpPr/>
            <p:nvPr/>
          </p:nvGrpSpPr>
          <p:grpSpPr>
            <a:xfrm>
              <a:off x="1916059" y="2821039"/>
              <a:ext cx="2493800" cy="671206"/>
              <a:chOff x="5523966" y="1153632"/>
              <a:chExt cx="2493800" cy="671206"/>
            </a:xfrm>
          </p:grpSpPr>
          <p:sp>
            <p:nvSpPr>
              <p:cNvPr id="202" name="Title 1"/>
              <p:cNvSpPr txBox="1">
                <a:spLocks/>
              </p:cNvSpPr>
              <p:nvPr/>
            </p:nvSpPr>
            <p:spPr>
              <a:xfrm>
                <a:off x="5523966" y="1154155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3" name="Title 1"/>
              <p:cNvSpPr txBox="1">
                <a:spLocks/>
              </p:cNvSpPr>
              <p:nvPr/>
            </p:nvSpPr>
            <p:spPr>
              <a:xfrm>
                <a:off x="6929093" y="11536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89" name="Group 458"/>
            <p:cNvGrpSpPr/>
            <p:nvPr/>
          </p:nvGrpSpPr>
          <p:grpSpPr>
            <a:xfrm>
              <a:off x="1916059" y="4263548"/>
              <a:ext cx="2493800" cy="671206"/>
              <a:chOff x="5523966" y="1153632"/>
              <a:chExt cx="2493800" cy="671206"/>
            </a:xfrm>
          </p:grpSpPr>
          <p:sp>
            <p:nvSpPr>
              <p:cNvPr id="200" name="Title 1"/>
              <p:cNvSpPr txBox="1">
                <a:spLocks/>
              </p:cNvSpPr>
              <p:nvPr/>
            </p:nvSpPr>
            <p:spPr>
              <a:xfrm>
                <a:off x="5523966" y="1154155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1" name="Title 1"/>
              <p:cNvSpPr txBox="1">
                <a:spLocks/>
              </p:cNvSpPr>
              <p:nvPr/>
            </p:nvSpPr>
            <p:spPr>
              <a:xfrm>
                <a:off x="6929093" y="11536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0" name="Group 461"/>
            <p:cNvGrpSpPr/>
            <p:nvPr/>
          </p:nvGrpSpPr>
          <p:grpSpPr>
            <a:xfrm>
              <a:off x="1916059" y="1422190"/>
              <a:ext cx="2493800" cy="671206"/>
              <a:chOff x="5523966" y="1153632"/>
              <a:chExt cx="2493800" cy="671206"/>
            </a:xfrm>
          </p:grpSpPr>
          <p:sp>
            <p:nvSpPr>
              <p:cNvPr id="198" name="Title 1"/>
              <p:cNvSpPr txBox="1">
                <a:spLocks/>
              </p:cNvSpPr>
              <p:nvPr/>
            </p:nvSpPr>
            <p:spPr>
              <a:xfrm>
                <a:off x="5523966" y="1154155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199" name="Title 1"/>
              <p:cNvSpPr txBox="1">
                <a:spLocks/>
              </p:cNvSpPr>
              <p:nvPr/>
            </p:nvSpPr>
            <p:spPr>
              <a:xfrm>
                <a:off x="6929093" y="11536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cxnSp>
          <p:nvCxnSpPr>
            <p:cNvPr id="191" name="Straight Connector 190"/>
            <p:cNvCxnSpPr/>
            <p:nvPr/>
          </p:nvCxnSpPr>
          <p:spPr>
            <a:xfrm rot="5400000" flipH="1" flipV="1">
              <a:off x="171018" y="1929184"/>
              <a:ext cx="74713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5400000">
              <a:off x="156300" y="3949930"/>
              <a:ext cx="78898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" name="Group 282"/>
            <p:cNvGrpSpPr/>
            <p:nvPr/>
          </p:nvGrpSpPr>
          <p:grpSpPr>
            <a:xfrm>
              <a:off x="301696" y="2234982"/>
              <a:ext cx="485775" cy="1371599"/>
              <a:chOff x="600075" y="1458273"/>
              <a:chExt cx="485775" cy="1371599"/>
            </a:xfrm>
          </p:grpSpPr>
          <p:sp>
            <p:nvSpPr>
              <p:cNvPr id="194" name="Oval 193"/>
              <p:cNvSpPr/>
              <p:nvPr/>
            </p:nvSpPr>
            <p:spPr>
              <a:xfrm>
                <a:off x="600075" y="1915473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5" name="Straight Arrow Connector 194"/>
              <p:cNvCxnSpPr/>
              <p:nvPr/>
            </p:nvCxnSpPr>
            <p:spPr>
              <a:xfrm rot="5400000" flipH="1" flipV="1">
                <a:off x="685801" y="2139311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>
                <a:stCxn id="194" idx="0"/>
              </p:cNvCxnSpPr>
              <p:nvPr/>
            </p:nvCxnSpPr>
            <p:spPr>
              <a:xfrm rot="16200000" flipV="1">
                <a:off x="613966" y="1686476"/>
                <a:ext cx="457200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>
                <a:stCxn id="194" idx="4"/>
              </p:cNvCxnSpPr>
              <p:nvPr/>
            </p:nvCxnSpPr>
            <p:spPr>
              <a:xfrm rot="16200000" flipH="1">
                <a:off x="628651" y="2615559"/>
                <a:ext cx="428625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5946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Symbol &amp; circuit library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5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7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Nodal Analysis</a:t>
            </a:r>
          </a:p>
          <a:p>
            <a:r>
              <a:rPr lang="en-US" dirty="0" smtClean="0"/>
              <a:t>Mesh Analysis</a:t>
            </a:r>
          </a:p>
          <a:p>
            <a:pPr lvl="1"/>
            <a:r>
              <a:rPr lang="en-US" dirty="0" smtClean="0"/>
              <a:t>Introduction</a:t>
            </a:r>
          </a:p>
          <a:p>
            <a:pPr lvl="2"/>
            <a:r>
              <a:rPr lang="en-US" dirty="0" smtClean="0"/>
              <a:t>What is a Mesh?</a:t>
            </a:r>
          </a:p>
          <a:p>
            <a:pPr lvl="2"/>
            <a:r>
              <a:rPr lang="en-US" dirty="0" smtClean="0"/>
              <a:t>Mesh Current</a:t>
            </a:r>
          </a:p>
          <a:p>
            <a:pPr lvl="1"/>
            <a:r>
              <a:rPr lang="en-US" dirty="0" smtClean="0"/>
              <a:t>Method</a:t>
            </a:r>
          </a:p>
          <a:p>
            <a:r>
              <a:rPr lang="en-US" dirty="0" smtClean="0"/>
              <a:t>Mesh Analysis with Current Source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Voltage(review)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725049" y="1534916"/>
            <a:ext cx="1362065" cy="3345580"/>
            <a:chOff x="-128958" y="1197618"/>
            <a:chExt cx="1362065" cy="3345580"/>
          </a:xfrm>
        </p:grpSpPr>
        <p:sp>
          <p:nvSpPr>
            <p:cNvPr id="44" name="Title 1"/>
            <p:cNvSpPr txBox="1">
              <a:spLocks/>
            </p:cNvSpPr>
            <p:nvPr/>
          </p:nvSpPr>
          <p:spPr>
            <a:xfrm>
              <a:off x="0" y="314093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-128958" y="1265614"/>
              <a:ext cx="854007" cy="4778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-128958" y="2577235"/>
              <a:ext cx="854007" cy="4778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7" name="Group 49"/>
            <p:cNvGrpSpPr/>
            <p:nvPr/>
          </p:nvGrpSpPr>
          <p:grpSpPr>
            <a:xfrm>
              <a:off x="89808" y="1197618"/>
              <a:ext cx="1143299" cy="3345580"/>
              <a:chOff x="89808" y="1197618"/>
              <a:chExt cx="1143299" cy="3345580"/>
            </a:xfrm>
          </p:grpSpPr>
          <p:sp>
            <p:nvSpPr>
              <p:cNvPr id="49" name="Title 1"/>
              <p:cNvSpPr txBox="1">
                <a:spLocks/>
              </p:cNvSpPr>
              <p:nvPr/>
            </p:nvSpPr>
            <p:spPr>
              <a:xfrm>
                <a:off x="89808" y="18880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sz="24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sz="2400" b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0" name="Group 39"/>
              <p:cNvGrpSpPr/>
              <p:nvPr/>
            </p:nvGrpSpPr>
            <p:grpSpPr>
              <a:xfrm>
                <a:off x="824096" y="1462421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72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75" name="Straight Connector 74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3" name="Straight Connector 72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4"/>
              <p:cNvGrpSpPr/>
              <p:nvPr/>
            </p:nvGrpSpPr>
            <p:grpSpPr>
              <a:xfrm>
                <a:off x="824098" y="2822387"/>
                <a:ext cx="160687" cy="1414811"/>
                <a:chOff x="4491667" y="3124200"/>
                <a:chExt cx="160687" cy="1414811"/>
              </a:xfrm>
            </p:grpSpPr>
            <p:grpSp>
              <p:nvGrpSpPr>
                <p:cNvPr id="58" name="Group 52"/>
                <p:cNvGrpSpPr/>
                <p:nvPr/>
              </p:nvGrpSpPr>
              <p:grpSpPr>
                <a:xfrm rot="5400000">
                  <a:off x="4169405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61" name="Straight Connector 60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9" name="Straight Connector 58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TextBox 51"/>
              <p:cNvSpPr txBox="1"/>
              <p:nvPr/>
            </p:nvSpPr>
            <p:spPr>
              <a:xfrm>
                <a:off x="937833" y="1197618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97812" y="2685742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932223" y="4173866"/>
                <a:ext cx="28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cxnSp>
            <p:nvCxnSpPr>
              <p:cNvPr id="55" name="Straight Arrow Connector 54"/>
              <p:cNvCxnSpPr/>
              <p:nvPr/>
            </p:nvCxnSpPr>
            <p:spPr>
              <a:xfrm rot="16200000" flipH="1">
                <a:off x="304503" y="1488952"/>
                <a:ext cx="32003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rot="16200000" flipH="1">
                <a:off x="304503" y="2800573"/>
                <a:ext cx="32003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16200000" flipH="1">
                <a:off x="304503" y="4034952"/>
                <a:ext cx="32003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-128958" y="3811614"/>
              <a:ext cx="854007" cy="4778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86" name="Title 1"/>
          <p:cNvSpPr txBox="1">
            <a:spLocks/>
          </p:cNvSpPr>
          <p:nvPr/>
        </p:nvSpPr>
        <p:spPr>
          <a:xfrm>
            <a:off x="575934" y="5135941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Nodal Analysis(Review)</a:t>
            </a: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>
              <a:spcBef>
                <a:spcPct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Based on KCL, Use node voltages as circuits variables.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nodes. (n-1 nodes)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Apply KCL + ohm to all nodes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supernodes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257300" lvl="2" indent="-457200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Express all I’s in terms of 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v’s</a:t>
            </a:r>
            <a:endParaRPr lang="en-US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Apply KVL to loops with voltage source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Solve the n-1 simultaneous equations, to find V’s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Ohm’s law to find the currents.</a:t>
            </a:r>
          </a:p>
          <a:p>
            <a:pPr marL="457200" lvl="0" indent="-457200">
              <a:spcBef>
                <a:spcPct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>
                <a:cs typeface="Times New Roman" pitchFamily="18" charset="0"/>
              </a:rPr>
              <a:t>Apply KCL + Ohm to All Nodes and </a:t>
            </a:r>
            <a:r>
              <a:rPr lang="en-US" sz="3200" dirty="0" err="1" smtClean="0">
                <a:cs typeface="Times New Roman" pitchFamily="18" charset="0"/>
              </a:rPr>
              <a:t>Supernodes</a:t>
            </a:r>
            <a:r>
              <a:rPr lang="en-US" sz="3200" dirty="0" smtClean="0">
                <a:cs typeface="Times New Roman" pitchFamily="18" charset="0"/>
              </a:rPr>
              <a:t/>
            </a:r>
            <a:br>
              <a:rPr lang="en-US" sz="3200" dirty="0" smtClean="0">
                <a:cs typeface="Times New Roman" pitchFamily="18" charset="0"/>
              </a:rPr>
            </a:br>
            <a:endParaRPr lang="en-US" sz="3200" dirty="0"/>
          </a:p>
        </p:txBody>
      </p:sp>
      <p:grpSp>
        <p:nvGrpSpPr>
          <p:cNvPr id="288" name="Group 287"/>
          <p:cNvGrpSpPr/>
          <p:nvPr/>
        </p:nvGrpSpPr>
        <p:grpSpPr>
          <a:xfrm>
            <a:off x="205603" y="1212528"/>
            <a:ext cx="4274308" cy="3002385"/>
            <a:chOff x="301696" y="1422190"/>
            <a:chExt cx="4575104" cy="3512564"/>
          </a:xfrm>
        </p:grpSpPr>
        <p:grpSp>
          <p:nvGrpSpPr>
            <p:cNvPr id="49" name="Group 3"/>
            <p:cNvGrpSpPr/>
            <p:nvPr/>
          </p:nvGrpSpPr>
          <p:grpSpPr>
            <a:xfrm>
              <a:off x="1665678" y="1555087"/>
              <a:ext cx="160687" cy="1414811"/>
              <a:chOff x="4491655" y="3124200"/>
              <a:chExt cx="160687" cy="1414811"/>
            </a:xfrm>
          </p:grpSpPr>
          <p:grpSp>
            <p:nvGrpSpPr>
              <p:cNvPr id="50" name="Group 52"/>
              <p:cNvGrpSpPr/>
              <p:nvPr/>
            </p:nvGrpSpPr>
            <p:grpSpPr>
              <a:xfrm rot="5400000">
                <a:off x="416939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19"/>
            <p:cNvGrpSpPr/>
            <p:nvPr/>
          </p:nvGrpSpPr>
          <p:grpSpPr>
            <a:xfrm rot="16200000">
              <a:off x="2378773" y="847681"/>
              <a:ext cx="160687" cy="1414811"/>
              <a:chOff x="4491655" y="3124200"/>
              <a:chExt cx="160687" cy="1414811"/>
            </a:xfrm>
          </p:grpSpPr>
          <p:grpSp>
            <p:nvGrpSpPr>
              <p:cNvPr id="65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"/>
            <p:cNvGrpSpPr/>
            <p:nvPr/>
          </p:nvGrpSpPr>
          <p:grpSpPr>
            <a:xfrm rot="16200000">
              <a:off x="2372906" y="2262492"/>
              <a:ext cx="160687" cy="1414811"/>
              <a:chOff x="4491655" y="3124200"/>
              <a:chExt cx="160687" cy="1414811"/>
            </a:xfrm>
          </p:grpSpPr>
          <p:grpSp>
            <p:nvGrpSpPr>
              <p:cNvPr id="80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8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49"/>
            <p:cNvGrpSpPr/>
            <p:nvPr/>
          </p:nvGrpSpPr>
          <p:grpSpPr>
            <a:xfrm>
              <a:off x="3086178" y="1555264"/>
              <a:ext cx="160687" cy="1414811"/>
              <a:chOff x="4491655" y="3124200"/>
              <a:chExt cx="160687" cy="1414811"/>
            </a:xfrm>
          </p:grpSpPr>
          <p:grpSp>
            <p:nvGrpSpPr>
              <p:cNvPr id="95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6" name="Straight Connector 9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64"/>
            <p:cNvGrpSpPr/>
            <p:nvPr/>
          </p:nvGrpSpPr>
          <p:grpSpPr>
            <a:xfrm>
              <a:off x="1665326" y="2929093"/>
              <a:ext cx="160687" cy="1414811"/>
              <a:chOff x="4491655" y="3124200"/>
              <a:chExt cx="160687" cy="1414811"/>
            </a:xfrm>
          </p:grpSpPr>
          <p:grpSp>
            <p:nvGrpSpPr>
              <p:cNvPr id="110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79"/>
            <p:cNvGrpSpPr/>
            <p:nvPr/>
          </p:nvGrpSpPr>
          <p:grpSpPr>
            <a:xfrm rot="16200000">
              <a:off x="3787712" y="848031"/>
              <a:ext cx="160687" cy="1414811"/>
              <a:chOff x="4491655" y="3124200"/>
              <a:chExt cx="160687" cy="1414811"/>
            </a:xfrm>
          </p:grpSpPr>
          <p:grpSp>
            <p:nvGrpSpPr>
              <p:cNvPr id="125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28" name="Straight Connector 12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oup 94"/>
            <p:cNvGrpSpPr/>
            <p:nvPr/>
          </p:nvGrpSpPr>
          <p:grpSpPr>
            <a:xfrm rot="16200000">
              <a:off x="3787712" y="2261950"/>
              <a:ext cx="160687" cy="1414811"/>
              <a:chOff x="4491655" y="3124200"/>
              <a:chExt cx="160687" cy="1414811"/>
            </a:xfrm>
          </p:grpSpPr>
          <p:grpSp>
            <p:nvGrpSpPr>
              <p:cNvPr id="140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43" name="Straight Connector 14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 109"/>
            <p:cNvGrpSpPr/>
            <p:nvPr/>
          </p:nvGrpSpPr>
          <p:grpSpPr>
            <a:xfrm>
              <a:off x="4495117" y="1555614"/>
              <a:ext cx="160687" cy="1414811"/>
              <a:chOff x="4491655" y="3124200"/>
              <a:chExt cx="160687" cy="1414811"/>
            </a:xfrm>
          </p:grpSpPr>
          <p:grpSp>
            <p:nvGrpSpPr>
              <p:cNvPr id="155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58" name="Straight Connector 15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6" name="Straight Connector 15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Group 124"/>
            <p:cNvGrpSpPr/>
            <p:nvPr/>
          </p:nvGrpSpPr>
          <p:grpSpPr>
            <a:xfrm rot="16200000">
              <a:off x="2372554" y="3636498"/>
              <a:ext cx="160687" cy="1414811"/>
              <a:chOff x="4491655" y="3124200"/>
              <a:chExt cx="160687" cy="1414811"/>
            </a:xfrm>
          </p:grpSpPr>
          <p:grpSp>
            <p:nvGrpSpPr>
              <p:cNvPr id="170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1" name="Straight Connector 17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39"/>
            <p:cNvGrpSpPr/>
            <p:nvPr/>
          </p:nvGrpSpPr>
          <p:grpSpPr>
            <a:xfrm rot="16200000">
              <a:off x="3794117" y="3636842"/>
              <a:ext cx="160687" cy="1414811"/>
              <a:chOff x="4491655" y="3124200"/>
              <a:chExt cx="160687" cy="1414811"/>
            </a:xfrm>
          </p:grpSpPr>
          <p:grpSp>
            <p:nvGrpSpPr>
              <p:cNvPr id="185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88" name="Straight Connector 18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Group 154"/>
            <p:cNvGrpSpPr/>
            <p:nvPr/>
          </p:nvGrpSpPr>
          <p:grpSpPr>
            <a:xfrm>
              <a:off x="3086717" y="2968812"/>
              <a:ext cx="160687" cy="1414811"/>
              <a:chOff x="4491655" y="3124200"/>
              <a:chExt cx="160687" cy="1414811"/>
            </a:xfrm>
          </p:grpSpPr>
          <p:grpSp>
            <p:nvGrpSpPr>
              <p:cNvPr id="200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03" name="Straight Connector 20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1" name="Straight Connector 20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4" name="Group 169"/>
            <p:cNvGrpSpPr/>
            <p:nvPr/>
          </p:nvGrpSpPr>
          <p:grpSpPr>
            <a:xfrm>
              <a:off x="4494769" y="2929614"/>
              <a:ext cx="160687" cy="1414811"/>
              <a:chOff x="4491655" y="3124200"/>
              <a:chExt cx="160687" cy="1414811"/>
            </a:xfrm>
          </p:grpSpPr>
          <p:grpSp>
            <p:nvGrpSpPr>
              <p:cNvPr id="215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18" name="Straight Connector 21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6" name="Straight Connector 21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9" name="Straight Connector 228"/>
            <p:cNvCxnSpPr/>
            <p:nvPr/>
          </p:nvCxnSpPr>
          <p:spPr>
            <a:xfrm rot="10800000">
              <a:off x="550793" y="1555614"/>
              <a:ext cx="120092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0800000">
              <a:off x="544585" y="4343358"/>
              <a:ext cx="128108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1" name="Group 436"/>
            <p:cNvGrpSpPr/>
            <p:nvPr/>
          </p:nvGrpSpPr>
          <p:grpSpPr>
            <a:xfrm>
              <a:off x="914400" y="1850214"/>
              <a:ext cx="1088673" cy="2074721"/>
              <a:chOff x="6248400" y="2050694"/>
              <a:chExt cx="1088673" cy="2074721"/>
            </a:xfrm>
          </p:grpSpPr>
          <p:sp>
            <p:nvSpPr>
              <p:cNvPr id="232" name="Title 1"/>
              <p:cNvSpPr txBox="1">
                <a:spLocks/>
              </p:cNvSpPr>
              <p:nvPr/>
            </p:nvSpPr>
            <p:spPr>
              <a:xfrm>
                <a:off x="6248400" y="2050694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33" name="Title 1"/>
              <p:cNvSpPr txBox="1">
                <a:spLocks/>
              </p:cNvSpPr>
              <p:nvPr/>
            </p:nvSpPr>
            <p:spPr>
              <a:xfrm>
                <a:off x="6248400" y="34547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34" name="Group 439"/>
            <p:cNvGrpSpPr/>
            <p:nvPr/>
          </p:nvGrpSpPr>
          <p:grpSpPr>
            <a:xfrm>
              <a:off x="2340327" y="1850214"/>
              <a:ext cx="1088673" cy="2074721"/>
              <a:chOff x="6248400" y="2050694"/>
              <a:chExt cx="1088673" cy="2074721"/>
            </a:xfrm>
          </p:grpSpPr>
          <p:sp>
            <p:nvSpPr>
              <p:cNvPr id="235" name="Title 1"/>
              <p:cNvSpPr txBox="1">
                <a:spLocks/>
              </p:cNvSpPr>
              <p:nvPr/>
            </p:nvSpPr>
            <p:spPr>
              <a:xfrm>
                <a:off x="6248400" y="2050694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36" name="Title 1"/>
              <p:cNvSpPr txBox="1">
                <a:spLocks/>
              </p:cNvSpPr>
              <p:nvPr/>
            </p:nvSpPr>
            <p:spPr>
              <a:xfrm>
                <a:off x="6248400" y="34547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37" name="Group 442"/>
            <p:cNvGrpSpPr/>
            <p:nvPr/>
          </p:nvGrpSpPr>
          <p:grpSpPr>
            <a:xfrm>
              <a:off x="3788127" y="1828800"/>
              <a:ext cx="1088673" cy="2074721"/>
              <a:chOff x="6248400" y="2050694"/>
              <a:chExt cx="1088673" cy="2074721"/>
            </a:xfrm>
          </p:grpSpPr>
          <p:sp>
            <p:nvSpPr>
              <p:cNvPr id="238" name="Title 1"/>
              <p:cNvSpPr txBox="1">
                <a:spLocks/>
              </p:cNvSpPr>
              <p:nvPr/>
            </p:nvSpPr>
            <p:spPr>
              <a:xfrm>
                <a:off x="6248400" y="2050694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39" name="Title 1"/>
              <p:cNvSpPr txBox="1">
                <a:spLocks/>
              </p:cNvSpPr>
              <p:nvPr/>
            </p:nvSpPr>
            <p:spPr>
              <a:xfrm>
                <a:off x="6248400" y="34547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40" name="Group 457"/>
            <p:cNvGrpSpPr/>
            <p:nvPr/>
          </p:nvGrpSpPr>
          <p:grpSpPr>
            <a:xfrm>
              <a:off x="1916059" y="2821039"/>
              <a:ext cx="2493800" cy="671206"/>
              <a:chOff x="5523966" y="1153632"/>
              <a:chExt cx="2493800" cy="671206"/>
            </a:xfrm>
          </p:grpSpPr>
          <p:sp>
            <p:nvSpPr>
              <p:cNvPr id="241" name="Title 1"/>
              <p:cNvSpPr txBox="1">
                <a:spLocks/>
              </p:cNvSpPr>
              <p:nvPr/>
            </p:nvSpPr>
            <p:spPr>
              <a:xfrm>
                <a:off x="5523966" y="1154155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42" name="Title 1"/>
              <p:cNvSpPr txBox="1">
                <a:spLocks/>
              </p:cNvSpPr>
              <p:nvPr/>
            </p:nvSpPr>
            <p:spPr>
              <a:xfrm>
                <a:off x="6929093" y="11536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43" name="Group 458"/>
            <p:cNvGrpSpPr/>
            <p:nvPr/>
          </p:nvGrpSpPr>
          <p:grpSpPr>
            <a:xfrm>
              <a:off x="1916059" y="4263548"/>
              <a:ext cx="2493800" cy="671206"/>
              <a:chOff x="5523966" y="1153632"/>
              <a:chExt cx="2493800" cy="671206"/>
            </a:xfrm>
          </p:grpSpPr>
          <p:sp>
            <p:nvSpPr>
              <p:cNvPr id="244" name="Title 1"/>
              <p:cNvSpPr txBox="1">
                <a:spLocks/>
              </p:cNvSpPr>
              <p:nvPr/>
            </p:nvSpPr>
            <p:spPr>
              <a:xfrm>
                <a:off x="5523966" y="1154155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45" name="Title 1"/>
              <p:cNvSpPr txBox="1">
                <a:spLocks/>
              </p:cNvSpPr>
              <p:nvPr/>
            </p:nvSpPr>
            <p:spPr>
              <a:xfrm>
                <a:off x="6929093" y="11536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46" name="Group 461"/>
            <p:cNvGrpSpPr/>
            <p:nvPr/>
          </p:nvGrpSpPr>
          <p:grpSpPr>
            <a:xfrm>
              <a:off x="1916059" y="1422190"/>
              <a:ext cx="2493800" cy="671206"/>
              <a:chOff x="5523966" y="1153632"/>
              <a:chExt cx="2493800" cy="671206"/>
            </a:xfrm>
          </p:grpSpPr>
          <p:sp>
            <p:nvSpPr>
              <p:cNvPr id="247" name="Title 1"/>
              <p:cNvSpPr txBox="1">
                <a:spLocks/>
              </p:cNvSpPr>
              <p:nvPr/>
            </p:nvSpPr>
            <p:spPr>
              <a:xfrm>
                <a:off x="5523966" y="1154155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48" name="Title 1"/>
              <p:cNvSpPr txBox="1">
                <a:spLocks/>
              </p:cNvSpPr>
              <p:nvPr/>
            </p:nvSpPr>
            <p:spPr>
              <a:xfrm>
                <a:off x="6929093" y="11536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cxnSp>
          <p:nvCxnSpPr>
            <p:cNvPr id="281" name="Straight Connector 280"/>
            <p:cNvCxnSpPr/>
            <p:nvPr/>
          </p:nvCxnSpPr>
          <p:spPr>
            <a:xfrm rot="5400000" flipH="1" flipV="1">
              <a:off x="171018" y="1929184"/>
              <a:ext cx="74713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rot="5400000">
              <a:off x="156300" y="3949930"/>
              <a:ext cx="78898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3" name="Group 282"/>
            <p:cNvGrpSpPr/>
            <p:nvPr/>
          </p:nvGrpSpPr>
          <p:grpSpPr>
            <a:xfrm>
              <a:off x="301696" y="2234982"/>
              <a:ext cx="485775" cy="1371599"/>
              <a:chOff x="600075" y="1458273"/>
              <a:chExt cx="485775" cy="1371599"/>
            </a:xfrm>
          </p:grpSpPr>
          <p:sp>
            <p:nvSpPr>
              <p:cNvPr id="284" name="Oval 283"/>
              <p:cNvSpPr/>
              <p:nvPr/>
            </p:nvSpPr>
            <p:spPr>
              <a:xfrm>
                <a:off x="600075" y="1915473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5" name="Straight Arrow Connector 284"/>
              <p:cNvCxnSpPr/>
              <p:nvPr/>
            </p:nvCxnSpPr>
            <p:spPr>
              <a:xfrm rot="5400000" flipH="1" flipV="1">
                <a:off x="685801" y="2139311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>
                <a:stCxn id="284" idx="0"/>
              </p:cNvCxnSpPr>
              <p:nvPr/>
            </p:nvCxnSpPr>
            <p:spPr>
              <a:xfrm rot="16200000" flipV="1">
                <a:off x="613966" y="1686476"/>
                <a:ext cx="457200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>
                <a:stCxn id="284" idx="4"/>
              </p:cNvCxnSpPr>
              <p:nvPr/>
            </p:nvCxnSpPr>
            <p:spPr>
              <a:xfrm rot="16200000" flipH="1">
                <a:off x="628651" y="2615559"/>
                <a:ext cx="428625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9" name="Title 1"/>
          <p:cNvSpPr txBox="1">
            <a:spLocks/>
          </p:cNvSpPr>
          <p:nvPr/>
        </p:nvSpPr>
        <p:spPr>
          <a:xfrm rot="16200000">
            <a:off x="-456344" y="216047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Nodal Analysis-Example</a:t>
            </a:r>
            <a:endParaRPr lang="en-US" sz="3200" dirty="0"/>
          </a:p>
        </p:txBody>
      </p:sp>
      <p:grpSp>
        <p:nvGrpSpPr>
          <p:cNvPr id="152" name="Group 151"/>
          <p:cNvGrpSpPr/>
          <p:nvPr/>
        </p:nvGrpSpPr>
        <p:grpSpPr>
          <a:xfrm>
            <a:off x="-180624" y="837143"/>
            <a:ext cx="5015941" cy="3933785"/>
            <a:chOff x="44113" y="1085501"/>
            <a:chExt cx="5231475" cy="4149102"/>
          </a:xfrm>
        </p:grpSpPr>
        <p:grpSp>
          <p:nvGrpSpPr>
            <p:cNvPr id="213" name="Group 212"/>
            <p:cNvGrpSpPr/>
            <p:nvPr/>
          </p:nvGrpSpPr>
          <p:grpSpPr>
            <a:xfrm>
              <a:off x="522883" y="1085501"/>
              <a:ext cx="4196419" cy="4149102"/>
              <a:chOff x="522883" y="1085501"/>
              <a:chExt cx="4196419" cy="4149102"/>
            </a:xfrm>
          </p:grpSpPr>
          <p:grpSp>
            <p:nvGrpSpPr>
              <p:cNvPr id="198" name="Group 197"/>
              <p:cNvGrpSpPr/>
              <p:nvPr/>
            </p:nvGrpSpPr>
            <p:grpSpPr>
              <a:xfrm>
                <a:off x="522883" y="1158507"/>
                <a:ext cx="4196419" cy="4076096"/>
                <a:chOff x="1186827" y="1337586"/>
                <a:chExt cx="4196419" cy="4076096"/>
              </a:xfrm>
            </p:grpSpPr>
            <p:grpSp>
              <p:nvGrpSpPr>
                <p:cNvPr id="167" name="Group 166"/>
                <p:cNvGrpSpPr/>
                <p:nvPr/>
              </p:nvGrpSpPr>
              <p:grpSpPr>
                <a:xfrm>
                  <a:off x="4161757" y="1337586"/>
                  <a:ext cx="402824" cy="1472873"/>
                  <a:chOff x="2110935" y="1536949"/>
                  <a:chExt cx="402824" cy="1472873"/>
                </a:xfrm>
                <a:scene3d>
                  <a:camera prst="orthographicFront">
                    <a:rot lat="0" lon="0" rev="5400000"/>
                  </a:camera>
                  <a:lightRig rig="threePt" dir="t"/>
                </a:scene3d>
              </p:grpSpPr>
              <p:sp>
                <p:nvSpPr>
                  <p:cNvPr id="168" name="Rectangle 167"/>
                  <p:cNvSpPr/>
                  <p:nvPr/>
                </p:nvSpPr>
                <p:spPr>
                  <a:xfrm rot="2700000">
                    <a:off x="2110935" y="2066370"/>
                    <a:ext cx="402824" cy="402824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Title 1"/>
                  <p:cNvSpPr txBox="1">
                    <a:spLocks/>
                  </p:cNvSpPr>
                  <p:nvPr/>
                </p:nvSpPr>
                <p:spPr>
                  <a:xfrm>
                    <a:off x="2189612" y="1994149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sz="1600" b="1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+</a:t>
                    </a:r>
                    <a:endParaRPr kumimoji="0" lang="en-US" sz="1600" b="1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itchFamily="18" charset="0"/>
                      <a:ea typeface="+mj-ea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0" name="Title 1"/>
                  <p:cNvSpPr txBox="1">
                    <a:spLocks/>
                  </p:cNvSpPr>
                  <p:nvPr/>
                </p:nvSpPr>
                <p:spPr>
                  <a:xfrm>
                    <a:off x="2189612" y="2253139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sz="2400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-</a:t>
                    </a:r>
                    <a:endParaRPr kumimoji="0" lang="en-US" sz="2400" b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itchFamily="18" charset="0"/>
                      <a:ea typeface="+mj-ea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171" name="Straight Connector 170"/>
                  <p:cNvCxnSpPr/>
                  <p:nvPr/>
                </p:nvCxnSpPr>
                <p:spPr>
                  <a:xfrm rot="16200000" flipV="1">
                    <a:off x="2080246" y="1765152"/>
                    <a:ext cx="457200" cy="794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 rot="16200000" flipV="1">
                    <a:off x="2081040" y="2780825"/>
                    <a:ext cx="457200" cy="794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2" name="Straight Connector 191"/>
                <p:cNvCxnSpPr/>
                <p:nvPr/>
              </p:nvCxnSpPr>
              <p:spPr>
                <a:xfrm rot="5400000" flipH="1" flipV="1">
                  <a:off x="2805741" y="2078308"/>
                  <a:ext cx="804163" cy="0"/>
                </a:xfrm>
                <a:prstGeom prst="line">
                  <a:avLst/>
                </a:prstGeom>
                <a:scene3d>
                  <a:camera prst="orthographicFront">
                    <a:rot lat="0" lon="0" rev="5400000"/>
                  </a:camera>
                  <a:lightRig rig="threePt" dir="t"/>
                </a:scene3d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5" name="Group 194"/>
                <p:cNvGrpSpPr/>
                <p:nvPr/>
              </p:nvGrpSpPr>
              <p:grpSpPr>
                <a:xfrm>
                  <a:off x="1186827" y="1998794"/>
                  <a:ext cx="4196419" cy="3414888"/>
                  <a:chOff x="1186827" y="1998794"/>
                  <a:chExt cx="4196419" cy="3414888"/>
                </a:xfrm>
              </p:grpSpPr>
              <p:grpSp>
                <p:nvGrpSpPr>
                  <p:cNvPr id="5" name="Group 4"/>
                  <p:cNvGrpSpPr>
                    <a:grpSpLocks noChangeAspect="1"/>
                  </p:cNvGrpSpPr>
                  <p:nvPr/>
                </p:nvGrpSpPr>
                <p:grpSpPr>
                  <a:xfrm>
                    <a:off x="1186827" y="2902639"/>
                    <a:ext cx="506506" cy="1551613"/>
                    <a:chOff x="5172949" y="2484911"/>
                    <a:chExt cx="485775" cy="1488125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5172949" y="2945982"/>
                      <a:ext cx="485775" cy="485775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" name="Title 1"/>
                    <p:cNvSpPr txBox="1">
                      <a:spLocks/>
                    </p:cNvSpPr>
                    <p:nvPr/>
                  </p:nvSpPr>
                  <p:spPr>
                    <a:xfrm>
                      <a:off x="5296205" y="2907187"/>
                      <a:ext cx="239263" cy="306101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 anchor="ctr">
                      <a:normAutofit fontScale="92500" lnSpcReduction="20000"/>
                    </a:bodyPr>
                    <a:lstStyle/>
                    <a:p>
                      <a:pPr lvl="0" algn="ctr">
                        <a:spcBef>
                          <a:spcPct val="0"/>
                        </a:spcBef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8" name="Title 1"/>
                    <p:cNvSpPr txBox="1">
                      <a:spLocks noChangeAspect="1"/>
                    </p:cNvSpPr>
                    <p:nvPr/>
                  </p:nvSpPr>
                  <p:spPr>
                    <a:xfrm>
                      <a:off x="5296205" y="3166177"/>
                      <a:ext cx="239263" cy="306101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 anchor="ctr">
                      <a:noAutofit/>
                    </a:bodyPr>
                    <a:lstStyle/>
                    <a:p>
                      <a:pPr lvl="0" algn="ctr">
                        <a:spcBef>
                          <a:spcPct val="0"/>
                        </a:spcBef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cxnSp>
                  <p:nvCxnSpPr>
                    <p:cNvPr id="9" name="Straight Connector 8"/>
                    <p:cNvCxnSpPr/>
                    <p:nvPr/>
                  </p:nvCxnSpPr>
                  <p:spPr>
                    <a:xfrm rot="5400000" flipH="1" flipV="1">
                      <a:off x="5148301" y="3702397"/>
                      <a:ext cx="541279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" name="Straight Connector 9"/>
                    <p:cNvCxnSpPr/>
                    <p:nvPr/>
                  </p:nvCxnSpPr>
                  <p:spPr>
                    <a:xfrm rot="5400000" flipH="1" flipV="1">
                      <a:off x="5185301" y="2715447"/>
                      <a:ext cx="461071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" name="Group 10"/>
                  <p:cNvGrpSpPr>
                    <a:grpSpLocks noChangeAspect="1"/>
                  </p:cNvGrpSpPr>
                  <p:nvPr/>
                </p:nvGrpSpPr>
                <p:grpSpPr>
                  <a:xfrm>
                    <a:off x="2990722" y="2911423"/>
                    <a:ext cx="541759" cy="1529658"/>
                    <a:chOff x="600075" y="1458273"/>
                    <a:chExt cx="485775" cy="1371599"/>
                  </a:xfrm>
                </p:grpSpPr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600075" y="1915473"/>
                      <a:ext cx="485775" cy="485775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" name="Straight Arrow Connector 12"/>
                    <p:cNvCxnSpPr/>
                    <p:nvPr/>
                  </p:nvCxnSpPr>
                  <p:spPr>
                    <a:xfrm rot="5400000" flipH="1" flipV="1">
                      <a:off x="685801" y="2139311"/>
                      <a:ext cx="314325" cy="158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Straight Connector 13"/>
                    <p:cNvCxnSpPr>
                      <a:stCxn id="12" idx="0"/>
                    </p:cNvCxnSpPr>
                    <p:nvPr/>
                  </p:nvCxnSpPr>
                  <p:spPr>
                    <a:xfrm rot="16200000" flipV="1">
                      <a:off x="613966" y="1686476"/>
                      <a:ext cx="457200" cy="79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Connector 14"/>
                    <p:cNvCxnSpPr>
                      <a:stCxn id="12" idx="4"/>
                    </p:cNvCxnSpPr>
                    <p:nvPr/>
                  </p:nvCxnSpPr>
                  <p:spPr>
                    <a:xfrm rot="16200000" flipH="1">
                      <a:off x="628651" y="2615559"/>
                      <a:ext cx="428625" cy="1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" name="Group 15"/>
                  <p:cNvGrpSpPr>
                    <a:grpSpLocks noChangeAspect="1"/>
                  </p:cNvGrpSpPr>
                  <p:nvPr/>
                </p:nvGrpSpPr>
                <p:grpSpPr>
                  <a:xfrm>
                    <a:off x="1911511" y="2397663"/>
                    <a:ext cx="118908" cy="1046963"/>
                    <a:chOff x="4491655" y="3124200"/>
                    <a:chExt cx="160687" cy="1414811"/>
                  </a:xfrm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grpSpPr>
                <p:grpSp>
                  <p:nvGrpSpPr>
                    <p:cNvPr id="17" name="Group 52"/>
                    <p:cNvGrpSpPr/>
                    <p:nvPr/>
                  </p:nvGrpSpPr>
                  <p:grpSpPr>
                    <a:xfrm rot="5400000">
                      <a:off x="4169397" y="3751260"/>
                      <a:ext cx="805211" cy="160687"/>
                      <a:chOff x="457201" y="2514600"/>
                      <a:chExt cx="9144001" cy="1824765"/>
                    </a:xfrm>
                  </p:grpSpPr>
                  <p:cxnSp>
                    <p:nvCxnSpPr>
                      <p:cNvPr id="20" name="Straight Connector 19"/>
                      <p:cNvCxnSpPr/>
                      <p:nvPr/>
                    </p:nvCxnSpPr>
                    <p:spPr>
                      <a:xfrm rot="5400000" flipH="1" flipV="1">
                        <a:off x="22900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" name="Straight Connector 20"/>
                      <p:cNvCxnSpPr/>
                      <p:nvPr/>
                    </p:nvCxnSpPr>
                    <p:spPr>
                      <a:xfrm rot="10800000">
                        <a:off x="457201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" name="Straight Connector 21"/>
                      <p:cNvCxnSpPr/>
                      <p:nvPr/>
                    </p:nvCxnSpPr>
                    <p:spPr>
                      <a:xfrm rot="5400000" flipH="1" flipV="1">
                        <a:off x="1143001" y="2743201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" name="Straight Connector 22"/>
                      <p:cNvCxnSpPr/>
                      <p:nvPr/>
                    </p:nvCxnSpPr>
                    <p:spPr>
                      <a:xfrm rot="16200000" flipH="1">
                        <a:off x="13756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Straight Connector 23"/>
                      <p:cNvCxnSpPr/>
                      <p:nvPr/>
                    </p:nvCxnSpPr>
                    <p:spPr>
                      <a:xfrm rot="5400000" flipH="1" flipV="1">
                        <a:off x="41188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Connector 24"/>
                      <p:cNvCxnSpPr/>
                      <p:nvPr/>
                    </p:nvCxnSpPr>
                    <p:spPr>
                      <a:xfrm rot="16200000" flipH="1">
                        <a:off x="32044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Straight Connector 25"/>
                      <p:cNvCxnSpPr/>
                      <p:nvPr/>
                    </p:nvCxnSpPr>
                    <p:spPr>
                      <a:xfrm rot="10800000">
                        <a:off x="8686802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" name="Straight Connector 26"/>
                      <p:cNvCxnSpPr/>
                      <p:nvPr/>
                    </p:nvCxnSpPr>
                    <p:spPr>
                      <a:xfrm rot="5400000" flipH="1" flipV="1">
                        <a:off x="59476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" name="Straight Connector 27"/>
                      <p:cNvCxnSpPr/>
                      <p:nvPr/>
                    </p:nvCxnSpPr>
                    <p:spPr>
                      <a:xfrm rot="16200000" flipH="1">
                        <a:off x="50332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Straight Connector 28"/>
                      <p:cNvCxnSpPr/>
                      <p:nvPr/>
                    </p:nvCxnSpPr>
                    <p:spPr>
                      <a:xfrm rot="16200000" flipH="1">
                        <a:off x="6862039" y="2967763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" name="Straight Connector 29"/>
                      <p:cNvCxnSpPr/>
                      <p:nvPr/>
                    </p:nvCxnSpPr>
                    <p:spPr>
                      <a:xfrm rot="5400000" flipH="1" flipV="1">
                        <a:off x="8001002" y="3649526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8" name="Straight Connector 17"/>
                    <p:cNvCxnSpPr/>
                    <p:nvPr/>
                  </p:nvCxnSpPr>
                  <p:spPr>
                    <a:xfrm rot="5400000" flipH="1" flipV="1">
                      <a:off x="4419421" y="3276600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Connector 18"/>
                    <p:cNvCxnSpPr/>
                    <p:nvPr/>
                  </p:nvCxnSpPr>
                  <p:spPr>
                    <a:xfrm rot="5400000" flipH="1" flipV="1">
                      <a:off x="4420132" y="4386611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1" name="Group 30"/>
                  <p:cNvGrpSpPr>
                    <a:grpSpLocks noChangeAspect="1"/>
                  </p:cNvGrpSpPr>
                  <p:nvPr/>
                </p:nvGrpSpPr>
                <p:grpSpPr>
                  <a:xfrm>
                    <a:off x="1917154" y="3927321"/>
                    <a:ext cx="118908" cy="1046963"/>
                    <a:chOff x="4491655" y="3124200"/>
                    <a:chExt cx="160687" cy="1414811"/>
                  </a:xfrm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grpSpPr>
                <p:grpSp>
                  <p:nvGrpSpPr>
                    <p:cNvPr id="32" name="Group 52"/>
                    <p:cNvGrpSpPr/>
                    <p:nvPr/>
                  </p:nvGrpSpPr>
                  <p:grpSpPr>
                    <a:xfrm rot="5400000">
                      <a:off x="4169399" y="3751260"/>
                      <a:ext cx="805211" cy="160687"/>
                      <a:chOff x="457201" y="2514600"/>
                      <a:chExt cx="9144001" cy="1824765"/>
                    </a:xfrm>
                  </p:grpSpPr>
                  <p:cxnSp>
                    <p:nvCxnSpPr>
                      <p:cNvPr id="35" name="Straight Connector 34"/>
                      <p:cNvCxnSpPr/>
                      <p:nvPr/>
                    </p:nvCxnSpPr>
                    <p:spPr>
                      <a:xfrm rot="5400000" flipH="1" flipV="1">
                        <a:off x="22900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Straight Connector 35"/>
                      <p:cNvCxnSpPr/>
                      <p:nvPr/>
                    </p:nvCxnSpPr>
                    <p:spPr>
                      <a:xfrm rot="10800000">
                        <a:off x="457201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Straight Connector 36"/>
                      <p:cNvCxnSpPr/>
                      <p:nvPr/>
                    </p:nvCxnSpPr>
                    <p:spPr>
                      <a:xfrm rot="5400000" flipH="1" flipV="1">
                        <a:off x="1143001" y="2743201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Straight Connector 37"/>
                      <p:cNvCxnSpPr/>
                      <p:nvPr/>
                    </p:nvCxnSpPr>
                    <p:spPr>
                      <a:xfrm rot="16200000" flipH="1">
                        <a:off x="13756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Connector 38"/>
                      <p:cNvCxnSpPr/>
                      <p:nvPr/>
                    </p:nvCxnSpPr>
                    <p:spPr>
                      <a:xfrm rot="5400000" flipH="1" flipV="1">
                        <a:off x="41188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Straight Connector 39"/>
                      <p:cNvCxnSpPr/>
                      <p:nvPr/>
                    </p:nvCxnSpPr>
                    <p:spPr>
                      <a:xfrm rot="16200000" flipH="1">
                        <a:off x="32044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Straight Connector 40"/>
                      <p:cNvCxnSpPr/>
                      <p:nvPr/>
                    </p:nvCxnSpPr>
                    <p:spPr>
                      <a:xfrm rot="10800000">
                        <a:off x="8686802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Straight Connector 41"/>
                      <p:cNvCxnSpPr/>
                      <p:nvPr/>
                    </p:nvCxnSpPr>
                    <p:spPr>
                      <a:xfrm rot="5400000" flipH="1" flipV="1">
                        <a:off x="59476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" name="Straight Connector 42"/>
                      <p:cNvCxnSpPr/>
                      <p:nvPr/>
                    </p:nvCxnSpPr>
                    <p:spPr>
                      <a:xfrm rot="16200000" flipH="1">
                        <a:off x="50332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" name="Straight Connector 43"/>
                      <p:cNvCxnSpPr/>
                      <p:nvPr/>
                    </p:nvCxnSpPr>
                    <p:spPr>
                      <a:xfrm rot="16200000" flipH="1">
                        <a:off x="6862039" y="2967763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" name="Straight Connector 44"/>
                      <p:cNvCxnSpPr/>
                      <p:nvPr/>
                    </p:nvCxnSpPr>
                    <p:spPr>
                      <a:xfrm rot="5400000" flipH="1" flipV="1">
                        <a:off x="8001002" y="3649526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 rot="5400000" flipH="1" flipV="1">
                      <a:off x="4419421" y="3276600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 rot="5400000" flipH="1" flipV="1">
                      <a:off x="4420132" y="4386611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1" name="Straight Connector 90"/>
                  <p:cNvCxnSpPr/>
                  <p:nvPr/>
                </p:nvCxnSpPr>
                <p:spPr>
                  <a:xfrm rot="5400000" flipH="1" flipV="1">
                    <a:off x="2499164" y="4460121"/>
                    <a:ext cx="804163" cy="0"/>
                  </a:xfrm>
                  <a:prstGeom prst="line">
                    <a:avLst/>
                  </a:prstGeom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rot="5400000" flipH="1" flipV="1">
                    <a:off x="2487875" y="2919027"/>
                    <a:ext cx="804163" cy="0"/>
                  </a:xfrm>
                  <a:prstGeom prst="line">
                    <a:avLst/>
                  </a:prstGeom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4" name="Group 93"/>
                  <p:cNvGrpSpPr>
                    <a:grpSpLocks noChangeAspect="1"/>
                  </p:cNvGrpSpPr>
                  <p:nvPr/>
                </p:nvGrpSpPr>
                <p:grpSpPr>
                  <a:xfrm>
                    <a:off x="1873946" y="3408990"/>
                    <a:ext cx="141405" cy="1245039"/>
                    <a:chOff x="4491655" y="3124200"/>
                    <a:chExt cx="160687" cy="1414811"/>
                  </a:xfrm>
                  <a:scene3d>
                    <a:camera prst="orthographicFront">
                      <a:rot lat="0" lon="0" rev="18600000"/>
                    </a:camera>
                    <a:lightRig rig="threePt" dir="t"/>
                  </a:scene3d>
                </p:grpSpPr>
                <p:grpSp>
                  <p:nvGrpSpPr>
                    <p:cNvPr id="95" name="Group 52"/>
                    <p:cNvGrpSpPr/>
                    <p:nvPr/>
                  </p:nvGrpSpPr>
                  <p:grpSpPr>
                    <a:xfrm rot="5400000">
                      <a:off x="4169399" y="3751260"/>
                      <a:ext cx="805211" cy="160687"/>
                      <a:chOff x="457201" y="2514600"/>
                      <a:chExt cx="9144001" cy="1824765"/>
                    </a:xfrm>
                  </p:grpSpPr>
                  <p:cxnSp>
                    <p:nvCxnSpPr>
                      <p:cNvPr id="98" name="Straight Connector 97"/>
                      <p:cNvCxnSpPr/>
                      <p:nvPr/>
                    </p:nvCxnSpPr>
                    <p:spPr>
                      <a:xfrm rot="5400000" flipH="1" flipV="1">
                        <a:off x="22900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" name="Straight Connector 98"/>
                      <p:cNvCxnSpPr/>
                      <p:nvPr/>
                    </p:nvCxnSpPr>
                    <p:spPr>
                      <a:xfrm rot="10800000">
                        <a:off x="457201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0" name="Straight Connector 99"/>
                      <p:cNvCxnSpPr/>
                      <p:nvPr/>
                    </p:nvCxnSpPr>
                    <p:spPr>
                      <a:xfrm rot="5400000" flipH="1" flipV="1">
                        <a:off x="1143001" y="2743201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1" name="Straight Connector 100"/>
                      <p:cNvCxnSpPr/>
                      <p:nvPr/>
                    </p:nvCxnSpPr>
                    <p:spPr>
                      <a:xfrm rot="16200000" flipH="1">
                        <a:off x="13756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" name="Straight Connector 101"/>
                      <p:cNvCxnSpPr/>
                      <p:nvPr/>
                    </p:nvCxnSpPr>
                    <p:spPr>
                      <a:xfrm rot="5400000" flipH="1" flipV="1">
                        <a:off x="41188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" name="Straight Connector 102"/>
                      <p:cNvCxnSpPr/>
                      <p:nvPr/>
                    </p:nvCxnSpPr>
                    <p:spPr>
                      <a:xfrm rot="16200000" flipH="1">
                        <a:off x="32044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4" name="Straight Connector 103"/>
                      <p:cNvCxnSpPr/>
                      <p:nvPr/>
                    </p:nvCxnSpPr>
                    <p:spPr>
                      <a:xfrm rot="10800000">
                        <a:off x="8686802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5" name="Straight Connector 104"/>
                      <p:cNvCxnSpPr/>
                      <p:nvPr/>
                    </p:nvCxnSpPr>
                    <p:spPr>
                      <a:xfrm rot="5400000" flipH="1" flipV="1">
                        <a:off x="59476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" name="Straight Connector 105"/>
                      <p:cNvCxnSpPr/>
                      <p:nvPr/>
                    </p:nvCxnSpPr>
                    <p:spPr>
                      <a:xfrm rot="16200000" flipH="1">
                        <a:off x="50332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7" name="Straight Connector 106"/>
                      <p:cNvCxnSpPr/>
                      <p:nvPr/>
                    </p:nvCxnSpPr>
                    <p:spPr>
                      <a:xfrm rot="16200000" flipH="1">
                        <a:off x="6862039" y="2967763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8" name="Straight Connector 107"/>
                      <p:cNvCxnSpPr/>
                      <p:nvPr/>
                    </p:nvCxnSpPr>
                    <p:spPr>
                      <a:xfrm rot="5400000" flipH="1" flipV="1">
                        <a:off x="8001002" y="3649526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96" name="Straight Connector 95"/>
                    <p:cNvCxnSpPr/>
                    <p:nvPr/>
                  </p:nvCxnSpPr>
                  <p:spPr>
                    <a:xfrm rot="5400000" flipH="1" flipV="1">
                      <a:off x="4419421" y="3276600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Straight Connector 96"/>
                    <p:cNvCxnSpPr/>
                    <p:nvPr/>
                  </p:nvCxnSpPr>
                  <p:spPr>
                    <a:xfrm rot="5400000" flipH="1" flipV="1">
                      <a:off x="4420132" y="4386611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9" name="Straight Connector 108"/>
                  <p:cNvCxnSpPr/>
                  <p:nvPr/>
                </p:nvCxnSpPr>
                <p:spPr>
                  <a:xfrm rot="5400000" flipH="1" flipV="1">
                    <a:off x="2216571" y="3292920"/>
                    <a:ext cx="1188720" cy="0"/>
                  </a:xfrm>
                  <a:prstGeom prst="line">
                    <a:avLst/>
                  </a:prstGeom>
                  <a:scene3d>
                    <a:camera prst="orthographicFront">
                      <a:rot lat="0" lon="0" rev="1860000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6" name="Group 45"/>
                  <p:cNvGrpSpPr>
                    <a:grpSpLocks noChangeAspect="1"/>
                  </p:cNvGrpSpPr>
                  <p:nvPr/>
                </p:nvGrpSpPr>
                <p:grpSpPr>
                  <a:xfrm>
                    <a:off x="4536202" y="2403306"/>
                    <a:ext cx="118908" cy="1046963"/>
                    <a:chOff x="4491655" y="3124200"/>
                    <a:chExt cx="160687" cy="1414811"/>
                  </a:xfrm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grpSpPr>
                <p:grpSp>
                  <p:nvGrpSpPr>
                    <p:cNvPr id="47" name="Group 52"/>
                    <p:cNvGrpSpPr/>
                    <p:nvPr/>
                  </p:nvGrpSpPr>
                  <p:grpSpPr>
                    <a:xfrm rot="5400000">
                      <a:off x="4169399" y="3751260"/>
                      <a:ext cx="805211" cy="160687"/>
                      <a:chOff x="457201" y="2514600"/>
                      <a:chExt cx="9144001" cy="1824765"/>
                    </a:xfrm>
                  </p:grpSpPr>
                  <p:cxnSp>
                    <p:nvCxnSpPr>
                      <p:cNvPr id="50" name="Straight Connector 49"/>
                      <p:cNvCxnSpPr/>
                      <p:nvPr/>
                    </p:nvCxnSpPr>
                    <p:spPr>
                      <a:xfrm rot="5400000" flipH="1" flipV="1">
                        <a:off x="22900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" name="Straight Connector 50"/>
                      <p:cNvCxnSpPr/>
                      <p:nvPr/>
                    </p:nvCxnSpPr>
                    <p:spPr>
                      <a:xfrm rot="10800000">
                        <a:off x="457201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" name="Straight Connector 51"/>
                      <p:cNvCxnSpPr/>
                      <p:nvPr/>
                    </p:nvCxnSpPr>
                    <p:spPr>
                      <a:xfrm rot="5400000" flipH="1" flipV="1">
                        <a:off x="1143001" y="2743201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" name="Straight Connector 52"/>
                      <p:cNvCxnSpPr/>
                      <p:nvPr/>
                    </p:nvCxnSpPr>
                    <p:spPr>
                      <a:xfrm rot="16200000" flipH="1">
                        <a:off x="13756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" name="Straight Connector 53"/>
                      <p:cNvCxnSpPr/>
                      <p:nvPr/>
                    </p:nvCxnSpPr>
                    <p:spPr>
                      <a:xfrm rot="5400000" flipH="1" flipV="1">
                        <a:off x="41188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" name="Straight Connector 54"/>
                      <p:cNvCxnSpPr/>
                      <p:nvPr/>
                    </p:nvCxnSpPr>
                    <p:spPr>
                      <a:xfrm rot="16200000" flipH="1">
                        <a:off x="32044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" name="Straight Connector 55"/>
                      <p:cNvCxnSpPr/>
                      <p:nvPr/>
                    </p:nvCxnSpPr>
                    <p:spPr>
                      <a:xfrm rot="10800000">
                        <a:off x="8686802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" name="Straight Connector 56"/>
                      <p:cNvCxnSpPr/>
                      <p:nvPr/>
                    </p:nvCxnSpPr>
                    <p:spPr>
                      <a:xfrm rot="5400000" flipH="1" flipV="1">
                        <a:off x="59476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" name="Straight Connector 57"/>
                      <p:cNvCxnSpPr/>
                      <p:nvPr/>
                    </p:nvCxnSpPr>
                    <p:spPr>
                      <a:xfrm rot="16200000" flipH="1">
                        <a:off x="50332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" name="Straight Connector 58"/>
                      <p:cNvCxnSpPr/>
                      <p:nvPr/>
                    </p:nvCxnSpPr>
                    <p:spPr>
                      <a:xfrm rot="16200000" flipH="1">
                        <a:off x="6862039" y="2967763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" name="Straight Connector 59"/>
                      <p:cNvCxnSpPr/>
                      <p:nvPr/>
                    </p:nvCxnSpPr>
                    <p:spPr>
                      <a:xfrm rot="5400000" flipH="1" flipV="1">
                        <a:off x="8001002" y="3649526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8" name="Straight Connector 47"/>
                    <p:cNvCxnSpPr/>
                    <p:nvPr/>
                  </p:nvCxnSpPr>
                  <p:spPr>
                    <a:xfrm rot="5400000" flipH="1" flipV="1">
                      <a:off x="4419421" y="3276600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/>
                    <p:cNvCxnSpPr/>
                    <p:nvPr/>
                  </p:nvCxnSpPr>
                  <p:spPr>
                    <a:xfrm rot="5400000" flipH="1" flipV="1">
                      <a:off x="4420132" y="4386611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0" name="Straight Connector 109"/>
                  <p:cNvCxnSpPr/>
                  <p:nvPr/>
                </p:nvCxnSpPr>
                <p:spPr>
                  <a:xfrm rot="5400000" flipH="1" flipV="1">
                    <a:off x="3272459" y="2924670"/>
                    <a:ext cx="804163" cy="0"/>
                  </a:xfrm>
                  <a:prstGeom prst="line">
                    <a:avLst/>
                  </a:prstGeom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 rot="5400000" flipH="1" flipV="1">
                    <a:off x="3245003" y="4453562"/>
                    <a:ext cx="1920240" cy="0"/>
                  </a:xfrm>
                  <a:prstGeom prst="line">
                    <a:avLst/>
                  </a:prstGeom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0" name="Group 129"/>
                  <p:cNvGrpSpPr/>
                  <p:nvPr/>
                </p:nvGrpSpPr>
                <p:grpSpPr>
                  <a:xfrm>
                    <a:off x="4896994" y="2875940"/>
                    <a:ext cx="486252" cy="1596506"/>
                    <a:chOff x="3409473" y="1458273"/>
                    <a:chExt cx="402824" cy="1472873"/>
                  </a:xfrm>
                  <a:scene3d>
                    <a:camera prst="orthographicFront">
                      <a:rot lat="0" lon="0" rev="10800000"/>
                    </a:camera>
                    <a:lightRig rig="threePt" dir="t"/>
                  </a:scene3d>
                </p:grpSpPr>
                <p:sp>
                  <p:nvSpPr>
                    <p:cNvPr id="131" name="Rectangle 130"/>
                    <p:cNvSpPr/>
                    <p:nvPr/>
                  </p:nvSpPr>
                  <p:spPr>
                    <a:xfrm rot="2700000">
                      <a:off x="3409473" y="1987694"/>
                      <a:ext cx="402824" cy="402824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2" name="Straight Connector 131"/>
                    <p:cNvCxnSpPr/>
                    <p:nvPr/>
                  </p:nvCxnSpPr>
                  <p:spPr>
                    <a:xfrm rot="16200000" flipV="1">
                      <a:off x="3378784" y="1686476"/>
                      <a:ext cx="457200" cy="79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Straight Connector 132"/>
                    <p:cNvCxnSpPr/>
                    <p:nvPr/>
                  </p:nvCxnSpPr>
                  <p:spPr>
                    <a:xfrm rot="16200000" flipV="1">
                      <a:off x="3379578" y="2702149"/>
                      <a:ext cx="457200" cy="79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Straight Arrow Connector 133"/>
                    <p:cNvCxnSpPr/>
                    <p:nvPr/>
                  </p:nvCxnSpPr>
                  <p:spPr>
                    <a:xfrm rot="5400000" flipH="1" flipV="1">
                      <a:off x="3449031" y="2203521"/>
                      <a:ext cx="314325" cy="158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6" name="Group 75"/>
                  <p:cNvGrpSpPr>
                    <a:grpSpLocks noChangeAspect="1"/>
                  </p:cNvGrpSpPr>
                  <p:nvPr/>
                </p:nvGrpSpPr>
                <p:grpSpPr>
                  <a:xfrm>
                    <a:off x="4583012" y="3420808"/>
                    <a:ext cx="141405" cy="1245039"/>
                    <a:chOff x="4491655" y="3124200"/>
                    <a:chExt cx="160687" cy="1414811"/>
                  </a:xfrm>
                  <a:scene3d>
                    <a:camera prst="orthographicFront">
                      <a:rot lat="0" lon="0" rev="3000000"/>
                    </a:camera>
                    <a:lightRig rig="threePt" dir="t"/>
                  </a:scene3d>
                </p:grpSpPr>
                <p:grpSp>
                  <p:nvGrpSpPr>
                    <p:cNvPr id="77" name="Group 52"/>
                    <p:cNvGrpSpPr/>
                    <p:nvPr/>
                  </p:nvGrpSpPr>
                  <p:grpSpPr>
                    <a:xfrm rot="5400000">
                      <a:off x="4169397" y="3751260"/>
                      <a:ext cx="805211" cy="160687"/>
                      <a:chOff x="457201" y="2514600"/>
                      <a:chExt cx="9144001" cy="1824765"/>
                    </a:xfrm>
                  </p:grpSpPr>
                  <p:cxnSp>
                    <p:nvCxnSpPr>
                      <p:cNvPr id="80" name="Straight Connector 79"/>
                      <p:cNvCxnSpPr/>
                      <p:nvPr/>
                    </p:nvCxnSpPr>
                    <p:spPr>
                      <a:xfrm rot="5400000" flipH="1" flipV="1">
                        <a:off x="22900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Straight Connector 80"/>
                      <p:cNvCxnSpPr/>
                      <p:nvPr/>
                    </p:nvCxnSpPr>
                    <p:spPr>
                      <a:xfrm rot="10800000">
                        <a:off x="457201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Straight Connector 81"/>
                      <p:cNvCxnSpPr/>
                      <p:nvPr/>
                    </p:nvCxnSpPr>
                    <p:spPr>
                      <a:xfrm rot="5400000" flipH="1" flipV="1">
                        <a:off x="1143001" y="2743201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" name="Straight Connector 82"/>
                      <p:cNvCxnSpPr/>
                      <p:nvPr/>
                    </p:nvCxnSpPr>
                    <p:spPr>
                      <a:xfrm rot="16200000" flipH="1">
                        <a:off x="13756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" name="Straight Connector 83"/>
                      <p:cNvCxnSpPr/>
                      <p:nvPr/>
                    </p:nvCxnSpPr>
                    <p:spPr>
                      <a:xfrm rot="5400000" flipH="1" flipV="1">
                        <a:off x="41188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Straight Connector 84"/>
                      <p:cNvCxnSpPr/>
                      <p:nvPr/>
                    </p:nvCxnSpPr>
                    <p:spPr>
                      <a:xfrm rot="16200000" flipH="1">
                        <a:off x="32044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" name="Straight Connector 85"/>
                      <p:cNvCxnSpPr/>
                      <p:nvPr/>
                    </p:nvCxnSpPr>
                    <p:spPr>
                      <a:xfrm rot="10800000">
                        <a:off x="8686802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" name="Straight Connector 86"/>
                      <p:cNvCxnSpPr/>
                      <p:nvPr/>
                    </p:nvCxnSpPr>
                    <p:spPr>
                      <a:xfrm rot="5400000" flipH="1" flipV="1">
                        <a:off x="59476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" name="Straight Connector 87"/>
                      <p:cNvCxnSpPr/>
                      <p:nvPr/>
                    </p:nvCxnSpPr>
                    <p:spPr>
                      <a:xfrm rot="16200000" flipH="1">
                        <a:off x="50332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" name="Straight Connector 88"/>
                      <p:cNvCxnSpPr/>
                      <p:nvPr/>
                    </p:nvCxnSpPr>
                    <p:spPr>
                      <a:xfrm rot="16200000" flipH="1">
                        <a:off x="6862039" y="2967763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" name="Straight Connector 89"/>
                      <p:cNvCxnSpPr/>
                      <p:nvPr/>
                    </p:nvCxnSpPr>
                    <p:spPr>
                      <a:xfrm rot="5400000" flipH="1" flipV="1">
                        <a:off x="8001002" y="3649526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78" name="Straight Connector 77"/>
                    <p:cNvCxnSpPr/>
                    <p:nvPr/>
                  </p:nvCxnSpPr>
                  <p:spPr>
                    <a:xfrm rot="5400000" flipH="1" flipV="1">
                      <a:off x="4419421" y="3276600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Connector 78"/>
                    <p:cNvCxnSpPr/>
                    <p:nvPr/>
                  </p:nvCxnSpPr>
                  <p:spPr>
                    <a:xfrm rot="5400000" flipH="1" flipV="1">
                      <a:off x="4420132" y="4386611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35" name="Straight Connector 134"/>
                  <p:cNvCxnSpPr/>
                  <p:nvPr/>
                </p:nvCxnSpPr>
                <p:spPr>
                  <a:xfrm rot="5400000" flipH="1" flipV="1">
                    <a:off x="3170490" y="3309852"/>
                    <a:ext cx="1188720" cy="0"/>
                  </a:xfrm>
                  <a:prstGeom prst="line">
                    <a:avLst/>
                  </a:prstGeom>
                  <a:scene3d>
                    <a:camera prst="orthographicFront">
                      <a:rot lat="0" lon="0" rev="300000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7" name="Group 136"/>
                  <p:cNvGrpSpPr/>
                  <p:nvPr/>
                </p:nvGrpSpPr>
                <p:grpSpPr>
                  <a:xfrm rot="16200000">
                    <a:off x="2067505" y="1371732"/>
                    <a:ext cx="160687" cy="1414811"/>
                    <a:chOff x="4491655" y="3124200"/>
                    <a:chExt cx="160687" cy="1414811"/>
                  </a:xfrm>
                </p:grpSpPr>
                <p:grpSp>
                  <p:nvGrpSpPr>
                    <p:cNvPr id="138" name="Group 52"/>
                    <p:cNvGrpSpPr/>
                    <p:nvPr/>
                  </p:nvGrpSpPr>
                  <p:grpSpPr>
                    <a:xfrm rot="5400000">
                      <a:off x="4169401" y="3751260"/>
                      <a:ext cx="805211" cy="160687"/>
                      <a:chOff x="457201" y="2514600"/>
                      <a:chExt cx="9144001" cy="1824765"/>
                    </a:xfrm>
                  </p:grpSpPr>
                  <p:cxnSp>
                    <p:nvCxnSpPr>
                      <p:cNvPr id="141" name="Straight Connector 140"/>
                      <p:cNvCxnSpPr/>
                      <p:nvPr/>
                    </p:nvCxnSpPr>
                    <p:spPr>
                      <a:xfrm rot="5400000" flipH="1" flipV="1">
                        <a:off x="22900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2" name="Straight Connector 141"/>
                      <p:cNvCxnSpPr/>
                      <p:nvPr/>
                    </p:nvCxnSpPr>
                    <p:spPr>
                      <a:xfrm rot="10800000">
                        <a:off x="457201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3" name="Straight Connector 142"/>
                      <p:cNvCxnSpPr/>
                      <p:nvPr/>
                    </p:nvCxnSpPr>
                    <p:spPr>
                      <a:xfrm rot="5400000" flipH="1" flipV="1">
                        <a:off x="1143001" y="2743201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" name="Straight Connector 143"/>
                      <p:cNvCxnSpPr/>
                      <p:nvPr/>
                    </p:nvCxnSpPr>
                    <p:spPr>
                      <a:xfrm rot="16200000" flipH="1">
                        <a:off x="13756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" name="Straight Connector 144"/>
                      <p:cNvCxnSpPr/>
                      <p:nvPr/>
                    </p:nvCxnSpPr>
                    <p:spPr>
                      <a:xfrm rot="5400000" flipH="1" flipV="1">
                        <a:off x="41188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6" name="Straight Connector 145"/>
                      <p:cNvCxnSpPr/>
                      <p:nvPr/>
                    </p:nvCxnSpPr>
                    <p:spPr>
                      <a:xfrm rot="16200000" flipH="1">
                        <a:off x="32044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" name="Straight Connector 146"/>
                      <p:cNvCxnSpPr/>
                      <p:nvPr/>
                    </p:nvCxnSpPr>
                    <p:spPr>
                      <a:xfrm rot="10800000">
                        <a:off x="8686802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" name="Straight Connector 147"/>
                      <p:cNvCxnSpPr/>
                      <p:nvPr/>
                    </p:nvCxnSpPr>
                    <p:spPr>
                      <a:xfrm rot="5400000" flipH="1" flipV="1">
                        <a:off x="59476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" name="Straight Connector 148"/>
                      <p:cNvCxnSpPr/>
                      <p:nvPr/>
                    </p:nvCxnSpPr>
                    <p:spPr>
                      <a:xfrm rot="16200000" flipH="1">
                        <a:off x="50332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" name="Straight Connector 149"/>
                      <p:cNvCxnSpPr/>
                      <p:nvPr/>
                    </p:nvCxnSpPr>
                    <p:spPr>
                      <a:xfrm rot="16200000" flipH="1">
                        <a:off x="6862039" y="2967763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" name="Straight Connector 150"/>
                      <p:cNvCxnSpPr/>
                      <p:nvPr/>
                    </p:nvCxnSpPr>
                    <p:spPr>
                      <a:xfrm rot="5400000" flipH="1" flipV="1">
                        <a:off x="8001002" y="3649526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39" name="Straight Connector 138"/>
                    <p:cNvCxnSpPr/>
                    <p:nvPr/>
                  </p:nvCxnSpPr>
                  <p:spPr>
                    <a:xfrm rot="5400000" flipH="1" flipV="1">
                      <a:off x="4419421" y="3276600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Straight Connector 139"/>
                    <p:cNvCxnSpPr/>
                    <p:nvPr/>
                  </p:nvCxnSpPr>
                  <p:spPr>
                    <a:xfrm rot="5400000" flipH="1" flipV="1">
                      <a:off x="4420132" y="4386611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1" name="Straight Connector 190"/>
                  <p:cNvCxnSpPr/>
                  <p:nvPr/>
                </p:nvCxnSpPr>
                <p:spPr>
                  <a:xfrm rot="5400000" flipH="1" flipV="1">
                    <a:off x="1054169" y="2501331"/>
                    <a:ext cx="804163" cy="0"/>
                  </a:xfrm>
                  <a:prstGeom prst="line">
                    <a:avLst/>
                  </a:prstGeom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193"/>
                  <p:cNvCxnSpPr/>
                  <p:nvPr/>
                </p:nvCxnSpPr>
                <p:spPr>
                  <a:xfrm rot="5400000" flipH="1" flipV="1">
                    <a:off x="4719338" y="2482505"/>
                    <a:ext cx="822960" cy="0"/>
                  </a:xfrm>
                  <a:prstGeom prst="line">
                    <a:avLst/>
                  </a:prstGeom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04" name="Title 1"/>
              <p:cNvSpPr txBox="1">
                <a:spLocks/>
              </p:cNvSpPr>
              <p:nvPr/>
            </p:nvSpPr>
            <p:spPr>
              <a:xfrm rot="16200000">
                <a:off x="971464" y="1294496"/>
                <a:ext cx="1088673" cy="670683"/>
              </a:xfrm>
              <a:prstGeom prst="rect">
                <a:avLst/>
              </a:prstGeom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0.2 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3571148" y="1248303"/>
                <a:ext cx="365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CC00"/>
                    </a:solidFill>
                  </a:rPr>
                  <a:t>i</a:t>
                </a:r>
                <a:r>
                  <a:rPr lang="en-US" baseline="-25000" dirty="0" smtClean="0">
                    <a:solidFill>
                      <a:srgbClr val="00CC00"/>
                    </a:solidFill>
                  </a:rPr>
                  <a:t>1</a:t>
                </a:r>
                <a:endParaRPr lang="en-US" dirty="0">
                  <a:solidFill>
                    <a:srgbClr val="00CC00"/>
                  </a:solidFill>
                </a:endParaRPr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44113" y="1983188"/>
              <a:ext cx="5231475" cy="3036098"/>
              <a:chOff x="44113" y="1983188"/>
              <a:chExt cx="5231475" cy="3036098"/>
            </a:xfrm>
          </p:grpSpPr>
          <p:sp>
            <p:nvSpPr>
              <p:cNvPr id="199" name="Title 1"/>
              <p:cNvSpPr txBox="1">
                <a:spLocks/>
              </p:cNvSpPr>
              <p:nvPr/>
            </p:nvSpPr>
            <p:spPr>
              <a:xfrm rot="16200000">
                <a:off x="-164882" y="3128185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5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0" name="Title 1"/>
              <p:cNvSpPr txBox="1">
                <a:spLocks/>
              </p:cNvSpPr>
              <p:nvPr/>
            </p:nvSpPr>
            <p:spPr>
              <a:xfrm rot="16200000">
                <a:off x="917457" y="3170248"/>
                <a:ext cx="1088673" cy="670683"/>
              </a:xfrm>
              <a:prstGeom prst="rect">
                <a:avLst/>
              </a:prstGeom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0.5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1" name="Title 1"/>
              <p:cNvSpPr txBox="1">
                <a:spLocks/>
              </p:cNvSpPr>
              <p:nvPr/>
            </p:nvSpPr>
            <p:spPr>
              <a:xfrm rot="16200000">
                <a:off x="2988987" y="3537139"/>
                <a:ext cx="1088673" cy="670683"/>
              </a:xfrm>
              <a:prstGeom prst="rect">
                <a:avLst/>
              </a:prstGeom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0.2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2" name="Title 1"/>
              <p:cNvSpPr txBox="1">
                <a:spLocks/>
              </p:cNvSpPr>
              <p:nvPr/>
            </p:nvSpPr>
            <p:spPr>
              <a:xfrm rot="16200000">
                <a:off x="760052" y="4139608"/>
                <a:ext cx="1088673" cy="670683"/>
              </a:xfrm>
              <a:prstGeom prst="rect">
                <a:avLst/>
              </a:prstGeom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 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3" name="Title 1"/>
              <p:cNvSpPr txBox="1">
                <a:spLocks/>
              </p:cNvSpPr>
              <p:nvPr/>
            </p:nvSpPr>
            <p:spPr>
              <a:xfrm rot="16200000">
                <a:off x="3390073" y="2218883"/>
                <a:ext cx="1088673" cy="670683"/>
              </a:xfrm>
              <a:prstGeom prst="rect">
                <a:avLst/>
              </a:prstGeom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0.5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5" name="Title 1"/>
              <p:cNvSpPr txBox="1">
                <a:spLocks/>
              </p:cNvSpPr>
              <p:nvPr/>
            </p:nvSpPr>
            <p:spPr>
              <a:xfrm rot="16200000">
                <a:off x="805527" y="2192183"/>
                <a:ext cx="1088673" cy="670683"/>
              </a:xfrm>
              <a:prstGeom prst="rect">
                <a:avLst/>
              </a:prstGeom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4763909" y="3284175"/>
                <a:ext cx="5116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CC00"/>
                    </a:solidFill>
                  </a:rPr>
                  <a:t>2V</a:t>
                </a:r>
                <a:r>
                  <a:rPr lang="en-US" baseline="-25000" dirty="0" smtClean="0">
                    <a:solidFill>
                      <a:srgbClr val="00CC00"/>
                    </a:solidFill>
                  </a:rPr>
                  <a:t>0</a:t>
                </a:r>
                <a:endParaRPr lang="en-US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208" name="TextBox 207"/>
              <p:cNvSpPr txBox="1"/>
              <p:nvPr/>
            </p:nvSpPr>
            <p:spPr>
              <a:xfrm>
                <a:off x="3486177" y="2712612"/>
                <a:ext cx="8790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   V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0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1851142" y="2836791"/>
                <a:ext cx="316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11" name="Straight Arrow Connector 210"/>
              <p:cNvCxnSpPr/>
              <p:nvPr/>
            </p:nvCxnSpPr>
            <p:spPr>
              <a:xfrm rot="5400000">
                <a:off x="1682008" y="3145228"/>
                <a:ext cx="172333" cy="16593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Mesh Analysis-Introduction</a:t>
            </a:r>
            <a:br>
              <a:rPr lang="en-US" sz="2800" dirty="0" smtClean="0"/>
            </a:br>
            <a:r>
              <a:rPr lang="en-US" sz="3200" dirty="0" smtClean="0"/>
              <a:t>What is a Mesh?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11" y="1878130"/>
            <a:ext cx="4532489" cy="425873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	A loop is a closed path with no node passed more than once.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	A mesh is a loop that does not contain any other loops within it.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6267" y="1971690"/>
            <a:ext cx="3233426" cy="3233421"/>
            <a:chOff x="5072374" y="1585921"/>
            <a:chExt cx="3233426" cy="3233421"/>
          </a:xfrm>
        </p:grpSpPr>
        <p:grpSp>
          <p:nvGrpSpPr>
            <p:cNvPr id="5" name="Group 190"/>
            <p:cNvGrpSpPr/>
            <p:nvPr/>
          </p:nvGrpSpPr>
          <p:grpSpPr>
            <a:xfrm>
              <a:off x="5072378" y="1714509"/>
              <a:ext cx="257175" cy="1488124"/>
              <a:chOff x="3382667" y="1835079"/>
              <a:chExt cx="257175" cy="1488124"/>
            </a:xfrm>
          </p:grpSpPr>
          <p:sp>
            <p:nvSpPr>
              <p:cNvPr id="50" name="Rectangle 49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190"/>
            <p:cNvGrpSpPr/>
            <p:nvPr/>
          </p:nvGrpSpPr>
          <p:grpSpPr>
            <a:xfrm rot="5400000">
              <a:off x="5816439" y="970449"/>
              <a:ext cx="257175" cy="1488124"/>
              <a:chOff x="3382667" y="1835079"/>
              <a:chExt cx="257175" cy="1488124"/>
            </a:xfrm>
          </p:grpSpPr>
          <p:sp>
            <p:nvSpPr>
              <p:cNvPr id="47" name="Rectangle 46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90"/>
            <p:cNvGrpSpPr/>
            <p:nvPr/>
          </p:nvGrpSpPr>
          <p:grpSpPr>
            <a:xfrm rot="5400000">
              <a:off x="5816439" y="2458573"/>
              <a:ext cx="257175" cy="1488124"/>
              <a:chOff x="3382667" y="1835079"/>
              <a:chExt cx="257175" cy="1488124"/>
            </a:xfrm>
          </p:grpSpPr>
          <p:sp>
            <p:nvSpPr>
              <p:cNvPr id="44" name="Rectangle 43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90"/>
            <p:cNvGrpSpPr/>
            <p:nvPr/>
          </p:nvGrpSpPr>
          <p:grpSpPr>
            <a:xfrm>
              <a:off x="6560499" y="1714509"/>
              <a:ext cx="257175" cy="1488124"/>
              <a:chOff x="3382667" y="1835079"/>
              <a:chExt cx="257175" cy="1488124"/>
            </a:xfrm>
          </p:grpSpPr>
          <p:sp>
            <p:nvSpPr>
              <p:cNvPr id="41" name="Rectangle 40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90"/>
            <p:cNvGrpSpPr/>
            <p:nvPr/>
          </p:nvGrpSpPr>
          <p:grpSpPr>
            <a:xfrm>
              <a:off x="8048625" y="1714511"/>
              <a:ext cx="257175" cy="1488124"/>
              <a:chOff x="3382667" y="1835079"/>
              <a:chExt cx="257175" cy="1488124"/>
            </a:xfrm>
          </p:grpSpPr>
          <p:sp>
            <p:nvSpPr>
              <p:cNvPr id="38" name="Rectangle 37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90"/>
            <p:cNvGrpSpPr/>
            <p:nvPr/>
          </p:nvGrpSpPr>
          <p:grpSpPr>
            <a:xfrm rot="5400000">
              <a:off x="7304564" y="970452"/>
              <a:ext cx="257175" cy="1488124"/>
              <a:chOff x="3382667" y="1835079"/>
              <a:chExt cx="257175" cy="1488124"/>
            </a:xfrm>
          </p:grpSpPr>
          <p:sp>
            <p:nvSpPr>
              <p:cNvPr id="35" name="Rectangle 34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90"/>
            <p:cNvGrpSpPr/>
            <p:nvPr/>
          </p:nvGrpSpPr>
          <p:grpSpPr>
            <a:xfrm rot="5400000">
              <a:off x="7304560" y="2458575"/>
              <a:ext cx="257175" cy="1488124"/>
              <a:chOff x="3382667" y="1835079"/>
              <a:chExt cx="257175" cy="1488124"/>
            </a:xfrm>
          </p:grpSpPr>
          <p:sp>
            <p:nvSpPr>
              <p:cNvPr id="32" name="Rectangle 31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90"/>
            <p:cNvGrpSpPr/>
            <p:nvPr/>
          </p:nvGrpSpPr>
          <p:grpSpPr>
            <a:xfrm>
              <a:off x="5072374" y="3202631"/>
              <a:ext cx="257175" cy="1488124"/>
              <a:chOff x="3382667" y="1835079"/>
              <a:chExt cx="257175" cy="1488124"/>
            </a:xfrm>
          </p:grpSpPr>
          <p:sp>
            <p:nvSpPr>
              <p:cNvPr id="29" name="Rectangle 28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90"/>
            <p:cNvGrpSpPr/>
            <p:nvPr/>
          </p:nvGrpSpPr>
          <p:grpSpPr>
            <a:xfrm rot="5400000">
              <a:off x="5816435" y="3946695"/>
              <a:ext cx="257175" cy="1488124"/>
              <a:chOff x="3382667" y="1835079"/>
              <a:chExt cx="257175" cy="1488124"/>
            </a:xfrm>
          </p:grpSpPr>
          <p:sp>
            <p:nvSpPr>
              <p:cNvPr id="26" name="Rectangle 25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90"/>
            <p:cNvGrpSpPr/>
            <p:nvPr/>
          </p:nvGrpSpPr>
          <p:grpSpPr>
            <a:xfrm>
              <a:off x="6560495" y="3202629"/>
              <a:ext cx="257175" cy="1488124"/>
              <a:chOff x="3382667" y="1835079"/>
              <a:chExt cx="257175" cy="1488124"/>
            </a:xfrm>
          </p:grpSpPr>
          <p:sp>
            <p:nvSpPr>
              <p:cNvPr id="23" name="Rectangle 22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90"/>
            <p:cNvGrpSpPr/>
            <p:nvPr/>
          </p:nvGrpSpPr>
          <p:grpSpPr>
            <a:xfrm>
              <a:off x="8048620" y="3202628"/>
              <a:ext cx="257175" cy="1488124"/>
              <a:chOff x="3382667" y="1835079"/>
              <a:chExt cx="257175" cy="1488124"/>
            </a:xfrm>
          </p:grpSpPr>
          <p:sp>
            <p:nvSpPr>
              <p:cNvPr id="20" name="Rectangle 19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90"/>
            <p:cNvGrpSpPr/>
            <p:nvPr/>
          </p:nvGrpSpPr>
          <p:grpSpPr>
            <a:xfrm rot="5400000">
              <a:off x="7304560" y="3946692"/>
              <a:ext cx="257175" cy="1488124"/>
              <a:chOff x="3382667" y="1835079"/>
              <a:chExt cx="257175" cy="1488124"/>
            </a:xfrm>
          </p:grpSpPr>
          <p:sp>
            <p:nvSpPr>
              <p:cNvPr id="17" name="Rectangle 16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3" name="Ink 52"/>
              <p14:cNvContentPartPr/>
              <p14:nvPr/>
            </p14:nvContentPartPr>
            <p14:xfrm>
              <a:off x="1216080" y="2453400"/>
              <a:ext cx="2226600" cy="233496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1680" y="2438280"/>
                <a:ext cx="2257920" cy="2354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Mesh Analysis-Introduction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Mesh Current vs. Element Current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5511" y="1792302"/>
            <a:ext cx="3821289" cy="228922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The current through a mesh is known as mesh current. </a:t>
            </a:r>
          </a:p>
          <a:p>
            <a:r>
              <a:rPr lang="en-US" sz="1600" dirty="0" smtClean="0"/>
              <a:t>Direction of the mesh current is arbitrary-conventionally assumed to be clockwise.</a:t>
            </a:r>
          </a:p>
          <a:p>
            <a:r>
              <a:rPr lang="en-US" sz="1600" dirty="0" smtClean="0"/>
              <a:t>The current through an element can be the same as mesh current or the subtraction of two mesh currents.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253" name="Group 252"/>
          <p:cNvGrpSpPr/>
          <p:nvPr/>
        </p:nvGrpSpPr>
        <p:grpSpPr>
          <a:xfrm>
            <a:off x="443566" y="1568769"/>
            <a:ext cx="3493585" cy="3260069"/>
            <a:chOff x="443566" y="1309122"/>
            <a:chExt cx="3493585" cy="3260069"/>
          </a:xfrm>
        </p:grpSpPr>
        <p:grpSp>
          <p:nvGrpSpPr>
            <p:cNvPr id="247" name="Group 246"/>
            <p:cNvGrpSpPr/>
            <p:nvPr/>
          </p:nvGrpSpPr>
          <p:grpSpPr>
            <a:xfrm>
              <a:off x="1092947" y="1309122"/>
              <a:ext cx="1203203" cy="482222"/>
              <a:chOff x="1092947" y="1309122"/>
              <a:chExt cx="1203203" cy="482222"/>
            </a:xfrm>
          </p:grpSpPr>
          <p:sp>
            <p:nvSpPr>
              <p:cNvPr id="244" name="TextBox 243"/>
              <p:cNvSpPr txBox="1"/>
              <p:nvPr/>
            </p:nvSpPr>
            <p:spPr>
              <a:xfrm rot="10800000">
                <a:off x="1092947" y="142201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 rot="10800000">
                <a:off x="2040952" y="141296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>
                <a:off x="1567159" y="1309122"/>
                <a:ext cx="394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</a:t>
                </a:r>
                <a:r>
                  <a:rPr lang="en-US" baseline="-25000" dirty="0" smtClean="0"/>
                  <a:t>2</a:t>
                </a:r>
                <a:endParaRPr lang="en-US" dirty="0"/>
              </a:p>
            </p:txBody>
          </p:sp>
        </p:grpSp>
        <p:grpSp>
          <p:nvGrpSpPr>
            <p:cNvPr id="252" name="Group 251"/>
            <p:cNvGrpSpPr/>
            <p:nvPr/>
          </p:nvGrpSpPr>
          <p:grpSpPr>
            <a:xfrm>
              <a:off x="443566" y="1619343"/>
              <a:ext cx="3493585" cy="2949848"/>
              <a:chOff x="443566" y="1619343"/>
              <a:chExt cx="3493585" cy="2949848"/>
            </a:xfrm>
          </p:grpSpPr>
          <p:grpSp>
            <p:nvGrpSpPr>
              <p:cNvPr id="233" name="Group 232"/>
              <p:cNvGrpSpPr/>
              <p:nvPr/>
            </p:nvGrpSpPr>
            <p:grpSpPr>
              <a:xfrm>
                <a:off x="946673" y="1619343"/>
                <a:ext cx="2990478" cy="2949848"/>
                <a:chOff x="1665326" y="1474743"/>
                <a:chExt cx="2990478" cy="2949848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1665678" y="1555087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54" name="Group 52"/>
                  <p:cNvGrpSpPr/>
                  <p:nvPr/>
                </p:nvGrpSpPr>
                <p:grpSpPr>
                  <a:xfrm rot="5400000">
                    <a:off x="4169399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57" name="Straight Connector 56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Straight Connector 64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Straight Connector 65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5" name="Straight Connector 54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8" name="Group 67"/>
                <p:cNvGrpSpPr/>
                <p:nvPr/>
              </p:nvGrpSpPr>
              <p:grpSpPr>
                <a:xfrm rot="16200000">
                  <a:off x="2378773" y="847681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69" name="Group 52"/>
                  <p:cNvGrpSpPr/>
                  <p:nvPr/>
                </p:nvGrpSpPr>
                <p:grpSpPr>
                  <a:xfrm rot="5400000">
                    <a:off x="4169401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72" name="Straight Connector 71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Connector 72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Connector 78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Straight Connector 79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Connector 80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Straight Connector 81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0" name="Straight Connector 69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oup 82"/>
                <p:cNvGrpSpPr/>
                <p:nvPr/>
              </p:nvGrpSpPr>
              <p:grpSpPr>
                <a:xfrm rot="16200000">
                  <a:off x="2372906" y="2262492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84" name="Group 52"/>
                  <p:cNvGrpSpPr/>
                  <p:nvPr/>
                </p:nvGrpSpPr>
                <p:grpSpPr>
                  <a:xfrm rot="5400000">
                    <a:off x="4169403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87" name="Straight Connector 86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Connector 87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Straight Connector 88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Straight Connector 89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Straight Connector 90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Straight Connector 91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Straight Connector 92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Straight Connector 93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Straight Connector 94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Connector 95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Straight Connector 96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5" name="Straight Connector 84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8" name="Group 97"/>
                <p:cNvGrpSpPr/>
                <p:nvPr/>
              </p:nvGrpSpPr>
              <p:grpSpPr>
                <a:xfrm>
                  <a:off x="3086178" y="1555264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99" name="Group 52"/>
                  <p:cNvGrpSpPr/>
                  <p:nvPr/>
                </p:nvGrpSpPr>
                <p:grpSpPr>
                  <a:xfrm rot="5400000">
                    <a:off x="4169401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02" name="Straight Connector 101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Straight Connector 102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Connector 103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Straight Connector 104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Straight Connector 105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Straight Connector 106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Connector 107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Straight Connector 109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Straight Connector 110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Straight Connector 111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0" name="Straight Connector 99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1665326" y="2929093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114" name="Group 52"/>
                  <p:cNvGrpSpPr/>
                  <p:nvPr/>
                </p:nvGrpSpPr>
                <p:grpSpPr>
                  <a:xfrm rot="5400000">
                    <a:off x="4169403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17" name="Straight Connector 116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Straight Connector 117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" name="Straight Connector 118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" name="Straight Connector 119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Straight Connector 120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Straight Connector 121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Straight Connector 122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Straight Connector 123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Straight Connector 124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Straight Connector 125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Straight Connector 126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5" name="Straight Connector 114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8" name="Group 127"/>
                <p:cNvGrpSpPr/>
                <p:nvPr/>
              </p:nvGrpSpPr>
              <p:grpSpPr>
                <a:xfrm rot="16200000">
                  <a:off x="3787712" y="848031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129" name="Group 52"/>
                  <p:cNvGrpSpPr/>
                  <p:nvPr/>
                </p:nvGrpSpPr>
                <p:grpSpPr>
                  <a:xfrm rot="5400000">
                    <a:off x="4169403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32" name="Straight Connector 131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Straight Connector 132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Straight Connector 133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Straight Connector 134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Connector 135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Straight Connector 136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Straight Connector 137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Straight Connector 138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Straight Connector 139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Straight Connector 140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Straight Connector 141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30" name="Straight Connector 129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3" name="Group 142"/>
                <p:cNvGrpSpPr/>
                <p:nvPr/>
              </p:nvGrpSpPr>
              <p:grpSpPr>
                <a:xfrm rot="16200000">
                  <a:off x="3787712" y="2261950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144" name="Group 52"/>
                  <p:cNvGrpSpPr/>
                  <p:nvPr/>
                </p:nvGrpSpPr>
                <p:grpSpPr>
                  <a:xfrm rot="5400000">
                    <a:off x="4169405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47" name="Straight Connector 146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Straight Connector 147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Straight Connector 148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Connector 149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Straight Connector 150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Straight Connector 151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Straight Connector 152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Straight Connector 153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Straight Connector 154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Straight Connector 155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Straight Connector 156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45" name="Straight Connector 144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/>
                <p:cNvGrpSpPr/>
                <p:nvPr/>
              </p:nvGrpSpPr>
              <p:grpSpPr>
                <a:xfrm>
                  <a:off x="4495117" y="1555614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159" name="Group 52"/>
                  <p:cNvGrpSpPr/>
                  <p:nvPr/>
                </p:nvGrpSpPr>
                <p:grpSpPr>
                  <a:xfrm rot="5400000">
                    <a:off x="4169403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63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Straight Connector 164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65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Straight Connector 166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Straight Connector 167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Straight Connector 168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Connector 169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Straight Connector 170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Straight Connector 171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60" name="Straight Connector 159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3" name="Group 172"/>
                <p:cNvGrpSpPr/>
                <p:nvPr/>
              </p:nvGrpSpPr>
              <p:grpSpPr>
                <a:xfrm rot="16200000">
                  <a:off x="2372554" y="3636498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174" name="Group 52"/>
                  <p:cNvGrpSpPr/>
                  <p:nvPr/>
                </p:nvGrpSpPr>
                <p:grpSpPr>
                  <a:xfrm rot="5400000">
                    <a:off x="4169407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77" name="Straight Connector 176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Straight Connector 177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" name="Straight Connector 178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Connector 179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Straight Connector 181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Straight Connector 182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" name="Straight Connector 183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" name="Straight Connector 184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" name="Straight Connector 185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5" name="Straight Connector 174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/>
                <p:cNvGrpSpPr/>
                <p:nvPr/>
              </p:nvGrpSpPr>
              <p:grpSpPr>
                <a:xfrm rot="16200000">
                  <a:off x="3794117" y="3636842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189" name="Group 52"/>
                  <p:cNvGrpSpPr/>
                  <p:nvPr/>
                </p:nvGrpSpPr>
                <p:grpSpPr>
                  <a:xfrm rot="5400000">
                    <a:off x="4169409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92" name="Straight Connector 191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Straight Connector 192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Straight Connector 193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Straight Connector 194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Straight Connector 195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Straight Connector 196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" name="Straight Connector 197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198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Straight Connector 199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Straight Connector 200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" name="Straight Connector 201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0" name="Straight Connector 189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3" name="Group 202"/>
                <p:cNvGrpSpPr/>
                <p:nvPr/>
              </p:nvGrpSpPr>
              <p:grpSpPr>
                <a:xfrm>
                  <a:off x="3086717" y="2968812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204" name="Group 52"/>
                  <p:cNvGrpSpPr/>
                  <p:nvPr/>
                </p:nvGrpSpPr>
                <p:grpSpPr>
                  <a:xfrm rot="5400000">
                    <a:off x="4169403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207" name="Straight Connector 206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Straight Connector 207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Straight Connector 209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Straight Connector 210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" name="Straight Connector 211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" name="Straight Connector 212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" name="Straight Connector 213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" name="Straight Connector 214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" name="Straight Connector 215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7" name="Straight Connector 216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05" name="Straight Connector 204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Straight Connector 205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8" name="Group 217"/>
                <p:cNvGrpSpPr/>
                <p:nvPr/>
              </p:nvGrpSpPr>
              <p:grpSpPr>
                <a:xfrm>
                  <a:off x="4494769" y="2929614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219" name="Group 52"/>
                  <p:cNvGrpSpPr/>
                  <p:nvPr/>
                </p:nvGrpSpPr>
                <p:grpSpPr>
                  <a:xfrm rot="5400000">
                    <a:off x="4169405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222" name="Straight Connector 221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" name="Straight Connector 222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" name="Straight Connector 223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5" name="Straight Connector 224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" name="Straight Connector 225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" name="Straight Connector 226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" name="Straight Connector 227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9" name="Straight Connector 228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" name="Straight Connector 229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1" name="Straight Connector 230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" name="Straight Connector 231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20" name="Straight Connector 219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4" name="Group 233"/>
              <p:cNvGrpSpPr/>
              <p:nvPr/>
            </p:nvGrpSpPr>
            <p:grpSpPr>
              <a:xfrm>
                <a:off x="2429937" y="1881455"/>
                <a:ext cx="651907" cy="1033145"/>
                <a:chOff x="5337610" y="1763730"/>
                <a:chExt cx="651907" cy="1033145"/>
              </a:xfrm>
            </p:grpSpPr>
            <p:sp>
              <p:nvSpPr>
                <p:cNvPr id="235" name="Title 1"/>
                <p:cNvSpPr txBox="1">
                  <a:spLocks/>
                </p:cNvSpPr>
                <p:nvPr/>
              </p:nvSpPr>
              <p:spPr>
                <a:xfrm>
                  <a:off x="5486400" y="1910568"/>
                  <a:ext cx="503117" cy="6706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en-US" sz="2000" baseline="-25000" dirty="0" smtClean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en-US" sz="2000" b="0" u="none" strike="noStrike" kern="120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  <p:grpSp>
              <p:nvGrpSpPr>
                <p:cNvPr id="236" name="Group 218"/>
                <p:cNvGrpSpPr/>
                <p:nvPr/>
              </p:nvGrpSpPr>
              <p:grpSpPr>
                <a:xfrm rot="10800000">
                  <a:off x="5337610" y="1763730"/>
                  <a:ext cx="300082" cy="1033145"/>
                  <a:chOff x="3990084" y="2094849"/>
                  <a:chExt cx="300082" cy="1033145"/>
                </a:xfrm>
              </p:grpSpPr>
              <p:sp>
                <p:nvSpPr>
                  <p:cNvPr id="237" name="TextBox 236"/>
                  <p:cNvSpPr txBox="1"/>
                  <p:nvPr/>
                </p:nvSpPr>
                <p:spPr>
                  <a:xfrm>
                    <a:off x="3990084" y="2758662"/>
                    <a:ext cx="3000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+</a:t>
                    </a:r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4031304" y="2094849"/>
                    <a:ext cx="2551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-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39" name="Group 238"/>
              <p:cNvGrpSpPr/>
              <p:nvPr/>
            </p:nvGrpSpPr>
            <p:grpSpPr>
              <a:xfrm>
                <a:off x="443566" y="1881455"/>
                <a:ext cx="548706" cy="1033146"/>
                <a:chOff x="5486400" y="1758570"/>
                <a:chExt cx="548706" cy="1033146"/>
              </a:xfrm>
            </p:grpSpPr>
            <p:sp>
              <p:nvSpPr>
                <p:cNvPr id="240" name="Title 1"/>
                <p:cNvSpPr txBox="1">
                  <a:spLocks/>
                </p:cNvSpPr>
                <p:nvPr/>
              </p:nvSpPr>
              <p:spPr>
                <a:xfrm>
                  <a:off x="5486400" y="1910568"/>
                  <a:ext cx="503117" cy="6706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en-US" sz="2000" baseline="-25000" dirty="0" smtClean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en-US" sz="2000" b="0" u="none" strike="noStrike" kern="120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  <p:grpSp>
              <p:nvGrpSpPr>
                <p:cNvPr id="241" name="Group 218"/>
                <p:cNvGrpSpPr/>
                <p:nvPr/>
              </p:nvGrpSpPr>
              <p:grpSpPr>
                <a:xfrm rot="10800000">
                  <a:off x="5735023" y="1758570"/>
                  <a:ext cx="300083" cy="1033146"/>
                  <a:chOff x="3592670" y="2100008"/>
                  <a:chExt cx="300083" cy="1033146"/>
                </a:xfrm>
              </p:grpSpPr>
              <p:sp>
                <p:nvSpPr>
                  <p:cNvPr id="242" name="TextBox 241"/>
                  <p:cNvSpPr txBox="1"/>
                  <p:nvPr/>
                </p:nvSpPr>
                <p:spPr>
                  <a:xfrm>
                    <a:off x="3592671" y="2100008"/>
                    <a:ext cx="3000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+</a:t>
                    </a:r>
                    <a:endParaRPr lang="en-US" dirty="0"/>
                  </a:p>
                </p:txBody>
              </p:sp>
              <p:sp>
                <p:nvSpPr>
                  <p:cNvPr id="243" name="TextBox 242"/>
                  <p:cNvSpPr txBox="1"/>
                  <p:nvPr/>
                </p:nvSpPr>
                <p:spPr>
                  <a:xfrm>
                    <a:off x="3592670" y="2763822"/>
                    <a:ext cx="2551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-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48" name="Group 247"/>
              <p:cNvGrpSpPr/>
              <p:nvPr/>
            </p:nvGrpSpPr>
            <p:grpSpPr>
              <a:xfrm>
                <a:off x="2543582" y="3143583"/>
                <a:ext cx="1203203" cy="482222"/>
                <a:chOff x="1092947" y="1309122"/>
                <a:chExt cx="1203203" cy="482222"/>
              </a:xfrm>
            </p:grpSpPr>
            <p:sp>
              <p:nvSpPr>
                <p:cNvPr id="249" name="TextBox 248"/>
                <p:cNvSpPr txBox="1"/>
                <p:nvPr/>
              </p:nvSpPr>
              <p:spPr>
                <a:xfrm rot="10800000">
                  <a:off x="1092947" y="1422012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250" name="TextBox 249"/>
                <p:cNvSpPr txBox="1"/>
                <p:nvPr/>
              </p:nvSpPr>
              <p:spPr>
                <a:xfrm rot="10800000">
                  <a:off x="2040952" y="1412960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1567159" y="1309122"/>
                  <a:ext cx="394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V</a:t>
                  </a:r>
                  <a:r>
                    <a:rPr lang="en-US" baseline="-25000" dirty="0" smtClean="0"/>
                    <a:t>4</a:t>
                  </a:r>
                  <a:endParaRPr lang="en-US" dirty="0"/>
                </a:p>
              </p:txBody>
            </p:sp>
          </p:grp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85120" y="1231920"/>
              <a:ext cx="7818120" cy="5263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040" y="1224000"/>
                <a:ext cx="7834320" cy="5275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826</Words>
  <Application>Microsoft Office PowerPoint</Application>
  <PresentationFormat>On-screen Show (4:3)</PresentationFormat>
  <Paragraphs>364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Office Theme</vt:lpstr>
      <vt:lpstr>EECS 70A: Network Analysis</vt:lpstr>
      <vt:lpstr>PowerPoint Presentation</vt:lpstr>
      <vt:lpstr>Today’s Agenda</vt:lpstr>
      <vt:lpstr>Node Voltage(review)</vt:lpstr>
      <vt:lpstr>Nodal Analysis(Review)</vt:lpstr>
      <vt:lpstr>Apply KCL + Ohm to All Nodes and Supernodes </vt:lpstr>
      <vt:lpstr>Nodal Analysis-Example</vt:lpstr>
      <vt:lpstr>Mesh Analysis-Introduction What is a Mesh?  </vt:lpstr>
      <vt:lpstr>Mesh Analysis-Introduction Mesh Current vs. Element Current</vt:lpstr>
      <vt:lpstr>Mesh Analysis-Method</vt:lpstr>
      <vt:lpstr>Apply KVL+ Ohm’s Law to Each Mesh</vt:lpstr>
      <vt:lpstr>Mesh Analysis - Example</vt:lpstr>
      <vt:lpstr>Mesh Analysis with Current Sources</vt:lpstr>
      <vt:lpstr>Mesh Analysis with Current Sources</vt:lpstr>
      <vt:lpstr>Mesh Analysis- Example</vt:lpstr>
      <vt:lpstr>Mesh Analysis- Example</vt:lpstr>
      <vt:lpstr>Nodal Versus Mesh Analysis</vt:lpstr>
      <vt:lpstr>PowerPoint Presentation</vt:lpstr>
      <vt:lpstr>PowerPoint Presentation</vt:lpstr>
      <vt:lpstr>Nodal Versus Mesh Analysis</vt:lpstr>
      <vt:lpstr>Nodal Versus Mesh Analysis</vt:lpstr>
      <vt:lpstr>Nodal Versus Mesh Analysis</vt:lpstr>
      <vt:lpstr>Symbol library</vt:lpstr>
      <vt:lpstr>Symbol library</vt:lpstr>
      <vt:lpstr>Symbol &amp; circuit library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John BURKE (pburke)</cp:lastModifiedBy>
  <cp:revision>721</cp:revision>
  <dcterms:created xsi:type="dcterms:W3CDTF">2010-03-26T00:11:49Z</dcterms:created>
  <dcterms:modified xsi:type="dcterms:W3CDTF">2015-04-28T19:21:12Z</dcterms:modified>
</cp:coreProperties>
</file>