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2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5" r:id="rId3"/>
    <p:sldId id="445" r:id="rId4"/>
    <p:sldId id="446" r:id="rId5"/>
    <p:sldId id="448" r:id="rId6"/>
    <p:sldId id="461" r:id="rId7"/>
    <p:sldId id="449" r:id="rId8"/>
    <p:sldId id="460" r:id="rId9"/>
    <p:sldId id="456" r:id="rId10"/>
    <p:sldId id="458" r:id="rId11"/>
    <p:sldId id="459" r:id="rId12"/>
    <p:sldId id="462" r:id="rId13"/>
    <p:sldId id="451" r:id="rId14"/>
    <p:sldId id="463" r:id="rId15"/>
    <p:sldId id="464" r:id="rId16"/>
    <p:sldId id="453" r:id="rId17"/>
    <p:sldId id="465" r:id="rId18"/>
    <p:sldId id="466" r:id="rId19"/>
    <p:sldId id="467" r:id="rId20"/>
    <p:sldId id="469" r:id="rId21"/>
    <p:sldId id="472" r:id="rId22"/>
    <p:sldId id="470" r:id="rId23"/>
    <p:sldId id="471" r:id="rId24"/>
    <p:sldId id="473" r:id="rId25"/>
    <p:sldId id="474" r:id="rId26"/>
    <p:sldId id="283" r:id="rId27"/>
    <p:sldId id="291" r:id="rId2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110" d="100"/>
          <a:sy n="110" d="100"/>
        </p:scale>
        <p:origin x="-6720" y="-2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1" Type="http://schemas.openxmlformats.org/officeDocument/2006/relationships/image" Target="../media/image6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0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55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2014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hyperlink" Target="http://pubs.usgs.gov/circ/c1143/html/fig3.jpg" TargetMode="External"/><Relationship Id="rId6" Type="http://schemas.openxmlformats.org/officeDocument/2006/relationships/image" Target="../media/image3.jpeg"/><Relationship Id="rId7" Type="http://schemas.openxmlformats.org/officeDocument/2006/relationships/hyperlink" Target="http://www.coloradocollege.edu/dept/PC/RepresentativePhy/Pages/Photoshop/Problem%20Pictures/Nuclear%20Plant.jpg" TargetMode="External"/><Relationship Id="rId8" Type="http://schemas.openxmlformats.org/officeDocument/2006/relationships/image" Target="../media/image4.jpeg"/><Relationship Id="rId9" Type="http://schemas.openxmlformats.org/officeDocument/2006/relationships/hyperlink" Target="http://3.bp.blogspot.com/_tUGQsLoAUMs/SKDCcJcMdSI/AAAAAAAAAww/Hkpk6CcrDoA/s400/brightsource-solar-mojave2.jpg" TargetMode="External"/><Relationship Id="rId10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ache4.asset-cache.net/xc/51155301.jpg?v=1&amp;c=IWSAsset&amp;k=2&amp;d=77BFBA49EF878921F7C3FC3F69D929FD5E36A0AFA7DEBA3C14B1989E644C7C3F7A3192BABEDFA279F06BF04B24B4128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intel.com/technology/45nm/hafnium.htm?iid=tech_45nm+body_animation_hafnium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vs. SRAM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Capacitor Problem #2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64282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21340" y="1321299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1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57200" y="2301626"/>
                        <a:ext cx="1560197" cy="1079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4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2" name="Equation" r:id="rId5" imgW="685800" imgH="419040" progId="Equation.3">
                  <p:embed/>
                </p:oleObj>
              </mc:Choice>
              <mc:Fallback>
                <p:oleObj name="Equation" r:id="rId5" imgW="685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132" y="1095674"/>
                        <a:ext cx="1965070" cy="1205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3" name="Equation" r:id="rId7" imgW="1752480" imgH="393480" progId="Equation.3">
                  <p:embed/>
                </p:oleObj>
              </mc:Choice>
              <mc:Fallback>
                <p:oleObj name="Equation" r:id="rId7" imgW="17524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37487" y="4436828"/>
                        <a:ext cx="4786313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4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9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8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2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7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Inductor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21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V(t).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24" name="Straight Connector 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43" name="Arc 4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41" name="Arc 4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39" name="Arc 3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2038106" y="1579756"/>
            <a:ext cx="165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http://cache4.asset-cache.net/xc/51155301.jpg?v=1&amp;c=IWSAsset&amp;k=2&amp;d=77BFBA49EF878921F7C3FC3F69D929FD5E36A0AFA7DEBA3C14B1989E644C7C3F7A3192BABEDFA279F06BF04B24B4128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1518"/>
            <a:ext cx="5657850" cy="3762376"/>
          </a:xfrm>
          <a:prstGeom prst="rect">
            <a:avLst/>
          </a:prstGeom>
          <a:noFill/>
        </p:spPr>
      </p:pic>
      <p:pic>
        <p:nvPicPr>
          <p:cNvPr id="183300" name="Picture 4" descr="http://cache2.asset-cache.net/xc/1008183.jpg?v=1&amp;c=IWSAsset&amp;k=2&amp;d=77BFBA49EF878921F7C3FC3F69D929FD67C1A37E93E2C8350CAC242C546ADE5111CD0B023276045AE30A760B0D8112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6900" y="2743200"/>
            <a:ext cx="5657850" cy="3714751"/>
          </a:xfrm>
          <a:prstGeom prst="rect">
            <a:avLst/>
          </a:prstGeom>
          <a:noFill/>
        </p:spPr>
      </p:pic>
      <p:pic>
        <p:nvPicPr>
          <p:cNvPr id="4" name="Picture 2" descr="http://pubs.usgs.gov/circ/c1143/html/fig3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0250" y="0"/>
            <a:ext cx="2825153" cy="2819400"/>
          </a:xfrm>
          <a:prstGeom prst="rect">
            <a:avLst/>
          </a:prstGeom>
          <a:noFill/>
        </p:spPr>
      </p:pic>
      <p:pic>
        <p:nvPicPr>
          <p:cNvPr id="183302" name="Picture 6" descr="http://www.coloradocollege.edu/dept/PC/RepresentativePhy/Pages/Photoshop/Problem%20Pictures/Nuclear%20Plan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243894"/>
            <a:ext cx="2262935" cy="1495423"/>
          </a:xfrm>
          <a:prstGeom prst="rect">
            <a:avLst/>
          </a:prstGeom>
          <a:noFill/>
        </p:spPr>
      </p:pic>
      <p:pic>
        <p:nvPicPr>
          <p:cNvPr id="183306" name="Picture 10" descr="http://3.bp.blogspot.com/_tUGQsLoAUMs/SKDCcJcMdSI/AAAAAAAAAww/Hkpk6CcrDoA/s400/brightsource-solar-mojave2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09800" y="5105400"/>
            <a:ext cx="1929113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05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50175" y="1548280"/>
            <a:ext cx="1592178" cy="1491705"/>
            <a:chOff x="1450175" y="1548280"/>
            <a:chExt cx="1592178" cy="1491705"/>
          </a:xfrm>
        </p:grpSpPr>
        <p:grpSp>
          <p:nvGrpSpPr>
            <p:cNvPr id="38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4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71" name="Arc 7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Arc 6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1" name="Arc 6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Arc 6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5" name="Arc 5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12915" y="1149906"/>
            <a:ext cx="2896655" cy="725031"/>
            <a:chOff x="5530850" y="3109645"/>
            <a:chExt cx="2896655" cy="512602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7681" y="2227011"/>
            <a:ext cx="388983" cy="140562"/>
            <a:chOff x="5530850" y="3109645"/>
            <a:chExt cx="2896655" cy="51260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38404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39312" y="1321299"/>
            <a:ext cx="1592178" cy="1491705"/>
            <a:chOff x="1450175" y="1548280"/>
            <a:chExt cx="1592178" cy="1491705"/>
          </a:xfrm>
        </p:grpSpPr>
        <p:grpSp>
          <p:nvGrpSpPr>
            <p:cNvPr id="25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36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Arc 4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7" name="Arc 4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5" name="Arc 4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3" name="Arc 4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1" name="Arc 4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Arc 4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4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10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5"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396" y="2327528"/>
                        <a:ext cx="343376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6" name="Equation" r:id="rId5" imgW="2286000" imgH="419040" progId="Equation.3">
                  <p:embed/>
                </p:oleObj>
              </mc:Choice>
              <mc:Fallback>
                <p:oleObj name="Equation" r:id="rId5" imgW="22860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78" y="3821502"/>
                        <a:ext cx="5169769" cy="951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7" name="Equation" r:id="rId7" imgW="1803240" imgH="393480" progId="Equation.3">
                  <p:embed/>
                </p:oleObj>
              </mc:Choice>
              <mc:Fallback>
                <p:oleObj name="Equation" r:id="rId7" imgW="1803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304" y="5221288"/>
                        <a:ext cx="4079875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5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63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3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7" y="929980"/>
                        <a:ext cx="1584702" cy="652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4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582211"/>
                        <a:ext cx="1321751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5" name="Equation" r:id="rId7" imgW="1320480" imgH="241200" progId="Equation.3">
                  <p:embed/>
                </p:oleObj>
              </mc:Choice>
              <mc:Fallback>
                <p:oleObj name="Equation" r:id="rId7" imgW="1320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469" y="3190348"/>
                        <a:ext cx="36179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6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569" y="3895198"/>
                        <a:ext cx="1320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7" name="Equation" r:id="rId11" imgW="482400" imgH="177480" progId="Equation.3">
                  <p:embed/>
                </p:oleObj>
              </mc:Choice>
              <mc:Fallback>
                <p:oleObj name="Equation" r:id="rId11" imgW="4824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761" y="4893180"/>
                        <a:ext cx="897400" cy="332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8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02" y="5366811"/>
                        <a:ext cx="8255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“High-K Dielectric”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8657" y="14984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http://www.intel.com/technology/45nm/hafnium.htm?iid=tech_45nm+body_animation_hafnium</a:t>
            </a:r>
            <a:endParaRPr lang="en-US" dirty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915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410862" y="1009816"/>
          <a:ext cx="1117654" cy="46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1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862" y="1009816"/>
                        <a:ext cx="1117654" cy="460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5" name="Object 3"/>
          <p:cNvGraphicFramePr>
            <a:graphicFrameLocks noChangeAspect="1"/>
          </p:cNvGraphicFramePr>
          <p:nvPr/>
        </p:nvGraphicFramePr>
        <p:xfrm>
          <a:off x="2883619" y="985780"/>
          <a:ext cx="1791747" cy="76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2" name="Equation" r:id="rId5" imgW="927000" imgH="393480" progId="Equation.3">
                  <p:embed/>
                </p:oleObj>
              </mc:Choice>
              <mc:Fallback>
                <p:oleObj name="Equation" r:id="rId5" imgW="927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19" y="985780"/>
                        <a:ext cx="1791747" cy="763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558" y="1749287"/>
            <a:ext cx="29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q, V,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 can depend on time !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19084" y="2487951"/>
          <a:ext cx="1804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3" name="Equation" r:id="rId7" imgW="799920" imgH="203040" progId="Equation.3">
                  <p:embed/>
                </p:oleObj>
              </mc:Choice>
              <mc:Fallback>
                <p:oleObj name="Equation" r:id="rId7" imgW="7999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084" y="2487951"/>
                        <a:ext cx="18049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6176" y="2118619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Implicit:</a:t>
            </a: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901194" y="2387244"/>
          <a:ext cx="2864450" cy="81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4" name="Equation" r:id="rId9" imgW="1384200" imgH="393480" progId="Equation.3">
                  <p:embed/>
                </p:oleObj>
              </mc:Choice>
              <mc:Fallback>
                <p:oleObj name="Equation" r:id="rId9" imgW="1384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194" y="2387244"/>
                        <a:ext cx="2864450" cy="817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5558" y="3514477"/>
            <a:ext cx="542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not always write (t), but it is assumed from now on.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196176" y="4062413"/>
          <a:ext cx="43354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5" name="Equation" r:id="rId11" imgW="2095200" imgH="393480" progId="Equation.3">
                  <p:embed/>
                </p:oleObj>
              </mc:Choice>
              <mc:Fallback>
                <p:oleObj name="Equation" r:id="rId11" imgW="2095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176" y="4062413"/>
                        <a:ext cx="4335463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02802" y="5035550"/>
          <a:ext cx="21288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6" name="Equation" r:id="rId13" imgW="1028520" imgH="279360" progId="Equation.3">
                  <p:embed/>
                </p:oleObj>
              </mc:Choice>
              <mc:Fallback>
                <p:oleObj name="Equation" r:id="rId13" imgW="102852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802" y="5035550"/>
                        <a:ext cx="212883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Capacitor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One-bit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1168" y="406772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/>
              <a:t>http://i.cmpnet.com/eet/news/07/11/DC1502_UTH_samsung.gif</a:t>
            </a:r>
            <a:endParaRPr lang="en-US" sz="1050" dirty="0"/>
          </a:p>
        </p:txBody>
      </p:sp>
      <p:pic>
        <p:nvPicPr>
          <p:cNvPr id="280578" name="Picture 2" descr="http://i.cmpnet.com/eet/news/07/11/DC1502_UTH_samsu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8272"/>
            <a:ext cx="4781550" cy="3219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42432" y="1821485"/>
            <a:ext cx="285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dimensions:</a:t>
            </a:r>
          </a:p>
          <a:p>
            <a:r>
              <a:rPr lang="en-US" dirty="0" smtClean="0"/>
              <a:t>0.1 micron x 0.1 micron area</a:t>
            </a:r>
          </a:p>
          <a:p>
            <a:r>
              <a:rPr lang="en-US" dirty="0" smtClean="0"/>
              <a:t>10 nm thickness.</a:t>
            </a:r>
          </a:p>
          <a:p>
            <a:r>
              <a:rPr lang="en-US" dirty="0" smtClean="0"/>
              <a:t>What is C?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Bit Read/Write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6556" y="1062775"/>
            <a:ext cx="2028441" cy="1542982"/>
            <a:chOff x="1013912" y="1497002"/>
            <a:chExt cx="2028441" cy="1542982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 rot="10800000">
            <a:off x="1580241" y="2605758"/>
            <a:ext cx="336181" cy="225224"/>
          </a:xfrm>
          <a:prstGeom prst="triangl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4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90870" y="2188148"/>
            <a:ext cx="402606" cy="160687"/>
            <a:chOff x="3545969" y="1475083"/>
            <a:chExt cx="402606" cy="160687"/>
          </a:xfrm>
        </p:grpSpPr>
        <p:cxnSp>
          <p:nvCxnSpPr>
            <p:cNvPr id="42" name="Straight Connector 4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614503" y="1131793"/>
            <a:ext cx="2939915" cy="733594"/>
            <a:chOff x="3545969" y="1475083"/>
            <a:chExt cx="402606" cy="160687"/>
          </a:xfrm>
        </p:grpSpPr>
        <p:cxnSp>
          <p:nvCxnSpPr>
            <p:cNvPr id="62" name="Straight Connector 6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627</Words>
  <Application>Microsoft Macintosh PowerPoint</Application>
  <PresentationFormat>On-screen Show (4:3)</PresentationFormat>
  <Paragraphs>266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EECS 70A: Network Analysis</vt:lpstr>
      <vt:lpstr>PowerPoint Presentation</vt:lpstr>
      <vt:lpstr>Capacitors</vt:lpstr>
      <vt:lpstr>“High-K Dielectric”</vt:lpstr>
      <vt:lpstr>Time dependence</vt:lpstr>
      <vt:lpstr>Example Capacitor Problem</vt:lpstr>
      <vt:lpstr>One-bit memory</vt:lpstr>
      <vt:lpstr>1 Bit Read/Write</vt:lpstr>
      <vt:lpstr>Example Problem #2</vt:lpstr>
      <vt:lpstr>RC circuit</vt:lpstr>
      <vt:lpstr>DRAM vs. SRAM</vt:lpstr>
      <vt:lpstr>Example Capacitor Problem #2</vt:lpstr>
      <vt:lpstr>Parallel Capacitors</vt:lpstr>
      <vt:lpstr>Series Capacitors</vt:lpstr>
      <vt:lpstr>Example problem #4</vt:lpstr>
      <vt:lpstr>Inductors</vt:lpstr>
      <vt:lpstr>Series Inductors</vt:lpstr>
      <vt:lpstr>Parallel Inductors</vt:lpstr>
      <vt:lpstr>Example Inductor Problem</vt:lpstr>
      <vt:lpstr>Example Inductor Problem #2</vt:lpstr>
      <vt:lpstr>Example Inductor Problem #3</vt:lpstr>
      <vt:lpstr>LR circuit</vt:lpstr>
      <vt:lpstr>Example LR problem</vt:lpstr>
      <vt:lpstr>Power</vt:lpstr>
      <vt:lpstr>Energy stored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913</cp:revision>
  <dcterms:created xsi:type="dcterms:W3CDTF">2010-03-26T00:11:49Z</dcterms:created>
  <dcterms:modified xsi:type="dcterms:W3CDTF">2014-03-05T00:23:11Z</dcterms:modified>
</cp:coreProperties>
</file>