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ink/ink1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ink/ink14.xml" ContentType="application/inkml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6.xml" ContentType="application/inkml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0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81" r:id="rId3"/>
    <p:sldId id="482" r:id="rId4"/>
    <p:sldId id="483" r:id="rId5"/>
    <p:sldId id="480" r:id="rId6"/>
    <p:sldId id="476" r:id="rId7"/>
    <p:sldId id="477" r:id="rId8"/>
    <p:sldId id="478" r:id="rId9"/>
    <p:sldId id="479" r:id="rId10"/>
    <p:sldId id="484" r:id="rId11"/>
    <p:sldId id="485" r:id="rId12"/>
    <p:sldId id="486" r:id="rId13"/>
    <p:sldId id="475" r:id="rId14"/>
    <p:sldId id="445" r:id="rId15"/>
    <p:sldId id="446" r:id="rId16"/>
    <p:sldId id="448" r:id="rId17"/>
    <p:sldId id="461" r:id="rId18"/>
    <p:sldId id="449" r:id="rId19"/>
    <p:sldId id="460" r:id="rId20"/>
    <p:sldId id="456" r:id="rId21"/>
    <p:sldId id="458" r:id="rId22"/>
    <p:sldId id="459" r:id="rId23"/>
    <p:sldId id="462" r:id="rId24"/>
    <p:sldId id="451" r:id="rId25"/>
    <p:sldId id="463" r:id="rId26"/>
    <p:sldId id="464" r:id="rId27"/>
    <p:sldId id="453" r:id="rId28"/>
    <p:sldId id="465" r:id="rId29"/>
    <p:sldId id="466" r:id="rId30"/>
    <p:sldId id="467" r:id="rId31"/>
    <p:sldId id="469" r:id="rId32"/>
    <p:sldId id="472" r:id="rId33"/>
    <p:sldId id="470" r:id="rId34"/>
    <p:sldId id="471" r:id="rId35"/>
    <p:sldId id="473" r:id="rId36"/>
    <p:sldId id="474" r:id="rId37"/>
    <p:sldId id="283" r:id="rId38"/>
    <p:sldId id="291" r:id="rId3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2" autoAdjust="0"/>
    <p:restoredTop sz="94394" autoAdjust="0"/>
  </p:normalViewPr>
  <p:slideViewPr>
    <p:cSldViewPr snapToGrid="0" snapToObjects="1">
      <p:cViewPr>
        <p:scale>
          <a:sx n="69" d="100"/>
          <a:sy n="69" d="100"/>
        </p:scale>
        <p:origin x="-1992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image" Target="../media/image8.wmf"/><Relationship Id="rId2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0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30T19:09:20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8351 1090 100 0,'-11'0'80'0,"-4"0"-4"15,-18 0-66 1,-4 0 1-16,-7 7-5 15,-4 13 0-15,-1 11-5 16,-6 8 1 0,10 5-2-1,-6 15 0-15,10 0 0 16,15 11 3-16,7-5 5 31,19 4 0-31,19 1 16 0,33-19-1 16,14-13 12-1,20-28-1 1,21-13-6-16,7-42 1 0,1-24-16 31,-11-17 1-31,-30-8-14 16,-29-3 0-1,-41 7 0-15,-19 17 0 0,-48 15 0 31,-18 27 0-31,-12 17-32 16,-7 14 1-16,14 14-100 16,20 20-7-1,21 4 23-15</inkml:trace>
  <inkml:trace contextRef="#ctx0" brushRef="#br0" timeOffset="824">9004 983 131 0,'0'0'99'16,"-4"-4"-7"-1,4-3-85-15,-3 7 0 16,3 0-3 0,-6 27 0-16,6 12 12 15,0 16 1-15,0 17 1 16,0 5-1-1,6 3-7-15,-6-12 1 32,0 2-5-32,0-19 1 0,0-12-12 31,-6-5 0-31,4-13-86 0,-2-17-2 15,-8-4-26 1,2-25-7 0</inkml:trace>
  <inkml:trace contextRef="#ctx0" brushRef="#br0" timeOffset="1255">8525 1076 93 0,'-3'-3'88'15,"3"-8"-4"1,0-7-53 0,18-2-1-16,34-5-1 15,33 2 3 1,27-1-13-16,27 6 1 15,3 14-16 1,-12 4 0-16,-30 10 2 16,-37 22 0-16,-44 6 5 15,-19 0 1 1,-45-1-9-16,-26-8 1 15,-18 2-34 1,1-13 0-16,10-4-90 16,15-4-9-1,21-3 23-15</inkml:trace>
  <inkml:trace contextRef="#ctx0" brushRef="#br0" timeOffset="1908">9766 1110 95 0,'4'-7'95'0,"-1"1"-5"0,1-6-65 31,-4 3 0-31,0 2-21 0,0 0 1 16,-21 7-7-1,-6 0 0 1,-10 0 0-16,1 14 1 15,-9 10 1 1,-4 0 1-16,1 15-1 16,7-5 1-1,11 0 6-15,16-2 0 16,10-5 10-1,4-7 3-15,31-8-6 16,17-9 1 0,14-3-10-16,-3 0 0 15,-2 0 1 1,-14-3 0-16,-20-1-6 15,-19 4 2-15,-8 0-9 16,-30 17 1 0,-21 11 4-16,0 7 1 15,2 16 4 1,20-6 1-16,11-4 9 15,22 5 0 1,0-14 3 0,22-6 0-16,19-9-27 15,7-5 1-15,7-9-117 16,1-3-7-16,-4-25 6 15</inkml:trace>
  <inkml:trace contextRef="#ctx0" brushRef="#br0" timeOffset="2148">9922 1252 152 0,'0'21'112'0,"3"24"-10"16,5 10-81-1,7 3-2-15,-4 8-10 16,-4-13 1 0,4-2-6-16,-3-16 0 0,-1-15-77 31,1-12 0-31,-5-8-48 15,-3-32-7-15</inkml:trace>
  <inkml:trace contextRef="#ctx0" brushRef="#br0" timeOffset="2501">9737 1187 123 0,'19'-10'110'0,"25"-2"-8"16,30-5-71-1,18-3 3-15,8 9-27 16,-4 11 0-16,-25 0-6 15,-27 14 0 1,-36 20 3 0,-20 2 1-1,-47-2-1-15,-11-2 0 0,-15 2-3 31,15-17 1-31,6-3-2 0,31-4 0 16,30 0 12 0,14 8 0-1,45 2 3-15,17 9 0 16,12 5-12-1,5-7 0-15,-14 4-38 16,-13-7 0-16,-14 5-92 16,-19-12-10-16,-12-17 30 31</inkml:trace>
  <inkml:trace contextRef="#ctx0" brushRef="#br0" timeOffset="2931">10552 1328 159 0,'6'21'120'0,"9"10"-9"0,-3 18-81 16,-1 6 1 0,-4-6-11-1,-3-12 1-15,0-2-12 16,-4-21 1-1,3-14-10-15,-3-6 0 16,0-37 0 0,0-16 0-16,0-17 0 15,0-3 0-15,4 3 0 16,3 17 0-1,5 15-5-15,0 8 2 16,1 19-1 0,10 17 0-16,-2 4 6 15,10 41 0 1,-2 6 2-16,5 9 0 31,-5 19-3-31,-6-7 2 0,-2 2-3 16,-5-16 0-1,-5-6-26-15,-4-17 2 16,-7-15-106-1,-4-20-7 1,-29-14 14-16</inkml:trace>
  <inkml:trace contextRef="#ctx0" brushRef="#br0" timeOffset="3061">10789 1356 180 0,'28'0'107'0,"25"0"-5"16,17 0-204-1,-4 0-5-15,-6-7-9 16</inkml:trace>
  <inkml:trace contextRef="#ctx0" brushRef="#br0" timeOffset="3281">11311 1206 196 0,'7'22'126'16,"4"13"-8"-16,8 30-102 31,-5-3 0-31,1 11-8 0,-7-7 1 15,-4-14-17 1,-4-10 0-16,0-29-119 16,0-13-5-16,-30-38 0 31</inkml:trace>
  <inkml:trace contextRef="#ctx0" brushRef="#br0" timeOffset="3424">11006 1110 185 0,'12'0'112'16,"22"-3"-6"-16,21-1-110 15,11 1 1 1,4 3-104-16,-2 0-5 0,-9 0-2 31</inkml:trace>
  <inkml:trace contextRef="#ctx0" brushRef="#br0" timeOffset="3624">11714 1163 171 0,'0'17'129'0,"0"17"-8"15,0 15-92 1,0 10 1-16,-7 3-21 16,-8-7 0-1,4-3-12-15,4-14 1 0,3-20-108 16,4-12-5-1,0-12-22 1</inkml:trace>
  <inkml:trace contextRef="#ctx0" brushRef="#br0" timeOffset="3874">11855 1339 156 0,'11'20'133'16,"15"9"-8"-1,7 2-85-15,16-11 1 16,2-10-34-1,-2-10 2-15,-1-14-9 16,-22-19 0 0,-26-6 0-16,-15-10 0 15,-41 2-52 1,-7 11 1-16,-10 9-82 15,-2 6-9-15,17 15 50 16</inkml:trace>
  <inkml:trace contextRef="#ctx0" brushRef="#br0" timeOffset="4407">12471 1173 198 0,'0'0'125'16,"-9"14"-7"-16,6 23-101 15,-4 6 0 1,3 12-6 0,4 3 0-16,0-13-14 15,0-14 1-15,0-10-116 16,0-21-4-16,0-7-15 31</inkml:trace>
  <inkml:trace contextRef="#ctx0" brushRef="#br0" timeOffset="4637">12448 1194 165 0,'14'16'127'16,"13"12"-10"0,16 3-81-16,6 8 1 0,-1-8-23 31,0-14 1-31,-7-17-15 0,-11-11 0 31,3-20 0-31,-18-16 0 16,-11-2 0-16,-4-10 0 15,-15 7-114 1,-8 4-3-16,-2 13-27 15</inkml:trace>
  <inkml:trace contextRef="#ctx0" brushRef="#br0" timeOffset="5001">13010 1294 197 0,'12'24'134'16,"-1"17"-7"-16,4 5-105 15,-1-2 1-15,-2-13-20 31,-5-14 2-31,1-17-5 0,-1-13 0 16,-3-36 0 0,3-20 0-16,-4-21 0 15,5 3 0-15,-1 8 0 31,-3 11 0-31,4 25 0 0,-4 20 0 16,3 23 0 0,0 3 0-16,8 35 0 31,7 24 0-31,0 7 0 15,8 11 0-15,-4-4 0 16,-7-4 0 0,-5-19-23-16,-7-19 1 0,-7-13-108 31,0-21-6-16,-24-10 11-15</inkml:trace>
  <inkml:trace contextRef="#ctx0" brushRef="#br0" timeOffset="5185">13092 1114 200 0,'26'3'125'16,"15"11"-7"-16,10 3-105 15,9-2 0 1,-12-1-24-16,-4-8 1 16,-6-2-99-1,0-4-5-15,-10-18-9 16</inkml:trace>
  <inkml:trace contextRef="#ctx0" brushRef="#br0" timeOffset="5359">13552 1076 146 0,'0'21'126'15,"0"6"-7"-15,0 22-74 16,7-1 0-1,15 0-31-15,11 1 2 16,15-15-16 0,22 2 0-1,5-16-117-15,7 1-4 16,-2-7-23-1</inkml:trace>
  <inkml:trace contextRef="#ctx0" brushRef="#br0" timeOffset="6100">15255 1214 172 0,'7'21'127'0,"1"13"-9"16,3 19-85 0,-7-5 0-16,-4-4-21 15,0-15 1-15,0-16-12 31,4-13 1-31,3-17-2 0,-3-34 0 16,3-19 0 0,-4-17 0-16,1 4 0 15,0 4 0 1,-1 16 0-1,5 15 0-15,0 16 0 16,3 16 0 0,7 9 0-16,12 7 0 0,7 20 0 31,15 26 0-31,1 16 0 15,-2 10 0-15,-11 5 0 16,-7-5 0 0,-14-2 0-1,-4-12 0-15,-11-7-28 16,-4-19 1-1,0-11-103-15,-19-21-8 0,-21-4 19 16</inkml:trace>
  <inkml:trace contextRef="#ctx0" brushRef="#br0" timeOffset="6250">15370 1214 216 0,'23'-4'130'16,"28"-2"-5"-16,27-4-138 15,21-1 1-15,-2 1-113 16,-8 2-8-1,-15-2 14-15</inkml:trace>
  <inkml:trace contextRef="#ctx0" brushRef="#br0" timeOffset="7173">16559 1107 205 0,'11'17'133'16,"3"28"-6"-1,5 10-108 1,0 1 0-16,-4 6-16 16,-8-16 2-1,1-13-5-15,-5-8 0 16,-3-18 0-16,0-7 0 15,0-22 0 1,-14-21 0-16,-9-10-11 16,1-15 1-1,3 11-1-15,4 2 1 16,8 7 11-1,7 14 0-15,0 5 4 16,7 9 0 0,15 9 1-16,8 4 0 15,11 7-1-15,3 25 1 16,5 13-3-1,-1 7 1 1,-3 21-4-16,-12-11 0 16,-8-10 0-1,-6 0 0 1,-7-21 0-16,-12-14 0 0,3-10 0 15,-3-17 0 1,0-31 0-16,0-15 0 16,0-5 0-1,4 2 0 1,11 17 0-16,3 11 0 15,11 21 0 1,5 10 0-16,7 7 0 16,-4 24 0-1,0 22 0-15,-7 5 0 16,-1 11 0-16,-10 0 0 15,-4-9 0 1,-8-2 0-16,-3-20 0 16,-1-13 0-1,1-14-126-15,-1-8-5 16,-3-38-15-1</inkml:trace>
  <inkml:trace contextRef="#ctx0" brushRef="#br0" timeOffset="7426">17396 906 181 0,'8'15'134'32,"6"8"-8"-32,5 19-97 0,-1 16 1 15,5 8-25 1,-2 7 1-16,-2-11-6 15,0-6 0-15,-8-8 0 32,-4-21 0-32,-3-13-12 15,-4-14 1 1,0-2-119-16,-8-41-4 0,-13-29-2 31</inkml:trace>
  <inkml:trace contextRef="#ctx0" brushRef="#br0" timeOffset="7596">17422 923 211 0,'29'0'129'16,"16"0"-5"-16,21 11-113 16,-15 7 1-1,-9-1-8-15,-31 10 0 0,-15 1-20 31,-32 4 0-31,-20-5-112 16,-7-13-6-16,4-11 8 16</inkml:trace>
  <inkml:trace contextRef="#ctx0" brushRef="#br0" timeOffset="8116">18196 892 189 0,'-7'29'127'16,"-9"12"-7"0,-9 21-94-16,3 7 0 0,6-3-15 31,16-11 1-31,16-17-12 0,31-17 0 31,21-4 0-31,5-13 0 16,-6 0-47-16,-15-4 2 15,-12 0-87 1,-21-29-9-16,-15-12 41 15</inkml:trace>
  <inkml:trace contextRef="#ctx0" brushRef="#br0" timeOffset="8346">18578 993 233 0,'7'17'133'16,"0"15"-3"-16,8 19-123 15,-8 7 1-15,1 12-8 31,-3-11 0-31,-3 6 0 0,2-22 0 16,-4-6-44 0,0-19 2-16,4-18-90 15,0-12-9-15,-1-39 39 31</inkml:trace>
  <inkml:trace contextRef="#ctx0" brushRef="#br0" timeOffset="9009">19166 962 171 0,'4'14'133'0,"0"13"-8"16,0 14-91 0,3 12 0-16,-3 1-28 15,-1 1 2 1,-3 2-8-1,4-16 0-15,-4-13 0 16,0-4 0-16,0-17 0 31,3-4 0-31,-3-3 0 0,5-3 0 16,-2-25 0-1,8-3 0-15,-15-14 0 16,4-13 0-16,-15-2 0 31,-6-2 0-31,-10 7 0 0,-3 14 0 16,10 6 0-1,5 8 0-15,11 9 0 16,8 0 0 0,4 8 0-1,33 3 0-15,22-1 0 16,23 8 0-1,-16 0 0-15,31 0 0 0,-15 0-116 32,-27 0-2-32,-37 0-26 15</inkml:trace>
  <inkml:trace contextRef="#ctx0" brushRef="#br0" timeOffset="9189">19247 1093 247 0,'31'0'134'16,"17"4"-4"-16,15-1-145 16,-1 0 1-1,9 1-116-15,-19-1-3 16,-16-3-2-16</inkml:trace>
  <inkml:trace contextRef="#ctx0" brushRef="#br0" timeOffset="9462">19830 858 234 0,'10'0'134'15,"-3"20"-5"-15,5 25-123 0,-6 15 2 16,3 1-8-1,-5 12 0 1,3 4 0-16,-7-8 0 16,0-7 0-1,0-11 0 1,0-19-56-16,0-11 1 15,11-21-78-15,11-10-11 16,11-39 57 0</inkml:trace>
  <inkml:trace contextRef="#ctx0" brushRef="#br0" timeOffset="9942">20444 875 150 0,'0'0'115'0,"0"0"-8"32,-7 0-77-32,-19 17-1 15,-11 4-11-15,3 10 1 16,-10 8-8-1,14-5 0-15,1 5-5 16,14-10 1 0,15 0-4-16,0-12 2 15,22-3-5 1,15-8 0-16,8-6 0 15,-5 0 0 1,-4 0 0-16,-13-3 0 16,-15 0 0-1,-8 3 0-15,-8 0 0 16,-21 18 0-16,-1 6 0 31,11-1 0-31,9 12 0 0,10-11 0 16,0 8 0-1,18-5 0-15,16-3 0 16,7 0 0-1,0-12-110 1,-1-12-2-16,0 0-30 0,1-49-5 31</inkml:trace>
  <inkml:trace contextRef="#ctx0" brushRef="#br0" timeOffset="10182">20840 1042 219 0,'0'23'131'15,"4"22"-4"-15,-4 18-114 16,0 13 1-16,0-7-11 16,0-7 1-1,0-11-4 1,0-19 0-16,0-15-27 15,0-13 2 1,0-4-105-16,7-21-7 16,12-21 15-16</inkml:trace>
  <inkml:trace contextRef="#ctx0" brushRef="#br0" timeOffset="10585">20725 892 200 0,'0'-3'124'0,"15"3"-6"16,23 0-97-16,10 0 1 16,15 0-10-1,-1 21 2 1,9 3-14-16,-8 7 0 15,-8 3 0 1,-21-2 0 0,-20 2 0-16,-14-2 0 0,-22-8 0 15,-18-11 0 1,-21-2 0-16,7-11 0 31,2 0 0-31,19 0 0 0,18 0 0 31,15 6 0-31,29 26 0 16,30 9 0-16,27 8 0 15,10 6 0 1,1-3-53-16,10 3 2 0,-11-3-82 31,-7-10-10-31,-11-7 51 16</inkml:trace>
  <inkml:trace contextRef="#ctx0" brushRef="#br0" timeOffset="24561">6925 4103 152 0,'0'-3'103'0,"0"3"-8"16,0 0-87 0,0 0 0-16,0 0-1 15,0 3-1 1,0 14 0-1,0 8 0-15,0 3 3 16,0 23 1-16,0 9 5 16,0 12 1-1,4 18 1-15,7 20 1 16,-3 8-5-1,10 17 0-15,1 7-9 16,3 3 1-16,-8 4-5 31,-2-1 0-31,-6-6 0 16,-6-7 0-1,0-9 0-15,0-5 0 0,-6-21 0 32,-9-11 0-32,1-26-80 0,-2-25-1 15,5-35-55 1,0-17-13-1,11-48 91-15</inkml:trace>
  <inkml:trace contextRef="#ctx0" brushRef="#br0" timeOffset="25578">6911 4045 118 0,'0'0'97'15,"0"0"-5"-15,0 0-65 16,0 0-1-1,0 0-8 1,0 0 0-16,-4 0-14 16,4 0 0-1,0 2-2-15,0 2 0 0,11 0 4 16,7 6 0-1,0 0 0 1,16 0 0-16,3 5 0 16,1 2-2-1,3 4 0-15,3 4 0 16,4-6-1-1,8 13 0-15,-1-1 2 16,5-4 0 0,-2 1 1-16,5 0 0 15,-3 0 0-15,-1 7 1 16,1-1-1-1,13 1 1-15,1 2-4 16,12 8 1 0,14 0-4-16,0 0 0 15,11 0 0 1,11 0 0-1,-1-6 0-15,13-1 0 16,-11-1 0-16,14-2 0 16,-12 3 0-1,16-2 0-15,-4-3 0 16,12 2 0-1,10 0 0-15,7-4 0 16,6-1 0 0,-10 2 0-16,8-3 0 15,-18-3 0-15,-8-1 0 16,-17-8 0-16,-17-3 0 31,-10 0 0-31,-13-1-49 16,-22-1 1-16,-9 14-84 15,-22 3-10 1,-21 2 46-16</inkml:trace>
  <inkml:trace contextRef="#ctx0" brushRef="#br0" timeOffset="26418">11066 5352 101 0,'0'-3'87'15,"0"3"-4"-15,0 0-57 16,0-3-1-16,0 3-10 31,0 0 0-31,0 0-13 0,0 0 0 16,-7 0 1-1,-4 0 1-15,0 3 4 16,-4 11 0 0,-11 0 0-1,-4 6-1-15,-3 1-3 0,-11 3 0 31,-5 11-1-31,-6-1 0 0,-8 0 0 32,-4 9 1-32,-8 1 1 15,-13 4 0-15,-8-2 1 16,-23 16 1-1,-21 4-1 1,-31 9 1-16,-22 16-1 16,-14 9 1-16,-22 8-4 15,-12-1 0-15,1 7-13 16,-2 0 0-1,5-7-61 1,14-3 0-16,17-10-47 16,17-19-8-1,22-8 68-15</inkml:trace>
  <inkml:trace contextRef="#ctx0" brushRef="#br0" timeOffset="27403">7029 6030 67 0,'0'0'84'15,"0"-4"-2"1,0 4-41-16,0 0 0 16,0 0-21-1,0 0 0-15,0 0-19 16,0 0 0-16,0 0 0 15,0 4 0 1,0 14 6-16,-4 9 1 16,0 11 1-1,1 3 0-15,0 8-1 16,3 3 0-1,0 7-1 1,0 0 1-16,0 0 3 16,0-1 0-16,3 8 0 15,-3-7 1-15,0 0-6 16,0-1 1-1,0-2-4 1,3-8 1-16,1 1-1 16,0-14 1-16,0-12 0 31,0-5 0-31,-2 3-2 0,-2-11 1 15,0 1-2 1,0-1 1-16,0-3-2 16,0 0 0-1,0-3 0 1,0-2 0-16,0-2 0 15,9 0 0 1,16 0 0-16,23 0 0 0,27-6 0 31,33-1 0-31,13 3-43 16,8 4 2-16,2 0-90 15,-12 11-10 1,-9-7 37-16</inkml:trace>
  <inkml:trace contextRef="#ctx0" brushRef="#br0" timeOffset="28579">7507 6120 178 0,'0'0'127'15,"29"0"-8"-15,27-4-96 16,19-9 0-16,9 2-18 16,-6 5 1-1,-11-1-26 1,-18 3 0-16,-17 4-73 15,-17 0-2-15,-11-3-18 16,-4-4-5 0</inkml:trace>
  <inkml:trace contextRef="#ctx0" brushRef="#br0" timeOffset="28829">7711 5799 127 0,'3'0'115'15,"4"3"-9"1,5 24-62 0,3 12-2-16,0 20-20 15,-5 3 1-15,-6 7-14 31,0-7 1-31,-4-13-31 16,4-15 1 0,-1-17-108-16,9-9-8 0,-1-8 14 15</inkml:trace>
  <inkml:trace contextRef="#ctx0" brushRef="#br0" timeOffset="29219">7544 5235 193 0,'22'0'132'0,"45"-10"-8"0,33-12-101 31,30-6 1-31,21 5-43 0,-2-2 1 16,-16 11-111 0,-33 8-7-1,-42 6 13-15</inkml:trace>
  <inkml:trace contextRef="#ctx0" brushRef="#br0" timeOffset="30082">6933 6283 136 0,'0'0'102'0,"0"0"-7"16,0 0-73-1,0 0 1-15,0 0 1 16,0 0-1-1,0 0-4-15,0 0 0 0,0-8-10 32,0 6 1-32,-12-5-5 15,-5 0 0-15,-14 3-1 16,-17 0 0-1,-25 4-1-15,-31 0 0 0,-36 0-1 32,-32 4 1-32,-12 7-3 15,2-2 0 1,16 3-3-16,32-12 2 15,37 0-96 1,35-4-3-16,29-20-39 16,25 6-10-16</inkml:trace>
  <inkml:trace contextRef="#ctx0" brushRef="#br0" timeOffset="30755">5344 6234 121 0,'0'0'91'15,"0"-2"-5"1,-8 2-74-16,-10 0 1 15,0 0-5 1,-9 5 1 0,2 17-3-16,-1 16 0 15,7 0 2-15,8 3 1 16,11 4 15-1,7-10 0-15,38-15 3 16,18-12 1 0,17-8-14-16,14-18 0 15,-9-16-9 1,-15-8 1-16,-25-10-6 15,-15 4 0-15,-30 7 0 16,-18-1 0 0,-22 14 0-1,-17 14 0 1,-3 10-15-16,-3 4 2 0,12 4-117 31,14 6-4-31,22-6-1 0</inkml:trace>
  <inkml:trace contextRef="#ctx0" brushRef="#br0" timeOffset="31618">7007 5158 106 0,'0'0'104'0,"0"0"-7"15,0 0-58 1,0 0 2-16,0 0-15 15,0 0 0-15,0-3-8 16,0 0 0 0,-8-1-9-16,-3 1 1 15,-18-4-5 1,-9-4 1-16,-24 5-4 15,-42-6 2 1,-40 6-4-16,-34 2 0 0,-40 4 0 31,-1 0 0-31,22 0-20 16,38-3 2-1,63-1-112-15,55-2-6 16,41-12 7 0</inkml:trace>
  <inkml:trace contextRef="#ctx0" brushRef="#br0" timeOffset="32541">5715 5061 73 0,'0'-3'97'15,"0"-1"-5"1,0-6-46-1,0 0-1 1,-8 0-20-16,-6 3 0 0,2 0-11 31,-6-3 1-31,-5 2-9 16,-6-2 1-1,-5 3-5-15,-7 7 0 0,-3 0-3 16,-12 13 0 0,-3 12-2-1,7 16 1-15,4 8-1 16,10 10 2-1,24 0 5-15,14-7 1 0,30-18 8 32,30-9 1-32,25-25-2 15,7-8 1-15,8-30-8 16,-11-10 2-1,-14-15-7-15,-39 5 0 16,-36 2 0 0,-19 5 0-16,-39 5-7 15,-21 23 2 1,-18 15-94-16,-6 8-3 15,3 4-34 1,19 13-9-16</inkml:trace>
  <inkml:trace contextRef="#ctx0" brushRef="#br0" timeOffset="33664">10896 5307 59 0,'-4'0'79'0,"4"7"-3"15,0-7-28-15,0 0-2 16,0 0-3-1,0 0 1-15,0 0-17 32,11 0 0-32,15 0-8 0,22 0 1 15,27 0-9 1,35-14 1-16,42 7-12 15,30 0 0 1,17 7 0-16,2 0 0 16,-17 0 0-1,-12 5 0-15,-32 1 0 16,-21 4 0-1,-30 3-92 1,-23-1 0-16,-22 2-47 0,-17-4-11 16</inkml:trace>
  <inkml:trace contextRef="#ctx0" brushRef="#br0" timeOffset="35319">12762 5283 126 0,'-10'0'95'0,"2"0"-6"15,-7 0-69-15,-6 0 0 16,-10 17-1-1,6 21 1-15,-2 4-7 16,19 6 0 0,8 3 6-16,35-8 0 15,31-20 2 1,23-23 0-16,14-10-14 15,5-41 2-15,-26-15-9 32,-30 0 0-32,-49 0 0 0,-21 18 0 15,-53 13 0 1,-21 14 0-1,-12 21 0-15,3 11 0 16,9 21-38 0,22-3 1-1,29 0-94-15,30-8-9 0,18-5 32 16</inkml:trace>
  <inkml:trace contextRef="#ctx0" brushRef="#br0" timeOffset="36544">13877 4556 151 0,'0'-3'111'15,"0"0"-10"-15,4-5-85 16,-4 4 0-1,0 2-11 1,5 2 1-16,-5 0 1 16,6 0 1-1,2 0 1 1,-5 10 0-16,8 0 0 15,1 11 1-15,-1-7-1 16,-1 13 0-16,9-3 0 16,0 11 0-1,6 0-3 1,3 6 0-16,-4 8-4 16,-1-4 1-1,-1 0-3-15,-3-10 0 0,-1-8 0 31,-10-10 0-31,-1-6 0 16,-3-7 0-16,-4-4 0 16,3-18 0-1,-3-23 0-15,4-29 0 16,3-16 0-1,5-18 0-15,2 0 0 16,-3 21 0 0,-3 17-31-16,3 26 2 15,0 15-101 1,4 14-9-16,1 11 22 15</inkml:trace>
  <inkml:trace contextRef="#ctx0" brushRef="#br0" timeOffset="37084">14777 4861 143 0,'0'0'110'15,"0"0"-9"-15,-7 0-77 0,-8 0 1 16,-3 14-5 0,-1 13 0-1,4 12 0-15,12 6 1 16,3-2-11-1,29 3 1 1,16-14-9-16,14-22 2 16,4-10-4-1,3-21 0-15,-18-9 0 16,-17-12 0-16,-31 4 0 15,-8-1 0 1,-40 8 0-16,-19 11 0 16,-4 6-119-1,5 14-4-15,14 0-22 16</inkml:trace>
  <inkml:trace contextRef="#ctx0" brushRef="#br0" timeOffset="38367">4070 4110 193 0,'0'0'115'16,"0"0"-6"-16,0 0-95 16,7 3 1-1,12 18 6-15,3 8 1 16,4 8-12-1,0 5 2-15,4 0-12 16,-1-1 0-16,1 4 0 16,-1-4 0-1,-6-3 0 1,2-7 0-1,-9-6 0-15,-5-1 0 0,-4-15 0 32,-3-1 0-32,-1-8 0 0,4 0 0 15,-3-17 0 1,4-29 0-1,3-8 0-15,0-12 0 0,0-7 0 32,4 11 0-32,-4 3 0 0,-3 24 0 31,-1 8-23-31,-3 13 2 15,3 6-109 1,-3 8-6-16,7 0 10 16</inkml:trace>
  <inkml:trace contextRef="#ctx0" brushRef="#br0" timeOffset="38580">4733 4325 201 0,'7'10'136'0,"8"7"-6"16,0 11-109-1,11 3 2-15,0 11-23 16,11 6 0-16,5 11 0 16,9 3 0-1,-3 4-99 1,-8-8-2-16,-10 8-39 15,-13-7-11-15</inkml:trace>
  <inkml:trace contextRef="#ctx0" brushRef="#br0" timeOffset="39563">4011 6062 176 0,'0'0'117'0,"4"0"-6"0,3 6-83 31,7 25 0-31,17 11-8 0,-2 17 1 16,4 2-17 0,1 6 2-1,-1-13-6-15,-7-4 0 16,-4-16 0-1,-3-10 0-15,-9-6 0 16,-2-9 0 0,-4-9 0-16,3 0 0 15,-3-5 0 1,3-23 0-16,-3-11 0 15,4-16 0 1,-5-21 0-16,-3-6 0 16,4-16 0-1,-1 0 0-15,5 16 0 16,3 13 0-16,0 17-16 15,-3 18 2 1,-1 13-116 0,0 13-5-16,0 8 2 15</inkml:trace>
  <inkml:trace contextRef="#ctx0" brushRef="#br0" timeOffset="40073">4570 6183 181 0,'0'0'125'15,"0"0"-7"1,0-4-97-16,0 4 1 0,0-8-15 31,22 6 0-31,4-6-5 16,8 6 1-1,-9 2 0-15,-6 0 0 16,-13 10 1 0,-6 17 1-16,-14 14-2 15,-15 5 0 1,-12-1-2-16,11-3 2 15,12-4-3-15,18-11 0 16,26-13 0 0,30-11 0-16,17-3 0 15,5 0 0 1,4 0-130-16,-23 0-4 15,-22 0-13 1</inkml:trace>
  <inkml:trace contextRef="#ctx0" brushRef="#br0" timeOffset="60268">18196 2092 121 0,'0'0'106'16,"3"0"-7"0,9 22-64-16,-1 9 2 15,0 18-15 1,4 2 0-16,-4 5-11 15,-4-5 0 1,-3-9-4-16,-4-8 1 16,4-10-26-1,-4 1 0-15,4-8-107 16,7-6-7-16,7-11 14 15</inkml:trace>
  <inkml:trace contextRef="#ctx0" brushRef="#br0" timeOffset="60765">18555 2065 130 0,'0'3'101'16,"0"15"-7"-1,0 20-75-15,0 7 0 16,4 11-8-16,3-5 1 16,1-2-5-1,-4-14 1 1,0-15-10-16,-4-9 1 0,0-5-68 31,0-6-2-31,0 0-38 0,0-10-7 16</inkml:trace>
  <inkml:trace contextRef="#ctx0" brushRef="#br0" timeOffset="61105">18314 2062 90 0,'0'-7'87'16,"30"3"-6"0,14 4-51-16,23 0 0 15,4 4-11-15,7 21-1 16,-15 5-11-1,-12 8 1-15,-22 8 0 16,-21-1 1 0,-8 3 0-16,-14-6 0 15,-17-15-1 1,-1-10 0-16,-5-10-15 15,7-3 1 1,8-4-57 0,7 0 0-16,7 0-46 0,8 0-6 15,0 0 61 1</inkml:trace>
  <inkml:trace contextRef="#ctx0" brushRef="#br0" timeOffset="61698">19041 2048 106 0,'0'-7'81'0,"0"4"-3"0,0 3-72 15,0 0 2 1,-8 0 0-1,-7 10 2-15,-7 4 0 16,0 4 0 0,-8 2-5-16,4 7 0 15,4-2-1 1,4 3 0-16,6-5 6 15,12-1 1 1,0-12 1-16,19 0 0 16,14-6-5-16,4-4-1 15,4 0-4 1,-11 0 1-16,-9-4-5 15,-6 1 1 1,-11 0-2 0,-4-1 0-1,-4 4 3-15,-14 0 0 0,0 7 3 31,2 14 0-31,2-4 4 0,6 4 0 16,8-5 2 0,0 5 1-16,11-7-12 15,12-3 1 1,2-4-72-16,1-4 0 15,0-3-43-15,-3 0-6 16,-1-7 81 0</inkml:trace>
  <inkml:trace contextRef="#ctx0" brushRef="#br0" timeOffset="62188">19218 2186 124 0,'0'17'105'0,"0"11"-7"15,4 7-70 1,-1 6 3 0,5 0-9-16,-4-12 0 15,-1-9 2 1,1-10 1-1,-4-10-17-15,3 0 1 16,-3-23-28 0,0-15 1-16,0-18 1 15,0-3 0-15,4-3 17 16,7 11 1-1,5 5 8-15,2 5 1 16,0 12-4 0,1 12 0-16,-5 8-6 15,1 9 0 1,1 0 1-1,-2 26 0-15,1 13 2 0,7 6 0 16,-14 7 0 0,2 0 1-16,5-3-1 15,-7-5 1 1,0-10-13-1,-4-5 1-15,-4-9-66 16,0-6-3-16,0-7-44 31,-16-3-8-31,-6-4 73 0</inkml:trace>
  <inkml:trace contextRef="#ctx0" brushRef="#br0" timeOffset="62388">19274 2162 146 0,'18'-3'109'16,"12"-1"-8"-16,18 1-85 15,11 3 0-15,-10 0-82 16,-9 0-1-1,-11 0-44-15,-14 0-4 16</inkml:trace>
  <inkml:trace contextRef="#ctx0" brushRef="#br0" timeOffset="62841">19802 1923 130 0,'0'0'102'15,"0"7"-7"1,0 18-70-16,0-1 1 16,0 17-6-1,-6 1 0-15,-1-4-7 0,0 3 1 16,-1-6-4-1,8-1 1-15,0-13 2 16,0-3 0 0,8-1-4-1,21-7 1-15,11-3-10 16,12 0 0-1,4-4 0 1,-4 1 0-16,-8 0-9 16,-7 0 1-16,-7-2-29 15,-5 2 0-15,-9-4-86 16,-5 3-10-1,-4-3 25 1</inkml:trace>
  <inkml:trace contextRef="#ctx0" brushRef="#br0" timeOffset="83969">9340 10989 243 0,'0'0'96'16,"0"0"-3"-16,4 0-222 15,0 0-9 1,4 0 30-16</inkml:trace>
  <inkml:trace contextRef="#ctx0" brushRef="#br0" timeOffset="101574">7392 9026 100 0,'0'-2'89'15,"-4"2"-5"-15,4 0-67 16,0 0 0-16,-3 0-8 31,3 2 1-31,0 12 0 0,0 11 1 16,0 2 0-1,0 1 1-15,0-1-3 16,0 5 2 0,0-5-4-1,0 11 0-15,0-4-2 16,0 2 1-1,7 1-3-15,-7 2 0 0,4 6 0 32,0-8 0-32,4 12 1 15,-1-1 0-15,-1 2 1 16,-2-2 1-1,1-1-1-15,-2 6 1 16,-3-2-3 0,4 2 1-16,-1 2-1 15,-3 1 0 1,0 2-1-16,0 5 0 0,0-8 0 31,0 6 1-31,0-5 0 16,0-3 0-16,0-2-1 15,0-2 1 1,0 3-1-1,0 0 0-15,0-1-2 16,0 1 1 0,4-3-1-16,-4 2 1 0,0-2 0 15,7 3 1 1,-3 0-1-1,4-4 1-15,-5 5-1 16,1-2 1 0,-1 2-1-16,-3 1 1 15,4 1-1 1,-4 1 1-16,0 0-2 15,0-1 0-15,0-3-2 16,0-1 1 0,0-2 0-16,0 2 0 15,0-5 0 1,0 0 1-1,0-2 0-15,0 2 0 16,0-6 0 0,0-2 1-1,0 15-1-15,4-12 1 0,0 1-1 16,-1 6 1-1,5 4-1-15,-8-4-1 16,4 8 0 0,-4-1 1-1,4 0 1-15,-1 0 0 0,1 5 0 31,-4-2 1-31,0 1-2 16,0 3 0 0,0-6 0-16,0-5 0 15,0 15 0-15,-7-3 0 16,-1 6 0-1,-3-7 0-15,-1 14 0 16,2-3 0 0,-2 3 0-16,5 3 0 15,0-2 0 1,0 3 0-16,2-5 0 15,1 5 0-15,1-8 0 16,3 12 0 0,-3-11 0-1,3-7 0-15,0-11-4 16,-4-4 1-16,8-16-98 31,-8-17-2-31,4-18-35 0,-3-29-11 16</inkml:trace>
  <inkml:trace contextRef="#ctx0" brushRef="#br0" timeOffset="103293">7415 9078 88 0,'0'0'79'15,"0"0"-2"1,0 0-59-16,0 0 0 16,0 0-3-1,0 0-1-15,0 0 6 16,0 0-1-1,0 0 1-15,0 0 1 16,10 0-10 0,5 0 0-16,4 7-4 15,-1-3 1 1,5 3-2-16,2 3 0 15,2 4-1 1,3 3 0-16,2 1-1 16,2 2 1-16,-1-2-2 31,7 6 0-31,5 0-2 0,0 0 1 15,3 4-2 1,-3 0 1-16,-1-1-1 16,4 5 1-16,0 6 0 31,12-4 0-31,-1 7 1 0,0 1 0 15,11 4 1 1,-7 2 1-16,7-4 0 31,1 5 0-31,3 0-1 16,-4-2 1-16,1 6-2 15,7-5 1 1,3 1-2-16,-3 2 0 0,-1-2 0 31,2 3 0-31,5-4-1 16,2 8 1-16,-1-8-2 15,4 8 0 1,-3-1 1 0,-1-3 1-16,7 6 0 15,-3-2 1 1,3 3-1-16,1 2 1 15,-1 2-2 1,5 3 0-16,-1-4 0 16,0 4 0-1,0 7 0-15,4-8 0 0,4 5 0 31,-4-2 0-31,4 5 0 16,-1-1 0-16,5 8 0 16,3-7 0-1,1 3 0-15,9-6 0 16,2 2 0-1,10 1 0-15,0-7 0 16,12 3 0 0,0-7 0-16,10 4 0 15,-4-4 0 1,5 7 0-16,4-3 0 15,-5 6 0-15,12 2 0 16,-1-6 0 0,5 2 0-16,7-4 0 15,-3-1 0 1,1 1 0-16,6 3 0 31,3-6 0-31,0 6 0 0,0-4 0 16,1 5 0-1,-2-1 0 1,-5-7 0-16,2 0 0 0,-7-7 0 31,-7-2 0-31,0 2 0 0,-12-3 0 16,-6-1 0-1,-12-2 0 1,-12 4-85-16,-13-2 0 15,-13-2-52 1,-14-4-12-16,-18-8 95 16</inkml:trace>
  <inkml:trace contextRef="#ctx0" brushRef="#br0" timeOffset="104356">16633 13850 104 0,'0'0'75'0,"-7"0"-2"0,-12 10-69 31,-4 8 0-31,-10 1 6 16,0 6 1-16,-4 6-2 15,-8-3 1 1,-10 10 1-16,-12-3 2 0,-14 2 5 31,-11 6 1-31,-8 8-1 16,-23 1 1-1,-10 3-10-15,-19 12 1 16,-11 1-7 0,-18 5 1-16,-12 10-2 15,-14 0 0-15,-16 8 4 16,-2-5 1-1,-2 7 1-15,-6 0 0 16,-4 4-4 0,0 3 1-16,0 4-2 15,-7 4 1 1,-5 2-1-16,1-3 1 15,0 8-2 1,-8-5 0 0,5 1 0-16,-1 0 0 0,3-4 3 31,5-4 0-31,7-5-1 0,3-2 1 15,16-5-4 1,0-1 2 0,10 0-3-16,-3-11 0 15,8 8 0 1,-6-1 0-16,-5 8 0 0,3 6 0 15,-4 8 0 1,8-9 0 0,8 5-30-1,9-10 1-15,20-11-101 16,29-21-8-1,8-31 21-15</inkml:trace>
  <inkml:trace contextRef="#ctx0" brushRef="#br0" timeOffset="106092">7337 13981 88 0,'0'0'77'16,"0"0"-3"-1,0 0-61-15,0 0 1 16,0 14 0-1,-4 4 1-15,0 2-2 16,0 8 2-16,1 0-7 31,-1 3 1-31,1 0-4 0,-1 3 0 16,0 1 0-1,1 6 0-15,-2-2-2 16,2 2 0 0,3-3-3-1,-4 8 2-15,4-9-1 16,0 1 0-16,0 0 0 15,7 0 0-15,5-10-1 32,-5 10 1-32,4-4 0 15,-1 5 1-15,3 5-1 16,-2-3 0-1,-1 2 2 1,2-2 2-16,-5 4 3 16,1-3 1-16,-4-1 5 15,0 8 0-15,-1 2-3 16,-3 1 0-1,0 4-7 1,0 6 1-16,0 0 0 16,-7 3 0-1,-9 9-1-15,1-2 0 16,1 5-2-1,-6-5 1-15,10-3-2 16,-1 3 1-16,0-9-2 16,8 3 1-1,-2-8 1-15,10 1 0 16,-5 0 2-1,0 4 0-15,0-5-1 16,0 1 0 0,0-7-2-16,0-3 2 31,0 6-3-31,0 0 0 0,3-6 0 15,5-4 0 1,-1 7 0-16,-4-1 0 16,1 5 0-1,0-10 0 1,0 9 0-16,-2-11 0 0,-2-2 0 31,6-1 0-31,-6 7 0 0,0-2 0 16,0 6 0-1,0-1 0 1,0-2 0-16,0-1 0 15,0 1 0 1,0 3 0-16,3-7 0 16,-3-4 0-1,0-3 0-15,0-4 0 16,7-2 0-1,1 2 0-15,-1 2 0 16,-4-2 0-16,5 4 0 16,-4-11 0-1,-1-3 0 1,1-2 0-16,0 5 0 15,-4-3 0-15,4-3 0 16,-4 4 0 0,4-5 0-16,0-2 0 15,-4-5 0 1,0 1 0-16,0 0 0 15,0 3 0 1,0-3 0-16,0-3 0 16,0-2 0-1,-4-1 0-15,-4-5 0 16,0 1 0-16,1-4 0 15,3 2 0 1,4-2 0-16,0 0 0 16,0-6 0-1,0-19 0-15,27-5 0 16,13-12 0-1,20-9-121 1,18-15-4-16,17-11-20 16</inkml:trace>
  <inkml:trace contextRef="#ctx0" brushRef="#br0" timeOffset="107075">7455 11871 65 0,'0'0'73'15,"-4"0"-2"1,4 0-48-16,-3 0 0 0,3 0-6 15,0 0 1 1,0 0 1 0,0 0 1-16,0 0 9 15,0 0 2 1,-4 0 4-16,-3 0 1 15,-9 0-15 1,-9 0 0-16,-16 0-17 16,-22-4 1-16,-38-6-5 15,-35 6 0 1,-53 4 0-16,-37 4 0 15,-44 14 0 1,-27 12 0 0,-10 1-53-16,4 4 2 15,21 4-82 1,26-6-10-1,38-5 51-15</inkml:trace>
  <inkml:trace contextRef="#ctx0" brushRef="#br0" timeOffset="107938">7355 15102 87 0,'0'-4'103'16,"4"-6"-5"-1,-4 4-48 1,4 2 1-16,-4-3-18 16,0 4 0-16,0 3-12 15,0-5 0 1,0 5-15-16,0 0 2 15,0-2-8 1,-11 2 0 0,-12-4 0-16,-24 4 0 15,-35-3 0-15,-30 3 0 16,-43 0 0-1,-45 9 0-15,-33 16 0 16,-23 3 0 0,-7 3-73-16,7 4-3 15,30-8-58 1,34-10-14-16,48-13 82 15</inkml:trace>
  <inkml:trace contextRef="#ctx0" brushRef="#br0" timeOffset="108568">5225 15168 134 0,'0'-7'87'16,"0"4"-5"-16,-3-1-80 15,-16 4 1-15,-6 4 12 16,-13 20-1 0,1 20-3-16,1 5 0 15,9 6 7 1,16-2 0-16,11-16 13 31,38-25 1-31,20-12-12 0,20-32 1 16,11-24-16-1,-8-2 2-15,-2-2-7 16,-32-2 0-16,-24 14 0 31,-23 7 0-31,-30 9 0 0,-33 11 0 16,-11 11-35-1,-8 6 2-15,5 4-98 16,17 0-8-1,27-6 27 1</inkml:trace>
  <inkml:trace contextRef="#ctx0" brushRef="#br0" timeOffset="109262">4825 11891 152 0,'0'-2'98'16,"-7"-6"-8"-16,-1 4-92 16,-2 4 1-1,-9 12 0-15,5 17 1 16,10 24 5-1,4 2 1 1,0-3 26-16,33-7 1 0,11-25 5 31,12-20 0-31,3 0-27 0,-7-31 1 16,-6-10-12-1,-26-4 0 1,-20-3 0-16,-10 3 0 16,-42 10-21-1,-15 12 1-15,-14 11-110 0,-1 12-6 16,26 0 9-1</inkml:trace>
  <inkml:trace contextRef="#ctx0" brushRef="#br0" timeOffset="112081">7570 11912 37 0,'-7'-4'40'0,"-4"1"-7"15,-1-1-1-15,-7 1 5 32,2 0 0-32,1 3-7 0,1-4 1 15,1 4-15 1,-1 0 1-16,4 0-11 15,3 0 1 1,1 0-4 0,7 0 1-16,0 0 9 0,7 0 0 15,23 0 6 1,19 0 1-16,20 0-5 15,17 0 1 1,10 0-8 0,3-2 1-16,-13-2-1 15,-22 4 0 1,-24 0 1-1,-11 0 1-15,-14 0-2 16,-7 0 0-16,-8 0-3 16,0-4 1-16,0 4-4 15,4 0 2 1,-4 0-7-1,0 0 1-15,0 0 0 16,0 0 0 0,0 8-1-16,0 11 1 15,0 16 0 1,0 18 0-16,4 12 2 15,11 15 0-15,-1 9 1 16,7 2 1 0,-5 2 1-16,-4-14 1 15,-2-6-2 1,2-14 1-16,-5-11-2 15,-4-7 1 1,-3-9-2-16,4-11 0 16,0-4 0-16,-4-7 0 15,3-3 0 1,1-4 0-1,-4-3 0-15,0 0 0 16,0 4 0 0,0-4 0-1,0 0 0-15,0 0 0 0,0 0 0 31,0 0 0-31,-4 0 0 0,-3 0 0 16,-7 0 0 0,2 0 0-1,2-4 0-15,-2 4 0 0,5-3 0 31,-2 3 0-31,9 0 0 16,0 0 0 0,0 0 0-16,16 0 0 15,14 3 0 1,3 5 0-16,1-2 0 15,-9 1 0-15,-3 3 0 16,-8 2 0 0,-9-6 0-16,-1 0 0 15,-4 6 0 1,0 1 0-16,-4 1 0 0,-15 3 0 31,-7 5 0-31,-7-5 0 16,3 7 0-1,1-7 0-15,3 7 0 16,8-10 0-1,6-4 0-15,1-3 0 16,11-3 0 0,0 2 0-16,0 2 0 15,19-1 0-15,3 0 0 16,0-5 0-1,-3 10 0-15,-1-7 0 16,-2 7 0 0,2-6 0-16,-8 1 0 15,-2 0 0 1,-4 4 0-1,-4-1 0-15,0 8 0 0,0-1 0 16,0-1 0 0,-18-1 0-16,-4 6 0 15,-9-4 0 1,2 0 0-1,-2 1 0-15,6-2 0 16,10-1 0-16,5-9 0 31,2 2 0-31,8-5 0 16,0 4 0-16,0-4 0 15,18 1 0-15,1-1 0 16,11-3 0 0,-1 4 0-1,1-1 0-15,-4 1 0 16,-4-1 0-1,-4-3 0-15,-6 3 0 0,-5 1 0 32,0 3 0-32,-7-4 0 15,0 4 0-15,0-3 0 16,0 2 0-1,-3 2 0-15,-12-1 0 16,-8 2 0 0,-5 3 0-16,-3-2 0 15,-1 7 0 1,-6 0 0-16,8 5 0 15,12-3 0-15,-1-5 0 16,8-6 0 0,4-2 0-16,7-2 0 15,11-4 0 1,15 0 0-16,3 0 0 31,16 0 0-31,-15 0 0 0,-5 0 0 31,-5-4 0-31,-10 0 0 0,-6 4 0 16,-4 0 0-1,4 4 0 1,-4 17 0-16,7 14 0 0,0 7 0 31,1 23 0-31,7 5 0 0,-1 13 0 16,0 3 0-1,-2 11 0 1,-8 0 0 0,-4-5 0-16,4-2 0 15,-4-6 0-15,-11-15 0 16,7-3 0-1,-1-18 0-15,2-10 0 16,3-7 0 0,0-7 0-16,0-2 0 15,0-12 0-15,0-1 0 16,0-1 0-1,0-1 0 1,0 3 0-16,-4 1 0 16,4-1 0-1,-3 1 0-15,-1 2 0 16,1 1 0-1,-1-3 0-15,1-1 0 16,-5 1 0-16,-3 0 0 16,-4 5 0-1,-7-6 0-15,-15 4 0 16,-8-3 0-1,-21-1 0-15,-23 1 0 16,-18-1 0 0,-20-8 0-16,17 3 0 15,13-5-105 1,27 0-2-16,36 0-35 15,34-21-9 1</inkml:trace>
  <inkml:trace contextRef="#ctx0" brushRef="#br0" timeOffset="113364">8744 12791 146 0,'-4'-4'104'0,"4"1"-7"0,0-1-89 31,0 4 0-31,0 11-6 0,0 27-2 15,0 17 7 1,0 8 0 0,8 19-1-1,0-12-1-15,-5-1-2 16,-3-20 0-16,4-12-11 15,-1-16-1 1,1-11-63-16,-1-6-3 16,6-4-29-1,-6-18-4-15</inkml:trace>
  <inkml:trace contextRef="#ctx0" brushRef="#br0" timeOffset="113977">8482 12843 117 0,'-9'0'102'0,"6"-4"-10"16,3-6-62-1,0-7 0-15,12-4-7 0,17-3 0 16,16 0-10 0,13-1 1-16,17 7-12 31,-5 1 1-31,-4 10-3 15,-6 7 1-15,-17 0 1 16,-8 24 1 0,-1 5 0-1,-24 1 1-15,-10 2-3 16,0 2 1-16,-30-9-6 15,4-1 1-15,-14-7-4 16,2-3 0 0,2-7 3-1,3 0 0-15,14-4 1 16,7 0 1-1,5-3-4-15,7 8 1 16,0-4 5 0,19 13 1-16,10 13 4 15,5 5 1 1,-1 4 0-16,0-1 1 15,-10 3-1 1,-1-6 0-16,-11-11-1 16,4-11 1-16,-9 1-12 15,3 0 1 1,-2-7-44-16,0 0-2 15,1 0-64 1,-1-7-11-16,4 0 42 31</inkml:trace>
  <inkml:trace contextRef="#ctx0" brushRef="#br0" timeOffset="114567">9218 13029 150 0,'0'0'104'16,"0"0"-8"-16,4 7-78 16,-4 3 1-1,6 8-7-15,-1 2 1 16,-1 1-7-1,-1 7 0 1,1-7 0-16,0 0 2 16,-1-3-36-1,5-8 2 1,3-4-90-16,-4-6-9 0,5 0 27 15</inkml:trace>
  <inkml:trace contextRef="#ctx0" brushRef="#br0" timeOffset="114790">9222 12746 247 0,'0'-7'134'0,"-4"0"-4"15,0-3-130 1,-4 2 0-16,6 2-63 16,2 6 2-1,0 0-73-15,0 0-11 16,2 0 64-1</inkml:trace>
  <inkml:trace contextRef="#ctx0" brushRef="#br0" timeOffset="117066">11085 14458 45 0,'0'0'83'15,"0"-4"-4"-15,4 1-20 16,-4 0-3 0,0 3-20-16,0 0 2 15,0 0-28-15,0 0 1 16,0 0-14-1,0 0 0-15,0 0 6 16,-19 14 0 0,-14 10 10-16,-12 11 0 15,-10 10 1 1,-9 0 0-16,-2 6-8 15,11-9 0-15,14-12-11 16,11-5 1 0,20-14-57-16,10-8-1 15,2-3-61 1,29-14-12-1,5-16 62-15</inkml:trace>
  <inkml:trace contextRef="#ctx0" brushRef="#br0" timeOffset="117616">11074 14534 131 0,'0'0'113'0,"0"0"-9"0,-4 0-72 31,0 0 0-31,4 0-25 0,0 0 1 16,0 0-18-1,0 0 1-15,0 4 10 16,11 16 1-16,26 11 11 31,11 8 1-31,12 2-9 0,7 1 1 31,-8-4-64-31,-15-7-1 0,-7-7-63 31,-14-6-11-31,-17-15 69 16</inkml:trace>
  <inkml:trace contextRef="#ctx0" brushRef="#br0" timeOffset="118389">10655 14791 32 0,'0'0'81'31,"-3"0"-2"-31,3-4-18 16,0 4-2-16,0-4-29 15,-3 4 0 1,3 0-29-16,0 0 0 16,0 0 0-1,3 12 0-15,18 11 15 16,12 12 0-1,9 6 1-15,2 8 1 16,8-4-7 0,-11-8 0-16,-4-1-27 15,-7-9 0 1,-9-6-105-16,-5-11-7 15,-5-10 11-15</inkml:trace>
  <inkml:trace contextRef="#ctx0" brushRef="#br0" timeOffset="118872">11348 14836 124 0,'0'-4'91'0,"0"4"-5"15,-4 0-72-15,-11 0 1 16,-7 11 1 0,-14 16 0-1,-17 15-8-15,-10 3 0 16,0 0-105-16,8 0-6 15,18-8-10 1</inkml:trace>
  <inkml:trace contextRef="#ctx0" brushRef="#br0" timeOffset="120861">10896 14722 77 0,'0'0'80'0,"0"0"-4"0,0 0-47 32,0 0-2-32,7 0-12 15,8 3-1-15,7-3-10 16,-3 0 0-1,-1 0-14 1,-3 0 2-16,-3 0-81 16,-5 0-8-1,-4 0 10-15</inkml:trace>
  <inkml:trace contextRef="#ctx0" brushRef="#br0" timeOffset="121091">10952 14652 71 0,'0'0'63'0,"-3"0"-3"15,3 0-53 1,0 10 1-16,0 7 15 15,0 8 0-15,0 0-12 16,0 3 1 0,0-8-93-1,0-2-3-15,0-9 1 16</inkml:trace>
  <inkml:trace contextRef="#ctx0" brushRef="#br0" timeOffset="121631">10885 14873 129 0,'0'0'87'0,"0"0"-4"0,0 0-90 31,22 0 1-31,11 0-77 0,4 0-5 16,0 0 4-1</inkml:trace>
  <inkml:trace contextRef="#ctx0" brushRef="#br0" timeOffset="122987">10918 15119 35 0,'-4'0'59'0,"4"-3"2"16,0 3-20 0,0-4-1-16,0 4-5 15,0 0 0-15,0 0-19 16,0 0-1-1,0 0-7 1,0 0 0-16,0 0-4 16,0 0 1-16,0 0 2 15,-3 21 0 1,-5 14 5-16,5 13 0 0,-5 15-6 31,5 2 0-31,-6-2-11 16,6-5 0-1,3-16-96-15,0-19-5 16,0-8-9-1</inkml:trace>
  <inkml:trace contextRef="#ctx0" brushRef="#br0" timeOffset="124430">10614 15504 91 0,'-3'0'78'15,"-5"3"-4"1,5 0-60-16,3 0 0 16,0-3 12-1,0 3-1-15,7 1 2 16,11 0 2-1,9 0-14-15,10-4 0 16,11 0-9 0,4 0 1-16,-4 0 1 15,0 0 1-15,-8 0 3 31,-6 0 0-31,-8 0-2 0,-11 0 1 16,-4 0-3 0,-8 0 1-1,-3 0-4-15,0 0 1 16,0 0-6-1,0 0 0-15,0 0 0 0,0 2 0 16,0-2 0 0,0 0 0-1,-8 4 0-15,-2 0 0 16,-1 6 0-1,-3 8 0 1,-2 12 0-16,-2 6 0 16,-1 5 0-1,1 1 0-15,-2-4 0 16,10-4 0-16,2-10-38 15,8-6 1 1,0-11-94-16,0-7-9 16,8 0 32-1</inkml:trace>
  <inkml:trace contextRef="#ctx0" brushRef="#br0" timeOffset="124963">10585 15507 182 0,'-5'-3'116'15,"2"-1"-8"-15,-1 4-103 16,-3 0 1-16,3 0-7 15,4 0 1 1,0 0 3-16,0 4 1 0,4 8 4 31,19 6 1-15,-1 10 4-16,7 4 0 15,8 12-5-15,8-2 0 16,-8-4-5 0,-4 0 0-16,-3-7-6 15,-8-10 0 1,-8-4-62-16,-2-6-2 15,-5-8-58 1,-4 1-12-16,6-4 67 16</inkml:trace>
  <inkml:trace contextRef="#ctx0" brushRef="#br0" timeOffset="126218">11004 14504 20 0,'0'0'54'0,"0"0"1"16,0 0-13-1,0-4-1 1,0 4-1-16,0 0-2 15,0 0-14 1,0 0 0 0,0 0-14-16,0 0 0 0,0 0-7 31,0 0 1-31,0 0-1 15,0 0 1-15,0 0 4 16,0 0 2-16,0 0-3 16,0 11 1-1,0-5-2 1,0-2 0-16,0-1 10 15,0 0 1 1,0 2 4-16,2-5 0 0,-2 0-12 31,0 0 1-31,0-8-10 16,0-9 0-16,0-4 0 15,5-7 0 1,-5-3 0 0,3-7 0-16,-3 4 0 15,0-1 0-15,4-3 0 16,0-3 0-1,-1 0 0-15,1 5 0 16,-4 2 0 0,0 0 0-16,0 5 0 15,0 2 0-15,0 6-22 16,0 3 1-1,0 8-109-15,-4 0-6 16,4-4 10 0</inkml:trace>
  <inkml:trace contextRef="#ctx0" brushRef="#br0" timeOffset="127427">10981 13995 71 0,'0'-4'87'0,"0"4"-3"0,0-4-40 32,0 4 0-32,0-3-9 15,-4 0 0 1,4-1-17-16,-4 4 0 15,4 0-14 1,0 0 1-16,0 0-4 16,0 0 0-16,0 0-4 15,0 0 0 1,0 0 0-16,0 0-2 15,4 0 5 1,15 0 0-16,7 0 3 16,11 0 0-1,8 0-1-15,9 0 1 16,10 0-1-1,14 0 0-15,-4-2 1 16,10-10 0-16,10 6 2 31,9-1 1-31,0 0 3 0,1 4 0 16,4 3 0-1,-12-4 0-15,4 4-5 16,-14-3 2 0,-15 3-6-1,-20-7 0-15,-17 7 0 16,-16 0 0-1,-7 0 0-15,-7 0 0 16,-1 0 0-16,-3 0 0 16,0 0 0-1,4-4 0-15,-4 4 0 16,0 0 0-1,0 0 0-15,0 0 0 16,0 0-10 0,0 0 1-16,-7 0-121 15,-5 0-3 1,1 0-6-16</inkml:trace>
  <inkml:trace contextRef="#ctx0" brushRef="#br0" timeOffset="128936">12400 13936 184 0,'-4'0'113'16,"4"-3"-7"-16,0 3-101 16,0-7 0-1,0 7-1 1,0 0 1-16,0 0 1 15,0 10 1-15,0 11 1 32,12 3 0-32,2 8 1 0,-3-2 1 15,4 2-3 1,-4-5 0-16,1-7-2 15,-6-2 1-15,-2-7-1 32,0-4 0-32,-4-1-3 0,0-6 2 31,0 0-4-31,4 0 0 0,3 0 0 15,0-13 0 1,4-4 0 0,0-5 0-16,-4-1 0 15,2-5 0 1,2 0 0-16,-4 0 0 0,4 0 0 31,0 8 0-31,0 3 0 16,-3-1 0-16,-5 11 0 15,-3 4 0 1,0 0 0-16,0 3 0 15,4 0 0 1,3 6 0-16,8 19 0 16,4-2 0-1,3 9 0-15,0-5 0 16,-4-2 0-1,-2-8 0-15,-9-2 0 16,1-9 0 0,-1-6 0-16,4 0 0 15,-4-6 0-15,4-19 0 16,1-10 0-1,-1-7 0-15,-1 5 0 32,-2-2 0-32,-1 12 0 0,-3 7 0 15,-4 8 0 1,3 6 0-1,-3 6 0-15,0 0 0 0,9 3 0 32,-2 14 0-32,7 10 0 0,1 2 0 15,0 9 0 1,-4 3 0-1,3-6 0-15,-2-4 0 32,-4-7 0-32,-1-9 0 0,-3-9 0 15,0-6 0 1,2 0 0-16,6-11 0 15,4-23 0 1,6-10 0 0,-4-12 0-16,0 0 0 0,-7 11 0 31,0 7 0-31,-3 11 0 0,-5 10 0 15,-3 5 0 1,4 6 0 0,-4 6 0-16,0 0 0 15,4 28 0 1,3 10 0-16,4 4 0 15,-4-1 0 1,1 0 0-16,-1-3 0 0,0-13 0 31,2-4 0-31,-6-4-2 16,5-3 1-16,2 0-128 15,5-4-4 1,8-6-13 0</inkml:trace>
  <inkml:trace contextRef="#ctx0" brushRef="#br0" timeOffset="130049">13189 13967 192 0,'-4'0'120'0,"0"0"-5"15,4 0-101 1,-4 0 1 0,4 0-4-16,0 0 0 15,8 0-4 1,10 0 1-16,4 0-6 0,1 0 0 15,3 0 1 1,-4 0 0 0,4 0 0-16,-4 0 2 15,-4 0-5 1,5 0 0-1,-5 0 0-15,-7 0 0 16,13 0 0 0,-7 0 0-16,2 4 0 15,7 0 0-15,-3-4 0 16,2 0 0-1,-3 0 0-15,4 0 0 16,0 0 0 0,4 0 0-16,3 0 0 15,0 0 0 1,4 0 0-16,-3 0 0 15,0 0 0-15,-2 0 0 16,5 0 0 0,-3 0 0-16,2 0 0 15,5 0 0 1,0 0 0-1,4 0 0-15,7 0 0 16,0 0 0-16,2-4 0 31,6 0 0-31,-1 0 0 0,1 1 0 16,3 3 0-1,7-3 0-15,-3 3 0 16,0 0 0-16,-1 0 0 31,1 0 0-31,7 0 0 16,-4 0 0-1,8 0 0-15,3 0 0 0,8 0 0 32,0 3 0-32,7-3 0 15,4 0 0-15,4 0 0 16,-5-7 0-1,-2 0 0-15,-4 1 0 0,-5-1 0 32,-10 0 0-32,-18 3 0 15,-16 4 0 1,-14 0 0-16,-12 0 0 15,-5 0 0 1,-7 0 0-16,2 0 0 16,-5 4 0-1,4-4 0-15,9 0 0 16,6 0 0-1,-1 0 0-15,10 0 0 16,13 0 0-16,-3 0 0 16,-1-7 0-1,-3 0 0-15,-7 0 0 16,-4 7-19 0,-11 0 1-16,-8 0-112 15,-4 0-5 1,-3 0 6-1</inkml:trace>
  <inkml:trace contextRef="#ctx0" brushRef="#br0" timeOffset="130759">16655 13832 146 0,'-7'0'99'16,"0"4"-5"-16,3-4-65 16,4 3 1-16,18-3 3 15,34 0 0 1,30 0-17-1,25 0 1 1,15 0-11-16,27 0 2 0,-9 0-8 31,1 0 0-31,-16 0 0 0,-13 0 0 16,-19 3 0-1,-27 1 0 1,-21 4 0-16,-21-6 0 0,-11 6 0 31,2-1 0-31,-8-4 0 0,-7 3 0 16,0-6 0-1,0 3 0 1,0-3 0 0,0 0 0-16,0 0-107 15,0 0-1-15,0 0-34 16,7 0-9-1</inkml:trace>
  <inkml:trace contextRef="#ctx0" brushRef="#br0" timeOffset="131372">17929 13832 91 0,'-7'7'93'15,"-8"4"-6"-15,-11 10-46 16,4 3 0-16,7 7 4 31,8 3-2-31,7 1-15 0,11-4 0 16,30-7-22-1,18-7 2-15,15-13-8 16,14-4 0-1,9-21 0 1,-8-10 0-16,-18-7 0 16,-28-3 0-1,-25-4 0-15,-18 4 0 0,-29 5 0 31,-33 9 0-31,-20 6 0 16,-11 13 0-16,12 8-8 16,14 4 2-1,27 14-123-15,28 3-5 16,12-1-7-1</inkml:trace>
  <inkml:trace contextRef="#ctx0" brushRef="#br0" timeOffset="132185">19111 13386 233 0,'0'0'124'15,"0"0"-3"-15,0 0-115 16,8 18 1-16,10 8 2 31,0 13 2-31,5 6-11 16,-5 7 0-16,8-4 0 15,-11-3 0 1,-1-7 0-16,-6 0 0 16,-2-11 0-1,-1-9 0-15,-1-7 0 16,-4-4 0-1,4 0 0-15,-4-7 0 16,3 0 0 0,1 0 0-16,3 0 0 15,15-21 0 1,1-17 0-16,6-18 0 15,4-5 0 1,-6-5 0 0,-6-4 0-16,2 11 0 0,-11 11 0 31,-2 10 0-31,-6 16-81 0,4 10-1 15,-5 12-54 1,1 0-13 0,3 6 92-16</inkml:trace>
  <inkml:trace contextRef="#ctx0" brushRef="#br0" timeOffset="132505">19656 13663 187 0,'0'13'138'15,"6"12"-8"1,10 3-103-16,2-5 2 16,12-9-29-1,3-6 0-15,0-8 0 16,-3 0 0-1,-8-12 0-15,-11-8 0 16,-7-1 0 0,-4 1 0-16,-12-5 0 15,-17 8 0-15,0 4-15 31,-5 13 2-31,1 0-117 0,10 3-4 16,20 11-1 0</inkml:trace>
  <inkml:trace contextRef="#ctx0" brushRef="#br0" timeOffset="133758">3425 11192 166 0,'0'-3'119'15,"4"-7"-7"-15,3 3-97 16,-2 0 0-16,-2 7-9 16,5 0 0-1,-1 17 3-15,1 15 1 16,6 5-4-1,5 12 1-15,-1 2 2 16,4 1 1 0,-3 0-3-1,7 4 1-15,-11-7-6 16,7-12 2-16,-4-6-4 15,-6-3 0-15,-5-14 0 16,-3-8 0 0,0-6 0-1,2-9 0-15,2-33 0 16,7-21 0-1,0-13 0 1,3-17 0-16,5 6 0 16,-5 7 0-16,-4 15-2 15,-2 14 1-15,-4 16-80 16,-1 10-1-1,0 12-53 1,4 3-14-16,4-2 93 16</inkml:trace>
  <inkml:trace contextRef="#ctx0" brushRef="#br0" timeOffset="133953">4044 11126 213 0,'4'10'126'16,"0"12"-5"0,-1 12-119-16,-3 18 1 15,0 18-117 1,8 16-3-16,13 14-16 15</inkml:trace>
  <inkml:trace contextRef="#ctx0" brushRef="#br0" timeOffset="134866">3815 14451 198 0,'0'0'124'16,"0"7"-7"-16,3 25-101 31,4 19 1-31,12 15-4 0,0 20 0 15,14 4-7 1,-7-6 1-16,0-6-7 16,-7-15 0-16,-1-14 0 31,-2-8 0-31,-2-13 0 15,-11-7 0 1,4-7 0-16,-7-7 0 0,4 0 0 31,-4-7 0-31,4 0 0 16,7-7 0-16,0-24 0 15,4-24 0 1,3-19 0-16,1-18 0 0,3-16 0 31,1 1 0-31,-1 6 0 16,-4 25 0-16,-3 18 0 15,-4 17 0 1,-7 12-108 0,3 12-3-16,-4 10-31 15,1 7-8-15</inkml:trace>
  <inkml:trace contextRef="#ctx0" brushRef="#br0" timeOffset="135476">4388 14773 121 0,'0'0'108'15,"0"0"-8"1,0 0-73-16,4 0 2 0,22-3-19 31,19-10 1-31,10-2-7 0,5 7 0 16,-13 6-2-1,-13 2 1 1,-16 14 12-16,-18 27 0 15,-7 8 4 1,-22 13 1-16,-5-10-11 16,8-7 1-1,15-15-9-15,11-12 2 16,31-14-3-1,23-4 0-15,16-7-111 16,12-11-3-16,-1-2-29 16</inkml:trace>
  <inkml:trace contextRef="#ctx0" brushRef="#br0" timeOffset="136641">12358 13075 219 0,'0'0'108'0,"0"0"-4"16,0 0-112 0,0 7 0-16,0 12 18 15,0 24 0-15,8 9 1 16,3 3 1-1,1 1-3-15,-1-1 0 16,-3 1-2 0,-2-15 0-16,2-10-9 15,-4-3 1 1,-4-15-29-1,3-3 0-15,1-10-93 0,0-4-8 16,-4-19 19 0</inkml:trace>
  <inkml:trace contextRef="#ctx0" brushRef="#br0" timeOffset="137294">12092 13199 111 0,'0'0'100'16,"0"-6"-6"-1,0-2-63-15,0-2 1 0,4-3-6 32,14-5 0-32,12-7-4 15,26-10 0-15,6 9-7 16,20-3 0-16,7 2-9 31,0 13 1-31,-4 4-9 16,-15 10 1-16,-14 0 1 15,-23 17 1 1,-10 7 1-16,-16 7 2 0,-7 3-4 31,-11 12 0-31,-26-4-2 16,-11-9 1-16,-11-1-6 15,-16-4 1 1,-6-10 2-1,14-8 1-15,7-6 9 16,19-4 1-16,16 0-3 16,18 0 2-1,7 0-9-15,0 0 2 16,25 0 1-1,17 0 0-15,9 3 1 16,5 21 2 0,-1 10-3-16,1 0 0 15,-12 4 0 1,-6 1 0-16,-13-4 0 15,-10-14 0-15,-7-5-17 16,0-6 2 0,-6-6-115-16,-2-4-5 15,0 0 3 1</inkml:trace>
  <inkml:trace contextRef="#ctx0" brushRef="#br0" timeOffset="137744">12948 13320 117 0,'0'14'98'0,"0"10"-6"15,0 14-50 1,0-4 1-16,22-2-1 15,8-8 1-15,14-17-27 16,1-7 2 0,-9-14-18-1,-6-20 0-15,-19-1 0 16,-11-3 0-16,-18 7-24 31,-8 6 1-31,-7 9-107 0,-4 13-7 16,3 3 14-1</inkml:trace>
  <inkml:trace contextRef="#ctx0" brushRef="#br0" timeOffset="140443">11652 15029 50 0,'0'0'68'16,"0"0"0"0,0-4-47-16,-4-6 1 15,0-3-24 1,1-1 0-16,-1 0-59 15,4-1-2-15,0 1-3 16</inkml:trace>
  <inkml:trace contextRef="#ctx0" brushRef="#br0" timeOffset="141076">11637 14904 157 0,'0'-3'122'15,"0"0"-9"1,0-1-80-16,0 1 1 16,-3 3-26-1,3 0 1-15,0 0-10 16,0 0 0-16,0 17 10 31,7 4 0-31,4 9-2 0,-1 6 1 16,2-6-7-1,-5 6 2-15,1-15-3 16,-5-12 0-1,-3-2 0 1,3-3 0-16,-3-4 0 16,0-4 0-1,0-19 0-15,0-19 0 0,0-3 0 31,-3-7 0-31,-4-4 0 16,3 1 0-16,4 3 0 16,0 11 0-1,0 0 0 1,0 9 0-16,4 11 0 15,3 4 0-15,1 3 0 16,-4 7 0-16,-1 4 0 16,0-1 0-1,9 4 0 1,6 0 0-16,8 18 0 15,16 13 0-15,-6 3 0 16,1 15 0 0,-4-4 0-1,-3 3 0-15,-8 1 0 16,1-8 0-1,-8-9 0-15,-2-5 0 0,-1-6 0 32,-1-4 0-32,-3-7 0 15,-4 4 0 1,2-6-39-16,-1-2 1 15,-5-2-93-15,3-4-9 16,1 0 33 0</inkml:trace>
  <inkml:trace contextRef="#ctx0" brushRef="#br0" timeOffset="141306">11685 14929 247 0,'7'0'134'31,"26"-13"-4"-31,22-9-130 0,9-2 0 16,3-3-130-1,-8 6-4 1,-7-1-13-16</inkml:trace>
  <inkml:trace contextRef="#ctx0" brushRef="#br0" timeOffset="143442">12452 14656 212 0,'0'0'127'16,"0"0"-6"-16,0 0-105 15,0 3 0 1,0 14-7-1,7 0 1-15,8 8-10 0,-4 3 0 16,0 3 0 0,7 0 0-16,-3 4 0 15,0-11 0 1,-4-7 0-1,-4-3 0-15,1-4 0 16,-8-6 0-16,4 0 0 16,-4-2 0-16,0-2 0 31,3 0 0-31,1-14 0 15,7-17 0-15,0-13 0 16,9-12 0 0,-6 1 0-1,1 6 0-15,-4-2 0 16,0 16 0-1,-8 4 0-15,1 11 0 0,1 2-92 16,-2 11 0 0,0 7-47-1,1 0-11-15</inkml:trace>
  <inkml:trace contextRef="#ctx0" brushRef="#br0" timeOffset="143722">12874 14757 245 0,'0'6'133'15,"0"4"-4"1,0 12-128-16,0 1 2 31,0 2-3-31,0 2 0 0,0-6-8 16,0 0 2-1,0-4-77-15,0-6-1 16,0-11-48-1,7 0-10 1,4-7 89-16</inkml:trace>
  <inkml:trace contextRef="#ctx0" brushRef="#br0" timeOffset="143905">12952 14739 247 0,'6'-5'134'15,"6"0"-4"-15,7-2-130 16,6-4 0-1,2 4-119-15,-2 0-3 16,1 3-22 0</inkml:trace>
  <inkml:trace contextRef="#ctx0" brushRef="#br0" timeOffset="144235">13225 14486 220 0,'4'7'134'16,"4"11"-5"-16,7 9-117 16,-1 7 1-1,1 1-12-15,4 10 1 16,-9-14-2-1,2-10 0-15,-1-7 0 16,-7-7 0 0,3-7 0-16,-4 0 0 15,5-14 0-15,3-18 0 16,4-9 0-1,0-4 0 1,-8 4 0-16,0 3 0 16,-3 10-123-1,0 4-5 1,0 10-17-16</inkml:trace>
  <inkml:trace contextRef="#ctx0" brushRef="#br0" timeOffset="144675">13559 14628 221 0,'0'0'134'16,"0"0"-4"-16,4 0-118 16,14-14 2-1,11 0-14-15,-2 7 0 16,-9 1 0-1,4 2 0-15,-14 4 0 32,-4 0 0-32,-4 10 0 0,0 11 0 15,-8 7 0 1,-11-4 0-16,9-3 0 15,2-4 0-15,8-6 0 32,0-4 0-32,8-4 0 0,21 1 0 15,0-4 0 1,2 0 0-16,-6-4-104 15,4-10-2-15,-1-6-36 32,-14-5-9-32</inkml:trace>
  <inkml:trace contextRef="#ctx0" brushRef="#br0" timeOffset="144908">13795 14289 247 0,'0'0'134'0,"0"0"-4"0,8 0-130 31,12 0 0-31,9 20 0 16,5 16 0-1,-6 8 0-15,-1 15 0 16,-21 7-73-1,-6 7 0-15,-40 6-62 16,-23-11-13 0,-7-2 82-16</inkml:trace>
  <inkml:trace contextRef="#ctx0" brushRef="#br0" timeOffset="145368">12377 14517 163 0,'-19'0'132'0,"-6"21"-10"15,-8 17-85 1,-1 14 1 0,12 21-29-16,19 6 1 0,14 2-10 31,37-13 0-31,32-13-130 0,11-10-4 31,4-20-13-31</inkml:trace>
  <inkml:trace contextRef="#ctx0" brushRef="#br0" timeOffset="150303">15993 9936 164 0,'0'-10'129'16,"0"-4"-8"-16,0-3-96 15,0 3 0-15,0 11-28 16,0 3 1 0,0 0 3-16,0 20 1 15,0 18 4 1,7 8 0-16,7 9 3 15,5 0 0 1,0 0-2-16,4 4 0 16,-9-9-5-1,-3-7 1-15,7-2-3 16,-7-9 0-1,-4-3 0 1,1-12 0-16,-1-7 0 16,-3 4 0-16,-1-7 0 15,-3 0 0-15,4-7 0 16,-4 0 0-1,0 0 0 1,0 3 0-16,0-3 0 16,0 0 0-1,8-10 0 1,3-19 0-16,7-26 0 15,10-25 0-15,0-12 0 16,6-9 0-16,-5 3 0 16,-10 26 0-1,-8 17 0 1,3 18 0-16,-6 15-78 15,-3 15 0 1,-3 7-57-16,6 0-14 16,0 21 88-1</inkml:trace>
  <inkml:trace contextRef="#ctx0" brushRef="#br0" timeOffset="150673">16496 10244 96 0,'-7'14'98'0,"3"10"-6"0,-5 15-61 15,9 9 1 1,0-7 9-16,17-7-2 15,17-5-4 1,6-16 0 0,11-13-30-16,-7-3 2 0,-3-31-7 31,-15-1 0-31,-14-7 0 15,-12-2 0-15,-19-2 0 16,-22 20 0 0,-7 11-13-16,-11 11 1 15,12 4-33 1,9 19 0-16,11 4-76 15,16-3-8 1,11-9 29-16</inkml:trace>
  <inkml:trace contextRef="#ctx0" brushRef="#br0" timeOffset="151056">17055 9961 129 0,'0'0'125'0,"0"0"-9"0,23 0-72 31,26 0 0-31,20-4-33 0,13 0 0 15,-9 4-9 1,-13 0 1-16,-16 0-12 16,-14 0 0-1,-12 0-26 1,-7 0 0-16,-7 4-82 15,-4 4-8-15,0-8 21 16</inkml:trace>
  <inkml:trace contextRef="#ctx0" brushRef="#br0" timeOffset="151296">17003 10196 162 0,'0'3'127'0,"19"1"-8"15,33 3-89-15,18-4 1 16,16 1-24 0,2-2 1-16,-10 6-25 15,-12-4 0 1,-21 2-83-16,-15 1-3 15,-16 5-14 1,-6-10-6-16</inkml:trace>
  <inkml:trace contextRef="#ctx0" brushRef="#br0" timeOffset="154332">18007 9936 62 0,'0'15'89'16,"0"9"-4"-1,0 17-34-15,0 11-1 16,0 3-17-16,0 4 1 16,0-10-13-1,0-12 0 1,0-8-3-16,-3-12 1 0,-2-10-8 31,5-7 1-31,0 0-10 16,0-22 1-1,0-19-3-15,0-11 0 16,0-10 0-16,8-18 0 15,3 4 0 1,8 3 0-16,-1 11 0 16,1 15 0-1,-1 12-4-15,0 7 1 16,0 17-2-1,5 7 1-15,4 4 2 16,2 18 1 0,8 23 3-16,-7 19 1 15,3 5-1 1,-11 11 0-16,-7 0-2 15,-4-3 1-15,-7-14 1 16,4-11 0 0,-5-10 0-1,-3-10 1-15,4-14-39 16,-4-7 1-1,0-7-96-15,-12-3-8 0,-17-28 28 16</inkml:trace>
  <inkml:trace contextRef="#ctx0" brushRef="#br0" timeOffset="154482">18029 10026 156 0,'0'-7'110'16,"15"-3"-8"-16,22-5-92 15,19-4 1 1,20 9-90-16,0 6-2 15,9 4-31-15,-11 0-4 16</inkml:trace>
  <inkml:trace contextRef="#ctx0" brushRef="#br0" timeOffset="155095">18974 9760 200 0,'0'-7'112'15,"0"7"-5"-15,0 0-97 16,7 0 0-1,0 24 11-15,12 17 0 16,0 5-10 0,-4 2 1-16,0 5-9 15,-1-9 1 1,-3-6-4-16,0-7 0 15,0-3 0-15,-1-4 0 16,-1-3 0 0,-2-11 0-16,-3 1 0 31,-4-1 0-31,4-6 0 0,-4-4 0 15,4 0 0 1,2-10 0-16,2-15 0 16,7-30 0-1,4-18 0-15,-9-11 0 16,9 2 0-1,-8 6 0-15,0 21 0 16,-7 14 0 0,-1 16-40-16,1 7 1 15,0 15-92-15,3 3-9 16,9 21 34-1</inkml:trace>
  <inkml:trace contextRef="#ctx0" brushRef="#br0" timeOffset="155545">19403 10113 189 0,'0'0'118'16,"4"-3"-7"-1,30-15-101-15,17 4 0 16,16 0-9-16,-12 7 1 15,-3 5-4 1,-22 2 1-16,-12 0 2 16,-13 5 1-1,-5 17 3-15,-8 9 0 16,-14 0 0-1,-1-7 0-15,4 7 8 32,9-13 0-32,10-4-2 0,0-4 2 15,25-3-13 1,9 1 0-16,7-6 0 15,-4-2 0-15,-4 0-60 32,-7 0 2-32,0 0-76 0,-11-24-10 15,7-7 60 1</inkml:trace>
  <inkml:trace contextRef="#ctx0" brushRef="#br0" timeOffset="155765">19822 9881 211 0,'8'-3'132'16,"21"-4"-6"-16,19 3-110 15,4 1 0 1,0 3-29-16,-1 0 1 0,-11 14-74 31,-5-7-3-31,-17 0-34 16,-8-7-9-1,-10 0 86-15</inkml:trace>
  <inkml:trace contextRef="#ctx0" brushRef="#br0" timeOffset="156198">20281 9542 174 0,'0'0'124'16,"4"0"-8"0,3 14-90-16,8 11 0 15,-8 9-11 1,1 14 0-1,0 3-8-15,-5 2 1 16,1 6-8-16,-4-7 0 16,0-1 0-1,0-2 0-15,3-11 0 16,-3-11 0-1,0-6 0-15,4-13 0 16,-1-8 0-16,5 0 0 16,11-29 0-1,14-20 0-15,0-12 0 16,1-15 0-1,-5 3 0 1,-6 7 0 0,-2 11 0-16,-9 11 0 0,-8 12-32 31,-4 14 1-31,0 9-100 0,0 9-7 15,-4 0 23 1</inkml:trace>
  <inkml:trace contextRef="#ctx0" brushRef="#br0" timeOffset="156458">20674 9943 233 0,'0'8'133'15,"4"6"-3"1,-2 9-123-16,7 5 1 16,-6 3-8-1,1-4 0-15,-1-2-4 16,0-7 1-1,6-12-126-15,5-6-4 16,5-10-12 0</inkml:trace>
  <inkml:trace contextRef="#ctx0" brushRef="#br0" timeOffset="157111">20851 9282 243 0,'-4'-4'133'15,"4"-1"-4"-15,-3 1-127 16,3 0 2 0,0 0-4-16,0 4 0 0,0 0 0 31,0 0 0-31,0 0 0 15,0 0 0-15,0 0 0 16,7 0 0 0,-2 4 0-1,-5 0 0-15,3-4 0 16,-3 0 0-1,0 0 0-15,0 0 0 16,0 0 0-16,0 0 0 16,0 0 0-1,0 0 0-15,0 0 0 16,0 0 0-1,0 0 0-15,0 4 0 16,7 1 0 0,12 17 0-1,18 17 0-15,7 16 0 16,15 20 0-1,-3 22 0-15,-19 7 0 16,-18 3 0-16,-19-10 0 31,0-6 0-31,-23-25 0 0,2-15 0 16,-1-13 0-1,6-14 0-15,-2-14 0 16,11 0 0-16,2-2-130 31,-2-8-4-31,-3 0-13 16</inkml:trace>
  <inkml:trace contextRef="#ctx0" brushRef="#br0" timeOffset="157811">18819 9601 140 0,'0'-8'110'15,"0"2"-9"1,0 0-92-16,0 6 2 16,-20 2-1-1,-13 37 2-15,-11 26 18 0,3 25 1 16,15 21-11-1,18 10 0 1,12-17-12-16,37-11 1 16,26-24-9-1,3-20 0 1,0-15 0-16,-14-13 0 15,-4-7 0-15,-22-4 0 16,-11-6 0 0,-13-1 0-16,2-3 0 15,-8 4 0 1,0-4 0-16,0 0 0 15,0 0 0 1,0 0 0-16,0 0-66 16,0-7 0-1,-8 1-68 1,5-9-13-16,3-6 73 0</inkml:trace>
  <inkml:trace contextRef="#ctx0" brushRef="#br0" timeOffset="179416">17837 3373 121 0,'0'-6'108'0,"0"-2"-8"15,0-2-75 1,0 6 1-16,-4 4-16 16,4 10 0-16,0 19 2 31,0 15 0-31,0 8-3 0,4 10 0 15,-4-2-2 1,0-5 0-16,0-13-1 16,0-4 0-1,0-19-33 1,0-8 0-16,-4-11-95 0,4 0-9 15,-3-20 25 1</inkml:trace>
  <inkml:trace contextRef="#ctx0" brushRef="#br0" timeOffset="179926">17613 3428 124 0,'-2'-6'95'16,"2"-6"-7"-16,0-4-66 15,0-1 0 1,25-5 8 0,13-2 1-16,21 0-12 15,15 0 0 1,11 10-16-16,-11 11 0 15,-11 3-1-15,-14 21 1 16,-20 13 3 0,-18 12 1-16,-11-3 0 15,-11 10 1 1,-26-8-7-16,-11-11 0 15,-12-9-4 1,5-12 1-16,-4-5-4 16,21-1 0-1,17-7 6 1,17 3 1-16,4 1 10 0,33 6 1 15,11 7-6 1,12 7 1 0,-12 1-7-16,-7 6 0 15,-9 7 0 1,-14-11 0-1,-4-2 0-15,-2-4 0 0,-5-7-40 32,2-8 2-32,-2 0-93 0,8-6-9 15,0 0 33 1</inkml:trace>
  <inkml:trace contextRef="#ctx0" brushRef="#br0" timeOffset="180489">18329 3674 147 0,'0'10'127'0,"4"5"-8"15,0 9-78 1,-4 0 1-1,0-4-29-15,0-2 0 16,0-4-34 0,4-4 1-1,6-6-109-15,-2-4-8 16,3-25 15-1</inkml:trace>
  <inkml:trace contextRef="#ctx0" brushRef="#br0" timeOffset="180589">18299 3449 190 0,'0'-3'22'15,"0"-4"-1"-15,5 0-138 16,9 0 1 0</inkml:trace>
  <inkml:trace contextRef="#ctx0" brushRef="#br0" timeOffset="181152">18555 3467 197 0,'-4'0'129'16,"4"0"-7"-16,4 0-100 15,26-4 1 1,18 4-15-16,7-4 2 16,4 4-10-1,-7-3 0-15,-7 3 0 16,-7 0 0-16,-16 7-42 15,-12-3 2-15,-6-1-91 16,-4 0-10 0,-14-3 36-1</inkml:trace>
  <inkml:trace contextRef="#ctx0" brushRef="#br0" timeOffset="181392">18507 3646 219 0,'0'0'134'0,"19"0"-4"16,21 0-117 0,16 0 2-16,3-7-15 15,-7 1 0 1,-7 6-18-1,-4 0 1-15,-16 0-81 0,1 0-2 16,-14 2-24 0,-2-2-8-1</inkml:trace>
  <inkml:trace contextRef="#ctx0" brushRef="#br0" timeOffset="181842">19222 3394 166 0,'-15'10'121'0,"0"11"-8"16,-3 10-79 0,-1 7 1-16,8 10-17 15,8-6 1-15,3 3-17 16,10-14 1-1,17-7-3-15,13-13 0 16,7-11 0 0,6-14 0-16,2-21 0 31,-14-13 0-31,-18-4 0 0,-23-6 0 15,0 9 0 1,-34 10 0-16,-10 9 0 16,-5 15 0-16,1 12-11 31,8 3 1-31,7 15-88 0,18 5-2 15,11 3-31 1,4-1-10-16</inkml:trace>
  <inkml:trace contextRef="#ctx0" brushRef="#br0" timeOffset="182225">19662 3373 140 0,'-11'0'123'16,"-18"7"-9"-16,-8 7-66 15,-1 14 0-15,2 6-30 16,10 10 2-1,19 2-20 1,7 0 0-16,40-9 0 16,20-13 0-16,21-20 0 15,1-4 0 1,-5-32 0-16,-10-16 0 15,-34 0 0 1,-25-8 0-16,-12 8 0 16,-40 10 0-1,-12 14-75-15,-11 16 0 16,-3 8-59-1,3 15-15-15,14 13 84 16</inkml:trace>
  <inkml:trace contextRef="#ctx0" brushRef="#br0" timeOffset="183015">17781 3678 114 0,'-3'0'102'16,"3"-7"-6"-1,0 3-74-15,0 1-1 16,0 3-5 0,0 10 0-16,7 17 13 0,4 11 0 15,-8 4-6 1,-3 7 1-1,0-4-15 1,-14 4 1-16,-4-15-10 16,2-11 0-1,9-5 0-15,4-14 0 16,3-4 0-1,0-14 0-15,14-11-130 16,1-1-4-16,4-6-13 16</inkml:trace>
  <inkml:trace contextRef="#ctx0" brushRef="#br0" timeOffset="193817">17674 4497 177 0,'-4'0'110'31,"4"0"-5"-31,0 4-92 0,0 27 1 16,0 21 2-1,0 24 1 1,0 17-4-16,4 11 0 0,-4 3-5 31,0-5 0-31,0-23-4 0,0-17 1 16,0-24-36-1,0-24 1 1,0-14-100-1,4-24-9-15,0-41 27 16</inkml:trace>
  <inkml:trace contextRef="#ctx0" brushRef="#br0" timeOffset="194430">17629 4542 95 0,'-3'0'90'0,"-12"-4"-6"16,3 4-53-1,-6 0-1-15,-1 0-8 16,-2-2 1-16,6-2-12 15,3 1 0 1,12-8-4-16,0-6 1 16,19-7 8-1,26-7 0-15,13 6-3 16,10 1 1-1,6 7-13-15,-1 11 1 16,2 6-3 0,-5 10 1-16,-4 20 0 31,-18 9 1-31,-17 9 3 0,-17 4 0 15,-14 6 1 1,-27 8 0-16,-27-9-7 16,-16-6 1-16,-12-17-3 31,4-17 1-31,1-6 1 0,21-11 1 15,19 0 2 1,25 0 0-16,16 0 7 16,41 3 0-1,25 14-2 1,0 22 2-16,1 2-8 15,-4 4 0 1,-15 7 0-16,-19-4 0 0,-15-2-22 31,-11-14 1-31,-3 1-109 16,-4-23-6-16,0-10 10 15</inkml:trace>
  <inkml:trace contextRef="#ctx0" brushRef="#br0" timeOffset="194830">18296 5044 148 0,'0'17'119'16,"0"14"-8"-16,0 15-75 15,15-5-1 1,7 8-14-16,7-15 0 15,5-20-12 1,7-14 2 0,-5-7-11-16,2-27 0 0,-23-8 0 31,-12-10 0-31,-6 7 0 0,-34 3 0 15,-11 5 0 1,-5 26 0 0,2 8-7-16,-1 3 2 15,18 10-63 1,19 11-2-1,15 6-59-15,5-13-13 0,32-10 71 16</inkml:trace>
  <inkml:trace contextRef="#ctx0" brushRef="#br0" timeOffset="195223">18813 4698 195 0,'0'4'132'31,"0"2"-8"-31,16 2-101 0,21-4 1 16,22-4-18-1,15 0 1-15,8 0-7 16,-8-12 0 0,-15 6 0-16,-11-1 0 15,-7 3-15 1,-16 4 2-1,-6-3-104-15,-10 3-3 0,-6 0-11 32</inkml:trace>
  <inkml:trace contextRef="#ctx0" brushRef="#br0" timeOffset="195496">18862 4867 229 0,'0'0'133'16,"27"8"-3"-16,21-4-121 0,14-4 1 16,24 0-10-1,-9 0 0 1,-6 0 0-16,-12 0 0 15,-18 0-20 1,-15 0 2 0,-4 0-112-16,-7 0-6 0,3 0 7 31</inkml:trace>
  <inkml:trace contextRef="#ctx0" brushRef="#br0" timeOffset="195936">19907 4515 179 0,'-11'0'120'15,"-11"0"-8"1,-5 21-83-16,-2 10 1 16,-4 20-12-1,3 8 1-15,16 7-18 31,10 14 2-31,8-11-3 0,29-7 0 16,11-13 0 0,12-25 0-16,14-17 0 15,12-7 0-15,-1-31 0 31,-10-21 0-31,-19-24 0 0,-23 0 0 16,-32-11 0 0,-23 11 0-16,-39 10 0 31,-15 21 0-31,-16 17 0 15,6 22 0-15,9 6-130 16,14 14-4 0,23 13-13-16</inkml:trace>
  <inkml:trace contextRef="#ctx0" brushRef="#br0" timeOffset="216011">17555 6349 131 0,'0'4'101'0,"0"33"-7"16,0 15-76-1,0 18 1-15,0 5-4 16,0 1 0 0,7-14-5-16,1-9 1 15,-8-16 13 1,3-12 0-16,-3-15-2 15,0-6 0-15,0-4-20 16,0-25 1 0,-3-19-3-1,-5-18 0-15,5-15 0 16,3-9 0-16,0-12 0 31,11 2 0-31,11-4 0 0,-1 9 0 16,14 15 0-1,-9 11 0-15,-8 16-7 16,8 25 2-16,-3 7-2 31,-2 10 1-31,6 7 5 16,2 27 1-1,4 26 4-15,12 26 1 0,-8 14 0 31,8 15 1-31,-12 3-4 16,-7-7 2-16,-4-12-4 16,-7-9 0-1,-8-10 0-15,1-13 0 0,-5-19-8 31,-3-14 2-31,4-13-60 16,-4-14 0-16,0 0-63 16,0-24-11-1,-7-14 67 1</inkml:trace>
  <inkml:trace contextRef="#ctx0" brushRef="#br0" timeOffset="216204">17592 6428 181 0,'4'-7'123'0,"26"-3"-7"16,29-7-100-1,23-1 0-15,10 8-65 16,7 7-1-1,-9 3-70-15,-20 3-12 16,-18 4 56 0</inkml:trace>
  <inkml:trace contextRef="#ctx0" brushRef="#br0" timeOffset="216854">18441 6578 179 0,'0'0'136'16,"7"0"-7"-16,24 2-99 16,12-2 1-16,24 4-29 31,3-1 2-31,-1 5-28 0,-12 4 2 15,-5 2-75 1,-15 4-3-16,-15 0-19 16,-7-15-6-1</inkml:trace>
  <inkml:trace contextRef="#ctx0" brushRef="#br0" timeOffset="224640">18459 6331 152 0,'0'0'117'15,"3"0"-9"1,24 0-86-16,10 0-1 0,15 0-18 31,-1-3 0-31,-2-4-45 16,-9 7-1-16,-14 0-70 15,-4 0-11 1,-10 0 46-16</inkml:trace>
  <inkml:trace contextRef="#ctx0" brushRef="#br0" timeOffset="225583">19392 6255 75 0,'0'0'88'16,"-3"-10"-5"-16,-5-1-47 15,0 1-2 1,1 0-17-16,0-1 0 16,-5 4-15-16,-2 7 0 15,-5 0-5 1,1 18 1-16,-8 13 1 15,0 14 1 1,4 6 0 0,7 8 1-1,12-3 13-15,3-12 1 0,18-2 11 31,11-21-1-31,12-10-4 0,7-11 1 16,4-4-8 0,3-24 0-1,-3-14-9-15,-11-6 1 0,-16-14-6 31,-12-4 0-31,-13 1-6 0,-23 20 1 16,-14 2-28 0,-3 24 1-1,-1 12-86 1,11 7-6-16,8 9 12 15</inkml:trace>
  <inkml:trace contextRef="#ctx0" brushRef="#br0" timeOffset="226496">19581 6359 44 0,'0'-6'50'16,"-3"2"0"-16,-5 0 0 16,3 0-13-16,2 1-1 15,-4 0-22 1,-1-1 0-16,1 4-12 15,0-3 1 1,-1 3-2-16,-3 0 0 16,4 3 3-1,-1 15 0-15,5 6 8 16,3 3 0-1,0 8 2-15,0 0 1 0,0 7 6 32,0-5-1-32,18-6-1 15,8-4 0 1,12-9-4-16,6-7 1 15,19-11-4 1,7-3 1-16,0-29-8 16,4-9 0-16,-7-11-4 15,-11-11 1 1,-19 0-2-16,-26-9 0 15,-11 11-4 1,-37 5 1-16,-26 15 0 16,-33 23 0-1,-4 14 1-15,-15 8 0 16,15 27-32-1,26 7 0 1,30 14-92-16,47-3-10 0,19-8 28 31</inkml:trace>
  <inkml:trace contextRef="#ctx0" brushRef="#br0" timeOffset="229641">22092 1705 142 0,'0'-3'103'15,"0"-4"-6"-15,0 4-83 16,0 3 1-1,0 10-5-15,0 28 1 16,0 14 1 0,0 20 1-16,0 5-4 15,0 6 1 1,0-7-5-1,-7-4 1-15,-1-17-7 0,1-9 1 16,3-18-48 0,1-18-2-16,3-10-67 15,0-18-10 1,3-26 49-1</inkml:trace>
  <inkml:trace contextRef="#ctx0" brushRef="#br0" timeOffset="230131">21926 1809 97 0,'-4'0'97'16,"-4"-7"-7"-1,5 4-66-15,0-4 0 0,3-4-9 16,10-2 0 0,27-7 9-1,22-6-1-15,26 6-10 16,4-1 1-1,11 14-12-15,-18 7-1 16,-15 14 0 0,-24 17 0-16,-27 4 4 15,-16 3 1 1,-41 0-1-16,-18-1 1 15,-15-5-4-15,0-15 1 16,0-3-3 0,14-7 0-16,20-3-5 15,17-1 1 1,19 8 9-16,8 10 0 15,30 9 7 1,18 5 0-16,3 4-8 16,4 5 0-1,-14 1-18-15,-4-4 0 16,-12-6-99-1,-10-4-3 1,-5-14-11-16</inkml:trace>
  <inkml:trace contextRef="#ctx0" brushRef="#br0" timeOffset="230704">22822 1775 151 0,'0'0'95'0,"-4"0"-5"16,-18 0-84 0,-8 10 1-1,-10 11 5-15,-12 11 1 16,4 1-3-16,3 6 0 15,8-2-1 1,15 1 0-16,8-6 6 16,14-11 1-1,3-8-1-15,30-6 0 16,19-7-10-1,0 0 1-15,7 0-5 16,-18-3 0 0,-11-4-9-16,-20 4 1 15,-10 3-2-15,0 0 0 16,-18 6 9-1,-4 19 1-15,-3 13 9 16,5 0 0 0,9 0 2-1,11-1 1-15,0-1-8 16,31-12 2-16,1-6-15 31,1-6 2-31,5-4-123 0,-9-8-5 16,-6 0-7-1</inkml:trace>
  <inkml:trace contextRef="#ctx0" brushRef="#br0" timeOffset="231211">22977 1985 190 0,'8'15'125'0,"3"9"-6"16,4 7-94 0,0 6 0-16,4 16-13 15,-5-12 0 1,-3-2-11-1,-7-15 1-15,0 3-2 16,-4-20 0 0,3-7 0-16,-3-14 0 0,0-24 0 31,0-13 0-31,0-19 0 15,-7 1 0-15,3-7 0 16,0 21 0 0,4 9 0-1,0 5 0-15,0 20 0 16,4 8 0-1,7 5 0-15,7 8 0 0,1 8 0 16,7 16 0 0,8 24 0-1,-5 4 0-15,0 0 0 16,-5 14 0-1,-7-15 0-15,2 8 0 16,-4-10 0 0,-3-8 0-16,-5-6-13 15,-4-14 2 1,0-7-119-16,-3-10-4 15,0-4-2-15</inkml:trace>
  <inkml:trace contextRef="#ctx0" brushRef="#br0" timeOffset="231401">23030 2006 200 0,'29'0'119'0,"11"0"-4"16,24 0-121-1,-5 0 0-15,4 4-109 16,-18 3-6-16,-16-7 3 31</inkml:trace>
  <inkml:trace contextRef="#ctx0" brushRef="#br0" timeOffset="231741">23560 1709 159 0,'3'0'115'32,"0"0"-8"-32,-3 25-82 15,0 5 0-15,0 15-6 16,-6 21 1-1,-18 0-6 1,2 3 1-16,0-11-10 16,-1-8 2-16,13-9-7 15,10-14 0 1,4-6 0-16,29-11 0 15,19-2 0 1,11-6 0-16,4 2-30 16,-5-4 1-1,-5 11-101-15,-6-1-8 16,-11 1 21-1</inkml:trace>
  <inkml:trace contextRef="#ctx0" brushRef="#br0" timeOffset="233646">21481 3391 150 0,'0'0'109'0,"0"0"-8"15,0 0-73 1,0 27-2 0,0 14-2-16,0 22 1 15,4 3-8 1,-4 3 0-1,0-3-11-15,0-11 2 16,0-13-8 0,0-16 0-16,0-8-13 15,0-7 2-15,0-8-72 16,0-3-3-1,7-18-40-15,4-12-11 16,3-15 83 0</inkml:trace>
  <inkml:trace contextRef="#ctx0" brushRef="#br0" timeOffset="234036">21703 3367 97 0,'0'0'89'15,"0"0"-6"-15,-4 6-48 16,-2 21 0-16,-2 15 0 31,4 24 1-31,4 6-16 0,0 12 0 16,0-11-2-1,18-8 0-15,13-21-6 16,-2-19 1 0,4-21-13-1,8-4 0-15,0-35 0 16,3-13 0-1,-11-19 0-15,-18-5 0 0,-18-1 0 32,-20 15 0-32,-18 6 0 15,-11 17 0-15,4 14-20 16,8 15 2-1,7 6-95-15,14 0-3 0,15 0-10 32</inkml:trace>
  <inkml:trace contextRef="#ctx0" brushRef="#br0" timeOffset="234809">22307 2978 88 0,'0'-3'73'16,"0"0"-4"-1,-11-1-55-15,0 4 0 0,-3 0 7 31,-6 14-1-31,-1 10-7 16,-1 15 1-16,2 9-4 16,10 11 1-1,2 10 3-15,4-3 2 16,4-11 8-1,4-6-1-15,18-22-3 16,16-17 1 0,-2-10-13-16,-3-10 1 15,-2-21-8 1,-17-7 0-16,-14-4-6 15,0 4 1-15,-22 7-3 16,-7 14 1 0,7 6-7-1,-1 11 0 1,12 14-51-16,7 10-1 0,4 3-49 31,11-5-9-31,11-5 63 0</inkml:trace>
  <inkml:trace contextRef="#ctx0" brushRef="#br0" timeOffset="235169">22377 3660 222 0,'26'0'126'15,"18"0"-5"-15,17-7-152 32,-3 0-2-32,-2 7-90 0,-12 0-10 15,-22-7 33 1</inkml:trace>
  <inkml:trace contextRef="#ctx0" brushRef="#br0" timeOffset="235573">22866 3391 144 0,'0'0'106'0,"0"0"-8"15,0 9-72 1,8 26 0-16,-1 10-2 16,0 24 1-1,-3-3-6 1,3 7 1-16,-7-11-11 15,0-7 1 1,0-10-9-16,0-10 2 0,-3-7-25 31,-1-11 1-31,4-9-109 16,-7-8-6-16,7-32 10 15</inkml:trace>
  <inkml:trace contextRef="#ctx0" brushRef="#br0" timeOffset="235913">23045 3621 184 0,'0'22'122'15,"3"16"-6"1,0 11-90-16,1 2 0 15,7 2-11-15,1-16 0 16,6-9-12 0,4-14 1-16,8-14-4 31,-4 0 0-31,-1-24 0 0,-6-15 0 15,-11-12 0 1,-8-9 0 0,-4 9-4-16,-22 2 1 0,-11 22-2 31,-7 17 1-31,3 10-14 0,4 13 0 15,11 15-99 1,15 10-4 0,11-6-4-16</inkml:trace>
  <inkml:trace contextRef="#ctx0" brushRef="#br0" timeOffset="236306">23254 3189 182 0,'6'8'128'15,"0"12"-7"-15,2 19-100 16,0 2 1-16,-2 4-18 16,6 0 1-16,-5-7-34 15,9-10 0 1,-6-8-96-1,-3-17-10-15,4-3 27 16</inkml:trace>
  <inkml:trace contextRef="#ctx0" brushRef="#br0" timeOffset="236656">23492 3148 195 0,'7'-4'131'16,"16"-2"-8"-16,9 2-103 15,14 0 0 1,-10 4-18-16,-2 0 0 0,-16 8-2 31,-14 13 0-31,-8 7 1 16,-21 6 0-16,-8 1 1 15,6-4 1 1,9-4 0-16,18-10 1 0,22-3-3 31,11-4-1-31,15-2-94 16,-10-1-3-16,-1 3-41 15,-19-3-12 1</inkml:trace>
  <inkml:trace contextRef="#ctx0" brushRef="#br0" timeOffset="237851">23945 3767 48 0,'-5'7'73'0,"1"4"-2"16,4 6-29-1,0 4 1-15,0-4-7 0,4-3 1 16,4 0-4 0,3-4-2-1,0-3-11-15,4-7 0 16,-4 0-12-1,4 0 1 1,-4 0-5-16,3-14 0 16,-2 1-3-16,-9-8 0 15,-3-7-1 1,0-7 0-16,0 0-1 15,0 1 1 1,0 0-1-16,15-4 1 16,7 3 6-1,16 4 1-15,10 3 0 16,4 1 1-1,-4 3-7-15,-11 16-1 16,-8 8 0 0,-18 0 0-16,-7 28 1 15,-4 6 1 1,-4 1-2-16,1-3 0 15,3-2 0-15,18-12 0 16,13-4 0 0,4-4 0-16,-7-3-41 15,15 4 2 1,5-1-92-16,12-3-10 15,-8-4 36 1</inkml:trace>
  <inkml:trace contextRef="#ctx0" brushRef="#br0" timeOffset="239647">23948 3934 137 0,'0'-4'99'0,"0"-2"-5"0,0 2-75 31,0 4 2-31,0 0-1 0,-12 0 0 15,-17 0-7 1,-4 0 0 0,-9 0-7-16,7 0 1 15,4 0-36 1,24 0 0-16,7 0-90 15,19 0-7 1,25 0 26-16</inkml:trace>
  <inkml:trace contextRef="#ctx0" brushRef="#br0" timeOffset="239977">24584 3843 130 0,'0'-3'111'0,"4"0"-9"16,7 0-67 0,5-1 1-16,5 0-21 15,6-2 1 1,7 3-44-1,6-1 0-15,1 0-90 16,-1 4-7 0,-7 0 25-16</inkml:trace>
  <inkml:trace contextRef="#ctx0" brushRef="#br0" timeOffset="240550">24492 3826 156 0,'23'0'108'0,"2"0"-7"16,16 0-87-1,-16 0 1-15,9 0-7 16,4 0 0 0,10 0-5-16,-11 0 0 15,-12 0-3-15,-13 0 0 31,-12 0 1-31,-12 0 1 0,-21 0-20 32,-11 0 0-32,7 0-93 0,7 0-6 15,12 0 13 1</inkml:trace>
  <inkml:trace contextRef="#ctx0" brushRef="#br0" timeOffset="243046">21822 4611 117 0,'0'-3'89'0,"0"3"-3"15,0 0-66 1,0 0 2-16,0 28 9 16,0 10 2-1,-8 18-2-15,-7 16 0 16,-3 5-12-1,-4 8 0-15,-4-15-13 32,4-1 1-32,4-20-7 0,3-19 0 15,3 1 0 1,9-13 0-1,-1-11-9-15,4-3 1 0,0-4-73 32,0 0-2-32,0-11-46 0,12-7-13 15,5-13 87 1</inkml:trace>
  <inkml:trace contextRef="#ctx0" brushRef="#br0" timeOffset="243299">21885 4954 173 0,'3'0'131'0,"23"0"-8"16,11-3-94-16,15 3 1 15,4-4-24 1,-4 4 0-16,-8-2-28 16,-7 2 0-1,-18 0-79 1,-8 0-2-16,-11 0-13 15,0 0-6-15</inkml:trace>
  <inkml:trace contextRef="#ctx0" brushRef="#br0" timeOffset="243889">22485 4771 142 0,'0'0'108'31,"-11"7"-8"-31,-8 21-74 16,-3 9 0 0,3 16-9-16,1 12 2 15,14-6 0 1,4 7 2-16,11-21-7 15,19-14 1-15,7-18-14 16,7-13 2 0,-3-3-3-16,7-21 0 15,-7-17 0 1,-22-15 0-16,-16 1 0 15,-3 4 0 1,-26 2 0-16,-15 14 0 16,-7 15 0-1,11 5 0-15,1 8-19 16,5 7 1-16,14 0-88 31,4 0-3-31,13 10-15 0,0 2-7 16</inkml:trace>
  <inkml:trace contextRef="#ctx0" brushRef="#br0" timeOffset="244219">22774 4861 158 0,'0'10'121'16,"-11"15"-9"-16,-4 16-81 16,7 8 1-1,8-1-13 1,8 8 1-16,25-22-12 15,4-13 2-15,8-18-10 16,-1-3 0-16,-3-10 0 16,-15-25 0-1,-18-14 0 1,-8-2 0-16,-31-5 0 15,-9 5 0 1,-8 12-61-16,15 18 1 16,6 18-74-16,20 3-11 15,7 3 64 1</inkml:trace>
  <inkml:trace contextRef="#ctx0" brushRef="#br0" timeOffset="244742">22166 4757 159 0,'0'0'104'0,"0"0"-8"16,0 0-75-1,0 28 1 1,8 10 6 0,-2 10 0-16,-1 22-12 15,-5-1 0-15,0-4-9 16,0-6 0-1,0-18-16-15,0 1-1 16,0-14-120 0,14-11-4-16,9-6-2 15</inkml:trace>
  <inkml:trace contextRef="#ctx0" brushRef="#br0" timeOffset="245809">23169 5044 84 0,'0'7'98'0,"0"10"-6"16,9 1-49 0,9-1 0-16,0 1-8 15,16-5-2-15,-8-6-10 16,-4-7 0-1,5 0-14-15,-2-3 1 16,-7-18-7 0,-3-10 1-16,-8-11-8 15,-7-6 0 1,0-1 0-16,-14-2 1 15,-1 12 4 1,1 5 0-16,-1 10-1 16,15 0 0-16,0 6 0 31,10 7 0-31,16 8 1 0,11 0 1 15,8 3-3 1,-5 6 1-16,-6 29-1 16,-8 0 0-16,-14 6 6 31,2 4 1-31,-3 0 0 15,11-6 1 1,7-12-7-16,20 1 0 0,-8-15-2 16,11 1 1-1,-8-3-88 1,-12-4-1-16,-4-3-47 15,-14-4-13 1,-7 0 108-16</inkml:trace>
  <inkml:trace contextRef="#ctx0" brushRef="#br0" timeOffset="247655">21440 6026 149 0,'0'0'121'16,"0"22"-8"-16,0 19-70 15,4 11 1 1,3 7-24-16,-7 7 1 16,0-1-21-1,0-6 0-15,0-10 0 16,-4-12 0-1,-3-9 0-15,4-11 0 16,-1-6-6-16,4-8 1 31,0-3-110-31,0-3-5 0,7-25-19 31</inkml:trace>
  <inkml:trace contextRef="#ctx0" brushRef="#br0" timeOffset="248025">21696 6148 147 0,'0'4'115'16,"0"27"-8"-1,0 20-75 1,0 12-1-16,0 6-6 15,7-3 0 1,12-14-11-16,3-11 1 16,11-17-15-16,4-20 0 15,8-4 0 1,4-21 0-16,-9-21 0 15,-14-9 0 1,-15-15 0-16,-11-7 0 16,-34 5 0-1,-18 7 0-15,-10 20 0 16,2 17 0-1,1 17-31 1,12 7 2-16,2 7-101 0,30 17-9 16,12 5 22-1</inkml:trace>
  <inkml:trace contextRef="#ctx0" brushRef="#br0" timeOffset="248538">22054 5709 123 0,'0'0'93'15,"0"0"-4"-15,0 0-66 16,-7 17 0-1,-3 14 7-15,3 8 0 0,-1-6-2 32,4-5 1-32,4-4-12 15,0-6 0-15,4-8-13 16,18 4 1-1,8-10-5 1,7-4 0-16,11 0 0 16,-8-4 0-16,-2-10-52 15,-9-4 2 1,-2-2-82-16,-21-11-11 15,-2-10 50 1</inkml:trace>
  <inkml:trace contextRef="#ctx0" brushRef="#br0" timeOffset="248718">22222 5653 143 0,'0'13'111'16,"0"16"-8"-16,0 15-82 16,0 19 1-1,0 6-18-15,0 10 1 16,0 1-40-1,-4 0 0 1,0-15-74-16,1-8-10 16,0-20 38-1</inkml:trace>
  <inkml:trace contextRef="#ctx0" brushRef="#br0" timeOffset="248948">22340 6349 231 0,'23'-4'125'15,"17"-3"-3"1,4 0-170-16,5 7 1 15,-12 0-79 1,-19 0-9-16,2 0 48 16</inkml:trace>
  <inkml:trace contextRef="#ctx0" brushRef="#br0" timeOffset="249311">22844 5885 190 0,'0'0'132'15,"0"18"-9"-15,-11 26-98 32,-4 12 1-32,0 27-19 15,0 2 1 1,1 3-8-16,-5-6 0 0,4-12 0 31,1-15 0-31,5-9 0 16,3-19 0-16,2-10-10 15,0-10 2 1,4-7-122-16,0-14-3 15,8-23-7 1</inkml:trace>
  <inkml:trace contextRef="#ctx0" brushRef="#br0" timeOffset="249661">22970 6054 149 0,'0'0'119'0,"0"4"-8"15,0 27-70 1,-4 18-1-16,1 13-19 15,-1 7 0-15,4 0-17 16,0-11 1 0,11-15-5-16,19-20 0 15,7-11 0 1,7-12 0-16,1-15 0 15,-5-23 0 1,-14-17 0 0,-15-18 0-16,-11 0 0 0,-18-2 0 15,-27 16 0 1,1 14 0-16,-7 17-30 15,6 18 1 1,11 10-99 0,12 10-9-16,15 13 20 15</inkml:trace>
  <inkml:trace contextRef="#ctx0" brushRef="#br0" timeOffset="250151">23392 5612 167 0,'-11'0'121'0,"0"10"-8"15,-11 29-78 1,4 9 1-16,-5 27-17 15,12 5 1 1,7 6-20-16,4-6 0 16,11-14 0-16,19-21 0 15,3-17 0 1,9-22 0-16,1-6 0 15,5-14 0 1,-7-27 0-16,-4-14 0 31,-18-15 0-31,-15 12 0 0,-4 6 0 31,-23 21 0-31,-22 14 0 0,-2 17 0 16,-5 0 0 0,7 27 0-1,16 12-130-15,15 8-2 0,14-5-16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8:51:51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5133 1332 110 0,'0'0'76'16,"-4"-7"-3"-16,4 7-62 15,0 17 1-15,0 21 12 16,11 25 0-1,8 20-7-15,-5 6 1 16,5 8-8 0,-4 0 1-16,0-13-7 15,-8-12 1 1,0-13-8-16,1-18 1 15,0-17-50 1,-1-17 1-16,1-7-55 16,-2-14-6-16,2-30 51 15</inkml:trace>
  <inkml:trace contextRef="#ctx0" brushRef="#br0" timeOffset="1550.0155">5018 1363 49 0,'-3'0'78'16,"-1"-4"-3"-16,0-3-50 15,4 0-1 1,0-6-17-16,33-5 2 15,12-2 5 1,14-11 1-16,19 13-12 16,2 1 1-1,3 10-6-15,-16 7 0 16,-20 0 8-16,-21 21 1 15,-18 4 5 1,-16 16 0-16,-32 3-6 16,-20-6 1-1,-6 1-11-15,9-15 1 16,22-7-6-1,20 0 0-15,18-7 6 32,49 4-1-32,28 4 4 0,14 0 0 15,-2 16 2 1,-10 4 2-1,-41 11 4-15,-30 2 1 0,-25 1-1 32,-46 3 1-32,-34 4-4 0,-12-10 1 15,-2-10-14 1,16-10 1-1,18-11-83-15,33-14-8 16,38-4-3 0</inkml:trace>
  <inkml:trace contextRef="#ctx0" brushRef="#br0" timeOffset="1870.0187">5948 1359 91 0,'0'11'90'15,"5"13"-5"-15,-5 17-54 16,0 11 0 0,0 4-14-1,0 6 1-15,0-7-11 0,0-13 0 16,0-8-19-1,0-12-1-15,0-12-87 16,2-10-9 0,6-17 11-1</inkml:trace>
  <inkml:trace contextRef="#ctx0" brushRef="#br0" timeOffset="2320.0232">5829 1398 64 0,'0'-4'83'16,"8"-2"-5"-1,17-9-37-15,21 5-2 0,16 3-22 16,1 3 0-1,3 4-17 1,-13 7 0-16,-13 14 6 16,-10 1 0-1,-27 11 2-15,-3-1 1 16,-17-2-7-1,-24-4 0-15,3-16-1 16,1-10 0 0,8 0-5-16,2-14 0 15,24 6 1-15,3 6 0 16,11 2 5-1,18 10 1-15,9 14 0 16,-5 10 0 0,7 4 1-1,-9 3 0 1,-9-5-29-16,-4-6 1 0,-3-4-79 31,-4-10-8-31,4-12 27 0</inkml:trace>
  <inkml:trace contextRef="#ctx0" brushRef="#br0" timeOffset="2590.0259">6618 1384 107 0,'4'0'91'16,"3"10"-4"-16,4 25-60 16,3 3 1-1,-2 4-7-15,-1 2 2 16,0-2-14-1,0-5 0-15,-6-5-23 16,-2-11 0 0,1-11-92-16,0-6-7 15,6-8 9 1</inkml:trace>
  <inkml:trace contextRef="#ctx0" brushRef="#br0" timeOffset="2830.0283">6904 1328 150 0,'10'17'109'16,"5"14"-8"-16,4 14-83 0,-1 11 1 15,4 2-11 1,-6-2 1-16,-5-15-2 31,-5-2 0-31,2-18-19 16,-4-8 0-16,-4-13-100 15,0-6-9 1,0-37 9-16</inkml:trace>
  <inkml:trace contextRef="#ctx0" brushRef="#br0" timeOffset="3150.0315">6739 1301 124 0,'9'0'96'16,"28"-3"-7"0,22 3-69-16,15 0 0 15,4 6-6-15,3 18 1 16,-6 14-6-1,-23 15-1-15,-8 2 6 16,-26 6 0 0,-18-1 1-16,-7-1-1 15,-38-8-10 1,-3-12 1-16,-10-12-20 15,2-13 1 1,0-10-22-16,14-4-2 16,17-18-46-16,10-9-4 15,15-1-7 1,0-3 4-1</inkml:trace>
  <inkml:trace contextRef="#ctx0" brushRef="#br0" timeOffset="4040.0404">7818 1141 120 0,'0'-7'92'15,"0"7"-4"-15,0-3-79 16,-11 3 1 0,-5 0-8-16,2 0-1 15,0 3 0 1,2 4 1-16,5 0 2 15,3-7 0 1,1 0 5-16,-1 0 1 16,4 0 4-1,0 3 3-15,0-3-5 16,0 0 1-16,0 4-5 31,0-4 1-31,-3 0-1 0,3 0 0 16,-9 0-2-1,9 0 0-15,0 0-4 16,0 0 1-16,0 0-3 31,0 0 1-31,-3 0-1 0,3 0 0 31,-7 0-1-31,0 4 1 0,-1-4-1 31,-7 4 0-31,1-2-1 16,-8 6 1-16,-1 2-1 16,-3 8 0-1,-7 9 1-15,-1 12 0 0,-4 8 1 31,10 9 1-31,2 5-1 16,10-5 1-16,13 0 6 16,3-4 1-1,12-15 5 1,17-13 1-16,16-9-7 15,-1-12 1 1,0-3-8-16,-7-18 0 16,-7-8-9-16,-16-6 1 15,-14 8-2 1,0 3 0-16,-14 15 5 15,-12 6 1 1,11 0 6-16,4 6 1 16,11 15 6-1,11-4 0-15,26-7-27 16,16-6 0-16,5-4-108 31,1 0-8-31,-2-17 15 0</inkml:trace>
  <inkml:trace contextRef="#ctx0" brushRef="#br0" timeOffset="4470.0447">8255 1062 129 0,'0'0'87'16,"0"0"-3"0,-10 0-76-16,-13 11 0 15,-3 13 13 1,-11 7-1-16,-8 14-1 15,4 0 1 1,1 0-12-16,11 0 1 16,10-14 4-16,15-7 0 15,4-11-2 1,30-9 1-16,10 0-14 15,13 0 0 1,-13 6-3-16,-11 6 0 16,-17 5 11-1,-12 14 0-15,0 4 8 16,0 2 0-16,0 4-6 15,11-10 1 1,30-5-36 0,18-5 0-16,18 2-103 15,9-13-9-15,11-10 22 31</inkml:trace>
  <inkml:trace contextRef="#ctx0" brushRef="#br0" timeOffset="5269.0535">10459 1332 123 0,'0'0'104'0,"0"27"-8"0,0 12-68 31,0 19 2-31,-3-3-9 0,-5-9 0 16,4-2 5 0,0-18 0-1,1-14-10-15,3-12-1 16,0-9-31-1,0-33 1-15,0-17-4 0,7-10 1 32,8-11 12-32,0 10 0 15,3 9 2 1,4 16 0-16,-7 18-2 15,0 1 0 1,-7 16 1-16,6 3 1 16,5 7 6-1,3 31 1-15,4 10 5 16,3 16 1-16,-6 8-1 15,-4-5 0 1,-5 1-4-16,-3-5 1 16,-6-26-58-1,-5-1-1-15,0-19-64 16,-9-10-14-1,-20-21 63 1</inkml:trace>
  <inkml:trace contextRef="#ctx0" brushRef="#br0" timeOffset="5409.0549">10522 1431 178 0,'26'0'110'16,"15"-6"-5"-16,13 0-161 16,3-8 0-16,-5-1-56 31,-7 5-7-31,-17-14 69 15</inkml:trace>
  <inkml:trace contextRef="#ctx0" brushRef="#br0" timeOffset="5839.0592">10966 1238 163 0,'7'17'115'0,"5"4"-7"0,3 25-87 31,-1-2 1-31,-6-2-3 16,-5-1 1-16,1-6-4 15,1-18 0 1,-5-9-11-16,0-8 1 16,6-15-6-1,-9-26 0-15,6-14-2 16,1 2 1-1,4 2-11-15,-1 16 1 16,11 18-1-16,5 17 0 16,6 7 16-1,0 28 0-15,16 16 8 16,-5-10 1-1,6-15-5 1,-1-9 1 0,-9-17-9-16,-6-21 0 0,-8-11 0 31,-19-16 0-31,-3-7-53 0,-8 10 1 15,-17-4-81 1,10 8-10 0,4 13 52-16</inkml:trace>
  <inkml:trace contextRef="#ctx0" brushRef="#br0" timeOffset="6249.0633">11571 1267 173 0,'6'23'126'16,"2"9"-8"-16,-1 12-91 15,5-5 1 1,-5-1-15-16,-7-18 0 16,3-3-7-1,-3-17 1-15,0-3-7 16,0-35 0-1,0-13-6-15,0-19 1 16,-3 4-2-16,6 8 0 16,5 9 3-1,4 18 1-15,2 10 1 31,0 13 1-31,9 8 4 0,2 18 1 16,2 20 4 0,2 15 0-16,-6 2-4 15,-2 4 1 1,-9 3-4-1,-1-7 1-15,4-10-28 0,-8-4 1 16,-7-17-105 0,0-20-7-16,-7-8 15 15</inkml:trace>
  <inkml:trace contextRef="#ctx0" brushRef="#br0" timeOffset="6409.0649">11604 1259 189 0,'3'0'122'16,"27"0"-6"-16,14 0-107 15,12 4 1-15,7-4-61 16,-8 6-1 0,-3-2-66-1,-15-4-11-15,-11-4 56 16</inkml:trace>
  <inkml:trace contextRef="#ctx0" brushRef="#br0" timeOffset="6679.0676">12092 1034 159 0,'12'8'119'0,"-2"12"-8"16,2 15-80 0,-12 13 1-16,0 17-12 15,-12 1 1 1,-6 7-14-16,-1-17 1 15,19-8-7-15,0-10 1 16,31-14-2 0,5-10 0-1,16-10-36-15,-4-4 1 16,0-7-96-1,-3-22-8 1,-5-15 28-16</inkml:trace>
  <inkml:trace contextRef="#ctx0" brushRef="#br0" timeOffset="6959.0704">12522 1252 188 0,'-8'15'127'15,"5"19"-6"-15,-5 7-95 16,8 5 1-1,22-5-17-15,12-17 2 16,10-17-12-16,5-7 0 16,-5-17 0-1,-14-24 0-15,-23-2-6 16,-7-8 1-1,-19 6-28-15,-29 10 1 16,-1 8-70 0,2 13-4-16,14 10-4 15,14 4-3 1</inkml:trace>
  <inkml:trace contextRef="#ctx0" brushRef="#br0" timeOffset="7359.0744">13252 986 146 0,'-27'10'112'15,"-6"18"-8"1,-15 17-75-16,0 10-2 0,4 8 0 31,18-1 1-31,18-17-10 16,8-11 2-16,23-17-20 15,10-17 0 1,0 0 0-16,-11-13 0 0,-7-5 0 31,-11 5 0-31,-4 6 0 16,4 3 0-16,10 4 0 15,34 0 0 1,19 8-63 0,21-2 1-16,2-2-72 15,-8-4-11 1,-31-10 65-16</inkml:trace>
  <inkml:trace contextRef="#ctx0" brushRef="#br0" timeOffset="7909.0799">10474 2221 173 0,'3'0'122'15,"9"21"-8"1,6 24-85-16,0 20-1 15,5 9-11-15,-5-2 0 16,5-14-12 0,-9-16 1-16,1-14-6 15,0-22 0 1,-5-6 0-16,9-23 0 15,0-19 0 1,-4-13 0-16,-5-1-78 31,2-3-1-31,4 10-56 0,2 6-14 16,11 14 89-1</inkml:trace>
  <inkml:trace contextRef="#ctx0" brushRef="#br0" timeOffset="8129.0821">10981 2629 228 0,'19'0'133'15,"18"0"-3"-15,18-10-121 16,-3-14 2 0,0-12-11-1,-30-8 0-15,-22-1 0 16,-15 3 0-1,-44 11-12-15,-4 11 2 0,-12 13-48 32,6 7 0-32,9 7-65 15,27 21-11-15,22-5 50 16</inkml:trace>
  <inkml:trace contextRef="#ctx0" brushRef="#br0" timeOffset="8459.0854">11362 2242 165 0,'4'17'125'0,"4"11"-7"16,-1 16-82-16,-3 19 1 15,-4-1-23 1,-4 0 2-16,-7-3-16 16,0-17 0-1,4-8 0-15,7-16 0 16,18-14 0-1,19-4 0 1,30 0 0-16,0-15 0 0,6-2-10 31,-10 3 1-31,-11 4-121 0,-19 7-3 16,-15-1-6-1</inkml:trace>
  <inkml:trace contextRef="#ctx0" brushRef="#br0" timeOffset="8759.0884">11914 2305 190 0,'4'12'128'16,"3"17"-6"-1,5 12-97-15,3 7 1 16,-1 8-17-16,-6 2 2 15,3-9-11 1,-7-1 0-16,-1-13-4 16,0-11 2-1,2-13-119 1,-5-11-5-16,0-22-17 15</inkml:trace>
  <inkml:trace contextRef="#ctx0" brushRef="#br0" timeOffset="8909.0899">11810 2331 224 0,'4'0'125'15,"34"-2"-4"-15,14-2-182 32,6 4-2-32,13 0-63 15,-8 0-12 1,-15 6 72-16</inkml:trace>
  <inkml:trace contextRef="#ctx0" brushRef="#br0" timeOffset="9498.0975">12548 2556 202 0,'4'15'127'31,"-1"5"-7"-31,1 8-100 0,-1-8 1 31,1 1-11-31,-4-18 1 0,0-3-11 32,0-24 0-32,0-20 0 15,-7-19 0-15,-4-17 0 16,-5 5 0-1,13-1 0-15,3 17 0 0,0 24 0 32,19 14 0-32,14 19 0 0,9 2 0 15,1 19 0 1,5 23 0-1,-3 14 0 1,-8 3 0-16,-4 9 0 16,-14-2 0-16,-5-1-13 15,-6-12 2 1,-8-14-75-16,0-13-3 15,-15-14-38 1,-18-12-10-16,-20-18 89 16</inkml:trace>
  <inkml:trace contextRef="#ctx0" brushRef="#br0" timeOffset="9628.0988">12548 2556 224 0,'26'-20'130'0,"-26"16"-5"15,21-6-119 1,17 0 0-16,18-1-87 31,7 4-2-31,26-6-50 0,-5-4-12 16,1-5 96-1</inkml:trace>
  <inkml:trace contextRef="#ctx0" brushRef="#br0" timeOffset="10038.1029">13252 2169 180 0,'-23'25'117'16,"-11"23"-8"-16,-6 24-83 15,7 15 0 1,18-14-5-16,15-11 1 15,18-27-18 1,31-25 2-16,6-10-6 16,2-8 0-1,-6-19 0 1,-22-1 0-16,-10 4 0 0,-12 11 0 15,-3 2 0 1,-4 5 0-16,4 6 0 16,-1 0 0-1,4 0-23 1,5 0 2-16,10 3-109 15,-4-3-6-15,5 0 10 32</inkml:trace>
  <inkml:trace contextRef="#ctx0" brushRef="#br0" timeOffset="10468.1072">13926 2124 126 0,'0'-3'101'0,"3"-4"-7"0,-3-3-78 31,0 2 0-31,-11 4-4 16,-11 4-1-16,-16 0 8 15,-13 12-1 1,-8 19-8-16,0 10 1 15,-4 4-4 1,18 3 1-16,19-10 9 16,15-7 0-1,11-13-5-15,26-8 0 16,22-3-12-16,-11-7 0 15,4 0 0 1,-19 14 0-16,-22 4 1 16,0 9 2-1,-22 11-3-15,7-3 0 16,15 9 0-1,11-12 0-15,38-4-35 32,13-8 1-32,16-3-97 0,-15 0-8 15,-26-3 28 1</inkml:trace>
  <inkml:trace contextRef="#ctx0" brushRef="#br0" timeOffset="10978.1123">10522 3408 176 0,'-18'20'120'0,"-12"15"-7"16,-4 28-87-1,8 3 1-15,23 6-9 16,10-6 0 0,41-18-12-1,15-9 1-15,11-22-53 16,4-11 1-1,-7-6-87 1,-16-20-9-16,-14-26 42 16</inkml:trace>
  <inkml:trace contextRef="#ctx0" brushRef="#br0" timeOffset="11398.1165">10889 3491 187 0,'7'21'130'0,"4"6"-7"0,4 14-96 16,0 8 0-1,3 6-19 1,-2-2 1-16,-2-9-9 16,1-5 0-1,-4-22 0-15,-4-11 0 16,0-6 0-1,2-17 0-15,-6-28 0 16,0-6 0 0,-3-1 0-16,0-5 0 15,0 24-2-15,0 8 1 16,0 22 1-1,0 6 0-15,8 32 1 16,6 13 1 0,1 11-2-1,5 0 0 1,-3-3 0-16,-2-12 0 0,-4-13-46 31,-3-13 1-31,2-18-87 0,5-7-9 16,-3-41 42-1</inkml:trace>
  <inkml:trace contextRef="#ctx0" brushRef="#br0" timeOffset="11608.1186">11262 3592 194 0,'11'13'130'15,"1"11"-7"1,10 14-99-16,0 4 0 15,-3-4-17 1,-1 0 2-16,-3 0-9 16,-4-11 0-1,-8-9-15-15,2-8 2 16,-5-10-66-1,0 0-2-15,-5-24-44 16,-13-10-9 0,-7-12 76-16</inkml:trace>
  <inkml:trace contextRef="#ctx0" brushRef="#br0" timeOffset="11938.1219">11185 3577 135 0,'0'-14'109'15,"0"0"-7"-15,11-6-67 32,22-4 0-32,30 3-13 0,11 10-2 15,4 11-15 1,-11 0 1-16,-19 7-4 15,-30 21 1 1,-18 3 2 0,-15 0 1-16,-25-3-1 0,-8-8 1 15,-1-3-6 1,9-9 1-16,10-1 1 31,16 3 0-31,14 8 2 16,11-1 2-16,22 7-6 15,11 4 0 1,1-1 0-16,-1-2 0 0,0-1-58 31,-10-7 2-31,-1-11-77 16,0-6-11-16,-3-16 57 15</inkml:trace>
  <inkml:trace contextRef="#ctx0" brushRef="#br0" timeOffset="12518.1277">11925 3500 224 0,'4'14'134'15,"1"14"-4"-15,5 14-119 16,-2 3 1 0,2 7-12-16,2-3 0 15,-5-8 0 1,-3-7 0-16,-4-5 0 15,0-17 0 1,0-12-36-16,0 0 1 16,-15-23-86-16,-7-26-5 15,-12-2 67 1,1-12-1-1,-4 5 152-15,7 2-3 16,19 4-32 0,11 14-1-1,7 4-33-15,35 6 0 0,20 4-2 16,9 9 1-1,7 9-17-15,-4 6 1 16,-11 0-8 0,-26 18 1-1,-30 9 3-15,-10 4 1 16,-38 3 1-1,-11-5 1-15,4 1-1 16,6-2 1 0,13-11 1-16,14 0 1 0,15 5-3 15,0-3 2 1,23 3-6-1,6 2 0-15,15 4-3 16,-6-7 2 0,-5-4-63-16,-3-3-1 15,3-5-68 1,0-9-12-16,7-2 69 31</inkml:trace>
  <inkml:trace contextRef="#ctx0" brushRef="#br0" timeOffset="12938.1319">12658 3352 122 0,'0'0'92'0,"-3"0"-5"16,-15 0-66-1,-5 0-1-15,-2 18 6 16,-5 12 1-1,0 2-9 1,1 3 1-16,14-8-2 16,4 1 0-1,11-4-1-15,0-10 1 0,15-4-12 31,18-6 2-31,4-4-12 16,-4 0 1-16,-8-7-4 16,-5 0 0-1,-13 0 5-15,-7 3 0 0,-7 4 10 31,-13 4 0-31,-2 13-1 16,4 8 1 0,7 1-6-16,7 3 2 15,4-5-3 1,0-3 0-16,15-3-11 15,3-6 2 1,4 0-121-16,5-12-3 16,6 0-6-16</inkml:trace>
  <inkml:trace contextRef="#ctx0" brushRef="#br0" timeOffset="13438.1369">12832 3467 181 0,'0'0'120'0,"0"3"-8"0,9 15-95 31,-2 12 0-31,0 8-7 0,-3 1 0 16,-1-1-2-1,-3-4 1 1,0-2-7-16,0-15 1 15,0-10-27 1,0-7 0 0,-3-14-32-16,-4-21-1 0,-4-4 48 15,2-4 1-15,6 0 57 31,-1 6 1-31,1 9-30 16,3 17 0 0,0 11-19-16,19 0 0 15,10 21 12 1,8 14 0-16,8 6-1 15,-11-6 1 1,6-5-10-16,-4-8 2 0,-2-12-5 16,2-10 0-1,6-3 0 1,1-26 0-16,-8-11 0 15,-13-18 0 1,-7-12-68 0,-12-3 1-16,-3-7-67 15,0 4-13-15,4 11 74 16</inkml:trace>
  <inkml:trace contextRef="#ctx0" brushRef="#br0" timeOffset="14418.1467">13552 3363 155 0,'0'0'116'16,"0"10"-7"-1,3 25-84 1,12 6 0-16,1 1-16 16,1 13 1-16,2-13-3 15,-4-9 0-15,0-4-17 16,-9-12 1-1,2-6-111-15,-8-11-8 16,0-18 5 0</inkml:trace>
  <inkml:trace contextRef="#ctx0" brushRef="#br0" timeOffset="14568.1482">13400 3377 205 0,'18'-10'132'16,"42"-12"-6"-1,32-5-116 1,15-8 0-16,11-2-136 15,-13 5-3 1,-5 7-10-16</inkml:trace>
  <inkml:trace contextRef="#ctx0" brushRef="#br0" timeOffset="15888.1614">19422 848 135 0,'-8'-7'104'31,"5"7"-7"-31,3 0-72 0,0 34 3 16,0 17-10-1,0 16 1 1,11-4-9-16,0-2 1 16,-7-9-4-1,-4-15 0-15,4-8-38 16,-4-19 1-1,0-10-91-15,-4-14-10 16,-19-34 31 0</inkml:trace>
  <inkml:trace contextRef="#ctx0" brushRef="#br0" timeOffset="16158.1641">19081 848 147 0,'0'-4'108'15,"11"4"-7"1,41 0-83-16,29 0 0 15,38 28-13 1,3 13 1-16,-33 15 3 16,-45 6 1-16,-33 4 3 31,-22-8 0-31,-41-3-5 0,-13-13 1 15,-18-18-46 1,10-6 0-16,17-11-86 31,26-7-10-31,30-3 40 16</inkml:trace>
  <inkml:trace contextRef="#ctx0" brushRef="#br0" timeOffset="16488.1674">19910 889 173 0,'0'3'120'16,"4"22"-7"-16,-4 20-87 15,8 3 0 1,-4 4-11-16,4 3 1 15,-8-3-9 1,3-11 0-16,-3-6-15 16,0-17 0-16,3-12-122 15,1-6-4 1,3-2-2-16</inkml:trace>
  <inkml:trace contextRef="#ctx0" brushRef="#br0" timeOffset="16905.1722">20337 841 117 0,'10'-4'88'16,"-6"1"-4"-1,-4 3-62-15,-4 0 0 16,-24 17 10 0,-13 28 1-16,0 3-9 15,7 7 1-15,12 2-6 16,19-10 0-1,6-9-8-15,30-14 1 16,16-16-16 0,-1-8-1-16,-12-10-13 15,-13-22 0 1,-19 4 4-16,-4-2 1 15,-19 9 15 1,1 11 0-16,0 10 6 16,10 0 1-16,8 2 0 15,26 16 0 1,17-7-61-1,17-8 0-15,-4-3-75 16,-5-7-10-16,-13-18 57 31</inkml:trace>
  <inkml:trace contextRef="#ctx0" brushRef="#br0" timeOffset="17098.1744">20678 903 187 0,'7'7'126'31,"4"6"-6"-31,4 8-95 16,-1 14 0-1,1-1-14-15,-8 5 0 0,1-6-18 32,-4-1 0-32,0-8-119 15,-4-10-3-15,2-14-9 16</inkml:trace>
  <inkml:trace contextRef="#ctx0" brushRef="#br0" timeOffset="17348.1769">20911 921 185 0,'3'9'129'16,"9"13"-5"-16,6 9-99 15,-3 10 1 1,4 4-18-16,-5 0 0 15,-4 6-6 1,-1-12 2-16,-6-12-86 16,1-13 0-1,-4-14-54-15,-4-14-13 16,-18-34 92-16</inkml:trace>
  <inkml:trace contextRef="#ctx0" brushRef="#br0" timeOffset="17488.1783">20793 917 214 0,'25'0'121'15,"20"0"-6"-15,18 0-145 16,-4 0 1 0,-4 0-89-1,-6 0-8-15,-12 0 27 0</inkml:trace>
  <inkml:trace contextRef="#ctx0" brushRef="#br0" timeOffset="18508.1885">21308 955 166 0,'0'3'122'32,"0"11"-8"-32,0 7-85 15,3-1 0-15,4 5-13 16,0-1 0-16,-2-3-9 15,2-4 0 1,-4 0-5 0,5-3 1-16,-5 6-3 15,1-6 0 1,0-6 0-16,0-1 0 0,-4-4 0 31,0-3 0-31,0 0 0 16,0 0 0-16,0 4 0 15,0-2 0 1,0 3 0-16,0-2 0 15,0 4 0 1,0-1 0-16,0 2 0 16,0 5 0-1,0 1 0-15,0 4 0 16,0-12 0-16,0 5 0 15,0-7 0 1,0 2 0-16,0-2 0 16,0 0 0-1,0-4 0-15,2 0 0 31,4-14 0-31,-3-11 0 0,4-16 0 32,-3-8 0-32,-1-6 0 0,5 10 0 15,-1 0 0 1,4 7 0-1,1 4 0-15,2 5 0 0,5 5 0 32,-4 14 0-32,-1 3 0 0,12-3 0 15,7-2 0 1,5 12 0-1,-9 15 0-15,-6 9 0 16,3 11 0 0,-8 3 0-16,-3 7 0 15,-4 3 0 1,-7-3 0-16,3 8 0 15,-7-12 0 1,0-3 0-16,4-7-6 16,-4-6 2-1,0-13-125-15,0-4-4 16,0-8-11-16</inkml:trace>
  <inkml:trace contextRef="#ctx0" brushRef="#br0" timeOffset="18688.1903">21337 1121 177 0,'34'0'111'15,"13"-7"-6"-15,31 7-120 0,11-4 0 16,-3-3-90-1,-10-6-9-15,-6-8 16 16</inkml:trace>
  <inkml:trace contextRef="#ctx0" brushRef="#br0" timeOffset="18928.1927">21974 889 172 0,'0'14'130'15,"0"6"-9"-15,0 19-88 16,-11 9 1-1,-4 1-24 1,15 2 1-16,0-2-11 16,40-7 0-1,26-12-14-15,6-2 2 16,5-7-118-16,-9 0-4 15,-21-18-2 1</inkml:trace>
  <inkml:trace contextRef="#ctx0" brushRef="#br0" timeOffset="19418.1976">19555 1785 197 0,'0'24'130'0,"0"22"-8"15,7 19-100 1,1 3 1-16,0 9-15 16,-1-11 1-1,-4-13-9-15,-3-10 0 16,0-21-34-1,0-12 1-15,0-10-98 16,-3-28-8 0,-17-17 27-16</inkml:trace>
  <inkml:trace contextRef="#ctx0" brushRef="#br0" timeOffset="19968.2031">19178 1889 127 0,'-4'-4'105'15,"-8"0"-7"1,-3-2-63 0,1 2 0-16,3 0-5 0,2 1 0 31,9 0-16-31,0-3 0 0,20-6-9 31,25-5 1-31,28 0-1 16,20 3 2-16,18 0-7 15,8 1 0 1,-8 13 0-16,-22 0 0 0,-30 17 0 31,-33 7 0-31,-26 10 0 16,-37 2 0-16,-26-5 0 15,-15 0 0 1,0-13-7-1,19-12 2-15,19 2-6 16,28-5 0 0,16 6 7-16,40 6 0 15,23 5 7-15,7 8 0 16,-11 4 6-1,-25-2 0-15,-31 5-1 16,-11-4 2 0,-40 0-10-16,-12-7 0 15,-15-10-3 1,22-7 2-1,9 0-51-15,19-7 0 16,21-7-80 0,10-10-10-16,31-1 51 0</inkml:trace>
  <inkml:trace contextRef="#ctx0" brushRef="#br0" timeOffset="20218.2056">20144 1961 221 0,'3'0'134'16,"9"12"-4"-1,-1 21-118-15,0 6 2 16,-4 8-14 0,1 9 0-1,-8-3 0-15,0-9 0 16,0-6 0-1,3-16 0-15,5-20-56 16,7-2 2 0,3-31-79-16,1-20-11 15,3-19 56-15</inkml:trace>
  <inkml:trace contextRef="#ctx0" brushRef="#br0" timeOffset="20418.2076">20447 1927 219 0,'8'0'134'15,"2"20"-4"-15,6 6-117 16,-1 18 2-16,3 4-15 31,-2 8 0-31,-2-1 0 0,-2 0 0 16,-2-13 0-1,-2-8 0-15,-1-16-90 16,-7-18 0-16,0-8-48 31,-3-33-12-31,-19-18 107 0</inkml:trace>
  <inkml:trace contextRef="#ctx0" brushRef="#br0" timeOffset="20578.2092">20247 1947 231 0,'12'-6'128'16,"18"-1"-4"-1,32-7-122-15,9 7 0 0,3 0-34 31,-4 4 1-31,-3-1-94 16,-4-2-10-16,4-2 27 16</inkml:trace>
  <inkml:trace contextRef="#ctx0" brushRef="#br0" timeOffset="20808.2115">21071 1843 184 0,'-31'0'121'0,"-1"8"-7"15,-21 12-93 1,15 8 0-16,17 10-5 15,21 10 1 1,15 1-9-16,25 3 1 16,-2 7-9-16,-25-3 0 15,-13 2-7 1,-32-6 2-16,-21 7-124 31,-8-8-5-31,-10-8-8 0</inkml:trace>
  <inkml:trace contextRef="#ctx0" brushRef="#br0" timeOffset="21238.2158">19640 2905 205 0,'0'25'136'0,"0"20"-6"16,-3 18-111-16,-6 9 2 15,7 5-21 1,2-12 0-16,0-13 0 15,0-11 0 1,0-16-34 0,0-18 2-16,0-7-99 15,-4-32-7-15,-11-24 24 16</inkml:trace>
  <inkml:trace contextRef="#ctx0" brushRef="#br0" timeOffset="21728.2207">19147 2900 152 0,'0'0'118'0,"0"0"-9"0,0-4-80 15,0 4-1 1,12-8-9-1,18 2 0-15,14-1-5 16,19-6 0 0,26-2-10-16,11 1 1 0,3 4-5 31,1 7 0-31,-18 3 0 15,-20 3 0 1,-22 13 0-16,-29 13 0 16,-15 5 0-16,-29 12 0 15,-15-9 0 1,3-1 0-16,7-9 0 15,16-6 0 1,18-3 0-16,10 2 0 16,32 3 0-1,2 13 0-15,1 5 0 16,-16-2 0-16,-29 2 0 15,-4-7 0 1,-36 0 0 0,-5-12 0-1,1-8-8-15,7-11 2 0,7-3-120 31,19-14-4-31,11-21-11 0</inkml:trace>
  <inkml:trace contextRef="#ctx0" brushRef="#br0" timeOffset="21978.2232">20078 2900 212 0,'14'17'135'16,"12"3"-5"-16,21 11-114 15,14 0 2 1,9-9-18-16,14-20 0 16,-9-2 0-16,-12-10 0 15,-18-14 0 1,-19-3 0-16,-19-5-130 15,-7-6-4 1,-26 3-13-16</inkml:trace>
  <inkml:trace contextRef="#ctx0" brushRef="#br0" timeOffset="22158.225">20278 3246 216 0,'-8'27'135'0,"1"14"-5"16,-5 15-116-1,1 2 2-15,1-6-16 16,6-6 0-1,4-9-17 1,0-12 1-16,7-11-114 16,19-14-5-16,7-25 4 15</inkml:trace>
  <inkml:trace contextRef="#ctx0" brushRef="#br0" timeOffset="22398.2274">20859 2930 228 0,'4'14'133'0,"3"24"-3"0,4 21-121 16,0 17 2-1,0 4-11 1,0-2 0-16,-3-1 0 15,-4-19 0 1,0-15-6-16,-4-20 1 16,0-11-124-1,0-12-4-15,-19-39-10 16</inkml:trace>
  <inkml:trace contextRef="#ctx0" brushRef="#br0" timeOffset="22568.2291">20659 3013 247 0,'21'-4'134'16,"36"-6"-4"-1,24 0-130-15,8-4 0 32,0 4-64-32,-7 7 2 0,-23 3-72 15,-8 6-11 1,-9 11 65-16</inkml:trace>
  <inkml:trace contextRef="#ctx0" brushRef="#br0" timeOffset="22998.2334">21622 2830 107 0,'-20'0'112'15,"-12"0"-7"1,-16 9-66-16,-4 16 2 16,8 3-20-1,14 14 0-15,15-4 1 16,15-4 1-16,18-2-14 15,20-8 2 1,6-4-11-16,-8-6 0 16,-13 0 0-1,-23 3 0-15,0 8 0 31,-29 10 0-31,-8 9 0 0,10-2 0 16,17-1 0 0,10 0 0-16,14-12 0 15,31-9 0-15,21-6-8 31,2-14 1-31,16 0-123 0,5-31-3 16,-12-21-7 0</inkml:trace>
  <inkml:trace contextRef="#ctx0" brushRef="#br0" timeOffset="23208.2355">21963 2978 214 0,'-19'0'133'16,"-3"0"-6"0,-1 14-112-16,9 11 0 0,14 13-12 31,23 14 1-31,17 0-4 15,5 10 0-15,-20-3 0 16,-25-4 0 0,-19 4-28-1,-47-11 2-15,-27-6-104 16,-25 0-8-16,-12-19 18 15</inkml:trace>
  <inkml:trace contextRef="#ctx0" brushRef="#br0" timeOffset="23698.2404">20270 3003 149 0,'0'0'100'31,"0"-4"-7"-31,0 4-70 16,0 0 1-16,4 18 11 15,0 13 1 1,-1 14-15-16,-3 4 0 16,0 6-17-1,-7-4 1-15,-8 5-13 16,3-1 2-1,5-10-94-15,0-14-4 16,4-13-31 0,-1-18-9-16</inkml:trace>
  <inkml:trace contextRef="#ctx0" brushRef="#br0" timeOffset="24063.2445">20030 2792 101 0,'0'0'104'0,"0"14"-7"0,7 13-55 31,15 11 1-31,11 10-5 16,15-5 1-16,5-13-16 15,1-16 1-15,10-14-24 16,-5-24 0 0,4-14 0-16,-18-14 0 15,-20-1-130 1,-14-2-4-16,-11-6-13 15</inkml:trace>
  <inkml:trace contextRef="#ctx0" brushRef="#br0" timeOffset="37504.3799">10933 2518 121 0,'0'-3'98'16,"0"-7"-8"-1,0-1-65-15,0-9 0 16,0 6-1-16,0 0-2 16,-4 0-11-1,-3 8 1-15,-8 1-8 16,0 5 2-1,3 5 3 1,9 15 1-16,3 4 0 16,3 7 0-16,28 0-114 31,10 0-2-31,7-6-31 0</inkml:trace>
  <inkml:trace contextRef="#ctx0" brushRef="#br0" timeOffset="46911.4764">1755 3127 144 0,'-4'-3'113'0,"-7"-4"-8"16,7 0-83-1,1 7-2-15,-1 0-11 16,1 28 1-16,3 21 1 15,3 20 0 1,-3 10-7-16,7 8 1 16,1-15-1-1,-1-3 1-15,5-23-14 16,-5-16 0-1,-3-19-111-15,-1-11-7 16,-3-21 3 0</inkml:trace>
  <inkml:trace contextRef="#ctx0" brushRef="#br0" timeOffset="47251.4798">1484 3203 126 0,'-3'-3'117'0,"-4"-4"-9"15,-4-3-75 1,11-7-2 0,0-7-24-16,33-8 0 0,30-2-1 31,14 8 0-31,13 10-6 0,-4 9 1 31,-21 7 5-31,-20 18 0 16,-27 16 5-1,-18 11 0-15,-33-3-8 16,-11-5 1-16,-12-9-19 15,8-3 1 1,10-15-33-16,17-7-1 16,21-3-64-1,0 0-9-15,33-3 32 16</inkml:trace>
  <inkml:trace contextRef="#ctx0" brushRef="#br0" timeOffset="47531.4826">1996 3064 179 0,'0'0'124'15,"4"5"-8"1,0 22-91-1,-1 7 1-15,5 12-12 16,-2 6 0 0,9 7-11-16,-7-8 0 0,-1-5-61 31,5-5 0-31,-5-20-74 15,-7-21-10-15,0-7 59 16</inkml:trace>
  <inkml:trace contextRef="#ctx0" brushRef="#br0" timeOffset="47691.4842">2118 3312 230 0,'22'0'132'16,"15"0"-3"0,8-5-121-1,-9-1 0-15,6-6-46 16,-16-2 0-1,-16-2-93-15,-2-19-10 16,-8-6 36 0</inkml:trace>
  <inkml:trace contextRef="#ctx0" brushRef="#br0" timeOffset="48181.4891">2344 2955 169 0,'0'0'123'16,"5"3"-7"-16,5 24-82 15,5 9 0 1,3 7-19-1,5 10 1 1,-2-8-15-16,-2-7 2 0,3-10-3 16,-4-4 0-1,-2-10 0-15,-1-7 0 16,-5-5 0-1,2-2 0 1,-5 0 0-16,-4 0 0 0,-3 0 0 31,5 0 0-31,-5 0 0 0,4 0 0 16,-1 0 0-1,1-2 0 1,3 2 0-16,0-4 0 16,5-2 0-1,-1-9 0-15,0 5 0 16,0-4 0-1,0 0 0-15,0 1 0 16,-7-1 0 0,4 4 0-16,-5-1 0 15,1-3 0-15,-1-4 0 16,4-2 0-1,1-11-22 1,-4 2 1-16,-4 0-109 16,0-7-6-16,0-8 10 31</inkml:trace>
  <inkml:trace contextRef="#ctx0" brushRef="#br0" timeOffset="48651.4938">2188 3031 187 0,'0'0'124'0,"0"0"-7"16,0 14-98 0,0 13 0-16,12 21-9 15,3 5 0 1,-1 8-4-16,1-1 1 15,-4-9-39 1,1-12 0-16,2-9-97 16,-3-9-10-16,8-14 30 31</inkml:trace>
  <inkml:trace contextRef="#ctx0" brushRef="#br0" timeOffset="49051.4978">2574 3224 171 0,'0'0'127'0,"0"10"-8"16,0 15-85 0,0 5 0-16,0 9-22 15,7 0 2 1,-4 2-14-16,1-10 0 15,-4-7-8 1,4-11 1-16,0-5-99 16,4-8-3-16,-1-8-26 15,8-26-10 1</inkml:trace>
  <inkml:trace contextRef="#ctx0" brushRef="#br0" timeOffset="49321.5005">2963 2934 152 0,'0'0'116'15,"-27"0"-9"-15,-2 17-87 16,-4 4 0 0,3 10-8-1,15 0 0-15,15 4 3 16,12 6 1-1,21-7-5-15,-3 5 1 0,-12-1-5 32,-18 7 0-32,0-4-6 15,-18 1 2-15,-12-14-65 16,8-11 1-1,11-17-73-15,6-3-11 0,5-36 65 32</inkml:trace>
  <inkml:trace contextRef="#ctx0" brushRef="#br0" timeOffset="49541.5027">3129 2985 196 0,'0'4'135'15,"0"20"-8"1,0 13-104-16,-10 13 0 15,2 9-20 1,4-4 1-16,0-3-10 16,4-14 2-1,0-14-93-15,0-14-3 16,8-10-37-1,6-20-8 1</inkml:trace>
  <inkml:trace contextRef="#ctx0" brushRef="#br0" timeOffset="49771.505">3322 2927 205 0,'-12'17'128'15,"2"21"-6"-15,-5 7-103 0,7 7 0 31,8-4-11-31,4-9 2 16,25-12-10 0,5-13 0-16,7-11-26 15,-4-3 1 1,-4-10-105-16,-7-24-7 15,-15-12 15 1</inkml:trace>
  <inkml:trace contextRef="#ctx0" brushRef="#br0" timeOffset="50181.5091">3518 2944 190 0,'8'18'135'16,"2"2"-9"-16,6 11-101 16,-1 6 1-1,3 2-22 1,-7-4 1-16,-4-11-5 0,-3-10 0 15,-1-10 0 1,-3-4 0-16,0-24-18 16,-7-25 1-1,-9-6-2 1,3-8 0-16,2 7 21 15,3 12 0-15,8 16 7 32,0 11 1-32,12 14 3 15,8 3 0-15,0 12-4 16,9 20 1-16,2 6-8 15,-6 8 1 1,-2 8-3 0,3-5 0-16,-8 0 0 15,-3-8 0 1,-5-9-37-16,-6-15 2 0,-4-11-96 31,0-6-8-31,-11-27 28 16</inkml:trace>
  <inkml:trace contextRef="#ctx0" brushRef="#br0" timeOffset="50311.5104">3640 2962 174 0,'15'-11'97'16,"15"4"-7"-1,7-3-188-15,4-5-9 16,-4-4 3-16</inkml:trace>
  <inkml:trace contextRef="#ctx0" brushRef="#br0" timeOffset="50473.5122">3922 2792 202 0,'3'21'136'15,"8"-1"-6"-15,5 11-109 32,13 1 1-32,8-5-22 0,22-2 0 15,16-8-114 1,2 0-2-16,5-10-28 15</inkml:trace>
  <inkml:trace contextRef="#ctx0" brushRef="#br0" timeOffset="51083.5183">1807 4286 192 0,'0'7'120'16,"0"14"-6"-16,19 17-90 15,3-2 0 1,11-10-8-16,1-11 1 16,-1-12-16-16,0-3 2 15,-3-7-3 1,-1-11 0-1,-10 8 0-15,3 10 0 16,0 0 0 0,7 3 0-1,12 11 0-15,4-11 0 0,0-3 0 16,3-6 0-1,-19-14 0-15,-10-8 0 16,-15-4-11 0,-4 1 2-1,-19 3-121-15,1-2-3 16,10-5-6-1</inkml:trace>
  <inkml:trace contextRef="#ctx0" brushRef="#br0" timeOffset="51353.521">2577 4151 216 0,'0'18'133'16,"0"17"-6"0,0 3-113-16,4 0 0 15,22-10-11 1,11-18 1-16,3-10-4 15,5 0 0 1,-11-25 0-16,-24-6 0 16,-10-3 0-1,-29 2 0-15,-19 5-38 16,7 17 3-16,-3 6-97 31,14 4-8-31,19 0 31 0</inkml:trace>
  <inkml:trace contextRef="#ctx0" brushRef="#br0" timeOffset="51843.5259">2933 4107 215 0,'3'10'133'0,"13"7"-6"0,-1 12-113 31,-1 8 1-31,-3-6-12 16,-3 0 1-16,-5-9-4 16,-3-10 0-1,0-12-18-15,-15 0 2 0,-21-10-56 31,-12-18-2-31,-4-6 33 16,3-15 1 0,9 15 89-16,25-4-1 15,15 3 4 1,22 1-1-16,33-1-26 15,16 7 1 1,0 7-23-16,-9 9-1 16,-14 12-2-16,-18 0 0 15,-22 12 2 1,-8 19 1-16,-23 5-3 15,-6 2 0 1,6-8 0-16,12-5 0 16,11-4 0-1,3-7 0 1,35-8 0-16,17-2 0 0,1-4-33 31,7 0 2-31,-4-4-100 0,-14-13-7 16,-12-14 23-1</inkml:trace>
  <inkml:trace contextRef="#ctx0" brushRef="#br0" timeOffset="52123.5287">3459 3882 225 0,'0'7'134'0,"8"6"-4"15,-1 15-120 1,7 4 2 0,2 2-12-16,-5 0 0 15,3-5 0 1,1-13 0-16,8-8 0 15,-3-8 0 1,3 0 0-16,3-18 0 16,-3-6-7-16,-9-4 2 15,-6 4-104 1,-4-1-3-16,-1 9-26 15,-3-2-2 1</inkml:trace>
  <inkml:trace contextRef="#ctx0" brushRef="#br0" timeOffset="52553.533">3825 3802 209 0,'4'0'135'31,"3"0"-5"-31,1 18-112 0,7 8 1 16,0 10-19 0,-2 8 0-16,3-6 0 15,-9-6 0 1,1-8 0-1,-4-14 0-15,-4-6 0 16,0-4 0 0,-22-21-4-16,-15-11 2 0,-1-1-5 31,1 1 0-31,23 8 4 15,14 3 1-15,44 18 9 16,25 3 0 0,17 0-2-16,-4 14 1 15,-19 10-6 1,-22 8 0-16,-41 5 0 15,-19 16 0 1,-51 4-83-16,-27-1 0 16,-21-11-53-1,-4 0-14-15,-11-21 95 16</inkml:trace>
  <inkml:trace contextRef="#ctx0" brushRef="#br0" timeOffset="52843.5359">2055 4691 104 0,'-19'17'115'16,"-10"5"-11"-1,14 1-40-15,19-1-1 0,74-19-33 31,70-14 1-31,70-30-31 0,49-21 0 16,18-11 0 0,-18 11 0-1,-26 3 0-15,-56 21 0 16,-52 20-56-1,-51 18 2 1,-50 7-79-16,-32 25-11 16,-17 2 56-16</inkml:trace>
  <inkml:trace contextRef="#ctx0" brushRef="#br0" timeOffset="54383.5513">10840 1754 152 0,'-3'0'120'0,"3"-3"-8"16,7 3-73 0,49-11 1-16,62 1-20 15,56-1 1-15,63-3-18 16,38 1 1-1,6 2-4-15,-4 1 0 16,-21-5 0 0,-41 3 0-16,-38-2-61 15,-54 3 1 1,-60 11-74-1,-56 0-11 1,-41 13 64-16</inkml:trace>
  <inkml:trace contextRef="#ctx0" brushRef="#br0" timeOffset="58823.5966">19122 1398 181 0,'-9'0'117'0,"7"0"-7"15,-6 0-100-15,8 0 0 16,0 0 4 0,30 0 1-16,41 4 4 15,62 2 1 1,55 7-13-16,69 1 1 15,50 0-8 1,41 4 0-16,3 2 0 16,-13-2 0-1,-46-4 0-15,-55-7 0 16,-62-4 0-16,-61 1 0 15,-47-2 0 1,-27-2 0 0,-25 0 0-16,-11 0 0 15,-4 0 0 1,0 0 0-1,0 0-8-15,-7 4 2 0,3 7-123 16,-1-4-5 0,5 0-7-16</inkml:trace>
  <inkml:trace contextRef="#ctx0" brushRef="#br0" timeOffset="65618.665">2511 5383 181 0,'7'10'118'16,"8"8"-8"-16,3 9-95 15,1 5 1 1,3-8-5-1,-3 0 1-15,-4-3-41 16,-5-11 0-16,-6-6-94 16,-4-4-9-1,-22-14 31-15</inkml:trace>
  <inkml:trace contextRef="#ctx0" brushRef="#br0" timeOffset="65788.6667">2359 5418 214 0,'18'-14'133'0,"23"-10"-6"16,25-14-114-1,5-7 0-15,-4 7-77 16,-12 7-1 0,-7 6-67-16,-14 11-13 15,-12 4 73 1</inkml:trace>
  <inkml:trace contextRef="#ctx0" brushRef="#br0" timeOffset="66158.6704">2933 5107 188 0,'0'0'111'16,"-4"0"-7"-1,-6 6-99-15,-9 22 0 0,0 1 2 31,5 8 1-31,2-6 6 16,12-3 1-16,3-11 3 16,25-14 1-1,5-3-14-15,0 0 0 16,-8 0-9-1,-2 0 1-15,-16 7 1 16,1 20 1 0,-4 9 5-16,2-2 0 0,9-6 0 15,4-10 1 1,14-8-14-1,8-10 2-15,0 0-123 16,0-25-3 0,-16-9-8-1</inkml:trace>
  <inkml:trace contextRef="#ctx0" brushRef="#br0" timeOffset="66678.6756">3247 5145 129 0,'0'0'107'15,"8"7"-6"-15,14 13-68 16,-3 15 1-16,4-4-12 31,-2 4 1-31,-6-8-5 16,-3-3 0-1,2-6-8-15,-10-11 1 0,-4-7-31 31,0-11 0-31,-4-20-21 16,-18-10 0-16,3-8 30 16,-2 2 0-1,5 11 32-15,5 5-1 0,11 14-5 31,0 10 1-31,11 7-9 16,15 0 1 0,-3 13-3-16,10 12 0 15,-11 6 7-15,0-9 1 16,-7-3-2-1,0-15 0-15,-7-4-9 16,-1-23 1 0,0-9-3-16,-2-10 0 15,1 12 0 1,9 5 0-16,0 11 0 15,10 14 0 1,-2 7 0-16,-1 20 0 16,-7 4 0-16,7 8 0 31,-7-12-8-31,-4-6 1 0,-3-7-123 31,-1-14-3-31,-7-18-7 0</inkml:trace>
  <inkml:trace contextRef="#ctx0" brushRef="#br0" timeOffset="67078.6796">3692 4961 181 0,'9'14'133'0,"5"7"-7"16,4 7-97-1,1 14 1 1,-1 1-25-16,0 10 2 15,1-12-7 1,-4-6 0 0,-4-14-18-16,-11-21 1 15,0-7-84-15,-11-32-3 16,-23-16 65-1,-6-13-1-15,3 5 116 16,11 14-3 0,14 4-35-16,12 14 1 15,19 8-14 1,22 9 0-16,3 6-14 15,1 8 1 1,-15 0-7 0,-12 18 1-16,-18 16-2 0,0 2 1 15,-18 1-46 1,2-13 2-16,5-13-92 15,8-11-10 1,3 0 36 0</inkml:trace>
  <inkml:trace contextRef="#ctx0" brushRef="#br0" timeOffset="67438.6832">4187 4722 163 0,'-13'0'115'16,"-14"12"-7"0,-2 4-90-16,-1 12 0 0,16 0-2 15,10 2-1 1,8-11-1-1,29-9 0-15,4-10-15 16,-4 0 1 0,-7 2 1-16,-14 13 0 15,-12 16 4 1,3 1 1-16,-3 9-2 15,0-14 1 1,0 1-1-16,18-15 1 16,16-13-47-16,7 0 1 15,-4-13-90 1,-8-15-10-16,-14-7 37 15</inkml:trace>
  <inkml:trace contextRef="#ctx0" brushRef="#br0" timeOffset="67828.6871">4381 4906 138 0,'0'10'122'31,"3"4"-8"-31,13 10-65 0,6 0-1 16,-4-2-29 0,1-12 2-1,-8-7-21-15,-7-3 0 0,-4 0 0 31,0-17 0-31,-22-18-4 0,-1-6 2 16,5-8-3 0,9 1 0-1,9 3 6-15,13 7 0 0,19 14 2 31,2 10 1-31,-5 7-3 16,-14 7 0 0,-15 13 1-16,0 19 1 15,-15 3-3 1,-2-1 0-16,1 0 0 15,16-16 0 1,10-12 0-16,28-6 0 16,33 0-25-16,0-10 1 15,-2-11-106 1,-9-6-7-16,-20-1 15 15</inkml:trace>
  <inkml:trace contextRef="#ctx0" brushRef="#br0" timeOffset="68198.6908">4796 4681 190 0,'0'10'138'16,"19"4"-8"-16,2 11-104 0,2-5 1 16,-4 8-27-1,-1-11 0-15,-7-6 0 16,-7-8 0-1,0-3 0 1,-4-10 0-16,0-22 0 16,0-15 0-1,-19-16 0-15,8-3 0 0,-1 13 0 31,6 12 0-31,6 17 0 0,0 14 0 16,0 10 0 0,18 10 0-1,4 22 0 1,7 13 0-16,5 0 0 15,-2 10 0 1,-1-3 0-16,-9-11 0 0,-7-3-130 16,-8-17-4-1,-7-14-13 1</inkml:trace>
  <inkml:trace contextRef="#ctx0" brushRef="#br0" timeOffset="68348.6923">4936 4691 246 0,'8'-3'133'16,"18"-4"-4"-1,19-3-133-15,-1-7-1 16,4-5-124-16,-7-6-5 16,-8 5-8-1</inkml:trace>
  <inkml:trace contextRef="#ctx0" brushRef="#br0" timeOffset="68508.6939">5262 4495 233 0,'8'10'133'15,"3"6"-3"1,4 5-123-16,4 11 1 15,-1-7-19 1,2 6 1 0,-10-11-120-16,-10-10-3 0,0-10-5 31</inkml:trace>
  <inkml:trace contextRef="#ctx0" brushRef="#br0" timeOffset="68958.6984">5140 4446 232 0,'8'-4'133'16,"17"-3"-3"-16,20 1-123 15,4-2 2 1,6-2-9-16,-7 4 0 16,-3-6-22-1,-16 7 1-15,-10-7-8 16,-12 2 1-1,1-4 23-15,-8 4 0 16,3 6 23-16,1 4 1 16,-1 14 5-1,8 18 0-15,1 1-14 31,10 3 0-31,4-9-8 0,7-10 1 16,-7-13-3 0,9-4 0-16,-15-6 0 15,-8-19 0-15,-1 4 0 31,-7 1 0-31,-4 8 0 0,0 12 0 16,0 0 0 0,11 22 0-16,0 5 0 31,7-2 0-31,8-7-25 15,0-12 2-15,0-6-107 16,-5-10-7 0,-5-18 14-16</inkml:trace>
  <inkml:trace contextRef="#ctx0" brushRef="#br0" timeOffset="69318.702">5904 4338 225 0,'4'0'134'16,"-1"14"-4"0,4 10-120-1,0 5 2-15,1-5-12 16,-4-4 0-1,-1-6 0-15,-3-11 0 16,0-3 0-16,-3-17 0 16,-1-21 0-1,4-10 0-15,0-4 0 16,20 3 0-1,8 8 0-15,6 2 0 16,-9 23 0 0,5 13 0-16,-19 3 0 15,-11 12 0-15,0 23 0 16,-11 4 0-1,0-4 0-15,11-11 0 16,11-11 0 0,34-6 0-1,13-7-35-15,17-10 2 16,-8-18-98-1,-16-4-8 1,-13-9 27-16</inkml:trace>
  <inkml:trace contextRef="#ctx0" brushRef="#br0" timeOffset="69598.7048">6444 4059 247 0,'-5'9'134'0,"5"2"-4"16,-2 10-130-1,2 6 0-15,-4 1 0 16,4-8 0-1,0 12 0-15,0-8 0 16,19-3 0-16,-1-7 0 16,4 0 0-1,1-4 0-15,-5 0 0 16,19-2 0-1,-11 2-23-15,0-3 1 16,0 3-108 0,-11-3-6-16,-8 3 11 15</inkml:trace>
  <inkml:trace contextRef="#ctx0" brushRef="#br0" timeOffset="70108.7099">2852 6304 247 0,'3'20'134'0,"9"15"-4"16,9 17-130 0,-2-7 0-16,-4-11-20 15,-4-9 2 1,-8-23-112-16,-3-4-6 15,-17-37 7 1</inkml:trace>
  <inkml:trace contextRef="#ctx0" brushRef="#br0" timeOffset="70308.7119">2736 6138 223 0,'41'-14'134'16,"23"-11"-4"0,17 1-119-16,-3-1 2 15,-19 19-13 1,-26 6 0-1,-22 31 0-15,-11 10 0 0,-26 2-38 16,-11-6 1 0,0-13-94-1,11-16-9-15,19-8 32 16</inkml:trace>
  <inkml:trace contextRef="#ctx0" brushRef="#br0" timeOffset="70530.7143">3247 6196 245 0,'20'0'133'16,"16"0"-4"-1,9-7-128-15,14-21 2 16,-11-5-3 0,-15-9 0-16,-29 4 0 15,-8 14 0 1,-36 9 0-1,-13 9 0-15,-6 6-79 16,4 17-1-16,14 4-56 16,20-4-12-1,21-13 88-15</inkml:trace>
  <inkml:trace contextRef="#ctx0" brushRef="#br0" timeOffset="70780.7168">3596 5861 219 0,'-11'13'127'0,"-7"8"-3"0,3 11-111 32,15-9 1-32,11-5-8 0,33-8 2 15,19-6-8 1,-11 3 0-1,-15 7 0-15,-22 13 0 0,-15 1 0 32,-19 6 0-32,-18-10-130 0,0-10-4 15,8-14-13 1</inkml:trace>
  <inkml:trace contextRef="#ctx0" brushRef="#br0" timeOffset="70990.7189">4003 5722 234 0,'0'0'134'16,"4"24"-5"-16,7 12-123 16,-4 1 2-1,12 1-8-15,0 0 0 16,-5-4 0-1,5-5 0-15,-4-16-130 16,-4-13-4-16,-8-7-13 31</inkml:trace>
  <inkml:trace contextRef="#ctx0" brushRef="#br0" timeOffset="71190.7209">4200 5712 247 0,'7'4'134'0,"8"9"-4"16,7 11-130-1,7 5 0-15,1-5 0 32,8-1 0-32,-38-23-105 0,0 0 105 15,26 25-107-15,-26-25-35 16,-34 0-9-1</inkml:trace>
  <inkml:trace contextRef="#ctx0" brushRef="#br0" timeOffset="71460.7236">4144 5695 247 0,'23'-15'134'16,"17"-4"-4"-1,20-10-130-15,2-8 0 16,1 1 0 0,-19 16 0-1,-13 3-4-15,-17 11 1 16,-10 6 3-1,-4 9 0-15,0 19 3 16,0 10 1-16,8 10-4 16,2-3 0-1,2-7 0-15,-2 4 0 16,5-18 0-1,-3-10 0-15,-1-14-130 16,4 0-4 0,-15 0-13-16,0 0 147 0</inkml:trace>
  <inkml:trace contextRef="#ctx0" brushRef="#br0" timeOffset="71700.726">4684 5632 246 0,'12'7'133'15,"17"0"-4"1,9-4-128-16,21-3 1 0,-3-10-2 31,-9-17 0-31,-17-11 0 0,-30 9 0 16,-11 2 0-1,-41 10 0 1,-11 10 0-16,-3 7 0 15,18 0-71 1,21 17 0-16,23-6-64 16,4-8-12-1,38-3 78-15</inkml:trace>
  <inkml:trace contextRef="#ctx0" brushRef="#br0" timeOffset="72010.7291">5044 5494 247 0,'3'10'134'0,"3"8"-4"16,-4 5-130-1,2-1 0-15,4-8 0 32,-2-7 0-32,14-7 0 0,2-29 0 15,7-5 0 1,0-7 0-16,1 7 0 15,-8 12 0-15,1 15 0 32,-1 7 0-32,4 0 0 0,-4 3 0 15,4-3 0 1,-11 0 0-16,-4-13 0 15,-11-15 0 1,0-6-130 0,-17-15-4-16,-25-6-13 15</inkml:trace>
  <inkml:trace contextRef="#ctx0" brushRef="#br0" timeOffset="72710.7361">3392 6553 173 0,'-19'0'113'16,"-14"21"-6"-1,-7 9-92-15,-8 9 0 0,18-1 1 31,0 4 0-31,24-19 0 16,6-9 1-16,18-10-12 16,14-4 1-1,6 0-9-15,-9 0 1 16,-10 10 4-1,-9 21 0-15,-10 8 2 16,0 5 0 0,8-8-2-16,7-13 1 15,25-20-3-15,9-3 0 16,14-14-7-1,0-16 1-15,-1-18-123 16,-9-2-5 0,-16-4-7-1</inkml:trace>
  <inkml:trace contextRef="#ctx0" brushRef="#br0" timeOffset="72890.7379">3744 6639 247 0,'8'11'134'15,"7"9"-4"-15,10 5-130 16,5 12 0-16,0-5 0 15,3-8 0 1,-3-4-20 0,-13-8 1-1,-17-12-111-15,-3 0-6 0,-41-22 8 31</inkml:trace>
  <inkml:trace contextRef="#ctx0" brushRef="#br0" timeOffset="73200.741">3507 6674 247 0,'0'-11'134'0,"15"-6"-4"0,22-10-130 31,11-8 0-31,26-7 0 16,0 8 0-16,-4 0-59 16,5 5 2-1,-12 5-7-15,-8 7-1 16,-14 7 111-1,-16 10-1-15,-17 2 19 16,-8 30-2 0,-11 10-49-16,-3 9 2 15,2-2-15 1,12-15 0-16,45-17 0 15,32-17 0 1,19 0-31-16,19-17 2 16,15-9-101-16,14-13-9 15,1-6 22 1</inkml:trace>
  <inkml:trace contextRef="#ctx0" brushRef="#br0" timeOffset="81902.83">6040 2999 156 0,'0'0'111'15,"4"0"-8"1,48 0-77-16,36-27-1 16,53-8-7-1,45-14 1-15,32-2-11 16,16-5 1-16,-1 15-3 15,-18-1 1 1,-30 15-1-16,-41 2 1 16,-36 8-33-1,-42 7 1-15,-32 7-78 31,-23-1-3-31,-11 4-7 0,-22-3-4 16</inkml:trace>
  <inkml:trace contextRef="#ctx0" brushRef="#br0" timeOffset="82142.8324">7491 2432 161 0,'0'-4'112'16,"16"2"-6"-16,25-13-84 15,25 5 0 1,28 6-10-1,12 4 1-15,2 0-9 16,-19 14 1 0,-19 17 3-16,-37 4 1 0,-33 6 0 31,-10 8 0-31,-46 0-43 15,-11-8 1-15,-10-4-94 16,-6-1-10 0,-13-5 31-1</inkml:trace>
  <inkml:trace contextRef="#ctx0" brushRef="#br0" timeOffset="82532.8363">6059 2719 170 0,'0'0'98'0,"-3"0"-6"16,-31 7-83-1,-25 24 0 1,-31 18 7-16,-2 20 0 0,4-3 9 16,42-8 0-1,46-12-2-15,34-19 1 16,73-10-38-1,45-6-1 1,26-4-115-16,11-1-5 0,-8 1 4 31</inkml:trace>
  <inkml:trace contextRef="#ctx0" brushRef="#br0" timeOffset="84358.8551">15818 1515 38 0,'-18'0'72'0,"-7"0"-2"16,-9 0-15-16,7 0-1 15,19 0-14 1,12 0 0-16,56 0-17 15,40 0-1 1,48 0-5-16,41 0 0 16,40 0-6-1,28-4 0-15,5 4-4 16,-5 0 0-16,-28 0-3 15,-44 0 1 1,-41 0-37 0,-52 4 1-16,-32-4-97 15,-31 0-9-15,-29 0 29 16</inkml:trace>
  <inkml:trace contextRef="#ctx0" brushRef="#br0" timeOffset="84658.8581">17541 1280 141 0,'0'-4'104'15,"29"4"-6"-15,14 0-76 16,26 8 2 0,8 18-14-16,1 13 1 0,-16 0-5 31,-28 2 1-31,-19 7 2 15,-30-10 0-15,-37-3-55 16,-26-1-1 0,-26-3-71-1,-10-14-12-15,-12-3 54 16</inkml:trace>
  <inkml:trace contextRef="#ctx0" brushRef="#br0" timeOffset="85108.8626">15766 1280 115 0,'0'0'96'15,"0"0"-5"1,-14 24-61-16,-32 14-1 16,-12 10 0-1,-1 18-2-15,14-11-2 16,42 1 0-16,28-10-17 15,64-9 0 1,37 1-134-16,14 4-3 16,9-4-10-1</inkml:trace>
  <inkml:trace contextRef="#ctx0" brushRef="#br0" timeOffset="205821.0887">13414 6709 116 0,'0'-4'106'16,"0"-2"-7"-1,0 2-77 1,0 4 1-16,0 0-12 16,4 14 1-1,7 17 4-15,1 14 1 0,2 14-3 31,-3 3 1-31,-3-1 2 16,-1 5 0-16,-3-13-7 16,0-2 1-1,-1-13-9-15,-3-3 1 16,0-11-3-1,0-6 0-15,0-8 0 16,0-7 0 0,0-3 0-16,0 0 0 15,0 0 0 1,0-17 0-16,0-7 0 15,3-4 0-15,2-10 0 16,-2-7 0 0,1-7 0-16,3-6 0 15,2-11 0 1,-3-1 0-16,6-3 0 31,-1 10 0-31,0 12 0 0,0 7 0 16,1 12 0-1,-2 11 0 1,-3 4 0-16,0 10 0 0,1 4 0 31,3 3 0-31,4 17 0 0,-1 17 0 16,17 12 0-1,-10 15 0 1,1 2 0-16,1 3 0 15,-8-4 0 1,-4-7 0-16,0 4 0 16,-3-14 0-1,-1-7 0-15,-4-6 0 16,5-11 0-1,-3-12 0-15,-3-2-42 16,-2-7 2 0,0 0-91-16,0-10-10 15,0-11 36 1</inkml:trace>
  <inkml:trace contextRef="#ctx0" brushRef="#br0" timeOffset="206011.0906">13500 6940 177 0,'3'0'127'15,"23"0"-8"1,19 0-95 0,14 0 1-16,11-4-33 15,-3-2 0-15,-8 3-115 16,-2-4-6-16,-14-4 2 15</inkml:trace>
  <inkml:trace contextRef="#ctx0" brushRef="#br0" timeOffset="206361.0941">14133 6619 190 0,'4'0'122'0,"0"0"-6"15,3 2-96 1,0 20 1-16,8 16-6 15,-4 9 0-15,4 10-10 16,-1 2 2 0,-10-8-7-16,0-3 0 15,-4-6 0 1,0-11 0-16,4-7-8 15,-4-10 1 1,0-7-98-16,0-7-4 16,0 0-26-1,0-10-9-15</inkml:trace>
  <inkml:trace contextRef="#ctx0" brushRef="#br0" timeOffset="206891.0994">13974 6625 190 0,'0'0'119'0,"0"-4"-7"15,0 2-95 1,18-6 0-16,15 4-1 15,16 1 1-15,10 3-9 16,8 0 1 0,8 3-7-16,-2 23 2 15,-7 4-4 1,-6 16 0-16,-20-1 0 15,-10 3 0 1,-27 8 0-16,-9-5 0 16,-39-10 0-1,-14 8 0-15,-4-15 0 16,-4-13 0-16,1-10 0 31,6-11 0-31,5 0 0 0,14 0 0 16,11-8-7-1,13 5 1-15,8-4-48 16,9 5 1-1,0-3-74 1,9 2-11-16,11-1 49 0</inkml:trace>
  <inkml:trace contextRef="#ctx0" brushRef="#br0" timeOffset="207251.103">15118 6521 150 0,'-8'-4'116'16,"-18"4"-9"-16,-21 0-75 15,-9 22-1 1,-7 17-7-16,7 8 1 16,16 12-13-1,18 7 2-15,22-11-14 16,26-6 0-16,29-15 0 15,15-10 0 1,20-12 0-16,-5-6 0 16,-4-6-102-1,-10 4-1-15,-16-2-38 16,-22 2-10-1</inkml:trace>
  <inkml:trace contextRef="#ctx0" brushRef="#br0" timeOffset="208471.1152">13074 8477 142 0,'3'17'116'0,"5"24"-8"16,3 10-72 0,0 5 0-1,0-3-13-15,0-16 1 16,-8-9-12-1,2-20 2-15,-5-8-14 0,0-4 0 16,0-31 0 0,0-28 0-1,-12-5 0-15,1-12 0 16,7-3 0-1,4 4 0 1,0 19 0-16,4 12 0 16,14 14 0-1,9 6 0-15,6 21 0 16,4 7 0-16,0 18 0 15,0 30 0 1,-3 7 0-16,-2 18 0 16,-9-1 0-1,-8 4 0-15,-4-13 0 16,0-8 0-1,-8-6-21-15,3-22 1 16,-3-10-110-16,-12-13-6 16,-16-4 9-1</inkml:trace>
  <inkml:trace contextRef="#ctx0" brushRef="#br0" timeOffset="208611.1166">13152 8570 197 0,'10'-7'130'31,"31"-3"-7"-31,11-4-118 0,11-7 0 15,0-3-128 1,0 10-5-16,-7-3-1 16</inkml:trace>
  <inkml:trace contextRef="#ctx0" brushRef="#br0" timeOffset="208961.1201">13677 8487 204 0,'8'10'136'15,"-1"21"-6"-15,4 4-110 16,0 0 1-16,-7-4-21 15,3-8 0 1,0-1 0-16,-1-18 0 0,-3-4 0 31,4-26 0-31,3-8 0 16,10-4 0-16,2 1 0 15,1 12 0 1,-2 4 0-16,9 21 0 16,-4 0 0-1,-12 28 0-15,5 4 0 16,-8 1 0-1,-8 6 0-15,-3-2 0 16,0-8-3 0,0-9 1-16,8-16-127 15,6-4-4 1,13-24-13-16</inkml:trace>
  <inkml:trace contextRef="#ctx0" brushRef="#br0" timeOffset="209321.1237">14269 8477 212 0,'0'0'134'0,"-10"27"-5"15,-8 14-113 1,-1 4 0 0,4 1-15-16,8-8 2 15,7-14-3 1,14-14 0-16,13-10 0 0,1-13 0 15,3-30 0 1,-16 2 0 0,-12 4 0-1,-3 6 0-15,-3 19 0 16,-12 12 0-1,0 22 0-15,11 15 0 16,4 9 0-16,11-1 0 16,15-15 0-1,4-9 0-15,0-14-36 16,-5-7 2-1,-5-28-97-15,-6-27-8 16,-10-27 27 0</inkml:trace>
  <inkml:trace contextRef="#ctx0" brushRef="#br0" timeOffset="209511.1256">14503 8082 204 0,'7'13'136'16,"9"23"-6"-16,-5 15-110 15,3 25 1 1,-6 4-21-1,-1 9 0-15,-7-9 0 16,3-3 0-16,-3-22 0 31,0-13 0-31,0-21-119 0,0-18-4 16,0-3-22-1</inkml:trace>
  <inkml:trace contextRef="#ctx0" brushRef="#br0" timeOffset="209801.1285">14651 8549 140 0,'4'4'126'0,"1"6"-9"0,1 7-70 16,6 7 1 0,10-3-32-1,7 6 1-15,1-9-17 16,0-7 0-1,-5-8 0-15,2-3 0 16,-9 0 0 0,-11-18 0-16,-7-9 0 15,0-1 0 1,-11 1 0-16,-15 3 0 15,4 9-39-15,8 9 1 16,5 6-93 0,9 0-9-16,9 10 33 15</inkml:trace>
  <inkml:trace contextRef="#ctx0" brushRef="#br0" timeOffset="210531.1358">15166 8584 134 0,'0'-4'119'16,"0"-2"-9"-1,-19 2-72 1,-6 4-1-16,-8 4-24 0,6 23 0 15,9 4 0 1,15 7 1-16,3-10-5 16,21-15 2-1,24-13-11 1,0-13 0-16,3-21 0 15,-7-8 0 1,-12 10 0-16,-3 12 0 0,-8 17 0 31,-3 10 0-31,-3 41 0 16,-9 32 0-16,-3 9 0 15,-15 11 0 1,-21 2 0 0,-19-20 0-16,-8-17 0 15,2-19 0 1,2-29-130-16,11-7-4 0,19-17-13 15</inkml:trace>
  <inkml:trace contextRef="#ctx0" brushRef="#br0" timeOffset="211451.145">15737 8320 211 0,'0'12'135'16,"10"12"-5"-1,9 27-113-15,4 7 1 0,-2 8-18 32,-2-3 0-32,-7-8 0 0,-5-14 0 31,-4-20 0-31,-3-13 0 15,0-8 0-15,-18-17 0 16,-19-21-6 0,-15-11 1-16,1 8-1 15,6 10 0 1,18 6 8-16,27 7 0 15,20 12 4 1,45 6 0-16,25 0-3 16,7 0 1-1,-1 13-4-15,-19 8 0 16,-25 0 0-1,-15-3 0-15,-18-5 0 16,-8-3 0-16,-3-10 0 31,9 0 0-31,6-10 0 0,6-13 0 16,5 1 0-1,-8-6 0-15,-15 11 0 16,-11-3 0-16,-19 9 0 31,-28 8 0-31,-17 3 0 0,-3 3 0 16,8 11 0-1,15 3 0-15,17-3 0 32,21 10 0-32,6 5 0 15,3 4 0-15,20 6 0 16,6 6 0-1,5-11 0-15,18-10 0 0,6-17 0 32,2-7 0-32,3-17 0 15,-8-24 0-15,-17-4 0 16,-17-11 0-1,-21 7 0 1,-14 8 0-16,-27 10-6 16,-10 21 2-1,-9 10-125-15,11 7-4 16,17 20-11-16</inkml:trace>
  <inkml:trace contextRef="#ctx0" brushRef="#br0" timeOffset="212131.1518">17033 8356 189 0,'-15'-4'119'0,"0"4"-7"15,-7 0-100 1,-4 21 1-16,1 13 3 16,13 18 0-1,8 10-3-15,4-3 1 16,34-10-11-16,14-26 1 15,11-19-4 1,0-11 0-16,-6-34 0 16,-8-10 0-1,-13-19 0-15,-21-13 0 16,-11-3-5-1,-18-8 2-15,-27 8-6 16,1 20 1-16,0 27-1 16,6 19 0-1,13 20 13 1,2 14 1-16,23 27 7 15,0 15 0-15,33 17-8 32,1 2 2-32,2 2-6 0,2-2 0 15,-1-12 0 1,4-19 0-16,0-18-103 15,-8-20-1 1,0-9-37 0,-7-32-10-16</inkml:trace>
  <inkml:trace contextRef="#ctx0" brushRef="#br0" timeOffset="212291.1534">17474 8276 219 0,'4'13'131'15,"-1"18"-3"1,8 7-115-16,0 18 1 0,4 0-18 31,8-8 0-31,-9-17-125 16,1-17-5-1,-7-14-7-15</inkml:trace>
  <inkml:trace contextRef="#ctx0" brushRef="#br0" timeOffset="212391.1544">17381 8058 24 0,'0'-4'0'0,"8"-3"0"16</inkml:trace>
  <inkml:trace contextRef="#ctx0" brushRef="#br0" timeOffset="212871.1592">17907 8141 212 0,'-4'3'128'0,"-14"14"-6"15,-16 8-109 1,5 13 1-1,-8 14-7-15,14 14 1 16,16-8-5 0,7-5 1-1,4-16-4-15,15-23 0 16,10-14 0-16,-6-7 0 16,-5-20 0-1,-4-19 0-15,2 5 0 16,-5 3 0-1,-8 17 0-15,1 11 0 16,-1 10 0 0,5 14 0-16,-2 27 0 15,-1 12 0-15,-5 12 0 16,0 1 0-1,-22 3 0-15,-12-10 0 16,2-8 0 0,-2-15 0-16,0-10 0 15,13-15 0 1,2-11-7-1,8 0 2-15,7-20-124 16,4-19-5-16,0-9-8 16</inkml:trace>
  <inkml:trace contextRef="#ctx0" brushRef="#br0" timeOffset="213071.1612">18096 8303 223 0,'3'0'134'16,"1"11"-4"-1,3 13-119-15,1 11 2 0,-4 6-13 16,2 10 0 0,-1-9-8-1,3 0 1-15,-5-15-123 16,4-19-3-1,4-8-7-15</inkml:trace>
  <inkml:trace contextRef="#ctx0" brushRef="#br0" timeOffset="213211.1626">18155 7954 202 0,'0'-4'34'16,"0"4"0"-16,0-3-154 15,7 3-7 1</inkml:trace>
  <inkml:trace contextRef="#ctx0" brushRef="#br0" timeOffset="213831.1688">18355 8027 227 0,'4'20'132'0,"4"18"-3"0,-1 28-120 31,4 7 1-31,-4 10-9 0,0-4 2 16,-7-9-3-1,0-26 0 1,0-9-13-16,0-27 1 0,-14-8-4 31,-9-22 0-31,-2-12 23 0,2 3 0 16,5-1 6-1,11 8 0 1,7 7-9-16,33-5 1 16,7 10-2-1,12 5 2-15,7-3-5 16,-13-2 0-1,-3 6 0-15,-13-1 0 16,-18 7 0 0,-12 0 0-16,-12 28 0 15,-18 10 0 1,1 7 0-16,15 2 0 15,14-12 0 1,3-7 0-16,41-21 0 16,4-7 0-16,5-31 0 15,-10-3 0 1,-9-18 0-16,-19 7 0 15,-15 10 0 1,0 15 0-16,-12 20 0 16,-2 10 0-1,-1 23 0 1,11 20 0-16,4-2 0 15,12-12 0-15,13-8 0 16,9-17 0-16,10-14-125 16,-11-10-5-1,-3-39-16 1</inkml:trace>
  <inkml:trace contextRef="#ctx0" brushRef="#br0" timeOffset="213991.1704">19028 7989 239 0,'5'14'133'16,"3"20"-4"-16,-2 14-125 15,3 21 2 1,-3 5-53 0,2 8 1-16,-5-2-86 15,16 0-10 1,2-25 44-16</inkml:trace>
  <inkml:trace contextRef="#ctx0" brushRef="#br0" timeOffset="214481.1753">19792 8141 141 0,'0'0'125'32,"-22"27"-8"-32,-4 21-70 0,-4 22 0 31,8 2-31-31,19 15 2 15,3-21-18 1,33-10 0-16,15-22-10 16,7-24 1-16,8-10-85 15,-7-35-2 1,-15-13-35-16,-15-10-10 15</inkml:trace>
  <inkml:trace contextRef="#ctx0" brushRef="#br0" timeOffset="214681.1773">19907 8324 184 0,'0'11'134'0,"0"23"-6"16,23 15-100-1,21 3 1-15,15-18-26 16,7-3 2-16,-2-21-5 31,-13-10 0-31,-25-10 0 0,-26-21 0 16,-14 4 0-1,-31-11 0-15,-18 3-54 16,4 7 2 0,7 8-81-1,19 6-10-15,22 10 52 0</inkml:trace>
  <inkml:trace contextRef="#ctx0" brushRef="#br0" timeOffset="215061.1811">20266 8345 247 0,'8'13'134'16,"-1"15"-4"-16,8 4-130 15,3 3 0-15,-10-11 0 16,0-11 0-1,-5-9 0 1,11-4 0-16,-6-21 0 16,11-17 0-1,9-4 0-15,7 1 0 16,-1 21 0-1,2 8 0-15,-3 12 0 16,-7 0 0-16,-7 22 0 16,-5 9 0-1,-10 3 0-15,0 8 0 16,-4-8-3-1,0-10 2-15,4-3-128 16,4-18-4 0,3-6-14-16</inkml:trace>
  <inkml:trace contextRef="#ctx0" brushRef="#br0" timeOffset="215331.1838">20718 8283 204 0,'4'0'134'15,"4"17"-7"1,2 15-108-16,1-3 1 0,1 10-17 31,-1-4 1-31,0-11-4 0,3-13 0 16,1-11 0-1,11 0 0 1,0-21 0-16,-3-21 0 15,-1-7 0 1,-3 5 0-16,-2-8-31 16,-9 10 1-1,3 8-101-15,3 13-7 16,-5 17 22-1</inkml:trace>
  <inkml:trace contextRef="#ctx0" brushRef="#br0" timeOffset="215631.1868">21170 8335 247 0,'18'0'134'15,"11"0"-4"-15,16-15-130 32,-8-2 0-32,-6-3 0 0,-13-9 0 15,-18 3 0 1,-11 1 0-16,-15 11 0 15,-11 11 0-15,0 3 0 32,-1 25 0-32,5 16 0 0,14 10 0 15,16-5 0 1,3 2 0-16,3-6 0 15,20-11 0 1,-1-14-79 0,0-10 0-16,4-7-55 15,-4-7-16 1,-4-24 89-16</inkml:trace>
  <inkml:trace contextRef="#ctx0" brushRef="#br0" timeOffset="215871.1892">21363 8422 224 0,'0'9'134'15,"2"5"-4"1,4 6-119-1,1 2 1-15,0-12-12 16,7 0 0-16,5-10 0 16,3 0 0-1,4 0 0-15,4-13 0 16,4-1 0-1,-2-3 0-15,5 3 0 16,-14 4 0 0,3-2-39-16,-3 3 1 15,-1-12-93-15,-4-7-9 16,1-13 33-1</inkml:trace>
  <inkml:trace contextRef="#ctx0" brushRef="#br0" timeOffset="216125.1921">21822 7795 223 0,'4'0'134'16,"0"7"-4"-16,6 27-119 0,1 12 2 15,0 12-13 1,-7 25 0-1,-4 7 0-15,0 8 0 16,0-6 0 0,-4-9 0-1,-3-16 0-15,3-26 0 0,0-7-130 31,2-23-4-31,-3-11-13 16</inkml:trace>
  <inkml:trace contextRef="#ctx0" brushRef="#br0" timeOffset="216515.196">21659 8279 247 0,'19'0'134'16,"25"-3"-4"0,30-4-130-16,15 0 0 0,11-10 0 31,0 0 0-31,-15 0 0 0,-18-5 0 31,-19-2 0-31,-22 0 0 16,-7-4 0-1,-19-10 0-15,-12 14 0 16,-13 0 0-1,3 6 0-15,-9 12 0 16,5 6 0-16,-3 3 0 16,-1 28 0-1,5 10 0-15,2 22 0 16,12-5 0-1,11 1 0-15,0-10 0 16,7-14 0 0,16-16 0-16,6-1-8 15,1-14 1-15,-1-4-123 31,1-14-3-31,4-23-7 0</inkml:trace>
  <inkml:trace contextRef="#ctx0" brushRef="#br0" timeOffset="216835.1992">22470 8131 177 0,'8'7'124'16,"-1"20"-7"-16,4 15-86 16,-4 13 1-16,-7 1-18 31,0-1 2-31,0-4-16 15,0-10 0-15,-7-16 0 16,-1-11 0 0,8-11 0-1,0-3 0-15,15-17 0 16,22-20 0-1,19-12 0-15,7-13 0 0,11 20 0 16,1 4 0 0,-2 7 0-1,-3 16 0-15,-10 10-30 16,-8 5 1-1,-12 0-101-15,-6 3-8 16,-8 3 21 0</inkml:trace>
  <inkml:trace contextRef="#ctx0" brushRef="#br0" timeOffset="223969.2718">13217 10117 163 0,'0'0'100'0,"6"0"-8"0,-4 0-93 32,10 6 0-32,-1 22 2 15,11 24 1-15,-3 20-1 16,0 25 1-1,-1 24-2 1,-3 21 1-16,-1 25 9 16,0 20 0-16,-2 26 3 15,-1 12-1 1,0 0-9-16,-11-6 1 15,0-29-37 1,0-24 1-16,0-27-77 16,-11-36-9-1,0-40 31-15</inkml:trace>
  <inkml:trace contextRef="#ctx0" brushRef="#br0" timeOffset="224839.2805">13318 10002 1 0,'-10'-8'60'16,"-2"2"0"-16,-10 0-18 16,11-1 0-1,0 3-25 1,11 1 1-16,0 3-4 15,25 0 1-15,31 0 4 32,21 0 0-32,50 0-1 0,36 0-1 15,33 0-7 1,26 0 0-16,20 0-1 15,5 7-1-15,5-7 3 32,-15 0 0-32,-12 0 0 15,-28 0 0 1,-22-14-5-16,-30 4 1 0,-39-5-3 31,-32 8 0-31,-26 0-5 16,-21 4 0-16,-17 3-2 15,-3 0 0 1,-7 20 5-16,0 23-2 0,-17 26 1 31,5 24 1-31,-7 45 1 16,9 42 0-1,-1 50 1-15,7 46 1 16,0 17 4-1,4 12 0-15,0-18 2 16,0-34 1-16,11-36-16 16,11-29 0-1,-3-33-125-15,14-17-3 16,-10-34-7-1</inkml:trace>
  <inkml:trace contextRef="#ctx0" brushRef="#br0" timeOffset="228159.3137">11762 11805 108 0,'-25'0'101'0,"-20"0"-7"16,-10 0-74 0,-1 4 0-16,16 2-10 15,25 1 0 1,15 3 11-1,63 8-1-15,48-5 0 16,60-1 1 0,47-6-2-16,18-6 1 0,-6 0-11 31,-37 0 1-31,-41 0-41 15,-56 0 0-15,-30 0-99 16,-43 0-9 0,-23-10 28-16</inkml:trace>
  <inkml:trace contextRef="#ctx0" brushRef="#br0" timeOffset="229039.3225">9759 10888 101 0,'0'-8'110'16,"0"-1"-9"-16,0-6-68 16,0 2 1-16,0 6-28 15,7 7-1-15,8 3 5 16,8 26 0-1,1 12 3 1,10 18 2-16,4 10-5 16,-5 4 1-1,-7-1 3 1,-8-10 0-16,-6-13-4 15,-1-24 0 1,0-19-9-16,0-9 2 0,7-46-3 16,4-21 0-1,16-19 0 1,-4-11 0-16,-6 2 0 15,-1 19 0 1,-5 13-87-16,-11 25 0 0,0 20-50 31,-7 17-13-31,-1 4 100 16</inkml:trace>
  <inkml:trace contextRef="#ctx0" brushRef="#br0" timeOffset="229329.3254">10474 11001 207 0,'0'14'125'16,"0"15"-6"0,-8 12-110-16,-2 10 1 0,-2-2-6 31,2-8 1-31,-2-9-26 0,4-8 1 15,5-13-104 1,3-11-8 0,0-7 15-16</inkml:trace>
  <inkml:trace contextRef="#ctx0" brushRef="#br0" timeOffset="229859.3307">10537 11023 107 0,'3'0'105'16,"5"0"-7"-1,2 0-56-15,9 17 1 16,-4 14-20-16,0 11 0 16,-4 3-14-1,-4 3 1-15,1-3-2 16,-4-3 0-1,-1-17 3-15,-3-13 0 16,3-12-18 0,-3-2-1-16,0-22-27 15,0-12 0-15,-3-9 11 31,-8 4-2-31,0-1 28 0,0 5-1 16,0 9 12 0,4 7 1-16,3 4-2 15,4 7 1 1,0 10-1-1,22 0 1-15,14 20 3 16,10 11 0-16,5 4-4 16,13-8 0-16,-2-9-7 15,1-18 2 1,0-4-7-1,-7-31 0-15,-7-13 0 16,-24-10 0 0,-10-5 0-1,-15-7 0-15,0 9-94 16,-4 2 0-1,-4 17-45-15,8 18-12 0</inkml:trace>
  <inkml:trace contextRef="#ctx0" brushRef="#br0" timeOffset="230429.3364">13292 11905 137 0,'0'-4'103'16,"4"4"-7"-1,0-3-85-15,-4 3 1 16,0 0-2 0,0 0 0-16,-8 0 11 15,-25 7-1-15,-26 4-7 16,-23 3 0-1,-26-4-103-15,-2-3 0 16,-5-7-38 0,11 0-6-16</inkml:trace>
  <inkml:trace contextRef="#ctx0" brushRef="#br0" timeOffset="233199.3641">16066 10493 214 0,'0'0'129'15,"9"0"-5"-15,45 0-110 16,54 0 1 0,65 0-22-1,39-7 1-15,21 4-123 16,-14 0-5-16,-23-4-1 31</inkml:trace>
  <inkml:trace contextRef="#ctx0" brushRef="#br0" timeOffset="233769.3698">16085 11244 87 0,'-4'0'101'0,"-7"0"-6"0,-4 0-46 31,1 0 0-31,3 0-20 0,11 4 0 16,29-1-16-1,48-3 1 1,49 0-20-1,34 0 0-15,21-7-115 16,1-3-7-16,-19 2 0 16</inkml:trace>
  <inkml:trace contextRef="#ctx0" brushRef="#br0" timeOffset="234319.3753">15885 12137 133 0,'0'0'114'0,"0"4"-7"15,41-4-75-15,43 0-2 16,64 0-42-1,38-8 0-15,51-2-99 16,11-1-8 0,8 9 12-16</inkml:trace>
  <inkml:trace contextRef="#ctx0" brushRef="#br0" timeOffset="234879.3809">16062 13016 147 0,'-10'0'115'0,"-5"-4"-9"16,-4 4-77-1,19 0-1-15,23 0-15 16,69 0 0-16,59 0-52 31,61-10 0-31,47-8-81 0,8-9-11 16,7 3 44-1</inkml:trace>
  <inkml:trace contextRef="#ctx0" brushRef="#br0" timeOffset="235328.388">16081 13701 184 0,'0'0'119'16,"8"0"-6"-16,51 0-98 15,52-7 0-15,71-3-82 16,58-2-1-16,60-1-56 31,32-7-11-31,25-2 83 0</inkml:trace>
  <inkml:trace contextRef="#ctx0" brushRef="#br0" timeOffset="239057.4261">15899 13801 81 0,'0'-7'104'0,"4"1"-6"16,-4-6-47-1,4 2 0-15,-4 0-29 16,0 0 0-1,0 6-21-15,0 0 1 16,0 4-7-16,0 0 0 16,0 4 5-1,0 16 1-15,0 12 2 16,0 10 0-1,0 17 1-15,7 6 1 16,-3 11-2 0,-1 8 1-16,2 8-1 15,-2 3 1-15,-3 5 1 31,0 4 0-31,4-4 4 0,-4 14 1 16,0-7 0 0,-4 1 1-16,-4-5-7 15,-3-2 1 1,-3 3-5-1,-1-4 0-15,0 0 0 16,-7 7 0-16,7-7 0 16,-7 1 0-16,8-7 0 31,2-11 0-31,1-4 0 15,7-6 0-15,0-11 0 16,4 0 0 0,0-17 0-1,0-11 0-15,8-2 0 16,-3-4 0-1,1-11 0-15,-2-4 0 0,0-5 0 16,0-8 0 0,-4 0 0-1,0 4 0-15,0-4 0 16,0 0 0-1,-4 0 0-15,-26-12 0 16,-23 2 0 0,-20 0 0-16,-34 3-12 15,-35 0 2-15,-24 0-119 16,-15-3-4-1,-12-11-5-15</inkml:trace>
  <inkml:trace contextRef="#ctx0" brushRef="#br0" timeOffset="239947.435">13137 13860 130 0,'0'-4'112'16,"0"-2"-8"-16,0-2-76 31,0 2 1-31,0-1-24 0,0 3 0 15,0 4-6 1,0 0 0-16,11 17 1 16,11 21 0-16,11 25 3 31,1 24 1-31,3 13 3 0,3 11 0 15,-2 13 1 1,-5 8 0-16,-11 7-2 16,0 2 1-1,-10 4-3 1,-1 1 0-16,-8-7-3 15,1-5 1 1,-4-10 1-16,0-12 0 0,0-6 3 31,-15-12 1-31,-7-5-1 16,3-9 1-16,-7 0-4 15,-4-15 1 1,1 1-4 0,3-3 0-16,-3-12 0 15,7-2 0-15,6-11 0 16,16-4 0-1,16-10 0-15,46 5 0 16,53-16 0 0,48-2 0-16,48-4 0 15,29-1 0 1,20 6 0-16,-1 0 0 15,8 2 0 1,-4-3 0-16,-3-7-118 16,-5-4-3-16,-18-32-23 15</inkml:trace>
  <inkml:trace contextRef="#ctx0" brushRef="#br0" timeOffset="242667.4622">15993 14548 52 0,'-12'0'89'16,"-7"0"-3"0,-6 0-28-16,-9 0-2 15,5 4-22-15,-4-1 0 16,18 0-16-1,11 1 1-15,11 6 1 16,60-2 0 0,55-1-8-1,36-5 1 1,36-2-13-16,3 0 0 0,-20 0-93 31,-28-6-1-31,-39-1-45 0,-39 1-11 16</inkml:trace>
  <inkml:trace contextRef="#ctx0" brushRef="#br0" timeOffset="243267.4682">15881 15323 128 0,'-3'0'111'31,"-1"0"-8"-31,4-3-70 16,0 3 1-16,0-4-4 15,0 4 0 1,15 0-10-1,29 0 2-15,29-3-22 16,39 6 0-16,40-3 0 16,22 0 0-16,8 18-11 15,2 2 2 1,-13 1-121-1,-11-7-3-15,-31-3-6 16</inkml:trace>
  <inkml:trace contextRef="#ctx0" brushRef="#br0" timeOffset="243787.4734">15755 16050 170 0,'-3'4'137'0,"3"3"-9"16,25 2-94-1,53 2 1-15,70-11-32 16,67 0 1 0,63-23-134-16,53-16-4 15,31-10-13 1</inkml:trace>
  <inkml:trace contextRef="#ctx0" brushRef="#br0" timeOffset="245357.4891">17881 10210 32 0,'0'0'64'0,"0"0"2"16,-8 0-26-1,-10 3 0-15,7 25-16 16,4 10-1 0,3 18 9-16,4-5-1 15,18-9 8 1,27-11-2-1,14-23-15-15,-3-13 1 0,-5-29-10 32,-14-11 0-32,-22-10-12 0,-15-5 1 15,-29 9-18 1,-15 6 1-1,-12 20-100-15,-3 18-2 16,18 7-11 0</inkml:trace>
  <inkml:trace contextRef="#ctx0" brushRef="#br0" timeOffset="245727.4928">17830 10826 166 0,'0'10'104'16,"0"14"-6"0,3 8-94-1,8 12 1-15,4 5-95 16,18 3-4-16,-7 4-19 31</inkml:trace>
  <inkml:trace contextRef="#ctx0" brushRef="#br0" timeOffset="246257.4981">17655 11984 162 0,'0'0'109'16,"0"-3"-7"0,30-7-90-16,29 3 0 31,15 0-10-31,-3 4 0 0,-5 3-3 31,-22 7 0-31,-16 10 8 0,-28 15 0 16,-16-3 8-1,-21 7 1 1,-4-1-4-16,15-8 1 0,22-9-4 31,12-8 0-31,47-3-63 0,20-4-1 16,17-3-76-1,-6 0-10 1,-20 0 61-1</inkml:trace>
  <inkml:trace contextRef="#ctx0" brushRef="#br0" timeOffset="246895.5052">17833 12743 166 0,'0'0'107'16,"0"-4"-7"-16,8-3-96 16,17 1 2-1,20-6-9-15,6 10 2 16,-2 2 1-1,-9 0 0-15,-21 6 12 16,-15 19 0 0,-4 2-2-1,-26 7 1-15,5-3-5 0,8 1 2 16,13-5-4-1,0 1 2-15,23-3-8 16,-5 6 1 0,-3-11-5-1,-15 5 0-15,0-5-90 16,-22 5-3-16,-4-9-23 15</inkml:trace>
  <inkml:trace contextRef="#ctx0" brushRef="#br0" timeOffset="247635.5126">18044 13483 155 0,'0'0'102'0,"0"0"-7"16,0 10-77-1,-3 15 0-15,-11 8 5 16,5 6 0 0,9-4-2-16,9-19 1 15,19 2-11-15,6-14 1 16,3-4-51-1,-1-14 0-15,-6-6-91 16,-3-19-8 0,-13-6 35-16</inkml:trace>
  <inkml:trace contextRef="#ctx0" brushRef="#br0" timeOffset="247755.5138">18207 13455 138 0,'-8'4'106'15,"-2"27"-7"-15,-6 13-82 32,13 22 1-32,3 6-54 0,0 15 0 15,22-4-69 1,8-3-8-16,-11-3 43 15</inkml:trace>
  <inkml:trace contextRef="#ctx0" brushRef="#br0" timeOffset="248325.5195">17636 14504 184 0,'0'0'98'16,"0"0"-6"-1,0 0-91-15,0 0 0 16,15 10 13 0,8 10 0-1,10 4-8-15,-7 11 1 0,-11-7-20 31,-12 10 0-31,-3-6-98 0,-14-5-7 16,-16-16 11 0</inkml:trace>
  <inkml:trace contextRef="#ctx0" brushRef="#br0" timeOffset="248455.5208">17913 14393 207 0,'20'-11'85'0,"17"-2"-3"15,4 3-197 1,-1-2-8-16,-10 10 29 15</inkml:trace>
  <inkml:trace contextRef="#ctx0" brushRef="#br0" timeOffset="249145.5277">17722 15112 77 0,'0'17'74'16,"0"15"-2"-16,0 9-43 15,11 5-1 1,15-6 21-16,7-12 0 16,5-14-9-1,-2-14-1 1,-6-3-30-16,-19-19 1 15,-11-4-15 1,-15 1 1 0,-22 11-17-16,-4 11 0 0,5 3-97 15,9 13-7 1,20 16 8-16</inkml:trace>
  <inkml:trace contextRef="#ctx0" brushRef="#br0" timeOffset="249635.5326">17767 15721 173 0,'0'0'116'31,"7"0"-7"-31,22 4-99 0,16-4 0 16,6 0-9 0,1 0 1-16,-7 16 8 15,-8 6 1-15,-8 9 7 31,-17 8 0-31,-8 8-6 16,-15 2 1 0,-19 6-10-16,-3 7 2 0,-5 1-12 31,5-15 2-31,13 1-114 15,14-15-4-15,6-20-17 16</inkml:trace>
  <inkml:trace contextRef="#ctx0" brushRef="#br0" timeOffset="249785.5341">17899 16005 219 0,'23'-7'55'15,"29"0"0"-15,15-3-179 16,6-8-10-16,2-5 73 15</inkml:trace>
  <inkml:trace contextRef="#ctx0" brushRef="#br0" timeOffset="250265.5389">17573 14524 197 0,'-3'-3'125'0,"3"-4"-7"16,0-3-114-1,3-1 1-15,27-3-81 16,33 1 0-1,12 1-45 1,14 6-9-16,3-1 84 16</inkml:trace>
  <inkml:trace contextRef="#ctx0" brushRef="#br0" timeOffset="260287.6402">16022 12628 62 0,'0'-3'82'0,"0"-4"-3"16,-4-1-36-1,4-1-2 1,-4-1-20-16,4 2 0 0,0 5-23 15,-4-1 0 1,4 4-9-16,0 0 0 16,0 0 4-1,0 11 2 1,-4 12 6-16,1 20 1 15,0 22 1 1,3 15 1-16,0 16 1 16,0 15 0-1,-4 3 3-15,-3 4 1 16,-1-7 1-16,-3-7 1 15,3-11-15 1,1-17 0-16,7-3-94 16,0-17-9-1,15-12 3 1</inkml:trace>
  <inkml:trace contextRef="#ctx0" brushRef="#br0" timeOffset="261327.6506">13432 12123 4 0,'-3'-4'37'0,"-4"-3"-1"16,-5 1-9-1,5 0 0-15,-4-6 3 16,0 6-2 0,-1-5-7-16,5 4 0 15,4 4-3 1,-1-4 0-1,1 4-5-15,-2-1-1 0,2 0-11 32,0 4 2-32,-1 0-12 0,4 0 1 15,-4 0-1 1,0 4 2-1,1 13 4-15,-5 4 2 16,4 10 1 0,-2 8 0-1,1 12 3-15,-2 5 0 16,7 16 4-16,-4 4 1 15,1 7 0 1,3 0 2-16,0 4-5 16,0 3 1-1,0 0-3-15,0 0 0 16,0 0-1-1,3-12 2-15,1 10 3 16,-4-16 0 0,0 5 2-16,0-5 1 15,-7-3-3-15,-1-3 1 16,1-4-1-1,3-2 1-15,0-6-1 16,1 1 0 0,3 5 1-1,0 1 0-15,0 9 1 16,0-1 1-16,0 3-1 15,3 2 0-15,-3-2-3 16,0 1 0 0,0-7-15-1,-7-11 0-15,7-55-110 16,0 0 119-16,-4 86-126 15,4-68 1 1</inkml:trace>
  <inkml:trace contextRef="#ctx0" brushRef="#br0" timeOffset="267803.7177">19240 10064 85 0,'0'0'96'31,"7"0"-5"-31,20 4-59 0,13 0-1 15,12-2-25 1,4-2 1 0,-4 0-47-1,-8 0-1-15,-11 0-57 16,-14 0-7-16,-15-14 47 15</inkml:trace>
  <inkml:trace contextRef="#ctx0" brushRef="#br0" timeOffset="268023.7199">19351 9929 93 0,'0'4'92'16,"0"10"-5"-16,0 10-55 15,0 11-1-15,0 10-14 31,8 7 1-31,-1-1-9 0,0-6 1 16,-2-10-10 0,-2-7 1-16,1-8-67 15,0-9-1 1,-1-7-41-1,1-4-6-15</inkml:trace>
  <inkml:trace contextRef="#ctx0" brushRef="#br0" timeOffset="268403.7237">19696 9968 151 0,'0'-3'91'0,"3"3"-6"16,5 0-84 0,4 10 0-16,2 14 13 15,4 8 0-15,-3-3 3 16,-7 10 1-1,-8-5-4-15,0-9 1 16,-8 3-39 0,-14-18-1-16,0-10-89 15,-1 0-8 1,-2-24 28-16</inkml:trace>
  <inkml:trace contextRef="#ctx0" brushRef="#br0" timeOffset="268543.7251">19644 9939 180 0,'15'-6'115'0,"11"-5"-8"16,15-1-117-1,7-6 1 1,0 7-94-16,-11 4-7 0,0-3 5 31</inkml:trace>
  <inkml:trace contextRef="#ctx0" brushRef="#br0" timeOffset="268783.7275">19918 9881 61 0,'0'14'75'31,"0"20"-2"-31,0 12-24 16,4-5-1-1,18-2 1-15,8-16 2 16,7-15-22 0,-1-8 1-16,-5-12-22 15,-13-11 1-15,-15-9-15 16,-3 1 0-1,-17 4-23-15,-14 2 1 16,-6 15-87 0,4 6-9-16,8 4 15 15</inkml:trace>
  <inkml:trace contextRef="#ctx0" brushRef="#br0" timeOffset="270065.7405">19963 9957 109 0,'0'-4'120'0,"0"2"-9"15,-4-6-53 1,4-2-2-16,0 3-33 15,0 0 0-15,0 0-18 32,0 5 1-32,-3-10-6 15,3 9 0 1,0 3 0-16,-5-3 0 0,5 3 0 15,-4-4 0 1,4 4 0 0,0 0 0-16,0-3 0 15,0-1 0 1,-3-6 0-16,3 0 0 0,-4-2 0 31,1 7 0-31,0-3 0 16,3 4 0-1,0 2 0-15,0-2 0 16,0 4 0-16,0 0 0 15,0 0 0 1,0-4 0-16,0 4 0 16,0 0 0-1,0 8 0-15,0 15 0 16,3 9 0-1,7 9 0-15,2 4 0 16,-1-10 0 0,0-1 0-16,-3-6 0 15,-1 3 0 1,0-7 0-1,4-7 0-15,-3-3 0 0,0-4 0 32,-5-2 0-32,-3-4 0 0,4 2 0 15,-4-2 0 1,4 3 0-1,2 3 0-15,-2 0 0 0,4 1 0 32,-5-4 0-32,5-7 0 0,7 0 0 15,7-18 0 1,8-19 0-1,11-9 0 1,-1-10 0-16,1 5 0 16,-4 6 0-1,0 6-101-15,-8 12-2 16,11 3-38-16,2 17-9 15</inkml:trace>
  <inkml:trace contextRef="#ctx0" brushRef="#br0" timeOffset="270555.7454">21096 9898 173 0,'-3'0'107'15,"-1"0"-7"-15,-4 14-91 16,1 13 0-1,4 5 22 1,3-1 0-16,7 0-6 16,22-9 1-1,4-13-26-15,4-9 0 0,-7 0 0 16,0-13 0-1,-20-7 0 1,-10-5 0-16,0 4 0 16,-14 1 0-1,-20 2-8-15,12 10 2 16,-4 8-53-1,8 0-1-15,7 12-67 16,11 5-11 0,0 0 55-16</inkml:trace>
  <inkml:trace contextRef="#ctx0" brushRef="#br0" timeOffset="270925.7491">21396 9832 203 0,'7'0'123'15,"1"4"-7"1,3 13-96-16,0 11 0 0,0 10-6 31,-4 0 1-31,1-3-15 0,-1-4 0 16,-3-11 0-1,0-6 0 1,3-7 0-16,15-7 0 0,12-17 0 31,14-21 0-31,4-10 0 16,14-15 0-1,-6 9-34-15,-6 4 1 16,-16 9-98-1,-13 14-8-15,-6 9 27 16</inkml:trace>
  <inkml:trace contextRef="#ctx0" brushRef="#br0" timeOffset="271515.755">19010 10911 229 0,'23'0'131'16,"22"0"-3"-16,14 0-120 15,11 0 1-15,-3 0-20 16,-15 0 0 0,-16 0-113-16,-17-9-4 15,-15-8-6 1</inkml:trace>
  <inkml:trace contextRef="#ctx0" brushRef="#br0" timeOffset="271735.7572">19207 10757 181 0,'0'13'118'0,"0"15"-8"16,0 13-96 0,0 14 1-1,-3 1-6-15,3-5 1 0,-5 2-32 31,5-11 1-31,0-16-100 0,0-8-8 32,0-18 21-32</inkml:trace>
  <inkml:trace contextRef="#ctx0" brushRef="#br0" timeOffset="272095.7608">19489 10794 136 0,'3'0'108'31,"9"4"-8"-31,6 13-72 0,0 7 0 16,4 11-3-1,-6 2 0-15,-9 6-3 16,-7-5 0-16,-4 3-14 31,-18-10 1-31,-8-2-9 0,0-9 0 16,1-7-65-1,-4-13 2-15,18 0-71 31,0-30-13-31,4-12 70 16</inkml:trace>
  <inkml:trace contextRef="#ctx0" brushRef="#br0" timeOffset="272225.7621">19478 10790 209 0,'18'-10'124'31,"15"0"-5"-31,16-3-141 16,-1-5 0-16,4 8-99 16,-11 6-8-1,-13 1 25 1</inkml:trace>
  <inkml:trace contextRef="#ctx0" brushRef="#br0" timeOffset="272575.7656">19944 10711 195 0,'7'7'123'15,"8"10"-5"-15,4 12-100 16,-5 5 1-16,-2 7-6 31,-9 5 0-31,2-12-8 0,-2-10 2 16,-3-7-7-1,0-13 0 1,8-4 0-16,-1 0 0 15,11-14 0 1,12-14 0 0,3-6 0-16,14-18 0 0,-5 0 0 15,-5 0 0 1,-15 4-130-16,-7 7-4 15,-4 2-13 1</inkml:trace>
  <inkml:trace contextRef="#ctx0" brushRef="#br0" timeOffset="273265.7725">21126 10669 94 0,'-8'0'87'16,"-7"0"-4"0,-3 18-65-16,-2 6 0 0,6 12 1 31,3 5 2-31,11 0 24 15,0 4-2 1,31-17-9-16,-3-8 0 16,10-16-27-1,-5-4 1-15,-4-4-8 16,-14-19 0-16,-3-8 0 15,-12-4 0 1,-15-4-3-16,-8 12 1 16,-2 7-50-1,2 8 1-15,5 12-80 16,7 0-11-1,7 12 51-15</inkml:trace>
  <inkml:trace contextRef="#ctx0" brushRef="#br0" timeOffset="273625.7761">21381 10687 184 0,'7'0'114'15,"1"0"-7"-15,3 24-98 0,0 8 0 32,1 9 9-32,-2 11 1 15,-3-3 0 1,2-1 1-16,-6-9-15 15,1-6 2 1,3-11-7-16,0-16 0 16,12-6 0-1,7-18 0-15,11-20 0 16,12-20 0-16,6-5 0 15,-4-5 0 1,-2 9-98-16,-9 11-2 16,-10 12-40-1,-8 19-10-15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8:58:32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8088 4435 114 0,'0'0'88'0,"8"4"-4"15,40-1-51-15,53 4 0 16,68-7 8-1,65 0-2-15,58 0-23 32,24 0 0-32,-13 0-22 0,-40 0 1 15,-48 0-114 1,-55 0-6-16,-57-10-4 15</inkml:trace>
  <inkml:trace contextRef="#ctx0" brushRef="#br0" timeOffset="470.0047">7918 5029 151 0,'4'0'105'16,"55"0"-8"-16,67-5-73 15,88-13 0 1,93-20-3-16,56 0 0 16,28 4-38-16,-17 5 0 15,-71 17-100 1,-62 0-10-16,-89 12 19 15</inkml:trace>
  <inkml:trace contextRef="#ctx0" brushRef="#br0" timeOffset="1102.0112">9145 5020 117 0,'0'-7'107'0,"0"-3"-7"16,0-15-66-1,0 4 3-15,0 1-25 16,0-1 1-1,0 7-18-15,0 14 1 16,0 7 3 0,0 48 0-16,3 63 9 15,1 73 0-15,-4 71 0 31,0 64 1-31,-15 33-3 0,-4 1 1 16,-10-34-7 0,-8-60 0-16,7-61-82 15,-1-58-1 1,10-43-42-1,10-44-9-15</inkml:trace>
  <inkml:trace contextRef="#ctx0" brushRef="#br0" timeOffset="1872.0189">9228 4328 73 0,'0'7'78'31,"0"7"-2"-31,0 7-44 16,-3 9 1-16,3-5 16 15,0-1 0 1,0-13-9-16,0-11 0 16,0-18-26-1,0-44 1-15,0-28-10 16,12-41 2-1,2-36-7-15,1-23 0 16,-4-24 0 0,-7-7 0-16,-4-2 0 15,0 23 0-15,0 27 0 16,-11 28 0-1,0 24-7-15,0 23 1 32,0 26-72-32,11 20-2 0,0 28-50 31,26 24-13-31,11 24 83 0</inkml:trace>
  <inkml:trace contextRef="#ctx0" brushRef="#br0" timeOffset="2852.0287">8648 7248 78 0,'11'0'71'0,"11"8"-1"16,16 30-50 0,9 28 1-16,-2 23 12 15,-4 22 1 1,-8 3 2-16,-14-3 3 15,-5-22-3 1,-10-27 1-16,-4-20-20 16,0-28 2-16,0-14-19 15,-4-31 0 1,4-38 0-1,33-28 0-15,30-21 0 16,15-6 0-16,11 13 0 31,-19 29 0-31,-30 18 0 0,-40 33 0 16,-51 24 0-1,-56 7 0-15,-49 36-116 16,4 22-2 0,18-3-26-1</inkml:trace>
  <inkml:trace contextRef="#ctx0" brushRef="#br0" timeOffset="9422.0944">11056 4120 0 0,'6'-3'20'15,"6"-4"1"1,-1-7-1-16,-4 3 14 16,1 1 1-16,-8 0-6 15,0 4 1-15,0 2-13 16,-8-4 0-1,-3 8 1 1,-4 0-1-16,1 0-7 16,6 0 1-16,8 0-3 31,0 8 2-31,15 8 1 0,18 6 2 15,4 9-8 1,-4-6 1-16,1-1 6 16,-16 7 0-1,-14-4 1 1,-4 4 1-16,-33-3-10 15,-8-7 0 1,-3-4-50-16,6-14 1 0,10-3-63 31,12-17-8-31,16-17 52 0</inkml:trace>
  <inkml:trace contextRef="#ctx0" brushRef="#br0" timeOffset="9582.096">11104 4024 129 0,'18'-7'94'0,"12"-7"-6"16,21-8-129 0,8 5 0-16,-3 1-53 15,-12 6-4-15</inkml:trace>
  <inkml:trace contextRef="#ctx0" brushRef="#br0" timeOffset="9962.0998">11589 3864 134 0,'7'11'98'0,"1"9"-6"15,2 11-76 1,5 14 1-16,-3 1 4 15,-5-4 1 1,-3-12 11-16,-1-9 1 16,4-11-13-1,5-10 2-15,14-37-23 16,14-22 0-1,20-21-28-15,11-6 2 16,2 2-104 0,-3 11-8-16,-10 11 18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8:59:46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9673 2747 159 0,'4'10'112'0,"8"25"-7"16,6 24-86-16,4 20 0 15,-3 8-8 1,-1 6 0-16,-7-3-4 15,-7-17 1 1,0-18-9-16,-4-10 0 16,0-24-108-1,0-17-4 1,0-8-17-16</inkml:trace>
  <inkml:trace contextRef="#ctx0" brushRef="#br0" timeOffset="290.0029">9163 2792 165 0,'18'-8'116'16,"34"-2"-8"0,44-7-90-16,41 0 1 0,26 14-12 15,8 6 1 1,-27 38-2-16,-36 22 0 15,-42 16 6 1,-50 11 0 0,-25 7 0-16,-50 0 0 15,-15-10-8 1,-11-14 2-16,12-22-75 15,9-16 0 1,19-25-65-16,23-10-14 16,19-35 77-16</inkml:trace>
  <inkml:trace contextRef="#ctx0" brushRef="#br0" timeOffset="730.0073">10303 3214 178 0,'8'24'130'16,"6"25"-7"-16,-2 9-92 15,-6 11 0 1,-1-16-23 0,-1-12 2-16,-4-23-10 15,3-18 0-15,-3-12 0 31,0-39 0-31,0-25 0 0,0-28 0 32,0-13 0-32,0 1 0 0,0 17 0 15,7 16 0 1,8 28 0-1,8 20 0-15,-1 14 0 16,4 21 0 0,3 10 0-16,13 32 0 0,-6 17 0 31,9 24 0-31,-8 0 0 15,-3 7 0-15,-9-14 0 16,-7-3 0 0,-7-18 0-16,-2-6 0 15,-3-16-14 1,-6-8 2-16,0-11-118 15,0-14-4 1,-22-17-2-16</inkml:trace>
  <inkml:trace contextRef="#ctx0" brushRef="#br0" timeOffset="920.0092">10266 3127 239 0,'14'0'133'0,"24"0"-4"0,32 0-125 31,8 0 2-31,8 0-39 0,-1 0 2 16,-4 0-100 0,-2-7-7-1,1-13 23-15</inkml:trace>
  <inkml:trace contextRef="#ctx0" brushRef="#br0" timeOffset="1200.012">11611 2539 172 0,'-4'-3'107'15,"-29"3"-7"1,-23 0-84-16,-18 23-1 16,-18 27 11-16,2 18 1 15,5 19-9 1,22 13 1-16,38 1-14 15,25-11 1 1,48-15-6-16,29-18 0 16,31-20 0-1,18-19 0-15,11-14-114 16,3-4-2-16,-13-12-28 15</inkml:trace>
  <inkml:trace contextRef="#ctx0" brushRef="#br0" timeOffset="1780.0178">8792 4010 186 0,'81'0'129'16,"71"-4"-6"-16,93-3-96 15,74 4 1 1,58 3-20-16,34 0 2 15,12 0-79 1,-16 0 1 0,-22 0-66-16,-48 0-13 0,-52 0 74 31</inkml:trace>
  <inkml:trace contextRef="#ctx0" brushRef="#br0" timeOffset="2640.0264">9925 6663 56 0,'4'24'54'16,"4"25"-1"-16,-5 30-54 15,-3 42 1-15,4 42 14 16,-11 34 0-1,-8 43 10 1,4 36 0-16,4 36 3 16,0 29 0-16,-1 20 6 31,-4 6 0-31,-6-4-14 0,-19-27 1 31,3-18-36-31,-2-42 0 0,9-47-89 16,9-56-8-1,7-72 14-15</inkml:trace>
  <inkml:trace contextRef="#ctx0" brushRef="#br0" timeOffset="3480.0348">9800 6719 102 0,'37'-4'80'0,"37"-12"-4"15,52-6-56 1,34-5-1-16,39-4 6 16,16-4-1-1,11 7-10 1,-1 4 1-16,-10 0-10 15,-12 10 1 1,-21 6-5-16,-22 6 1 0,-23 2-1 31,-26 0 0-31,-19 0-2 16,-22 14 1-16,-17 13-2 15,-9 8 0 1,-18 9 1 0,-7 19 1-16,-7 20 1 15,-9 17 1-15,0 11-2 16,-3 31 0-1,0 13 1-15,0 19 0 16,0 16 2 0,0 15 1-16,4 15 3 15,8 26 0 1,-2 18 1-16,5 2 1 15,-7 7 2 1,-1 3 1-16,-3 5 2 16,-1-5 0-16,-3 8-7 15,0-4 0 1,0-16-54-16,0-29 0 15,16-35-82 1,-2-45-11 0,-3-57 49-16</inkml:trace>
  <inkml:trace contextRef="#ctx0" brushRef="#br0" timeOffset="4490.0449">9629 10532 120 0,'0'-8'92'31,"0"-2"-4"-31,0 0-72 0,-4-1 2 16,4 8-12-1,0 3 1-15,0 0-6 16,0 24 1-16,12 25 3 31,13 27 1-31,-2 24 1 0,-1 25 0 31,-4 12 4-31,-6 16 0 0,-6 3-1 32,-6-1 0-32,0-6-6 15,0-9 1-15,-6-9-2 16,2-18 0-1,-4-11 0-15,1-10 1 0,0-16-3 32,-4-7 1-32,3-16-2 15,5-15 0-15,3-1 10 16,3-13 0-1,53-12 5 1,48-12 0-16,66 0-8 16,56-32 0-16,45-3-5 15,21-6 1 1,4-1-3-16,-11 8 0 15,-25-1 0 1,-35 7 0-16,-39 15 0 16,-27 2 0-1,-52 4 0-15,-33 7 0 16,-22 0 0-16,-30 0 0 15,-10 0 0 1,-9 0 0-16,1 0 0 16,-4 0 0-1,0 0 0-15,0 0 0 16,0 0 0-1,0-25 0 1,0-32 0-16,7-33 0 16,8-35 0-1,-1-21 0-15,-5-9-11 0,-2 2 1 16,-7 11-120-1,-4 14-3 1,-3 15-5-16</inkml:trace>
  <inkml:trace contextRef="#ctx0" brushRef="#br0" timeOffset="5240.0524">9796 7452 74 0,'4'0'102'0,"0"0"-6"16,-2 4-36-1,-2-4 0-15,-14 2-29 16,-45-2 1 0,-41 0-28-1,-22 0 1-15,-16 0-125 16,5 0-5-1,26 0-10-15</inkml:trace>
  <inkml:trace contextRef="#ctx0" brushRef="#br0" timeOffset="5730.0573">9703 8158 214 0,'0'-4'127'0,"-11"-9"-5"16,-37-4-116-1,-19 0 1-15,-37-8-54 16,-25 15 1-1,-4 10-79 1,4 0-10-16,24 6 48 0</inkml:trace>
  <inkml:trace contextRef="#ctx0" brushRef="#br0" timeOffset="6220.0622">9907 8881 173 0,'-10'0'119'15,"-35"-4"-7"1,-37-2-96-16,-32 6 2 0,-31 0-61 31,-3 0-1-31,3 3-73 16,27 4-10-16,25-3 47 15</inkml:trace>
  <inkml:trace contextRef="#ctx0" brushRef="#br0" timeOffset="6710.0671">9814 9460 173 0,'-18'0'112'16,"-38"0"-6"-16,-44 0-100 16,-29 9 0-16,-23 8-97 15,-11 0-2 1,11-2-26-1</inkml:trace>
  <inkml:trace contextRef="#ctx0" brushRef="#br0" timeOffset="7170.0717">9611 10023 230 0,'-45'-4'129'15,"-40"1"-3"-15,-48-1-139 16,-27 4 1 0,-14-3-114-16,12 6-6 15,10 16 6-15</inkml:trace>
  <inkml:trace contextRef="#ctx0" brushRef="#br0" timeOffset="7590.0759">9556 10604 216 0,'-19'0'132'16,"-26"0"-6"-16,-36-3-114 16,-30-4 0-1,-16 7-32-15,-2 0 0 0,7 0-96 31,22 3-5-31,30 8 0 16</inkml:trace>
  <inkml:trace contextRef="#ctx0" brushRef="#br0" timeOffset="7990.0799">9648 11103 221 0,'0'0'126'0,"-4"0"-5"15,-29-7-113 1,-30 4 1 0,-29 3-5-16,-20 0 1 0,-14 6-30 15,0 5 0 1,11 1-71-16,23 2-2 15,36 8-15 1,27-1-5 0</inkml:trace>
  <inkml:trace contextRef="#ctx0" brushRef="#br0" timeOffset="8330.0833">9625 11739 245 0,'-34'7'133'16,"-29"6"-4"-16,-43 13-128 15,-31 8 2-15,-23 10-3 31,-14 1 0-31,5 1-54 0,15-4 1 16,26-12-80 0,28-19-10-16,48-22 53 15</inkml:trace>
  <inkml:trace contextRef="#ctx0" brushRef="#br0" timeOffset="11278.1135">8081 7175 68 0,'-15'0'63'16,"-3"25"0"-1,10 9-50-15,5 8 2 0,6 3 35 31,30-21 0-31,19-20 11 0,11-11-2 16,-11-41-33 0,-22-12 0-16,-30 1-34 15,-11 8 1 1,-37 19-57-1,-11 26-2-15,-8 6-54 0,10 27-13 16,17 18 60 0</inkml:trace>
  <inkml:trace contextRef="#ctx0" brushRef="#br0" timeOffset="11610.117">8252 7878 148 0,'-4'0'94'0,"-4"14"-6"15,-3 13-149-15,7 22-2 16,4 12-33 0,4 13-3-16</inkml:trace>
  <inkml:trace contextRef="#ctx0" brushRef="#br0" timeOffset="12120.1221">7882 8760 49 0,'0'0'75'0,"29"0"-1"15,15-10-40-15,19-1-1 16,4 4-21 0,-4 7 0-16,-19 0 2 15,-32 28 0 1,-12 3 5-16,-41 7-1 15,-11 4-13 1,0 0 1-16,26-8-5 16,26-6 1-1,15-5-41 1,51-2 0-16,20-4-64 0,6 12-8 15,1-16 47 1</inkml:trace>
  <inkml:trace contextRef="#ctx0" brushRef="#br0" timeOffset="12960.1305">7840 9503 97 0,'0'-2'80'0,"0"-6"-5"16,12 1-63 0,9-3-1-16,24 6-4 15,0 1-1 1,3 0-5-16,-19 3 2 15,-10 0 9 1,-12 14 0-16,-7 7-2 16,-7-1 0-1,-1 1-11-15,5 6 0 16,3-6 1-1,7 4 1-15,8-4 5 16,-15 6 1-16,0 1-13 31,-22 7 1-31,-8-1-91 0,-3 4-7 16,3-4 8-1</inkml:trace>
  <inkml:trace contextRef="#ctx0" brushRef="#br0" timeOffset="13330.1342">7791 9994 129 0,'0'0'98'16,"-3"12"-7"-1,-4 13-69-15,7 4 0 16,0 0 6-16,23-12-1 15,13-6-35 1,9-11 0-16,7-4-108 16,-8-23-8-1,-11-8 18-15</inkml:trace>
  <inkml:trace contextRef="#ctx0" brushRef="#br0" timeOffset="13450.1354">7885 10203 152 0,'0'24'100'0,"11"21"-7"16,15 14-178-1,11 13-5-15,4-6-16 16</inkml:trace>
  <inkml:trace contextRef="#ctx0" brushRef="#br0" timeOffset="13940.1412">7904 10660 184 0,'21'0'109'16,"13"7"-5"0,11 7-96-16,-9 9 1 31,-21 5-11-31,-11 10 1 0,-15-3-81 15,-26-7-3 1,-11-8-28-16,-1-20-4 16</inkml:trace>
  <inkml:trace contextRef="#ctx0" brushRef="#br0" timeOffset="14040.1422">7900 10677 155 0,'29'-10'100'31,"27"-8"-7"-31,14-3-141 0,23 4-1 16,-19 7-52-1,-11 10-5 1,-20 0 62-16</inkml:trace>
  <inkml:trace contextRef="#ctx0" brushRef="#br0" timeOffset="14390.1457">7981 11023 104 0,'-18'7'99'16,"-5"24"-5"0,-3 21-63-16,12 10 0 15,14 7 2 1,14-9-2-16,35-17 1 15,-1-21 0-15,0-22-21 32,-3-4 2-32,-24-20-16 0,-13-7 2 15,-8 10-30 1,-29 11 0-16,-16 10-99 15,7 3-7 1,13 21 22 0</inkml:trace>
  <inkml:trace contextRef="#ctx0" brushRef="#br0" timeOffset="14860.1504">7836 11860 149 0,'27'0'102'16,"6"0"-8"0,16 0-81-16,-2 7 1 15,-2 7 4 1,-12 3 0-1,-12 1 1-15,-5 2 1 16,-12 8-10 0,-4 6 1-1,0 11-9-15,-7-3 0 0,-6-1-33 16,3-2 1-1,2-6-93-15,5-10-8 16,-8-14 26 0</inkml:trace>
  <inkml:trace contextRef="#ctx0" brushRef="#br0" timeOffset="15000.1518">7907 12151 225 0,'15'0'129'0,"26"-10"-4"15,24-1-148-15,14-3 1 16,6 0-104-1,-4-3-8-15,-6-7 22 16</inkml:trace>
  <inkml:trace contextRef="#ctx0" brushRef="#br0" timeOffset="15810.1599">12769 9351 186 0,'101'0'116'15,"66"-3"-7"1,82-10-159-1,28 2 1-15,12 1-66 16,-8-1-9 0,-11-14 62-16</inkml:trace>
  <inkml:trace contextRef="#ctx0" brushRef="#br0" timeOffset="16350.1653">15066 8386 180 0,'0'-3'110'0,"8"-1"-6"16,-1 4-95-1,12 7 1-15,14 34 9 16,3 22 0 0,10 17 1-16,-6 6 1 0,-6-10-12 31,-5-7 1-31,-10-20-10 15,-5-18 0-15,5-23 0 16,0-8 0 0,6-46 0-16,13-29 0 0,-1-19 0 31,0-17 0-31,-8 4-36 15,-3 20 1 1,-11 21-96-16,-1 25-8 16,2 24 28-1</inkml:trace>
  <inkml:trace contextRef="#ctx0" brushRef="#br0" timeOffset="16640.1682">15807 8715 152 0,'8'14'128'16,"3"3"-9"-1,7 5-79-15,19-8 1 16,11-2-28 0,-3-12 0-1,-5-16-11-15,-17-9 1 0,-19-9-3 31,-8-1 0-31,-33 3 0 16,-19 5 0-16,-10 17-6 16,3 10 2-1,3 3-36-15,19 28 0 16,27 1-88-1,14-2-8-15,26-9 31 0</inkml:trace>
  <inkml:trace contextRef="#ctx0" brushRef="#br0" timeOffset="17060.1724">16262 8576 163 0,'5'0'117'16,"2"22"-7"-16,8 12-80 15,3 4 1 1,5-3-9-16,-1-8 0 16,7-9-15-1,0-12 2-15,2-6-9 16,-2-17 0-1,-3-14 0 1,-8-11 0-16,-5-6 0 16,-7 6 0-16,-2 15 0 15,-4 9 0-15,0 18 0 16,0 0 0-1,4 26 0 1,-1 11 0-16,8 15 0 16,1-3 0-16,2-1 0 31,1-9 0-31,-4-10-45 15,4-11 2-15,0-18-88 16,0 0-11-16,3-44 41 16</inkml:trace>
  <inkml:trace contextRef="#ctx0" brushRef="#br0" timeOffset="17240.1742">16807 8449 196 0,'11'0'129'15,"4"16"-8"-15,11 19-100 16,0 14 1-16,-1 6-15 15,-2 5 0 1,3-5-20 0,-4-10 1-16,-10-8-116 15,-12-15-6-15,0-22 1 16</inkml:trace>
  <inkml:trace contextRef="#ctx0" brushRef="#br0" timeOffset="17380.1756">16762 8439 205 0,'41'-12'121'16,"26"-8"-7"-1,36-4-153-15,28-10-2 32,-2 9-76-32,-4-3-11 0,-21 1 44 31</inkml:trace>
  <inkml:trace contextRef="#ctx0" brushRef="#br0" timeOffset="18220.184">16626 8449 143 0,'0'-4'113'16,"0"0"-8"-16,0 2-75 15,29-2-2 1,26 0-22-16,31-3 1 16,17 5-120-1,1-2-4-15,-8-3-9 16</inkml:trace>
  <inkml:trace contextRef="#ctx0" brushRef="#br0" timeOffset="19100.1928">12481 9339 137 0,'-7'0'110'16,"-1"0"-8"-16,-3 0-86 15,8 0 0 1,3 0-3 0,25 0 0-16,42 6-1 15,30 0 0-15,21 1-125 16,12-7-4-1,-19 0-9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9:04:40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23015 17991 418 0,'33'3'52'0,"18"-3"-32"0,9 0 1 15,7-17-21 1,10-3 0-16,-10-8 0 15,-15-3 0 1,-15-1 0 0,-18-12 0-16,-5 8-46 0,-7-1 1 31,-7-1-87-31,0 4-9 0,0-2 42 31</inkml:trace>
  <inkml:trace contextRef="#ctx0" brushRef="#br0" timeOffset="350.0035">22774 17483 233 0,'0'0'108'16,"-4"0"-3"-1,4 3-186-15,0 1-1 16,0-1-32 0,0-1-7-16,4-2 73 0</inkml:trace>
  <inkml:trace contextRef="#ctx0" brushRef="#br0" timeOffset="600.006">23340 17476 213 0,'0'0'71'16,"0"0"-4"0,0 0-185-16,0 0-11 15,-4 3 51-15</inkml:trace>
  <inkml:trace contextRef="#ctx0" brushRef="#br0" timeOffset="1110.0111">22711 17178 48 0,'-19'0'65'16,"-14"0"-1"-16,-19 0-36 31,-11 8 1-31,4 18-12 0,4 20-1 31,6 19-11-31,15 15 2 0,17 27-3 16,13 4 0-1,8 0-2 1,25-1 1-16,15-3 4 16,0-41 1-1,5-11 3-15,-1-6 2 0,15-8 5 31,22 8 1-31,22 7 7 16,31-18 0-16,6-18-4 16,63-20 1-1,27-34-7-15,10-43 0 16,-7-37-10-1,-103 41 2-15,-60 1-8 16,11-45 0 0,-41-36 0-16,-66 11 0 15,-78 0-2 1,-70 18 1-16,-52 20-104 15,-22 27-2 1,-5 23-34-16,24 18-10 16</inkml:trace>
  <inkml:trace contextRef="#ctx0" brushRef="#br0" timeOffset="4140.0414">3163 15596 10 0,'11'-10'53'16,"3"-7"1"-1,13-7-14-15,-9 3-1 16,-7 1-19-1,-8-1 0 1,-3 3-16-16,-11 8 0 0,-10 3-4 16,-13 0 1-1,-3 4-1-15,0 3 1 16,-7 0-1-1,-4 3 0 1,-4 14-1-16,0 12 1 16,-4 8-1-1,2 8 1-15,-3 11 1 16,9 6 1-16,7 14 1 15,8 0-1 1,11 4 6-16,14-15 2 16,8-3 17-1,30-9-1-15,18-16-4 16,14-16 2-1,17-7-18-15,2-14 0 16,1 0-19 0,-12-4 0-16,-13-10-42 15,-6 1-3-15,-15-1-36 16,-2-3-5-1,-20-5 50 1</inkml:trace>
  <inkml:trace contextRef="#ctx0" brushRef="#br0" timeOffset="4430.0443">2707 15919 101 0,'0'-4'76'16,"15"-3"-3"-16,18-3-73 15,13-1 1 1,11 1-25-16,7 3 0 0,2 3-51 31,-2-5-2-31,3 5 26 16</inkml:trace>
  <inkml:trace contextRef="#ctx0" brushRef="#br0" timeOffset="4790.0479">3596 15825 18 0,'-9'0'38'15,"-4"0"0"1,-9 0-30-16,-8 0 3 16,-4 14-1-1,1 6 2 1,-3 8 3-16,5 10 1 0,6 3 7 31,14-2 0-31,11 2 11 0,15-12 1 16,21-19-5-1,9-10 1 1,7-8-15-16,-5-19 2 15,-2-15-10 1,-15 8 0-16,-16 0-35 0,-14 6 3 16,-33 7-81-1,-15 14-7 1,-15 7 24-16</inkml:trace>
  <inkml:trace contextRef="#ctx0" brushRef="#br0" timeOffset="5670.0567">3774 16644 76 0,'0'0'88'0,"0"0"-3"16,0 0-44 0,0 0 0-16,14-9-16 15,5-23 3 1,3-9-19-1,-4-15 1-15,12-9-9 16,-4-11 0 0,3-20-5-16,9-16 1 0,7 1 2 31,-1-10 0-31,-3 7 6 15,-1 7 0-15,-10 11-1 16,-8 16 1 0,-7 14-4-16,-4 11 1 15,-11 14-2 1,0 5 1-16,0 9-2 15,0 6 1 1,0 4-10-16,-3 2 1 16,3 13-2-1,0 2-1-15,0 20 9 16,3 21 0-16,8 19 2 15,0 22 0 1,5 1 1-16,-2 3 0 16,1-12 5-1,1-15 1-15,-2-15 17 16,4-20-1-1,-3-9 4-15,7-12 0 16,0-3-13 0,1-14 0-1,-2-20-9-15,2-16 1 0,-12-8-5 31,-4-7 0-31,-3-5-3 0,-4 12 1 16,0 6-17 0,0 14 0-1,0 13-66-15,0 8-3 16,0 13-33-1,0 4-7-15,12 0 82 0</inkml:trace>
  <inkml:trace contextRef="#ctx0" brushRef="#br0" timeOffset="6000.06">4740 15659 31 0,'0'14'54'0,"-4"13"2"16,-3 11-24-1,0 8 0-15,7-9 14 16,0-8-1-1,7-17-15 1,19-12 0-16,15 0-14 0,3-26 0 16,-3-6-4-1,-15-2 1-15,-15-5-34 16,-11 16 0-1,-22 2-88 1,-30 10-9-16,-15 8 20 16</inkml:trace>
  <inkml:trace contextRef="#ctx0" brushRef="#br0" timeOffset="7350.0735">1936 15313 10 0,'0'-4'39'15,"0"0"0"-15,4-2-21 16,7 0-2-1,2 6-9-15,-3 0 0 16,0 0-7-16,2 0 0 16,-1 16 5-1,3 12 1-15,14 21 6 31,0 6 2-31,7 17 0 0,-3 19 1 16,1 3-6 0,1 5 1-16,-9-9-1 15,2-3 0 1,-2-21 16-1,-6-15 0-15,-4-16 13 0,-8-21-2 16,4-10-14 0,-2-4-1-16,-3-32-20 15,-2-26 1 1,-4-12-5-1,0-16 1-15,0-4 1 16,0-6 0 0,-4-2 0-1,4-3 1-15,0 8 0 16,0 0 0-16,0 10 0 15,0 0 1-15,-11 13-1 16,3 12 1 0,5 9-2-1,-1 18 1-15,1 7-6 16,-1 11 1-1,4 5-3-15,0 4-1 16,7 4 5-16,34 0 0 16,11 0 4-1,29 0 0-15,31 0 0 16,28 0 2-1,24-3-2-15,24-14 1 16,15-6 1 0,13-6 1-16,2 1 1 15,-10-3 1 1,-16 7-1-16,-29-3 1 15,-34 9-4-15,-32 5 0 16,-27 5-2 0,-29 8 1-1,-15 10 2-15,-15 31 0 16,-8 22-3-1,1 13 1 1,-4 14-41-16,0-10 2 0,8-7-67 31,3-28-9-31,15-28 42 0</inkml:trace>
  <inkml:trace contextRef="#ctx0" brushRef="#br0" timeOffset="8060.0806">2044 14458 48 0,'-8'0'47'0,"-7"0"2"0,5 0-53 31,3 0-1-31,3 4 7 16,4 6 1-1,7 1 15-15,41 3 2 16,45 0 11 0,63-8-1-16,66-2-2 15,67-4 1 1,51-7-14-16,31-10 1 15,10-1-11-15,-18 1 1 16,-41 3-22 0,-51 3 0-16,-53 5-77 15,-63 6-6 1,-47 0 16-16</inkml:trace>
  <inkml:trace contextRef="#ctx0" brushRef="#br0" timeOffset="8700.087">3444 13410 73 0,'0'0'58'15,"0"0"0"-15,8 14-61 16,-1 38 1 0,4 35 3-1,-4 30 1-15,2 35-60 16,-7 21-1-1,-2 0-1-15</inkml:trace>
  <inkml:trace contextRef="#ctx0" brushRef="#br0" timeOffset="9500.095">5915 14431 14 0,'-4'0'40'16,"4"0"0"-16,0 0-7 15,4 0-1-15,25 0-4 16,23 0 0-16,15 3-24 16,14-3-1-1,5 0-11 1,2 0 0-16,-10 0-43 15,-7 0-2 1,-13 0-7 0</inkml:trace>
  <inkml:trace contextRef="#ctx0" brushRef="#br0" timeOffset="9720.0972">5837 14604 75 0,'0'3'68'31,"0"8"-2"-31,33 7-61 16,37-4 2-1,23-5-39-15,41-2 0 16,24 0-38-16,13-4 1 15</inkml:trace>
  <inkml:trace contextRef="#ctx0" brushRef="#br0" timeOffset="10220.1022">7818 14425 152 0,'0'-5'93'16,"-33"5"-5"-1,-27 0-92-15,-26 7 0 16,-17 17 0-16,0 15 0 15,9 9 1 1,28 7 1-16,47-3 7 16,47-6 2-1,75-15 0-15,64-11 0 16,58-16-8-1,31-4 0-15,15 0-90 16,-16-4-6-16,-25-4-3 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9:06:49.2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18513 2287 37 0,'0'-4'61'16,"6"-3"3"0,-6 0-38-16,7-3 0 15,0 3-13 1,4 7-1-1,0 0-4-15,0 21 1 0,5 11 0 16,-2 11 0 0,4 3 0-16,-3-2 0 15,3 5-2 1,-3-10-1-1,4 6-2-15,-4-7 1 16,-1-11 5 0,-2-6-1-16,-6-3 14 15,3-12 1-15,-2-2-2 16,4-4-1-1,4-18-16-15,14-20 1 16,5-18-2 0,3-12-1-16,4-9 0 15,-5 1 1 1,-2 4-3-16,-8 13 1 15,-11 10-10 1,-4 18 0-16,-3 11-43 16,-2 13-1-16,3 7-60 15,-3 0-11 1,5 7 49-1</inkml:trace>
  <inkml:trace contextRef="#ctx0" brushRef="#br0" timeOffset="320.0032">19199 2335 58 0,'-3'0'75'32,"3"0"-4"-32,0 3-34 15,8 1-1-15,21 0-11 16,12-2 1-1,11-2-17-15,3 0 1 16,1 0-16 0,-4 0 0-16,-16 0-56 15,-10 0-1 1,-7 0-31-16,-8 0-2 15</inkml:trace>
  <inkml:trace contextRef="#ctx0" brushRef="#br0" timeOffset="530.0053">19222 2518 117 0,'0'4'96'0,"29"-4"-5"16,19 4-76-1,12-4 2 1,10 0-31-16,-3 0-1 0,-8 6-78 31,-11 1-6-31,-7-4 15 0</inkml:trace>
  <inkml:trace contextRef="#ctx0" brushRef="#br0" timeOffset="940.0094">20055 2314 84 0,'0'11'86'16,"0"12"-5"-1,4 6-53 1,-4 1-1-16,0 5-11 15,0 0 0-15,0-4-10 16,0 0 1-16,0-11-12 16,0 2 0-1,0-8-81 1,0-7-6-16,0-4-7 15</inkml:trace>
  <inkml:trace contextRef="#ctx0" brushRef="#br0" timeOffset="1400.014">20011 2038 159 0,'0'0'94'31,"-4"-4"-6"-31,4 4-112 0,0 0 0 15,0 0-67 1,0 4-5 0,0 9 16-16</inkml:trace>
  <inkml:trace contextRef="#ctx0" brushRef="#br0" timeOffset="1880.0188">20330 2317 50 0,'7'12'70'0,"0"5"-3"16,4 10-35 0,0 1 0-16,8 3-8 15,-8 1 2-15,0-9-9 31,0-2 1-31,-4-3-6 0,-2-5 0 16,-2-6 2 0,1-4 0-16,-1 1 0 15,4-4 0 1,-3 0-6-1,4-21 0-15,4-10-5 0,-2-14 0 16,8-4-1 0,9 2 0-16,6-2-2 31,15 11 0-31,7 0-13 15,8 20 1-15,5-3-102 16,2 15-7 0,-16 2 4-1</inkml:trace>
  <inkml:trace contextRef="#ctx0" brushRef="#br0" timeOffset="2500.025">22022 2231 52 0,'0'0'68'0,"-15"11"-2"16,-11 16-38-1,4 5 1 1,0 5 0-16,7 2 0 16,15-11 1-1,0-12 0-15,33-9-8 16,8-7-2-1,7-2-10-15,-4-19 1 16,-10-14-6 0,-19 0 0-16,-15-3-15 15,-11 4 0-15,-30 2-54 16,-7 14 1-1,-11 15-46-15,3 3-8 16,4 0 61 0</inkml:trace>
  <inkml:trace contextRef="#ctx0" brushRef="#br0" timeOffset="3110.0311">20440 2380 39 0,'0'11'63'0,"4"12"1"16,-4 13-28 0,3 8 0-16,-3-2-9 15,0-5 0 1,0-5-11-16,0-11 0 15,0-4-3 1,-3-9 0 0,3-6-14-16,0-2 0 15,-4 0-51 1,4-14-2-16,0-13-41 0,0-4-4 15,0-8 51 1</inkml:trace>
  <inkml:trace contextRef="#ctx0" brushRef="#br0" timeOffset="3470.0347">20507 2196 87 0,'19'-6'86'32,"18"-4"-3"-32,26-4-62 0,3 7-1 15,1 7-15 1,-8 0 0-1,-18 17-3-15,-26 10 1 16,-15 5 1 0,-18 6 1-16,-27-6 0 15,-7-8 1 1,0-7-2-16,4-7 1 15,8-6-9-15,10-4 0 16,19 0 3 0,11 6 1-16,14 8 9 15,27 7 1 1,11 10-5-1,0 4 0-15,-4 3-1 16,-3 3 0-16,-16-2-10 31,-7-5 2-31,-7 0-93 0,-4-2-9 16,8-1 2-1</inkml:trace>
  <inkml:trace contextRef="#ctx0" brushRef="#br0" timeOffset="4480.0448">22326 2141 37 0,'0'0'59'0,"0"11"2"15,0 13-31 1,0 7 2-16,11 7-7 16,-4 7 2-1,3-6-10-15,-1-8 0 16,-6 0-10-16,1-8 0 15,-4-9 5 1,0-4-1-16,4-6 2 16,-1-4 1-1,8 0-10 1,4-14 1-16,8-7-8 15,-2 1 1-15,6-1 0 32,-5 15 1-32,-4 6 3 0,1 0 1 15,-4 10-1 1,8 14 1-16,-9 0-4 15,-3 4 1 1,0-7-50 0,0-4-1-16,3-7-55 15,-2-10-5 1,7 0 55-16</inkml:trace>
  <inkml:trace contextRef="#ctx0" brushRef="#br0" timeOffset="4990.0499">22885 2438 116 0,'3'8'93'31,"1"6"-5"-31,0 3-74 16,-1 0 2-1,1-3-3-15,-4 0 1 16,0 3 1-16,4-17 1 15,11 0-10 1,0-21 1-16,7 4-7 16,4-10 1-1,4 3-4-15,-5 2 1 16,5 8 0-1,-4 7 0-15,-7 7 3 16,-5 0 0 0,-6 11 2-16,-1 9 1 15,-7 6 2-15,0-3 1 31,0-5 6-31,0-5 0 0,0-5-4 32,0-8 1-32,15 0-10 0,0-21 1 15,10 3-3 1,-2 1 0-1,6 11 2-15,2 6 0 0,-6 6 2 32,4 18 1-32,5 0 1 0,4 11 0 31,2-7-60-31,8-4-1 15,4-3-68 1,-4-8-13-16,-4-13 67 16</inkml:trace>
  <inkml:trace contextRef="#ctx0" brushRef="#br0" timeOffset="7396.0745">18451 3612 54 0,'0'0'66'16,"0"-3"-2"-16,0-4-48 15,-10 0-1 1,-3 4-10 0,-5-1 0-16,0 4-2 15,-4 0-1 1,-4 0 0-16,-4 17 0 0,-2-1 3 15,9 9-1 1,5 3 2 0,3 3 0-16,15 3 12 15,0-9 1 1,10-8 4-16,20-6 2 15,8-11-9 1,6 0 2-16,4-25-7 16,0-9-1-1,-7-4-5-15,-7-7 0 16,-9 0-2-16,-10-7 1 15,-4 4-3 1,-11 2 0-16,0 5-2 16,0 10 0-1,-4 11-3-15,-7 2 1 31,3 11-3-31,-6 3 0 0,3 4 1 32,0 14 0-32,-1 14 1 0,5 14 2 15,0 6 2 1,7 4 0-1,0-4 1-15,18-6 1 0,8-11-1 32,15-7 1-32,7-10-50 0,-4-4 1 31,-3-10-59-31,-3 0-7 15,-13-7 52-15</inkml:trace>
  <inkml:trace contextRef="#ctx0" brushRef="#br0" timeOffset="7816.0787">18803 3425 93 0,'0'0'85'0,"0"7"-4"16,4 17-56-1,11 8 0-15,0 12-5 16,3-6-1 0,-3 4-2-1,0-11-1-15,-1-7 2 0,-6-3-1 16,-4-10 7-1,-1-5 0-15,1-2-5 16,3-4 0 0,9-8-15-1,-2-19 1-15,19-14-5 16,-3-12 0-1,-4 2-23-15,-4-2 1 0,-7 9-101 32,-4 10-6-32,0 9 5 15</inkml:trace>
  <inkml:trace contextRef="#ctx0" brushRef="#br0" timeOffset="8226.0828">18262 3967 136 0,'0'0'111'15,"23"0"-7"1,47 0-70-16,23 0-1 0,33 0-19 15,7 0 0 1,-7 0-28-16,-22 0 1 16,-27 0-103-1,-13 8-7 1,-23 2 7-16</inkml:trace>
  <inkml:trace contextRef="#ctx0" brushRef="#br0" timeOffset="8896.0895">18551 4376 55 0,'0'-2'61'32,"0"2"-1"-32,-7 0-42 0,-11 0 1 15,-5 0 8 1,-10 2 0-16,-4 15-6 15,3 4 1 1,5 4-6 0,14 2 0-16,11-2 3 15,4-5 1 1,16-2 0-16,16-11-1 0,10-7-5 31,2 0 0-31,-7-15-8 16,7-11 0-16,-14-13-9 15,-15-3 0 1,-8-2-5-16,-7-1 1 0,-11 0 2 31,-7 10 0-31,-9 14 0 16,9 4 0-1,-4 10 0-15,11 7 1 16,-4 0 4-1,11 14 0-15,4 10 3 16,0 4 1 0,15 2-1-16,7 5 0 15,15-3-2-15,-7-7 0 16,1-8-45-1,-3-5 1-15,-2-8-71 16,0-4-9 0,-5-10 47-16</inkml:trace>
  <inkml:trace contextRef="#ctx0" brushRef="#br0" timeOffset="9146.092">18859 4149 80 0,'0'0'93'16,"7"6"-3"-1,1 14-48-15,0 15 0 16,2 0-16 0,2 4 0-1,-2 2-15-15,1-3 1 0,-3-8-8 16,-4 2 1-1,0-8-12-15,-1 0 0 16,-3-14-92 0,0 2-3-1,0-12-14-15</inkml:trace>
  <inkml:trace contextRef="#ctx0" brushRef="#br0" timeOffset="9306.0936">18744 4293 134 0,'11'0'97'15,"30"-3"-5"-15,22-1-87 16,3 2 1 0,1-2-97-1,-8-4-5-15,-7-2-3 16</inkml:trace>
  <inkml:trace contextRef="#ctx0" brushRef="#br0" timeOffset="9746.098">19437 3895 117 0,'0'0'103'0,"0"0"-7"16,0 0-70-1,14-3 0-15,20 3-17 16,6 0 2 0,9 0-7-16,-9 0 1 15,5 0-24 1,-12 0 1-16,-6 0-86 15,-5 0-9-15,-8 0 15 16</inkml:trace>
  <inkml:trace contextRef="#ctx0" brushRef="#br0" timeOffset="9946.1">19455 4020 144 0,'11'0'110'0,"19"0"-8"0,21 0-84 31,12 0 0-31,1 0-45 0,-9 4 3 16,-10 0-81-1,-8-2-8 1,-11 2 26-16</inkml:trace>
  <inkml:trace contextRef="#ctx0" brushRef="#br0" timeOffset="12916.1297">21040 3860 107 0,'0'0'89'15,"0"-2"-4"-15,0 2-67 16,-3 0 0-1,-4 0-2 1,-1 2 0-16,0 20 0 16,-4 9 3-16,12 4-3 31,0-2 1-31,23 6 1 0,11-4 0 15,3-15-5 1,0-6 1-16,0-10-17 16,-4-4 0-16,4 0-122 31,-3-10-4-31,-16-22-6 0</inkml:trace>
  <inkml:trace contextRef="#ctx0" brushRef="#br0" timeOffset="13066.1312">21093 3488 198 0,'0'0'103'0,"0"-4"-5"0,0 4-204 31,6 0-6-31,6 0 0 16</inkml:trace>
  <inkml:trace contextRef="#ctx0" brushRef="#br0" timeOffset="14356.1441">20188 3595 63 0,'0'0'85'31,"-3"-3"-4"-31,3-5-53 0,0 4 1 16,0 4-16-1,0 0-1 1,0 25-1-16,8 13 0 16,2 3-7-1,1 8 0-15,1-1-2 16,-1-6 1-1,-1-7-57-15,-1-8-2 16,-6-6-44 0,-3-11-4-16</inkml:trace>
  <inkml:trace contextRef="#ctx0" brushRef="#br0" timeOffset="14576.1463">20007 3975 131 0,'0'0'105'0,"26"0"-6"15,23 0-76 1,13 0 3-16,16 0-24 16,-4 0 1-1,-8 0-81 1,-10 4-2-16,-23 2-29 0,-13 1-5 15</inkml:trace>
  <inkml:trace contextRef="#ctx0" brushRef="#br0" timeOffset="15136.1519">20326 4238 85 0,'0'-3'85'16,"0"-4"-4"-16,0 0-63 16,0 0 0-1,-4 7-16-15,-19 0 1 16,-6 0-5-16,-11 7 2 15,-5 14 6 1,-3 3-1 0,3 3 9-16,8 11 1 15,15-3 8 1,15-1 2-1,7-2 0-15,44-4-1 0,11-5-11 32,23-9 1-32,4-6-13 0,-8-4 0 15,-3-2-79 1,-16 2 0-1,-7-1-46-15,-11 0-10 0,-4-3 92 32</inkml:trace>
  <inkml:trace contextRef="#ctx0" brushRef="#br0" timeOffset="34180.3463">18555 5366 113 0,'0'-3'101'0,"0"-4"-5"32,0 0-60-32,0 0 1 15,0 3-17 1,0 0 1-16,0 4-17 15,0 0 1-15,0 0-6 16,4 4 0 0,3 17 2-16,5 10 1 15,2 3 2 1,-2-3 0-16,-2 15 1 15,3-12 0 1,-7-6 0-16,2 4 1 16,-2-9-2-16,2 2 1 15,-1-7-2 1,-2-5 1-16,-2-7-1 31,-3 2 0-31,4-4 0 0,-4-1 0 16,4-3 1-1,-4 3 0-15,0-3-1 16,0 0 0-1,0 0-2 1,0 0 0-16,0 4-1 0,3-4 1 16,-3 2 0-1,0 3 1-15,0-5-2 16,0 0 0-1,4 3 0 1,-4-3 0-16,0 0 0 16,0 0 0-1,0 0 0 1,0 0 0-16,3 0 0 15,5-3 0-15,-1-18 0 16,12-21 0-16,10-23 0 16,1-8 0-1,8-14 0 1,-10 8 0-16,-5 6 0 15,-8 17 0 1,-4 9-5-16,0 22 1 16,-4 5-72-16,-3 8-2 15,3 12-54 1,-3 0-13-16,4 0 84 15</inkml:trace>
  <inkml:trace contextRef="#ctx0" brushRef="#br0" timeOffset="34610.3506">19265 5352 124 0,'0'0'108'0,"0"0"-8"15,0 0-67 1,0 0 1-16,16 0-15 15,21 0 1 1,11 0-13-16,8 0 2 16,-8 0-6-16,0 0 0 15,-15 0-8 1,-6 0 1-16,-9 0-38 15,-4 0-2 1,-6 4-70-16,0-1-11 16,-8-3 36-1</inkml:trace>
  <inkml:trace contextRef="#ctx0" brushRef="#br0" timeOffset="34820.3527">19259 5525 179 0,'0'0'121'0,"0"3"-7"16,26 4-98 0,17-3 1-16,21-1-25 15,10 0 0 1,7 1-109-1,-10 4-5-15,0-6 0 16</inkml:trace>
  <inkml:trace contextRef="#ctx0" brushRef="#br0" timeOffset="36520.3697">20174 5307 109 0,'0'-3'106'16,"0"-1"-6"0,0-3-54-16,0 0 2 15,0 4-21 1,0-4 1-1,0 0-22-15,0 4 0 16,0 3-8-16,-4 0 1 16,4 0 3-1,-5 20 1-15,5 11 2 16,-6 11 0-1,-2-1 0-15,-3 5 1 16,-4 6-2 0,1-8 0-16,5-9-3 15,-1-4 2-15,0-10-3 16,6-7 0-1,4-8 0-15,0-6 0 16,11 0 0 0,18 0 0-16,23 0 0 15,11-3 0 1,-4 0 0-1,-4 3 0-15,-10 0 0 16,-15 0 0-16,-8 0-14 16,-1 0 2-16,-1 0-118 15,-6 0-4 1,1 0-2-1</inkml:trace>
  <inkml:trace contextRef="#ctx0" brushRef="#br0" timeOffset="37480.3793">21078 5211 121 0,'0'-4'93'0,"0"-4"-5"0,-13-2-72 31,-12 3 1-31,3 7-7 0,-7 0 0 16,-9 7-2-1,9 17 2 1,-1 1 2-16,8 6-1 0,8 4 1 31,9 7 1-31,5-5 4 0,12-9 0 31,14-3 1-31,7-15 1 16,0-6-10 0,11-4 1-16,-10-8-10 15,7-10 0-15,-8-9 0 16,0-11 0-1,-3-14 0-15,-8 4 0 16,-3-8 0 0,-13-6 0-16,-6 3 0 15,0 4 0 1,-6 14 0-16,-9 2 0 15,0 12-3 1,0 3 2-16,0 7-4 16,4 13 0-16,-3 4-1 31,-1 0 1-31,0 21 3 0,0 10 0 15,5 10 2 1,2 4 1-16,4 21 1 16,4-4 1-1,0 0 1 1,15-11 1-16,10-8-1 15,9-6 1-15,-1-8-3 16,0-15 1-16,5-4-15 16,-9-10 2-1,-7 0-63 1,8 0-1-16,-8-10-52 15,-3-11-10 1,-7-7 70 0</inkml:trace>
  <inkml:trace contextRef="#ctx0" brushRef="#br0" timeOffset="37750.382">21537 5041 128 0,'3'0'112'16,"1"3"-8"-16,3 25-63 16,-3 3-2-16,3 7-17 15,-3 0 0 1,-4 8-12-16,4-17 0 15,0-4-24 1,0-11 0-16,3-7-112 16,0-7-7-1,0-21 7-15</inkml:trace>
  <inkml:trace contextRef="#ctx0" brushRef="#br0" timeOffset="37870.3832">21585 4781 169 0,'0'0'77'16,"0"-3"-2"-1,0 0-175-15,0 3-6 0,7 0 22 32</inkml:trace>
  <inkml:trace contextRef="#ctx0" brushRef="#br0" timeOffset="38220.3867">20711 5553 180 0,'0'4'128'31,"33"-2"-8"-31,34 10-90 0,36-2 0 16,34 0-19-1,11-3 1-15,1-5-26 16,-20 2 2-16,-28 4-118 31,-31-5-4-31,-22 0-2 0</inkml:trace>
  <inkml:trace contextRef="#ctx0" brushRef="#br0" timeOffset="39000.3945">20959 6103 133 0,'-4'0'100'16,"0"-4"-5"-16,-14 4-79 16,-4 0 0-1,-4 0-4-15,0 7 0 16,0 11 2-1,7 6 1 1,4-1 3-16,9 6 0 16,6 3 2-1,0-13 0-15,18-11-10 0,15-8 2 16,8-4-12-1,4-19 0 1,-5-20 0-16,4-8 0 16,-14-12 0-1,-3-17 0 1,-17 12 0-16,-6-9 0 15,-4 15 0 1,0 10 0-16,-14 18-2 0,-6 20 1 16,-6 14 1-1,12 10 0 1,-5 28 1-16,7 22 1 15,2 1-2 1,10 9 0-16,0-12 0 16,22-2 0-1,4-8 0-15,0-9 0 16,11-15-5-1,0-7 2-15,-4-7-81 16,12-6-1-16,-4-4-49 16,-4 0-12-1,11-29 93 1</inkml:trace>
  <inkml:trace contextRef="#ctx0" brushRef="#br0" timeOffset="39260.3971">21496 5806 214 0,'3'0'133'32,"-3"19"-5"-32,8 13-113 0,-1 10 0 31,1 3-13-31,3-4 2 0,0 8-4 31,0-4 0-31,-4-11-12 16,-3-2 2-16,0-8-67 15,0-4-1 1,-4-9-49-16,0-8-10 0,-19-3 77 31</inkml:trace>
  <inkml:trace contextRef="#ctx0" brushRef="#br0" timeOffset="39424.3991">21378 5905 247 0,'36'-6'134'0,"35"-2"-4"15,24-5-134 1,18 3 1-16,-10-1-126 15,-19 1-4 1,-1 3-12-16</inkml:trace>
  <inkml:trace contextRef="#ctx0" brushRef="#br1" timeOffset="48784.4927">18667 2006 18 0,'-8'-6'32'0,"0"2"-6"16,-6-4 0-1,4 5-7 1,-6 3-2-16,-3 0-13 0,1 0 0 16,-5 0-6-1,-6 7 2-15,6 7 5 16,-3 4 0-1,-6 6 2 1,1-4 1-16,-5 1-4 16,-1 14 1-1,-1 0-2-15,1 9 1 0,8-5-3 31,3 9 1-31,4-3-2 16,7-3 0-16,7-1 1 16,5 8 0-1,-1-8 1 1,0 10-1-16,4-1-1 15,0-2 0 1,0-7 0-16,0 4 1 16,8-10 0-16,11 3 0 15,-5-7 1 1,5 0 1-16,-1 0 2 15,4-3 1 1,-3 0 2-16,10-1 0 16,1-2-2-1,8 3 1-15,2-11-3 16,-3 0 2-1,0-3-4-15,-5 3 1 16,2 0-2-16,1 4 0 16,-6 7 0-1,4-1 0 1,-3 1 1-16,-5 0-1 15,-2 2 1 1,-8 6 1 0,-5-6 0-16,2 2 1 0,-9-1 0 15,1-7-1 1,-4 7 0-16,0-10 0 15,0 11-1 1,0-2 0 0,-4 2-1-16,-3 1 2 15,-4-1-1 1,0-1 0-16,0 1 0 15,-4 2 0 1,4-3 1-16,-4 1 0 16,1 1 2-16,-2-1 1 15,-6-1-1 1,0-2 0-16,0-3-3 15,-8-1 0 1,1 3-2-16,10 2 0 16,-7 2 0-1,0-1 0-15,4 8-1 16,-1-2 1-1,5 8-1-15,0-4 1 16,6 8 0 0,1 0 1-16,1 2-1 15,-2 8 0-15,5-1-1 31,-1-1 1-31,1 12 0 0,4-3 0 16,-5 10 0 0,1-3 1-16,7 19-1 15,0-2 0-15,0-6-1 31,0-1 1-31,15-20 0 0,-8 2 0 32,4-17 0-32,-4-2 0 0,1 5 0 31,-1-3 0-31,0 3 0 15,1 2 1-15,3-2 0 16,0-2 0 0,7 0-1-16,-3-4 1 0,8-1-1 31,-1 6 1-31,8-9 1 15,0 7 0-15,2-6 1 16,2-8 0 0,-1-6 2-1,-4-8 1-15,2-5 4 16,-10-13-1-1,6-2 0-15,-6 0-1 16,-2-12-4-16,7-13 1 16,-5 1-2-1,3-4 1-15,-2 0 2 16,-3 0 0-1,-1-6 3-15,0 0 1 16,1-11-3 0,-1-4 0-1,9-2-5-15,-6-12 0 0,2 5-2 31,-4-2 0-31,2-9 0 0,-2 7 1 16,-1-15 0 0,2 2 1-1,-2-12-1-15,0-9 1 16,1 5-1-1,-4-9 0 1,3-4-1-16,4 8 1 0,-7-8-1 16,6 0 1-1,2 7-1-15,11 1 0 16,-5 8 0-1,-2 9 1 1,-2-1-1-16,-2 8 1 16,-5-12-1-1,4-2 1-15,1-7 0 16,-5-8 0-1,4-10-1-15,-4 1 1 16,-3-1 0-16,1-2 0 16,-2 5-1-1,1-3 1-15,-4 7-1 16,-1-6 0-1,2-5 0-15,-12 5 1 16,0 6-2 0,-30 0 1-16,-6 7-2 15,-20 10 0-15,-21 12-2 16,-13 16 1-1,-17 17-2 1,-15 18 0-16,-15 20-7 16,-7 4 0-16,-5 32-38 31,12 20-1-31,15 17-61 0,33 21-9 15,34 13 45 1</inkml:trace>
  <inkml:trace contextRef="#ctx0" brushRef="#br1" timeOffset="50994.5148">20333 1816 18 0,'-3'0'26'16,"-5"0"-20"-16,8 0 1 16,0 10-1-1,0 15 1-15,0-1 6 16,0 11 0-1,4 10 7-15,0 2 0 16,-4 9-4 0,0 7 2-16,0 0-6 15,0 2 2-15,-8 0-4 16,0 1 3-1,1 4-10-15,-1-5 3 16,8 8-4 0,0-1 0-16,0-6 1 15,8 0 2 1,-8 4 0-1,4 2 1-15,-4 0 0 16,3 9 1-16,13-2-3 16,1 3 1-16,2-5-3 15,17-4 2 1,-1-4-2-1,2 1 0-15,0-5 0 16,3 0 0 0,-10 1 3-1,0 0 1-15,-8-5 6 16,-4-1 2-1,-7-5-2-15,1 0 1 0,-6 4-7 16,-1-3 1 0,-1 3-3-1,-4-5 2-15,0 6-3 16,0 2 1-1,0-3-3-15,-9 7 2 0,3-8-3 32,6 4 1-32,0 1-1 15,0-8 1-15,0 14-1 16,-4-6 0-1,0 9 0-15,0-2 1 16,-3 12-1 0,-1-9 1-16,-2 17-1 15,6-6 1 1,1-6-1-16,-1 6 1 15,4-4 0 1,0 2 0-16,0-2 1 16,-4-1 0-16,1 1-1 15,-5 3 1 1,4 4-2-1,0-7 1 1,4-5 0-16,0-5 0 0,11-8 1 31,8-7 1-31,3 0 0 0,15-2 1 16,1-8-1-1,6-4 1 1,0 1-1-16,4-12 0 0,8 2 0 31,0-11 1-31,-1-4 1 0,11-3-2 31,-2-7 1-31,-13-4 1 16,9-3 0 0,-4 0 0-16,-5-7 2 15,8-7 0-15,-7-4 4 16,3-1 0-1,-3-13-4-15,0 11 1 16,-7-10-8 0,-8 7 0-16,-4 4 0 15,-7-5 0 1,-4 4 0-16,-6 1 0 15,-1-1 0 1,-5-3 0-16,1-4 0 16,-3 0 0-16,14-4 0 31,-4-1 0-31,1-13 0 0,-1 2 0 15,5 5 0 1,-4-2 0-16,2 2 0 16,-2 5 0-1,-1 0 0 1,-3 2 0-16,0 4 0 15,-4 1 0-15,-4 6 0 16,5-3 0-16,-6-1 0 16,7 1 0-1,-10 4 0 1,9-1 0-16,-10 4 0 15,2 3 0 1,0-3 0 0,0 3 0-16,3-4 0 15,1-6 0-15,-2 7 0 16,6-7 0-16,-5 9 0 15,2-1 0 1,-6 2 0 0,0 3 0-16,-3 1 0 15,0 0 0 1,0 3 0-16,0-4 0 15,0 4 0 1,4 4 0-16,-4 3 0 16,0-3 0-16,0 3 0 15,0 0 0 1,0-4 0-16,0 4 0 15,0-4 0 1,4 0 0-16,-4-1 0 16,4-2 0-1,-4-4 0-15,4 8 0 31,-4-4 0-31,3 3 0 0,-3 4 0 16,4 0 0 0,-4-4 0-16,0 4 0 15,0 0-5 1,0 0 1-1,3 0-60-15,1 0-1 0,7 0-65 32,-3 0-13-32,0-20 67 0</inkml:trace>
  <inkml:trace contextRef="#ctx0" brushRef="#br1" timeOffset="52889.5342">20347 3009 31 0,'0'0'66'0,"0"-3"2"16,0 0-37-1,0-4 0-15,0 3-19 0,-3 4 0 16,-4 0 1-1,-11 0 1 1,-2 0 6-16,2 0-1 16,0 0 7-1,-5 0 0 1,1 0-7-16,0-3-1 0,-4-11-10 31,0-3 0-31,-4-7-3 0,1-8 0 16,3 1-1-1,-3-3 1 1,-2-15-2-16,2 4 0 15,-4-4-2 1,-5-2 1-16,-6-7-1 16,3 5 1-1,1-5-1-15,3 2 0 16,-1-2-1-1,9-5 1-15,-1-3-1 16,4 7 1-16,11 5-1 16,4 1 1-1,8-2-2 1,3 4 1-16,0 5-3 15,22 8 1-15,-1 6 0 32,25 2 0-32,-1 9 0 0,2-3 1 15,1 7-1 1,-3 2 0-16,-5 9-1 15,-2 6 0-15,-9 0 1 32,-6 14 0-32,-5 10 1 15,-3 10 1-15,-4 4-1 16,0 1 0-1,-8 9 0-15,1-6 1 16,-4 9-1 0,0 9 1-16,0-2-2 15,-4 11 1-15,1-3-1 16,3 7 1-1,0-5 0-15,11-1 0 16,12-6 0 0,-2-5 1-16,13-1 0 15,-2-14 0 1,6 2 0-16,-1-2 1 15,4-10 0-15,8-1 1 16,-5-5 0 0,7-4 0-1,2-4-1-15,-1-2 1 16,7-5-3-1,3 0 1 1,9 4 0-16,6 3 1 0,13 4 1 31,-9-1 0-31,14 5-1 0,-4 5 0 16,-7 2-1-1,1-4 1 1,-7 3-1-16,-4-6 0 16,-7-2 0-1,-9 5 0-15,-5 0 0 16,-5 2 0-1,-4 12 0-15,-3 14 0 16,-7 3 1 0,-1 9 1-16,-8 6-1 15,13 5 1-15,-8 1 1 16,3 3 0-1,-7 0 1-15,-3 17 1 16,-13 14 0 0,-3 17 1-16,-3 18-1 15,-1 4 0 1,2-5-2-16,2-13 1 15,-3-10-1 1,0-7 1-16,-1-11-64 16,-3 0-1-16,0 11-69 31,-14-14-14-31,-9-22 71 0</inkml:trace>
  <inkml:trace contextRef="#ctx0" brushRef="#br1" timeOffset="54599.5513">19719 7908 118 0,'0'-6'103'0,"0"-1"-7"0,0-3-68 31,0-1 1-31,0 5-19 0,0-2-1 16,0 8-9-1,3 0 1 1,4 0 1-16,1 10 1 16,6 12 1-1,1 5 0-15,4 11 0 0,-2 11 1 16,3-4 3-1,-2-1 0 1,1 2 3-16,0-8 1 16,-1-6-2-1,-7-9 1 1,-4-3-2-16,1-5 0 15,-4-1-3-15,0-8 0 16,0-2-4 0,-4-1 1-16,0-3-3 15,0 0 0 1,0 0 0-16,0 0 0 15,0 0 0 1,3-3 0-16,0-21 0 16,8-14 0-1,4-18 0-15,8-16 0 16,2 2 0-16,2 5 0 15,-9 16-76 1,-3 15 0-16,-4 9-59 16,0 5-13-1,-8 2 84 1</inkml:trace>
  <inkml:trace contextRef="#ctx0" brushRef="#br1" timeOffset="56291.5684">20626 8029 63 0,'-4'0'86'0,"-4"0"-3"0,5-2-45 31,-9 2 0-31,9-4-16 0,3 4-1 31,0-3-1-31,0-2 0 0,18-7-3 31,12-5 0-31,6-12-7 16,9 3 0 0,1-3-11-16,-3 12 0 15,-6 14-2-15,-3 3 1 0,-8 20 4 31,0 18 1-31,-8 8 14 16,7-12 1-16,6-10-2 16,2-10 1-1,19-14-17 1,-1-4 0-16,1-13-21 15,-7-5 2-15,-4 3-111 16,-1-5-6 0,-2-1 8-16</inkml:trace>
  <inkml:trace contextRef="#ctx0" brushRef="#br1" timeOffset="57492.5823">22463 7913 84 0,'0'0'100'0,"0"-5"-7"16,0 5-61-1,0 0 1-15,0 0-35 16,0 0 1-1,0 0-1-15,-4 0 1 16,-4 11 10 0,4 10 1-1,2 13 4-15,2 1 1 0,0-4 3 31,10-3 1-31,15-11-1 0,6 5 1 16,-2-12-7 0,12-7 1-1,-11-3-9-15,3 0 0 16,-3-10-19-1,-5-11 0 1,-1 7-63-16,-10 4-3 16,-6-8-37-16,-5 0-10 15,-3 2 75 1</inkml:trace>
  <inkml:trace contextRef="#ctx0" brushRef="#br1" timeOffset="57732.5847">22544 7546 192 0,'0'0'111'16,"-4"-4"-5"-16,4 4-139 16,0 0 1-16,0 0-77 15,0 0-8-15,0 0 32 16</inkml:trace>
  <inkml:trace contextRef="#ctx0" brushRef="#br1" timeOffset="60602.6134">20589 7986 152 0,'-4'-4'115'15,"-3"4"-8"-15,3-4-82 16,4 4 0-16,0-6-15 31,0 6 1-31,0 0 2 0,11 0 1 31,26 0 0-31,21 0 1 0,33 0-11 32,19-8 2-32,20-2-6 15,-1-1 0-15,-10-1 0 16,-19 0 0-1,-29 6 0-15,-27 1 0 0,-15 5 0 32,-15-2 0-32,-5 2 0 15,-5 0 0-15,-4 0 0 16,0 0 0-1,0 0-45 1,0 7 2-16,0-1-88 16,0 6-11-16,-8-7 41 15</inkml:trace>
  <inkml:trace contextRef="#ctx0" brushRef="#br1" timeOffset="60922.6166">21330 7771 170 0,'-5'0'119'16,"5"0"-7"-1,0 0-86-15,5 0 0 16,36 0-11-1,21 3 0 1,16 13-12-16,-1 2 0 16,-2 3-4-1,-24-3 1-15,-21 3 5 0,-23-1 1 16,-7 8-1-1,-29-1 2 1,-15 8-47-16,-12 0 2 16,4-4-93-1,4-3-9 1,7-5 33-16</inkml:trace>
  <inkml:trace contextRef="#ctx0" brushRef="#br1" timeOffset="61352.6209">20570 7836 178 0,'-4'0'122'16,"-25"11"-7"-16,-15 16-89 15,-5 5 0 1,16 5-10 0,24 2 0-16,25-8-11 15,47-4 2 1,30-2-51-16,22-1 1 0,3 11-89 31,-8-8-9-31,-13-6 40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9:08:54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 5238 51 0,'0'-3'78'0,"0"-1"-2"0,0-2-37 31,0-6 0-31,0 6-15 0,-5-5 1 16,2 4-14-1,-1-3 0 1,0 3-12-16,4 7 0 15,-3 0 0 1,3 7 0-16,0 17 3 0,0 4 0 31,-8 0-1-31,1 6 1 16,3 5-2-1,0-5 1-15,4-3 1 16,0 0 0-16,0-6 4 16,4-1-1-1,7-3 2-15,4-1 2 16,-1-6 1-1,9-1 0-15,-1-5-4 16,4-4 1 0,3-4-53-16,5 0 1 15,-8-15-67 1,-4-11-13-16,-4-13 53 15</inkml:trace>
  <inkml:trace contextRef="#ctx0" brushRef="#br0" timeOffset="350.0035">1143 4836 193 0,'0'-10'122'16,"0"-4"-5"-16,0-6-104 15,0 3 1-15,0-1-12 16,0 7 0-1,-7 5-25-15,4 2 0 16,-1 4-96 0,1 0-8-16,-2 0 15 15</inkml:trace>
  <inkml:trace contextRef="#ctx0" brushRef="#br0" timeOffset="1230.0123">1588 5377 65 0,'0'-4'81'31,"0"1"-5"-31,-4-1-48 0,4-3-1 31,0 4-22-31,-3 3 0 0,-1 0-11 32,1 0 0-32,-1 0 1 15,4 10 1-15,0 11 4 16,0 3 0-1,7 1 14-15,4 6-1 0,16-11 17 32,2-9-1-32,1-8-4 15,-4-3 1-15,-5-10-11 16,-6-14 0-1,-11-5-9-15,-4 2 1 16,-4-1-14 0,-17 8 0-16,-2 3-77 15,-2 9-1 1,2 4-34-16,5 4-6 15</inkml:trace>
  <inkml:trace contextRef="#ctx0" brushRef="#br0" timeOffset="5010.0501">5763 3716 45 0,'-11'0'48'16,"-3"0"-1"-1,-6 0-1-15,-2 0-5 16,7 0-2-16,-7 0-17 31,7 0 1-31,-4 0-16 0,9 0 1 31,6 0-2-31,4 3 0 0,0 1 9 31,0-2 1-31,7 3 7 16,19 2-1-16,11-1-2 16,30-2 0-1,10 3-7-15,20-11 1 0,6 4-6 31,9-11 0-31,-9 2-4 16,-10-2 1-16,-15 1-3 16,-16 2 1-1,-20 2-3 1,-17-1 0-16,-6 7 0 15,-12-4 0-15,-3 4 0 16,-1 0 0 0,-3 0 0-16,0-3 0 15,0 3 0 1,0 0 0-16,0 0 0 15,0 0 0 1,0 0 0-16,0 0 0 16,0 0 0-1,0 0 0 1,0 3 0-16,0 14 0 0,0 15 0 31,-7 16 0-31,0 14 0 0,-8 19 0 16,4 1 0-1,3 12 0 1,-2-12 0-16,3 6 0 15,-5-23 0 1,8-7 0 0,0-16 0-16,4-14 0 0,0-8 0 15,0-6 0 1,0-6-33-16,0-4 1 15,4-4-99 1,-4-8-7 0,0-13 24-16</inkml:trace>
  <inkml:trace contextRef="#ctx0" brushRef="#br0" timeOffset="5430.0543">6288 4304 161 0,'0'0'111'15,"0"0"-6"1,0 0-86 0,0 4 0-16,0 9-2 15,16 4 1-15,5 8-1 16,2 5 1-16,-1 2-9 15,-4-1 1 1,1 4-7 0,-8 3 1-16,0-11-4 15,-3-2 0-15,-6-7 0 31,3-9 0-31,-1 5 0 0,3-11 0 32,0-3 0-32,12-3 0 0,8-28 0 15,-2 0 0 1,19-14 0-1,-3 3 0-15,-5 4 0 16,-2 3 0 0,-11 11-27-16,3 0 1 0,-11 10-104 31,0 1-8-31,-1-4 18 15</inkml:trace>
  <inkml:trace contextRef="#ctx0" brushRef="#br0" timeOffset="5890.0589">7055 4024 167 0,'-3'0'111'0,"-1"0"-8"16,1 13-79 0,3 12 0-1,0 13 2-15,0 0 1 0,0-3-15 31,7 2 0-31,8-5-10 0,3-12 1 16,5-6-3 0,-6-6 0-1,10-8 0-15,-9 0 0 16,0 0 0-1,-2-8 0-15,-6-10-61 0,5-5 2 32,-11-23-75-32,-4-2-10 15,-8-14 61 1</inkml:trace>
  <inkml:trace contextRef="#ctx0" brushRef="#br0" timeOffset="6010.0601">6985 3767 220 0,'-4'-11'123'15,"4"5"-5"-15,-4-1-172 16,4 1-2-16,0-1-66 15,0 0-13 1,0 3 63-16</inkml:trace>
  <inkml:trace contextRef="#ctx0" brushRef="#br0" timeOffset="6520.0652">7533 4065 123 0,'0'0'93'15,"0"0"-4"1,0 0-75-16,0 0 2 0,0 18 0 31,-8 6 2-31,4 7 4 16,4 0 0-16,0 4 5 15,8-8 0 1,17-9-9-16,3-12 1 16,1-6-16-1,-1-6 1-15,-8-19-4 16,-9-3 0-1,-11 1 0-15,-3 3 0 16,-25 3-5 0,0 10 2-16,-6 5-126 15,5 6-4-15,2-4-12 16</inkml:trace>
  <inkml:trace contextRef="#ctx0" brushRef="#br0" timeOffset="7892.0791">6155 8293 167 0,'0'-7'121'0,"0"4"-7"15,0-1-97-15,0 1 0 16,0 3-13 0,0 0 1-1,0 10 13-15,0 22 1 16,0 2-5-1,7 21 1 1,4 15-15-16,0 6 0 0,1 10 0 31,0 0 0-31,-5 0 0 0,0-6 0 16,-4-10 0-1,2-19 0 1,-2-15 0-16,-3-6 0 16,0-9 0-1,0-10 0-15,0-5 0 16,0-6 0-1,0 0 0-15,0 4 0 16,0-4 0 0,0 0 0-16,0 0 0 15,0 0 0-15,0 0 0 16,0 0 0-1,-3 0 0-15,-16 0 0 16,-19 0 0 0,-17 0 0-16,-23 0 0 15,-18 0 0 1,-26 0 0-16,-15 0 0 15,0 0 0 1,0 0 0-16,18 0 0 16,26 4 0-1,23 0 0-15,26-4 0 16,14 0-4-16,15 0 2 15,8 0-113 1,7 0-5-16,0-8-22 16</inkml:trace>
  <inkml:trace contextRef="#ctx0" brushRef="#br0" timeOffset="8342.0836">4988 9019 188 0,'8'-3'127'0,"-2"-1"-7"15,7 2-95-15,-3-2 0 16,-6 4-15 0,-4 0 1-16,0 4-9 15,-14 10 1 1,-9-2-3-16,-10 6 0 15,-4 3 0 1,0-7 0-16,-8-4 0 16,8 1 0-1,7 3 0-15,20-4 0 16,2 0 0-16,8 3 0 15,4 5 0 1,18-4 0-16,30 14 0 16,0-4 0-1,11 4 0 1,4 3 0-16,-1-4-130 15,9 2-4-15,-9-17-13 32</inkml:trace>
  <inkml:trace contextRef="#ctx0" brushRef="#br0" timeOffset="9052.0907">5866 9546 120 0,'-4'0'103'16,"1"0"-7"-1,-1 0-61-15,-3 0 1 0,3 14-2 32,-1 9 0-32,5 13-12 0,0-2 0 15,5 4-18 1,10-1 1-1,7-1-5-15,1-13 0 16,-2-4 0 0,2-10 0-1,2-6 0-15,2-3 0 16,2 0-24-16,-14-6 2 15,4-15-108 1,-12-6-7-16,-7-11 13 16</inkml:trace>
  <inkml:trace contextRef="#ctx0" brushRef="#br0" timeOffset="9242.0926">5848 9386 201 0,'-4'-6'130'15,"-1"-2"-7"-15,3-2-118 16,2-1 1 0,0 8-129-1,0 3-6-15,0 0-2 16</inkml:trace>
  <inkml:trace contextRef="#ctx0" brushRef="#br0" timeOffset="9832.0985">6385 9593 166 0,'0'0'111'15,"0"-3"-8"-15,0 3-91 16,0 0-1 0,0 0-3-16,0 7 1 15,0 11 3 1,0 3 0-16,0 3 2 15,3 3 1 1,13-3-2-16,-2-3 0 16,5-10-8-1,3-8 2 1,4-3-7-16,0-6 0 0,0-20 0 31,0-3 0-31,-19-3 0 0,-7 1 0 16,0 2 0-1,-26 2 0 1,4 10-19-16,-8 7 1 0,0 6-112 31,7 4-5-31,13 0 6 0</inkml:trace>
  <inkml:trace contextRef="#ctx0" brushRef="#br0" timeOffset="17979.1806">12607 2740 155 0,'7'-10'114'16,"4"-1"-7"-16,5-6-80 15,-5 0-1 1,-8-1-17-16,-3 8 1 0,-3-4-12 15,-24 7 0 1,-3 7-1 0,-10 0 0-16,-12 17 0 15,8 5 1 1,-5 5-1-16,5 8 1 15,7-1-1 1,12 4 1-16,10-8 2 16,11 2 0-16,4-3 4 15,19-10 1 1,14-4 2-16,7-12 0 15,9-3-2 1,-1-24 0-16,3-11-3 16,-10-6 1-1,-12-12-1-15,-7 12 0 16,-6 3-1-1,-12 4 1-15,0 6-6 16,-4 11 0 0,0 10-5-16,0 4 1 15,0 3 4 1,0 23 1-1,0 23 5-15,0 16 0 0,-8 21 1 32,4 6 1-32,-2 15 1 0,-7 0 1 15,6-10 0 1,-1-14 1-1,2-26-3-15,-2-9 1 0,4-20-36 32,1-11 0-32,3-11-94 0,0-3-9 31,0-32 29-31</inkml:trace>
  <inkml:trace contextRef="#ctx0" brushRef="#br0" timeOffset="18349.1843">12910 2740 141 0,'0'0'116'0,"0"0"-8"16,27 0-71-1,17 0-1-15,27-3-21 16,-1 3 1 0,3 0-14-1,-5-4 1-15,-5 4-21 16,-20 0 1-16,-12 0-63 15,-13 0 0-15,-7 0-34 32,-11 0-6-32,0 0 75 15</inkml:trace>
  <inkml:trace contextRef="#ctx0" brushRef="#br0" timeOffset="18579.1866">12903 2917 163 0,'14'2'115'16,"27"2"-8"-1,30 0-90-15,10-1 0 16,9 1-30-1,-13-4 1-15,-2 3-99 16,-24 4-8-16,-6-3 11 16</inkml:trace>
  <inkml:trace contextRef="#ctx0" brushRef="#br0" timeOffset="19069.1915">14255 2681 123 0,'0'-10'96'0,"0"-1"-6"15,-8 2-80 1,-10-6 1-16,-11 8-9 16,-12 4 0-1,-11 3 1-15,-7 3 0 16,-4 19 0-1,7 8 1-15,8-2 4 16,11 6 0-16,18 1 10 16,19 7 1-1,0-8 3-15,33 0 0 16,12-3-8-1,21-2 1-15,9-5-23 16,4-7 1 0,-6-10-116-16,-10-4-7 15,-7-3 2 1</inkml:trace>
  <inkml:trace contextRef="#ctx0" brushRef="#br0" timeOffset="19660.1975">14618 2605 154 0,'0'-3'108'16,"4"3"-8"-1,3 0-79-15,-3 0-2 16,11 7 1-1,-3 16 1-15,2 5 1 16,8 10 1 0,0-3-12-16,1-4 1 15,-2 1-12 1,1 5 0-16,-3-8 0 15,0 1 0-15,-8-3 0 16,-3 5 0 0,-2-1 0-16,-1-7 0 15,2-3 0 1,-4-7 0-1,-3-7 0-15,4 0 0 16,-1-7 0 0,9-5 0-16,10-24 0 0,8-30 0 15,11-18 0 1,-1-12 0-1,1 12 0-15,-7 1 0 16,-5 24-130 0,-10 14-4-1,-4 0-13-15</inkml:trace>
  <inkml:trace contextRef="#ctx0" brushRef="#br0" timeOffset="23081.2327">12185 4660 42 0,'7'-3'45'15,"1"-4"12"-15,3-3 0 16,-4-5-2 0,-3 1-2-16,-4 2-24 15,0 0-1 1,0 6-17-16,0-1 0 15,-11 7-7-15,-8 0 1 16,1 13 2 0,-1 18 0-16,8 8 6 15,11 9 1 1,0 0 8-16,30 1 1 15,18-8-10 1,11-5 2-16,0-13-15 16,1-12 0-16,-12-8-20 15,-11-3 1 1,0-10-111-1,-22-17-6-15,-11-11 8 16</inkml:trace>
  <inkml:trace contextRef="#ctx0" brushRef="#br0" timeOffset="23271.2346">12285 4124 243 0,'-4'-4'108'0,"4"-3"-2"0,0 7-234 32,0 0-7-32,11 0 12 15</inkml:trace>
  <inkml:trace contextRef="#ctx0" brushRef="#br0" timeOffset="23731.2392">12825 4497 188 0,'-7'0'126'31,"-4"0"-7"-31,0 0-98 0,4 0 0 16,3 0-10-1,4 0 1 1,29 0-6-16,23 0 1 16,7 0-7-1,5 0 0 1,2 0 0-16,-11 0 0 15,-17 0-35-15,-9-2 1 16,-11-2-97 0,-6 4-8-16,-5-4 28 15</inkml:trace>
  <inkml:trace contextRef="#ctx0" brushRef="#br0" timeOffset="24041.2423">12748 4691 195 0,'4'0'137'16,"36"4"-7"-16,30-1-106 15,20-3 1-15,17 0-25 16,-4-3 0-16,-17-4 0 16,-20 3 0-1,-21 4 0 1,-15 0 0-16,-16 0-29 15,-10 0 2 1,-4 7-103 0,0 0-8-16,-4-7 19 0</inkml:trace>
  <inkml:trace contextRef="#ctx0" brushRef="#br0" timeOffset="25411.256">14459 4532 146 0,'4'-11'111'16,"-1"1"-7"0,5-6-84-16,-8 1 1 15,0 1-21 1,-19 4 1-16,-18 7-4 15,-15 3 0 1,-11 7 4-16,-7 20 0 16,-4 15 9-1,15 3 0 1,17 13 16-16,28-2 1 0,18-4-8 31,48 0 1-31,29-15-20 0,15-9 0 16,8-10-30-1,-1-8 2 1,-21 1-102-16,-19-11-8 15,-14 0 20 1</inkml:trace>
  <inkml:trace contextRef="#ctx0" brushRef="#br0" timeOffset="26701.2689">15541 4304 163 0,'0'-8'115'16,"3"-4"-8"-1,-3-2-90-15,0-1 1 0,0 5-16 31,-18 0 1-31,-15 6-7 0,2 4 1 16,-9 0 0 0,2 21 1-1,-2 3 0-15,3 11 0 16,8-4 1-1,11 7 0-15,9-4 7 16,9 8 0 0,15-11 14-16,19-7 0 15,10-10-1 1,8-14 1-16,7 0-14 15,8-20 1-15,-4-15-7 16,-4-14 0 0,-10-6 0-16,-9-15 0 15,-11-5 0 1,-16-8 0-16,-13 7 0 31,0 3 0-31,-23 14 0 0,-7 14 0 16,-3 6 0-1,-1 19 0-15,5 14-4 16,-4 6 1-16,2 10-2 31,2 31 1-31,3 14 4 0,12 22 0 16,14-5 4-1,7 4 1-15,37-13-2 16,11-15 1-1,16-6-51 1,11-11 2-16,4-10-87 16,-14-11-9-1,-12-10 41-15</inkml:trace>
  <inkml:trace contextRef="#ctx0" brushRef="#br0" timeOffset="28851.2904">16070 4017 42 0,'0'-4'82'0,"0"-6"-1"0,0 3-23 16,0 0-3-1,0 3-20 1,0-2 1-16,0 2-23 15,0 4 1 1,0 0-12-16,0 0 1 0,0 0 3 31,0 17 0-31,0 15 6 16,11 9 0-1,1 11 0-15,5 0 1 16,-1 3-4-16,2-3 1 16,-7-7-6-1,0-7 2-15,-3-9-6 16,-1-6 0-1,-3-5 0-15,0-8 0 16,-4 0 0 0,4-10 0-16,2 0 0 15,2-20 0 1,6-16 0-16,9-12 0 15,10-17 0 1,8-8 0 0,3-3 0-16,1 10 0 0,-1 14-60 31,1 6 1-31,-8 20-75 0,-3 1-10 15,-12 8 61 1</inkml:trace>
  <inkml:trace contextRef="#ctx0" brushRef="#br0" timeOffset="29341.2953">15155 4667 97 0,'-11'4'100'15,"-11"-1"-7"-15,-4 4-58 0,0 0-1 16,4 0-8 0,11-4-2-16,7 1 6 15,4-1 0 1,18-3-12-1,41 0 1-15,41-7-17 16,49-10 1-16,36 0-3 16,8 3 0-16,-1 4 0 31,-25 6 0-31,-30 0-22 15,-37 4 2-15,-26 0-110 16,-33 0-6 0,-23 0 9-1</inkml:trace>
  <inkml:trace contextRef="#ctx0" brushRef="#br0" timeOffset="30290.3083">15444 5338 130 0,'3'-6'111'15,"2"-9"-8"1,-2-2-75-16,-3 3 0 16,0 7-23-1,-11-3 1-15,-19 3-6 16,-7 7 0-1,-7 0 0-15,-4 14 0 16,-4 3 0 0,0 22 0-16,8-1 1 15,14 3 0 1,7 1 3-16,16 9 1 15,7-13 14-15,7-6 0 16,27-8 1 0,10-14 0-16,9-10-15 31,2-8 1-31,1-25-6 0,-5-6 0 15,-6-12 0 1,-5-12 0-16,-9-5 0 16,-6-5 0-16,-17 3 0 31,-8 5 0-31,0 9 0 15,-11 15 0-15,-8 6 0 16,8 15 0 0,1 5 0-16,-3 12 0 15,3 3 0 1,2 18 0-16,5 23 0 0,-5 18 0 31,8 7 0-31,8 7 0 16,6-7 0-1,12-1 0-15,0-14 0 16,15-16 0-1,0 2 0-15,3-15 0 16,0-12-105 0,-11-10-2-16,-2-3-35 15,-10-28-9-15</inkml:trace>
  <inkml:trace contextRef="#ctx0" brushRef="#br0" timeOffset="30640.3118">15937 5003 171 0,'0'0'126'16,"0"7"-9"-16,0 27-83 15,-4 12 0 1,-3 12-20-1,2 15 1-15,5-8-15 16,0 1 0 0,0-14 0-1,20-14 0-15,5-1 0 16,5-12 0-16,4-7 0 15,-2-8 0-15,-5-3 0 16,6-4 0 0,-33-3-72-1,0 0 72-15,48 0-71 0,-25-7-64 16,-13-17-13-1,-6-8 80-15</inkml:trace>
  <inkml:trace contextRef="#ctx0" brushRef="#br0" timeOffset="30790.3133">15810 5231 194 0,'23'0'120'16,"29"0"-6"-16,37-6-185 15,12-2 0 1,0-2-52-16,-7-4-9 15</inkml:trace>
  <inkml:trace contextRef="#ctx0" brushRef="#br0" timeOffset="35840.3638">11177 7013 197 0,'0'0'128'0,"3"-3"-7"16,-3-1-105 0,0 4 1-16,5 0-8 15,-1 0 0 1,7 14-3-16,0 6 2 15,3 11-8 1,9 11 0-16,2 6 0 16,2 8 0-16,2-1 0 15,1 8 0 1,-4-5 0-16,-7-6 0 15,6 0 0 1,-10-7 0-16,-1-10 0 31,-2-1 0-31,-5-13 0 0,-4-7 0 16,3-3 0-1,-3-5 0-15,0-2 0 16,-3-1 0-16,4-3 0 31,-4 0 0-31,0 0 0 0,0 0 0 16,4 0 0-1,-1-7 0-15,2-10 0 16,5-14 0 0,9-14 0-1,3-18 0-15,4-16 0 16,3-14 0-1,9-8 0-15,-9 8 0 0,-3 6 0 32,-8 15 0-32,-3 20 0 15,-7 14 0-15,-4 10-130 16,-1 8-4-1,0 8-13 1</inkml:trace>
  <inkml:trace contextRef="#ctx0" brushRef="#br0" timeOffset="36370.3691">11974 7079 171 0,'0'3'129'0,"0"1"-9"15,18 6-86 1,12 0 0-16,11 1-23 16,18 3 1-16,4 0-12 15,4-7 0 1,-9-5 0-16,-10 2 0 15,-6-4 0 1,-9 0 0-16,-11 0-30 16,-3 0 2-1,-8-4-102-15,-11-1-8 16,0-3 20-1</inkml:trace>
  <inkml:trace contextRef="#ctx0" brushRef="#br0" timeOffset="36570.3711">12066 7379 245 0,'34'0'133'0,"7"0"-4"15,32 0-128 1,-2-7 2-16,-4 7-42 15,-11 0 2 1,-12 0-94 0,-11 0-9-16,-7 0 32 15</inkml:trace>
  <inkml:trace contextRef="#ctx0" brushRef="#br0" timeOffset="37350.3789">13326 6798 195 0,'0'-3'118'0,"0"-1"-6"16,0 4-92-1,0 0 1-15,11 17-3 16,-1 25 1 0,9 10-16-1,4-1 2-15,-9 12-5 16,5-10 0-16,3-9-48 15,-7-5 2-15,-4-13-86 16,-3-4-10 0,-8-8 44-1</inkml:trace>
  <inkml:trace contextRef="#ctx0" brushRef="#br0" timeOffset="37600.3814">13052 7379 222 0,'7'4'134'16,"37"-1"-4"-1,38 1-118-15,25-1 1 0,33-3-13 31,-2 0 0-31,-5 0-7 16,-29 0 2-16,-22 4-124 16,-30 6-5-1,-31-2-8-15</inkml:trace>
  <inkml:trace contextRef="#ctx0" brushRef="#br0" timeOffset="38110.3865">13592 7691 176 0,'0'-8'117'15,"0"2"-6"1,-15-4-100-16,-10 3 1 15,-17 7-11 1,-6 0 0-16,-14 14 8 16,-9 20 1-1,1 15 9-15,18 2 1 16,19 5-9-1,29 3 2-15,19-8-13 16,41-12 0 0,32-12 0-16,12-13 0 15,8-10-21 1,-12-4 1-16,-11 0-110 15,-14-4-6-15,-16-23 9 16</inkml:trace>
  <inkml:trace contextRef="#ctx0" brushRef="#br0" timeOffset="39500.4004">15181 6909 156 0,'15'0'119'0,"4"-14"-6"31,-1-7-83-31,-3-3 0 0,-8-6-17 31,-7-12 1-31,-7 0-8 16,-31-13 0-16,-13 3-3 16,-15 1 0-1,-13 8-2 1,-6 6 0-16,0 13-3 15,3 16 0-15,9 8-3 16,17 18 0-16,8 30 2 16,29 24 0-1,12 39 3 1,7 35 1-16,26 30 0 15,18 32 1 1,5 13 1-16,2-4 1 16,-14-12 3-16,-14-35 0 15,-23-29-2 1,0-40 1-16,-34-25-6 15,-14-34 0 1,-8-25 0-16,-14-21 0 16,-8-41-42-1,16-23 2-15,2-12-91 16,8-4-10-1,33 8 36-15</inkml:trace>
  <inkml:trace contextRef="#ctx0" brushRef="#br0" timeOffset="41340.4188">15789 7262 155 0,'-8'0'105'0,"-7"17"-7"15,1 3-72-15,3 16-2 32,3 8 9-32,8 12 1 0,0-1-17 31,26-6 2-31,4-9-19 0,10-11 0 15,-3-15-14 1,4-8 1 0,-4-6-117-16,0-13-4 0,-8-28-1 31</inkml:trace>
  <inkml:trace contextRef="#ctx0" brushRef="#br0" timeOffset="41480.4202">15803 7006 211 0,'-7'-3'108'16,"4"-4"-4"-1,3 3-188-15,0 1-1 16,0 3-29-16,17 0-7 16</inkml:trace>
  <inkml:trace contextRef="#ctx0" brushRef="#br0" timeOffset="41830.4237">16341 7131 176 0,'0'-4'112'15,"-8"4"-5"-15,-15 0-91 16,2 22 0-16,-6 25 1 16,6 15 0-16,13 15-3 15,8-5 0 1,0-2-6-1,22-15 0-15,12-10-6 16,-5-14 2 0,1-7-60-1,-1-10 1-15,-3-11-78 16,-3-3-11-1,-8-21 57-15</inkml:trace>
  <inkml:trace contextRef="#ctx0" brushRef="#br0" timeOffset="42142.427">16689 7120 166 0,'0'0'119'15,"0"4"-8"1,-8 24-82-16,-11 16 0 15,1 22-9 1,-4 7 1-16,3 7-14 16,9-14 2-16,6-11-9 15,4-8 0 1,14-12 0-16,13-7 0 15,2-4 0 1,1-6 0-16,-4-8-56 16,-5-10 2-1,-2 0-79-15,-12-17-11 16,-3-21 56-1</inkml:trace>
  <inkml:trace contextRef="#ctx0" brushRef="#br0" timeOffset="42302.4286">16537 7331 209 0,'11'0'130'16,"25"7"-5"0,17 0-118-1,-1 4 0-15,0-1-113 16,-8 1-3-1,-15-5-24-15</inkml:trace>
  <inkml:trace contextRef="#ctx0" brushRef="#br0" timeOffset="42572.4313">17003 7040 200 0,'15'0'126'16,"15"21"-7"-16,7 21-106 16,-1 20 1-1,-6 14-10-15,-11 14 0 16,-11 4-63-1,-8-15-1-15,0-6-67 16,-8-22-13-16,-3-19 68 16</inkml:trace>
  <inkml:trace contextRef="#ctx0" brushRef="#br0" timeOffset="45352.4591">11677 7490 158 0,'0'-3'120'16,"4"-3"-8"-16,-4-2-90 15,4 5 1 1,-4 3-15-16,0 0 0 16,-4 13 7-1,-7 25 0-15,0 18-3 16,0 16 0-1,4 1-10-15,7 0 2 16,0-8-4 0,18-6 0-1,12-17-24-15,3-7 2 0,0-11-108 31,-2-11-7-31,-9-9 13 0</inkml:trace>
  <inkml:trace contextRef="#ctx0" brushRef="#br0" timeOffset="45802.4636">11874 7725 161 0,'0'0'120'15,"0"11"-7"-15,-3 24-77 16,-6 6 1-1,6 7-18 1,-1 5 0-16,4-12-17 0,0-6 2 16,11-9-4-1,8-1 0-15,3-11 0 16,-4 0 0-1,1-10-16 1,-4-4 1-16,-4 0-84 16,-4 0-1-1,-7-18-26 1,0-7-9-16</inkml:trace>
  <inkml:trace contextRef="#ctx0" brushRef="#br0" timeOffset="45992.4655">11733 7868 209 0,'11'0'128'0,"19"0"-5"16,14 0-117-16,19 0 0 15,-10 0-87 1,-10 0-2-16,-10 0-44 15,-14 2-10 1,-11-2 93-16</inkml:trace>
  <inkml:trace contextRef="#ctx0" brushRef="#br0" timeOffset="46272.4683">12052 7670 174 0,'6'0'121'0,"6"0"-9"0,14 7-97 31,4 22 1-31,-1 8-12 0,5 22 1 15,-12-1-3 1,-8 13 1 0,-10-13-37-16,-4-14 1 0,0-5-85 31,-15-12-8-31,-3-9 29 0</inkml:trace>
  <inkml:trace contextRef="#ctx0" brushRef="#br0" timeOffset="47682.4824">16715 6742 161 0,'0'0'106'0,"-5"0"-7"0,2 4-92 31,-1 17 0-31,4 10-101 16,0 15-6-1,0-5-13-15</inkml:trace>
  <inkml:trace contextRef="#ctx0" brushRef="#br0" timeOffset="60063.6072">17641 7425 184 0,'0'-4'118'0,"0"0"-6"0,0-2-102 31,-8-5 1-31,-7 4-14 0,0 7 1 16,-3 0-1 0,-5 7 1-1,2 25 3-15,2 2 0 0,9 4 2 31,5 4 0-31,5-9 15 0,5-8 1 32,13-11-2-32,3-14 1 15,9 0-16-15,0-28 2 16,7-20-4-1,-11-11 0-15,4-9-6 16,-12-12 1 0,-11 1-1-16,-7 5 1 15,0 19-1 1,0 14 0-16,-7 24-3 15,-4 13 0 1,-1 10 5-16,2 40 0 16,10 12 6-1,0 23 1-15,10-2 4 16,18-3 0-16,4-10-2 31,5-19 1-31,0-8-56 0,3-19 0 16,-10-16-76-1,-11-8-12-15,0-26 53 16</inkml:trace>
  <inkml:trace contextRef="#ctx0" brushRef="#br0" timeOffset="60403.6106">18085 7065 152 0,'0'0'114'0,"0"14"-8"15,0 20-78 1,-4 14 0-16,-7 15-6 15,0 7 0-15,3-2-8 16,5-5 1-16,3-11-11 16,0-15 2-1,3-9-6 1,16-3 0-16,3-9 0 15,8-5 0 1,3-1 0-16,1-6 0 16,-1-4-30-1,0 0 1-15,-10-4-101 16,-2-13-8-16,-9-3 21 15</inkml:trace>
  <inkml:trace contextRef="#ctx0" brushRef="#br0" timeOffset="60623.6128">17892 7311 186 0,'0'0'130'0,"26"0"-7"15,14 0-102 1,9 0 0 0,3-4-59-16,-4 4 1 0,4-4-88 31,-15-3-10-31,-4-3 35 0</inkml:trace>
  <inkml:trace contextRef="#ctx0" brushRef="#br0" timeOffset="60853.6151">18533 6906 154 0,'0'0'104'16,"3"3"-7"-16,5 18-89 15,-1 10 2 1,-3 14-43-16,0 6 0 16,-1 5-70-1,1-1-7-15,0-9 38 16</inkml:trace>
  <inkml:trace contextRef="#ctx0" brushRef="#br0" timeOffset="62223.6288">15081 8369 123 0,'0'-8'102'15,"0"3"-6"1,-4 1-76-16,1 1 1 0,-9-1-14 31,1 4-1-31,-3 0-5 16,-5 7 1-16,1 20 1 15,3 8 1 1,8 7 6 0,3 2 0-16,4 1 15 15,15-6 0-15,17-15-3 16,6-14 1-1,3-10-18-15,6-7 1 16,-13-18-6 0,0-8 0-16,-16-2 0 15,-13-6 0 1,-5 9-11-16,-16 5 1 15,-13 6-120-15,-9 10-3 32,-3 1-5-32</inkml:trace>
  <inkml:trace contextRef="#ctx0" brushRef="#br0" timeOffset="63680.6458">15414 6062 135 0,'0'0'110'15,"0"-4"-8"1,0 0-71 0,4 0 0-16,-4 2-18 0,0 2 1 31,0 0-9-31,0 0 0 0,0 0 0 31,0 10 0-31,0 14-2 16,-4 7 1-16,-7 8-2 15,4 5 1 1,0 1 3-16,7-3 0 0,0-4 3 31,7-6 1-31,23-3-5 16,19-7 2-1,9-8-7-15,5 0 0 16,-4-7-45-1,-8-1 1-15,-10-2-88 16,-11-4-9 0,-14 0 41-16</inkml:trace>
  <inkml:trace contextRef="#ctx0" brushRef="#br0" timeOffset="64223.6569">15289 6207 172 0,'0'0'126'16,"14"0"-9"-16,31 0-94 31,21 0 1-31,38 0-140 0,15 0-5 16,-1-11-16-1</inkml:trace>
  <inkml:trace contextRef="#ctx0" brushRef="#br0" timeOffset="67093.6856">11618 9784 107 0,'-11'-3'109'0,"-4"-1"-7"15,-6-2-59 1,2 2 1-16,8 1-19 16,11 3 1-1,18 0-10 1,37 0 1-16,16 0-11 15,14 0 0-15,7 0-3 16,1 0 0-16,-11 0-20 16,-11 0 0-1,-17 0-48 1,-5-4-1-16,-16-3-51 15,-18 4-10-15,-12-1 53 32</inkml:trace>
  <inkml:trace contextRef="#ctx0" brushRef="#br0" timeOffset="67303.6877">11577 10006 122 0,'0'0'123'15,"12"3"-9"1,33-3-68-16,28 0-1 15,34-7-34 1,20-7 1-16,-2-3-40 16,5-1 1-16,-26 12-96 15,-24 2-10 1,-12-3 26-16</inkml:trace>
  <inkml:trace contextRef="#ctx0" brushRef="#br0" timeOffset="67773.6924">13610 9278 180 0,'0'0'122'16,"0"4"-7"-16,0 28-93 15,4 16 1 1,4 18-12-16,-4 13 0 15,3-3-7 1,-3-3 1-16,-4-18-21 16,0-16 0-1,0-2-111-15,0-18-6 16,0-10 7-1</inkml:trace>
  <inkml:trace contextRef="#ctx0" brushRef="#br0" timeOffset="67993.6946">13248 9919 178 0,'11'0'129'15,"40"7"-7"-15,28-7-91 16,24 0 0-16,27-4-22 15,0-16 2-15,-5 10-66 16,-25 6 1 0,-25 4-79-1,-31 0-10-15,-22 4 54 16</inkml:trace>
  <inkml:trace contextRef="#ctx0" brushRef="#br0" timeOffset="68523.6999">13818 10293 173 0,'0'-8'117'0,"0"-5"-6"15,0-1-102 1,0 4 0-16,-26 3-13 15,-14 7 0 1,-12 0 5-16,-15 17 0 16,-7 14 4-1,0 11 1 1,18 6 6-16,19 3 1 0,30 5 6 31,18-14 1-31,52-5-9 0,30-15 1 16,17-15-12-1,20-7 0 1,-22 0 0-16,-8-7 0 0,-22-3-50 31,-33 6 2-31,-24 0-84 0,-21 4-11 31,-7-4 48-31</inkml:trace>
  <inkml:trace contextRef="#ctx0" brushRef="#br0" timeOffset="75153.7662">15329 9653 154 0,'0'-4'114'15,"0"-3"-7"1,0 1-93 0,0 2 0-16,0 4-16 15,-3 0 0 1,-9 14 10-16,1 25 0 0,1 8 6 31,6 12 0-31,4-6 6 16,4-5 0-16,21-4-7 15,5-12 2 1,3-12-15-16,0-6 0 15,8-10-28 1,-7-4 1-16,10-14-103 16,-11-25-8-1,-3-22 19-15</inkml:trace>
  <inkml:trace contextRef="#ctx0" brushRef="#br0" timeOffset="75343.7681">15333 9307 212 0,'-7'-4'121'16,"-5"-3"-6"0,1 4-178-16,8 0-3 15,3-1-56 1,7 4-11-1,19 0 75-15</inkml:trace>
  <inkml:trace contextRef="#ctx0" brushRef="#br0" timeOffset="75913.7738">15918 9861 142 0,'0'-4'102'15,"0"0"-7"-15,0 0-87 16,0 4 0-16,-11 0-5 15,0 15 0-15,0 13 9 16,11 2 1 0,0 1 14-1,4-6 0-15,14-11 0 16,8-7 0-1,0-7-19 1,-1-5 1-16,-6-11-9 16,-12-11 0-16,-7-5 0 15,0-2 0-15,-14 10-33 16,-8 3 2-1,-4 11-100 1,7 6-7-16,4 4 23 16</inkml:trace>
  <inkml:trace contextRef="#ctx0" brushRef="#br0" timeOffset="76757.7826">17418 9339 143 0,'9'-15'113'0,"1"-9"-9"0,4-11-74 16,-3-3-2-1,-3-10-17-15,-8 0 1 16,-8-5-11-1,-25-6 1 1,-18 8-5-16,-16-4 0 16,-14 13-3-1,2 14 0-15,6 14-4 16,2 14 1-1,16 24 3-15,13 36 1 16,9 33 6-16,11 35 1 16,18 34-1-1,4 28 1-15,19 9-1 16,18 1 1-1,-11-11 6 1,-7-29 1-16,-19-29 10 16,-22-37 0-16,-19-29-13 31,-19-26 1-31,-11-22-130 0,12-17-5 15,1-15-7 1</inkml:trace>
  <inkml:trace contextRef="#ctx0" brushRef="#br0" timeOffset="77437.7894">17289 10414 126 0,'-11'4'102'31,"-8"16"-7"-31,1 25-68 0,10-4 2 15,8 0 9 1,11-12 0 0,30-19-12-16,7-10 0 15,4-7-25 1,-10-21 2-1,-21-2-3-15,-14-5 0 16,-7 4-10-16,-11 0 2 16,-19 17-108-1,-3 4-4-15,7 10-16 16</inkml:trace>
  <inkml:trace contextRef="#ctx0" brushRef="#br0" timeOffset="78197.797">17962 8349 143 0,'0'-4'112'0,"0"1"-9"15,0-4-91 1,0 7-1-16,-7 0-14 16,0 21 1-1,-8 30 12-15,11 22-1 16,4 7 11-1,0-1 1 1,12-10 1-16,21-13 1 0,4-11-13 31,11-18 0-31,-4-10-15 0,-3-6 1 16,-4-8-43-1,-5-3 0 1,-4 0-78-16,-7-10-8 0,-13-11 37 31</inkml:trace>
  <inkml:trace contextRef="#ctx0" brushRef="#br0" timeOffset="78367.7987">17727 8570 182 0,'6'-7'119'0,"31"-3"-8"16,34-8-106 0,10 4 1-16,24-3-117 15,1 10-6 1,-13 4-5-16</inkml:trace>
  <inkml:trace contextRef="#ctx0" brushRef="#br0" timeOffset="79657.8116">18199 9798 129 0,'0'-7'96'31,"-10"3"-6"-31,-9-2-81 0,-3 2-1 16,0 4-10-1,-1 0 0-15,-2 14 1 16,6 10 0-16,8 14 4 31,7 1 1-31,4-2 18 0,11-5 1 16,12-8 10-1,6-17-1-15,1-7-14 16,3-4 0 0,-4-27-12-1,1-7 0-15,-8-14-14 16,-7-14 0-1,-11-3-6-15,-4 0 0 0,0 7 5 32,-15 13-1-32,-7 8-2 15,2 19 1-15,10 19 1 16,3 6 1-1,7 36 6 1,0 14 0-16,15 12 8 16,18 3 0-16,5-1 1 15,7-8 1 1,-5-18-9-16,-4-12 0 15,-6-13-104 1,-1-13-6-16,1-3-4 16</inkml:trace>
  <inkml:trace contextRef="#ctx0" brushRef="#br0" timeOffset="79987.8149">18637 9539 102 0,'0'10'102'0,"-10"14"-6"16,-6 18-62-1,1 16 1 1,1 1-18-16,6 10 0 0,8-3 1 15,0-11 1 1,8-2 1-16,17-16 1 16,5-9-10-1,0-8 0 1,2-8-12-16,2-6 0 15,-8-6-57 1,-7 0 1-16,-1-18-73 16,-11-9-10-16,-7-12 56 15</inkml:trace>
  <inkml:trace contextRef="#ctx0" brushRef="#br0" timeOffset="80157.8166">18496 9726 157 0,'0'-4'108'15,"23"0"-8"-15,13-3-95 16,13 4 0-16,-2 3-106 16,5-4-6-1,-4 4-2 1</inkml:trace>
  <inkml:trace contextRef="#ctx0" brushRef="#br0" timeOffset="80377.8188">19073 9339 148 0,'5'0'94'0,"-2"12"-5"0,1 17-113 31,0 9 0-31,-1 4-69 16,1 13-4-16,-1-18 24 15</inkml:trace>
  <inkml:trace contextRef="#ctx0" brushRef="#br0" timeOffset="80767.8227">19511 9583 186 0,'0'0'122'32,"7"0"-7"-32,26 0-96 0,12 0 1 15,10 0-12 1,8 0 1-1,8 0-41-15,-12 0 0 16,-10 0-93 0,-8 0-8-16,-12 0 28 0</inkml:trace>
  <inkml:trace contextRef="#ctx0" brushRef="#br0" timeOffset="80927.8243">19414 9806 167 0,'0'2'120'15,"19"2"-8"-15,26 2-93 16,21-2 1-16,12-4-116 16,22 0-1-1,0 0-30-15</inkml:trace>
  <inkml:trace contextRef="#ctx0" brushRef="#br0" timeOffset="82034.836">20933 9151 161 0,'0'0'102'16,"0"0"-8"-1,4 0-82-15,-4 0 0 0,3 24 13 32,1 7 0-32,-1 18-5 15,1 3 0-15,4 3-8 16,3-10 0-1,8-7-5-15,0-11 2 0,-2-2-9 32,13-19 0-32,-4-6-126 15,4 0-5 1,-4-37-15-16</inkml:trace>
  <inkml:trace contextRef="#ctx0" brushRef="#br0" timeOffset="82204.8377">21011 8811 166 0,'-3'-10'104'16,"-3"0"-6"-16,3-7-144 16,3 7-2-1,0 2-56-15,0 8-7 16,15 0 56-1</inkml:trace>
  <inkml:trace contextRef="#ctx0" brushRef="#br0" timeOffset="82644.8421">21407 9414 137 0,'0'0'92'16,"-4"0"-6"-16,-3 0-75 16,7 21 0-1,0 6 23-15,15 0 1 16,14-9 3-16,12-7 0 15,0-11-24 1,-4-3 1-16,-18-19-15 16,-17-11 0-1,-4-3 0 1,-32 6 0-16,-11 1-31 15,2 12 2-15,-6 10-79 32,13 7-3-32,5 10-3 0,16 19-3 15</inkml:trace>
  <inkml:trace contextRef="#ctx0" brushRef="#br0" timeOffset="82948.8455">20566 9830 219 0,'8'0'133'16,"37"0"-3"-16,43 0-116 16,45 0 1-16,35-8-15 15,20-6 0-15,-3 0 0 16,-22 1 0-1,-33 6-40 1,-34 4 1-16,-29 3-92 16,-34 0-9-1,-29 10 34 1</inkml:trace>
  <inkml:trace contextRef="#ctx0" brushRef="#br0" timeOffset="83368.8497">21262 10023 177 0,'0'0'109'0,"-7"-4"-6"16,-15 1-95-1,-15 3 1-15,-8 0 8 16,-10 15 0-1,-4 9 3-15,11 10 1 32,6 0-10-32,21 4 1 0,21 4-9 15,18-4 1 1,40-7-4-16,33-6 0 15,4-12 0 1,-3-2 0 0,-1-4-70-16,-25-7 0 0,-18 0-65 31,-19 0-12-31,-10-14 77 0</inkml:trace>
  <inkml:trace contextRef="#ctx0" brushRef="#br0" timeOffset="84118.8572">22730 9460 186 0,'0'0'104'16,"0"0"-5"-16,0 0-103 15,0 6 0 1,-7 25 16-16,-13 14 0 16,-6 20 8-1,-3 9 1-15,3 9 0 16,3-7 0-1,20-14-10-15,3-7 1 16,26-18-12 0,22-8 0-16,15-9 0 15,7-12 0-15,1-4 0 16,-8-4 0-1,-12 0-44-15,-2 0 2 16,-16 0-90 0,-7-8-9-1,-14-6 39-15</inkml:trace>
  <inkml:trace contextRef="#ctx0" brushRef="#br0" timeOffset="84378.8598">22426 9736 213 0,'14'-4'135'15,"38"-10"-5"1,34-3-114-16,21-7 1 16,26 7-147-1,0-1-4-15,-3 1-13 16</inkml:trace>
  <inkml:trace contextRef="#ctx0" brushRef="#br0" timeOffset="87148.8875">4303 11608 83 0,'0'0'65'16,"0"0"-3"-16,4 3-56 16,0 28 2-1,3 20 21-15,4 33-1 16,1 37-1-16,2 42 1 15,1 52-4 1,3 54 2-16,-4 43 0 31,2 27 0-31,2-4-3 0,-10-20 1 16,0-39-12-1,-5-29 2-15,-3-29-14 16,8-22 0 0,-4-20-46-1</inkml:trace>
  <inkml:trace contextRef="#ctx0" brushRef="#br0" timeOffset="87198.888">4467 14959 465 0,'7'164'-45'0,"4"-22"-87"0,4-38-9 0,0-41 42 15</inkml:trace>
  <inkml:trace contextRef="#ctx0" brushRef="#br0" timeOffset="87748.8935">4133 11739 127 0,'-18'0'95'16,"-9"0"-5"0,-13 15-78-16,-5 4-1 15,12 5 5-15,7-2 2 16,22-19 0-1,4-3 0 1,33-37-7-16,19-19 1 16,19-13 5-1,-4-5 1 1,-8 17-11-16,-8 11 1 0,-9 22-9 15,-5 20 0 1,3 4-9-16,8 31 0 16,12 22-53-1,10 12-2 1,12 15-52-16,-5-1-11 0,4 11 61 31</inkml:trace>
  <inkml:trace contextRef="#ctx0" brushRef="#br0" timeOffset="88338.8994">3567 15029 157 0,'48'0'100'16,"59"-14"-6"-16,48-6-92 15,56-1 1 1,30 4 2-16,37 10 0 0,22 7 23 31,22 0-1-31,22 3 3 16,23 1 0-16,18-4-19 15,1 2 0 1,11-8-12-1,-20-4-1-15,-14 3-26 16,-26 4 0 0,-33 3-79-16,-34 0-5 15,-32 0-3-15</inkml:trace>
  <inkml:trace contextRef="#ctx0" brushRef="#br0" timeOffset="88628.9023">9363 14611 221 0,'3'0'128'16,"38"0"-4"-1,29 25-119-15,34 12 0 16,15 12-7 0,-8 2 0-1,-8 12 1-15,-28-8 0 0,-35-1-9 16,-29 9 0-1,-22-3-112-15,-45 1-6 16,-32-8-1 0</inkml:trace>
  <inkml:trace contextRef="#ctx0" brushRef="#br0" timeOffset="89578.9118">2725 11787 77 0,'0'0'78'15,"-3"0"-3"1,3 0-43-16,0 0-2 15,0 0-1 1,0 18-1 0,0 3-15-16,3 16 1 15,16-5-6-15,0-1 0 16,-1-3-17-1,-4-4-1-15,2-11-95 16,2-6-7 0,-3-7 8-16</inkml:trace>
  <inkml:trace contextRef="#ctx0" brushRef="#br0" timeOffset="89718.9132">2792 11425 166 0,'0'-4'56'16,"0"-3"-3"-16,0 3-155 15,0 1-6 1,11 3 50 0</inkml:trace>
  <inkml:trace contextRef="#ctx0" brushRef="#br0" timeOffset="90738.9234">3736 13297 134 0,'-3'0'89'0,"3"0"-4"16,0-4-86-1,0 0 0-15,15 0 5 16,18-2 1 0,19 2 5-16,11 0 0 15,19 4-3 1,17 0 0-16,16 0 5 15,4 0 2 1,6 8-1-16,9-2-1 16,-2 6-5-1,18-6 1-15,-2 0 1 16,15-1 0-16,21-5 9 31,17 0 0-31,17 0-2 0,23-5 1 16,15-1-13-1,6 6 1-15,9 0-5 16,0 4 0-1,-5 9 0 1,-11 1 0-16,-14-4 0 16,-19 4 0-16,-10-14 0 15,-35 4 0-15,-21 3-69 16,-38-1 1-1,-21 8-66 1,-35-3-13-16,-35-5 74 16</inkml:trace>
  <inkml:trace contextRef="#ctx0" brushRef="#br0" timeOffset="91578.9318">2507 13338 44 0,'0'-8'74'0,"0"-8"0"16,-4-5-27-1,2-4-1-15,2 4-12 16,-6-6 0-1,6 16-27-15,-3 1 1 16,-1 10-14 0,0 0 2-16,4 14 8 15,0 27 2-15,0 5 2 31,4 2 1-31,15-4 2 0,3-2 0 16,4-11-2 0,7-10 0-16,1-14-76 15,7-7 1 1,-12-10-53-1,4-35-9-15,-14-31 83 0</inkml:trace>
  <inkml:trace contextRef="#ctx0" brushRef="#br0" timeOffset="91708.9331">2522 12850 177 0,'-7'-3'95'16,"-5"3"-6"0,-3 0-173-1,4 0-7-15,1 12-11 16</inkml:trace>
  <inkml:trace contextRef="#ctx0" brushRef="#br0" timeOffset="92038.9364">3015 13379 91 0,'4'13'79'0,"9"1"-5"16,3 4-46 0,13 0 1-16,13-12 8 15,6-6 1 1,-4-10-13-1,-8-18 0-15,-9-7-17 0,-20 1 0 16,-7 7-19 0,-22 2 0-1,-11 11-66-15,-16 14 0 16,5 0-35-1,-1 22-7 1</inkml:trace>
  <inkml:trace contextRef="#ctx0" brushRef="#br0" timeOffset="92948.9455">9082 15209 169 0,'0'-2'111'16,"0"-3"-6"-16,0 5-103 15,-9 0 1 1,-1 5-8-16,-1 21-1 15,-4 13 8 1,11 12 1 0,4 9 3-16,7-5 0 15,19-6 1 1,12-6 0-16,-2-7-3 0,12-8 1 15,-3-4-19 1,3-10 0 0,-4-4-96-16,1-7-8 15,-8-3 11 1</inkml:trace>
  <inkml:trace contextRef="#ctx0" brushRef="#br0" timeOffset="93128.9473">9019 15320 209 0,'37'-15'65'15,"25"-2"-1"1,34-6-181-16,15-5-11 15,1 4 55-15</inkml:trace>
  <inkml:trace contextRef="#ctx0" brushRef="#br0" timeOffset="93950.9575">14352 11871 30 0,'10'20'47'15,"13"25"3"-15,2 31-29 16,9 24 1 0,3 29-3-1,-11 33 1-15,4 28-13 16,-8 33 2-16,-6 15 6 15,-2 17 0-15,7 12 19 16,2 3 0 0,4 4-6-1,6-8 2-15,7-2-21 16,11-10 0 0,-6-14-35-1,1-9 0-15,-6-16-80 16,0-21-8-1,-10-38 24-15</inkml:trace>
  <inkml:trace contextRef="#ctx0" brushRef="#br0" timeOffset="94480.9628">13352 15348 180 0,'51'0'108'31,"60"-7"-5"-31,64-7-101 0,62 3 0 16,59 0 11-1,51 2 1 1,54-5 11-16,51 0 1 16,52-4-11-1,32-2 1-15,20-1-13 16,22-4 1-1,-8 2-4-15,-10 3 0 16,-27-2-16 0,-37 1 1-16,-48 5-106 15,-59 2-4 1,-67 3-5-16</inkml:trace>
  <inkml:trace contextRef="#ctx0" brushRef="#br0" timeOffset="94920.9672">21211 14693 187 0,'-4'-2'109'0,"-4"-2"-6"0,8 4-107 31,0 0 1-31,0 0 2 16,18 24 1-16,20 17 7 15,-8 7 1 1,7 9 8 0,-19 4 1-16,-18 5-3 15,-3 7 0 1,-35-4-61-16,-2 0 0 15,-5-2-77-15,23-16-11 16,15-10 52 0</inkml:trace>
  <inkml:trace contextRef="#ctx0" brushRef="#br0" timeOffset="95650.9745">13892 12213 127 0,'0'0'102'15,"26"-21"-7"-15,22-16-70 16,11-16 2-16,8-6-1 31,-4-3 0-31,0-1-13 0,-15 20 0 31,-7 7-15-31,0 23 0 0,4 13-40 32,6 0-1-32,5 31-75 15,3 7-9-15,-11 3 40 16</inkml:trace>
  <inkml:trace contextRef="#ctx0" brushRef="#br0" timeOffset="96357.984">13055 12622 106 0,'4'0'75'16,"6"10"-1"-16,10 17-67 16,1 14-1-16,6 8 12 15,-2 10 1 1,5 0 7-16,1-11-1 15,-10-12 0 1,-2-7 0-16,-5-11 0 16,-2-7 0-1,-1-8-5-15,3-3 1 16,9-10-15-1,2-28 2-15,9-18-8 16,8-13 0 0,-2-17-16-16,0-1 2 15,1 8-116 1,-8 6-5-16,-3 21 2 0</inkml:trace>
  <inkml:trace contextRef="#ctx0" brushRef="#br0" timeOffset="97287.9933">20933 15791 187 0,'4'-7'118'15,"-4"-4"-7"1,3 1-111-16,-3 6 1 15,-3 4-2 1,-23 18 1-16,-11 26 17 16,-11 19 1-1,0 16 2-15,14 8 0 16,20-1-11-1,14-13 2 1,10-11-11-16,35-13 0 0,7-14 0 31,3-8 0-31,-3-9 0 0,-4-8 0 16,-7-6-3-1,-3-4 2 1,-10 0-72-16,-5-8-1 16,-5-12-59-1,-11-8-14-15,-7-3 81 0</inkml:trace>
  <inkml:trace contextRef="#ctx0" brushRef="#br0" timeOffset="97477.9961">20547 16026 235 0,'0'0'130'16,"42"-4"-6"-16,39-6-138 16,37 0 1-16,34-1-19 15,11 1 0 1,-4-1-81-16,-10-3-7 15,-27-2 12 1</inkml:trace>
  <inkml:trace contextRef="#ctx0" brushRef="#br0" timeOffset="99288.0142">14826 15334 36 0,'-8'3'42'16,"-7"1"8"-16,-4 6-1 0,-3-3-6 31,1 4 0-31,-2-1-21 0,5-3 0 16,-1 7-13-1,8-7 2 1,11-5 2-16,0-2 0 15,26-6 7 1,29-31 1-16,27-20 2 16,33-22 1-1,33-28 0-15,26-28 1 16,33-21-15-16,30-24 1 15,26-14-11 1,27-13 0-16,17-11 0 16,18 0 0-1,9-3 0-15,-1 13 0 16,-10 15 0-1,-16 19 0-15,-24 22 0 16,-34 21 0 0,-36 20 0-16,-32 18 0 15,-48 26 0 1,-37 12 0-16,-25 17-26 15,-27 17 2-15,-21 11-106 32,-20 10-7-32,-3 0 14 0</inkml:trace>
  <inkml:trace contextRef="#ctx0" brushRef="#br0" timeOffset="104458.0659">4525 2505 209 0,'0'0'122'0,"0"0"-6"16,-3 21-104 0,-9 12 1-16,-2 3 0 15,-1-5 1 1,8-18-9-16,7-13 2 15,41-37-7 1,66-43 0-16,67-16-130 16,41-16-4-16,22 1-13 15</inkml:trace>
  <inkml:trace contextRef="#ctx0" brushRef="#br0" timeOffset="108518.1065">12877 16670 102 0,'4'-12'104'0,"-4"2"-7"0,4-3-57 31,-4-1 1-31,0 4-24 16,-8-4 0 0,-7 0-19-16,-6 7 0 15,-6 3-9-15,-6 4 0 16,-4 7 4-1,1 21 0-15,2 4 6 16,8 5 0 0,7 11 0-16,15-10 0 15,4-6 5 1,19-15 1-16,14-17 2 15,8 0 0 1,0-14-2-16,-4-13 0 16,-8-7 0-16,1-1 0 31,-8 4-2-31,-7 9 0 0,-7 5-11 31,-8 15 1-31,0 2 0 0,0 12 1 16,0 30 7-1,0 13 1 1,0 11-1-16,-8 3 1 0,1-10-27 31,-1-14 1-31,1-6-82 0,7-8-9 16,0-17 23-1</inkml:trace>
  <inkml:trace contextRef="#ctx0" brushRef="#br0" timeOffset="108918.1105">13281 16494 67 0,'-7'0'63'0,"-4"0"0"16,-4 19-47 0,-8 20-1-16,1 12 10 15,8 19-2-15,2-5-5 16,5 1 1-16,7-7-9 15,0-21 2 1,7-15-20 0,5-4 0-16,2-13-84 15,0-6-7 1,6 0 11-1</inkml:trace>
  <inkml:trace contextRef="#ctx0" brushRef="#br0" timeOffset="109208.1134">13403 16597 82 0,'0'0'70'0,"0"3"-1"15,0 18-57 1,-11 14 1-16,4-1 3 15,3 12-1 1,4-8 5-16,0-4-1 16,4-6-2-16,11-8 0 15,-1-3-13 1,10-9 0-16,-10-6-43 15,0-2 1 1,1 0-63-16,4 0-5 16,-1 0 43-1</inkml:trace>
  <inkml:trace contextRef="#ctx0" brushRef="#br0" timeOffset="109578.1171">13255 16707 102 0,'0'0'90'0,"0"0"-7"16,26 0-66-16,22 0-1 15,19 0-39 1,-1-6 0-16,1-1-67 15,-10 0-5 1,-10-4 31-16</inkml:trace>
  <inkml:trace contextRef="#ctx0" brushRef="#br0" timeOffset="109898.1203">13807 16524 124 0,'7'-7'80'16,"8"3"-3"-16,11 2-85 16,5 2 2-1,-7 9 1 1,7 26 0-16,-10 17 0 15,-21 17 0 1,0 11-68-16,-25 0-4 0,-16-11 3 16</inkml:trace>
  <inkml:trace contextRef="#ctx0" brushRef="#br0" timeOffset="110408.1254">15077 16562 163 0,'0'0'86'16,"0"0"-6"0,0 0-88-16,0 35-1 15,16 38 32 1,-2 44-1-16,1 39-4 15,-8 24 0 1,-7 24-19-16,0 0 1 16,0-15-50-1,0-60 0-15,0-39-57 16,8-24-8-16,-4-11 55 15</inkml:trace>
  <inkml:trace contextRef="#ctx0" brushRef="#br0" timeOffset="110970.1312">14338 18005 68 0,'0'0'60'16,"32"0"-2"-1,39 0-22-15,29 0-1 16,44 0 12 0,40 0-1-16,47-4-30 15,35 1 2-15,34 3-13 16,34 0 0-1,25 3-3-15,15 1 1 16,14 2-2 0,-6-2 0-16,-23 0-36 15,-10 2 2 1,-38 4-75-16,-26-5-7 15,-41 2 34 1</inkml:trace>
  <inkml:trace contextRef="#ctx0" brushRef="#br0" timeOffset="111270.1342">19026 17919 104 0,'15'2'76'15,"36"8"-3"-15,23 12-62 16,22 9 0-1,8 4 14-15,-19 10 0 0,-37-4-5 32,-33-2 1-32,-15-13-28 15,0 3 0-15,-10 12-93 16,-32 14-9-1,-13-6 11-15</inkml:trace>
  <inkml:trace contextRef="#ctx0" brushRef="#br0" timeOffset="111740.1389">20026 17697 165 0,'-4'0'100'0,"-11"17"-7"16,-11 18-93-1,-8 20 1 1,-6 18 5-16,-4 10-1 16,21-20 10-1,13-12-1-15,5-6 10 0,5-8 1 31,0 16-7-31,12-2 0 16,21-2-29-16,15-11 1 16,12-13-70-1,6-16-2 1,-28-9-38-16,76-12-7 15,-25-34 74 1</inkml:trace>
  <inkml:trace contextRef="#ctx0" brushRef="#br0" timeOffset="111910.1406">19585 17953 201 0,'3'0'108'16,"46"0"-5"-1,33-8-134 1,39 2 1-16,42-4-75 0,15 0-8 15,-4-1 21 1</inkml:trace>
  <inkml:trace contextRef="#ctx0" brushRef="#br0" timeOffset="112930.1508">15144 16673 24 0,'-11'-3'57'0,"-4"-1"2"0,-7 0-12 32,-4 4 0-32,0 0-2 0,0 11-1 15,4 3-19 1,7 6 1-1,4 4 3-15,7-13-1 0,4-4 1 32,0-7 1-32,0 0-20 0,4-13 1 15,4-22-11 1,-1 0 0-1,-3 0 0-15,0 1 0 16,-4 3 0 0,3 17 0-16,1 3 0 15,3 7 0 1,4 4 0-16,8 0 0 15,3 18 0 1,-4-7 0-16,1-1 0 16,-8-3 0-1,-8 3 0-15,1-10 0 16,-4 0 0-16,0 0 0 15,0 0 0 1,-14 4 0-16,-9-4 0 16,-6 6 0-1,-9 2 0-15,-2 5 0 16,3 2 0-1,7-6 0-15,12 1 0 16,8-2 0 0,4-8 0-1,6 0 0-15,6 0 0 0,15-14 0 16,9-9 0-1,4-3 0-15,-5-1 0 16,0 13 0 0,-3 11 0-1,4 3 0-15,3 0-35 16,7 17 1-1,16 14-97-15,1 3-8 0,9-2 28 32</inkml:trace>
  <inkml:trace contextRef="#ctx0" brushRef="#br0" timeOffset="114516.1672">14789 18192 49 0,'-5'3'57'16,"5"-3"-1"-16,0 4-32 15,9-4 1 1,31-7 5-16,27-25-1 15,29-16 4 1,26-15-1-16,22-12 3 16,20-22 1-1,31-11-11 1,13-20 0-16,29-6-8 0,15-15 1 15,14 0-10 1,5 1 0-16,-8 2-7 16,0 15 2-1,-26 9-3 1,-11 26 0-16,-33 24-24 15,-38 19 2 1,-36 18-108 0,-31 15-7-16,-39 9 13 15</inkml:trace>
  <inkml:trace contextRef="#ctx0" brushRef="#br0" timeOffset="120128.2235">19899 2996 93 0,'4'-11'89'0,"3"-6"-4"15,1-7-59 1,-8 3 0 0,0-2-17-16,-4 8-1 15,-17 12-12 1,-25 3 1-16,-5 3-1 0,-16 31 0 15,-3 9 2 1,-4 16 1 0,18 9 5-16,16-2 0 15,21 0 6 1,19-18 1-1,12-20 1-15,35-24 1 16,16-11-7 0,11-31 1-16,-3-15-1 15,-9-8 0-15,-10 6-2 16,-25-1 1-1,-17 14-8-15,-10 8 1 16,0 9-5 0,-23 14 1-16,5 11 4 15,-4 25 0 1,4 27 9-16,3 24 1 15,1 18 5-15,-2 20 1 16,1 0-1 0,-3 0 1-16,-4-20-5 15,4-18 0 1,7-21-12-1,-1-14 1-15,12-20-74 16,0-14-2-16,15-7-46 31,15-38-10-31,3-25 81 0</inkml:trace>
  <inkml:trace contextRef="#ctx0" brushRef="#br0" timeOffset="120398.2262">20047 2972 87 0,'-10'0'90'32,"-8"20"-5"-32,-9 29-45 15,1 27-1-15,7 17-6 16,9 9 1-1,10-10-12-15,3-16 0 16,31-14-6 0,11-27 1-16,18-20-52 15,-1-15 0 1,8-4-94-16,-10-28-10 15,-12-16 40-15</inkml:trace>
  <inkml:trace contextRef="#ctx0" brushRef="#br0" timeOffset="120668.2289">20362 2958 110 0,'0'7'102'0,"0"27"-7"16,-3 29-58-1,-1 17 2 1,4 9-15-16,0 5 1 0,0-9-11 31,4-11 0-31,11-16-6 0,3-16 1 16,-3-17-48-1,-4-9-2 1,-7-16-85-16,-4-10-10 16,-4-28 43-1</inkml:trace>
  <inkml:trace contextRef="#ctx0" brushRef="#br0" timeOffset="120818.2304">20159 3318 164 0,'4'-4'107'15,"26"-9"-6"1,14-5-133-16,8-2 1 15,14-1-74-15,1 0-8 16,-15-3 42 0</inkml:trace>
  <inkml:trace contextRef="#ctx0" brushRef="#br0" timeOffset="121038.2326">20547 2934 122 0,'16'0'85'16,"13"0"-3"-16,12 24-75 0,4 17 0 15,-5 24 5 1,-11 9 2-16,-17 12-2 16,-12-3 1-1,0-3-15 1,-19-14 1-16,1-14-95 15,7-20-7-15,7-27 1 32</inkml:trace>
  <inkml:trace contextRef="#ctx0" brushRef="#br0" timeOffset="121258.2348">21051 3176 141 0,'23'-3'95'15,"17"-1"-5"1,16 1-123 0,4 3 2-16,-2 0-64 15,-6 0-4 1,-18 0 39-16</inkml:trace>
  <inkml:trace contextRef="#ctx0" brushRef="#br0" timeOffset="121408.2363">21051 3425 128 0,'12'0'92'16,"28"0"-6"-16,23 0-106 16,11-11 1-1,11-3-70-15,-11-2-6 31,-7-1 28-31</inkml:trace>
  <inkml:trace contextRef="#ctx0" brushRef="#br0" timeOffset="121658.2388">21726 3048 131 0,'-19'16'109'16,"-3"20"-9"-1,0 8-68-15,14 9 1 16,8-2-15 0,33-5 1-16,26-12-71 15,8-7-1 1,7-9-69-16,16-11-10 15,-14-7 65 1</inkml:trace>
  <inkml:trace contextRef="#ctx0" brushRef="#br0" timeOffset="122678.249">22240 3055 136 0,'0'0'103'16,"4"0"-8"-16,0 3-69 16,7 15 2-1,4 13-5-15,4 6 1 16,-1 8-9-16,8 12 1 15,-4-6-4 1,-4-3 1-16,-3 1-6 16,-8-15 1-1,1-9-6-15,-4-11 1 16,2-11-3-1,7-3 0-15,4-24 0 16,2-24 0 0,3-22 0-16,-2-2 0 15,-6-4-38 1,-3 13 1-16,-7 8-94 15,-1 20-9-15,8 7 32 32</inkml:trace>
  <inkml:trace contextRef="#ctx0" brushRef="#br0" timeOffset="122918.2514">22799 2941 123 0,'-11'21'112'0,"-7"9"-7"0,-7 12-65 31,3 13 1-31,2-6-16 16,16 0 1-16,4-8-11 15,16-6 0 1,9-11-24-16,5-4 0 0,-1-9-121 31,9-11-4-31,-4-6-1 16</inkml:trace>
  <inkml:trace contextRef="#ctx0" brushRef="#br0" timeOffset="123188.2541">23166 2917 143 0,'0'13'111'15,"-7"19"-8"-15,-8 9-73 16,-3 14-1 0,7 7-9-16,-1-2 1 15,8 2-4 1,4-10 0-16,4-11-9 15,15-3 1-15,7-13-21 16,-5-9-1 0,2-8-117-16,-4-8-4 15,-4-12-1 1</inkml:trace>
  <inkml:trace contextRef="#ctx0" brushRef="#br0" timeOffset="123378.256">22918 3096 200 0,'12'0'122'0,"24"0"-6"16,15 0-107 0,10 0 1-1,5 4-59-15,-7-4-2 16,-11-4-71-1,-11-16-11-15,-14-11 56 16</inkml:trace>
  <inkml:trace contextRef="#ctx0" brushRef="#br0" timeOffset="123538.2576">23411 2882 115 0,'18'3'104'15,"12"21"-8"-15,7 15-61 16,-1 12 2 0,-8 8-19-16,-18 10 1 15,-10 7-56 1,-26 10-1-16,-11-5-77 15,-1-9-9-15,17-14 43 16</inkml:trace>
  <inkml:trace contextRef="#ctx0" brushRef="#br0" timeOffset="124338.2656">20530 4356 117 0,'-8'0'107'15,"-3"0"-6"-15,7 0-64 16,4 0 2 0,37-4-20-16,26 1 0 15,26-4-13 1,18-4 0-16,-3 5-64 15,-3-1-2-15,-28 3-62 16,-24 1-11 0,-32 0 68-16</inkml:trace>
  <inkml:trace contextRef="#ctx0" brushRef="#br0" timeOffset="124538.2676">20488 4518 115 0,'5'3'113'16,"32"5"-9"-16,14-5-71 15,23 1 3 1,26-4-30 0,1 0 0-16,-6 0-33 15,5 0-1-15,-18 0-80 31,-12-4-11-31,12-7 27 16</inkml:trace>
  <inkml:trace contextRef="#ctx0" brushRef="#br0" timeOffset="124778.27">21551 4141 143 0,'-18'0'112'31,"-8"18"-8"-31,-7 12-69 15,15 23-1-15,18-2-8 16,21 8 1 0,39-6-15-16,25-12 1 15,23-7-86 1,9-3-2-16,10-10-60 15,-5-3-13 1,-4-15 85-16</inkml:trace>
  <inkml:trace contextRef="#ctx0" brushRef="#br0" timeOffset="125948.2817">21499 4235 38 0,'-3'0'79'15,"3"-4"-2"1,-4 1-26-16,4-4-1 0,0-4-19 31,11-10-1-31,16 1-5 0,13-8 0 16,12-6-11-1,7-5 0 1,4 1-13-16,-8 11 2 15,-3 5-67 1,-1 16 1-16,10 6-55 16,-6 0-11-1,-3 4 71-15</inkml:trace>
  <inkml:trace contextRef="#ctx0" brushRef="#br0" timeOffset="129513.3196">22537 4228 70 0,'0'-4'79'0,"0"4"-4"15,0 0-48 1,0 0-1-16,0 14-3 15,-4 10 0 1,1 4-1-16,3 3 2 16,0 0-6-1,10-3-1-15,9-11-36 16,10-7-1-1,5-10-89 1,-2 0-10-16,-1-33 25 0</inkml:trace>
  <inkml:trace contextRef="#ctx0" brushRef="#br0" timeOffset="129653.321">22540 3955 179 0,'0'-7'107'16,"-3"-3"-5"-1,3-2-154-15,0 2 0 16,0 10-56-16,3 0-7 15,16 0 59 1</inkml:trace>
  <inkml:trace contextRef="#ctx0" brushRef="#br0" timeOffset="129973.3242">22888 4270 70 0,'0'10'86'32,"0"6"-4"-32,0 6-35 0,0-5-1 15,26-10-9 1,11-7 0-16,8 0-14 15,-4-21 1 1,-8-4-14 0,-18 1 1-16,-15-3-27 15,-11 3 1 1,-30 3-86-16,-7 7-2 0,-11 14-15 31,-4 0-2-31</inkml:trace>
  <inkml:trace contextRef="#ctx0" brushRef="#br0" timeOffset="130293.3274">21693 4587 140 0,'0'0'106'15,"0"4"-7"-15,37-4-68 16,40 0 1 0,56 0-9-16,38 0 1 15,36 0-24 1,1 0 1-1,-19 0-121-15,-41 0-5 16,-37 0-5 0</inkml:trace>
  <inkml:trace contextRef="#ctx0" brushRef="#br0" timeOffset="130763.3321">22392 4865 54 0,'0'0'63'15,"-18"0"-1"-15,-16 0-30 16,-13 0 0 0,-13 10 11-1,-3 21 0-15,-8 8-10 16,16 2 2-16,10 2-6 31,24 14 0-31,21-12-7 0,21-14 0 16,43-4-17-1,13-5 2-15,16-16-54 16,-4-2 1-16,-8-4-86 31,-10 0-10-31,-8-8 44 16</inkml:trace>
  <inkml:trace contextRef="#ctx0" brushRef="#br0" timeOffset="131331.3385">23663 4311 89 0,'-23'7'96'15,"-2"13"-7"1,-13 18-51-16,-3 11-1 15,12 6-6 1,14 7 0-16,15-9-6 16,7 2 1-16,30-14-13 15,12-10 0 1,-1-13-9-16,7-1 1 15,-7-3-26 1,-3-7 0-16,-4-7-106 16,-12 0-8-1,-6-7 13-15</inkml:trace>
  <inkml:trace contextRef="#ctx0" brushRef="#br0" timeOffset="131531.3405">23355 4483 173 0,'23'0'111'0,"28"-3"-7"15,23 3-182 1,15 0-1-1,-3 0-36-15,-13 0-1 16</inkml:trace>
  <inkml:trace contextRef="#ctx0" brushRef="#br0" timeOffset="132061.3458">21226 6300 215 0,'11'0'129'16,"32"-3"-5"-1,40-11-114 1,28 0 1-16,11 4-22 16,4 6 1-1,-18 4-87-15,-20 0-3 0,-28 18-24 16,-35 2-9-1</inkml:trace>
  <inkml:trace contextRef="#ctx0" brushRef="#br0" timeOffset="132241.3476">21388 6484 159 0,'0'2'119'16,"0"6"-9"0,15-2-89-16,29-2 1 15,20-4-45-15,17 0 0 16,20 0-92-1,-6-4-8-15,2-12 24 16</inkml:trace>
  <inkml:trace contextRef="#ctx0" brushRef="#br0" timeOffset="132461.3498">22499 6200 177 0,'-7'20'126'0,"-5"9"-8"0,2 15-87 31,10 4 1-31,0 1-19 0,29-11 1 16,12-7-35-1,11-14 1 1,7-13-110-16,-11-4-6 15,-17-35 9 1</inkml:trace>
  <inkml:trace contextRef="#ctx0" brushRef="#br0" timeOffset="132581.351">22299 5868 186 0,'0'0'98'16,"0"-4"-6"0,12 4-196-16,17 0-7 15,12 4 5-15</inkml:trace>
  <inkml:trace contextRef="#ctx0" brushRef="#br0" timeOffset="132911.3543">22948 6376 154 0,'0'14'116'0,"0"14"-8"15,11 3-76 1,15 4 0-16,15-7-10 15,14-19 1 1,-3-9-13 0,-4 0 0-16,-18-23-9 15,-27-16 2 1,-3 5-6-16,-29 3 2 0,-16 10-15 31,1 7 0-31,-4 10-62 16,15 4-3-16,14 8-40 15,15 8-10 1,4-5 73-1</inkml:trace>
  <inkml:trace contextRef="#ctx0" brushRef="#br0" timeOffset="133301.3582">23522 5878 117 0,'0'0'105'0,"0"3"-8"16,0 29-59-16,-4 16 1 15,-3 15-6 1,3 12 1-16,4-3-14 15,0-2 0 1,19-11-17-16,18-6 2 31,0-16-5-31,3-6 0 0,5-10 0 16,-8-7 0-1,7-8 0-15,1-2 0 16,-5-4-71 0,1 0 1-1,-3-7-65-15,-17-10-12 0,-6-4 77 31</inkml:trace>
  <inkml:trace contextRef="#ctx0" brushRef="#br0" timeOffset="133511.3603">23140 6058 221 0,'26'0'134'0,"38"0"-5"15,39 0-118 1,15 0 1-16,16 0-98 15,-13 0-2 1,-9 0-49-16,-19 0-13 16,-16 0 104-16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9:17:57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1348 3050 95 0,'29'-5'90'16,"30"-2"-6"-16,34-8-57 15,26-2-1 1,22 0-13-16,-1 0 1 0,-10 0-9 31,-16 3 1-31,-29 3 5 16,-21 4 1-16,-27 1-6 15,-15 2 1 1,-7 0-93-16,-8 4-3 0,-3-4-25 31</inkml:trace>
  <inkml:trace contextRef="#ctx0" brushRef="#br0" timeOffset="520.0208">2315 2923 85 0,'0'0'86'16,"0"0"-5"-16,7-21-53 16,30-19-1-1,26-34-5-15,22-16-1 16,26-20-9-1,-4-8 2-15,-7 14-18 16,-18 11 1-16,-19 27-92 16,-23 21-6-1,-18 28-5-15</inkml:trace>
  <inkml:trace contextRef="#ctx0" brushRef="#br0" timeOffset="1210.0484">3148 2930 27 0,'-4'0'53'16,"-7"0"0"-1,3 0-39-15,2 0 1 16,2 0-6-1,4 0 1-15,0 0 3 16,10 0 0 0,17 0 0-16,9-3-1 15,20-5 2-15,7 2 0 16,8-2-4-1,10 5 0-15,-4 3-4 16,12 0 0 0,1 0-2-16,13 0-1 31,-3 0-1-31,-3 3 0 0,-1 9 7 31,-7-6 2-31,-4 5 3 0,4-8 1 16,4 1-1-1,-1-4 1 1,4 0-5-16,4 0-1 0,-11-4-15 31,-11-6 1-31,-16 2-101 0,-10 2-6 16,-21-2 0-1</inkml:trace>
  <inkml:trace contextRef="#ctx0" brushRef="#br0" timeOffset="2030.0812">1367 3072 48 0,'0'0'58'15,"-4"0"-2"-15,4 0-51 16,-8 0 2 0,8 4-7-16,-4 9 0 15,4-2 3 1,0 6-1-16,0 8 3 15,4 6 0 1,11 10 8-16,-1 18-1 16,-2 13 13-16,-1 22-1 15,-7 27 8 1,0 24-1-1,-4 21-12-15,0 14 1 16,0-7-12 0,3-21-1-1,-3-31-14-15,0-34-1 0,3-21-92 31,12-18-9-31,-8-6 5 0</inkml:trace>
  <inkml:trace contextRef="#ctx0" brushRef="#br0" timeOffset="3660.1464">1303 4992 52 0,'0'0'69'0,"4"8"-2"16,4 16-36-1,6 24-3-15,-3 14-2 16,4 11 0-1,7 6-10-15,-11 5 1 16,-3-12-8-16,-1-10 0 16,-3-17-8-1,0-17 1-15,-4-5-78 16,0-15-5-1,0-8-22-15</inkml:trace>
  <inkml:trace contextRef="#ctx0" brushRef="#br0" timeOffset="4080.1632">1322 4986 63 0,'-4'0'66'0,"-3"0"-2"16,-9 14-44-16,-5 13 0 15,-5 14 13-15,0 0-1 16,0 2 0-1,0-20 0 1,7-9-21-16,8-14 1 16,7-10-18-1,4-14 1-15,4-10-4 16,19-8 1-1,26 7 3-15,-6 1 0 16,5 10 5-16,-7 13 0 16,-1 7 2-1,-9 4 1-15,-3 7-19 16,-8 7-1-1,-2 4-73 1,-3-1-8-16,1 0 12 16</inkml:trace>
  <inkml:trace contextRef="#ctx0" brushRef="#br0" timeOffset="4530.1812">1351 4604 69 0,'-15'0'61'0,"-10"0"-1"0,-12 0-56 16,-8 7-1-1,-10 28 7 1,7 14 2-16,-1 27 1 15,5 24 2 1,14 29 1-16,19 16 0 0,11 1 1 31,19 1 0-31,25-11 4 16,8-8-1-1,11-28 4-15,19-28 0 16,14-26 3-16,19-43 1 16,3-31-7-1,1-44 0-15,-23-42-16 16,-22-32 2-1,-33-6-7-15,-34-7 0 16,-14 16-15 0,-45 34 2-16,-15 25-44 15,-14 39 0-15,-8 35-63 16,3 10-11-1,20 18 46-15</inkml:trace>
  <inkml:trace contextRef="#ctx0" brushRef="#br0" timeOffset="5010.2004">1407 6079 138 0,'0'0'89'0,"4"0"-6"16,0 7-79 0,7 23 1-16,3 25 15 15,1 33 0-15,-7 32-2 31,3 30 1-31,-8 5-13 0,1 1 0 16,-4-29-3 0,3-19 0-16,2-34-9 15,-5-27 0 1,3-16-74-1,-3-13-3-15,0-11-28 16,-8-7-5-16</inkml:trace>
  <inkml:trace contextRef="#ctx0" brushRef="#br0" timeOffset="5420.2168">1149 6947 100 0,'0'0'84'16,"0"0"-5"0,14 3-49-1,35 4 2-15,13 7 1 16,27-3 3-1,11-8-24-15,-4-3 0 16,-11 4-11 0,-14-1 1-16,-19 8 2 15,-16-1 1-15,-13 4 3 16,-20 13 1-1,-3 5-2-15,-37 16 1 16,-19 10-5 0,-17 15 0-16,-16-3-4 15,11-5 0 1,18-13-8-16,16-9 1 31,19-17-26-31,6-5 0 0,11-17-79 16,4-11-9-1,1-49 22-15</inkml:trace>
  <inkml:trace contextRef="#ctx0" brushRef="#br0" timeOffset="5600.224">1270 7161 188 0,'18'14'112'0,"5"11"-6"16,2 13-99-1,20 6 0 1,-8 9-56-16,8 5 0 16,4 1-68-1,-2-7-10-15,-11-17 62 16</inkml:trace>
  <inkml:trace contextRef="#ctx0" brushRef="#br0" timeOffset="10222.4096">11885 4563 63 0,'0'-7'58'15,"4"4"-2"-15,3 3-49 16,4 0 1 0,-4 14 7-16,4 14 1 0,5 27-6 31,-2 15 1-31,5 12-8 15,-1 22 2-15,0 10 10 16,5 14 1 0,-1 7 6-16,3 14 1 15,13 17-5 1,-1 20 1-16,12 12-3 15,-5 13 2 1,8 7-7-16,3 0 0 16,0-1-3-1,-6 6 1-15,-8 11-5 16,0 9 1-1,-16 15-3-15,-6 6 0 16,-4-22 3-16,-5-24 0 16,3-44-28-1,-7-40 1-15,6-47-98 16,-1-29-10-1,7-37 21 1</inkml:trace>
  <inkml:trace contextRef="#ctx0" brushRef="#br0" timeOffset="10952.4388">10229 7986 110 0,'0'6'75'0,"0"1"-4"16,11 7-74-16,26-4 0 16,23-4 5-1,31-6 1-15,25 0 4 16,25-16-1-1,22-5-1 1,26 1 2-16,22-2 6 16,27 3 2-16,24 1 9 15,19-7-1-15,23 7-5 16,18 5 1-1,19 3-10 1,18-1 1-16,18 4-2 16,24-3 0-1,21-1 1 1,26 1 1-16,15-3 0 15,12-1 1 1,10 0 0-16,11-4 1 0,0 1-5 16,4 3 1-1,-8-6-6 1,-17 2 2-16,-32 1-4 15,-30 0 0 1,-52-4 0-16,-45 3 0 0,-56 0 0 31,-60 6 0-31,-56-2 0 16,-48 0 0-1,-29 7-52-15,-41 3 1 16,-23 4-82-16,-10 0-9 16,-30-7 50-1</inkml:trace>
  <inkml:trace contextRef="#ctx0" brushRef="#br0" timeOffset="11262.4512">20930 7227 126 0,'21'0'103'0,"36"0"-6"0,34 0-75 31,24 25 1-31,11 19-15 0,-3 16 2 15,-24 16 1 1,-28-1 0 0,-33-3 8-16,-38-2 1 0,-49-4-7 31,-40-7 0-31,-18-4-47 0,-8-6 1 31,3-4-91-31,20-4-10 16,7-9 33-1</inkml:trace>
  <inkml:trace contextRef="#ctx0" brushRef="#br0" timeOffset="12052.4828">11477 4574 129 0,'-3'17'107'16,"-5"10"-6"-16,4 15-63 15,0-4 1-15,4-2-6 16,0-27 0-1,0-9-18-15,12-3 1 16,10-46-16 0,8-12 0-16,3-19 0 15,4 0 0 1,0 3 0-16,-4 22 0 15,-6 21 0 1,1 20 0-16,7 14 0 16,9 14 0-1,4 20 0-15,8 8 0 16,3 3-53-1,-1-10 1 1,-12-15-81-16,-9-20-10 0,-15-7 52 31</inkml:trace>
  <inkml:trace contextRef="#ctx0" brushRef="#br0" timeOffset="12552.5028">11789 3318 173 0,'3'0'109'16,"5"0"-7"-16,2 3-93 16,9 25 1-16,18 21 6 31,4 12 0-31,-4 19 3 0,0 2 0 15,-4-4-6 1,-7-23 1-16,-3-24-9 16,3-24 1-1,7-14-6 1,7-41 0-16,20-32 0 15,7-24 0 1,2-14 0-16,2-3 0 0,-11 10-14 31,-5 32 1-31,-18 19-117 16,-4 34-4-16,1 15-1 15</inkml:trace>
  <inkml:trace contextRef="#ctx0" brushRef="#br0" timeOffset="13422.5376">21817 8072 121 0,'5'-4'103'15,"-5"-6"-6"-15,0 3-77 16,0 7 0-16,-8 3-8 31,-18 32 1-31,-15 37 5 0,1 21 1 16,-4 26-3-1,7 5 1-15,19 4 0 16,6-21 0-16,12-24-7 31,6-17 1-31,22-24-11 0,13-11 0 31,6-14 0-31,9-10 0 0,15-7 0 32,-5 0 0-32,1-14-36 15,-1-6 1-15,-11-11-96 16,-14-1-8-1,-22-13 28-15</inkml:trace>
  <inkml:trace contextRef="#ctx0" brushRef="#br0" timeOffset="13592.5444">21570 8439 148 0,'0'-8'119'16,"0"4"-8"-16,38 1-80 16,32-3-1-16,40 2-22 15,39-10 1 1,17 7-64-16,-3 0-2 15,-18 0-65 1,-34 4-12-16,-30-15 64 16</inkml:trace>
  <inkml:trace contextRef="#ctx0" brushRef="#br0" timeOffset="17249.6911">12532 7706 14 0,'-3'0'60'15,"-1"-4"1"1,-3 4-14-1,-8-4 0-15,8-3-10 16,-4 4-1 0,7-2-11-16,0 3 0 15,1 2-15-15,0-4 1 16,3 4-7-1,0-3 2-15,0 3 1 16,3 0 0 0,8 0 0-16,0 0 0 15,11 0-1 1,-3 0 0-16,3 0 1 15,0 0 1 1,0 0-2-16,4 0 2 16,0-4-2-16,-4-3 1 15,1 4-3 1,-1 3 1-1,-3-3-1-15,2 3 0 16,-2 0 1 0,-4 0 1-1,-1 0-1-15,1 0 0 0,4 0-3 31,-4 0 1-31,3 0-2 0,0 0 1 16,1 0-2 0,0 0 0-1,-4 0 0-15,3 0 0 16,-3 0 0-1,0 0 0-15,7 0 0 16,-7 0 0 0,0-4 0-16,-4 4 0 15,-1-4 0-15,-2 1 0 16,4 3 0-1,-1-3 0-15,-1 3 0 16,5 0 0 0,1 0 0-16,-2 0 0 15,1 0 0 1,-4 0 0-1,3 0 0-15,-2 0 0 16,4 0 0-16,-6 0 0 16,1 0 0-1,4 0 0-15,0 0 0 16,3 0 0-1,-2 0 0-15,2 0 0 16,-3 0 0 0,-1 0 0-16,0 0 0 15,2 0 0 1,2 0 0-16,-7 0 0 15,7 0 0-15,-2 0 0 16,2 0 0 0,-3 0 0-16,4 0 0 15,-5 0 0 1,5 0 0-1,0 0 0-15,6 0 0 16,-2 0 0-16,-1 0 0 31,3 0 0-31,5 0 0 0,3 0 0 16,-2 0 0-1,2 0 0-15,3 0 0 16,-2 0 0 0,-1 0 0-1,-7 0 0-15,8 0 0 16,-9 0 0-1,2 0 0-15,-6 0 0 0,7 0 0 32,-8 0 0-32,3 0 0 0,-1 0 0 15,1 0 0 1,-5 0 0-1,1 0 0-15,-5 0 0 0,2 0 0 32,-2 0 0-32,5 0 0 0,-4 0 0 31,3 0 0-31,0 0 0 15,1 0 0 1,0 0 0-16,-8-3 0 16,1-1 0-1,-9 0 0-15,4 4 0 16,-3 0-119-16,-4 0-3 15,3 0-22 1</inkml:trace>
  <inkml:trace contextRef="#ctx0" brushRef="#br0" timeOffset="22147.8887">14389 7536 24 0,'0'0'27'16,"-4"0"-5"-16,-3 0-1 0,-1 0-20 31,0 0 0-31,1 3-3 16,4 0-1-1,3-3 25-15,-4 0-2 16,4 0 23-1,-7 4 0-15,4-4-8 16,-3 3 1-16,3 4-14 16,0 0 1-1,-1 0-4-15,4 0 2 16,0-1 1-1,0-2-1-15,-4-1-6 16,4-3 0 0,0 0-9-16,0 0 1 15,0-3-3 1,0-7 1-1,0 0 0-15,0-4 1 0,4 0 0 32,6-1 1-32,-1 2-2 0,5-1 1 15,-3 0-4 1,1 1 2-1,-1 1-4-15,3-1 0 16,1 3 0 0,-4-4 0-16,4 4 0 0,-4-4 0 31,4 0 0-31,-4 0 0 15,1 1 0 1,-5-1 0-16,7 0 0 16,1-3 0-1,-3 2 0-15,2-2 0 16,0-4 0-1,-2 8 0-15,3-1 0 16,-4 4 0-16,0-1 0 16,-3 1 0-1,-1 2 0-15,4-2 0 16,-4 0 0-1,2-4 0-15,5 5 0 16,-3-6 0 0,4-2 0-1,-5 6 0-15,6-3 0 0,-5 1 0 16,0-1 0-1,0 0 0-15,4 0 0 16,0 0 0 0,-1 1 0-1,-3-1 0-15,1 0 0 16,3-7 0-16,-4 7 0 15,-1-6 0 1,3 2 0-16,1-3 0 16,0 1 0-1,1-2 0 1,0 5 0-16,0-4 0 15,-3 4 0 1,-2 4 0-16,1-5 0 16,1 4 0-16,-2 0 0 15,-3 1 0 1,4-1 0-16,1 0 0 15,-1 4 0 1,-4 3 0-16,4-7 0 16,-3 4 0-1,3-1 0 1,-3 1 0-16,3 0 0 15,-4 2 0-15,0-2 0 16,1-4 0-16,3 1 0 16,0-1 0-1,0 0 0 1,-4 0 0-16,0-1 0 15,1-2 0-15,8 7 0 32,-9 0 0-32,3 0 0 0,-2-4 0 15,0 3 0 1,-1-2 0-16,1-1 0 15,-5 4 0 1,4-4 0 0,2-1 0-16,-3 6 0 15,2-6 0 1,-4 5 0-16,3-4 0 0,1 0 0 31,-1 1 0-31,0-4 0 16,0-1 0-16,5 4 0 15,-5 0 0 1,4 5 0-16,-4-6 0 15,1 1 0 1,-1 4 0-16,1 0 0 16,-1-4 0-1,1 4 0-15,-1-1 0 16,0 1 0-1,0 2 0-15,-3 2 0 16,-4-2 0-16,8 2 0 16,0-1 0-1,3 0 0-15,0-3 0 31,-4 3 0-31,0-4 0 0,2-3 0 32,-3 8 0-32,-2-6 0 0,0 6 0 15,3-4 0 1,0 3 0-1,5-7 0-15,-5 4 0 0,4 3 0 32,-3-4 0-32,2 1 0 0,1-1 0 15,-3 2 0 1,-4 2 0-1,3 0 0-15,-3 3 0 16,0-6 0 0,0 2 0-16,-1 6 0 15,0-6 0 1,1 1 0-16,0 4 0 15,-4-1 0 1,3 1 0-16,-3 3 0 16,0-4 0-1,0 4 0-15,4-3 0 16,0 3 0-1,-1-3 0-15,2-4 0 16,-2 3 0-16,1 1 0 16,0-4 0-1,3 0 0-15,-3 0 0 16,3-1 0-1,0-1 0-15,1 2 0 16,-1-3 0 0,-3 3 0-1,4-3 0-15,-1-2 0 0,-3-1 0 16,2 2 0-1,2 1 0-15,0 3-130 16,-4 0-4 0,3 1-13-1</inkml:trace>
  <inkml:trace contextRef="#ctx0" brushRef="#br0" timeOffset="24097.9667">12033 6092 38 0,'15'-3'72'16,"7"0"-2"-1,34-4-30-15,10-7-1 0,12-1-24 31,7-1 0-31,8-1-94 16,-12-1-5 0,-10 11-5-16</inkml:trace>
  <inkml:trace contextRef="#ctx0" brushRef="#br0" timeOffset="24927.9999">10404 5964 33 0,'0'0'65'0,"0"0"1"16,0 0-35 0,0 0 1-16,2 4-23 15,20 3 1 1,6 3-4-1,1 4 0-15,5 11 11 0,-5-5 0 32,-11 1 10-32,-4 6 1 0,-14-6-7 15,0 4 0 1,-28-4-14-1,1-1 1-15,-13-6-11 16,7 0 0 0,-1-7-56-16,1-7 1 0,10 0-50 31,4-7-7-31,13-21 61 15</inkml:trace>
  <inkml:trace contextRef="#ctx0" brushRef="#br0" timeOffset="25058.0051">10428 5899 104 0,'16'-11'77'0,"6"1"-3"16,12-7-147-1,3-1-2-15,-8 8-5 16</inkml:trace>
  <inkml:trace contextRef="#ctx0" brushRef="#br0" timeOffset="25498.0227">10729 5753 107 0,'5'0'85'0,"1"0"-5"32,6 0-63-32,6 14 1 15,1 11 6 1,6 8 0-16,-2 10 1 15,2 12 1 1,-7-7-9-16,2-6 0 16,-6-7-1-16,1-8 0 15,-7-16-2 1,4-11 0-16,1 0-9 15,6-38 1 1,4-21-6-16,2-7 0 16,5-17 0-1,0 3 0-15,-2 15-63 16,-1 9 2-1,-13 17-73 1,5 13-11-16,-4 11 64 0</inkml:trace>
  <inkml:trace contextRef="#ctx0" brushRef="#br0" timeOffset="52690.1116">4822 2948 78 0,'-4'-11'79'16,"-7"-7"-3"-1,0-5-45-15,-8-2-2 16,5 1-5 0,4 7 1-16,-7-4-16 15,6 4 1-15,4 9-10 16,4 2 0 0,-5 6 0-16,26-4 0 15,16 1 7 1,22-1 0-16,17 1 3 15,23 0 0 1,27-3 0-16,14 1 1 16,22 2-1-1,15-1 0 1,22-2 0-16,12 2 0 0,-8-3 2 31,-11 4 0-31,-34-4-4 0,-21 0 0 16,-45 0-7-1,-26 7 1 1,-26-4-2-16,-15 4 0 15,-11 0 1 1,1 0 1-16,-5 7 0 0,0 11 1 31,0-1-2-15,4 0 2-16,0 0-3 15,1-3 0-15,-6 7 0 16,13-3 0-16,-7-6 0 16,-1 0 0-1,-3 1 0 1,3-6 0-16,-5 4 0 15,6-5 0 1,-6 6 0-16,7-7 0 0,-6 7-3 16,4 1 1-1,-4 1 2 1,1 4 0-16,-1 2 2 15,5 4 1 1,-8 8-3-16,-4 2 0 16,0 11 0-1,0 18 0-15,0 9 0 16,0 14 0-1,0 11 0-15,0 7 0 16,0 3 0-16,0-3 0 16,0-8 0-1,0-12 0 1,3-15 0-16,1-13 0 15,-4-15 0 1,3-13 0 0,-3-7 0-16,0-11 0 0,0-2 0 31,0-5 0-31,0 0 0 0,0-3 0 15,-7 4 0 1,-8-4 0 0,0 0 0-16,4 0 0 0,4 0 0 31,3 0 0-31,4 2 0 0,8-2 0 31,17 5 0-31,4 1 0 16,5 4 0-16,-1 1 0 15,-14-1 0 1,3 4 0-16,-7-3 0 15,-11-1 0 1,-4 4 0-16,0 4 0 16,-19-2 0-1,-10 5 0-15,-1 3 0 16,-10-3 0-1,6 4 0-15,5-9 0 16,1 2 0-16,14-4 0 16,7-7 0-1,7 0 0-15,0 0 0 31,3 3 0-31,21-3 0 0,4-1 0 16,3 2 0 0,5-2 0-16,-3 6 0 15,-6-6 0 1,-2 0 0-1,-2 5 0-15,-12-7 0 0,-4-2 0 16,-3 2 0 0,-4 4 0-16,0 2 0 15,-16 7 0 1,-13 5 0-1,-15 9 0-15,-4-1 0 16,-4 1 0 0,8-6 0-16,11-1 0 0,10-11 0 31,8 5 0-31,12-8 0 15,3-3 0-15,22 0 0 16,11-7 0 0,16 0 0-1,-1 0 0-15,7 0 0 16,-4 4 0-1,-6-4 0-15,-4 7 0 16,-11-1 0-16,-4 1 0 16,-12 0 0-1,-14 10 0-15,0 1 0 16,-22 3 0-1,-22 6 0-15,-4 1 0 16,-4-1 0 0,14-5 0-16,5 2 0 15,14-14 0 1,13-1 0-16,6 3 0 15,3-5 0-15,23-4 0 16,7-3 0 0,1 3 0-1,-1 1 0-15,-7 4 0 16,-8 1 0-1,1 12 0 1,-8 7 0-16,-4 10 0 0,-7 21 0 16,0 6 0-1,0 19 0-15,-7 13 0 16,-4-1 0-1,0 19 0 1,0-5 0-16,3-3 0 16,1 11 0-1,3-1 0-15,4-2-25 16,0-7 2-1,0-9-107-15,19-22-7 16,0-26 14-16</inkml:trace>
  <inkml:trace contextRef="#ctx0" brushRef="#br0" timeOffset="53400.14">7236 6515 124 0,'0'-7'112'16,"0"-1"-7"-16,-3-6-63 15,-5 4-1 1,-3-4-23 0,8 8 0-16,-4-1-19 15,3 3 0 1,4 4 3-16,-4 7 0 15,4 25 12-15,0 19 1 16,0 21-6 0,0 5 2-16,0 13-11 15,-5-3 0 1,2-14 0-16,0-11 0 15,-1-7 0 1,-4-14 0 0,5-6 0-16,3-10 0 0,0-9-4 31,0-9 2-31,0-7-61 0,0 0 0 15,-4-7-69 1,-3-16-11 0,-4-2 65-16</inkml:trace>
  <inkml:trace contextRef="#ctx0" brushRef="#br0" timeOffset="53850.158">6963 6999 68 0,'-11'-3'88'0,"-5"-4"-4"15,-13 0-35 1,-5 3 0-1,-2-3-25-15,7 7 3 16,9 0-12 0,17 0 1-16,6 0 12 15,39 0 0 1,21 0-13-16,10 0 1 15,9 0-15-15,-12-6 2 16,-11 2-3 0,-11-4 0-16,-10 8 0 15,-13-3 0 1,-9 3 0-16,-5 0 0 15,-8 7 0 1,-3 18 0-16,0 13 0 16,-14 7 0-16,-8 7 0 15,-1 9 0 1,0 2 0-1,1-8 0-15,8-2 0 16,10-12 0-16,-4-6 0 31,5-11 0-31,3-7-5 0,0-10 2 16,0-7-115-1,0 0-5-15,0-21-19 16</inkml:trace>
  <inkml:trace contextRef="#ctx0" brushRef="#br0" timeOffset="54040.1656">6881 7178 228 0,'0'0'133'32,"7"0"-3"-32,16 0-121 15,10 14 2-15,8 11-11 16,3 6 0-1,4 3-25-15,0 5 2 16,8 2-107 0,-12-10-7-16,1-17 14 15</inkml:trace>
  <inkml:trace contextRef="#ctx0" brushRef="#br0" timeOffset="54955.2037">6808 7033 167 0,'0'-2'114'16,"0"-6"-7"-16,-4-2-88 31,4-7 1-31,0 3-5 0,0-3 1 16,7 2-9-1,0 5 1-15,5 6 1 16,-2 4 1-1,13 7-1 1,7 15 1-16,10 16-10 16,4 4 0-1,-3-1 0-15,0-7 0 0,-8 0-69 31,0 2 1-31,-6-12-66 16,-6-14-13-16,-3-10 74 16</inkml:trace>
  <inkml:trace contextRef="#ctx0" brushRef="#br0" timeOffset="86698.4747">7648 4314 89 0,'-3'-10'91'31,"-5"-4"-4"-31,4-4-70 0,-4 1 0 16,5 11-15-1,3 6 1-15,0 23 7 16,7 23 2-1,12 20-2 1,-4 3 0-16,-1 3-3 16,1-2 0-1,-7-5 0-15,-4-13-1 0,-4-14-5 31,0-7 1-31,0-10-56 16,0-14-2-16,0-7-49 16,0-17-7-1,0-25 61-15</inkml:trace>
  <inkml:trace contextRef="#ctx0" brushRef="#br0" timeOffset="87178.4939">7481 4356 100 0,'-4'-4'93'16,"-3"-3"-6"0,0 4-63-16,3-4 1 15,4 0-10 1,7-3 0-16,31-8 2 15,17-6 0 1,19-3-8-16,11-5 1 16,1 15-10-1,-13 3 1 1,-10 14 0-16,-15 0 0 0,-18 24 3 31,-20 8 0-31,-10 2 1 0,-7-2 1 16,-26-2-2-1,-10-2-2 1,-6-1-2-16,1-9 0 15,7-4-5 1,11-4 0-16,16 4 7 0,14-3 0 31,10 6 16-31,38 3 0 16,16-2-3-1,32 5 1-15,14-1-12 16,6 2 2 0,5-7-60-16,-5 7 2 15,-4 1-81 1,-5-4-10-16,-18-11 52 15</inkml:trace>
  <inkml:trace contextRef="#ctx0" brushRef="#br0" timeOffset="101324.0624">15752 5825 23 0,'0'0'40'0,"-5"-2"-2"0,5-8 1 32,0-1-13-32,0-3 1 0,0 0-7 15,0-3 1 1,0 6-3-1,0 4 0-15,0-3-3 16,0 7 0 0,0-4-6-16,0 4 1 0,0-1-4 31,0 1-1-31,0 3-5 15,0-5 0-15,0 5-1 16,0 0 0 0,0 0 2-16,0 0 1 15,0 0 1 1,8 0 0-16,-4 0 1 15,3 5 0 1,-3-5-2-16,1 0 1 16,-3 0-2-1,6 0 0-15,0 0 4 16,-1 0 0-16,3 0 4 15,6 0-1 1,-4 0-3-16,5 0-1 31,2 0-4-31,0 0 1 0,6 0-2 31,1 0 1-31,0 0 0 0,4 0 1 16,-4 0 0 0,3 0 0-1,-3 0-1-15,-4 0 0 0,8 0 0 31,-5 0 0-31,2 3 0 0,-5 1 0 16,0-1 1 0,0 0 1-1,1 1 1-15,-1-4 0 16,-4 0-2-1,1 0 1-15,0 3-2 16,4-3 0 0,-5 0 0-16,-1 7 0 15,9-4 0 1,-7 1 0-16,2-1 0 15,6 1 1 1,3-1-1-16,-4 4 1 16,4 3-1-1,-1-2 0-15,1-4 0 16,-8 2 1-16,7 2 0 15,-6-5 0 1,3 4 0-16,0-4 1 16,10 4-1-1,-5 0 1-15,2-1-2 16,0 2 1-1,-7-2-1 1,11 1 0-16,-4 0 0 16,-3 4 1-16,3-1 1 15,0 0 1-15,1 5 1 16,0-5 0-1,-5 6 0 1,8-4 1-16,-8 1-1 16,1-3 1-1,0-3 1 1,-1 0 0-16,-2-3-3 15,-1 3 1-15,-3-1-3 16,-9-2 0-16,4 0-1 16,-3 2 1-1,-4 2-1 1,0-5 1-16,5 3 0 15,-2-2 0 1,4 2-1-16,0 2 1 0,5-2-1 31,-5 6 0-31,5 1 0 16,-1-2 0-16,0-1 0 15,-7 0 0 1,14-3 0-16,-10 4 1 16,3-1-1-1,-3 4 1-15,3-3-1 16,0 1 1-1,1 0 0-15,-5 1 0 16,12-2 0 0,-8 6 0-16,-4-4 0 15,11 1 1 1,-2 1 0-16,-1 6 0 15,4-4-1 1,-1 0 0 0,4-3-1-16,1 4 1 0,-1 2 0 31,4-3 0-31,-8 4 0 0,5 0 0 15,0-1 0 1,-1 4 1 0,4-2 0-16,-4 5 0 0,8-6 0 31,-4-1 0-31,-3 1-1 0,2-1 1 31,1-2-1-31,0 0 1 16,4 6-2-1,3-10 0-15,4 0 0 16,3 6 0-16,-2-3 0 15,0 1 0 1,-1-1 0-16,0 1 0 16,-4-1 0-1,1 1 0-15,0-6 0 16,-1 6 0-1,0 0 0-15,-3-1 0 16,-1 0 0 0,6 1 0-16,-3-2 0 15,2 1 0-15,3 1 0 31,-3 3 0-31,-4-3 0 0,-5-5 0 16,16-3 0 0,-11 4 0-16,-1-4 0 15,2 4 0 1,2-3 0-1,-7 6 0-15,15-6 0 0,-11 3 0 16,-5-1 0 0,2 2 0-16,-5-2 0 31,4 0 0-31,7-1 0 15,1-2 0-15,-4-3 0 16,3 0 0 0,5-7 0-1,-5 3 0-15,12 1 0 16,-8 2 0-16,0 5 0 15,0-8 0-15,-8 1 0 16,8-1 0 0,-3 5-6-1,-1-6 1-15,8 2-63 16,-8-1-1-1,5 2-60-15,-19-5-14 16,-12 2 72 0</inkml:trace>
  <inkml:trace contextRef="#ctx0" brushRef="#br0" timeOffset="102724.1184">15948 5639 24 0,'0'0'47'16,"0"0"2"-1,0 0-27 1,3 0 1-16,16 0-3 15,0 4 0 1,2 6-6-16,6 0-1 0,2 5 1 31,1 2 2-31,10 0 4 16,5 10 0-16,3-2-5 15,4 3 2 1,0-1-10 0,8-3 1-16,5 7-1 15,-2 0 0-15,9 5 7 16,-3-2 1-1,10 4 1-15,-2-1 0 16,8 2-6 0,8-4 1-16,-4-5-4 15,4-1 1 1,7-2-2-16,-4 8 1 15,4-5 0-15,-1 9 0 16,2-4 0 0,3 6 1-16,-1-3-4 15,5-4 1 1,-8-2-5-16,0-1 0 15,-11-3 0 1,3-3 0 0,-3 1 0-16,-4 3 0 15,4 5 0 1,0-6 0-16,2 9 0 0,3-2 0 15,2-4 0 1,-7 7 0 0,8-6 0-16,-8-1 0 15,-1-3 0 1,1 2 0-1,7 5 0-15,-7 0 0 16,4 3 0 0,-8 3 0-16,4-2 0 0,0-2 0 15,4-2 0 1,6 4 0-1,-2-9 0-15,14-3 0 16,-8-2 0 0,1-1 0-16,7 0 0 15,5-3 0 1,5-3 0-16,13-5 0 15,11-2 0-15,3-8 0 16,0-3 0 0,7 0 0-16,-6 0-3 15,-1 0 2 1,-12 0-128-1,-13-10-4-15,-9-7-14 16</inkml:trace>
  <inkml:trace contextRef="#ctx0" brushRef="#br0" timeOffset="104606.1938">19533 5363 58 0,'0'-4'86'15,"4"-3"-2"-15,-4-3-52 16,3 0 1 0,-3 10-18-16,4 0 0 15,-4 20 1 1,3 21 1-16,-3 12-7 15,0 19 1-15,0 1-3 16,0-3-1 0,4-22-1-16,-4-4 0 15,0-15-22 1,4-12 0-1,-4-10-91-15,0-7-8 16,0 0 14 0</inkml:trace>
  <inkml:trace contextRef="#ctx0" brushRef="#br0" timeOffset="105266.2202">19237 5390 74 0,'-12'-3'85'0,"-9"-1"-3"16,6-2-50-1,0 2 1-15,11-6-20 16,4-1 2 0,12-3-6-16,31-7 0 15,24-3 4 1,22 7 2-16,15 0-5 15,10 6 0-15,-6 5-8 16,-13 6 1 0,-23 3-1-1,-12 18 1-15,-24-1 3 16,-14 14 0-16,-22 5 0 31,0-8 0-31,-41-3-2 0,-7-8-2 16,-15-5-2-1,-7-1 1-15,-1-8-1 16,9-6 0-16,13 0-1 31,12 0 1-31,15 0-2 0,11 0-2 31,11 0 2-31,0 0 1 0,26 4 5 31,4 17 1-31,6 3 3 16,10 7 0-16,-10 4 1 16,5-1 0-1,-8 5-1-15,-3-16 1 0,-8-3-6 31,-3-5 1-31,3-5-37 16,4 0 1-16,7-10-96 16,8 0-8-1,11-13 25 1</inkml:trace>
  <inkml:trace contextRef="#ctx0" brushRef="#br0" timeOffset="105526.2306">20478 5332 116 0,'-15'0'97'15,"-15"0"-6"1,-14 0-67-16,-5 10 0 16,5 18-1-1,18 9 1-15,15 9 7 16,11 17 0-16,48-20-10 31,25 2 0-31,28-17-18 0,3-14 2 16,-4-7-28-1,-11-3 1 1,-19 0-108-16,-25 1-6 15,-23-5 11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8:01:55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23074 17863 76 0,'0'0'87'0,"0"-4"-4"32,0-2-47-32,0-1-2 0,0 0-16 31,0 0 0-31,0-1-14 15,0 8 0-15,0 0-4 16,0 0 1 0,0 12 3-16,0 5 1 0,0 3 2 31,0 5 1-31,0-4-3 15,0-1 1-15,4 8-4 16,14-1 0 0,1 8 1-16,3 2 0 15,4-5 5 1,7 2 0-16,-3-10 6 0,10-6 0 31,1-14-1-31,7-4 1 16,8-10-4-1,2-18 1-15,17-14-5 16,-8 8 1-1,-12-7-7-15,-15-1 0 16,-6 4 0 0,-11-1 0-16,-5 5-17 15,-11-4 2-15,-3 6-115 31,-4 5-5-31,0-1 3 0</inkml:trace>
  <inkml:trace contextRef="#ctx0" brushRef="#br0" timeOffset="470">23355 17541 214 0,'0'0'135'16,"-4"0"-5"-1,1 0-115-15,-5 0 2 16,4 0-20 0,1 0 2-16,-4-3-76 31,7 9-1-31,0-2-55 0,4-4-16 15,14 0 89-15</inkml:trace>
  <inkml:trace contextRef="#ctx0" brushRef="#br0" timeOffset="680">23659 17527 210 0,'0'0'116'15,"0"4"-4"1,0-4-138-16,0 3 1 16,0-3-65-1,0 4-5-15,-8-4-6 16,8 0 0-1</inkml:trace>
  <inkml:trace contextRef="#ctx0" brushRef="#br0" timeOffset="1310">23248 17327 52 0,'-22'0'74'0,"-5"0"-4"15,-17 10-32 1,-12 3-1 0,5 9-15-16,-1 5 0 0,0 11-16 31,-4 8-1-31,1 9-3 0,3 21 1 15,11 4 0 1,4 9 0 0,16-6-2-16,9 8 1 15,12-25-1 1,0-8 0-16,15-3-1 0,-1-9 0 31,13 20 0-31,13 2 1 0,9 1 1 16,10-3 1-1,4-15 0 1,11-15 1-16,-37-29 10 15,18 0 1 1,11-7 16 0,9-7 1-16,132-65-7 15,-10-20 1-15,6-15-20 16,-69 35 1-16,-41 14-7 15,-23 2 0 1,15-17 0 0,-3-17 0-16,-9 1 0 15,-21-9 0 1,-32-26 0-16,-36-4 0 15,-88 4 0-15,-66 20 0 16,-30 44-30 0,-11 30 2-16,12 23-102 15,20 7-8 1,24 0 20-1</inkml:trace>
  <inkml:trace contextRef="#ctx0" brushRef="#br0" timeOffset="2670">23611 612 93 0,'-8'-3'77'0,"1"3"-4"15,-1 0-60-15,2 0 1 16,1 10 2 0,-2 45 1-16,7 4-2 15,15 7 1 1,23 3 1-16,9-11 2 15,-2-19 2 1,9-11 0-16,3-15-3 16,9-13 1-1,-3 0-2-15,-3-17 0 16,3-14-6-16,-30 3 0 15,-12 8-9 1,-5-5 2 0,-4-2-4-16,-2 0 0 15,-2-12-52-15,-4-6 2 31,-4 4-82-31,-4 6-11 0,-11-6 50 16</inkml:trace>
  <inkml:trace contextRef="#ctx0" brushRef="#br0" timeOffset="2950">23766 318 198 0,'-11'-21'117'16,"4"4"-6"-16,3 7-128 16,0 0 1-16,0 6-96 15,1 0-8 1,3 4 14-16</inkml:trace>
  <inkml:trace contextRef="#ctx0" brushRef="#br0" timeOffset="3160">23970 222 167 0,'26'-11'101'0,"-7"5"-7"16,-5 2-119-1,-7 0 0-15,1 4-73 16,-4 0-6 0,-4 0 23-1</inkml:trace>
  <inkml:trace contextRef="#ctx0" brushRef="#br0" timeOffset="3830">23788 0 37 0,'-29'0'56'0,"-4"0"1"16,10 0-36-16,-6 0 0 15,-5 0 0 1,1 0 0-16,0 0 2 16,-9 0 1-1,2 0-5-15,-1 0 0 16,1 0-5-1,-1 55 0-15,-33 177-5 16,32-28 0 0,36-21-2-16,9-16 0 15,31-36 0-15,14-24-1 16,11-21 4-1,12-20 1 1,14-21 1-16,12-13 1 16,17-26-5-1,12-6 1 1,0-34-3-16,-26 9 0 0,-19-2-2 15,-10 3 1 1,-1-7-1-16,26-14 1 16,18-4 2-1,2-17 1 1,7-3-3-16,-6-15 1 15,2 5-6 1,-93 59 0-16,4-8 0 0,7-9 0 31,-5-6 0-31,-1-4 0 16,-9-8 0-16,-19-5 0 15,-18-68 0 1,-54 13 0-16,-31 11 0 16,-37 8 0-1,-23 48-38-15,-15 48 1 16,-5 0-94-1,2 0-9-15,19 0 32 16</inkml:trace>
  <inkml:trace contextRef="#ctx0" brushRef="#br0" timeOffset="5280">644 854 136 0,'-8'-13'100'15,"1"6"-6"-15,4 0-77 16,-1-3 1 0,4 10-6-16,0 0 2 15,4 6-2 1,10 12 0-16,5 9 5 15,48 39 0-15,3-11 1 16,15-10 0 0,15-6-8-16,-4-19 0 31,-14-20-8-31,-5 0 2 0,-10-20-4 15,-3-9 0 1,-20-5-42-16,-15 3 1 16,-14 7-90-1,-7-5-10 1,-4 9 37-16</inkml:trace>
  <inkml:trace contextRef="#ctx0" brushRef="#br0" timeOffset="5530">981 495 193 0,'-11'-25'111'16,"4"11"-5"0,3 7-167-16,4 4 1 15,0 3-53 1,0 0-8-16,0 0 67 15</inkml:trace>
  <inkml:trace contextRef="#ctx0" brushRef="#br0" timeOffset="5890">603 422 220 0,'-3'0'87'16,"-1"-4"-2"0,0 4-205-16,1 0-9 15,3 0 31 1</inkml:trace>
  <inkml:trace contextRef="#ctx0" brushRef="#br0" timeOffset="6538">529 318 136 0,'-37'-35'96'0,"3"8"-5"0,2 2-83 16,3 5 0-1,-1 10-5-15,-1 6 0 16,7 4 3 0,0 4 0-16,6 17 7 15,-9 47 1 1,17 11-1-1,10 1 0-15,15 7-2 0,25 3 0 32,101 107-3-32,14-34 0 15,16-35-3-15,18-36 0 16,-18-35 0-1,-19-44 0-15,-8-13 1 16,-7-41 0 0,-18-29-1-16,-50-5 1 15,-24-2-1 1,-11 4 0-16,-5 8-2 15,0-42 1-15,-10-24-3 16,-19-21 1 0,-8-15-2-16,-47 1 0 31,-19 14 0-31,23 152 0 0,14 0 0 15,-19 0 0 1,-7 0-5-16,-11 0 1 16,-8 0-88-1,-3 0-2 1,0 0-41-16,6 0-11 0</inkml:trace>
  <inkml:trace contextRef="#ctx0" brushRef="#br0" timeOffset="8000">1015 17763 158 0,'0'0'95'0,"0"0"-6"16,0 0-93 0,0 3 1-16,0 21 3 15,0 18 0 1,0 10 1-16,18 3 1 15,12 4 8-15,14-8 1 16,12-16 13 0,17-14-2-16,-2-21-3 15,-1-27 1 1,-7-18-11-1,-11-11 1-15,-18 4-35 16,-16 4-1 0,-10 7-96-1,-8-9-7-15,-4 2 23 16</inkml:trace>
  <inkml:trace contextRef="#ctx0" brushRef="#br0" timeOffset="8390">1067 17434 210 0,'0'0'111'0,"-4"0"-6"31,-4 0-166-31,1 0 0 0,-1 0-51 31,8 0-10-31,4-4 62 0</inkml:trace>
  <inkml:trace contextRef="#ctx0" brushRef="#br0" timeOffset="8560">1496 17531 198 0,'0'0'0'15,"4"0"0"-15,8-7-124 16</inkml:trace>
  <inkml:trace contextRef="#ctx0" brushRef="#br0" timeOffset="9410">1044 17084 59 0,'-15'-3'76'16,"-3"16"-2"-16,-5 1-44 15,2-2-1-15,-12 11-16 16,-12 5 1-16,-11 10-12 15,-3 4 1 1,-4 9-5 0,0 1 1-16,33-24-1 15,-7 13-1 1,7 5 3-16,5 9 0 15,2 0 0-15,20 7 0 16,6-26 3 0,-3 5-1-16,8 0 2 15,40 56 0 1,8-8 1-16,3-9 1 15,11-10 2 1,15-5 0-16,-2-9 4 16,5-18 0-1,8-15 4-15,134-11 0 16,-22-36 2-16,-21-46 0 15,-8-34 3 1,-43 18 0 0,-24 0-5-16,-27 6 0 15,-18 0-10 1,-18 0 1-1,-14 5-7-15,-19-2 0 0,-16 2 0 32,-23 2 0-32,-36 3 0 0,-33 12 0 15,-34 9 0 1,-30 18 0-1,-33 17 0-15,22 14 0 16,19 14-43 0,11 13 1-16,-3 4-89 15,-53 8-10 1,-26-1 38-16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8:03:14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22533 17452 171 0,'0'0'109'0,"4"0"-8"16,-4 0-93-1,0 0 0-15,0 10-5 0,0 21 1 31,0 10-3-31,3 18 0 16,5 3 1 0,15 3 0-16,2-2 5 15,9-14 1 1,10-8 9-16,15-16 1 15,7-8 0 1,27-17 0-16,3-3-11 16,-6-36 1-16,-5-16-8 15,-22-4 0 1,-15-13 0-16,-22 6 0 15,-15 3-67 1,-11 8 0-16,-15 6-67 16,-21 12-13-1,-13-6 74 1</inkml:trace>
  <inkml:trace contextRef="#ctx0" brushRef="#br0" timeOffset="180">22692 17164 185 0,'0'0'0'16,"0"0"0"-16,0 0-118 15</inkml:trace>
  <inkml:trace contextRef="#ctx0" brushRef="#br0" timeOffset="340">23070 17140 4 0,'11'3'0'0,"7"-3"0"15</inkml:trace>
  <inkml:trace contextRef="#ctx0" brushRef="#br0" timeOffset="840">22559 16718 184 0,'-19'6'101'0,"-18"19"-5"15,-21 20-103 1,-6 24 1-1,-10 29 9-15,11 18 1 0,4 30 0 32,21 13 2-32,21 0-5 0,17-3 1 15,36-7 2 1,16-50 0-1,15-36 3-15,78 13 0 16,84-28-1 0,34-51 0-16,29-60 6 0,8-33 0 31,-33-21 8-31,-52-25 1 15,-60-17-10 1,-66-4 2-16,-59 15-13 16,-41 5 0-1,-74 12 0-15,-60 0 0 16,-47 23-63-16,-34 21 1 15,-26 36-72 1,8 30-11-16,32 18 65 16</inkml:trace>
  <inkml:trace contextRef="#ctx0" brushRef="#br0" timeOffset="2100">23023 692 152 0,'-6'59'108'0,"6"-11"-8"16,16 11-79-16,25 23 0 0,7-19-2 31,15-14 0-31,12-18-3 16,10-17 0-16,18-14-4 15,-3-12 1 1,-8-21-7-1,-10-16 2-15,-30 11-25 16,-23-1 2 0,-2 5-115-16,-6 0-5 15,2-7 3-15</inkml:trace>
  <inkml:trace contextRef="#ctx0" brushRef="#br0" timeOffset="2280">23670 356 180 0,'-7'-10'0'15,"-5"6"0"-15,9 4-116 16</inkml:trace>
  <inkml:trace contextRef="#ctx0" brushRef="#br0" timeOffset="2620">23181 266 247 0,'30'-6'83'0,"-5"2"-3"0,-7 4-212 15,-2 0-11 1,-4 0 50-16</inkml:trace>
  <inkml:trace contextRef="#ctx0" brushRef="#br0" timeOffset="3200">23040 0 157 0,'-44'0'100'16,"7"0"-6"-16,8 0-89 16,-2 0 0-1,6 0 2-15,2 35-1 0,-32 137-2 31,22 22 2-31,18 14-4 16,15-4 1 0,3-52-1-16,24-34 1 15,3-18 5 1,17-28 0-16,9-13 5 15,21-24 2 1,13-28-8-16,28-11 2 16,16-40-9-16,21-29 1 15,-22 1-3 1,-15-1 1-16,-14 0 3 15,-8 11 0 1,27-39 11-16,10-9 1 16,-14-18-2-1,-23-7 0 1,-48-4-11-16,-48 4 2 0,-23 72-44 15,-43-12 2 1,-37 6-92-16,-31 69-10 16,-29 0 36-1</inkml:trace>
  <inkml:trace contextRef="#ctx0" brushRef="#br0" timeOffset="4260">667 817 159 0,'0'24'103'0,"0"3"-8"16,10 1-89 0,42 52 2-1,7 3 0-15,19 9 2 16,23 9 7-1,-13-35 0 1,-3-25 4-16,-3-30 0 16,-1-11-12-16,-14-28 0 15,-19-13-65 1,-7-8-1-16,-19-2-70 15,-19-5-12 1,-3-13 61-16</inkml:trace>
  <inkml:trace contextRef="#ctx0" brushRef="#br0" timeOffset="4540">1143 470 229 0,'12'15'107'0,"-4"-12"-4"15,-4 4-225 1,3-4-7-16,-4 1 10 0</inkml:trace>
  <inkml:trace contextRef="#ctx0" brushRef="#br0" timeOffset="4730">1512 412 243 0,'55'10'108'16,"-11"3"-3"-16,-11-2-231 15,-10-4-8 1,-6-4 13-16</inkml:trace>
  <inkml:trace contextRef="#ctx0" brushRef="#br0" timeOffset="5200">1229 27 172 0,'-52'-27'110'0,"11"27"-7"32,1 0-99-32,2 0 0 0,2 0-6 15,-5 0 1 1,8 0 1-16,-23 0 1 15,15 69 1 1,1 267 1 0,44-4 0-16,47-10 0 0,42-36 3 31,3-84 0-31,19-71 3 0,15-58 0 31,10-53 5-31,8-31 0 16,4-68-3-1,-8-52 1-15,-54 2-11 16,-43-2 1-16,-17 14-1 15,-18 6 1 1,-8-55 1-16,-16-28 1 16,-47 4-5-1,-45 13 0-15,-44 53-26 16,-29 44 1-1,125 73-100-15,-20 7-7 16,-8 0 16 0</inkml:trace>
  <inkml:trace contextRef="#ctx0" brushRef="#br0" timeOffset="6300">1603 17341 126 0,'0'0'86'16,"-3"24"-3"-16,-2 14-79 16,5 28 0-16,16 6-1 31,17 8 1-31,11-7 14 0,19-18 0 15,8-24 19 1,2-31-1-16,6-14-11 16,-4-38 1-1,-2-3-17 1,-18-5 1-16,-10 2-30 15,-19 10 0 1,-19 3-106-16,-7-4-9 0,-15 4 16 31</inkml:trace>
  <inkml:trace contextRef="#ctx0" brushRef="#br0" timeOffset="6450">1696 17074 231 0,'0'0'9'0,"0"0"1"16,8-4-147 0</inkml:trace>
  <inkml:trace contextRef="#ctx0" brushRef="#br0" timeOffset="6660">2522 16721 216 0,'7'0'38'16,"0"0"-2"-16,5 0-162 0,-5 3-8 15</inkml:trace>
  <inkml:trace contextRef="#ctx0" brushRef="#br0" timeOffset="7210">1367 16615 147 0,'-27'9'93'15,"-10"23"-5"1,-30 16-88-16,-6 25 0 15,28-10 1 1,15 9 0-16,-14 52 0 16,18 59 1-16,30 9 0 15,29-6 0 1,33-14 1-16,9-61 1 15,-1-38 3 1,-4-18 0-16,8-9 1 31,88 9 2-31,57-32 0 0,51-36 0 16,29-77 1-1,-36-37 0-15,-26-23 7 16,-41-19 1-16,-37-11 1 31,-33 4 0-31,-41-4-13 0,-63 6 2 31,-34 25-9-31,-81 36 0 0,-70 39 0 32,-78 54 0-32,-67 40-22 15,-32 54 2-15,2 29-110 16,30 11-6-1,64-10 9-15</inkml:trace>
  <inkml:trace contextRef="#ctx0" brushRef="#br0" timeOffset="9460">16118 3173 59 0,'0'-4'82'0,"0"1"-3"0,0-1-53 31,0 4 0-31,-3 0-17 0,-9 21 0 31,9 20 1-31,3 29 0 16,-4 6-4-16,1 13 1 16,-5-6-1-1,4-4 0-15,-7-16-51 16,0-14 0-1,0-22-52-15,4-20-6 16,3-7 58 0</inkml:trace>
  <inkml:trace contextRef="#ctx0" brushRef="#br0" timeOffset="9820">16466 3283 87 0,'-22'14'87'16,"-15"10"-4"-1,-26 7-48 1,3 8-2-16,3 2-12 0,6-14 1 31,19-10-14-31,17-2 2 0,15-1 0 31,19-1 0-31,29 8-2 16,11 0 1-16,4 11-6 15,4-3 1 1,-16 7-5-16,-11 2 0 0,-13 0-42 31,-12-4-1-31,-12 1-68 16,-3-7-10-16,0-12 42 15</inkml:trace>
  <inkml:trace contextRef="#ctx0" brushRef="#br0" timeOffset="10170">17048 3331 111 0,'0'0'89'16,"-15"0"-6"-1,-15 0-66-15,-14 11 0 16,-8 20 2-16,-7 10 0 15,4 18-3 1,10 5 0 0,12 4-4-16,21-2 1 15,12-7-1 1,26-15 0-1,26-9-26-15,18-10 0 0,1-13-102 16,-4-8-6 0,-12-4 11-16</inkml:trace>
  <inkml:trace contextRef="#ctx0" brushRef="#br0" timeOffset="10500">17344 3328 156 0,'0'0'106'15,"4"0"-9"1,-1 14-80-16,-3 21 0 15,0 16-1 1,-15 15 1-16,-10 10-8 31,-5-3 1-31,8-7-1 0,11-15 0 16,11-12 3-1,18-15 1-15,42-10-19 16,25-8 1-16,7-3-122 31,-3-3-4-31,-11 0-4 0</inkml:trace>
  <inkml:trace contextRef="#ctx0" brushRef="#br0" timeOffset="11700">18526 3463 101 0,'0'-4'88'0,"-7"-2"-5"16,-9 2-60 0,-8 4-2-16,-11 0-6 15,-2 7-1 1,4 7-9-16,-4 7 0 15,7 14-3 1,5-1 0-16,13-2 7 16,12 1 0-1,0-15 5-15,26-8-1 16,7-10-6-16,12-7 0 15,-9-21-4 1,2-6 0-16,-16 3 2 16,-7 4 0-1,-8 9-5 1,-3 4 1-16,-4 14-3 15,3 6 0-15,9 23 5 16,3 2 1-16,14-3 5 16,1-1 1-1,3-17-5 1,-4-10 0-16,-2-4-43 15,-9-29 1 1,-11-9-36 0,-7-16 0-16,-7-5 52 15,-26 5 0 1,-22-2 52-16,-13 26 1 0,-9 17-1 15,-8 17 0 1,0 41-3 0,18 32 3-16,23 16-13 15,25 8 1 1,19 7-2-16,22-8 1 0,30-22 0 31,22-29 0-31,18-25-11 16,16-20 1-1,14-41-8-15,-7-21 0 16,-8-25 0-16,-40-9 0 15,-44-19 0 1,-23 8 0-16,-45 7-17 16,-38 16 2-1,-12 25-86-15,-16 32-3 16,7 23-22-1,19 4-8-15</inkml:trace>
  <inkml:trace contextRef="#ctx0" brushRef="#br0" timeOffset="12321">19347 3152 107 0,'0'0'99'15,"0"17"-4"-15,0 21-64 16,-3 11-1-16,-8 13-13 31,0 4 0-31,-1-8-8 0,1-6 1 16,4-4-22-1,3-13 0-15,1-14-98 16,3-10-7-1,0-11 9 1</inkml:trace>
  <inkml:trace contextRef="#ctx0" brushRef="#br0" timeOffset="12681">19359 3155 97 0,'14'0'96'0,"5"4"-7"16,8 26-52-1,5 12 0-15,9 10-6 16,-8 14-2 0,-3-1-9-16,-11-6 1 15,-1-3-6-15,-11-15 1 16,1-9-8-1,-5-9 1-15,-3-9-7 16,4-10 2 0,4-4-4-16,10-14 0 15,4-35 0 1,5-13 0-16,3-24 0 15,-8-4 0 1,-4-4-36-16,-7 12 1 16,-3 23-96-1,-1 14-8 1,0 14 28-16</inkml:trace>
  <inkml:trace contextRef="#ctx0" brushRef="#br0" timeOffset="13001">20226 3280 198 0,'0'27'120'15,"0"25"-6"-15,-12 17-108 16,-3 17-1 0,-3-2-118-16,0 2-6 15,-1-10-11 1</inkml:trace>
  <inkml:trace contextRef="#ctx0" brushRef="#br0" timeOffset="14491">16496 4927 108 0,'0'0'85'15,"0"0"-5"1,3 30-57-16,-3 26-2 16,0 30 3-1,0 22 0 1,-3 5-9-16,0 3 0 15,-1-17-7 1,0-22 0 0,0-19-20-16,-1-24 0 0,5-19-97 15,0-15-7 1,0-15 9-16</inkml:trace>
  <inkml:trace contextRef="#ctx0" brushRef="#br0" timeOffset="15321">16851 5117 90 0,'0'0'90'15,"0"10"-4"1,0 25-52-16,0 31-1 16,-7 3-9-1,4 17 3-15,3-14-12 16,0 1 1-16,0-20-1 15,0-9 0 1,0-12-3 0,3-15 1-16,1-3-6 15,-1-7 0-15,1 0 1 31,-4-5 0-31,4-2-3 0,-4 0 1 16,0 5-6 0,0-5 0-16,0 0 0 15,0 0 0 1,0 0 0-1,0 0 0-15,0 0 0 16,0-14 0 0,0-24 0-16,8-21 0 0,6-14 0 31,4-16 0-31,-3 5 0 15,-3 1 0-15,-5 13 0 16,-3 16 0 0,0 16 0-16,3 10 0 0,-7 10 0 31,0 8 0-31,4 7 0 15,-4 3 0 1,3 0 0-16,4 6 0 16,1 15 0-1,0 7 0-15,7 3 0 16,3 5 0-16,4 19 0 15,3-4 0 1,2 7 0-16,-1-2 0 16,0-8 0-1,-4 8 0-15,-3-18 0 16,-5-7 0-1,1-3 0-15,-8-11 0 16,1-7 0 0,3-10 0-1,8-23 0-15,10-33 0 0,12-28 0 31,-5-5 0-31,-5-8-9 0,-13 10 2 16,-7 22-123 0,-11 14-3-1,0 2-8-15</inkml:trace>
  <inkml:trace contextRef="#ctx0" brushRef="#br0" timeOffset="15681">17851 5172 223 0,'0'0'134'16,"4"0"-4"-1,33 0-119 1,12 0 2-16,28-6-13 16,-3 2 0-16,0 0-61 15,-14 4 1-15,-16 0-74 16,-25 0-11-1,-4 0 64 1</inkml:trace>
  <inkml:trace contextRef="#ctx0" brushRef="#br0" timeOffset="15881">17833 5467 185 0,'8'3'127'16,"29"-3"-7"-16,18 0-101 15,34 0 0 1,3 0-77-16,5-7-2 0,-4-3-65 31,-16-1-13-31,-14 1 68 16</inkml:trace>
  <inkml:trace contextRef="#ctx0" brushRef="#br0" timeOffset="16261">18803 5293 134 0,'-4'11'115'15,"4"13"-9"-15,0 11-67 16,23 2-1-1,17-5-12-15,23-14 0 16,15-13-13 0,8-5 1-16,-5-9-14 15,-11-16 0 1,-14-13 0-16,-34-3 0 15,-22-10 0 1,-30 8 0 0,-44 8 0-16,-11 18 0 0,-7 17-17 31,6 15 2-31,39 22-62 0,21 8-1 15,22 8-44 1,4-16-10 0,25-16 72-16</inkml:trace>
  <inkml:trace contextRef="#ctx0" brushRef="#br0" timeOffset="16965">19714 5068 166 0,'0'0'112'16,"0"11"-7"0,0 17-88-1,0 17 0-15,0 14 2 16,5-4 0-1,9-7 0-15,8-3 0 0,8-17-11 32,10-15 2-32,0-13-10 0,13-7 0 15,-5-23 0 1,-3-26 0-16,-9 1 0 15,-5-15 0 1,-13 15 0 0,-7 7 0-16,-11 10-6 0,0 10 2 31,0 21-2-31,0 7 0 0,0 7 6 31,-5 34 0-31,5 8 5 16,0 10 1-16,5 14-2 15,21-17 0 1,4 2-3-16,-5-20 1 0,1-11-32 31,4-9 2-31,0-18-102 16,3-4-8-1,4-37 20-15</inkml:trace>
  <inkml:trace contextRef="#ctx0" brushRef="#br0" timeOffset="17215">20570 4971 195 0,'4'15'131'15,"3"12"-8"-15,4 21-100 16,0 8 1 0,0 6-17-16,-3 11 1 15,3-11-8 1,-4 1 0-1,0-16 0-15,1-8 0 16,-4-4-41 0,3-17 2-16,5-12-92 0,2-6-10 15,1-6 36 1</inkml:trace>
  <inkml:trace contextRef="#ctx0" brushRef="#br0" timeOffset="17445">20344 5086 242 0,'41'-7'133'0,"39"-4"-4"16,47-3-126-1,18-13 1-15,-1 6-72 16,-14-3 1 0,-30-1-67-16,-26-5-13 15,-29-12 74-15</inkml:trace>
  <inkml:trace contextRef="#ctx0" brushRef="#br0" timeOffset="40211">15855 6750 190 0,'0'0'125'16,"11"0"-7"-16,-3 4-93 16,3 20 1-16,3 18-13 15,-6 9 1 1,-1 8-14-1,-7 10 0-15,0-7 0 16,-15-3 0 0,1-11-10-16,3-13 1 15,3-14-121 1,4-14-3-16,4-7-6 15</inkml:trace>
  <inkml:trace contextRef="#ctx0" brushRef="#br0" timeOffset="40581">16185 6832 162 0,'0'0'121'31,"4"0"-7"-31,0 8-78 0,-1 16 0 16,-3 14-18 0,0 3 0-1,0 5-16-15,0-4 2 16,0-12-4-1,0-3 0-15,0-9-59 16,11-7 2 0,3-11-76-16,-2-18-12 15,-4-12 60 1</inkml:trace>
  <inkml:trace contextRef="#ctx0" brushRef="#br0" timeOffset="40971">16162 6846 144 0,'0'0'113'0,"0"0"-8"16,0 0-64-1,0 8-2-15,8 2-12 16,18 7 0-16,5 8-20 31,-3 3 1-31,6 5-8 0,-1 10 0 16,-3 1 0-1,-1-2 0-15,-7 3 0 16,-3-11 0-1,-8-9 0 1,-3-8 0-16,-1-17 0 16,3-7 0-1,13-38 0-15,3-32 0 0,11-8 0 31,-4-12 0-31,-7 13 0 16,-3 16 0-16,-12 23-130 16,-4 13-4-1,1 18-13 1</inkml:trace>
  <inkml:trace contextRef="#ctx0" brushRef="#br0" timeOffset="41491">16955 6895 215 0,'0'-3'135'15,"-3"3"-6"-15,3 0-115 16,7 0 1 0,27 0-14-16,21 0 1 15,11 0-2 1,5 0 0-16,-4 0-102 15,-12 0-2 1,-18 0-37-16,-15 0-10 16</inkml:trace>
  <inkml:trace contextRef="#ctx0" brushRef="#br0" timeOffset="41901">17566 6826 127 0,'-11'10'109'0,"0"15"-7"32,-7 6-70-32,4 11 1 0,5-5-6 31,9 5 0-31,0-15-6 15,30-10 1-15,7-13-17 16,6-4 1 0,14-21-6-16,-13-9 0 0,-10-15 0 31,-20 0 0-31,-14 3 0 15,-21 4 0-15,-31 10 0 16,-11 7 0 0,-4 18-130-1,7 3-4-15,16 7-13 16</inkml:trace>
  <inkml:trace contextRef="#ctx0" brushRef="#br0" timeOffset="42702">17992 6750 154 0,'0'0'114'0,"0"7"-7"16,0 17-79-1,0 17-1-15,-3 8-10 16,3 0 1-1,0-4-4 1,3-4 1-16,12-14-7 0,5-6 1 16,4-6-9-1,3-15 0-15,2 0 0 16,1-22 0-1,-1-12 0 1,-6-12 0-16,-5 3 0 16,-6-3 0-16,-5 8 0 31,0 6 0-31,-7 9 0 15,0 9 0 1,0 10 0-16,0 4 0 0,0 7 0 16,3 27 0-1,9 12 0-15,-5 2 0 16,4 0 0-1,-3-2 0 1,3-9 0-16,3-9 0 0,5-7-61 31,0-11 2-31,3-10-75 0,0 0-10 16,11-27 61-1</inkml:trace>
  <inkml:trace contextRef="#ctx0" brushRef="#br0" timeOffset="42992">18618 6750 224 0,'4'0'134'16,"1"0"-4"-16,-3 7-119 15,6 14 1-15,-1 13-12 16,0 4 0-1,4 4 0-15,-3 2 0 16,0 2 0 0,-5-12 0-16,4-5 0 15,-3-9 0 1,0-6-3-16,3-7 2 15,0-5-31 1,1-2 0-16,2-2-98 16,-1-15-7-16,-5-12 23 31</inkml:trace>
  <inkml:trace contextRef="#ctx0" brushRef="#br0" timeOffset="43182">18322 6774 224 0,'0'-3'134'0,"22"-1"-4"31,26 1-119-31,33-11 1 0,16 0-12 31,11-3 0-31,-16-3-130 16,-7 2-4-16,-33 7-13 15</inkml:trace>
  <inkml:trace contextRef="#ctx0" brushRef="#br0" timeOffset="43812">19529 6764 247 0,'30'0'134'0,"21"0"-4"15,35 0-130 1,3 0 0-16,-9 0 0 16,-1 0 0-1,-24 3-34-15,-10-3 2 16,-11 7-99-1,-10-3-7-15,-15 3 24 16</inkml:trace>
  <inkml:trace contextRef="#ctx0" brushRef="#br0" timeOffset="44062">19407 6961 211 0,'0'6'135'0,"30"5"-5"0,18-4-113 32,29 4 1-32,31-4-18 15,0-4 0-15,-8 4-32 16,0-4 1-1,-27 1-100-15,-13-1-7 0,-6-3 23 32</inkml:trace>
  <inkml:trace contextRef="#ctx0" brushRef="#br0" timeOffset="44401">20674 6764 234 0,'-30'0'134'0,"-3"17"-5"15,-15 22-123 1,7 9 2-16,12 11-8 16,17 6 0-1,12-10 0-15,15-3 0 16,33-20 0-16,19-22 0 31,18-10 0-31,-3-21 0 0,-9-28 0 31,-17-12 0-31,-37-13 0 0,-23 2 0 16,-55 6 0-1,-26 8 0 1,-13 23-76-16,-4 14-1 16,5 21-58-1,12 21-13-15,15 14 85 16</inkml:trace>
  <inkml:trace contextRef="#ctx0" brushRef="#br0" timeOffset="46681">15362 8258 162 0,'-3'18'108'0,"-5"16"-6"15,1 14-81 1,7 8 0-1,11-7 5-15,27-18 0 16,21-21-9 0,4-10 1-1,0-24-14-15,-15-17 2 16,-23-8-6-16,-25-6 0 15,-14-1 0 1,-34 11 0-16,-8 14-40 16,0 10 2-1,9 14-93-15,20 7-9 16,24 18 33-1</inkml:trace>
  <inkml:trace contextRef="#ctx0" brushRef="#br0" timeOffset="47229">15899 8293 185 0,'0'0'116'0,"0"17"-7"16,0 18-96 0,0 17 0-16,0 4 8 15,19-5 1 1,11-6-7-16,3-24 2 15,0-17-17 1,5-4 0-16,-5-31 0 16,-3-15 0-1,-16-6 0-15,-7 0 0 16,-7 1 0-16,0 9 0 15,0 18 0 1,-7 13 0-16,7 11 0 16,0 14 0-1,0 27 0 1,7 15 0-16,15-1 0 15,1 1 0-15,6-12 0 16,-2-8 0-16,-5-17-46 16,0-11 2-1,0-8-88 1,1-20-9-16,-5-26 41 15</inkml:trace>
  <inkml:trace contextRef="#ctx0" brushRef="#br0" timeOffset="47419">16433 8286 219 0,'0'3'131'15,"3"18"-4"1,2 11-114 0,5 9 1-16,5 3-11 15,4 9 1 1,-5-8-33-16,-3-3 1 15,-3-15-102 1,-8-17-8-16,0-10 20 16</inkml:trace>
  <inkml:trace contextRef="#ctx0" brushRef="#br0" timeOffset="47539">16337 8199 233 0,'33'-10'133'16,"19"-4"-3"-1,25-7-249-15,5 5-5 16,-4-2-22-1</inkml:trace>
  <inkml:trace contextRef="#ctx0" brushRef="#br0" timeOffset="47889">17230 8345 247 0,'18'0'75'0,"23"0"-4"15,11 0-205 1,3-3-10-16,0-11 60 16</inkml:trace>
  <inkml:trace contextRef="#ctx0" brushRef="#br0" timeOffset="48359">17911 8089 190 0,'0'0'122'16,"-4"18"-7"-16,-14 6-102 16,-12 20 0-1,1 5-5-15,-9 6 1 16,8 4-7-1,1-7 1-15,3-11-102 16,8-2-3-16,11-19-30 16,7-16-7-1</inkml:trace>
  <inkml:trace contextRef="#ctx0" brushRef="#br0" timeOffset="48969">17889 8061 215 0,'3'0'127'0,"1"0"-6"0,7 11-107 31,0 20 1-31,-3 10-6 0,7 8 1 31,-1 3-10-31,-7 3 0 16,1-6 0-16,0-5 0 15,-4-13 0 1,-1 1 0-16,-3-15 0 16,4-7 0-1,-4-3 0-15,0-7 0 16,0 0 0-1,3 0 0-15,-3 0 0 16,0 0 0-16,0 0 0 16,0 0 0-1,0 0 0 1,0 0 0-16,0 0 0 15,4 0 0-15,-4 0 0 32,0 4 0-32,0-4 0 0,0 3 0 15,0-3 0 1,0 0 0-16,0 0 0 15,0 3 0-15,0 4 0 32,0-3 0-32,0 6 0 0,0-3 0 31,0 0-36-31,0-3 1 0,0-4-96 31,0-14-8-31,0-21 28 16</inkml:trace>
  <inkml:trace contextRef="#ctx0" brushRef="#br0" timeOffset="49419">17913 8220 156 0,'9'4'99'15,"-5"3"-6"-15,3 0-92 16,8 7 1 0,-5-1-1-16,2 11 0 15,3 7 6 1,-4 5 2-16,0 12 9 15,-4-3 0-15,-7 0 13 16,0-4 1 0,0-9-11-16,0-15 1 15,0-17-22 1,13 0 0-1,11-35 0-15,6-24 0 16,11-9 0 0,3-12 0-1,-7 7 0-15,-4 7 0 0,-14 17-116 16,-8 8-4-1,-11 17-24-15</inkml:trace>
  <inkml:trace contextRef="#ctx0" brushRef="#br0" timeOffset="49890">17559 8103 203 0,'0'0'123'16,"0"0"-7"-1,0 7-103-15,3 24 1 16,-3 17-4 0,4 11 1-1,-4 11-29-15,0-9 0 0,0-5-109 31,0-8-7-31,-4-13 12 0</inkml:trace>
  <inkml:trace contextRef="#ctx0" brushRef="#br0" timeOffset="50170">16918 8383 247 0,'30'0'134'15,"25"0"-4"1,35 0-196-16,-2 0 0 16,12 0-68-1,-19 0-13-15,-10 0 73 16</inkml:trace>
  <inkml:trace contextRef="#ctx0" brushRef="#br0" timeOffset="50682">18773 8168 213 0,'0'0'133'16,"0"-3"-5"-1,8 3-113-15,24 0 1 16,17 0-14 0,11 0 2-16,3 3-12 15,-4 4 1-15,-4 4-81 16,-21 0-3-1,-8-5-40 1,-19 2-12-16,-7-5 100 16</inkml:trace>
  <inkml:trace contextRef="#ctx0" brushRef="#br0" timeOffset="50892">18692 8390 242 0,'30'0'133'0,"29"3"-4"31,34-3-126-31,7 0 1 0,-8 0-59 31,-7 0 2-31,-18 0-80 16,-7 0-10-16,-5-7 53 15</inkml:trace>
  <inkml:trace contextRef="#ctx0" brushRef="#br0" timeOffset="51202">19565 8175 213 0,'-14'4'135'16,"-4"24"-5"-16,-1 13-114 15,9 18 1-15,10 7-17 16,18-8 0-1,30-6 0-15,22-31 0 16,9-18 0 0,-9-6 0-16,-4-24 0 15,-22-15 0 1,-21-14 0-16,-23-3 0 15,-29-3 0 1,-39 15 0-16,-13 15-25 16,-4 18 2-16,7 14-107 15,34 24-7 1,29 15 14-16</inkml:trace>
  <inkml:trace contextRef="#ctx0" brushRef="#br0" timeOffset="72822">3781 10199 196 0,'-11'0'114'16,"-11"0"-6"-1,-11 0-108-15,-9 20 1 16,-2 19-1-1,-4 17 1-15,11 6 0 16,15 4 1-16,15 2 5 16,7-13 1-1,25-9 0-15,22-8 2 16,10-18-32-1,10-15 1 1,10-5-99-16,-10-19-8 16,7-22 20-1</inkml:trace>
  <inkml:trace contextRef="#ctx0" brushRef="#br0" timeOffset="73122">4115 10344 135 0,'-8'4'101'15,"-3"20"-5"1,-1 18-74-16,2 13 1 0,6 0 6 31,4-6 0-31,4-14-2 0,22-12 1 31,14-19-18-31,7-4 1 16,6-27-11-16,-1-12 0 15,-11-8 0 1,-19-6 0-16,-22 4-5 16,-11 12 2-1,-32 16-5-15,-10 11 0 16,-14 10-77-1,11 3-2-15,12 18-43 16,18-4-11-16,26-3 97 16</inkml:trace>
  <inkml:trace contextRef="#ctx0" brushRef="#br0" timeOffset="73503">4773 10244 173 0,'-3'7'114'0,"-4"7"-6"16,-1 14-96-16,-3 3 0 0,-4 7-7 31,4 3 1-31,0-2-2 16,4-1 0-16,3-14-24 15,4-6 1 1,0-16-96-1,0-2-7-15,0-20 15 16</inkml:trace>
  <inkml:trace contextRef="#ctx0" brushRef="#br0" timeOffset="73763">4667 10275 172 0,'0'0'113'16,"21"10"-7"0,20 22-96-16,0 9 0 15,7 8 3 1,1 3 1-16,-13-11 9 15,-6-13 1 1,-4-14-12-16,-4-14 2 16,-7-18-14-16,-4-23 0 15,-11-14 0 1,0-1 0-1,-5 1-22-15,-9 6 2 16,3 5-110 0,4 16-6-1,7 4 9-15</inkml:trace>
  <inkml:trace contextRef="#ctx0" brushRef="#br0" timeOffset="74113">5539 10127 131 0,'-24'0'96'15,"-18"13"-7"-15,-6 11-80 16,10 18-1 0,24 3-4-16,14 3 1 15,38-7-1 1,10-5 0-16,4-5 3 31,-11-3 1-31,-23-1 5 0,-18-6 1 16,-18 0-22-1,-31-3-1-15,2-5-96 16,2-2-8-16,11-11 8 31</inkml:trace>
  <inkml:trace contextRef="#ctx0" brushRef="#br0" timeOffset="74443">5988 10314 173 0,'0'17'124'31,"0"14"-9"-31,0 17-93 16,0 4 1 0,0 0-15-16,-3-7 0 15,-1-7-16 1,4-10 1-16,0-18-111 15,4-10-3 1,7-17-9-16</inkml:trace>
  <inkml:trace contextRef="#ctx0" brushRef="#br0" timeOffset="74852">6063 10248 177 0,'10'0'116'0,"9"10"-5"16,7 17-97-1,0 9 0 1,3 5-8-16,2 4-2 0,-10-3 0 31,-2-1 0-31,-4-9 0 0,-4-8 1 16,-11-15-21-1,0-9 0 1,-17-6-39-16,-21-29 0 15,-18-12 28 1,4-13 0-16,4-3 53 0,18 16 1 31,30 8 1-31,4 12 1 16,51 15-6-1,19 12 0-15,19 0-11 16,-12 25 0 0,-18 6-5-16,-37 11 1 15,-26 6 0 1,-40 15 1-16,-30-5-58 15,-12-5-1-15,1-12-75 16,21-20-12 0,31-18 54-16</inkml:trace>
  <inkml:trace contextRef="#ctx0" brushRef="#br0" timeOffset="75342">7100 10154 165 0,'-23'0'104'0,"-17"0"-7"16,-16 14-94-1,-4 17-1-15,2 4 0 16,16-1 0 0,29 1 7-16,13-10-1 0,29-5-1 31,19-10 0-31,3-6-5 15,-14-1 0-15,-18 4 7 16,-19 18 0 0,0 6 2-16,-19 10 1 15,0-3-2 1,19-3 1-16,12-4-11 15,37-17 0 1,13-14-70-16,5 0-2 16,-11-22-52-1,-4-19-9-15,-27-3 71 16</inkml:trace>
  <inkml:trace contextRef="#ctx0" brushRef="#br0" timeOffset="75762">7185 10483 149 0,'0'24'114'0,"0"18"-9"0,0 10-82 31,3 0-1-31,5-4-2 0,0-6 0 16,-1-21-3 0,-4-15 0-1,-3-6-19-15,0-27 0 0,-7-29-9 31,-12-9 1-31,-6-18-2 0,6 0 1 16,15 3 7 0,4 18 0-1,37 13 14-15,19 18 0 16,10 14 0-1,5 6 0-15,-4 11-10 16,-23 4 0 0,-25 20-1-16,-19 7 1 15,-30 3 1 1,-19 2 0-16,-9-6-1 15,10 2 1 1,15-5 8-16,24-9 0 16,18 9 0-1,38-6 2-15,24-1-17 16,17 2 2-16,-3-3-125 15,1 3-4 1,6-1-11-16</inkml:trace>
  <inkml:trace contextRef="#ctx0" brushRef="#br0" timeOffset="76182">9251 10127 185 0,'0'0'120'15,"0"27"-7"1,5 22-95-16,9 13 1 16,-3 17-7-1,-1 1 0-15,3-4-7 16,-6-17 0-16,-4-14-44 15,5-18 0 1,-5-19-88-16,-3-12-10 16,0-37 38-1</inkml:trace>
  <inkml:trace contextRef="#ctx0" brushRef="#br0" timeOffset="76582">8959 10133 209 0,'41'-3'135'16,"29"0"-5"0,37-1-112-16,7 4 1 0,-5 0-19 31,-5 0 0-31,-38 17 0 0,-25 7 0 15,-23 5 0 1,-18-5 0 0,-15 0 0-16,-25-9 0 0,-16-9 0 31,-6-6 0-31,-9 0-3 0,19 0 2 31,16 0 1-31,13 17 0 16,23 11 1-1,15 20 2-15,33 4-3 16,22 8 0-16,4 1 0 15,-4-12 0 1,-7-12-31-16,-7-6 1 16,-15-16-101-1,-9-15-7-15,-2-7 22 16</inkml:trace>
  <inkml:trace contextRef="#ctx0" brushRef="#br0" timeOffset="76895">10043 10154 214 0,'0'0'135'0,"9"0"-5"32,16 28-115-32,9 14 2 0,3 13-17 31,0 10 0-31,-8-6 0 15,-6-3 0-15,-12-8-32 16,-7-13 2 0,-4-8-101-16,0-13-7 15,4-14 22 1</inkml:trace>
  <inkml:trace contextRef="#ctx0" brushRef="#br0" timeOffset="135344">1003 10297 31 0,'0'-4'62'0,"0"0"0"15,-3-3-24 1,3 0 0-1,-5 4-19-15,5-1 0 0,0 4-14 16,0 0 2 0,5 17 2-16,13 12 2 15,12 1-1 1,-8 5 1-1,0-4 1-15,-3-11 1 16,-9-1 9 0,-2-9 0-16,-4-10-8 15,-4 0 1 1,0-17-13-16,0-7 0 15,0-11-1-15,-7-8 1 16,-12 10-1 0,0-2 0-16,5 0-1 15,-2 11 0 1,9-3 0-16,4 5 0 15,3 12-1 1,0-4 0-16,3 7 0 16,9 1 0-1,6 2 1-15,8 4 0 16,0 7 0-1,4 14 1-15,3 0 0 16,0 13 1-16,-3-6-1 31,-8 0 1-31,-3-8 2 0,-8-3 0 16,-4-6 9-1,-3-4 0-15,-4-7-3 16,0 0 0 0,0-3-12-1,-4-18 1-15,-7-7-2 16,-1-3 0-16,5-4 1 15,0-6 0 1,3 16 0 0,4-2 0-16,0 7 0 15,0 2 0-15,7 7 0 31,4 5 1-31,5 6 1 0,6 0 1 16,-4 17 1 0,8 7 1-16,0 7 0 15,-11-3 0 1,10-3 0-1,-9 2 1-15,-5-13-2 16,-4-4 1 0,-3-3-24-16,-4-4 0 0,3-3-99 15,5-6-7 1,0-19 8-1</inkml:trace>
  <inkml:trace contextRef="#ctx0" brushRef="#br0" timeOffset="135874">1711 9867 127 0,'0'-6'101'0,"0"2"-7"15,0-4-83 1,0 6 0-16,-7 2-14 15,-1 0 0 1,-7 17 2-16,-3 4 0 16,-5 13 1-1,5-2 0-15,-4 2 1 16,6 0 0-1,9-10 6-15,4 1 1 16,3-11 12 0,0-4 1-1,10-6-3-15,9-4 0 0,11 0-10 31,-5-10-2-31,1-2-5 0,-6 6 1 16,-13-2-3 0,-3 8 0-1,-4 0-1-15,0 4 1 0,-11 14-2 31,-5 3 2-31,9 3-2 0,3 0 2 32,4 1 8-32,0-5 0 15,23-10 3 1,6-3 0-16,1-7-13 15,7 0 1-15,-4 0-70 16,1-10-3 0,-9-7-47-16,-6-15-11 15,-11 5 77 1</inkml:trace>
  <inkml:trace contextRef="#ctx0" brushRef="#br0" timeOffset="136144">1907 9840 157 0,'0'0'111'0,"0"0"-7"16,4 21-87-1,11 3 0-15,7 17-10 16,0-2 0-1,0 2-2 1,-7-7 0-16,-1-10-7 0,-2-10 0 31,-5-6-87-31,-3-8-2 0,-4 0-28 31,0-22-5-31</inkml:trace>
  <inkml:trace contextRef="#ctx0" brushRef="#br0" timeOffset="136314">1796 9922 157 0,'0'-7'124'16,"11"-10"-9"-16,15 0-89 16,11-11 1-1,4-3-50 1,-4 3 0-16,-8 5-95 15,-6-5-9 1,-12 7 23-16</inkml:trace>
  <inkml:trace contextRef="#ctx0" brushRef="#br0" timeOffset="136544">2033 9593 171 0,'7'0'114'15,"4"4"-6"-15,8 21-94 16,0 6 1-1,4 13-8-15,-3 2 0 16,3 5-5-16,-8-5-2 16,-1-12-40-1,-6-13-1 1,-8-1-73-16,0-13-11 15,0-7 40 1</inkml:trace>
  <inkml:trace contextRef="#ctx0" brushRef="#br0" timeOffset="136834">2159 9912 157 0,'0'-10'123'0,"14"-7"-9"15,13-4-87 1,2-7 0 0,-3-7-43-16,-11 5 0 15,-11-9-56 1,-4 8 0-16,0 0 30 15,-16-3-2 1,9 13 73-16,0 11 1 16,3 6 17-1,4 4-2-15,0 10-2 16,4 18 1-16,7 14-24 15,4-1 0 1,7 4-12-16,-7 0 1 16,-4-8-12-1,-3-8 0-15,-5-19-116 31,4-10-4-31,-3-3-12 0</inkml:trace>
  <inkml:trace contextRef="#ctx0" brushRef="#br0" timeOffset="137117">2403 9667 116 0,'4'0'112'0,"4"6"-8"16,6 8-57 0,12 3 1-16,7-10-20 15,5-7 0 1,-6 0-17-1,-2-20 0-15,-14-1-11 16,-16-7 0 0,-8 11-5-16,-25 3 1 0,-12 14-1 31,0 0 1-31,8 0-15 15,11 14 1-15,16-3-82 16,10-1-3 0,0-7-16-1,22-3-5-15</inkml:trace>
  <inkml:trace contextRef="#ctx0" brushRef="#br0" timeOffset="137337">2618 9518 203 0,'8'7'124'0,"2"10"-6"16,13 7-107 0,-5 7 0-16,8 1-4 15,-4 2 1 1,-7-12-17-16,0-10 0 15,-3-8-116 1,-6-4-7-16,-6-14 3 16</inkml:trace>
  <inkml:trace contextRef="#ctx0" brushRef="#br0" timeOffset="137577">2574 9445 169 0,'26'-7'124'0,"23"4"-6"16,17-4-94-1,11 7 1-15,-14 3-17 16,-18 22 0 0,-23 16 2-1,-22 1 0-15,-7 0-14 16,-22-8 1-1,-2-7-59-15,5-9 0 0,12-11-62 32,6-7-11-32,8-11 55 15</inkml:trace>
  <inkml:trace contextRef="#ctx0" brushRef="#br0" timeOffset="137887">3229 9175 209 0,'4'0'122'0,"3"11"-6"16,0 23-121-1,20 7 1 1,2 22-112-16,8 3-8 0,8 4 0 31</inkml:trace>
  <inkml:trace contextRef="#ctx0" brushRef="#br0" timeOffset="138847">1218 10906 89 0,'0'0'87'15,"0"0"-5"-15,-6 20-54 16,6 8-1 0,0 7 0-16,0-1 1 15,14-3 5-15,8-14 0 31,4-3-11-31,3-10 1 0,-3-4-29 32,-4 0 1-32,1-11-111 0,-5-6-3 15,-3-7-10 1</inkml:trace>
  <inkml:trace contextRef="#ctx0" brushRef="#br0" timeOffset="139267">1489 10915 151 0,'7'7'113'16,"9"11"-9"-16,1 10-78 16,6-1 0-1,2-3-1-15,-14 1 1 16,1-12-9-1,-1-13 0-15,-11 0-21 16,0-17-1-16,-11-22-8 16,-5-5 1-1,-13-7 4-15,8-2 1 16,-1 12 8-1,6 9 0-15,4 9 1 16,9 5 1 0,3 8-3-1,8 6 1-15,15 4 1 0,5 0 0 16,6 22 0-1,3 5 0-15,7 7 1 16,-11 4 0 0,-3 1-10-1,-8-13 0-15,-7-4-115 16,-3-8-6-1,-12-7-3 1</inkml:trace>
  <inkml:trace contextRef="#ctx0" brushRef="#br0" timeOffset="139417">1622 10833 180 0,'7'-7'106'16,"4"-7"-6"-1,4 4-163-15,0-2-1 0,3 10-44 31,-2-2-6-31</inkml:trace>
  <inkml:trace contextRef="#ctx0" brushRef="#br0" timeOffset="140077">1918 10701 130 0,'8'10'112'15,"2"4"-8"1,5 8-70-16,4-2 0 16,-1-3-14-1,-2 1 1 1,-13-12-3-16,1-2 1 0,0-4-15 31,-4-4-1-31,0-14-21 0,-15-2 1 16,-11-7-5-1,0 2 0 1,-4 5 12-16,0-4 0 0,1 5 11 31,6 7 1-31,5 0 5 0,7 3 0 31,7-2 3-31,4-3 1 16,9-6 1-1,19-8 0-15,16-7-5 16,12 1 0-16,4 3-7 16,-5 12 0-1,-10 19 1-15,-19 5 1 16,-20 27 3-1,-6 1 1-15,-6 2 0 16,-17-15 0 0,9-6-7-16,9-10 0 15,5-4-4-15,19 0 0 16,18 0 2-1,-4-4 1-15,-6 4 3 32,-20 8 0-32,-7 19 1 0,-23 12 0 15,-13 5-17 1,0-9 0-16,5-8-36 15,17-12-1 1,10-15-61 0,4 0-10-16,14-21 36 0</inkml:trace>
  <inkml:trace contextRef="#ctx0" brushRef="#br0" timeOffset="140567">2263 10401 163 0,'0'-4'120'15,"0"0"-7"-15,0 0-96 16,0 4 1-16,0 0-17 16,0 18 0-16,0 5 4 15,0 9 1 1,0-8 2-1,0 0 1-15,0-6-2 16,0-7 1 0,0-4-2-16,4-2 1 15,10-5 0-15,-3 0 0 16,12 0-4-1,-2 0 2-15,10-9-5 16,-2-5 0 0,-3 0 0-16,-12 0 0 15,-2 4 0 1,-10 6 0-16,-2 4 0 15,0 14 0 1,-14 10 0-16,0 11 0 16,7-4 0-16,7-3 0 15,0-7 0 1,17-11 0-1,6-10 0-15,6 0 0 16,2-18-41 0,-5 1 2-1,-9-7-92-15,-5-7-10 0,-8-10 36 31</inkml:trace>
  <inkml:trace contextRef="#ctx0" brushRef="#br0" timeOffset="140807">2570 10241 211 0,'0'0'130'16,"0"10"-5"0,7 21-109-16,-3 22 1 15,7-2-12-15,1-2 2 16,2-8-7-1,17-17 0-15,4-24 0 16,21 0 0 0,11-24-105-16,-4-10-1 15,-7 6-36 1,-12-3-9-16</inkml:trace>
  <inkml:trace contextRef="#ctx0" brushRef="#br0" timeOffset="141473">1174 11922 166 0,'0'0'103'0,"0"0"-7"16,-11 0-92-1,7 8-1 1,-4 16 6-16,8 10 1 15,0 0 9-15,16 1 0 16,17-4 3-16,3-17 0 16,2-10-10-1,-9-4 0 1,1-6-54-16,-12-16 1 15,1-13-89 1,-15 2-10 0,-4-6 42-16</inkml:trace>
  <inkml:trace contextRef="#ctx0" brushRef="#br0" timeOffset="141863">1355 11857 157 0,'15'10'118'31,"7"4"-7"-31,7 13-84 0,13 1 1 16,-5 0-7-1,-3-4 1-15,-13-7-9 16,-2-6 1 0,-12-11-14-1,-7-4 0-15,0-20 0 0,0-7 0 31,-14-8-3-31,-5-2 1 0,0 10 0 32,5 4 1-32,6 17-3 15,4 2 1-15,4 8 3 16,0 0 0-1,12 14 5 1,13 7 0-16,2 14-3 16,-2-1 1-16,9-6-3 15,-5-7 0-15,-10-7-11 16,-5-11 2-1,-6-3-121 1,-4-3-3-16,-4-25-6 16</inkml:trace>
  <inkml:trace contextRef="#ctx0" brushRef="#br0" timeOffset="142486">1595 11676 172 0,'8'0'120'0,"11"8"-6"16,7 5-90-1,3 15 1-15,12-3-11 16,0 2 0 0,-4-3-5-16,-4-6 0 15,-7-5-5 1,-8 1 2-16,-10-7-30 15,-8-7 2 1,0 0-63-16,-11-21 0 16,-15 4-22-1,-6-4-6-15,-6-2 108 16,4 6 0-16,1 2 90 15,0-2-4 1,7 0-13-16,7-1-2 16,5 1-26-1,2-3-1-15,12-5-15 16,23-14 0-1,18 1-15-15,10-6 1 16,8 16-10 0,-10 15 0-1,-12 13 0-15,-19 17 0 0,-11 14 0 31,-7 10 0-31,-18-7 0 0,-16-6 0 16,-2-10 0 0,6-8 0-1,9-6 0-15,8-4 0 16,10 0 0-1,3 0 0-15,7 0 0 16,23 4 0 0,12 2 0-16,5 8 0 15,1 3 0 1,-4 4 0-16,-11-4-14 15,-10-3 2 1,-4-7-118-16,-5-7-4 16,-10 0-2-1</inkml:trace>
  <inkml:trace contextRef="#ctx0" brushRef="#br0" timeOffset="142766">1988 11483 189 0,'16'0'126'16,"1"14"-6"-16,25 14-95 0,2 2 0 16,4 1-14-1,-8 1 0-15,-6-4-10 16,-8-7 2-1,-11-4-13 1,-4-11 1-16,-11-6-64 16,-14-14-1-1,-17-12-52 1,-17-13-13-16,-8 0 73 15</inkml:trace>
  <inkml:trace contextRef="#ctx0" brushRef="#br0" timeOffset="143086">1892 11435 200 0,'0'-8'128'16,"0"-5"-7"-16,15-15-100 15,22-11 1 1,19 6-13-16,7-2 1 0,-4 11-10 31,-8 20 0-31,-9 4 0 16,-24 24 0-16,-15 15 0 15,-3 8 0 1,-29-5 0-16,-5-3 0 16,-3-16 0-1,19-5 0-15,15-15 0 16,3-3 0-1,40 0 0-15,16-14 0 16,14-3 0-16,-7 1 0 16,3 2-20-1,-13-1 2-15,-13 5-112 16,-7-4-6-1,-18-3 7 1</inkml:trace>
  <inkml:trace contextRef="#ctx0" brushRef="#br0" timeOffset="143556">2507 10989 138 0,'-6'0'100'0,"-7"3"-7"16,-2 20-73-1,-3 6 1-15,7 5-2 16,3 5 0-16,8-9 0 15,0-2 1 1,12-14-1-16,13-11 1 16,5-3-12-1,0 0 0-15,-5-7-9 16,-6 1 1-1,-8 6-3-15,-11 0 0 16,0 0 1-16,-4 21 0 16,-6 2 3-1,3 5 1-15,7 0 2 31,0-3 1-31,3-5-3 0,19 0 2 16,1-13-4 0,2-3 0-16,2-4-19 15,-10 0 1 1,2-8-112-1,-15-18-5-15,-4-6 6 0</inkml:trace>
  <inkml:trace contextRef="#ctx0" brushRef="#br0" timeOffset="144046">2567 11054 163 0,'0'0'121'0,"10"0"-7"16,17 0-81-1,13 10 0-15,0 11-15 16,5 7 0-16,-11 3-13 15,-5 4 1-15,-10-4-6 16,-8-7 0 0,-8-10 0-1,1-7 0-15,-4-7 0 16,-4-11 0-1,-18-19 0-15,-8-12 0 16,1-4 0-16,3 13 0 16,4 1 0-1,10 8 0-15,5 6 0 16,7 8 0-1,0 6 0-15,15 4 0 16,18 10 0 0,9 15 0-16,2 6 0 15,-3 1 0 1,-5-9 0-16,-9-9 0 15,-13-7 0-15,9-7 0 16,-8-11 0 0,-12-15 0-1,-6-9 0-15,-9-7 0 16,-17 1 0-1,-5-1 0 1,5 7-125-16,7 12-5 0,6-1-16 31</inkml:trace>
  <inkml:trace contextRef="#ctx0" brushRef="#br0" timeOffset="144276">2970 10829 216 0,'15'7'135'16,"7"7"-5"-1,11 7-116-15,4 7 2 16,1 2-16-16,-1 1 0 16,-8 1 0-1,-3-15 0-15,-7-7-93 16,-16-10-1-1,-3-4-45-15,-29-22-11 16</inkml:trace>
  <inkml:trace contextRef="#ctx0" brushRef="#br0" timeOffset="144436">2829 10864 197 0,'0'0'137'16,"0"-4"-8"-16,0-3-107 16,19-10 1-16,14-7-22 31,5 0 1-31,2 0-44 0,1 7 2 15,-9 5-91 1,-5 6-10-16,-1-1 36 16</inkml:trace>
  <inkml:trace contextRef="#ctx0" brushRef="#br0" timeOffset="144706">3204 10559 140 0,'-18'0'112'16,"2"4"-9"-16,-10 13-82 15,7 11 0 1,16-1-11-16,6 5 0 0,35-5 9 31,14 1 1-31,0-1-4 16,3 4 1-1,-18 11-9-15,-4-4 0 16,-22 1-11 0,-11-5 0-16,0-3-126 15,0-6-5 1,-2-15-8-16</inkml:trace>
  <inkml:trace contextRef="#ctx0" brushRef="#br0" timeOffset="164546">7829 4730 42 0,'-8'0'72'15,"-6"-4"-2"-15,-5 4-33 16,-3-4-1-16,4 4-20 31,3 0 1-31,7 0 0 0,8 0 0 16,0 0 5-1,8 0 1-15,22 4-4 16,21-4 0-1,12 0-3 1,19 0 0-16,7 0-3 16,-4 0 0-1,-7 0-1-15,-12-4 1 0,-25 4-5 31,-11-2 0-31,-15-2-6 16,-5 0 1-16,-6 4-30 16,-4 0 2-1,0 0-58-15,0 0-1 16,0 4-30-1,0 6-7-15,0-6 67 16</inkml:trace>
  <inkml:trace contextRef="#ctx0" brushRef="#br0" timeOffset="165106">8182 4591 59 0,'0'0'90'15,"-6"0"-5"1,0 0-39-16,2-4-2 0,1 4-30 31,3-3 0-31,0 3-10 0,0 0 0 16,0 0 5-1,0 0 0 1,7 0 0-16,8 0-1 16,4 0-4-1,2 0 0-15,2 0-3 0,2 7 0 31,2-7-1-31,-2 10 1 16,-2 0 0 0,2 4 1-16,-2 3 0 15,0-2 0 1,-6 2 0-16,1 4 0 15,-2-8 1 1,-4 5 1-16,-9-4 1 16,-3-1 1-16,-3 9-2 15,-25-2 1 1,-5 4-3-16,0 0 1 15,-4-2-9 1,7-5 1-16,13 3-76 16,5-6-1-1,12-3-37 1,4-5-7-16</inkml:trace>
  <inkml:trace contextRef="#ctx0" brushRef="#br0" timeOffset="166156">8028 4166 35 0,'0'-3'58'0,"0"-1"1"31,0 0-32-31,0-2-1 0,-3 2-15 31,-1 4 2-31,-3 0-10 0,1 0 0 16,-6 6 5-1,1 12 1 1,-1 2 6-16,6 15 1 16,2-1 8-1,4-6 0-15,0-3 3 0,7-5 2 16,11-9-11-1,8-4 1-15,0-4-10 16,7-3 1 0,-6 0-10-1,-6-7 1-15,6-7-41 16,-5 1-2-1,-4-1-73 1,1-6-9-16,-8-2 37 16</inkml:trace>
  <inkml:trace contextRef="#ctx0" brushRef="#br0" timeOffset="166366">8111 3889 162 0,'0'-4'95'16,"-4"-3"-5"-16,1 4-120 16,-1-4 1-1,4 7-65-15,0 0-6 16,0 0 28-1</inkml:trace>
  <inkml:trace contextRef="#ctx0" brushRef="#br0" timeOffset="166936">8391 4204 73 0,'0'0'75'0,"0"0"-3"0,0 0-53 32,0 0 0-32,0 10-3 0,13 7 0 15,-3 14-2 1,1 3-1-16,-3 8-96 15,-5 0-5 1,5 3-12 0</inkml:trace>
  <inkml:trace contextRef="#ctx0" brushRef="#br0" timeOffset="201114">10181 2712 74 0,'0'-3'88'0,"0"-4"-5"0,0-1-56 31,0 3 0-31,0 5-21 0,0 0 0 15,0 0 2 1,0 5 2-16,0 17 4 16,0 5 1-1,0 8 4 1,0 10 1-16,0-4-2 0,-4 12 1 15,-3-2-5 1,-4 4 1 0,0-2-6-16,0-9 0 15,-1-9-4 1,9-7 1-16,-1-4-9 15,0-10 1 1,1-7-50-16,3-7 1 0,0 0-75 31,0-11-9-31,3-19 48 16</inkml:trace>
  <inkml:trace contextRef="#ctx0" brushRef="#br0" timeOffset="201664">10052 2733 73 0,'-4'0'76'0,"-4"0"-3"16,1 0-48-16,-8 0 1 15,8 0 3 1,-1 4 0 0,1 6 5-16,0 4 0 15,7-8-7 1,-4-6 1-1,4 0-16-15,0 0 0 0,0-20-11 16,0-4 1 0,7-5-4-16,8 6 1 15,0 3-1 1,3-2 1-1,4 9-2-15,-3-1 1 16,-4 7 0 0,-5 7 0-16,2 0 3 15,-2 3 1 1,6 18 1-16,2-4 1 15,1 0-3-15,0 1 1 16,3 0-69 0,-4-2-2-16,4-2-59 15,1 0-11 1,-8-10 75-16</inkml:trace>
  <inkml:trace contextRef="#ctx0" brushRef="#br0" timeOffset="202154">10537 2723 107 0,'-8'0'94'0,"1"0"-5"0,-8 0-58 32,-3 14-2-32,6 10-11 15,9-1 1 1,-1 9-2-16,4-9 1 15,0 0 5 1,4-10 0-16,3 0-12 16,16-9 0-1,-2-4-72-15,2 0 0 16,-5-17-69-16,-4-14-13 15,-17-21 70 1</inkml:trace>
  <inkml:trace contextRef="#ctx0" brushRef="#br0" timeOffset="202274">10462 2484 182 0,'0'-3'67'0,"0"-4"-5"0,0 7-169 31,12 0-8-31,-1 0 45 0</inkml:trace>
  <inkml:trace contextRef="#ctx0" brushRef="#br0" timeOffset="202805">10825 2784 124 0,'0'0'95'0,"0"0"-6"0,0 14-68 16,0 11 0-16,-8-1-1 16,2 0 1-1,-5-3-9 1,3-8 0-16,5-5 1 15,3-2 1-15,0-2-1 32,3-4 0-32,16 0-9 0,14 0 1 31,-4 0-6-31,1 0 1 0,-4 0-34 15,-6-6 1 1,-7 2-90 0,2 0-8-16,0-5 27 15</inkml:trace>
  <inkml:trace contextRef="#ctx0" brushRef="#br0" timeOffset="203065">10952 2716 124 0,'0'0'108'16,"0"14"-8"-1,0 23-71-15,0 26 2 16,7 16-18-1,0 15 1-15,4-4-4 16,-3-14 0 0,-4-17-94-16,-4-21-1 15,0-17-42-15,-4-21-6 16</inkml:trace>
  <inkml:trace contextRef="#ctx0" brushRef="#br0" timeOffset="204358">11385 4359 94 0,'-11'0'108'0,"-1"0"-7"15,2 0-63-15,6-3 0 16,4 3-18 0,18 0 0-1,38 0 3-15,30 0 0 16,17 0-10-1,-4 0 0 1,-13 0-7-16,-27 0 1 0,-25 0-15 31,-19 0-1-31,-15 0-24 0,0 0 1 16,-12 0-61-1,5 0-3 1,7-4-13-16,0-3-4 16</inkml:trace>
  <inkml:trace contextRef="#ctx0" brushRef="#br0" timeOffset="204648">11814 4210 133 0,'0'0'110'0,"0"-3"-8"16,19 3-78 0,7-3 1-16,0 3-19 31,7 3 1-31,1 18 1 0,-1 6 1 15,-11 11 5 1,-12-3 1-16,-10 0-3 16,-10-5 0-16,-20 2-27 31,1-11 0-31,3-4-102 0,11-7-7 15,12-3 3 1</inkml:trace>
  <inkml:trace contextRef="#ctx0" brushRef="#br0" timeOffset="205038">12189 4204 128 0,'-4'6'114'15,"0"5"-9"1,4 10-65-16,0 9-1 15,8 2-14-15,10-8 0 16,4 0-11 0,1-10 0-16,-1-4-36 15,-1-10 0 1,7 0-108-16,-11-17-7 15,-9-21 15 1</inkml:trace>
  <inkml:trace contextRef="#ctx0" brushRef="#br0" timeOffset="205178">12218 3985 180 0,'0'-4'47'16,"7"4"-2"0,12 0-154-16,7 0-6 15,4 0 67 1</inkml:trace>
  <inkml:trace contextRef="#ctx0" brushRef="#br0" timeOffset="206068">12552 4335 70 0,'0'-4'74'15,"0"4"-3"1,0-3-43-16,-8 0-1 15,-4 3 1 1,2-4 0-16,-1 4-13 16,-4 0 1-1,11 0-8-15,4 0 1 16,0 0-2-16,8 0 2 31,17 4-8-31,-2 2 1 0,-5 5 0 31,-3 3 0-31,-15 10 5 0,-11 3 0 16,-11 5 1-1,-1-5 0 1,16-2 5-16,7-5 1 0,34-6-4 31,31-3 1-31,14-5-73 0,-1-2-2 16,-4 0-63-1,-19-1-12 1,-21 0 72-16</inkml:trace>
  <inkml:trace contextRef="#ctx0" brushRef="#br0" timeOffset="207298">10134 5905 87 0,'0'-2'90'0,"0"-2"-4"15,0 0-63 1,0 0 1-16,0 4-11 16,0-3-1-1,0 3 3-15,0 0 0 16,0 0-1-16,0 0 1 15,0 0-9 1,0 0 1-16,0 0-7 16,0 0 1-1,0 3 0-15,0 19 1 16,0 12 4-1,0 11 1-15,0 17 7 16,0 14 0-16,0-3 4 31,3-1 1-31,-3-6-9 0,0-7 2 16,0-14-12-1,0-10 0-15,-9-11 0 16,9-7 0 0,-3-3 0-1,3-10 0-15,0-4-96 16,0 0-1-16,-3-7-42 15,-1-17-11-15</inkml:trace>
  <inkml:trace contextRef="#ctx0" brushRef="#br0" timeOffset="207768">9962 6307 137 0,'0'0'106'0,"0"0"-7"16,0 0-84-1,0 0 1-15,0 0-11 16,4 7 1-16,7 3 6 16,4 4 1-1,0 3 0-15,0 7 1 16,-4 1-5-1,8-4 1-15,-12 3-1 16,0-3 1 0,4-5 1-16,-7-4 1 31,0-6-6-31,-1-6 2 0,1-6-8 15,4-26 0 1,3-6 0-16,0-4 0 16,4 5-67-1,4 5 0 1,-1 12-67-16,8-4-13 0,7 2 74 31</inkml:trace>
  <inkml:trace contextRef="#ctx0" brushRef="#br0" timeOffset="208578">10300 6328 96 0,'0'-4'102'16,"0"1"-7"-16,0-4-62 15,0 7-2-15,0 0-20 16,-4 0 0 0,-30 10-2-16,-6 15 0 15,-8 5-4 1,-1-5 0-1,16-4-29-15,12-11-2 16,16-6-81 0,5-4-9-1,30-4 23-15</inkml:trace>
  <inkml:trace contextRef="#ctx0" brushRef="#br0" timeOffset="209008">10681 5995 80 0,'0'0'74'16,"-10"0"-3"-16,-9 0-47 15,0 8-1-15,-3 19 12 16,0 5 0 0,10 9 2-1,1-3 0-15,11-4-6 16,7-6 1-16,16-7-17 31,6-11 2-31,8-10-17 0,-3 0 0 16,-5-6-110-1,-6-15-2-15,-5-11-30 16,-7-13-5-16</inkml:trace>
  <inkml:trace contextRef="#ctx0" brushRef="#br0" timeOffset="209128">10652 5760 187 0,'0'-3'72'16,"0"3"-2"-16,0 0-178 16,7 0-7-1,15 3 35-15</inkml:trace>
  <inkml:trace contextRef="#ctx0" brushRef="#br0" timeOffset="209948">10985 6120 42 0,'-8'0'76'0,"2"0"0"15,-10 0-27 1,-6 0 0-16,3 0-22 15,1 0 2-15,2 0-18 16,9 0 2 0,0 0-2-16,7 0-1 15,0 0 3 1,14 0 1-16,13 0-5 15,6 0 0 1,0 0-8 0,-2 0 0-16,-10 8-1 15,-2 5 1-15,-11 7 9 16,-8 2 0-16,0 2 1 15,-15 1 1 1,-4-12-8 0,7-3 0-16,10-4-4 15,2-1 0-15,7 2-3 31,11 10 0-31,5 0 2 0,-9 7 1 16,-10 4 4 0,-8 3 1-16,-25-3-26 15,-12-4 0 1,0-4-106-1,4-2-9-15,8-12 16 16</inkml:trace>
  <inkml:trace contextRef="#ctx0" brushRef="#br0" timeOffset="215448">4984 11652 61 0,'0'-2'79'16,"4"-9"-3"-1,-4 0-37-15,0-3-1 16,0-3-14-16,0 10 1 15,0 3-18 1,-7 4 1-16,-7 4-8 16,-5 24 1-1,4 10 10-15,0 11-1 16,8 2 12-1,7 2 0-15,0-16 3 16,11-6 1-16,15-10-11 16,3-11 1-1,9-10-14-15,2 0 2 16,-2-13-26-1,-6-15 2 1,-1-13-110-16,-9-8-6 16,-12-20 9-1</inkml:trace>
  <inkml:trace contextRef="#ctx0" brushRef="#br0" timeOffset="215568">5002 11293 150 0,'0'0'51'15,"0"-4"-2"1,0 4-145-16,5 0-4 0,17 0 47 31</inkml:trace>
  <inkml:trace contextRef="#ctx0" brushRef="#br0" timeOffset="215998">5552 11736 154 0,'0'0'113'0,"0"3"-7"0,0 21-77 32,3 4 0-32,-3 3-10 0,0 10 0 31,0-9-10-31,0-5 1 0,0-13-19 31,0-3 1-31,0-4-118 16,0-7-6-16,7 0 1 15</inkml:trace>
  <inkml:trace contextRef="#ctx0" brushRef="#br0" timeOffset="218188">4740 11445 89 0,'0'0'77'15,"0"0"-2"-15,-11 0-65 16,0 14 1 0,8-1 0-16,3 1 1 15,38-10-1 1,27-4 0-16,32-4-8 15,13-13 1 1,-10-1-2-16,-18 6 1 16,-37 4 3-1,-35 8 0-15,-20 14 3 16,-46 21 1-16,-25 3-6 15,2-4 0 1,16-2-5-16,38-19 0 31,36-6 3-31,66-7 1 0,54-24 1 31,24 4 2-31,-4 3 9 0,-28 9 0 16,-42 8 8 0,-58 27 1-1,-42 25-4-15,-62 18 0 0,-49 13-11 31,-15 3 1-31,-7-3-33 0,32-14 0 16,29-20-107 0,51-21-7-1,43-28 14 1</inkml:trace>
  <inkml:trace contextRef="#ctx0" brushRef="#br0" timeOffset="218608">6963 11344 170 0,'-4'-3'110'0,"-3"3"-6"16,3 0-84-1,-8 24 0-15,1 18-1 16,-7 6 1-1,-1 8-12 1,-3 2 0-16,4-13-8 16,7-7 0-1,4-10-28 1,7-11 1-16,0-13-95 15,14-4-9-15,8-25 19 16</inkml:trace>
  <inkml:trace contextRef="#ctx0" brushRef="#br0" timeOffset="218858">7092 11341 158 0,'0'0'122'15,"0"20"-9"-15,0 19-81 16,0 6 1-16,-4 3-17 15,1 5 0 1,-1-9-11-16,4-6 1 16,0-6-5-1,0-12 1-15,0-13-23 16,0-7 0-1,0-3-108-15,4-29-7 16,-1-16 13-16</inkml:trace>
  <inkml:trace contextRef="#ctx0" brushRef="#br0" timeOffset="219118">7104 11324 134 0,'7'0'109'16,"7"0"-8"0,9 11-70-16,2 23 1 0,-2 7-7 31,10 8 0-31,-3-1-6 0,-1-3 1 15,-10-13-13 1,-8-19 1 0,-4-13-8-16,1 0 0 15,4-31 0 1,-5-21 0-16,-4-7 0 15,1-3 0 1,0-1-77-16,3 12-1 16,8 12-57-1,11 16-13-15,11 6 86 16</inkml:trace>
  <inkml:trace contextRef="#ctx0" brushRef="#br0" timeOffset="219418">7673 11344 159 0,'-3'3'126'31,"3"5"-9"-31,0-4-79 0,3-4 0 16,35 0-24 0,10 0 1-16,11 0-14 15,-4-18 2 1,5 7-21-1,-12 5 1-15,-15 0-97 0,-7 2-2 32,-15 0-10-32</inkml:trace>
  <inkml:trace contextRef="#ctx0" brushRef="#br0" timeOffset="219618">7688 11543 130 0,'0'5'121'16,"0"9"-10"-16,0 0-65 15,23 0-2 1,14-10-28-16,6-4 0 16,10 0-40-1,-1-8 0-15,4-9-102 16,0-4-7-1,2-6 19-15</inkml:trace>
  <inkml:trace contextRef="#ctx0" brushRef="#br0" timeOffset="219878">8225 11445 143 0,'-11'14'111'0,"4"10"-9"16,0 11-63 0,7-1-2-1,7-10-8-15,31-14 1 16,5-10-21-1,6-14 2-15,-9-15-11 0,-13-10 0 16,-24-6 0 0,-3 11 0-1,-34 6-6-15,-18 10 1 16,-10 15-28-1,7 3 0 1,10 17-93-16,11 7-9 0,30 1 23 31</inkml:trace>
  <inkml:trace contextRef="#ctx0" brushRef="#br0" timeOffset="220368">8570 11330 123 0,'-7'0'118'15,"0"11"-10"-15,-1 9-62 16,5 12-1-1,3 6-21-15,0 0 1 16,7 4-15 0,14-10 2-16,6-9-12 31,1-13 0-31,7-10 0 0,-1-4 0 15,-6-20 0 1,6-6 0-16,-11-12 0 16,-13 5 0-16,-2 8 0 31,-8 9 0-31,0 9 0 0,0 11 0 15,0 7 0 1,-4 17 0-16,0 8 0 16,4 2 0-1,0 4 0 1,12-9 0-16,6-3 0 15,0-5 0 1,8-7-32-16,0-10 1 0,4-4-100 31,4-11-7-31,-1-26 23 16</inkml:trace>
  <inkml:trace contextRef="#ctx0" brushRef="#br0" timeOffset="220618">9125 11255 180 0,'4'0'122'16,"0"6"-7"-1,0 19-90-15,11 10 1 16,3 3-10 0,-3 6 0-16,6-2-11 15,-2 3 1 1,-4-6-6-16,-4-6 0 15,-3-5-3-15,-4-10 2 16,-1-8-84 0,1-7-1-16,0-3-50 15,-1-13-13 1,-3-23 98-16</inkml:trace>
  <inkml:trace contextRef="#ctx0" brushRef="#br0" timeOffset="220788">9019 11286 247 0,'0'-7'134'0,"33"-4"-4"15,22-6-130 1,19 0 0 0,11-3-3-16,-7 2 1 15,-15 4-127 1,-18 7-4-1,-20-3-13-15</inkml:trace>
  <inkml:trace contextRef="#ctx0" brushRef="#br0" timeOffset="221718">11618 11365 128 0,'0'-4'113'0,"0"-2"-8"31,0-2-73-31,0 5 1 0,0 0-26 31,0 3 0-31,-7 0-7 0,3 0 1 16,-3 10 7-1,3 15 1 1,4 6 3-16,0 4 1 0,0-1-1 31,11-3 1-31,11-3-5 0,-3-8 2 16,-1-3-10-1,5-9 0 1,-2-8 0 0,6 0 0-16,2-25-73 15,5-5-2 1,-5-9-59-16,1-12-14 15,-15-19 81-15</inkml:trace>
  <inkml:trace contextRef="#ctx0" brushRef="#br0" timeOffset="221828">11652 10954 88 0,'0'-4'0'16,"0"1"0"-16,0-1-70 16</inkml:trace>
  <inkml:trace contextRef="#ctx0" brushRef="#br0" timeOffset="222398">12189 11469 171 0,'0'0'104'0,"0"0"-5"15,0 0-92 1,0 3 2-16,0 15 4 16,0 10 0-1,0 6-4-15,0 4 1 16,0-3-6-1,3-4 0-15,1-7-38 16,4-7-1 0,-5-9-82-16,8-5-9 15,0-24 34 1</inkml:trace>
  <inkml:trace contextRef="#ctx0" brushRef="#br0" timeOffset="223988">12825 11223 114 0,'0'0'105'16,"0"3"-8"-16,12-3-62 15,25 0 1 1,12 0-20-1,9 0 1-15,9 0-11 16,-5 0 0-16,-10-3-11 16,-14 3 1-1,-15 0-66-15,-13 0 1 16,-6 0-45-1,-4-3-8-15,0 0 74 16</inkml:trace>
  <inkml:trace contextRef="#ctx0" brushRef="#br0" timeOffset="224198">12859 11427 196 0,'18'0'120'16,"22"0"-5"-1,24 0-108-15,7 0-1 16,-1 0-78 0,-18 0 0-1,-19 4-50-15,-15 0-10 0,-10-4 86 16</inkml:trace>
  <inkml:trace contextRef="#ctx0" brushRef="#br0" timeOffset="224818">13903 11179 152 0,'-3'0'122'16,"-5"6"-7"-16,2 19-81 16,1 9 0-1,5 4-16-15,8 4 0 0,10-7-10 31,8-8 2-31,3-10-46 16,9-6 2 0,-6-11-97-16,2-7-8 15,-4-35 27 1</inkml:trace>
  <inkml:trace contextRef="#ctx0" brushRef="#br0" timeOffset="224938">13892 10868 174 0,'-3'-4'80'16,"3"4"-5"-16,-3 0-176 15,3 0-9 1,0 0 25-16</inkml:trace>
  <inkml:trace contextRef="#ctx0" brushRef="#br0" timeOffset="225388">14341 11341 172 0,'0'0'107'0,"0"0"-7"15,21 0-93 1,10 0 0-16,5-4-5 15,-2 4 0-15,-8 0 5 16,-19 4 0 0,-7 14 14-16,-3 6 1 15,-24 7-8 1,2-3 0-16,2-1-7 15,15-6 1 1,8-11-2-16,31-10 2 16,12 0-16-1,17 0 1-15,-4 0-123 16,-5-7-3-16,-6-3-7 15</inkml:trace>
  <inkml:trace contextRef="#ctx0" brushRef="#br0" timeOffset="225658">14807 11161 185 0,'0'0'138'16,"11"0"-9"0,18 4-101-16,17-1 0 0,-1 1-27 31,-9-1 1-31,-7 1-48 15,-6-4 2-15,-8 0-88 16,-8-11-9 0,-7-23 41-16</inkml:trace>
  <inkml:trace contextRef="#ctx0" brushRef="#br0" timeOffset="225808">14881 11005 207 0,'-6'22'124'16,"-14"12"-6"-16,2 22-113 15,-5 12 1 1,2-2-124-16,9 4-4 16,12-15-13-1</inkml:trace>
  <inkml:trace contextRef="#ctx0" brushRef="#br0" timeOffset="226248">15618 11013 116 0,'-8'0'114'15,"1"6"-9"-15,-3 19-64 16,2 6 1-16,8 4-16 15,0 6 0 1,14-7-9-16,20-2 0 16,3-11-80-1,11-11-1-15,0-10-70 16,1-14-13-1,-16-35 74 1</inkml:trace>
  <inkml:trace contextRef="#ctx0" brushRef="#br0" timeOffset="226378">15633 10677 167 0,'0'0'88'16,"0"0"-5"-16,0 0-180 16,8 4-8-1,10 9 11 1</inkml:trace>
  <inkml:trace contextRef="#ctx0" brushRef="#br0" timeOffset="226857">15948 11061 138 0,'0'0'109'15,"0"0"-8"-15,3 0-76 31,20 0 0-31,13 0-18 0,-2 0 0 16,-1 0-3 0,-14 0 0-16,-5 14 5 15,-14 7 0-15,0 5-6 31,-14-1 0-31,3 0-2 0,7-1 1 32,4-3 1-32,4-4 0 0,29 4-5 15,-3-1 1 1,-4-2 6-1,-19-1 1-15,-7 3 2 16,-23 1 1 0,-13 0-35-16,-9-3 0 0,5-5-98 31,9-2-8-31,21-8 21 15</inkml:trace>
  <inkml:trace contextRef="#ctx0" brushRef="#br0" timeOffset="227187">16444 11078 202 0,'22'0'123'16,"15"0"-7"-1,22 0-113-15,1 0 0 0,-1-3-119 32,-14-8-6-32,-16-6-7 0</inkml:trace>
  <inkml:trace contextRef="#ctx0" brushRef="#br0" timeOffset="227367">16581 10926 184 0,'-4'14'118'0,"-3"18"-7"15,-4 5-98 1,0 11 1-16,0 12-60 16,3-5-1-1,6-1-72-15,2-5-12 16,6-18 57-1</inkml:trace>
  <inkml:trace contextRef="#ctx0" brushRef="#br0" timeOffset="227717">17237 10911 156 0,'-11'15'118'16,"-1"9"-7"-16,-10 11-76 16,11 3 0-1,11-4-14-15,0 2 1 0,8-10-20 16,21-5 0-1,1-7-131 1,3-10-4-16,-1-4-11 16</inkml:trace>
  <inkml:trace contextRef="#ctx0" brushRef="#br0" timeOffset="228168">17644 10892 198 0,'0'0'125'15,"0"0"-7"-15,0 7-102 16,0 16 1-1,-3 2-6 1,-5 3 0-16,1-2-6 0,7-4 1 31,0-8-13-31,0-4-1 0,22-7-122 31,4-3-3-31,14-6-6 16</inkml:trace>
  <inkml:trace contextRef="#ctx0" brushRef="#br0" timeOffset="228338">17803 10878 185 0,'-7'10'123'16,"-8"11"-7"-16,1 17-97 16,-5 4 0-1,4 9-26 1,-4 8 1-16,4 3-115 15,-2 0-6 1,9-3 1-16</inkml:trace>
  <inkml:trace contextRef="#ctx0" brushRef="#br0" timeOffset="228888">17336 10628 247 0,'0'0'134'0,"0"0"-4"0,0-3-189 31,0 3 2-31,8 0-76 0,3 0-12 16,-4 3 60 0</inkml:trace>
  <inkml:trace contextRef="#ctx0" brushRef="#br0" timeOffset="230948">14666 11179 159 0,'0'0'116'15,"0"0"-7"-15,0-4-84 16,12 1 0-1,17-1-14-15,12 4 0 16,4 0-11 0,-9 0 1-16,1 0-118 15,-3 7-4-15,4-3-14 16</inkml:trace>
  <inkml:trace contextRef="#ctx0" brushRef="#br0" timeOffset="232618">11611 10919 156 0,'0'0'112'15,"0"0"-8"-15,0 0-86 16,0 0-1-1,0 0-8-15,0 0 0 0,0 0 0 32,0 0 1-32,0 0-20 15,-4 0 1 1,4 0-108-16,0 0-6 15,0 7 5 1</inkml:trace>
  <inkml:trace contextRef="#ctx0" brushRef="#br0" timeOffset="233318">13863 10776 203 0,'0'0'136'16,"0"0"-6"-16,0 0-110 15,0 0 2-15,0 0-22 32,0 4 0-32,0-4-7 0,0 0 1 15,0 0-88 1,0 4-3-16,0 0-37 15,3-4-10 1</inkml:trace>
  <inkml:trace contextRef="#ctx0" brushRef="#br0" timeOffset="233966">15662 10649 181 0,'0'4'133'16,"0"-4"-8"-16,0 0-96 16,0 0 1-16,0 0-31 15,0 0 0 1,0 0-77-16,-3 0-2 15,3 7-49 1,0-7-13-16,7 0 82 16</inkml:trace>
  <inkml:trace contextRef="#ctx0" brushRef="#br0" timeOffset="234459">17278 10590 216 0,'-5'4'131'0,"5"-4"-6"15,0 0-111-15,0 0 0 16,0 0-9-1,0 0 1-15,0 0-27 16,0 0 2 0,0 0-111-16,0 0-6 15,0 3 8 1</inkml:trace>
  <inkml:trace contextRef="#ctx0" brushRef="#br0" timeOffset="239169">7181 12749 130 0,'0'0'89'0,"0"-3"-6"31,-4 3-81-31,-7 0 0 16,-3 3 7-16,-1 18 1 16,-1 13 7-1,6 9 0-15,7 11 0 16,3-8 0-1,3 2 1-15,19-10 0 16,4-11-1 0,6-12 1-16,2-15-34 15,4 0 0 1,-2-17-107-16,-2-22-7 15,-4-9 15-15</inkml:trace>
  <inkml:trace contextRef="#ctx0" brushRef="#br0" timeOffset="239299">7225 12479 188 0,'-11'-3'110'16,"8"3"-6"-16,-4 0-148 16,3 0 1-1,4 0-66 1,0 3-8-16,14 11 47 0</inkml:trace>
  <inkml:trace contextRef="#ctx0" brushRef="#br0" timeOffset="239629">7552 12951 157 0,'0'0'108'0,"0"0"-8"15,0 13-87-15,0 11 1 16,0 11-7 0,0 6 1-16,0 0-9 15,0 1 0 1,0-10-100-16,0-8-6 15,0-18-10 1</inkml:trace>
  <inkml:trace contextRef="#ctx0" brushRef="#br0" timeOffset="240019">7955 12732 71 0,'-7'4'84'16,"-4"-1"-5"-16,-1 1-38 15,5 2-1 1,7 0-8-16,4 2 1 15,26-4-17-15,6-1-1 16,16-3-10 0,-7 0 0-16,-5 0-15 15,1-7 1 1,-15 3-83-16,-7 0-3 15,-8 4-14 1</inkml:trace>
  <inkml:trace contextRef="#ctx0" brushRef="#br0" timeOffset="240229">7992 12978 196 0,'19'0'117'15,"14"0"-6"-15,27 0-117 16,6 0 0-16,4-4-105 31,1 1-8-31,-12 0 2 0</inkml:trace>
  <inkml:trace contextRef="#ctx0" brushRef="#br0" timeOffset="241069">9266 12469 154 0,'0'-7'106'0,"0"-3"-7"15,0 4-92 1,0-2 2-16,0 8-7 16,0 0 0-1,4 0 7-15,3 17-1 16,7 15 3-16,6-1 0 15,6 10 3 1,-7-3 1-16,-2-1-3 16,-1-8 0-1,-5-2-1 1,3-9 1-16,-6-12-4 15,-5-6 1-15,9 0-9 16,7-17 0-16,2-21 0 16,2-13 0-1,2-5 0 1,-2 1 0-16,-9 10-49 15,1 10 2-15,-1 11-85 32,2 11-10-32,2 5 45 0</inkml:trace>
  <inkml:trace contextRef="#ctx0" brushRef="#br0" timeOffset="241659">9788 12666 42 0,'0'0'86'0,"0"0"-2"16,0 0-30-1,0 0-2-15,0 0-25 16,8-3 1-16,7 3-11 16,11-10 0-1,-1 3-11-15,5 3 1 31,-3 4-4-31,-6 0 1 0,-9 7 8 32,-8 7 0-32,-4 3 0 0,-16 7 0 15,-2-10-10 1,3-3 1-1,12-1-3-15,3 0 1 0,15 0-1 32,14 11 0-32,3-3-1 0,-5 2 1 15,-12 5 5 1,-15-1 0-1,-15 0 1-15,-22 0 0 16,-4-2-6 0,1-12 0-1,3-3-36-15,19-4 0 16,12-3-92-16,6 0-10 15,12-14 30 1</inkml:trace>
  <inkml:trace contextRef="#ctx0" brushRef="#br0" timeOffset="241889">10174 12591 162 0,'0'0'128'15,"0"0"-8"-15,26 0-87 16,14 2 1 0,23-2-36-1,7-2 0-15,-3-9-123 16,-15 4-4-16,-4-4-6 15</inkml:trace>
  <inkml:trace contextRef="#ctx0" brushRef="#br0" timeOffset="242379">10729 12368 165 0,'0'0'104'15,"0"0"-7"-15,8 0-82 16,3 15 0-16,3 16 4 16,9 1 1-1,-4 9-6-15,-6-3 0 16,-1 10-4-1,-1-11 1-15,-3-8-3 16,-1-5 1 0,-4-11-5-16,-3 5 2 15,4-12-6 1,-4-6 0-16,8 0 0 15,2-24 0 1,10-13 0-16,2-22 0 16,-1-10 0-1,7 4 0 1,-10 5 0-16,-1 15 0 0,-5 11-130 31,4 13-4-31,-2 7-13 0</inkml:trace>
  <inkml:trace contextRef="#ctx0" brushRef="#br0" timeOffset="242579">11292 12580 194 0,'0'13'118'15,"0"8"-6"-15,0 11-109 16,0-5 0-16,0 8-86 16,0-4 0-1,8-11-38-15,-1-9-5 16</inkml:trace>
  <inkml:trace contextRef="#ctx0" brushRef="#br0" timeOffset="243099">9248 13162 131 0,'0'0'112'16,"0"0"-8"-16,8 0-61 15,47 0-2 1,45 0-12-1,55-8 0-15,41-2-19 16,34-1 2 0,15 1-12-16,-8-8 0 15,-7 9 0 1,-27-3 0-16,-25 0-17 15,-30 4 1-15,-29 8-114 16,-38 0-5 0,-40 11 4-16</inkml:trace>
  <inkml:trace contextRef="#ctx0" brushRef="#br0" timeOffset="243489">10174 13372 151 0,'0'3'121'0,"0"14"-8"16,0 12-75-1,0 15 1-15,0 9-20 16,0 5 1 0,0 1-16-16,0 0 2 15,0-15-6 1,0-2 0-16,0-17-18 15,0-15 1-15,7-10-113 16,9-10-5 0,1-25 5-16</inkml:trace>
  <inkml:trace contextRef="#ctx0" brushRef="#br0" timeOffset="243899">10040 13445 136 0,'0'-3'119'16,"8"-5"-9"-16,21-8-67 31,22 2 0-31,13 2-28 0,6-1 1 16,-3 9-18-1,-15 4 0-15,-19 0 4 16,-10 11 0-1,-16 3 3 1,-7 10 0-16,-16-6-7 16,-12-5 0-1,-10-6-6-15,5-4 0 0,0-3 1 31,10 4 1-31,12 3 15 16,11 10 1-16,27 8 3 16,13 6 1-1,12 7-12 1,4-8 2-16,-19-1-4 15,-4 5 0-15,-11-6-26 16,-3-3 1 0,-12 1-105-16,4-5-7 15,3-10 15 1</inkml:trace>
  <inkml:trace contextRef="#ctx0" brushRef="#br0" timeOffset="244169">10848 13641 207 0,'0'0'130'16,"0"5"-7"-16,4 19-110 0,2 10 1 16,2 8-21-1,-1-4 0 1,-3 0-118-16,8-4-4 15,10-12-6 1</inkml:trace>
  <inkml:trace contextRef="#ctx0" brushRef="#br0" timeOffset="247069">13429 12722 146 0,'0'0'100'16,"-15"0"-6"-16,4 0-74 15,8 17 1 1,-5 14 0-16,5 15-1 15,3 2-4 1,0 0 0-16,11-9 2 16,7 2 1-16,8-17-10 31,-4-7 2-31,12-10-46 0,-1-7 1 15,4-7-97 1,0-28-8-16,-7-26 28 16</inkml:trace>
  <inkml:trace contextRef="#ctx0" brushRef="#br0" timeOffset="247189">13455 12446 156 0,'0'0'23'31,"0"-5"0"-31,0-2-125 16,11 1 2-16</inkml:trace>
  <inkml:trace contextRef="#ctx0" brushRef="#br0" timeOffset="248129">13977 12925 75 0,'-8'0'95'31,"1"0"-5"-31,-3 0-39 0,-1 0-1 16,-1 0-24-1,9 0-1-15,3-3-22 16,0 0 0-16,11-1-4 31,14 4 1-31,5-3-2 0,0 3 1 16,-4 0-2-1,-8 0 0-15,-10 0 3 16,-8 17 0 0,0 1 2-1,-8 9 1-15,-10-3 2 16,11 1 0-1,7-5 12-15,0-3 1 16,37-2-2 0,3-6 0-16,12-4-22 15,0-2 0-15,-5 1-120 16,-1-1-5-1,-13-3-5-15</inkml:trace>
  <inkml:trace contextRef="#ctx0" brushRef="#br0" timeOffset="249749">13452 12518 116 0,'0'0'100'0,"0"-4"-6"16,0 4-62-1,0-7 0-15,0 4-12 16,-4 0-1 0,4 3-9-1,-4-4 0-15,4 0 3 16,0 4 0-16,-3-4-4 15,3 4 1-15,-3 0-64 16,3 0 0 0,0 0-73-1,0 0-10-15,0 0 57 16</inkml:trace>
  <inkml:trace contextRef="#ctx0" brushRef="#br0" timeOffset="251549">14733 12601 184 0,'4'0'112'0,"18"-4"-6"0,12 0-103 31,2 4 0-31,-3 0-7 16,-2 0 1-16,-6 4-46 16,-5 4 2-1,-3-3-61-15,-6-1-8 0,1 0 49 31</inkml:trace>
  <inkml:trace contextRef="#ctx0" brushRef="#br0" timeOffset="251719">14841 12739 186 0,'21'0'111'0,"27"0"-7"15,23 0-204 1,7 0-6-16,0-3-13 15</inkml:trace>
  <inkml:trace contextRef="#ctx0" brushRef="#br0" timeOffset="252229">15855 12241 171 0,'0'0'110'16,"0"0"-6"-16,0 4-89 15,7 19 0-15,12 12 2 16,3 3 1 0,1 7 0-16,-5-3 0 15,0-8-8 1,-3-9 1-16,-8-11-10 15,2-8 2 1,-2-6-3-16,3-3 0 16,6-25 0-1,2-7 0-15,-3-9 0 16,1-2 0-16,-6 8-57 15,-2 11 1 1,14 3-77 0,-1 13-11-16,9 7 58 15</inkml:trace>
  <inkml:trace contextRef="#ctx0" brushRef="#br0" timeOffset="252369">16341 12507 225 0,'0'11'133'15,"-4"19"-4"-15,-7 2-131 31,-8 2 0-31,8 1-127 16,4-8-4 0,7-3-3-16</inkml:trace>
  <inkml:trace contextRef="#ctx0" brushRef="#br0" timeOffset="252669">16803 12293 240 0,'24'0'72'15,"11"0"-1"-15,17 0-201 16,7 3-12-1,-14 1 61-15</inkml:trace>
  <inkml:trace contextRef="#ctx0" brushRef="#br0" timeOffset="253159">17358 12088 144 0,'0'12'115'0,"0"7"-9"16,8 17-70-1,0 12-1-15,-1 0-13 16,1 8 1-16,-1-1-12 15,1-7 0 1,-5-3-8-16,4-11 2 16,-3-5-5-1,0-5 0-15,1-14 0 16,-3-10 0-1,10 0 0-15,6-31 0 16,8-18 0-16,11-13 0 16,0-7 0-1,-7-10 0-15,-8 15 0 16,0 9 0-1,-7 18-104 1,-1 9-2-16,-2 11-36 16,6 10-9-16</inkml:trace>
  <inkml:trace contextRef="#ctx0" brushRef="#br0" timeOffset="253599">17744 12313 172 0,'0'0'124'0,"11"0"-9"16,23 0-91-1,7 0 0-15,7 0-20 16,-4 8 1-1,-15 5-2-15,-10 4 0 16,-19 8 7-16,-15 9 1 16,-18 2-5-1,0-6 1-15,-1 1-6 16,27-17 1-1,7-3-2-15,18-1 0 16,34-10 0 0,0 0 0-16,5 0-39 15,-14-7 2 1,-14 7-94-16,-21 0-9 15,-8 10 32 1</inkml:trace>
  <inkml:trace contextRef="#ctx0" brushRef="#br0" timeOffset="254109">15838 13002 130 0,'-9'0'123'16,"9"3"-11"-16,4 1-59 15,52-4-1 1,51 0-32-1,63 0 1-15,57 0-21 0,32 3 0 16,19-3 0 0,-12 0 0-16,-21 4 0 15,-35 3 0 1,-47-1 0-1,-48-2 0-15,-33-1-30 16,-45 1 1 0,-37-1-101-1,-19-3-8-15,-48 3 21 16</inkml:trace>
  <inkml:trace contextRef="#ctx0" brushRef="#br0" timeOffset="254559">16341 13351 192 0,'0'7'121'0,"0"7"-6"16,0 24-92-1,0 7 0 1,0 10-8-16,-4 1 1 0,0-1-14 31,1 0 2-31,-5-13-4 0,0-8 0 16,1-12-17-1,7-8 1 1,0-11-114-16,7-3-5 0,12-11 4 31</inkml:trace>
  <inkml:trace contextRef="#ctx0" brushRef="#br0" timeOffset="255039">16162 13358 196 0,'4'-3'136'16,"29"-11"-8"-16,19-1-105 15,15-2 0 1,22 8-21-16,-3 2 1 15,-9 7-3-15,-10 0 0 16,-23 14 0 0,-18 13 0-16,-15-3 0 31,-11 10 0-31,-8-2 0 0,-25-4 0 15,-7-4 0 1,-8-10 0-16,0 0 0 16,6-10 0-1,9-4 0 1,15 0 0-16,6 0 0 0,12 6 0 31,5 7 0-31,20 11 0 0,12 8 0 31,1 10 0-31,-5 5 0 16,-4-1 0-16,-14-2 0 15,-3-5 0 1,-9-1-107-16,-3-13-1 0,4-11-34 31,7-14-9-31</inkml:trace>
  <inkml:trace contextRef="#ctx0" brushRef="#br0" timeOffset="255519">16867 13646 166 0,'0'3'126'16,"0"-3"-8"-16,0 0-82 16,14 0 0-1,19 0-22-15,5-3 1 16,3-2-15-16,-5 3 0 15,-10 2 0 1,-11 0 0 0,-7 2 0-16,-8 24 0 15,-4-3 0 1,-19 2 0-1,1-2 0-15,-4 1 0 0,19-2 0 16,4-1 0 0,3-8 0-16,18-2 0 15,22-4 0 1,5-4 0-1,0-3 0-15,-8 0 0 16,-12 0-89 0,-10 0 0-16,-11 0-49 15,-4 0-12 1,0 0 105-16</inkml:trace>
  <inkml:trace contextRef="#ctx0" brushRef="#br0" timeOffset="257488">7667 14507 151 0,'0'0'103'15,"0"0"-7"-15,0 0-84 16,0 0 1-16,-4 7 3 16,-4 20 0-1,5 12 4-15,3-5 0 16,3 8 0-1,19-7 1-15,9-11-10 16,1-5 1 0,-2-11-37-1,4-8 1-15,2-8-106 0,-6-25-7 16,0-18 15-1</inkml:trace>
  <inkml:trace contextRef="#ctx0" brushRef="#br0" timeOffset="257608">7730 14178 210 0,'0'0'94'16,"0"-3"-4"-16,0 3-205 16,0 0-8-16,14 0 19 15</inkml:trace>
  <inkml:trace contextRef="#ctx0" brushRef="#br0" timeOffset="258225">8270 14576 46 0,'0'0'76'15,"-3"0"-3"1,-5 0-27-16,-3 0-1 16,3 0-3-1,1 0-1 1,3 0-8-16,0 0-1 0,4 0-19 31,0-4 0-31,23 2-13 0,2 2 0 16,9 0 0-1,-4 0 0 1,-12 13 3-16,-7 4 1 0,-11 15 0 31,0-5 0-31,-18-3-4 16,-2 1 0-16,6-11-2 15,11-4 1 1,3-3 1-1,10 3 0-15,13 0-1 16,3 1 0-16,-11 6 2 31,-15 0 1-31,0 4-1 0,-15 0 0 16,-15-4-35-1,4 0 0-15,4-10-89 16,7-7-9-16,11 0 30 31</inkml:trace>
  <inkml:trace contextRef="#ctx0" brushRef="#br0" timeOffset="258595">8748 14445 138 0,'-4'3'115'16,"0"0"-9"-16,4 0-63 15,4 1-2 1,25 0-15-16,16-4 0 16,10 4-19-1,5-4 2-15,-2 0-9 16,-16 0 0-1,-12 0-34-15,-11 0 1 16,-12 0-98-16,-4 0-8 31,-3-4 27-31</inkml:trace>
  <inkml:trace contextRef="#ctx0" brushRef="#br0" timeOffset="258835">8785 14636 184 0,'0'2'129'0,"0"5"-6"16,33 0-95 0,19 0 1-1,18-7-21-15,1 0 2 16,-9 3-13-1,-10-3 1 1,-18 0-62-16,-12 0-1 16,-15 4-67-16,-3-1-13 15,-4-3 69 1</inkml:trace>
  <inkml:trace contextRef="#ctx0" brushRef="#br0" timeOffset="261989">10025 14327 151 0,'0'-4'122'16,"0"1"-7"-16,0-4-90 15,0 3 0 1,0 4-21 0,0 0 0-16,0 7 6 0,8 14 0 15,7 14 4 1,-1 3 0-16,9 3-6 15,-8-6 1 1,-4-7-9 0,0-10 0-16,-5-5 0 15,3-10 0 1,2-3 0-1,3-3 0-15,5-28 0 16,11-11 0-16,-1-5 0 16,1 4 0-16,-8 8-21 15,-11 8 1 1,4 14-110-1,4 10-6-15,-4 3 9 16</inkml:trace>
  <inkml:trace contextRef="#ctx0" brushRef="#br0" timeOffset="262199">10400 14618 214 0,'4'10'129'16,"-4"0"-6"-16,2 8-109 15,-2-1 0 1,0-3-21-16,0 0 0 16,0 0-110-16,0-11-2 15,8-3-11 1</inkml:trace>
  <inkml:trace contextRef="#ctx0" brushRef="#br0" timeOffset="262419">10689 14462 239 0,'0'0'133'0,"15"0"-4"0,15 0-125 31,6 0 2-31,8 0-39 0,0-4 2 32,1-3-100-32,-8 1-7 15,-11-8 23-15</inkml:trace>
  <inkml:trace contextRef="#ctx0" brushRef="#br0" timeOffset="262769">11089 14279 233 0,'0'0'124'0,"3"0"-4"16,-3 0-117-1,5 7 0-15,2 14 6 16,-4 2 1-1,7 9-6 1,-2 2 1-16,4-3-5 0,-5 0 0 16,1-10 0-1,-2-3 0-15,6-8 0 16,-9-10 0-1,9 0 0 1,-5-10 0-16,8-19 0 0,-4-5 0 31,4-7-13-31,4-7 2 0,2 7-119 31,10-2-4-31,2 6-2 16</inkml:trace>
  <inkml:trace contextRef="#ctx0" brushRef="#br0" timeOffset="263279">11625 14337 171 0,'0'0'117'15,"0"0"-6"-15,0 0-87 16,23 0 0-1,6 0-10-15,4 0 1 16,1 0-8-16,-4 0 0 16,-12 4-1-1,-7 6 1 1,-6 8-4-16,-5 2 2 15,0 4-5 1,2 8 0 0,-4-5 0-16,-14 5 0 0,4 5 0 15,2-6 0 1,-2-3 0-16,6 4 0 15,2-8-13 1,4-4 2 0,0-5-119-16,0-5-4 15,0-10-2 1</inkml:trace>
  <inkml:trace contextRef="#ctx0" brushRef="#br0" timeOffset="263429">11659 14493 225 0,'7'-3'131'16,"22"-4"-4"-16,16-4-134 15,7 5 0 1,4-2-120-16,-15 1-5 16,-16 7 2-1</inkml:trace>
  <inkml:trace contextRef="#ctx0" brushRef="#br0" timeOffset="263919">10144 14912 231 0,'8'0'134'15,"44"0"-5"1,36 0-121-16,48 0 1 16,50-14-9-1,25 0 0-15,8 3 0 16,-8 5 0-1,-26 6 0-15,-29 0 0 16,-38 24-52-16,-24 3 2 16,-36 5-82-1,-28-8-11-15,-22-7 50 16</inkml:trace>
  <inkml:trace contextRef="#ctx0" brushRef="#br0" timeOffset="264387">10814 15075 159 0,'0'0'130'15,"0"20"-8"1,0 14-83-16,11 15 0 16,1 6-29-1,-1 8 2 1,-7-5-12-16,-1-5 0 15,0-5 0 1,-3-16 0-16,0-19-26 0,0-9 2 16,4-4-106-1,7-31-7 1,1-15 14-16</inkml:trace>
  <inkml:trace contextRef="#ctx0" brushRef="#br0" timeOffset="264840">10700 15158 209 0,'0'0'130'0,"0"-4"-5"15,22-17-108 1,30-3 1-16,18-7-13 15,11 7 2 1,8 10-7-16,-3 11 0 16,-24 3 0-16,-10 6 0 15,-29 22 0 1,-17-1 0-16,-6 8 0 15,-29-4 0 1,-8-7 0-16,-7-5 0 16,3-10 0-1,1-5 0-15,13-1 0 31,13 0 0-31,9 1 0 0,5 3 0 16,23 10 0 0,18 4 0-16,0 3 0 15,-4 11 0-15,-5 2 0 31,-9 9 0-31,-8-5-55 0,-8-2 1 16,5-8-79 0,6-14-10-16,4-17 54 15</inkml:trace>
  <inkml:trace contextRef="#ctx0" brushRef="#br0" timeOffset="265520.091">11562 15344 82 0,'-3'-3'92'15,"-8"3"-4"1,-8-4-46-16,1 4 0 15,-1 0-10-15,1 0 1 16,6 0-2 0,8 0 0-16,4 0-13 15,0 0 2 1,16 0-20-16,13-7 0 15,16 0 0 1,-1 0 0-16,1 7 0 16,-8 0 0-1,-7 4 0-15,-20 20 0 16,-10 3 0-16,-7 11 0 15,-19-3 0 1,-3-6 0 0,6-12 0-16,8-3 0 15,12-5 0 1,3 2 0-1,11-5 0-15,8 5 0 0,2 7 0 32,-17 2 0-32,-4 12 0 0,-32 2 0 15,-21 1-9 1,-2 0 2-1,3-9-123-15,11-8-3 16,3-14-8 0</inkml:trace>
  <inkml:trace contextRef="#ctx0" brushRef="#br0" timeOffset="266320.203">14152 14600 158 0,'-8'0'113'16,"1"0"-7"-1,-7 0-73-15,-2 18-1 16,5 16-6-1,7 7 0 1,4 8-18-16,8 6 1 16,18-6-9-1,3-8 0-15,5-10 0 16,-5-9 0-16,0-17-50 15,1-5 1 1,-4-19-83-16,-7-40-11 16,-19-35 49-1</inkml:trace>
  <inkml:trace contextRef="#ctx0" brushRef="#br0" timeOffset="266420.217">14007 14120 117 0,'0'0'40'15,"0"0"0"1,0 0-122-16,11 2-2 15</inkml:trace>
  <inkml:trace contextRef="#ctx0" brushRef="#br0" timeOffset="266820.273">14693 14687 196 0,'0'4'120'0,"0"6"-5"0,0 14-106 32,3 8 1-32,4 6 0 0,-3 3 1 15,-1-7 2 1,-3-6 1-16,4-14-8 15,5-8 1 1,5-2-7 0,15 0 0-16,5-4-54 15,7 0 1 1,-1-10-80-16,-3-12-10 0,-4-9 53 31</inkml:trace>
  <inkml:trace contextRef="#ctx0" brushRef="#br0" timeOffset="267010.2996">14929 14729 205 0,'-7'13'136'16,"3"11"-7"-16,-7 18-110 16,4 11 0-1,-4 4-18-15,-1 7 1 16,4-6-63-1,1-3 1-15,4-9-74 16,3-23-11 0,0-23 64-16</inkml:trace>
  <inkml:trace contextRef="#ctx0" brushRef="#br0" timeOffset="267410.3556">15260 14566 247 0,'0'0'134'16,"0"0"-4"-16,21 4-130 16,16-2 0-1,15 2 0-15,0 0 0 16,1-1-5-1,-13 1 2-15,-11-2-88 16,-7-2-2 0,-7 0-42-16,-3 0-12 15</inkml:trace>
  <inkml:trace contextRef="#ctx0" brushRef="#br0" timeOffset="267600.3822">15321 14780 244 0,'0'3'133'15,"30"-3"-4"-15,12 4-127 16,12-4 1 0,14 0-91-1,-5-7-1-15,-8-3-49 16,-18-3-12-1,-18-2 104 1</inkml:trace>
  <inkml:trace contextRef="#ctx0" brushRef="#br0" timeOffset="268150.4592">14029 14200 247 0,'0'0'134'15,"0"0"-4"1,0 0-130-16,0 0 0 0,0 0 0 31,0 0 0-31,0 0 0 0,0 0 0 31,0 0-57-31,0 0 1 16,0 0-77-16,0 0-11 15,19-8 58 1</inkml:trace>
  <inkml:trace contextRef="#ctx0" brushRef="#br0" timeOffset="271660.9506">16199 14309 192 0,'0'-5'123'16,"0"1"-5"0,4-4-107-16,-4 5 0 0,7 3-9 31,1 18 1-31,7 20 6 0,3 3 0 15,-2 4 1 1,-6 0 1 0,-3-7-6-16,2-11 2 15,-2-13-7 1,-4-7 0-16,8-7 0 0,1-4 0 31,-1-16 0-31,4-11 0 16,3-10 0-1,-3 2 0-15,0 8-130 16,0 4-4-1,11 9-13-15</inkml:trace>
  <inkml:trace contextRef="#ctx0" brushRef="#br0" timeOffset="271830.9744">16607 14545 205 0,'0'7'123'0,"0"11"-6"16,-11 5-103 0,-1 2 1-16,2 13-15 15,-2-7 1 1,9-3-101-1,3-14-3-15,11-11-26 0,15-6-8 16</inkml:trace>
  <inkml:trace contextRef="#ctx0" brushRef="#br0" timeOffset="271980.9954">16877 14486 243 0,'19'-3'132'31,"7"-4"-4"-31,14 3-174 16,1 0 0-16,11 4-85 15,0-2-11-15,-11-6 47 16</inkml:trace>
  <inkml:trace contextRef="#ctx0" brushRef="#br0" timeOffset="272291.0388">17207 14247 205 0,'0'0'126'15,"19"0"-6"-15,3 14-102 16,3 21 1-1,1 10-9-15,-3 7 0 16,-9 9-9 0,5-1 1-16,-12-12-2 15,1-10 0 1,-4-24 0-16,3-10 0 15,4-8 0-15,8-30 0 16,3-14 0 0,0-8 0-16,4-3 0 15,-8 11 0 1,-3 9-130-16,-7 18-4 31,-8 12-13-31</inkml:trace>
  <inkml:trace contextRef="#ctx0" brushRef="#br0" timeOffset="272541.0738">17544 14472 197 0,'0'7'130'0,"0"4"-8"16,0 6-100-1,-3 10 1 1,-8 5-15-16,-1-1 1 16,8-14-9-1,4 1 0-15,4-12 0 16,19-6 0-1,2 0-121-15,5-6-3 16,7-26-21 0</inkml:trace>
  <inkml:trace contextRef="#ctx0" brushRef="#br0" timeOffset="272691.0948">17762 14434 177 0,'0'0'123'0,"-3"20"-7"16,-12 16-97 0,0 8 0-16,4 11-49 31,-3 6 1-31,2 0-91 0,5 5-8 15,0-14 29 1</inkml:trace>
  <inkml:trace contextRef="#ctx0" brushRef="#br0" timeOffset="273051.1452">15781 15175 235 0,'34'0'134'16,"50"-5"-5"-16,61-7-123 15,62-9 1 1,49 0-7-16,22 3 0 15,-1 4 0-15,-28 8 0 16,-46 3-3 0,-43 6 1-16,-42-3-127 15,-48 0-4 1,-40 10-13-16</inkml:trace>
  <inkml:trace contextRef="#ctx0" brushRef="#br0" timeOffset="273421.197">16448 15272 220 0,'0'14'134'0,"-4"20"-4"16,4 17-117 0,0 12 1-16,0 13-14 15,0 0 0 1,-3-3 0-16,-2-11 0 15,2-10 0-15,3-14 0 16,0-20-128 0,0-14-5-16,11-8-15 15</inkml:trace>
  <inkml:trace contextRef="#ctx0" brushRef="#br0" timeOffset="273811.2516">16326 15479 185 0,'0'-6'130'15,"7"-12"-7"-15,26-3-95 16,30 0 0-16,11-3-20 31,7 10 1-31,-3 8-9 0,-18 6 0 16,-31 0 0-1,-25 10 0-15,-4 14 0 16,-33 0 0 0,-19-3 0-1,-8 4 0-15,5-15 0 0,10-3 0 31,16-4 0-31,18 1 0 0,11 6 0 32,26 11 0-32,26 3 0 15,3 10 0-15,1 8 0 16,-5-1 0-1,-17 5-38-15,-16-5 3 0,-6-3-97 32,3-17-8-32,-5-15 31 15</inkml:trace>
  <inkml:trace contextRef="#ctx0" brushRef="#br0" timeOffset="274051.2852">17013 15583 247 0,'0'13'134'16,"-2"16"-4"-16,-6 5-130 16,-2 7 0-1,6-3 0-15,4 1 0 16,0-12 0-1,10-10 0 1,9-5-13-16,11-9 2 16,3-3-119-1,0-32-4-15,4-23-2 0</inkml:trace>
  <inkml:trace contextRef="#ctx0" brushRef="#br0" timeOffset="274191.3048">17237 15562 245 0,'-11'21'133'0,"-1"16"-4"0,-6 23-133 15,3 9-1 1,8 7-124-16,-8 4-5 16,0-4-7-1</inkml:trace>
  <inkml:trace contextRef="#ctx0" brushRef="#br0" timeOffset="274991.4168">17636 14666 108 0,'0'0'98'16,"0"0"-5"0,0 0-68-16,0 0-1 15,0 0-12 1,5 0 2-1,9 0-5-15,5 0 0 0,-4 0-36 32,7 3 0-32,-6 1-62 0,-10 2-8 15,5-2 12 1</inkml:trace>
  <inkml:trace contextRef="#ctx0" brushRef="#br0" timeOffset="275321.463">17699 14711 87 0,'-7'0'105'16,"7"7"-7"0,0 4-48-16,0 12 0 15,0 5-30-15,0 10 0 16,7 5-12-1,-7-10-2-15,0 2 3 16,0-19 0 0,5-4-35-1,-5-12 0-15,3 0-97 16,-3-4-8-16,4-13 27 15</inkml:trace>
  <inkml:trace contextRef="#ctx0" brushRef="#br0" timeOffset="277261.7346">16429 14268 120 0,'0'-3'100'15,"0"-4"-6"-15,0 0-69 16,4 3 1-1,-1 0-6 1,2 2 0-16,-5-2 1 16,3 4 0-1,-3 0-13-15,0 0 1 0,0 0-10 31,0 14 1-31,-15 10 2 16,-4 10 1-16,-6 12-5 16,-8-1 0-1,11-4-118 1,2 4-5-16,10-17-10 15</inkml:trace>
  <inkml:trace contextRef="#ctx0" brushRef="#br0" timeOffset="286913.0856">8311 16527 192 0,'0'-3'137'31,"0"-4"-8"-31,0 1-104 0,0-2 0 15,0 5-24 1,0 3 1-16,3 0-2 16,1 6 0-1,11 25 0 1,11 15 0-16,3 27 0 15,2 2 0 1,-6 5 0-16,-6-8 0 0,7-19 0 31,-11-12 0-31,-8-20 0 16,0-7 0-16,-7-7 0 15,4-7 0 1,-1-3 0-16,5-32 0 0,7-34 0 31,3-21 0-31,4-14 0 16,-4 10 0-1,-6 22 0-15,-2 23 0 16,-1 22-130-16,-2 16-4 16,8 11-13-1</inkml:trace>
  <inkml:trace contextRef="#ctx0" brushRef="#br0" timeOffset="287113.1136">8866 16881 229 0,'0'6'133'16,"0"8"-3"0,0 14-121-16,0-1 1 0,0 8-27 31,0-4 2-31,-3-3-115 0,-1-11-5 15,4-14 3 1</inkml:trace>
  <inkml:trace contextRef="#ctx0" brushRef="#br0" timeOffset="287313.1416">9170 16777 220 0,'7'3'134'16,"16"1"-4"-1,5-1-117-15,7 7 1 16,-1 1-50-16,-2-1 2 16,9 0-97-1,0-10-8-15,0 0 27 16</inkml:trace>
  <inkml:trace contextRef="#ctx0" brushRef="#br0" timeOffset="287642.1882">9629 16569 228 0,'0'0'133'0,"4"0"-3"16,7 10-121 0,4 14 2-16,-1 14-11 15,2 8 0 1,-2 23 0-1,-3-7 0 1,0-3 0-16,-3-17 0 0,2-15 0 16,3-17 0-1,-3-10 0-15,5 0 0 16,4-27 0-1,-5-25 0 1,16-10 0-16,-15-4 0 16,0 7-14-1,-4 17 2-15,-4 15-118 16,5 17-4-1,3 6-2-15</inkml:trace>
  <inkml:trace contextRef="#ctx0" brushRef="#br0" timeOffset="288012.24">10177 16825 247 0,'0'0'134'16,"0"0"-4"-16,0 0-130 16,0-3 0-16,15 3 0 31,4 0 0-31,3 10 0 0,-3 12 0 31,-9 5 0-31,-6 0 0 0,-4 4 0 16,0-7 0-1,0-2 0 1,0-5 0-16,19-3 0 15,10-8 0 1,19-2-87-16,4 3 0 0,4 0-50 31,-19-4-13-31,-22 1 100 16</inkml:trace>
  <inkml:trace contextRef="#ctx0" brushRef="#br0" timeOffset="288389.2932">8640 17399 219 0,'8'0'133'15,"41"0"-3"1,50 0-116-16,61 0 1 15,57 0-15 1,28-3 0 0,-1-1 0-16,-14 8 0 0,-37-4 0 31,-38 0 0-31,-43 0-70 0,-46 3 1 15,-47 1-65 1,-38-4-14 0,-66-7 77-16</inkml:trace>
  <inkml:trace contextRef="#ctx0" brushRef="#br0" timeOffset="288709.338">9085 17552 247 0,'4'6'134'16,"3"19"-4"-1,4 23-130-15,-7 18 0 16,-4 10 0 0,0 10 0-1,0-6 0-15,-4-14 0 0,-3-22 0 31,3-15 0-31,4-23-19 0,0-6 2 16,0-6-113 0,11-25-5-1,11-22 5-15</inkml:trace>
  <inkml:trace contextRef="#ctx0" brushRef="#br0" timeOffset="289099.3926">8948 17718 234 0,'0'0'134'15,"0"-4"-5"1,11-9-123-16,34-9 2 16,21 8-8-1,4 8 0-15,8 6 0 16,-19 0 0-16,-17 18 0 15,-24 2 0 1,-11 7 0-16,-7 1 0 16,-33-4 0-1,-4-6 0-15,0-12 0 16,4-6 0-1,10 0 0 1,12 0 0-16,11 4 0 0,15 7 0 16,18 16 0-1,5 4 0-15,-3 0 0 16,-1 4 0-1,-15 3-3 1,0-4 2-16,-9-5-125 16,2-5-4-1,10-10-15 1</inkml:trace>
  <inkml:trace contextRef="#ctx0" brushRef="#br0" timeOffset="289469.4444">9597 17912 212 0,'0'0'135'15,"0"-4"-5"-15,17-2-114 16,9-6 2-16,7 9-18 15,-3 0 0 1,-4 3 0-16,-12 0 0 16,-5 20 0-1,-9 15 0-15,0 0 0 16,-12-4 0-1,1-3 0-15,11-7 0 16,4-11 0-16,25-4 0 16,13-2 0-1,13-4 0 1,0 0-26-16,4-10 1 15,-10-5-105 1,-5 6-7 0,-4-8 15-16</inkml:trace>
  <inkml:trace contextRef="#ctx0" brushRef="#br0" timeOffset="290053.5264">11137 17420 219 0,'0'0'133'16,"0"3"-3"-16,0-3-116 15,18 0 1 1,27 0-15 0,3 0 0-16,4 4 0 0,-15-4 0 31,-8 3 0-31,-14 1 0 0,-7-4 0 31,-5 0 0-31,-3 0 0 16,0 0 0-16,0 0-81 15,0 0 0-15,0 0-55 16,3-4-13-1,2-9 91 1</inkml:trace>
  <inkml:trace contextRef="#ctx0" brushRef="#br0" timeOffset="290923.6482">11243 17368 195 0,'-6'-10'137'0,"2"-7"-7"16,-4-1-106 0,1 1 1-16,7 6-25 15,-7 8 0-15,3 3 0 16,4 14 0-1,0 17 0-15,0 14 0 16,0 7 0 0,0 0 0-16,0 0 0 15,0-11 0 1,0-9-79-1,0-5-1-15,0-10-56 16,0-17-12-16,7-10 88 16</inkml:trace>
  <inkml:trace contextRef="#ctx0" brushRef="#br0" timeOffset="292103.8134">12380 16742 170 0,'0'-6'136'0,"6"-12"-9"0,-6-6-93 31,3 10 1-31,-3 7-31 16,0 4 1-16,0 3-5 15,0 0 0 1,3 20 0 0,19 26 0-16,-3 9 0 15,3 3 0-15,0 15 0 16,-7-10 0-16,7-12 0 15,-7-10 0 1,-3-16 0 0,-5-19 0-16,-3-2 0 15,3-4 0 1,4-24 0-16,4-17 0 15,3-19 0 1,4-3 0-16,1 5-112 16,-1 3-2-16,8 10-29 15</inkml:trace>
  <inkml:trace contextRef="#ctx0" brushRef="#br0" timeOffset="292293.84">12981 17036 242 0,'0'11'133'0,"0"9"-4"0,0 11-126 16,0 1 1 0,-4 6-44-16,-7-11 1 15,0-10-92 1,11-17-9-1,0-3 34-15</inkml:trace>
  <inkml:trace contextRef="#ctx0" brushRef="#br0" timeOffset="292483.8666">13166 16961 246 0,'0'0'133'16,"4"0"-4"-16,3 2-140 15,5 5-1 1,-1 4-60-16,-4 10-2 15,3-7-50 1,-2-4-10-16,8-7 67 16</inkml:trace>
  <inkml:trace contextRef="#ctx0" brushRef="#br0" timeOffset="292933.9296">13181 16784 123 0,'0'0'99'16,"0"3"-7"-16,0 1-78 16,-4 6 0-16,1 4-54 15,-5-4-2 1,1 1-55-16,-8 2-5 15,3 1 46 1</inkml:trace>
  <inkml:trace contextRef="#ctx0" brushRef="#br0" timeOffset="293133.9576">13069 16998 141 0,'0'4'142'15,"0"-2"-10"-15,0 6-85 16,0-8 2-16,16 0-49 16,6-4 0-1,8-6 0-15,3 3 0 16,-3 3 0-1,-5 2 0 1,-2 2-33-16,-8 0 2 16,-1 0-100-1,-2 0-7-15,7 0 23 0</inkml:trace>
  <inkml:trace contextRef="#ctx0" brushRef="#br0" timeOffset="293524.0122">13529 16766 235 0,'4'-4'134'0,"4"2"-5"15,3 2-123 1,3 14 1-16,-3 23-7 16,4 6 0-1,-4 8 0-15,4 0 0 16,-4-3 0-1,1-9 0-15,-6-8 0 16,-1-14 0-16,-2-14 0 16,0-3 0-1,5-10 0 1,7-17 0-16,-4-11 0 15,4-11 0-15,0-9-18 32,-5 2 2-32,6 11-114 0,2 8-5 15,1 15 4 1</inkml:trace>
  <inkml:trace contextRef="#ctx0" brushRef="#br0" timeOffset="293894.064">14038 16825 207 0,'3'0'132'16,"18"0"-6"-16,13 0-112 16,-1 0 1-1,-3 11-11-15,-12 2 0 16,-2 15 0-1,-13 7 1-15,-3 9-5 16,0 4 0-16,-19 9 0 16,-3-2 0-1,0 3 0-15,-1-13 0 16,5-13-9-1,7-8 2-15,4-14-123 16,-1-3-3 0,4-7-8-16</inkml:trace>
  <inkml:trace contextRef="#ctx0" brushRef="#br0" timeOffset="294024.0822">14052 17108 247 0,'14'0'134'0,"20"0"-4"15,14 0-232 1,11 0-1-1,0 0-38-15,-10 0-10 16</inkml:trace>
  <inkml:trace contextRef="#ctx0" brushRef="#br0" timeOffset="294324.1242">12841 17396 247 0,'76'0'134'0,"69"0"-4"16,59-4-130-1,25-6 0-15,1 7 0 16,-22-2 0 0,-45 5-10-1,-41 0 2-15,-48 8-122 0,-48 13-3 16,-29-1-7-1</inkml:trace>
  <inkml:trace contextRef="#ctx0" brushRef="#br0" timeOffset="294624.1662">13195 17665 247 0,'8'22'134'16,"3"19"-4"-1,-2 17-130-15,-7 22 0 0,-2 7 0 31,0-21 0-31,0-15 0 16,-2-12 0-16,2-8-17 16,-6 11 1-1,3-5-114-15,3-30-5 16,0-31 4-1</inkml:trace>
  <inkml:trace contextRef="#ctx0" brushRef="#br0" timeOffset="295002.2202">13114 17783 247 0,'0'-7'134'15,"0"-3"-4"-15,11 3-130 16,26 0 0 0,30 4 0-16,7 3 0 15,4 3 0 1,-15 14 0-16,-22 4 0 15,-19 4 0 1,-22 13 0-16,-15-7 0 16,-33-3 0-1,-4-9 0 1,-3-5 0-16,10-10 0 0,16-4 0 31,18 4 0-31,11 3 0 0,22 10 0 16,22 14 0-1,7 10 0 1,-17-9 0-16,-5-1 0 15,-13-11-21 1,2 2 2-16,5 2-111 0,2 3-6 31,-2-20 8-31</inkml:trace>
  <inkml:trace contextRef="#ctx0" brushRef="#br0" timeOffset="295362.2706">13725 17945 211 0,'4'0'135'16,"11"-2"-5"0,3-2-113-16,15 1 1 15,-3 3-18 1,3 0 0-1,-5 0 0-15,-11 7 0 0,-10 10 0 32,-7 4 0-32,-3 6 0 0,-12 0 0 15,-3-5 0 1,10-1 0-1,8-8 0-15,4 11 0 16,22-3 0 0,-12-7 0-16,-6 4 0 0,-8-1 0 31,0-3 0-31,0 6 0 15,-18 1-130-15,-1-1-4 16,-7-6-13 0</inkml:trace>
  <inkml:trace contextRef="#ctx0" brushRef="#br0" timeOffset="295775.3286">14852 17427 247 0,'0'0'134'16,"0"0"-4"-1,25 0-130-15,16 0 0 0,15 7 0 31,-1 3 0-31,5 0 0 0,-16-2 0 16,-8-4-130 0,-2-4-4-1,-8-18-13-15</inkml:trace>
  <inkml:trace contextRef="#ctx0" brushRef="#br0" timeOffset="295965.3552">14960 17365 247 0,'0'24'134'15,"-5"27"-4"-15,5 8-130 16,0 4 0 0,0 3-47-16,0-7 2 15,0-14-87 1,26-18-9-16,19-27 41 15</inkml:trace>
  <inkml:trace contextRef="#ctx0" brushRef="#br0" timeOffset="297165.5232">16218 16707 247 0,'0'-3'134'15,"0"0"-4"-15,0 3-130 31,0 0 0-31,9 35 0 0,1 13 0 16,4 10 0 0,2 12 0-16,-6 3 0 15,9-11 0 1,-12-11 0-1,4-12 0-15,-7-12 0 16,4-17 0 0,-1-10 0-16,4-17 0 0,11-28 0 31,1-2 0-31,6-14 0 15,4-4 0-15,5 3-118 16,2 10-4 0,8 7-22-1</inkml:trace>
  <inkml:trace contextRef="#ctx0" brushRef="#br0" timeOffset="297335.547">16907 16973 216 0,'0'18'134'15,"-4"10"-5"-15,-10 18-115 16,-8 9 0-1,-1-1-37-15,0-13 0 16,12-9-107 0,8-11-7-16,3-21 14 15</inkml:trace>
  <inkml:trace contextRef="#ctx0" brushRef="#br0" timeOffset="297525.5736">17285 16924 247 0,'22'5'128'0,"15"2"-5"16,11 0-204 0,11 3-1-1,2-2-49-15,-7-6-12 16,-2-2 87-1</inkml:trace>
  <inkml:trace contextRef="#ctx0" brushRef="#br0" timeOffset="297885.624">17762 16666 247 0,'0'4'134'16,"5"-1"-4"-1,-2 14-130-15,8 21 0 16,7 14 0 0,1 8 0-16,4 8 0 15,-9-6 0-15,4-6 0 16,-6-12 0-1,-1-16 0 1,4-18 0-16,0-10 0 16,10-17 0-16,6-17 0 31,5-19 0-31,-6-5 0 0,-4-5 0 15,-8 2-46 1,-3 13 2-16,-4 16-88 16,-3 18-9-16,-1 14 41 31</inkml:trace>
  <inkml:trace contextRef="#ctx0" brushRef="#br0" timeOffset="298095.6534">18226 16963 247 0,'0'4'134'15,"0"6"-4"1,0 0-130-16,3 5 0 0,4-1 0 31,5-1 0-31,6-9 0 16,1-1 0-1,10-3-130-15,5-7-2 16,3-24-16 0</inkml:trace>
  <inkml:trace contextRef="#ctx0" brushRef="#br0" timeOffset="298245.6744">18519 16822 225 0,'0'10'132'0,"0"24"-4"16,-12 15-118 0,1 13 0-16,0 11-77 15,5 0-1 1,-7 13-67-16,2-20-12 15,-7-22 77-15</inkml:trace>
  <inkml:trace contextRef="#ctx0" brushRef="#br0" timeOffset="298515.7122">16485 17448 246 0,'52'0'133'16,"52"0"-4"0,76 0-128-16,61 4 1 15,55-16-2 1,20-1 0-1,-5 6 0-15,-41 4 0 16,-52 3-6 0,-58 3 1-16,-67 14-124 15,-64 4-4-15,-51-3-10 16</inkml:trace>
  <inkml:trace contextRef="#ctx0" brushRef="#br0" timeOffset="298825.7556">17070 17763 247 0,'4'17'134'16,"7"11"-4"-16,0 27-130 31,-8 18 0-31,-3-8 0 0,0-9 0 16,-3-18 0-1,0 3 0-15,-5 11-8 16,1-4 1 0,3-10-123-1,-4-27-3-15,8-28-7 16</inkml:trace>
  <inkml:trace contextRef="#ctx0" brushRef="#br0" timeOffset="299165.8032">16910 17769 247 0,'4'-3'134'16,"34"0"-4"-1,21 3-130-15,37 0 0 16,9 13 0 0,-10 5 0-16,-6-4 0 15,-30 10 0 1,-25 3 0-16,-34 1 0 15,-11-7 0-15,-45-4 0 16,-22-21 0 0,0 4 0-16,4-2 0 15,26-5 0 1,18 7 0-16,30 7 0 15,13 19 0 1,34 13 0-16,20 2 0 16,-1 0 0-1,-18-9 0-15,-18-3 0 16,-4-12-130-16,0-5-4 31,15 6-13-31</inkml:trace>
  <inkml:trace contextRef="#ctx0" brushRef="#br0" timeOffset="299485.848">17727 17970 247 0,'0'11'134'0,"0"9"-4"16,0 12-130 0,0 9 0-16,0-6 0 15,0 0 0 1,2-15 0-16,20-6 0 15,-3 0 0-15,0-4 0 16,10 0 0 0,12-3 0-16,18-7-56 15,-11-7 2 1,-7-27-79-16,-19-15-11 15,-10-14 56 1</inkml:trace>
  <inkml:trace contextRef="#ctx0" brushRef="#br0" timeOffset="299635.869">18051 17884 247 0,'0'0'134'0,"0"24"-4"15,-7 21-130 1,-4 7 0-16,5 9 0 16,-7 2 0-1,6-7-99 1,-8 33-2-16,1 6-39 15,2-6-11 1</inkml:trace>
  <inkml:trace contextRef="#ctx0" brushRef="#br0" timeOffset="303106.3548">18270 16924 83 0,'0'0'88'0,"0"-2"-4"15,0-1-55-15,0-4 0 16,-4 3-12-1,0-3 0-15,-3 7-12 16,3 0 1 0,-3 0-7-16,4 0 1 15,-5 7 6 1,-3 7 2-16,0 3 5 15,-8 5-1-15,5-6-4 16,-2 2 1 0,5-9 2-16,8 3 1 15,-1-9 9 1,4 0 1-16,0-3-9 15,0 0 1 1,0 0-12 0,0 0 1-16,0 4-3 15,22-4 0-15,4 7 0 16,8-7 0-1,2 0-28-15,6 0 2 16,-5 0-104 0,0 0-8-16,-5 0 18 15</inkml:trace>
  <inkml:trace contextRef="#ctx0" brushRef="#br0" timeOffset="303496.4094">18470 16939 118 0,'0'0'117'0,"-4"0"-8"15,4 0-74 1,-4 0 1-16,4 4-32 15,0 2 0-15,-3 6 2 16,3 12 0 0,0 13 1-16,0 15 1 15,0 4 3 1,0 6 1-16,0-13 1 15,0-15 1 1,0-7-9-16,0-13 1 16,0-3-6-1,0-7 0-15,0-2 0 16,0-2 0-1,0 0-44-15,-4-6 1 16,0-8-89 0,1-4-9-1,3 1 40-15</inkml:trace>
  <inkml:trace contextRef="#ctx0" brushRef="#br0" timeOffset="345423.2808">5336 16611 162 0,'0'0'109'0,"0"0"-6"15,0-4-94 1,0 4-1-16,0 0-1 16,4 0 1-1,9 22 8-15,-3 15 1 0,20 15-5 31,2 10 1-31,-1 7-2 16,-6-3 0-16,-7-8-2 16,-2-15 0-1,-6-12-6 1,-2-11 1-16,-2-10-4 15,3-10 0-15,2-7 0 16,7-27 0-16,5-15 0 16,-5-16 0-1,11-1 0 1,-6 7 0-16,-12 7-4 15,1 21 1 1,-9 7-126-16,-3 21-4 16,0 3-12-1</inkml:trace>
  <inkml:trace contextRef="#ctx0" brushRef="#br0" timeOffset="345643.3116">5766 17143 154 0,'4'18'105'16,"3"7"-6"0,-3 12-88-16,0-2-1 0,-4-5-28 15,0-2 1 16,0-17-84-31,0-11-8 0,0-11 16 16</inkml:trace>
  <inkml:trace contextRef="#ctx0" brushRef="#br0" timeOffset="345843.3396">5900 16977 205 0,'15'0'136'16,"14"0"-6"-16,12-4-111 15,3-6-1 1,8 8-47-16,-8-3 0 16,-7 2-100-1,-7-1-10-15,-7-2 22 16</inkml:trace>
  <inkml:trace contextRef="#ctx0" brushRef="#br0" timeOffset="346163.3844">6184 16697 186 0,'12'0'126'0,"3"7"-7"16,7 20-92 0,0 19 1-16,0 2-16 15,-6 10 1-15,2 5-13 31,-4-5 0-31,1-9 0 0,1-8 0 16,-6-19 0 0,12-15 0-16,-3-7 0 15,-1-17 0 1,1-32 0-1,-4-13 0-15,-1-14 0 16,-2-11 0 0,3 7-22-16,-4 11 2 0,0 25-110 31,-8 22-6-31,2 20 9 15</inkml:trace>
  <inkml:trace contextRef="#ctx0" brushRef="#br0" timeOffset="346703.46">6685 16953 181 0,'-4'0'125'16,"-4"0"-8"-1,1 0-88-15,4 0 1 16,-1 0-16 0,4 0 1-1,7 0-15-15,19 0 0 16,7-7 0-1,9 4 0-15,-9-1 0 0,-12 4 0 16,-5 0 0 0,-13 10 0-1,-3 14 0-15,-7 1 0 16,-8-4 0-1,5-4 0 1,6-3 0-16,4 1 0 16,14-3 0-1,21 2 0-15,0 3 0 16,-5 12 0-16,-15 2 0 15,-15 3 0 1,-12 1-8-16,-28-4 1 16,-16-4-111-1,1-3-3-15,-4-10-16 16</inkml:trace>
  <inkml:trace contextRef="#ctx0" brushRef="#br0" timeOffset="347093.5146">5588 17583 154 0,'0'0'138'15,"14"0"-11"1,43 0-86-16,40 0 1 0,55 0-38 31,28-8 1-31,20-5-5 16,-3 3 0-16,-23 10 0 15,-37 0 0 1,-40 0-10-16,-42 4 1 0,-22 5-121 31,-33 5-3-31,-48 4-6 16</inkml:trace>
  <inkml:trace contextRef="#ctx0" brushRef="#br0" timeOffset="347433.5622">5973 17890 235 0,'4'0'133'0,"0"0"-6"32,0 18-122-32,4 17 1 0,-5 16-4 15,-3 4 1 1,0-13-3-16,4 3 0 15,-4-7 0 1,0 14 0 0,0 3 0-16,4-6 0 15,-4-14-83 1,3-7-1-16,-3-28-53 0,4-18-12 15,-4-41 95 1</inkml:trace>
  <inkml:trace contextRef="#ctx0" brushRef="#br0" timeOffset="347823.6168">5855 17912 245 0,'0'-4'133'15,"7"-2"-4"-15,23-2-128 16,15 1 2-1,14 4-3-15,1 3 0 16,-5 0 0 0,-7 18 0-16,-15 11 0 15,-21 10 0 1,-12-1 0-16,0-6 0 15,-23-12 0-15,-3-10 0 16,0-2 0 0,12-5 0-16,6 4 0 15,8 3 0 1,11 15 0-1,10-8 0-15,-1 3 0 16,-6-2 0-16,9 16 0 31,3 2 0-31,0 5-9 0,-1-3 1 16,-5-8-121-1,2-6-5-15,-15-16-6 16</inkml:trace>
  <inkml:trace contextRef="#ctx0" brushRef="#br0" timeOffset="348163.6644">6618 18150 220 0,'0'6'134'15,"0"6"-4"1,0 5-117-16,0 0 1 15,0 11-14-15,0 7 0 16,0 6 0 0,0 7 0-16,0-3 0 15,0 0 0 1,0-28-16-16,0 1 1 15,0-5-115 1,0-6-5-16,7-7 3 16</inkml:trace>
  <inkml:trace contextRef="#ctx0" brushRef="#br0" timeOffset="348613.728">7433 17517 130 0,'-12'0'102'0,"2"0"-7"15,-13 3-67-15,5 4 3 16,3 0 7 0,15 0 1-16,0-4-16 15,41 5 2 1,26-2-25-16,10-6 0 15,8 0 0 1,-6 0 0-16,-20 0 0 16,-18 0 0-1,-20 0-6 1,-10 0 1-16,-11-2-89 0,0-2-2 15,0-4-38 1,-7 2-12-16</inkml:trace>
  <inkml:trace contextRef="#ctx0" brushRef="#br0" timeOffset="348943.7742">7673 17365 247 0,'0'0'134'0,"0"0"-4"16,0 3-130 0,-6 18 0-16,-6 27 0 15,9 8 0 1,3 9 0-16,0 5 0 15,3-4 0 1,-3-4 0-16,0-14-130 16,4-6-4-1,4-18-13-15</inkml:trace>
  <inkml:trace contextRef="#ctx0" brushRef="#br0" timeOffset="349729.8846">4677 17556 30 0,'0'-8'53'15,"0"4"2"1,4-2-23-16,-4-5-1 16,0 4 9-1,0-3-1-15,-4-5 2 16,-6 6-1-1,-2 6-13-15,5 3-2 16,7 0 0 0,14 3 1-16,31 4-5 15,25-7 0 1,31 0-19-16,-6-3 1 15,-5-8-20 1,-17 1 2 0,-17 3-115-16,-15-1-5 0,-26 2 3 31</inkml:trace>
  <inkml:trace contextRef="#ctx0" brushRef="#br0" timeOffset="349969.9182">4533 17794 232 0,'30'0'133'16,"25"4"-3"-16,23-4-123 15,13 0 2 1,-11 2-38-16,-18 2 2 16,-24 0-103-1,-32 3-8-15,-12-4 19 16</inkml:trace>
  <inkml:trace contextRef="#ctx0" brushRef="#br0" timeOffset="350509.9938">4267 17527 230 0,'0'-7'132'16,"-19"0"-4"0,-11 7-120-1,-14 0 0-15,-15 11-6 16,-8 30 1-16,-3 22-3 15,10 13 0-15,16 20 0 16,17 12 0 0,27-35 0-1,5-21 0-15,43 10 0 16,30-17 0-1,14-45 0-15,5-49 0 16,-1-19 0 0,-15-24 0-16,-33 0 0 15,-33 2 0-15,-26 14 0 16,-49 24 0-1,-24 21 0-15,-16 27 0 16,-19 8-130 0,26 13-4-16,30-17-13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8:09:59.57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19414 9331 116 0,'0'8'97'15,"0"4"-5"-15,0 13-69 16,0 3 0 0,8 6-9-16,3-3 1 0,-7 7-6 15,3-13 0 1,-4-1-5-1,1-11 1-15,0-1-9 16,-4-10 1 0,0-2-29-16,0 0 0 15,7-10-3 1,-7-11-1-16,4-3 28 15,0-7 2-15,0-6 27 16,-4 1 0 0,0 2 18-16,4 2-1 15,-4 1-10 1,4 7-1-16,-1 3-16 15,1 4 1 1,-1 11-11-16,1 2 1 16,4 4-2-1,2 0 0-15,5 18 4 16,11 12 0-1,-3 6-1-15,-5 5 1 16,0-7 0 0,-4-3 0-1,5-10 4-15,-7-1 0 0,-1-3-1 31,-7-13 1-31,0-4-6 0,-4 0 2 16,0-21-4 0,0-9 0-1,3-8 0-15,-3 0 0 16,8 6 0-1,-5 1 0-15,1 14 0 16,3 7 0 0,4 6 0-16,4 4 0 15,7 14 0 1,5 17 0-16,2 10 0 15,-3 5 0-15,0-8 0 16,-11-1 0 0,4-9 0-16,-9-10 0 15,1-8-69 1,1-10 0-16,-1-3-65 15,-1-22-14 1,2-10 77-16</inkml:trace>
  <inkml:trace contextRef="#ctx0" brushRef="#br0" timeOffset="510.0714">20188 9092 142 0,'0'0'99'16,"0"-3"-6"-16,0 3-83 16,-7 0 1-1,-15 21-1-15,-12 6 2 0,1 8-1 31,0 6 0-31,0-5 0 16,14-9 1-16,8-3 6 16,11-10 1-1,11-7-7 1,23-4 0-16,10-3-12 15,-7 0 0-15,0-3-5 16,-15 3 1-16,-15 0 2 16,-7 14 1-1,-3 9 7 1,-17 5 1-16,6 0 1 15,3-7 1 1,11-4-5-16,4-9 2 16,26 1-6-1,3-6 0-15,4-3-11 16,0 0 1-16,1 0-72 15,-13-10-1 1,-7-4-45-16,0-13-11 16,-6-4 85-1</inkml:trace>
  <inkml:trace contextRef="#ctx0" brushRef="#br0" timeOffset="770.1078">20447 9189 159 0,'0'0'125'16,"4"0"-8"0,0 7-79-16,4 14 0 0,0 3-23 31,2 8 0-31,-3 2-14 0,1 10 2 15,-1-5-3 1,1-8 0 0,-5-7-70-16,1-9 1 15,-4-13-65 1,0-2-14-16,-15-17 77 15</inkml:trace>
  <inkml:trace contextRef="#ctx0" brushRef="#br0" timeOffset="930.1302">20366 9244 247 0,'23'-7'134'15,"6"-3"-4"1,12 0-130 0,-1-4 0-16,-2 4-41 15,-5 3 1-15,-14 0-91 31,-5-11-10-31,-6 1 37 0</inkml:trace>
  <inkml:trace contextRef="#ctx0" brushRef="#br0" timeOffset="1110.1554">20644 9068 152 0,'3'0'119'31,"1"7"-9"-31,4 20-75 0,3 8 0 16,-3 14-19 0,3 0 0-16,-4-2-22 31,-4 6 1-31,0-16-59 15,2-9-2-15,-5-14-56 16,4-14-11 0,-4-7 64-16</inkml:trace>
  <inkml:trace contextRef="#ctx0" brushRef="#br0" timeOffset="1400.196">20785 9293 219 0,'11'0'116'15,"7"0"-3"-15,5-7-148 16,-9-3 0-16,-2-7-75 15,-9-7-9 1,-3-15 72-16,0 0 2 16,-15 6 139-1,4 5-4-15,1 17-22 16,2 11-1-1,4 21-30-15,0 20 0 16,-7 15-22 0,7 6 1-16,4 0-19 15,0-13 1-15,4-11-121 16,-4-10-5-1,4-18-9-15</inkml:trace>
  <inkml:trace contextRef="#ctx0" brushRef="#br0" timeOffset="1990.2786">21292 9034 159 0,'0'0'114'0,"0"0"-8"15,10 0-75 1,25-10-1-16,13-2-10 16,11-2 1-16,0 9-19 31,-7 5 1-31,-11 0-7 0,-29 17 1 15,-12 9 4 1,-30 13 0-16,-22 6 4 16,7 7 1-16,8-11-1 31,26-5 1-31,15-12-3 0,40-7 2 31,30-14-50-31,4-3 2 0,7 0-88 31,-11 0-11-31,-15-11 41 16</inkml:trace>
  <inkml:trace contextRef="#ctx0" brushRef="#br0" timeOffset="3470.4858">21014 9501 247 0,'0'-4'134'0,"0"4"-4"15,0-4-162-15,4 4 1 16,3 0-100 0,19-7-7-16,-6-19 23 15</inkml:trace>
  <inkml:trace contextRef="#ctx0" brushRef="#br0" timeOffset="7547.0574">7959 5746 130 0,'4'0'108'0,"29"0"-9"16,26-3-77-1,34-4 2 1,4 0-19-16,-2 4 1 15,-10-1-6-15,-25 4 0 16,-20 0-47 0,-9 0 2-16,-14 0-62 15,-5 0-8 1,-5-3 49-16</inkml:trace>
  <inkml:trace contextRef="#ctx0" brushRef="#br0" timeOffset="7787.091">8511 5574 138 0,'18'0'94'16,"9"0"-5"-16,5 7-81 15,2 27 0-15,-5 0 3 32,-14 12 0-32,-15-2-24 0,-7 9 0 15,-24-12-87 1,-1-3-6-16,6-10 16 15</inkml:trace>
  <inkml:trace contextRef="#ctx0" brushRef="#br0" timeOffset="9402.3174">9082 6228 82 0,'0'0'80'0,"0"0"-3"16,-5 21-45 0,-6 5 1-1,4 23-3-15,-4 13 1 0,-4-3-17 16,4 4 2-1,0-8-11-15,0-7 0 16,2-9-2 0,7-12 0-1,2-5-12-15,0-6 1 0,0-8-90 31,0-8-6-31,0 0-7 16</inkml:trace>
  <inkml:trace contextRef="#ctx0" brushRef="#br0" timeOffset="10142.421">9033 6324 102 0,'0'0'87'15,"0"-3"-5"-15,0 3-68 16,0 0 1 0,-11 0-1-1,3 0 1-15,1 0 7 16,4 0 1-16,3 0-9 31,0 0 0-31,0-4-13 0,-4-6 1 16,1-4 0-1,-3-6 0-15,4 6 2 16,-2 6 0-16,-4-2-3 31,1 1 1-31,3-3-9 0,4 9 1 31,0 3 2-31,0 3 0 0,0 28 8 31,0 5 0-31,0 8 2 16,0 4 0-16,-3-6 5 16,-1-4 0-1,-4-7 2-15,1-13 1 0,3-5-1 31,1-5 0-31,-1-2-6 16,4-6 0-16,-5 0-6 16,2 0 1-1,0-10-2 1,-1 0 0-16,0-7-3 15,1-5 1-15,3-2-2 16,0-7 1 0,0 0 0-16,11-4 1 15,0 1 2 1,4 3 0-16,-4 0-1 15,0 17 1 1,-4 1-8-16,5 9 1 16,-10 4 1-1,11 4 0-15,2 15 8 16,6 13 1-16,5-1-8 15,4-4 0 1,3-5-116-16,4-3-6 16,1-11-4-1</inkml:trace>
  <inkml:trace contextRef="#ctx0" brushRef="#br0" timeOffset="10602.4854">9073 6255 134 0,'0'0'102'15,"-3"0"-6"1,-15 0-72 0,-20 20 1-16,-13 15-10 15,-1 0-1-15,-11 2-27 31,4-1 0-31,22-12-96 0,7-7-7 16,22-6 11 0</inkml:trace>
  <inkml:trace contextRef="#ctx0" brushRef="#br0" timeOffset="11372.5932">11503 5729 155 0,'-3'-3'105'16,"3"3"-7"-16,8-4-78 15,39 1 1 1,39-4-5-16,25 4 1 16,11 3-13-1,-11 0 1-15,-26 0-37 16,-18 0 0-1,-33 0-83 1,-31 3-10-16,-6 4 31 16</inkml:trace>
  <inkml:trace contextRef="#ctx0" brushRef="#br0" timeOffset="11722.6422">11717 5559 143 0,'-3'0'96'16,"-4"0"-6"-16,-11 0-79 15,-16 18 0 1,-10 9 4-16,-8 5 3 0,7-5-6 31,8-2 0-31,18-9 9 16,19-4 0-16,12 8-2 15,32 1 1 1,23 6-38-16,7 2 0 16,0 1-108-1,-3 1-8-15,-5-10 12 16</inkml:trace>
  <inkml:trace contextRef="#ctx0" brushRef="#br0" timeOffset="12492.75">10011 4228 128 0,'0'-4'95'15,"0"1"-5"-15,0 3-73 16,0 0-1 0,0 14-1-1,0 23 1-15,0 12-4 16,-4 6-1-16,-3 8-4 15,3-7 0-15,0-15-14 16,1-10 0 0,-1-11-103-1,-8-12-6-15,-2-8 4 16</inkml:trace>
  <inkml:trace contextRef="#ctx0" brushRef="#br0" timeOffset="12782.7906">9862 4446 137 0,'8'0'99'16,"3"0"-5"-16,8 17-75 15,3 15 2 1,-4 9 1-16,1 7-1 15,-5-7 7-15,-2-9 1 16,-5-15-10 0,1-7 0-1,3-10-18-15,11-13 1 16,1-22-2-1,9-10 0 1,-2-4-126-16,-4 12-5 0,0 5-15 31</inkml:trace>
  <inkml:trace contextRef="#ctx0" brushRef="#br0" timeOffset="13912.9506">7229 6232 115 0,'-4'2'99'0,"0"13"-5"16,-6 5-61 0,10 15 0-16,0-1-2 15,0 1-1 1,10-8-6-16,13-9 1 15,6-15-20-15,5-3 0 16,-4-3-89 0,0-19-2-16,-16-11-46 15,-14-9-11 1,0-13 94-16</inkml:trace>
  <inkml:trace contextRef="#ctx0" brushRef="#br0" timeOffset="13992.9618">7170 6054 122 0,'0'0'0'0,"0"0"0"16,15 0-87-1</inkml:trace>
  <inkml:trace contextRef="#ctx0" brushRef="#br0" timeOffset="14753.0682">7221 6099 195 0,'0'-7'118'15,"0"4"-6"1,0-4-118-16,0 0 1 15,0 7-65 1,0 0 0-16,0 0-40 16,0 0-6-1,-7 0 68-15</inkml:trace>
  <inkml:trace contextRef="#ctx0" brushRef="#br0" timeOffset="16483.3104">7481 6611 73 0,'0'8'85'0,"0"6"-3"0,0 3-39 15,0 0 0 1,0-7-1-16,0-3 1 16,0-7-21-1,0 0 1 1,0-7-21-16,0-10 1 0,0-10-3 31,0-5 1-31,4-6-2 0,-4-4 0 31,6 7-1-31,3 8 1 16,2 3-3-16,-1 7 0 15,2 7-3 1,-1 2 0-16,8 8 2 16,0 0 0-1,-2 18 4-15,2 13 0 16,2 6 1-1,-5 2 1-15,-1 2 0 16,-4-10 1 0,-4-7-24-16,-3-6 1 15,0-4-92 1,-4-4-7-16,0-3 19 15</inkml:trace>
  <inkml:trace contextRef="#ctx0" brushRef="#br0" timeOffset="16713.3426">7511 6566 161 0,'3'0'99'16,"16"0"-6"-16,14 0-186 15,5 0-6 1,10 0-7-16</inkml:trace>
  <inkml:trace contextRef="#ctx0" brushRef="#br0" timeOffset="17623.47">8552 6992 56 0,'-4'-3'75'31,"1"3"-2"-31,-9 0-36 0,1 0 0 16,0 21-6-1,-4 0 1-15,8 5-7 16,0 9 3-1,7-3-7 1,0-2 0-16,0 2 0 16,14-15 0-1,1-3-8-15,3-10 0 0,5-4-31 31,2 0-1-31,4 0-111 16,2-18-6-16,-9-13 10 16</inkml:trace>
  <inkml:trace contextRef="#ctx0" brushRef="#br0" timeOffset="17763.4896">8463 6812 157 0,'-4'-7'98'0,"4"4"-6"15,0-4-142 1,0 0-3-16,4 7-47 15,25 0-3-15,-7 7 62 16</inkml:trace>
  <inkml:trace contextRef="#ctx0" brushRef="#br0" timeOffset="18143.5428">8792 7092 164 0,'0'0'106'16,"0"0"-7"0,0 0-89-16,0 0 1 15,0 14 2-15,0 14 0 16,0 10-2-1,0 0 1-15,0 0-6 16,0-10 1 0,0-5-11-16,0-5 0 15,0-11-84 1,0-7 0-16,4-3-33 15,4-28-8-15</inkml:trace>
  <inkml:trace contextRef="#ctx0" brushRef="#br0" timeOffset="18743.6268">8663 7092 52 0,'-4'0'61'16,"-7"4"7"-1,7-4-2-15,-3 0-27 16,7 0 0 0,0 0-27-16,0 0 1 0,3-8-1 15,16-1 1 1,11-1 0-1,0-5 0-15,17 1-10 16,-9 7 1 0,6 7-6-16,-4 0 1 0,-6 0 2 31,-12 18 1-31,-7 2 6 15,-15 5 1-15,-3 3 0 16,-28 0 0 0,-6 2-7-16,1-9 0 15,6-3-6 1,8-8 1-16,18-3-1 15,4 3 1 1,33 0 1-16,8 4 0 16,0 4 1-1,-8 9 1-15,-18 1 3 16,-15-1 0-16,-3 1 1 15,-42 0-1 1,-18-7-54-16,-3-4-1 31,-5-2-66-31,0-15-12 0,23 0 59 31</inkml:trace>
  <inkml:trace contextRef="#ctx0" brushRef="#br0" timeOffset="19513.7346">11714 6193 100 0,'-4'-7'95'16,"4"4"-6"-1,-3-5-72 1,0 8 0-16,-6 0-4 15,6 14 0 1,-4 14 15-16,3 14 1 16,0 3-6-1,4 0 0-15,0-8-3 16,0-5 0-16,15-15-9 15,7-3 2 1,4-11-39-16,4-3 2 16,-8-3-106-1,-6-25-7-15,-14-17 14 16</inkml:trace>
  <inkml:trace contextRef="#ctx0" brushRef="#br0" timeOffset="19643.7528">11634 6013 177 0,'0'-10'107'15,"0"2"-6"1,0-5-138-16,0 6 2 15,0 0-69 1,14 7-10 0,8 0 41-16</inkml:trace>
  <inkml:trace contextRef="#ctx0" brushRef="#br0" timeOffset="19963.7976">12122 6217 64 0,'0'7'87'16,"-8"-3"-4"-16,-14 5-35 15,-7 9-1 1,6 2-16-16,5 9 3 16,13 2-11-1,5-3 0-15,35-1-8 16,13-6 0-1,7-4-113-15,19-10-2 16,1-7-35 0,-5 0-2-16</inkml:trace>
  <inkml:trace contextRef="#ctx0" brushRef="#br0" timeOffset="20723.904">10434 4432 55 0,'0'-3'85'15,"0"-5"-4"-15,0-2-42 16,0 4 0-16,-6 6-25 15,0 0 2 1,6 6-7-16,0 18 1 16,3 4 1-1,20 0 1-15,3-8-21 16,4-10 2-1,-1-6-94-15,-7-4-7 16,-4-16 8 0</inkml:trace>
  <inkml:trace contextRef="#ctx0" brushRef="#br0" timeOffset="20853.9222">10400 4214 122 0,'0'0'9'31,"4"0"2"-31,14 0-98 0</inkml:trace>
  <inkml:trace contextRef="#ctx0" brushRef="#br0" timeOffset="21343.9908">10649 4429 107 0,'3'10'98'31,"4"7"-5"-31,5 7-66 16,-2 7 0-1,1 0-14-15,-3 4 1 16,-2-13 2 0,2-10-1-16,-4 2-11 15,-4-14 0-15,0 0-30 16,-4-14-1-1,-14-6 5-15,-5-4 0 16,-1-7 22 0,0 10 1-16,13 7 5 15,8 4 0 1,14 6 1-16,22 4 1 15,16 0-4-15,3 10 0 32,-11 11 0-32,-16 11 1 0,-25 2 2 31,-5 0-1-31,-27-6-104 0,-16-3-6 15,-4-12-10 1</inkml:trace>
  <inkml:trace contextRef="#ctx0" brushRef="#br0" timeOffset="30245.2368">19373 10459 156 0,'0'0'109'0,"0"0"-9"16,0 0-85-1,-3 0 0 1,3 0-14 0,-4 0 1-16,0 10-4 15,-2 7 1-15,-3 7 6 16,6 8 1-1,3 3 10-15,0-11 0 16,12-3-3 0,5-8 1-16,2-3-15 15,0-2 1 1,-1-6-34-16,-3-2 1 15,7 0-86-15,1 0-10 16,-5-16 29 0</inkml:trace>
  <inkml:trace contextRef="#ctx0" brushRef="#br0" timeOffset="30435.2634">19378 10103 167 0,'0'-4'90'16,"0"1"-6"-16,0-1-175 16,0 1-8-1,3 3 4 1</inkml:trace>
  <inkml:trace contextRef="#ctx0" brushRef="#br0" timeOffset="31175.367">19622 10667 97 0,'0'0'98'0,"0"0"-7"15,4 10-55 1,7 14-1-1,-4 7-15-15,0 1 1 0,-2-6-6 32,-2-4 0-32,0-8 10 0,-3-4 0 15,0-10-9 1,0 0 1-1,0-10-17-15,0-22 0 16,4-9 0 0,4-8 0-16,-1 0 0 15,1 8 0 1,-1 10 0-16,0 3 0 15,-3 12-14-15,0 9 2 16,4 3 1 0,-1 4 1-16,14 7 10 15,-2 21 0 1,7 3 0-16,-4 3 1 15,1 5 1 1,-5-5 0-16,-8-3-2 16,3-3 1-1,-3-8-26-15,-5-2 1 16,-2-1-97-1,-3-3-9-15,0-10 19 16</inkml:trace>
  <inkml:trace contextRef="#ctx0" brushRef="#br0" timeOffset="31335.3894">19751 10669 154 0,'19'-2'58'0,"7"-2"-1"31,15 1-153-31,-4-2-6 0,-1 3 41 32</inkml:trace>
  <inkml:trace contextRef="#ctx0" brushRef="#br0" timeOffset="31725.444">20055 10379 158 0,'0'4'124'0,"23"-4"-9"16,13 3-90-1,20-3 0-15,0 0-38 0,-1 0 1 16,-17 0-104-1,-17 0-8 1,-6 0 7-16</inkml:trace>
  <inkml:trace contextRef="#ctx0" brushRef="#br0" timeOffset="31965.4776">20211 10237 147 0,'3'19'120'0,"1"4"-9"15,0 12-81 1,0 9 0-16,-4 8-25 16,0-6 2-1,0-9-9-15,0-2 0 16,0-4-74-16,0-10-2 15,0-7-43 1,0-7-9-16,7-7 89 16</inkml:trace>
  <inkml:trace contextRef="#ctx0" brushRef="#br0" timeOffset="32365.5336">20540 10299 178 0,'-7'0'119'0,"-4"11"-7"0,-8 7-94 31,9 9 1-31,2 7-6 16,8 1 1-16,0 0-2 15,22-8 1 1,4 1-15-16,0-10-1 15,4-4-127 1,-5-14-3-16,-2-14-7 16</inkml:trace>
  <inkml:trace contextRef="#ctx0" brushRef="#br0" timeOffset="32515.5546">20481 10051 229 0,'-3'0'105'0,"3"0"-4"31,0 0-223-31,0 0-7 0,0 0 12 32</inkml:trace>
  <inkml:trace contextRef="#ctx0" brushRef="#br0" timeOffset="33205.6512">20796 10497 133 0,'0'0'101'16,"0"0"-5"-1,0 0-74-15,3 13 2 0,5 19-3 16,-1 3 0-1,1-1-10 1,3-2 1-16,0-1-10 16,-4-4 1-1,-2-13-23-15,-2-4 0 16,1-10-97-1,-4 0-7-15,0-21 16 16</inkml:trace>
  <inkml:trace contextRef="#ctx0" brushRef="#br0" timeOffset="33715.7226">20744 10497 63 0,'0'0'93'0,"0"0"-5"16,0 0-28-1,0 0-3 1,0 0-7-16,0 0-2 0,0 0-25 31,0 0 1-31,0 0-22 0,15-11 1 16,11 1-3-1,7 3 0 1,0 7 0-16,1 0 0 15,-2 4-4 1,-5 13 1-16,-12 0-3 16,-8 8 1-1,-7-6-2-15,0 3 0 16,-11-5-13-1,3-6 1-15,8-4 4 16,0-1 0 0,4 5 14-16,11 3 1 15,8 7 6-15,-13 3 1 16,-1-4 3-1,-9 1 1-15,-28 1-29 16,-5-5 1 0,-3-5-99-16,3-8-9 15,6-4 16 1</inkml:trace>
  <inkml:trace contextRef="#ctx0" brushRef="#br0" timeOffset="34135.7814">21311 10365 221 0,'0'0'134'15,"19"0"-4"-15,16 0-118 16,18-7 2 0,3 4-44-16,3-4 1 15,-14-1-101 1,-12-1-8-16,-18-8 21 15</inkml:trace>
  <inkml:trace contextRef="#ctx0" brushRef="#br0" timeOffset="34305.8052">21459 10307 187 0,'0'17'119'0,"0"11"-6"0,0 13-106 16,0 1 0-1,0 6-119-15,0-9-6 16,0-15-9 0</inkml:trace>
  <inkml:trace contextRef="#ctx0" brushRef="#br0" timeOffset="34735.8654">21859 10256 138 0,'-8'9'119'0,"4"8"-10"16,-3 11-72-1,7 2-1-15,0 6-14 16,11-5 1-16,8-10-10 31,19 0 1-31,-2-3-76 0,1-16 2 31,4-2-74-31,-9-25-11 0,-9-18 64 31</inkml:trace>
  <inkml:trace contextRef="#ctx0" brushRef="#br0" timeOffset="34855.8822">21908 9985 220 0,'0'-3'37'31,"0"-1"1"-31,3 1-166 16,19 3-8-16</inkml:trace>
  <inkml:trace contextRef="#ctx0" brushRef="#br0" timeOffset="35301.9456">22366 10324 137 0,'-7'0'114'0,"-5"7"-10"16,-3 14-59-16,5 3-2 15,-1 10-16 1,11-6 1-16,11 3-22 16,18-7 1-1,12-7-50-15,0-5 2 16,0-10-90-1,-4-2-10-15,-8-6 37 16</inkml:trace>
  <inkml:trace contextRef="#ctx0" brushRef="#br0" timeOffset="35581.9848">22674 10151 247 0,'22'0'134'16,"12"0"-4"-1,10 3-143 1,0-3 1-16,-7 0-118 16,-11 0-4-1,-11 0-1-15</inkml:trace>
  <inkml:trace contextRef="#ctx0" brushRef="#br0" timeOffset="35782.0128">22788 10072 211 0,'0'17'134'16,"0"17"-6"0,-14 11-112-16,-1 21 1 15,-4-3-35-15,9-5-1 16,6-10-111-1,4-13-6 1,0-6 9-16</inkml:trace>
  <inkml:trace contextRef="#ctx0" brushRef="#br0" timeOffset="36042.0492">23081 10082 213 0,'0'10'133'0,"0"15"-6"16,7 12-112-16,13 8 1 15,-6-3-40 1,4-8 0-16,1-16-106 16,0-18-8-1,-9-11 19-15</inkml:trace>
  <inkml:trace contextRef="#ctx0" brushRef="#br0" timeOffset="36152.0646">23078 9784 179 0,'-4'0'6'16,"4"0"1"-16,-4 0-122 15</inkml:trace>
  <inkml:trace contextRef="#ctx0" brushRef="#br0" timeOffset="36522.1164">23530 10293 186 0,'-4'14'117'16,"0"14"-7"-16,4 6-97 15,0-2 1 1,0-5-10-1,0-11 0-15,0-1-57 16,0-15-2 0,0 0-63-16,-8-29-11 15,-3-8 56-15</inkml:trace>
  <inkml:trace contextRef="#ctx0" brushRef="#br0" timeOffset="36712.143">23496 10172 130 0,'15'0'112'0,"18"0"-8"15,11 21-75 1,1 3 0-16,-4 10-16 15,-19 8 1-15,-22 3 0 32,-8 0 1-32,-32-8-19 0,-1 2 0 15,-3-8-94 1,11-11-1-1,14-12-23-15,15-8-7 16</inkml:trace>
  <inkml:trace contextRef="#ctx0" brushRef="#br0" timeOffset="37032.1878">23907 10060 235 0,'0'0'134'15,"11"0"-5"-15,22 0-123 16,12-5 1 0,7-3-14-16,-3 4 2 15,-6 1-88 1,-13 3-3-16,-12 0-38 15,-10 0-11-15</inkml:trace>
  <inkml:trace contextRef="#ctx0" brushRef="#br0" timeOffset="37212.213">23866 10248 198 0,'0'0'126'15,"26"3"-8"-15,12 2-112 16,10-5 1-1,7 0-104 1,0 0-1-16,1-19-28 0,3-1-8 31</inkml:trace>
  <inkml:trace contextRef="#ctx0" brushRef="#br0" timeOffset="37482.2508">24392 10103 156 0,'-4'14'126'0,"-3"13"-9"0,4 11-77 31,3-3 1-31,0-11-26 16,19-14 1 0,2-3-16-16,-2-3 0 15,14-4 0 1,0 0 0-16,-3-4 0 15,-8-17 0-15,-11-6 0 16,-11-19 0 0,-40 2-62-16,-31 10 1 15,-6 16-73 1,35 18-11-16,28 10 65 15</inkml:trace>
  <inkml:trace contextRef="#ctx0" brushRef="#br0" timeOffset="41427.8034">23496 10275 107 0,'0'0'93'31,"0"-7"-5"-31,0 1-58 0,0 0 0 16,0-6-9-1,0 5 0-15,-4 1-9 16,0-1 1 0,4 2-5-1,-10 3 0-15,10 2-13 0,0 0 0 31,0 0-3-31,0 0 1 0,0 2 3 32,0 16 1-32,0 3-22 15,10 3 0-15,-6-3-79 16,0 4-8-1,-4-13 20-15</inkml:trace>
  <inkml:trace contextRef="#ctx0" brushRef="#br0" timeOffset="47598.669">19303 11261 162 0,'0'0'117'0,"0"-3"-8"16,0 0-92-1,0 3 0-15,0-4-19 16,0 4 1 0,0 0-1-1,0 14 1-15,0 14 4 16,4 7 1-16,3 6 1 15,1-3 1-15,3-3 12 16,-4-5 1 0,0-9-2-1,-3-7 0-15,4-14-15 16,3 0 2-1,0-27-4-15,4-11 0 0,0-11 0 32,-4 0 0-32,4 5-29 15,-5 9 1-15,5 10-102 16,1 11-8-1,-2 8 20-15</inkml:trace>
  <inkml:trace contextRef="#ctx0" brushRef="#br0" timeOffset="48078.7362">19522 11507 165 0,'0'0'118'0,"0"0"-7"16,0 0-96-1,0 0 0 1,7 0-19-16,8 0 1 0,-4 7 0 31,-1 0 0-31,-1 7 4 0,-9-1 0 31,0 1 0-31,0 0 1 16,0-4-1 0,0 1 0-16,0-4 0 15,0 0 0-15,11 3-1 16,0 1 0-1,0 3 2-15,-11 0 0 16,0-4 4 0,0 4 0-16,-11-5-3 15,0-1 0 1,4-4-58-16,7-1-1 15,0-3-63-15,0 0-10 16,0 0 62 0</inkml:trace>
  <inkml:trace contextRef="#ctx0" brushRef="#br0" timeOffset="48348.774">19707 11455 211 0,'12'0'122'0,"16"0"-6"16,10 0-122 0,-5 0 1-16,0-4-111 15,-14 1-8-15,4 0 0 16</inkml:trace>
  <inkml:trace contextRef="#ctx0" brushRef="#br0" timeOffset="48598.809">20055 11200 143 0,'0'0'109'15,"0"2"-8"1,0 26-80-16,0 10 1 15,0 12-15 1,4 4 0-16,3-1-26 16,-3 2-1-1,0-6-88-15,-4-9-8 16,0-8 17-16</inkml:trace>
  <inkml:trace contextRef="#ctx0" brushRef="#br0" timeOffset="48868.8468">19222 11901 165 0,'7'0'137'0,"34"4"-10"16,40-4-91 0,46 0 1-16,23-14-33 15,18-2 1 1,-20-2-39-16,-37 7 1 15,-29 11-98-15,-38 0-8 16,-29 0 27 0</inkml:trace>
  <inkml:trace contextRef="#ctx0" brushRef="#br0" timeOffset="49588.9476">20041 11628 166 0,'0'-3'135'15,"3"-8"-10"1,4-6-89-16,4-8 0 16,9-4-30-1,-3-10 1-15,2-2-14 0,7 3 2 16,-7 6-82-1,-1 0-1 1,-6 8-46-16,-2-3-10 16,5 13 98-1</inkml:trace>
  <inkml:trace contextRef="#ctx0" brushRef="#br0" timeOffset="49848.984">20307 11497 120 0,'0'0'87'16,"0"3"-4"-16,0 22-88 16,-8 10 0-1,8 9-79 1,0 8-4-16,0-3 7 15</inkml:trace>
  <inkml:trace contextRef="#ctx0" brushRef="#br0" timeOffset="50509.0764">19437 12241 121 0,'0'0'92'0,"-4"6"-4"15,-3 26-70 1,0 2 2-1,7 4-8-15,0 4 0 0,0-1-9 32,0-10 2-32,0-7-6 0,0-9 1 15,0-5-27 1,0-10 0-1,0 0-70-15,7-7-11 16,0-17 27 0</inkml:trace>
  <inkml:trace contextRef="#ctx0" brushRef="#br0" timeOffset="50989.1436">19310 12247 88 0,'0'-6'104'0,"18"0"-8"16,16-8-47-1,23-1 1-15,6 5-33 16,2 6 0 0,-2 4-18-1,-11 6 0-15,-18 17-1 16,-23-3 0-16,-11 15-1 15,-15-8 1-15,-26 0 0 16,-11-9 0 0,0-4 0-1,9-10 1-15,1-2-4 16,17-2 0-1,14 0 12 1,11 4 1-16,7 4 8 16,22 5 1-1,8 1-13-15,4 10 0 0,-7-3-7 16,-9 6 1-1,-10 1-64 1,8-3-1-16,-13 2-52 16,-1-13-11-1,5-14 73-15</inkml:trace>
  <inkml:trace contextRef="#ctx0" brushRef="#br0" timeOffset="51139.1646">19847 12518 147 0,'0'14'97'0,"0"13"-6"16,4 7-126-1,-4-2 0-15,4-4-61 16,0-18-6 0,11-10 42-16</inkml:trace>
  <inkml:trace contextRef="#ctx0" brushRef="#br0" timeOffset="58260.1614">21081 12216 204 0,'12'0'136'16,"39"0"-6"0,42 5-110-16,29-17 1 15,30 1-21 1,-4 2 0-1,-11 5 0-15,-34 4 0 0,-24 0-27 32,-35 0 2-32,-22 18-105 0,-19 0-7 15,-6-2 15 1</inkml:trace>
  <inkml:trace contextRef="#ctx0" brushRef="#br0" timeOffset="58690.2216">21337 12417 192 0,'0'14'130'15,"-4"15"-7"-15,4 4-98 16,-3 16 0-16,-2-8-18 15,2 1 2-15,-1-4-9 16,-3-4 0 0,4-9 0-1,3-8 0-15,0-3-39 16,0-12 1-1,0-2-93 1,6 0-9-16,5-16 33 16</inkml:trace>
  <inkml:trace contextRef="#ctx0" brushRef="#br0" timeOffset="59180.2902">21251 12462 219 0,'0'-7'133'15,"19"-2"-3"-15,22-3-116 16,13-1 1 0,14 6-15-16,-2 3 0 15,-10 4 0-15,-12 4 0 16,-17 16-6-1,-13 6 2-15,-14-3-9 16,0 5 1 0,-18-4-6-16,-12-4 0 15,-7-6 8 1,-4-7 0-16,1-7 18 15,10 0 0-15,4 0 14 16,11 0 1 0,8-3-9-16,4-1 2 31,3 4-19-31,-5 0 1 0,5 0 0 31,0 0 1-31,19 7 2 0,14 14 1 16,8 7 0-1,0 6 1 1,-4 7-3-16,-8-2 0 0,-6-1-25 31,-8-3 1-31,-4 3-106 0,0-7-7 16,-4-7 15-1</inkml:trace>
  <inkml:trace contextRef="#ctx0" brushRef="#br0" timeOffset="60370.4568">21833 12726 111 0,'0'0'111'0,"0"0"-8"16,0 0-62 0,0 0 3-1,0 0-22-15,0-4 1 16,0 4-10-1,0-4 1-15,4 0-5 16,10 2 0 0,5-2-5-16,10 4 0 15,2 0-7 1,2 0 1-16,-11 6-2 15,-4 9 0-15,-10 2 3 16,-8 4 1 0,0-1-1-16,-12 1 0 15,-2-4-6 1,3-9 0-16,3-2 0 15,8-2 0 1,0 3 2-16,15 0 1 16,3 7 0-1,-3-1 0-15,-3 1 4 16,-12 3 0-16,-12 1 3 31,-21-4 0-31,-18 7-51 0,-1-9-2 16,14 0-70-1,5-9-11-15,14-3 53 16</inkml:trace>
  <inkml:trace contextRef="#ctx0" brushRef="#br0" timeOffset="61780.6542">20392 12141 144 0,'0'0'121'0,"0"0"-10"16,0-4-75 0,0 4-1-1,19-4-25-15,17 1 1 16,5 3-9-1,4 0 0-15,-4 0-7 0,-8 0 0 16,0-4-45 0,-7 1-2-1,0-1-66-15,-11-5-10 16,-8-1 45-1</inkml:trace>
  <inkml:trace contextRef="#ctx0" brushRef="#br0" timeOffset="62010.6864">20556 11943 117 0,'-5'7'106'15,"-2"7"-7"-15,-4 10-73 16,4 14 2-1,-1 7-18-15,1 7-1 16,3-10-11 0,0-4 1-16,4-11-104 15,0-3-6-15,0-2-3 16</inkml:trace>
  <inkml:trace contextRef="#ctx0" brushRef="#br0" timeOffset="62810.7984">19403 13534 157 0,'-4'0'123'0,"4"0"-8"16,0 0-75-1,12 0 0-15,18 0-23 16,25 0 2-1,4 3-19-15,-4-3 0 16,-3 0 0 0,-18 0 0-16,-11 0-36 15,-9 0 1-15,-3 0-96 16,-4 0-8-1,1 0 28-15</inkml:trace>
  <inkml:trace contextRef="#ctx0" brushRef="#br0" timeOffset="63030.8292">19599 13285 181 0,'0'4'121'15,"0"16"-7"1,0 9-95-1,0 12 1-15,11 10-11 16,5-5 0-16,-2 3-10 31,-3-1 0-31,-3-10-109 0,-5-3-2 16,5-9-22-1</inkml:trace>
  <inkml:trace contextRef="#ctx0" brushRef="#br0" timeOffset="63930.9552">20785 13330 167 0,'0'0'110'16,"0"0"-8"-16,0 0-104 15,0 0 0 1,0 0-3-16,0 0 0 15,0 18 15 1,0 13 2-16,0 18 1 16,3 2 1-1,5 4-4 1,-1-9 0-16,1-12 10 0,-5-17 1 15,1 1-4 1,4-18 2-16,6-3-19 16,9-26 0-1,6-15 0 1,-4-4 0-16,2-5 0 15,-9 9 0 1,5 8-112 0,-6 9-3-16,3 17-28 15</inkml:trace>
  <inkml:trace contextRef="#ctx0" brushRef="#br0" timeOffset="64261.0014">21078 13583 201 0,'0'0'129'0,"0"0"-7"16,7 0-108 0,22-7 1-16,8 4-18 15,0 3 1 1,-11 0-5-16,-3 0 1 15,-13 10 4 1,-10 14 1-16,0 10 7 16,-17 5 0-1,-10-8 5-15,16-9 1 16,4-5-5-16,7-8 2 15,11-6-14 1,26 1 1 0,8-4-125-16,14 0-4 15,-11 0-11 1</inkml:trace>
  <inkml:trace contextRef="#ctx0" brushRef="#br0" timeOffset="65697.2028">21785 13531 170 0,'0'0'112'0,"0"0"-6"15,0 0-84 1,26 0 1-16,18 0-8 15,12-6 1 1,4-1-23 0,-13 3 1-16,-18 0-35 15,-10 2 0-15,-15 2-73 16,-4 0-10-1,-16 0 32-15</inkml:trace>
  <inkml:trace contextRef="#ctx0" brushRef="#br0" timeOffset="66171.2694">22188 13307 234 0,'0'0'118'0,"0"0"-3"15,4 0-119-15,3 7 1 16,5 20 15-1,7 4 0-15,-1 15-3 16,-3-2 1 0,0 2-7-16,-5-5 2 15,-2 0-5 1,-1-10 0-1,-3-11 0-15,0-2 0 0,-4-7 0 32,7-9 0-32,-7-2 0 0,8 0 0 15,3-2 0 1,3-22 0-1,12-1 0-15,-4-9 0 16,-4-12 0 0,2 9 0-1,-12-2-41-15,-2 8 1 16,2 7-91-16,-1 14-10 15,-3 10 37-15</inkml:trace>
  <inkml:trace contextRef="#ctx0" brushRef="#br0" timeOffset="66411.303">22537 13614 247 0,'0'0'134'15,"0"7"-4"-15,0 3-130 16,0 12 0 0,0 12 0-1,0 8 0-15,0 3-23 16,0-4 2-16,3-2-109 15,-3-2-6-15,0-13 10 16</inkml:trace>
  <inkml:trace contextRef="#ctx0" brushRef="#br0" timeOffset="66971.3814">20840 14064 179 0,'-7'0'122'16,"0"0"-7"0,7 0-85-16,7 0 1 15,56 7-15 1,49 1 2-16,50 2-18 15,33 6 0 1,32-1 0-16,-2-1 0 16,-5-1 0-1,-24 1 0 1,-26-7 0-16,-33-4 0 0,-26 4-104 31,-39-3-1-31,-40-1-36 0,-32 0-10 16</inkml:trace>
  <inkml:trace contextRef="#ctx0" brushRef="#br0" timeOffset="67721.4864">21237 14393 228 0,'0'0'120'15,"0"0"-4"-15,0 0-117 16,0 0 1 0,0 14 11-16,0 20 0 15,7 4-2 1,-4 4 0-16,1-5-7 15,0 2 1 1,-4-15-5-16,0 0-1 16,0-10-27-1,0-7 1-15,0-7-99 16,4-7-7-1,3-16 19-15</inkml:trace>
  <inkml:trace contextRef="#ctx0" brushRef="#br0" timeOffset="68191.5522">21133 14437 182 0,'0'-3'124'0,"0"-4"-7"0,0-10-88 31,18 0 0-31,23-4-15 0,7 4 2 32,11 3-16-32,-3 14 0 15,-4 0 0 1,-12 14 0-16,-13 13 0 15,-13 11 0-15,-14 0-2 16,0-3 1 0,-22-4-2-16,-11-7 1 15,-4-10 2 1,0-10 1-16,8-4 2 15,7-4 1 1,2-6-4-16,17-4 0 16,3 8 0-1,14-2 0-15,20 8 0 16,7 0 0-16,-4 10 0 31,-1 11 0-31,-9 7 0 0,-13 0 0 16,-6 6-8-1,-5-6 1-15,-3 0-108 16,0-7-3-1,4-1-19 1</inkml:trace>
  <inkml:trace contextRef="#ctx0" brushRef="#br0" timeOffset="68881.6488">21770 14645 203 0,'0'0'134'15,"11"-3"-7"1,15-3-107-16,12-2 0 16,2-2-17-1,1 10 1-15,-12 0-4 16,-13 0 0-16,-9 14 0 15,-7 6 0 1,-7 7 0-16,-16-2 0 16,1 3 0-1,4-8 0-15,12-6 0 16,6 0 0-1,16-7 0-15,17 1 0 32,12-8 0-32,-1 0 0 0,-3 0 0 15,-11 0 0 1,-15 0 0-16,-1 0 0 15,-9 0 0 1,-3 0 0 0,2 0 0-16,0 0 0 0,-4-4 0 31,0 4 0-31,0 0 0 0,0 0 0 15,0 0 0 1,0 0 0 0,0 0 0-16,0 0 0 15,0 0 0 1,0 0 0-16,0 0 0 15,0 0 0 1,0 0 0-16,0 0 0 16,0 0 0-1,0 0 0-15,0 0-130 16,0 0-4-16,0-4-13 15</inkml:trace>
  <inkml:trace contextRef="#ctx0" brushRef="#br0" timeOffset="84324.813">20856 11459 115 0,'0'-4'106'16,"0"-6"-6"-1,0 4-63 1,0-2 3-16,0 4-26 16,0 2 0-1,0-2-19-15,0 4 0 16,0 4 3-1,0 19 0-15,3 15 5 16,8 11 0 0,-3 2-1-16,3 5 0 15,-4-8 4-15,0-6 1 16,1-7 5-1,-5-11 1 1,0-6 3-16,2-12 0 16,-1-2-7-1,-4-4 1 1,4 0-10-16,-1 0 0 0,8-18 0 15,7-20 0 1,9-24 0-16,-2-11 0 16,-9-3 0-1,-2 4 0 1,1 6-11-16,-9 17 2 0,0 14-113 31,-3 15-5-31,1 10-9 0</inkml:trace>
  <inkml:trace contextRef="#ctx0" brushRef="#br0" timeOffset="84884.8914">21103 11667 120 0,'0'0'86'15,"0"0"-4"-15,0 0-68 32,8 0 0-32,18 9 2 0,0-1 0 31,3-2-10-31,-10-3 1 0,7 1-6 31,-19-4 2-31,-4 0 0 16,-3 8 1-16,0 2 1 15,0 7 1 1,-3 10 1-16,-4 5 1 0,0-4-1 31,-9 10 1-31,5-10-4 16,7 3 0-16,1-11-3 15,-1 1 1 1,4-7-51-1,-4-1 0-15,4-1-65 16,0-12-10 0,-3 0 54-16</inkml:trace>
  <inkml:trace contextRef="#ctx0" brushRef="#br0" timeOffset="85004.9082">21133 11891 173 0,'14'-2'38'0,"13"-6"0"15,10 2-146 1,7-6-4-16</inkml:trace>
  <inkml:trace contextRef="#ctx0" brushRef="#br0" timeOffset="85484.9754">21463 11785 166 0,'0'0'106'16,"0"0"-7"0,14 0-101-1,8 0 1-15,5 0-74 16,-2 0-3-16,4 0-26 31,-1 0-3-31</inkml:trace>
  <inkml:trace contextRef="#ctx0" brushRef="#br0" timeOffset="86125.065">21718 11539 131 0,'0'0'98'16,"15"13"-6"-16,-1 15-68 16,5 13 1-1,0-2-5-15,-5 2 0 16,1 1-5-1,1-8 0-15,-9-2-3 16,1-12 1 0,-2 4-9-16,-2-6 0 15,0-8 1 1,-1 0 1-16,1-6 0 15,0-4 0-15,-4 0-4 16,0 0 0 0,0 0-3-16,0 0 1 15,0 0 1 1,0 3 0-16,0-3 1 15,0 0 1 1,0 0-1-16,4 0 1 16,-4 0-3-1,0 0 0 1,0 7 0-16,0 0 0 0,0 3 0 31,0-2 0-31,0-2 0 0,0 1 0 16,0-7 0-1,0 0 0 1,4 0 0-16,3-21 0 15,10-20 0 1,11-18 0 0,5-7 0-16,7-17 0 15,-6 7 0-15,-5 8 0 16,-10 15-51-1,-12 16 2-15,0 5-83 16,1 18-11 0,-4 4 49-16</inkml:trace>
  <inkml:trace contextRef="#ctx0" brushRef="#br0" timeOffset="86335.0944">22318 11754 195 0,'0'13'119'16,"0"14"-6"-16,-7 8-137 15,3 13-1-15,0-3-89 16,4-3-10-16,0-8 28 15</inkml:trace>
  <inkml:trace contextRef="#ctx0" brushRef="#br0" timeOffset="88275.366">23096 13984 154 0,'-4'-3'108'0,"0"3"-9"0,4-4-71 31,0 4-1-31,0 0-4 15,27 0 0-15,13 0-26 16,8 0 0 0,-3 0-73-1,-11 0-1-15,-5 0-44 16,-10-6-7-16,-13-15 75 15</inkml:trace>
  <inkml:trace contextRef="#ctx0" brushRef="#br0" timeOffset="88455.3912">23211 13811 136 0,'0'14'108'16,"0"15"-7"-16,-4 14-80 15,0 6 2-15,0 6-20 16,-3 5 0-1,7-5-106-15,0 0-7 16,7-14-7 0</inkml:trace>
  <inkml:trace contextRef="#ctx0" brushRef="#br0" timeOffset="91305.7902">23415 13392 150 0,'0'0'95'16,"0"0"-6"-16,0 4-78 16,7 21 1-1,7 6 11-15,1 3 0 16,-3 7-5-1,-1 1 1-15,3-7-4 16,-6-8 1 0,-1 1-3-16,-3-11 0 15,-4-6-7 1,0-1 2-1,4-3-8-15,-4-7 0 0,7 0 0 32,5 0 0-32,6-28 0 0,4-7 0 15,8-2 0 1,0-12 0-1,-12-2 0-15,0 2 0 0,-6 8-40 32,2 2 2-32,-10 15-93 0,3 11-9 31,-7 9 33-31</inkml:trace>
  <inkml:trace contextRef="#ctx0" brushRef="#br0" timeOffset="91635.8364">23718 13563 127 0,'0'6'108'15,"0"5"-6"-15,-7 9-73 16,2 1 3 0,2-3-11-1,-1 2 0-15,4-9 2 0,0-5 1 16,4-2-13-1,19 6 2-15,6-6-15 16,-3-4 1 0,-8 0-58-1,5 0 1-15,-5 0-75 16,2-10-11-1,-10-15 61-15</inkml:trace>
  <inkml:trace contextRef="#ctx0" brushRef="#br0" timeOffset="91815.8616">23844 13594 164 0,'0'10'116'16,"0"11"-8"-16,0 7-90 16,0 16 1-1,0-3-11-15,0-3 0 0,0 1-17 16,0-8 1-1,0-13-107 1,0-11-7-16,7-7 3 16</inkml:trace>
  <inkml:trace contextRef="#ctx0" brushRef="#br0" timeOffset="91985.8854">23992 13614 213 0,'7'0'123'0,"9"0"-6"16,9 0-143-1,1 0 0 1,5 3-93-16,-10 1-9 16,-7 4 25-16</inkml:trace>
  <inkml:trace contextRef="#ctx0" brushRef="#br0" timeOffset="92355.9372">24200 13421 128 0,'3'13'106'0,"5"18"-6"16,7 12-65-16,-1 8 0 15,1 1-10 1,-4-10 0-16,-3 2-7 16,-1-16 1-1,0-7-10-15,-3-15 2 16,7-6-11-1,1-10 0-15,9-17 0 16,-6-4 0 0,0-4 0-16,-7 17 0 15,3-16-52-15,7-4 1 16,1-3-82-1,-9 2-9-15,-2 15 50 16</inkml:trace>
  <inkml:trace contextRef="#ctx0" brushRef="#br0" timeOffset="92495.9568">24485 13537 186 0,'11'39'116'32,"-4"-8"-6"-32,-3-3-113 0,4 9 1 31,-5-5-108-31,5 6-7 0,-5 0 1 15</inkml:trace>
  <inkml:trace contextRef="#ctx0" brushRef="#br0" timeOffset="92775.996">23603 14081 206 0,'0'4'136'0,"8"0"-6"15,40 5-111-15,37 5 1 16,31 0-20-1,16 0 0-15,-36 4-64 16,-24-8 1 0,-17 0-71-16,-7-3-12 15,11 3 68 1</inkml:trace>
  <inkml:trace contextRef="#ctx0" brushRef="#br0" timeOffset="93176.052">23740 14479 174 0,'0'7'114'16,"0"11"-6"0,0 5-84-16,4 12 0 15,0 3-7-15,3 7 1 16,4-3-22-1,-3-11 1-15,-4-3-26 16,-1-11 0 0,1-10-90-16,-1-7-9 15,1-13 19 1</inkml:trace>
  <inkml:trace contextRef="#ctx0" brushRef="#br0" timeOffset="93576.108">23706 14413 204 0,'0'-3'136'0,"12"-4"-6"16,29 0-110-1,11 7 1-15,11 0-21 16,-1 4 0-1,-10 16-5 1,-14 8 2-16,-24 10-7 0,-14 0 1 31,-7-4-1-31,-23-3 1 0,-10-16 11 31,-5-8 0-31,5-7 6 16,13-4 1-16,8-10-2 16,13 1 1-1,6 5-4-15,14 8 2 0,20 0-6 31,-1 21 0-31,5 7 0 16,-9 13 0 0,-7-2-17-16,-7 2 2 15,0 4-115 1,-8-10-5-16,0-11 3 15</inkml:trace>
  <inkml:trace contextRef="#ctx0" brushRef="#br0" timeOffset="93866.1486">24251 14691 178 0,'0'6'119'31,"0"5"-7"-31,0 6-87 0,0 4 0 16,0 3-6-1,8-7 0 1,-1 0-13-16,8-6 2 15,0-8-8 1,-5 1 0 0,13-4-125-16,-8-4-5 15,0-14-16-15</inkml:trace>
  <inkml:trace contextRef="#ctx0" brushRef="#br0" timeOffset="94016.1696">24426 14691 203 0,'0'0'126'16,"0"20"-6"-16,-8 26-111 15,-18 12 0-15,12-3-116 16,5 4-2 0,6-11-25-16</inkml:trace>
  <inkml:trace contextRef="#ctx0" brushRef="#br0" timeOffset="94456.2312">24722 14154 247 0,'-7'-3'134'15,"3"-4"-4"-15,4 3-130 16,0 1 0 0,7 3-24-16,12-3 2 15,4 3-108 1,-1 0-7-16,3 0 13 15</inkml:trace>
  <inkml:trace contextRef="#ctx0" brushRef="#br0" timeOffset="94626.255">24760 14243 201 0,'-5'32'124'0,"5"-11"-6"0,0-4-131 16,0-3 0-1,15-4-106-15,3-2-8 16,5-2 15 0</inkml:trace>
  <inkml:trace contextRef="#ctx0" brushRef="#br0" timeOffset="94916.2956">24969 14296 216 0,'5'17'135'15,"2"-3"-5"-15,4-4-116 16,8 0 2 0,3 2-16-16,8-6 0 15,-1-2 0 1,0-4 0-16,5 0 0 15,-8-4 0 1,-11-10 0-16,-12 0 0 16,-3-3-3-1,-3 4 1-15,-19 2-127 16,-9 7-4-16,6 1-13 15</inkml:trace>
  <inkml:trace contextRef="#ctx0" brushRef="#br0" timeOffset="98356.7778">25066 14137 116 0,'-3'-3'108'16,"3"-5"-6"-1,0 4-74-15,0 2 3 16,0-2-32-16,0 0 0 31,0 0-5-31,0 4 1 0,0 0 7 31,0 0 0-31,-8 8 1 0,1 6 1 16,-8 7-3-1,0 3 1 1,0 7 3-16,-7 0 1 16,10 4 15-1,-2 0 1-15,7-9 3 0,7 3 1 31,0-5-17-31,3-7 2 16,15-3-11-16,1-11 0 16,11-3 0-1,0-3 0 1,-4-18 0-16,-4-3 0 15,-3-7 0-15,-5-1 0 16,-3-2 0 0,-8-4 0-16,-3 3-14 15,0 4 2 1,0 4-81-16,0 5-3 15,0 5-33 1,0 1-7-16</inkml:trace>
  <inkml:trace contextRef="#ctx0" brushRef="#br0" timeOffset="99026.8716">24437 14200 123 0,'-15'0'96'0,"4"0"-9"15,11 0-62-15,0 0-1 31,0 0 0-31,21 0 1 0,2 0-12 16,10 0 1 0,8 2-5-16,0 2 0 15,15-1-4 1,-4-3 1-1,-4 0-18-15,-30 0 0 0,1 0-71 32,-4 0-1-32,-1 0-31 0,-6 0-7 31</inkml:trace>
  <inkml:trace contextRef="#ctx0" brushRef="#br0" timeOffset="99546.9444">24437 14393 137 0,'-11'3'99'15,"7"1"-6"-15,4-4-62 16,0 3 2-1,4 1-7-15,10-1 0 0,9 0-22 32,2 1 0-32,10 4-3 15,-3-6 1-15,5 5-18 16,-3 0 0-1,-20-7-102 1,1 0-7-16,8 0 9 16</inkml:trace>
  <inkml:trace contextRef="#ctx0" brushRef="#br0" timeOffset="100147.0284">25088 14247 70 0,'8'-4'88'16,"-4"2"-4"-1,-4-2-53-15,0 1 1 16,0-1-23-1,0-2 2-15,-8-2-7 16,-3 1 1 0,0 0-3-16,-4 0 0 15,-3 4-58 1,3-1-2-16,-4 1-40 15,4 3-4-15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8:13:58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22974 17586 190 0,'0'0'112'16,"-8"0"-6"-16,5 0-104 16,-6 4 0-1,6 23 5-15,3 15 0 16,8 5 12-1,25 10 1-15,15-16-2 16,15-13 0 0,3-18-14-16,1-10 2 15,-7-3-6 1,-16-28 0-16,-6-8-82 15,-20-6 0-15,-15-10-54 32,-3-3-13-32,-25-5 92 0</inkml:trace>
  <inkml:trace contextRef="#ctx0" brushRef="#br0" timeOffset="160.0096">22966 17237 240 0,'0'0'75'31,"0"0"-1"-31,0 0-204 16,0 0-11-16,4 0 56 15</inkml:trace>
  <inkml:trace contextRef="#ctx0" brushRef="#br0" timeOffset="490.0294">23296 17206 247 0,'0'0'129'0,"4"0"-5"16,-4-4-236-16,3 0-4 15,1 4-22 1</inkml:trace>
  <inkml:trace contextRef="#ctx0" brushRef="#br0" timeOffset="940.0564">22892 16985 83 0,'-21'10'88'16,"-24"21"-4"0,-7 20-56-16,-7 33 0 15,7 23-17 1,15 7 0-16,22 14-1 15,15-7 0-15,33-20 15 16,34-25 1 0,30-21 8-16,35-20 1 15,31-21-17 1,16-14 2-16,13-14-20 15,4-31 0 1,-22-28 0-16,-30-16 0 16,-47-23 0-16,-45-5 0 15,-52 0 0 1,-82 5 0-16,-62 9 0 31,-56 34 0-31,-33 16-130 0,-1 22-4 16,23 15-13-1</inkml:trace>
  <inkml:trace contextRef="#ctx0" brushRef="#br0" timeOffset="2010.1206">22848 1314 149 0,'0'28'100'0,"11"14"-7"0,18 13-62 31,9-10 0-31,13-20 8 15,2-23 0-15,-2-4-25 16,-3-33 1 0,1-14-15-16,-16-3 0 0,-4 1-32 31,-15-8 1-31,-5 14-100 15,-9 4-7-15,0-5 23 16</inkml:trace>
  <inkml:trace contextRef="#ctx0" brushRef="#br0" timeOffset="2220.1332">22922 926 211 0,'0'0'54'0,"0"0"-3"0,0 0-171 16,0 4-11-1,-11-4 73-15</inkml:trace>
  <inkml:trace contextRef="#ctx0" brushRef="#br0" timeOffset="2540.1524">22648 1044 162 0,'0'0'0'16,"0"0"0"-1,0 0-107-15</inkml:trace>
  <inkml:trace contextRef="#ctx0" brushRef="#br0" timeOffset="3010.1806">22359 1027 134 0,'-19'29'97'15,"-14"18"-5"1,7 37-81-16,0 13 0 0,30 9-1 16,11 9 1-1,37-25 16 1,25-29-1-16,34-39-1 15,26-26 1 1,34-51-13-16,14-35 1 16,7-20-8-1,-17-25 2-15,-71 38-8 16,-38 7 0-1,-33 13 0-15,-10 15 0 16,-12-36 0-16,-22 14 0 16,-67-4-8-1,-48 30 1-15,-44 22-123 16,-23 26-3-1,86 10-7-15</inkml:trace>
  <inkml:trace contextRef="#ctx0" brushRef="#br0" timeOffset="4210.2526">1018 1650 67 0,'-3'21'76'0,"3"24"0"16,3 10-44-1,23 12 0-15,30-6-5 16,7-16 0-1,22-24-15-15,3-21 0 16,12-6-98 0,-7-33-4-16,-7-17-19 15</inkml:trace>
  <inkml:trace contextRef="#ctx0" brushRef="#br0" timeOffset="4400.264">1729 1388 148 0,'0'0'0'31,"15"2"0"-31,15-2-100 0</inkml:trace>
  <inkml:trace contextRef="#ctx0" brushRef="#br0" timeOffset="4680.2808">1133 1073 206 0,'-4'0'93'0,"1"-4"-4"16,-5-3-203 0,8 4-8-16,0 3 20 15</inkml:trace>
  <inkml:trace contextRef="#ctx0" brushRef="#br0" timeOffset="5140.3084">1058 799 118 0,'-63'3'79'0,"12"12"-3"0,3 5-76 16,3 3 0 0,1 23 15-16,7 13 0 15,4 18-3 1,7 15 1-1,12 19 1-15,17 155 0 16,67-43 18 0,52-68-1-16,49-79-6 15,6-72 0 1,19-43-14-16,8-71 0 15,19-32-5-15,-16-39 0 16,-77 33-3 0,-60 20 2-16,-29 21-10 15,-23 17 2 1,-14-38-23-16,-11 3 1 15,-75 28-102 1,-44 32-8-16,-100 58 15 16</inkml:trace>
  <inkml:trace contextRef="#ctx0" brushRef="#br0" timeOffset="5990.3594">1544 15417 52 0,'-4'34'74'0,"0"31"-4"15,4 37-37 1,8 11-2-16,29 9 5 16,11-19-1-16,7-27 9 15,5-31 0 1,3-37-27-16,3-18 1 15,1-36-119 1,-11-20-2-16,-8-13-25 16</inkml:trace>
  <inkml:trace contextRef="#ctx0" brushRef="#br0" timeOffset="6140.3684">1829 15220 136 0,'0'0'53'16,"0"-7"0"-16,23-4-143 15,6-7-3-15,8-12 38 32</inkml:trace>
  <inkml:trace contextRef="#ctx0" brushRef="#br0" timeOffset="6300.378">1792 14650 84 0,'0'0'0'31,"0"0"0"-31,0 0-67 16</inkml:trace>
  <inkml:trace contextRef="#ctx0" brushRef="#br0" timeOffset="7100.426">1092 14572 81 0,'-18'0'59'0,"-8"25"-2"16,-4 20-65-1,7 10 1-15,9 14 13 16,-4 81 0-16,18 78 5 16,29 69 0-1,63 25 14-15,31-66 0 16,6-72 16-1,24-60 0-15,-2-55-8 16,12-51 0 0,11-26-20-1,22-68 0-15,8-51-13 16,-4-54 0-16,-10-40 9 15,-31-35 1-15,-37-10 8 16,-41 6 1 0,-43 21-12-1,-42 35 1-15,-82 45-15 16,-72 51 1-1,-80 53-27 1,-47 48 0-16,-22 21-92 16,21 32-9-16,60-12 22 15</inkml:trace>
  <inkml:trace contextRef="#ctx0" brushRef="#br0" timeOffset="7980.4788">6604 7294 87 0,'-8'-4'98'15,"-7"0"-5"1,-3 0-59 0,-8 1 0-16,14 0-15 0,12-1 3 31,41 2-4-31,29-3 0 0,42-2-11 31,21-3 1-31,1 0-16 16,-16 3 0-16,-22 3-106 15,-33 4-6 1,-33-3 1-1</inkml:trace>
  <inkml:trace contextRef="#ctx0" brushRef="#br0" timeOffset="8230.4938">6959 6999 147 0,'0'4'107'16,"7"30"-7"-16,8 21-78 15,-4 21 1-15,1 12-12 16,-1 5 1 0,-1-7-19-16,2-3 0 15,-4-7-103 1,-5-7-8-1,-3-17 2-15</inkml:trace>
  <inkml:trace contextRef="#ctx0" brushRef="#br0" timeOffset="8430.5058">6640 8020 185 0,'41'0'125'0,"40"-17"-7"0,45-12-101 31,23-9 1-31,10 4-61 0,-18 2-1 16,-19 12-78 0,-37 3-11-1,-30-4 47-15</inkml:trace>
  <inkml:trace contextRef="#ctx0" brushRef="#br0" timeOffset="9050.543">6940 6517 42 0,'-52'0'49'0,"-40"12"3"16,-50 25-36-1,-16 18 1-15,-16 15 8 16,7 30 1-16,5 15-10 31,24 10 1-31,21 5-3 0,32 16 0 31,28 10 5-31,34 6 0 0,27 3-5 31,44 2 1-31,45-11-2 16,28-21 0-16,25-22 2 16,28-18 0-1,15-30 9-15,16-19 0 0,4-29-4 31,10-17 1-31,-9-21-16 16,7-45 1-16,0-24-6 16,2-31 0-1,-8-34 0 1,-7-33 0-16,-27-16 0 15,-40-11 0-15,-44-6 0 16,-62 10 0 0,-58 21 0-16,-84 28 0 15,-89 33-4 1,-74 35 2-16,-63 43-84 15,-34 30-2 1,-7 21-48-16,42 14-11 16,46 13 99-16</inkml:trace>
  <inkml:trace contextRef="#ctx0" brushRef="#br0" timeOffset="9730.5838">3701 7604 106 0,'0'0'89'16,"14"18"-4"-16,15 23-61 15,8 28 1-15,11 14 0 31,8 15 2-31,-5 2-3 0,-6-10-1 16,-8-11 2 0,-11-23 0-16,-3-15-9 15,-9-24 1 1,-3-17-17-1,1-42 0-15,6-44 0 16,0-45 0 0,5-18 0-16,-5-3 0 0,1 20-19 31,-9 35 2-31,-2 35-113 15,-4 32-5-15,-4 22 5 16</inkml:trace>
  <inkml:trace contextRef="#ctx0" brushRef="#br0" timeOffset="9990.5994">4477 7919 164 0,'8'14'110'0,"0"17"-7"16,6 18-89-1,-3 6-1-15,11 4-5 16,-6 0 0-1,2-7-35-15,-4-4-1 16,-1-6-84 0,-13-12-10-1,-5-5 30-15</inkml:trace>
  <inkml:trace contextRef="#ctx0" brushRef="#br0" timeOffset="10130.6078">4585 8216 195 0,'26'-13'112'15,"11"-8"-5"-15,3-3-208 0,-3 4-3 32,-18 2-18-32</inkml:trace>
  <inkml:trace contextRef="#ctx0" brushRef="#br0" timeOffset="10814.649">4167 8431 182 0,'14'-7'122'32,"27"-20"-8"-32,25-14-105 15,13 3 0-15,6-8-94 16,-15 19-1-1,-4 6-36 1,-18 4-5-16</inkml:trace>
  <inkml:trace contextRef="#ctx0" brushRef="#br0" timeOffset="11324.6796">4736 7829 150 0,'0'-2'102'0,"0"2"-7"16,0 0-83-1,0 0 2 1,8 20 3-16,11 21 0 16,18 18 2-1,-8 14 1 1,-6-4-3-16,-8 7 1 0,-4-17-7 15,-8-14 0 1,1-18-8-16,-1-13 2 16,1-14-5-1,5-27 0 1,1-16 0-16,4-8 0 15,2 10-5 1,-2 10 2-16,4 24-1 16,11 7 1-16,5 34 4 15,17 8 0 1,6 0 2-16,-2-8 0 15,1-7-72 1,-9-6-1-16,-19-7-63 16,-22-10-15-1,-9-4 81-15</inkml:trace>
  <inkml:trace contextRef="#ctx0" brushRef="#br0" timeOffset="11594.6958">4510 8379 178 0,'0'18'111'16,"0"16"-5"-16,8 22-100 15,18 0 0 1,4 2-94-16,3-7-2 0,4-15-29 31</inkml:trace>
  <inkml:trace contextRef="#ctx0" brushRef="#br0" timeOffset="22421.3456">7115 6515 100 0,'0'0'103'0,"0"0"-6"31,0 0-56-31,0 0 1 0,6-11-20 31,3-13 0-31,5-11-13 0,5-10 0 16,-5-17-5 0,0-7 0-1,-9-4-1-15,-5-7 0 0,0 0 0 31,0 8 0-31,-8 11 0 0,-7 12 1 16,5 14-4 0,-5 12 0-1,11 9-6-15,0 6 1 16,4 4 0-1,0 4 1 1,26 0 4-16,12 0 1 16,28 0 0-16,19 0 0 15,37-17-1 1,26-7 1-16,31-1 0 15,13-5 1 1,8-5 3-16,-15-4 0 16,-14 2 1-1,-26 6 0-15,-24 0 2 16,-28 7 0-16,-31 0-2 15,-6 7 2 1,-26 5-8-16,-7 9 0 16,-13 0-3-1,2 3 1-15,-5 0 0 16,4 14 0-1,0 17 1 1,-4 7 0-16,5 10 3 16,-1 21 0-16,-4 1 1 15,0-5 1-15,-7-2-4 16,4-18 0-1,-4-15 0 1,0-12 0-16,4-7 0 16,3-11 0-1,7-15 0 1,5-19 0-16,0-18 0 15,7-10 0 1,-7 0 0-16,-4 3 0 0,0 4 0 16,-9 23 0-1,2 8 0 1,-4 17 0-16,-1 7 0 15,5 21 0 1,7 17 0-16,4 28 0 16,10 0 0-1,0 3 0-15,1-14 0 16,4-10 0-16,-1-14 0 15,0-11 0 1,-3-15 0-16,-1-5 0 16,8-25 0-1,-3-13 0-15,-9-14 0 16,2-14 0-1,-6 5 0-15,-2-2 0 16,-7 8 0 0,-12 26 0-16,2 9 0 15,3 20 0 1,2 7 0-16,9 28 0 15,2 27 0 1,7 11 0 0,5 3 0-16,3-7 0 0,-3-13 0 31,3-12 0-31,1-23 0 0,-5-21 0 15,16-4 0 1,-12-26 0 0,-3-19 0-16,-15-11 0 15,-12-5 0 1,-3 0 0-16,-11 9-2 15,-11 15 1 1,3 14-2-16,13 23 0 16,6 8 3-1,28 29 1-15,32 9 2 16,29-8 2-16,44-12-5 15,19-20 0 1,29-2 0-16,4-6 0 16,5-8 0-1,-5 4 0-15,-30 6-77 16,-29 4 0-1,-37 8-58-15,-48 12-13 16,-41-2 85 0</inkml:trace>
  <inkml:trace contextRef="#ctx0" brushRef="#br0" timeOffset="22901.3744">9785 6425 158 0,'0'24'110'16,"-4"21"-7"-1,4 27-79-15,0 12 0 16,0 6-8 0,0-8 0-16,0-12-10 15,7-22 1-15,-3-17-26 16,0-10 1-1,0-21-103-15,0-3-8 16,-4-36 15 0</inkml:trace>
  <inkml:trace contextRef="#ctx0" brushRef="#br0" timeOffset="23321.3996">9548 6529 104 0,'8'-12'111'15,"27"-1"-7"1,22-11-54-16,28 0-1 0,10 0-32 31,2 6 0-31,-15 12-14 0,-18 6 1 16,-24 6-1-1,-33 22 1 1,-14 10-7-16,-45 3 1 16,-18 4-4-1,-8-4 1-15,-5-12 2 16,17-8 0-1,18-8 1-15,16-6 1 16,32 7 12 0,14 10 1-16,38 3 5 15,18 12 1-15,19 0-13 16,-4 2 2-1,-15-7-7-15,-10-5 0 16,-20-6-50 0,-10-13 1-16,-11-2-83 31,-8-8-11-31,-4-4 49 0</inkml:trace>
  <inkml:trace contextRef="#ctx0" brushRef="#br0" timeOffset="23561.414">10325 6521 157 0,'8'0'116'31,"7"18"-8"-31,8 9-81 16,-2 11 0-16,5 11-13 15,0 3 1 1,-4-3-8-16,-3-1 0 0,0-4-34 31,-9-9 1-31,-5-7-98 16,-5-7-10-16,-5-15 25 15</inkml:trace>
  <inkml:trace contextRef="#ctx0" brushRef="#br0" timeOffset="23721.4236">10252 6781 189 0,'28'-3'119'16,"21"-4"-7"-16,14-4-118 15,1-3 1 1,-9-4-107-16,-14 1-8 15,-8-7 6 1</inkml:trace>
  <inkml:trace contextRef="#ctx0" brushRef="#br0" timeOffset="24081.4452">10725 6484 193 0,'19'10'132'0,"7"11"-8"15,11 10-100 1,-4 3 1-16,-7 5-19 0,-3 2 1 15,-20-6-7 1,-3-2 0 0,0-11 0-16,0-15 0 15,0-7 0 1,8-11 0-1,3-10 0-15,0 1 0 16,7 6 0 0,4 10 0-16,8 4 0 15,7 22 0-15,15 9 0 16,11 7 0-1,11-4-49-15,8 0 2 16,-1-9-85 0,-7-4-10-16,-21-11 45 15</inkml:trace>
  <inkml:trace contextRef="#ctx0" brushRef="#br0" timeOffset="25451.5274">7052 8639 172 0,'0'-3'105'0,"3"-4"-8"16,1 3-93-1,4 4 1 1,-5 17 5-16,4 31 1 0,1 26 2 31,-1 15 1-31,1 12-3 0,-8-4 1 16,0 3 1-1,4-2 0 1,-12-16-2-16,-7-2 1 16,4-19-9-1,0-8 2-15,7-16-5 0,1-9 0 31,3-11 0-31,3-9 0 16,23-4 0 0,14-4 0-16,27 0 0 15,27-4 0 1,39-10 0-16,34-6 0 15,42-15 0 1,40 0 0-16,25-10 0 16,23 7 0-16,17-8 0 15,24 3 0 1,3 4 0-16,7 4 0 15,0 5 0 1,-8-2 0-16,-21 11 0 16,-26-4 0-1,-42 8 0 1,-37 8 0-16,-46 6 0 0,-28 3 0 15,-36 0 0 1,-22 3 0-16,-23 3 0 16,-22 1 0-1,-15-4 0 1,-11 5 0-16,-7-6 0 15,4-2 0 1,-8 0 0 0,0 0 0-16,0 0 0 15,0 0 0-15,0-2 0 16,0-13 0-16,0 9 0 15,-19 3 0 1,-7 3 0 0,-7 0 0-16,-12 6 0 15,1 22 0 1,3 3 0-16,19 10 0 0,14 4 0 31,8 0 0-31,41-14 0 16,36-9 0-16,16-20 0 15,15-8 0 1,3-25 0-16,-26-18 0 15,-25 4 0 1,-39-3 0-16,-23 10 0 16,-58 1 0-1,-33 19-53-15,-25 10 1 16,-5 8-81-16,13 4-10 15,39 4 52 1</inkml:trace>
  <inkml:trace contextRef="#ctx0" brushRef="#br0" timeOffset="26611.597">11452 5532 42 0,'-8'0'87'16,"1"0"-2"-16,-5 0-33 16,-2 0-3-16,7 0-16 15,7 0 0-15,7 0 3 16,37 7-1-1,19-1-13 1,26 6 0-16,21-10-15 16,17 2 1-1,14-4-8-15,-4 0 0 16,0-4 0-16,-10-13 0 15,-17 0 0 1,-14-4 0-16,-18 4 0 16,-19 3 0-1,-22-4 0-15,-14 13 0 16,-12 1 0-1,-8 4 0-15,-3-4 0 16,0 4 0 0,-11 0 0-16,-4 0 0 15,-3 0 0-15,-8 0 0 16,-11 0 0-1,-4 8 0 1,-7 12 0-16,-4-3 0 16,-7 12 0-1,7 12 0 1,-6 6 0-16,9 15 0 0,19-9 0 31,23 10 0-31,7-20 0 0,40-11 0 16,34-15 0-1,12-17 0 1,24-17 0-16,2-21 0 15,-12-14 0 1,-27-11 0-16,-31 2 0 16,-42-1 0-1,-23 16-34-15,-47 15 2 16,-26 18-99-16,-4 13-7 15,7 0 24 1</inkml:trace>
  <inkml:trace contextRef="#ctx0" brushRef="#br0" timeOffset="27001.6204">11466 5661 172 0,'0'0'121'16,"20"0"-7"-16,31-4-104 15,30-4 0 1,11 5-123-16,8 3-6 0,4 0-3 31</inkml:trace>
  <inkml:trace contextRef="#ctx0" brushRef="#br0" timeOffset="42572.5562">15581 3439 166 0,'0'-4'115'0,"0"-3"-8"16,0-7-93-1,12 10 1-15,9 4-10 0,-2 0 0 32,7 22 2-32,-1 16 0 0,-3 10 4 31,5 18 1-31,-5-4 0 15,0 8 0-15,-3-12-4 16,-8-2 0 0,0-4-5-16,-3-8 1 0,-5-6-4 31,1-6 0-31,1-4 0 15,-5-15 0-15,0-5 0 16,0-2 0 0,0-6 0-1,3 0 0-15,-3 0 0 16,3-17 0-1,4-25 0-15,12-16 0 16,0-26 0-16,6-16 0 16,2-15 0-1,-2-2 0-15,-2 9 0 16,-12 26 0-1,-1 13-8-15,-2 20 1 16,-4 19-123 0,0 16-3-16,0 14-7 15</inkml:trace>
  <inkml:trace contextRef="#ctx0" brushRef="#br0" timeOffset="42932.5778">16221 3650 161 0,'0'0'107'15,"0"0"-7"-15,0 0-83 16,6 0 0 0,-6 17 3-16,6 15 0 15,2 16 0 1,-1 4 0-1,0-1-9-15,-3 5 1 0,4-7-10 32,-5-12 2-32,1 1-13 0,-1-6 2 15,1-9-69 1,-4-1-1-1,0-12-52-15,0-10-11 16,-7-4 78 0</inkml:trace>
  <inkml:trace contextRef="#ctx0" brushRef="#br0" timeOffset="43072.5862">16059 3955 200 0,'18'-11'127'16,"23"-3"-6"-1,17-10-117-15,10 0 0 16,-2 0-125-1,-6 0-5-15,-20-5-3 16</inkml:trace>
  <inkml:trace contextRef="#ctx0" brushRef="#br0" timeOffset="43482.6108">16533 3546 185 0,'8'14'126'16,"2"18"-6"-16,6 11-92 15,-6 17 0-15,-10 9-17 16,0 1 2 0,0-5-13-1,-15-16 0-15,8-16 0 16,3-11 0-1,4-22 0 1,0 0 0-16,30-28 0 16,-1-9 0-1,9-6 0-15,-5 8 0 0,-11 15 0 16,-7 20 0-1,-7 0 0 1,2 35 0-16,9 6 0 16,19 1 0-1,20-4 0-15,21-6 0 16,13-15-19-1,7-7 1-15,-6-6-112 16,-18-4-5 0,-20-12 6-16</inkml:trace>
  <inkml:trace contextRef="#ctx0" brushRef="#br0" timeOffset="59563.576">17174 3328 114 0,'-4'0'105'16,"-5"0"-10"-1,7 0-71-15,-2-7-1 16,4 0-14 0,6 5-1-16,22-3 0 15,20 2-1 1,7 3-5-16,4 0 1 15,8 3 0-15,-11 8 1 16,-8-4-23 0,-8-4-2-16,-10 0-86 31,-9 1-8-31,7-1 17 0</inkml:trace>
  <inkml:trace contextRef="#ctx0" brushRef="#br0" timeOffset="59843.5928">17111 3522 135 0,'0'4'107'15,"30"-1"-8"1,14 5-75-16,26-6 2 0,11-2-16 31,12 3 0-31,-10-3-11 16,-14 4 0-16,-2 3-84 15,-16 3-3 1,-6-3-27 0,-8-3-6-16</inkml:trace>
  <inkml:trace contextRef="#ctx0" brushRef="#br0" timeOffset="63773.8286">18344 3273 32 0,'-7'0'57'0,"-1"2"1"16,-3 3-36 0,7-2-1-1,4 1 0-15,0 3 0 0,23 3-2 31,21 7-1-31,3 4-13 0,10 0 2 16,-16 7 2 0,-1 3 1-1,-14 0 7-15,-14 4 2 16,-12 3-5-1,-8-11 1-15,-26-3-12 16,-9 1 1 0,-10-15-39-16,-6-10 0 15,-4 0-66 1,15-10-9-16,7-18 39 15</inkml:trace>
  <inkml:trace contextRef="#ctx0" brushRef="#br0" timeOffset="63943.8388">18289 3256 143 0,'22'-10'103'0,"8"-12"-6"16,17-2-101-1,9 4 1-15,3-1-94 16,-7 17-7-16,-15 4 11 31</inkml:trace>
  <inkml:trace contextRef="#ctx0" brushRef="#br0" timeOffset="64523.8736">18859 3280 31 0,'0'3'54'16,"3"8"3"-16,5 9-27 15,4 8 1 1,-2 3-4-16,5 0-1 16,-4 0-7-1,-4 1 2 1,1-8 2-16,0-1 1 15,-5-8 10 1,4-7 0-16,1-8-13 0,11-15 0 16,-1-27-19-1,4-10 0 1,4-6-25-16,-4 0 1 15,-3 9-97 1,-5 10-7 0,0 12 17-16</inkml:trace>
  <inkml:trace contextRef="#ctx0" brushRef="#br0" timeOffset="66323.9816">20689 3605 114 0,'0'0'79'16,"3"0"-4"0,1 4-71-16,-1 20 1 0,-3 0 8 31,0 3 2-31,-3-2 8 0,-4-4 0 15,-2-4 3 1,7-8 0 0,2 2-10-16,2-7 0 15,20-1-11 1,6-3 1-16,5 0-69 15,7 0-3 1,-10 0-55-16,-4 0-11 16,-7-20 74-1</inkml:trace>
  <inkml:trace contextRef="#ctx0" brushRef="#br0" timeOffset="66543.9948">20926 3618 123 0,'0'28'112'31,"0"10"-8"-31,-4 17-69 0,-7 11 1 16,7-3-21 0,0-5 0-16,4-17-7 15,0-5 1 1,0-11-23-1,0-12 0-15,0 1-105 0,4-14-7 16,6 0 9 0</inkml:trace>
  <inkml:trace contextRef="#ctx0" brushRef="#br0" timeOffset="66804.0104">21280 3799 201 0,'0'0'121'0,"31"0"-7"16,6-4-116-16,8-3 0 16,2 0-101-1,-6 0-5-15,-5 0-15 16</inkml:trace>
  <inkml:trace contextRef="#ctx0" brushRef="#br0" timeOffset="67134.0302">21365 3664 120 0,'9'20'102'16,"-2"12"-6"-1,0 12-60-15,1 9 1 16,-8-8-12-1,0-8 1 1,0-6-15-16,0-7 1 16,0-7-27-1,0-5 1-15,0-12-107 16,11 0-7-1,8-15 9-15</inkml:trace>
  <inkml:trace contextRef="#ctx0" brushRef="#br0" timeOffset="67854.0734">21914 3574 126 0,'0'0'90'16,"0"0"-3"-1,-6 0-75-15,-17 6 1 16,4 23 5 0,-2 12 1-16,2 14 2 15,0 4-1 1,11 7-6-16,8-7 0 15,8-7 1-15,22-12 0 16,11-11-1 0,11-15 0-16,6-14-13 15,-9 0 1 1,-9-18-11-16,-14-13 0 15,-22 0 4 1,-4 0 1 0,-33 13 4-16,-11 15 0 0,-8 3-15 31,4 10 1-31,14 14-106 0,16-2-6 15,18-3 4 1</inkml:trace>
  <inkml:trace contextRef="#ctx0" brushRef="#br0" timeOffset="68454.1094">20362 3425 162 0,'-7'3'105'16,"-11"4"-7"-16,0-3-86 31,6-1 1-31,12 1 6 0,26-4 1 31,48 0 6-31,52-7 1 0,66-10-13 16,49-1 1 0,48-2-15-1,3 3 0-15,-32-5 0 16,-41 5 0-1,-65 1 0-15,-41 1 0 0,-36 5-55 32,-36 3 2-32,-26 7-80 15,-15 0-10-15,-12 0 53 16</inkml:trace>
  <inkml:trace contextRef="#ctx0" brushRef="#br0" timeOffset="76985.6229">21244 2716 71 0,'0'-4'81'16,"0"1"-3"0,0-4-44-1,0-1-1-15,-7 3-14 0,-4-3 1 16,-8 4-16-1,4 2 1-15,-7 2-5 16,-1 0 0 0,-2 0 0-1,-1 10 0-15,4-1 1 16,-12 6 0-1,12-1 0-15,-4 3 1 0,-4 0-1 32,5 7 1-32,-1 4 0 15,0 7 0-15,0 6 0 16,7 8 1-1,5 2 0 1,6-2 1-16,4 6-1 16,4-10 1-1,0-3 4-15,19-4 0 16,7-10 5-16,4-11 1 15,7-13-1 1,3-4 0-16,12-7-4 16,8-18 0-1,-8-9-3-15,-12-1 0 16,-11 0-7-1,-17 8 1-15,-12 6-5 16,-15 14 0 0,-30 7 1-16,-3 4 0 15,0 20-47-15,11 6-2 16,21 2-67-1,16-7-11 1,23-12 55-16</inkml:trace>
  <inkml:trace contextRef="#ctx0" brushRef="#br0" timeOffset="80835.8539">22696 3234 194 0,'15'0'123'0,"14"0"-5"16,9 0-103-1,6-3 1-15,-3-7-11 31,3 6 0-31,-11 1-43 0,-7-1-2 16,-4 4-85 0,-7 0-8-16,-7 0 37 15</inkml:trace>
  <inkml:trace contextRef="#ctx0" brushRef="#br0" timeOffset="81075.8683">22663 3425 205 0,'19'0'133'15,"22"0"-6"1,21 0-113-16,12 0 1 16,7 0-124-1,-10 0-4-15,-19 0-25 16</inkml:trace>
  <inkml:trace contextRef="#ctx0" brushRef="#br0" timeOffset="85403.1282">15741 5342 130 0,'0'-8'110'15,"-4"-6"-8"-15,4-2-71 16,-4 3 1 0,4 8-26-16,0 5 1 15,0 0-9 1,0 14 1-16,0 38 5 15,0 7 1 1,0 14 1-16,0 0 0 16,0-1-1-16,-3-9 1 15,-1-16-3 1,4-4 0-16,0-19-18 15,0-11-1 1,0-13-101-16,4-3-8 16,10-35 9-1</inkml:trace>
  <inkml:trace contextRef="#ctx0" brushRef="#br0" timeOffset="85913.1588">15693 5286 51 0,'-12'0'85'16,"1"0"-2"-1,-4 0-30-15,1 0-1 0,2 0-24 31,4 0 1-31,8 0-12 0,8-7 0 32,25-6-1-32,23-5 1 15,11 5-10 1,3 9 1-16,4 4-8 15,-14 4 0 1,-16 23 1-16,-22 2 0 16,-15 14-4-16,-7 0 0 15,-29-6-6 1,-15-5 0-16,-8 6 3 15,-4-18 0 1,4-6 0-16,12-4 1 16,13-3 8-1,17 7 1-15,10 8 17 16,18 7 0-16,27 14-4 31,10-8 0-31,8-4-13 0,0 3 2 16,-7-3-39-1,-12-6 2-15,1-8-100 16,-12-4-7-1,-8-9 23 1</inkml:trace>
  <inkml:trace contextRef="#ctx0" brushRef="#br0" timeOffset="86403.1882">16284 5463 163 0,'0'-8'115'15,"0"8"-8"1,0-2-87-16,0 2 1 16,0 2-4-1,0 30 1-15,12-1-1 16,-1 8 0-1,0 2-10-15,-3 4 2 32,-1-8-9-32,-7-8 0 0,0 1 0 15,4-5 0 1,-4-5-38-16,4-8 1 15,-4-6-94 1,0-6-9 0,0 0 32-16</inkml:trace>
  <inkml:trace contextRef="#ctx0" brushRef="#br0" timeOffset="86583.199">16155 5692 177 0,'0'0'129'0,"7"-8"-7"15,24-2-92 1,5-3 0-16,12-2-28 15,-3-2 0 1,-5 3-95-16,-6 3-2 16,-12 5-38-1,-11-11-9-15</inkml:trace>
  <inkml:trace contextRef="#ctx0" brushRef="#br0" timeOffset="87033.226">16589 5342 193 0,'4'0'125'0,"2"0"-5"16,2 17-96 0,-1 14 1-16,1 7-14 15,-4 13 2-15,0 2-13 31,-4-8 0-31,0 3 0 0,0-12 0 16,0-13 0 0,0-9 0-16,0-10 0 15,0-4 0 1,11 0 0-1,7-22 0-15,8-1 0 16,-1-5 0 0,-2-1 0-16,-8 20 0 0,-8 6 0 31,0 3 0-31,-3 20 0 15,11 11 0-15,0 0 0 16,7 1 0 0,15-12 0-1,11 1 0-15,22-14 0 16,8-7 0-16,4 0-59 15,3-24 2 1,-11-4-76-16,-11-17-12 16,-11-27 60-1</inkml:trace>
  <inkml:trace contextRef="#ctx0" brushRef="#br0" timeOffset="102100.131">23248 3138 39 0,'0'0'78'16,"-8"0"-1"0,-2 0-29-16,-2 0-1 15,1 0-20 1,3-4 0-1,5 4-14-15,3-4 1 0,0 4-5 32,0 0 2-32,0-3 4 0,15-4 1 15,10 0-2 1,9-6 1-1,11 0-10-15,3 5 1 16,7 8-6 0,-10 0 1-16,-1 8 2 0,-19 18 0 31,-17 3 2-31,-8 2 0 15,-14-1-1 1,-16-2 1-16,0 0-6 16,15-12 0-1,8-2-3-15,7 1 0 16,11-1 3-16,12 6 0 15,6 9 2 1,-14 4 1-16,-15 2 0 16,0 3 1-1,-26-3-3-15,-11-4 0 16,0-7-20-1,3-10 1-15,9-11-73 16,13-3-1 0,12 0-22-1,15-13-6-15</inkml:trace>
  <inkml:trace contextRef="#ctx0" brushRef="#br0" timeOffset="102644.1638">23715 3127 173 0,'3'0'112'16,"-3"0"-6"-1,4 0-91-15,0 0 1 16,10 11 3-1,5 13 0-15,3 17-2 16,0 12 1 0,7-5-11-16,-1-3 2 15,-6-3-9-15,-4-11 0 16,-7-11 0-1,-7-6 0-15,-1-3 0 16,5-11 0 0,11-4 0-16,10-34 0 31,12-28 0-31,10-10 0 0,-3-10-61 15,-8 13 1 1,-6 7-74-16,-7 17-11 16,-13 2 64-1</inkml:trace>
  <inkml:trace contextRef="#ctx0" brushRef="#br0" timeOffset="111878.718">10640 2397 108 0,'0'0'95'15,"0"0"-5"1,-7-3-62-16,7 0-2 15,0-1-13 1,-4 4 2-16,0-3-13 16,4 3 0-1,0-4-2-15,0 4 0 16,30-3 4-16,7-4-1 15,11 3-1 1,9-2 0-16,4-2 0 16,6 4 0-1,-3 4 1-15,-5 0 0 31,-7 0 0-31,-8 0 0 0,1 0-2 32,-12 0 1-32,-3 0-2 0,-16 0 1 15,-3 4 0 1,-3 0 0-1,-4 0 0-15,3 2 1 0,-3 5-1 32,0 3 1-32,-1 0 0 0,1 2 0 31,-1 5 0-31,-3 1 0 15,4 8 1-15,-4-6 1 16,4 14 1 0,-4 1 0-16,0 2-1 15,0 0 0 1,0-2-1-16,0 0 0 15,0-6 0 1,0-1 1-16,0-13 0 16,-4 4 0-1,4-7 0-15,0 8 0 16,0 8 0-16,-4-1 1 15,4 3-2 1,0-2 1-16,0-1 0 31,0-4 0-31,0-6-1 0,0-7 1 16,0 0-4-1,0 0 0-15,0-4 0 16,0 1 0 0,0 3 0-1,0 2 0-15,0 5 0 0,0-7 0 16,0 0 0-1,0-3 0-15,0-5 0 16,0-2 0 0,0-2 0-1,0 3 0-15,0 2 0 16,0 0 0-1,0 3 0-15,0 7 0 0,0 0 0 32,0 4 0-32,0 0 0 15,-3-1 0-15,-1 2 0 16,1 2 0-1,-1 0 0 1,-4 0 0-16,5 11 0 16,-1-11 0-1,-4 3 0-15,2-2 0 16,1 3 0-16,-2-1 0 15,3 8 0 1,-3-5 0-16,2 9 0 16,-1-4 0-1,2 6 0-15,0-6 0 16,4-4 0-1,-4-3 0-15,1-7 0 16,3 3 0 0,-4-4 0-16,4-6 0 15,-4-3 0-15,1-1 0 16,-1-3 0-1,-3-1 0 1,3 6 0-16,-3-3 0 16,3-2 0-1,-1 3 0 1,2-6 0-16,-1 3 0 0,1-3 0 15,-5 6 0 1,4 0 0-16,-2 1 0 16,-2-1 0-1,-3 0 0 1,0-2 0-16,-4-1 0 15,0-4 0 1,0 3 0-16,-3 5 0 16,-4-1 0-1,-1-6 0-15,-2-4 0 16,-9 0 0-16,-14 0 0 15,-4-11 0 1,1 4 0-16,3-2-48 16,14 5 2-1,18-2-86-15,16-6-10 16,28-12 44-1</inkml:trace>
  <inkml:trace contextRef="#ctx0" brushRef="#br0" timeOffset="112448.7522">11733 2854 157 0,'0'-3'115'0,"0"-9"-7"16,0 6-92-1,0 0 0-15,0 6-12 16,0 0 0 0,0 30 9-16,-4 15 1 15,-3 21 5-15,-1 11 1 16,1 2-9-1,-5-6 0-15,6-7-10 16,-2-17 1 0,1-9-2-16,3-8 0 15,-4-16-47 1,5-8 2-1,-1-8-87-15,-3 0-9 0,-4-10 41 32</inkml:trace>
  <inkml:trace contextRef="#ctx0" brushRef="#br0" timeOffset="112718.7684">11518 3259 184 0,'0'0'129'0,"8"7"-6"16,9 21-95-16,6 9 1 15,0 5-21 1,2-5 2-16,-2-8-10 16,-1-12 0-1,0-14 0-15,7-3 0 16,5-13 0-1,-1-19 0-15,0-2-4 16,-14-8 1 0,4 8-126-16,-4 3-4 15,-5 4-12-15</inkml:trace>
  <inkml:trace contextRef="#ctx0" brushRef="#br0" timeOffset="113058.7888">12211 2671 163 0,'0'0'114'31,"0"0"-7"-31,0 14-81 0,0 17 0 31,0 10-2-31,0 18 0 0,0 3-13 16,7 4 1-1,-3-7-11 1,-1-7 2-16,1-4-3 16,-1-17 0-1,2-10-30-15,2-14 1 0,-3-7-101 31,0-20-8-31,-4-26 21 16</inkml:trace>
  <inkml:trace contextRef="#ctx0" brushRef="#br0" timeOffset="113308.8038">11896 2796 181 0,'8'-12'136'16,"29"-1"-7"-16,22-11-100 15,11 0 1-15,12-5-28 16,7 10 2 0,-7-3-4-16,-16 1 0 31,-14 8-26-31,-16 6 1 0,-13 0-105 31,2 7-7-31,-18 0 15 0</inkml:trace>
  <inkml:trace contextRef="#ctx0" brushRef="#br0" timeOffset="113528.817">12033 3048 171 0,'0'7'139'0,"11"7"-8"15,19-4-97 1,25-2 2 0,12-8-36-16,-1-5 0 15,1-5-11-15,-10 2 1 16,-10 6-120-1,-18 2-3-15,-6 0-5 16</inkml:trace>
  <inkml:trace contextRef="#ctx0" brushRef="#br0" timeOffset="113898.8392">12859 2792 194 0,'0'0'120'16,"-22"0"-6"-1,-19 0-106 1,-11 28 0-16,11-4-5 15,8 3 1-15,15 4 3 16,18 1 0-16,0 2-1 16,18-6 0-1,8-1 3 1,-8 0 0-16,-14 5-2 15,-4 6 2 1,-29-3-9 0,-16-1 0-16,1-6-11 15,3-7 1 1,11-11-31-16,12-10 1 0,18 0-82 15,0-10-9 1,14-18 27 0</inkml:trace>
  <inkml:trace contextRef="#ctx0" brushRef="#br0" timeOffset="114208.8578">13066 2857 140 0,'0'-3'104'0,"-4"3"-7"15,-17 0-75 1,-20 8 2-16,4 15-3 16,-1 9 0-1,8 6 4-15,20 3 1 16,10-6-11-1,22-4 1-15,29-14-16 16,20-9 0 0,3-8 0-16,-11 0 0 15,-6-5-17 1,-21 2 1-1,-9 3-114-15,-21 0-5 0,-6 0 4 32</inkml:trace>
  <inkml:trace contextRef="#ctx0" brushRef="#br0" timeOffset="119332.1653">12923 5595 18 0,'-6'0'57'16,"-1"-4"1"-16,-3 1-13 15,-5-4 0-15,4 3-23 16,3 1 1-1,4 0-22-15,4 3 0 0,4 0 3 32,22 0 2-32,15 0 3 15,12 0 2 1,9 0-2-16,-3 0 1 15,-7 0-5 1,-8-4 0-16,-14 0-3 16,-4 4 0-16,-15 0-2 15,-4 0 1 1,2 0-2-16,-6 0 1 15,0 0-1 1,5 0 1-16,2 11 0 16,2 15 0-1,7 10 1-15,-5 8 0 16,5 5 0-16,-1 18 0 31,0-6 0-31,4 16 0 0,1-2 0 31,-4 12 1-31,-4-4-1 0,-4 4 1 16,-8 0-2-1,1-5 1 1,-1-9 2-16,-3-3 0 16,0-9 3-1,0-1 2-15,0 1-3 0,0-1 0 16,0 1-4-1,-3 1 0 1,-1 5 1-16,1-6 0 16,3 9 6-1,0-1-1 1,0 7 1-16,0 4 1 15,0 3-2 1,0 0 1-16,0 7-3 16,-5-4 0-16,-1 8-3 15,-2-4 0 1,-7 7-1-16,4-11 0 15,-3-3 1 1,2-10 0-16,1-8 3 16,3-12 1-1,1 5 3 1,7-9 0-16,-3-11-1 0,-1 3 0 15,0-6-3 1,4-4 0-16,0 0-3 16,0 1 1-1,0 2-2 1,4-3 1-16,0 0-2 15,-4 0 0-15,3-3 0 32,-3 3 0-32,0-4 0 0,0-1 0 15,0-10 0 1,0 12 0-16,-3-7 0 15,-1 4 0 1,-3-8 0 0,-1-1 0-16,-4-6 0 15,-2 5 0 1,-8 2 0-16,-8-7 0 0,-18 4 0 31,-18 0 0-31,-27 0 0 16,-22 0 0-16,-11-1-130 15,-29-9-4 1,-4-4-13-16</inkml:trace>
  <inkml:trace contextRef="#ctx0" brushRef="#br0" timeOffset="120742.2499">14041 6363 189 0,'0'-4'115'16,"0"0"-6"-16,0 4-99 16,0 0 0-1,0 31 1-15,0 15 0 16,0 8-4-1,0 9 1-15,0-8-3 16,0-2 0 0,-3-5-38-16,-3-11 1 15,-1-5-94-15,-8-15-8 16,-3-10 30-1</inkml:trace>
  <inkml:trace contextRef="#ctx0" brushRef="#br0" timeOffset="120942.2619">13785 6924 177 0,'0'12'138'0,"22"2"-7"16,8 14-99 0,22-17 1-16,6-11-33 0,-2-7 0 15,-1-25 0 1,-10 9 0-16,-15-2-22 15,-8 4 2 1,-11 1-110 0,-3 3-6-16,-8 2 9 15</inkml:trace>
  <inkml:trace contextRef="#ctx0" brushRef="#br0" timeOffset="121382.2883">13929 7296 207 0,'0'0'132'0,"8"0"-6"15,-1 21-108 1,1 14 0-1,2 3-14-15,-3 7 2 16,1-3-6 0,-4-8 0-1,0-6-28-15,-4-7 1 0,0-11-103 16,-8-10-8-1,-17-3 19-15</inkml:trace>
  <inkml:trace contextRef="#ctx0" brushRef="#br0" timeOffset="121542.2979">13707 7372 212 0,'15'-10'135'16,"21"-3"-5"0,20-12-114-16,16-3 2 15,-6-3-25-15,-4 7 2 16,-18 4-100-1,-10 9-3-15,-19 4-29 16,-15 7-8 0</inkml:trace>
  <inkml:trace contextRef="#ctx0" brushRef="#br0" timeOffset="121752.3105">13741 7649 188 0,'0'0'134'0,"17"4"-9"0,17-4-99 31,7 0 1-31,22-7-29 0,-7-14-1 16,-5-2-100-1,1-5-3-15,-7 0-29 16,-4 3-8-16</inkml:trace>
  <inkml:trace contextRef="#ctx0" brushRef="#br0" timeOffset="122012.3261">14289 7415 190 0,'-12'6'123'16,"-3"11"-6"-16,-3 1-99 16,11 7 0-1,7-5-7-15,0 3 1 0,18-1-5 31,4 2 0-31,-3 3-5 16,-12-2 1 0,-7 6-2-16,-3-3 1 15,-22-1-19 1,-3 1 2-16,7-15-103 15,9-9-2 1,12-4-10-16</inkml:trace>
  <inkml:trace contextRef="#ctx0" brushRef="#br0" timeOffset="122232.3393">14655 7328 154 0,'-7'0'126'15,"-19"17"-9"1,-15 10-76-16,7 8 1 0,-3 10-27 31,23-2 1-31,14-10-16 0,4-8 0 16,40-8 0-1,1-8 0 1,10-5-130-16,-3-4-4 15,-22 0-13 1</inkml:trace>
  <inkml:trace contextRef="#ctx0" brushRef="#br0" timeOffset="122782.3723">13814 8214 188 0,'0'0'128'16,"19"0"-6"0,25 0-101-16,12 0 0 0,11-3-33 31,3 3 0-31,-7 0-112 15,-15 0-7-15,-19 13 5 16</inkml:trace>
  <inkml:trace contextRef="#ctx0" brushRef="#br0" timeOffset="122942.3819">13844 8456 170 0,'22'3'122'15,"22"-3"-9"-15,31 0-93 16,18 0 0-16,-5 0-125 15,-7 0-3 1,-10 0-23-16</inkml:trace>
  <inkml:trace contextRef="#ctx0" brushRef="#br0" timeOffset="124062.4491">14826 7906 152 0,'0'-4'104'16,"3"1"-7"-1,5 3-84-15,2 0 1 16,2 9 0 0,4 19 0-16,-2 10 0 15,4 3 2 1,-3 9-3-16,-4-5 1 15,-3-1 0 1,-1-1 1 0,0-9-7-16,-2-7 1 0,-3-9-9 31,2-8 0-31,4-10 0 0,-1-3 0 15,12-32 0 1,-1-20 0 0,8-11 0-16,-4 4 0 0,1 3 0 31,-9 17 0-31,-7 11-24 0,-3 11 2 31,-4 6-108-31,0 7-7 16,0 7 13-1</inkml:trace>
  <inkml:trace contextRef="#ctx0" brushRef="#br0" timeOffset="124382.4683">15241 7961 141 0,'3'0'113'31,"1"11"-9"-31,3 13-67 0,-2 17-2 16,-3 4-13 0,-2 11 1-16,0-1-12 15,0-8 0 1,0-1-11-1,0-12 0-15,0-12-74 16,-2-8-2-16,-7-14-55 16,-4 0-11-16,-7-24 79 31</inkml:trace>
  <inkml:trace contextRef="#ctx0" brushRef="#br0" timeOffset="124532.4773">15129 8203 179 0,'8'-4'125'15,"21"2"-7"-15,20-2-101 16,2-3 1-16,1-7-77 15,-8 0-2-15,-17 0-62 16,-13-3-10 0,-10-15 66-1</inkml:trace>
  <inkml:trace contextRef="#ctx0" brushRef="#br0" timeOffset="124872.4977">15493 7906 192 0,'7'13'132'16,"0"11"-7"-1,1 19-100-15,-8 15 0 16,0-3-20 0,-8-3 2-16,-6-6-7 15,6-19 0 1,-2-13 0-16,5-14 0 31,5-14 0-31,0-17 0 0,15-4 0 16,0 10 0-1,7 12 0-15,0 13 0 16,12 7 0-1,2 14 0 1,12 6 0-16,8 9 0 0,-4-13-78 31,-4-3-1-31,-18-5-56 0,-4-8-14 16,-26-7 89-1</inkml:trace>
  <inkml:trace contextRef="#ctx0" brushRef="#br0" timeOffset="125552.5385">14710 8652 171 0,'0'4'130'16,"0"-4"-9"-1,13 0-87-15,34 0 0 16,45-7-24 0,31-13 1-16,21 2-11 15,1 1 0 1,-16 7 0-16,-29 6 0 15,-22 4-21 1,-30 0 2-16,-22 0-111 16,-15 6-6-16,-11 2 8 15</inkml:trace>
  <inkml:trace contextRef="#ctx0" brushRef="#br0" timeOffset="125962.5631">14910 8853 186 0,'0'0'124'16,"0"4"-7"-1,0 20-90-15,0 10 1 16,0 22-14 0,0 3 1-16,0 0-15 15,0-1 0 1,0-16 0-16,0-4 0 15,0-10 0 1,0-10 0-16,0-18-20 16,0 0 20-16,0 9-18 0,0-9-84 15,0-9-3 1,5-20-19-1,-2-9-6-15</inkml:trace>
  <inkml:trace contextRef="#ctx0" brushRef="#br0" timeOffset="126412.5901">14844 8961 157 0,'0'-7'124'0,"0"-7"-8"0,3-3-75 31,25 0-2-31,15-4-23 16,9 3 2-1,11 8-18-15,-3 6 0 0,-12 4 0 32,-20 18 0-32,-12 10 0 15,-16 5 0-15,-4 16 0 16,-22-11 0-1,26-38 0-15,0 0 0 0,-78 56 0 0,38-42 0 32,3-11 0-32,11-3 0 15,12 0 0 1,14-7 0-16,0 4 0 15,18 3 0 1,14 0 0-16,6 20 0 16,3 9 0-16,-16 1 0 15,-2-5 0 1,-13 9 0-16,2-5 0 15,-9-5-22 1,1-11 1-16,-4-3-109 16,0-6-6-1,0-4 10-15,0 0 126 0</inkml:trace>
  <inkml:trace contextRef="#ctx0" brushRef="#br0" timeOffset="126902.6195">15262 9169 247 0,'16'-4'134'16,"6"0"-4"-16,7-2-130 0,4 2 0 15,-11 0 0 1,-6 1 0-16,-2-1-42 16,-2 4 1-1,9-3-90 1,-2 0-10-16,-19 3 37 15,0 0 104-15</inkml:trace>
  <inkml:trace contextRef="#ctx0" brushRef="#br0" timeOffset="127842.6759">15326 9036 90 0,'0'0'102'16,"-5"-10"-8"-1,2 0-51-15,3 0 0 16,-4 2-19-1,4 8 0-15,0 0-3 16,0 26 0 0,0 4-3-1,0 22 0-15,-4 3-12 0,-6-3 1 16,-1 4-7-1,0-15 0-15,7-10 0 16,4-7 0 0,0-7-25-1,0-5 1-15,4-6-92 16,7-6-3-1,0-3-1 1</inkml:trace>
  <inkml:trace contextRef="#ctx0" brushRef="#br0" timeOffset="128292.7029">15515 9065 130 0,'0'-7'99'0,"3"7"-6"15,5 0-69 1,4 7 2-16,-2 17 4 16,4 11-1-1,5 6-5-15,-7 7 0 16,2 0-13-1,-7-2 1-15,-3-12-9 16,-1-13 0 0,2-7-2-16,2-14 1 15,1 0-2-15,2-25 0 16,9-5 0-1,4 2 0 1,-6 4 0-16,-1 14 0 16,-1 10 0-1,-1 0 0 1,12 19 0-16,11 10 0 0,19-9 0 31,3-6 0-31,14-7-77 0,2-7 0 16,-1 0-58-1,-15-21-13 1,-6-10 85-16</inkml:trace>
  <inkml:trace contextRef="#ctx0" brushRef="#br0" timeOffset="129182.7563">17789 5162 169 0,'0'0'114'0,"0"0"-6"16,0 0-76-16,14 0 0 15,27 0-8 1,11 0 0-1,14 0-21-15,1-4 2 16,-7 4-5 0,-12 0 0-1,-12 0-30-15,-10 0 1 0,-6 0-101 16,-10 4-8-1,-10-4 21-15</inkml:trace>
  <inkml:trace contextRef="#ctx0" brushRef="#br0" timeOffset="129382.7683">17889 5352 221 0,'29'0'134'0,"27"0"-4"16,25 0-118-1,5-3 2-15,-5 3-62 16,-14 0 1 0,-12 0-85-16,-21 7-10 15,-20-4 45 1</inkml:trace>
  <inkml:trace contextRef="#ctx0" brushRef="#br0" timeOffset="131837.9166">18947 4599 129 0,'0'0'99'0,"0"0"-6"0,0 0-70 32,4 0 1-32,4 12 4 15,7 23-1-15,3 7-2 16,0 10 0-1,5 17-11 1,-9-11 0-16,1 8-10 16,-4-13 2-16,1-12-6 15,-5 0 0 1,0-13 0-16,-3-11 0 15,0-3 0 1,0-10 0-16,4-4 0 16,2-7 0-1,8-25 0-15,13-26 0 16,-2-12 0-1,15-19 0-15,-3 2 0 16,-5 1 0-16,-13 16 0 16,-4 15 0-1,-11 20-39-15,-1 18 2 16,-3 10-94-1,-4 7-9 1,0 18 32-16</inkml:trace>
  <inkml:trace contextRef="#ctx0" brushRef="#br0" timeOffset="132157.9358">19588 4734 172 0,'4'0'120'15,"-4"0"-8"1,4 6-82-16,-1 21 1 15,-3 15-12 1,0 10 0-16,0 10-16 16,0 1 2-1,0-8-5-15,0-4 0 16,-3-16-12-1,-1-7 1-15,-3-17-119 16,-8-11-4-16,-4-4-2 16</inkml:trace>
  <inkml:trace contextRef="#ctx0" brushRef="#br0" timeOffset="132307.9448">19411 5000 209 0,'18'-8'129'0,"15"2"-5"15,23-5-117 1,4-3 0-16,-10 4-131 15,-4 0-4-15,-21-4-8 32</inkml:trace>
  <inkml:trace contextRef="#ctx0" brushRef="#br0" timeOffset="132677.967">19885 4743 219 0,'3'18'133'0,"2"16"-3"0,-5 12-116 31,0 12 1-31,-5 7-15 16,-13-16 0-16,3-1 0 15,4-19 0 1,7-23 0-1,4-6 0-15,7-17 0 16,9-18 0-16,14 4 0 16,-5 14 0-1,-3 9 0-15,4 8 0 16,-3 18 0-1,10 20 0-15,0 4 0 16,11-4 0 0,4-7-44-16,1-14 1 15,-5-7-89 1,-18-10-9-16,-22-7 40 15</inkml:trace>
  <inkml:trace contextRef="#ctx0" brushRef="#br0" timeOffset="133007.9868">18866 5477 156 0,'0'0'134'16,"16"0"-9"-1,24 0-85-15,37 0 1 16,43 0-34-1,39-7 1-15,37-10-8 16,15 6 0-16,-3 1 0 16,-27 2 0-1,-41 2 0-15,-35-1 0 16,-39 3-114-1,-37 4-2-15,-29 0-28 16</inkml:trace>
  <inkml:trace contextRef="#ctx0" brushRef="#br0" timeOffset="133394.0102">19155 5816 244 0,'0'0'133'16,"7"21"-4"-1,9 16-127-15,-2 18 1 0,16-2-3 31,-12 9 0-31,1-3 0 16,-8-10 0-16,0-8 0 16,-7-10 0-1,-1-10 0-15,1-11 0 16,-4-6-23-1,0-4 1-15,0-4-108 16,0-17-6 0,-14-13 11-16</inkml:trace>
  <inkml:trace contextRef="#ctx0" brushRef="#br0" timeOffset="133639.0251">18781 5895 239 0,'18'-7'133'16,"27"0"-4"-16,33-10-125 15,22-4 2 1,11-3-6-16,0 1 0 16,-15 1 0-1,-14 5 0-15,-15 6-27 16,-19 11 2-16,-11 0-105 31,-15 0-7-31,-11 4 15 0</inkml:trace>
  <inkml:trace contextRef="#ctx0" brushRef="#br0" timeOffset="133889.0401">18859 6183 220 0,'0'3'134'15,"3"4"-4"-15,27 3-117 16,19-6 1-16,32-4-14 16,8 0 0-1,4 0 0 1,-5 0 0-16,-18-4-45 15,-13 4 2 1,-14 0-88-16,-9 0-11 16,-12 0 41-16</inkml:trace>
  <inkml:trace contextRef="#ctx0" brushRef="#br0" timeOffset="134259.0623">19944 6034 204 0,'0'0'118'16,"-4"0"-7"-16,-18 0-101 15,-11 0 0 1,-12 14 8-16,-6 13 1 16,3-3-9-1,6 1 1 1,24-1-11-16,11-3 0 15,7-1 0 1,22 5 0 0,15-5 0-16,-8 1 0 0,-6-3 0 15,-12 9 0 1,-11-6 0-16,-11-1 0 15,-23 5 0 1,2-9 0 0,-9-2 0-16,7-6 0 0,4-8-3 31,19 0 1-31,11-4-111 0,0-14-5 31,11-5-23-31</inkml:trace>
  <inkml:trace contextRef="#ctx0" brushRef="#br0" timeOffset="134519.0779">20155 6020 210 0,'0'0'132'15,"-11"4"-5"-15,-22 16-110 16,7 11 0-16,-8 7-14 15,13 1 2 1,17-5-5-16,4 4 0 16,25-13 0-1,16-13 0-15,11 0 0 31,0-10 0-31,-11 6-28 0,-12-8 1 16,-6 0-103 0,-5 0-8-16,1-22 19 15</inkml:trace>
  <inkml:trace contextRef="#ctx0" brushRef="#br0" timeOffset="135069.1109">20847 5342 155 0,'0'0'133'16,"0"0"-9"-1,0 0-83-15,4 0 0 16,30 0-33 0,14 0 1-1,18 0-9-15,-6-8 0 16,-5 8-3-1,-6 0 2 1,-9 0-88-16,-6 0-2 0,-16 0-47 16,-14 0-10-1,-4 0 107-15</inkml:trace>
  <inkml:trace contextRef="#ctx0" brushRef="#br0" timeOffset="135229.1205">20878 5525 194 0,'0'3'137'16,"25"1"-7"-16,27-4-106 15,18 0 2 1,19 0-79-16,8-10 2 16,6-4-82-1,-3-7-10-15,3-16 51 16</inkml:trace>
  <inkml:trace contextRef="#ctx0" brushRef="#br0" timeOffset="136031.1691">22033 4636 84 0,'-3'0'98'16,"-5"0"-6"-16,-3 0-39 15,3 0-2 1,4 0-15-16,4 0 0 15,0 0-16 1,8 0 1-16,32 0-12 16,20-11 2-16,21 4-11 15,2 7 0 1,-3 4 0-16,-14 24 0 15,-24 3 0 1,-35 8 0-16,-7-2 0 16,-36 8 0-1,-17-14 0 1,8-7 0-16,6-14 0 0,24 2 0 15,11 1 0 1,4 1 0-16,11 7 0 16,7-1 0-1,1 8 0 1,-15 3 0-16,-4-8 0 15,-23 14 0 1,-2-13 0 0,-5-7 0-16,4-7-48 15,7-10 1-15,12 0-85 16,7-25-10-16,3-16 45 15</inkml:trace>
  <inkml:trace contextRef="#ctx0" brushRef="#br0" timeOffset="136331.1871">22596 4734 247 0,'3'0'134'15,"9"16"-4"1,3 26-130-16,-1 9 0 15,-10 8 0 1,0 3 0-16,-4-13 0 16,0-11 0-1,6-21 0-15,14-17 0 16,13-27 0-16,11-26 0 15,4-15 0 1,12-11 0 0,-5 5-26-16,-18 19 1 15,-14 20-105 1,-15 18-7-1,-8 17 15-15</inkml:trace>
  <inkml:trace contextRef="#ctx0" brushRef="#br0" timeOffset="136591.2027">21930 5283 225 0,'0'3'134'0,"21"-3"-4"15,39 0-120 1,43 0 2-16,46 0-12 16,21 0 0-16,0-13 0 15,-7-6 0 1,-22 10-112-16,-25 2-2 15,-28 4-29 1</inkml:trace>
  <inkml:trace contextRef="#ctx0" brushRef="#br0" timeOffset="137111.2339">22074 5971 227 0,'0'11'133'16,"0"24"-3"-1,0 16-120-15,0 11 1 16,11 4-11-16,0-1 0 15,0-12 0 1,-1-18 0-16,6-11-23 16,-12-24 1-1,-4-3-108-15,-7-43-6 16,-27-23 11-1</inkml:trace>
  <inkml:trace contextRef="#ctx0" brushRef="#br0" timeOffset="137291.2447">21626 5864 224 0,'11'-3'134'15,"37"-4"-4"1,21-4-119-16,28-3 1 16,18 1-12-1,-4-1 0 1,0 4-8-16,-25 2 2 0,-16 8-123 31,-15 0-5-31,-24 0-7 0</inkml:trace>
  <inkml:trace contextRef="#ctx0" brushRef="#br0" timeOffset="137531.2591">21663 6390 247 0,'0'6'134'0,"33"2"-4"15,25 2-130 1,28-3 0-16,25-3 0 16,1-1 0-1,-5 1-57-15,-18 3 2 16,-18-1-78-1,-13 1-11-15,-20-7 57 16</inkml:trace>
  <inkml:trace contextRef="#ctx0" brushRef="#br0" timeOffset="137871.2795">22878 6138 154 0,'-23'0'123'16,"-29"0"-8"-16,-3 14-88 15,-8 5 0 1,10 6-17 0,24 7 0-16,33-5 4 15,11 11 0 1,29-3-7-16,7 7 0 0,-5-8-6 31,-21 4 1-31,-25-4-2 16,-7 5 0-16,-37-8 0 15,-8-11 0 1,-1-6 0-16,9-14 0 0,22 0-47 31,11-2 1-31,11-16-86 16,37-7-10-1,15-6 44-15</inkml:trace>
  <inkml:trace contextRef="#ctx0" brushRef="#br0" timeOffset="138101.2933">23282 6228 200 0,'-22'4'136'15,"-24"19"-6"-15,-9 19-108 16,4 2 1 0,21 1-23-16,30-3 0 15,18-8 0 1,45-6 0-1,18-3-49-15,9-11 2 16,-12-11-85 0,-27-3-10-16,-18 0 45 0</inkml:trace>
  <inkml:trace contextRef="#ctx0" brushRef="#br0" timeOffset="138691.3287">22007 5913 184 0,'0'0'129'31,"0"0"-6"-31,0-4-95 0,0 4 1 31,0-4-21-31,0-2 2 0,0-2-10 16,0 5 0-1,0 0 0 1,0 3 0-16,0 0 0 16,0 20 0-1,0 19-33-15,0 6 2 0,0 14-100 31,0-4-7-31,15-20 23 16</inkml:trace>
  <inkml:trace contextRef="#ctx0" brushRef="#br0" timeOffset="188307.3072">9329 12497 87 0,'0'4'76'16,"0"2"-3"-16,0 5-54 15,0 13-1 1,0-7 7-16,0 0-1 15,0-2 6 1,0-5 3-16,4-3-5 16,-4-5 1-1,7-2-18-15,1-5 1 16,7-20-13-1,-1-3 1 1,5-6-5-16,3 13 1 0,0 0-4 31,-3 10 0-31,3 11 3 0,3 0 0 16,3 28 5-1,-3 4 0 1,1 5 2-16,0-2 0 0,-8-7 10 31,-7-11 0-31,5-6 5 0,-6-11 1 31,1 0-10-31,4-11 0 16,11-17-7 0,-1-13 1-16,2-4-6 15,-1 6 2 1,-8 12-5-16,8 11 1 15,-4 11 0-15,-3 5 1 16,4 28 4 0,-5 14 0-16,4-1 3 15,-7 0 0 1,-4-6 5-16,-4-17 1 15,5-8-2 1,2-10 1-16,1 0-7 16,4-14 0-1,-4-3 0 1,4 0 0-16,6 2 0 0,1 13 0 15,14 2 0 1,20 6 0-16,14 2-15 16,7-5 1-1,1-3-116 1,-12 0-3-16,-14-7-2 15</inkml:trace>
  <inkml:trace contextRef="#ctx0" brushRef="#br0" timeOffset="189047.3516">9204 12714 174 0,'0'-2'114'16,"0"-10"-6"-1,0 2-100-15,-23-7 1 31,-13 3-8-31,-5-3 1 0,-15 0-1 16,-15 6 1 0,8 5-1-16,1 3 0 15,2 3 0 1,16 0 1-1,7 0-2-15,17 0 0 0,10 0-2 32,6 0 1-32,4 0 0 0,0 0 0 31,12 9 2-31,3 11 0 15,-5 12 2-15,1 16 0 16,4 15 0 0,-11 24 0-16,-4 17 0 15,-4 20 0 1,-22 21 4-16,3-3 0 15,-2 4 5 1,3-25 1-16,0-11-2 16,6-27 1-1,6-25-8-15,2-22 2 16,5-19-46-16,3-14 1 15,0-3-92 1,7-10-9-16,7-18 34 31</inkml:trace>
  <inkml:trace contextRef="#ctx0" brushRef="#br0" timeOffset="189717.3918">8618 13752 113 0,'0'0'76'0,"0"0"-2"16,0 0-67-16,0 0 2 15,0 22 9 1,0 15 0-16,0 23-1 16,0 12 0-1,0 15 0-15,-12-1 3 16,-2 10-4-1,-12-4 1-15,-3-3-3 16,-8-10 0-16,0-3-5 16,-1-17 1-1,9-10-5-15,6-14 0 16,9-8-1-1,6-13 1 1,8-7 2-16,12 0 1 16,32-4-3-1,31 0 1 1,20 2-6-16,28-5 0 0,10 2 0 15,0 2 0 1,5 3 0-16,-9 0 0 16,-10-1-10-1,-12 6 2 1,-7-10-122-16,-15-2-3 15,-4 3-7 1</inkml:trace>
  <inkml:trace contextRef="#ctx0" brushRef="#br0" timeOffset="191396.4937">10280 12610 108 0,'0'-2'82'0,"0"-1"-2"16,9-5-62-1,16 2 1-15,34-9 4 16,20 1-1 0,17 4-9-16,11 0 0 15,0-4-7 1,-11 7 0-1,-5 0 1-15,-29 4 0 0,-14-4 8 32,-22 4 0-32,-11 3-6 0,-8 0 0 15,-3 0-16 1,-4 0 1-1,0 0 0-15,0 13 0 16,-4 28 4 0,4 14 1-1,0 15 1-15,0 23 1 0,7 1 1 16,4-4 0-1,-3-11 1-15,-4-23 1 16,-1-15 2 0,1-16 0-1,-4-11 4-15,0-7 1 16,0-5-1-1,0-2 1-15,0 0-8 16,0 0 1-16,0 0-6 16,0 4 1-1,0-4 0-15,-11 4 0 16,-8 3 1-1,-3 2 1-15,-11 3-2 16,3 8 0 0,5-6-5-16,6 0 1 15,7-8 2 1,12 2 1-16,0-4 6 15,33 2 0-15,13-2-3 16,9 3 0 0,-7-4-4-1,-3 3 0-15,-16 5 1 16,-6-1 1-16,-16 8 3 31,-7-1 0-31,-4 14 0 0,-26-6 0 31,5 2-1-31,-17 4 1 0,6 0-1 16,-1 0 0-1,4 1-4 1,3-8 0-16,12-4 3 16,10-6 0-1,8-4 5-15,10 2 1 16,21-2-4-1,2-6 1-15,4-4-4 16,-4 0 0-16,-11 0-3 16,1 0 1-1,-12 0 1-15,-7 3 0 16,-4 7 4-1,0 7 0-15,-11 11 0 16,-20-3 1 0,-2-5-3-16,0 1 0 15,3-1-3-15,12-9 1 16,11-1 2-1,7-3 0-15,0-4 1 16,19-3 0 0,14 4-4-16,0 4 1 15,-7 4 4 1,3 23 0-16,-14 17 4 15,-7 21 1 1,-8 13-4-16,0 4 1 16,0 4-4-1,3-14 0 1,-3-5 0-16,0-15 0 0,0-5-48 31,8-21 1-31,-1-2-85 0,-7-19-10 16,0-13 45-1</inkml:trace>
  <inkml:trace contextRef="#ctx0" brushRef="#br0" timeOffset="191826.5195">9425 14759 129 0,'0'4'106'16,"12"-1"-7"-16,17-3-60 0,30 0 1 15,30 0-6 1,26-3 1-16,41-14-21 15,15-4 1 1,32 4-15 0,-3 2 0-16,-4 9-8 15,-26 6 1 1,-22 0-116-16,-21 4-4 0,-20-2-11 31</inkml:trace>
  <inkml:trace contextRef="#ctx0" brushRef="#br0" timeOffset="193836.6401">10955 12403 63 0,'-6'0'74'16,"-3"-6"-1"-16,2 6-50 15,3 0 0 1,4 0-4-16,42 0 2 16,35 3 0-1,33-3 2-15,50 0-4 16,2-14 1-16,2-4-1 15,-19 1-1 1,-23 0-4-16,-33 4 0 16,-26 5-2-1,-22 2 0 1,-16-1-1-16,-17 3 0 15,-4 4-7 1,-1 0 1 0,-3 0-13-16,0 0 1 0,0 0-2 15,0 0 1 1,8 14 6-16,2 10 0 15,5 10 2 1,4-2 0 0,-1 2 3-16,-3-6 1 15,0-11 7 1,-7-7 0-16,2-10-2 15,5 0 1 1,8-17-10-16,0-14 0 16,-2-7 0-16,1-3 0 15,-2 2 0 1,-6 16 0-16,-6 5-7 15,2 12 1 1,-2 6 1-16,3 10 0 16,7 25 6-1,1 16 0-15,-1-2 4 16,12-8 0-16,-4-10 0 15,0-10 1 1,0-14-6 0,3-7 0-16,0-7 0 15,5-20 0-15,-8-14 0 31,-3-8 0-31,2 0 0 0,-6 4 0 16,-8 18 0 0,-7 9 0-16,-1 18 0 15,1 14 0 1,3 27 0-1,1 14 0-15,2-2 0 16,10-12 0 0,5-16 0-16,12-19 0 0,4-2 0 31,0-29 0-31,-4-13 0 15,-11-10 0-15,-8-1 0 16,-10 1 0 0,-4 10 0-16,-4 22 0 0,0 2 0 31,3 9 0-31,8 5 0 15,11 0 0 1,19 5 0-16,22-5 0 16,26 0 0-1,11-8 0-15,23-13 0 16,2-3 0-16,9 3 0 15,-16 4 0 1,-4 10-22-16,-20 7 2 16,-13 0-110-1,-19 7-6-15,-16 6 9 16</inkml:trace>
  <inkml:trace contextRef="#ctx0" brushRef="#br0" timeOffset="194776.6965">11117 14804 203 0,'8'0'121'15,"40"-7"-6"-15,34-10-100 16,52-11 0-1,51 1 0 1,49-11 0-16,24 7-10 16,34 3 2-16,5 0-7 31,-11 15 0-31,-20-4 0 0,-35-1 0 31,-47 7 0-31,-54 4 0 0,-53 5 0 16,-29 2 0-1,-25 0 0 1,-16 0 0-16,-7 0 0 15,0 0 0 1,-7 0-7-16,-4 0 1 0,3 0-5 31,4 0 0-31,4 0 4 16,0-5 0-16,0 2 12 15,4 0 0 1,1-1 3-16,-5 4 0 16,0 0-8-1,-5 0 0-15,-10 10 3 16,4 11 1-1,11 3 2-15,0 4 0 16,45-7-5 0,24-6 2-16,20-15-3 15,1-8 0-15,-9-20 0 16,-29-2 0-1,-30-6 0-15,-22 2 0 32,-48 2-44-32,-30 9 2 0,-10 3-90 31,-5 2-9-31,7 0 39 0</inkml:trace>
  <inkml:trace contextRef="#ctx0" brushRef="#br0" timeOffset="195412.7349">14303 12075 108 0,'-11'0'81'0,"-4"3"-3"16,-7 15-62-1,8 16 1-15,14 1 20 16,3-2 1 0,42-10 1-16,18-17-1 15,8-6-17 1,-1-21 0-16,-19-10-13 15,-26-7 1 1,-17-7-17-16,-8 7 2 16,-30 6-64-16,-17 12-2 15,-2 14-56 1,8 6-14-16,20 9 74 15</inkml:trace>
  <inkml:trace contextRef="#ctx0" brushRef="#br0" timeOffset="196012.7709">15841 12739 192 0,'0'0'110'16,"0"0"-5"-16,0 14-102 15,0 31 0 1,0 24 5 0,0 28 0-16,0 3-1 15,-8-2 0 1,-3-13-3-1,-1-23 1-15,2-16-8 16,6-22 1 0,1-14-102-16,3-10-3 0,-4-41-19 15</inkml:trace>
  <inkml:trace contextRef="#ctx0" brushRef="#br0" timeOffset="196412.7949">15489 12812 166 0,'0'-8'119'0,"33"-2"-8"16,34 0-84-16,25-1 0 15,30 5-15 1,16 6 0-16,-17 0-13 15,-13 17 0 1,-37 17 3-16,-35 5 0 16,-29 9 2-1,-17-14 0-15,-37 5-5 16,-22-19 1-1,-8-6-2-15,2-10 1 16,20-4-4 0,18 0 1-1,30 7 6-15,7 16 0 0,44 9 6 31,15 13 0-31,12 4-16 0,-4 2 0 16,-16 9-82 0,-6-5-3-1,-15-4-34-15,-4-10-8 0</inkml:trace>
  <inkml:trace contextRef="#ctx0" brushRef="#br0" timeOffset="197032.8321">16755 13396 98 0,'0'-4'89'0,"-4"-2"-5"15,-14-1-70 1,-5 3 0-16,-10 4-13 16,4 11 1-16,-1 9 7 15,5 12 2-15,21 2 13 16,4-2 1-1,29-11-3 1,12-15-1-16,3-6-15 16,1-9 1-1,-8-20-4 1,-8-5 0-16,-14 5-1 15,-7 5 1 1,-4 14-6-16,-4 10 1 0,0 0 2 16,3 22 0-1,8 12 6 1,8 4 1-16,0-10-6 15,-2-9 0 1,3-11-51-16,2-8-1 16,-4-20-66-1,1-19-11-15,-9-23 51 16</inkml:trace>
  <inkml:trace contextRef="#ctx0" brushRef="#br0" timeOffset="197372.8525">17033 13075 166 0,'0'0'116'15,"8"9"-7"-15,2 26-89 16,1 10 1-1,1 11-8-15,-5 13 0 32,-7 0-4-32,0 3 1 0,0-12 0 15,0-19 0 1,0-17-4-16,0-16 2 15,0-8-8 1,12-14 0 0,6-17 0-16,8-1 0 0,11 1 0 31,-8 14 0-31,5 9 0 0,-5 8 0 15,-10 12 0 1,-8 22 0 0,-11 8 0-16,-4 3 0 15,-26-4-7 1,-2-4 1-16,-2-6-123 15,8-16-5 1,-3-15-7-16</inkml:trace>
  <inkml:trace contextRef="#ctx0" brushRef="#br0" timeOffset="198476.9189">15633 12472 106 0,'0'0'105'16,"0"0"-7"-16,0 0-56 15,0 0 1 1,0 0-7-16,0 0 1 0,4 0-16 31,-4 0 2-31,0 0-23 16,4-7 0-1,3-17 0-15,7-20 0 16,13-19 0-16,2-17 0 15,0-9 0 1,1-12 0-16,-7 8 0 16,-5-1 0-1,-10 11 0-15,-5 11 0 16,-3 17 0-1,0 13 0-15,0 11 0 16,0 13 0 0,0 8 0-16,0 6 0 15,0 4 0-15,0 0 0 31,0 0 0-31,0 0 0 0,0 0 0 32,0 0 0-32,0 0 0 0,-11 0 0 15,-11 0 0 1,-22-10 0-1,-24 1 0-15,-23-5 0 16,-13-1 0 0,-23 5 0-16,3-1 0 0,-4 4 0 31,14 4 0-31,25 3 0 15,23 0 0 1,21 0 0-16,23-3 0 16,10-1 0-1,9 4 0-15,3 0 0 16,0 0-51-16,7 0 1 15,16 0-82 1,2 0-11-16,8 0 50 16</inkml:trace>
  <inkml:trace contextRef="#ctx0" brushRef="#br0" timeOffset="198766.9363">14918 11296 204 0,'-15'0'118'15,"-11"0"-6"-15,-22 0-107 16,-7 25 1 0,-12-2 2-1,1 9 1-15,6-5-5 16,20-3 1-16,6 0 3 31,23 5 1-31,11-2 0 16,18 5 1-16,37-5-20 15,14 4-1-15,11 0-119 16,16 1-4-1,0-2-1 1</inkml:trace>
  <inkml:trace contextRef="#ctx0" brushRef="#br0" timeOffset="199997.0101">14451 12525 177 0,'0'-4'106'0,"0"1"-6"16,-7 3-102-1,-14 0 2-15,-9 10 0 16,-1 24 2 0,-2 5 1-16,19 6 0 15,9-18 9 1,5 0 0-16,16-15 1 15,18-12 0 1,2-8-6-16,1-20 0 16,-7 1-3-16,-9-4 0 15,-5 0-5 1,6 13 0-1,0 15 2-15,3 3 0 16,21 7-2 0,-1 13 1-1,2 5-112-15,-6-9-3 0,-8-1-17 16</inkml:trace>
  <inkml:trace contextRef="#ctx0" brushRef="#br0" timeOffset="200617.0473">14810 14337 184 0,'0'-4'108'0,"0"4"-5"16,0 0-96-1,0 12 0-15,0 19 4 16,8 18 1-1,-4 2-3 1,3-6 1-16,-3-8 7 16,-4-15 0-1,4-13-5-15,3-9 2 0,8-2-14 31,3-23 0-31,15-5 0 16,5 9 0-16,7 7 0 16,-5 14 0-1,-14 0 0-15,-19 24 0 0,-7 13 0 31,-29 5 0-31,-15-4-9 16,-11-10 1 0,2-7-121-16,5-17-5 15,7-4-6 1</inkml:trace>
  <inkml:trace contextRef="#ctx0" brushRef="#br0" timeOffset="201727.1139">11981 11525 120 0,'0'-4'102'0,"26"-3"-7"16,22-7-70-1,15 0 1-15,15 4-19 16,3 3 1-16,-10 7-5 15,-27 0 0 1,-26 21-1-16,-18 20 1 16,-36 14 1-1,-15 1 0-15,-6-8 6 16,13-6 0-1,26-18 6-15,18-9 0 16,44-13-10 0,37-2 0-1,27-2-92-15,10-13-1 0,-10-2-40 31,-34 3-8-31</inkml:trace>
  <inkml:trace contextRef="#ctx0" brushRef="#br0" timeOffset="202357.1517">9251 11739 138 0,'0'-7'87'0,"0"0"-5"0,0 4-81 16,0 3 1-1,0 24 12 1,-7 15 0-16,-4 2 19 15,11 0 0 1,0-17-2-16,18-10 0 16,22-11-39-1,17-3 0-15,6-10-115 16,7-13-7-16,-11-16 7 15</inkml:trace>
  <inkml:trace contextRef="#ctx0" brushRef="#br0" timeOffset="202517.1613">9537 11754 165 0,'-9'23'109'0,"3"19"-7"16,-5 16-90 0,0 15 0-16,11 11-21 15,0 8-1 1,11 3-97-16,22 5-6 15,12-7 7 1</inkml:trace>
  <inkml:trace contextRef="#ctx0" brushRef="#br0" timeOffset="203257.2057">11859 13227 150 0,'0'-4'86'31,"-15"4"-5"-31,-11 0-80 15,0 24 0-15,-4 26 18 16,5 22-1 0,13 24-1-1,12 5 0-15,8-14 12 16,29-15 0-16,11-38-3 15,11-31 0-15,1-9-21 16,-16-35 1 0,-11-15-6-1,-18 8 0-15,-15 6 0 16,-7 18 0-1,-30 20-20-15,-4 12 2 16,-3 30-96 0,18 6-2-16,26 15-10 15</inkml:trace>
  <inkml:trace contextRef="#ctx0" brushRef="#br0" timeOffset="206367.3923">17699 12980 67 0,'-17'-2'87'0,"-3"2"-5"16,-6-4-41-16,-3 4-3 15,18 0-22 1,7 0 0-16,4 0-10 16,21 0 0-1,36 0-2-15,10 0 1 16,3-3-44-1,-4 3 0-15,-6-3-63 16,-4-1-6 0,-16-9 42-1</inkml:trace>
  <inkml:trace contextRef="#ctx0" brushRef="#br0" timeOffset="206537.4025">17658 13082 129 0,'4'0'98'0,"26"0"-8"15,33 0-79 1,8 0-1-16,16-7-76 16,7-4-3-16,-9 5-32 15,-7-6 0-15</inkml:trace>
  <inkml:trace contextRef="#ctx0" brushRef="#br0" timeOffset="206857.4217">18407 12763 137 0,'0'17'95'16,"0"19"-6"0,0 12-80-16,0 13 1 15,-4 6-2-15,-3-1 0 16,3-8-9-1,0-16 0 1,4-11-19-16,0-15-1 16,0-12-73-1,0-4-7 1,0-20 16-16</inkml:trace>
  <inkml:trace contextRef="#ctx0" brushRef="#br0" timeOffset="207247.4451">18110 12767 113 0,'0'-4'94'31,"16"-6"-4"-31,20 0-66 0,24-1-1 31,29 5-12-31,7 6 2 16,0 0-12-16,-10 3 0 15,-28 17-8 1,-24 8 1-16,-27-1 0 16,-10-2 0-1,-35-1 5-15,-5-10 0 16,-14-3 1-1,6-8 0-15,10-3-4 16,12 0 0 0,10 7 9-16,19 6 0 15,3 15 7 1,31 14 2-16,11-1-8 16,13-3 2-16,-6-4-21 31,-4-2 1-31,-7-18-90 0,-7-11-8 15,-5-3 10 1</inkml:trace>
  <inkml:trace contextRef="#ctx0" brushRef="#br0" timeOffset="207467.4583">18899 12835 109 0,'5'0'95'31,"-5"8"-6"-31,3 16-61 16,4 10-1-16,4 16-10 15,-3 8-1 1,0 1-8-16,-2 3-1 0,-2-7-23 31,-4-17 1-31,0 4-90 16,0-24-7-16,-4-12 12 15</inkml:trace>
  <inkml:trace contextRef="#ctx0" brushRef="#br0" timeOffset="207627.4679">18699 13099 150 0,'8'0'104'0,"22"-3"-7"16,18 3-91 0,18-4 2-16,-6-4-60 15,-6 2-1 1,-9-12-49-16,-11-6-6 15,-12-14 58 1</inkml:trace>
  <inkml:trace contextRef="#ctx0" brushRef="#br0" timeOffset="207977.4889">19122 12753 162 0,'19'0'111'16,"10"27"-6"0,8 11-89-16,3 11-1 15,-13 13-5 1,-13 1 0-1,-14-5 0-15,0-7 1 0,-14-12 6 16,5-15 0 0,3-16-4-16,6-8 1 15,0-8-14 1,0-19 0-1,0-9-8-15,3 17 1 16,13 1-1 0,5 14 1-16,20 4 9 15,4 18 1 1,7 3 2-16,18 3 1 15,1-3-65-15,7-7-1 16,-1-4-72 0,-3-6-12-16,-3-4 67 15</inkml:trace>
  <inkml:trace contextRef="#ctx0" brushRef="#br0" timeOffset="229209.434">10071 16537 3 0,'0'-2'0'15,"0"-2"0"-15</inkml:trace>
  <inkml:trace contextRef="#ctx0" brushRef="#br0" timeOffset="229479.4394">10085 16433 169 0,'0'-2'116'0,"0"2"-6"15,0 0-98 1,0 0 0 0,0 0-10-16,0 17 1 0,0 7 7 31,0 17 1-31,0 8 4 0,0 20 0 15,0 4-4 1,3 3 0 0,-3-14-7-16,0-3 1 15,0-24-22 1,-3-8-1-16,-1-9-111 15,0-12-6 1,-2-6 8-16</inkml:trace>
  <inkml:trace contextRef="#ctx0" brushRef="#br0" timeOffset="230309.456">10011 16410 113 0,'0'0'90'16,"-4"0"-4"-16,4 0-79 15,-4 0-1-15,-3 0-6 16,-9 4 0-1,-2 15 6-15,4 10 0 16,-1-9 7 0,7 1 0-1,5 0 31-15,3-14-2 16,0-3-10-1,0-4 0 1,0-11-32-16,18-19 0 0,1 5 3 16,2 1 0-1,-5 3-8-15,-5 11 1 16,-4 10-2-1,4 0 1 1,1 0-40-16,7 6 0 0,13 15-82 31,5-4-9-31,4-6 49 0</inkml:trace>
  <inkml:trace contextRef="#ctx0" brushRef="#br0" timeOffset="231379.4774">9922 16292 106 0,'-3'-4'87'31,"-5"2"-3"-31,-6-1-74 16,-2-1 1-16,-6 4-13 15,-9 4 1 1,3 8-2 0,-10 9 1-16,1 7 1 15,4 6 1-15,-3 2 0 16,2 5 0-1,3 7-2-15,6 4 1 16,3-4-1 0,6 7 1-16,6 5 4 15,3-4 0 1,7 2 0-16,0 5 1 15,0-9-4 1,0-1 1-16,17-2-1 16,11 4 1-16,1-2 0 15,0-8 0 1,1-4 3-16,15-10 1 15,-5-3 0 1,12-3 2 0,1-2-2-16,2-3 0 15,4-2 2 1,-4 1 1-16,-6-13 5 0,5-3 1 15,-4-3 1 1,-2-3 0 0,4-22 0-16,-5-2 1 15,12-19 6 1,1-1 1-1,-8-13-9-15,7-5 0 16,-7 6-13 0,-8-3 2-16,-2-8-3 15,-9-3 0-15,-8-6 0 16,-6-1 0-1,-11 8 0-15,-8-1 0 16,-8 21 0 0,-22 4 0-16,-15 2 0 15,-17 19 0 1,-27 3 0-16,-19 7 0 15,-14 7-52 1,-22 10 2-16,3 3-82 16,4 17-11-16,19-2 50 15</inkml:trace>
  <inkml:trace contextRef="#ctx0" brushRef="#br0" timeOffset="232079.4914">7829 16704 131 0,'0'0'90'0,"0"0"-6"16,0 24-71-1,0 14 1 1,7 14 0-16,5 3 1 16,3 4-8-1,-8-10-1-15,0-4-14 0,1-18 1 31,-1-10-57-31,-3-10-4 16,0-7-31 0,-4-12-3-16</inkml:trace>
  <inkml:trace contextRef="#ctx0" brushRef="#br0" timeOffset="232329.4964">7582 16846 161 0,'0'0'109'0,"0"0"-6"15,0 0-70 1,6-10 0-16,35-11-7 16,26-7 0-1,18-10-21 1,0-4 0-16,1 8-13 0,-13 5 1 15,-13 2-54 1,-16 10-2-16,-3 0-59 16,-15 3-12-1,-11 7 54 1</inkml:trace>
  <inkml:trace contextRef="#ctx0" brushRef="#br0" timeOffset="232569.5012">7570 17154 173 0,'15'0'112'15,"29"0"-6"1,23-17-98-16,18-12 1 0,0 5-12 31,-3-7 1-31,-12 4-63 16,-7-1 0-16,0-3-45 15,-7 7-8 1,-8 3 73-16</inkml:trace>
  <inkml:trace contextRef="#ctx0" brushRef="#br0" timeOffset="232879.5074">8433 16801 166 0,'0'7'104'0,"0"7"-8"15,0 4-93 1,0 15-1-1,0-1-15-15,0-5 2 0,-4-3-63 32,0-10-4-32,0-7-19 0,2-7 2 15</inkml:trace>
  <inkml:trace contextRef="#ctx0" brushRef="#br0" timeOffset="233129.5124">8391 16836 149 0,'0'0'96'0,"9"0"-5"15,10 18-76 1,2 9 2-16,2 7 7 16,3-3 0-1,-8 0 4-15,-3-13 0 16,0-15-9-16,-4-3 1 15,0-21-20 1,7-24 0-16,1-14-23 16,-4-6 2-1,-4-1-109-15,-5 11-6 16,10 7 10-1</inkml:trace>
  <inkml:trace contextRef="#ctx0" brushRef="#br0" timeOffset="234699.5438">12004 16361 131 0,'0'-6'116'16,"0"-1"-8"-16,0-4-67 16,0 4-1-1,0 1-37-15,0 6 1 16,0 0-12-1,0 0 0-15,0 13 13 16,0 15 1 0,10 11-2-16,5 5 2 15,-4-2-2 1,1-5 1-16,-6-2 0 15,-1-7 1-15,-5-11 5 32,0-7 0-32,0-3-3 0,0-7 1 15,0 0-8 1,0 0 2-16,0 0-3 15,0 0 0 1,-5 0 0 0,2 0 0-16,3-3-3 0,0 3 2 31,0 0 1-31,0 0 0 0,0 0 1 31,8 0 2-31,3 3-3 16,11 8 0-16,-4-2-2 15,-10 5 1 1,-4 8 1-16,-4-5 0 0,-8 10 1 31,-14-2 1-31,-11 0-2 16,3 2 0-16,1-6-2 15,2-7 1 1,12-8 0-1,5 1 0-15,10 0 1 16,0 3 1 0,0-7 0-16,7 1-1 15,8 0-3-15,-4 0 1 16,-1 2-1-1,-5-2 0-15,-1 3 5 16,-1 7 0 0,-3-4 1-16,0 0 1 15,-3 1-3 1,-12-5 1-1,0 1-4-15,0-2 1 16,4 1 0-16,4-3 0 16,7 0 1-16,0-3 1 15,11 4 0 1,11 4 2-1,8-2-3-15,-5 1 0 16,4-1-2 0,-13 6 1-1,-1 1 1-15,-12 11 0 0,-3 7 1 16,0-3 1-1,-15 7-2-15,1-4 0 16,6-3-3 0,5-5 2-1,3 6-85-15,0-9-1 16,6 1-50-1,6-7-11-15,-2-11 99 16</inkml:trace>
  <inkml:trace contextRef="#ctx0" brushRef="#br0" timeOffset="235739.5646">10418 17358 13 0,'-7'4'31'0,"-4"-1"0"16,-4 4 2 0,3 0 23-16,1-7 0 15,1 0 2 1,1 0-3-16,-1 0-26 15,2 3 2 1,1-3-12-16,3 0 1 16,1 0-10-16,-1-3 1 15,0-8-10 1,1 1 0-16,3 6-2 15,-4 4 0 1,0 0-4-16,1 0 1 16,3 0 1-1,0 14 0 1,0 7 6-16,0 17 0 0,0 11 2 31,0 6 0-31,0 7-1 0,0-10 1 16,0-3-3-1,0-1 1 1,0-14 0-16,0-6 0 15,0-8 6 1,0-5 1 0,-4-8-3-16,4 0 1 15,-5-7-7-15,5 0 1 16,0 0-2-1,0 0 0-15,9 3 0 16,16-3 0 0,20 0 0-16,14 0 0 15,23 0 0 1,25-10 0-16,38-4 0 15,32-7 0 1,42 0 0-16,37-6 0 16,35-12 0-16,6 2 0 15,-8 2 0 1,-29 11 0-16,-32 7-59 15,-31 5 2 1,-41 6-76 0,-30-4-12-16,-45-4 60 15</inkml:trace>
  <inkml:trace contextRef="#ctx0" brushRef="#br0" timeOffset="236239.5746">12100 17258 206 0,'-4'-4'123'0,"4"4"-7"16,-4 0-107-1,4 0 0-15,-3 21 4 16,-9 13 0-16,5 15-4 15,0 10 1 1,-1 0-21-16,-7-8 0 31,4-9-119-31,7-7-4 0,4-25-1 31</inkml:trace>
  <inkml:trace contextRef="#ctx0" brushRef="#br0" timeOffset="236859.587">12496 16624 121 0,'0'0'101'16,"0"-3"-6"-1,0-1-79 1,0 4 0-16,0 0-12 16,0 7 1-1,0 27 5 1,0 12-1-16,0 12-2 15,0-2 0 1,0-8-10-16,0-6 0 0,0-18-71 16,0-10-1-1,0-11-32 1,7-3-4-16</inkml:trace>
  <inkml:trace contextRef="#ctx0" brushRef="#br0" timeOffset="237339.5966">12429 16635 137 0,'0'-6'109'16,"0"-6"-7"-1,19-2-67-15,14-6-2 32,8 6-11-32,11 4 0 0,7 3-17 15,-3 4 0 1,-12 3-6-16,0 6 0 15,-25 8 0 1,-12 10 1 0,-7 4 2-16,-3-8 0 0,-23-3 1 31,-11-5 0-31,-4-9-3 0,0-3 1 15,9 3-7 1,9-3 1 0,12 0 6-16,11 7 0 15,0 7 10 1,14 13 1-16,16 5-6 15,3 3 0 1,-7 2-8-16,4 1 1 16,-19-6-35-1,4-11 0-15,3-11-91 16,-3-7-10-16,4-3 29 15</inkml:trace>
  <inkml:trace contextRef="#ctx0" brushRef="#br0" timeOffset="237939.6086">13029 16724 178 0,'0'0'109'15,"0"0"-6"-15,0 14-97 16,0 14 1 0,-3 7-2-16,-9 0 0 0,-2-2-6 31,10-11 1-31,0-8-20 15,1-7-1-15,3-7-31 16,0 0 1 0,0-14 16-1,0-11-1-15,0-12 71 16,0 5 0-16,0 5 14 15,0 6 0 1,0 10-24-16,0 11 0 16,7 0-5-1,11 11 0-15,9 13-7 16,-2 4 1-1,1 0-6-15,-4 2 1 16,-7-13-4 0,-3-2 2-16,-5-8-7 15,-3-7 0-15,3-4 0 16,0-28 0-1,-3-15-20-15,-4-15 1 16,0-8-111 0,0-3-6-1,0 5 8-15</inkml:trace>
  <inkml:trace contextRef="#ctx0" brushRef="#br0" timeOffset="238979.6294">10289 16257 33 0,'7'8'80'16,"-3"6"-3"-16,10 7-18 16,9 6-4-1,-8-3-10-15,-5-7 2 0,1-3-7 31,-7-6 0-31,-4-8-23 16,0 0 1-16,0-4-18 16,-4-17 0-1,-10-10 0 1,-2-15 0-16,-2 2 0 15,0-9 0-15,7 2 0 16,-8 6 0 0,8 4 0-16,1 6 0 15,2 4 0 1,4 3 0-16,0 4 0 15,4 7 0 1,0 3-4-16,0 3 1 16,19 1 0-1,14 6 1-15,18 1 2 16,17 0 0-16,25-5 0 31,28-1 1-31,43-9 1 0,39-2 1 16,42-12-1-1,51-2 2 1,33-1-4-16,20-7 0 15,17 4 0 1,-14 4 0-16,-18-4 0 0,-31 2 0 16,-36 6 0-1,-42 5 0 1,-46 8-66-16,-56 7 0 15,-50 6-68 1,-43 4-13 0,-34 0 73-16</inkml:trace>
  <inkml:trace contextRef="#ctx0" brushRef="#br0" timeOffset="239689.6436">11934 15919 39 0,'0'-7'76'16,"0"0"-3"0,0-4-23-16,-5-3-2 15,5-4-9 1,-4 6-2-16,1-2-5 15,-1 3-1 1,-3 5-13-16,7-2 0 16,-4 1-18-1,4 4 0-15,0 3-17 16,0 0 1-16,0 7 5 15,0 28 1 1,4 27 14-16,3 24 0 16,-3 18 2-1,-4 0 1-15,0-1-37 16,0-19-2-1,0-15-81-15,0-18-11 16,0-20 33 0</inkml:trace>
  <inkml:trace contextRef="#ctx0" brushRef="#br0" timeOffset="240679.6634">13137 17541 55 0,'-5'-3'60'16,"-2"3"-2"-1,0-4-17 1,-4 1-1-16,-4-1 13 15,4-6-2-15,4 6-24 16,2 4-1-16,5-3-6 16,27 3 1-1,36-3 0 1,37-1 1-16,30-6-15 15,18 0 2 1,15-1-9-16,-8 1 0 0,-18 2 0 31,-26 6 0-31,-18 4 0 16,-34-2 0-16,-22 0 0 15,-19 0 0 1,-6 0 0-16,-12 0 0 16,0 0 0-1,0 0 0-15,0 0 0 16,0 0 0-1,0 0 0-15,0 0 0 16,0 0 0-16,0 0 0 16,-4 0 0-1,1-2 0-15,-5 2 0 16,-7 0 0-1,0 0 0-15,0 6 0 32,0 19 0-32,15-1 0 0,0 3 0 31,34 1 0-31,17-11 0 0,27-13 0 15,8-4 0 1,-13-4 0 0,-4-10 0-16,-29-3 0 0,-25-4 0 31,-15 1 0-31,-38-4-130 0,-32-5-4 31,-19-5-13-31</inkml:trace>
  <inkml:trace contextRef="#ctx0" brushRef="#br0" timeOffset="241448.6795">14414 15487 102 0,'0'-8'113'16,"0"2"-9"-1,0-2-70 1,0 5 1-16,-4-1-37 0,1 4 1 16,-4 7 1-1,0 21 1-15,3 9 13 16,4 12 0-1,4-8 15-15,17-9 1 16,16-11-12 0,8-14 2-16,3-7-20 15,-7-11 0-15,-8-16 0 16,-22-7 0-1,-11-12 0-15,-19 0 0 16,-25 17-26 0,-15 7 1-1,3 15-105-15,8 7-7 16,23 0 15-1</inkml:trace>
  <inkml:trace contextRef="#ctx0" brushRef="#br0" timeOffset="242938.7093">14444 17423 186 0,'-18'0'96'15,"-8"0"-6"-15,-14 4-194 16,-5 27-8-1,5 1 8-15</inkml:trace>
  <inkml:trace contextRef="#ctx0" brushRef="#br0" timeOffset="243768.7259">14370 17513 133 0,'26'0'0'15,"19"0"0"1,17-10-92-16</inkml:trace>
  <inkml:trace contextRef="#ctx0" brushRef="#br0" timeOffset="247488.8003">10148 16503 24 0,'0'-3'52'16,"0"-3"2"0,-8 6-22-16,5-4-1 0,-6 0-1 15,3 4 1 1,2-4-10-1,0 1 1-15,4 3-6 16,-3 0 2 0,3 0 5-16,0 0 1 15,-5-3-1 1,3 3-1-16,-2 0-6 15,0 0 1 1,0 0-4-16,0-4 0 16,-3 1-4-16,3 3 1 15,-7 0-6 1,7 0 2-16,1 0-6 15,0 0 0 1,3 0 0-16,0 0 0 16,0 17-5-1,15 10 1-15,14 9-78 16,5-9-2-1,13 4-49-15,12-14-13 16,1-17 92 0</inkml:trace>
  <inkml:trace contextRef="#ctx0" brushRef="#br0" timeOffset="254147.9358">8429 16961 16 0,'-4'0'36'16,"4"0"2"0,-4 0-21-1,-3 0-2 1,4 0 25-16,-1 2-1 0,4-2 7 15,-3 0 0 1,3 0-16-16,-4 0-1 16,4 0-12-1,-4 0 1 1,-4-14-4-16,5 4 0 0,-5 0 0 31,4 0 0-31,1 6-5 0,3 1 1 31,0-1-17-31,0 1 1 16,0 3-2-16,0 3 0 15,-4 25 11 1,-3 21 0-16,-4 13-2 16,-9 3 1-1,-1 11-98-15,-1-13-1 16,22-63-30-1,0 0 127-15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30T19:09:20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8351 1090 100 0,'-11'0'80'0,"-4"0"-4"15,-18 0-66 1,-4 0 1-16,-7 7-5 15,-4 13 0-15,-1 11-5 16,-6 8 1 0,10 5-2-1,-6 15 0-15,10 0 0 16,15 11 3-16,7-5 5 31,19 4 0-31,19 1 16 0,33-19-1 16,14-13 12-1,20-28-1 1,21-13-6-16,7-42 1 0,1-24-16 31,-11-17 1-31,-30-8-14 16,-29-3 0-1,-41 7 0-15,-19 17 0 0,-48 15 0 31,-18 27 0-31,-12 17-32 16,-7 14 1-16,14 14-100 16,20 20-7-1,21 4 23-15</inkml:trace>
  <inkml:trace contextRef="#ctx0" brushRef="#br0" timeOffset="824">9004 983 131 0,'0'0'99'16,"-4"-4"-7"-1,4-3-85-15,-3 7 0 16,3 0-3 0,-6 27 0-16,6 12 12 15,0 16 1-15,0 17 1 16,0 5-1-1,6 3-7-15,-6-12 1 32,0 2-5-32,0-19 1 0,0-12-12 31,-6-5 0-31,4-13-86 0,-2-17-2 15,-8-4-26 1,2-25-7 0</inkml:trace>
  <inkml:trace contextRef="#ctx0" brushRef="#br0" timeOffset="1255">8525 1076 93 0,'-3'-3'88'15,"3"-8"-4"1,0-7-53 0,18-2-1-16,34-5-1 15,33 2 3 1,27-1-13-16,27 6 1 15,3 14-16 1,-12 4 0-16,-30 10 2 16,-37 22 0-16,-44 6 5 15,-19 0 1 1,-45-1-9-16,-26-8 1 15,-18 2-34 1,1-13 0-16,10-4-90 16,15-4-9-1,21-3 23-15</inkml:trace>
  <inkml:trace contextRef="#ctx0" brushRef="#br0" timeOffset="1908">9766 1110 95 0,'4'-7'95'0,"-1"1"-5"0,1-6-65 31,-4 3 0-31,0 2-21 0,0 0 1 16,-21 7-7-1,-6 0 0 1,-10 0 0-16,1 14 1 15,-9 10 1 1,-4 0 1-16,1 15-1 16,7-5 1-1,11 0 6-15,16-2 0 16,10-5 10-1,4-7 3-15,31-8-6 16,17-9 1 0,14-3-10-16,-3 0 0 15,-2 0 1 1,-14-3 0-16,-20-1-6 15,-19 4 2-15,-8 0-9 16,-30 17 1 0,-21 11 4-16,0 7 1 15,2 16 4 1,20-6 1-16,11-4 9 15,22 5 0 1,0-14 3 0,22-6 0-16,19-9-27 15,7-5 1-15,7-9-117 16,1-3-7-16,-4-25 6 15</inkml:trace>
  <inkml:trace contextRef="#ctx0" brushRef="#br0" timeOffset="2148">9922 1252 152 0,'0'21'112'0,"3"24"-10"16,5 10-81-1,7 3-2-15,-4 8-10 16,-4-13 1 0,4-2-6-16,-3-16 0 0,-1-15-77 31,1-12 0-31,-5-8-48 15,-3-32-7-15</inkml:trace>
  <inkml:trace contextRef="#ctx0" brushRef="#br0" timeOffset="2501">9737 1187 123 0,'19'-10'110'0,"25"-2"-8"16,30-5-71-1,18-3 3-15,8 9-27 16,-4 11 0-16,-25 0-6 15,-27 14 0 1,-36 20 3 0,-20 2 1-1,-47-2-1-15,-11-2 0 0,-15 2-3 31,15-17 1-31,6-3-2 0,31-4 0 16,30 0 12 0,14 8 0-1,45 2 3-15,17 9 0 16,12 5-12-1,5-7 0-15,-14 4-38 16,-13-7 0-16,-14 5-92 16,-19-12-10-16,-12-17 30 31</inkml:trace>
  <inkml:trace contextRef="#ctx0" brushRef="#br0" timeOffset="2931">10552 1328 159 0,'6'21'120'0,"9"10"-9"0,-3 18-81 16,-1 6 1 0,-4-6-11-1,-3-12 1-15,0-2-12 16,-4-21 1-1,3-14-10-15,-3-6 0 16,0-37 0 0,0-16 0-16,0-17 0 15,0-3 0-15,4 3 0 16,3 17 0-1,5 15-5-15,0 8 2 16,1 19-1 0,10 17 0-16,-2 4 6 15,10 41 0 1,-2 6 2-16,5 9 0 31,-5 19-3-31,-6-7 2 0,-2 2-3 16,-5-16 0-1,-5-6-26-15,-4-17 2 16,-7-15-106-1,-4-20-7 1,-29-14 14-16</inkml:trace>
  <inkml:trace contextRef="#ctx0" brushRef="#br0" timeOffset="3061">10789 1356 180 0,'28'0'107'0,"25"0"-5"16,17 0-204-1,-4 0-5-15,-6-7-9 16</inkml:trace>
  <inkml:trace contextRef="#ctx0" brushRef="#br0" timeOffset="3281">11311 1206 196 0,'7'22'126'16,"4"13"-8"-16,8 30-102 31,-5-3 0-31,1 11-8 0,-7-7 1 15,-4-14-17 1,-4-10 0-16,0-29-119 16,0-13-5-16,-30-38 0 31</inkml:trace>
  <inkml:trace contextRef="#ctx0" brushRef="#br0" timeOffset="3424">11006 1110 185 0,'12'0'112'16,"22"-3"-6"-16,21-1-110 15,11 1 1 1,4 3-104-16,-2 0-5 0,-9 0-2 31</inkml:trace>
  <inkml:trace contextRef="#ctx0" brushRef="#br0" timeOffset="3624">11714 1163 171 0,'0'17'129'0,"0"17"-8"15,0 15-92 1,0 10 1-16,-7 3-21 16,-8-7 0-1,4-3-12-15,4-14 1 0,3-20-108 16,4-12-5-1,0-12-22 1</inkml:trace>
  <inkml:trace contextRef="#ctx0" brushRef="#br0" timeOffset="3874">11855 1339 156 0,'11'20'133'16,"15"9"-8"-1,7 2-85-15,16-11 1 16,2-10-34-1,-2-10 2-15,-1-14-9 16,-22-19 0 0,-26-6 0-16,-15-10 0 15,-41 2-52 1,-7 11 1-16,-10 9-82 15,-2 6-9-15,17 15 50 16</inkml:trace>
  <inkml:trace contextRef="#ctx0" brushRef="#br0" timeOffset="4407">12471 1173 198 0,'0'0'125'16,"-9"14"-7"-16,6 23-101 15,-4 6 0 1,3 12-6 0,4 3 0-16,0-13-14 15,0-14 1-15,0-10-116 16,0-21-4-16,0-7-15 31</inkml:trace>
  <inkml:trace contextRef="#ctx0" brushRef="#br0" timeOffset="4637">12448 1194 165 0,'14'16'127'16,"13"12"-10"0,16 3-81-16,6 8 1 0,-1-8-23 31,0-14 1-31,-7-17-15 0,-11-11 0 31,3-20 0-31,-18-16 0 16,-11-2 0-16,-4-10 0 15,-15 7-114 1,-8 4-3-16,-2 13-27 15</inkml:trace>
  <inkml:trace contextRef="#ctx0" brushRef="#br0" timeOffset="5001">13010 1294 197 0,'12'24'134'16,"-1"17"-7"-16,4 5-105 15,-1-2 1-15,-2-13-20 31,-5-14 2-31,1-17-5 0,-1-13 0 16,-3-36 0 0,3-20 0-16,-4-21 0 15,5 3 0-15,-1 8 0 31,-3 11 0-31,4 25 0 0,-4 20 0 16,3 23 0 0,0 3 0-16,8 35 0 31,7 24 0-31,0 7 0 15,8 11 0-15,-4-4 0 16,-7-4 0 0,-5-19-23-16,-7-19 1 0,-7-13-108 31,0-21-6-16,-24-10 11-15</inkml:trace>
  <inkml:trace contextRef="#ctx0" brushRef="#br0" timeOffset="5185">13092 1114 200 0,'26'3'125'16,"15"11"-7"-16,10 3-105 15,9-2 0 1,-12-1-24-16,-4-8 1 16,-6-2-99-1,0-4-5-15,-10-18-9 16</inkml:trace>
  <inkml:trace contextRef="#ctx0" brushRef="#br0" timeOffset="5359">13552 1076 146 0,'0'21'126'15,"0"6"-7"-15,0 22-74 16,7-1 0-1,15 0-31-15,11 1 2 16,15-15-16 0,22 2 0-1,5-16-117-15,7 1-4 16,-2-7-23-1</inkml:trace>
  <inkml:trace contextRef="#ctx0" brushRef="#br0" timeOffset="6100">15255 1214 172 0,'7'21'127'0,"1"13"-9"16,3 19-85 0,-7-5 0-16,-4-4-21 15,0-15 1-15,0-16-12 31,4-13 1-31,3-17-2 0,-3-34 0 16,3-19 0 0,-4-17 0-16,1 4 0 15,0 4 0 1,-1 16 0-1,5 15 0-15,0 16 0 16,3 16 0 0,7 9 0-16,12 7 0 0,7 20 0 31,15 26 0-31,1 16 0 15,-2 10 0-15,-11 5 0 16,-7-5 0 0,-14-2 0-1,-4-12 0-15,-11-7-28 16,-4-19 1-1,0-11-103-15,-19-21-8 0,-21-4 19 16</inkml:trace>
  <inkml:trace contextRef="#ctx0" brushRef="#br0" timeOffset="6250">15370 1214 216 0,'23'-4'130'16,"28"-2"-5"-16,27-4-138 15,21-1 1-15,-2 1-113 16,-8 2-8-1,-15-2 14-15</inkml:trace>
  <inkml:trace contextRef="#ctx0" brushRef="#br0" timeOffset="7173">16559 1107 205 0,'11'17'133'16,"3"28"-6"-1,5 10-108 1,0 1 0-16,-4 6-16 16,-8-16 2-1,1-13-5-15,-5-8 0 16,-3-18 0-16,0-7 0 15,0-22 0 1,-14-21 0-16,-9-10-11 16,1-15 1-1,3 11-1-15,4 2 1 16,8 7 11-1,7 14 0-15,0 5 4 16,7 9 0 0,15 9 1-16,8 4 0 15,11 7-1-15,3 25 1 16,5 13-3-1,-1 7 1 1,-3 21-4-16,-12-11 0 16,-8-10 0-1,-6 0 0 1,-7-21 0-16,-12-14 0 0,3-10 0 15,-3-17 0 1,0-31 0-16,0-15 0 16,0-5 0-1,4 2 0 1,11 17 0-16,3 11 0 15,11 21 0 1,5 10 0-16,7 7 0 16,-4 24 0-1,0 22 0-15,-7 5 0 16,-1 11 0-16,-10 0 0 15,-4-9 0 1,-8-2 0-16,-3-20 0 16,-1-13 0-1,1-14-126-15,-1-8-5 16,-3-38-15-1</inkml:trace>
  <inkml:trace contextRef="#ctx0" brushRef="#br0" timeOffset="7426">17396 906 181 0,'8'15'134'32,"6"8"-8"-32,5 19-97 0,-1 16 1 15,5 8-25 1,-2 7 1-16,-2-11-6 15,0-6 0-15,-8-8 0 32,-4-21 0-32,-3-13-12 15,-4-14 1 1,0-2-119-16,-8-41-4 0,-13-29-2 31</inkml:trace>
  <inkml:trace contextRef="#ctx0" brushRef="#br0" timeOffset="7596">17422 923 211 0,'29'0'129'16,"16"0"-5"-16,21 11-113 16,-15 7 1-1,-9-1-8-15,-31 10 0 0,-15 1-20 31,-32 4 0-31,-20-5-112 16,-7-13-6-16,4-11 8 16</inkml:trace>
  <inkml:trace contextRef="#ctx0" brushRef="#br0" timeOffset="8116">18196 892 189 0,'-7'29'127'16,"-9"12"-7"0,-9 21-94-16,3 7 0 0,6-3-15 31,16-11 1-31,16-17-12 0,31-17 0 31,21-4 0-31,5-13 0 16,-6 0-47-16,-15-4 2 15,-12 0-87 1,-21-29-9-16,-15-12 41 15</inkml:trace>
  <inkml:trace contextRef="#ctx0" brushRef="#br0" timeOffset="8346">18578 993 233 0,'7'17'133'16,"0"15"-3"-16,8 19-123 15,-8 7 1-15,1 12-8 31,-3-11 0-31,-3 6 0 0,2-22 0 16,-4-6-44 0,0-19 2-16,4-18-90 15,0-12-9-15,-1-39 39 31</inkml:trace>
  <inkml:trace contextRef="#ctx0" brushRef="#br0" timeOffset="9009">19166 962 171 0,'4'14'133'0,"0"13"-8"16,0 14-91 0,3 12 0-16,-3 1-28 15,-1 1 2 1,-3 2-8-1,4-16 0-15,-4-13 0 16,0-4 0-16,0-17 0 31,3-4 0-31,-3-3 0 0,5-3 0 16,-2-25 0-1,8-3 0-15,-15-14 0 16,4-13 0-16,-15-2 0 31,-6-2 0-31,-10 7 0 0,-3 14 0 16,10 6 0-1,5 8 0-15,11 9 0 16,8 0 0 0,4 8 0-1,33 3 0-15,22-1 0 16,23 8 0-1,-16 0 0-15,31 0 0 0,-15 0-116 32,-27 0-2-32,-37 0-26 15</inkml:trace>
  <inkml:trace contextRef="#ctx0" brushRef="#br0" timeOffset="9189">19247 1093 247 0,'31'0'134'16,"17"4"-4"-16,15-1-145 16,-1 0 1-1,9 1-116-15,-19-1-3 16,-16-3-2-16</inkml:trace>
  <inkml:trace contextRef="#ctx0" brushRef="#br0" timeOffset="9462">19830 858 234 0,'10'0'134'15,"-3"20"-5"-15,5 25-123 0,-6 15 2 16,3 1-8-1,-5 12 0 1,3 4 0-16,-7-8 0 16,0-7 0-1,0-11 0 1,0-19-56-16,0-11 1 15,11-21-78-15,11-10-11 16,11-39 57 0</inkml:trace>
  <inkml:trace contextRef="#ctx0" brushRef="#br0" timeOffset="9942">20444 875 150 0,'0'0'115'0,"0"0"-8"32,-7 0-77-32,-19 17-1 15,-11 4-11-15,3 10 1 16,-10 8-8-1,14-5 0-15,1 5-5 16,14-10 1 0,15 0-4-16,0-12 2 15,22-3-5 1,15-8 0-16,8-6 0 15,-5 0 0 1,-4 0 0-16,-13-3 0 16,-15 0 0-1,-8 3 0-15,-8 0 0 16,-21 18 0-16,-1 6 0 31,11-1 0-31,9 12 0 0,10-11 0 16,0 8 0-1,18-5 0-15,16-3 0 16,7 0 0-1,0-12-110 1,-1-12-2-16,0 0-30 0,1-49-5 31</inkml:trace>
  <inkml:trace contextRef="#ctx0" brushRef="#br0" timeOffset="10182">20840 1042 219 0,'0'23'131'15,"4"22"-4"-15,-4 18-114 16,0 13 1-16,0-7-11 16,0-7 1-1,0-11-4 1,0-19 0-16,0-15-27 15,0-13 2 1,0-4-105-16,7-21-7 16,12-21 15-16</inkml:trace>
  <inkml:trace contextRef="#ctx0" brushRef="#br0" timeOffset="10585">20725 892 200 0,'0'-3'124'0,"15"3"-6"16,23 0-97-16,10 0 1 16,15 0-10-1,-1 21 2 1,9 3-14-16,-8 7 0 15,-8 3 0 1,-21-2 0 0,-20 2 0-16,-14-2 0 0,-22-8 0 15,-18-11 0 1,-21-2 0-16,7-11 0 31,2 0 0-31,19 0 0 0,18 0 0 31,15 6 0-31,29 26 0 16,30 9 0-16,27 8 0 15,10 6 0 1,1-3-53-16,10 3 2 0,-11-3-82 31,-7-10-10-31,-11-7 51 16</inkml:trace>
  <inkml:trace contextRef="#ctx0" brushRef="#br0" timeOffset="24561">6925 4103 152 0,'0'-3'103'0,"0"3"-8"16,0 0-87 0,0 0 0-16,0 0-1 15,0 3-1 1,0 14 0-1,0 8 0-15,0 3 3 16,0 23 1-16,0 9 5 16,0 12 1-1,4 18 1-15,7 20 1 16,-3 8-5-1,10 17 0-15,1 7-9 16,3 3 1-16,-8 4-5 31,-2-1 0-31,-6-6 0 16,-6-7 0-1,0-9 0-15,0-5 0 0,-6-21 0 32,-9-11 0-32,1-26-80 0,-2-25-1 15,5-35-55 1,0-17-13-1,11-48 91-15</inkml:trace>
  <inkml:trace contextRef="#ctx0" brushRef="#br0" timeOffset="25578">6911 4045 118 0,'0'0'97'15,"0"0"-5"-15,0 0-65 16,0 0-1-1,0 0-8 1,0 0 0-16,-4 0-14 16,4 0 0-1,0 2-2-15,0 2 0 0,11 0 4 16,7 6 0-1,0 0 0 1,16 0 0-16,3 5 0 16,1 2-2-1,3 4 0-15,3 4 0 16,4-6-1-1,8 13 0-15,-1-1 2 16,5-4 0 0,-2 1 1-16,5 0 0 15,-3 0 0-15,-1 7 1 16,1-1-1-1,13 1 1-15,1 2-4 16,12 8 1 0,14 0-4-16,0 0 0 15,11 0 0 1,11 0 0-1,-1-6 0-15,13-1 0 16,-11-1 0-16,14-2 0 16,-12 3 0-1,16-2 0-15,-4-3 0 16,12 2 0-1,10 0 0-15,7-4 0 16,6-1 0 0,-10 2 0-16,8-3 0 15,-18-3 0-15,-8-1 0 16,-17-8 0-16,-17-3 0 31,-10 0 0-31,-13-1-49 16,-22-1 1-16,-9 14-84 15,-22 3-10 1,-21 2 46-16</inkml:trace>
  <inkml:trace contextRef="#ctx0" brushRef="#br0" timeOffset="26418">11066 5352 101 0,'0'-3'87'15,"0"3"-4"-15,0 0-57 16,0-3-1-16,0 3-10 31,0 0 0-31,0 0-13 0,0 0 0 16,-7 0 1-1,-4 0 1-15,0 3 4 16,-4 11 0 0,-11 0 0-1,-4 6-1-15,-3 1-3 0,-11 3 0 31,-5 11-1-31,-6-1 0 0,-8 0 0 32,-4 9 1-32,-8 1 1 15,-13 4 0-15,-8-2 1 16,-23 16 1-1,-21 4-1 1,-31 9 1-16,-22 16-1 16,-14 9 1-16,-22 8-4 15,-12-1 0-15,1 7-13 16,-2 0 0-1,5-7-61 1,14-3 0-16,17-10-47 16,17-19-8-1,22-8 68-15</inkml:trace>
  <inkml:trace contextRef="#ctx0" brushRef="#br0" timeOffset="27403">7029 6030 67 0,'0'0'84'15,"0"-4"-2"1,0 4-41-16,0 0 0 16,0 0-21-1,0 0 0-15,0 0-19 16,0 0 0-16,0 0 0 15,0 4 0 1,0 14 6-16,-4 9 1 16,0 11 1-1,1 3 0-15,0 8-1 16,3 3 0-1,0 7-1 1,0 0 1-16,0 0 3 16,0-1 0-16,3 8 0 15,-3-7 1-15,0 0-6 16,0-1 1-1,0-2-4 1,3-8 1-16,1 1-1 16,0-14 1-16,0-12 0 31,0-5 0-31,-2 3-2 0,-2-11 1 15,0 1-2 1,0-1 1-16,0-3-2 16,0 0 0-1,0-3 0 1,0-2 0-16,0-2 0 15,9 0 0 1,16 0 0-16,23 0 0 0,27-6 0 31,33-1 0-31,13 3-43 16,8 4 2-16,2 0-90 15,-12 11-10 1,-9-7 37-16</inkml:trace>
  <inkml:trace contextRef="#ctx0" brushRef="#br0" timeOffset="28579">7507 6120 178 0,'0'0'127'15,"29"0"-8"-15,27-4-96 16,19-9 0-16,9 2-18 16,-6 5 1-1,-11-1-26 1,-18 3 0-16,-17 4-73 15,-17 0-2-15,-11-3-18 16,-4-4-5 0</inkml:trace>
  <inkml:trace contextRef="#ctx0" brushRef="#br0" timeOffset="28829">7711 5799 127 0,'3'0'115'15,"4"3"-9"1,5 24-62 0,3 12-2-16,0 20-20 15,-5 3 1-15,-6 7-14 31,0-7 1-31,-4-13-31 16,4-15 1 0,-1-17-108-16,9-9-8 0,-1-8 14 15</inkml:trace>
  <inkml:trace contextRef="#ctx0" brushRef="#br0" timeOffset="29219">7544 5235 193 0,'22'0'132'0,"45"-10"-8"0,33-12-101 31,30-6 1-31,21 5-43 0,-2-2 1 16,-16 11-111 0,-33 8-7-1,-42 6 13-15</inkml:trace>
  <inkml:trace contextRef="#ctx0" brushRef="#br0" timeOffset="30082">6933 6283 136 0,'0'0'102'0,"0"0"-7"16,0 0-73-1,0 0 1-15,0 0 1 16,0 0-1-1,0 0-4-15,0 0 0 0,0-8-10 32,0 6 1-32,-12-5-5 15,-5 0 0-15,-14 3-1 16,-17 0 0-1,-25 4-1-15,-31 0 0 0,-36 0-1 32,-32 4 1-32,-12 7-3 15,2-2 0 1,16 3-3-16,32-12 2 15,37 0-96 1,35-4-3-16,29-20-39 16,25 6-10-16</inkml:trace>
  <inkml:trace contextRef="#ctx0" brushRef="#br0" timeOffset="30755">5344 6234 121 0,'0'0'91'15,"0"-2"-5"1,-8 2-74-16,-10 0 1 15,0 0-5 1,-9 5 1 0,2 17-3-16,-1 16 0 15,7 0 2-15,8 3 1 16,11 4 15-1,7-10 0-15,38-15 3 16,18-12 1 0,17-8-14-16,14-18 0 15,-9-16-9 1,-15-8 1-16,-25-10-6 15,-15 4 0-15,-30 7 0 16,-18-1 0 0,-22 14 0-1,-17 14 0 1,-3 10-15-16,-3 4 2 0,12 4-117 31,14 6-4-31,22-6-1 0</inkml:trace>
  <inkml:trace contextRef="#ctx0" brushRef="#br0" timeOffset="31618">7007 5158 106 0,'0'0'104'0,"0"0"-7"15,0 0-58 1,0 0 2-16,0 0-15 15,0 0 0-15,0-3-8 16,0 0 0 0,-8-1-9-16,-3 1 1 15,-18-4-5 1,-9-4 1-16,-24 5-4 15,-42-6 2 1,-40 6-4-16,-34 2 0 0,-40 4 0 31,-1 0 0-31,22 0-20 16,38-3 2-1,63-1-112-15,55-2-6 16,41-12 7 0</inkml:trace>
  <inkml:trace contextRef="#ctx0" brushRef="#br0" timeOffset="32541">5715 5061 73 0,'0'-3'97'15,"0"-1"-5"1,0-6-46-1,0 0-1 1,-8 0-20-16,-6 3 0 0,2 0-11 31,-6-3 1-31,-5 2-9 16,-6-2 1-1,-5 3-5-15,-7 7 0 0,-3 0-3 16,-12 13 0 0,-3 12-2-1,7 16 1-15,4 8-1 16,10 10 2-1,24 0 5-15,14-7 1 0,30-18 8 32,30-9 1-32,25-25-2 15,7-8 1-15,8-30-8 16,-11-10 2-1,-14-15-7-15,-39 5 0 16,-36 2 0 0,-19 5 0-16,-39 5-7 15,-21 23 2 1,-18 15-94-16,-6 8-3 15,3 4-34 1,19 13-9-16</inkml:trace>
  <inkml:trace contextRef="#ctx0" brushRef="#br0" timeOffset="33664">10896 5307 59 0,'-4'0'79'0,"4"7"-3"15,0-7-28-15,0 0-2 16,0 0-3-1,0 0 1-15,0 0-17 32,11 0 0-32,15 0-8 0,22 0 1 15,27 0-9 1,35-14 1-16,42 7-12 15,30 0 0 1,17 7 0-16,2 0 0 16,-17 0 0-1,-12 5 0-15,-32 1 0 16,-21 4 0-1,-30 3-92 1,-23-1 0-16,-22 2-47 0,-17-4-11 16</inkml:trace>
  <inkml:trace contextRef="#ctx0" brushRef="#br0" timeOffset="35319">12762 5283 126 0,'-10'0'95'0,"2"0"-6"15,-7 0-69-15,-6 0 0 16,-10 17-1-1,6 21 1-15,-2 4-7 16,19 6 0 0,8 3 6-16,35-8 0 15,31-20 2 1,23-23 0-16,14-10-14 15,5-41 2-15,-26-15-9 32,-30 0 0-32,-49 0 0 0,-21 18 0 15,-53 13 0 1,-21 14 0-1,-12 21 0-15,3 11 0 16,9 21-38 0,22-3 1-1,29 0-94-15,30-8-9 0,18-5 32 16</inkml:trace>
  <inkml:trace contextRef="#ctx0" brushRef="#br0" timeOffset="36544">13877 4556 151 0,'0'-3'111'15,"0"0"-10"-15,4-5-85 16,-4 4 0-1,0 2-11 1,5 2 1-16,-5 0 1 16,6 0 1-1,2 0 1 1,-5 10 0-16,8 0 0 15,1 11 1-15,-1-7-1 16,-1 13 0-16,9-3 0 16,0 11 0-1,6 0-3 1,3 6 0-16,-4 8-4 16,-1-4 1-1,-1 0-3-15,-3-10 0 0,-1-8 0 31,-10-10 0-31,-1-6 0 16,-3-7 0-16,-4-4 0 16,3-18 0-1,-3-23 0-15,4-29 0 16,3-16 0-1,5-18 0-15,2 0 0 16,-3 21 0 0,-3 17-31-16,3 26 2 15,0 15-101 1,4 14-9-16,1 11 22 15</inkml:trace>
  <inkml:trace contextRef="#ctx0" brushRef="#br0" timeOffset="37084">14777 4861 143 0,'0'0'110'15,"0"0"-9"-15,-7 0-77 0,-8 0 1 16,-3 14-5 0,-1 13 0-1,4 12 0-15,12 6 1 16,3-2-11-1,29 3 1 1,16-14-9-16,14-22 2 16,4-10-4-1,3-21 0-15,-18-9 0 16,-17-12 0-16,-31 4 0 15,-8-1 0 1,-40 8 0-16,-19 11 0 16,-4 6-119-1,5 14-4-15,14 0-22 16</inkml:trace>
  <inkml:trace contextRef="#ctx0" brushRef="#br0" timeOffset="38367">4070 4110 193 0,'0'0'115'16,"0"0"-6"-16,0 0-95 16,7 3 1-1,12 18 6-15,3 8 1 16,4 8-12-1,0 5 2-15,4 0-12 16,-1-1 0-16,1 4 0 16,-1-4 0-1,-6-3 0 1,2-7 0-1,-9-6 0-15,-5-1 0 0,-4-15 0 32,-3-1 0-32,-1-8 0 0,4 0 0 15,-3-17 0 1,4-29 0-1,3-8 0-15,0-12 0 0,0-7 0 32,4 11 0-32,-4 3 0 0,-3 24 0 31,-1 8-23-31,-3 13 2 15,3 6-109 1,-3 8-6-16,7 0 10 16</inkml:trace>
  <inkml:trace contextRef="#ctx0" brushRef="#br0" timeOffset="38580">4733 4325 201 0,'7'10'136'0,"8"7"-6"16,0 11-109-1,11 3 2-15,0 11-23 16,11 6 0-16,5 11 0 16,9 3 0-1,-3 4-99 1,-8-8-2-16,-10 8-39 15,-13-7-11-15</inkml:trace>
  <inkml:trace contextRef="#ctx0" brushRef="#br0" timeOffset="39563">4011 6062 176 0,'0'0'117'0,"4"0"-6"0,3 6-83 31,7 25 0-31,17 11-8 0,-2 17 1 16,4 2-17 0,1 6 2-1,-1-13-6-15,-7-4 0 16,-4-16 0-1,-3-10 0-15,-9-6 0 16,-2-9 0 0,-4-9 0-16,3 0 0 15,-3-5 0 1,3-23 0-16,-3-11 0 15,4-16 0 1,-5-21 0-16,-3-6 0 16,4-16 0-1,-1 0 0-15,5 16 0 16,3 13 0-16,0 17-16 15,-3 18 2 1,-1 13-116 0,0 13-5-16,0 8 2 15</inkml:trace>
  <inkml:trace contextRef="#ctx0" brushRef="#br0" timeOffset="40073">4570 6183 181 0,'0'0'125'15,"0"0"-7"1,0-4-97-16,0 4 1 0,0-8-15 31,22 6 0-31,4-6-5 16,8 6 1-1,-9 2 0-15,-6 0 0 16,-13 10 1 0,-6 17 1-16,-14 14-2 15,-15 5 0 1,-12-1-2-16,11-3 2 15,12-4-3-15,18-11 0 16,26-13 0 0,30-11 0-16,17-3 0 15,5 0 0 1,4 0-130-16,-23 0-4 15,-22 0-13 1</inkml:trace>
  <inkml:trace contextRef="#ctx0" brushRef="#br0" timeOffset="60268">18196 2092 121 0,'0'0'106'16,"3"0"-7"0,9 22-64-16,-1 9 2 15,0 18-15 1,4 2 0-16,-4 5-11 15,-4-5 0 1,-3-9-4-16,-4-8 1 16,4-10-26-1,-4 1 0-15,4-8-107 16,7-6-7-16,7-11 14 15</inkml:trace>
  <inkml:trace contextRef="#ctx0" brushRef="#br0" timeOffset="60765">18555 2065 130 0,'0'3'101'16,"0"15"-7"-1,0 20-75-15,0 7 0 16,4 11-8-16,3-5 1 16,1-2-5-1,-4-14 1 1,0-15-10-16,-4-9 1 0,0-5-68 31,0-6-2-31,0 0-38 0,0-10-7 16</inkml:trace>
  <inkml:trace contextRef="#ctx0" brushRef="#br0" timeOffset="61105">18314 2062 90 0,'0'-7'87'16,"30"3"-6"0,14 4-51-16,23 0 0 15,4 4-11-15,7 21-1 16,-15 5-11-1,-12 8 1-15,-22 8 0 16,-21-1 1 0,-8 3 0-16,-14-6 0 15,-17-15-1 1,-1-10 0-16,-5-10-15 15,7-3 1 1,8-4-57 0,7 0 0-16,7 0-46 0,8 0-6 15,0 0 61 1</inkml:trace>
  <inkml:trace contextRef="#ctx0" brushRef="#br0" timeOffset="61698">19041 2048 106 0,'0'-7'81'0,"0"4"-3"0,0 3-72 15,0 0 2 1,-8 0 0-1,-7 10 2-15,-7 4 0 16,0 4 0 0,-8 2-5-16,4 7 0 15,4-2-1 1,4 3 0-16,6-5 6 15,12-1 1 1,0-12 1-16,19 0 0 16,14-6-5-16,4-4-1 15,4 0-4 1,-11 0 1-16,-9-4-5 15,-6 1 1 1,-11 0-2 0,-4-1 0-1,-4 4 3-15,-14 0 0 0,0 7 3 31,2 14 0-31,2-4 4 0,6 4 0 16,8-5 2 0,0 5 1-16,11-7-12 15,12-3 1 1,2-4-72-16,1-4 0 15,0-3-43-15,-3 0-6 16,-1-7 81 0</inkml:trace>
  <inkml:trace contextRef="#ctx0" brushRef="#br0" timeOffset="62188">19218 2186 124 0,'0'17'105'0,"0"11"-7"15,4 7-70 1,-1 6 3 0,5 0-9-16,-4-12 0 15,-1-9 2 1,1-10 1-1,-4-10-17-15,3 0 1 16,-3-23-28 0,0-15 1-16,0-18 1 15,0-3 0-15,4-3 17 16,7 11 1-1,5 5 8-15,2 5 1 16,0 12-4 0,1 12 0-16,-5 8-6 15,1 9 0 1,1 0 1-1,-2 26 0-15,1 13 2 0,7 6 0 16,-14 7 0 0,2 0 1-16,5-3-1 15,-7-5 1 1,0-10-13-1,-4-5 1-15,-4-9-66 16,0-6-3-16,0-7-44 31,-16-3-8-31,-6-4 73 0</inkml:trace>
  <inkml:trace contextRef="#ctx0" brushRef="#br0" timeOffset="62388">19274 2162 146 0,'18'-3'109'16,"12"-1"-8"-16,18 1-85 15,11 3 0-15,-10 0-82 16,-9 0-1-1,-11 0-44-15,-14 0-4 16</inkml:trace>
  <inkml:trace contextRef="#ctx0" brushRef="#br0" timeOffset="62841">19802 1923 130 0,'0'0'102'15,"0"7"-7"1,0 18-70-16,0-1 1 16,0 17-6-1,-6 1 0-15,-1-4-7 0,0 3 1 16,-1-6-4-1,8-1 1-15,0-13 2 16,0-3 0 0,8-1-4-1,21-7 1-15,11-3-10 16,12 0 0-1,4-4 0 1,-4 1 0-16,-8 0-9 16,-7 0 1-16,-7-2-29 15,-5 2 0-15,-9-4-86 16,-5 3-10-1,-4-3 25 1</inkml:trace>
  <inkml:trace contextRef="#ctx0" brushRef="#br0" timeOffset="83969">9340 10989 243 0,'0'0'96'16,"0"0"-3"-16,4 0-222 15,0 0-9 1,4 0 30-16</inkml:trace>
  <inkml:trace contextRef="#ctx0" brushRef="#br0" timeOffset="101574">7392 9026 100 0,'0'-2'89'15,"-4"2"-5"-15,4 0-67 16,0 0 0-16,-3 0-8 31,3 2 1-31,0 12 0 0,0 11 1 16,0 2 0-1,0 1 1-15,0-1-3 16,0 5 2 0,0-5-4-1,0 11 0-15,0-4-2 16,0 2 1-1,7 1-3-15,-7 2 0 0,4 6 0 32,0-8 0-32,4 12 1 15,-1-1 0-15,-1 2 1 16,-2-2 1-1,1-1-1-15,-2 6 1 16,-3-2-3 0,4 2 1-16,-1 2-1 15,-3 1 0 1,0 2-1-16,0 5 0 0,0-8 0 31,0 6 1-31,0-5 0 16,0-3 0-16,0-2-1 15,0-2 1 1,0 3-1-1,0 0 0-15,0-1-2 16,0 1 1 0,4-3-1-16,-4 2 1 0,0-2 0 15,7 3 1 1,-3 0-1-1,4-4 1-15,-5 5-1 16,1-2 1 0,-1 2-1-16,-3 1 1 15,4 1-1 1,-4 1 1-16,0 0-2 15,0-1 0-15,0-3-2 16,0-1 1 0,0-2 0-16,0 2 0 15,0-5 0 1,0 0 1-1,0-2 0-15,0 2 0 16,0-6 0 0,0-2 1-1,0 15-1-15,4-12 1 0,0 1-1 16,-1 6 1-1,5 4-1-15,-8-4-1 16,4 8 0 0,-4-1 1-1,4 0 1-15,-1 0 0 0,1 5 0 31,-4-2 1-31,0 1-2 16,0 3 0 0,0-6 0-16,0-5 0 15,0 15 0-15,-7-3 0 16,-1 6 0-1,-3-7 0-15,-1 14 0 16,2-3 0 0,-2 3 0-16,5 3 0 15,0-2 0 1,0 3 0-16,2-5 0 15,1 5 0-15,1-8 0 16,3 12 0 0,-3-11 0-1,3-7 0-15,0-11-4 16,-4-4 1-16,8-16-98 31,-8-17-2-31,4-18-35 0,-3-29-11 16</inkml:trace>
  <inkml:trace contextRef="#ctx0" brushRef="#br0" timeOffset="103293">7415 9078 88 0,'0'0'79'15,"0"0"-2"1,0 0-59-16,0 0 0 16,0 0-3-1,0 0-1-15,0 0 6 16,0 0-1-1,0 0 1-15,0 0 1 16,10 0-10 0,5 0 0-16,4 7-4 15,-1-3 1 1,5 3-2-16,2 3 0 15,2 4-1 1,3 3 0-16,2 1-1 16,2 2 1-16,-1-2-2 31,7 6 0-31,5 0-2 0,0 0 1 15,3 4-2 1,-3 0 1-16,-1-1-1 16,4 5 1-16,0 6 0 31,12-4 0-31,-1 7 1 0,0 1 0 15,11 4 1 1,-7 2 1-16,7-4 0 31,1 5 0-31,3 0-1 16,-4-2 1-16,1 6-2 15,7-5 1 1,3 1-2-16,-3 2 0 0,-1-2 0 31,2 3 0-31,5-4-1 16,2 8 1-16,-1-8-2 15,4 8 0 1,-3-1 1 0,-1-3 1-16,7 6 0 15,-3-2 1 1,3 3-1-16,1 2 1 15,-1 2-2 1,5 3 0-16,-1-4 0 16,0 4 0-1,0 7 0-15,4-8 0 0,4 5 0 31,-4-2 0-31,4 5 0 16,-1-1 0-16,5 8 0 16,3-7 0-1,1 3 0-15,9-6 0 16,2 2 0-1,10 1 0-15,0-7 0 16,12 3 0 0,0-7 0-16,10 4 0 15,-4-4 0 1,5 7 0-16,4-3 0 15,-5 6 0-15,12 2 0 16,-1-6 0 0,5 2 0-16,7-4 0 15,-3-1 0 1,1 1 0-16,6 3 0 31,3-6 0-31,0 6 0 0,0-4 0 16,1 5 0-1,-2-1 0 1,-5-7 0-16,2 0 0 0,-7-7 0 31,-7-2 0-31,0 2 0 0,-12-3 0 16,-6-1 0-1,-12-2 0 1,-12 4-85-16,-13-2 0 15,-13-2-52 1,-14-4-12-16,-18-8 95 16</inkml:trace>
  <inkml:trace contextRef="#ctx0" brushRef="#br0" timeOffset="104356">16633 13850 104 0,'0'0'75'0,"-7"0"-2"0,-12 10-69 31,-4 8 0-31,-10 1 6 16,0 6 1-16,-4 6-2 15,-8-3 1 1,-10 10 1-16,-12-3 2 0,-14 2 5 31,-11 6 1-31,-8 8-1 16,-23 1 1-1,-10 3-10-15,-19 12 1 16,-11 1-7 0,-18 5 1-16,-12 10-2 15,-14 0 0-15,-16 8 4 16,-2-5 1-1,-2 7 1-15,-6 0 0 16,-4 4-4 0,0 3 1-16,0 4-2 15,-7 4 1 1,-5 2-1-16,1-3 1 15,0 8-2 1,-8-5 0 0,5 1 0-16,-1 0 0 0,3-4 3 31,5-4 0-31,7-5-1 0,3-2 1 15,16-5-4 1,0-1 2 0,10 0-3-16,-3-11 0 15,8 8 0 1,-6-1 0-16,-5 8 0 0,3 6 0 15,-4 8 0 1,8-9 0 0,8 5-30-1,9-10 1-15,20-11-101 16,29-21-8-1,8-31 21-15</inkml:trace>
  <inkml:trace contextRef="#ctx0" brushRef="#br0" timeOffset="106092">7337 13981 88 0,'0'0'77'16,"0"0"-3"-1,0 0-61-15,0 0 1 16,0 14 0-1,-4 4 1-15,0 2-2 16,0 8 2-16,1 0-7 31,-1 3 1-31,1 0-4 0,-1 3 0 16,0 1 0-1,1 6 0-15,-2-2-2 16,2 2 0 0,3-3-3-1,-4 8 2-15,4-9-1 16,0 1 0-16,0 0 0 15,7 0 0-15,5-10-1 32,-5 10 1-32,4-4 0 15,-1 5 1-15,3 5-1 16,-2-3 0-1,-1 2 2 1,2-2 2-16,-5 4 3 16,1-3 1-16,-4-1 5 15,0 8 0-15,-1 2-3 16,-3 1 0-1,0 4-7 1,0 6 1-16,0 0 0 16,-7 3 0-1,-9 9-1-15,1-2 0 16,1 5-2-1,-6-5 1-15,10-3-2 16,-1 3 1-16,0-9-2 16,8 3 1-1,-2-8 1-15,10 1 0 16,-5 0 2-1,0 4 0-15,0-5-1 16,0 1 0 0,0-7-2-16,0-3 2 31,0 6-3-31,0 0 0 0,3-6 0 15,5-4 0 1,-1 7 0-16,-4-1 0 16,1 5 0-1,0-10 0 1,0 9 0-16,-2-11 0 0,-2-2 0 31,6-1 0-31,-6 7 0 0,0-2 0 16,0 6 0-1,0-1 0 1,0-2 0-16,0-1 0 15,0 1 0 1,0 3 0-16,3-7 0 16,-3-4 0-1,0-3 0-15,0-4 0 16,7-2 0-1,1 2 0-15,-1 2 0 16,-4-2 0-16,5 4 0 16,-4-11 0-1,-1-3 0 1,1-2 0-16,0 5 0 15,-4-3 0-15,4-3 0 16,-4 4 0 0,4-5 0-16,0-2 0 15,-4-5 0 1,0 1 0-16,0 0 0 15,0 3 0 1,0-3 0-16,0-3 0 16,0-2 0-1,-4-1 0-15,-4-5 0 16,0 1 0-16,1-4 0 15,3 2 0 1,4-2 0-16,0 0 0 16,0-6 0-1,0-19 0-15,27-5 0 16,13-12 0-1,20-9-121 1,18-15-4-16,17-11-20 16</inkml:trace>
  <inkml:trace contextRef="#ctx0" brushRef="#br0" timeOffset="107075">7455 11871 65 0,'0'0'73'15,"-4"0"-2"1,4 0-48-16,-3 0 0 0,3 0-6 15,0 0 1 1,0 0 1 0,0 0 1-16,0 0 9 15,0 0 2 1,-4 0 4-16,-3 0 1 15,-9 0-15 1,-9 0 0-16,-16 0-17 16,-22-4 1-16,-38-6-5 15,-35 6 0 1,-53 4 0-16,-37 4 0 15,-44 14 0 1,-27 12 0 0,-10 1-53-16,4 4 2 15,21 4-82 1,26-6-10-1,38-5 51-15</inkml:trace>
  <inkml:trace contextRef="#ctx0" brushRef="#br0" timeOffset="107938">7355 15102 87 0,'0'-4'103'16,"4"-6"-5"-1,-4 4-48 1,4 2 1-16,-4-3-18 16,0 4 0-16,0 3-12 15,0-5 0 1,0 5-15-16,0 0 2 15,0-2-8 1,-11 2 0 0,-12-4 0-16,-24 4 0 15,-35-3 0-15,-30 3 0 16,-43 0 0-1,-45 9 0-15,-33 16 0 16,-23 3 0 0,-7 3-73-16,7 4-3 15,30-8-58 1,34-10-14-16,48-13 82 15</inkml:trace>
  <inkml:trace contextRef="#ctx0" brushRef="#br0" timeOffset="108568">5225 15168 134 0,'0'-7'87'16,"0"4"-5"-16,-3-1-80 15,-16 4 1-15,-6 4 12 16,-13 20-1 0,1 20-3-16,1 5 0 15,9 6 7 1,16-2 0-16,11-16 13 31,38-25 1-31,20-12-12 0,20-32 1 16,11-24-16-1,-8-2 2-15,-2-2-7 16,-32-2 0-16,-24 14 0 31,-23 7 0-31,-30 9 0 0,-33 11 0 16,-11 11-35-1,-8 6 2-15,5 4-98 16,17 0-8-1,27-6 27 1</inkml:trace>
  <inkml:trace contextRef="#ctx0" brushRef="#br0" timeOffset="109262">4825 11891 152 0,'0'-2'98'16,"-7"-6"-8"-16,-1 4-92 16,-2 4 1-1,-9 12 0-15,5 17 1 16,10 24 5-1,4 2 1 1,0-3 26-16,33-7 1 0,11-25 5 31,12-20 0-31,3 0-27 0,-7-31 1 16,-6-10-12-1,-26-4 0 1,-20-3 0-16,-10 3 0 16,-42 10-21-1,-15 12 1-15,-14 11-110 0,-1 12-6 16,26 0 9-1</inkml:trace>
  <inkml:trace contextRef="#ctx0" brushRef="#br0" timeOffset="112081">7570 11912 37 0,'-7'-4'40'0,"-4"1"-7"15,-1-1-1-15,-7 1 5 32,2 0 0-32,1 3-7 0,1-4 1 15,1 4-15 1,-1 0 1-16,4 0-11 15,3 0 1 1,1 0-4 0,7 0 1-16,0 0 9 0,7 0 0 15,23 0 6 1,19 0 1-16,20 0-5 15,17 0 1 1,10 0-8 0,3-2 1-16,-13-2-1 15,-22 4 0 1,-24 0 1-1,-11 0 1-15,-14 0-2 16,-7 0 0-16,-8 0-3 16,0-4 1-16,0 4-4 15,4 0 2 1,-4 0-7-1,0 0 1-15,0 0 0 16,0 0 0 0,0 8-1-16,0 11 1 15,0 16 0 1,0 18 0-16,4 12 2 15,11 15 0-15,-1 9 1 16,7 2 1 0,-5 2 1-16,-4-14 1 15,-2-6-2 1,2-14 1-16,-5-11-2 15,-4-7 1 1,-3-9-2-16,4-11 0 16,0-4 0-16,-4-7 0 15,3-3 0 1,1-4 0-1,-4-3 0-15,0 0 0 16,0 4 0 0,0-4 0-1,0 0 0-15,0 0 0 0,0 0 0 31,0 0 0-31,-4 0 0 0,-3 0 0 16,-7 0 0 0,2 0 0-1,2-4 0-15,-2 4 0 0,5-3 0 31,-2 3 0-31,9 0 0 16,0 0 0 0,0 0 0-16,16 0 0 15,14 3 0 1,3 5 0-16,1-2 0 15,-9 1 0-15,-3 3 0 16,-8 2 0 0,-9-6 0-16,-1 0 0 15,-4 6 0 1,0 1 0-16,-4 1 0 0,-15 3 0 31,-7 5 0-31,-7-5 0 16,3 7 0-1,1-7 0-15,3 7 0 16,8-10 0-1,6-4 0-15,1-3 0 16,11-3 0 0,0 2 0-16,0 2 0 15,19-1 0-15,3 0 0 16,0-5 0-1,-3 10 0-15,-1-7 0 16,-2 7 0 0,2-6 0-16,-8 1 0 15,-2 0 0 1,-4 4 0-1,-4-1 0-15,0 8 0 0,0-1 0 16,0-1 0 0,-18-1 0-16,-4 6 0 15,-9-4 0 1,2 0 0-1,-2 1 0-15,6-2 0 16,10-1 0-16,5-9 0 31,2 2 0-31,8-5 0 16,0 4 0-16,0-4 0 15,18 1 0-15,1-1 0 16,11-3 0 0,-1 4 0-1,1-1 0-15,-4 1 0 16,-4-1 0-1,-4-3 0-15,-6 3 0 0,-5 1 0 32,0 3 0-32,-7-4 0 15,0 4 0-15,0-3 0 16,0 2 0-1,-3 2 0-15,-12-1 0 16,-8 2 0 0,-5 3 0-16,-3-2 0 15,-1 7 0 1,-6 0 0-16,8 5 0 15,12-3 0-15,-1-5 0 16,8-6 0 0,4-2 0-16,7-2 0 15,11-4 0 1,15 0 0-16,3 0 0 31,16 0 0-31,-15 0 0 0,-5 0 0 31,-5-4 0-31,-10 0 0 0,-6 4 0 16,-4 0 0-1,4 4 0 1,-4 17 0-16,7 14 0 0,0 7 0 31,1 23 0-31,7 5 0 0,-1 13 0 16,0 3 0-1,-2 11 0 1,-8 0 0 0,-4-5 0-16,4-2 0 15,-4-6 0-15,-11-15 0 16,7-3 0-1,-1-18 0-15,2-10 0 16,3-7 0 0,0-7 0-16,0-2 0 15,0-12 0-15,0-1 0 16,0-1 0-1,0-1 0 1,0 3 0-16,-4 1 0 16,4-1 0-1,-3 1 0-15,-1 2 0 16,1 1 0-1,-1-3 0-15,1-1 0 16,-5 1 0-16,-3 0 0 16,-4 5 0-1,-7-6 0-15,-15 4 0 16,-8-3 0-1,-21-1 0-15,-23 1 0 16,-18-1 0 0,-20-8 0-16,17 3 0 15,13-5-105 1,27 0-2-16,36 0-35 15,34-21-9 1</inkml:trace>
  <inkml:trace contextRef="#ctx0" brushRef="#br0" timeOffset="113364">8744 12791 146 0,'-4'-4'104'0,"4"1"-7"0,0-1-89 31,0 4 0-31,0 11-6 0,0 27-2 15,0 17 7 1,0 8 0 0,8 19-1-1,0-12-1-15,-5-1-2 16,-3-20 0-16,4-12-11 15,-1-16-1 1,1-11-63-16,-1-6-3 16,6-4-29-1,-6-18-4-15</inkml:trace>
  <inkml:trace contextRef="#ctx0" brushRef="#br0" timeOffset="113977">8482 12843 117 0,'-9'0'102'0,"6"-4"-10"16,3-6-62-1,0-7 0-15,12-4-7 0,17-3 0 16,16 0-10 0,13-1 1-16,17 7-12 31,-5 1 1-31,-4 10-3 15,-6 7 1-15,-17 0 1 16,-8 24 1 0,-1 5 0-1,-24 1 1-15,-10 2-3 16,0 2 1-16,-30-9-6 15,4-1 1-15,-14-7-4 16,2-3 0 0,2-7 3-1,3 0 0-15,14-4 1 16,7 0 1-1,5-3-4-15,7 8 1 16,0-4 5 0,19 13 1-16,10 13 4 15,5 5 1 1,-1 4 0-16,0-1 1 15,-10 3-1 1,-1-6 0-16,-11-11-1 16,4-11 1-16,-9 1-12 15,3 0 1 1,-2-7-44-16,0 0-2 15,1 0-64 1,-1-7-11-16,4 0 42 31</inkml:trace>
  <inkml:trace contextRef="#ctx0" brushRef="#br0" timeOffset="114567">9218 13029 150 0,'0'0'104'16,"0"0"-8"-16,4 7-78 16,-4 3 1-1,6 8-7-15,-1 2 1 16,-1 1-7-1,-1 7 0 1,1-7 0-16,0 0 2 16,-1-3-36-1,5-8 2 1,3-4-90-16,-4-6-9 0,5 0 27 15</inkml:trace>
  <inkml:trace contextRef="#ctx0" brushRef="#br0" timeOffset="114790">9222 12746 247 0,'0'-7'134'0,"-4"0"-4"15,0-3-130 1,-4 2 0-16,6 2-63 16,2 6 2-1,0 0-73-15,0 0-11 16,2 0 64-1</inkml:trace>
  <inkml:trace contextRef="#ctx0" brushRef="#br0" timeOffset="117066">11085 14458 45 0,'0'0'83'15,"0"-4"-4"-15,4 1-20 16,-4 0-3 0,0 3-20-16,0 0 2 15,0 0-28-15,0 0 1 16,0 0-14-1,0 0 0-15,0 0 6 16,-19 14 0 0,-14 10 10-16,-12 11 0 15,-10 10 1 1,-9 0 0-16,-2 6-8 15,11-9 0-15,14-12-11 16,11-5 1 0,20-14-57-16,10-8-1 15,2-3-61 1,29-14-12-1,5-16 62-15</inkml:trace>
  <inkml:trace contextRef="#ctx0" brushRef="#br0" timeOffset="117616">11074 14534 131 0,'0'0'113'0,"0"0"-9"0,-4 0-72 31,0 0 0-31,4 0-25 0,0 0 1 16,0 0-18-1,0 0 1-15,0 4 10 16,11 16 1-16,26 11 11 31,11 8 1-31,12 2-9 0,7 1 1 31,-8-4-64-31,-15-7-1 0,-7-7-63 31,-14-6-11-31,-17-15 69 16</inkml:trace>
  <inkml:trace contextRef="#ctx0" brushRef="#br0" timeOffset="118389">10655 14791 32 0,'0'0'81'31,"-3"0"-2"-31,3-4-18 16,0 4-2-16,0-4-29 15,-3 4 0 1,3 0-29-16,0 0 0 16,0 0 0-1,3 12 0-15,18 11 15 16,12 12 0-1,9 6 1-15,2 8 1 16,8-4-7 0,-11-8 0-16,-4-1-27 15,-7-9 0 1,-9-6-105-16,-5-11-7 15,-5-10 11-15</inkml:trace>
  <inkml:trace contextRef="#ctx0" brushRef="#br0" timeOffset="118872">11348 14836 124 0,'0'-4'91'0,"0"4"-5"15,-4 0-72-15,-11 0 1 16,-7 11 1 0,-14 16 0-1,-17 15-8-15,-10 3 0 16,0 0-105-16,8 0-6 15,18-8-10 1</inkml:trace>
  <inkml:trace contextRef="#ctx0" brushRef="#br0" timeOffset="120861">10896 14722 77 0,'0'0'80'0,"0"0"-4"0,0 0-47 32,0 0-2-32,7 0-12 15,8 3-1-15,7-3-10 16,-3 0 0-1,-1 0-14 1,-3 0 2-16,-3 0-81 16,-5 0-8-1,-4 0 10-15</inkml:trace>
  <inkml:trace contextRef="#ctx0" brushRef="#br0" timeOffset="121091">10952 14652 71 0,'0'0'63'0,"-3"0"-3"15,3 0-53 1,0 10 1-16,0 7 15 15,0 8 0-15,0 0-12 16,0 3 1 0,0-8-93-1,0-2-3-15,0-9 1 16</inkml:trace>
  <inkml:trace contextRef="#ctx0" brushRef="#br0" timeOffset="121631">10885 14873 129 0,'0'0'87'0,"0"0"-4"0,0 0-90 31,22 0 1-31,11 0-77 0,4 0-5 16,0 0 4-1</inkml:trace>
  <inkml:trace contextRef="#ctx0" brushRef="#br0" timeOffset="122987">10918 15119 35 0,'-4'0'59'0,"4"-3"2"16,0 3-20 0,0-4-1-16,0 4-5 15,0 0 0-15,0 0-19 16,0 0-1-1,0 0-7 1,0 0 0-16,0 0-4 16,0 0 1-16,0 0 2 15,-3 21 0 1,-5 14 5-16,5 13 0 0,-5 15-6 31,5 2 0-31,-6-2-11 16,6-5 0-1,3-16-96-15,0-19-5 16,0-8-9-1</inkml:trace>
  <inkml:trace contextRef="#ctx0" brushRef="#br0" timeOffset="124430">10614 15504 91 0,'-3'0'78'15,"-5"3"-4"1,5 0-60-16,3 0 0 16,0-3 12-1,0 3-1-15,7 1 2 16,11 0 2-1,9 0-14-15,10-4 0 16,11 0-9 0,4 0 1-16,-4 0 1 15,0 0 1-15,-8 0 3 31,-6 0 0-31,-8 0-2 0,-11 0 1 16,-4 0-3 0,-8 0 1-1,-3 0-4-15,0 0 1 16,0 0-6-1,0 0 0-15,0 0 0 0,0 2 0 16,0-2 0 0,0 0 0-1,-8 4 0-15,-2 0 0 16,-1 6 0-1,-3 8 0 1,-2 12 0-16,-2 6 0 16,-1 5 0-1,1 1 0-15,-2-4 0 16,10-4 0-16,2-10-38 15,8-6 1 1,0-11-94-16,0-7-9 16,8 0 32-1</inkml:trace>
  <inkml:trace contextRef="#ctx0" brushRef="#br0" timeOffset="124963">10585 15507 182 0,'-5'-3'116'15,"2"-1"-8"-15,-1 4-103 16,-3 0 1-16,3 0-7 15,4 0 1 1,0 0 3-16,0 4 1 0,4 8 4 31,19 6 1-15,-1 10 4-16,7 4 0 15,8 12-5-15,8-2 0 16,-8-4-5 0,-4 0 0-16,-3-7-6 15,-8-10 0 1,-8-4-62-16,-2-6-2 15,-5-8-58 1,-4 1-12-16,6-4 67 16</inkml:trace>
  <inkml:trace contextRef="#ctx0" brushRef="#br0" timeOffset="126218">11004 14504 20 0,'0'0'54'0,"0"0"1"16,0 0-13-1,0-4-1 1,0 4-1-16,0 0-2 15,0 0-14 1,0 0 0 0,0 0-14-16,0 0 0 0,0 0-7 31,0 0 1-31,0 0-1 15,0 0 1-15,0 0 4 16,0 0 2-16,0 0-3 16,0 11 1-1,0-5-2 1,0-2 0-16,0-1 10 15,0 0 1 1,0 2 4-16,2-5 0 0,-2 0-12 31,0 0 1-31,0-8-10 16,0-9 0-16,0-4 0 15,5-7 0 1,-5-3 0 0,3-7 0-16,-3 4 0 15,0-1 0-15,4-3 0 16,0-3 0-1,-1 0 0-15,1 5 0 16,-4 2 0 0,0 0 0-16,0 5 0 15,0 2 0-15,0 6-22 16,0 3 1-1,0 8-109-15,-4 0-6 16,4-4 10 0</inkml:trace>
  <inkml:trace contextRef="#ctx0" brushRef="#br0" timeOffset="127427">10981 13995 71 0,'0'-4'87'0,"0"4"-3"0,0-4-40 32,0 4 0-32,0-3-9 15,-4 0 0 1,4-1-17-16,-4 4 0 15,4 0-14 1,0 0 1-16,0 0-4 16,0 0 0-16,0 0-4 15,0 0 0 1,0 0 0-16,0 0-2 15,4 0 5 1,15 0 0-16,7 0 3 16,11 0 0-1,8 0-1-15,9 0 1 16,10 0-1-1,14 0 0-15,-4-2 1 16,10-10 0-16,10 6 2 31,9-1 1-31,0 0 3 0,1 4 0 16,4 3 0-1,-12-4 0-15,4 4-5 16,-14-3 2 0,-15 3-6-1,-20-7 0-15,-17 7 0 16,-16 0 0-1,-7 0 0-15,-7 0 0 16,-1 0 0-16,-3 0 0 16,0 0 0-1,4-4 0-15,-4 4 0 16,0 0 0-1,0 0 0-15,0 0 0 16,0 0-10 0,0 0 1-16,-7 0-121 15,-5 0-3 1,1 0-6-16</inkml:trace>
  <inkml:trace contextRef="#ctx0" brushRef="#br0" timeOffset="128936">12400 13936 184 0,'-4'0'113'16,"4"-3"-7"-16,0 3-101 16,0-7 0-1,0 7-1 1,0 0 1-16,0 0 1 15,0 10 1-15,0 11 1 32,12 3 0-32,2 8 1 0,-3-2 1 15,4 2-3 1,-4-5 0-16,1-7-2 15,-6-2 1-15,-2-7-1 32,0-4 0-32,-4-1-3 0,0-6 2 31,0 0-4-31,4 0 0 0,3 0 0 15,0-13 0 1,4-4 0 0,0-5 0-16,-4-1 0 15,2-5 0 1,2 0 0-16,-4 0 0 0,4 0 0 31,0 8 0-31,0 3 0 16,-3-1 0-16,-5 11 0 15,-3 4 0 1,0 0 0-16,0 3 0 15,4 0 0 1,3 6 0-16,8 19 0 16,4-2 0-1,3 9 0-15,0-5 0 16,-4-2 0-1,-2-8 0-15,-9-2 0 16,1-9 0 0,-1-6 0-16,4 0 0 15,-4-6 0-15,4-19 0 16,1-10 0-1,-1-7 0-15,-1 5 0 32,-2-2 0-32,-1 12 0 0,-3 7 0 15,-4 8 0 1,3 6 0-1,-3 6 0-15,0 0 0 0,9 3 0 32,-2 14 0-32,7 10 0 0,1 2 0 15,0 9 0 1,-4 3 0-1,3-6 0-15,-2-4 0 32,-4-7 0-32,-1-9 0 0,-3-9 0 15,0-6 0 1,2 0 0-16,6-11 0 15,4-23 0 1,6-10 0 0,-4-12 0-16,0 0 0 0,-7 11 0 31,0 7 0-31,-3 11 0 0,-5 10 0 15,-3 5 0 1,4 6 0 0,-4 6 0-16,0 0 0 15,4 28 0 1,3 10 0-16,4 4 0 15,-4-1 0 1,1 0 0-16,-1-3 0 0,0-13 0 31,2-4 0-31,-6-4-2 16,5-3 1-16,2 0-128 15,5-4-4 1,8-6-13 0</inkml:trace>
  <inkml:trace contextRef="#ctx0" brushRef="#br0" timeOffset="130049">13189 13967 192 0,'-4'0'120'0,"0"0"-5"15,4 0-101 1,-4 0 1 0,4 0-4-16,0 0 0 15,8 0-4 1,10 0 1-16,4 0-6 0,1 0 0 15,3 0 1 1,-4 0 0 0,4 0 0-16,-4 0 2 15,-4 0-5 1,5 0 0-1,-5 0 0-15,-7 0 0 16,13 0 0 0,-7 0 0-16,2 4 0 15,7 0 0-15,-3-4 0 16,2 0 0-1,-3 0 0-15,4 0 0 16,0 0 0 0,4 0 0-16,3 0 0 15,0 0 0 1,4 0 0-16,-3 0 0 15,0 0 0-15,-2 0 0 16,5 0 0 0,-3 0 0-16,2 0 0 15,5 0 0 1,0 0 0-1,4 0 0-15,7 0 0 16,0 0 0-16,2-4 0 31,6 0 0-31,-1 0 0 0,1 1 0 16,3 3 0-1,7-3 0-15,-3 3 0 16,0 0 0-16,-1 0 0 31,1 0 0-31,7 0 0 16,-4 0 0-1,8 0 0-15,3 0 0 0,8 0 0 32,0 3 0-32,7-3 0 15,4 0 0-15,4 0 0 16,-5-7 0-1,-2 0 0-15,-4 1 0 0,-5-1 0 32,-10 0 0-32,-18 3 0 15,-16 4 0 1,-14 0 0-16,-12 0 0 15,-5 0 0 1,-7 0 0-16,2 0 0 16,-5 4 0-1,4-4 0-15,9 0 0 16,6 0 0-1,-1 0 0-15,10 0 0 16,13 0 0-16,-3 0 0 16,-1-7 0-1,-3 0 0-15,-7 0 0 16,-4 7-19 0,-11 0 1-16,-8 0-112 15,-4 0-5 1,-3 0 6-1</inkml:trace>
  <inkml:trace contextRef="#ctx0" brushRef="#br0" timeOffset="130759">16655 13832 146 0,'-7'0'99'16,"0"4"-5"-16,3-4-65 16,4 3 1-16,18-3 3 15,34 0 0 1,30 0-17-1,25 0 1 1,15 0-11-16,27 0 2 0,-9 0-8 31,1 0 0-31,-16 0 0 0,-13 0 0 16,-19 3 0-1,-27 1 0 1,-21 4 0-16,-21-6 0 0,-11 6 0 31,2-1 0-31,-8-4 0 0,-7 3 0 16,0-6 0-1,0 3 0 1,0-3 0 0,0 0 0-16,0 0-107 15,0 0-1-15,0 0-34 16,7 0-9-1</inkml:trace>
  <inkml:trace contextRef="#ctx0" brushRef="#br0" timeOffset="131372">17929 13832 91 0,'-7'7'93'15,"-8"4"-6"-15,-11 10-46 16,4 3 0-16,7 7 4 31,8 3-2-31,7 1-15 0,11-4 0 16,30-7-22-1,18-7 2-15,15-13-8 16,14-4 0-1,9-21 0 1,-8-10 0-16,-18-7 0 16,-28-3 0-1,-25-4 0-15,-18 4 0 0,-29 5 0 31,-33 9 0-31,-20 6 0 16,-11 13 0-16,12 8-8 16,14 4 2-1,27 14-123-15,28 3-5 16,12-1-7-1</inkml:trace>
  <inkml:trace contextRef="#ctx0" brushRef="#br0" timeOffset="132185">19111 13386 233 0,'0'0'124'15,"0"0"-3"-15,0 0-115 16,8 18 1-16,10 8 2 31,0 13 2-31,5 6-11 16,-5 7 0-16,8-4 0 15,-11-3 0 1,-1-7 0-16,-6 0 0 16,-2-11 0-1,-1-9 0-15,-1-7 0 16,-4-4 0-1,4 0 0-15,-4-7 0 16,3 0 0 0,1 0 0-16,3 0 0 15,15-21 0 1,1-17 0-16,6-18 0 15,4-5 0 1,-6-5 0 0,-6-4 0-16,2 11 0 0,-11 11 0 31,-2 10 0-31,-6 16-81 0,4 10-1 15,-5 12-54 1,1 0-13 0,3 6 92-16</inkml:trace>
  <inkml:trace contextRef="#ctx0" brushRef="#br0" timeOffset="132505">19656 13663 187 0,'0'13'138'15,"6"12"-8"1,10 3-103-16,2-5 2 16,12-9-29-1,3-6 0-15,0-8 0 16,-3 0 0-1,-8-12 0-15,-11-8 0 16,-7-1 0 0,-4 1 0-16,-12-5 0 15,-17 8 0-15,0 4-15 31,-5 13 2-31,1 0-117 0,10 3-4 16,20 11-1 0</inkml:trace>
  <inkml:trace contextRef="#ctx0" brushRef="#br0" timeOffset="133758">3425 11192 166 0,'0'-3'119'15,"4"-7"-7"-15,3 3-97 16,-2 0 0-16,-2 7-9 16,5 0 0-1,-1 17 3-15,1 15 1 16,6 5-4-1,5 12 1-15,-1 2 2 16,4 1 1 0,-3 0-3-1,7 4 1-15,-11-7-6 16,7-12 2-16,-4-6-4 15,-6-3 0-15,-5-14 0 16,-3-8 0 0,0-6 0-1,2-9 0-15,2-33 0 16,7-21 0-1,0-13 0 1,3-17 0-16,5 6 0 16,-5 7 0-16,-4 15-2 15,-2 14 1-15,-4 16-80 16,-1 10-1-1,0 12-53 1,4 3-14-16,4-2 93 16</inkml:trace>
  <inkml:trace contextRef="#ctx0" brushRef="#br0" timeOffset="133953">4044 11126 213 0,'4'10'126'16,"0"12"-5"0,-1 12-119-16,-3 18 1 15,0 18-117 1,8 16-3-16,13 14-16 15</inkml:trace>
  <inkml:trace contextRef="#ctx0" brushRef="#br0" timeOffset="134866">3815 14451 198 0,'0'0'124'16,"0"7"-7"-16,3 25-101 31,4 19 1-31,12 15-4 0,0 20 0 15,14 4-7 1,-7-6 1-16,0-6-7 16,-7-15 0-16,-1-14 0 31,-2-8 0-31,-2-13 0 15,-11-7 0 1,4-7 0-16,-7-7 0 0,4 0 0 31,-4-7 0-31,4 0 0 16,7-7 0-16,0-24 0 15,4-24 0 1,3-19 0-16,1-18 0 0,3-16 0 31,1 1 0-31,-1 6 0 16,-4 25 0-16,-3 18 0 15,-4 17 0 1,-7 12-108 0,3 12-3-16,-4 10-31 15,1 7-8-15</inkml:trace>
  <inkml:trace contextRef="#ctx0" brushRef="#br0" timeOffset="135476">4388 14773 121 0,'0'0'108'15,"0"0"-8"1,0 0-73-16,4 0 2 0,22-3-19 31,19-10 1-31,10-2-7 0,5 7 0 16,-13 6-2-1,-13 2 1 1,-16 14 12-16,-18 27 0 15,-7 8 4 1,-22 13 1-16,-5-10-11 16,8-7 1-1,15-15-9-15,11-12 2 16,31-14-3-1,23-4 0-15,16-7-111 16,12-11-3-16,-1-2-29 16</inkml:trace>
  <inkml:trace contextRef="#ctx0" brushRef="#br0" timeOffset="136641">12358 13075 219 0,'0'0'108'0,"0"0"-4"16,0 0-112 0,0 7 0-16,0 12 18 15,0 24 0-15,8 9 1 16,3 3 1-1,1 1-3-15,-1-1 0 16,-3 1-2 0,-2-15 0-16,2-10-9 15,-4-3 1 1,-4-15-29-1,3-3 0-15,1-10-93 0,0-4-8 16,-4-19 19 0</inkml:trace>
  <inkml:trace contextRef="#ctx0" brushRef="#br0" timeOffset="137294">12092 13199 111 0,'0'0'100'16,"0"-6"-6"-1,0-2-63-15,0-2 1 0,4-3-6 32,14-5 0-32,12-7-4 15,26-10 0-15,6 9-7 16,20-3 0-16,7 2-9 31,0 13 1-31,-4 4-9 16,-15 10 1-16,-14 0 1 15,-23 17 1 1,-10 7 1-16,-16 7 2 0,-7 3-4 31,-11 12 0-31,-26-4-2 16,-11-9 1-16,-11-1-6 15,-16-4 1 1,-6-10 2-1,14-8 1-15,7-6 9 16,19-4 1-16,16 0-3 16,18 0 2-1,7 0-9-15,0 0 2 16,25 0 1-1,17 0 0-15,9 3 1 16,5 21 2 0,-1 10-3-16,1 0 0 15,-12 4 0 1,-6 1 0-16,-13-4 0 15,-10-14 0-15,-7-5-17 16,0-6 2 0,-6-6-115-16,-2-4-5 15,0 0 3 1</inkml:trace>
  <inkml:trace contextRef="#ctx0" brushRef="#br0" timeOffset="137744">12948 13320 117 0,'0'14'98'0,"0"10"-6"15,0 14-50 1,0-4 1-16,22-2-1 15,8-8 1-15,14-17-27 16,1-7 2 0,-9-14-18-1,-6-20 0-15,-19-1 0 16,-11-3 0-16,-18 7-24 31,-8 6 1-31,-7 9-107 0,-4 13-7 16,3 3 14-1</inkml:trace>
  <inkml:trace contextRef="#ctx0" brushRef="#br0" timeOffset="140443">11652 15029 50 0,'0'0'68'16,"0"0"0"0,0-4-47-16,-4-6 1 15,0-3-24 1,1-1 0-16,-1 0-59 15,4-1-2-15,0 1-3 16</inkml:trace>
  <inkml:trace contextRef="#ctx0" brushRef="#br0" timeOffset="141076">11637 14904 157 0,'0'-3'122'15,"0"0"-9"1,0-1-80-16,0 1 1 16,-3 3-26-1,3 0 1-15,0 0-10 16,0 0 0-16,0 17 10 31,7 4 0-31,4 9-2 0,-1 6 1 16,2-6-7-1,-5 6 2-15,1-15-3 16,-5-12 0-1,-3-2 0 1,3-3 0-16,-3-4 0 16,0-4 0-1,0-19 0-15,0-19 0 0,0-3 0 31,-3-7 0-31,-4-4 0 16,3 1 0-16,4 3 0 16,0 11 0-1,0 0 0 1,0 9 0-16,4 11 0 15,3 4 0-15,1 3 0 16,-4 7 0-16,-1 4 0 16,0-1 0-1,9 4 0 1,6 0 0-16,8 18 0 15,16 13 0-15,-6 3 0 16,1 15 0 0,-4-4 0-1,-3 3 0-15,-8 1 0 16,1-8 0-1,-8-9 0-15,-2-5 0 0,-1-6 0 32,-1-4 0-32,-3-7 0 15,-4 4 0 1,2-6-39-16,-1-2 1 15,-5-2-93-15,3-4-9 16,1 0 33 0</inkml:trace>
  <inkml:trace contextRef="#ctx0" brushRef="#br0" timeOffset="141306">11685 14929 247 0,'7'0'134'31,"26"-13"-4"-31,22-9-130 0,9-2 0 16,3-3-130-1,-8 6-4 1,-7-1-13-16</inkml:trace>
  <inkml:trace contextRef="#ctx0" brushRef="#br0" timeOffset="143442">12452 14656 212 0,'0'0'127'16,"0"0"-6"-16,0 0-105 15,0 3 0 1,0 14-7-1,7 0 1-15,8 8-10 0,-4 3 0 16,0 3 0 0,7 0 0-16,-3 4 0 15,0-11 0 1,-4-7 0-1,-4-3 0-15,1-4 0 16,-8-6 0-16,4 0 0 16,-4-2 0-16,0-2 0 31,3 0 0-31,1-14 0 15,7-17 0-15,0-13 0 16,9-12 0 0,-6 1 0-1,1 6 0-15,-4-2 0 16,0 16 0-1,-8 4 0-15,1 11 0 0,1 2-92 16,-2 11 0 0,0 7-47-1,1 0-11-15</inkml:trace>
  <inkml:trace contextRef="#ctx0" brushRef="#br0" timeOffset="143722">12874 14757 245 0,'0'6'133'15,"0"4"-4"1,0 12-128-16,0 1 2 31,0 2-3-31,0 2 0 0,0-6-8 16,0 0 2-1,0-4-77-15,0-6-1 16,0-11-48-1,7 0-10 1,4-7 89-16</inkml:trace>
  <inkml:trace contextRef="#ctx0" brushRef="#br0" timeOffset="143905">12952 14739 247 0,'6'-5'134'15,"6"0"-4"-15,7-2-130 16,6-4 0-1,2 4-119-15,-2 0-3 16,1 3-22 0</inkml:trace>
  <inkml:trace contextRef="#ctx0" brushRef="#br0" timeOffset="144235">13225 14486 220 0,'4'7'134'16,"4"11"-5"-16,7 9-117 16,-1 7 1-1,1 1-12-15,4 10 1 16,-9-14-2-1,2-10 0-15,-1-7 0 16,-7-7 0 0,3-7 0-16,-4 0 0 15,5-14 0-15,3-18 0 16,4-9 0-1,0-4 0 1,-8 4 0-16,0 3 0 16,-3 10-123-1,0 4-5 1,0 10-17-16</inkml:trace>
  <inkml:trace contextRef="#ctx0" brushRef="#br0" timeOffset="144675">13559 14628 221 0,'0'0'134'16,"0"0"-4"-16,4 0-118 16,14-14 2-1,11 0-14-15,-2 7 0 16,-9 1 0-1,4 2 0-15,-14 4 0 32,-4 0 0-32,-4 10 0 0,0 11 0 15,-8 7 0 1,-11-4 0-16,9-3 0 15,2-4 0-15,8-6 0 32,0-4 0-32,8-4 0 0,21 1 0 15,0-4 0 1,2 0 0-16,-6-4-104 15,4-10-2-15,-1-6-36 32,-14-5-9-32</inkml:trace>
  <inkml:trace contextRef="#ctx0" brushRef="#br0" timeOffset="144908">13795 14289 247 0,'0'0'134'0,"0"0"-4"0,8 0-130 31,12 0 0-31,9 20 0 16,5 16 0-1,-6 8 0-15,-1 15 0 16,-21 7-73-1,-6 7 0-15,-40 6-62 16,-23-11-13 0,-7-2 82-16</inkml:trace>
  <inkml:trace contextRef="#ctx0" brushRef="#br0" timeOffset="145368">12377 14517 163 0,'-19'0'132'0,"-6"21"-10"15,-8 17-85 1,-1 14 1 0,12 21-29-16,19 6 1 0,14 2-10 31,37-13 0-31,32-13-130 0,11-10-4 31,4-20-13-31</inkml:trace>
  <inkml:trace contextRef="#ctx0" brushRef="#br0" timeOffset="150303">15993 9936 164 0,'0'-10'129'16,"0"-4"-8"-16,0-3-96 15,0 3 0-15,0 11-28 16,0 3 1 0,0 0 3-16,0 20 1 15,0 18 4 1,7 8 0-16,7 9 3 15,5 0 0 1,0 0-2-16,4 4 0 16,-9-9-5-1,-3-7 1-15,7-2-3 16,-7-9 0-1,-4-3 0 1,1-12 0-16,-1-7 0 16,-3 4 0-16,-1-7 0 15,-3 0 0-15,4-7 0 16,-4 0 0-1,0 0 0 1,0 3 0-16,0-3 0 16,0 0 0-1,8-10 0 1,3-19 0-16,7-26 0 15,10-25 0-15,0-12 0 16,6-9 0-16,-5 3 0 16,-10 26 0-1,-8 17 0 1,3 18 0-16,-6 15-78 15,-3 15 0 1,-3 7-57-16,6 0-14 16,0 21 88-1</inkml:trace>
  <inkml:trace contextRef="#ctx0" brushRef="#br0" timeOffset="150673">16496 10244 96 0,'-7'14'98'0,"3"10"-6"0,-5 15-61 15,9 9 1 1,0-7 9-16,17-7-2 15,17-5-4 1,6-16 0 0,11-13-30-16,-7-3 2 0,-3-31-7 31,-15-1 0-31,-14-7 0 15,-12-2 0-15,-19-2 0 16,-22 20 0 0,-7 11-13-16,-11 11 1 15,12 4-33 1,9 19 0-16,11 4-76 15,16-3-8 1,11-9 29-16</inkml:trace>
  <inkml:trace contextRef="#ctx0" brushRef="#br0" timeOffset="151056">17055 9961 129 0,'0'0'125'0,"0"0"-9"0,23 0-72 31,26 0 0-31,20-4-33 0,13 0 0 15,-9 4-9 1,-13 0 1-16,-16 0-12 16,-14 0 0-1,-12 0-26 1,-7 0 0-16,-7 4-82 15,-4 4-8-15,0-8 21 16</inkml:trace>
  <inkml:trace contextRef="#ctx0" brushRef="#br0" timeOffset="151296">17003 10196 162 0,'0'3'127'0,"19"1"-8"15,33 3-89-15,18-4 1 16,16 1-24 0,2-2 1-16,-10 6-25 15,-12-4 0 1,-21 2-83-16,-15 1-3 15,-16 5-14 1,-6-10-6-16</inkml:trace>
  <inkml:trace contextRef="#ctx0" brushRef="#br0" timeOffset="154332">18007 9936 62 0,'0'15'89'16,"0"9"-4"-1,0 17-34-15,0 11-1 16,0 3-17-16,0 4 1 16,0-10-13-1,0-12 0 1,0-8-3-16,-3-12 1 0,-2-10-8 31,5-7 1-31,0 0-10 16,0-22 1-1,0-19-3-15,0-11 0 16,0-10 0-16,8-18 0 15,3 4 0 1,8 3 0-16,-1 11 0 16,1 15 0-1,-1 12-4-15,0 7 1 16,0 17-2-1,5 7 1-15,4 4 2 16,2 18 1 0,8 23 3-16,-7 19 1 15,3 5-1 1,-11 11 0-16,-7 0-2 15,-4-3 1-15,-7-14 1 16,4-11 0 0,-5-10 0-1,-3-10 1-15,4-14-39 16,-4-7 1-1,0-7-96-15,-12-3-8 0,-17-28 28 16</inkml:trace>
  <inkml:trace contextRef="#ctx0" brushRef="#br0" timeOffset="154482">18029 10026 156 0,'0'-7'110'16,"15"-3"-8"-16,22-5-92 15,19-4 1 1,20 9-90-16,0 6-2 15,9 4-31-15,-11 0-4 16</inkml:trace>
  <inkml:trace contextRef="#ctx0" brushRef="#br0" timeOffset="155095">18974 9760 200 0,'0'-7'112'15,"0"7"-5"-15,0 0-97 16,7 0 0-1,0 24 11-15,12 17 0 16,0 5-10 0,-4 2 1-16,0 5-9 15,-1-9 1 1,-3-6-4-16,0-7 0 15,0-3 0-15,-1-4 0 16,-1-3 0 0,-2-11 0-16,-3 1 0 31,-4-1 0-31,4-6 0 0,-4-4 0 15,4 0 0 1,2-10 0-16,2-15 0 16,7-30 0-1,4-18 0-15,-9-11 0 16,9 2 0-1,-8 6 0-15,0 21 0 16,-7 14 0 0,-1 16-40-16,1 7 1 15,0 15-92-15,3 3-9 16,9 21 34-1</inkml:trace>
  <inkml:trace contextRef="#ctx0" brushRef="#br0" timeOffset="155545">19403 10113 189 0,'0'0'118'16,"4"-3"-7"-1,30-15-101-15,17 4 0 16,16 0-9-16,-12 7 1 15,-3 5-4 1,-22 2 1-16,-12 0 2 16,-13 5 1-1,-5 17 3-15,-8 9 0 16,-14 0 0-1,-1-7 0-15,4 7 8 32,9-13 0-32,10-4-2 0,0-4 2 15,25-3-13 1,9 1 0-16,7-6 0 15,-4-2 0-15,-4 0-60 32,-7 0 2-32,0 0-76 0,-11-24-10 15,7-7 60 1</inkml:trace>
  <inkml:trace contextRef="#ctx0" brushRef="#br0" timeOffset="155765">19822 9881 211 0,'8'-3'132'16,"21"-4"-6"-16,19 3-110 15,4 1 0 1,0 3-29-16,-1 0 1 0,-11 14-74 31,-5-7-3-31,-17 0-34 16,-8-7-9-1,-10 0 86-15</inkml:trace>
  <inkml:trace contextRef="#ctx0" brushRef="#br0" timeOffset="156198">20281 9542 174 0,'0'0'124'16,"4"0"-8"0,3 14-90-16,8 11 0 15,-8 9-11 1,1 14 0-1,0 3-8-15,-5 2 1 16,1 6-8-16,-4-7 0 16,0-1 0-1,0-2 0-15,3-11 0 16,-3-11 0-1,0-6 0-15,4-13 0 16,-1-8 0-16,5 0 0 16,11-29 0-1,14-20 0-15,0-12 0 16,1-15 0-1,-5 3 0 1,-6 7 0 0,-2 11 0-16,-9 11 0 0,-8 12-32 31,-4 14 1-31,0 9-100 0,0 9-7 15,-4 0 23 1</inkml:trace>
  <inkml:trace contextRef="#ctx0" brushRef="#br0" timeOffset="156458">20674 9943 233 0,'0'8'133'15,"4"6"-3"1,-2 9-123-16,7 5 1 16,-6 3-8-1,1-4 0-15,-1-2-4 16,0-7 1-1,6-12-126-15,5-6-4 16,5-10-12 0</inkml:trace>
  <inkml:trace contextRef="#ctx0" brushRef="#br0" timeOffset="157111">20851 9282 243 0,'-4'-4'133'15,"4"-1"-4"-15,-3 1-127 16,3 0 2 0,0 0-4-16,0 4 0 0,0 0 0 31,0 0 0-31,0 0 0 15,0 0 0-15,0 0 0 16,7 0 0 0,-2 4 0-1,-5 0 0-15,3-4 0 16,-3 0 0-1,0 0 0-15,0 0 0 16,0 0 0-16,0 0 0 16,0 0 0-1,0 0 0-15,0 0 0 16,0 0 0-1,0 0 0-15,0 4 0 16,7 1 0 0,12 17 0-1,18 17 0-15,7 16 0 16,15 20 0-1,-3 22 0-15,-19 7 0 16,-18 3 0-16,-19-10 0 31,0-6 0-31,-23-25 0 0,2-15 0 16,-1-13 0-1,6-14 0-15,-2-14 0 16,11 0 0-16,2-2-130 31,-2-8-4-31,-3 0-13 16</inkml:trace>
  <inkml:trace contextRef="#ctx0" brushRef="#br0" timeOffset="157811">18819 9601 140 0,'0'-8'110'15,"0"2"-9"1,0 0-92-16,0 6 2 16,-20 2-1-1,-13 37 2-15,-11 26 18 0,3 25 1 16,15 21-11-1,18 10 0 1,12-17-12-16,37-11 1 16,26-24-9-1,3-20 0 1,0-15 0-16,-14-13 0 15,-4-7 0-15,-22-4 0 16,-11-6 0 0,-13-1 0-16,2-3 0 15,-8 4 0 1,0-4 0-16,0 0 0 15,0 0 0 1,0 0 0-16,0 0-66 16,0-7 0-1,-8 1-68 1,5-9-13-16,3-6 73 0</inkml:trace>
  <inkml:trace contextRef="#ctx0" brushRef="#br0" timeOffset="179416">17837 3373 121 0,'0'-6'108'0,"0"-2"-8"15,0-2-75 1,0 6 1-16,-4 4-16 16,4 10 0-16,0 19 2 31,0 15 0-31,0 8-3 0,4 10 0 15,-4-2-2 1,0-5 0-16,0-13-1 16,0-4 0-1,0-19-33 1,0-8 0-16,-4-11-95 0,4 0-9 15,-3-20 25 1</inkml:trace>
  <inkml:trace contextRef="#ctx0" brushRef="#br0" timeOffset="179926">17613 3428 124 0,'-2'-6'95'16,"2"-6"-7"-16,0-4-66 15,0-1 0 1,25-5 8 0,13-2 1-16,21 0-12 15,15 0 0 1,11 10-16-16,-11 11 0 15,-11 3-1-15,-14 21 1 16,-20 13 3 0,-18 12 1-16,-11-3 0 15,-11 10 1 1,-26-8-7-16,-11-11 0 15,-12-9-4 1,5-12 1-16,-4-5-4 16,21-1 0-1,17-7 6 1,17 3 1-16,4 1 10 0,33 6 1 15,11 7-6 1,12 7 1 0,-12 1-7-16,-7 6 0 15,-9 7 0 1,-14-11 0-1,-4-2 0-15,-2-4 0 0,-5-7-40 32,2-8 2-32,-2 0-93 0,8-6-9 15,0 0 33 1</inkml:trace>
  <inkml:trace contextRef="#ctx0" brushRef="#br0" timeOffset="180489">18329 3674 147 0,'0'10'127'0,"4"5"-8"15,0 9-78 1,-4 0 1-1,0-4-29-15,0-2 0 16,0-4-34 0,4-4 1-1,6-6-109-15,-2-4-8 16,3-25 15-1</inkml:trace>
  <inkml:trace contextRef="#ctx0" brushRef="#br0" timeOffset="180589">18299 3449 190 0,'0'-3'22'15,"0"-4"-1"-15,5 0-138 16,9 0 1 0</inkml:trace>
  <inkml:trace contextRef="#ctx0" brushRef="#br0" timeOffset="181152">18555 3467 197 0,'-4'0'129'16,"4"0"-7"-16,4 0-100 15,26-4 1 1,18 4-15-16,7-4 2 16,4 4-10-1,-7-3 0-15,-7 3 0 16,-7 0 0-16,-16 7-42 15,-12-3 2-15,-6-1-91 16,-4 0-10 0,-14-3 36-1</inkml:trace>
  <inkml:trace contextRef="#ctx0" brushRef="#br0" timeOffset="181392">18507 3646 219 0,'0'0'134'0,"19"0"-4"16,21 0-117 0,16 0 2-16,3-7-15 15,-7 1 0 1,-7 6-18-1,-4 0 1-15,-16 0-81 0,1 0-2 16,-14 2-24 0,-2-2-8-1</inkml:trace>
  <inkml:trace contextRef="#ctx0" brushRef="#br0" timeOffset="181842">19222 3394 166 0,'-15'10'121'0,"0"11"-8"16,-3 10-79 0,-1 7 1-16,8 10-17 15,8-6 1-15,3 3-17 16,10-14 1-1,17-7-3-15,13-13 0 16,7-11 0 0,6-14 0-16,2-21 0 31,-14-13 0-31,-18-4 0 0,-23-6 0 15,0 9 0 1,-34 10 0-16,-10 9 0 16,-5 15 0-16,1 12-11 31,8 3 1-31,7 15-88 0,18 5-2 15,11 3-31 1,4-1-10-16</inkml:trace>
  <inkml:trace contextRef="#ctx0" brushRef="#br0" timeOffset="182225">19662 3373 140 0,'-11'0'123'16,"-18"7"-9"-16,-8 7-66 15,-1 14 0-15,2 6-30 16,10 10 2-1,19 2-20 1,7 0 0-16,40-9 0 16,20-13 0-16,21-20 0 15,1-4 0 1,-5-32 0-16,-10-16 0 15,-34 0 0 1,-25-8 0-16,-12 8 0 16,-40 10 0-1,-12 14-75-15,-11 16 0 16,-3 8-59-1,3 15-15-15,14 13 84 16</inkml:trace>
  <inkml:trace contextRef="#ctx0" brushRef="#br0" timeOffset="183015">17781 3678 114 0,'-3'0'102'16,"3"-7"-6"-1,0 3-74-15,0 1-1 16,0 3-5 0,0 10 0-16,7 17 13 0,4 11 0 15,-8 4-6 1,-3 7 1-1,0-4-15 1,-14 4 1-16,-4-15-10 16,2-11 0-1,9-5 0-15,4-14 0 16,3-4 0-1,0-14 0-15,14-11-130 16,1-1-4-16,4-6-13 16</inkml:trace>
  <inkml:trace contextRef="#ctx0" brushRef="#br0" timeOffset="193817">17674 4497 177 0,'-4'0'110'31,"4"0"-5"-31,0 4-92 0,0 27 1 16,0 21 2-1,0 24 1 1,0 17-4-16,4 11 0 0,-4 3-5 31,0-5 0-31,0-23-4 0,0-17 1 16,0-24-36-1,0-24 1 1,0-14-100-1,4-24-9-15,0-41 27 16</inkml:trace>
  <inkml:trace contextRef="#ctx0" brushRef="#br0" timeOffset="194430">17629 4542 95 0,'-3'0'90'0,"-12"-4"-6"16,3 4-53-1,-6 0-1-15,-1 0-8 16,-2-2 1-16,6-2-12 15,3 1 0 1,12-8-4-16,0-6 1 16,19-7 8-1,26-7 0-15,13 6-3 16,10 1 1-1,6 7-13-15,-1 11 1 16,2 6-3 0,-5 10 1-16,-4 20 0 31,-18 9 1-31,-17 9 3 0,-17 4 0 15,-14 6 1 1,-27 8 0-16,-27-9-7 16,-16-6 1-16,-12-17-3 31,4-17 1-31,1-6 1 0,21-11 1 15,19 0 2 1,25 0 0-16,16 0 7 16,41 3 0-1,25 14-2 1,0 22 2-16,1 2-8 15,-4 4 0 1,-15 7 0-16,-19-4 0 0,-15-2-22 31,-11-14 1-31,-3 1-109 16,-4-23-6-16,0-10 10 15</inkml:trace>
  <inkml:trace contextRef="#ctx0" brushRef="#br0" timeOffset="194830">18296 5044 148 0,'0'17'119'16,"0"14"-8"-16,0 15-75 15,15-5-1 1,7 8-14-16,7-15 0 15,5-20-12 1,7-14 2 0,-5-7-11-16,2-27 0 0,-23-8 0 31,-12-10 0-31,-6 7 0 0,-34 3 0 15,-11 5 0 1,-5 26 0 0,2 8-7-16,-1 3 2 15,18 10-63 1,19 11-2-1,15 6-59-15,5-13-13 0,32-10 71 16</inkml:trace>
  <inkml:trace contextRef="#ctx0" brushRef="#br0" timeOffset="195223">18813 4698 195 0,'0'4'132'31,"0"2"-8"-31,16 2-101 0,21-4 1 16,22-4-18-1,15 0 1-15,8 0-7 16,-8-12 0 0,-15 6 0-16,-11-1 0 15,-7 3-15 1,-16 4 2-1,-6-3-104-15,-10 3-3 0,-6 0-11 32</inkml:trace>
  <inkml:trace contextRef="#ctx0" brushRef="#br0" timeOffset="195496">18862 4867 229 0,'0'0'133'16,"27"8"-3"-16,21-4-121 0,14-4 1 16,24 0-10-1,-9 0 0 1,-6 0 0-16,-12 0 0 15,-18 0-20 1,-15 0 2 0,-4 0-112-16,-7 0-6 0,3 0 7 31</inkml:trace>
  <inkml:trace contextRef="#ctx0" brushRef="#br0" timeOffset="195936">19907 4515 179 0,'-11'0'120'15,"-11"0"-8"1,-5 21-83-16,-2 10 1 16,-4 20-12-1,3 8 1-15,16 7-18 31,10 14 2-31,8-11-3 0,29-7 0 16,11-13 0 0,12-25 0-16,14-17 0 15,12-7 0-15,-1-31 0 31,-10-21 0-31,-19-24 0 0,-23 0 0 16,-32-11 0 0,-23 11 0-16,-39 10 0 31,-15 21 0-31,-16 17 0 15,6 22 0-15,9 6-130 16,14 14-4 0,23 13-13-16</inkml:trace>
  <inkml:trace contextRef="#ctx0" brushRef="#br0" timeOffset="216011">17555 6349 131 0,'0'4'101'0,"0"33"-7"16,0 15-76-1,0 18 1-15,0 5-4 16,0 1 0 0,7-14-5-16,1-9 1 15,-8-16 13 1,3-12 0-16,-3-15-2 15,0-6 0-15,0-4-20 16,0-25 1 0,-3-19-3-1,-5-18 0-15,5-15 0 16,3-9 0-16,0-12 0 31,11 2 0-31,11-4 0 0,-1 9 0 16,14 15 0-1,-9 11 0-15,-8 16-7 16,8 25 2-16,-3 7-2 31,-2 10 1-31,6 7 5 16,2 27 1-1,4 26 4-15,12 26 1 0,-8 14 0 31,8 15 1-31,-12 3-4 16,-7-7 2-16,-4-12-4 16,-7-9 0-1,-8-10 0-15,1-13 0 0,-5-19-8 31,-3-14 2-31,4-13-60 16,-4-14 0-16,0 0-63 16,0-24-11-1,-7-14 67 1</inkml:trace>
  <inkml:trace contextRef="#ctx0" brushRef="#br0" timeOffset="216204">17592 6428 181 0,'4'-7'123'0,"26"-3"-7"16,29-7-100-1,23-1 0-15,10 8-65 16,7 7-1-1,-9 3-70-15,-20 3-12 16,-18 4 56 0</inkml:trace>
  <inkml:trace contextRef="#ctx0" brushRef="#br0" timeOffset="216854">18441 6578 179 0,'0'0'136'16,"7"0"-7"-16,24 2-99 16,12-2 1-16,24 4-29 31,3-1 2-31,-1 5-28 0,-12 4 2 15,-5 2-75 1,-15 4-3-16,-15 0-19 16,-7-15-6-1</inkml:trace>
  <inkml:trace contextRef="#ctx0" brushRef="#br0" timeOffset="224640">18459 6331 152 0,'0'0'117'15,"3"0"-9"1,24 0-86-16,10 0-1 0,15 0-18 31,-1-3 0-31,-2-4-45 16,-9 7-1-16,-14 0-70 15,-4 0-11 1,-10 0 46-16</inkml:trace>
  <inkml:trace contextRef="#ctx0" brushRef="#br0" timeOffset="225583">19392 6255 75 0,'0'0'88'16,"-3"-10"-5"-16,-5-1-47 15,0 1-2 1,1 0-17-16,0-1 0 16,-5 4-15-16,-2 7 0 15,-5 0-5 1,1 18 1-16,-8 13 1 15,0 14 1 1,4 6 0 0,7 8 1-1,12-3 13-15,3-12 1 0,18-2 11 31,11-21-1-31,12-10-4 0,7-11 1 16,4-4-8 0,3-24 0-1,-3-14-9-15,-11-6 1 0,-16-14-6 31,-12-4 0-31,-13 1-6 0,-23 20 1 16,-14 2-28 0,-3 24 1-1,-1 12-86 1,11 7-6-16,8 9 12 15</inkml:trace>
  <inkml:trace contextRef="#ctx0" brushRef="#br0" timeOffset="226496">19581 6359 44 0,'0'-6'50'16,"-3"2"0"-16,-5 0 0 16,3 0-13-16,2 1-1 15,-4 0-22 1,-1-1 0-16,1 4-12 15,0-3 1 1,-1 3-2-16,-3 0 0 16,4 3 3-1,-1 15 0-15,5 6 8 16,3 3 0-1,0 8 2-15,0 0 1 0,0 7 6 32,0-5-1-32,18-6-1 15,8-4 0 1,12-9-4-16,6-7 1 15,19-11-4 1,7-3 1-16,0-29-8 16,4-9 0-16,-7-11-4 15,-11-11 1 1,-19 0-2-16,-26-9 0 15,-11 11-4 1,-37 5 1-16,-26 15 0 16,-33 23 0-1,-4 14 1-15,-15 8 0 16,15 27-32-1,26 7 0 1,30 14-92-16,47-3-10 0,19-8 28 31</inkml:trace>
  <inkml:trace contextRef="#ctx0" brushRef="#br0" timeOffset="229641">22092 1705 142 0,'0'-3'103'15,"0"-4"-6"-15,0 4-83 16,0 3 1-1,0 10-5-15,0 28 1 16,0 14 1 0,0 20 1-16,0 5-4 15,0 6 1 1,0-7-5-1,-7-4 1-15,-1-17-7 0,1-9 1 16,3-18-48 0,1-18-2-16,3-10-67 15,0-18-10 1,3-26 49-1</inkml:trace>
  <inkml:trace contextRef="#ctx0" brushRef="#br0" timeOffset="230131">21926 1809 97 0,'-4'0'97'16,"-4"-7"-7"-1,5 4-66-15,0-4 0 0,3-4-9 16,10-2 0 0,27-7 9-1,22-6-1-15,26 6-10 16,4-1 1-1,11 14-12-15,-18 7-1 16,-15 14 0 0,-24 17 0-16,-27 4 4 15,-16 3 1 1,-41 0-1-16,-18-1 1 15,-15-5-4-15,0-15 1 16,0-3-3 0,14-7 0-16,20-3-5 15,17-1 1 1,19 8 9-16,8 10 0 15,30 9 7 1,18 5 0-16,3 4-8 16,4 5 0-1,-14 1-18-15,-4-4 0 16,-12-6-99-1,-10-4-3 1,-5-14-11-16</inkml:trace>
  <inkml:trace contextRef="#ctx0" brushRef="#br0" timeOffset="230704">22822 1775 151 0,'0'0'95'0,"-4"0"-5"16,-18 0-84 0,-8 10 1-1,-10 11 5-15,-12 11 1 16,4 1-3-16,3 6 0 15,8-2-1 1,15 1 0-16,8-6 6 16,14-11 1-1,3-8-1-15,30-6 0 16,19-7-10-1,0 0 1-15,7 0-5 16,-18-3 0 0,-11-4-9-16,-20 4 1 15,-10 3-2-15,0 0 0 16,-18 6 9-1,-4 19 1-15,-3 13 9 16,5 0 0 0,9 0 2-1,11-1 1-15,0-1-8 16,31-12 2-16,1-6-15 31,1-6 2-31,5-4-123 0,-9-8-5 16,-6 0-7-1</inkml:trace>
  <inkml:trace contextRef="#ctx0" brushRef="#br0" timeOffset="231211">22977 1985 190 0,'8'15'125'0,"3"9"-6"16,4 7-94 0,0 6 0-16,4 16-13 15,-5-12 0 1,-3-2-11-1,-7-15 1-15,0 3-2 16,-4-20 0 0,3-7 0-16,-3-14 0 0,0-24 0 31,0-13 0-31,0-19 0 15,-7 1 0-15,3-7 0 16,0 21 0 0,4 9 0-1,0 5 0-15,0 20 0 16,4 8 0-1,7 5 0-15,7 8 0 0,1 8 0 16,7 16 0 0,8 24 0-1,-5 4 0-15,0 0 0 16,-5 14 0-1,-7-15 0-15,2 8 0 16,-4-10 0 0,-3-8 0-16,-5-6-13 15,-4-14 2 1,0-7-119-16,-3-10-4 15,0-4-2-15</inkml:trace>
  <inkml:trace contextRef="#ctx0" brushRef="#br0" timeOffset="231401">23030 2006 200 0,'29'0'119'0,"11"0"-4"16,24 0-121-1,-5 0 0-15,4 4-109 16,-18 3-6-16,-16-7 3 31</inkml:trace>
  <inkml:trace contextRef="#ctx0" brushRef="#br0" timeOffset="231741">23560 1709 159 0,'3'0'115'32,"0"0"-8"-32,-3 25-82 15,0 5 0-15,0 15-6 16,-6 21 1-1,-18 0-6 1,2 3 1-16,0-11-10 16,-1-8 2-16,13-9-7 15,10-14 0 1,4-6 0-16,29-11 0 15,19-2 0 1,11-6 0-16,4 2-30 16,-5-4 1-1,-5 11-101-15,-6-1-8 16,-11 1 21-1</inkml:trace>
  <inkml:trace contextRef="#ctx0" brushRef="#br0" timeOffset="233646">21481 3391 150 0,'0'0'109'0,"0"0"-8"15,0 0-73 1,0 27-2 0,0 14-2-16,0 22 1 15,4 3-8 1,-4 3 0-1,0-3-11-15,0-11 2 16,0-13-8 0,0-16 0-16,0-8-13 15,0-7 2-15,0-8-72 16,0-3-3-1,7-18-40-15,4-12-11 16,3-15 83 0</inkml:trace>
  <inkml:trace contextRef="#ctx0" brushRef="#br0" timeOffset="234036">21703 3367 97 0,'0'0'89'15,"0"0"-6"-15,-4 6-48 16,-2 21 0-16,-2 15 0 31,4 24 1-31,4 6-16 0,0 12 0 16,0-11-2-1,18-8 0-15,13-21-6 16,-2-19 1 0,4-21-13-1,8-4 0-15,0-35 0 16,3-13 0-1,-11-19 0-15,-18-5 0 0,-18-1 0 32,-20 15 0-32,-18 6 0 15,-11 17 0-15,4 14-20 16,8 15 2-1,7 6-95-15,14 0-3 0,15 0-10 32</inkml:trace>
  <inkml:trace contextRef="#ctx0" brushRef="#br0" timeOffset="234809">22307 2978 88 0,'0'-3'73'16,"0"0"-4"-1,-11-1-55-15,0 4 0 0,-3 0 7 31,-6 14-1-31,-1 10-7 16,-1 15 1-16,2 9-4 16,10 11 1-1,2 10 3-15,4-3 2 16,4-11 8-1,4-6-1-15,18-22-3 16,16-17 1 0,-2-10-13-16,-3-10 1 15,-2-21-8 1,-17-7 0-16,-14-4-6 15,0 4 1-15,-22 7-3 16,-7 14 1 0,7 6-7-1,-1 11 0 1,12 14-51-16,7 10-1 0,4 3-49 31,11-5-9-31,11-5 63 0</inkml:trace>
  <inkml:trace contextRef="#ctx0" brushRef="#br0" timeOffset="235169">22377 3660 222 0,'26'0'126'15,"18"0"-5"-15,17-7-152 32,-3 0-2-32,-2 7-90 0,-12 0-10 15,-22-7 33 1</inkml:trace>
  <inkml:trace contextRef="#ctx0" brushRef="#br0" timeOffset="235573">22866 3391 144 0,'0'0'106'0,"0"0"-8"15,0 9-72 1,8 26 0-16,-1 10-2 16,0 24 1-1,-3-3-6 1,3 7 1-16,-7-11-11 15,0-7 1 1,0-10-9-16,0-10 2 0,-3-7-25 31,-1-11 1-31,4-9-109 16,-7-8-6-16,7-32 10 15</inkml:trace>
  <inkml:trace contextRef="#ctx0" brushRef="#br0" timeOffset="235913">23045 3621 184 0,'0'22'122'15,"3"16"-6"1,0 11-90-16,1 2 0 15,7 2-11-15,1-16 0 16,6-9-12 0,4-14 1-16,8-14-4 31,-4 0 0-31,-1-24 0 0,-6-15 0 15,-11-12 0 1,-8-9 0 0,-4 9-4-16,-22 2 1 0,-11 22-2 31,-7 17 1-31,3 10-14 0,4 13 0 15,11 15-99 1,15 10-4 0,11-6-4-16</inkml:trace>
  <inkml:trace contextRef="#ctx0" brushRef="#br0" timeOffset="236306">23254 3189 182 0,'6'8'128'15,"0"12"-7"-15,2 19-100 16,0 2 1-16,-2 4-18 16,6 0 1-16,-5-7-34 15,9-10 0 1,-6-8-96-1,-3-17-10-15,4-3 27 16</inkml:trace>
  <inkml:trace contextRef="#ctx0" brushRef="#br0" timeOffset="236656">23492 3148 195 0,'7'-4'131'16,"16"-2"-8"-16,9 2-103 15,14 0 0 1,-10 4-18-16,-2 0 0 0,-16 8-2 31,-14 13 0-31,-8 7 1 16,-21 6 0-16,-8 1 1 15,6-4 1 1,9-4 0-16,18-10 1 0,22-3-3 31,11-4-1-31,15-2-94 16,-10-1-3-16,-1 3-41 15,-19-3-12 1</inkml:trace>
  <inkml:trace contextRef="#ctx0" brushRef="#br0" timeOffset="237851">23945 3767 48 0,'-5'7'73'0,"1"4"-2"16,4 6-29-1,0 4 1-15,0-4-7 0,4-3 1 16,4 0-4 0,3-4-2-1,0-3-11-15,4-7 0 16,-4 0-12-1,4 0 1 1,-4 0-5-16,3-14 0 16,-2 1-3-16,-9-8 0 15,-3-7-1 1,0-7 0-16,0 0-1 15,0 1 1 1,0 0-1-16,15-4 1 16,7 3 6-1,16 4 1-15,10 3 0 16,4 1 1-1,-4 3-7-15,-11 16-1 16,-8 8 0 0,-18 0 0-16,-7 28 1 15,-4 6 1 1,-4 1-2-16,1-3 0 15,3-2 0-15,18-12 0 16,13-4 0 0,4-4 0-16,-7-3-41 15,15 4 2 1,5-1-92-16,12-3-10 15,-8-4 36 1</inkml:trace>
  <inkml:trace contextRef="#ctx0" brushRef="#br0" timeOffset="239647">23948 3934 137 0,'0'-4'99'0,"0"-2"-5"0,0 2-75 31,0 4 2-31,0 0-1 0,-12 0 0 15,-17 0-7 1,-4 0 0 0,-9 0-7-16,7 0 1 15,4 0-36 1,24 0 0-16,7 0-90 15,19 0-7 1,25 0 26-16</inkml:trace>
  <inkml:trace contextRef="#ctx0" brushRef="#br0" timeOffset="239977">24584 3843 130 0,'0'-3'111'0,"4"0"-9"16,7 0-67 0,5-1 1-16,5 0-21 15,6-2 1 1,7 3-44-1,6-1 0-15,1 0-90 16,-1 4-7 0,-7 0 25-16</inkml:trace>
  <inkml:trace contextRef="#ctx0" brushRef="#br0" timeOffset="240550">24492 3826 156 0,'23'0'108'0,"2"0"-7"16,16 0-87-1,-16 0 1-15,9 0-7 16,4 0 0 0,10 0-5-16,-11 0 0 15,-12 0-3-15,-13 0 0 31,-12 0 1-31,-12 0 1 0,-21 0-20 32,-11 0 0-32,7 0-93 0,7 0-6 15,12 0 13 1</inkml:trace>
  <inkml:trace contextRef="#ctx0" brushRef="#br0" timeOffset="243046">21822 4611 117 0,'0'-3'89'0,"0"3"-3"15,0 0-66 1,0 0 2-16,0 28 9 16,0 10 2-1,-8 18-2-15,-7 16 0 16,-3 5-12-1,-4 8 0-15,-4-15-13 32,4-1 1-32,4-20-7 0,3-19 0 15,3 1 0 1,9-13 0-1,-1-11-9-15,4-3 1 0,0-4-73 32,0 0-2-32,0-11-46 0,12-7-13 15,5-13 87 1</inkml:trace>
  <inkml:trace contextRef="#ctx0" brushRef="#br0" timeOffset="243299">21885 4954 173 0,'3'0'131'0,"23"0"-8"16,11-3-94-16,15 3 1 15,4-4-24 1,-4 4 0-16,-8-2-28 16,-7 2 0-1,-18 0-79 1,-8 0-2-16,-11 0-13 15,0 0-6-15</inkml:trace>
  <inkml:trace contextRef="#ctx0" brushRef="#br0" timeOffset="243889">22485 4771 142 0,'0'0'108'31,"-11"7"-8"-31,-8 21-74 16,-3 9 0 0,3 16-9-16,1 12 2 15,14-6 0 1,4 7 2-16,11-21-7 15,19-14 1-15,7-18-14 16,7-13 2 0,-3-3-3-16,7-21 0 15,-7-17 0 1,-22-15 0-16,-16 1 0 15,-3 4 0 1,-26 2 0-16,-15 14 0 16,-7 15 0-1,11 5 0-15,1 8-19 16,5 7 1-16,14 0-88 31,4 0-3-31,13 10-15 0,0 2-7 16</inkml:trace>
  <inkml:trace contextRef="#ctx0" brushRef="#br0" timeOffset="244219">22774 4861 158 0,'0'10'121'16,"-11"15"-9"-16,-4 16-81 16,7 8 1-1,8-1-13 1,8 8 1-16,25-22-12 15,4-13 2-15,8-18-10 16,-1-3 0-16,-3-10 0 16,-15-25 0-1,-18-14 0 1,-8-2 0-16,-31-5 0 15,-9 5 0 1,-8 12-61-16,15 18 1 16,6 18-74-16,20 3-11 15,7 3 64 1</inkml:trace>
  <inkml:trace contextRef="#ctx0" brushRef="#br0" timeOffset="244742">22166 4757 159 0,'0'0'104'0,"0"0"-8"16,0 0-75-1,0 28 1 1,8 10 6 0,-2 10 0-16,-1 22-12 15,-5-1 0-15,0-4-9 16,0-6 0-1,0-18-16-15,0 1-1 16,0-14-120 0,14-11-4-16,9-6-2 15</inkml:trace>
  <inkml:trace contextRef="#ctx0" brushRef="#br0" timeOffset="245809">23169 5044 84 0,'0'7'98'0,"0"10"-6"16,9 1-49 0,9-1 0-16,0 1-8 15,16-5-2-15,-8-6-10 16,-4-7 0-1,5 0-14-15,-2-3 1 16,-7-18-7 0,-3-10 1-16,-8-11-8 15,-7-6 0 1,0-1 0-16,-14-2 1 15,-1 12 4 1,1 5 0-16,-1 10-1 16,15 0 0-16,0 6 0 31,10 7 0-31,16 8 1 0,11 0 1 15,8 3-3 1,-5 6 1-16,-6 29-1 16,-8 0 0-16,-14 6 6 31,2 4 1-31,-3 0 0 15,11-6 1 1,7-12-7-16,20 1 0 0,-8-15-2 16,11 1 1-1,-8-3-88 1,-12-4-1-16,-4-3-47 15,-14-4-13 1,-7 0 108-16</inkml:trace>
  <inkml:trace contextRef="#ctx0" brushRef="#br0" timeOffset="247655">21440 6026 149 0,'0'0'121'16,"0"22"-8"-16,0 19-70 15,4 11 1 1,3 7-24-16,-7 7 1 16,0-1-21-1,0-6 0-15,0-10 0 16,-4-12 0-1,-3-9 0-15,4-11 0 16,-1-6-6-16,4-8 1 31,0-3-110-31,0-3-5 0,7-25-19 31</inkml:trace>
  <inkml:trace contextRef="#ctx0" brushRef="#br0" timeOffset="248025">21696 6148 147 0,'0'4'115'16,"0"27"-8"-1,0 20-75 1,0 12-1-16,0 6-6 15,7-3 0 1,12-14-11-16,3-11 1 16,11-17-15-16,4-20 0 15,8-4 0 1,4-21 0-16,-9-21 0 15,-14-9 0 1,-15-15 0-16,-11-7 0 16,-34 5 0-1,-18 7 0-15,-10 20 0 16,2 17 0-1,1 17-31 1,12 7 2-16,2 7-101 0,30 17-9 16,12 5 22-1</inkml:trace>
  <inkml:trace contextRef="#ctx0" brushRef="#br0" timeOffset="248538">22054 5709 123 0,'0'0'93'15,"0"0"-4"-15,0 0-66 16,-7 17 0-1,-3 14 7-15,3 8 0 0,-1-6-2 32,4-5 1-32,4-4-12 15,0-6 0-15,4-8-13 16,18 4 1-1,8-10-5 1,7-4 0-16,11 0 0 16,-8-4 0-16,-2-10-52 15,-9-4 2 1,-2-2-82-16,-21-11-11 15,-2-10 50 1</inkml:trace>
  <inkml:trace contextRef="#ctx0" brushRef="#br0" timeOffset="248718">22222 5653 143 0,'0'13'111'16,"0"16"-8"-16,0 15-82 16,0 19 1-1,0 6-18-15,0 10 1 16,0 1-40-1,-4 0 0 1,0-15-74-16,1-8-10 16,0-20 38-1</inkml:trace>
  <inkml:trace contextRef="#ctx0" brushRef="#br0" timeOffset="248948">22340 6349 231 0,'23'-4'125'15,"17"-3"-3"1,4 0-170-16,5 7 1 15,-12 0-79 1,-19 0-9-16,2 0 48 16</inkml:trace>
  <inkml:trace contextRef="#ctx0" brushRef="#br0" timeOffset="249311">22844 5885 190 0,'0'0'132'15,"0"18"-9"-15,-11 26-98 32,-4 12 1-32,0 27-19 15,0 2 1 1,1 3-8-16,-5-6 0 0,4-12 0 31,1-15 0-31,5-9 0 16,3-19 0-16,2-10-10 15,0-10 2 1,4-7-122-16,0-14-3 15,8-23-7 1</inkml:trace>
  <inkml:trace contextRef="#ctx0" brushRef="#br0" timeOffset="249661">22970 6054 149 0,'0'0'119'0,"0"4"-8"15,0 27-70 1,-4 18-1-16,1 13-19 15,-1 7 0-15,4 0-17 16,0-11 1 0,11-15-5-16,19-20 0 15,7-11 0 1,7-12 0-16,1-15 0 15,-5-23 0 1,-14-17 0 0,-15-18 0-16,-11 0 0 0,-18-2 0 15,-27 16 0 1,1 14 0-16,-7 17-30 15,6 18 1 1,11 10-99 0,12 10-9-16,15 13 20 15</inkml:trace>
  <inkml:trace contextRef="#ctx0" brushRef="#br0" timeOffset="250151">23392 5612 167 0,'-11'0'121'0,"0"10"-8"15,-11 29-78 1,4 9 1-16,-5 27-17 15,12 5 1 1,7 6-20-16,4-6 0 16,11-14 0-16,19-21 0 15,3-17 0 1,9-22 0-16,1-6 0 15,5-14 0 1,-7-27 0-16,-4-14 0 31,-18-15 0-31,-15 12 0 0,-4 6 0 31,-23 21 0-31,-22 14 0 0,-2 17 0 16,-5 0 0 0,7 27 0-1,16 12-130-15,15 8-2 0,14-5-16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8:26:27.6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22932 17655 116 0,'0'22'103'16,"0"7"-9"-16,0 21-50 15,22-6 2-15,12-5-7 16,15-8 0-1,13-11-25-15,8-8 2 16,-3-12-16 0,-3 0 0-1,-9-15-10-15,-18-6 1 0,-11-9-121 31,-15-6-3-31,-7-5-6 0</inkml:trace>
  <inkml:trace contextRef="#ctx0" brushRef="#br0" timeOffset="230.0046">23330 17348 247 0,'-4'0'91'15,"4"0"-3"-15,0 0-219 16,0 0-10-16,0 2 38 31</inkml:trace>
  <inkml:trace contextRef="#ctx0" brushRef="#br0" timeOffset="460.0092">23023 17254 247 0,'0'0'134'16,"0"0"-4"-1,0 0-166-15,-6 0 2 0,0 7-97 31,-2 4-8-31,1-8 27 16</inkml:trace>
  <inkml:trace contextRef="#ctx0" brushRef="#br0" timeOffset="1000.02">22659 17070 120 0,'-11'28'105'31,"-11"21"-6"-31,-1 27-68 0,1 32 3 16,15 27-18-1,7 16 0 1,22 5-3-16,8-45 0 15,3-28 3 1,0-17 1 0,5-11-6-16,20 17 1 0,35-9-9 15,49-21 2 1,49-42-5-16,46-39 0 15,23-60 0 1,-38-17 0 0,-92 13 0-16,-45-1 0 15,15-59 0 1,-42-41 0-16,-58 32 0 15,-66 19 0 1,-71 28 0-16,-51 25 0 16,-39 21-21-16,-13 37 2 15,6 25-111 1,37 17-6-16,43 7 8 15</inkml:trace>
  <inkml:trace contextRef="#ctx0" brushRef="#br0" timeOffset="2781.0565">6581 7110 148 0,'0'0'96'0,"0"0"-6"16,0 0-86 0,0 0 1-16,0 0 2 31,0 0 0-31,15 0-2 0,7 0 2 15,8 0 0 1,3 0 1-16,4 0 4 16,18 0 1-16,2 3-4 31,13 1 0-31,3-1-6 0,9-3 0 15,3 0 2 1,11 0 1-16,1 0 0 16,7 0 1-1,7 0-3 1,0 0 1-16,7-3 2 15,9-1 0 1,6-3 2-16,15 4 1 0,-5-1-5 31,11 1 2-31,-11 3-7 16,-9 0 0-16,-20 0 0 15,-21 0 0 1,-11 0-21 0,-23 10 2-16,-14 1-111 15,-9 3-6 1,-10-4 8-16</inkml:trace>
  <inkml:trace contextRef="#ctx0" brushRef="#br0" timeOffset="4121.0833">9056 5532 83 0,'0'-10'76'31,"0"-4"-3"-31,0-3-60 0,0 3 0 16,0 4-11-1,0 10 1 1,0 0-4-16,0 12-1 16,3 27 6-1,4 17-1 1,-3 31 0-16,-1 9 1 0,1 21 0 15,-4 18 0 1,0 21-1-16,0 14 1 16,-4 16 9-1,1 16 0 1,6 2 6-16,-3 3-1 15,0-13-2 1,0-25 1-16,9-26-6 16,-6-34 1-16,-3-22-17 15,0-24 1 1,0-29-103-16,0-17-8 15,0-24 1 1</inkml:trace>
  <inkml:trace contextRef="#ctx0" brushRef="#br0" timeOffset="4821.0973">9145 5352 39 0,'-5'-3'69'0,"-2"0"-3"0,-1-1-24 31,-3 0 0-31,1 0-10 16,2 4 1-1,4 0-21-15,1-2 0 16,-1 2-13-1,4 0 1-15,4 0 0 16,14 0 0-16,8 17 2 16,18 7 0-1,16 7 0-15,14 7 0 16,26 14 1-1,17-1 1-15,32 8 5 32,18 7-1-32,26 3 2 0,26 8 0 15,14 2 3 1,26 4 0-1,4 1 6-15,3-5 0 0,-6-3-6 32,-20-6 0-32,-36-12-18 0,-30-7 1 15,-37-8-122 1,-29-16-4-1,-37-9-6-15</inkml:trace>
  <inkml:trace contextRef="#ctx0" brushRef="#br0" timeOffset="5541.1117">9170 7906 59 0,'-7'0'85'15,"-8"0"-2"-15,0 0-41 16,7 0-1-1,5 0-24 1,3-4 0-16,7-6-10 16,27-8 0-1,17-3 1-15,12-3 1 0,16-3 0 31,21-11 0-31,21-6 3 16,13-9 1-16,21-12 0 16,16-5 1-1,21-10-5-15,16-3 0 16,17-4-4-1,-2 5 1-15,-4-5-3 16,-16 11 1 0,-14-4-4-16,-19 15 0 15,-7-7-41 1,-7 9 1-16,-12 5-85 15,-25 5-9-15,-23 8 37 16</inkml:trace>
  <inkml:trace contextRef="#ctx0" brushRef="#br0" timeOffset="6021.1213">12363 6525 59 0,'0'0'74'0,"0"0"-4"15,0 0-38 1,23 0 0-16,28 0 3 15,37-10-1-15,50 3-7 32,31-1 2-32,36 2-18 0,17 2 0 15,11-2-12 1,-7-2 0-16,-18 2-51 15,-27-5 1 1,-36 1-60 0,-49 3-7-16,-48-3 52 0</inkml:trace>
  <inkml:trace contextRef="#ctx0" brushRef="#br0" timeOffset="6888.1392">8859 6203 39 0,'7'0'70'16,"4"0"-1"-16,8 0-34 16,-4 0-1-1,-4 0-17 1,0 0 0-16,0 0-6 15,-7 0 1-15,-1 0 8 32,-3 0-1-32,0 0-1 0,-11 0 1 15,-15-3-12 1,-22-1-1-16,-22 1-1 15,-15-7 0 1,-41-2 1 0,-26 2 1-16,-36 1-4 15,-24-2 1 1,-21 4-7-16,-4-3 0 0,13 2-57 31,37 2 2-31,34 2-55 16,47 4-8-16,34-3 63 15</inkml:trace>
  <inkml:trace contextRef="#ctx0" brushRef="#br0" timeOffset="7648.1544">9340 6832 111 0,'0'0'98'15,"4"0"-7"-15,25 0-66 16,31-6-1 0,13-8-14-16,12 0 2 15,1 1-30 1,-11-1 1-16,-23 3-84 31,-22 5-6-31,-24-6 17 16</inkml:trace>
  <inkml:trace contextRef="#ctx0" brushRef="#br0" timeOffset="7888.1592">9581 6601 88 0,'0'14'86'16,"8"10"-3"-1,3 21-57 1,-4 13 0-16,-3 8-13 16,-4 4 0-1,0-14-11-15,0-12 0 16,-7-9-49-1,3-15-3-15,4-16-46 16,0-4-6 0,0-31 58-16</inkml:trace>
  <inkml:trace contextRef="#ctx0" brushRef="#br0" timeOffset="8118.1638">9648 6331 150 0,'25'-3'104'15,"16"3"-8"1,33-4-100-16,12 1 1 0,10-1-94 31,5 1-7-31,-2-7 7 0</inkml:trace>
  <inkml:trace contextRef="#ctx0" brushRef="#br0" timeOffset="10658.2146">6670 7131 14 0,'0'0'42'15,"0"0"0"1,0 0-17-16,0 0 0 16,0 3 1-1,0-3 2-15,0 0-7 16,0 0 0-16,0 0-9 15,-7 0 1 1,-8 0-9-16,-4 0 1 16,-3 0-2-1,-19 0 0-15,-7 0 3 16,-18-10 1-1,-30 3-5-15,-30 7 0 16,-27 0-17 0,-16 7 0-1,-1 14-69-15,9-1-5 0,36-3 15 31</inkml:trace>
  <inkml:trace contextRef="#ctx0" brushRef="#br0" timeOffset="13486.2718">6773 6050 35 0,'0'0'76'0,"0"0"-1"0,0 0-25 31,0 0 0-31,0 0-25 0,0-2 1 15,0-20-16 1,-6-12 0-16,-2-8-6 31,1-20 1-31,3-1-2 16,-5-12 0-16,7 3-4 15,-6-8 0 1,8 7-3-16,0-10 3 16,0 14-1-1,10-11 2-15,6 4 0 16,-1 7 0-1,-8 0 0-15,1 7 0 16,-1 9 0 0,-7 12 2-16,0-3-2 15,0 12 1-15,0-3 1 31,0 4-1-31,0-4-1 0,0 9 1 16,-4-6-1 0,-3-2 0-16,-1 2-1 15,5 1 0-15,3 10-2 31,0 1 1-31,0 2-1 0,7-3 1 16,12 5-1 0,6 1 0-1,9 5 0-15,7-4 1 16,7 0 1-1,7 1 0 1,9 1 1-16,10 0 0 16,-4 0-1-16,15 7 1 15,4-9-1 1,7 6 0-16,0 5 1 15,1-4 0 1,3 0 1-16,-7 0 0 16,3-4 0-1,4 5 1-15,4-5 0 16,0-3 0-16,10 0 0 15,-3 0 0 1,3 0-1-16,2 1 1 16,2-4-1-1,1-1 1-15,-1-6-1 16,1 7 2-1,4-1-3 1,-2-2 1-16,5 2 1 16,-3 5-1-16,-1-4 0 15,15 2 1-15,-8 2-1 16,5-5 1-1,-5 5-1 1,1-1 0-16,-8 0-1 16,8-1 1-1,-8 1-1-15,0-3 0 16,4 8 0-1,-4-2 1 1,1-3-1-16,-12 0 1 0,-7 1-1 16,-12-1 0-1,-11-1 0-15,-3 9 0 16,0-2 0-1,-7 5 1 1,2 0-1-16,2 0 2 0,-13 0-1 31,-6-1 0-31,-12 0 0 16,-11 4 0-16,-5-6-2 15,-11 6 1 1,1 0-1-16,1 0 0 16,-7 0 0-1,-5 0 1-15,0 0-2 16,0 0 2-1,5 10-1-15,-5 0 1 16,5 0 0 0,-1 4 0-16,3 4 0 15,-3-5 0-15,1 5 0 16,2 3 0-1,5 0-1 1,-4 3 1 0,0 0-1-16,-1 3 0 0,-3 5 0 31,4-1 1-31,7 7-1 0,-3-3 1 15,-4-5-1 1,0-2 1-16,-4 3-1 16,1 0 1-16,-2 1-1 31,-3 6 1-31,4-1 0 0,-3 9 0 31,-1-2-1-31,-3 2 1 0,0 2-1 31,3-3 1-31,-3-3 0 16,7 2 0-16,-4-2 0 15,1 3 0 1,3 1 0-16,4 5 0 0,-1-2 0 31,1-2 0-31,0 6 0 16,3-4 0-16,-3-5 0 15,-3 1 0 1,-1 4 0 0,-8 2 0-16,1 4 0 15,-4 4 1-15,0 1-1 31,0 12 1-31,0-9 0 0,0-5 0 16,0-6 0 0,0-4 1-16,0-2-2 15,3-1 1 1,1-4-1-1,-4 8 1-15,0-1-1 16,0-3 1-16,0-3-1 16,3-1 0-16,-3-6 0 31,6-4 1-31,-6 3 1 0,0 0-1 15,2-5 2 1,-2 2 0 0,0-11 1-16,0-2 0 15,0-4-2 1,0 0 1-16,0 2-1 0,0 1 0 15,0-2 0 1,-2 2 0 0,-4 0 1-16,6-3 0 15,-3-3 0 1,3-5 0-1,-4 2-3-15,1-6 0 16,3 6-2 0,-4-4 1-16,4 6-12 15,-3-1 0-15,-5 9-96 16,5 0-7-1,-5-8 5-15</inkml:trace>
  <inkml:trace contextRef="#ctx0" brushRef="#br0" timeOffset="14566.2934">14085 6474 11 0,'0'0'46'0,"0"0"1"16,-4 0-13 0,4 0 0-16,-3 0-12 15,-1 0-1 1,-4 0-17-16,0 0-1 15,-2 0-2 1,3 0 0-16,4 0 10 16,3 2 0-16,0 2 7 15,6 0 0 1,28-2-4-16,21-2 0 15,22 0 0 1,28-2 0 0,21-8 5-16,8-5 1 15,9 5-4 1,-2 0-1-16,-7-1-10 0,-13 4 1 15,-13 4-6 1,-16-1 1 0,-6 1-36-16,-24 0-1 15,-9 3-74 1,-17 0-9-1,-13 3 32-15</inkml:trace>
  <inkml:trace contextRef="#ctx0" brushRef="#br0" timeOffset="15406.3102">8900 6171 6 0,'-12'8'23'0,"12"-4"0"16,0-4 2-16,0 0 0 31,16 0-12-31,8 0-1 0,7 0 1 31,1 3 1-31,2-3 17 0,-7 3 0 16,-13-3-5-1,-14 0-1 1,-3 0-22-16,-27 0 0 16,-18 0-80-1,-9 0-4-15,-1 4-3 0</inkml:trace>
  <inkml:trace contextRef="#ctx0" brushRef="#br0" timeOffset="18276.3676">5033 7906 26 0,'0'0'49'16,"3"0"2"0,8 0-30-16,1 7 1 15,2 11 1 1,6 1-1-16,2 3-5 15,7 9 1 1,-3-5-9 0,0 6 2-16,0-8 0 0,-4 11-1 15,4-4 1 1,-4-7-1-1,-3 0 1-15,-5-3-1 16,1-7-1 0,-2 0 0-1,-7-4-4-15,-2-3 0 0,6 0-3 16,-6-3 1-1,4-1-2-15,-8 1 2 16,2-1-3 0,-2 0 1-1,6 1-1-15,-3 3 1 16,-3-4-1-1,4 1 1-15,-4-1 0 16,3 1 0 0,-3-4 2-16,4 4 0 15,-4-4 10-15,0 0-1 16,0 0 5-1,4 0 1-15,3-29-10 16,0-12 1 0,8-21-10-16,-3-25 1 15,2-9-2 1,-2-1 1-16,-2 18-13 31,-2 9 0-31,-1 25-98 0,1 14-5 16,-1 10-1-1</inkml:trace>
  <inkml:trace contextRef="#ctx0" brushRef="#br0" timeOffset="18816.3784">5777 8095 77 0,'0'0'74'16,"0"0"-3"-16,0 4-51 15,-4 14 0 1,1 9-3-16,-4 4 0 16,0 1-8-1,-1 1 0-15,0-1-13 16,1-1 1-16,3-6-53 31,4-11-2-31,0-7-29 0,11-7-2 16</inkml:trace>
  <inkml:trace contextRef="#ctx0" brushRef="#br0" timeOffset="19146.385">5908 8078 33 0,'0'0'63'16,"3"0"0"-16,-3 7-27 15,4 15 0 1,-4 4-15-16,0-1-1 16,0-1-12-16,3 1 0 15,-3-1-1 1,0-7-1-16,4-3-18 15,-4-4 1 1,3-3-47 0,-3 0-3-16,0-7-15 15,0 0 1-15</inkml:trace>
  <inkml:trace contextRef="#ctx0" brushRef="#br0" timeOffset="19526.3926">5918 8120 77 0,'0'-3'82'31,"0"-4"-2"-31,0-4-59 16,0 1 1 0,0 3-19-16,0 3 0 0,0 4-4 15,0 0 0 1,12 4 3-1,6 13 0-15,7-3 1 16,6 6 2 0,-6-2 3-16,9-1 1 0,-9-3 11 31,-2 1-1-31,-9-9 14 15,0-2-2-15,2-4-4 16,-1-14 0 0,-1-25-17-16,2-16 0 15,-8-7-15 1,-5-1 1-16,-3 5-55 15,0 16-2 1,0 11-62-16,0 10-13 16,0 3 58-1</inkml:trace>
  <inkml:trace contextRef="#ctx0" brushRef="#br0" timeOffset="20596.414">16093 6370 136 0,'0'-4'94'15,"0"-3"-6"-15,0 3-89 16,0 4 1-16,0 0-2 16,0 0 0-1,7 24 6-15,11 11 2 16,-3 7-1-1,3 2 1-15,1 9 2 16,0-9 1 0,-5-5 3-16,-3-8 1 15,-4-14 15 1,-1-2 0-16,-4-5 1 15,2-10 1 1,7 0-21-16,7-28 2 16,13-10-11-1,6-18 0 1,10-6 0-16,-6-11 0 0,-8 7-30 31,-8 8 1-31,-5 13-101 0,-6 13-8 16,3 15 21-1</inkml:trace>
  <inkml:trace contextRef="#ctx0" brushRef="#br0" timeOffset="20956.4212">16593 6709 26 0,'0'6'62'0,"3"7"1"16,4 5-17-1,12-4 0-15,7-7-12 16,3-7-1 0,12-3-9-16,-4-15 0 15,1-5-8 1,-17-9 0-16,-14 8-16 15,-7-7 0-15,-28 2-6 32,-17 12-1-32,-4 11-4 0,2 6 2 15,-2 3-29 1,16 17 0-16,14 6-49 15,16-2-6 1,3-4 27 0</inkml:trace>
  <inkml:trace contextRef="#ctx0" brushRef="#br0" timeOffset="21511.4343">17036 6604 45 0,'-3'3'65'15,"-1"5"-1"1,-3 2-32-1,3 8 0 1,-1 6-1-16,5-4 0 0,0 4-2 31,23-7-1-31,-1-3-8 0,5-10 0 16,6-4-12-1,8 0 1 1,-8-10-6-16,8-15 0 0,-8-2-4 31,-10 3 1-31,-5-7-3 0,-12 3 1 31,-1 7-6-31,-5 7 1 16,0 8-2 0,0 6-1-16,-7 0 6 15,-5 10 1-15,5 17 5 16,4 1 1-1,3 7 5-15,0-8-1 16,3 9 0 0,16-9 1-16,3-6-4 15,3-4 0 1,9-7-33-16,-4 0-2 15,3-10-79 1,4-6-8-16,-3-18 28 16</inkml:trace>
  <inkml:trace contextRef="#ctx0" brushRef="#br0" timeOffset="21751.4391">17644 6532 90 0,'0'0'79'16,"4"0"-5"-1,-4 0-54 1,3 3 0-16,4 18 1 0,9 10 1 15,-5 3-11 1,8 8 0-16,-9 0-6 31,3-1 0-31,-3-6-6 16,-3-4 1-16,-3-11-32 15,-1-8-1 1,-3-10-64 0,0-2-7-16,0-20 33 15</inkml:trace>
  <inkml:trace contextRef="#ctx0" brushRef="#br0" timeOffset="21941.4429">17551 6442 176 0,'27'-7'114'0,"24"0"-5"15,27-7-96 1,7 0 1-16,1 4-19 16,-2-1 1-16,-13 5-72 15,-19 3-1 1,-19-1-36-16,-10-7-6 15</inkml:trace>
  <inkml:trace contextRef="#ctx0" brushRef="#br0" timeOffset="23081.4657">11348 1595 61 0,'0'-7'62'0,"4"-4"0"16,-1 1-65-16,1 0 2 15,-1 10-6 1,-3 0 0-16,4 13 11 16,4 18-1-1,7 12 3-15,3 5 0 16,12 8 3-1,-1 5 0 1,1 5 1-16,3 3 0 16,-10-3 5-1,-4-4 0-15,-1-13 28 0,-7-22-1 16,3-13-6-1,1-14 1 1,8-27-30-16,-1-26 0 16,8-27-3-1,-5-6 0 1,1-10-5-16,-7 16 1 15,-7 14-32 1,-2 22-1-16,-3 9-77 16,0 14-7-16,-3 11 24 15</inkml:trace>
  <inkml:trace contextRef="#ctx0" brushRef="#br0" timeOffset="23431.4727">12162 2100 43 0,'15'18'72'16,"15"2"-1"-16,15-3-24 15,7-13-1-15,7-4-13 32,-12-32 1-32,-9-13-23 0,-20-10 2 15,-18-3-17 1,-22 5 3-16,-33 16-4 15,-17 9 1-15,-1 15-3 32,3 13 1-32,10 2-28 15,12 22-1 1,26 11-58-16,15 3-6 0,7-10 33 31</inkml:trace>
  <inkml:trace contextRef="#ctx0" brushRef="#br0" timeOffset="23761.4793">12537 1505 76 0,'4'0'71'16,"3"4"-3"-1,4 20-53-15,0 17-1 16,4 24-1-1,-8 15 0-15,-4 7-3 16,2-8-1 0,-2-9 2-16,-3-23-1 15,0-15-19-15,0-11 0 31,0-11-80-31,0 1-5 0,4-11 14 32</inkml:trace>
  <inkml:trace contextRef="#ctx0" brushRef="#br0" timeOffset="24051.4851">12952 1539 61 0,'6'0'63'16,"10"8"0"-16,-4 26-46 16,10 12 1-1,-12 12-2-15,1 11-1 16,-3 7-5-16,-1 0 0 15,-3-13-1 1,3-12 1-16,-3-20-37 16,-4-10 1-1,0-11-61-15,0-10-3 16,-15-17 33-1</inkml:trace>
  <inkml:trace contextRef="#ctx0" brushRef="#br0" timeOffset="24621.4965">12841 1777 90 0,'21'-2'75'16,"20"-5"-4"0,19 3-65-1,18-2 1-15,10-1-2 16,6 4 1-16,-14-5 1 31,-9-2 0-31,-13-4-3 16,-16 0 0-16,-16 0-9 15,-16-3 0-15,-10 2-5 16,0 3-1-1,-18 7 3 1,-12 5 0-16,-14 17 4 16,7 22 1-1,0 6 8-15,11 7 1 0,8 3 26 16,18-13 0-1,0-18-2 1,22-14-1-16,11-10-19 16,1-10-1-1,6-22-9-15,-10-2 0 16,-11-7-6-1,-8-1 1-15,-8 12-7 16,-3 8 2 0,0 9-4-16,-3 9-1 15,-5 4 10-15,-3 14 0 16,7 21 9-1,4 6 0-15,0 12 6 16,12-10 0 0,10-8-3-16,3-4 0 31,5-19-45-31,4-12 0 0,-1 0-60 31,3-29-8-31,-2-12 45 0</inkml:trace>
  <inkml:trace contextRef="#ctx0" brushRef="#br0" timeOffset="25341.5109">13741 1627 74 0,'-3'-4'67'31,"-3"0"-3"-31,3 4-57 0,-4 0 1 16,-1 4 1-1,4 19 1 1,4 12 8-16,0 6 2 15,8-3 12 1,6-6 1-16,6-15-6 16,-2-13 1-1,1-4-19-15,-5-4 1 16,1-24-8-1,-8 1 0-15,5-8-3 16,-5-3 0 0,4 1-2-16,-8 6 1 15,5 6-6-15,0 7 0 16,7 12-1-1,-1 6-1-15,16 0 6 16,3 24 1 0,-3 15 2-16,-4 12 1 15,-7 15 2 1,-19 10 0-16,0 10 2 15,-38 8 1 1,-21-12 0 0,-11-2 0-16,3-21 2 0,4-14 0 15,15-24 0 1,7-21 1-16,19 0-7 15,11-21 1 1,11-14-5 0,25-2 0-16,24-5 2 15,13 0 0 1,21-6 2-16,17 0 0 0,-9-7-4 31,-5-5 1-31,-20 1-6 16,-17 4 0-16,-27 6-2 15,-15 15-1 1,-7 6-6-1,-3 10 2-15,-15 16 10 16,-1 2 1 0,7 31 22-16,9 3 2 15,3 7 0-15,34 1 0 16,17-1-34-1,17-5 0-15,9-5-98 16,8-11-7 0,-7-9 15-16</inkml:trace>
  <inkml:trace contextRef="#ctx0" brushRef="#br0" timeOffset="25901.5221">15196 1702 136 0,'19'-7'94'31,"28"-10"-6"-31,20-5-77 16,11-7 0 0,0-10-2-16,-12-14 0 15,-18 2-7-15,-14-2 1 16,-23 2-8-1,-11 6 0-15,0 11-6 16,-23 0 0 0,-2 22-3-16,-5 9 2 15,-3 3 4 1,-11 21-1-16,10 24 14 15,-7 17 2 1,4 28 7-16,-3 24 1 16,-8 14-5-1,3 7 0-15,-6-17-3 16,10-3 2-16,11-29-14 31,4-25 2-31,11-19-72 0,11-24-5 16,8-18-21-1,29-24 0-15</inkml:trace>
  <inkml:trace contextRef="#ctx0" brushRef="#br0" timeOffset="26171.5275">15621 1806 118 0,'12'17'94'16,"6"24"-6"-16,15 1-56 16,16-7 1-1,7-21 0-15,-4-14 0 0,-4-11-23 31,-27-23 0-31,-21-1-13 16,-21-10 1-16,-39 17-24 16,-14 7 1-1,-4 15-64 1,15 6-4-16,23 20-7 15,24 8-5 1</inkml:trace>
  <inkml:trace contextRef="#ctx0" brushRef="#br0" timeOffset="26601.5361">16429 1421 117 0,'-3'28'89'16,"3"17"-3"0,-4 25-76-16,0 20 1 15,-4 0 4 1,5-18-1-16,-1-13 9 15,1-31 2 1,-1-18-44-16,4-10 1 16,0-34-91-16,0-32-9 15,11-7 29 1</inkml:trace>
  <inkml:trace contextRef="#ctx0" brushRef="#br0" timeOffset="26841.5409">16618 1231 123 0,'0'4'92'15,"4"28"-4"1,0 29-74 0,-4 19 2-16,0 27-4 15,0 5 0-15,-4-9 3 31,0-27 0-31,0-18-9 0,0-26 1 16,4-18-112 0,0-14-6-16,8-21-6 15</inkml:trace>
  <inkml:trace contextRef="#ctx0" brushRef="#br0" timeOffset="27101.5461">16896 1671 126 0,'18'21'101'31,"16"21"-6"-31,21 5-59 15,23-5 2-15,2-4-5 16,7-24 1 0,-22-14-17-16,-16-28 0 15,-26-13-14 1,-23-11 0-16,-30-3-9 15,-29 10 1 1,-19 10-20-16,-3 17 1 16,2 18-34-1,14 18-2-15,13 27-49 16,33 10-7-16,19 7 40 15</inkml:trace>
  <inkml:trace contextRef="#ctx0" brushRef="#br0" timeOffset="27721.5585">17533 1644 37 0,'4'6'73'16,"7"15"-1"-16,7 10-8 15,8 7-2 1,11-3-10-16,8-11 1 16,10-14-28-1,5-10 0-15,-8 0-15 16,-8-20 0-16,-18-9-8 15,-11-5 0 1,-8 10-12-16,-7 3 0 16,0 14-2-1,0 7 0-15,-4 18 11 16,4 16 1-1,7 4 13 1,31-10 1-16,21-18 1 16,7-10 1-16,5-17-11 15,-5-24 1-15,-20-1-6 16,-21-6 0-1,-21-1-13 1,-4 8 1-16,-26 10-42 16,3 7 0-16,-3 12-67 31,9 12-10-31,5 0 42 15</inkml:trace>
  <inkml:trace contextRef="#ctx0" brushRef="#br0" timeOffset="28081.5657">18696 1615 161 0,'30'0'109'0,"10"-2"-7"0,13-10-86 31,-6 2 0-31,-9-7-19 16,-20-4 0-16,-18 3-17 15,-8-2 0 1,-36 2 6-16,-13 5 1 16,-12 6 6-1,-5 10 0-15,3 18 8 16,5 13 2-1,14 15 13-15,8 6 0 16,25-6 11 0,19-3 0-16,0-9-7 15,26-9 0-15,15-11-27 16,-4-7 1-1,11 2-51-15,0-12 1 32,8-18-55-32,3-17-9 0,-11-16 49 31</inkml:trace>
  <inkml:trace contextRef="#ctx0" brushRef="#br0" timeOffset="28411.5723">18944 1529 85 0,'3'0'86'0,"5"18"-4"0,11 19-50 31,-5 18 0-31,1 5-5 0,-8 12 1 15,-3-5 0 1,-4-9-1 0,0-10 1-1,0-27 1-15,0-13-16 16,8-8 1-16,-2-22-14 15,13-30 0 1,12-7 0-16,4-10 0 16,18-3 0-1,14 17 0-15,10 9 0 16,12 18 0-1,11 15 0-15,0 13 0 16,0 0-25 0,-10 13 1-16,-16 15-106 15,-3 6-7-15,-27 8 15 31</inkml:trace>
  <inkml:trace contextRef="#ctx0" brushRef="#br0" timeOffset="28851.5811">18526 1547 130 0,'0'-4'101'16,"0"-4"-7"-16,0 8-83 15,3-2 0-15,19 2-8 16,12 0 0-1,18 2-1-15,10 13 0 16,17 5-96 0,2 1-8-16,-7 1-4 15</inkml:trace>
  <inkml:trace contextRef="#ctx0" brushRef="#br0" timeOffset="30371.6115">18470 1595 127 0,'0'0'94'15,"0"0"-5"-15,11 0-76 32,27 0-1-32,17 0-28 15,18 0 2-15,13 0-80 16,-6 6-6-1,-8 2 19-15</inkml:trace>
  <inkml:trace contextRef="#ctx0" brushRef="#br0" timeOffset="71316.4355">10225 9273 107 0,'0'-8'85'16,"0"-2"-5"-1,0-4-71 1,0 4-1-16,0 2-8 15,0 8 1-15,0 0 7 32,0 12 0-32,8 14 13 0,-1 16-1 15,5 6 1 1,2 1 0-16,-3 3-8 15,4-7 0-15,-4 0-1 32,4-14 0-32,0-11 9 15,0-8 0 1,-1-12-7-16,5-4 2 0,6-37-16 31,17-30 0-31,-1-11 0 16,3-18 0-16,-15 10-7 15,1 7 2 1,-11 20-69-16,-8 26-2 0,4 13-54 31,0 20-13-31,-1 4 79 16</inkml:trace>
  <inkml:trace contextRef="#ctx0" brushRef="#br0" timeOffset="71666.4419">10907 9566 81 0,'7'10'82'16,"8"11"-4"0,11 1-35-16,4-2 0 15,10-3 2 1,-6-17 0-16,4 0-19 15,-13-17 1-15,-7-7-17 32,-14-4 1-32,-4-3-13 0,-30 7 0 15,-18 7-11 1,-4 13 1-1,4 4-19-15,7 17 0 16,16 15-25 0,17-2 0-16,8 2-43 0,19-8-6 15,22-7 38 1</inkml:trace>
  <inkml:trace contextRef="#ctx0" brushRef="#br0" timeOffset="72116.4464">11362 9414 93 0,'0'10'96'0,"4"8"-5"16,0 6-56-1,3 13 1-15,1-5-10 16,2-5 0 0,6-6-3-16,10-7 0 15,-5-10-8 1,10-4 1-16,-2-8-10 15,5-16 0-15,-5 1-6 16,-6-5 1 0,-9 7-11-1,2-4 1-15,-13 19 0 16,-3 6 0-16,0 20 8 31,0 9 1-31,4 5 1 0,3-2 0 16,4-6 2-1,0-1 0-15,0-1-2 16,8-7 1-1,-2-5-29 1,3-3 0-16,1-9-93 16,7 0-9-1,-6-17 22-15</inkml:trace>
  <inkml:trace contextRef="#ctx0" brushRef="#br0" timeOffset="72346.4487">11934 9472 122 0,'7'14'106'31,"0"1"-8"-31,4 5-69 16,0 8 2 0,0 4-18-16,0-6 1 15,1 6-8 1,-6-11 1-16,1-4-12 15,1-3 1-15,-4-8-92 16,7-2-5 0,1-4-17-16</inkml:trace>
  <inkml:trace contextRef="#ctx0" brushRef="#br0" timeOffset="72566.4509">11707 9511 189 0,'0'0'118'31,"0"-8"-6"-31,26-15-100 0,21-1 0 16,21-1-7-1,13 1 1 1,0 7-51-16,-2 3-1 15,-6 6-73 1,-3 2-11-16,-10-5 47 0</inkml:trace>
  <inkml:trace contextRef="#ctx0" brushRef="#br0" timeOffset="73086.4561">12958 9030 133 0,'0'0'92'15,"8"6"-5"1,15-2-74-1,21 0-1-15,12 0-1 16,14-4 1 0,4 0-29-16,-4 0 1 0,-7-4-83 31,-11-4-7-31,-15-2 19 15</inkml:trace>
  <inkml:trace contextRef="#ctx0" brushRef="#br0" timeOffset="73306.4583">12892 9251 149 0,'15'0'118'0,"22"0"-9"15,29-7-83 1,16-6 0-16,18-1-22 15,0-3 0 1,0 6-46 0,-14 4-2-1,-16 0-71-15,-11 1-10 0,-14-8 44 31</inkml:trace>
  <inkml:trace contextRef="#ctx0" brushRef="#br0" timeOffset="73796.4632">13795 8649 90 0,'5'0'87'0,"2"0"-5"15,4 0-48 1,-4 3 0-16,5 26-7 15,3 9 2-15,-4 7-13 16,0 20 1 0,-4-9-4-16,-2-1 1 15,-2-6-1 1,0-14 1-16,1-11-2 15,0-1 1 1,-4-2-7-16,0 1 0 16,0-2-5-1,0 1 2-15,0-7-3 16,0-1 0-16,0-6 0 31,0 4 0-31,0-8 0 0,0-3 0 16,0 0 0-1,18-21 0-15,22-24 0 16,5-27 0-1,7-15 0 1,0-20 0-16,-7-8-3 0,-8 8 2 16,-8 21-64-1,-6 13 0-15,-2 28-68 31,-2 24-13-31,0 15 72 16</inkml:trace>
  <inkml:trace contextRef="#ctx0" brushRef="#br0" timeOffset="74046.4657">14352 9124 148 0,'0'13'99'0,"-4"7"-5"16,-15 12-88-16,5 10 1 15,-9-8-29 1,8-3-1-16,4-13-74 15,11-15-7 1,9-3 23-16</inkml:trace>
  <inkml:trace contextRef="#ctx0" brushRef="#br0" timeOffset="74306.4683">14610 9065 142 0,'0'3'105'16,"0"7"-7"0,0 8-83-16,0 6 1 0,0 0-12 31,-3 1 1-31,-4-5-16 0,3 4 2 15,4-10-24 1,0-4 1 0,0-6-63-16,0-4-4 15,0 0 19 1</inkml:trace>
  <inkml:trace contextRef="#ctx0" brushRef="#br0" timeOffset="74666.4719">14622 9175 83 0,'0'-3'90'0,"0"0"-4"15,0-1-58 1,4 4-1-16,3-4-14 15,1 4 0 1,2 0 1-16,1 0 2 16,1 0 1-1,-5 11-1-15,5 3-1 31,-5 0 0-31,3 6-2 0,3-3 0 16,-7-3 1 0,-2-4 0-16,0 5-5 15,3-13 1-15,4 2-8 31,11-4 1-31,11-6-3 0,12-21 0 16,10-16-5 0,13-2 2-16,2-14-60 15,-8 1-1 1,-13 9-67-1,-12-6-12-15,-15 6 66 16</inkml:trace>
  <inkml:trace contextRef="#ctx0" brushRef="#br0" timeOffset="75543.4813">14607 9249 44 0,'3'0'79'0,"-3"-5"-2"0,8-2-18 31,-4 1-1-31,3-5-22 16,-3 4 2-16,1-3-28 15,-5 10 0 1,0 0-2-1,-16 0 1-15,-10 20-1 16,-8 12 0 0,-14 13-5-16,0 3 1 0,-4 4-13 15,4 4 1 1,8-11-66-1,21-11 1-15,8-13-42 16,11-15-8 0,0-6 74-16</inkml:trace>
  <inkml:trace contextRef="#ctx0" brushRef="#br0" timeOffset="102273.7513">11955 2194 154 0,'-3'0'87'16,"3"0"-5"-1,0 0-93-15,0 0 2 0,18 0 9 31,19 7 0-31,14 13 2 16,13-2 0-16,21 6 1 16,15-4 1-1,11-2-2 1,12-5 1-16,13-2 0 15,5-1 0-15,15 3 2 16,2 2 1 0,6 6 2-16,14-8 1 15,0-3 0 1,11-10 1-16,14 0-2 15,8-10 1 1,8-17-4-16,10-1 0 16,12 0-3-16,0 7 1 15,7 8 5 1,19 6 1-16,-5 0 9 15,13 4 1 1,9-15-1-16,16 4 0 16,12-7-11-1,-1-3 0 1,-4 4-6-16,-21 2 1 15,-19 11-27 1,-35 7 2-16,-17 0-107 0,-33 21-7 16,-34-3 14-1</inkml:trace>
  <inkml:trace contextRef="#ctx0" brushRef="#br0" timeOffset="114165.874">13507 10459 107 0,'0'14'77'16,"11"17"-3"0,12 16-73-1,2 20 0-15,1 7 4 16,-4 8-1-16,-7-10-5 15,-7-9 1 1,-8-22-79-16,0-19-2 16,0-22 0-1</inkml:trace>
  <inkml:trace contextRef="#ctx0" brushRef="#br0" timeOffset="114755.8799">13008 10551 110 0,'-8'0'94'15,"4"0"-6"1,0 0-71-16,4-2 1 0,4-12-9 16,29-11 1-1,12-2 3-15,22-7 1 16,15-1-4-1,21-3-1 1,9 2-7-16,5 13 1 16,-10 9-5-1,-7 14 1-15,-25 0 0 16,-20 18 0-16,-37 13 5 15,-18 10 0 1,-21-4 2-16,-39 9 0 16,-7-15-3-1,5-6 0-15,14-8-8 16,22-7 1-1,26-4-2-15,15 2 1 16,40 6 4 0,19 7 0-16,8 6 0 15,-20 1 0-15,-21 3 3 16,-34 4 0-1,-17 0 1 1,-42-5 0-16,-23 5-13 16,-9-8 0-16,5 2-59 31,24-12-1-31,18-10-33 0,26-7-6 15</inkml:trace>
  <inkml:trace contextRef="#ctx0" brushRef="#br0" timeOffset="115115.8835">14152 10379 142 0,'0'0'103'0,"0"14"-7"16,0 21-80 0,3 10 2-16,1 6-4 15,-4 8-1-15,0-3-3 16,0-8 0-1,-7-3-24-15,3-10 0 16,4-12-98 0,0-5-7-16,0-14 12 15</inkml:trace>
  <inkml:trace contextRef="#ctx0" brushRef="#br0" timeOffset="115485.8872">14451 10594 144 0,'4'14'102'16,"7"6"-6"0,4 12-81-16,0 0 1 15,15-9 0 1,-5-13 0-16,-7-10-6 0,-2 0 0 31,-12-17-13-31,-4-17 0 16,-14 3-1-1,-17-1 0-15,-10 11 4 16,12 14 1-1,3 7 2-15,11 14 0 16,15 17 1 0,0 4 0-16,30 0-4 15,3-8 1-15,8-5-44 16,-3-9-2-1,-3-9-69-15,3-4-9 16,-5-15 46 0</inkml:trace>
  <inkml:trace contextRef="#ctx0" brushRef="#br0" timeOffset="115685.8892">14877 10507 163 0,'0'17'104'15,"0"5"-6"1,-2 5-91-1,2 4 0-15,0-4 7 16,6-3-1-16,23-2-4 31,2-12 0-31,-2-5-107 16,-3-5-5-16,-12-5-20 15</inkml:trace>
  <inkml:trace contextRef="#ctx0" brushRef="#br0" timeOffset="116235.8947">15207 10172 138 0,'0'0'101'15,"0"18"-7"1,0 16-72-16,0 14 1 31,0 8-6-31,0 9 0 0,3-9-12 31,-3-1 1-31,0-10 1 0,0-17 1 16,8-11 4-1,3-14 0-15,8-3-7 16,-1-14 1-16,5-10-7 31,-5-3 0-31,-4-1-3 0,-6 10 0 16,0 15 2-1,6 3 1 1,9 10 6 0,10 21 0-16,19-4-30 15,18-1 0-15,8-6-97 16,8-9-10-1,6-8 23-15</inkml:trace>
  <inkml:trace contextRef="#ctx0" brushRef="#br0" timeOffset="116765.9">16141 10043 156 0,'3'17'104'16,"11"15"-7"-16,4 20-82 16,2 17 0-1,-9-3-3 1,-8 3 1-16,-3-16 13 15,0-24-2 1,0-10-2 0,0-19 0-16,0-5-20 15,0-19 1-15,4-10-9 16,9 3 2-16,1 7-3 15,7 7 0 1,10 13 1-16,2 4 0 16,-18 7 1-1,-8 16 1 1,-7 6 5-16,-15-1 1 15,-15-1-2 1,-3-13 0-16,4-3-43 16,6-4 0-16,12-7-78 15,7-7-11 1,4-12 41-16</inkml:trace>
  <inkml:trace contextRef="#ctx0" brushRef="#br0" timeOffset="117055.9029">16607 10438 164 0,'15'4'115'0,"11"-2"-8"15,19-2-83 1,-5 0 0-16,-3-6-4 15,-4-4 1-15,-18-11-16 32,-15 3 0-32,-15-2-10 0,-33 3 0 15,-11 5 3 1,-11 12 0-1,-5 0-34-15,13 4 0 0,14 10-86 32,17 4-9-32,24-8 31 15</inkml:trace>
  <inkml:trace contextRef="#ctx0" brushRef="#br0" timeOffset="117285.9052">16999 10186 207 0,'-3'17'120'16,"-15"11"-6"-1,-19 13-112-15,-1 15 1 16,-3 2-23-1,0 0 1-15,13 8-96 16,5-17-10-16,19-21 16 31</inkml:trace>
  <inkml:trace contextRef="#ctx0" brushRef="#br0" timeOffset="117435.9067">16827 10397 201 0,'32'0'116'15,"23"0"-4"-15,30 4-153 0,12 5-1 31,14 9-73-31,-11-2-9 0,-18 7 44 32</inkml:trace>
  <inkml:trace contextRef="#ctx0" brushRef="#br0" timeOffset="117915.9115">15393 10338 126 0,'0'0'99'15,"0"0"-6"1,0 6-69-16,-9 26 0 0,-24 6-28 31,-8 7 1-31,-7 6-99 0,4-6-7 16,3-17 9-1</inkml:trace>
  <inkml:trace contextRef="#ctx0" brushRef="#br0" timeOffset="150717.2441">8737 13462 8 0,'7'28'27'0,"5"16"-4"15,-2 33 1 1,9 30-2-1,-4 35 1-15,7 20-9 16,-4 16 1-16,-2 4 5 31,-9 2-1-31,-7-4-1 0,-15-8 1 16,-22-12-15-1,-4-18 2-15,0-32-77 16,19-23-4-16,12-39 2 31</inkml:trace>
  <inkml:trace contextRef="#ctx0" brushRef="#br0" timeOffset="152037.2573">8906 13421 19 0,'0'0'63'0,"0"0"1"31,0 0-33-31,0-3-1 16,0-9-24 0,0 2 1-16,0-11-5 15,0 4 1 1,0-3-1-16,5-15 0 15,2 3 1 1,3 2 0-16,2-2-2 16,4 4 2-16,-2 1-6 15,7-4 2 1,7 7 0-16,-3 7 1 15,13-1 0 1,2 0 0-16,8 5-1 16,4 3 1-1,11-1 0 1,-4 1 1-16,8 3-1 0,-1 0 1 15,13-1 0 1,-6-4 1-16,12-2-1 16,5-1 0-1,10 1-1 1,7 4 1-16,4 0-1 15,11-1 1-15,-4 5 0 32,1-1 0-32,14 4 5 15,-10-4-1-15,10 3 2 16,-3-4-1-16,10 2-4 15,5-4 0 1,-5 2-3 0,9-2 1-16,-9 6 0 15,5 1 0 1,-4 3 0-16,7 0 1 0,8 0 0 31,6 7 0-31,13 3 0 16,6-6 2-16,7 0-3 15,9 0 1 1,6-1 0-16,16-3 0 15,4 0 3 1,3 0 0-16,3-3 2 16,1-9 0-1,-5-2 5-15,-9 1 1 16,-17-1 4-16,-2-3 1 15,-23 3-4 1,-22 0 1-16,-23 1-7 16,-21 3 0-1,-19 2-7-15,-26 2 1 31,-8 2-7-31,-23 4 0 0,-12 6 3 32,-13 29 0-32,-7 32 7 0,0 29-1 15,-10 21-46 1,-9 16 2-1,7-2-66-15,8-10-8 0,4-35 49 32</inkml:trace>
  <inkml:trace contextRef="#ctx0" brushRef="#br0" timeOffset="153237.2693">8892 15362 20 0,'-4'-11'38'15,"1"1"-8"-15,-1-4 2 16,0 0-18-1,-3 0 0 1,0 3-6-16,0 2 1 16,-4 2-3-1,3 0 1 1,-4 4-7-16,1 3 1 0,-7 0-4 31,7 0-1-31,3 0 1 0,-3 17 0 16,4 9 3-1,0 17 0 1,3 12 5-16,0 7 0 0,0 18 1 31,1 7 1-31,-5 10 6 16,-2 7-1-1,-5 13 3-15,-8 8-1 16,8-5-8-16,0 5 0 15,8-17-6 1,0-12 1-16,7-13 1 16,0-17 2-1,0-11 1-15,0-6 0 16,0-8 1-1,0-13-1-15,7 7 8 16,12-4 0 0,15 3 10-16,28-7 0 15,42-5 3 1,44-13 1-16,59-9-12 15,45 0 0-15,44-13-62 32,34-11-1-32,22-7-70 0,11-18-11 15,6-20 56 1</inkml:trace>
  <inkml:trace contextRef="#ctx0" brushRef="#br0" timeOffset="154587.2828">16181 13324 26 0,'0'0'55'0,"0"-4"1"16,0-2-27 0,0 1 0-1,-5-1-5-15,3 3 0 16,2 0-13-1,-4-1 0-15,4 4-13 16,0 0-1 0,-4 4 1-16,0 19 0 15,0 15 2-15,-3 14 1 16,0 7 4-1,4 17 0-15,-5 8 3 16,4 16 1 0,-3 0-1-16,0 14 1 15,-5 0-1 1,5 4 0-16,-4-1 2 31,1 4 0-31,-6 4-3 0,5 3 1 16,0 1-6-1,7 2 1-15,4-3-3 16,0-7 0-16,0-14 0 31,0-3 0-31,0-7 2 0,0 3 1 16,0-3 0-1,-3 3-2-15,-1 7 1 16,4 1-1-1,0 2 2 1,0-2 1-16,0-9 0 16,0-5 1-1,0-6-1-15,0-20 0 0,4-9 1 31,-4-10 0-31,-4-22 1 16,0 0 1-16,-12-9-2 16,-1 0 0-1,-13-8-4-15,-3-3 1 16,-8-4-2-1,-6-3 1-15,-10 0-1 16,-10 0 1 0,-6 0-1-16,-2 0 1 15,-2 0-1 1,-12 0 1-16,3-10-1 15,-6 0 1 1,-12-5-1-16,-11 1 1 16,-11-3-1-16,-18 4 1 15,-14 2 1 1,-21 8-2-16,-28-4 1 15,-30 3 1 1,-46 4 3-16,-20 0 0 16,-26 11-8-1,-5 9 1 1,11 18-115-16,20 4-7 0,40-1-4 31</inkml:trace>
  <inkml:trace contextRef="#ctx0" brushRef="#br0" timeOffset="155727.2942">8663 14417 85 0,'0'-4'77'15,"0"1"-4"1,0 0-50-16,0-1 0 16,0 4-3-16,-15-3 1 15,-33 3-11 1,-45 0 1-16,-59 0 0 15,-55 0 0 1,-45 0-13-16,-22 3 0 16,4 11-96-1,10 3-9-15,38 3 3 16</inkml:trace>
  <inkml:trace contextRef="#ctx0" brushRef="#br0" timeOffset="156547.3024">8748 15383 26 0,'0'0'38'16,"4"0"2"0,0 0-29-16,-1 0 0 15,-3 3 17 1,-3 6 0-16,-24 3 0 15,-2 1-2 1,-23-1-11-16,-26-3 0 16,-44 1-7-1,-53-3 1-15,-58 0-14 16,-34 3 0-16,-33 5-76 15,-7 5-4 1,14 4 5-16</inkml:trace>
  <inkml:trace contextRef="#ctx0" brushRef="#br0" timeOffset="157457.3115">6966 15566 68 0,'0'-4'73'31,"0"1"-2"-31,0-1-51 16,0 1 0-16,0-1-18 15,0 4 1 1,0 0-4-16,0 14 1 16,-7 32 11-1,0 29 1-15,3 22-1 16,0 24 1-1,4 4-7-15,4-15 0 16,-4-16-27 0,-4-29 0-16,0-26-67 15,-3-18-5-15,-8-18 26 16</inkml:trace>
  <inkml:trace contextRef="#ctx0" brushRef="#br0" timeOffset="158217.3191">6622 16203 154 0,'0'0'92'31,"0"-4"-4"-31,0 4-98 16,0 0 0-16,0 0 6 15,0 0 1 1,7 24 9-16,4 10 0 0,1 9 7 31,-5 8 0-31,-3 8 1 16,-4 0 1-16,0-1-2 15,0-2-1 1,-9 5-5 0,3-11 1-16,2 5-7 15,0-17 0-15,4-7 1 16,0-13 0-1,0 0 0-15,0-6 0 16,0-5-2 0,0-3 1-16,0 0-1 15,0-2 1 1,0 2 1-16,4 4 0 15,-4-5 7 1,0-3 0-16,4 0-1 16,7 0 1-16,11-25-9 31,8-12 1-31,21-19-2 0,20-17 1 15,7-3 3 1,10 0 1 0,-2 3 5-16,-5 7 1 15,-14 22-3 1,-18 9 1-16,-20 10-6 0,-18 19 1 15,-11 2-3 1,0 4 0 0,-30 0 0-16,-29 14 0 15,-22 0 0 1,-16-14 0-1,-6 0-45-15,14 0 2 16,22 0-88 0,26-14-11-16,25-14 41 15</inkml:trace>
  <inkml:trace contextRef="#ctx0" brushRef="#br0" timeOffset="159437.3313">6973 14410 61 0,'-10'-3'61'16,"-5"-1"-2"-16,-12 4-52 0,-13 0 0 15,-4 24-6 1,-1 15 0-16,5 2 8 16,13 0 0-1,13-6 17 1,14-18-1-16,41-17 2 15,11-17 1-15,10-21-2 32,-10-14 1-32,-16 0-13 15,-9 4-1-15,-27 6-33 16,0 14 0-16,-33 12-84 15,-8 13-9 1,-11 3 15 0</inkml:trace>
  <inkml:trace contextRef="#ctx0" brushRef="#br0" timeOffset="160197.3389">4715 13895 136 0,'0'-4'84'15,"0"0"-5"1,0 4-86-16,7 0-1 15,7 18 8 1,9 17 0-16,5 9 4 16,7 12 1-1,-1-5 3-15,-5 2-1 16,-3-5 1-16,-4-10 2 15,-7-10 4 1,-1-7 1-16,-6-11 22 31,-5-7-2-31,5-3-7 0,-1-13 1 16,7-29-24-1,6-20 0-15,-6-22-10 16,3-6 1 0,-7-2-41-1,0 19 1-15,2 7-80 0,6 21-8 16,1 14 36-1</inkml:trace>
  <inkml:trace contextRef="#ctx0" brushRef="#br0" timeOffset="160497.3419">5544 13897 95 0,'0'4'83'16,"0"4"-5"-1,0 16-67-15,-8 6 0 16,-6 12-9-16,-5 7 0 15,-3-5-6 1,0-2-1-16,7-4-56 16,4-14-3-1,7-6-17-15</inkml:trace>
  <inkml:trace contextRef="#ctx0" brushRef="#br0" timeOffset="160997.3469">5615 13915 104 0,'0'0'76'0,"7"0"-3"16,-4 11-73-1,8 16 1 1,-3 15 3-16,-8 3 1 0,0 4 0 31,0-8 1-31,0-3 4 0,0-18-1 16,0-6 2-1,0-7 0 1,0-7-14-16,0-3 1 0,0-18-7 31,0-10 0-31,0-7 4 16,0-3 2-1,3 2 5-15,5 2 0 16,-4 9 2-16,7 7-1 15,0 11-1 1,19 10 1-16,3 0-1 16,4 27 0-1,7 5 26-15,-3-1-1 16,-3-11 16-1,-5-20-1-15,-7 0-23 16,-8-37 0 0,-6-13-14-16,-9-16 0 15,-3 5-23 1,0 1 0-16,-11 5-108 15,3 10-7-15,8 8 10 32</inkml:trace>
  <inkml:trace contextRef="#ctx0" brushRef="#br0" timeOffset="162837.3662">8737 14396 45 0,'-8'0'61'16,"-2"0"-2"-1,2 0-43-15,-3 0 0 16,0 0 6 0,7 0-2-1,4 0 7-15,12 0-1 16,28 0-9-1,15 0 1-15,26 0-7 16,2-3 0 0,-2-4 9-16,-14 0 1 15,-26 0 6-15,-5 0 0 16,-17 4-16-1,-13 3 1-15,-6-3-15 16,0 3 1 0,0 0-1-16,0 0 0 15,-2 0-5 1,2 0 1-16,0 0 0 31,0 0 0-31,0 6 6 0,0 22 1 16,2 6 1-1,6 7 0-15,-4 12 1 16,0-8 0-16,-1-7 1 31,0-4 1-31,-3-6 1 0,0-11 0 16,0-7 5-1,0-2 1-15,0-5 0 16,0-3 1-1,0 0-7 1,0 0 1-16,0 0-9 16,0 0 0-1,-6 0-4-15,-10 0 1 0,-2 0 2 31,0 4 1-31,0-1 0 16,11 1 0-16,2 3 1 16,5-4 0-1,0 4 2-15,23 0 0 0,2 0 0 31,9-1 1-31,3 1-2 16,-7 0 1 0,-8 0-1-16,-8-3 0 15,-2 2 1 1,-5-2 1-16,-3 4 2 15,-4-3 1 1,0-1-2-16,-19 4 1 16,-6-5-4-16,-2 4 1 15,-6-4-3 1,0 4 0-16,7 0-1 15,7 0 0 1,5 0 3-16,10 1 0 16,4-6 2-1,11 5 0 1,15 0-1-16,11-4 1 0,4 4-1 31,-4-7 0-31,-4 0 0 0,-7 0 0 16,-8 0 0-1,-13 0 0 1,-2 0 1-16,-3 0 0 15,0 4 0 1,-12 3 1 0,-13-1-2-16,-9 6 0 15,1-2-4-15,3 0 1 16,7-1-5-1,13-1 0-15,3-4 7 16,7-2 0 0,3 6 5-16,20-4 1 15,6-1-6 1,-4 0 1-16,-5 2-3 15,-6-5 1 1,-2 9 0-16,-9 2 1 16,1 6 1-16,-4 14 1 15,0 7-1 1,0 3 1-16,0 12-1 15,4-9 1 1,4-2 2 0,-5-5 1-16,-3-5 6 15,0-7 0-15,-7-8 0 16,-26-10 1-16,-23-7-11 15,-22 0 1 1,-25-11-34 0,-16-2 0-16,4-1-93 15,4 7-9-15,25-4 24 31</inkml:trace>
  <inkml:trace contextRef="#ctx0" brushRef="#br0" timeOffset="163347.3713">9662 14621 166 0,'0'0'100'0,"0"0"-8"0,0 29-94 31,0 8 0-31,0 15 5 0,0 17 1 16,0-7 1 0,0-6 2-1,0-8-3-15,0-20 0 0,-3-11-35 31,3-11 0-31,0-6-73 0,0-13-7 16,7-15 33 0</inkml:trace>
  <inkml:trace contextRef="#ctx0" brushRef="#br0" timeOffset="163855.3771">9514 14652 98 0,'-3'-2'88'16,"3"-3"-5"-16,0-4-60 15,0 1-2 1,26-6 1-16,18 4-1 16,19 3-8-1,11 7-1-15,0 0-12 16,-7 3 0-16,-15 18 3 31,-26 8-1-31,-19 0 5 0,-7 0 1 16,-19-5-2-1,-14-7 1-15,-7-7-5 16,-8-10 1-1,10 0-1 1,5 0 0-16,11 0-5 0,3 0 0 16,12-2 0-1,7 2 0 1,4 0 3-16,14 2 1 15,8 12-2 1,0 4 0 0,0 6 0-16,-7 7 1 15,-1 0 1-15,0 8 0 16,-2-2 0-1,-10 1 0-15,6-7-11 16,-5-3 0 0,-3-10-40-16,3-8 2 15,-2-10-55 1,5 0-7-16,2-10 44 15</inkml:trace>
  <inkml:trace contextRef="#ctx0" brushRef="#br0" timeOffset="164295.3815">10156 14873 104 0,'0'0'109'15,"0"0"-7"-15,0 7-67 16,0 0 2 0,0 4-31-16,0 3 0 0,0 3-6 31,3 4 0-31,4-8-10 15,1-2 0 1,7-8-94-16,3-3-6 16,12-18 2-16</inkml:trace>
  <inkml:trace contextRef="#ctx0" brushRef="#br0" timeOffset="164415.3827">10204 14541 149 0,'-4'0'0'16,"1"0"0"-16,-2-7-100 15</inkml:trace>
  <inkml:trace contextRef="#ctx0" brushRef="#br0" timeOffset="166865.4072">13347 14704 78 0,'0'-3'77'0,"0"3"-4"15,0 0-57 1,5 0 2-16,5 0-1 16,5 14 1-16,4 10 2 31,-5 7 2-31,14 11-8 0,-7-1 1 31,1-3-6-31,-3 0 1 0,-1 0 0 31,-7-10 1-31,1-11 17 16,-9-4 0-16,5-5-5 15,-5-8 1 1,-3 0-24-16,4-25 0 0,3-20 0 31,-3-27 0-31,3-4 0 16,2-5 0-16,-6 16-16 15,11 10 1 1,1 17-112 0,0 14-5-16,4 6 0 15</inkml:trace>
  <inkml:trace contextRef="#ctx0" brushRef="#br0" timeOffset="167225.4108">13858 14887 121 0,'5'17'91'16,"-5"12"-5"-16,0 9-77 0,0 3 1 15,-8 1-9 1,-3-8 2 0,8 1-26-16,-1-14-1 15,0-14-65 1,0-7-6-1,-2-4 24-15</inkml:trace>
  <inkml:trace contextRef="#ctx0" brushRef="#br0" timeOffset="167365.4122">13692 15005 148 0,'4'0'95'0,"25"-7"-6"16,24 4-153 0,6-4-2-16,11 1-32 15,-8-2-2 1</inkml:trace>
  <inkml:trace contextRef="#ctx0" brushRef="#br0" timeOffset="168075.4193">14029 14884 69 0,'0'10'83'15,"0"12"-2"1,0 12-44-16,0 4 0 15,0-4-17 1,-4-2 0-16,1-8 2 16,3-4 0-1,0-13 12-15,0-3 0 16,0-4-20-1,0-11 1 1,0-12-24-16,10-5 1 0,2 6-8 31,-1 5 0-31,0 7 5 0,4 10 1 16,7 0 11-1,4 14 1 1,8 11 1-16,-1-5 1 16,4-6-30-1,5-1-1-15,1-9-86 16,-6-4-9-1,-7-10 26-15</inkml:trace>
  <inkml:trace contextRef="#ctx0" brushRef="#br0" timeOffset="169345.432">13481 14420 17 0,'-11'0'33'16,"-11"0"1"-16,-8 0-35 15,4 14 1 1,-7 6-6-16,0-2 2 15,-1 0-7 1,5 3 1-16,-1 0 4 16,7-1 2-1,2 4 6-15,6 0 0 16,3 18 3-16,5-5 1 15,4 6 2 1,-1 1 2-16,0 8 8 16,4 3 2-1,0-2-6 1,0 5 0-1,18-2-5-15,5-1 0 0,2 8 3 32,13-5-1-32,0 1-4 0,-2 3 0 15,1-10 0 1,0-3 0-1,-1-4-2-15,10-15 2 0,-1-9-2 32,2-3-1-32,-3-4 0 0,-3-7 2 15,11-1 7 1,-4-6 0-1,4 0 4 1,-1-10 0-16,-2-11-9 16,10-7 0-16,-3 1-4 15,0-8 0 1,-5 1 7-16,-3-1 1 15,-11 0 0 1,1 1 2-16,-5-4-11 16,0-11 1-1,4 0-1-15,-3-2 0 16,0 0 0-16,-2-6 1 15,-10 6 2 1,-3-1 1-16,-1-3-1 31,1 6 1-31,-11 1-6 0,-5-4 1 16,-3 3-2-1,-3-2 1-15,-16 9-1 16,-7-10 0 0,-4 7-7-1,-3 3 0-15,-7-2-3 0,-21 6 0 16,-5 6 5-1,-26 5 0-15,-20 13 2 32,-21 7 1-32,-15 7-1 15,-7 7 0-15,-5 18-50 16,12 5 0-1,25 12-51 1,28 4-5-16,39-5 59 16</inkml:trace>
  <inkml:trace contextRef="#ctx0" brushRef="#br0" timeOffset="171136.4509">13755 14292 35 0,'3'4'83'16,"5"4"0"-16,0-3-13 16,-4-1-3-1,-1-4-32-15,1 0 0 16,0-6-28-16,2-12 0 15,-1-10-4 1,-5-3 1-16,0-11-5 16,0-2 1-1,0-11-1-15,0-1 0 16,0 4 1-1,-5-3 1-15,5 12-2 32,0 6 1-32,0 2 0 0,0 4 1 15,0 7 1 1,-3 6 1-16,3 5-3 15,0 6 1-15,0 4-9 32,0-1 1-32,0 4-1 15,0 0 0-15,0 0 8 16,3 0 1-16,20 10 2 15,11 2 0 1,14-7-2-16,7 3 1 16,19-8-1-1,4 0 0 1,8 0 0-16,-4-11 0 0,-5-3 1 31,-22 4 0-31,-11-4 2 0,-18 4 0 16,-7-1-1-1,-12 7 0 1,-3 2-3-16,-1 2 0 15,1 0-2 1,-4 0 1-16,0 0-1 16,0 0 1-1,0 0 1-15,0 0 0 16,0 10 0-1,0 11 0-15,8 7 0 16,-8 5 0 0,7 6 0-16,1-4 1 15,-1-5 3 1,4-5 1-16,3-11 2 15,2-14 0-15,6 0-3 16,0 0 0 0,4-22 0-16,-3-1 0 15,-5-1-2 1,0-4 1-1,1 0-3-15,-8 0 0 16,0 1-1 0,-4 6 1-16,-3 4-5 15,4 6 1-15,-8 7-3 16,3 4 0-1,1 0 4-15,4 12 1 16,3 15 2 0,-1 8 0-16,6-5 0 15,-5-1 0-15,-4-9 2 31,1-3 0-31,-1-5 4 16,-4-10 1-16,1 2 1 16,-1-4 1-1,3 0-5-15,0-10 1 16,2-11-3-1,-1-3 1-15,-3-1-2 16,-4 4 0 0,0 0-6-16,0 4 0 15,0 11-6 1,3 2 1-16,1 4 4 15,7 10 1-15,4 21 6 16,3 11 0 0,1 3 2-16,4-4 0 15,-2-2 6 1,-2-8 1-16,-4-18 1 31,-4-9 0-31,4-4-7 0,-5-4 2 16,-1-16-6-1,-2-11 0-15,-7-3 0 16,0-2 0-16,0 9-3 31,-7 6 2-31,3 11-6 0,4 6 0 31,0 4 2-31,21 0 1 0,31 4 6 31,27 3 1-31,28-7-1 16,20 0 0-16,-3-7 1 16,-5-11 1-1,-22 2-24-15,-31-1 1 0,-21 5-110 31,-23 2-7-31,-22 3 13 16</inkml:trace>
  <inkml:trace contextRef="#ctx0" brushRef="#br0" timeOffset="172056.4601">13752 15534 141 0,'0'-4'106'15,"0"-2"-6"-15,0-2-94 16,0 5 0-16,0 0-13 15,0 3 0 1,0 10 18 0,0 22 2-16,0 10 6 15,0 9 0-15,0 4-8 16,0-2 1-1,-11-2-8-15,-1-12 0 16,1-8-4-16,3-7 0 16,1-10 0-1,7-3-2 1,0-5 7-1,4-2 0-15,37-4 3 16,25 0 1 0,38 3-6-16,48-24 1 0,33-7-3 31,30 0 0-31,29 2 0 15,8 1 1-15,-11 4-1 16,-15 7 0 0,-26 11-27-16,-37 3 1 15,-33 0-98 1,-34 10-8-16,-33-6 20 15</inkml:trace>
  <inkml:trace contextRef="#ctx0" brushRef="#br0" timeOffset="172596.4655">15866 13708 0 0,'0'-4'51'15,"0"-3"2"1,0-3-2-16,-4-5-2 16,-10 10-4-1,7-3-2-15,4 2-24 16,3 6 1-16,51-4-19 15,30 4 1 1,38 0-12-16,29 0 0 16,4 0-50-1,-12 0-4-15,-14-8-22 16,-37 2-2-1</inkml:trace>
  <inkml:trace contextRef="#ctx0" brushRef="#br0" timeOffset="173206.4716">15793 15874 98 0,'0'0'100'0,"10"0"-6"32,35 0-53-32,21-12 0 0,26 0-16 31,12-5-1-31,-4 3-18 0,-10 6 1 15,-20 1-12 1,-14 7 0 0,-20 0-37-16,-17 0-2 0,-7 0-66 31,-9 0-10-31,-3 0 39 0</inkml:trace>
  <inkml:trace contextRef="#ctx0" brushRef="#br0" timeOffset="174596.4855">16115 15877 84 0,'0'0'75'31,"0"0"-2"-31,14 0-42 0,31-3-1 15,29-5 10 1,22-1 0-16,26-9-16 16,-11 0 0-16,-7 1-16 31,-30 4 1-31,-19 2-6 0,-24 1 0 15,-13 6-7 1,-15 4 2-16,-3 0-4 16,0 0 1-1,0 0 3 1,0 0 1-16,-3 11 1 15,-5 6 1 1,5 10 3-16,-4 18 0 0,3 18 1 31,-4 10 1-31,6 2 1 0,-4-5 0 16,3-11-7-1,3-14 0 1,0-10-89-16,0-11-2 0,11-10-36 31,4-8-7-31</inkml:trace>
  <inkml:trace contextRef="#ctx0" brushRef="#br0" timeOffset="175488.4964">16677 16428 155 0,'-2'-4'109'0,"-3"-4"-8"16,1 6-77 0,-3-6-2-16,0 2-4 15,3-2 1 1,4 2-11-16,0 6 0 15,0 0-8-15,0 0 0 16,11 4 2 0,0 12 0-16,4 9 4 15,-1 9 1 1,2-5 2-1,-5-3 0-15,-1 3-4 16,2-6 2-16,-5 2-7 31,-4-5 0-31,1-8 0 0,4-10 0 16,-4-2 0-1,15 0 0-15,2-28 0 16,16-13 0-16,11-1 0 31,1-2 0-31,-4-1 0 0,-5 10 0 31,-11 7 0-31,-10 15 0 0,-4 2 0 32,-12 8 0-32,-3 3 0 0,0 0 0 15,-14 0 0 1,-16 10 0-16,-14 4 0 15,-8 3 0-15,-14-7 0 32,-6 2 0-32,2-6-58 0,12-2 1 15,17-4-76 1,33 0-12-16,16-18 60 31</inkml:trace>
  <inkml:trace contextRef="#ctx0" brushRef="#br0" timeOffset="176818.5097">16555 13635 6 0,'-4'-4'48'0,"-6"-6"-1"15,-10-4-1 1,2 4-3-16,-4 3-5 16,-1 0-1-1,9 4-20-15,3-1 0 16,7 4 3-1,4 0 2-15,22 11 6 16,23 2 0-16,21-6-11 31,16-3 0-31,7-4-7 0,-4 0 0 16,-7 0-5-1,-19-7 0-15,-15 3-4 16,-14 1 0-16,-8 0-1 31,-11-1 0-31,-3 4 0 16,-4 0 0-1,-4 0 0-15,0 0 0 0,0 0 0 32,0 0 0-32,0 0 1 15,0 0 1-15,0 0-2 16,0 0 1-1,0 0-17-15,0 0 1 16,0-3-22 0,4 3-2-16,-4 0-11 15,0 0-2-15,0 0 4 16,0 0-3-1,-4 0 33 1,-12 0 0-16,-1 0 30 16,-6 0 1-16,4 0 17 31,-2 3 1-31,2 4 3 0,-3 3 0 15,15 4-11 1,7 0 0-16,0 18-6 16,48-9 0-1,25-2 0 1,24-11 1-16,3-10 0 15,-7 0 1 1,-16-24-4-16,-33-3 0 0,-25-12-14 31,-19 2 0-31,-37 2-10 0,-29 1 0 16,-20 9-43-1,1 15-2 1,5 10-62-16,19 6-10 16,28 23 53-1</inkml:trace>
  <inkml:trace contextRef="#ctx0" brushRef="#br0" timeOffset="177398.5155">17799 13217 172 0,'0'0'97'16,"4"0"-7"-1,3 0-95-15,9 20 0 0,-1 14 14 32,-1 15 1-32,9 0 6 0,-9 10-1 15,-3-8 6 1,-3-12 1-16,-1-12 1 15,-3-13 1 1,0-4-14 0,3-10 2-16,15 0-12 15,8-28 0 1,7-13 0-16,0-11 0 0,0-10 0 31,-11 6 0-31,-7 9-73 16,-1 5-2-16,1 10-59 15,2 19-14 1,9-2 81-16</inkml:trace>
  <inkml:trace contextRef="#ctx0" brushRef="#br0" timeOffset="177718.5187">18274 13459 118 0,'0'3'105'31,"0"7"-6"-31,15 1-66 0,18-4 3 16,12-4-15-1,-2-3 1-15,-2 0-5 32,-3-10 0-32,-14-8-12 0,-15-2 0 15,-9-1-12 1,-11-3 0-1,-19 10-1-15,-10 0 1 0,-5 14-12 32,0 0 0-32,8 14-52 0,5 10-1 15,20 8-35 1,8-9-6-1,4-5 65-15</inkml:trace>
  <inkml:trace contextRef="#ctx0" brushRef="#br0" timeOffset="178128.5228">18582 13386 157 0,'0'0'92'16,"0"0"-6"-1,0 0-91-15,3 10 1 16,1 18 13-1,3 0 1-15,4 3 21 16,4-6 0-16,7-8 0 16,4-11-1-1,3-6-19-15,5 0 1 16,-5-21-6-1,5-3 0-15,-8-3-3 16,-7 2 2 0,-5 5-19-1,-10 2 1-15,-1 14-3 0,-3 4 1 16,0 4 13-1,0 24 0-15,4 0 6 16,0-1 0 0,0-2-9-1,0-4 0-15,0-5-44 16,6-6-2-1,5-6-63 1,3-4-10-16,8-10 44 16</inkml:trace>
  <inkml:trace contextRef="#ctx0" brushRef="#br0" timeOffset="178318.5247">19122 13307 174 0,'0'-4'106'16,"4"4"-8"-16,-1 0-97 16,5 0 1-1,2 17 1-15,2 14 0 16,3 10-1-1,0 5 0-15,0 2-15 16,-1-7 0-16,-3-2-89 16,-3-18-9-1,-5-21 9 1</inkml:trace>
  <inkml:trace contextRef="#ctx0" brushRef="#br0" timeOffset="178458.5261">19059 13209 157 0,'26'-4'106'0,"30"-2"-9"16,36 0-89-1,26-6-1-15,9 10-90 32,-2 2-4-32,-25 0-24 15</inkml:trace>
  <inkml:trace contextRef="#ctx0" brushRef="#br0" timeOffset="179168.5332">14355 13179 74 0,'0'0'78'16,"0"2"-2"-16,0 26-62 16,0 14 1-1,0 21-9-15,0-2-1 16,0 9 4-1,0-19-1-15,0-10-13 16,0-15 0 0,0-13-58-1,0-2-3-15,0-11-15 0</inkml:trace>
  <inkml:trace contextRef="#ctx0" brushRef="#br0" timeOffset="179618.5377">14123 13196 83 0,'0'-7'88'0,"25"-7"-5"16,20 1-54-1,17-5 0-15,12 4-17 16,15 3-1-1,-14 11-10 1,-17 0 1-16,-20 18 1 16,-17 7 1-1,-21-2 0-15,-3-3 0 0,-35-5-3 31,-5-5 0-31,-9-3 1 0,4-3 1 16,7-4 2 0,16 0-1-1,3 0-3-15,22 0 1 16,17 0 1-1,21 3 0-15,10 14 2 16,0 5-1 0,-4 4-1-16,-11 9 1 15,-18 7-1-15,-7 0 1 16,-8-8-29-1,0-6 0-15,-8-10-63 16,4-4-8 0,2-14 6-16</inkml:trace>
  <inkml:trace contextRef="#ctx0" brushRef="#br0" timeOffset="179878.5403">14685 13230 138 0,'11'0'98'0,"3"0"-5"0,9 0-83 31,3 17 0-31,-1 11 2 0,-2 11 2 16,-1 2-2-1,-7 10 0-15,-4-9-11 16,-4-7 0-1,-7-8-36 1,0-10 2-16,0-7-55 16,0-10-6-1,-15 0 13-15</inkml:trace>
  <inkml:trace contextRef="#ctx0" brushRef="#br0" timeOffset="180038.5419">14678 13414 122 0,'0'-4'103'0,"0"-6"-6"15,15 6-75-15,15 0 2 0,6 1-22 31,5 3 1-31,-4 0-29 16,-5 0 2 0,-5 0-76-16,-5-10-6 15,-11-7 21 1</inkml:trace>
  <inkml:trace contextRef="#ctx0" brushRef="#br0" timeOffset="180378.5453">14970 13185 109 0,'4'-4'92'0,"3"2"-6"15,8-2-67 1,-1 4 1-16,5 0-10 15,0 14 0 1,-8 14-2-16,-4 20 1 16,-3-6-1-1,-4-1 0 1,0-10 7-16,0-4 0 15,0-15 6 1,0-12 1-16,0 0-12 0,7-12 0 16,12-15-9-1,3 6 1 1,4 1-1-1,-1 6 0-15,16 10-1 16,0 4 1 0,4 4 1-16,7 10 1 0,7 3-48 15,0-10-1 1,13 6-81-1,-7-9-11-15,6-4 48 16</inkml:trace>
  <inkml:trace contextRef="#ctx0" brushRef="#br0" timeOffset="183488.5764">20041 10846 144 0,'3'22'96'16,"4"9"-6"-16,1 13-86 15,3 8 1-15,-7 7-1 16,0-8 0-1,0-9-5-15,-4-7 1 32,0-17-13-32,0-16 1 0,0-2-8 31,-4-23 1-31,-12-26 12 0,-2 0 1 15,-7-5 18 1,-5 2-1-16,0 3 10 16,8 8 1-16,7 2-9 31,7 8 1-31,8 0-10 0,20 0 2 15,24-4-4 1,15 1 0 0,0 17-4-1,-4 10 1-15,-13 7 2 16,-13 14 1-16,-18 16 2 15,-11 5 2 1,-15 0-1-16,-18-4 0 0,-12-7-2 31,1-3 1-31,3 0-11 16,12-12 1-16,22 3 0 15,7-2-1 1,28 3 9 0,21 8 2-16,10 0-27 15,-3 3 2-15,-4 8-82 31,-19-5-6-31,-7-3 19 0</inkml:trace>
  <inkml:trace contextRef="#ctx0" brushRef="#br0" timeOffset="183738.5789">20578 10992 147 0,'3'0'96'15,"-3"3"-6"-15,4 15-83 16,-4 6 0 0,0 3-1-1,0 8 0-15,0 0-22 16,-7-4 0-16,-1-7-81 15,8-11-7-15,0-13 15 16</inkml:trace>
  <inkml:trace contextRef="#ctx0" brushRef="#br0" timeOffset="184438.5859">20793 10972 110 0,'0'0'78'0,"0"0"-3"16,0 5-65-1,0 7 2-15,0 14 8 16,6 6 0-1,6 2-5-15,3 2 1 16,-1-2 4 0,-7-13 1-16,2-8 7 15,-9-9 1-15,3-4-13 16,-3-4 0-1,4-23-18-15,-1-12 0 16,5 5 1 0,-1 3 0-16,4 7-1 15,0 9 0 1,0 13-1-16,8 2 0 15,-1 2 3 1,9 13 0-16,-3 5 1 16,-1-2 0-16,-4-1-15 31,2 1 0-31,-5-8-107 0,-4-6-7 15,-9-4 6 1</inkml:trace>
  <inkml:trace contextRef="#ctx0" brushRef="#br0" timeOffset="184578.5873">20471 10760 225 0,'0'-3'17'16,"0"-1"0"-16,10-6-150 15</inkml:trace>
  <inkml:trace contextRef="#ctx0" brushRef="#br0" timeOffset="184988.5914">21240 10631 162 0,'7'0'104'0,"26"-3"-8"15,31-11-92 1,14-6 1 0,11-5-13-16,-4 5 1 15,-10-1-43 1,-16 7-1-1,-15-3-46-15,-15 10-5 0,-21 0 49 32</inkml:trace>
  <inkml:trace contextRef="#ctx0" brushRef="#br0" timeOffset="185238.5939">21308 10780 169 0,'6'0'106'15,"28"-4"-6"-15,17-12-189 16,20-1-4-16,10-4-20 31</inkml:trace>
  <inkml:trace contextRef="#ctx0" brushRef="#br0" timeOffset="185938.6009">22151 10279 106 0,'4'0'83'0,"3"3"-3"15,1 25-60 1,-4 10 0-16,-4 11 6 16,-8-8 0-1,-18 1-1-15,0-12-2 16,-3-16-9-16,-2-14 1 31,3 0-11-31,1-31 1 0,9-3-7 31,15-5 0-31,3 2-2 0,10 2 1 16,28 18 3-1,10 10 0 1,8 7 0-16,2 14 2 16,-6 17 2-1,-4-7 2-15,-6-3 12 0,-6-15 0 16,-3-6-5-1,-2-6 1-15,-6-22-25 16,-17-18 1 0,-8 3-7-1,-18 2 0-15,-24 4-13 16,-10 17 1-1,-3 20-86 1,10 4-8-16,16 24 18 16</inkml:trace>
  <inkml:trace contextRef="#ctx0" brushRef="#br0" timeOffset="186458.6061">21418 10794 140 0,'0'0'105'31,"26"0"-7"-31,33-18-94 16,18-5 1-1,28-12-48-15,6 1-1 16,-5-5-51-16,-15 12-5 15,-18 3 40 1</inkml:trace>
  <inkml:trace contextRef="#ctx0" brushRef="#br0" timeOffset="193048.672">20425 11954 154 0,'-3'-7'124'16,"-1"0"-9"-16,0 0-100 15,4-4 1 1,0 11-28-16,0 0 1 15,8 28 9 1,17 18 1-16,6 12 2 16,-2 7 0-16,-3-2 0 15,-8-10 1 1,-3-9-15-1,-7-13-1-15,-1-14-91 16,-3-14-8-16,-4-3 9 31</inkml:trace>
  <inkml:trace contextRef="#ctx0" brushRef="#br0" timeOffset="193448.676">20530 12092 71 0,'-8'-4'77'16,"0"-2"-3"-1,-10-1-32-15,0 0-1 16,3 0 0-1,-1 3 2-15,6 1-31 32,10 0 1-32,0-5-15 0,18-5 1 15,20-1 3 1,6 3 0-1,4 4-4-15,-7 7 1 0,-12 4-4 32,-10 13 0-32,-15 3 1 15,-4 2 1-15,-23-1 3 16,-6-3 0-1,-5-6-16-15,12-5 2 16,8-3 1 0,9 6 2-16,5 0 19 15,27 8 0 1,9 3 0-16,12 3 0 15,12-3-16 1,-4-3 1-16,-1-9-93 16,-3-5-7-1,-11-4 6-15</inkml:trace>
  <inkml:trace contextRef="#ctx0" brushRef="#br0" timeOffset="193748.679">20970 12012 124 0,'0'0'85'15,"0"0"-6"1,22 22-72-16,-3 1-1 16,3 16 6-1,4-5 1 1,-4 1-5-16,-4 3 0 15,-3-4-51 1,-3-9-1-16,-5-1-55 16,-7-14-5-16,0-10 52 15</inkml:trace>
  <inkml:trace contextRef="#ctx0" brushRef="#br0" timeOffset="193898.6805">20933 12216 164 0,'4'-3'102'0,"25"-7"-7"0,19-4-146 16,9 0-1-1,2-3-51 1,-12 0-6-16,-10-5 63 16</inkml:trace>
  <inkml:trace contextRef="#ctx0" brushRef="#br0" timeOffset="194248.684">21274 11850 129 0,'4'0'87'16,"10"7"-4"-16,12 17-77 15,0 11 1 1,1 6 9-16,-10 4 0 16,-6 4-5-1,-3 2 0 1,-4-12 12-16,-4-12-2 0,0-13-6 31,0-14 0-31,0-17-22 0,7-15 0 16,12-5 4-1,7 2 0 1,-4 8 2-16,4 15 1 0,0 12 0 31,3 4 1-31,1 17 0 16,0 0 1-1,18-4-92-15,4-6-2 16,3-5-31-16</inkml:trace>
  <inkml:trace contextRef="#ctx0" brushRef="#br0" timeOffset="194759.6901">21978 11718 166 0,'0'0'115'16,"0"0"-7"-16,21 0-93 16,24-10 1-16,10-8-13 15,12 4 0 1,0 2-20-1,-12 0 1-15,-6 2-63 16,-12 3-2 0,-4 0-23-16,-10 0-3 15</inkml:trace>
  <inkml:trace contextRef="#ctx0" brushRef="#br0" timeOffset="194979.6923">22114 11822 188 0,'23'0'113'0,"28"-3"-6"0,24-11-145 16,6-4 1-1,1 4-74-15,-12-3-9 16,-22 0 43 0</inkml:trace>
  <inkml:trace contextRef="#ctx0" brushRef="#br0" timeOffset="196039.7038">22745 11383 63 0,'-8'7'74'0,"-6"17"-2"15,2 7-40 1,4 14-1-16,8 8 3 0,0 1-1 16,34-1-1-1,7-13 1 1,7-5 1-16,11-17-1 15,0-15-14 1,0-3 2 0,-3-28-21-16,-16-14 0 0,-6-2 0 31,-19-8 0-31,-15-3 0 15,-19 10 0-15,-29 10-2 16,-10 17 1 0,-14 12-86-16,9 6-2 15,12 6-48 1,10 9-13-16,26-15 105 15</inkml:trace>
  <inkml:trace contextRef="#ctx0" brushRef="#br0" timeOffset="197439.7178">22788 11451 121 0,'0'0'88'0,"0"0"-5"16,4 0-136-1,26 0-2-15,14-12-36 16,1-6 1-1</inkml:trace>
  <inkml:trace contextRef="#ctx0" brushRef="#br0" timeOffset="199009.7335">14551 15040 59 0,'0'0'62'15,"0"0"-3"1,0 0-46-16,18 0 0 0,13 0-6 31,13 0 1-31,5 0-68 16,2-7-4-16,-2-4-4 15</inkml:trace>
  <inkml:trace contextRef="#ctx0" brushRef="#br0" timeOffset="199229.7357">14610 15223 85 0,'0'0'73'16,"23"3"-3"-16,10-3-105 16,4-3 0-1,8-4-38-15,-4 4 1 16</inkml:trace>
  <inkml:trace contextRef="#ctx0" brushRef="#br0" timeOffset="199929.7427">14970 14995 117 0,'-4'0'71'0,"4"0"-2"16,0 0-77-1,0 0-1-15,0 10 11 16,15 4 1 0,0 10 1-1,3 1 0-15,5-5 3 16,-9 1 2-1,-6-4 19-15,-1-6-1 0,-3-4 26 32,0-4 0-32,-1-3-18 15,1 0 1-15,-1 0-32 16,6-21 2-1,1-7-6-15,1-7 0 0,-3-3-42 32,-4 1 1-32,-1 6-90 15,1 0-10 1,4 6 37-16</inkml:trace>
  <inkml:trace contextRef="#ctx0" brushRef="#br0" timeOffset="200239.7458">15226 15095 85 0,'0'7'76'0,"0"3"-4"16,0 7-62-1,0 1 0 1,3-1-8-16,-3-3 1 16,0-4-77-1,0 1-3 1,0-8-3-16</inkml:trace>
  <inkml:trace contextRef="#ctx0" brushRef="#br0" timeOffset="200399.7474">15207 14982 171 0,'0'-8'44'16,"-4"5"-1"-1,4-5-149-15,-3 2-4 16,3-1 68-16</inkml:trace>
  <inkml:trace contextRef="#ctx0" brushRef="#br0" timeOffset="201239.7558">15177 15015 22 0,'0'0'52'0,"0"0"2"16,0 0-20 0,0 10-1-1,0 12-13-15,0-1 0 16,0 6-13-16,0 1 0 15,0-4-23 1,0-1 2-16,0-1-62 16,0-5-2-1,0-10 20-15</inkml:trace>
  <inkml:trace contextRef="#ctx0" brushRef="#br0" timeOffset="201549.7589">15293 15005 108 0,'0'0'84'15,"0"3"-5"-15,0 11-72 16,0 11-1 0,0-1-4-1,0 3 0-15,0 1-20 16,0-3 1-1,0-8-24 1,0-7 0-16,0-10-24 16,0 0-3-1</inkml:trace>
  <inkml:trace contextRef="#ctx0" brushRef="#br0" timeOffset="201794.7618">15274 15037 154 0,'0'0'95'16,"0"-4"-7"-1,0 4-100-15,0 0-1 16,0 0 8-1,7 4 1-15,15 16 16 16,4 5 1-16,-4-2 25 16,-3-5 3-1,-5-4 0-15,-5-7 1 16,-2-7-32-1,3-11 1-15,-6-13-17 16,4-14 2 0,0-4-125-16,-8-5-4 15,0 1-11 1</inkml:trace>
  <inkml:trace contextRef="#ctx0" brushRef="#br1" timeOffset="224749.9936">6044 6881 32 0,'0'7'45'0,"0"4"1"16,-11 6-41-1,-15 3 0-15,-28 1-4 31,-22 11 0-31,-24 10 1 0,-18-2 1 16,-12 2 23 0,12-6 1-16,22-13 2 15,25-9 1-15,30-14-24 31,30-25 2-31,11-16 4 0,23-18 0 16,14-13 8 0,-8-5 0-16,-8-3-11 15,-21 12 1 1,-10 13-10-1,-57 9 0-15,-36 19 2 16,-35 6 0 0,-13-7 1-16,6-17 1 0,24-17-7 31,28-14 0-31,41-21-1 15,22-10 0-15,19 6 2 16,-7 1 1 0,-16 30-4-16,-47 22 0 0,-52 38 1 31,-64 20 0-31,-43 46 5 15,-19 6 1 1,3 7 4-16,48-17 0 16,56-27-6-1,64-25 1-15,50-7 5 16,31-21 0-1,7 4 2-15,-7 6 2 16,-52 29-10-16,-61 48 1 16,-64 40 2-1,-49 34 0-15,-16 14-7 16,19-11 1-1,60-18-14-15,70-35 2 16,66-25 4 0,42-27-1-1,55-9 13-15,18 5 1 0,-10 18 7 31,-42 45 0-31,-43 41 0 0,-65 39 0 16,-24-19-11 0,26-24 1-1,26-31-18-15,-35 84 0 16,30 10 1-1,56-30 0 1,70-61 24-16,38-33 0 16,-8 11 21-16,-19 15 0 15,-43 36-3 1,-35 46 0-16,-73 30-19 15,-35 24 0 1,2-3-18-16,26-24-1 16,43-39-1-1,41-40 1-15,72-50 19 16,49-30 0-16,44-22 4 15,1 1 0 1,-6 17 0-16,-45 35-1 16,-51 37 0-1,-53 39 0-15,-15 18-21 16,-17-1 0-1,14-21-7 1,29-38 2-16,67-41 18 16,56-42 1-16,41-24 8 15,11 0 0-15,-4 11 6 16,-29 33 0-1,-56 33-3 1,-46 36 0-16,-46 22-18 16,-5 1 0-1,8-19-9 1,30-38 0-16,55-47 18 15,44-35 1 1,53-50 23-16,18-19-1 0,3 9-3 16,-32 22 0-1,-38 34-13 1,-48 11 1-16,-41 44-14 15,-14 3-1 1,-4-5-23-16,30-29 1 0,43-30 7 31,57-74 1-31,44-48 38 16,30-27 1-16,3-5 5 15,-41 25 0 1,-40 35-20-16,-74 52 2 16,-71 38-8-1,-33 17 0-15,-52 23-11 16,8 5 1-1,21-21-1-15,27-21 0 16,68-58 20 0,41-42 1-16,32-21 1 15,-8 3 2-15,-26 32-13 16,-49 27 0-1,-53 32 0 1,-28 24 0 0,-47-1 0-16,-2 4 0 0,27-31-4 31,41-37 1-31,71-54 1 0,52-33 1 15,43-29 3 1,8 1 1 0,-22 21-1-16,-44 31 1 0,-72 34-3 31,-43 35 0-31,-67 13 0 0,-19 8 0 15,8-10 0 1,33-22 0 0,48-27 0-1,26-21 0-15,34-11 0 16,-8 11 0-16,-33 11 0 15,-37 24 0 1,-71 27 0-16,-45 14 0 16,-13 8 0-1,11-2 0-15,36-15 0 16,48-16 0-1,41-16 0-15,15-7 0 16,-3 14 0 0,-46 10 0-16,-57 30 0 15,-56 26 0-15,-43 13-40 31,-6 6 2-31,40-9-93 0,53-41-9 16,69-49 33 0</inkml:trace>
  <inkml:trace contextRef="#ctx0" brushRef="#br1" timeOffset="225490.001">2815 9269 147 0,'0'0'97'15,"-14"0"-6"1,-17 4-84-16,-14 23 1 16,-3 18-3-1,11 10 0-15,8 5 0 16,18-2 0-1,11-14 6-15,15-9 2 16,25-13-18 0,23-19 1-16,11-3-103 15,4-21-7-15,-8-11 6 16</inkml:trace>
  <inkml:trace contextRef="#ctx0" brushRef="#br1" timeOffset="225700.0031">3095 9518 186 0,'0'21'112'16,"0"13"-7"-16,0 15-101 31,0 2 1-31,0-10-9 0,8-15 0 15,-4-13-82 1,4-13-2-16,-1 0-25 16,0-31-4-1</inkml:trace>
  <inkml:trace contextRef="#ctx0" brushRef="#br1" timeOffset="225940.0055">3300 9327 150 0,'0'18'101'16,"3"9"-7"-16,4 19-87 15,5-2 0-15,-2 12-1 16,-2-18 2-1,-4-7-19-15,0-13 1 16,0-18-90 0,-1 0-9-16,-3-24 11 15</inkml:trace>
  <inkml:trace contextRef="#ctx0" brushRef="#br1" timeOffset="226300.0091">3133 9394 147 0,'19'-8'107'0,"17"-6"-7"15,31 0-85 1,10 1 1 0,-6 3-11-16,-11 6 0 15,-35 4-3 1,-25 10 0-16,-11 11-4 0,-33-1 0 15,-11-2 1 1,6-7 1 0,12-8-2-16,12 1 0 15,21-1 8 1,4 4 0-1,29 3 6-15,15 4 1 16,5 0-6 0,7 13 0-16,-11-9-13 15,-9-1 0-15,-6-6-72 16,-1-4 0-1,-7-7-37-15,7-14-7 16</inkml:trace>
  <inkml:trace contextRef="#ctx0" brushRef="#br1" timeOffset="226540.0115">3915 9161 135 0,'-5'11'103'15,"-18"13"-8"1,-12 21-79-1,12 4 0-15,5 2-1 16,11-10 1-16,7-5 1 31,18-12 0-31,12-10-23 0,10-8 1 16,4-2-109-1,-7-4-7-15,1-10 4 16</inkml:trace>
  <inkml:trace contextRef="#ctx0" brushRef="#br1" timeOffset="226963.0169">4129 9172 131 0,'0'3'97'16,"0"11"-8"-1,0 14-73-15,0 6-1 0,4 1 11 32,10 3 1-32,6-14 1 15,0-10 0 1,3-14-12-16,-1 0 0 15,5-6-9 1,-8-19 0-16,-9-3-6 16,-6-6 0-1,-4 6-9-15,0 4 1 16,0 7-5-1,0 10 0-15,0 7 12 16,9 7 0-16,1 20 7 16,4 5 0-16,5-5-2 15,0 4 0 1,-1-7-6-1,-3-3 0-15,-4-3-40 16,0-4 0 0,0-14-84-16,0 0-9 15,-4-29 35 1</inkml:trace>
  <inkml:trace contextRef="#ctx0" brushRef="#br1" timeOffset="227163.0189">4556 9120 157 0,'7'0'110'16,"0"14"-8"-1,8 7-87 1,1 6 0-16,1 4-8 16,6 5 1-1,-5 1-6-15,-3-6 1 0,-1-9-36 16,0-16-1-1,6-6-76-15,-6-28-9 16,3-28 32 0</inkml:trace>
  <inkml:trace contextRef="#ctx0" brushRef="#br1" timeOffset="227323.0205">4810 8998 136 0,'8'0'104'16,"3"8"-8"-16,8 12-77 16,6 12 1-1,3 9-9-15,-4 7-1 16,-1-2-15-1,-4 2 0-15,-9-7-100 16,-6-9-7 0,-4-15 1-16</inkml:trace>
  <inkml:trace contextRef="#ctx0" brushRef="#br1" timeOffset="227473.022">4707 9044 223 0,'29'-20'124'15,"28"-15"-4"-15,31-24-163 16,27 6-1-16,4-1-79 31,-1-13-10-31,-7-1 45 0</inkml:trace>
  <inkml:trace contextRef="#ctx0" brushRef="#br2" timeOffset="265240.4039">15381 6474 48 0,'0'6'50'0,"19"0"0"0,3-6-3 15,15 0-18 1,7-12 1-1,15-20-19-15,12-2 1 16,2-8-7 0,21-10 1-1,13-3-1-15,12-1 1 0,17-6 4 16,9 0 0-1,3-14 3 1,7 10-1-16,5-3-7 16,18 3 0-1,11 0-5-15,18 4 1 16,8 3-2-1,-4 3 0-15,-11 15 0 16,-15 2 0-16,-26 6 1 16,-29 15 1-1,-23 4-1-15,-14 7 1 16,-11 7-1-1,5 0 0-15,-1 4-2 16,-4 13 1 0,-4 8-2-1,-11 20 1-15,-15-1 2 16,-8 18 0-16,-11 14 2 15,-14 18 1-15,-8 3 0 16,-11 7 1 0,0 0 0-1,-4-12 1-15,-12-8 2 16,-2-22 0-16,8-16 4 31,-2-19 0-31,5-9 5 16,3-12 0-1,-3-2-3-15,4-4 0 0,3 0-9 16,0 0 1-1,0 0-5 1,0-7 1-16,0 4-5 16,0-1 1-1,3 4-3-15,4 0 0 0,-3 0 2 31,0 0 0-31,-1 7 3 16,-3 7 1-16,0 6 1 16,-21 1 1-1,-9 3-2-15,-3 3 1 16,-9-2-2-1,5-1 1-15,1-3-2 16,2-1 1 0,12 2-1-16,3-5 1 15,12 0 2 1,7-3 1-16,21 0 0 15,13 6 0-15,11-8-2 16,-4-3 1 0,-7-1-2-16,-6-2 0 31,-13-2 0-31,1 0 0 0,-16 2 2 31,0 5 0-31,-12 6 0 0,-13 3 1 16,-13 4-2-1,-3-2 1 1,-7 2-2-16,4-3 0 0,3 0-1 31,8-5 1-31,15 1 3 0,18-5 0 16,0-6 1-1,36 1 0 1,5-3-3-16,11-1 0 15,-8-3-2 1,-6 7 0-16,-14 0 0 16,-8 10 1-1,-16 7 2-15,0 18 0 16,-26 13 1-1,-7 4 1-15,-9 7-1 16,6-11 0 0,-1-6-13-16,23-12 0 15,6-12-107 1,8-11-6-16,32-11 1 15</inkml:trace>
  <inkml:trace contextRef="#ctx0" brushRef="#br2" timeOffset="265688.4091">19599 6611 100 0,'0'0'90'15,"-3"22"-5"-15,-1 15-55 16,-3 8-1-16,-8 4-9 16,4 9 1-1,-4-9-12-15,4-4 0 16,3-11-25-1,5-6 1-15,3-10-89 16,0-8-8 0,11-10 12-1</inkml:trace>
  <inkml:trace contextRef="#ctx0" brushRef="#br2" timeOffset="266118.4134">19729 6927 65 0,'0'7'87'16,"0"9"-3"-1,8 5-33-15,6 0-1 0,13-10-19 16,-3-11 0-1,7-4-22 1,-5-24 1-16,-7-3-8 16,2-10 1-1,-13-8-3-15,-8 1 1 0,0 3-2 31,0 11 1-31,0 2-2 16,0 18 1-16,33 0 1 16,12 11 1-1,14 3 2-15,-4 0 0 16,-7 17 4-1,-10 15 0-15,-12-1 6 16,-4-4 0 0,4-3-2-16,4 5 1 15,21-9-45 1,5 1 0-16,3-1-95 15,-18-2-10-15,-26-5 34 16</inkml:trace>
  <inkml:trace contextRef="#ctx0" brushRef="#br2" timeOffset="266828.4205">18766 7470 88 0,'0'0'83'32,"0"-4"-4"-32,19-4-52 0,7 2-1 15,7-4-3 1,8 0-1-16,-4 3-11 15,-4-1 1 1,4 6-9 0,-15 2 1-16,-3 0-1 15,-8 0 2-15,-8 0 0 16,1 0 1-16,-4 0-3 31,0 0 1-31,-4 2-3 16,-6 13 0-16,-1 5 4 15,-5 15 0 1,-2 6 3-1,4 14 0-15,-5-2-2 16,7-1 0-16,6-8-2 16,-2-12 1-16,0-15-35 15,1-8 1 1,3-9-91-1,-6-5-7-15,-9-23 28 16</inkml:trace>
  <inkml:trace contextRef="#ctx0" brushRef="#br2" timeOffset="267048.4227">18574 7490 140 0,'0'0'110'16,"8"11"-8"0,21 16-73-16,11 15 1 15,12-1 0 1,7 1 0-16,5-12-11 15,2-5 2 1,-11-13-21-16,-3-12 0 31,-14-8-13-31,-16-16 1 0,-11-7-118 16,-11 2-4-1,0-2-1-15</inkml:trace>
  <inkml:trace contextRef="#ctx0" brushRef="#br2" timeOffset="267988.4321">18644 7483 128 0,'0'0'102'16,"0"7"-6"-16,7 17-71 15,9 11 2 1,-2 3-6-16,1 7-1 16,3 4-3-1,1-5 1-15,-1-5 0 16,-3-15 0-16,0-10-8 15,11-14 1 1,4-14-11-16,15-28 0 16,10-21 0-1,7-2 0 1,5 0 0-16,-11 9 0 15,-16 17 0 1,-32 19 0-16,-23 10 0 0,-59 10 0 16,-33 0-11-1,-20 21 2 1,13 7-121-16,25 6-3 15,34-3-6 1</inkml:trace>
  <inkml:trace contextRef="#ctx0" brushRef="#br2" timeOffset="268832.4427">19129 5320 32 0,'0'0'45'16,"0"0"1"-16,0 0-32 15,-7 18 1-15,-4 3 21 16,-4 0 0-16,0-4 2 16,-7-7-2-1,-4-3-18 1,-15-7 1-16,-4-3-8 15,9-15 0 1,3-5-9 0,14-1 1-16,19-8-8 15,19 4 0 1,32 8 1-16,16 2 0 0,15 15 2 15,-13 3 0 1,-17 9 3 0,-18 23 0-16,-34 6 4 15,-11 1 0 1,-41-12 2-16,-11-10 2 15,-3-13-3 1,6-4 1-16,20-14-11 16,28-13 1-1,12-5-98-15,26-2-7 16,41 16 0-16</inkml:trace>
  <inkml:trace contextRef="#ctx0" brushRef="#br2" timeOffset="269692.4513">19762 4532 78 0,'8'-11'81'16,"0"-1"-2"-16,6-6-62 15,1 4 0 1,3 3-14-1,-3 11 1-15,4 7-3 16,-4 21 1 0,-1 13 2-16,1 16 0 0,0 15 7 31,1-7-1-31,1 5 3 15,-5-15 0-15,-1-7 15 16,0-20 0 0,-7-11 1-1,3-17 1-15,4 0-20 16,1-27 1-1,6-29-9-15,4-9 1 0,4-15-2 16,0 4 0 0,0 3-13-1,-8 21 1-15,-3 18-66 16,-7 9-1-1,2 15-42-15,-2 10-7 16,7 0 73 0</inkml:trace>
  <inkml:trace contextRef="#ctx0" brushRef="#br2" timeOffset="270052.4549">20307 4816 118 0,'12'7'88'0,"2"3"-4"0,8 4-66 16,12 0 0-1,-5-10 1-15,4-4 1 16,-3 0-2-1,0 0-2 1,-11-18-7-16,-12-6 0 0,-7 3-12 31,-7 0 0-31,-27 7-3 0,-3 0 0 31,-8 14 4-31,-3 14 0 16,15 7-8-16,-1 3 0 16,16-3-19-1,18-7 1-15,0-4-68 16,0-2-6-1,15-8 15-15</inkml:trace>
  <inkml:trace contextRef="#ctx0" brushRef="#br2" timeOffset="270452.4589">20526 4761 94 0,'4'0'72'31,"6"0"-2"-31,6 20-66 0,-2 5 0 15,1-5 16 1,3-5-1-16,9-13 0 16,-2-2 1-16,9 0-14 31,-5-20 0-31,4-1-1 0,-6 0 0 31,-9-10 1-31,-7 17 0 0,-4-2-6 31,1 8 0-31,-8 8-3 16,4 4 1-16,0 20 5 15,-1 11 0 1,4-4 1-16,-3-4 1 0,3-5-32 31,1-6-1-31,3-2-73 16,8-7-8-16,3-7 33 15</inkml:trace>
  <inkml:trace contextRef="#ctx0" brushRef="#br2" timeOffset="270602.4604">21074 4691 116 0,'7'0'87'0,"5"14"-4"16,2 17-77 0,1 14-1-16,0 0-51 15,-8-6-1 1,0-5-40-16,-7-17-3 15</inkml:trace>
  <inkml:trace contextRef="#ctx0" brushRef="#br2" timeOffset="270732.4617">21025 4660 166 0,'26'-10'104'0,"34"0"-8"15,28-5-138 1,21 1-2 0,-3 14-59-16,-3 11-7 15,-18 13 50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8:31:31.17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7252 1709 106 0,'2'3'89'15,"7"21"-3"-15,5 21-60 16,-3 17 1-1,5 5-7-15,-5-1 2 16,-4-4-11-16,-4-18-1 16,1 1-17-1,0-13 1-15,0-7-99 16,4-6-8-1,2-5 4 1</inkml:trace>
  <inkml:trace contextRef="#ctx0" brushRef="#br0" timeOffset="810.0081">7800 2031 118 0,'0'-7'83'16,"0"3"-4"-16,-12 1-79 15,-10 3 1 1,-7 14 4-16,0 20 1 0,2 11 5 31,5 11 0-31,15-9 18 16,7-8 1-16,7-8 2 15,30-27 1 1,11-11-24-16,12-38 1 16,9-14-6-1,6-21 0-15,-5-2-3 16,-11-12 1-1,-17-3-6-15,-17 22 1 16,-21 5-5 0,-4 22 0-16,-29 16-1 15,-5 18 0-15,-11 14 2 16,1 25 1-1,3 26 3-15,11 23 1 16,16 1 3 0,7 19 0-16,7-9 7 15,14-15 0 1,16-10 8-16,10-19 0 15,9-20-4 1,10-17 1 0,15-4-7-16,-4-25 1 0,1-16-3 31,-12-9 1-31,-15-1-5 0,-18-7-1 15,-12 12-7 1,-14 12 0 0,-6 10-2-16,-21 9 0 15,-13 18 4 1,-4 1 0-1,-1 24 2-15,5 13 1 16,10 4 3-16,19 18 1 16,11-15 4-1,0-2 1-15,26-9-1 16,7-8 0-1,11-17-29-15,5-7 1 16,2-5-99 0,-2-5-9-16,6-19 20 15</inkml:trace>
  <inkml:trace contextRef="#ctx0" brushRef="#br0" timeOffset="1180.0118">8592 2014 111 0,'-11'6'98'0,"-4"19"-7"16,-6 6-63-1,1 11-1-15,13-1 3 16,7-10-1-16,15-14-8 16,22-17 1-16,11 0-30 15,0-23 0 1,-3-20-20-1,-12-9 1-15,-18 1 15 16,-15-2 0 0,0 12 20-1,-15 20 0-15,-15 21 4 16,20 18-1-1,-3 26 6-15,13 19 0 0,0-1 1 16,28 0 1 0,9-13-5-1,-4-21 0-15,7-11-30 16,-3-17 0-1,-7-27-114-15,-8-18-6 0,-15-28 10 32</inkml:trace>
  <inkml:trace contextRef="#ctx0" brushRef="#br0" timeOffset="1360.0136">8845 1692 171 0,'0'17'109'16,"7"25"-6"-16,14 16-95 31,10 18 0-31,2 0-70 0,0 14 0 15,19-10-51 1,-8-8-7-16,8-16 78 16</inkml:trace>
  <inkml:trace contextRef="#ctx0" brushRef="#br0" timeOffset="2160.0216">10118 1771 102 0,'4'6'88'16,"2"23"-4"0,6 16-58-16,4 14-1 15,-6-8 1 1,-2 2 2-1,-5-9 1-15,1-20 1 0,-4-10-14 16,0-10 2-16,-4-4-17 16,-7-24 0-1,-3-18-3 1,-10-19 0-16,7 1 0 15,2 2 1 1,0 9-11 0,5 18 1-16,10 20 0 15,6 11 0-15,28 17 11 16,14 25 1-16,12 16 17 15,-2-9 0 1,-2-18 3 0,-4-19 0-16,-3-12-17 15,-17-22 2 1,-9-23-6-1,-5-14 0-15,-18 4-8 16,0-7 1-16,-18 10-100 16,3 6-4-16,7 15-25 15,4 18-6 1</inkml:trace>
  <inkml:trace contextRef="#ctx0" brushRef="#br0" timeOffset="2400.024">10774 2000 143 0,'11'10'132'0,"8"-3"-9"0,14 0-77 16,0-7 0 0,0-10-36-1,-7-19 1-15,-18-1-11 16,-8-5 0-1,-19 4-15-15,-19 9 1 0,-2 16-50 32,0 6-2-32,14 3-54 0,11 18-12 15,15 4 56 1</inkml:trace>
  <inkml:trace contextRef="#ctx0" brushRef="#br0" timeOffset="2800.028">11022 1816 164 0,'7'0'109'0,"4"22"-7"15,11 7-83 1,1 17-1-16,-1-4-2 31,-4-1 1-31,-6-10 2 0,-5-7 0 16,4-17-6-1,4-7 2-15,-5-20-15 16,10-22 0-16,-2-3 0 31,12-3 0-31,-1 6-4 0,1 19 2 16,-3 8 0-1,-6 15 1-15,-2 17 2 16,-4 14 0 0,-9 11-10-1,6-4 0-15,-2-1-112 16,-2-5-4-1,0-7-9-15</inkml:trace>
  <inkml:trace contextRef="#ctx0" brushRef="#br0" timeOffset="3060.0306">11729 1916 181 0,'4'11'126'16,"3"9"-8"-16,5 2-96 16,-2 9 0-1,-2-4-10-15,-1-6 1 16,5-7-42-1,-9-11-1-15,1-3-101 16,-4-27-9-16,0-19 32 16</inkml:trace>
  <inkml:trace contextRef="#ctx0" brushRef="#br0" timeOffset="3210.0321">11611 1581 206 0,'0'-7'118'15,"0"-3"-7"-15,0-4-152 0,0 11-1 16,0 3-72-1,3 0-11 1,8 6 42-16</inkml:trace>
  <inkml:trace contextRef="#ctx0" brushRef="#br0" timeOffset="3660.0366">11892 1785 159 0,'8'14'124'0,"-1"7"-8"15,4 16-81 1,0 2 0-16,1 6-19 16,-5-17 0-1,0 3-12-15,-3-14 2 16,-1-3-6-1,1-7 0-15,0-7 0 16,0 0 0 0,3 0 0-16,1-18 0 15,3-6 0 1,-1-7 0-1,5 3 0-15,4-6 0 0,3 10 0 32,16 6 0-32,-5 8 0 0,11 2 0 15,0 8 0 1,-7 4 0-16,-4 16 0 15,-11 9 0-15,-6 2 0 32,-5 1 0-32,-11-6-5 15,0-1 1 1,0-8-125-16,0-13-4 0,0-4-11 31</inkml:trace>
  <inkml:trace contextRef="#ctx0" brushRef="#br0" timeOffset="4080.0408">12462 1857 172 0,'9'10'128'16,"-3"4"-9"-1,6 8-86-15,10-5 1 16,-1 4-22-1,6-11 1-15,-1-10-13 16,6 0 0-16,3-10 0 16,-6-15 0-1,-2 2 0-15,-6-3 0 16,-9 6 0-1,-1-1 0-15,-1 8 0 16,-6 6 0 0,-1 0 0-16,-3 3 0 15,0 1 0-15,0 0 0 31,0 3 0-31,0 0 0 0,0 0 0 32,0 0 0-32,0 0 0 0,0 0 0 15,0 0-28 1,0 0 1-1,0 0-103-15,0 6-8 16,-3 1 19 0</inkml:trace>
  <inkml:trace contextRef="#ctx0" brushRef="#br0" timeOffset="4380.0438">12895 1795 189 0,'12'-3'127'0,"6"-4"-7"16,12-3-101-1,-4-1 1-15,3-2-19 16,-13-4 0-16,-13-1-8 16,-3 1 1-1,-19 6 1-15,-14 8 1 16,0 3 7-1,3 20 0-15,11 11 5 16,5 10 1 0,18 2-1-1,-4-2 0-15,10-9-19 0,12-12 0 16,2-6-117-1,1-7-5-15,-2-11 3 16</inkml:trace>
  <inkml:trace contextRef="#ctx0" brushRef="#br0" timeOffset="4540.0454">13107 1861 171 0,'7'0'130'31,"1"14"-9"-31,11 7-87 0,-5-1 0 16,8-2-24-1,1-5 1 1,6-13-17-16,-3 0 1 15,-4-20-124 1,-3-11-4-16,-5-10-10 16</inkml:trace>
  <inkml:trace contextRef="#ctx0" brushRef="#br0" timeOffset="4770.0477">13422 1467 202 0,'7'0'128'0,"-4"13"-7"16,13 22-101-1,-5 7 0-15,0 16-12 16,-3 8 1 0,-1-3-9-16,-3-1-1 15,-4-11-48-15,0-12 0 16,0-15-82-1,-15-17-11-15,-4-7 48 16</inkml:trace>
  <inkml:trace contextRef="#ctx0" brushRef="#br0" timeOffset="4970.0497">13455 1754 236 0,'11'0'134'31,"8"-3"-5"-31,10 3-124 16,5 0 2-16,-1 0-7 15,-4 0 0 1,-10 9 0-16,-7 16 0 0,-9 6 0 31,-3 10 0-31,0-2-11 16,-3-5 2-16,3-9-121 15,0-19-3 1,14-6-6-16</inkml:trace>
  <inkml:trace contextRef="#ctx0" brushRef="#br0" timeOffset="5130.0513">13677 1511 232 0,'0'-6'119'16,"0"-5"-4"0,0 1-216-16,0-4-4 15,-11 4-22-15,7 6-6 16</inkml:trace>
  <inkml:trace contextRef="#ctx0" brushRef="#br0" timeOffset="5440.0544">13755 1722 185 0,'0'14'130'15,"0"8"-6"1,3 5-96 0,1-3 0-16,8-10-21 0,3-7 2 15,3-7-9 1,8 0 0-1,11-21 0-15,-4-11 0 16,11 6 0 0,-14 1 0-16,-4 11 0 15,-11 14 0 1,-4 0 0-1,-11 22 0-15,0 8 0 16,0 5 0-16,0-8-21 16,0-2 2-16,3-12-111 15,20-10-6 1,7-3 8-1</inkml:trace>
  <inkml:trace contextRef="#ctx0" brushRef="#br0" timeOffset="5800.058">14269 1744 161 0,'0'7'116'15,"-3"6"-8"-15,-4 8-78 16,0 3 0 0,7-7-7-16,0-3 1 15,0-14-15 1,10 0 1-16,5-10-23 31,-3-11 1-31,-5-7-1 0,-3 1 1 16,-1-5 4-1,-3 12 1-15,0 10 1 16,0 10 1-1,0 20 8 1,0 22-2-16,0 13 5 16,0 7 1-1,-3 4 5-15,-16-1 1 0,-15-5-5 31,-10-4 1-31,-15-12-124 16,4-5-4-16,-2-15-23 16</inkml:trace>
  <inkml:trace contextRef="#ctx0" brushRef="#br0" timeOffset="6420.0642">15407 1712 150 0,'-11'0'118'0,"-11"0"-8"16,-4 10-76-1,-1 22 0-15,9 9-12 31,18 7 0-31,4-10-12 16,30-13 1-16,9-18-11 16,6-7 0-1,3-20 0-15,-15-12 0 0,-15-6 0 31,-18 14 0-31,-4 6 0 16,0 18 0-16,-15 0 0 16,8 28 0-1,7 18 0 1,0-8 0-16,22-8-34 15,8-6 2 1,6-16-99 0,-2-8-7-16,-8-21 24 0</inkml:trace>
  <inkml:trace contextRef="#ctx0" brushRef="#br0" timeOffset="7100.071">15777 1881 229 0,'0'8'133'15,"8"2"-3"-15,3 4-121 31,8-11 1-31,4-3-10 0,-6 0 0 16,13-17 0 0,-12-3 0-16,-3 2 0 15,-7 8 0 1,-5 2 0-1,-3 8 0-15,8 0 0 16,3 21 0 0,7-10 0-16,9-5 0 0,2-6 0 15,-7 0 0 1,-7-10 0-16,-4 0 0 15,-6 4 0 1,-5 6 0 0,0 2 0-16,2 16 0 0,6 0 0 31,10-5 0-31,15-3-25 15,1-6 1 1,-1-4-30-16,1-7-2 16,-16-7 31-16,-11 0 0 15,1 8 45 1,-4 6 0-16,-1 10 15 15,9 14 1 1,-1 7-4-16,7-2 0 16,-3 4-19-1,4-15 1-15,-1-8-11 16,-3-10 1-1,-4-7-4-15,-4-20 0 16,-3-18-2 0,-1-7 1-16,9 0 1 15,10 10 0-15,8 10 1 31,6 19 1-31,2 9-2 0,-12 4 0 16,-19 4 0 0,-7 13 0-16,-19 4-17 15,-16-3 2-15,-11 2-115 31,9-13-5-31,11-7 3 16</inkml:trace>
  <inkml:trace contextRef="#ctx0" brushRef="#br0" timeOffset="7450.0745">17055 1429 227 0,'0'27'133'15,"-4"22"-3"-15,-11 20-120 16,-8 13 1-1,3 2-11-15,-3-11 0 16,5 3-130 0,7-24-4-16,11-17-13 15</inkml:trace>
  <inkml:trace contextRef="#ctx0" brushRef="#br0" timeOffset="8120.0812">17336 1671 243 0,'0'0'133'16,"26"0"-4"-16,19 0-127 15,7-21 2-15,11-10-4 16,-7-11 0-1,-21-2 0 1,-4-9 0-16,-24-2 0 16,-7 3 0-16,-25 7 0 31,-12 11 0-31,-1 9 0 0,-6 23 0 15,7 4 0 1,8 47 0-16,6 21 0 16,9 26 0-1,6 8 0 1,4 7 0-16,1-4 0 15,3-14 0 1,-4-19 0-16,0-9 0 0,4-21 0 31,0-12 0-31,0-11-41 16,0-15 1-16,4-6-91 15,10-6-10 1,1-29 37-16</inkml:trace>
  <inkml:trace contextRef="#ctx0" brushRef="#br0" timeOffset="8330.0833">17781 1795 220 0,'0'11'132'16,"0"6"-5"-1,0 17-116-15,0 5 0 16,0-5-34 0,0-5 1-16,4-19-106 15,3-10-8 1,4-14 14-16</inkml:trace>
  <inkml:trace contextRef="#ctx0" brushRef="#br0" timeOffset="8410.0841">17778 1529 158 0,'0'-3'0'31,"0"0"0"-31,0-5-104 15</inkml:trace>
  <inkml:trace contextRef="#ctx0" brushRef="#br0" timeOffset="9900.099">17096 1864 108 0,'0'0'94'0,"0"7"-6"16,11 11-69 0,0 9 1-16,4 4-16 15,0-5 1 1,-2-3-94-1,4-13-8-15,-3-10-5 16</inkml:trace>
  <inkml:trace contextRef="#ctx0" brushRef="#br0" timeOffset="10020.1002">17170 1623 170 0,'-3'-4'83'16,"-3"0"-5"-16,4 4-177 16,2 0-7-1,0 0 17-15</inkml:trace>
  <inkml:trace contextRef="#ctx0" brushRef="#br0" timeOffset="10620.1062">18014 1736 193 0,'13'0'115'0,"4"-6"-5"16,9-12-105-1,-7-2 1 1,-9-1-7-16,-10 4 1 0,-3-1 0 31,-23 9 1-31,-15 9 4 0,-3 0 1 16,7 23 1-1,7 15 0 1,15 10 2-16,15 8 1 16,10-10-1-1,28-13 1-15,15-8-41 16,-2-15 0-1,-3-10-98-15,-3-3-9 0,-12-29 31 32</inkml:trace>
  <inkml:trace contextRef="#ctx0" brushRef="#br0" timeOffset="10850.1085">18285 1744 156 0,'11'4'118'16,"4"23"-7"-16,3 0-79 16,1 1 1-16,0-1-12 15,-5-13 1-15,1-10-14 16,-1-4 2-1,4-24-10 1,13-18 0-16,13 4 0 16,8-11 0-1,15 12-3-15,-1 8 1 16,1 12-127-1,-11 10-4-15,-8 7-13 16</inkml:trace>
  <inkml:trace contextRef="#ctx0" brushRef="#br0" timeOffset="44221.4468">10607 5332 95 0,'0'-12'87'15,"0"-8"-4"1,0 3-56-16,0-7 0 16,-4 3-11-1,4 4 0-15,0 7-20 16,0 2 0-1,0 8-1-15,0 14 0 16,4 31 13 0,7 35 0-16,4 31 13 15,1 54 0 1,-3 26 2-16,14 20 1 15,-5 14-5 1,-4-11 2-16,-7-16-8 16,-7-26 0-16,-4-34-10 31,0-19 1-31,-4-37-4 0,-2-26 0 15,1-24-130 1,5-30-4-16,0-19-13 16</inkml:trace>
  <inkml:trace contextRef="#ctx0" brushRef="#br0" timeOffset="45041.455">10677 5286 75 0,'-4'-7'83'16,"4"-6"-2"-16,-2-1-42 15,-3-3-2 1,1-1-6-16,1 4 0 15,-1 4-15 1,-2-1-1-16,0 4-14 16,6 4 0-1,0 3-4-15,0 0 0 16,0 0 4-1,0 0 0-15,12 0 1 16,10 10 1 0,5 7-1-16,6 1 0 15,11 3 1 1,15 3 1-1,8 5 1-15,15 14 0 0,18 3-2 32,11 10 1-32,14 12 2 0,-2-5 1 15,3 9 8 1,7-9 1-1,1 2-5-15,6-3 1 0,12 0-10 32,0 8 1-32,4-5-3 15,-5 5 0 1,-10-5 0-16,0 2 0 15,-15-20 0 1,-1-1 0-16,-9-14 0 16,-16-3 0-16,-19-11 0 15,-3 0 0 1,-23-8 0-16,-10 1 0 15,-12-8 0 1,-11 0 0-16,-8 1-42 16,-6-4 2-1,-8 0-91-15,0 0-10 16,-19 0 36-1</inkml:trace>
  <inkml:trace contextRef="#ctx0" brushRef="#br0" timeOffset="45581.4604">13603 6556 98 0,'0'0'111'16,"0"-3"-9"-16,0-1-71 16,0 4 1-16,0 0-34 15,-14 0 1-15,-12 4 1 16,-4 13 0-1,-11 3 1 1,-3 5 1-16,-12 6-1 16,-7 4 1-1,-3 9 0-15,-12 5 2 16,-7 9 5-1,-7 5 0-15,-13-1 10 16,-17 21 0-16,-7 8 1 16,-23 16 1-1,-8 11-11-15,-6 9 1 16,6 12-8-1,8 0 0 1,7-8-13-16,20 0-1 16,7-13-98-1,14-7-2-15,11-25-20 0,12-24-4 16</inkml:trace>
  <inkml:trace contextRef="#ctx0" brushRef="#br0" timeOffset="46861.4732">10659 7161 76 0,'0'-7'93'16,"0"-6"-6"-16,0-1-51 31,0-3 0-31,0 3-22 16,0-3 1-16,0 7-2 15,3-2 1 1,1 2-1-16,-4 0 1 0,0 6-6 31,0-2 0-31,0 2-13 16,0 4 0-16,0 0-2 15,0 0 1 1,7 14 7-1,1 20 1-15,3 15 1 16,3 17 0-16,2 6 1 16,2 8 1-1,4-1 2-15,-7 5 2 16,-3-8 0-1,-4 0 2-15,-5-7-1 16,-3 4 0 0,0-8-3-16,0 2 1 15,0-8-3-15,-3-5 1 16,-2 5-3-1,2-10 1-15,-1-4-4 16,4 0 0 0,0-11 0-16,0-6 0 15,0-4 0 1,0-6 0-1,0 9 0-15,0-3 0 16,0 1 0 0,0-2 0-16,0 1 0 0,0-6 0 15,0-4 0 1,0 0 0-1,0 3 0-15,0-6 0 16,0 7 0 0,-4-5 0-1,0 1 0-15,-3 0 0 16,3-1 0-1,0-2 0-15,1-4 0 16,3 0 0-16,0-4 0 16,0 4 0-1,0-4 0-15,-3 4 0 16,3 1 0-1,-4-2 0-15,4 2 0 16,0-5 0 0,0 0 0-16,0 1 0 15,0-4 0-15,0 0 0 16,0 0 0-1,4 0 0-15,14-18 0 16,15-16 0 0,18-22 0-1,20-24 0-15,11 4-13 16,-4-6 1-16,-12 19-118 31,-3 4-4-31,-4 11-1 0</inkml:trace>
  <inkml:trace contextRef="#ctx0" brushRef="#br0" timeOffset="47551.4801">11407 6421 143 0,'0'0'124'15,"15"0"-10"1,29 0-73-1,27 0 0-15,17-7-28 16,9-3 1 0,-5 0-12-16,-17 2 0 15,-23 4-27-15,-19 4 1 16,-15 0-100-1,-15 0-8-15,-3 12 16 16</inkml:trace>
  <inkml:trace contextRef="#ctx0" brushRef="#br0" timeOffset="48171.4863">11448 7400 126 0,'-8'0'124'15,"-3"-7"-9"1,-1 0-69-16,6 4 0 16,6-3-28-16,18 1 0 15,27 2-10 1,14-4 2-16,8 1-10 15,-5-1 0 1,-17 3 0-16,-12-3 0 16,-11 4-45-1,-7-1 1-15,-6 1-88 31,-9-4-9-31,-9-7 41 0</inkml:trace>
  <inkml:trace contextRef="#ctx0" brushRef="#br0" timeOffset="48391.4885">11611 7117 169 0,'0'0'120'16,"0"10"-6"-1,0 21-89-15,3 11 1 0,1 10-15 31,-4 13 0-31,0-10-6 16,0-6 1 0,7-4-28-16,-7-14 0 15,0-4-105 1,0-5-7-16,0-15 17 15</inkml:trace>
  <inkml:trace contextRef="#ctx0" brushRef="#br0" timeOffset="49181.4964">13629 6462 74 0,'-7'0'92'16,"-5"0"-4"-1,-2 0-36-15,-1 0-1 16,8-3-15-16,3 0-1 16,4-1-21-1,16-3 0-15,24 1-5 16,34-5 0-1,36-3 1 1,32 0 0 0,39 0-4-16,24-9 0 0,26 1-4 15,10-2 1 1,4 0-3-16,0-8 0 15,-4 8 0 1,-20 4 0 0,-13-4-48-16,-23 10 1 0,-26 4-85 31,-22 0-10-31,-26-4 45 0</inkml:trace>
  <inkml:trace contextRef="#ctx0" brushRef="#br0" timeOffset="50833.5131">18396 5653 137 0,'3'-10'116'0,"8"-4"-10"31,5-11-75-31,-5 2-2 16,-4 13-17 0,4 6 0-16,0 4 2 15,2 31 1 1,0 10-2-16,2 12 1 15,-3 5-9 1,-5 1 2-16,0-11-7 16,-4-14 0-16,5-5 0 15,-1-20 0 1,8-9 0-16,4-16 0 15,14-26 0 1,0-16 0-16,4-16 0 16,1 9 0-1,-9 3-27 1,-6 13 1-16,2 25-104 15,1 10-8-15,4 7 18 16</inkml:trace>
  <inkml:trace contextRef="#ctx0" brushRef="#br0" timeOffset="51093.5157">19022 5837 177 0,'0'13'130'15,"0"8"-8"-15,4 3-91 16,21 1 1-16,16-18-23 15,0-7 1 1,0 0-10 0,-16-22 0-16,-2-5 0 15,-27-1 0 1,-18 1 0-16,-19 3 0 0,-15 9-48 31,-2 13 1-31,5 2-85 16,20 17-10-16,33 7 45 15</inkml:trace>
  <inkml:trace contextRef="#ctx0" brushRef="#br0" timeOffset="55491.5604">10533 7587 84 0,'0'0'103'0,"0"3"-7"0,0-3-48 31,0 0 0-31,0 0-25 16,-4 0 0 0,-6 0-16-16,-17 0 0 15,1-3-5-15,-18-5 0 16,-16 3-1-1,-17-2 1-15,-16 0-1 16,-18 3 0 0,-8 1 0-16,1 3 0 15,14 0 0 1,23 0 1-16,19 0 2 15,9 0 1 1,23 0 4-16,8 0 0 16,11 0 0-1,0 0 1 1,4 0-6-16,0 0 1 0,-1-4-4 31,0 4 1-31,5-3-2 0,-1 3 0 16,0 0-3-1,4 0 2 1,-4 0-1-16,-3 0 0 15,0 14-1 1,-8 13 1-16,4 18 1 0,-1 18 1 16,-5 16 3-1,-2 29 1 1,4 23-1-1,0 14 1-15,-1 15-4 16,6-1 0 0,-1 0 0-16,0-13 0 15,0-13 0-15,-4-22 0 16,4-21 0-1,0-24 0-15,0-7 0 16,3-18 0 0,1-2 0-16,3-12 0 15,0 1 0 1,4-10 0-16,0-8 0 15,-4-3 0 1,4-4 0 0,-3-3 0-16,3 0-32 0,0 0 2 15,-4 0-101 1,1-10-7-16,-1-12 22 15</inkml:trace>
  <inkml:trace contextRef="#ctx0" brushRef="#br0" timeOffset="56171.5672">8873 9278 161 0,'-3'0'122'15,"-4"-2"-8"-15,0-5-81 16,-1 3 1 0,5-2-19-16,3 2 0 15,0 0-12 1,0 4 1-16,3 0-2 15,15 8 1 1,12 15-1-16,2 9 1 16,6 5-3-16,3 12 0 15,-8-1 0 1,-3-3 0-16,-4 4 0 15,-4-10 0 1,-7-5 0 0,0-3 0-1,-4-4 0-15,-7-3 0 0,-1-10 0 31,1-3 0-31,-1-5 0 0,-3-6 0 16,8-6 0 0,3-35 0-1,19-18 0-15,4-17 0 0,7-8 0 31,-1 19 0-31,-4 7 0 0,-17 15 0 16,0 20 0 0,-19 1 0-1,0 8 0-15,-38 4 0 16,-21 6 0-1,-15 1 0-15,-3 3-91 16,10 0-1 0,23 3-47-16,29-3-11 15,18-23 111 1</inkml:trace>
  <inkml:trace contextRef="#ctx0" brushRef="#br0" timeOffset="56681.5723">10529 7356 120 0,'0'6'105'0,"11"4"-6"16,29-3-73-16,20 0 2 15,18-7-36 1,11 0 0-16,-16 0-94 15,-10-3-8 1,-17-3 9-16</inkml:trace>
  <inkml:trace contextRef="#ctx0" brushRef="#br0" timeOffset="57569.5819">10270 7560 141 0,'-4'-4'112'15,"0"1"-8"-15,-2-4-84 31,6 3 0-31,0-2-15 16,14-2 0 0,19-2 8-16,23-4 0 0,7-3-1 31,0 0 0-31,-4-1-2 15,-18 8 1-15,-15 3-1 16,-15 0 0 0,-11 7-7-16,-19 0 0 0,-36 0-3 31,-4 4 0-16,-5 6-1-15,16-3 0 16,26-4 0-16,22-3 1 16,22-3 1-1,41-18 0-15,19-4-1 16,-1 1 0-16,-7 5-29 31,-22 1 1-31,-25 14-101 0,-27 4-8 16,-12 0 21-1</inkml:trace>
  <inkml:trace contextRef="#ctx0" brushRef="#br0" timeOffset="58442.5927">10706 6563 33 0,'0'0'43'0,"5"0"18"16,-5 0-1-1,0 0-3-15,0 0-2 16,0 0-30 0,0 0-1-16,0 0-20 15,0 0 2 1,0 0-6-16,0 0 0 15,0 0 4 1,0 0 1-16,0 0 5 16,-5 0-1-16,-1 0 0 15,-2 0 1 1,-3 0-5-16,3 0 1 31,1 0-3-31,0 0 0 0,0 0 0 31,-5 0 0-31,-3 0-1 0,-10 0 1 16,-17 0-1-1,-5 0 0 1,-27 0-1-16,-20 0 1 0,-16 0 0 31,-17 0 1-31,-9 0 3 0,-6 0 1 16,-9 7 1-1,11-3 0 1,10 0-4-16,23-4 0 16,18 0-2-1,15 0 0-15,14-4-1 16,16 0 1-1,8-3-12-15,5 4 0 16,16-1-67 0,1 4-2-16,-1 0-46 15,4 0-10 1,4 0 78-16</inkml:trace>
  <inkml:trace contextRef="#ctx0" brushRef="#br0" timeOffset="60472.613">8811 6566 54 0,'3'-3'84'16,"1"-4"-2"-1,3-3-45-15,1-1-1 0,7-7-16 32,-7 9 1-32,2-1-3 15,-3-2 1 1,-3 6-11-16,0 2 2 15,0 2-2-15,-1-2 0 16,-3 4-3 0,0 0 1-16,0 0-4 15,0 0 1 1,0 16 5-16,0 13 1 15,0 9 1 1,0-1 1-16,0-2-2 16,0-3 1-1,0-8 0-15,0 6 1 16,0-13-6 0,0-3 2-1,0-6-7-15,0-4 0 0,0-4 0 31,-3 0 0-31,-5 0 0 0,-6-18 0 16,-4-7 0 0,-5-12 0-1,-14 2 0-15,4-3 0 0,-8 3 0 31,-4 8 0-31,1-4 0 0,-1 9 0 32,5 10 0-32,7-3 0 0,-1 5 0 31,16 0 0-31,-1 6 0 15,5 1 0 1,6-1 0-16,1 4 0 16,7 0 0-16,-4 11 0 15,4 12 0 1,0 9 0-16,-4 13 0 15,-4-6 0 1,-3-2 0-16,-3-6 0 16,-5-7 0-1,0-3 0-15,-6-7 0 16,-2-10 0-1,-1-4 0 1,-6 0 0-16,-7-28 0 0,0 7 0 16,3-6 0-1,-2-5 0-15,14 5 0 16,-3 2 0-1,6 1 0 1,5 7 0-16,0 3 0 16,10 4 0-1,4 2 0-15,1 6 0 0,-1 2 0 31,0 0 0-31,1 6 0 16,-1 22 0-16,-3 13 0 16,-8 5 0-1,7-2 0-15,1-6 0 16,0-6 0-1,-4-16 0 1,-1-1 0-16,-7-13 0 0,-2-2 0 16,-6 0 0-1,-9-23 0 1,-1-15 0-16,-8 0 0 15,1-4 0 1,3 1 0-16,4 2 0 16,8 12 0-1,6 9 0-15,8 4 0 16,4 8 0-1,4 6 0-15,7 6 0 16,0 22 0-16,0 11 0 16,11 12 0-1,0-2 0-15,-4-4 0 16,1-8 0-1,-5-12 0 1,0-7 0-16,-3-12 0 16,0-6 0-16,0 0 0 15,0 0 0-15,-6-14 0 16,-6-7 0-1,-2 1 0 1,-5-8 0-16,0 14 0 16,-10 1 0-16,-11-4 0 31,-20 3 0-31,-18-1 0 0,-18 1 0 15,-34 2 0 1,-3 0 0-16,-7 2 0 16,18 0 0-1,21-4 0 1,16 11 0-16,14-1-115 15,16 4-2 1,18 0-27-16</inkml:trace>
  <inkml:trace contextRef="#ctx0" brushRef="#br0" timeOffset="61232.6206">6277 6525 63 0,'0'0'71'16,"0"0"-2"-1,0 0-56-15,0 0 1 16,-7 0 18 0,3 0-2-16,4 0 18 15,-3 0 0-15,3 0-25 16,-8 0 1-1,-3 0-12-15,-15 0 0 16,-19 0 2 0,-24 0 1-16,-28 0-6 15,-18 0 1 1,-21 14-9-1,-2 0 2-15,16-7-3 16,13-4 0-16,33 0-27 16,27-3 2-1,26 0-96-15,23 0-5 16,0 0 5-1</inkml:trace>
  <inkml:trace contextRef="#ctx0" brushRef="#br0" timeOffset="61642.6247">5292 6459 130 0,'0'0'101'15,"-22"0"-6"-15,-12 0-78 16,-6 0 1-1,-8 21-9 1,3 14 0-16,12 10 1 16,10 6 0-16,23 1 17 15,8-6 1 1,44-19-4-16,19-23 1 15,13-4-22 1,-2-31 2-16,-8-15-5 16,-29 2 0-1,-42-1-14-15,-21 3 2 16,-60 10-118-1,-15 16-4 1,-17 8-2-16</inkml:trace>
  <inkml:trace contextRef="#ctx0" brushRef="#br0" timeOffset="62412.6324">3648 5843 123 0,'0'-3'82'16,"4"-4"-3"-16,3 3-76 31,1 4 0-31,10 4 16 16,4 24 1-16,12 14 4 15,2 16 1 1,12 5-6 0,-3 9 0-16,0-7-5 15,-8-9 1-15,-11-12-2 16,-8-8 1-16,-3-12-1 15,-8-7 0 1,-3-6-7 0,-4-7 1-16,3-4-7 15,5-15 0 1,3-30 0-16,0-38 0 15,-3-17 0 1,-1-28 0-16,-3 7 0 16,-4 10 0-16,0 18-10 15,0 24 1 1,0 23-102-16,7 20-2 15,4 14-21 1</inkml:trace>
  <inkml:trace contextRef="#ctx0" brushRef="#br0" timeOffset="63062.6389">4470 6034 126 0,'0'-4'101'15,"0"0"-6"-15,0 2-82 16,0 2 0-16,0 0 0 31,0 2 1-31,0 20 12 0,0 9-1 16,4 0-10-1,-1-3 0-15,1-1-9 16,0-6 0 0,-4-7-1-1,2 0 0-15,-2-4-18 16,6 0 0-1,-6-7-87-15,3 1-1 0,1-4-19 32,-4-9-5-32</inkml:trace>
  <inkml:trace contextRef="#ctx0" brushRef="#br0" timeOffset="63252.6408">4444 5636 223 0,'-4'-7'121'16,"4"-4"-4"-16,-4 1-157 16,4 2-1-1,0 8-79 1,0 4-9-16,4 17 37 15</inkml:trace>
  <inkml:trace contextRef="#ctx0" brushRef="#br0" timeOffset="63872.647">4702 6026 133 0,'5'0'105'16,"3"0"-8"-16,-1 4-70 15,7 16 3 1,-3 12-10-16,5-1 0 15,-9 1-5 1,0-6 1-16,3-8-1 16,-1-7 1-1,-9-4-8-15,4-7 1 16,-4 0-9-1,0-11 0-15,3-24 0 16,1-10 0-16,4-9 0 16,2-5 0-1,5 17-3 1,4 8 2-16,3 2-7 15,-2 18 1-15,-3 14 0 32,1 0 1-32,5 28 10 0,-5 10 1 15,12-3 2 1,7-4 1-16,12-14-5 15,6-11 2-15,8-6-26 32,3 0 1-32,-13-6-110 15,-16 2-6 1,-11-2 9-16</inkml:trace>
  <inkml:trace contextRef="#ctx0" brushRef="#br0" timeOffset="65802.6663">7500 5729 91 0,'0'-7'106'31,"-4"-6"-7"-31,-4 2-70 16,1-3 0-16,7 10-22 16,0 4 1-16,4 15 9 15,-1 26-1 1,16 15-5-1,3 6 1-15,1 4-6 16,-2-8 1 0,-2-10-1-16,0-9 1 0,-5-8-8 15,-6-17 1 1,-4-8-51-1,-4-6-1-15,0 0-64 16,0-20-11 0,-8-4 49-16</inkml:trace>
  <inkml:trace contextRef="#ctx0" brushRef="#br0" timeOffset="66252.6708">7333 5799 55 0,'-11'-7'88'0,"-4"-3"-2"15,-4-5-37 1,4-9-1-16,12-3-20 31,3-5 2-31,29-9-11 0,27-11 1 31,19 6-14-31,2 5 0 0,8 16-7 31,-14 19 0-31,-16 6 4 0,-14 25 1 16,-15 16 6 0,-20 1 0-1,-6 9-2-15,-18-13 0 0,-11-6-10 31,-7-15 0-31,-2-7-3 0,7 0 1 16,6-10-5 0,15 4 1-1,10-1 4-15,0 4 0 16,18 14 11-1,12 1 1-15,-1 5-2 16,1 0 1 0,-8 1-1-16,4-3 0 15,-12-1-12 1,-2-7 0-16,3 3-84 15,-4-2-2 1,3-11-33-16,1-7-8 16</inkml:trace>
  <inkml:trace contextRef="#ctx0" brushRef="#br0" timeOffset="66542.6737">8073 5895 220 0,'0'0'129'0,"0"0"-5"15,0 0-117 1,0 4 1 0,8 0-26-16,7 6 0 15,3 4-107-15,-3-14-7 16,8 0 10-1</inkml:trace>
  <inkml:trace contextRef="#ctx0" brushRef="#br0" timeOffset="66662.6749">7967 5567 220 0,'0'0'44'15,"0"0"-1"1,0 0-169-16,0 0-10 16,14 7 91-16</inkml:trace>
  <inkml:trace contextRef="#ctx0" brushRef="#br0" timeOffset="67902.6873">7967 5819 64 0,'0'-3'74'0,"0"-4"-1"16,0 0-52-1,0 4 1 1,0 0-7-16,6 3 0 0,2 0 0 16,7 13-1-1,-3 3-1-15,1 6 0 16,-1-5-9-1,-5 0 0 1,12-3-97-16,7-4-7 16,3-10-3-1</inkml:trace>
  <inkml:trace contextRef="#ctx0" brushRef="#br0" timeOffset="70052.7088">9759 6445 120 0,'0'0'111'16,"0"0"-8"-16,0 0-58 15,0 0 0 1,0 0-15-16,0 0 1 0,0 0-19 31,0 0 2-31,0 0-14 16,0 0 0-1,0 0 0-15,0 0 0 16,0 0 0 0,0 0 0-16,0 0 0 15,0-3 0-15,0-14 0 16,0-14 0-1,0-14 0-15,0-7 0 16,7-13 0 0,-3-15 0-16,3-7 0 15,1-7 0 1,-1-9 0-16,1-12 0 15,-8-9 0 1,4-14 0 0,-4-11 0-16,2-4 0 0,6 5 0 31,6 6 0-31,-5 10 0 0,-2 11 0 15,-3 7 0 1,0 14 0 0,-4 3 0-16,0 11 0 15,0 3 0 1,-4 10 0-1,-4 14 0-15,-10 10 0 16,7 5 0-16,4 9 0 16,3 4 0-1,-8 2 0-15,5 9 0 16,-1-1 0-1,5 4 0-15,-1 3 0 16,0 4 0 0,4 2 0-16,-3 2 0 15,3 3 0-15,0-1 0 16,0 4 0-1,7 0 0-15,15 0 0 16,8 0 0 0,29 0 0-16,20 4 0 15,24-4 0 1,45 0 0-1,26-10 0-15,34-14 0 16,14-5 0-16,1-2 0 16,-28-1 0-16,-17 6 0 15,-33 1 0 1,-31 4 0-1,-32 4 0-15,-20-1 0 16,-20 12 0 0,-13-2 0-1,-14 2 0-15,-7 6 0 16,-8 0 0-1,3 0 0-15,-3 0 0 0,4 0 0 16,3 0 0 0,0 18 0-1,12 16 0-15,3 8 0 16,1 9 0-1,-2 11 0-15,2-7 0 0,-4-6 0 32,-8-8 0-32,0-16 0 15,-5-11 0-15,6-7 0 16,-8-4 0-1,-4-3 0-15,8 0 0 16,6-6 0 0,1-19 0-16,4-9 0 15,6-8 0 1,-6 4 0-16,-4 1 0 15,-1 2 0 1,2 3 0-16,-2 7 0 16,-7 9 0-16,5 6 0 15,-5 10 0 1,7 0 0-1,1 20 0 1,8 18 0-16,-1 18 0 0,9 2 0 31,-9 5 0-31,-4-11 0 16,0-8 0-16,-7-8 0 15,5-9 0 1,-6-13 0-16,-2-7 0 0,6-7 0 31,8 0 0-31,1-21 0 0,3-20 0 16,0-8 0-1,-3-13 0 1,-2-8 0 0,1 8 0-16,-7 3 0 15,-4 15 0-15,0 9 0 16,0 10 0-1,-3 9 0-15,-1 12 0 16,1 8 0 0,3 33 0-16,3 18 0 15,1 22 0 1,0 6 0-16,0 3 0 15,0-12 0 1,7-13 0-16,4-23 0 16,11-16 0-16,0-22 0 31,5 0 0-31,5-31 0 0,-11-16 0 15,-5-18 0 1,-13-8 0-16,-14 1 0 16,-4 6 0-1,-4 7 0 1,-11 15 0-16,-3 9 0 15,2 7 0-15,2 11 0 16,11 7 0-16,3 10 0 31,37 0 0-31,44 0 0 16,45 10 0-16,40-6 0 15,24-4 0 1,21 0 0 0,-8-14 0-16,-25-4 0 15,-22 4 0-15,-42 7-126 16,-18 7-5-16,-36 0-15 15</inkml:trace>
  <inkml:trace contextRef="#ctx0" brushRef="#br0" timeOffset="71262.7209">14648 3570 108 0,'0'-7'108'15,"0"-10"-7"1,0 0-56-16,0-4 1 15,0-3-20 1,0 7 1-16,0-1-13 16,0 8 0-16,0-1-7 15,0 5 0 1,0 2-4-16,0 4-1 15,0-4-6 1,0 4 0-16,0 0-1 31,0 0 1-31,3 21 3 0,1 14 1 16,3 9 1-1,1 22 0-15,3 7 1 16,1 17 1-16,-2 10 0 31,1 7 1-31,-2 8-2 0,-3-7 0 16,6 3-1-1,-12-7 1-15,0 3-2 16,0-7 0 0,0 3 0-1,-12 1 0-15,-7-4 0 16,2-6 0-1,2-4 0-15,-1-14 0 16,2-7 0 0,7-14 0-16,-5 5 0 15,1-13 0 1,8-2 0-16,3 11 0 15,-5-8 0 1,2 1 0-16,3-1 0 16,0-7 0-16,0-5 0 31,0 1 0-31,0-2 0 0,0-7 0 15,0 3 0 1,0-4 0-16,0 2 0 16,3 2 0-1,2-4 0-15,-2-3 0 16,5 11 0-1,-5-1 0-15,-3 4 0 16,4-2 0-16,-4-5 0 16,0-4 0-1,0 1 0-15,0 3 0 16,0-10 0-1,0 10 0 1,0-7 0-16,-4-4 0 16,1 2 0-1,3-3 0-15,-4-5 0 0,4-6 0 16,0-4 0-1,0-4 0 1,4-4-130-16,8-30-4 16,1-39-13-1</inkml:trace>
  <inkml:trace contextRef="#ctx0" brushRef="#br0" timeOffset="71892.7272">12595 2709 123 0,'0'0'100'15,"12"7"-7"1,4 24-67-16,2 14 1 0,4 25-7 31,-4 2 0-31,-3 3-7 16,-3-8 1-1,-2-13 2-15,1-15 0 16,-7-15-18-1,-4-14 0-15,0-10-65 16,-7 0-1-16,-19-27-50 16,0-7-11-1,0-12 63-15</inkml:trace>
  <inkml:trace contextRef="#ctx0" brushRef="#br0" timeOffset="72392.7322">12389 2820 97 0,'-9'-7'97'0,"-1"-8"-7"31,-2-2-60-31,9 7 0 0,3-6-14 32,0-2 1-32,22-3-2 0,27-1 0 15,10 3-2 1,22-10 0-1,5 9-8 1,-5 6-1-16,-4 4-6 16,-17 10 0-16,-16 0 5 0,-14 17 0 15,-11 7 7 1,-19 8 1-1,0-5-5-15,-26-6 1 16,-16-4-8 0,-1-2 0-1,-6-6-2-15,-2-6 1 16,13 1-8-1,13-4 1-15,10 3 2 16,15 1 1-16,0 10 11 16,29 10 1-1,5-3-2-15,18 10 1 16,-4 3-1-1,-4 1 0-15,-8 6 1 16,2-6 0 0,-12 0-41-1,7-4 0-15,-10 0-89 0,-5-7-9 16,-7-14 34-1</inkml:trace>
  <inkml:trace contextRef="#ctx0" brushRef="#br0" timeOffset="73132.7396">13308 3003 100 0,'0'0'93'0,"6"0"-6"15,-2 0-57-15,7 3 1 16,-3 8-6-1,2 3 3-15,2 3-2 16,-5-3 1 0,1-7-4-16,-5 0 0 15,-3-7-15 1,0 0 2-16,0 0-10 15,0-18 0 1,0-9 0-16,0-8 0 16,-15-10 0-1,-6-1 0 1,-6 3 0-16,-6 4 0 0,4-3 0 31,0 22 0-31,1-1 0 0,7 7 0 16,9 4 0-1,9 3 0 1,3 3 0-16,33-3 0 15,23-2 0 1,14-5 0-16,8-1 0 16,-4 1 0-1,-7 4-16-15,-8 3 2 16,-18 4-68-1,-20 3-3-15,-2 0-39 16,-15 0-9 0,-4 3 79-16</inkml:trace>
  <inkml:trace contextRef="#ctx0" brushRef="#br0" timeOffset="73352.7418">13033 2851 202 0,'15'0'121'0,"33"-4"-6"15,26-6-108 1,11-4 1-16,7 7-102 15,-17 7 0 1,-5 0-36 0,-10 0-5-16</inkml:trace>
  <inkml:trace contextRef="#ctx0" brushRef="#br0" timeOffset="79132.7996">16322 6082 0 0,'-8'0'43'16,"4"0"2"-1,1-3-10-15,-1-8-1 0,4-3-6 32,0 1-1-32,0 6-12 15,0-1 0-15,-3 6-13 16,3 2 1-1,-4 0 0 1,1 0 0-16,3 0 9 16,0 2 0-16,0 6 6 15,21-6-1 1,27 3 0-16,26-5 0 15,17 0-4 1,4 0 2-16,1-5-8 16,-18-1 2-1,-15 0-2-15,-19-1 0 16,-14 3 2-1,-11 4 0-15,-12-4-5 16,-4 4 1-16,-3-6-7 16,-3 6 1-1,-23 0-2-15,-8 0 1 16,-10 0-1-1,-8 14 0 1,-3 5-2-16,10 17 0 16,8 2 6-1,15 6 0-15,22-2 13 0,22-1 1 16,41-23-1-1,15-14 2 1,11-8-5-16,-12-19 1 16,-21-20-6-1,-27 2 1 1,-29 3-24-16,-10 3 1 15,-42 10-113 1,-14 16-6-16,3 9 6 16</inkml:trace>
  <inkml:trace contextRef="#ctx0" brushRef="#br0" timeOffset="81562.8239">3107 11214 133 0,'0'-8'111'16,"0"-6"-7"-16,0-3-69 16,0 0-1-16,0-1-24 15,0 4 1 1,0 10-15-1,0 4 2-15,0 0 2 16,12 14 1 0,2 18 4-16,8 6-2 0,4 11 3 15,8 6 1 1,-2 7-1-1,6-3 0-15,-13 0 0 16,-3-10 0 0,-6-12 3-16,-1-16 1 15,-5-10-4 1,-2-11 2-16,-1-14-8 15,6-32 0 1,-3-26 0-16,1-14 0 16,0-4 0-16,-3 7 0 15,-5 13 0 1,-3 19 0-1,4 16-63-15,3 14 1 16,5 18-72 0,2 3-11-1,5 10 65-15</inkml:trace>
  <inkml:trace contextRef="#ctx0" brushRef="#br0" timeOffset="81901.8281">3733 11504 93 0,'3'10'93'0,"2"7"-6"15,2 12-53-15,8 1-1 16,3 1 3-1,5-6 1-15,2-15-7 16,5-10 0 0,7-17-18-16,-8-28 1 15,-10-3-8 1,-11-5 0-16,-8 5-8 15,-16 13 0-15,-20 22-13 16,-12 13 1 0,0 10-81-1,-1 25-2 1,9 9-28-16,13-9-7 0</inkml:trace>
  <inkml:trace contextRef="#ctx0" brushRef="#br0" timeOffset="83391.843">4418 11134 122 0,'-3'0'92'16,"-1"0"-5"-16,4 0-66 16,0 0 0-1,25 0-3-15,13 0 2 0,10-4-10 31,11-4 0-31,-7-1-7 16,-4-5 1-16,-7 4-36 16,-8-1 0-1,-11 8-76 1,-3-1-8-16,-12 4 29 15</inkml:trace>
  <inkml:trace contextRef="#ctx0" brushRef="#br0" timeOffset="83631.8454">4433 11341 130 0,'0'0'109'16,"11"0"-8"-16,26-4-79 15,11-5 3 1,26-5-21-16,7 0 1 16,-6 3-36-1,-9 1 1 1,-6 6-76-16,-9 1-9 15,-10-8 32 1</inkml:trace>
  <inkml:trace contextRef="#ctx0" brushRef="#br0" timeOffset="84191.851">5156 10833 89 0,'-4'0'95'16,"4"0"-6"-16,0 0-62 15,0 0 0-15,7-4-19 31,26-6 1-31,14-4 2 0,16-1 2 16,12-1-3 0,4 2 1-16,-2 1-8 15,-18 9 0-15,-15 4 3 31,-17 0 0-31,-17 21 6 0,-10 5 1 32,-14 10-5-32,-23 2 1 0,3-3-39 31,-2 2 1-31,13-5-90 15,12-1-8-15,11-7 29 16</inkml:trace>
  <inkml:trace contextRef="#ctx0" brushRef="#br0" timeOffset="84631.8554">5588 11448 62 0,'0'0'93'31,"0"-3"-4"-31,-4 0-44 0,4 0 0 16,0-1-31 0,0-4 1-1,0-2-7-15,8-4-1 16,2 4 9-1,-5 3-1-15,-5 4 1 0,0 3 1 16,0-4-14 0,-5 4 1-1,-1 0-120-15,6 0-5 16,0-3-10-1</inkml:trace>
  <inkml:trace contextRef="#ctx0" brushRef="#br0" timeOffset="99892.0116">9122 1148 135 0,'0'0'79'0,"0"0"-3"0,0 0-80 31,0 0 0-31,0 11 12 16,0-1 1-16,0 8-1 15,0-1 0 1,-4 3 3-16,-3 8 0 0,-4 0 0 31,-4 2 0-31,-4-1-24 16,5-2 0-1,-5-5-86-15,8 9-7 16,3-15 16-1</inkml:trace>
  <inkml:trace contextRef="#ctx0" brushRef="#br0" timeOffset="100162.0143">9373 1169 135 0,'0'-4'95'0,"0"-2"-7"15,0 2-83 1,0 4-1-1,0 0-2-15,0 10 1 0,0 8 8 32,-3 9 1-32,3 8 1 0,0 4 0 15,7 5-51 1,5-2 0-1,6-7-69-15,-11 6-8 16,-7-17 48 0</inkml:trace>
  <inkml:trace contextRef="#ctx0" brushRef="#br0" timeOffset="100772.0204">6530 1206 107 0,'0'0'79'16,"3"0"-2"-1,4 0-72-15,6 15 0 0,-7-5 2 31,1 4 0-31,0 0 6 16,1 3-1-16,4 8-3 16,-1-4 0-1,-1 2-42-15,-2-2-1 16,-1-7-60-1,-3-6-5-15,-4-8 39 16</inkml:trace>
  <inkml:trace contextRef="#ctx0" brushRef="#br0" timeOffset="100982.0225">6581 1110 143 0,'0'-3'82'15,"4"3"-3"1,7 0-87-16,4 10-1 0,7 18 17 31,8 0 0-31,3 3 6 0,4 0 1 16,3 1-78-1,5 9-2 1,14 0-38-16,0 0 2 0</inkml:trace>
  <inkml:trace contextRef="#ctx0" brushRef="#br0" timeOffset="118793.2016">8170 10788 89 0,'0'-8'107'15,"3"-2"-6"1,-3-3-56-16,0-1 2 0,0 3-38 31,3 1 0-31,3 6-12 16,0 4 1-16,6 7 6 15,6 28 1 1,4 7 5 0,5 12 1-16,-6-1 0 15,2 2 1-15,3-4 1 16,-12-5 0-1,1-11-2-15,-8-12 0 16,1-16-8 0,2-7 2-16,3-16-5 15,4-37 0-15,10-23 0 16,-2-11 0-1,9-5 0-15,-8 12 0 32,-7 18 0-32,-1 16 0 0,-3 22-42 31,0 14 1-31,-4 10-90 0,0 14-10 15,-5 20 37 1</inkml:trace>
  <inkml:trace contextRef="#ctx0" brushRef="#br0" timeOffset="119193.2056">8766 10940 159 0,'0'0'104'0,"0"0"-8"16,0 0-75 0,0 0 1-16,-3 24 8 15,-4 11 0-15,-5 3-12 31,-3 6 1-31,0-3-14 0,8 2 2 16,-3-12-7 0,2-4 0-16,4-6-12 15,0-4 1 1,4-10-37-1,0-3 1-15,0-4-75 0,0 0-9 16,0-17 35 0</inkml:trace>
  <inkml:trace contextRef="#ctx0" brushRef="#br0" timeOffset="119353.2072">8596 11130 211 0,'0'-4'132'15,"8"-3"-6"-15,28-2-112 16,5-8 1-16,3 2-39 15,4 5 0-15,-3 6-104 16,-11 4-8 0,-5 0 18-1</inkml:trace>
  <inkml:trace contextRef="#ctx0" brushRef="#br0" timeOffset="119753.2112">9125 10850 181 0,'0'0'121'15,"0"0"-8"1,0 0-95-16,20 0 1 0,23 0-12 31,6-7 1-31,5-3-15 0,3 3 0 16,-13 3-54-1,-3 1-2 1,-15 3-55-16,-15 0-10 0,-11 0 61 31</inkml:trace>
  <inkml:trace contextRef="#ctx0" brushRef="#br0" timeOffset="119953.2132">9089 10999 203 0,'7'0'130'16,"22"2"-7"-1,16 2-107-15,10-4 0 16,11 0-27 0,-5 0 1-16,-13-6-96 15,4-1-1 1,-16-4-19-16,-6-6-2 15</inkml:trace>
  <inkml:trace contextRef="#ctx0" brushRef="#br0" timeOffset="120435.22">9570 10569 167 0,'0'-4'111'16,"7"-2"-8"-16,1 2-87 15,-2 4-1 1,7 0 2-16,2 22 1 0,-5 5 1 31,20 4 1-31,-12 11-10 16,5-4 1-16,-5-4-10 15,-3 5 2 1,0 2-3 0,-1-2 0-16,-3-8 0 15,-3-4 0 1,-4-6 0-16,-1-8 0 0,1-1 0 15,-4-9 0 1,4-1 0 0,0-2 0-16,0 0 0 15,10-17 0 1,16-17 0-16,-1-18 0 15,8-17 0 1,1-11 0-16,-10 0 0 16,-1 8 0-1,-12 17-3-15,-8 13 2 16,1 10-89-16,-5 18-2 15,-3 14-46 1,0 0-11-16</inkml:trace>
  <inkml:trace contextRef="#ctx0" brushRef="#br0" timeOffset="120715.2228">10152 10812 247 0,'4'0'134'0,"17"0"-4"0,24-4-130 15,18-2 0 1,4-6-15 0,3 2 2-16,-15 4-117 15,1 6-4 1,-16 0-1-16</inkml:trace>
  <inkml:trace contextRef="#ctx0" brushRef="#br0" timeOffset="175925.7803">10992 10524 151 0,'0'0'104'0,"0"0"-7"16,14 0-76-1,36-10 1-15,27-4-6 32,19 0 1-32,19 1-11 0,-7 2 0 15,-8 5-6 1,-18-6 0-16,-21 3-51 15,-16 2-2-15,-15 3-63 32,-11 0-11-32,-19 4 54 0</inkml:trace>
  <inkml:trace contextRef="#ctx0" brushRef="#br0" timeOffset="176155.7826">11158 10667 126 0,'0'0'116'16,"27"0"-8"-16,21 0-69 16,33-12-2-1,12 0-28-15,14 0 1 16,-14 9-23-1,-11 3 0-15,-13 0-93 16,-17 11-5 0,-14-1-4-16</inkml:trace>
  <inkml:trace contextRef="#ctx0" brushRef="#br0" timeOffset="176525.7863">12137 10459 95 0,'-8'14'103'0,"1"13"-6"15,3 19-61 1,4 5-1-1,19 1-3-15,18-7-2 16,18-17 1 0,11-21 0-1,16-11-21-15,-11-29 1 0,-8-20-11 16,-19-6 0-1,-29-3 0-15,-15 3 0 16,-41 10 0 0,-29 15 0-1,-26 20-43-15,-8 14 1 0,-7 3-89 31,21 25-10-31,21-1 38 16</inkml:trace>
  <inkml:trace contextRef="#ctx0" brushRef="#br0" timeOffset="177582.7975">12225 10435 64 0,'-7'-5'84'16,"0"-1"-3"0,-8-8-37-1,4 1-1-15,-3 2-28 0,-2 11 0 16,5 0-19-1,4 24 0-15,3 22-20 16,4 5 2 0,0-3-73-1,8-6-5-15,22-17 26 16</inkml:trace>
  <inkml:trace contextRef="#ctx0" brushRef="#br0" timeOffset="177902.8007">12052 10500 58 0,'0'10'0'0,"0"8"0"15,3 3-54-15</inkml:trace>
  <inkml:trace contextRef="#ctx0" brushRef="#br0" timeOffset="186493.8903">6500 6999 17 0,'0'-7'60'0,"-4"0"1"16,-4 0-23-1,1-4-1 1,-1 5-26-16,2 2 1 0,1 4-3 31,5 0 1-31,0 0 15 0,23 0-1 16,22 0 2-1,32 0-1 1,27 0-7 0,15 0 1-16,5 0-5 15,-5 0 0 1,-22 0-6-16,-19 0 2 15,-30-4-7-15,-15 4 1 16,-17 0-1 0,-6 0 1-16,-2 0-12 15,-4 0 2 1,-1 0-36-16,-3 0 0 15,0 0-39 1,0 0-5-16,0 0-1 16,3 0 0-16</inkml:trace>
  <inkml:trace contextRef="#ctx0" brushRef="#br0" timeOffset="186953.8949">7159 6832 63 0,'0'0'71'0,"-4"-3"-2"0,4 3-33 32,-3-3-2-32,3 3-5 15,0 0-1 1,0 0-22-16,0 0 0 0,11 0-5 15,11 0 0 1,14 0 4 0,16 3 0-16,4 8 1 15,3 10 2 1,1-4-4-16,-12 0 0 0,-11-3 11 31,-11 1-1-31,-19 1 5 16,-7-3 0-16,-18 12-23 15,-23 0 1 1,-3 5-85-16,2 2-1 15,17-1-29 1,10-3-6-16</inkml:trace>
  <inkml:trace contextRef="#ctx0" brushRef="#br0" timeOffset="189713.9225">5966 7632 89 0,'0'-4'84'16,"0"-2"-3"0,0 2-68-16,0 4 1 15,-11 0-3 1,4 10 0-16,-1 25 11 15,5 4-1 1,3 5-2-16,0-2 3 16,16-1 1-16,4-10 0 15,11-13-2 1,1-8 1-16,13-10-14 31,3 0 1-31,-7-20-53 0,-3-12 0 16,-9-9-84-1,-13-8-12 1,-16-9 46-16</inkml:trace>
  <inkml:trace contextRef="#ctx0" brushRef="#br0" timeOffset="189873.9241">5955 7238 126 0,'0'0'0'0,"0"0"0"15,0 0-89 1</inkml:trace>
  <inkml:trace contextRef="#ctx0" brushRef="#br0" timeOffset="190513.9305">6559 7698 91 0,'0'0'98'16,"0"0"-5"0,0-3-70-16,0 3 0 0,0 0-23 31,0 0 1-31,0 0 10 31,0 13 1-31,4 4 5 0,3 7 0 16,0-2-6-16,1-5 0 15,0 3-3 1,-5-6 1-16,1-3-6 31,0-1 0-31,-1-3-45 0,1 3-2 16,-1-2-70-1,-3-6-9-15,4-2 42 16</inkml:trace>
  <inkml:trace contextRef="#ctx0" brushRef="#br0" timeOffset="192673.9521">6311 12925 98 0,'0'-6'98'0,"0"-1"-7"16,0 3-69-1,0-3 1-15,-15 7-15 16,7 11 1-1,1 14 7-15,3 9 3 16,4 4 1 0,0 7 1-16,8 0-2 31,22-4 1-31,7-13-5 0,10-11 0 15,6-13-14 1,3-4 0-16,-1-17-128 16,-4-18-6-16,-13-18-8 31</inkml:trace>
  <inkml:trace contextRef="#ctx0" brushRef="#br0" timeOffset="192813.9535">6396 12597 174 0,'-4'0'84'15,"4"0"-5"1,0 0-180-16,0 0-7 0,12 0 18 31</inkml:trace>
  <inkml:trace contextRef="#ctx0" brushRef="#br0" timeOffset="193143.9568">6992 12954 182 0,'0'0'118'16,"0"17"-8"-16,0 10-99 15,4 11 1 1,-1 10-7-16,2-2 1 15,-2-1-70 1,5-11 0 0,-5-2-58-16,12-22-10 0,11-10 75 31</inkml:trace>
  <inkml:trace contextRef="#ctx0" brushRef="#br0" timeOffset="193523.9606">7781 12801 134 0,'-4'3'111'0,"4"5"-8"16,0 1-65 0,30 3-2-16,26-10-15 15,14-2 0 1,22 0-21-1,-3 4 1 1,-11-4-87-16,-11 0-1 0,-15 0-39 16,-26 0-9-16</inkml:trace>
  <inkml:trace contextRef="#ctx0" brushRef="#br0" timeOffset="193693.9623">7885 13002 222 0,'33'0'129'0,"30"-10"-4"0,26-11-135 16,11-3 1 0,0 6-116-1,-4 4-6-15,-14 0 5 16</inkml:trace>
  <inkml:trace contextRef="#ctx0" brushRef="#br0" timeOffset="194323.9686">9488 12272 149 0,'4'0'102'31,"8"4"-7"-31,6 27-76 0,8 6 2 16,3 12 4-1,1 13 2 1,-4-6-6-16,0-1 2 16,-8-7-12-1,-3-9 1 1,-7-19-10-16,-1 1 2 15,-3-15-4-15,3-6 0 16,0-3 0 0,11-31 0-16,5-15 0 15,3-30 0 1,-7 4 0-16,-2-9 0 15,-5 18 0 1,-4 3 0-16,0 29-101 16,2 13-2-16,9 11-38 31,3 10-9-31</inkml:trace>
  <inkml:trace contextRef="#ctx0" brushRef="#br0" timeOffset="194593.9713">10085 12455 188 0,'0'7'130'16,"3"7"-6"-1,-3 11-100-15,4-1 1 16,-4 13-18 0,4-6 0-16,-4 4-5 15,4-10 2 1,-4-7-31-16,6-6 1 0,2 2-104 15,0-14-8 1,4-14 18 0</inkml:trace>
  <inkml:trace contextRef="#ctx0" brushRef="#br0" timeOffset="194763.973">10037 12241 215 0,'-4'0'110'15,"0"-4"-5"1,0 2-195-16,4 2-1 15,0 0-27 1,0 0-3-16</inkml:trace>
  <inkml:trace contextRef="#ctx0" brushRef="#br0" timeOffset="195093.9763">10277 12431 129 0,'3'17'117'0,"6"18"-9"15,-6 7-72 1,-3 13-2-1,0-3-15-15,0-21 0 0,0-4-1 32,4-20 0-32,3-7-12 15,8-3 1-15,15-28-7 16,-1 2 0-1,0 3-3-15,-1 5 2 0,-6 7-1 32,-4 14 1-32,-3 7 0 15,10 21 1 1,1-2 1-16,7 3 1 15,1-9-59 1,8 5 0-16,1-7-77 16,9-12-10-16,4-6 61 15</inkml:trace>
  <inkml:trace contextRef="#ctx0" brushRef="#br0" timeOffset="195373.9791">10811 12383 223 0,'18'0'134'15,"30"0"-5"-15,34-3-118 16,18-11 0 0,-1-1-10-1,5-2 1-15,-29 6-35 16,-23 1 2-1,-30 10-100-15,-11 0-7 0,-11 0 23 32</inkml:trace>
  <inkml:trace contextRef="#ctx0" brushRef="#br0" timeOffset="196453.9899">11581 12064 181 0,'-4'-7'108'0,"1"4"-5"15,0-4-106 1,3 7 0-16,3 7 5 15,23 21 1 1,11 13 10 0,7 15 1-16,-3 6 2 15,-1 0 0 1,-6 1-4-16,-8-5 1 0,0-17-3 31,-12-13 1-31,-5-10-4 16,-3-18 1-16,2-4-8 15,3-34 0 1,7-24 0-1,5-24 0-15,2-5 0 16,-2 2 0-16,-4 16 0 16,-6 17 0-1,-1 22-68-15,-1 13 1 16,1 18-67-1,2 3-13-15,20 10 74 16</inkml:trace>
  <inkml:trace contextRef="#ctx0" brushRef="#br0" timeOffset="196683.9922">12144 12390 219 0,'0'0'133'16,"33"0"-3"-1,27 0-116-15,20-4 1 16,25-2-17 0,-9-2 1-16,-7 4-83 0,-15 4-2 15,-18 0-50 1,-19 0-14-1,-34 8 98-15</inkml:trace>
  <inkml:trace contextRef="#ctx0" brushRef="#br0" timeOffset="197253.9979">9856 12998 130 0,'-8'4'105'16,"0"6"-6"-1,8 4-57-15,26-7 0 0,70-4-7 31,79-3 0-31,84-17-24 16,67-10 1-16,44-8-12 16,8 7 0-1,-30 0 0-15,-37 5 0 0,-60 9-16 31,-50 3 1-31,-53 11-96 16,-55 0-4-16,-49 18-13 16</inkml:trace>
  <inkml:trace contextRef="#ctx0" brushRef="#br0" timeOffset="198134.0067">10996 13338 178 0,'0'-8'107'0,"-4"2"-6"16,4 2-104-1,0 4-1-15,0 14 8 16,12 17-1 0,6 22 10-16,8 1 0 0,-4 5-1 31,-3 0 0-31,-4-14-6 15,-8 0 1-15,-4-14-12 16,0-7 1 0,-3-13-96-16,0-11-2 15,0-8-22 1</inkml:trace>
  <inkml:trace contextRef="#ctx0" brushRef="#br0" timeOffset="198654.0119">10817 13392 142 0,'0'-6'105'15,"0"-11"-6"-15,16-1-74 16,24-9 1-1,24 3-6-15,17-5 1 16,15 12-15 0,-7 10 2-1,-11 7-10-15,-18 7 1 0,-16 18 3 31,-25 10 0-31,-19 2 3 0,-4 4 1 16,-26-9-3 0,-18-8 0-1,-1-7-1-15,-6-13 0 16,14-4-3-1,8 0 0-15,14 0 0 16,11 0 1 0,8 0 10-16,27 3 1 15,21 11-2 1,8 4 1-16,3 3-10 15,-4 13 0 1,-13 4 0-16,-9 6 0 16,-12 16 0-16,-9-5 0 15,-5-6-24 1,2-12 2-16,-6-1-108 15,0-19-7 1,5-17 13-16</inkml:trace>
  <inkml:trace contextRef="#ctx0" brushRef="#br0" timeOffset="198894.0143">11677 13631 186 0,'4'8'127'16,"0"6"-7"-16,6 9-94 16,-1 9 1-1,-3-2-17 1,1 6 1-16,-2-5-21 15,2 0-1-15,1-3-119 16,3-21-4-16,3-12-1 16</inkml:trace>
  <inkml:trace contextRef="#ctx0" brushRef="#br0" timeOffset="199054.0159">11704 13330 241 0,'0'0'118'0,"0"0"-2"15,0 0-188 1,0 0-2-16,0 4-49 15,6 6-9 1,17-3 69-16</inkml:trace>
  <inkml:trace contextRef="#ctx0" brushRef="#br0" timeOffset="199564.021">14092 12755 148 0,'0'0'111'0,"0"0"-7"16,0 0-73-1,31 0-2-15,20 0-13 16,19 0 0-1,8 0-15-15,14 0 0 16,-13 0-53-16,-13 0-1 16,-15 0-67-1,-13 0-11-15,-24 4 55 31</inkml:trace>
  <inkml:trace contextRef="#ctx0" brushRef="#br0" timeOffset="199734.0227">14107 12998 204 0,'30'0'130'0,"29"0"-7"16,34-10-110 0,21-7 0-16,9 0-71 31,-1 2-2-31,0 13-66 15,-11-6-15-15,1 1 67 16</inkml:trace>
  <inkml:trace contextRef="#ctx0" brushRef="#br0" timeOffset="200454.0299">16010 12061 169 0,'0'0'100'15,"4"0"-6"1,0 0-91-16,11 17 2 16,4 15 12-1,4 9 0-15,2 17 1 16,4 12 0-1,0 2-5-15,-6 5 0 16,-5-18 0-16,-3-14 1 16,-2-11-6-1,-7-20 1-15,9-14-9 16,4-14 0-1,7-38 0-15,7-14 0 16,-7-14 0 0,3 1 0-16,-10 11 0 31,-9 12 0-31,-5 14-15 0,-5 15 1 15,0 16-116 1,0 8-3-16,0 3-2 16</inkml:trace>
  <inkml:trace contextRef="#ctx0" brushRef="#br0" timeOffset="200674.0321">16703 12410 212 0,'0'4'130'15,"0"-1"-5"1,0 8-112-16,0 7 0 0,0 1-14 31,0 3 1-31,0-5-86 16,0-3-3-16,7-7-43 15,1-7-12 1,3-38 103-16</inkml:trace>
  <inkml:trace contextRef="#ctx0" brushRef="#br0" timeOffset="201094.0363">16899 12337 157 0,'0'18'120'0,"0"13"-8"15,0 7-72 1,0-7 0 0,0-10-20-16,0-18 2 0,11-3-22 31,9-19 0-31,-2-7-2 0,7 2 1 15,-5 11 1 1,-6 9 0 0,15 4 1-16,9 17 1 15,9 11-2 1,6 3 0-1,6 1-49-15,-7-8 1 0,-11 3-84 16,-16-6-10 0,-14-3 46-16</inkml:trace>
  <inkml:trace contextRef="#ctx0" brushRef="#br0" timeOffset="201314.0385">16077 12804 227 0,'26'0'133'16,"47"0"-3"-16,51 0-120 15,42-3 1 1,34-14-40-1,4 3 1-15,0-1-102 16,-26 13-8-16,-31-2 20 16</inkml:trace>
  <inkml:trace contextRef="#ctx0" brushRef="#br0" timeOffset="201724.0426">16418 13119 173 0,'-8'18'132'0,"1"17"-9"15,0 13-90-15,4 11 0 16,3 3-25 0,0-7 1-16,0-3-9 15,0-7 0 1,3-11 0-16,1-12 0 15,-1-8-25 1,4-14 1-16,1 0-106 16,-4-29-7-16,0-22 15 15</inkml:trace>
  <inkml:trace contextRef="#ctx0" brushRef="#br0" timeOffset="202064.046">16251 13203 159 0,'0'-4'116'0,"0"1"-6"16,30 0-83-1,22-5 1 1,33-2-17-16,4 14 1 0,-3-4-13 31,-20 10 0-31,-29 6 1 0,-26 6 1 16,-11 9 2-1,-37-4 1 1,-11-3-1-16,-7-7 1 16,9-2-1-1,18-8 1 1,11 0 3-16,17 0 1 15,23 6-2-15,33 16 1 16,19-3-7 0,-6 3 0-16,-6 5-29 15,-7-2 1 1,-7-2-102-16,-17 2-8 15,-9-12 20 1</inkml:trace>
  <inkml:trace contextRef="#ctx0" brushRef="#br0" timeOffset="202454.0499">17096 13518 247 0,'0'0'134'0,"3"0"-4"0,2 0-130 15,-2 9 0 1,1 5 0 0,-4 4 0-16,3-4 0 15,1 0 0 1,-1-4-121-16,3-7-3 0,0-3-21 31</inkml:trace>
  <inkml:trace contextRef="#ctx0" brushRef="#br0" timeOffset="202814.0535">17078 13279 247 0,'0'-4'133'16,"0"0"-6"-1,0 1-191-15,0 3-1 0,15 0-68 32,10 0-12-32,8 0 69 0</inkml:trace>
  <inkml:trace contextRef="#ctx0" brushRef="#br0" timeOffset="203234.0577">16685 12002 247 0,'0'0'134'16,"0"-4"-4"-16,0 4-191 15,0 0 2-15,14 0-75 16,20 4-10-1,-1-4 61 1</inkml:trace>
  <inkml:trace contextRef="#ctx0" brushRef="#br0" timeOffset="207954.1049">12562 4435 135 0,'0'-3'103'15,"0"0"-7"-15,0-1-80 16,-10-7 0-1,-20 8-11-15,-26-1-1 16,-24 4-1 0,-29 0 0-1,-24 0 3-15,-4 10-1 16,1-2-2-1,13 2 0 1,23-3-10-16,33-3 0 0,29-1-82 16,28 1-4-1,10-4-16-15</inkml:trace>
  <inkml:trace contextRef="#ctx0" brushRef="#br0" timeOffset="208314.1085">11641 4331 148 0,'-4'0'105'16,"-22"7"-8"-16,-11 14-79 15,-15 13 1-15,-4 12-9 16,1-2 1-1,21-2 4 1,16-4 1-16,18-14 1 16,30-7 1-16,33 9-61 31,14-10 0-31,8 5-83 0,-4-4-12 15,-10-3 50 1</inkml:trace>
  <inkml:trace contextRef="#ctx0" brushRef="#br0" timeOffset="209827.1239">12722 5096 130 0,'0'-10'116'15,"4"-8"-9"-15,-4-6-64 16,0 0-1 0,0 7-25-1,0 2 0-15,0 13-14 16,-8 2 0-16,0 6 4 15,6 26 0-15,-3 12 0 16,5 1 0 0,0 4-5-1,11-4 1-15,8-14-3 16,10-10 0-1,5-4-99 1,2-14-2-16,2-3-39 16,-5-37-11-1</inkml:trace>
  <inkml:trace contextRef="#ctx0" brushRef="#br0" timeOffset="209927.1249">12692 4730 155 0,'0'0'0'0,"0"0"0"16,0 0-104-1</inkml:trace>
  <inkml:trace contextRef="#ctx0" brushRef="#br0" timeOffset="210527.1309">13096 5061 172 0,'-4'0'128'16,"4"0"-8"-1,0 0-92-15,0 0 0 16,26-3-22-1,8-1 1-15,6 1-7 16,1 3 0 0,-8 0-2-16,-10 3 1 15,-16 15 2-15,-7 6 1 16,0 4 4-1,-10 3 0-15,-10-4-2 32,9 2 2-32,11-12-6 0,0-7 0 15,31-3 0 1,16-4 0-16,9-3-9 15,-1 0 1-15,-4 0-121 32,-5 0-5-32,-6 0-6 0</inkml:trace>
  <inkml:trace contextRef="#ctx0" brushRef="#br0" timeOffset="211957.1452">6921 15102 152 0,'0'-4'107'0,"0"1"-7"16,0-1-90-1,-3 4 0-15,-4 0 0 16,-4 14-1-16,4 25 8 31,-1 5 1-31,8 16-2 0,0 5 0 16,11-3-1-1,11-3 0 1,8-10-8-16,14-16 2 15,3-15-9 1,2-11 0 0,-4-7-31-16,-5-11 1 0,-6-22-101 15,3-26-7 1,-15-13 22-16</inkml:trace>
  <inkml:trace contextRef="#ctx0" brushRef="#br0" timeOffset="212087.1465">6963 14825 190 0,'-4'-3'102'15,"-3"3"-5"-15,3-4-203 16,4 4-7 0,6-6 2-16</inkml:trace>
  <inkml:trace contextRef="#ctx0" brushRef="#br0" timeOffset="212607.1517">7659 15371 161 0,'0'0'110'0,"0"0"-6"0,0 0-83 31,0 0-1-31,22 0-8 15,11 0 0-15,8-2-13 16,8-1 1 0,-9 3-5-16,-18 0 1 0,-6 9 12 31,-13 16-2-31,-3 13 10 15,-3-3 1 1,-13-4-7-16,9-7 0 16,2-7-6-1,5-7 0-15,16-3-10 16,25-3-1-16,15-4-123 15,10 0-3 1,8-18-6-16</inkml:trace>
  <inkml:trace contextRef="#ctx0" brushRef="#br0" timeOffset="213047.1561">8704 15054 170 0,'0'3'116'0,"0"1"-7"16,0 6-87-1,21-3 1-15,31 3-9 16,19-3 0-16,6-4-14 15,5-3 1 1,-7 0-79-16,-17 0-3 16,-2 0-45-1,-30 4-12-15,-26-4 92 16</inkml:trace>
  <inkml:trace contextRef="#ctx0" brushRef="#br0" timeOffset="213207.1577">8859 15327 247 0,'29'0'134'16,"23"-4"-4"-16,27-10-146 16,6 1 2-16,7 3-116 31,-11 3-5-31,-14 7 2 15</inkml:trace>
  <inkml:trace contextRef="#ctx0" brushRef="#br0" timeOffset="213929.1669">10329 14815 195 0,'0'0'98'16,"0"0"-3"0,8 0-94-1,14 21 0-15,7 20 28 16,8 11 1-16,4 14-8 15,0-7 1 1,-11-4-15-16,-12-17 1 16,-7-17-9-1,3-21 0-15,2-10 0 16,-1-29 0-1,3-19 0-15,2-5 0 16,-7-2 0 0,-2 2 0-16,-3 15-77 15,3 13-1 1,3 18-57-16,9 10-13 15,7 7 86-15</inkml:trace>
  <inkml:trace contextRef="#ctx0" brushRef="#br0" timeOffset="214249.1701">10981 15161 180 0,'0'7'124'16,"0"7"-8"-16,0 6-86 0,0 1 0 15,23-7-15 1,13-3 1 0,16-11-16-16,-4-15 0 15,-3-9 0 1,-16-7 0-1,-21 4 0-15,-8 2 0 0,-4 4 0 32,-18 4 0-32,-19 11 0 0,3 6 0 15,-2 0-44 1,15 9 2-1,13 5-90-15,12-3-9 16,26-11 39 0</inkml:trace>
  <inkml:trace contextRef="#ctx0" brushRef="#br0" timeOffset="215051.1783">11689 14861 172 0,'0'0'134'0,"-4"0"-8"15,4-4-93-15,0 0 1 16,10 1-29-1,35-4 2-15,25-4-7 16,20 1 0 0,2 3 0-1,-7 0 0-15,-18 7-12 16,-15 0 1-16,-23 0-75 15,-13 0-3-15,-9 4-38 16,-7 2-11 0,0-6 90-1</inkml:trace>
  <inkml:trace contextRef="#ctx0" brushRef="#br0" timeOffset="216331.1911">10329 15441 154 0,'-11'0'105'15,"4"0"-7"1,-4 0-84-16,11 0 0 15,0 0-2 1,37 0 0-16,32 0 3 16,39 3 0-16,49-3 5 15,42 0 1 1,38 0-8-16,33 0 1 15,23 0-13 1,3 0 2-16,0 0-3 16,-10-6 0-1,-27 0 0-15,-33-2 0 31,-36 1-105-31,-44-3-1 0,-37-4-36 16,-35-4-9 0</inkml:trace>
  <inkml:trace contextRef="#ctx0" brushRef="#br0" timeOffset="218592.2147">12663 14621 202 0,'0'-3'117'0,"0"-1"-4"15,0 4-109 1,0 0 1-16,11 14 4 15,11 20 1-15,4 8 6 16,-7 11 0 0,2-6-7-16,-2 2 1 15,-8-15-10 1,-3-13 0-16,2-13 0 15,5-8 0 1,8-32 0-16,6-16 0 16,4-15 0-1,5 1 0-15,-9 3 0 16,4 4 0-1,-10 16-130-15,-8 15-4 16,-1 11-13 0</inkml:trace>
  <inkml:trace contextRef="#ctx0" brushRef="#br0" timeOffset="218792.2167">12941 14857 240 0,'0'0'133'31,"17"0"-4"-31,33 0-125 16,19-4 1 0,13-6-32-16,3-4 2 15,-7 7-105 1,-15 0-7-16,-26 7 15 15</inkml:trace>
  <inkml:trace contextRef="#ctx0" brushRef="#br0" timeOffset="220042.2292">11508 15708 179 0,'0'0'126'31,"0"0"-8"-31,0 10-88 0,0 21 1 16,0 11-18 0,0 6 1-16,-5 14-14 31,2-7 0-31,-1-3 0 15,0 1 0-15,4-12 0 16,0-13 0 0,0-18-38-16,0-10 3 0,0 0-97 31,8-21-8-31,0-21 31 15</inkml:trace>
  <inkml:trace contextRef="#ctx0" brushRef="#br0" timeOffset="220502.2338">11381 15759 178 0,'0'-6'126'16,"14"-6"-7"-1,31-4-95-15,11 3 1 16,10 5-20 0,6 8 1-16,-17 0-8 15,-7 25 1-15,-15 2 2 16,-14 4 1-1,-16 3 6-15,-3 2 0 16,-22-2-3 0,-11-10 2-1,-4-14-7-15,-1-2 0 16,5-8 0-1,11 0 0-15,11 0 0 0,11 0 0 16,0 0 0 0,22 9 0-1,15 12 0-15,0 7 0 16,0 7 0-1,-4 9 0 1,-9 2-46-16,-7-5 2 16,-6 1-88-1,-3-11-9-15,-1-21 41 16</inkml:trace>
  <inkml:trace contextRef="#ctx0" brushRef="#br0" timeOffset="221012.2389">12048 16105 158 0,'0'18'128'0,"4"3"-9"0,-1 16-80 31,0 5 1-31,-3-8-27 0,0-3 1 15,0-13-14 1,0-8 0-16,0-10 0 16,0 0 0-16,0-14 0 31,-3-13 0-31,-8-15 0 15,-4-6 0 1,0-1 0-16,1 8 0 0,6 4 0 31,5 8 0-31,3 5 0 16,0 10 0-16,11 11 0 15,14-4 0 1,8 7 0-16,13 0 0 0,-2 0 0 31,4 0 0-31,0 0-21 16,-15 0 1-16,-6 0-110 15,-8 0-6 1,-13 0 9 0</inkml:trace>
  <inkml:trace contextRef="#ctx0" brushRef="#br0" timeOffset="221172.2405">12070 16140 247 0,'0'0'134'15,"4"0"-4"1,30 0-138-16,6-7 1 15,26-7-123-15,1-3-3 32,10-8-7-32</inkml:trace>
  <inkml:trace contextRef="#ctx0" brushRef="#br0" timeOffset="222882.2576">11907 16133 64 0,'-3'3'99'15,"-1"1"-5"1,-4-4-34-16,5 0 0 15,-5 0-30 1,8 0-1-16,0 4-15 16,19-1 0-1,18-3-6-15,11 3 0 16,11-3-16-1,5 0 0-15,-10 0-115 16,2 0-5 0,-12 0-3-16</inkml:trace>
  <inkml:trace contextRef="#ctx0" brushRef="#br0" timeOffset="223812.2669">14362 14929 196 0,'0'0'117'16,"0"-3"-6"-16,0 3-96 15,16 0 1-15,13 0-2 16,19 0 1 0,0 3-12-16,11 1 0 15,-11-1-32-15,-7-3 0 16,-7 0-97-1,-16 4-9 1,-7-4 23-16</inkml:trace>
  <inkml:trace contextRef="#ctx0" brushRef="#br0" timeOffset="224012.2689">14433 15168 211 0,'4'2'134'0,"25"6"-5"15,15-4-113 1,15-2 1-16,20 2-42 16,-1-4 0-1,-8 4-105-15,-4-1-8 16,-6-3 18-16</inkml:trace>
  <inkml:trace contextRef="#ctx0" brushRef="#br0" timeOffset="224652.2753">15874 14662 182 0,'0'0'118'16,"0"0"-7"-16,11 25-92 16,14 10 1-1,9 9-1-15,-1 8 0 16,0 0-10-1,-10-14 1-15,-4-6-9 16,-5-15 2 0,1-11-3-16,-7-6 0 15,13-13 0-15,2-21 0 16,-5-15 0-1,-3-14 0-15,0 5 0 16,-7 3 0 0,-1 6-28-16,0 14 2 15,8 17-104 1,-6 9-8-1,5 9 18-15</inkml:trace>
  <inkml:trace contextRef="#ctx0" brushRef="#br0" timeOffset="224942.2782">16400 14904 188 0,'7'8'138'0,"8"-2"-8"0,11-2-103 16,15-4 1-1,-3 0-28 1,-3-14 0-16,-8-3 0 16,-13-4 0-1,-14 4 0-15,0 0 0 16,-22 3 0-1,-11 14 0-15,-5 0-26 16,-2 10 1 0,6 15-105-16,16 5-7 15,10 1 15-15</inkml:trace>
  <inkml:trace contextRef="#ctx0" brushRef="#br0" timeOffset="225232.2811">15910 15141 247 0,'31'0'134'0,"34"0"-4"31,44 0-130-31,27 0 0 16,13 3-37-16,-1-6 1 15,-21 3-95 1,-17 0-9-16,-25 0 31 16</inkml:trace>
  <inkml:trace contextRef="#ctx0" brushRef="#br0" timeOffset="225662.2854">16070 15538 165 0,'-4'0'125'31,"4"10"-7"-31,0 25-84 0,-4 16 0 16,4 15-20-1,-3 0 0 1,3 7-11-16,0-11 1 0,0-9-11 31,0-16 2-31,0-16-54 0,0-11 0 16,0-10-69-1,0-17-11 1,0-25 56-16</inkml:trace>
  <inkml:trace contextRef="#ctx0" brushRef="#br0" timeOffset="226042.2892">15829 15586 166 0,'15'-7'122'0,"30"-3"-7"15,25-4-94 1,19 0 1-16,7 11-21 15,-13 3 0-15,-17 10-6 16,-22 15 1 0,-15 6 6-16,-20 3 0 15,-9-6 8 1,-34 0 0-16,-7-10-2 15,-11-12 0 1,3-3 1 0,8-3 0-16,12 0-3 15,10 0 2-15,9 0-8 16,10 0 0-16,26 0 0 15,10 24 0 1,5 8-17 0,7 12 1-16,-3 1-114 15,-4 1-5 1,7-4 4-1</inkml:trace>
  <inkml:trace contextRef="#ctx0" brushRef="#br0" timeOffset="227012.2989">16733 15950 116 0,'8'6'106'15,"-1"8"-7"-15,0 4-61 16,8-4 3-16,0 6-9 31,-7-6 1-31,-2-4-14 0,-2-6 0 16,-4 0-16-1,0-4 2-15,0-4-5 16,0-20 0-1,0-14 0 1,-14-10 0-16,-9 2 0 16,8 2 0-16,0 5 0 15,5 5 0-15,2 13 0 31,5 10 0-31,3 4 0 16,0 4 0-16,3-1 0 16,27 4 0-1,7-2-9 1,5 2 2-16,5 0-99 15,-3 0-4-15,4 0-26 16,-11-4-7-16</inkml:trace>
  <inkml:trace contextRef="#ctx0" brushRef="#br0" timeOffset="227252.3013">16610 15936 245 0,'12'0'133'15,"25"0"-4"-15,22-7-144 16,8 3 0-1,3 4-115-15,-3 0-5 32,-8-2 4-32</inkml:trace>
  <inkml:trace contextRef="#ctx0" brushRef="#br0" timeOffset="233522.364">17899 7124 181 0,'0'0'109'0,"4"0"-6"0,-4 0-95 31,0 21 1-31,0 16 7 0,0 12 0 16,0 10-6-1,0 0 1 1,0-5-7-16,0-5 1 15,0-11-27 1,0-14 0 0,0-10-101-16,0-14-8 15,4-10 19-15</inkml:trace>
  <inkml:trace contextRef="#ctx0" brushRef="#br0" timeOffset="233762.3664">18148 7214 159 0,'0'0'108'16,"-15"3"-9"-16,-19 18-84 15,-10 11 0-15,-7-3-5 32,2 3 1-32,12-7 10 0,15-4-1 15,22-5 1 1,3 6 0-16,34-5-16 15,23 0 1 1,6 0-52 0,0 0 1-16,-9 4-87 15,-16-4-9-15,-12-6 42 16</inkml:trace>
  <inkml:trace contextRef="#ctx0" brushRef="#br0" timeOffset="234162.3704">18599 7172 176 0,'0'0'103'16,"0"-4"-6"-16,-10 4-94 15,-17 7 2-15,-13 21 11 16,3 10 1 0,-7 7 5-16,10 0 1 15,12-7-6 1,22-4 1-16,7-5-12 31,34-12 2-31,11-3-32 0,-4-4 1 16,4-2-107-1,-15-8-7-15,-4 0 14 16</inkml:trace>
  <inkml:trace contextRef="#ctx0" brushRef="#br0" timeOffset="234442.3732">18813 7127 239 0,'6'0'132'16,"-6"0"-5"-1,0 0-123-15,0 27 0 0,-12 15-2 31,-14 14 1-31,4 3-3 0,4-8 0 32,14-2 0-32,4-18 0 15,36-10 0 1,32-11 0-16,16-2-7 15,1-6 1-15,-3-2-123 16,-8 0-5 0,-18-2-7-16</inkml:trace>
  <inkml:trace contextRef="#ctx0" brushRef="#br0" timeOffset="240092.4297">18033 12092 121 0,'0'0'89'16,"11"0"-6"-1,30-10-64-15,15-4 0 16,16-7-1-16,11 4 2 15,-1 6-15 1,-12 4 0-16,-15 7-4 16,-14 4 2-1,-11 19-1-15,-12 23 0 16,1 24 0-1,-8 20 1-15,4 37 1 32,-1 22 0-32,2 30-1 0,-5 15 1 15,-4 17 0 1,-7 14 1-16,0 4 11 15,-11-4 0-15,-4-18 6 32,3-13 0-32,6-14-13 0,2-13 1 15,4-12-10 1,0-10 0-16,0-6 0 15,0-12 0 1,0-9 0 0,10-21 0-16,10-10 0 15,-9-18 0 1,-1-18 0-16,1-16 0 0,-3-11 0 31,-1-7 0-31,-3-9 0 16,-4-1 0-16,0-4 0 15,-8-3 0 1,-28 4 0-16,-34 3 0 0,-27 2 0 31,-14 6 0-31,-15 2-57 16,22-7 1-1,8-6-77-15,25-8-11 16,23-30 58-1</inkml:trace>
  <inkml:trace contextRef="#ctx0" brushRef="#br0" timeOffset="241811.4477">20062 12954 205 0,'0'0'116'0,"0"0"-6"15,4 0-106 1,0 10 1-1,8 14 10-15,-2 14 1 16,5 8-2 0,3-2 1-1,1 2-10-15,-4-3 1 16,0-4-6-1,-1-8 0-15,-3-6 0 16,-3-5 0-16,-4-6 0 16,-1-7 0-1,1-7 0-15,11-7 0 16,11-30 0-1,4-19 0-15,14-17 0 16,-7-3 0 0,0 7 0-16,-14 14 0 15,-9 12-130 1,-3 19-4-16,5 14-13 15</inkml:trace>
  <inkml:trace contextRef="#ctx0" brushRef="#br0" timeOffset="250529.5392">20644 13358 144 0,'0'-7'115'16,"0"0"-8"-1,0 1-78-15,0-6-1 16,0 6-25 0,0 2 1-16,-11 4-7 15,4 4 0-15,-5 20 4 16,1 7 1-1,11 8 11-15,0-5 1 16,8-6 6 0,21-8 0-16,5-12-12 15,-6-8 1 1,3-4-9-16,-13-20 0 15,-6 0 0 1,-12 0 0 0,0 2 0-16,-12 5 0 0,-9 3-60 31,-2 11 1-31,1 3-75 0,3 3-10 15,8 11 61 1</inkml:trace>
  <inkml:trace contextRef="#ctx0" brushRef="#br0" timeOffset="251049.5444">19814 13926 224 0,'0'0'131'15,"0"0"-5"-15,16 0-116 16,42 0 1-16,46 0-7 31,48 0 1-31,26 0-5 16,3-4 0-16,-22 4 0 15,-28-3 0-15,-35 3-22 16,-38 0 2 0,-25 0-110-1,-28 3-6-15,-12 11 9 16</inkml:trace>
  <inkml:trace contextRef="#ctx0" brushRef="#br0" timeOffset="251779.5517">19885 14347 247 0,'0'0'132'31,"0"0"-6"-31,0 0-128 0,0 0 0 31,0 4 4-31,18 17 0 16,5 14 0 0,2 9 2-16,2 5-4 15,-2-8 0-15,-6 1 0 16,-4-11 0-1,-5 5 0-15,5-13 0 16,-7-5 0 0,-4-8 0-16,0-7 0 15,-4 1 0 1,0-4 0-16,4 0 0 15,-4 3 0-15,7-3 0 16,3-7 0 0,5-21 0-16,18-16 0 31,-2-16 0-31,-2-1 0 0,-6-9 0 15,-9 8 0 1,-2 6 0-16,-9 12 0 16,1 16 0-1,-1 14-59 1,-3 11 2-16,0 3-76 0,4 24-12 15,0 7 60 1</inkml:trace>
  <inkml:trace contextRef="#ctx0" brushRef="#br0" timeOffset="252269.5566">20437 14583 241 0,'0'0'133'16,"0"0"-4"-1,0 4-126-15,0 2 2 16,0 5-5-16,0 6 0 15,0 4 0 1,0-7 0 0,0 3 0-16,3-3 0 15,1-4 0 1,-4 1 0-1,3-4-91-15,-3-4-1 0,4-3-47 32,0 0-11-32,0-10 111 0</inkml:trace>
  <inkml:trace contextRef="#ctx0" brushRef="#br0" timeOffset="252589.5598">20447 14382 247 0,'0'-3'134'0,"0"-4"-4"16,-3 0-130-1,3 4 0-15,-4 0-19 16,4 3 2-16,0 0-113 31,0 0-5-31,11 0 5 0</inkml:trace>
  <inkml:trace contextRef="#ctx0" brushRef="#br0" timeOffset="254499.5789">20655 14507 87 0,'0'0'89'0,"0"4"-6"15,0-1-37 1,0 4-2-16,0 4-5 16,0 5-2-1,4 2-18-15,-4 3 1 16,0-1-7-1,0 5 1-15,0-7-7 16,0-6 0 0,0-1-5-16,0-8 2 15,0 0-4-15,0-3 0 16,0 0 0-1,3 0 0-15,1-6 0 16,4-17 0 0,7-13 0-1,-2-2 0-15,3 3 0 16,3 8 0-16,-9 6 0 15,2 11 0-15,-6 10 0 16,7 0 0 0,-6 10 0-1,4 14 0-15,4 7 0 16,0 4 0-1,-1-4 0 1,5-3 0-16,3-11 0 16,4-3 0-1,0-8 0-15,3-2 0 0,5-4-130 16,-8 0-4-1,-8-4-13 1</inkml:trace>
  <inkml:trace contextRef="#ctx0" brushRef="#br0" timeOffset="255149.5854">21596 13815 213 0,'0'0'135'16,"0"0"-5"0,0 0-114-16,0 0 1 15,26 0-17-15,18 0 0 16,8 0 0-1,-4 0 0-15,-3 0 0 16,-11 3 0 0,-9 1 0-16,-15-1 0 15,6 1-19 1,-13-4 2-16,9 3-84 15,-12-3-2-15,0 0-21 32,0 0-7-32</inkml:trace>
  <inkml:trace contextRef="#ctx0" brushRef="#br0" timeOffset="255479.5887">21574 14019 247 0,'14'0'134'15,"20"0"-4"1,32 3-130-1,5-3 0-15,0 0 0 16,-13 4 0 0,-2-4 0-16,-26 0 0 0,-16 4 0 15,-3-4 0 1,-7 0 0-1,-4 0 0-15,4 0-11 16,-4 0 2 0,0 0-121-16,0 3-3 15,0 0-6 1</inkml:trace>
  <inkml:trace contextRef="#ctx0" brushRef="#br0" timeOffset="257389.6078">23207 12804 146 0,'0'0'92'15,"0"0"-5"1,0 0-71-16,0 12 0 16,0 19 14-1,0 13-2-15,0 12-14 16,-4 6 0-1,0-11-10-15,1-6 1 16,-1-6-4 0,-3-15 1-16,7-13-48 15,0-9-1-15,0-2-72 16,0-13-11-1,0-18 47-15</inkml:trace>
  <inkml:trace contextRef="#ctx0" brushRef="#br0" timeOffset="257899.6129">23074 12874 110 0,'0'0'110'15,"0"0"-8"1,0 0-64-16,0-3 3 16,0 3-24-1,0-7 1-15,11 2-4 16,7-1 0-16,12-4-5 15,6 6 1 1,13 4-9-16,3 0 0 16,-7 8-4-1,-12 9 1-15,-7 7 0 16,-12 0 1-1,-10 1 1-15,-4 9 1 16,-7-10 0 0,-19-3 0-16,-7-8-1 15,-1-6 1-15,2-7-8 16,8 0 0-1,6 4 5 1,18 2 1-16,0 8 10 16,33 10 0-16,8 8-5 31,3 6 0-31,-2-3-14 0,-9-1 1 15,-15 4-79 1,-3-14-3-16,-15-2-35 16,0-13-8-1</inkml:trace>
  <inkml:trace contextRef="#ctx0" brushRef="#br0" timeOffset="258669.6206">23633 13289 135 0,'0'4'117'0,"0"6"-9"15,3 7-70 1,6 4-2 0,-6 0-15-16,8 9 0 15,-4-4-8 1,-3-6 1-16,-4-6-11 15,4-4 2 1,-4-3-5-16,4-4 0 16,-4 1 0-1,0-4 0-15,0 0 0 16,0-11 0-1,7-12 0-15,-7-9 0 16,3-16 0 0,-3 10 0-16,4-3 0 15,-4 2 0-15,4 4 0 16,-4 22 0-1,0-2 0-15,0 9 0 16,0 3 0 0,0 3 0-16,0 0 0 15,0 0 0 1,10 0 0-1,17 0 0-15,-1 0-10 0,0 0 1 16,3 0-121 0,1 0-3-16,-4 0-6 15</inkml:trace>
  <inkml:trace contextRef="#ctx0" brushRef="#br0" timeOffset="259039.6243">23544 13338 235 0,'0'0'134'0,"19"0"-5"16,14 3-123 0,7 0 1-16,12 1-7 15,-18-1 0 1,3-3-56-16,-11 4 2 15,0-1-79-15,-5-3-11 16,-2 4 56 0</inkml:trace>
  <inkml:trace contextRef="#ctx0" brushRef="#br0" timeOffset="259839.6323">23118 13265 48 0,'0'-4'85'16,"0"1"-4"-16,0-4-28 15,0 0-2 1,0-7-17 0,0 11 1-16,0-1-13 15,0 1 0-15,0 3-7 16,0 0 0-16,0 0-7 15,0-3 0 1,0 3-7 0,4 0 0-16,-4 0 3 15,4 13 1 1,-1 18 2-16,-3 5 1 15,4 5-17-15,-4-4-1 16,4 9-120 0,-1-8-4-16,1-4-1 15</inkml:trace>
  <inkml:trace contextRef="#ctx0" brushRef="#br0" timeOffset="260219.6361">22899 13887 247 0,'45'0'134'32,"41"0"-4"-32,47 0-130 15,27 0 0 1,5 0-16-16,-20 0 1 15,-23 0-115-15,-40 0-5 16,-31 4 3 0</inkml:trace>
  <inkml:trace contextRef="#ctx0" brushRef="#br0" timeOffset="260579.6397">22966 14098 245 0,'0'18'133'16,"0"13"-4"0,0 22-128-1,8 8 2-15,-5 5-3 0,2 7 0 16,-2-15 0-1,-3-2 0-15,0-15 0 32,0-13 0-32,0-14-70 15,3-14 1-15,5 0-65 16,-1-35-14-1,1-13 77-15</inkml:trace>
  <inkml:trace contextRef="#ctx0" brushRef="#br0" timeOffset="261049.6444">22788 14206 236 0,'0'-6'134'0,"15"-12"-5"16,33 0-124-16,23 1 2 15,14 4-7 1,0 9 0-16,-3 4 0 16,-26 10 0-1,-9 18 0-15,-21 10 0 16,-18-7 0-1,-8 4 0-15,-19-3 0 16,-13-9 0 0,-17-5 0-1,1-12 0-15,-4-6 0 0,4 0 0 16,11-4 0-1,14-6 0 1,16 10 0-16,7 0 0 16,15 10 0-1,22 12 0 1,7 5 0-16,1 11 0 0,-4 0 0 15,-16 7 0 1,-10-7 0-16,-3-6 0 16,2-8-28-1,-10 1 1 1,-1-11-103-16,-3-12-8 15,0-2 19 1</inkml:trace>
  <inkml:trace contextRef="#ctx0" brushRef="#br0" timeOffset="261359.6475">23554 14497 247 0,'0'0'134'16,"0"3"-4"-16,0 4-130 15,0 7 0-15,0-1 0 32,0 8 0-32,6 0 0 0,-6 0 0 15,0-4-117 1,0 7-4-16,0-17-23 15</inkml:trace>
  <inkml:trace contextRef="#ctx0" brushRef="#br0" timeOffset="261499.6489">23596 14372 247 0,'0'0'118'16,"0"0"-3"-16,0-3-245 15,0 3-5 1,0-7 3-16</inkml:trace>
  <inkml:trace contextRef="#ctx0" brushRef="#br0" timeOffset="262239.6563">22244 13829 235 0,'0'0'134'16,"0"0"-5"0,0 0-123-1,15 0 1-15,14 0-52 16,15 0 1-1,12 0-88 1,7 0-9-16,-6-11 41 16</inkml:trace>
  <inkml:trace contextRef="#ctx0" brushRef="#br0" timeOffset="293196.9701">17248 8379 98 0,'0'-6'105'16,"0"-6"-8"-16,0 3-52 15,0 2 1-15,0 4-24 16,0-1 1 0,0 4-21-16,0 0 0 15,0 0 0 1,0 7 0-16,4 24 9 15,3 11 0 1,4-1 0-16,-8 4 1 16,2 0-5-1,-5-14 0-15,0-10-5 16,0-4 1-16,0-10-19 15,0-7 0 1,0 0-114-16,0 0-5 16,0 0 5-1</inkml:trace>
  <inkml:trace contextRef="#ctx0" brushRef="#br0" timeOffset="293746.9756">17544 8310 172 0,'4'0'120'16,"-4"14"-8"0,3 11-92-16,-3 16 1 15,0-4-13 1,0 1 1-16,0-13-8 15,0-4 0 1,0-7-41-16,0-14 1 16,0 0-28-1,0-28 1-15,0 1 55 16,-7-16 1-16,0 9 51 15,0 2 0 1,3 16-1-16,4 9 1 16,7 7-17-1,22 0 1-15,5 14-12 16,3 17 1-1,-4-3-2 1,0-4 1-16,-10-6-6 16,-4-12 2-16,-5-6-9 15,1-18 0-15,-4-12 0 16,-7-8 0-1,-4-3-9 1,0-2 1-16,0 8-121 16,0 15-5-1,0 2-6 1</inkml:trace>
  <inkml:trace contextRef="#ctx0" brushRef="#br0" timeOffset="294016.9783">18107 8240 214 0,'0'5'135'16,"0"-5"-5"-16,21 3-115 15,17-3 2 1,15 0-17-16,-2 0 0 16,12 0-38-1,-15 0 1-15,-15 0-94 16,-10 0-9-1,-19 0 32-15</inkml:trace>
  <inkml:trace contextRef="#ctx0" brushRef="#br0" timeOffset="294196.9801">18137 8407 216 0,'0'4'135'0,"11"-1"-5"0,19-3-116 31,5 0 2-31,7 0-20 0,2 0 1 15,-2 0-114 1,-5 0-5 0,-8 0-20-16</inkml:trace>
  <inkml:trace contextRef="#ctx0" brushRef="#br0" timeOffset="294506.9832">18511 8473 207 0,'11'4'136'15,"22"-1"-6"1,11-3-112-16,4 0 2 16,8-10-20-1,-12-21 0-15,-13-1 0 16,-13 1 0-1,-18-3 0-15,-26 10 0 16,-16 6 0 0,-12 14 0-1,-2 1-20-15,8 24 1 0,7 7-63 31,31-1-3-31,10 1-34 0,0-11-10 16,28-9 75 0</inkml:trace>
  <inkml:trace contextRef="#ctx0" brushRef="#br0" timeOffset="294996.9881">18955 8211 157 0,'0'9'121'16,"0"16"-9"-16,0 13-75 15,0 11 0-15,0-5-18 16,10-6 1 0,10-7-17-1,5-13 2-15,6-16-5 16,-2-2 0-1,4-12 0-15,-7-19 0 16,-8-5 0 0,-6-5 0-16,-12 6 0 15,0 1 0-15,0 16 0 16,0 12 0-1,0 6 0-15,-4 13 0 16,4 22 0 0,0 0 0-16,0 3 0 15,4 0 0 1,7-4 0-16,1-6 0 15,-5-11-14-15,0-3 1 16,4-11-117 0,7-3-4-1,1-13-1-15</inkml:trace>
  <inkml:trace contextRef="#ctx0" brushRef="#br0" timeOffset="295216.9903">19362 8189 211 0,'4'0'135'0,"8"4"-5"16,2 17-113-1,1 5 1 1,4 13-18-16,-8 6 0 16,3 0 0-1,5 0 0-15,-11 0 0 16,-1-14 0-1,-7-10-98-15,0-7-2 16,0-14-40 0,-19-25-10-16</inkml:trace>
  <inkml:trace contextRef="#ctx0" brushRef="#br0" timeOffset="295346.9916">19244 8165 247 0,'26'-4'134'16,"30"-3"-4"-16,29-3-130 15,0-3 0 1,-3-1-130-16,-16 4-4 15,-29-2-13 1</inkml:trace>
  <inkml:trace contextRef="#ctx0" brushRef="#br0" timeOffset="296617.0043">17066 9411 150 0,'0'0'97'16,"0"0"-5"-16,0 0-62 15,0 10 0-15,0 17 9 16,0 5 0-1,0 9-25-15,0 0 0 16,12-10-12 0,9-5 2-16,7-9-4 31,-4-7 0-31,6-7-79 0,1-3-1 15,-10-10-56 1,-6-32-12-16,-8-20 88 16</inkml:trace>
  <inkml:trace contextRef="#ctx0" brushRef="#br0" timeOffset="296737.0055">17104 9165 214 0,'0'0'54'31,"0"0"-1"-31,0 0-176 0,0 7-8 16,0 7 71-1</inkml:trace>
  <inkml:trace contextRef="#ctx0" brushRef="#br0" timeOffset="297217.0103">17596 9503 189 0,'0'0'132'0,"0"0"-9"15,0 18-105 1,0 13 0-16,0 0-13 15,0 5 0-15,3-2 3 32,-3-10 0-32,0 0-19 0,0-11-1 15,0-9-118 1,0-4-4-16,8 0-1 15</inkml:trace>
  <inkml:trace contextRef="#ctx0" brushRef="#br0" timeOffset="297417.0123">17727 9445 242 0,'21'0'133'15,"12"0"-4"1,19 0-126-16,0 0 1 0,-11-3-58 31,-1-1 2-31,-10 1-81 16,-19-8-10-1,-11-9 52-15</inkml:trace>
  <inkml:trace contextRef="#ctx0" brushRef="#br0" timeOffset="297657.0147">17841 9220 209 0,'0'7'135'15,"3"7"-5"-15,1 18-112 16,7 5 1 0,-8 15-19-16,1 7 0 15,-4-8 0 1,0 9 0-1,0-16 0-15,0-9 0 0,0-10-73 32,0-12 0-32,0-6-61 0,0-7-14 15,0-14 81 1</inkml:trace>
  <inkml:trace contextRef="#ctx0" brushRef="#br0" timeOffset="298107.0192">18262 9203 186 0,'0'0'126'15,"0"0"-7"-15,4 20-92 0,0 8 1 16,-4 11-16-1,0 10 1-15,0 12-13 16,0-5 0 0,0-5 0-1,0-2 0 1,0-18 0-16,19-11 0 0,10-8 0 15,4-12 0-15,1 0-130 32,3-22-4-32,-8-15-13 15</inkml:trace>
  <inkml:trace contextRef="#ctx0" brushRef="#br0" timeOffset="298277.0209">18289 9010 247 0,'0'-4'134'0,"-4"-4"-4"15,4 5-180 1,0 3 1-16,0 0-83 16,4 7-11-1,14 15 49-15</inkml:trace>
  <inkml:trace contextRef="#ctx0" brushRef="#br0" timeOffset="298697.0251">18618 9421 215 0,'0'0'122'15,"0"0"-6"1,23 0-107-16,6 0 0 0,8 0 0 31,-3 7 1-31,-5 10-5 0,-14 0 1 16,-15 18-2-1,-12 3 2 1,-24-4-6-16,2 2 0 15,9-9 0 1,14-6 0-16,11-7 0 16,25-8 0-1,20-6-70-15,14 0 1 16,0 0-65-1,-3-6-14-15,-12-12 77 16</inkml:trace>
  <inkml:trace contextRef="#ctx0" brushRef="#br0" timeOffset="299197.0301">19322 9276 244 0,'0'0'133'16,"25"0"-4"0,24 0-127-16,6 2 1 15,16 2-3-15,-1 0 0 16,-11 0-10-1,-11-1 2-15,-14-3-85 16,-12 0-2 0,-11 0-37-16,-11 0-9 15</inkml:trace>
  <inkml:trace contextRef="#ctx0" brushRef="#br0" timeOffset="299397.0321">19362 9431 247 0,'8'0'134'0,"29"0"-4"16,11 0-130 0,22 0 0-1,8 0 0-15,-7 0 0 0,-12 0-130 16,-7 0-4-1,-7 0-13-15</inkml:trace>
  <inkml:trace contextRef="#ctx0" brushRef="#br0" timeOffset="299827.0364">20340 9273 141 0,'0'0'117'0,"-10"0"-7"15,-13 5-66 1,-10 20-1-16,3 13-20 15,4 7 0-15,11 7-19 16,11-1 2 0,4-5-6-1,27-19 0-15,25-8 0 16,14-19 0-16,12 0 0 31,-1-25 0-31,-6-10 0 0,-22-10 0 16,-28 0 0-1,-21 0 0-15,-29 4 0 16,-38 6 0-16,-22 15-7 31,-11 8 2-31,11 12-124 16,22 0-5-1,33 4-8-15</inkml:trace>
  <inkml:trace contextRef="#ctx0" brushRef="#br0" timeOffset="300547.0436">18607 10444 184 0,'-11'0'121'15,"-3"0"-6"-15,-9 0-91 16,-3 29 1 0,12 2-9-16,6 14 0 15,8 3-12 1,8-2 2-16,28-5-6 15,8-14 0 1,12-13 0-16,-1-7 0 16,-3-7-120-1,-11-17-4-15,-15-31-21 16</inkml:trace>
  <inkml:trace contextRef="#ctx0" brushRef="#br0" timeOffset="300667.0448">18589 10151 204 0,'0'0'48'31,"0"0"-2"-31,10 0-165 0,13 3-9 16,10 7 77 0</inkml:trace>
  <inkml:trace contextRef="#ctx0" brushRef="#br0" timeOffset="300917.0473">19073 10559 243 0,'0'10'133'16,"0"11"-4"0,5 11-127-16,-5 6 2 0,3 10-4 31,-3 1 0-31,4-4-11 15,-4-14 2 1,4-11-121-16,6-17-3 16,10-6-6-1</inkml:trace>
  <inkml:trace contextRef="#ctx0" brushRef="#br0" timeOffset="301177.0499">19455 10424 209 0,'0'0'135'16,"-4"4"-5"-1,4-4-112-15,0 0 1 0,34 7-19 31,3-4 0-31,15-3 0 0,0 0 0 16,0 0-5 0,-11 0 2-1,-9 0-126-15,-13 0-4 16,-11-3-12-1</inkml:trace>
  <inkml:trace contextRef="#ctx0" brushRef="#br0" timeOffset="301347.0516">19451 10622 247 0,'19'0'134'0,"22"0"-4"16,13 0-130-1,7-8 0-15,9 5-130 16,0 3-4-16,-6 0-13 15</inkml:trace>
  <inkml:trace contextRef="#ctx0" brushRef="#br0" timeOffset="301737.0555">20355 10569 247 0,'30'0'134'15,"25"-4"-4"1,27-2-130-16,-5-2 0 0,-2 6-80 31,-19 2 0-31,-12 0-56 16,-22 2-12-16,-15 10 88 15</inkml:trace>
  <inkml:trace contextRef="#ctx0" brushRef="#br0" timeOffset="302037.0585">21170 10352 225 0,'-7'3'134'0,"-19"28"-4"32,-4 11-120-32,1 13 2 0,10 11-12 31,11-7 0-31,8-4 0 0,8-10 0 15,14-21 0 1,8-9 0 0,3-13-39-16,4-2 2 0,-4-17-94 31,12-23-9-31,-16-34 32 0</inkml:trace>
  <inkml:trace contextRef="#ctx0" brushRef="#br0" timeOffset="302167.0598">21118 10103 240 0,'0'0'44'15,"0"0"-1"1,15 0-177-16,15 10-13 16,6 10 101-1</inkml:trace>
  <inkml:trace contextRef="#ctx0" brushRef="#br0" timeOffset="302637.0645">21499 10590 203 0,'0'0'133'16,"-3"-7"-6"-16,3 1-107 15,0 2 0 1,0 0-17-1,3 4 2-15,20 0-5 16,6-4 0 0,5 4 0-1,-1 0 0-15,-11 0 0 16,-3 4 0-16,-15 14 0 15,-4 9 0-15,-4 4 0 16,-7 5 0 0,0-9 0-1,11-6 0-15,11-7 0 16,15-4 0-1,3-6 0-15,1-4 0 16,-4 0-130 0,-15 0-4-16,-11 0-13 15</inkml:trace>
  <inkml:trace contextRef="#ctx0" brushRef="#br0" timeOffset="309133.1327">19310 12625 84 0,'0'-3'64'0,"0"3"-2"16,0 0-62-16,0 3 0 15,16 28 9 1,2 25-1-16,11 33 9 16,1 29 1-1,4 31 8-15,3 24 0 16,0 28 0-1,-4 16 0-15,-3 19 1 32,-19-1-2-32,-11-6-8 0,-11-26 0 15,-16-31-11 1,-2-36 0-16,-4-39-9 16,3-24 1-16,12-35-71 31,0-25-3-31,-2-22-47 0,13-61-10 15,4-48 80 1</inkml:trace>
  <inkml:trace contextRef="#ctx0" brushRef="#br0" timeOffset="310333.1447">19389 12663 80 0,'-19'-4'92'0,"-14"-6"-4"16,-1 0-35 0,1-1-1-16,7-7-21 15,7 1-1 1,12-3-27-16,7 2 1 15,11-5-4-15,30 5 1 16,22 5 0 0,33-1 0-16,26 3 1 15,41 7 1 1,41 1 1-16,43 3 0 15,47 0 0 1,28 0 0 0,23 0-1-16,14-4 1 0,3-9-2 31,5-5 1-31,-15-2-2 0,-11-1 1 15,-22-4-1 1,-34 1 0 0,-45 1 0-16,-40-2 0 15,-52 1 6 1,-36 3 1-1,-42 11-3-15,-33 4 1 16,-11 1-16-16,-15 2 1 16,-7 3 2-16,-4 0 1 15,0 14 6 1,0 13 1-1,0 15-2-15,0 10 0 16,0 20 1 0,0 8 0-16,0 24 0 15,0 7 0 1,-4 17 2-16,0 10 1 15,4 11 5-15,0 7 0 16,0 13-1 0,0 3 1-16,0 16-6 15,0-8 2 1,-7-14-4-1,-4-11 0-15,-11-13 0 16,7-17 0-16,-7-4 0 16,-7-10 0-16,-1-7 0 15,-3-15 0 1,-5-2 0-1,5-14 0-15,3-11 0 16,8-13 0-16,3-15 0 31,8-7 0-31,4-10 0 0,3-5 0 31,1-9 0-31,-1 0 0 0,4-3 0 16,-5 4 0 0,-2-4 0-1,-11 2 0-15,-8 6 0 16,-11-4 0-1,-18 6 0-15,-5-7 0 0,-17-3 0 32,-16-3 0-32,-4 3 0 15,-24 0 0-15,-24-8 0 16,-33-6 0-1,-33-2 0-15,-40-9 0 16,-42-6 0 0,-33 7 0-16,-26-3 0 15,-19 5 0 1,16-2 0-16,21 14 0 15,31 3-14 1,48 7 2-16,32 0-118 16,42 0-4-16,48 4-2 15</inkml:trace>
  <inkml:trace contextRef="#ctx0" brushRef="#br0" timeOffset="312233.1637">19974 15891 174 0,'4'-7'127'16,"10"-3"-8"-16,-7-5-92 16,1 6 0-16,-8-2-24 15,0 5 1-15,-8 2-9 16,-17 4 0-1,-9 0 2 1,-7 16 1-16,-11 19 2 16,1 21 0-1,-8 27 2-15,-4 21 0 16,7 3 3-1,23-3 0-15,18-22 4 16,15-16 0-16,33-28-3 16,23-21 1-1,14-17-7-15,-3-6 0 16,-8-22 0-1,-18-6 0-15,-15-11 0 16,-18 17 0 0,-8 7 0-1,0 4 0 1,-16 7 0-16,9 3 0 0,3 3 0 15,4 1 0 1,11-1 0-16,31-2 0 16,16 2-45-1,10-4 1 1,1 6-88-16,-2-6-9 0,-67 8 41 31,0 0 100-31</inkml:trace>
  <inkml:trace contextRef="#ctx0" brushRef="#br0" timeOffset="313842.1815">20447 16316 42 0,'0'11'88'15,"-3"6"-3"1,3 14-14-16,0 10-4 0,0 12-16 31,0-5-2-31,0-3-26 16,0-10 1-1,0-11-19-15,0-10 1 16,0-10-6-1,0-4 0-15,0-15 0 16,3-19 0-16,5-19 0 16,0-5 0-1,0-15 0-15,6-3 0 16,12 0 0-1,-4 3 0-15,8 11 0 16,-1 11 0 0,1 5 0-16,-5 15 0 15,-2 18 0 1,-1 13 0-16,-3 3 0 15,3 35 0-15,-4 28 0 32,2 6 0-32,-10 22 0 0,-6-1 0 15,-4-4 0 1,0-2 0-16,3-10-12 15,-3-18 2 1,5-25-89 0,-5-3-4-16,0-31-28 0,-5-7-8 31</inkml:trace>
  <inkml:trace contextRef="#ctx0" brushRef="#br0" timeOffset="313992.183">20544 16351 247 0,'12'-3'134'0,"21"-1"-4"0,22 1-171 31,12 3 2-31,10 0-92 16,-6 7-10-16,-8 0 36 15</inkml:trace>
  <inkml:trace contextRef="#ctx0" brushRef="#br0" timeOffset="314232.1854">21285 16209 219 0,'0'0'131'0,"0"24"-4"15,-5 14-114 1,-9 7 0-16,-8 11-14 15,-8-8 0 1,12 8-94 0,3-8-3-16,8-13-38 0,7-25-10 15</inkml:trace>
  <inkml:trace contextRef="#ctx0" brushRef="#br0" timeOffset="314482.1879">21507 16203 197 0,'0'0'134'16,"4"17"-7"-1,-1 14-106-15,0 13 0 16,-3 12-19-1,0 7 1-15,-3-5-20 16,-4 5 0 0,-1-22-60-16,5-6-2 15,3-25-39-15,0-10-10 16,0-21 67-1</inkml:trace>
  <inkml:trace contextRef="#ctx0" brushRef="#br0" timeOffset="314812.1912">21511 16237 247 0,'0'0'134'0,"3"0"-4"16,0 3-130-1,13 18 0-15,2 13 0 16,11 22 0-16,-1 7 0 31,-14 5 0-31,1 9 0 0,-4-7 0 16,-4-9 0-1,-3-15 0-15,0-22 0 16,7-22 0-1,8-2 0 1,14-34 0-16,15-21 0 16,11-21 0-1,-4-10 0-15,5-15 0 0,-5 7-130 31,-4-6-4-31,17-4-13 16</inkml:trace>
  <inkml:trace contextRef="#ctx0" brushRef="#br0" timeOffset="345224.5027">13622 3110 164 0,'0'0'101'0,"0"0"-8"0,-12 0-91 31,-24 14 0-31,-28 24 5 0,-28 24 0 16,-34 26 10-1,-37 14 0 1,-37 6 6-16,-19 9 0 16,-10-9-11-1,18-15 1 1,37-24-30-16,37-20 0 15,49-11-107-15,31-17-7 16,35-14 9 0</inkml:trace>
  <inkml:trace contextRef="#ctx0" brushRef="#br0" timeOffset="345664.5071">11695 3950 148 0,'9'-6'111'16,"-3"-8"-7"-1,6 4-84 1,-1-1-2-16,-7 8-8 15,-1 3 0 1,-3 10 7 0,-11 24 0-16,-18 15-1 15,-5 3 0 1,2 0-7-16,5-4 0 0,9-19-7 15,18-9 2 1,7-10-4 0,41-10 0-16,22 0-21 15,16 0 2 1,-5 0-111-16,-14 0-6 0,-15 0 8 31</inkml:trace>
  <inkml:trace contextRef="#ctx0" brushRef="#br0" timeOffset="345956.5102">11777 3916 174 0,'0'0'122'16,"0"8"-9"-16,3 12-95 15,13 17 0-15,2 6-16 32,9 8 1-32,-6 5-118 0,6-7-6 15,2-5-11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5T18:43:19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6159 2135 137 0,'0'0'94'0,"0"0"-6"0,0 0-72 16,3 6 0 0,5 19 6-1,6 16 0-15,6 11-6 16,1 6 0-1,2 9-5-15,-1-1 1 0,-4-8-4 32,12 7 1-32,-12-16 0 15,-2-11 0-15,-5-9-1 16,-1-9 1-1,-6-17-5-15,0-3 1 16,3-41-5 0,4-25 0-16,5-27 0 15,-6-1 0 1,2-3 0-16,-5 7 0 15,1 31-5 1,-5 11 2-16,4 10-76 16,8 20-2-16,4 8-52 15,0 10-13 1,-1 0 88-16</inkml:trace>
  <inkml:trace contextRef="#ctx0" brushRef="#br0" timeOffset="360.0036">6759 2474 122 0,'0'17'97'0,"0"7"-7"16,0 20-66-1,0-5 0 1,11-8 11 0,7-9-2-16,9-16-5 15,2-6 1-15,4-18-19 16,-6-19 1-1,-13-6-8-15,-14-8 2 16,0 13-9 0,-37 3 2-16,-11 14-6 15,-4 18 0 1,-4 3-25-16,12 15 1 15,15 11-69 1,25-1-3-16,8-4-5 16,29-14-1-16</inkml:trace>
  <inkml:trace contextRef="#ctx0" brushRef="#br0" timeOffset="640.0064">7085 2002 117 0,'3'0'102'16,"1"8"-7"-16,8 20-57 16,-5 16 2-1,3 29-11 1,2 3 1-16,-1 14-17 15,-3-14 1 1,-1-3-9 0,0-17 0-16,-3-5-4 15,7-23 0-15,-7-14-77 16,-1-14-2-16,5-21-54 15,-4-41-11 1,3-22 87 0</inkml:trace>
  <inkml:trace contextRef="#ctx0" brushRef="#br0" timeOffset="850.0085">7285 2180 177 0,'3'21'123'16,"8"9"-8"-16,5 29-90 15,-2 7 1 1,2 6-15-16,2-2 0 15,-4-9-11 1,1-8 0-16,1-14-55 16,-9-19 0-1,-7-14-72-15,0-12-11 16,-30-36 55-1</inkml:trace>
  <inkml:trace contextRef="#ctx0" brushRef="#br0" timeOffset="970.0097">7185 2442 198 0,'19'-7'125'16,"29"-2"-7"-1,25-10-133-15,20 3 0 0,7-2-104 32,-4 1-9-32,-14-4 20 0</inkml:trace>
  <inkml:trace contextRef="#ctx0" brushRef="#br0" timeOffset="1840.0184">8448 2311 127 0,'-15'0'107'16,"-14"18"-7"-16,-9 16-74 16,5 17 3-16,11 9-13 15,15-8 0-15,7-5 6 16,17-15 1-1,28-21-6 1,3-11 1-16,8-35-14 16,7-24 2-1,-11-11-6-15,-12-19 0 16,-14-8 0-1,-14 3 0-15,-12 4-6 16,-19 28 2-16,-19 11-5 16,-2 26 1-1,-1 18 3-15,8 7 0 16,11 18 9-1,15 27 1 1,7 13 2-16,0 15 1 16,29 9-4-1,4 2 0-15,5-11-2 0,3-15 1 16,-1-9-60-1,1-21 2 1,-12-21-78-16,1-7-11 16,-22-35 57-1</inkml:trace>
  <inkml:trace contextRef="#ctx0" brushRef="#br0" timeOffset="2060.0206">8759 2138 177 0,'11'17'129'0,"4"8"-7"15,0 16-91 1,7 14 1-16,-4 7-23 16,-2 1 2-1,-6-4-11-15,1-11 0 16,-3-7-10-1,3-5 1-15,-3-12-118 16,6-21-6-16,-7-10-5 16</inkml:trace>
  <inkml:trace contextRef="#ctx0" brushRef="#br0" timeOffset="2200.022">8766 1951 212 0,'0'-7'119'0,"0"0"-5"15,0-3-162 1,4 3-1-16,11 0-69 15,-4 7-11-15,15 0 53 32</inkml:trace>
  <inkml:trace contextRef="#ctx0" brushRef="#br0" timeOffset="2640.0264">9181 2321 188 0,'4'21'130'31,"3"17"-7"-31,5 14-97 16,-5 10 1-16,4-3-19 15,-5-7 1 1,-1-11-9-1,-1-10 0-15,-1-10 0 16,5-7 0-16,-5-3 0 16,5-8 0-1,-1-3 0-15,1 0 0 16,3-10 0-1,1-17 0-15,5-19 0 16,2-20 0 0,-4-6 0-16,3-7 0 15,-2 5 0-15,-9 5 0 16,4 13 0-1,3 15 0-15,-6 7-30 32,-1 17 1-32,1 6-101 0,-2 8-8 15,10 3 21 1</inkml:trace>
  <inkml:trace contextRef="#ctx0" brushRef="#br0" timeOffset="2860.0286">9685 2305 197 0,'4'20'137'0,"-1"7"-7"16,-3 15-107 0,0 6 1-1,0-3-24-15,0-10 0 16,4-1 0-1,-4-13 0-15,4-10-42 16,-1-11 1-16,5-3-90 16,3-43-10-1,-4-19 37-15</inkml:trace>
  <inkml:trace contextRef="#ctx0" brushRef="#br0" timeOffset="2990.0299">9685 1976 247 0,'0'-3'134'0,"0"-1"-4"16,-3 0-236-1,3 0-1-15,0 4-35 16,0 0-9 0</inkml:trace>
  <inkml:trace contextRef="#ctx0" brushRef="#br0" timeOffset="3750.0375">10100 2138 165 0,'-4'3'116'16,"-26"18"-8"-1,-3 20-88-15,-8 5 1 0,8 22-9 31,7-5 1-31,12-11 3 16,9-7 0-16,5-21-5 16,23-20 2-1,17-11-13-15,23-39 0 0,15-15 0 31,8-25 0-31,-1-12 0 16,-8-17 0 0,-18 15 0-16,-25 11 0 15,-27 9 0-15,-7 32 0 16,-26 17-3-1,-10 17 1-15,-9 14 2 16,-7 28 0 0,7 23 2-16,5 25 1 15,10 4-3 1,15 20 0-16,15-13 0 15,0-8 0 1,20-5 0-16,12-19 0 16,9-14 0-1,14-21 0 1,12-15 0-16,3-5 0 0,5-39 0 31,-9-13 0-31,-3-10 0 0,-18-1 0 16,-19 8 0-1,-19 18 0 1,-7 5 0-16,-22 22 0 15,-15 10 0 1,-11 4 0-16,7 30 0 0,-3 14 0 16,14 15 0-1,0-1 0 1,12-1 0-1,18-12 0-15,0-8 0 16,3-5 0 0,31-12 0-16,3-14 0 15,11-6-50-15,5-4 1 16,2-7-83-1,-3-34-11-15,-4-9 49 16</inkml:trace>
  <inkml:trace contextRef="#ctx0" brushRef="#br0" timeOffset="4100.041">10940 2190 181 0,'9'11'131'16,"-6"15"-8"-16,0 20-94 0,4 10 1 15,-3 9-22 1,3-3 1-16,-7-3-9 15,0-3 0 1,0-15 0 0,0-10 0-16,0-17 0 15,0-14 0-15,0-6 0 31,4-36 0-31,15-11 0 0,7-2 0 16,8 0 0 0,10 14 0-16,0 13 0 15,19 14 0 1,-4 11 0-1,4 3 0-15,0 0-52 16,3 17 2 0,-2 0-82-16,-15 0-11 0,-20-7 50 15</inkml:trace>
  <inkml:trace contextRef="#ctx0" brushRef="#br0" timeOffset="4940.0494">7504 2723 212 0,'7'0'80'31,"3"0"-4"-31,9 3-193 16,-5 14-10-16,2 4 39 16</inkml:trace>
  <inkml:trace contextRef="#ctx0" brushRef="#br0" timeOffset="6100.061">7367 3906 158 0,'-12'0'110'0,"-10"0"-8"0,-4 32-85 31,-4 11 0-31,5 27-3 15,13 13 0-15,12 0 6 16,14-10 1 0,28-28-6-1,14-31 1-15,3-18-13 16,0-41 1-1,-11-13-4-15,-18-15 0 16,-19 7 0-16,-11 4 0 16,0 20 0-1,-15 18 0-15,-4 20 0 16,5 8 0-1,-1 27 0-15,15 18 0 16,0 13 0 0,8-4 0-16,17 9-12 15,0-19 1-15,6-13-82 16,-2-25-2-1,2-10-34-15,-6-27-10 16</inkml:trace>
  <inkml:trace contextRef="#ctx0" brushRef="#br0" timeOffset="6640.0664">7866 4127 214 0,'7'22'133'16,"5"11"-5"-1,10 30-113-15,-7-8 0 16,0-6-13 0,-7-7 2-1,-1-26-4-15,-4-16 0 16,1-7 0-1,0-34 0-15,3-18 0 16,0-6 0 0,4-1-2-16,9 14 1 15,0 18 1-15,0 19 0 16,5 15 1-1,6 35 1-15,-10 11-2 16,6 5 0 0,-6 11 0-16,-6-10 0 15,1-14 0 1,-9-14 0-16,0-12 0 15,0-12 0-15,5-36 0 16,-1-16 0 0,8-6 0-1,2-11 0-15,5 20 0 16,-3 18 0-16,-1 17 0 31,0 14 0-31,-7 28 0 0,0 14 0 16,-1 13 0-1,1 11 0-15,-1-5 0 16,-5-4 0-1,1-16-14 1,2-17 2-16,-1-21-117 16,0-10-5-1,0-35-1-15</inkml:trace>
  <inkml:trace contextRef="#ctx0" brushRef="#br0" timeOffset="7030.0703">8648 4134 229 0,'11'21'133'0,"-4"6"-3"0,4 33-121 31,1 2 1-31,-4 0-10 16,-1-3 0 0,0-14 0-16,-7-14 0 15,0-17 0 1,0-14 0-16,0-28-13 15,-14-27 1-15,-13-18 1 16,1-6 0 0,4-5 12-16,14 15 1 15,8 10 8 1,26 25 1-16,25 17-1 15,6 13 0 1,-5 4-9-16,-4 15 1 16,-23 8-2-1,-21 9 0 1,-4 5 0-16,-21-6 0 0,-6-9-73 31,-2-13 0-31,14-9-62 0,12-23-13 16,3-29 82-1</inkml:trace>
  <inkml:trace contextRef="#ctx0" brushRef="#br0" timeOffset="7260.0726">9118 3743 198 0,'4'17'137'15,"-1"22"-7"-15,-3 8-108 16,0 20 2 0,0 12-24-16,0-3 0 15,-11 5 0 1,4-16 0-16,0-9-61 15,-1-22 2-15,5-20-75 16,3-14-10 0,0-25 61-16</inkml:trace>
  <inkml:trace contextRef="#ctx0" brushRef="#br0" timeOffset="7460.0746">9382 4075 240 0,'0'8'133'15,"7"5"-4"1,0 8-125 0,-3 3 1-16,3 1-29 15,-3-9 1-15,-4 2-107 31,3-18-7-31,1-11 14 16</inkml:trace>
  <inkml:trace contextRef="#ctx0" brushRef="#br0" timeOffset="7990.0799">9537 3930 238 0,'7'0'133'15,"15"0"-4"1,1-4-124-16,7-9 1 16,-1-5-6-1,0 1 0-15,-10-3-7 16,-12-4 1-16,-7-1-1 15,0-6 0 1,0 7 7-16,-3 0 0 31,-8 3 3-31,-5 3 1 0,2 5-2 31,-8 6 1-31,4 7 0 0,-12 7 1 16,3 31-1 0,5 17 2-1,7 20-5-15,8 5 0 0,7 7 0 31,0-11 0-31,10-6 0 0,6-19 0 16,-1-6-10 0,-4-14 2-1,-4-6-116-15,5-8-5 16,-4-14-10-1</inkml:trace>
  <inkml:trace contextRef="#ctx0" brushRef="#br0" timeOffset="8190.0819">9319 3739 247 0,'0'0'134'16,"0"4"-4"-16,0 0-239 31,0 5-3-31,0 6-30 0,0 6-6 16</inkml:trace>
  <inkml:trace contextRef="#ctx0" brushRef="#br0" timeOffset="8790.0879">9980 3920 195 0,'0'0'133'15,"0"0"-8"1,0 4-102-16,0 16 0 15,0 15-19 1,0-1 1 0,9 4-5-16,-2-6-1 0,0-5-74 31,1-13-2-31,6-14-57 0,-6-11-13 15,-1-34 84 1</inkml:trace>
  <inkml:trace contextRef="#ctx0" brushRef="#br0" timeOffset="8910.0891">9944 3743 219 0,'0'-6'92'0,"4"2"-3"16,10 4-208-1,9 0-8-15,3 0 24 16</inkml:trace>
  <inkml:trace contextRef="#ctx0" brushRef="#br0" timeOffset="9259.0952">10314 3920 214 0,'15'0'135'0,"4"0"-5"16,10-7-115 0,0-7 2-16,5 0-17 15,-8 0 0-15,-7-3-8 31,-4 0 2-31,-15 0-6 0,-8-4 0 16,-18 10 5 0,-15 11 1-16,-7 0 11 15,-4 35 1 1,4 13 5-1,8 15 0-15,17 6-5 0,16-4 1 32,7-2-5-32,18-21 1 15,16-8-11 1,7-10 1-16,11-17-105 15,2-7-4-15,-4-17-21 16</inkml:trace>
  <inkml:trace contextRef="#ctx0" brushRef="#br0" timeOffset="9559.0982">10614 3885 192 0,'4'0'132'0,"3"10"-7"16,5 19-100-1,0 11 0-15,-2 6-20 16,2 3 2-1,-2-1-7-15,-2-10 0 16,-1-14 0-16,1-20 0 16,6-4 0-1,5-24 0-15,6-25 0 16,17-4 0-1,9 5 0-15,8 7 0 16,12 7 0 0,-4 12 0-16,-2 12-27 15,-2 10 2-15,-10 0-105 31,6 21-7-31,-14 0 15 0</inkml:trace>
  <inkml:trace contextRef="#ctx0" brushRef="#br0" timeOffset="10339.106">7415 5528 130 0,'0'0'101'0,"-11"0"-6"0,-16 0-70 31,-5 7 1-31,-9 25-1 16,3 26-1-1,8 9-11-15,8 8 1 16,19-5-6 0,3-8 0-16,22-11-25 15,22-19 0-15,16-29-97 16,11-3-7-1,6-31 5-15</inkml:trace>
  <inkml:trace contextRef="#ctx0" brushRef="#br0" timeOffset="10619.1088">7588 5750 149 0,'-3'20'116'16,"3"9"-9"0,0 5-66-16,26-3-1 0,22-17-16 31,7-14 1-31,16-14-21 0,-12-21 1 15,-11-6-5 1,-18-4 0 0,-27 4 0-16,-3 9 0 15,-43 11-11 1,-6 18 2-1,-11 3-38-15,5 28 0 16,14 7-58-16,16 9-7 16,18-1 16-1</inkml:trace>
  <inkml:trace contextRef="#ctx0" brushRef="#br0" timeOffset="11089.1135">7925 5792 216 0,'12'17'135'0,"3"17"-5"16,6 18-116 0,2 14 2-16,-8-7-16 15,-1 0 0 1,-11-14 0-1,2-15 0-15,-5-13 0 16,0-17 0-16,0 0 0 16,0-37 0-16,-5-18 0 15,-9-25 0 1,4 4 0-1,10-7 0-15,0 10 0 16,21 8 0 0,20 16 0-1,12 14 0-15,1 12 0 16,-9 19 0-1,-15 4 0-15,-19 31 0 0,-11 10 0 16,-19 0 0 0,-10-2 0-1,0-4 0-15,6-17-5 16,8-8 1-1,4-7-68-15,11-3-1 0,0 0-57 32,15-10-15-32,3-5 79 15</inkml:trace>
  <inkml:trace contextRef="#ctx0" brushRef="#br0" timeOffset="11469.1173">8404 5674 207 0,'0'6'133'16,"0"16"-7"-16,0 2-108 16,7 17 0-16,11-9-14 15,12-12 1 1,11-14-5-1,7-6 0 1,0-12 0-16,-7-19 0 0,-8-8 0 31,-12 5 0-31,-12 5 0 0,-9 10 0 16,0 15 0-1,0 8 0 1,-9 33 0-16,-1 29 0 0,2 10 0 31,5 11 0-31,-4-11 0 0,7 3 0 16,-4-23 0-1,4-19 0 1,0-19-118 0,0-18-4-16,0-10-22 15</inkml:trace>
  <inkml:trace contextRef="#ctx0" brushRef="#br0" timeOffset="11779.1204">9019 5127 142 0,'0'11'114'16,"0"13"-9"-16,0 7-78 16,-8 11-1-1,1 2-20 1,0-3 0-16,-1-5-60 15,8-9 0-15,0-13-61 16,0-14-11-16,15-14 62 31</inkml:trace>
  <inkml:trace contextRef="#ctx0" brushRef="#br0" timeOffset="11909.1217">9148 5134 165 0,'4'18'102'15,"3"2"-7"-15,-3 19-170 16,3 4-5-16,-4 10-27 15</inkml:trace>
  <inkml:trace contextRef="#ctx0" brushRef="#br0" timeOffset="12559.1282">6648 5134 136 0,'0'0'105'16,"0"0"-8"-16,0 11-76 31,0 6 3-31,0 20-13 0,0 2 1 16,6 2-18-1,3-3 0-15,-2-6-102 16,0-8-6-16,4-10 3 31</inkml:trace>
  <inkml:trace contextRef="#ctx0" brushRef="#br0" timeOffset="12759.1302">6844 5109 156 0,'0'12'103'0,"9"15"-7"0,4 14-90 32,6 15 2-32,7 6-41 15,7 1 0-15,-11-9-69 16,4-8-8-1,-7-25 39 1</inkml:trace>
  <inkml:trace contextRef="#ctx0" brushRef="#br0" timeOffset="56366.5714">7033 7574 37 0,'0'-4'65'16,"4"-6"0"-16,-4-1-28 15,0-2 0-15,0 1-11 16,-19 2 0-1,-7 3-12-15,-7 7 0 16,-1 0-12 0,-3 17 1-1,-3 12-3-15,7 8 0 16,3 5 3-1,18 7 0 1,9-8 4-16,6-2 1 0,28-12 0 16,9-11 2-1,9-16-4-15,6-6 1 16,1-21 0-1,-12-8 0 1,-7-3 0-16,-11 0 1 0,-19 0-3 31,-7 10 1-31,0 11-6 0,0 14 1 31,-14 3-1-31,6 16 1 16,4 16 3-16,4 9 0 16,4-2 0-1,4-2 2-15,3-2-1 16,7-1 1-1,1-9-24-15,6-8 0 16,2-7-100 0,5-6-8-16,-2-4 15 15</inkml:trace>
  <inkml:trace contextRef="#ctx0" brushRef="#br0" timeOffset="56866.5764">7455 7579 140 0,'0'0'99'0,"0"0"-7"15,-4 0-81 1,-10 11 0-16,2 14 4 16,8 9 0-16,4 5 5 31,0-5 1-31,23-3 3 0,3-6 0 31,8-15-8-31,2-10 0 0,6 0-13 31,-2-27 1-31,-3-14-4 16,-4-12 0-16,-14-12 0 15,-12-1 0 1,-7-4-4-16,-22 7 1 0,-15 12-2 31,-4 10 1-31,0 16 1 16,0 15 0-16,5 10 2 15,6 3 0 1,11 29 3 0,16 19 0-16,3 12 1 15,18 9 1-15,12-2-1 16,7-5 1-1,3-2-2-15,1-19 2 16,4-9-37 0,7-11 1-16,-4-14-99 15,-3-10-7 1,-5-10 24-16</inkml:trace>
  <inkml:trace contextRef="#ctx0" brushRef="#br0" timeOffset="57296.5807">8004 7407 163 0,'0'0'104'0,"0"-4"-8"15,0 4-88 1,0 0-1 0,-4 18 7-16,0 13-1 15,4 18 3 1,0 3 1-1,15-1 2-15,14-2 1 0,1-14-6 16,7-15 0 0,4-16-12-16,3-4 2 15,4-24-4 1,0-18 0-1,-8-25-9-15,-9-5 1 16,-24-10-3 0,-7 2 1-16,-29 7 6 15,-16 25 0-15,-10 20 6 16,3 28 1-1,11 7 7-15,11 38 0 16,27 18-2 0,3 16 0-16,22 1-6 15,27-4 1 1,9-18-7-16,9-9 2 15,14-14-127 1,-3-8-4-16,1-3-13 16</inkml:trace>
  <inkml:trace contextRef="#ctx0" brushRef="#br0" timeOffset="58663.595">8670 7521 113 0,'-11'0'99'0,"8"0"-6"16,-2 3-60 0,5 1 0-16,15 4-10 15,19-8 0-15,10 0-10 16,1 0 0-1,6-8-5-15,-6-6 1 16,-16 1-13 0,-15-5 1-16,-14-2-9 15,0-1 1 1,-24 7 3-1,-14 3 1-15,-6 9 2 0,-5 2 0 16,1 2 6 0,20 23 1-16,8 16 6 15,16 8 1 1,8 6 0-1,26 4 0-15,15-10 0 16,-1-8 1 0,8-10-15-1,0-8 0-15,-4-15-108 16,-7-8-4-16,-8-13-9 15</inkml:trace>
  <inkml:trace contextRef="#ctx0" brushRef="#br0" timeOffset="58943.5978">9085 7514 137 0,'11'0'115'32,"11"7"-9"-32,5 18-71 15,13 3-1-15,-3 0-8 16,-3 2 0-1,-13-9-11-15,-1-14 2 16,-10-7-17 0,8-11 0-16,1-27 0 15,14-3 0 1,8-5 0-16,14 5 0 15,12 3 0-15,4 14 0 16,0 10-130 0,-5 10-4-16,-10 4-13 15</inkml:trace>
  <inkml:trace contextRef="#ctx0" brushRef="#br0" timeOffset="60873.6171">13300 7103 101 0,'0'0'105'15,"0"0"-7"1,37 10-64-16,29-3 0 16,41 4-26-1,35-8 1 1,13 0-27-16,7 1 0 0,-17-4-84 15,-15 4-9 1,-36-4 15 0</inkml:trace>
  <inkml:trace contextRef="#ctx0" brushRef="#br0" timeOffset="61273.6211">13233 7632 127 0,'0'4'98'32,"37"3"-5"-32,40 3-73 0,38-3 0 31,41-4-12-31,15 1 2 0,2-4-73 15,-12 3 0 1,-37 4-45 0,-30-3-5-16</inkml:trace>
  <inkml:trace contextRef="#ctx0" brushRef="#br0" timeOffset="61613.6245">13359 8148 172 0,'18'3'113'0,"27"0"-6"16,43 1-97-1,20-1 1-15,15 1-33 32,6-1-1-32,-18 4-87 0,-14 0-7 15,-31-3 20 1</inkml:trace>
  <inkml:trace contextRef="#ctx0" brushRef="#br0" timeOffset="61873.6271">13329 8618 178 0,'45'4'114'16,"43"-1"-7"-1,42 1-158-15,26 6 2 16,-4 0-65-1,-4 7-8-15,-33-5 65 16</inkml:trace>
  <inkml:trace contextRef="#ctx0" brushRef="#br0" timeOffset="62493.6333">14441 6699 44 0,'0'0'44'0,"0"0"2"16,0 0-36-1,0 12 2-15,3 23 8 16,4 24-1 0,5 38-12-16,-1 46 0 15,-1 46-5 1,-1 50 0-16,-6 31-4 15,-3 10 1 1,0-3-2-16,0-32 2 16,-7-51-26-1,-1-56 0 1,1-61-38-16,7-42 0 0</inkml:trace>
  <inkml:trace contextRef="#ctx0" brushRef="#br0" timeOffset="63113.6395">14341 6674 138 0,'7'-4'94'15,"45"-9"-7"-15,41-1-83 16,52 0 0 0,54 4-2-16,30 6 1 15,23 4-2 1,-8 0 1-16,-6 0 2 15,-28 10 1-15,-35 4 1 32,-38 10 0-32,-37 8-5 0,-29 27 1 15,-27 23-1 1,-14 32 0-16,-13 49 1 15,-5 27 1 1,-9 31 0 0,-3 19 0-16,4 2-2 15,0 0 1-15,-4-10 3 16,0-24 2-16,0-25 0 31,0-35 0-31,0-30 1 16,-11-35 0-16,-4-27-4 15,-18-32 0 1,-30-24-7-1,-56-18 1-15,-51-27 4 16,-64-10 1 0,-47 4 1-16,-23 2 0 0,4 15-112 15,41 20-5 1,51 6-15-1</inkml:trace>
  <inkml:trace contextRef="#ctx0" brushRef="#br0" timeOffset="63465.6432">16677 8075 211 0,'52'-7'130'0,"60"-3"-5"0,69-8-127 31,78-2 0-31,56-4-123 0,22 2-6 16,12-9 3 0</inkml:trace>
  <inkml:trace contextRef="#ctx0" brushRef="#br0" timeOffset="64625.6548">12410 6480 104 0,'0'0'86'15,"0"0"-4"1,0 0-58-16,12 28-1 0,3 13 4 31,7 5 0-31,-4-2 8 16,5-6 0-1,2-16-8-15,5-12 1 16,10-10-22-16,-2-39 1 16,3-12-7-1,-7-12 0-15,-13-3-28 16,-6 4 1-1,-7 10-103-15,2 11-8 16,-3 20 19 0</inkml:trace>
  <inkml:trace contextRef="#ctx0" brushRef="#br0" timeOffset="64765.6562">12929 6670 165 0,'4'17'106'0,"4"19"-7"0,3 12-143 31,0 10 0-31,3-2-61 0,-2-1-8 15,-1-3 55 1</inkml:trace>
  <inkml:trace contextRef="#ctx0" brushRef="#br0" timeOffset="65205.6606">12277 7463 156 0,'0'14'122'0,"12"6"-9"16,9 1-73 0,9-7 1-16,4-14-22 15,2-18 1 1,2-26-20-1,-1-15 0-15,-4-3-41 16,-14-5 1-16,-12 19-91 31,-3 14-10-31,-4 16 37 0</inkml:trace>
  <inkml:trace contextRef="#ctx0" brushRef="#br0" timeOffset="65465.6632">12623 7458 192 0,'10'0'118'0,"12"-2"-5"0,15-9-107 16,4 1 1 0,11 10-7-1,-15 0 2-15,-15 14 8 16,-14 18 2-1,-8 1 4-15,-8 6 0 16,-7-5-9 0,11-3 0-16,4-9-11 15,34-9-1 1,21-3-112-16,5 1-3 15,-5-2-18-15</inkml:trace>
  <inkml:trace contextRef="#ctx0" brushRef="#br0" timeOffset="65875.6673">12266 8058 162 0,'0'7'124'31,"0"10"-7"-31,19 21-79 16,10 0 0-1,12-7-23-15,14-13 2 16,-3-18-17 0,0-8 0-16,-7-23 0 15,-15-10 0 1,-19-8-63-16,-8 8 1 15,-3 7-72-15,0 13-11 16,0 13 65 0</inkml:trace>
  <inkml:trace contextRef="#ctx0" brushRef="#br0" timeOffset="66265.6712">12733 8193 123 0,'0'0'93'16,"4"0"-5"-16,25 0-75 15,8 0 2 1,1 0 5-16,-9 21 1 0,-14 5 2 31,-15 13-1-31,0 0-12 16,-19-1 0-16,8 3-3 15,11-11 0 1,0-1-5 0,22-2 1-16,8 1-4 15,-14 14 1 1,-16-5-22-16,-20 2 0 0,-24-2-97 15,-1 2-8 1,12-19 18 0</inkml:trace>
  <inkml:trace contextRef="#ctx0" brushRef="#br0" timeOffset="66685.6754">12155 8913 195 0,'7'0'121'0,"2"0"-6"15,5 19-95 1,-3 20 0-1,4 14-5-15,-1 1 1 0,-2-1-12 32,3-9 1-32,-1-16-5 15,5-14 0 1,3-14 0-16,8-4 0 15,-1-23 0-15,5-12 0 16,-1 6-63 0,-4 1 1-16,-2 1-72 15,2 14-11 1,-6 2 65-16</inkml:trace>
  <inkml:trace contextRef="#ctx0" brushRef="#br0" timeOffset="66905.6776">12655 9065 190 0,'0'0'116'0,"0"3"-6"0,0 0-94 31,0 1 1-31,0 3 4 0,3 0 0 16,13 0-12-1,2 3 2-15,12-2-33 16,0-6 1-16,7-2-109 31,-12 0-6-31,-7-17 10 0</inkml:trace>
  <inkml:trace contextRef="#ctx0" brushRef="#br0" timeOffset="67045.679">12762 9085 219 0,'0'17'125'15,"0"15"-4"-15,0 13-179 16,12 7-1-1,6-1-67-15,8-6-12 0,4-21 71 32</inkml:trace>
  <inkml:trace contextRef="#ctx0" brushRef="#br0" timeOffset="67755.6861">17678 7307 185 0,'0'0'111'16,"4"0"-7"-16,6 24-88 16,9 22 0-1,3 15 7-15,0 5 0 16,-3-3-11-1,-4-19 0-15,-5-12-8 16,1-18 1-16,-3-14-5 16,4-4 0-1,6-24 0 1,-7-10 0-16,3-13-89 15,-2 2-1-15,2 4-48 32,0 14-12-32,6 10 106 0</inkml:trace>
  <inkml:trace contextRef="#ctx0" brushRef="#br0" timeOffset="67955.6881">18018 7722 207 0,'11'7'135'15,"15"-4"-7"1,18 1-110-16,5-4 0 0,6-14-16 31,-7-20 1-31,-25-5-3 16,-15 1 0-16,-12 4-21 15,-33 10 2 1,-15 7-111-16,-9 17-6 0,3 0 8 31</inkml:trace>
  <inkml:trace contextRef="#ctx0" brushRef="#br0" timeOffset="68595.6945">15585 9878 155 0,'8'0'107'0,"6"0"-8"16,8 20-76-1,8 29-2-15,7 16 2 16,-3 15 1-16,-2-8-4 16,-1 1 0-1,-9-25-11-15,-8-16 1 16,-5-21-10-1,1-11 0-15,4-21 0 16,-2-28 0 0,-5-13 0-1,-3-7 0-15,-4 2-42 16,0 13 2-16,0 19-91 15,8 17-10-15,6 18 36 16</inkml:trace>
  <inkml:trace contextRef="#ctx0" brushRef="#br0" timeOffset="68855.6971">16110 10262 165 0,'0'10'117'16,"5"11"-8"-1,6 3-73-15,7-1 1 0,12-11-14 16,10-12 1 0,5 0-24-1,-8-14 0-15,-11-14 0 16,-18 3 0-1,-8 2 0-15,-34 2 0 0,-7 7-26 32,-4 11 1-32,5 3-79 15,11 3-1-15,24 11-12 16,10 1-6-1</inkml:trace>
  <inkml:trace contextRef="#ctx0" brushRef="#br0" timeOffset="69085.6994">16766 9992 156 0,'0'0'122'0,"0"0"-8"15,27 0-87 1,21-4 0-16,33-2-42 31,8-1 0-31,11-3-102 0,-19 2-9 16,-25 4 14-1</inkml:trace>
  <inkml:trace contextRef="#ctx0" brushRef="#br0" timeOffset="69235.7009">16770 10210 192 0,'11'0'117'15,"29"0"-6"1,38 0-142-16,26-11-2 16,34-6-80-1,10-11-10-15,7 4 36 16</inkml:trace>
  <inkml:trace contextRef="#ctx0" brushRef="#br0" timeOffset="69595.7045">17922 9653 173 0,'4'0'119'16,"-1"3"-8"-1,1 32-83 1,4 10 0-16,6 25-8 15,1 5 0-15,-3-9-15 16,2-11 2-16,1-20-7 16,3-17 0-1,4-18 0 1,5 0 0-16,-6-18 0 15,-2-17 0 1,-4-6-130 0,-4-5-4-16,4 5-13 15</inkml:trace>
  <inkml:trace contextRef="#ctx0" brushRef="#br0" timeOffset="69765.7062">18399 10154 206 0,'4'14'129'15,"-4"14"-6"1,0 7-116-16,4 2 0 0,-1 9-70 31,5-12-1-31,11-10-59 16,10-17-12-16,1-7 66 15</inkml:trace>
  <inkml:trace contextRef="#ctx0" brushRef="#br0" timeOffset="70025.7088">18741 9878 247 0,'25'-7'134'32,"22"0"-4"-32,10 0-153 0,-5-1 2 15,-19-1-109 1,-10-9-6-1,-20-13 10-15</inkml:trace>
  <inkml:trace contextRef="#ctx0" brushRef="#br0" timeOffset="70195.7105">18744 9552 172 0,'0'14'120'16,"-3"13"-6"-16,3 12-96 16,-4 16 0-16,0 8-33 15,4 17 0 1,4 2-100-16,-4 5-9 15,10-12 12 1</inkml:trace>
  <inkml:trace contextRef="#ctx0" brushRef="#br0" timeOffset="70695.7155">18185 9663 137 0,'0'0'99'16,"0"0"-6"-1,0 0-73-15,0 0 1 16,0 4-6-1,-4 20-1-15,-11 7-25 16,-3 11 0-16,-2 6-92 16,2 11-7-1,11-11 4-15</inkml:trace>
  <inkml:trace contextRef="#ctx0" brushRef="#br0" timeOffset="71295.7215">19326 9503 128 0,'-4'0'93'0,"0"0"-6"0,0 15-68 32,4 16 0-32,0 13 7 0,8 16 1 15,7-9 7 1,-1-9 0-16,1-11-13 15,4-17 2-15,-1-14-23 32,5-10 0-32,-5-31 0 0,12-5 0 15,-8-9-10 1,-7 3 1-16,-1 4-121 15,5 12-3 1,-1 5-6 0</inkml:trace>
  <inkml:trace contextRef="#ctx0" brushRef="#br0" timeOffset="71595.7245">19644 9746 234 0,'0'0'126'15,"0"0"-3"-15,12 0-127 16,21-14 0-16,7 8-5 16,1 2 0-1,0 4 6-15,-19 6 1 16,-11 16 10-1,-11 12 0-15,0 0-1 16,-4-5 1 0,1-12 0-16,3-3 0 15,18-4-12-15,23 0 0 16,14-6-126-1,8-4-3-15,8 0-6 16</inkml:trace>
  <inkml:trace contextRef="#ctx0" brushRef="#br0" timeOffset="71795.7265">20107 9691 214 0,'33'-4'124'16,"30"-2"-5"-1,23 2-136-15,10-3 0 16,-7 4-103 0,-26-8-7-1,-19-9 13-15</inkml:trace>
  <inkml:trace contextRef="#ctx0" brushRef="#br0" timeOffset="71955.7281">20256 9542 185 0,'-5'18'122'0,"5"9"-6"16,0 15-101-1,5 14-2-15,13-1-36 16,4 13 1 0,8-5-96-16,-5-15-7 15,-2-10 18-15</inkml:trace>
  <inkml:trace contextRef="#ctx0" brushRef="#br0" timeOffset="72255.7311">20696 9368 143 0,'6'14'114'15,"3"11"-9"-15,5 13-67 16,-6 20 0-16,-4 12-13 31,-4 6 2-31,0-7-17 16,3-10 1-1,4-24-11-15,9-29 0 0,9-6 0 31,1-27 0-31,-3-28-14 16,-9 0 2-16,-6-19-118 16,-1 9-4-1,1 9-2-15</inkml:trace>
  <inkml:trace contextRef="#ctx0" brushRef="#br0" timeOffset="72605.7346">21192 9653 188 0,'0'0'113'16,"0"0"-6"0,0 3-105-16,4 4 1 15,17 7-6 1,9 0 0-16,-7 6 6 15,-13 5 1 1,-5 10 4-16,-5-5 0 16,-11 5-4-16,-1 0 0 31,9-8-3-31,3 11 1 0,0-6 0 31,3-1 1-31,-3-4 4 0,-15-2 1 16,-25 2-77-1,3-9-2 1,0-11-57-16,18-7-10 15,19 0 84 1</inkml:trace>
  <inkml:trace contextRef="#ctx0" brushRef="#br0" timeOffset="72915.7395">21514 9653 229 0,'8'0'133'15,"36"0"-3"1,23 0-121 0,22 0 1-16,3-4-56 0,-18 1 1 15,-11-7-87 1,-29-7-9-16,-26-19 42 15</inkml:trace>
  <inkml:trace contextRef="#ctx0" brushRef="#br0" timeOffset="73095.7413">21696 9476 178 0,'0'25'119'0,"0"6"-7"16,0 13-93 0,11 19 1-16,-4-5-11 15,5 9 0 1,-5-16-47-1,0-13 0-15,4-17-85 16,4-21-9 0,4-17 39-16</inkml:trace>
  <inkml:trace contextRef="#ctx0" brushRef="#br0" timeOffset="73385.7442">22066 9348 193 0,'11'0'125'16,"4"28"-5"-16,4 17-96 15,-4 23 1 1,-4 16-14-16,-3 10 2 16,-8-8-13-16,0-17 0 15,0-20 0 1,0-32 0-16,10-17 0 15,15-7 0 1,9-38 0-16,11-20 0 16,-1-12 0-1,7 2 0-15,-6 8-130 16,-7 18-4-1,-5 15-13-15</inkml:trace>
  <inkml:trace contextRef="#ctx0" brushRef="#br0" timeOffset="73625.7466">22630 9573 215 0,'0'10'129'31,"-4"14"-6"-31,-8 8-109 16,1 2 1 0,7-3-8-16,4-3 1 15,12 4-14 1,17-19 2-16,13-6-125 15,2-7-4 1,-7-24-11-16</inkml:trace>
  <inkml:trace contextRef="#ctx0" brushRef="#br0" timeOffset="73775.7481">22785 9677 214 0,'0'17'131'0,"0"21"-5"16,0 21-133-1,0 11 0-15,0 16-119 16,-7 0-7-1,-38 1 9 1</inkml:trace>
  <inkml:trace contextRef="#ctx0" brushRef="#br0" timeOffset="74335.7537">18399 9915 203 0,'11'0'119'15,"34"0"-7"1,29 0-197-16,24-3 0 15,1 3-39 1,1 0-8 0</inkml:trace>
  <inkml:trace contextRef="#ctx0" brushRef="#br0" timeOffset="75465.765">6581 11265 104 0,'-26'0'88'15,"-11"14"-6"1,-19 17-68-16,1 6 1 16,11 9-3-1,14 0 1-15,30-2 3 16,19-6 1-1,40 1-1-15,18-15 1 16,8-7-6-16,-10-4 0 16,-27 5 3-1,-33 0 1-15,-15 5-2 16,-45 5 0-1,-33 7-19-15,-10-4 1 16,3-7-59 0,18-3-2-16,26-11-54 15,22-10-10-15,19 0 64 16</inkml:trace>
  <inkml:trace contextRef="#ctx0" brushRef="#br0" timeOffset="75875.7691">6777 11560 182 0,'0'16'121'31,"0"12"-8"-31,8 10-86 15,18-4 1 1,11-5-11-16,8-12 1 0,10-17-16 31,-7-25 1-31,-5-16-3 16,-9-4 0-16,-19-4 0 15,-7 1 0 1,-8 17 0-16,0 17 0 0,0 14 0 31,-4 11 0-31,4 30 0 16,12 14 0-16,14 1 0 15,7-4 0 1,-5-4 0 0,2-17 0-16,-7-9-16 15,-4-20 2-15,-9-4-116 16,-10-37-5-1,0-27 2-15</inkml:trace>
  <inkml:trace contextRef="#ctx0" brushRef="#br0" timeOffset="76245.7728">7018 11113 173 0,'0'0'120'16,"11"6"-6"0,19 22-92-16,15 14 1 0,10 17-5 31,0 7 0-31,8 10-7 0,-15-7 1 15,-14-10-12 1,-16-17 0 0,-10-22 0-16,-8-20 0 15,0-4 0 1,0-24 0-1,0-9 0-15,3 6 0 0,27 6 0 16,11 18 0 0,-4 7 0-1,-8 11 0-15,-14 16 0 16,-15 18 0-1,-22 4 0-15,-19-1 0 16,-6-3-50 0,-2-7 2-16,1-17-84 15,11-14-11-15,14-7 48 16</inkml:trace>
  <inkml:trace contextRef="#ctx0" brushRef="#br0" timeOffset="77005.7804">7873 11226 171 0,'4'4'121'15,"11"21"-6"-15,0 13-92 16,11 20 0-1,8 8-13-15,3 3 0 16,-1 0 0 0,-3-6 0-16,-6-14-6 15,-13-11 0 1,-14-25-39-16,0-13 1 15,-23-13-7 1,-20-28-2-16,-1-2 42 16,3 6 1-16,7 8 18 15,12 13 0 1,22 12 3-16,7 4 1 15,31 11 0 1,18 12 0-16,2 5-11 16,-5-4 0-1,-6 1-6-15,-17-1 0 16,-12-14-1-1,-14-10 1 1,-4 0-5-16,0-28 0 0,-7-3 0 31,7-10 0-31,0 0 0 0,18-5 0 16,20 8-24-1,-1 8 2 1,7 8-101-16,-1 12-6 16,2 7 5-1</inkml:trace>
  <inkml:trace contextRef="#ctx0" brushRef="#br0" timeOffset="77335.7837">8666 11535 198 0,'0'17'124'15,"0"7"-8"1,-10 14-99-16,5 4 1 15,5-8-5 1,0-9 1-16,19-11-9 16,8-14 1-16,-10-11-6 15,6-23 0 1,-23-8 0-16,0-3 0 15,-18 8 0 1,-10 12 0-16,3 19 0 16,-1 6 0-1,11 19 0 1,15 19 0-16,3 4 0 15,35 0 0-15,15-11-37 16,13-14 2-16,5-17-96 16,-5-3-8-1,-15-25 28 1</inkml:trace>
  <inkml:trace contextRef="#ctx0" brushRef="#br0" timeOffset="77525.7856">9037 11580 219 0,'-4'6'133'15,"0"19"-3"-15,4 16-116 16,0 0 1-16,27-9-15 15,17-7 0 1,19-19 0 0,2-6 0-16,-2-13-47 15,-6-19 2 1,-20-15-87-16,-8-27-9 0,-25-12 41 31</inkml:trace>
  <inkml:trace contextRef="#ctx0" brushRef="#br0" timeOffset="77725.7876">9270 11061 192 0,'0'0'137'0,"0"0"-7"15,0 14-105 1,0 14 2-16,21 13-27 16,10 11 0-1,6 17 0-15,0 10 0 16,4 8-17-1,-12 3 1-15,-3-10-90 16,-18-8-3-16,-8-27-18 16,-27-27-6-1</inkml:trace>
  <inkml:trace contextRef="#ctx0" brushRef="#br0" timeOffset="77825.7886">9304 11507 233 0,'25'-10'122'0,"19"-7"-3"15,26-12-242 1,12 9-5-1,-7 6-8-15</inkml:trace>
  <inkml:trace contextRef="#ctx0" brushRef="#br0" timeOffset="78865.799">6759 13254 140 0,'0'0'111'15,"8"0"-9"-15,10 21-72 16,8 18-1-1,7 9-7 1,4 24 0-16,-4-2-5 16,-3-1 1-1,-8-11-11-15,4-17 1 16,-11-12-6-1,-4-22 1-15,-4-7-3 16,-3-32 0-16,0-13-2 16,0-17 1-1,4-3-3-15,-1 3 0 16,4-1-2-1,3 22 0-15,1 10 1 16,8 13 1 0,2 14 5-16,5 4 1 15,0 24 6-15,6 15 1 16,-6 9-4-1,-4 4 2 1,-7 0-7-16,-5 3 0 16,-10-10 0-1,0-14 0 1,-4-21 0-16,0-10 0 0,-4-10 0 31,-3-31 0-31,3-22 0 0,4 1 0 16,15 1 0-1,19 8 0 1,7 16 0-16,2 20 0 0,-3 17 0 31,-6 3 0-31,-5 31 0 16,-10 11 0-1,-7 18 0-15,-5-1 0 16,-7 7-57-1,4-11 2-15,-1-9-78 16,9-18-11-16,2-24 57 16</inkml:trace>
  <inkml:trace contextRef="#ctx0" brushRef="#br0" timeOffset="79283.8039">7796 13428 214 0,'0'14'135'0,"-5"13"-5"0,5 18-115 32,0 10 2-32,5-3-17 0,24-10 0 15,9-11 0 1,3-24 0-1,3-7 0-15,-4-38 0 0,-10-11 0 32,-8-6 0-32,-18-4 0 0,0 11 0 31,-4 14 0-31,0 16 0 15,0 18 0 1,0 14 0-16,0 24 0 16,0 10 0-16,22 15 0 15,4-9 0 1,3-1 0-16,19-8 0 15,1-14-75 1,2-15-1-16,9-16-59 16,-5-16-13-1,-7-43 84-15</inkml:trace>
  <inkml:trace contextRef="#ctx0" brushRef="#br0" timeOffset="79483.8059">8328 12894 204 0,'9'14'126'15,"13"15"-7"-15,10 26-101 16,6 17 1 0,-4 8-9-1,-5 6 1-15,1 14-21 0,4-6 0 16,-5 0-120-1,4-12-4-15,12-15-2 32</inkml:trace>
  <inkml:trace contextRef="#ctx0" brushRef="#br0" timeOffset="79813.8092">9073 13227 216 0,'0'20'134'15,"0"12"-5"-15,9 15-115 16,9 13 0-16,0 6-13 16,4 7 2-1,1-4-11-15,-9-10 1 16,-6-15-53-1,-8-20-1-15,0-24-65 16,-26-6-13 0,-19-29 58-16</inkml:trace>
  <inkml:trace contextRef="#ctx0" brushRef="#br0" timeOffset="79933.8104">8937 13510 202 0,'3'-2'134'15,"20"-6"-6"1,21 1-108-16,15-3 1 16,12 3-39-1,14 3-1 1,-10 4-111-16,-13 0-6 0,-14 0 10 31</inkml:trace>
  <inkml:trace contextRef="#ctx0" brushRef="#br0" timeOffset="80453.8156">9666 13442 209 0,'7'17'124'15,"2"7"-5"1,5 15-110-16,-3-2 0 0,-4 4-20 31,1-10 1-31,-5-3-90 16,1-17-3-16,-4-11-17 15,0-39-6 1</inkml:trace>
  <inkml:trace contextRef="#ctx0" brushRef="#br0" timeOffset="80553.8166">9548 13237 180 0,'-8'-10'94'16,"5"-4"-5"-1,-6 0-190-15,9 4-9 16,0 0 8-1</inkml:trace>
  <inkml:trace contextRef="#ctx0" brushRef="#br0" timeOffset="80893.82">9892 13646 201 0,'5'26'133'16,"2"13"-6"0,3 6-106-16,-2-3 0 15,-5-15-18 1,-3-16 2-1,0-11-5-15,0-14 0 16,-6-34 0 0,-6-25 0-16,9-11 0 0,3-6 0 15,25 18 0 1,16 17 0-1,7 17 0-15,-7 31 0 16,-8 7 0 0,-21 14 0-1,-12 23 0-15,-16 12 0 0,-20 0-12 31,9-8 1-31,5-10-115 16,8-24-3-16,14-10-7 16</inkml:trace>
  <inkml:trace contextRef="#ctx0" brushRef="#br0" timeOffset="81393.825">10162 13012 137 0,'4'28'123'15,"15"16"-9"-15,0 26-70 16,6 13 0 0,-2 10-28-1,-2-9 1-15,-2-8-12 16,-11-25 0-16,3-23-3 31,-4-14 2-31,8-14-4 0,0-10 0 16,3-18 0-1,-3 1 0-15,-8 2 0 16,-3 18 0-16,0 7 0 31,0 7 0-31,10 22 0 0,0-2 0 31,10-7 0-31,-2-6 0 0,18-14 0 31,-6-10 0-31,3-14 0 16,-11 0 0-16,-8 7 0 16,-10 17 0-1,-2 2 0-15,0 37 0 0,0 19 0 31,1 7 0-31,2 9-31 16,1 2 1-16,1-7-101 16,3 0-7-1,9-20 22-15</inkml:trace>
  <inkml:trace contextRef="#ctx0" brushRef="#br0" timeOffset="99560.0081">12211 13181 143 0,'0'-9'103'0,"0"-1"-6"16,-11-5-83-1,-8 5 2-15,-7 3-12 16,8 7 2-16,-5 7-2 31,5 24 1-31,-4 10 4 16,11 15 1-16,11-5 5 15,0 2 1-15,3-8 6 16,27-17 0-1,7-18-10 1,7-10 1-16,-3-18-13 16,0-24 0-1,-5-9 0-15,-14-19 0 0,-6 2 0 31,-16-9 0-31,0 11 0 16,-23 8 0-16,5 20 0 16,0 11 0-1,3 12-4-15,0 12 1 16,8 3 1-1,2 6 1-15,5 23 3 16,0 22 1 0,16 8-1-16,6 3 1 15,8 5-6-15,-1-9 2 16,-6-9-48-1,-1-8 1-15,-4-20-83 16,0-11-11 0,-2-10 48-16</inkml:trace>
  <inkml:trace contextRef="#ctx0" brushRef="#br0" timeOffset="99710.0096">12485 13297 169 0,'0'12'117'15,"7"13"-6"1,1-1-92-16,3 7 1 0,0-2-31 31,4-13 0-31,0-5-104 0,-1-11-8 16,-3-21 9-1</inkml:trace>
  <inkml:trace contextRef="#ctx0" brushRef="#br0" timeOffset="99830.0108">12452 13043 202 0,'0'-3'93'0,"0"-1"-5"16,0 1-200-1,0 3-8-15,19 0 19 16</inkml:trace>
  <inkml:trace contextRef="#ctx0" brushRef="#br0" timeOffset="100140.0139">12748 13254 136 0,'0'11'113'0,"0"9"-10"15,0 4-65 1,0 1-1-16,4-8-9 16,13-10 1-1,3-7-16 1,1 0 1-16,1-3-14 0,-6-18 0 15,-12-6 0 1,-4-1 0-16,-8 3 0 16,-14 8 0-1,0 0-9 1,-1 10 1-16,5 7-64 15,3 0-2 1,12 7-53 0,3 10-13-16,11-3 73 15</inkml:trace>
  <inkml:trace contextRef="#ctx0" brushRef="#br0" timeOffset="100750.02">12974 13230 135 0,'-8'14'99'15,"-3"3"-5"1,0 15-81 0,8 9 0-16,3-6 16 15,0 0-2 1,22-15 4-16,7-16 1 15,16-4-19 1,-1-28 0-16,0-21-8 16,5-13 2-1,-13-7-7-15,-9 3 0 16,-16-6 0-16,-11 9 0 15,-4 12-5 1,-17 20 2 0,-10 13-1-16,9 18 0 15,-4 14 4 1,7 33 0-1,8 19 1-15,11 11 1 0,0 5 1 32,18-8 0-32,20-15 0 0,-1-28 1 15,4-14-4 1,0-17 0-1,-4-11 0-15,-11-20 0 0,-12-6 0 32,-11-9 0-32,-3 12 0 15,-10 16 0 1,-5 18 0-16,0 4 0 15,4 34 0-15,11 8 0 16,4 1 0 0,21-12 0-16,13-4-6 15,-1-13 2 1,15-18-82-16,-12-4-2 15,-2-31-46 1,-13-20-11-16,-10-25 97 16</inkml:trace>
  <inkml:trace contextRef="#ctx0" brushRef="#br0" timeOffset="100920.0217">13432 12843 196 0,'12'0'131'31,"33"24"-8"-31,21 10-107 0,8 8 1 16,-3 24-29-1,-19 3 0-15,-19 15-102 16,-33-2-4 0,-23 4-9-1</inkml:trace>
  <inkml:trace contextRef="#ctx0" brushRef="#br0" timeOffset="101250.025">11581 12839 187 0,'-22'39'131'0,"-4"22"-7"16,7 46-97-16,19 19 0 15,60 11-48 1,51 6 0-16,45-15-109 16,32-32-8-1,24-39 20-15</inkml:trace>
  <inkml:trace contextRef="#ctx0" brushRef="#br0" timeOffset="117189.187">19096 2082 136 0,'0'0'104'15,"0"0"-8"-15,-7 0-77 16,-4 0 2-16,-1 14 2 15,5 14-1 1,7 10 0 0,0 10 0-16,0 5-10 15,0 1 1 1,7 2-6-16,8-11 1 15,0-7-6 1,-4-3 2-16,1-18-4 16,-5-3 0-16,-4-4-70 15,5-10 1 1,2-6-65-16,2-22-14 15,-5-28 77 1</inkml:trace>
  <inkml:trace contextRef="#ctx0" brushRef="#br0" timeOffset="117349.1886">18978 1830 240 0,'-8'-7'125'0,"-3"-3"-3"15,3-1-216 1,-2 1-3-1,10 7-36-15,0 3-10 0</inkml:trace>
  <inkml:trace contextRef="#ctx0" brushRef="#br0" timeOffset="117749.1926">19328 2024 186 0,'9'24'121'15,"1"20"-7"1,5 23-96-16,-4 5 0 15,1-2-5 1,-5-11 1-16,4-18-5 16,-7-16 1-16,3-19-7 15,-2-10 2 1,2-30-5-16,0-18 0 15,1-14 0 1,6 3 0-16,5 9 0 31,-1 19 0-31,4 11 0 0,8 24 0 16,0 4 0-1,3 37 0-15,0 15 0 16,-3 6 0-16,-4 4 0 31,-8-8 0-31,-3-13-5 0,-3-13 1 16,-2-22-125-1,1-10-4-15,-7-39-11 16</inkml:trace>
  <inkml:trace contextRef="#ctx0" brushRef="#br0" timeOffset="118269.1978">19830 1903 197 0,'7'0'125'15,"11"24"-7"-15,5 14-101 16,13 21 1-1,-6 9-8 1,-4 9 0-16,-4-7-5 16,-3-4 0-16,-8-19-7 15,-3-12 0 1,-8-17-15-16,-4-12 1 15,-19-6 2 1,-6-10 0-16,-5-11 22 16,8 1 0-1,11 6 9-15,15-1 0 16,15 1-9-1,45-6 1-15,25-8-8 16,15-14 2-16,-8-1-3 16,-17-3 0-1,-31 0-2-15,-25 9 1 16,-19 9-2-1,-34 15 1 1,-14 13 2-16,-8 6 1 16,1 29 2-1,10 10 1-15,12 14-4 0,29 3 0 16,15-7 0-1,34-14 0 1,11-16-6-16,-1-7 2 16,8-15-125-1,-5-3-4 1,-16-3-11-16</inkml:trace>
  <inkml:trace contextRef="#ctx0" brushRef="#br0" timeOffset="118939.2045">20596 2082 180 0,'-7'0'124'15,"-4"0"-7"1,-8 28-92-16,0 10 1 0,5 8-12 31,6 2 0-31,8-3-9 16,12-18 1-16,14-20-6 15,3-7 0 1,0-28 0-16,-13-13 0 0,-13 6 0 31,-3-2 0-31,0 12 0 16,0 18 0-1,0 7 0-15,0 28 0 16,4 27 0-1,6 21 0-15,5 11 0 16,-3 3 0-16,-8-1 0 16,-4-16 0-1,0-17 0-15,-12-18 0 16,-3-21 0-1,4-17 0-15,4-20-124 16,4-32-4 0,3-21-17-16</inkml:trace>
  <inkml:trace contextRef="#ctx0" brushRef="#br0" timeOffset="119889.214">20903 2152 203 0,'8'-4'132'0,"7"1"-6"15,3-1-106 1,-3 4 0-1,11 4-16-15,-9 17 2 16,6 7-6 0,-4 5 0-16,2-1 0 0,3-8 0 15,-6-10 0 1,5-14 0-1,10 0 0 1,3-17 0-16,5-18 0 16,-3 0 0-1,6-3 0-15,-15 7 0 16,-6 8 0-1,-9 5 0-15,-9 7 0 16,-5 11 0-16,-5 0 0 16,-9 21 0-1,-9 10 0-15,9 4 0 16,2 6 0-1,5 5 0-15,7-8 0 16,0-8 0 0,12-5 0-1,9-8 0-15,9-17 0 0,3 0 0 16,-7-25 0-1,-3-9 0-15,-16-4 0 16,-7-3 0 0,0 9 0-1,-4 19 0-15,-6 13 0 16,-2 11 0-16,12 19 0 31,0 19 0-31,26-8 0 0,18-10 0 16,20-17 0-1,-5-14 0-15,11-20 0 16,-14-25 0-1,-8-25-58 1,-22-9 2-16,-18-15 14 16,-8 1 2-1,-8 17 67-15,-7 17 0 0,0 28 3 31,4 24-1-31,11 10 1 16,0 42 0-16,0 18-19 16,11 19 1-1,4 9-12-15,8 2 0 16,2-3 0-1,4-20 0-15,9-15 0 16,3-25 0 0,11-23 0-16,-12-14 0 15,-3-41 0-15,-14-13 0 16,-16-13 0-1,-7 15 0-15,-26 22 0 16,-11 26 0 0,-7 11 0-16,10 38 0 15,19 13 0 1,15 16 0-16,30-12 0 31,18-6 0-31,15-22-39 0,-5-20 2 16,-1-7-94-1,-31-27-9 1,-26-29 32-16</inkml:trace>
  <inkml:trace contextRef="#ctx0" brushRef="#br0" timeOffset="120029.2154">21807 2045 247 0,'63'-4'118'0,"45"-3"-3"15,47-3-245 1,19-8-5-16,7-9 3 16</inkml:trace>
  <inkml:trace contextRef="#ctx0" brushRef="#br0" timeOffset="121049.2256">21126 3280 178 0,'0'-17'128'16,"-12"-12"-8"-1,-17-12-94-15,-16 3 1 0,-15 3-17 31,-6 18 1-31,-4 17-6 16,4 21 1 0,13 42-6-16,27 37 0 15,23 23 0-15,9 23 0 16,36-3 0-1,2-12 0-15,-6-23 0 16,-24-29 0 0,-14-21 0-16,-26-20 0 15,-29-24 0 1,-8-14 0-16,-3-10-68 15,6-22 0 1,23-8-66-16,22 5-13 16,19 0 75-1</inkml:trace>
  <inkml:trace contextRef="#ctx0" brushRef="#br0" timeOffset="121469.2298">21203 3681 247 0,'0'0'134'0,"8"20"-4"0,14 16-130 31,7 5 0-31,-6-6 0 16,6-11 0-16,1-11 0 16,-3-13 0-1,1-10 0 1,-1-25 0-16,-6-6 0 15,-9-4 0 1,-5 7 0-16,-3 3 0 16,0 7-28-16,-1 15 1 15,5 6-103 1,10 7-8-16,5 0 19 15</inkml:trace>
  <inkml:trace contextRef="#ctx0" brushRef="#br0" timeOffset="121869.2338">21722 3664 230 0,'0'7'133'16,"-11"10"-3"-16,-12 11-122 0,6 6 2 16,5 4-10-1,4-6 0 1,8-9 0-16,20-20 0 15,12-3 0 1,12-26 0 0,1-23 0-16,-4-9 0 0,-19-9 0 15,-15-9 0 1,-7 6 0-16,-22 9 0 15,-11 22 0 1,-4 23 0 0,-3 16 0-16,13 26 0 15,12 31 0 1,15 13 0-16,8 2 0 15,33-7 0 1,3-16 0-16,8-18 0 16,-7-18-43-16,7-13 2 15,-8-13-90 1,-15-36-10-16,-6-23 37 15</inkml:trace>
  <inkml:trace contextRef="#ctx0" brushRef="#br0" timeOffset="122159.2367">22088 3287 247 0,'8'25'134'0,"3"12"-4"16,8 28-130 0,0 9 0-16,-2 15 0 15,-1-6 0-15,-14-10-4 31,-2-11 2-31,0-20-79 0,-6-25-1 16,-21-17 46 0,-9-20-1-16,-9-26 120 15,12-17 0 1,18 9-46-1,19-2 2-15,62 8-42 16,54 10 2 0,42-11-128-16,39 11-4 0,13-20-14 31</inkml:trace>
  <inkml:trace contextRef="#ctx0" brushRef="#br0" timeOffset="123479.2508">19259 5003 170 0,'-19'0'117'15,"-7"3"-7"-15,-6 20-89 16,1 27 0-1,21 5-4-15,10 14 0 16,25-10-4 0,27-17 1-16,22-14-9 15,0-28 1-15,-3-18-6 16,-4-30 0-1,-27-19 0-15,-22-11 0 32,-18-14 0-32,-15 10 0 0,-25 0 0 31,-1 23 0-31,4 10 0 0,7 22 0 15,16 19 0 1,7 8 0 0,7 39 0-16,11 19 0 0,11 19 0 31,4 13 0-31,11-1 0 0,3-9 0 15,-7-10-48 1,5-29 2 0,-9-21-86-1,1-20-10-15,-15-17 44 16</inkml:trace>
  <inkml:trace contextRef="#ctx0" brushRef="#br0" timeOffset="123599.252">19719 5196 202 0,'7'17'128'15,"8"8"-6"-15,10 10-111 16,5-8 0-1,4 1-133-15,-1-14-3 16,7-14-13 0</inkml:trace>
  <inkml:trace contextRef="#ctx0" brushRef="#br0" timeOffset="123929.2553">19951 4957 247 0,'30'-6'134'15,"22"-8"-4"1,14-10-130-1,0-14 0-15,-9 4-8 16,-16-8 1-16,-34-11-2 16,-7 19 1-16,-40 6 7 15,-9 11 1 1,-10 17 6-1,15 10 0-15,3 33 1 16,7 18 0 0,16 19-4-1,7 20 1-15,3 11-4 16,8-8 0-1,0 1 0-15,0-17 0 0,0-25-126 16,0-23-4 0,8-29-16-1</inkml:trace>
  <inkml:trace contextRef="#ctx0" brushRef="#br0" timeOffset="124279.2588">20411 5061 235 0,'22'-27'133'16,"4"3"-6"-16,8-22-126 15,-13-2 0 1,-21-3-9-16,0 9 0 15,-33 4-1 1,-1 14 1-16,-2 13 7 16,-5 11 1-1,15 38 13-15,4 17 0 16,7 29-3-1,-3 13 2 1,10 17-12-16,1 0 0 0,-4-10-8 31,4-24 1-31,2-15-123 0,5-31-3 16,0-27-7-1</inkml:trace>
  <inkml:trace contextRef="#ctx0" brushRef="#br0" timeOffset="124569.2617">20674 5162 247 0,'22'-14'134'0,"15"-10"-4"16,4-8-130 0,-16 1 0-16,-13-6 0 15,-12 16 0-15,-15 4 0 16,-22 9 0-1,-8 8 0-15,1 25 0 16,11 20 0 0,7 14 0-16,18 0 0 15,8 6 0 1,16-17 0-16,16-13 0 15,9-17-72 1,4-18 1-16,-4 0-64 16,-8-35-13-16,-4 0 80 31</inkml:trace>
  <inkml:trace contextRef="#ctx0" brushRef="#br0" timeOffset="124979.2658">20985 5225 231 0,'4'10'134'16,"6"0"-5"-1,9 4-121 1,7-7 1-16,15-7-9 15,4-7 0 1,-5-21 0-16,1-4 0 0,-5-5 0 31,-9 6 0-31,-9 3 0 16,4 11 0-16,-14 3 0 15,0 3 0 1,-8 8 0 0,0 3 0-16,0-7 0 15,0 7 0-15,-5-3 0 16,-6-1 0-16,-4 4 0 15,-10 0 0 1,-2 14 0 0,-3 10 0-16,5 7 0 15,3 8 0 1,11-2 0-16,11 2 0 15,0-13 0 1,18-4 0-16,16-12-3 16,10-10 2-16,3 0-128 15,-5-7-4 1,-5-24-14-16</inkml:trace>
  <inkml:trace contextRef="#ctx0" brushRef="#br0" timeOffset="125299.269">21511 5113 247 0,'3'14'134'0,"5"11"-4"0,0 12-130 16,2 5 0 0,1-4 0-16,4-14 0 15,-3-3 0 1,6-21 0-1,4 0 0-15,0-21 0 0,12-6 0 32,-5-4 0-32,-2 3 0 0,-6 10 0 15,-6 18 0 1,0 4 0-1,-4 28 0-15,0 2 0 16,0-7 0 0,5 4 0-16,-1-10-34 15,2-10 1 1,1-11-98-16,1-21-8 15,-4-21 27 1</inkml:trace>
  <inkml:trace contextRef="#ctx0" brushRef="#br0" timeOffset="125459.2706">21955 5213 247 0,'8'12'134'16,"0"1"-4"-16,6 11-130 31,4-3 0-31,1-7-22 0,-1-4 2 16,1-10-110-1,-8-16-6-15,-4-27 9 16</inkml:trace>
  <inkml:trace contextRef="#ctx0" brushRef="#br0" timeOffset="125999.276">22040 4836 247 0,'4'19'134'0,"6"5"-4"0,2 30-130 32,3 5 0-32,-4 15 0 15,0-6 0-15,-7 5 0 16,0-18 0-1,-4-20 0 1,0-8 0-16,0-19-17 16,-15-8 2-16,-7-15-4 15,-8-16 0 1,-7 4 34-16,4-4 0 15,3 6 4 1,12-6 2-16,18 14-21 16,0 0 0-1,40-4 0-15,16 7 0 16,7 1 0-1,-1 2 0-15,-6 4 0 16,-15 7 0-16,-19 0 0 16,-10 3 0-1,-12 12 0-15,0 4 0 16,0 6 0-1,-4 3 0 1,1 6 0-16,3 1 0 16,0-4 0-1,0-10 0-15,14-13-130 0,0-8-4 16,5-5-13-1</inkml:trace>
  <inkml:trace contextRef="#ctx0" brushRef="#br0" timeOffset="126109.2771">22259 4865 159 0,'0'-4'0'16,"12"0"0"-16,10 2-105 16</inkml:trace>
  <inkml:trace contextRef="#ctx0" brushRef="#br0" timeOffset="126759.2836">22540 5082 225 0,'0'10'134'0,"0"11"-4"16,0 7-120-1,0-3 2-15,0 2-12 16,26-9 0-16,0-18 0 16,4 0 0-1,-4-22 0 1,-15-5 0-16,-11 6 0 15,0 4 0-15,0 14 0 32,-8 3 0-32,8 17 0 0,0 11 0 15,19 9 0 1,14-12 0-16,4-18 0 15,4-7 0 1,-7-18-38 0,-5-29 3-16,-10-14-67 15,-8-24-2 1,-11 2 83-16,0-3 0 0,-3 12 111 31,10 23-7-31,7 29-27 16,5 22-1-16,0 28-37 15,-5 31 1 1,-7 11-19-16,-4 10 0 0,2-8 0 31,6 3 0-31,7-26 0 16,9-24 0-1,6-19 0-15,0-6 0 16,1-20 0-1,-16-15 0-15,-11 4 0 16,-7 11 0-16,0 12 0 16,-7 18 0-1,3 25 0-15,4 10 0 16,26 0 0-1,18-7 0-15,11-17-3 16,6-19 2 0,-13-4-128-16,-30-29-4 15,-21-28-14-15</inkml:trace>
  <inkml:trace contextRef="#ctx0" brushRef="#br0" timeOffset="126879.2848">22792 4899 247 0,'11'0'134'0,"45"0"-4"15,33 10-130 1,33 4 0-1,22-7-119-15,8 0-4 16,-22 1-22 0</inkml:trace>
  <inkml:trace contextRef="#ctx0" brushRef="#br0" timeOffset="127919.2952">21351 6486 200 0,'0'-6'128'16,"0"-8"-7"0,-3 0-106-16,-12-3 0 15,0 7-15 1,-11 10 1-16,4 0 1 31,-4 17 0-31,8 17 6 0,9 11 0 16,9-3-3-1,30-10 1 1,11-20-6-16,15-12 0 0,-1-6 0 31,-10-25 0-31,-8-18 0 0,-19-13 0 16,-18-7-2-1,0-11 1 1,-36 4 1-16,-5 7 0 15,-3 20 1 1,10 22 1-16,15 24-2 16,12 6 0-1,7 38 0-15,19 18 0 16,22 13 0-1,11 5 0-15,6-1-91 16,1-10-1 0,2-14-47-16,-3-24-11 15,-13-18 111-15</inkml:trace>
  <inkml:trace contextRef="#ctx0" brushRef="#br0" timeOffset="133563.352">21747 6169 202 0,'0'0'119'0,"0"0"-7"15,0 0-95 1,0 6 1-16,16 22-1 16,2 18 1-1,4 9-15 1,1 4 2-16,2-14-5 15,9-14 0-15,3-21 0 32,7-10 0-32,4-31 0 0,4-17 0 15,-4-15 0 1,-3 5 0-16,-16 2-101 15,-9 11-2-15,-6 17-38 32,-10 14-9-32</inkml:trace>
  <inkml:trace contextRef="#ctx0" brushRef="#br0" timeOffset="133873.3551">21196 6757 241 0,'3'3'133'0,"31"1"-4"15,32-1-126 1,38 1 2-16,33-4-5 16,16 0 0-1,1 0 0-15,-16 0 0 16,-31 0-37-1,-25 0 1-15,-34 7-95 16,-30 17-9 0,-18 0 31-16</inkml:trace>
  <inkml:trace contextRef="#ctx0" brushRef="#br0" timeOffset="134423.3606">21608 7096 187 0,'-16'3'131'16,"-6"11"-7"-1,-11 10-97-15,-5 4 0 16,9 10-20-16,10 4 1 15,15-8-8 1,4-10 0-16,23-10 0 16,18-14 0-1,10 0 0-15,1-23 0 16,-3-13 0-1,-19-8 0-15,-12-9 0 16,-18-2 0 0,-4 0 0-1,-22 14 0-15,-4 9 0 0,-7 15 0 16,8 17 0-1,3 4 0-15,11 27 0 16,15 6 0 0,0 9 0-1,18-1 0-15,16-8 0 16,3-6 0-16,11-6 0 15,1-8 0-15,-49-17-130 16,0 0 130-16,81 4-134 16,-45-32-13-1</inkml:trace>
  <inkml:trace contextRef="#ctx0" brushRef="#br0" timeOffset="134753.3639">21899 7069 247 0,'31'-8'134'15,"27"1"-4"-15,20-2-180 16,15 1 2 0,-12 2-84-16,-14-5-11 15,-8 1 48 1</inkml:trace>
  <inkml:trace contextRef="#ctx0" brushRef="#br0" timeOffset="135383.3702">22022 6930 247 0,'0'0'134'16,"0"20"-4"-16,0 15-130 15,0 17 0 1,0 14 0-16,0 3 0 0,4 0 0 31,3-7 0-31,0-9-130 16,4-12-4-16,-11-41-13 15,0 0 147-15</inkml:trace>
  <inkml:trace contextRef="#ctx0" brushRef="#br0" timeOffset="143258.4512">7173 15061 95 0,'0'0'81'0,"12"0"-4"16,7 17-57-1,13 21 2-15,9 10-5 16,4 4 1-16,0 4 13 16,-12-12 3-16,-12-16 9 15,-9-10-2 1,-12-18-26-1,0 0 2-15,-15-25-17 16,-7-9 0 0,-1-7-2-1,9 9 1-15,7 1-3 16,7 2 0-1,25 10 1-15,19 5 0 0,20 3 3 16,5 11 0 0,-1 0 3-1,-5 3 1-15,-4 9 0 16,-3-9 2-1,-8-3-6-15,-14-15 0 0,-9-16-5 32,-14-10 1-32,-11-4-1 15,0 4 0 1,-4 6-7-16,-10 15 1 15,-13 20 5-15,8 10 1 16,-2 41 15 0,2 22 1-16,9 14-5 15,10-4 0 1,0-7-3-16,29-21 1 15,4-20-35 1,8-26 0-16,7-9-99 16,8-29-9-16,3-32 30 15</inkml:trace>
  <inkml:trace contextRef="#ctx0" brushRef="#br0" timeOffset="143468.4533">8154 15091 152 0,'-2'21'122'0,"-2"14"-8"16,4 13-81-1,11 5 1 1,22-13-17-16,12-5 0 0,6-14-13 31,5-11 1-31,-9-10-81 0,-5-10-1 31,-12-29-55-31,-11-16-12 16,-16-20 83 0</inkml:trace>
  <inkml:trace contextRef="#ctx0" brushRef="#br0" timeOffset="143688.4555">8400 14780 162 0,'0'0'115'16,"0"20"-8"-16,7 19-87 15,11 13 1 1,5 10-10-16,-1 14 0 15,8 4-6 1,-5-5 1-16,-5-1-16 16,-6-23 0-16,-7-12-57 31,-7-21-1-31,0-18-46 0,-14-12-8 15,-16-22 62 1</inkml:trace>
  <inkml:trace contextRef="#ctx0" brushRef="#br0" timeOffset="143924.4584">8404 15161 213 0,'0'-3'121'16,"0"-4"-6"-16,10-3-112 15,20-2 1-15,15 2-4 16,3 0 0-16,-4 6-22 31,-11 4 1-31,-7 0-4 16,-7 0-2-16,-8 7 22 15,-4 7 1 1,1 7 15 0,-2 10 1-16,3 7 2 15,-2 0 0 1,-3-4-15-16,-1 1 0 0,2-10-105 15,1-15-8 1,6-10-2-16</inkml:trace>
  <inkml:trace contextRef="#ctx0" brushRef="#br0" timeOffset="144054.4597">8633 14918 122 0,'-8'-6'32'16,"5"-2"0"-1,-1 5-118-15,4 3 0 16</inkml:trace>
  <inkml:trace contextRef="#ctx0" brushRef="#br0" timeOffset="144354.4627">8863 15008 124 0,'14'0'128'16,"13"4"-11"-1,9-14-70-15,-3-10-1 16,5-12-36-1,-16-6 1 1,-11-7-17-16,-11-7 1 16,-4 3-11-16,-17 5 0 15,-7 9-1 1,0 14 1-16,9 17 14 15,-3 15 0 1,18 34 18-16,0 28 0 16,4 23-5-1,0 12 1-15,0 9-8 16,0 1 0-1,-3-14-13-15,3-18 0 16,0-19-107-16,0-24-5 16,3-28-5-1</inkml:trace>
  <inkml:trace contextRef="#ctx0" brushRef="#br0" timeOffset="144564.4648">9125 15033 176 0,'8'7'125'16,"-1"7"-7"-16,16 7-94 16,-5 9 1-1,1 12-17 1,-8 6 0-16,0-3-20 15,-5-6 1 1,3-15-114-16,2-18-6 0,-3-10 3 16</inkml:trace>
  <inkml:trace contextRef="#ctx0" brushRef="#br0" timeOffset="144684.466">9240 14867 187 0,'-3'-4'10'31,"3"2"2"-31,-4-6-131 16</inkml:trace>
  <inkml:trace contextRef="#ctx0" brushRef="#br0" timeOffset="145224.4714">9429 15095 184 0,'8'0'137'0,"7"0"-9"16,6 0-100 0,6-4 1-16,-9-16-27 15,-2-8 1 1,-10-7-10-16,-6-2 2 15,0 9-11 1,-12 3 0 0,-12 15 2-16,1 10 1 0,5 18 11 31,-2 27 2-31,14 17 3 0,6 7 1 15,0 7-2 1,6-10 1 0,17-11-12-16,-4-17 1 0,0-21-26 31,2-17 0-31,5-20-16 15,0-26 0 1,-3-2 41-16,-4 0 0 16,-9 14 49-1,1 17 0-15,5 17 3 16,-2 17 0-1,8 17-10-15,-3 0 1 16,-1-2-19-16,1-11 1 16,-1-18-16-1,8-3 0-15,-4-32 0 16,16-9 0-1,-1-4 0-15,11 0 0 16,7 8-77 0,5 5 0-16,2 11-58 15,9 7-13-15,0 7 85 31</inkml:trace>
  <inkml:trace contextRef="#ctx0" brushRef="#br0" timeOffset="145644.4756">11325 14977 169 0,'-7'35'104'16,"0"24"-5"-16,3 11-96 15,4-4 1-15,4-19-91 16,29-26-7-1,15-21-19-15</inkml:trace>
  <inkml:trace contextRef="#ctx0" brushRef="#br0" timeOffset="146044.4796">11666 14850 181 0,'-11'30'129'16,"0"19"-8"-1,4 24-92-15,4 7 1 16,3-8-20-1,14-10 1 1,12-20-11-16,7-28 0 0,0-14 0 31,-3-28 0-31,-8-32 0 0,-6-19 0 31,-14-14-11-31,-2-11 2 16,-2 4 4-16,-17 14 1 16,-8 20-5-1,13 21 0-15,3 31 10 16,7 14 0-1,4 21 17-15,0 37 0 16,4 23-14 0,17 8 1-16,-2 10-5 15,0 3 0-15,-1-20-22 16,-10-19 2-1,11-22-110 1,-5-26-6-16,8-19 9 16</inkml:trace>
  <inkml:trace contextRef="#ctx0" brushRef="#br0" timeOffset="146224.4814">12066 14912 200 0,'0'6'130'16,"0"21"-7"-16,0 23-103 31,-3 9 0-31,-2 3-21 0,-5-3 0 15,2-8-46 1,8-12 0-16,0-25-78 31,4-14-10-31,15-29 41 16</inkml:trace>
  <inkml:trace contextRef="#ctx0" brushRef="#br0" timeOffset="146334.4825">12033 14734 193 0,'-4'-2'36'16,"0"-1"0"-16,4 3-152 15,0 0-7 1</inkml:trace>
  <inkml:trace contextRef="#ctx0" brushRef="#br0" timeOffset="146654.4857">12214 15061 176 0,'-10'21'116'0,"-2"9"-8"15,1 12-76 1,7-1 0-16,8-16-9 16,26-19 1-16,18-6-24 15,7-19 0 1,-3-20 0-16,-10-3 0 15,-17 0 0 1,-21 5 0 0,-4 5 0-16,-27 5 0 15,-9 16-59 1,-5 8 1-1,3 3-76-15,20 14-10 0,15 0 60 16</inkml:trace>
  <inkml:trace contextRef="#ctx0" brushRef="#br0" timeOffset="147394.4931">12733 14959 219 0,'-15'15'124'15,"-17"13"-4"-15,-17 7-116 16,7 6 1-1,13 0 5-15,15-9 0 16,14-8-1 0,7-17 1-16,29-7-10 15,17-28 0 1,-1-14 0-16,-8-13 0 15,4-11 0 1,-18-13 0-16,-15 3 0 16,-11-1 0-16,-4 22 0 15,-12 17 0 1,-10 24 0-1,0 14 0-15,3 39 0 16,5 22 0-16,14 30 0 31,7 2 0-31,30 4 0 0,15-25 0 16,14-16 0-1,9-33 0-15,2-15 0 16,-11-8 0 0,-13-24 0-1,-24-7 0-15,-26-8 0 16,-6 12 0-1,-37 10 0-15,-5 17 0 0,5 9 0 32,13 23 0-32,20 6 0 15,7 4 0-15,26-8 0 16,15-13 0-1,-1-7-21-15,1-14 1 0,-3-7-91 32,-13-28-3-32,-5-23 36 15,-14-23-4 1,-2-8 174-16,-4-8-5 15,0 15-9 1,0 16-1-16,4 28-46 16,14 23 0-16,16 15-18 15,17 15 1 1,20 23-13-16,-4 13 1 15,-8 8-30 1,-33 10 2-16,-26 14-104 16,-37 4-8-1,-42-4 18-15</inkml:trace>
  <inkml:trace contextRef="#ctx0" brushRef="#br0" timeOffset="147864.4978">11259 14673 195 0,'-7'0'126'16,"-12"10"-7"-1,4 29-97 1,0 22 1-16,8 26-12 15,7 20 0-15,15 7-10 16,17-13 2-16,21-11-133 16,10-31-4-1,15-25-13 1</inkml:trace>
  <inkml:trace contextRef="#ctx0" brushRef="#br0" timeOffset="148484.504">13455 14704 140 0,'0'-3'106'0,"-7"-5"-6"0,0 2-80 32,-12-2 2-32,4 5-14 0,8 3 1 15,-4 0 3 1,11 3 1-1,3 26 1-15,23 15 1 0,22 26-5 32,-7 20 1-32,-7 13-1 0,-20 5 0 15,-14-11-5 1,-30-12 1-1,-17-15-25-15,7-21 2 16,5-15-113 0,13-17-5-16,18-13 5 15</inkml:trace>
  <inkml:trace contextRef="#ctx0" brushRef="#br0" timeOffset="150254.5217">14477 15019 184 0,'0'10'128'16,"0"4"-7"-16,0 0-93 15,0-3 1 1,0-8-19 0,0-3 1-16,0-21-11 0,0-17 0 15,0-17 0 1,4-18 0-1,8-7 0-15,-2 1 0 16,13 10 0 0,-8 13 0-1,-1 22 0-15,0 13 0 0,-2 21 0 31,10 3 0-31,4 42 0 0,7 14 0 16,-2 18 0 0,2 9 0-1,-4 0 0-15,-10-10 0 16,-4-13-8-1,-4-19 1-15,-8-19-123 16,-3-18-3 0,0-7-7-16</inkml:trace>
  <inkml:trace contextRef="#ctx0" brushRef="#br0" timeOffset="150404.5232">14551 14857 194 0,'0'0'116'0,"24"-4"-6"15,16 1-144 1,11 3-2-16,9 0-76 31,3 0-11-31,-8 0 39 0</inkml:trace>
  <inkml:trace contextRef="#ctx0" brushRef="#br0" timeOffset="150624.5254">15218 14604 124 0,'-11'0'114'15,"-27"7"-9"-15,-5 27-57 31,-9 14-1-31,-1 16-19 16,21 1 0-16,21 4-20 16,11-17 1-1,32-11-40-15,32-10 1 0,9-9-101 31,13-12-7-31,10-10 22 16</inkml:trace>
  <inkml:trace contextRef="#ctx0" brushRef="#br0" timeOffset="150934.5285">15706 14704 187 0,'8'0'122'15,"25"0"-7"1,23 0-101-16,7 4-2 16,4-4-41-1,-7 3 1 1,-12 1-91-16,-12-4-7 15,-17 0 26 1</inkml:trace>
  <inkml:trace contextRef="#ctx0" brushRef="#br0" timeOffset="151264.5318">16018 14570 212 0,'0'0'124'15,"0"0"-6"-15,34 0-108 16,10 0 0 0,18 13-4-16,7 4 1 15,-12 1-8 1,-11 6 0-16,-14 0 3 15,-9-7 1 1,-19 1 4-16,-4-1 0 16,-12 4-5-16,-17-3 0 15,3-5-48 1,-3 0 1-16,3-1-86 15,3-12-11 1,6 0 44 0</inkml:trace>
  <inkml:trace contextRef="#ctx0" brushRef="#br0" timeOffset="151494.5341">16115 14580 181 0,'0'0'120'15,"0"7"-7"1,7 6-92-1,4 8 1-15,4 8-8 16,-5 8 1 0,-2-2-15-16,0 2 0 0,-1-1-72 15,1-6-2 1,2-9-54-1,5-10-11-15,4-11 77 16</inkml:trace>
  <inkml:trace contextRef="#ctx0" brushRef="#br0" timeOffset="151864.5378">16729 14527 215 0,'0'-3'115'0,"0"3"-5"16,0 0-102 0,0 14 0-1,0 18 12-15,0 5 0 0,4 15-13 31,4-3 1-31,2-5-11 0,-3 1 2 16,-3-13-8 0,0-11 0-1,0-14-99-15,-4-7-2 0,0-18-24 31,0-21-3-31</inkml:trace>
  <inkml:trace contextRef="#ctx0" brushRef="#br0" timeOffset="152184.541">16533 14490 179 0,'15'3'123'0,"26"4"-8"15,29 7-94 1,12 10 0-16,10 8-16 15,-18 2 1 1,-22 18-3-16,-22 0 0 16,-30-1 7-1,-8 2 0-15,-40-12-3 16,-8-7 1-1,-11-13-8 1,1-7 0-16,11-10 0 0,10-4 0 16,19 0-22-1,11 0 1-15,15-8-109 16,0 6-6-1,27-10 10 1</inkml:trace>
  <inkml:trace contextRef="#ctx0" brushRef="#br0" timeOffset="152494.5441">17578 14521 154 0,'0'-7'104'16,"0"0"-6"-16,-19 0-68 15,-22 7-2 1,-18 11 6-16,-11 16 0 0,-8 15-20 16,15 10 1-1,22-1-15 1,26 0 0-16,19-2 0 15,55-17 0 1,37-11 0-16,23-14 0 16,24-7-24-1,11 0 1-15,1 0-107 16,-7 0-7-1,-7-14 14-15</inkml:trace>
  <inkml:trace contextRef="#ctx0" brushRef="#br0" timeOffset="159954.6196">5781 13351 148 0,'0'-10'107'16,"-8"-7"-7"-1,-13-7-86-15,-13-1 0 0,-11-3-13 31,-10 8 0-31,3 10-3 16,-3 6 0 0,3 4-1-16,8 4 1 15,6 30 3 1,16 18 0-16,7 20 5 15,11 39 0 1,4 20 1-16,4 32 0 16,9 14 4-16,-11 10 1 15,-2 6 9 1,-30 2 1-16,-18 2-6 15,-11-4 1 1,-11-10-14-16,-1-16 2 16,1-22-5-1,7-32 0-15,15-18 0 16,15-33 0-1,22-24 0 1,15-14 0-16,51-10-6 0,45-14 1 16,37 0-124-1,33-7-4-15,4-18-10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7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7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06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30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1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42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12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56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92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6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8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08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36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0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5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33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hyperlink" Target="http://pubs.usgs.gov/circ/c1143/html/fig3.jpg" TargetMode="External"/><Relationship Id="rId7" Type="http://schemas.openxmlformats.org/officeDocument/2006/relationships/image" Target="../media/image5.jpeg"/><Relationship Id="rId8" Type="http://schemas.openxmlformats.org/officeDocument/2006/relationships/hyperlink" Target="http://www.coloradocollege.edu/dept/PC/RepresentativePhy/Pages/Photoshop/Problem%20Pictures/Nuclear%20Plant.jpg" TargetMode="External"/><Relationship Id="rId9" Type="http://schemas.openxmlformats.org/officeDocument/2006/relationships/image" Target="../media/image6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11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3.wmf"/><Relationship Id="rId16" Type="http://schemas.openxmlformats.org/officeDocument/2006/relationships/customXml" Target="../ink/ink13.xml"/><Relationship Id="rId17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technology/45nm/hafnium.htm?iid=tech_45nm+body_animation_hafnium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9.w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20.wmf"/><Relationship Id="rId16" Type="http://schemas.openxmlformats.org/officeDocument/2006/relationships/customXml" Target="../ink/ink14.xml"/><Relationship Id="rId17" Type="http://schemas.openxmlformats.org/officeDocument/2006/relationships/image" Target="../media/image3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34.emf"/><Relationship Id="rId5" Type="http://schemas.openxmlformats.org/officeDocument/2006/relationships/customXml" Target="../ink/ink2.xm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ustomXml" Target="../ink/ink3.xml"/><Relationship Id="rId5" Type="http://schemas.openxmlformats.org/officeDocument/2006/relationships/image" Target="../media/image3.emf"/><Relationship Id="rId6" Type="http://schemas.openxmlformats.org/officeDocument/2006/relationships/customXml" Target="../ink/ink4.xml"/><Relationship Id="rId7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ustomXml" Target="../ink/ink5.xml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50480" y="813240"/>
              <a:ext cx="1496520" cy="2064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2560" y="804960"/>
                <a:ext cx="1508760" cy="20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11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01160" y="912960"/>
              <a:ext cx="3485520" cy="3587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7840" y="899640"/>
                <a:ext cx="3502080" cy="36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397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95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63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 rot="16200000">
            <a:off x="1830375" y="3512252"/>
            <a:ext cx="485775" cy="1488125"/>
            <a:chOff x="5172949" y="2484911"/>
            <a:chExt cx="485775" cy="1488125"/>
          </a:xfrm>
        </p:grpSpPr>
        <p:sp>
          <p:nvSpPr>
            <p:cNvPr id="71" name="Oval 70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4645027" y="929980"/>
          <a:ext cx="1584702" cy="65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0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7" y="929980"/>
                        <a:ext cx="1584702" cy="65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4811713" y="1582211"/>
          <a:ext cx="1321751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1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582211"/>
                        <a:ext cx="1321751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4073127" y="2664886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Farads[F] = Coulombs/Volt [C]/[V]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46252" y="1745724"/>
            <a:ext cx="1942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d=plate separation</a:t>
            </a:r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4004469" y="3190348"/>
          <a:ext cx="3617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2" name="Equation" r:id="rId8" imgW="1320480" imgH="241200" progId="Equation.3">
                  <p:embed/>
                </p:oleObj>
              </mc:Choice>
              <mc:Fallback>
                <p:oleObj name="Equation" r:id="rId8" imgW="1320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69" y="3190348"/>
                        <a:ext cx="361791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3915569" y="3895198"/>
          <a:ext cx="132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3" name="Equation" r:id="rId10" imgW="482400" imgH="228600" progId="Equation.3">
                  <p:embed/>
                </p:oleObj>
              </mc:Choice>
              <mc:Fallback>
                <p:oleObj name="Equation" r:id="rId10" imgW="482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69" y="3895198"/>
                        <a:ext cx="13208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3836761" y="4893180"/>
          <a:ext cx="897400" cy="3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4" name="Equation" r:id="rId12" imgW="482400" imgH="177480" progId="Equation.3">
                  <p:embed/>
                </p:oleObj>
              </mc:Choice>
              <mc:Fallback>
                <p:oleObj name="Equation" r:id="rId12" imgW="48240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61" y="4893180"/>
                        <a:ext cx="897400" cy="332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898295" y="4523848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Dielectric constant: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734161" y="4893180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3932902" y="5366811"/>
          <a:ext cx="825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5" name="Equation" r:id="rId14" imgW="444240" imgH="177480" progId="Equation.3">
                  <p:embed/>
                </p:oleObj>
              </mc:Choice>
              <mc:Fallback>
                <p:oleObj name="Equation" r:id="rId14" imgW="4442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02" y="5366811"/>
                        <a:ext cx="825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734161" y="5367604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073127" y="4338904"/>
            <a:ext cx="502842" cy="18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 flipV="1">
            <a:off x="6486214" y="5127029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H="1" flipV="1">
            <a:off x="7207321" y="512392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itle 1"/>
          <p:cNvSpPr txBox="1">
            <a:spLocks/>
          </p:cNvSpPr>
          <p:nvPr/>
        </p:nvSpPr>
        <p:spPr>
          <a:xfrm>
            <a:off x="6570105" y="43640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0" name="Group 525"/>
          <p:cNvGrpSpPr/>
          <p:nvPr/>
        </p:nvGrpSpPr>
        <p:grpSpPr>
          <a:xfrm>
            <a:off x="6229729" y="4445062"/>
            <a:ext cx="706952" cy="559236"/>
            <a:chOff x="5620837" y="2038275"/>
            <a:chExt cx="706952" cy="559236"/>
          </a:xfrm>
        </p:grpSpPr>
        <p:cxnSp>
          <p:nvCxnSpPr>
            <p:cNvPr id="121" name="Straight Arrow Connector 120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 rot="16200000" flipH="1" flipV="1">
            <a:off x="68106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 flipV="1">
            <a:off x="69630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636599" y="53273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38445" y="53273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6759092" y="54205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696960" y="4827600"/>
              <a:ext cx="8065800" cy="1769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2280" y="4820040"/>
                <a:ext cx="8087040" cy="179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“High-K Dielectric”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8657" y="14984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http://www.intel.com/technology/45nm/hafnium.htm?iid=tech_45nm+body_animation_hafnium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dependence</a:t>
            </a:r>
            <a:endParaRPr lang="en-US" dirty="0"/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1410862" y="1009816"/>
          <a:ext cx="1117654" cy="46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8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62" y="1009816"/>
                        <a:ext cx="1117654" cy="46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2883619" y="985780"/>
          <a:ext cx="1791747" cy="76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9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619" y="985780"/>
                        <a:ext cx="1791747" cy="763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558" y="1749287"/>
            <a:ext cx="29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q, V,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can depend on time !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19084" y="2487951"/>
          <a:ext cx="1804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0" name="Equation" r:id="rId8" imgW="799920" imgH="203040" progId="Equation.3">
                  <p:embed/>
                </p:oleObj>
              </mc:Choice>
              <mc:Fallback>
                <p:oleObj name="Equation" r:id="rId8" imgW="799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084" y="2487951"/>
                        <a:ext cx="18049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6176" y="211861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Implicit:</a:t>
            </a:r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901194" y="2387244"/>
          <a:ext cx="2864450" cy="8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1" name="Equation" r:id="rId10" imgW="1384200" imgH="393480" progId="Equation.3">
                  <p:embed/>
                </p:oleObj>
              </mc:Choice>
              <mc:Fallback>
                <p:oleObj name="Equation" r:id="rId10" imgW="1384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194" y="2387244"/>
                        <a:ext cx="2864450" cy="81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558" y="3514477"/>
            <a:ext cx="542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not always write (t), but it is assumed from now on.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196176" y="4062413"/>
          <a:ext cx="433546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2" name="Equation" r:id="rId12" imgW="2095200" imgH="393480" progId="Equation.3">
                  <p:embed/>
                </p:oleObj>
              </mc:Choice>
              <mc:Fallback>
                <p:oleObj name="Equation" r:id="rId12" imgW="2095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176" y="4062413"/>
                        <a:ext cx="4335463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402802" y="5035550"/>
          <a:ext cx="21288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3" name="Equation" r:id="rId14" imgW="1028520" imgH="279360" progId="Equation.3">
                  <p:embed/>
                </p:oleObj>
              </mc:Choice>
              <mc:Fallback>
                <p:oleObj name="Equation" r:id="rId14" imgW="102852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802" y="5035550"/>
                        <a:ext cx="212883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6534360" y="622800"/>
              <a:ext cx="1976400" cy="236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26440" y="608040"/>
                <a:ext cx="1987200" cy="239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03560" y="793080"/>
              <a:ext cx="8232480" cy="5824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840" y="788040"/>
                <a:ext cx="8244720" cy="584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One-bit memory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168" y="406772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http://i.cmpnet.com/eet/news/07/11/DC1502_UTH_samsung.gif</a:t>
            </a:r>
            <a:endParaRPr lang="en-US" sz="1050" dirty="0"/>
          </a:p>
        </p:txBody>
      </p:sp>
      <p:pic>
        <p:nvPicPr>
          <p:cNvPr id="280578" name="Picture 2" descr="http://i.cmpnet.com/eet/news/07/11/DC1502_UTH_samsu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8272"/>
            <a:ext cx="47815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2432" y="1821485"/>
            <a:ext cx="2856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dimensions:</a:t>
            </a:r>
          </a:p>
          <a:p>
            <a:r>
              <a:rPr lang="en-US" dirty="0" smtClean="0"/>
              <a:t>0.1 micron x 0.1 micron area</a:t>
            </a:r>
          </a:p>
          <a:p>
            <a:r>
              <a:rPr lang="en-US" dirty="0" smtClean="0"/>
              <a:t>10 nm thickness.</a:t>
            </a:r>
          </a:p>
          <a:p>
            <a:r>
              <a:rPr lang="en-US" dirty="0" smtClean="0"/>
              <a:t>What is C?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7120" y="772200"/>
              <a:ext cx="7780320" cy="2468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320" y="767880"/>
                <a:ext cx="7794000" cy="248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33000" y="308880"/>
              <a:ext cx="7713720" cy="6195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1120" y="293040"/>
                <a:ext cx="7729200" cy="62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3880" y="0"/>
              <a:ext cx="8988120" cy="6679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00" y="-16560"/>
                <a:ext cx="9018360" cy="67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852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90870" y="2188148"/>
            <a:ext cx="402606" cy="160687"/>
            <a:chOff x="3545969" y="1475083"/>
            <a:chExt cx="402606" cy="160687"/>
          </a:xfrm>
        </p:grpSpPr>
        <p:cxnSp>
          <p:nvCxnSpPr>
            <p:cNvPr id="42" name="Straight Connector 4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14503" y="1131793"/>
            <a:ext cx="2939915" cy="733594"/>
            <a:chOff x="3545969" y="1475083"/>
            <a:chExt cx="402606" cy="160687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vs. SRAM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 #2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Capacitors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7760" y="977620"/>
            <a:ext cx="485775" cy="1542982"/>
            <a:chOff x="288554" y="982686"/>
            <a:chExt cx="485775" cy="1542982"/>
          </a:xfrm>
        </p:grpSpPr>
        <p:sp>
          <p:nvSpPr>
            <p:cNvPr id="3" name="Oval 2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0648" y="934295"/>
            <a:ext cx="1443228" cy="1591374"/>
            <a:chOff x="530648" y="934295"/>
            <a:chExt cx="1443228" cy="15913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1060" y="929230"/>
            <a:ext cx="1443228" cy="1591374"/>
            <a:chOff x="530648" y="934295"/>
            <a:chExt cx="1443228" cy="15913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54576" y="931479"/>
            <a:ext cx="1443228" cy="1591374"/>
            <a:chOff x="530648" y="934295"/>
            <a:chExt cx="1443228" cy="15913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09721" y="931479"/>
            <a:ext cx="1443228" cy="1591374"/>
            <a:chOff x="530648" y="934295"/>
            <a:chExt cx="1443228" cy="159137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76989" y="252060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119173" y="920549"/>
            <a:ext cx="485775" cy="1542982"/>
            <a:chOff x="288554" y="982686"/>
            <a:chExt cx="485775" cy="1542982"/>
          </a:xfrm>
        </p:grpSpPr>
        <p:sp>
          <p:nvSpPr>
            <p:cNvPr id="84" name="Oval 83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itle 1"/>
          <p:cNvSpPr txBox="1">
            <a:spLocks/>
          </p:cNvSpPr>
          <p:nvPr/>
        </p:nvSpPr>
        <p:spPr>
          <a:xfrm>
            <a:off x="-249752" y="14174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Capacitors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106352" y="1096719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102772" y="289986"/>
            <a:ext cx="1340199" cy="1550264"/>
            <a:chOff x="3253787" y="249866"/>
            <a:chExt cx="1340199" cy="1550264"/>
          </a:xfrm>
        </p:grpSpPr>
        <p:cxnSp>
          <p:nvCxnSpPr>
            <p:cNvPr id="126" name="Straight Connector 12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079077" y="289986"/>
            <a:ext cx="1340199" cy="1550264"/>
            <a:chOff x="3253787" y="249866"/>
            <a:chExt cx="1340199" cy="1550264"/>
          </a:xfrm>
        </p:grpSpPr>
        <p:cxnSp>
          <p:nvCxnSpPr>
            <p:cNvPr id="136" name="Straight Connector 13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 flipH="1" flipV="1">
            <a:off x="3055382" y="1090546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776489" y="1087443"/>
            <a:ext cx="255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itle 1"/>
          <p:cNvSpPr txBox="1">
            <a:spLocks/>
          </p:cNvSpPr>
          <p:nvPr/>
        </p:nvSpPr>
        <p:spPr>
          <a:xfrm>
            <a:off x="3139273" y="28998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rot="16200000" flipH="1" flipV="1">
            <a:off x="33798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 flipV="1">
            <a:off x="35322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5400000">
            <a:off x="3289382" y="1190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776489" y="11777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3324735" y="128101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47981" y="294971"/>
            <a:ext cx="1340199" cy="1550264"/>
            <a:chOff x="3253787" y="249866"/>
            <a:chExt cx="1340199" cy="1550264"/>
          </a:xfrm>
        </p:grpSpPr>
        <p:cxnSp>
          <p:nvCxnSpPr>
            <p:cNvPr id="156" name="Straight Connector 15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6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757174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 flipV="1">
            <a:off x="1608467" y="1984138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1651674" y="266514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04147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noProof="0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637136" y="22684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37136" y="24208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791430" y="1598393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827524" y="2974687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96889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3"/>
          <p:cNvGrpSpPr/>
          <p:nvPr/>
        </p:nvGrpSpPr>
        <p:grpSpPr>
          <a:xfrm>
            <a:off x="2278036" y="1518808"/>
            <a:ext cx="2085508" cy="1875191"/>
            <a:chOff x="1013912" y="1497002"/>
            <a:chExt cx="2085508" cy="1875191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2392468" y="2812957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3"/>
          <p:cNvGrpSpPr/>
          <p:nvPr/>
        </p:nvGrpSpPr>
        <p:grpSpPr>
          <a:xfrm>
            <a:off x="2278036" y="3191216"/>
            <a:ext cx="1633754" cy="1542982"/>
            <a:chOff x="1013912" y="1497002"/>
            <a:chExt cx="1633754" cy="1542982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449"/>
          <p:cNvGrpSpPr/>
          <p:nvPr/>
        </p:nvGrpSpPr>
        <p:grpSpPr>
          <a:xfrm>
            <a:off x="96890" y="2909391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497001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3290509" y="3137991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535370" y="4604775"/>
            <a:ext cx="3047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757174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816"/>
          </a:xfrm>
        </p:spPr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1265496" y="841386"/>
            <a:ext cx="299055" cy="1491706"/>
            <a:chOff x="2599211" y="4506635"/>
            <a:chExt cx="378996" cy="1890454"/>
          </a:xfrm>
        </p:grpSpPr>
        <p:cxnSp>
          <p:nvCxnSpPr>
            <p:cNvPr id="4" name="Straight Connector 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8" name="Arc 1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" name="Arc 1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4" name="Arc 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" name="Arc 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/>
          <p:cNvSpPr txBox="1">
            <a:spLocks/>
          </p:cNvSpPr>
          <p:nvPr/>
        </p:nvSpPr>
        <p:spPr>
          <a:xfrm>
            <a:off x="6486892" y="6591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 flipH="1">
          <a:off x="457200" y="2301626"/>
          <a:ext cx="1560197" cy="107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2" name="Equation" r:id="rId3" imgW="571320" imgH="393480" progId="Equation.3">
                  <p:embed/>
                </p:oleObj>
              </mc:Choice>
              <mc:Fallback>
                <p:oleObj name="Equation" r:id="rId3" imgW="5713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57200" y="2301626"/>
                        <a:ext cx="1560197" cy="1079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3592524" y="2656664"/>
            <a:ext cx="103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Henry[H]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32661" y="1095674"/>
            <a:ext cx="1770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l=wire length</a:t>
            </a:r>
          </a:p>
          <a:p>
            <a:r>
              <a:rPr lang="en-US" dirty="0" smtClean="0"/>
              <a:t>N = # of turns</a:t>
            </a:r>
          </a:p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4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10</a:t>
            </a:r>
            <a:r>
              <a:rPr lang="en-US" baseline="30000" dirty="0" smtClean="0"/>
              <a:t>-6</a:t>
            </a:r>
            <a:r>
              <a:rPr lang="en-US" dirty="0" smtClean="0"/>
              <a:t> H/m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22697" y="6802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4" name="Group 525"/>
          <p:cNvGrpSpPr/>
          <p:nvPr/>
        </p:nvGrpSpPr>
        <p:grpSpPr>
          <a:xfrm>
            <a:off x="536495" y="761261"/>
            <a:ext cx="706952" cy="559236"/>
            <a:chOff x="5620837" y="2038275"/>
            <a:chExt cx="706952" cy="559236"/>
          </a:xfrm>
        </p:grpSpPr>
        <p:cxnSp>
          <p:nvCxnSpPr>
            <p:cNvPr id="65" name="Straight Arrow Connector 64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89191" y="1643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1037" y="16435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11684" y="17367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3112132" y="1095674"/>
          <a:ext cx="1965070" cy="120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3" name="Equation" r:id="rId5" imgW="685800" imgH="419040" progId="Equation.3">
                  <p:embed/>
                </p:oleObj>
              </mc:Choice>
              <mc:Fallback>
                <p:oleObj name="Equation" r:id="rId5" imgW="685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32" y="1095674"/>
                        <a:ext cx="1965070" cy="1205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 flipH="1">
          <a:off x="1337487" y="4436828"/>
          <a:ext cx="47863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4" name="Equation" r:id="rId7" imgW="1752480" imgH="393480" progId="Equation.3">
                  <p:embed/>
                </p:oleObj>
              </mc:Choice>
              <mc:Fallback>
                <p:oleObj name="Equation" r:id="rId7" imgW="17524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337487" y="4436828"/>
                        <a:ext cx="478631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Inductors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04701" y="1084495"/>
            <a:ext cx="10834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 rot="16200000">
            <a:off x="1435645" y="353464"/>
            <a:ext cx="299055" cy="1491706"/>
            <a:chOff x="2599211" y="4506635"/>
            <a:chExt cx="378996" cy="1890454"/>
          </a:xfrm>
        </p:grpSpPr>
        <p:cxnSp>
          <p:nvCxnSpPr>
            <p:cNvPr id="73" name="Straight Connector 7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2" name="Arc 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6200000">
            <a:off x="2665466" y="353059"/>
            <a:ext cx="299055" cy="1491706"/>
            <a:chOff x="2599211" y="4506635"/>
            <a:chExt cx="378996" cy="1890454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3" name="Arc 11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rot="16200000">
            <a:off x="3909321" y="353059"/>
            <a:ext cx="299055" cy="1491706"/>
            <a:chOff x="2599211" y="4506635"/>
            <a:chExt cx="378996" cy="1890454"/>
          </a:xfrm>
        </p:grpSpPr>
        <p:cxnSp>
          <p:nvCxnSpPr>
            <p:cNvPr id="124" name="Straight Connector 1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4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4" name="Arc 17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1" name="Arc 17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69" name="Arc 16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Arc 16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7" name="Arc 16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Arc 16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187" name="Straight Connector 18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9" name="Arc 2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Arc 20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7" name="Arc 2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5" name="Arc 2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3" name="Arc 2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Arc 2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Connector 213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046700" y="413812"/>
            <a:ext cx="1088673" cy="1481155"/>
            <a:chOff x="1046700" y="413812"/>
            <a:chExt cx="1088673" cy="1481155"/>
          </a:xfrm>
        </p:grpSpPr>
        <p:sp>
          <p:nvSpPr>
            <p:cNvPr id="21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304787" y="412700"/>
            <a:ext cx="1088673" cy="1481155"/>
            <a:chOff x="1046700" y="413812"/>
            <a:chExt cx="1088673" cy="1481155"/>
          </a:xfrm>
        </p:grpSpPr>
        <p:sp>
          <p:nvSpPr>
            <p:cNvPr id="230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3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560846" y="410747"/>
            <a:ext cx="1088673" cy="1481155"/>
            <a:chOff x="1046700" y="413812"/>
            <a:chExt cx="1088673" cy="1481155"/>
          </a:xfrm>
        </p:grpSpPr>
        <p:sp>
          <p:nvSpPr>
            <p:cNvPr id="23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Inductors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98246" y="246208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4" name="Group 175"/>
          <p:cNvGrpSpPr/>
          <p:nvPr/>
        </p:nvGrpSpPr>
        <p:grpSpPr>
          <a:xfrm>
            <a:off x="288554" y="982302"/>
            <a:ext cx="485775" cy="1488125"/>
            <a:chOff x="5172949" y="2484911"/>
            <a:chExt cx="485775" cy="1488125"/>
          </a:xfrm>
        </p:grpSpPr>
        <p:sp>
          <p:nvSpPr>
            <p:cNvPr id="125" name="Oval 12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30648" y="858813"/>
            <a:ext cx="1359939" cy="1615579"/>
            <a:chOff x="530648" y="858813"/>
            <a:chExt cx="1359939" cy="161557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46714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591532" y="982686"/>
              <a:ext cx="299055" cy="1491706"/>
              <a:chOff x="2599211" y="4506635"/>
              <a:chExt cx="378996" cy="189045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9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5" name="Arc 11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Arc 11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3" name="Arc 11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Arc 11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1" name="Arc 11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Arc 11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09" name="Arc 10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Arc 10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970894" y="139933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16200000" flipH="1" flipV="1">
              <a:off x="1507449" y="131705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1064097" y="93267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>
          <a:xfrm>
            <a:off x="1741060" y="975443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741060" y="2459906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82"/>
          <p:cNvGrpSpPr/>
          <p:nvPr/>
        </p:nvGrpSpPr>
        <p:grpSpPr>
          <a:xfrm>
            <a:off x="2761976" y="975440"/>
            <a:ext cx="378996" cy="1491705"/>
            <a:chOff x="2599211" y="4506635"/>
            <a:chExt cx="378996" cy="1890454"/>
          </a:xfrm>
        </p:grpSpPr>
        <p:cxnSp>
          <p:nvCxnSpPr>
            <p:cNvPr id="192" name="Straight Connector 191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8" name="Arc 2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Arc 2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6" name="Arc 2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4" name="Arc 20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2" name="Arc 20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Arc 20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Arc 20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itle 1"/>
          <p:cNvSpPr txBox="1">
            <a:spLocks/>
          </p:cNvSpPr>
          <p:nvPr/>
        </p:nvSpPr>
        <p:spPr>
          <a:xfrm rot="16200000">
            <a:off x="2181306" y="139209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16200000" flipH="1" flipV="1">
            <a:off x="2717861" y="1309807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1" name="Title 1"/>
          <p:cNvSpPr txBox="1">
            <a:spLocks/>
          </p:cNvSpPr>
          <p:nvPr/>
        </p:nvSpPr>
        <p:spPr>
          <a:xfrm rot="16200000">
            <a:off x="2274509" y="9254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2951472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951472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2" name="Group 82"/>
          <p:cNvGrpSpPr/>
          <p:nvPr/>
        </p:nvGrpSpPr>
        <p:grpSpPr>
          <a:xfrm>
            <a:off x="3972388" y="976893"/>
            <a:ext cx="378996" cy="1491705"/>
            <a:chOff x="2599211" y="4506635"/>
            <a:chExt cx="378996" cy="1890454"/>
          </a:xfrm>
        </p:grpSpPr>
        <p:cxnSp>
          <p:nvCxnSpPr>
            <p:cNvPr id="213" name="Straight Connector 21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1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29" name="Arc 2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27" name="Arc 2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5" name="Arc 2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23" name="Arc 2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Arc 2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1" name="Arc 2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Arc 2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itle 1"/>
          <p:cNvSpPr txBox="1">
            <a:spLocks/>
          </p:cNvSpPr>
          <p:nvPr/>
        </p:nvSpPr>
        <p:spPr>
          <a:xfrm rot="16200000">
            <a:off x="3391718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rot="16200000" flipH="1" flipV="1">
            <a:off x="3928273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3" name="Title 1"/>
          <p:cNvSpPr txBox="1">
            <a:spLocks/>
          </p:cNvSpPr>
          <p:nvPr/>
        </p:nvSpPr>
        <p:spPr>
          <a:xfrm rot="16200000">
            <a:off x="3484921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4609721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609721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82"/>
          <p:cNvGrpSpPr/>
          <p:nvPr/>
        </p:nvGrpSpPr>
        <p:grpSpPr>
          <a:xfrm>
            <a:off x="5630637" y="976893"/>
            <a:ext cx="378996" cy="1491705"/>
            <a:chOff x="2599211" y="4506635"/>
            <a:chExt cx="378996" cy="1890454"/>
          </a:xfrm>
        </p:grpSpPr>
        <p:cxnSp>
          <p:nvCxnSpPr>
            <p:cNvPr id="237" name="Straight Connector 23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4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53" name="Arc 25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51" name="Arc 25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9" name="Arc 24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47" name="Arc 24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5" name="Arc 24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itle 1"/>
          <p:cNvSpPr txBox="1">
            <a:spLocks/>
          </p:cNvSpPr>
          <p:nvPr/>
        </p:nvSpPr>
        <p:spPr>
          <a:xfrm rot="16200000">
            <a:off x="5049967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rot="16200000" flipH="1" flipV="1">
            <a:off x="5586522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 rot="16200000">
            <a:off x="5143170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1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4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268" name="Straight Connector 26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7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84" name="Arc 2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Arc 2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82" name="Arc 2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Arc 2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80" name="Arc 27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Arc 28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78" name="Arc 27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Arc 27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76" name="Arc 2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Arc 2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ee.uci.edu/toolbox/quiz/form/get_image.php?image_id=142256&amp;hash=y48tvVC2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5" y="475240"/>
            <a:ext cx="780097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40120" y="0"/>
              <a:ext cx="8564040" cy="666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880" y="-13320"/>
                <a:ext cx="8592840" cy="66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581200" y="1517040"/>
              <a:ext cx="6490800" cy="3875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5440" y="1507680"/>
                <a:ext cx="6513480" cy="38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461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46"/>
          </a:xfrm>
        </p:spPr>
        <p:txBody>
          <a:bodyPr/>
          <a:lstStyle/>
          <a:p>
            <a:r>
              <a:rPr lang="en-US" dirty="0" smtClean="0"/>
              <a:t>Example Inductor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V(t).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43" name="Arc 4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39" name="Arc 3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37" name="Arc 3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35" name="Arc 3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2038106" y="1579756"/>
            <a:ext cx="165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05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50175" y="1548280"/>
            <a:ext cx="1592178" cy="1491705"/>
            <a:chOff x="1450175" y="1548280"/>
            <a:chExt cx="1592178" cy="1491705"/>
          </a:xfrm>
        </p:grpSpPr>
        <p:grpSp>
          <p:nvGrpSpPr>
            <p:cNvPr id="38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4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71" name="Arc 7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9" name="Arc 6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Arc 6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Arc 6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5" name="Arc 5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Arc 56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2" name="Arc 51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12915" y="1149906"/>
            <a:ext cx="2896655" cy="725031"/>
            <a:chOff x="5530850" y="3109645"/>
            <a:chExt cx="2896655" cy="51260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7681" y="2227011"/>
            <a:ext cx="388983" cy="140562"/>
            <a:chOff x="5530850" y="3109645"/>
            <a:chExt cx="2896655" cy="512602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38404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9312" y="1321299"/>
            <a:ext cx="1592178" cy="1491705"/>
            <a:chOff x="1450175" y="1548280"/>
            <a:chExt cx="1592178" cy="1491705"/>
          </a:xfrm>
        </p:grpSpPr>
        <p:grpSp>
          <p:nvGrpSpPr>
            <p:cNvPr id="25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36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3" name="Arc 4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4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LR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566010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567402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96889" y="1566015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 rot="5400000">
            <a:off x="3634150" y="1837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656592" y="28347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6592" y="41891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0" name="Group 449"/>
          <p:cNvGrpSpPr/>
          <p:nvPr/>
        </p:nvGrpSpPr>
        <p:grpSpPr>
          <a:xfrm>
            <a:off x="606888" y="1570086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566009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-70895" y="381736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567402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82"/>
          <p:cNvGrpSpPr/>
          <p:nvPr/>
        </p:nvGrpSpPr>
        <p:grpSpPr>
          <a:xfrm>
            <a:off x="1706426" y="1570086"/>
            <a:ext cx="378996" cy="1491705"/>
            <a:chOff x="2599211" y="4506635"/>
            <a:chExt cx="378996" cy="1890454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9" name="Arc 8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8" name="Straight Connector 77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82"/>
          <p:cNvGrpSpPr/>
          <p:nvPr/>
        </p:nvGrpSpPr>
        <p:grpSpPr>
          <a:xfrm>
            <a:off x="3177211" y="1570086"/>
            <a:ext cx="378996" cy="1491705"/>
            <a:chOff x="2599211" y="4506635"/>
            <a:chExt cx="378996" cy="1890454"/>
          </a:xfrm>
        </p:grpSpPr>
        <p:cxnSp>
          <p:nvCxnSpPr>
            <p:cNvPr id="98" name="Straight Connector 9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14" name="Arc 1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2" name="Arc 1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0" name="Arc 10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6" name="Arc 1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82"/>
          <p:cNvGrpSpPr/>
          <p:nvPr/>
        </p:nvGrpSpPr>
        <p:grpSpPr>
          <a:xfrm>
            <a:off x="3177211" y="3058699"/>
            <a:ext cx="378996" cy="1491705"/>
            <a:chOff x="2599211" y="4506635"/>
            <a:chExt cx="378996" cy="1890454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9" name="Arc 1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27" name="Arc 1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5" name="Arc 1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itle 1"/>
          <p:cNvSpPr txBox="1">
            <a:spLocks/>
          </p:cNvSpPr>
          <p:nvPr/>
        </p:nvSpPr>
        <p:spPr>
          <a:xfrm>
            <a:off x="996749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510852" y="207045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2510852" y="3518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rot="16200000" flipV="1">
            <a:off x="438389" y="380320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6" name="Equation" r:id="rId3" imgW="1257120" imgH="279360" progId="Equation.3">
                  <p:embed/>
                </p:oleObj>
              </mc:Choice>
              <mc:Fallback>
                <p:oleObj name="Equation" r:id="rId3" imgW="125712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7" name="Equation" r:id="rId5" imgW="2286000" imgH="419040" progId="Equation.3">
                  <p:embed/>
                </p:oleObj>
              </mc:Choice>
              <mc:Fallback>
                <p:oleObj name="Equation" r:id="rId5" imgW="2286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8" name="Equation" r:id="rId7" imgW="1803240" imgH="393480" progId="Equation.3">
                  <p:embed/>
                </p:oleObj>
              </mc:Choice>
              <mc:Fallback>
                <p:oleObj name="Equation" r:id="rId7" imgW="1803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 descr="https://eee.uci.edu/toolbox/quiz/form/get_image.php?image_id=142257&amp;hash=Z72PC92zK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498763"/>
            <a:ext cx="4854632" cy="30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0920" y="210240"/>
              <a:ext cx="8471880" cy="623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40" y="201240"/>
                <a:ext cx="8487000" cy="62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01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33000" y="308880"/>
              <a:ext cx="7713720" cy="6195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1120" y="293040"/>
                <a:ext cx="7729200" cy="62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87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5200" y="443160"/>
              <a:ext cx="8365320" cy="613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400" y="436320"/>
                <a:ext cx="8393040" cy="61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5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18520" y="398520"/>
              <a:ext cx="7651080" cy="5636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3760" y="387720"/>
                <a:ext cx="7681680" cy="56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85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46720" y="622800"/>
              <a:ext cx="6712200" cy="5052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0160" y="606240"/>
                <a:ext cx="6734520" cy="50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69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6680" y="300240"/>
              <a:ext cx="7812360" cy="5652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280" y="288720"/>
                <a:ext cx="7831080" cy="56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19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627</Words>
  <Application>Microsoft Macintosh PowerPoint</Application>
  <PresentationFormat>On-screen Show (4:3)</PresentationFormat>
  <Paragraphs>266</Paragraphs>
  <Slides>38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EECS 70A: Network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Capacitors</vt:lpstr>
      <vt:lpstr>“High-K Dielectric”</vt:lpstr>
      <vt:lpstr>Time dependence</vt:lpstr>
      <vt:lpstr>Example Capacitor Problem</vt:lpstr>
      <vt:lpstr>One-bit memory</vt:lpstr>
      <vt:lpstr>1 Bit Read/Write</vt:lpstr>
      <vt:lpstr>Example Problem #2</vt:lpstr>
      <vt:lpstr>RC circuit</vt:lpstr>
      <vt:lpstr>DRAM vs. SRAM</vt:lpstr>
      <vt:lpstr>Example Capacitor Problem #2</vt:lpstr>
      <vt:lpstr>Parallel Capacitors</vt:lpstr>
      <vt:lpstr>Series Capacitors</vt:lpstr>
      <vt:lpstr>Example problem #4</vt:lpstr>
      <vt:lpstr>Inductors</vt:lpstr>
      <vt:lpstr>Series Inductors</vt:lpstr>
      <vt:lpstr>Parallel Inductors</vt:lpstr>
      <vt:lpstr>Example Inductor Problem</vt:lpstr>
      <vt:lpstr>Example Inductor Problem #2</vt:lpstr>
      <vt:lpstr>Example Inductor Problem #3</vt:lpstr>
      <vt:lpstr>LR circuit</vt:lpstr>
      <vt:lpstr>Example LR problem</vt:lpstr>
      <vt:lpstr>Power</vt:lpstr>
      <vt:lpstr>Energy stored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923</cp:revision>
  <dcterms:created xsi:type="dcterms:W3CDTF">2010-03-26T00:11:49Z</dcterms:created>
  <dcterms:modified xsi:type="dcterms:W3CDTF">2015-05-05T19:44:09Z</dcterms:modified>
</cp:coreProperties>
</file>