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21.xml" ContentType="application/vnd.openxmlformats-officedocument.presentationml.notesSlide+xml"/>
  <Override PartName="/ppt/ink/ink11.xml" ContentType="application/inkml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ink/ink1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75" r:id="rId3"/>
    <p:sldId id="445" r:id="rId4"/>
    <p:sldId id="448" r:id="rId5"/>
    <p:sldId id="461" r:id="rId6"/>
    <p:sldId id="476" r:id="rId7"/>
    <p:sldId id="446" r:id="rId8"/>
    <p:sldId id="477" r:id="rId9"/>
    <p:sldId id="480" r:id="rId10"/>
    <p:sldId id="481" r:id="rId11"/>
    <p:sldId id="449" r:id="rId12"/>
    <p:sldId id="478" r:id="rId13"/>
    <p:sldId id="479" r:id="rId14"/>
    <p:sldId id="485" r:id="rId15"/>
    <p:sldId id="484" r:id="rId16"/>
    <p:sldId id="460" r:id="rId17"/>
    <p:sldId id="456" r:id="rId18"/>
    <p:sldId id="458" r:id="rId19"/>
    <p:sldId id="486" r:id="rId20"/>
    <p:sldId id="462" r:id="rId21"/>
    <p:sldId id="487" r:id="rId22"/>
    <p:sldId id="482" r:id="rId23"/>
    <p:sldId id="488" r:id="rId24"/>
    <p:sldId id="451" r:id="rId25"/>
    <p:sldId id="463" r:id="rId26"/>
    <p:sldId id="464" r:id="rId27"/>
    <p:sldId id="453" r:id="rId28"/>
    <p:sldId id="465" r:id="rId29"/>
    <p:sldId id="466" r:id="rId30"/>
    <p:sldId id="467" r:id="rId31"/>
    <p:sldId id="469" r:id="rId32"/>
    <p:sldId id="472" r:id="rId33"/>
    <p:sldId id="483" r:id="rId34"/>
    <p:sldId id="470" r:id="rId35"/>
    <p:sldId id="471" r:id="rId36"/>
    <p:sldId id="473" r:id="rId37"/>
    <p:sldId id="474" r:id="rId38"/>
    <p:sldId id="283" r:id="rId39"/>
    <p:sldId id="291" r:id="rId4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108" d="100"/>
          <a:sy n="108" d="100"/>
        </p:scale>
        <p:origin x="4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7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00:33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22511 782 25 0,'-8'0'46'15,"-3"0"19"1,-3 0-1-16,2-7-24 15,5 3-1-15,-5 0-26 16,9 4-1-16,3-3-3 16,0 3 1-1,0 0-2 1,19 0 0-16,-8 11-3 15,3 14 1-15,1 5-1 16,4 3 0 0,-1 8 0-16,1-4 2 15,0-4 1 1,2 0 2-16,6 0 5 15,6-10 0 1,19-12 6-16,7-7 1 16,11-4-5-1,5-30 1-15,-2-11-12 16,-21 1 1-16,-14 3-7 15,-20 3 0 1,-7 5 0 0,0 11 0-16,-7 3-93 15,7 7 0 1,-4-10-46-16,1-8-11 0</inkml:trace>
  <inkml:trace contextRef="#ctx0" brushRef="#br0" timeOffset="516.0057">22281 516 177 0,'-3'0'127'15,"-1"0"-8"1,-4-6-96-16,1-3 0 0,3 2-45 15,4 5 1 1,0 2-101-16,0-5-9 16,15-2 19-1</inkml:trace>
  <inkml:trace contextRef="#ctx0" brushRef="#br0" timeOffset="781.0088">22474 395 173 0,'0'0'125'16,"0"0"-8"-1,0 0-97 1,-4 0 1-16,4 0-55 16,0 0 0-1,0 0-86 1,0 0-10-16,0 0 35 15</inkml:trace>
  <inkml:trace contextRef="#ctx0" brushRef="#br0" timeOffset="1362.0156">21918 155 19 0,'-44'4'56'16,"3"-1"2"-16,0 1-25 15,-37 11 1 1,4 10-14-16,4 16 1 16,3 29-5-1,19 8 0-15,11 7-5 16,15 10 0-16,11-2-7 15,11-5 0 1,7-3-1-16,31 4 0 31,10 0 1-31,14-1 0 0,12 4 2 31,11-11-1-31,12-4 0 0,3-17 1 16,0-15 3 0,3-31 0-1,1-14 5-15,11-29 0 16,4-38 1-1,25-33 1-15,12-25 6 0,-19-23-1 16,-4-14-3 0,-81 29 1-16,-41 33-15 15,-11 12 1-15,-11 10-27 31,-30-25 0-31,-29-4-106 16,-23 18-8-16,-18 23 13 16</inkml:trace>
  <inkml:trace contextRef="#ctx0" brushRef="#br0" timeOffset="2418.0294">21503 17359 55 0,'0'-10'95'0,"0"-8"-3"16,0-8-38-16,0 7-2 16,-7 1-29-1,-8 7 1-15,0 0-17 16,4 3 0-1,3 8-12-15,5 8 1 16,3 28-1 0,0 23 1-16,19 5 5 15,17 13 0 1,20-7 28-16,3-19 0 15,8-21-1 1,-1-22 0-16,5-8-27 16,-15-19 2-16,-12-10-3 31,-18-1 0-31,-4 8 0 0,-7-4 0 15,-8-3 0 1,-7-5 0-16,0 4-66 16,0-6 0-16,0 3-68 31,-7-12-13-31,-4-6 73 0</inkml:trace>
  <inkml:trace contextRef="#ctx0" brushRef="#br0" timeOffset="2681.0323">21633 16976 239 0,'0'0'123'15,"0"0"-2"1,0 0-201-16,0 0-1 0,-3 0-48 31,-5 0-10-31,-3 0 86 0</inkml:trace>
  <inkml:trace contextRef="#ctx0" brushRef="#br0" timeOffset="2899.037">21874 16917 210 0,'0'0'123'0,"0"0"-5"0,0-4-157 15,0 1-1 1,0-1-81-16,-11 4-10 15,-8-4 44 1</inkml:trace>
  <inkml:trace contextRef="#ctx0" brushRef="#br0" timeOffset="3606.0447">20685 16748 95 0,'-34'2'90'16,"-21"14"-6"-16,-11 17-69 15,-5 19 0-15,8 22-15 16,14 18 0-16,16 26 8 15,30 18 0 1,3 23 5-16,48 4-1 16,26-1-5-1,26-18 0 1,11-22 1-16,19-30 1 0,7-48 9 31,18-36 0-31,9-31 9 16,20-54 0-1,16-41-8-15,12-33 1 16,-1-15-15-1,-18-8 1-15,-12-7-6 16,-48 15 0-16,-33 11 0 16,-56 18 0-1,-36 16 0-15,-49 13 0 0,-59 16 0 31,-48 15 0-31,-45 25 0 16,-40 34 0-16,-30 18 0 16,-18 43 0-1,-1 39-15 1,41 22 1-16,41 25-116 15,71-4-3 1,58-25-2-16</inkml:trace>
  <inkml:trace contextRef="#ctx0" brushRef="#br0" timeOffset="11818.154">23151 15795 109 0,'0'-8'110'16,"0"1"-11"-1,0-4-55 1,0 0 2-16,0 4-24 16,0 4 0-16,0 3-18 15,0 0 1-15,4 21-5 16,15 13 0-1,3 10 1 1,8 0 1-16,14-3 9 16,1-12 1-16,-1-10-1 31,8-15 2-31,-4-4-13 0,-8-23 0 15,-3-14 0 1,-10-2 0-16,-12-7 0 16,-8 2 0-16,-4 11 0 31,-3 7 0-31,0 4 0 0,0 3 0 15,0 1-130 1,-7 7-4-16,-8-1-13 16</inkml:trace>
  <inkml:trace contextRef="#ctx0" brushRef="#br0" timeOffset="12151.1576">23288 15418 192 0,'-3'0'137'0,"-1"0"-7"16,4-4-105-1,-3 1 2-15,-1 0-27 16,-4-1 0-16,1 4-30 31,-1-4 2-31,5 4-102 0,3 0-8 16,0 0 20-1</inkml:trace>
  <inkml:trace contextRef="#ctx0" brushRef="#br0" timeOffset="12411.1602">23548 15279 197 0,'3'0'137'15,"-3"0"-7"-15,0 0-110 16,0-4-1-16,0 0-78 16,-15 1 1-1,1 3-73 1,-5 0-10-16,1 0 58 15</inkml:trace>
  <inkml:trace contextRef="#ctx0" brushRef="#br0" timeOffset="12925.1657">23211 15212 54 0,'-12'0'56'16,"-9"8"-1"-16,-17 10-41 15,-10 4 0 1,-11 15 20 0,-4 15-1-16,-4 13 4 15,4 14-1-15,15 9-20 16,15 8 0-16,14 4-8 15,19-1-1 1,8-10 9 0,36-11 0-16,15-19-1 15,30-18 0 1,15-23-12-16,26-18 1 15,3-16-4-15,11-20 0 16,-7-15 1 0,8-5 1-16,-12-14 8 15,-7-4 1 1,-11-10 2-16,-19-2 1 15,-21-10-9 1,-38 4 1-16,-19-4-6 16,-33 7 0-1,-37 1 0-15,-40 21 0 16,-31 5 0-1,-21 17 0-15,0 20-32 16,11 13 2-16,25 9-101 16,30-1-7-1,15-18 22 1</inkml:trace>
  <inkml:trace contextRef="#ctx0" brushRef="#br0" timeOffset="13918.1759">23296 2041 80 0,'-4'-12'100'0,"-7"1"-6"0,4 1-45 32,3-1-1-32,0 7-28 0,1 4-1 15,-5 0-11 1,4 18 1-1,4 12 3-15,8 10 0 0,18 1 4 32,11-4 1-32,7-4-6 0,16-14 1 15,-1-19-11 1,-4 0 2-1,-7-23-3 1,-14-10 0-16,-16 0 0 16,-14-4 0-1,-4 0 0-15,0 4 0 16,-4 7-34-1,-3 0 1-15,-8 8-98 16,8-4-8 0,-12-1 27-16</inkml:trace>
  <inkml:trace contextRef="#ctx0" brushRef="#br0" timeOffset="14118.1779">23199 1672 213 0,'-7'0'131'15,"0"-8"-5"-15,0-7-113 16,-1 4 1 0,1 4-38-16,3 4 0 0,4-5-89 31,0 8-4-31,0 0 0 15</inkml:trace>
  <inkml:trace contextRef="#ctx0" brushRef="#br0" timeOffset="14378.1805">23488 1587 174 0,'0'0'139'0,"0"0"-8"16,0-8-98 0,0 1 1-16,0-4-34 15,0 0 0-15,0 7-26 16,0 1 1-1,0 3-105-15,0 0-7 16,0 0 15 0</inkml:trace>
  <inkml:trace contextRef="#ctx0" brushRef="#br0" timeOffset="14901.186">23303 1421 148 0,'-22'0'95'16,"-22"0"-6"-16,-15 0-84 16,-27 0 0-1,12 26 9-15,-4 10 2 16,-3 20 5-1,18 18-1 1,4 18-6-16,10 7 0 0,16 12-7 31,15-11 1-31,14-4 1 0,4-11 0 16,22-4 2-1,34-15 1 1,11-3-6-16,21-23 2 16,27-24-8-1,22-16 0-15,15-41 0 0,22-33 0 16,8-18 0-1,-5-26 0 1,-10-8 0-16,-38-7 0 16,-40-3 0-1,-59 3 0 1,-30 14 0-16,-48 24 0 0,-48 18 0 31,-45 28 0-31,-18 24 0 0,7 9 0 16,11 16-104-1,56 8-1-15,29 18-36 16,42 0-10 0</inkml:trace>
  <inkml:trace contextRef="#ctx0" brushRef="#br0" timeOffset="15884.1961">951 804 158 0,'0'0'108'0,"0"0"-9"15,-15 0-80 1,8 0-2-16,0 11-3 16,-8 8 1-1,8 14-2 1,7 15 0-16,0 15 4 15,15 14 0-15,29-15-7 16,0-24 1-16,12-23-11 16,0-19 0-1,-1-11 0 1,-14-15 0-16,-1-6 0 15,-21-5 0 1,-8-3 0-16,-11-1 0 0,0 5-82 16,-7 2-1-1,-4 6-53 1,3-5-13-16,-3-4 93 15</inkml:trace>
  <inkml:trace contextRef="#ctx0" brushRef="#br0" timeOffset="16044.1977">1281 572 222 0,'0'0'134'15,"0"0"-4"1,0 0-118-16,0 0 1 16,0 0-53-1,7 0 1 1,5 0-92-16,6 0-9 15,-7-4 34-15</inkml:trace>
  <inkml:trace contextRef="#ctx0" brushRef="#br0" timeOffset="16324.2005">840 410 247 0,'-7'0'134'0,"3"0"-4"16,1 0-130-1,-1 0 0-15,4 0-57 16,0 0 2 0,0 0-78-16,0 0-11 15,0 0 57-15</inkml:trace>
  <inkml:trace contextRef="#ctx0" brushRef="#br0" timeOffset="16814.2054">751 336 85 0,'-55'-26'93'16,"10"11"-5"-16,1 8-51 15,0 7-1 1,-1 0-16 0,5 26 1-16,2 10-8 15,13 13-1-15,13 6 1 16,12 15 0-16,12 4 6 15,95 114 1 1,34-40-4 0,25-49 0-16,27-69-12 15,-31-45 1-15,-6-63-5 31,-26-25 0-31,-19-18 0 0,-52 14 0 16,-29 22 0 0,-23-8 0-16,0 22 0 15,-10-31 0-15,-34-1 0 31,-30 10 0-31,-29 16 0 0,-34 29 0 16,-14 22-52 0,107 26 2-16,-66 4-82 15,10 28-11 1,7 9 50-1</inkml:trace>
  <inkml:trace contextRef="#ctx0" brushRef="#br0" timeOffset="17607.2136">1518 17165 201 0,'-3'-15'116'0,"-1"3"-4"15,0 5-117 1,0 7 0-1,-3 11 1-15,7 19 1 0,0 10 12 32,22 16 0-32,15-1 11 0,15-3 1 15,-4-22-4 1,4-16 0-1,-8-14-15-15,-7-22 2 16,-3 0-4 0,-12-8 0-16,-7-3 0 0,-11 3 0 31,-4-10-130-31,0-5-4 15,-8-10-13 1</inkml:trace>
  <inkml:trace contextRef="#ctx0" brushRef="#br0" timeOffset="17787.2154">1715 16703 247 0,'0'0'134'16,"0"0"-4"-1,-4-4-132-15,0 1 1 16,4 3-69-1,0 0-3-15,11 0-60 16,11-15-15 0,1-7 81-16</inkml:trace>
  <inkml:trace contextRef="#ctx0" brushRef="#br0" timeOffset="18030.2181">1384 16533 247 0,'-3'0'134'16,"-4"0"-4"0,0 0-130-1,3-4 0-15,-4 1-14 16,4-1 2-1,1 4-90-15,3 0-3 16,0 0-25 0,15 0-7-16</inkml:trace>
  <inkml:trace contextRef="#ctx0" brushRef="#br0" timeOffset="18760.2254">1311 16260 152 0,'-11'-6'99'0,"-12"-3"-7"15,-6 6-82 1,-8 3 2-16,-4 12 0 16,-7 17 1-1,10 0-8-15,13 8 1 16,2-3-5-16,5 6 1 15,-8 19 1 1,8 37 0-16,7 29 6 16,15 15 0-1,29-3 1-15,22-8-1 16,8-22-3-1,3-11 1 1,13-7-1-16,2-12 1 16,4-14 0-1,15-11 1-15,-3-23-1 0,-1-10 0 16,-3-15-3-1,3-8 1 1,-4-41-5-16,1-25 0 16,-1-37 0-1,1-15 0 1,0-14 0-16,10-12 0 0,-3 8 0 15,-3 3 0 1,-8 15 0-16,-19 11 0 16,-18 12 0-1,-22 14 0 1,-20 8 0-16,-10 3 0 0,-29 0 0 31,-27 12 0-31,-17 14 0 0,-27 11 0 16,-16 11 0-1,-32 26 0 1,-29 7 0-16,-16 45 0 0,-7 14 0 31,26 16 0-31,30-1-89 0,65-4-1 16,50-18-48-1,33-30-12 1,40-29 106-1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11:04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16826 16002 147 0,'0'-8'109'16,"0"5"-7"-16,0-1-89 15,0 4 0-15,7 15-13 32,4 29 0-32,4 12 5 0,-4 6 0 15,-4 16-2 1,-3-12 0-16,0 9-55 15,4-17 1 1,-5-17-60 0,0-20-7-16,1-12 58 15</inkml:trace>
  <inkml:trace contextRef="#ctx0" brushRef="#br0" timeOffset="1193">16607 16603 124 0,'0'4'91'16,"0"-4"-5"0,15 0-62-16,44 0-1 15,19 0 3 1,18-11 1-1,8 0-19-15,-4 0 0 16,-18 0-37-16,-20 4-1 31,-6-5-79-31,-30 1-10 0,-15 0 28 16</inkml:trace>
  <inkml:trace contextRef="#ctx0" brushRef="#br0" timeOffset="1603">16841 16840 61 0,'0'0'79'15,"0"0"-4"-15,-8 0-48 0,-11 0-1 16,-10 0 1 0,-5 11-1-1,5 11 15-15,10 7 2 16,12 8-15-1,10-4 1 1,35-3-20-16,18-11 0 16,10-4-48-1,8-12 0-15,0-3-86 16,-3-3-11-16,-1-31 39 15</inkml:trace>
  <inkml:trace contextRef="#ctx0" brushRef="#br0" timeOffset="1976">17581 16474 157 0,'0'0'108'16,"0"0"-8"-1,0 11-86-15,8 22 2 0,-1 8-4 16,0 7 0-1,1 0-4 1,-5 0 0-16,1-17-32 16,-4-7 0-1,0-20-91-15,0-4-8 16,0-14 23-1</inkml:trace>
  <inkml:trace contextRef="#ctx0" brushRef="#br0" timeOffset="2176">17426 16463 163 0,'0'-4'115'15,"0"-3"-7"-15,18 0-84 16,19-4 0 0,11 0-11-16,4 0 1 15,4-4-20 1,-4 3 0-16,-4 6-77 15,-11 6 1 1,-8 0-38-16,-21 0-8 16</inkml:trace>
  <inkml:trace contextRef="#ctx0" brushRef="#br0" timeOffset="2406">17362 16821 219 0,'8'0'133'15,"25"0"-3"1,19 0-116-16,11-11 1 16,4 0-15-1,-8 0 0 1,-11 4-34-16,-11 7 1 15,0-4-98 1,-14 4-8 0,-5 0 27-16</inkml:trace>
  <inkml:trace contextRef="#ctx0" brushRef="#br0" timeOffset="2706">17826 16758 142 0,'0'0'105'0,"0"0"-6"15,0 19-72 1,7 3 1 0,1 11 0-16,10 4 0 0,12-15-8 31,10-3 0-31,9-16-14 0,-1-3 2 15,-12-25-8 1,-13-4 0 0,-23-13 0-16,-4 9 0 15,-29 11-41 1,-4 8 2-16,-4 2-92 0,12 12-10 31,10-6 36-31</inkml:trace>
  <inkml:trace contextRef="#ctx0" brushRef="#br0" timeOffset="3662">18399 16201 116 0,'0'-3'82'0,"0"3"-3"16,0 3-71-1,8 27 2-15,3 25 18 0,-3 15-1 16,-5 15-1 0,-3 11 0-16,0-14-20 15,-7-5 0 1,-4-23-31-1,7-16-2-15,0-16-81 16,4-22-10-16,0-7 24 31</inkml:trace>
  <inkml:trace contextRef="#ctx0" brushRef="#br0" timeOffset="4124">18370 16297 142 0,'0'-11'87'0,"8"-7"-5"16,10-1-69-16,15 4-1 15,8 0 17 1,11 12 0-16,4 3-16 15,-8 3 0 1,-4 23-10-16,-22 8 0 16,-18 6-3-1,-8 4 1-15,-29-3-1 16,-15 0 1-16,-4-23 2 15,4-10 0 1,-1-8 3 0,16-4 0-16,11-7 0 15,18 0 1-15,4 11 4 31,34 3 0-31,10 27 0 0,1 6 1 16,-5 6-9 0,-7 2 1-16,1 0-4 15,-16-3 0-15,-3-8-49 31,-3-3 2-31,-1-20-85 0,-1-6-10 16,2-4 45 0</inkml:trace>
  <inkml:trace contextRef="#ctx0" brushRef="#br0" timeOffset="4464">18781 16623 123 0,'4'2'106'15,"7"5"-7"1,7 9-53-1,15-1 1-15,12-8-12 16,-8-7 0 0,-4 0-35-1,-14-4 0-15,-11-10-22 16,-8-6 1-16,-8 2 6 15,-18 4 1-15,-11 10 24 16,-3 4 1 0,6 27 12-1,16 9 1-15,14 8-13 16,11-4 2-1,42 1-13-15,17-15 0 0,16-19-99 32,10-7-1-32,4 0-40 15,12-29-10-15</inkml:trace>
  <inkml:trace contextRef="#ctx0" brushRef="#br0" timeOffset="8585">20040 15984 94 0,'0'-11'111'15,"0"-4"-10"1,0 0-5-16,0 4-88 15,0 11 0 1,0 0-8-16,0 22 0 16,0 22 11-1,11 12 0 1,-3 6 1-16,-1-3 1 0,-3 0-21 31,4-14 0-31,-1-16-113 0,4-7-7 16,7-18 3-1</inkml:trace>
  <inkml:trace contextRef="#ctx0" brushRef="#br0" timeOffset="8828">19847 16474 219 0,'8'0'134'31,"44"0"-4"-31,22-7-117 0,34-15 2 15,10 0-21 1,8 0 1-16,-19 6-124 16,-21 5-4-1,-27 4-10 1</inkml:trace>
  <inkml:trace contextRef="#ctx0" brushRef="#br0" timeOffset="9448">19892 16954 70 0,'0'0'67'31,"0"0"-1"-31,7 0-40 16,8 22-1-1,1 8 28-15,-6 6-2 16,-3 13 3-1,-3-9-2-15,-4-3-31 16,-21 0 0 0,-6-14-19-16,-10-13 1 15,8-10-3-15,-12 0 0 16,0-18 0-1,4-8 0-15,0-3-54 16,15-1 1 0,10-4-80-16,12-6-10 15,19 0 53 1</inkml:trace>
  <inkml:trace contextRef="#ctx0" brushRef="#br0" timeOffset="9598">19937 16722 247 0,'0'-4'134'16,"3"-7"-4"-16,1 3-154 15,-4-6 1 1,0 2-107-16,0-2-7 16,0 3 14-1</inkml:trace>
  <inkml:trace contextRef="#ctx0" brushRef="#br0" timeOffset="10101">20081 16825 172 0,'0'0'108'16,"0"0"-8"-1,0 0-89-15,0 0 0 16,0 18 6-16,0 12 2 15,11 10 0 1,4-2 2-16,4-9-8 16,2-15 0-1,13-6-10-15,-8-8 1 16,7-30-4-1,-18-6 0-15,-4 2 0 16,-7 12 0-16,0 7 0 16,0 15 0-1,7 0 0-15,11 15 0 16,4-4 0-1,0 0 0-15,3-11 0 16,-10 0 0 0,-8-22 0-16,-11-11 0 15,0 0-124 1,-19-8-5-1,5-7-16-15</inkml:trace>
  <inkml:trace contextRef="#ctx0" brushRef="#br0" timeOffset="10824">20922 16397 114 0,'-8'0'98'16,"-3"0"-6"-16,4 18-60 15,7 12 0 1,11-4 9-16,29-1-1 16,16-9-13-1,11-16 1-15,-11 0-25 16,-4-18 1-16,-23-13-22 15,-18-5 1 1,-11-2-2-16,-11 5 0 16,-26 4 17-1,-15 10 0-15,-15 19 8 16,8 19 0-1,7 37 10-15,11 20 0 16,23 21-3-16,18-1 0 16,18-12-10-1,34-17 1-15,15-23-28 16,7-22 1-1,-3-22-107 1,-12 0-7-16,-11-37 14 16</inkml:trace>
  <inkml:trace contextRef="#ctx0" brushRef="#br0" timeOffset="11334">21444 15906 117 0,'0'0'79'0,"3"0"-3"15,1 11-62 1,8 15 1-16,3 11 20 15,-1 15 0 1,-7 3 0-16,-3 3-1 16,-4-9-9-16,0-9 0 31,-11-11-15-31,-11-6 1 0,-8-16-11 31,-7-7 0-31,0-3-34 0,-3-27 1 16,-1-14-98-1,15-8-8 1,11-18 27-16</inkml:trace>
  <inkml:trace contextRef="#ctx0" brushRef="#br0" timeOffset="11454">21374 15740 222 0,'4'-7'134'15,"3"-1"-4"1,-4-7-158-16,-3 0-1 15,0-3-102 1,0 4-10 0,-3 2 36-16</inkml:trace>
  <inkml:trace contextRef="#ctx0" brushRef="#br0" timeOffset="11937">21640 15921 177 0,'0'0'106'15,"0"0"-5"1,0 18-98-16,0 8 1 16,-3 11 4-1,3 0 1-15,0 0 19 16,14 0 0-16,13-19-5 15,-2-15 1 1,2-3-24-16,2-18 0 16,-10-8 0-1,-9-6 0 1,-2 17 0-16,-1 11 0 0,-3 4 0 15,0 11 0 1,7 15 0-16,7-4 0 16,12-11 0-1,-1-11 0 1,-2 0 0-16,-13-22 0 0,-3-19-4 31,-11 12 2-31,0-8-127 0,-11-4-4 16,1 0-13-1</inkml:trace>
  <inkml:trace contextRef="#ctx0" brushRef="#br0" timeOffset="12327">22140 15769 76 0,'-3'0'73'0,"-4"0"-2"15,-9 26-39 1,9 15-1-16,-4 11 18 15,11 10 0-15,3-3-3 16,35-10-1 0,3-2-26-16,3-21 1 15,8-19-23 1,-12-7 1-16,-3 0-68 15,-10-13-1 1,-13-10-62-16,-14 4-14 16,0-3 79-1</inkml:trace>
  <inkml:trace contextRef="#ctx0" brushRef="#br0" timeOffset="12517">21992 15917 214 0,'22'0'124'16,"23"0"-5"-16,14-8-187 15,8-3-2-15,-1-7-56 31,-3 3-11-31,1-7 84 0</inkml:trace>
  <inkml:trace contextRef="#ctx0" brushRef="#br0" timeOffset="13240">22414 15684 201 0,'0'-3'136'0,"0"-4"-6"15,0-1-109-15,12-4 2 31,6-2-23-31,16 11 0 0,2 3 0 16,-3 0 0 0,1 21 0-16,0 13 0 15,-5 14 0 1,-7 4 0-1,4 10 0-15,-15 8 0 16,1 11 0 0,-5 8 0-16,1 4 0 0,-5 10 0 15,1-1 0 1,-4 0 0-1,0-4 0-15,-4-9 0 16,1-4 0 0,3-8 0-1,0-7 0-15,0-7 0 0,0-7 0 16,0-12 0-1,0-11 0-15,0-7 0 16,-4-4 0 0,4 0 0-1,0 4 0-15,-4 3 0 0,0 5 0 31,1-8 0-31,-5 0 0 0,-7-7 0 32,-11-9 0-32,-10-3 0 15,-24-7 0-15,-18 0 0 16,-3-17-130-1,-12-10-4-15,1 5-13 16</inkml:trace>
  <inkml:trace contextRef="#ctx0" brushRef="#br0" timeOffset="14603">19440 15935 97 0,'0'-3'101'16,"4"3"-6"-16,-1-4-55 0,-3 0-1 16,0 1-13-1,0-1-1-15,-3-1-12 16,-12 2 1-1,4 0-11 1,-8 0 0-16,1-2-5 16,3 1 1-16,0 4-1 31,1 0 1-31,3 4 3 0,-1 15 0 15,5 7 2 1,7 15 0-16,0 10-1 16,0 16 1-1,4 14-3 1,7 15 1-16,-4 10-1 15,-3 12 0 1,-4 2 2-16,4-18 0 0,-1 1 0 31,1-18 0-31,-1-10-1 16,-3-6 0-16,4-7 0 15,0 2 1 1,-4-13 1-16,0 1 0 0,0-18-1 31,0-13 2-31,0-3-5 16,4 1 0-16,11 4 0 15,7 6 0 1,0-3-8-16,15-12 2 0,0-6-123 31,11-8-5-31,11-8-7 16</inkml:trace>
  <inkml:trace contextRef="#ctx0" brushRef="#br0" timeOffset="21973">17648 17940 18 0,'0'0'45'0,"-4"0"2"16,-7 0-6 0,0 0 0-16,0 0-1 15,-1 7-1-15,5-4-7 16,4 1 0-1,-5-4-8 1,8 0 2-16,0 0-10 16,0 0 0-1,15 0 2-15,11 0 1 16,11 0 1-16,15 0 0 15,-8 0-12 1,0 0 1-16,1-4-9 16,-15 1 0-1,-5-4-28-15,2 3 1 16,-12-3-103-1,-5 3-8-15,-2 0 19 16</inkml:trace>
  <inkml:trace contextRef="#ctx0" brushRef="#br0" timeOffset="22513">17562 18175 29 0,'0'0'81'16,"-3"0"-2"-16,-5 0-9 0,8 0-3 16,-3 0-15-1,3 4 1 1,7 4-22-16,30 3 0 15,8-5-23 1,7-2 2 0,0 4-10-16,-8 0 0 0,-7-1-24 31,-8-7 1-31,-6 0-107 0,-8 0-7 15,7-27 14 1</inkml:trace>
  <inkml:trace contextRef="#ctx0" brushRef="#br0" timeOffset="24639">18547 17814 116 0,'0'0'113'0,"0"0"-9"16,-3 0-66-16,0 0 0 16,3 7-17-1,0 23 0-15,0 21-1 16,0 15 1-1,0 24-12-15,-8-2 1 16,-3-3-10 0,-4-7 0-16,-3-23 0 31,14-15 0-31,4-18-42 0,0-22 2 15,0-3-91 1,0-38-10-16,14-11 36 16</inkml:trace>
  <inkml:trace contextRef="#ctx0" brushRef="#br0" timeOffset="25262">18551 17914 22 0,'-4'-8'46'0,"-2"1"1"16,-9-4 3-1,3 3 0-15,-3 4 17 16,5 1-3 0,2 3-19-16,1-11-2 15,-1 4-23 1,8-5 0-16,0-2-13 15,15-5 1 1,15-3-2-16,18 4 1 16,0 7-4-1,4 3 0 1,-4 8-3-16,4 8 0 0,-12 18 0 31,-10 7 0-31,-18 11 1 0,-12-7 1 16,-8-4-2-1,-29-11 0 1,-4-8 0-16,-11-2 0 0,4-8 0 31,0-4 0-31,3 0 0 0,16 0 0 16,10 0 0-1,19 0 0 1,12 15 0-16,21 14 0 15,4 16 0 1,4-2 0 0,-4 2 0-16,-8 14 0 0,-3-19 0 15,-11 1 0 1,-4-15-52-16,-11-20 2 15,0-2-82 1,7-4-11 0,1-10 50-16</inkml:trace>
  <inkml:trace contextRef="#ctx0" brushRef="#br0" timeOffset="25805">18926 18208 187 0,'0'0'127'16,"0"0"-6"-1,3 0-94-15,19 0 0 16,5 0-17 0,-2-10 2-16,1-13-12 15,-8 5 0-15,1-4 0 16,-4-11 0-1,-7-4 0-15,-8 3 0 16,0 2 0 0,-19 9 0-16,-14 20 0 15,-15 3 0 1,3 37 0-16,-7 26 0 15,11 14 0 1,23 4 0-16,14-3 0 16,19-8 0-16,33-11 0 15,22-19 0 1,9-14-27-1,21-19 2-15,-8-7-105 16,1-18-7-16,-1-22 15 31</inkml:trace>
  <inkml:trace contextRef="#ctx0" brushRef="#br0" timeOffset="30067">19722 17744 13 0,'0'0'45'15,"0"0"1"1,0 0 0-1,7-4 0-15,1-4 13 16,-5 4-3-16,-3 0-8 31,0 2 2-31,0 2-21 0,0-4-2 16,0 4-19-1,0 0 1-15,-7-4-1 16,-12 4 1-16,-6-4-4 31,-5 1 2-31,0 0-7 0,8-1 0 16,4 0 0-1,7 4 0-15,-5-4 0 16,9 4 0-16,-1 0 0 31,5 0 0-31,3 0 0 0,-4 0 0 16,1 12 0-1,-1 12 0-15,4 18 0 16,0 17 0 0,0 11 0-1,-4 15 0-15,1 4 0 16,-1-8 0-1,4 0 0-15,0-7 0 0,0-12 0 32,-4-14 0-32,0-19 0 15,-3-2 0-15,-1-5 0 31,1 7 0-31,-4-3 0 0,0 0 0 16,0 0 0 0,-1-1 0-16,5 1 0 15,0-6 0-15,3-11 0 31,4-5 0-31,0 1 0 0,4-2 0 16,29 8 0 0,15-7 0-16,16-4 0 15,5-4 0-15,10-7-63 31,-6 3 2-31,-6-2-73 0,4-13-11 16,-12-6 64 0</inkml:trace>
  <inkml:trace contextRef="#ctx0" brushRef="#br0" timeOffset="34032">20530 17718 33 0,'0'0'71'16,"0"0"-1"-16,0 0-14 16,3-4-2-16,1 0-8 15,-1 1 0 1,-3 0-12-16,0-1-1 15,0 0-20 1,0 4 1-16,0 0-14 16,7 0 0-1,1 14 7-15,0 20 1 16,-5 3 1-16,-3 3 1 15,0 1-7 1,0-8 1-16,0 1-8 16,0-19 1-1,-3-9-36-15,3-6 1 16,0-6-88-1,0-13-9-15,0-11 30 16</inkml:trace>
  <inkml:trace contextRef="#ctx0" brushRef="#br0" timeOffset="34402">20399 17710 52 0,'-7'0'88'15,"-4"-3"-4"-15,-4-4-18 16,12 3-3-16,-1 4-13 31,4 0-2-31,19 0-25 0,14 0 0 16,15 0-17-1,19 0 2-15,6 0-8 16,-9 0 0-16,-13 0 0 31,-14 0 0-31,-18 4-11 0,-8 0 1 16,-3-4-70-1,-8 0-2-15,0-12-45 31,0-10-12-31,0 7 82 16</inkml:trace>
  <inkml:trace contextRef="#ctx0" brushRef="#br0" timeOffset="34722">20285 17910 209 0,'0'0'135'16,"26"0"-5"-16,10 0-112 16,20 0 1-1,11 0-19 1,0 4 0-16,-1-1 0 15,-18 1 0 1,-7 4 0-16,-7-1 0 0,-13-3-16 31,-2 0 1-31,-4-4-115 16,-7 0-5-16,-1-12 3 15</inkml:trace>
  <inkml:trace contextRef="#ctx0" brushRef="#br0" timeOffset="35165">20951 17821 22 0,'-7'0'46'0,"-4"0"1"15,-8 0 4 1,1 12-1-16,0 10 9 16,10 7-2-1,8 4-23-15,0-3 2 0,11-13-12 31,15-5 1-31,7-12-6 16,8 0 0-16,4-15-9 16,-8-14 2-1,-11-1-12-15,-23-2 0 0,-3 1 0 31,-14 10 0-31,-24 9-10 16,1 12 1-16,-7 0-121 16,11 0-3-1,10 0-6-15</inkml:trace>
  <inkml:trace contextRef="#ctx0" brushRef="#br0" timeOffset="35755">20033 18116 83 0,'-11'8'90'0,"0"-1"-5"15,7-3-41 1,4-4-2 0,30 0-12-16,40 4 1 0,22-4-1 31,46 3 0-31,21-3-8 0,8 0 2 15,10 0-24 1,-18 0 0 0,-18-7 0-16,-15-4 0 0,-29 0-39 31,-30 3 1-31,-27-2-93 0,-36-10-9 15,-4 6 33 1</inkml:trace>
  <inkml:trace contextRef="#ctx0" brushRef="#br0" timeOffset="36498">20199 18478 108 0,'0'0'76'31,"0"0"-3"-31,0 7-60 15,4 12 1-15,7 11 10 16,1 3 0 0,-1 11 4-16,-4 4 3 15,-7-7 8 1,0-8 0-16,0-18-19 15,-7-15 2 1,-8 0-22-16,-15-15 0 16,8-18 0-1,-15-4 0-15,3-4 0 16,5 8 0-16,3 11 0 15,8 7 0 1,3 4-76-16,15 0 0 16,0 0-59-1,0 3-13-15,19 1 84 16</inkml:trace>
  <inkml:trace contextRef="#ctx0" brushRef="#br0" timeOffset="36748">20233 18319 247 0,'0'0'134'0,"0"0"-4"16,0 5-130 0,0-2 0-1,0 0-39-15,0 4 1 16,0 9-93-1,0-9-9 1,7 4 33-16</inkml:trace>
  <inkml:trace contextRef="#ctx0" brushRef="#br0" timeOffset="37451">20426 18430 71 0,'-4'-7'99'15,"0"3"-6"1,0-7-49-16,4 4-1 16,0 3-21-1,-3 4 0-15,-1 11-3 16,4 16 0-1,0 9-6-15,0-3 1 16,11 1 1 0,11 1 0-1,4-8-5-15,0-12 2 0,0-11-12 31,-4-1 0-31,-7-36 0 0,-4-1 0 16,-7 5 0 0,-4 3 0-1,0 8 0-15,0 11 0 0,0 7 0 31,4 14 0-31,3 23 0 0,8 1 0 16,3-6 0 0,5-2 0-1,-5-16 0-15,5-14 0 16,-2 0 0-1,-9-25 0 1,-5-12 0-16,-7 8 0 0,0-1 0 16,0-4 0-1,0 13-45-15,-4 1 1 16,1 2-88-1,3 15-9 1,-4 3 41-16</inkml:trace>
  <inkml:trace contextRef="#ctx0" brushRef="#br0" timeOffset="37791">21081 18360 138 0,'0'0'108'16,"0"-4"-7"-1,0 1-74-15,-15-8 0 16,-14 11-4 0,-12 0 0-16,-11 3-1 15,7 27 0-15,5 3-13 16,18 15 2-1,18 7-11-15,8 1 0 16,29-4 0 0,27-16 0-16,13-10 0 15,9-11 0 1,-1-9-70-16,-7-6 1 15,-7-6-65 1,-11-31-14-16,-1-7 77 16</inkml:trace>
  <inkml:trace contextRef="#ctx0" brushRef="#br0" timeOffset="38565">21670 18098 166 0,'-7'0'113'16,"-1"0"-7"-16,4 0-71 15,4 4 0-15,0-1-9 16,27 1 0-1,9 0-25 1,16-4 2-16,4 0-3 16,-8 0 0-16,-11-11 0 31,-14-7 0-31,-13-1 0 0,-10-11 0 15,-22 8 0 1,-22 0 0-16,-12 22 0 16,-7 4 0-16,7 36 0 31,16 9 0-31,7 17 0 0,29 4 0 15,4-4 0 1,37-7 0-16,22 0 0 16,26-15 0-1,0-17 0 1,-3-13 0-16,-1-14-24 0,-18-11 2 15,-11-23-108 1,-26-13-7-16,-15-13 13 16</inkml:trace>
  <inkml:trace contextRef="#ctx0" brushRef="#br0" timeOffset="39158">22070 17670 88 0,'-4'0'105'16,"4"0"-6"0,0 0-53-16,-3 0 2 0,3 0-29 31,0 0 1-31,0 0-10 0,7 15 0 15,8 10-3 1,-1 16 1 0,1 4 4-16,-11-2 0 15,-4-6-1 1,0-7 0-16,-7-4-9 15,-16-8 1 1,-6-7-3-16,-4-11 0 16,-1 0 0-1,-3-25 0-15,8-9-130 16,-5-13-4-16,5-5-13 15</inkml:trace>
  <inkml:trace contextRef="#ctx0" brushRef="#br0" timeOffset="39285">21940 17537 247 0,'0'-4'134'16,"0"-3"-4"-16,0 0-140 16,0-5 1-16,0 5-121 15,0 0-3 1,11-4-6-16</inkml:trace>
  <inkml:trace contextRef="#ctx0" brushRef="#br0" timeOffset="39931">22192 17655 134 0,'0'0'91'15,"0"0"-5"1,0 0-84-16,0-4 0 16,0 4 5-1,0 0 0-15,0 8 18 16,0 22 2-16,0 3 0 15,7 0 0 1,1 4-14-16,3 0 0 16,4-15-3-16,11-11 0 15,-4-11-3-15,0 0 1 16,1-26-4-1,-9-7 1-15,-3-4-3 16,-11 11 2 0,0 10-4-16,-4 16 0 15,-13 0 0 1,-2 31 0-16,11 10 0 15,8-4 0 1,11-8 0-16,22-11 0 16,8-10 0-16,1-8 0 15,-6 0 0 1,-6-22 0-1,-12-5 0-15,-14-6 0 16,-4-7-7 0,-4 2 2-16,-11 6-124 15,8 6-5-15,3 11-8 31</inkml:trace>
  <inkml:trace contextRef="#ctx0" brushRef="#br0" timeOffset="40511">22722 17611 174 0,'4'0'132'15,"-4"0"-8"-15,0-4-100 16,4 4 0-1,-4 0-25-15,0 15 0 0,0 18 8 32,-4 16 0-32,-7 6 1 15,-1 0 0-15,5-11-6 16,7-7 1-1,22-15-3-15,15-7 0 0,7-7 0 32,5-8 0-32,-1 0-5 15,-11-19 1-15,-7 4-47 16,-19-3 0-1,-7 3-78 1,-4-3-11-16,-12-4 48 16</inkml:trace>
  <inkml:trace contextRef="#ctx0" brushRef="#br0" timeOffset="40701">22592 17696 228 0,'-11'-4'133'16,"4"1"-3"-1,3-1-121-15,12 4 2 16,32 0-11-16,8 0 0 15,19 0-25 1,-4 0 1-16,4 0-106 16,-8 0-7-1,0 0 15-15</inkml:trace>
  <inkml:trace contextRef="#ctx0" brushRef="#br0" timeOffset="41318">22937 17507 206 0,'0'-3'136'0,"0"-5"-6"16,18 1-111-1,12 4 1-15,0-1-20 16,-1 4 0-1,-3 0 0-15,-8 4 0 0,-7 3 0 32,16 4 0-32,-16-4 0 15,0 12 0 1,0 7 0-16,-7 11 0 15,-1 0 0 1,-3 14 0-16,0 15 0 16,0 8 0-1,0 4 0-15,0 7 0 16,4-8 0-16,4 1 0 15,-1-4 0 1,0-12 0-16,4-7 0 16,1-6 0-1,6-9 0-15,-7 1 0 16,-4-19 0-1,-3-4 0-15,-4-7 0 16,0 1 0-16,0-1 0 16,0-7 0-1,-4 3 0-15,-25 0 0 16,-8 5 0-1,-26-9 0-15,-19-3 0 16,1 0 0 0,3 3-130-16,30 0-4 15,11-3-13 1</inkml:trace>
  <inkml:trace contextRef="#ctx0" brushRef="#br0" timeOffset="41788">23488 17944 109 0,'-3'0'98'0,"-1"3"-5"16,1-3-43-1,-1 0 2-15,0 3-10 16,4-3 1-1,0 0-32 1,15 0 2-16,15-3-13 16,3-4 0-16,7 7 0 31,-2-4 0-31,-13-3 0 0,-2 3 0 15,-9-4-71 1,-3 5 0-16,-3-5-64 16,-8-7-12-1,0-6 78 1</inkml:trace>
  <inkml:trace contextRef="#ctx0" brushRef="#br0" timeOffset="41991">23392 18021 111 0,'0'0'108'15,"4"0"-11"-15,26 0-41 16,22 0 0 0,6 0-26-1,9 0 0-15,4-4-61 0,-23 4 1 16,-11 0-95-1,-18 0-10-15,-12 0 26 16</inkml:trace>
  <inkml:trace contextRef="#ctx0" brushRef="#br0" timeOffset="42781">23448 17947 143 0,'0'0'128'0,"0"3"-8"0,3-3-73 16,16 4-2-1,7 3-32 1,8-4 2-16,6-3-15 15,-7 0 0 1,4 0 0-16,-18 0 0 16,-12 0 0-1,-7 0 0-15,0 0 0 16,-15 4 0-16,-14 12 0 15,-12 2 0 1,0-3 0-16,-3-8 0 16,7 0 0-1,8 1 0-15,2-4 0 16,23-1 0-1,4-3 0-15,23 0 0 16,21 0 0 0,16-7 0-16,2-1-10 15,-6 1 2-15,-8 0-63 16,-18 3-2-1,-19 1-54-15,-11-8-12 16,-15-1 72 0</inkml:trace>
  <inkml:trace contextRef="#ctx0" brushRef="#br0" timeOffset="43124">23518 17788 206 0,'-3'0'131'15,"-5"0"-7"-15,0-3-106 32,8-1 1-32,0 0-13 0,19 4 1 15,22 0-7 1,-1 0 0-16,12 0-3 15,-22 0 2-15,-8 0-66 32,-10 0-1-32,-9 0-65 0,-3-4-13 15,0-7 73 1</inkml:trace>
  <inkml:trace contextRef="#ctx0" brushRef="#br0" timeOffset="43734">23840 17670 196 0,'0'0'128'16,"8"0"-7"0,3 0-103-16,0 0 0 0,4 37-12 31,-1 7 0-31,-2 11-1 15,3 15 0-15,-5 1-2 16,-2-1 2 0,-4-12-5-1,-4-9 0-15,0-16 0 16,0-18 0-16,3-15 0 15,12-15 0-15,11-33 0 16,8-18 0 0,10-23 0-1,-3 1 0-15,-4 3 0 16,-11 18 0-1,-8 12-13-15,-11 22 2 16,-7 14-119-16,4 15-4 16,-4 4-2-1</inkml:trace>
  <inkml:trace contextRef="#ctx0" brushRef="#br0" timeOffset="44057">24344 17593 202 0,'-4'10'133'16,"-3"28"-6"-16,-15 25-107 16,10 3 1-16,9 7-18 15,3-6 2 1,7-13-5-1,19-23 0-15,0 5-3 16,-11-28 2 0,-4-8-128-16,0 0-4 0,0 0-14 15</inkml:trace>
  <inkml:trace contextRef="#ctx0" brushRef="#br0" timeOffset="44317">24144 17821 205 0,'0'0'135'16,"11"0"-7"-16,19 0-109 15,3 0 0 1,0 4-17-16,8 4 1 16,-4 2-25-1,-11-6 1-15,-7-4-109 16,-12 0-6-16,4 0 10 15</inkml:trace>
  <inkml:trace contextRef="#ctx0" brushRef="#br0" timeOffset="44597">24440 17533 221 0,'15'0'122'16,"4"0"-4"-1,-1 12-112-15,-3 10 1 16,0 18 0-1,-15 8 1 1,4 15-86-16,-8 25-2 0,-40 20-53 16,-8-12-11-1,-15-33 91-15</inkml:trace>
  <inkml:trace contextRef="#ctx0" brushRef="#br0" timeOffset="45020">24255 17511 200 0,'-4'0'130'0,"-11"0"-6"0,-6 11-103 16,-2 27 1-1,-3 35-16 1,4 26 2-16,14 8-8 16,8 1 0-1,15-5-76-15,26-22 0 0,0-18-59 31,-8-41-13-31,0-22 84 16</inkml:trace>
  <inkml:trace contextRef="#ctx0" brushRef="#br1" timeOffset="53214">18166 17548 107 0,'0'0'83'16,"0"0"-3"-1,-4-7-72-15,1 3 0 16,-1 4-2-1,0 0 1-15,1 4-2 16,-1 11 0 0,1 10-5-16,-5 1 1 15,8 0-1-15,0 3 1 16,0 9 1-1,8 6 1-15,-1-3 3 16,-4 3-1 0,1 0 3-16,-4 4 1 15,0-5-2 1,0-1 1-16,0-2-5 15,0 1 1 1,4 3 0-16,3 8-1 16,-7-4 0-16,0 7 0 15,0-8 2 1,0-5 0-16,-4-16 3 15,1-1 1 1,-1-10-2-16,0-3 0 16,4-1-5-1,0 3 0-15,0 5-1 16,0 3 1-16,0 8 1 15,0-6 0 1,0 3-1-16,0 2 1 16,0-10-2-1,0-1 0-15,0-6-1 16,0-6 1-1,0 6-1-15,0-1 1 16,8 0-1 0,3 4 1-1,0-4-1-15,0-4 1 0,-7 12 0 31,-1-12 0-31,5 0-1 0,-1 4 1 16,5 0-1 0,-1 1 1-1,0 3-1-15,7-4 1 16,-3-4 0-1,-4-4 0 1,4 5 0-16,4-4 0 0,-1 3-2 16,4 0 1-1,1 1 2-15,-1-1 1 16,4 1 1-1,3-5 0 1,-6 1-3-16,10 3 0 0,-4-3 0 31,5 8 0-31,3-10 2 0,0 5 0 16,3-7 0-1,2 0 1 1,6 0-2-16,-4 0 1 0,4 0 0 31,-3-7 1-31,3 1 0 0,0-6 0 16,4 10-2-1,0-3 0 1,0 1-2-16,3 4 1 16,1-3-1-1,2-1 1-15,-2 0 0 16,0 4 1-1,-1 0-2-15,1 0 0 16,3 0 0 0,-3 0 0-16,-1 8 0 15,-3-5 0 1,0 1 0-16,3-4 0 15,1 0 0 1,0 0 0-16,-1 0 0 16,1 0 0-1,0 0 0-15,-1 0 0 0,-3 5 0 31,3-3 0-31,1 2 0 16,-1-4 0-16,-3 0 0 16,0 8 0-1,0-4 0-15,-4-2 0 0,4-2 0 31,-4 0 0-31,-7 0 0 16,7 0 0-16,0 0 0 16,-3 0 0-1,7 0 0 1,-4 0 0-16,0 4 0 15,-3-8 0-15,10 2 0 16,0-2 0 0,-7-4 0-16,4 4 0 15,0 4 0 1,-4 0 0-16,0 0 0 15,4 0 0 1,-7 0 0-16,-4 0 0 16,-1 0 0-1,-3 0 0-15,-3 0 0 16,7 0 0-16,-8 0 0 15,0 0 0 1,1 0 0-16,2 0 0 16,-3 0 0-1,12 0 0-15,0-2 0 16,-1 2 0-1,1 0 0-15,-1 0 0 16,4 0 0-16,0 0 0 16,4 0 0-1,0 0 0-15,0 0 0 16,0 0 0-1,0 0 0-15,0 0 0 16,-4 0 0 0,-4 0 0-16,8 0 0 15,-8 0 0 1,1-5 0-16,3 1 0 15,-4 1 0-15,1-5 0 32,55-14 0-32,-41 11 0 0,0 0 0 31,-10 4 0-31,17-4 0 0,8 7 0 15,-26-3 0 1,12-2 0 0,10 2 0-16,8-4 0 15,-11 4 0 1,-9-4 0-16,-6 4 0 0,-4-8 0 15,4 4 0 1,-7-4 0 0,3 0 0-16,-3 3 0 15,-1-2 0 1,4 7 0-1,0-8 0-15,1 4 0 0,-13 0 0 16,5 7 0 0,-18 1 0-16,-5-5 0 15,0 8 0 1,-3-10 0-1,4-1 0-15,-8 7 0 0,-4 0 0 32,5-3 0-32,2-4 0 0,5-1 0 15,-1-6 0 1,1 0 0-1,-1-8 0-15,-6 11 0 16,-1-7 0 0,7-8 0-16,1-3 0 15,3-7 0 1,4-13 0-16,7 2 0 0,-3-9 0 31,-1-5 0-31,-3-1 0 0,-4 3 0 16,8-3 0-1,-12 2 0 1,1 9 0-16,-8 0 0 15,0 3 0 1,-3 0 0 0,-5 8 0-16,-3 7 0 0,0 0 0 15,0 4 0 1,0 4 0-16,-11-5 0 15,0 8 0 1,-3 1 0 0,2 6 0-16,-3 0 0 0,1 1 0 31,-9 0 0-31,8 3 0 0,-6 0 0 15,-2 0 0 1,-3 4 0 0,-7 4 0-16,-37-8 0 0,-1 4 0 31,-3 7 0-31,-8 0 0 0,24-2 0 31,2 2 0-31,0-7 0 16,5 7 0-1,-5 0 0-15,4 4 0 16,8 0 0-16,-4 8 0 15,3 3 0 1,-3-1 0-16,7-2 0 16,-4-4 0-1,-3-4 0-15,4 0 0 16,-12 4 0-1,8-4 0-15,-4 0 0 16,0 3 0 0,-3-3 0-16,4 0 0 15,-1 4 0-15,0 0 0 16,11 3 0-1,-4 0 0-15,-7-7 0 16,1 4 0 0,-1-4 0-16,0 0 0 15,-3 4 0 1,3 3 0-16,0 1 0 15,4 3 0 1,0 4 0-16,0-4 0 16,-8-3 0-16,4-6 0 15,-4 6 0 1,1-4 0-16,3 2 0 15,0 6 0 1,4-8 0-16,0-4 0 31,-4 0 0-31,-4 0 0 0,-7 0 0 16,4 0 0-1,0 0 0-15,3 0 0 16,-3 0 0-16,-1 0 0 31,-6 0 0-31,-4 0 0 0,-8 0 0 16,8 0 0-1,-5 0 0-15,1 0 0 16,-7 0 0 0,-5 0 0-1,2 0 0-15,-9 0 0 0,8 0 0 16,-8 0 0-1,4-4 0-15,0 0 0 16,-3 4 0 0,-4 0 0-1,0 4 0-15,-4 7 0 16,0-3 0-16,3-5 0 15,-3 1 0 1,7-4 0-16,0 0 0 16,-7 4 0-1,12 3 0-15,-1 4 0 16,0-8 0-1,7 5 0-15,9-8 0 16,-2 4 0 0,5-1 0-1,7 1 0-15,-4 0 0 0,1 0 0 31,-8 3 0-31,4 4 0 0,-1 4 0 16,-7 3 0 0,-15 8 0-1,1 0 0-15,-16 3 0 16,-6 1-130-1,10-15-4-15,15-15-13 0</inkml:trace>
  <inkml:trace contextRef="#ctx0" brushRef="#br1" timeOffset="58135">1277 10072 85 0,'0'-8'94'16,"0"-3"-5"-1,0-8-67-15,-3 4 0 16,-4 5-28-1,-1 10 1 1,-3 0-1-16,-4 7 0 16,-7 22 5-16,7 4 0 15,-7 12 1 1,3-4 0-16,4-2 1 15,4 10 1-15,4-4 5 16,-4 10 0 0,0 18 0-1,3 9 0-15,4 10-3 16,0 1 0-1,4-13-1-15,0 1 1 0,0-17 0 32,0-9 1-32,-3-11-1 15,-4-3 1-15,0-5 0 16,-5 2 0-1,5 5 2-15,-1-1-1 0,4-2-1 32,-3-4 2-32,0 2-3 15,7-16 0-15,0-7 1 16,0-5 1-1,18-2-1 1,5 3 0-16,2-4-4 16,2 2 1-1,2-3 0-15,8-2 0 16,0 3 1-16,19 5 0 15,-1-5 0 1,0-4 1-16,1-3 0 16,7 0 1-1,-7 0-1-15,-4 0 0 16,-8 0-1-1,12 0 0-15,-4 0 0 16,11 0 1-16,3 0 0 16,5-10 0-1,-1-9 0-15,0 5 0 16,4-2-3-1,-3 5 1-15,-8 1-3 16,-7 2 1 0,3 1 1-16,-1 3 1 15,9-3 0 1,8-1 1-16,-5-3-2 15,-3 0 0-15,-8 3-1 16,0 4 0 0,0 2 0-16,1 2 1 15,-5-4 0 1,5-4 1-16,-1 4-1 15,0-2 1 1,8 1-2-16,-8 2 0 16,-7 3 0-1,0 0 0 1,-4 0 0-16,8 0 1 0,-5 0-1 15,5 0 0 1,-8 0 0-16,0 0 0 16,4 0 0-1,-4 0 0 1,4 0 0-16,-11 0 1 15,7 0-1 1,-4 0 0-16,1 0-1 0,10 0 1 16,1 0 0-1,0 3 0 1,-1 2 0-16,0 1 0 15,-7 6 0 1,1-6 0 0,-1 2 0-16,0-4 1 0,4-1 0 31,0 1 0-31,7 0-1 0,-4 0 1 15,1-1-1 1,-8 5 0 0,8-4 0-16,-8-1 0 0,8 5 1 31,-5-5 0-31,5-3 0 0,3 0 2 15,0 0-3 1,-3 0 0-16,14-7 0 16,-6 0 0-1,-2-5 0-15,1 5 0 16,-3-1 0-1,3 5 0 1,-1-1 0-16,1 0 0 16,1 0 0-1,-2 2 0-15,5-2 0 0,-4-1 0 16,4 2 0-1,-5 3 0 1,5-4 0-16,4 4 0 16,-5 0 0-1,5 0 0 1,-1 0 0-16,-3 4 0 0,7-4 0 31,-8 0 0-31,5 0 0 0,2 0 0 16,2 0 0-1,2 0 0 1,-2-4 0-16,-2 2 0 0,2-2 0 31,-1-4 0-31,4 4 0 0,-1-3 0 16,2 3 0-1,2 0 0 1,4 0 0-16,-3-3 0 0,3 0 0 31,-1-4 0-31,-1-4 0 0,1 4 0 16,1 0 0-1,5-1 0 1,-1 6 0-16,-12-2 0 15,-2 0 0 1,-6 1 0 0,-9 0 0-16,-8 0 0 15,3 3 0-15,1 0 0 16,-8-3 0-1,4 3 0-15,-4-3 0 16,0-1 0 0,0 4 0-16,-3-3 0 15,-5-7 0 1,1 6 0-16,7 5 0 15,1-6 0 1,2 0 0-16,-2-3 0 16,-8-3 0-16,3 0 0 15,-7 1 0 1,-4-1 0-16,-7-4 0 15,-4-2 0 1,1-9 0-16,-5-4 0 16,8-2 0-1,-3-5 0-15,-2-7 0 16,6-3 0-16,-13-5 0 15,-7-8 0 1,-7-9 0-16,0 11 0 16,4-1 0-1,0-3 0-15,3-4 0 16,5-1 0-1,-5 5 0-15,0-1 0 16,-7 8 0 0,0 15 0-16,0 11 0 15,-4 7 0-15,-2 0 0 31,-2 4 0-31,-3 7 0 0,3 0 0 16,1 1 0 0,-4-1 0-16,-8 0 0 15,-3 0 0 1,0 1 0-16,-8 2 0 15,4 9 0 1,-4-4 0-16,-3-8 0 16,-4 7 0-1,-7 5 0-15,7-1 0 16,-11 0 0-1,-1 0 0-15,-2 1 0 16,-8-5 0-16,-1 1 0 16,-3 0 0-1,0 3 0-15,1 1 0 16,2 3 0-1,-3 0 0-15,-4-4 0 16,5-4 0 0,-2 1 0-16,1-1 0 15,-3 1 0 1,-8 4 0-1,0-1 0-15,-1 4 0 0,1-4 0 16,0 0 0 0,11-3 0-16,0-4 0 15,1 8 0 1,-5-1 0-1,-7 4 0-15,15 0 0 16,-1-4 0 0,8 4 0-1,-3-4 0-15,-5 1 0 0,5 3 0 16,-4-4 0-1,-4 0 0-15,0 1 0 16,-7-5 0 0,3 4 0-1,4 4 0-15,-4 0 0 0,1 0 0 31,-9 0 0-31,13 0 0 0,-5 0 0 16,0 0 0 0,-3 0 0-1,3 0 0-15,-4 0 0 0,2 0 0 31,2 8 0-31,-4-1 0 0,9 1 0 16,-2-1 0 0,1 1 0-1,1 6 0-15,-13 5 0 16,8-5 0-1,-2 1 0-15,-6 0 0 0,9-4 0 32,-12 0 0-32,0-4 0 15,4 4 0 1,0 4 0-16,-4 0 0 15,8-4 0 1,-1 7 0-16,1-7 0 16,0 1 0-1,-5-1 0-15,5 4 0 16,-12 3 0-16,1-7 0 15,-4 11 0 1,-7-7 0-16,2 3 0 16,1 1 0-1,1 3 0-15,-8 4 0 16,3 0 0-1,1 7 0-15,-1 0 0 16,0 4 0-16,4 0 0 16,4-4 0-1,7-3 0-15,4-1 0 16,11-7 0-1,4-3 0-15,0 3 0 16,0-8 0 0,-1 1 0-16,-3 0 0 15,4-4 0 1,0 4 0-16,4 0 0 15,3-4 0 1,-8 0 0-16,1 0 0 16,-12-7 0-1,1-4 0-15,-11 0 0 16,-5-19 0-16,-18 1 0 15,-10 0 0 1,-27 3 0-16,-14 4 0 16,-16 7 0-1,-10 4 0-15,-5 0 0 16,38 0-130-1,23 4-4-15,17-4-13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09:35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22344 915 98 0,'-7'0'81'15,"-4"0"-5"1,-1 0-38-1,-3 15 1-15,4 18 13 16,8 8-2-16,3 10-22 16,14-7 0-1,13-14-18-15,10 0 1 16,3-23-11-1,-3-7 0-15,11-7-28 16,-14-27 2 0,-5-10-104-16,-14-15-8 15,-11-8 18 1</inkml:trace>
  <inkml:trace contextRef="#ctx0" brushRef="#br0" timeOffset="160">22426 623 223 0,'0'0'119'15,"0"0"-4"1,0 0-234-16,4 0-5 16,10 0-8-16</inkml:trace>
  <inkml:trace contextRef="#ctx0" brushRef="#br0" timeOffset="303">22507 568 216 0,'-8'0'125'16,"-3"0"-6"-1,4 0-131-15,7 0 2 16,0 0-111 0,7-3-6-1,12-5 7-15</inkml:trace>
  <inkml:trace contextRef="#ctx0" brushRef="#br0" timeOffset="733">21947 395 161 0,'-21'26'117'16,"-17"29"-7"-16,-6 30-87 16,22 33 0-1,22 26-11-15,33 11 0 16,45-16 3-1,40-28 1-15,23-51-6 16,33-45 2 0,15-23-12-16,4-55 0 15,-15-40 0-15,-53-22 0 16,-50-18 0-1,-75-6 0-15,-71 46 0 16,-25 29 0 0,3 22-21-16,8 8 2 15,-52-8-111 1,-70-3-6-1,-16 22 8-15</inkml:trace>
  <inkml:trace contextRef="#ctx0" brushRef="#br0" timeOffset="9660">4136 1819 8 0,'8'0'42'16,"0"0"-1"-1,3 0 26 1,-4 0-3-16,0 0-12 16,1-15-1-16,-1-7-26 15,1-7 2 1,-1-12-15-1,-7-3 0-15,0-8-5 0,-26-10 0 16,-11 6-7 0,-15 1 0-16,-4 11-7 15,-3 10 1 1,4 20-4-1,10 14-1-15,4 4 0 16,16 36 0-16,10 23 4 16,15 33 1-16,7 40 4 15,23 30 0 1,7 34 7-1,-7 2 0-15,-5 2 28 16,-14-20-2-16,-11-33 5 31,0-40 0-31,-25-30-25 0,-19-37 1 16,-16-33-52-1,-18-18 1-15,-7-48-92 16,0-23-9 0,14-3 34-1</inkml:trace>
  <inkml:trace contextRef="#ctx0" brushRef="#br0" timeOffset="10593">4711 2410 32 0,'-8'0'64'16,"-3"-4"2"-16,-4 0-32 15,12-3 1 1,-1 7-3-16,4 0 0 16,18 11 11-16,19 0 0 15,8-7-7 1,0-4 0-16,-5-8-16 15,-14-21 0 1,0-1-12 0,-18-2-1-16,-8-6-20 15,-19 5 1-15,-7-7-7 16,-15 10 0-1,-3 19 6-15,-5 11 1 16,9 15 2 0,7 29 1-16,3 26 5 15,15 18 1 1,12 12 7-16,3 11 1 15,33-18 18 1,4-17 0-16,7-32 1 16,4-21 1-16,4-19-19 15,0-4 1 1,11-11-62-16,-11-8 1 15,-4 4-79 1,-15-3-10-16,-3-8 54 16</inkml:trace>
  <inkml:trace contextRef="#ctx0" brushRef="#br0" timeOffset="11315">5318 1572 68 0,'0'0'56'0,"0"0"-1"15,0 0-42 1,0 0 0 0,11 29 17-16,12 8 0 0,2 15-3 15,-2 11 0 1,-8-12 7-16,-1 1 2 15,-10-15 2 1,-4-7 0 0,-8-20-18-16,-25-10 0 15,4 0-18 1,-12-3 2-16,4-27-4 15,0 1 0 1,4-8-47-16,10 0 1 16,8 0-86-16,8-3-10 15,4-5 44 1</inkml:trace>
  <inkml:trace contextRef="#ctx0" brushRef="#br0" timeOffset="11656">5267 1140 177 0,'0'0'122'0,"0"0"-8"15,-12 0-101 1,5 0 0-16,3-4-46 16,0 4-1-16,4 0-80 15,0 0-9 1,0 0 30-16</inkml:trace>
  <inkml:trace contextRef="#ctx0" brushRef="#br0" timeOffset="12276">5581 1532 77 0,'0'-4'87'0,"0"-4"-5"15,-8 1-41 1,1-1-1-1,4 1-26-15,3 7 1 16,-4 0-13-16,4 22 0 16,0 19 12-16,18 14 1 15,1-11 4 1,10-2 0-1,1-18 2-15,0-16 1 16,0-8-11 0,-5-18 0-1,-6-23-11-15,-5 0 1 0,-6 8-11 31,-4 15 1-31,-1 18 0 0,5 4 1 16,7 33 14 0,11-1 0-1,7-13 7-15,4-19 0 0,-4-4-6 31,-10-30 2-31,-9-3-9 0,-10-8 0 16,-4 1-17 0,-11-1 2-1,-15 5-110-15,7-2-4 16,5 16-2-1</inkml:trace>
  <inkml:trace contextRef="#ctx0" brushRef="#br0" timeOffset="12629">6188 1288 121 0,'4'0'86'32,"0"7"-4"-32,0 27-64 0,-4 13 1 15,0 16 11 1,0 15 3-1,0-4 1-15,0-8 0 0,11-25-12 32,18-16 0-32,8-10-18 0,4-15 2 15,14 0-15 1,-6 0 2-1,-8 0-41-15,-12 0 0 16,-6-12-78 0,-13 2-9-16,-6-4 40 0</inkml:trace>
  <inkml:trace contextRef="#ctx0" brushRef="#br0" timeOffset="12869">6104 1483 164 0,'-8'0'106'16,"8"0"-6"-1,0-3-72-15,19-5 0 16,18 2-2-1,18 2 0-15,8 0-82 16,7 4-1 0,1 0-72-16,-16 0-11 15,-14-4 67-15</inkml:trace>
  <inkml:trace contextRef="#ctx0" brushRef="#br0" timeOffset="13762">6937 2446 87 0,'0'-10'82'31,"0"-9"-5"-31,-4-11-55 0,-18 16-1 15,-4 3-12 1,-7 7 0-16,-8 4-8 16,3 11 0-1,5 33 4-15,8 7 0 16,6 17 5-1,15 6-1-15,4-12 15 16,19-10 3-16,14-15 9 16,19-27 1-1,7-10-17-15,7-29 1 16,9-33-18-1,-12-20 2 1,-4-25-19-16,-22-3 2 16,-19-5-8-1,-14 5 0 1,-8 21 8-16,-3 26 1 0,-19 26 0 15,-3 19 1 1,-5 18 2-16,1 0 0 16,0 33 15-1,3 33 1 1,15 19 9-16,15 15 1 0,0 14-3 31,30-6 0-31,3-17-4 0,1-17 0 16,3-17-12-1,0-18 1 1,-1-20-127-16,6-19-3 0,-5-8-9 31</inkml:trace>
  <inkml:trace contextRef="#ctx0" brushRef="#br0" timeOffset="14132">7581 2037 95 0,'0'0'77'0,"0"0"-3"15,-4 30-40 1,-3 14-2 0,0 18 9-16,-1 8 2 15,1 9-20 1,3-10 0-16,0 9-5 15,4-19 0-15,8-12-6 16,14-6 0 0,4-15-8-16,-1-7 1 15,24-7-19 1,-8-9 2-16,-41-3-82 15,0 0 94-15,77 0-96 16,-47-12-33-16,-8-6-7 16</inkml:trace>
  <inkml:trace contextRef="#ctx0" brushRef="#br0" timeOffset="15549">7329 2307 22 0,'0'-4'34'16,"-8"0"1"-16,-9-3-20 15,-10 3-1 1,-2 0 30 0,10 4-1-16,5 0 4 15,14 0-2 1,3 0-1-16,45 0 1 0,23-3-14 31,17-5 1-31,5 1-27 16,-19-1 1-16,-14 5-85 15,-27 3-2 1,-4 0-47-1,-14 0-9-15</inkml:trace>
  <inkml:trace contextRef="#ctx0" brushRef="#br0" timeOffset="16382">8748 2162 70 0,'-4'0'80'16,"0"0"-2"-16,1 0-38 16,3 0 0-1,22-10 0-15,26-2 1 16,18-2-19-16,9 6 1 31,-5 4-12-31,-11 4 0 0,-11 0-1 31,-7 0 1-31,-11 0-11 0,-1 0 1 16,-2-3-50-1,-6-1-1 1,2 4-73-16,-12-4-11 16,-4 1 47-1</inkml:trace>
  <inkml:trace contextRef="#ctx0" brushRef="#br0" timeOffset="16572">8848 2284 78 0,'0'0'93'16,"0"0"-5"-16,29 0-37 31,38 0-1-31,22-3-13 0,18-12-1 16,9 4-36-1,-16 3 1-15,-16 8-102 16,-20 0-4-1,-20 0-15 1</inkml:trace>
  <inkml:trace contextRef="#ctx0" brushRef="#br0" timeOffset="17655">4115 4576 123 0,'0'0'93'16,"0"-3"-4"-16,0 3-84 15,0 0 0 1,-8 0-8-16,1 21 0 15,-1 20 11 1,4 18 1-16,4 8 6 16,0 10 0-1,15-3 1-15,4-11 1 31,7-11 9-31,-4-23 1 0,8-14-1 16,-1-15 0 0,12 0-18-16,0-34 1 15,-4-17-9 1,-4-12 0-16,-3 3 0 15,-8-9 0 1,-11 10 0-16,-7 11 0 16,0 7 0-16,-4 16 0 15,0 6 0 1,0 8 0-16,0 7-8 15,0 4 2 1,0 7-1-16,3 23 0 16,12 22 8-1,0 3 1-15,11 4 5 16,-4 0 0-16,0-15-2 15,8-14 1 1,0 0-6-16,3-16 0 16,-4-6-33-1,5-8 2-15,-5 0-100 16,-10-8-7-1,-1-29 23-15</inkml:trace>
  <inkml:trace contextRef="#ctx0" brushRef="#br0" timeOffset="17965">4918 4558 154 0,'-7'0'101'16,"-1"0"-7"0,1 3-57-16,7 1-2 0,33 0 2 31,19 0 1-31,11-4-31 0,0 0 1 15,-7 0-11 1,-12 0 2 0,-11-4-58-16,-10 4 0 15,-13 0-74 1,-6 0-10-16,-4-4 60 0</inkml:trace>
  <inkml:trace contextRef="#ctx0" brushRef="#br0" timeOffset="18175">4903 4772 182 0,'0'0'137'32,"12"0"-7"-32,25 0-101 0,22 0 0 15,15-4-28 1,4 0 2-1,-5 4-56-15,-13 0 1 16,-12 4-81 0,-15 3-10-16,-3-3 52 0</inkml:trace>
  <inkml:trace contextRef="#ctx0" brushRef="#br0" timeOffset="18718">5855 4576 149 0,'0'0'82'31,"0"0"-5"-31,0-3-82 15,0 3 0 1,0 0 23-16,4 21 1 16,10 12 2-16,1 12 1 15,4 11 0 1,-4-1 0-16,-4-4 5 15,-11-4 1 1,0-9-12-16,-8-8 2 16,-10-12-18-1,-4-7 0-15,0-7 0 16,-1-4 0-1,-2 0 0-15,10-19 0 16,-4-10-130-16,4-4-4 16,4-19-13-1</inkml:trace>
  <inkml:trace contextRef="#ctx0" brushRef="#br0" timeOffset="18828">5759 4310 211 0,'0'-7'102'15,"0"-4"-4"1,0 3-212-16,-4 4-9 15,1 4 11-15</inkml:trace>
  <inkml:trace contextRef="#ctx0" brushRef="#br0" timeOffset="19381">6070 4458 140 0,'0'0'91'31,"0"0"-6"-31,0 0-75 0,0 0 0 16,0 26 14-1,0 18 3 1,0 1-2-16,7 9 1 0,16-5-4 31,-5-12 1-31,1-15-10 0,-1-11 2 16,-3-11-15-1,3 0 0 1,-2-22 0-16,-5-4 0 16,-4-4 0-1,0 8 0 1,-3 11 0-16,3 11 0 0,5 0 0 15,6 15 0 1,8 3 0-16,11-3 0 16,0-15 0-1,4 0 0 1,-12-26 0-16,-6-4 0 15,-16-6 0 1,-7-1 0-16,-11-7 0 0,-19 7 0 16,1 11-102-1,10 7-2 1,15 5-37-16,4 14-10 15</inkml:trace>
  <inkml:trace contextRef="#ctx0" brushRef="#br0" timeOffset="19753">6785 4126 141 0,'0'-3'88'15,"0"3"-6"-15,3 0-81 16,-3 10 1-16,0 27 19 31,0 22 0-31,0 11 13 0,-7 8-2 16,3-1-3-1,4-7 0-15,0-21-16 16,11-5 1-16,22-15-13 31,12-11 2-31,7-6-3 0,-4-9 0 31,4 5-12-31,-18-8 1 0,-9 0-73 16,-6 0-3 0,-8 0-40-1,-3-11-11-15,-8-4 86 0</inkml:trace>
  <inkml:trace contextRef="#ctx0" brushRef="#br0" timeOffset="19963">6500 4333 215 0,'0'-4'125'16,"22"-4"-5"-16,33-3-106 15,34 0 1-15,22 4-5 16,4-1 2-1,-7 4-92 1,-31 4-1-16,-17 0-55 16,-31 4-13-1,-25 4 91-15</inkml:trace>
  <inkml:trace contextRef="#ctx0" brushRef="#br0" timeOffset="21149">4603 6222 84 0,'4'-7'106'16,"0"-5"-7"0,3-2-46-16,-3-5 1 15,-4 9-37 1,0 2 1-16,-19 4-22 15,-10 4 0 1,-5 0-2-16,-10 26 1 16,0 15 4-16,17 7 0 15,2 7 6 1,21 4 1-16,4-7 12 15,26-12 0 1,7-18 2-16,12-14 0 16,3-12-14-1,0-29 2-15,0-19-8 16,-15-14 0-16,-7-8 0 15,-22-11 0 1,-4-8 0-16,-15 2 0 16,-14 21 0-1,6 14 0-15,-2 15-12 16,6 23 2-1,0 14-5 1,12 4 1-16,4 26 14 16,3 33 1-16,10 19 10 15,9 15 0-15,3-5-2 16,4-4 1-1,-3-16-6 1,10-14 1-16,0-21-33 16,1-14 1-16,2-19-103 31,-6-4-8-31,-8-32 19 0</inkml:trace>
  <inkml:trace contextRef="#ctx0" brushRef="#br0" timeOffset="21532">4940 6107 182 0,'0'0'96'16,"4"0"-8"-16,0 19-81 0,0 15 0 31,7 17 27-31,3 4-1 0,5 1-11 16,3-4 1-1,4-12-14 1,0-17 1-16,7-17-10 0,-3-6 0 31,4-18 0-31,-1-26 0 0,-8-15 0 31,-6 0 0-31,-11 3 0 16,-8 12 0-16,0 18-4 15,0 15 2 1,0 11 2-16,0 15 0 16,0 25 2-1,11 5 2 1,11-5-4-16,0-3 0 0,-4-8 0 31,12-2 0-31,-8-9-88 0,1-3-1 16,-1-12-49-1,4-3-12 1,3-25 104-16</inkml:trace>
  <inkml:trace contextRef="#ctx0" brushRef="#br0" timeOffset="21832">5777 6005 215 0,'0'0'124'0,"0"0"-6"15,0 7-104 1,11-4 0 0,16 1-3-16,17 0 1 15,-3-1-16 1,-1 1 0-16,-10-4-56 15,-12 4 0-15,1-4-68 16,-11 0-13 0,-8 0 60-16</inkml:trace>
  <inkml:trace contextRef="#ctx0" brushRef="#br0" timeOffset="22012">5763 6170 186 0,'-4'8'94'0,"4"-5"-6"15,0 5-64 1,18-5 0-16,20-3 18 15,20 0 1 1,6 0-54-16,-1 0-1 16,-8 0-118-1,-18 11-5-15,-14 1 4 16</inkml:trace>
  <inkml:trace contextRef="#ctx0" brushRef="#br0" timeOffset="22885">6648 5938 82 0,'0'-4'91'16,"0"1"-5"-16,0 3-57 15,0 0-1 1,0 3-15 0,15 24 0-16,7 13 4 15,4 11 2-15,-4 4 5 31,-3 1-1-31,-12-4 4 0,-7-8 0 16,0-18-12 0,-19-3 2-16,-10-17-17 15,-12-6 0 1,0-2 0-1,0-25 0-15,-3 5 0 0,11-11 0 32,-5-5-71-32,20 2 1 0,7-5-65 15,7-2-12 1,4-10 77-1</inkml:trace>
  <inkml:trace contextRef="#ctx0" brushRef="#br0" timeOffset="22995">6555 5683 219 0,'0'-15'110'16,"0"4"-3"-16,-3-4-224 15,-5 1-6 1,8 7 0-1</inkml:trace>
  <inkml:trace contextRef="#ctx0" brushRef="#br0" timeOffset="23548">6863 5871 134 0,'0'0'96'16,"0"0"-7"-16,0 0-59 15,0 8 1 1,3 21 6-16,12 8 0 16,8 4-17-1,6-1 1-15,4-10-14 16,1-14 2-16,-1-16-9 15,0 0 0 1,-3-20 0-16,-8-9 0 16,-7-4 0-1,-4 10 0-15,-7 17 0 16,0 6 0-1,-1 10 0-15,8 20 0 16,11 3 0 0,8-15 0-16,11-14 0 15,0-4 0 1,-4-33 0-16,-8-11 0 15,-14-4 0 1,-15 3 0-16,-8 5-62 16,-25-1 2-16,0 4-74 15,3 15-11 1,8-1 64-16</inkml:trace>
  <inkml:trace contextRef="#ctx0" brushRef="#br0" timeOffset="24228">7937 5882 147 0,'3'-11'96'16,"-3"-3"-5"0,0-9-90-1,0 5 0-15,-19 7 0 16,-10 7 1-16,-4 4 17 31,-5 19 1-31,5 25 3 0,8 8 0 16,6 11-9-1,15-1 1-15,4-15 3 16,15-9 0-1,18-23-8 1,16-15 2-16,6-15-12 0,5-33 0 31,2-18 0-31,-17-15 0 0,-12-9 0 16,-21-9 0-1,-12 3 0 1,-4 15 0-16,-30 15 0 16,5 21 0-1,-4 19-4-15,6 19 2 0,9 7 0 31,11 30 0-31,7 25 4 16,0 22 0-16,14 5 0 16,16 6 2-1,7-9-4-15,0-10 0 0,0-18 0 31,0-10 0-31,4-11-17 16,-1-19 2-16,1-11-115 16,0-19-5-1,-8-33 3 1</inkml:trace>
  <inkml:trace contextRef="#ctx0" brushRef="#br0" timeOffset="24515">8552 5463 149 0,'0'0'108'0,"-12"18"-8"0,-6 22-68 16,0 15-2 0,3 11 1-16,15 19 1 15,0-3-18 1,22-1 1-16,11-14-15 15,8-16 0 1,-1-10 0 0,8-16 0-16,-3-11 0 15,0-6 0-15,-1-8-17 16,-11 0 1-16,8-15-106 15,-15-3-4 1,-4 0-4 0</inkml:trace>
  <inkml:trace contextRef="#ctx0" brushRef="#br0" timeOffset="24715">8270 5723 195 0,'3'0'137'31,"35"0"-8"-31,28 0-106 0,20 0 1 16,7 7-28 0,7-2 0-16,-19-1-125 15,-29 3-4 1,-16 0-10-1</inkml:trace>
  <inkml:trace contextRef="#ctx0" brushRef="#br0" timeOffset="25758">4674 7669 85 0,'0'-7'80'15,"-11"-2"-4"-15,0 3-61 16,-12 6 1-16,-6 0-7 16,-4 15-1-1,-5 21 7 1,12 16-1-16,4 7 8 15,18 4-1 1,4-1 5-16,15-10-1 16,18-16 6-16,9-16 1 15,2-20-15 1,8-4 2-16,-4-37-19 15,-4-10 0 1,-7-23 0-16,-14-16 0 16,-16-1 0-1,-7-1 0-15,-4 7-4 16,-18 15 1-16,-7 18-3 31,2 8 0-31,2 21-4 0,-2 12 1 16,6 11-1-1,6 4 1-15,3 29 11 16,8 23 1-1,4 17 12 1,4 20 0-16,19-4-6 16,10 2 1-16,11-24-9 15,16-15 1-15,-1-19-20 16,-3-18 1-1,-1-15-113 1,-10-12-5-16,-12-35 5 16</inkml:trace>
  <inkml:trace contextRef="#ctx0" brushRef="#br0" timeOffset="26058">5125 7292 117 0,'0'4'93'0,"4"22"-6"31,3 18-50-31,1 19 0 0,7 11 6 16,-1 7 0-1,13-3-22 1,-2-8 0-16,2-23-16 15,2-9 2 1,1-17-7-16,-1-6 0 0,1-7-61 31,0-8 2-31,-8 0-75 16,-4-23-10-16,-6-10 61 15</inkml:trace>
  <inkml:trace contextRef="#ctx0" brushRef="#br0" timeOffset="26248">5011 7599 185 0,'7'0'128'15,"23"0"-7"1,18 0-98-16,15-4 1 0,14 0-63 31,2 1 0-31,-9-1-89 16,0 0-10-16,-7-3 44 15</inkml:trace>
  <inkml:trace contextRef="#ctx0" brushRef="#br0" timeOffset="26781">6118 7366 158 0,'-7'0'114'15,"-4"0"-8"-15,3 0-82 16,8 0 0-1,4 0-5-15,33 7 1 16,22-3-6-16,12 0 1 16,3-4-9-1,-15 0 0-15,-7 0-36 16,-19 0-1-1,1-4-100-15,-20-7-7 16,-3-7 24 0</inkml:trace>
  <inkml:trace contextRef="#ctx0" brushRef="#br0" timeOffset="27013">6092 7569 163 0,'0'0'139'16,"19"0"-10"-16,25 0-92 16,19 0 1-1,11 0-36-15,7 0 1 16,-2 0-79-1,-13 0 0-15,-14 0-59 16,-15 0-13-16,-11-11 84 16</inkml:trace>
  <inkml:trace contextRef="#ctx0" brushRef="#br0" timeOffset="27607">7600 6812 247 0,'0'-4'104'0,"0"4"-3"15,0 0-111-15,0 0 1 16,0 16 31-16,4 13 0 15,3 8-17 1,3 7 0-16,13 5-38 16,-1 2 1-1,0-7-94 1,1-7-11-16,-16 0 32 15</inkml:trace>
  <inkml:trace contextRef="#ctx0" brushRef="#br0" timeOffset="27817">7470 7340 179 0,'15'0'137'32,"29"-3"-8"-32,31-12-99 0,25-8 1 15,21-2-29 1,-6 3 1-16,-7 3-33 15,-27 12 2 1,-22 7-102 0,-33 7-8-16,-26 15 20 0</inkml:trace>
  <inkml:trace contextRef="#ctx0" brushRef="#br0" timeOffset="28337">7473 7902 141 0,'0'0'93'16,"0"6"-5"0,12 20-67-16,3 8 1 0,3 11 15 31,-3 9 0-31,0-6-11 15,-11-3 0-15,-4-1-17 16,0-11 2 0,-4-11-11-16,-7-7 0 15,-5-9 0 1,2-1 0-16,-5-5 0 15,-6 0 0 1,2-23 0-16,-6-6 0 16,3-4 0-1,0-11 0-15,0-4-85 16,11-4-1-16,1 0-51 15,10 5-12 1,4-2 96-16</inkml:trace>
  <inkml:trace contextRef="#ctx0" brushRef="#br0" timeOffset="28450">7340 7735 202 0,'0'-7'132'0,"0"-4"-7"16,0-4-139 0,0 0 0-16,8 1-112 15,10 10-9 1,4 0 24-16</inkml:trace>
  <inkml:trace contextRef="#ctx0" brushRef="#br0" timeOffset="28940">7688 7739 129 0,'0'-7'118'0,"0"-5"-8"15,4 5-74 1,-4 7-2-16,0 4-11 16,0 22 0-1,0 10-5-15,0 5 2 16,0 7-20-1,4-11 0-15,14-8 0 16,1-14 0 0,0-15 0-1,2 0 0-15,6-22 0 0,-6-12 0 16,-2 5 0-1,-7 3 0-15,-1 19 0 16,-1 7 0 0,5 18 0-1,4 8 0-15,14 1 0 16,4-13 0-16,0-14 0 31,-3 0 0-31,-9-29 0 0,-10-5 0 16,-11-6 0-1,-4 3 0-15,-7 0-130 16,-12-4-4-1,1-4-13 1</inkml:trace>
  <inkml:trace contextRef="#ctx0" brushRef="#br0" timeOffset="29863">8733 7503 122 0,'4'-11'109'15,"-4"-4"-8"-15,0-8-68 16,-4 2 1-1,-18 1-23-15,-12 6 0 0,-14 14-6 32,4 4 0-32,-4 29 6 15,11 15 1-15,10 19 0 16,20 3 1-1,7 0-3 1,30-18 0-16,18-31-5 16,15-21 2-1,0-17-7-15,0-43 0 0,-7-21 0 16,-8-11 0-1,-12-15 0 1,-24-4 0-16,-12 8 0 16,-12 7 0-1,-28 22 0-15,7 11 0 16,-4 34 0-1,11 11 0-15,11 18 0 16,15 21 0-16,0 39 0 16,18 28 0-1,8 15 0-15,4 8 0 16,-1-8 0-1,5-18 0-15,3-15 0 16,4-25 0 0,-5-27-38-16,-2-14 3 15,-1-8-97 1,-14-33-8-16,3-21 31 15</inkml:trace>
  <inkml:trace contextRef="#ctx0" brushRef="#br0" timeOffset="30263">9129 7196 182 0,'4'0'117'16,"3"19"-7"-16,1 18-81 15,7 10 0 1,3 13-8-16,1-2 2 16,-1-2-23-1,1-7 0-15,7-17 0 16,3-17 0-16,1-15 0 15,7-4 0 1,0-33 0-16,-4-14 0 16,-3-13 0-1,-8 2 0 1,-7-1 0-16,0 12 0 15,-12 25 0-15,-3 19 0 16,0 7 0-16,0 40 0 16,0 12 0-1,0 11 0 1,8-9 0-16,26-9 0 15,14-8 0-15,4-14 0 32,3-13 0-32,7-6 0 0,9-4-110 31,-11-4-2-31,-12-17-30 0,-19-17-5 15</inkml:trace>
  <inkml:trace contextRef="#ctx0" brushRef="#br0" timeOffset="32926">11607 1524 75 0,'0'-4'92'16,"0"-7"-4"0,3-4-51-1,-3 1 1-15,0-4-16 16,0-9 1-16,0-13-5 15,-10-8 0-15,-13-7-12 16,-21-1 0 0,-12 4-8-1,-14 8 0-15,-8 19-2 16,-3 9 1-1,14 16-4-15,19 18 1 0,19 42 0 32,29 40 1-32,33 51 4 15,26 34 1-15,7 21 13 16,-17 16 0-1,-19-34 17-15,-30-22 1 16,-4-37-13 0,-37-44 1-16,-18-30-19 15,-12-37 0 1,-14-18-130-16,4-36-4 15,-1-35-13 1</inkml:trace>
  <inkml:trace contextRef="#ctx0" brushRef="#br0" timeOffset="33609">11674 1963 76 0,'-8'0'86'0,"1"0"-5"16,-8 0-50-1,8 0 1 1,3 3 2-16,4 9 1 0,37-1 7 31,22-11-1-31,4-4-19 0,-3-21 0 16,-2-8-18-1,-20-1 1-15,-20-6-18 16,-18 6 2-1,-11 12-7-15,-34 4 0 16,-13 18 10 0,-2 25 0-16,-10 31 15 15,14 21 0 1,12 12 8-16,26-8 1 15,18-7-5-15,25-22 0 16,31-19-7 0,21-18 1-1,5-15-135-15,7 0-4 16,-8-15-13-16</inkml:trace>
  <inkml:trace contextRef="#ctx0" brushRef="#br0" timeOffset="34359">12229 1273 83 0,'0'0'87'0,"0"-8"-5"15,0-3-53 1,0 8-1-16,0 3-10 16,0 0 0-1,0 0 2-15,0 26 3 16,0 0-4-16,0 10 0 15,12 1 2 1,2-7 0-16,1-4-3 16,4-15 0-1,-1-11-15-15,0 0 1 16,1-22-4-1,-4-11 0-15,0 0 0 16,-4-1 0-16,-4 1 0 16,-7 10 0-1,0 2 0-15,0 9 0 16,0 8 0-1,0 4 0-15,0 4 0 16,0 26 0 0,15 0 0-16,11 14 0 15,15-7 0 1,10-4 0-16,5-7-51 15,11-11 2-15,-12-8-83 16,-21-7-11 0,-1-4 49-16</inkml:trace>
  <inkml:trace contextRef="#ctx0" brushRef="#br0" timeOffset="37059">6863 7875 20 0,'25'89'17'15,"12"14"1"-15,8 1-14 16,22-1 1 0,0-4 14-1,10-10 2-15,12 4 5 16,4-20 0-1,7-6-16-15,7-9 2 0,-4-13 6 16,5-12 0 0,7-22 12-1,3-11-1-15,20-22 0 16,2-15-1-1,8-7-14 1,-11 0 1-16,-10 0-11 16,-6-1 1-1,-9-3-1-15,3-15 0 0,6-10-8 16,-2-8 1-1,0-27-10 1,3-10 2-16,-3-11-1 16,-5-15 1-1,12-7 6-15,-22-4 2 0,-8 0 12 31,-26 11 0-31,-18 0 9 16,-37 0 1-16,-19 11-8 16,-40-4 1-1,-33 1-11-15,-42-1 1 0,-14 12 0 31,-38 33 0-31,-21 22-1 16,-34 39 0-16,-48 31-2 16,-56 60 0-1,-41 55-10 1,-44 54-1-16,-6 60-92 15,35 47-7-15,68 13 5 16</inkml:trace>
  <inkml:trace contextRef="#ctx0" brushRef="#br0" timeOffset="38072">13377 1218 57 0,'0'0'90'0,"0"0"-4"0,0 0-42 31,0 0-2-31,-3 0-25 16,3 4-1-16,0 10 5 15,0 15 1 1,7 20 3-1,4 2 1-15,7 8-13 16,-6 0 1 0,-9-10-7-16,1-20 0 0,-4-3-63 15,0-4 0 1,0-15-74-1,0-3-13-15,0-4 66 16</inkml:trace>
  <inkml:trace contextRef="#ctx0" brushRef="#br0" timeOffset="38342">13010 1753 174 0,'0'0'121'0,"15"0"-9"16,37 0-81-1,48-4 0-15,48-19-13 16,27 2 1-16,6 6-35 15,-25 0 0 1,-27 8-114-16,-51 7-5 16,-37 0 6-1</inkml:trace>
  <inkml:trace contextRef="#ctx0" brushRef="#br0" timeOffset="38965">13114 2236 43 0,'0'0'65'16,"0"0"-2"-16,0 0-29 15,8 11 0-15,11 19-6 16,-1 18 0 0,-3 7-2-16,7 11-1 15,-8-10 14 1,-6-12-2-16,-8-10-4 15,0-20 0 1,0-6-22-16,-11-8 1 16,-7-8-12-1,-9-21 0-15,-2-12 0 16,-8-11 0-16,3 12 0 15,5 3 0 1,-1 15-130-16,16-8-4 31,2 4-13-31</inkml:trace>
  <inkml:trace contextRef="#ctx0" brushRef="#br0" timeOffset="39205">13103 2008 231 0,'0'-4'132'15,"0"0"-3"-15,0 1-168 0,0-1 0 16,0 4-92 0,7 0-10-1,-3 4 44-15</inkml:trace>
  <inkml:trace contextRef="#ctx0" brushRef="#br0" timeOffset="39758">13285 2103 118 0,'0'0'118'0,"0"0"-8"16,-4-3-67-1,0 3-1-15,4 0-35 16,0 0 0-1,0 11-4 1,8 11 0-16,10 11 7 16,8 3 1-16,-7-5 1 15,3-6 0-15,-3-14-5 16,-5-11 1-1,5 0-8 1,-4-7 0-16,-4-19 0 16,-11 8 0-1,0-4 0-15,0 7 0 0,0 15 0 16,0 0 0-1,14 15 0 1,20 11 0-16,-1-15 0 16,4-1 0-1,0-10 0-15,-15-7 0 0,-10-11 0 31,-8-15 0-31,-4 3-31 16,-8-3 2 0,-7 2-101-16,4 3-9 15,7 2 22-15</inkml:trace>
  <inkml:trace contextRef="#ctx0" brushRef="#br0" timeOffset="41142">14433 1827 64 0,'4'-8'100'31,"0"5"-5"-31,3-5-27 0,0-3-1 16,-3 0-23-1,-1 0-2 1,1-7-27-16,-4 3 1 15,0-1-16 1,0-2 0 0,-22 0-2-16,-12 3 1 0,-6 12-4 15,-4 3 1 1,3 18 1-16,15 26 0 15,11 19 6 1,15 7 1 0,8 0-1-16,21-18 1 0,4-19-3 31,8-22 2-31,7-11-3 0,0-22 0 31,8-26 0-31,-8-18 0 16,-3-15 0-16,-12-9 0 15,-15-2 0 1,-14 1 0-16,-4 14 0 15,0 14 0 1,-7 21 0-16,-4 24 0 16,0 18 0-1,-5 0 0-15,-1 37 0 16,5 22 0-16,5 22 0 15,7 8 0 1,0 4 0-16,0-6 0 16,19-16 0-1,10-16 0-15,8-14 0 16,11-27 0-1,-4-14-57-15,1-4 2 16,0-21-78 0,-9-27-11-16,16-6 57 15</inkml:trace>
  <inkml:trace contextRef="#ctx0" brushRef="#br0" timeOffset="41575">15081 1554 163 0,'4'-4'103'15,"0"0"-8"1,-4 4-70-16,0 0-2 15,4 30 12 1,-4 10 1-16,3 8-21 16,4 8 1-16,8-5-16 15,0-6 0 1,7-5 0-1,12-22 0-15,-5-10 0 16,4-8 0-16,5-15 0 31,-13-25 0-31,9-12 0 0,-16-3 0 16,-3 3 0-1,-3 8 0-15,-9 11 0 16,-3 14 0-16,0 8 0 31,0 11 0-31,0 36 0 16,0 16 0-16,7 4 0 15,23-1 0-15,14-11 0 16,8-3 0 0,4-12-4-16,0-14 2 15,-1-7-127 1,-25-8-4-16,-1-11-13 15</inkml:trace>
  <inkml:trace contextRef="#ctx0" brushRef="#br0" timeOffset="43168">16229 1634 117 0,'-7'0'108'0,"3"0"-7"15,4 0-57 1,0 0 0-16,11 0-17 16,30-3 0-1,11-4-20 1,11 3 1-16,7-3-51 0,-7 3 0 15,-11 4-83 1,-19 0-10-16,-18 0 43 16</inkml:trace>
  <inkml:trace contextRef="#ctx0" brushRef="#br0" timeOffset="43358">16207 1812 170 0,'7'0'122'15,"30"0"-7"1,22 0-91 0,27-4 0-16,17 0-102 15,-6-3-1 1,-12 3-50-16,-18 4-10 0</inkml:trace>
  <inkml:trace contextRef="#ctx0" brushRef="#br0" timeOffset="43951">17703 1376 179 0,'0'0'102'0,"0"0"-7"0,0 4-90 31,11 19 1-31,8 13 7 16,-1 11 1-16,5 13-11 15,6 10 1 1,1 8-97 0,-8-4-4-16,-11-8-25 15</inkml:trace>
  <inkml:trace contextRef="#ctx0" brushRef="#br0" timeOffset="44191">17311 2100 184 0,'3'0'132'16,"45"-5"-7"-16,38-9-97 15,40-4 1 1,37-4-23-16,-4 3 1 15,-4 5-51 1,-28 6 2-16,-39 8-90 16,-36 0-9-1,-33 11 39-15</inkml:trace>
  <inkml:trace contextRef="#ctx0" brushRef="#br0" timeOffset="44724">17441 2598 96 0,'3'0'81'15,"4"0"-5"-15,8 11-48 31,4 18 0-31,7 12 13 0,-4 15 2 16,-4-1-5 0,-10-4 0-16,-1-2-19 15,1-13 0-15,-8-6-18 31,0-8 2-31,-8-11-3 0,-10-11 0 16,-16 0 0 0,-2-22 0-16,-9-8 0 15,4-10 0 1,-7 3-16-1,22 8 1-15,4 0-115 16,11-2-5 0,11-2 3-16</inkml:trace>
  <inkml:trace contextRef="#ctx0" brushRef="#br0" timeOffset="44914">17337 2340 200 0,'0'0'133'15,"0"-5"-7"-15,0 1-112 16,0-2 1 0,0-2-105-1,0 4-3-15,0 4-40 16,7 0-9-1</inkml:trace>
  <inkml:trace contextRef="#ctx0" brushRef="#br0" timeOffset="45424">17674 2380 247 0,'0'0'97'16,"0"0"-3"-16,0 0-124 16,-8 0 0-16,-3 0 45 15,11 0 0 1,0 33 6-16,0 12 0 15,4 3 0 1,3-1 0-16,12-2-12 16,3-19 1-1,4-19-10-15,3-7 0 16,-2 0 0-16,-9-15 0 15,-3 5 0 1,-11-2 0-16,3 5 0 16,1 7 0-1,6 0 0-15,12 19 0 16,11-1 0-1,4-7 0-15,-1-11 0 16,-2 0 0 0,-5-19 0-16,-22-26 0 15,-11 2 0-15,0-5 0 16,-30 0-46-1,8 7 2-15,-4 8-88 16,15 3-9 0,11 1 41-16</inkml:trace>
  <inkml:trace contextRef="#ctx0" brushRef="#br0" timeOffset="46217">19081 1435 106 0,'0'-14'99'0,"-3"-12"-5"0,-20 0-63 31,-3-4-1-31,-22 1-11 0,-19 7 1 16,-6 3-7-1,-9 12 0 1,-3 7-12-16,18 0 0 16,11 33-3-1,27 37 0 1,18 41 8-16,11 37 0 0,33 32 11 15,8 20 1 1,3-8-2-16,-7-19 0 16,-14-25-12-1,-23-27 1 1,0-32-5-16,-30-26 0 0,-15-30 0 31,-3-15 0-31,-7-18-130 0,-5-14-4 16,1-27-13-1</inkml:trace>
  <inkml:trace contextRef="#ctx0" brushRef="#br0" timeOffset="46750">18870 2192 220 0,'0'0'134'0,"0"0"-4"0,11-4-117 31,26-7 1-31,4-4-14 16,-4-10 0-16,4 6 0 15,-23 1 0 1,-3-1 0-16,-15 1 0 0,-19 3-2 31,-21 11 1-31,-16 4 1 16,-3 23 0-1,7 24 1-15,19 20 1 16,21 10-2 0,16 5 0-16,37-12 0 15,18-8 0-15,4-25 0 16,-7-22 0-1,-4-15-99-15,-4 0-2 16,-8-29-39 0,-17-20-11-16</inkml:trace>
  <inkml:trace contextRef="#ctx0" brushRef="#br0" timeOffset="47250">19292 1646 144 0,'0'0'106'16,"0"0"-9"-16,4 22-64 16,-1 15 1-1,5 7 0-15,7 11 1 31,0-3-22-31,3-11 2 0,5-15-15 16,6-19 0 0,-7-7 0-16,11-18 0 15,-6-20 0 1,-9-20 0-1,-3 6 0-15,-8-4 0 0,-3 12 0 32,0 18 0-32,-1 19 0 0,1 7 0 15,3 3 0 1,4 27 0-1,8 11 0-15,7 7 0 16,4-4-19 0,3-4 2-16,-7 1-113 0,-8-11-5 15,-6-15 5 1</inkml:trace>
  <inkml:trace contextRef="#ctx0" brushRef="#br0" timeOffset="47903">20033 2091 150 0,'0'-6'118'16,"0"2"-8"0,0-3-83-16,-15 7-1 0,-7 0-8 31,-8 17 1-31,1 21-2 0,3 10 0 15,11-3-13 1,15 2 1 0,0-17-5-16,15-4 0 15,14-20 0 1,5-6 0-1,10-20 0-15,-7-25 0 0,0-19 0 16,-11-20 0 0,-11-16-3-16,-15-10 2 15,-15 6-3 1,-11 23 1-1,0 22-6-15,7 26 0 0,2 26 5 32,9 11 1-32,4 51 13 0,4 30 0 31,0 18-3-31,8 0 2 15,13 4-9-15,6-26 0 16,10-14 0 0,-11-19 0-16,3-22-73 15,-3-16 0 1,4-10-62-16,-8-14-13 15,0-30 82 1</inkml:trace>
  <inkml:trace contextRef="#ctx0" brushRef="#br0" timeOffset="48527">20359 2162 161 0,'0'-7'121'16,"0"0"-7"0,0 3-94-1,0 4 0-15,0 0-11 16,0 15 1-16,0 7 8 31,4-1 1-31,7 2-10 0,0 7 1 16,3-8-10-1,5-7 0-15,7-15 0 16,0 0 0-16,0-23 0 31,-8-17 0-31,-10 7 0 0,-4-4 0 16,-4 11 0-1,0 11 0-15,-4 15 0 16,-4 0 0-1,5 30 0 1,3 18 0-16,19-1 0 0,17 2 0 16,16-10 0-1,8-16 0 1,2-8-130-16,-6-7-4 15,3-8-13 1</inkml:trace>
  <inkml:trace contextRef="#ctx0" brushRef="#br0" timeOffset="49610">13985 4218 136 0,'-4'0'107'0,"4"0"-8"16,0 0-65-1,26 0 0 1,25 0-9-16,13 0 1 15,7 0-17 1,-12 0 1-16,-8 0-11 16,-13 0 1-16,-13 0-53 15,-10 0 0 1,-7 0-71-16,-4 0-12 15,-4 0 53 1</inkml:trace>
  <inkml:trace contextRef="#ctx0" brushRef="#br0" timeOffset="49950">13977 4373 116 0,'0'0'106'15,"0"0"-7"-15,8 4-44 32,21 0 1-32,15-1-21 0,20-3 1 15,10 0-35 1,-8 0 0-16,-14 3-96 15,-7 5-2 1,-15 0-40 0,-16-5-12-16</inkml:trace>
  <inkml:trace contextRef="#ctx0" brushRef="#br0" timeOffset="50633">15381 3742 241 0,'-4'-3'110'15,"1"-1"-2"-15,-1 0-122 32,0 4 1-32,4 4 34 0,4 33 0 31,22 18-5-31,19 7 1 0,-5 16-16 15,8-8 2 1,-7-3-3 0,-15-16 0-16,-12-13-77 0,-2-9 0 31,-12-11-58-31,0-10-13 0,0-8 85 31</inkml:trace>
  <inkml:trace contextRef="#ctx0" brushRef="#br0" timeOffset="50833">15141 4299 215 0,'0'0'135'16,"33"0"-5"-16,34 0-115 15,40 0 1 1,26 0-16-1,15 0 0-15,-7 0-55 16,-34 0 1-16,-22 0-79 16,-33 11-10-16,-22 0 54 15</inkml:trace>
  <inkml:trace contextRef="#ctx0" brushRef="#br0" timeOffset="51443">15166 4949 141 0,'0'0'89'0,"11"11"-6"16,1 15-68 0,-1 18 0-1,3 8 28-15,-10 10-1 16,-4 1-10-16,0-8 1 15,-8-14-25-15,-17-15 2 16,-9-15-10 0,-17-11 0-1,6-6 0-15,-3-29 0 16,0-2 0-1,7-2 0 1,8-2-3-16,18 11 1 0,15 3-127 16,4 5-4-1,32-3-13-15</inkml:trace>
  <inkml:trace contextRef="#ctx0" brushRef="#br0" timeOffset="51646">15114 4694 172 0,'-4'-11'139'16,"-3"-8"-9"0,4 1-100-1,3 3 0-15,0 8-128 16,0 7-2-16,0 0-37 31,10 3-10-31</inkml:trace>
  <inkml:trace contextRef="#ctx0" brushRef="#br0" timeOffset="52166">15333 4790 181 0,'0'-3'130'0,"0"-1"-8"0,-7 0-102 31,3 4 0-31,4 11-12 16,0 22 1-16,15 19 1 16,10 0 1-1,6 3-11-15,-2-14 0 0,4-12 0 31,-3-22 0-31,-8-7 0 16,-3-3 0-16,-4-23 0 16,-8 4 0-1,0 6 0 1,-3 10 0-16,-1 6 0 15,5 6 0 1,15 21 0-16,6-5 0 16,8-4 0-16,4-18 0 15,-8 0 0 1,-11-26 0-16,-3-11 0 15,-19-6 0 1,-4-6 0-16,-25-6 0 16,-9 7-130-1,20 3-4-15,3 6-13 16</inkml:trace>
  <inkml:trace contextRef="#ctx0" brushRef="#br0" timeOffset="55128">16751 4163 62 0,'-7'0'92'15,"0"0"-4"-15,3 0-28 0,4 3-2 16,4 5-15 0,29-1-2-16,11-3-18 15,12-4 1 1,0 0-15-1,-12-7 2-15,0-12-11 16,-21 1 0 0,-9-4 0-16,-14-8 0 0,-10 0-7 31,-20 5 1-31,-15 7-5 15,-11 10 0-15,-6 8 8 16,-9 29 0 0,4 27 14-16,12 25 0 0,18 19-2 31,22 3 1-31,15 4-10 15,30-22 0-15,26-11 0 16,21-34 0 0,5-21 0-1,-1-16 0-15,1-3-130 16,-12-15-4-16,-7-22-13 15</inkml:trace>
  <inkml:trace contextRef="#ctx0" brushRef="#br0" timeOffset="55831">17299 3698 75 0,'4'-8'96'0,"0"1"-5"15,3-1-46-15,-3 4 0 16,-4 4-25-1,0 0 1-15,0 23-7 16,0 7 0 0,0-1 13-16,15-4 0 15,0-9-10 1,11-13 2-16,-1-3-19 15,2-11 0 1,-2-18 0-16,-10-4 0 16,-3-5 0-16,-5 1 0 15,-3 16 0 1,-4 13 0-16,0 8 0 15,0 22 0 1,7 22 0-16,19 5 0 16,7 13 0-1,23-6 0-15,-5-20-108 16,1-2-2-16,4-19-32 15,0-15-9 1</inkml:trace>
  <inkml:trace contextRef="#ctx0" brushRef="#br0" timeOffset="56391">18014 4185 200 0,'0'0'136'31,"0"0"-6"-31,0 0-108 0,23 0 1 31,21 0-23-31,19 0 0 16,7 0 0-16,-3 0 0 16,3 0 0-1,-25 0 0-15,-12 0-86 0,-14 0-1 31,-12 0-50-31,-7 0-13 16,-4 0 99-16</inkml:trace>
  <inkml:trace contextRef="#ctx0" brushRef="#br0" timeOffset="56584">18018 4336 220 0,'0'0'134'16,"0"0"-4"-16,0 0-117 15,37 0 1 1,26 0-14-1,22-3 0-15,8-1 0 16,-11 4 0-16,-12 0-94 16,-22 7 0-1,-11 5-45-15,-11-9-12 0</inkml:trace>
  <inkml:trace contextRef="#ctx0" brushRef="#br0" timeOffset="57154">19440 3701 157 0,'0'-7'115'16,"0"-4"-7"-16,0-4-88 15,0 15-1 1,0 0-6-16,4 33 0 15,3 12 2-15,4 18 0 32,5 7-8-32,-5-4 1 0,-1 1-34 15,-2-12 1 1,-4-7-102-16,-4-8-8 15,0-14 21 1</inkml:trace>
  <inkml:trace contextRef="#ctx0" brushRef="#br0" timeOffset="57374">19118 4303 220 0,'0'0'134'16,"15"0"-4"-1,37 0-117-15,52 0 1 0,25 0-14 16,27-11 0 0,-12-1-11-16,-25 8 1 15,-30 4-120 1,-41 4-3-1,-23 11-5-15</inkml:trace>
  <inkml:trace contextRef="#ctx0" brushRef="#br0" timeOffset="57957">19174 4908 142 0,'0'0'85'31,"0"8"-6"-31,0 6-73 0,4 19 1 15,7 5 24 1,-1 6 2 0,2 0 2-16,3 4 0 0,-8-11-12 31,-7-4 0-31,0-4-18 0,0-17 2 31,-11-8-7-31,-15-4 0 16,-11-20 0-16,-11-20 0 15,-8-4 0 1,12-1 0-16,-8 9 0 0,15 2 0 31,14 13-130-31,23 1-4 16,0-5-13-1</inkml:trace>
  <inkml:trace contextRef="#ctx0" brushRef="#br0" timeOffset="58137">19099 4635 247 0,'-3'-4'134'16,"-1"-3"-4"-1,1 0-130-15,-1 3 0 16,0 0-109 0,4 4-1-16,4 0-33 15,10 0-6 1</inkml:trace>
  <inkml:trace contextRef="#ctx0" brushRef="#br0" timeOffset="58674">19311 4687 176 0,'0'-4'119'0,"0"0"-8"0,0 4-101 31,-4 0 0-31,0 0-5 0,0 23 2 16,1 6 10-1,3 15 1-15,0-3-4 16,15-4 0 0,7-9-10-1,-4-1 2-15,1-16-6 16,0-11 0-16,-1 0 0 15,-7-26 0 1,0 8 0-16,0 0 0 16,-7 7 0-1,3 11 0-15,8 0 0 16,11 21 0-16,15 9 0 15,0-4 0 1,7-11 0 0,-4-15 0-16,-7-8 0 15,-11-18 0 1,-15-15 0-16,-11 1 0 15,-3 0 0-15,-23-5 0 16,-4 9-130 0,-4 6-4-16,16 1-13 15</inkml:trace>
  <inkml:trace contextRef="#ctx0" brushRef="#br0" timeOffset="60159">20411 4258 104 0,'-4'0'106'16,"0"4"-8"-16,0 14-50 15,4 5 1 1,8-8-13-1,29 0 1-15,15-8-21 16,15-7 1 0,-4 0-17-16,-8-22 0 0,-3-12 0 15,-15-2 0 1,-18-2 0-1,-19-9 0-15,0-5-14 16,-23 8 2 0,-21 14-8-16,-12 11 1 0,-7 19 12 31,-3 16 0-31,-8 35 26 15,7 27 1-15,11 14-1 16,23 22 2 0,22-3-21-16,22-18 0 0,37-13 0 31,37-24 0-31,15-19 0 15,0-11 0-15,-3-8-53 16,-16-7 1 0,-18-11-81-1,-14 0-10-15,-16-26 52 16</inkml:trace>
  <inkml:trace contextRef="#ctx0" brushRef="#br0" timeOffset="60832">21074 3376 98 0,'0'0'89'0,"0"-3"-5"15,0 3-67 1,0 0 1-16,0 15 3 15,18 17 0-15,12 9 17 16,-1 8-2 0,-6 2-5-1,-8-7 1-15,-8-7-20 16,-7-8 2-16,0-6-14 31,-11-16 0-31,-15-7 0 0,-11 0 0 16,-11-30 0-1,-4-2 0-15,-7-9-12 16,14 0 1-16,5-6-119 31,21 2-4-31,15-7-2 0</inkml:trace>
  <inkml:trace contextRef="#ctx0" brushRef="#br0" timeOffset="60952">20937 3107 227 0,'0'0'77'0,"0"0"-2"31,0 0-198-31,0 0-11 0,3 0 47 16</inkml:trace>
  <inkml:trace contextRef="#ctx0" brushRef="#br0" timeOffset="61442">21174 3266 179 0,'0'-4'100'15,"4"1"-6"1,-1 3-89-16,1 3 2 0,0 26 19 31,-1 12 1-31,8 7-3 16,4 1 1-16,7-13-14 15,8-10 2 1,-1-15-13-16,5-11 0 0,-4 0 0 31,-8-18 0-31,-8-5 0 16,-6 5 0-16,-1 7 0 15,-7 4 0 1,0 7 0-16,4 4 0 16,4 10 0-1,6 1 0-15,12-12 0 16,4-3 0-1,-8 0 0-15,-3-11 0 16,-12-7 0 0,-7-7 0-16,0-9-15 15,-4 1 2 1,-10 3-117-16,2 4-4 15,12 4-1-15</inkml:trace>
  <inkml:trace contextRef="#ctx0" brushRef="#br0" timeOffset="61799">21855 3115 98 0,'0'0'86'0,"0"0"-5"0,-4 3-40 16,-17 23-1-16,-2 15 14 15,1 18-2 1,3 3-27-1,8 1 1-15,11-3-23 16,0-16 2 0,15-18-5-1,18-7 0-15,8-13 0 0,-4-2 0 16,-4-4 0-1,-7 0 0-15,-3 0-27 16,-8 0 2 0,-1 0-105-1,-3 0-7-15,-3-10 15 16</inkml:trace>
  <inkml:trace contextRef="#ctx0" brushRef="#br0" timeOffset="62019">21674 3282 206 0,'0'0'136'16,"0"-4"-6"-16,7-1-111 15,23-2 1-15,25 0-20 16,12 3 0-1,3 4-16 1,1 0 2-16,-19 11-116 16,-23 5-5-16,-18-2 2 15</inkml:trace>
  <inkml:trace contextRef="#ctx0" brushRef="#br0" timeOffset="63483">20426 5639 71 0,'-15'-7'90'0,"-7"-4"-6"0,-8-4-51 31,11 7-2-31,1 2-8 0,3-3-1 16,7 6-1-1,8 3 0 1,0-4-10-16,34 4 0 15,18-4 3 1,26 4 1 0,14 0-1-16,12 0 1 15,11 22-9-15,-11 19 0 16,-4 22-7-16,-15 7 1 15,-22 29 2 1,-8 1 0 0,-25 11 3-16,-27 3 1 15,-14 6-2 1,-59-3 1-16,-23 4-5 15,-69 6 0 1,-46-6 0-16,-59-6 0 16,-40-1 0-16,-11-7 0 15,2-12 0 1,39-6 0-16,43-26-130 15,68-4-4 1,59-33-13-16</inkml:trace>
  <inkml:trace contextRef="#ctx0" brushRef="#br0" timeOffset="63936">18803 7004 115 0,'-7'0'91'0,"-4"8"-4"15,-12 10-44 1,-2 19-1-16,-13 30 7 16,-14 14-1-1,-10 18-31-15,-5-2 2 16,4-9-19-1,26-14 0-15,26-19 0 16,30-21 0-16,47-13 0 16,53-10 0-1,11-3-29-15,3 3 2 16,-22 0-103-1,-22 4-8-15,-30-4 19 16</inkml:trace>
  <inkml:trace contextRef="#ctx0" brushRef="#br0" timeOffset="64739">18033 7905 161 0,'-7'0'97'0,"-5"0"-5"16,1 0-85-1,7 22 1-15,4 19 20 0,15 22-2 32,15 25 2-32,7 15 0 15,-7 1-14-15,-4-4 0 16,-12-15-11-1,-6-19 2 1,-5-21-5-16,-3-20 0 16,0-25 0-1,-3 0 0-15,-12-41 0 0,4-10 0 31,0-5 0-31,11 1 0 0,29 11 0 32,31 10 0-32,10 23 0 0,11 11 0 15,-14 7 0 1,-26 22 0-1,-26 2 0-15,-15 2 0 0,-7 5 0 32,-27-10 0-32,-11-2 0 0,-3-11 0 15,-11-11 0 1,8-4 0-1,9 0-107-15,21 0-2 16,17 0-34 0,4-4-8-16</inkml:trace>
  <inkml:trace contextRef="#ctx0" brushRef="#br0" timeOffset="65169">18911 8422 96 0,'0'-4'90'0,"0"-3"-6"15,0-1-58-15,-12 5-1 16,-13 3-3 0,-12 0 1-1,-11 11 5-15,3 10-1 16,4 5-9-1,8 15 0-15,7 3-3 16,19-3 0 0,7-12-4-16,25-14 2 15,16-15-13-15,7 0 0 16,0-29 0-1,-6-8 0-15,-17-8 0 16,-17 16 0 0,-8 3 0-16,0 19 0 15,-15 7 0 1,3 3 0-16,6 27 0 15,6 3 0 1,14 4 0-16,16 0 0 16,3-10-25-16,0-9 1 15,-3-11-106 1,7-7-7-16,-11-11 15 15</inkml:trace>
  <inkml:trace contextRef="#ctx0" brushRef="#br0" timeOffset="65399">19237 8292 147 0,'0'0'110'15,"-4"0"-8"1,-26 23-65-16,1 14-2 16,-4 14-6-1,10 1 1-15,8 0-20 16,15-8 1-1,0-11-11 1,30-7 0-16,15-12-4 16,10-7 2-16,-3-7-127 15,0 0-4-15,-15-21-13 16</inkml:trace>
  <inkml:trace contextRef="#ctx0" brushRef="#br0" timeOffset="65842">19470 8052 174 0,'0'0'116'31,"0"4"-6"-31,0 29-82 15,0 15 1-15,0 22-7 16,0 1 0-16,0-5-18 16,0 1 2-1,4-20-6-15,0-12 0 16,-4-17 0-1,0-12 0 1,7-6 0-16,11 0 0 16,8-24 0-16,4-11 0 31,0 17 0-31,-16 0 0 0,-6 10 0 15,-8 8 0 1,0 0 0-16,0 22 0 16,7 0 0-1,15 4 0 1,23-8 0-16,10-3 0 0,8-3 0 31,0-9 0-31,1-3-125 0,-20 0-5 16,-11 0-16-1</inkml:trace>
  <inkml:trace contextRef="#ctx0" brushRef="#br0" timeOffset="66705">17822 9436 209 0,'0'-3'135'15,"0"3"-5"1,0 0-112-16,0 0 1 16,-8 0-19-1,-7 0 0-15,-6 0 0 16,-2 0 0-1,5 0 0-15,-5-4 0 16,8 0 0-16,8 0 0 16,0 1 0-1,3 3 0-15,4 0 0 16,0 15 0-1,0 19 0-15,11 17 0 16,0 19 0 0,-3 7 0-16,-8 19 0 15,0 8 0 1,-12 3 0-1,-2-4 0-15,3-11 0 0,-1-11 0 16,5-21 0 0,3-9 0-16,1-14 0 15,3-4 0 1,0-10 0-16,0-5 0 15,18-4 0 1,-3-10 0-16,3-4 0 16,1 0 0-1,7 0 0-15,8 0 0 16,2 0 0-1,9 0 0-15,-1-4-4 16,23-7 2 0,4 1-127-16,10-13-4 15,23-21-13-15</inkml:trace>
  <inkml:trace contextRef="#ctx0" brushRef="#br0" timeOffset="67598">19566 9300 104 0,'0'0'111'15,"0"0"-7"1,0 0-66-1,4-4 2-15,7 1-33 16,15-1 1 0,4 0 1-16,14 4 0 0,1 0 7 15,-8 0 0 1,-8 0 0-1,-7 11 0-15,-14 8-8 16,-8 10 1 0,0 8-9-1,0 11 0-15,0 18 0 16,0 1 0-16,4 14 0 15,10 0 0-15,1 4 0 16,-7 0 0 0,7 0 0-1,-4-11 0-15,-1-4 0 16,2 0 0-1,-1-22 0-15,0 4 0 0,0-9 0 32,0-9 0-32,0-11 0 15,-3 2 0-15,-8-6 0 16,4-4 0-1,-1-4 0-15,-3-4 0 16,-3 4 0 0,-24-8 0-1,-17 9 0-15,-12 6 0 16,-6 1-130-16,-1-1-4 15,11-15-13-15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12:37.4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5225 4325 4 0,'0'0'97'16,"0"0"0"-16,0 0-21 15,0 0-3 1,0 0-47-16,11 4 0 15,1 25 3 1,-1 16 1-16,3 21-10 16,1 19 0-16,-3 7-14 15,-5 8 1 1,-3-12-7-16,-4-10 0 15,0-19 0 1,0-11 0-16,0-19-17 16,0-14 2-1,0-15-115-15,0-4-5 16,0-28 3-1</inkml:trace>
  <inkml:trace contextRef="#ctx0" brushRef="#br0" timeOffset="383">4881 4310 247 0,'-14'-3'102'32,"-9"-1"-4"-32,-3 0-107 0,8 0-1 15,-1 1 36 1,19 3 1-16,0 0-18 15,55 0 1 1,42-4-5-16,29-4 1 16,26-10-6-1,0 8 0-15,-12 2 0 16,-21 4 0-1,-30 1 0-15,-23 3 0 16,-25 0-49-16,-7 0 2 16,-9 0-85-1,-17 0-10-15,-8 0 45 16</inkml:trace>
  <inkml:trace contextRef="#ctx0" brushRef="#br0" timeOffset="663">4888 4978 166 0,'-11'8'117'31,"4"14"-7"-31,7-3-74 0,55-1 0 15,42-11-14 1,48-7 2 0,13-7-24-16,13-15 0 15,-19-5 0 1,-37 13 0-16,-34 10-6 0,-29 4 2 15,-26 8-125 1,-26 18-4 0,-11-11-11-16</inkml:trace>
  <inkml:trace contextRef="#ctx0" brushRef="#br0" timeOffset="1246">6407 4314 190 0,'0'0'108'15,"-11"0"-6"-15,-15 15-92 16,-4 37 1-16,-3 29 17 16,11 26 1-1,10 18-14-15,12-11 0 16,23-14-14-1,18-26 1-15,10-23-2 16,1-21 0 0,0-11-39-16,-15-15 1 15,0-4-93 1,-18-8-9-16,-4-25 33 0</inkml:trace>
  <inkml:trace contextRef="#ctx0" brushRef="#br0" timeOffset="1596">6715 4358 155 0,'0'0'114'16,"-11"23"-7"-16,-5 28-74 15,1 19 0-15,1 22-8 16,10 12 0-1,4-12-16-15,8-3 1 16,25-23-10 0,8-19 0-16,3-12 0 15,4-17 0 1,0-11-31-16,-4-7 1 15,1 0-101 1,-11-25-7-16,-13-16 22 16</inkml:trace>
  <inkml:trace contextRef="#ctx0" brushRef="#br0" timeOffset="1806">6566 4617 223 0,'19'0'134'16,"25"0"-4"-16,23-4-119 31,14-7 2-31,1 0-20 0,-8-1 1 16,-15 6-123-1,-22-2-5-15,-11 1-7 16</inkml:trace>
  <inkml:trace contextRef="#ctx0" brushRef="#br0" timeOffset="2106">7033 4049 165 0,'11'0'117'0,"22"0"-7"16,23 25-84-1,15 24 1-15,2 38-11 16,-2 32 0-1,-15 25-6 1,-23 10 0-16,-18-6-4 16,-15-19 2-1,-12-25-105-15,-13-23-1 0,2-22-41 31,8-25-12-31</inkml:trace>
  <inkml:trace contextRef="#ctx0" brushRef="#br0" timeOffset="2769">8070 4488 101 0,'-4'0'104'16,"1"0"-6"-16,-1 0-42 15,4 0 1 1,14 4-19-16,34-4 0 15,23 0-29 1,10 0 1-16,5 0-10 16,-16-4 0-1,-14-4 0-15,-16 5 0 16,-9-1-58-16,-21 0 2 15,-6-3-77 1,-4-1-11-16,-18-3 57 16</inkml:trace>
  <inkml:trace contextRef="#ctx0" brushRef="#br0" timeOffset="2949">8133 4702 185 0,'4'0'138'16,"40"3"-8"-1,23 1-102 1,22-4 2-16,11 0-30 15,0 0 0-15,-12-11-3 32,-9 0 1-32,-20 7-127 0,-22 4-4 15,-12-7-13 1</inkml:trace>
  <inkml:trace contextRef="#ctx0" brushRef="#br0" timeOffset="3532">9525 4078 189 0,'0'0'109'16,"4"0"-7"-16,4 30-76 16,-1 28 0-1,1 46 3 1,-1 21 1-16,4 19-30 15,-8 0 0-15,-3-15 0 16,0-25 0-16,0-38 0 16,0-21 0-1,0-35-107 1,-11-10-2-16,-3-55-34 15,3-26-8-15</inkml:trace>
  <inkml:trace contextRef="#ctx0" brushRef="#br0" timeOffset="4022">9185 4151 174 0,'0'0'118'16,"0"-7"-8"-16,-4-8-78 16,41-3 1-16,11-4-12 15,30 0 2 1,22 4-23-16,12 10 0 0,2 8 0 31,-18 18 0-31,-10 23 0 16,-38 14 0-16,-23 15 0 15,-25 4 0 1,-48 0 0-1,-25-4 0-15,-24-21 0 16,1-17 0-16,7-17 0 16,19-15 0-16,22 0 0 15,36 0 0 1,12 0 0-1,45 0 0-15,10 8 0 16,15 14 0 0,8 18 0-16,-7 4 0 15,-12 12 0-15,-11-9 0 16,-18-2-5-1,-12-12 1-15,-3-10-125 16,4-23-4 0,-1-4-11-16</inkml:trace>
  <inkml:trace contextRef="#ctx0" brushRef="#br0" timeOffset="4335">10081 4650 222 0,'4'0'134'0,"7"7"-4"15,7 15-118 1,16 4 1-16,10-11-13 15,8-7 0 1,8-8 0-16,-9-15 0 16,-10-19 0-1,-26-2 0-15,-15-5-7 16,-30 4 1-1,-29 15 6-15,-19 22 0 16,4 22 6 0,18 44 1-16,23 23-7 15,33 3 0 1,26-7 0-16,29-19 0 15,23-25 0-15,0-15 0 16,8-19-130 0,-5-7-4-16,4-14-13 15</inkml:trace>
  <inkml:trace contextRef="#ctx0" brushRef="#br0" timeOffset="6571">11729 3502 113 0,'0'-3'98'16,"-4"-5"-5"-16,-11-3-62 15,-10 0-1 1,-5 0-8-16,-18 3-1 16,-15 8-5-1,-7 0 1 1,-8 0-4-16,0 0 1 15,-7 0-10 1,18 0 1-16,12 4-6 0,14 7 0 16,11 0 0-1,12-3 1 1,7-1 3-16,4-3 0 15,3 3 1 1,0 4 1 0,0 7-2-16,4 8 1 0,0 15-1 15,0 3 0 1,0 15-1-16,0 16 1 15,0 9-2 1,0 20 2 0,0 10-3-16,4 4 0 0,0 15 0 31,3 7 0-31,4 4 0 0,0-8 0 15,-3-10 0 1,-1-19 0 0,-3-7 0-16,0-15 0 0,-4-11 0 31,0-12 0-31,-4 1 0 15,-7-12 0-15,-1-2 0 16,5 2 0-16,3-10 0 16,1-1 0-1,-1-6 0 1,4-5 0-16,-3 1 0 15,-1 0 0 1,0 2 0 0,-3 1 0-16,-5 9 0 15,-3 5 0 1,-3-2 0-16,-8-2 0 0,12 2 0 15,-1-8 0 1,-4-4 0 0,11-4 0-16,5-2 0 15,3-5 0 1,26-8 0-16,44-14 0 0,30 0 0 31,30-22 0-31,22-4 0 16,-15 4 0-16,-7 3 0 15,-27 10 0 1,-14 0-130-16,-26-2-4 0,-12-11-13 31</inkml:trace>
  <inkml:trace contextRef="#ctx0" brushRef="#br0" timeOffset="7227">13162 4366 143 0,'-7'-12'110'15,"-4"-2"-9"1,4-1-62 0,-1 0-1-16,1 8-16 15,3 7 1 1,0 4-15-16,4 37 1 15,0 21-1 1,19 23 2-16,0 11-10 16,-5-4 0-1,5-3 0-15,-12-19 0 16,1-11 0-16,-8-30 0 15,0-14-24 1,0-15 1-16,-8-22-107 16,-18-16-7-1,8-20 14-15</inkml:trace>
  <inkml:trace contextRef="#ctx0" brushRef="#br0" timeOffset="7487">12589 4362 189 0,'-19'0'127'16,"11"4"-7"0,1-1-94-16,18 1 0 15,52-4-15 1,49-4 1-16,43-17-12 15,4-6 0 1,-4 5 0-16,-36 3 0 16,-26 9-29-1,-38 10 2-15,-25 0-103 16,-30 4-8-16,-7 6 19 15</inkml:trace>
  <inkml:trace contextRef="#ctx0" brushRef="#br0" timeOffset="7767">12822 4849 196 0,'-26'12'122'15,"7"12"-6"-15,-3 10-93 31,22 3 0-31,22-7-8 0,45-8 1 16,30-7-16 0,21-11 0-16,-11-1 0 15,-14-3 0 1,-15 7 0-1,-30 1 0-15,-19 6-73 0,-14-2 0 16,-15-1-61 0,0-11-14-16,0 0 81 15</inkml:trace>
  <inkml:trace contextRef="#ctx0" brushRef="#br0" timeOffset="8077">13714 4867 166 0,'0'0'132'15,"0"14"-10"-15,0 21-86 16,0 5 0 0,4 0-27-1,30-6 1-15,14-8-10 16,22-23 0-1,-3-3 0-15,3-36 0 0,-15-9 0 16,-36-6 0 0,-19 5 0-1,-29 3 0-15,-38 13 0 16,-8 16 0-1,-6 14-84-15,22 7 0 0,18 15-53 32,41-3-12-32,15-19 95 15</inkml:trace>
  <inkml:trace contextRef="#ctx0" brushRef="#br0" timeOffset="9450">15633 4510 85 0,'-7'0'97'15,"-5"0"-6"1,5 2-36-16,7 2 0 16,11 4-10-1,30 0 1 1,22-8-28-16,18 0 1 0,12-22-19 31,-15-11 0-31,-8-5 0 0,-33-2 0 16,-29-1 0-1,-23 1 0-15,-37 6 0 16,-33 2 0-1,-8 24 0 1,-7 8 0-16,0 26 0 0,11 29 0 16,15 26 0-1,34 25 0-15,40 17 0 16,36 3 0-1,38-15 0 1,26-12 0-16,15-33 0 16,0-25 0-1,7-30 0-15,-22-11 0 16,-18 0-112-1,-26-15-3-15,-35-18-28 16</inkml:trace>
  <inkml:trace contextRef="#ctx0" brushRef="#br0" timeOffset="10050">16959 3635 178 0,'-4'0'110'0,"4"-4"-6"16,0 1-92 0,0 3 1-16,0 3 6 15,23 27 0-15,6 14-1 31,5 11 1-31,-1 5-10 0,-14-9 1 16,-13-7-10 0,-6-10 0-16,-21-9 0 15,-31-17 0 1,-15-8 0-1,-3-8 0-15,-5-28 0 16,16-13 0-16,14 5-108 16,31-7-3-16,14-4-31 15,11 2-8 1</inkml:trace>
  <inkml:trace contextRef="#ctx0" brushRef="#br0" timeOffset="10190">16829 3391 247 0,'0'-11'134'0,"0"-3"-4"16,-11-5-144-1,0 1 1-15,3 6-117 16,5 5-4 0,3 7-1-1</inkml:trace>
  <inkml:trace contextRef="#ctx0" brushRef="#br0" timeOffset="10624">17111 3538 197 0,'0'-2'114'0,"3"2"-5"0,-3 0-91 31,12 18 1-31,13 15 3 0,2 19 0 16,13-5-18 0,4-9 2-16,5-27-6 15,6-11 0-15,-14-11 0 31,-15-23 0-31,-18-7 0 0,-8 12 0 16,-8 14 0 0,-7 15 0-16,8 4 0 15,7 34 0-15,15 1 0 31,21-9 0-31,9-15 0 0,-8-11 0 32,0-4 0-32,-22-11 0 0,-15-15 0 15,-11-7 0 1,-26-12-130-1,7 1-4-15,8 14-13 16</inkml:trace>
  <inkml:trace contextRef="#ctx0" brushRef="#br0" timeOffset="10944">17855 3262 169 0,'0'0'104'0,"-7"0"-5"0,-8 11-74 16,-4 30 0 0,4 29 8-1,5 11 0-15,6 11-22 16,4 0 1-1,22-10-12-15,26-19 0 0,8-15 0 32,7-22 0-32,0-15-10 15,-11-11 2-15,-23 0-122 16,-14-23-3-1,-15-6-7-15</inkml:trace>
  <inkml:trace contextRef="#ctx0" brushRef="#br0" timeOffset="11104">17641 3458 227 0,'3'0'133'15,"38"0"-3"1,22-12-120-16,26 6 1 15,15 2-141 1,-8 4-4-16,0 0-13 16</inkml:trace>
  <inkml:trace contextRef="#ctx0" brushRef="#br0" timeOffset="12330">18862 3037 43 0,'-15'0'91'16,"1"-4"-3"-16,-5 1-11 16,1-1-3-16,3-3-22 31,12 3-1-31,3-4-34 15,0 5 1 1,21-5-18-16,24-2 0 0,14-1 0 31,4-1 0-31,0 5 0 16,-7 7 0-16,-4 0 0 15,-11 0 0 1,-16 11 0-16,5 11 0 0,-12 15 0 31,1 18 0-31,-4 15 0 16,-1 19 0-16,-2 11 0 15,-1 14 0 1,0 4 0-16,-4 8 0 0,-7-4 0 31,0 7 0-31,0 0 0 16,0-4 0-16,0 5 0 15,0-5 0 1,0-14 0 0,0-1 0-16,0-21 0 15,0-11 0 1,0-8 0-16,4-8 0 0,-1-7 0 15,1 1 0 1,-4 7 0 0,4-1 0-16,-4-3 0 15,0 2 0 1,0 1 0-16,0-7 0 15,0 0 0 1,0 8 0-16,0-8 0 16,0 1 0-1,4-6 0-15,-1 3 0 16,5-8 0-16,0-2 0 15,-5-9 0 1,1-8 0-16,0-8 0 16,-4-4 0-1,0-6 0-15,0 0 0 16,-4-1 0-1,-22 4 0-15,-11 4 0 16,-23-1 0-16,-17 1 0 16,-12-4 0-1,0-11-130 1,15 0-4-16,19-44-13 15</inkml:trace>
  <inkml:trace contextRef="#ctx0" brushRef="#br0" timeOffset="15451">5292 8071 178 0,'0'-4'123'0,"0"-7"-7"0,-4 4-103 16,4 3 1-1,0 4-5 1,0 18 0-16,19 20 8 15,3 17 1 1,22 19-12-16,8 14 2 16,4 16-8-1,-1 6 0-15,-3 9 0 16,-7-5 0-1,-15-17 0-15,-8-9 0 16,-7-26 0 0,-4-21 0-16,-7-15 0 15,3-26 0 1,-4-19 0-16,5-52 0 15,3-50 0-15,11-41 0 16,8-12 0 0,-8 15 0-16,4 39 0 15,-11 30 0 1,-8 42-130-16,0 26-4 15,1 15-13 1</inkml:trace>
  <inkml:trace contextRef="#ctx0" brushRef="#br0" timeOffset="15911">6466 8186 187 0,'0'-8'110'16,"-7"1"-6"-16,-12 7-93 15,-14 15 0-15,-8 43 16 32,-7 27 0-32,7 26-11 0,23 15 2 15,22-8-18 1,10-4 0-16,34-29 0 15,27-8 0 1,-2-32 0 0,6-16 0-16,-16-14-14 15,-23-11 2-15,-7-4-118 16,-21-12-4-16,-8-24-2 15</inkml:trace>
  <inkml:trace contextRef="#ctx0" brushRef="#br0" timeOffset="16191">6763 8384 171 0,'0'4'134'15,"-4"26"-8"1,-7 25-92-1,-4 30 0-15,4 4-29 16,11 6 2 0,0-13-7-16,18-16 0 0,12-18 0 31,7-18 0-31,8-16 0 15,-5-9 0-15,1-5-105 16,-8-5-2 0,-11-20-35-16,-18-16-9 0</inkml:trace>
  <inkml:trace contextRef="#ctx0" brushRef="#br0" timeOffset="16334">6566 8618 223 0,'30'0'134'16,"26"0"-4"-16,25-5-121 15,15-2-1-15,8 3-137 32,-16 1-4-32,-13-1-12 0</inkml:trace>
  <inkml:trace contextRef="#ctx0" brushRef="#br0" timeOffset="16602">7125 8156 187 0,'19'0'120'16,"14"15"-7"-16,11 32-95 15,1 24 1 1,-4 24-2-16,-19 20 1 15,-14 10-9 1,-8 4 1-16,-30-10-71 16,-11-16 1-16,4-25-74 15,12-33-11 1,13-43 64-16</inkml:trace>
  <inkml:trace contextRef="#ctx0" brushRef="#br0" timeOffset="17022">8007 8440 228 0,'7'0'133'31,"31"0"-3"-31,21-4-121 0,26-3 2 16,4 0-11-1,-4 7 0-15,-11 0-102 16,-18 0-2-16,-27 10-37 31,-25-6-10-31</inkml:trace>
  <inkml:trace contextRef="#ctx0" brushRef="#br0" timeOffset="17192">8029 8654 219 0,'8'7'134'0,"25"1"-4"16,22-1-117-1,27-7 2-15,15 0-15 16,-1-4 0-1,8-7-130 1,-23 1-4-16,-10 2-13 16</inkml:trace>
  <inkml:trace contextRef="#ctx0" brushRef="#br0" timeOffset="17615">9640 8038 222 0,'0'14'134'15,"0"27"-4"1,0 17-118-16,4 24 1 16,8 11-13-1,-6 7 0 1,2-5 0-16,-1-14 0 15,-3-14 0-15,-4-26 0 16,0-30-67-16,4-11 1 16,0-37-68-1,-4-29-13 1,0-20 73-16</inkml:trace>
  <inkml:trace contextRef="#ctx0" brushRef="#br0" timeOffset="18055">9404 8108 96 0,'0'-11'118'16,"18"-11"-8"-16,12-8-43 16,22 1-1-1,21-5-40-15,16 9 2 16,11 6-28-1,4 15 0-15,-15 4 0 16,-15 26 0-16,-15 27 0 16,-33 9 0-1,-26 5 0-15,-14 2 0 16,-42-9 0-1,-19-16 0-15,-6-15 0 16,0-18 0 0,7-11 0-16,14 0 0 15,20-14 0 1,32 6 0-16,12 8 0 15,48 4 0-15,22 21 0 16,7 4 0 0,1 12 0-16,-19 8 0 15,-11 2 0 1,-19 1 0-16,-14-12-19 15,-12-7 2 1,-7-14-113 0,0-19-5-16,0-25 5 15</inkml:trace>
  <inkml:trace contextRef="#ctx0" brushRef="#br0" timeOffset="18348">10200 8488 247 0,'14'7'134'15,"16"5"-4"-15,18-2-130 31,12-6 0-31,2-4 0 0,1-10 0 16,-7-20 0 0,-27 0 0-16,-25 5 0 15,-18-1 0-15,-46 14 0 31,-18 12 0-31,-11 19 0 0,12 32 0 16,25 20 0 0,48 10 0-16,19 4 0 15,59-15 0 1,26-26-121-16,30-22-4 15,14-22-20 1</inkml:trace>
  <inkml:trace contextRef="#ctx0" brushRef="#br0" timeOffset="19351">11514 7163 33 0,'4'0'43'15,"0"-4"2"1,-1-3-2-1,1-7 0-15,-4 6 32 16,0-7-5 0,-15 4-16-16,-14-4-1 0,-12 0-30 15,-11 1 0 1,-18 2-21-1,0 2 2-15,-1 2-4 16,12 8 0 0,3 0 0-16,23 22 0 0,11 26 0 31,18 29 0-31,4 34 0 15,33 34 0-15,4 24 0 16,4 11 0 0,-7 24 0-16,-5-8 0 0,-3-12 0 31,-11-7 0-31,-4-7 0 15,-7-11 0 1,-4-8 0-16,0-7 0 16,-8-11 0-1,-14 0 0-15,-8-4 0 16,-7 0 0-1,-3-11 0-15,-5 1 0 16,4-13 0-16,0-10 0 16,12-7 0-1,-1-19 0-15,16-11 0 16,14-18 0-1,44-8 0-15,34-15 0 16,25-15 0 0,24-3 0-16,2 0-2 15,4-14 1 1,1-4-128-16,7-12-4 15,7-7-13 1</inkml:trace>
  <inkml:trace contextRef="#ctx0" brushRef="#br0" timeOffset="21044">13110 7522 162 0,'0'0'116'16,"0"0"-7"-1,4 3-74-15,15 34 1 16,0 29-13-16,3 15 0 16,4 23-20-1,-4-1 1-15,0-3-4 16,-11-15 0-1,0-15-32-15,-3-23 2 16,-1-17-101 0,-7-19-7-16,0-11 22 15</inkml:trace>
  <inkml:trace contextRef="#ctx0" brushRef="#br0" timeOffset="21244">12725 8278 210 0,'-3'2'135'0,"14"10"-5"15,45-8-113 1,65-4 2 0,50-4-19-16,29-26 0 0,19-6 0 31,-19-1 0-31,-23 11 0 0,-32 7 0 15,-38 17-130 1,-51 2-4 0,-34 6-13-16</inkml:trace>
  <inkml:trace contextRef="#ctx0" brushRef="#br0" timeOffset="21857">12914 9038 135 0,'0'0'98'15,"0"0"-6"1,8 3-64-1,-1 23 3-15,8 19 7 16,7 10 1 0,-3 5-18-16,-4 2 0 0,-5-11-18 31,-10-10 2-31,0-18-5 15,-10-13 0-15,-16-10 0 16,-15-18 0 0,-3-16 0-16,-4-9 0 15,-8-13 0 1,12 4 0-16,13 5-130 15,21-1-4 1,10-8-13-16</inkml:trace>
  <inkml:trace contextRef="#ctx0" brushRef="#br0" timeOffset="22017">12852 8713 228 0,'0'-3'125'0,"0"-5"-3"16,0 1-182-1,3-1-1-15,4 8-65 16,12 0-13-1,3 4 69-15</inkml:trace>
  <inkml:trace contextRef="#ctx0" brushRef="#br0" timeOffset="22510">13174 8802 169 0,'0'-4'120'0,"0"1"-6"16,0-1-87 0,-4 4 1-16,-4 15-10 15,8 25 0 1,0 15-10-16,4 19 1 31,22-8-9-31,7-9 0 0,8-21 0 31,-4-29 0-31,-3-7 0 0,-12-23 0 16,-7-24 0-1,-12 3 0-15,-3 6 0 16,0 13 0 0,-15 21 0-16,8 4 0 15,7 27 0-15,0 6 0 16,22-4 0-1,15-11 0-15,-7-10 0 16,0-8 0 0,-15-11 0-16,-15-12 0 15,0-10 0 1,-12-7 0-16,-10-4-65 15,0-1 2 1,-4 12-71-16,22 7-13 16,4 12 70-16</inkml:trace>
  <inkml:trace contextRef="#ctx0" brushRef="#br0" timeOffset="22780">13881 8595 247 0,'0'-4'72'16,"0"0"-1"-1,0 4-95-15,-19 23 2 16,-10 28 83-16,3 17-1 31,4 27-38-31,11-7 2 0,11-7-24 31,33-25 0-31,26-19 0 0,16-19 0 16,17-14 0 0,-3-4 0-1,-11-4-105-15,-26-10-1 0,-23 6-36 31,-29 1-9-31</inkml:trace>
  <inkml:trace contextRef="#ctx0" brushRef="#br0" timeOffset="24366">15081 7849 90 0,'0'-7'114'0,"0"0"-9"16,0 3-53 0,0 4 1-16,4 18-23 15,4 26 1 1,13 23-14-16,-2 11 2 15,3 11-19-15,-7-5 0 16,-4-3 0 0,-7-18 0-16,0-15 0 15,3-15 0 1,0-22-9-16,-3-11 1 15,-4-15-107 1,0-29-4-16,-11-7-17 0</inkml:trace>
  <inkml:trace contextRef="#ctx0" brushRef="#br0" timeOffset="24646">14900 7923 111 0,'-19'-3'103'0,"8"-6"-6"15,-4 6-43 1,-3 0 0 0,3 3-16-16,15 0 0 15,15 0-31 1,44-8 2-16,34-2-9 0,28-9 0 31,20-3 0-31,-7 3 0 16,-9 5-28-16,-42 6 2 15,-35 1-104 1,-45 7-8-16,-21 0 18 15</inkml:trace>
  <inkml:trace contextRef="#ctx0" brushRef="#br0" timeOffset="24896">14807 8303 180 0,'-11'19'138'15,"8"7"-7"-15,3 4-101 16,33-1 2-1,48-7-32-15,30-11 0 16,19-7 0 0,-1-4 0-16,-10 0-10 15,-38 0 2-15,-25 0-122 16,-38 0-3-1,-18 0-7-15</inkml:trace>
  <inkml:trace contextRef="#ctx0" brushRef="#br0" timeOffset="25196">15785 8436 135 0,'0'22'118'15,"0"13"-9"-15,8 8-62 16,17 5-1-16,16-22-23 31,14-18 0-31,5-8-19 0,-12-27 2 16,-11-24-6-1,-19-1 0-15,-18 8 0 16,-40 14 0-16,-23 12-11 31,-15 18 2-31,0 0-121 0,34 26-3 16,21-8-6-1</inkml:trace>
  <inkml:trace contextRef="#ctx0" brushRef="#br0" timeOffset="25899">16803 8097 106 0,'-10'0'95'0,"-2"7"-6"16,5 4-40 0,7 7 1-1,19 0-5-15,29-6 1 16,14-8-31-1,16-4 1 1,3-23-16-16,-25-6 0 0,-12-4-8 31,-36-7 1-31,-8 11-12 0,-52-2 0 16,-11 17 9-1,-30 10 0 1,5 8 27-16,3 41 1 16,6 28-2-1,39 19 1-15,29 10-15 16,33 0 1-1,52-18-3-15,30-14 0 16,18-22 0-16,4-26 0 16,-15-22-81-1,-15 0 0-15,-18-25-55 16,-26-27-13-1,-15-19 91-15</inkml:trace>
  <inkml:trace contextRef="#ctx0" brushRef="#br0" timeOffset="26402">17841 7200 87 0,'0'0'93'16,"7"11"-5"-16,11 11-45 16,-3 23-1-1,3 6-6 1,1 8-2-16,-4 7-6 15,-11-2 1-15,-4-9-14 32,-11-7 1-32,-26-22-16 0,-19-11 0 15,1-15 0 1,-1-12 0-16,0-25 0 15,8-14 0 1,4-12-130-16,18-11-4 16,19-7-13-1</inkml:trace>
  <inkml:trace contextRef="#ctx0" brushRef="#br0" timeOffset="26532">17644 6983 195 0,'0'-12'124'0,"0"-6"-5"16,0-1-148-1,0 2-1-15,0 5-91 16,0 8-9-1,7 4 40-15</inkml:trace>
  <inkml:trace contextRef="#ctx0" brushRef="#br0" timeOffset="26932">18011 7027 135 0,'0'18'112'0,"0"15"-8"15,11 27-75 1,11 10 0-16,12 7-11 16,17-11 0-16,5-21 1 31,3-28 1-31,-4-17-12 0,-13-17 1 15,-9-16-10 1,-22-1 1-16,-7 11 2 16,-4 16 0-1,0 10 1 1,0 28 1-16,22 2-4 15,15 4 0-15,4-15 0 16,3-22 0-16,-11-3 0 16,-18-31 0-1,-15-6 0 1,-7-9 0-16,-23-13-130 15,-3-4-4 1,3-5-13 0</inkml:trace>
  <inkml:trace contextRef="#ctx0" brushRef="#br0" timeOffset="27375">18966 7074 83 0,'-4'15'113'16,"-3"15"-8"-1,-4 28-34-15,8 13 0 16,3 6-40-1,18-6 1 1,26-16-30-16,15-22 1 16,12-18-3-16,-5-15 0 15,-10 0-114 1,-26-22-2-16,-23-7-28 15</inkml:trace>
  <inkml:trace contextRef="#ctx0" brushRef="#br0" timeOffset="27575">18778 7222 214 0,'14'0'135'15,"35"4"-5"-15,28-1-115 16,19 5 2-1,12-1-120-15,-4-3-1 16,-12 0-37-16,-25-4-10 16</inkml:trace>
  <inkml:trace contextRef="#ctx0" brushRef="#br0" timeOffset="28358">19340 6697 182 0,'-14'0'139'31,"2"0"-9"-31,5 0-101 0,14 0 2 16,41 0-31-1,37-3 0-15,27 3 0 16,10 0 0-16,-7 0 0 31,-30 0 0-31,-19 3 0 0,-35 16 0 16,-20 11 0-1,-11 18 0-15,-4 15 0 16,-7 21 0 0,3 17 0-1,5 16 0-15,-1 16 0 16,0 19 0-1,0 3 0-15,-7 3 0 0,1 1 0 32,2-4 0-32,4 0 0 15,4-3 0-15,12-5 0 16,9-11 0-1,2-2 0 1,-1-5 0-16,0-15 0 16,-7-15 0-1,-1 5 0-15,2-15 0 0,-9-19 0 16,1-1 0-1,-1-5 0 1,0-13 0-16,-3 4 0 16,-4 5 0-1,0-5 0-15,-30 8 0 0,-25 7 0 31,-45-4 0-31,-37 11 0 0,-52 1 0 16,-30-4-130 0,0-26-4-16,13-48-13 15</inkml:trace>
  <inkml:trace contextRef="#ctx0" brushRef="#br1" timeOffset="65710.8611">13307 3675 36 0,'0'-10'49'15,"0"-6"2"-15,-4-5-33 16,-7-5-1-1,-11-4-4 1,-15 12-1-16,-7 0-11 16,-4 2 0-16,-4 9-3 15,4 7 0 1,-4 0-2-16,-8 18 1 15,-3 12 2 1,-7 11 1-16,3 6 2 16,4 9 0-1,-3 7 0-15,10-4-1 16,8 3 1-1,11 5 0-15,3-1 3 16,9 12-1-16,2 7 3 16,1 14 0-1,-4 4 0-15,4 12-1 16,0 0 0-1,3 3-1-15,5-11 1 16,6-4 0 0,5-7 0-16,3-16 0 15,0 2-1-15,18-8 2 16,8-4 0-1,7 4 1-15,8-8 1 16,18 1 0 0,8-15 1-16,14 3-1 15,5-7 0 1,3-11 0-16,3-11 6 15,-11-1 0 1,1-13 5-16,-1-9-1 16,4-3-8-16,30-18 1 31,11-19-8-31,8 1 0 15,3-13 0 1,-8-2 0-16,-14-5 5 16,-4-10 0-16,-7-1-2 15,-15-4 0-15,-8-9-7 16,5-1 0-1,-5-12 0 1,0 1 0-16,-6 0 3 16,-12 3 1-16,-15-3 0 31,-15-7 1-31,-18-9-3 0,-15-9 1 15,-8 2-5 1,-40-7 1-16,-30 8-9 16,-36 18 0-16,-38 14-26 31,-48 35 1-31,-23 28-86 0,-14 19-9 15,8 15 21 1</inkml:trace>
  <inkml:trace contextRef="#ctx0" brushRef="#br1" timeOffset="66748.9377">14203 5886 12 0,'4'-7'59'16,"3"-5"1"-16,5-5-1 15,-1-10-2 1,-4 5-11-16,-7 4-1 15,0-4-30 1,-3 11 2-16,-16 3-19 16,-3 8-1-1,-19 8 3-15,-8 32-2 16,-6 20 9-16,-8 13 0 15,8 9 5 1,21-9-1-16,20-10 5 16,14-12 1-1,40-13 0-15,23-17 1 16,7-9-15-1,-3-9 1-15,-7-3-54 16,-12 0 0-16,0-3-73 16,-19-12-11-1,-6-11 49-15</inkml:trace>
  <inkml:trace contextRef="#ctx0" brushRef="#br1" timeOffset="67176.9665">14389 5882 94 0,'4'0'69'15,"-4"0"-2"-15,3 15-52 16,4 26 0 0,4 14 17-16,8 15 0 15,3-7-5 1,4-4 2-16,0-18 3 15,8-19 0-15,-9-19-10 16,-2-3 0 0,-5-14-26-16,-3-20 1 15,-4-3-10 1,-7-10 1-16,-4 6 6 15,0 4 1 1,0 11 1 0,-4 16 1-16,4 10 4 15,0 14 1-15,0 23 5 16,11 7 1-16,0 4-4 15,0 3 1 1,4-10-7 0,-7-7 0-16,-1-12-106 15,-3-15-3-15,-1-7-20 31</inkml:trace>
  <inkml:trace contextRef="#ctx0" brushRef="#br1" timeOffset="67406.9803">14807 5901 110 0,'3'4'86'0,"9"7"-3"16,7 14-53 0,2 16 0-16,-2 14 3 15,3 4 1 1,-7 5-20-1,-7-6 1-15,-5-10-8 0,-3-6 1 32,0-14-18-32,0-13 1 0,0-11-109 15,0-4-6 1,-7-29 4-1</inkml:trace>
  <inkml:trace contextRef="#ctx0" brushRef="#br1" timeOffset="67800.004">14722 5941 87 0,'0'-10'95'32,"22"-9"-4"-32,19-3-49 0,25 3 0 15,5 9-24 1,-4 10 0-16,-15 0-16 15,-16 25 1-15,-20 12 3 32,-16 7 1-32,-23 1 2 0,-18-12 0 15,-7-15 0 1,0-9-1-16,8-9-3 15,17 0 0 1,15 0 4 0,8-4 1-16,34 4 2 0,7 6 1 15,3 16-8 1,-7 8 1-16,-11 10-6 15,-4-3 0 1,-11 0-11 0,-7-7 1-16,0-15-82 15,-4 0-2 1,4-15-36-1,0-11-9-15</inkml:trace>
  <inkml:trace contextRef="#ctx0" brushRef="#br1" timeOffset="68060.0196">15226 5916 134 0,'7'18'120'0,"4"11"-9"16,4 20-67-1,3 7-1-15,-2 2-26 16,-6 5 1 0,-6-12-11-16,11-14 1 0,-11-6-9 31,-4-17-1-31,0-14-127 15,-19-14-5-15,-11-31-8 16</inkml:trace>
  <inkml:trace contextRef="#ctx0" brushRef="#br1" timeOffset="68370.0382">15070 5963 117 0,'0'-11'107'15,"0"-3"-7"1,23-8-59-16,32-4 1 16,15 3-18-1,19 2 0-15,0 7-20 16,-23 14 0-1,-21 6-4-15,-38 27 1 16,-7 8 3-16,-40 8 0 16,-16-2-2-1,-3-6 1-15,0-12-6 16,10-7 1-1,27-3 8-15,22-1 0 16,12 5 5 0,32-5 0-16,22 3-9 15,-3 2 1-15,-7-5-18 16,-19 1 1-1,-15-4-116-15,-7-12-3 16,0-3-2 0</inkml:trace>
  <inkml:trace contextRef="#ctx0" brushRef="#br1" timeOffset="68783.0631">15807 5920 134 0,'22'-19'93'16,"0"-7"-6"-1,4-8-79-15,-3 2 0 16,-16 6-10-1,-7 11 0-15,-22 15 1 16,-26 4 0 0,-8 33 16-16,-3 15 1 15,-1 3 1-15,24 8 1 16,6-8 7-1,30-17 0-15,22-18 0 16,22-12 0 0,8-8-18-1,-7 0 1-15,-11-4-11 16,-24 4-1-16,-10 0 1 15,-14 15 0-15,-24 15 7 16,9 7 0 0,3-4-1-1,15-7 0-15,11-8-1 16,18-7 1-16,20-11-24 31,2 0 2-31,-7-22-111 0,-10-15-6 16,-16-7 8-1</inkml:trace>
  <inkml:trace contextRef="#ctx0" brushRef="#br1" timeOffset="69103.0823">15874 6041 136 0,'0'0'117'31,"0"8"-9"-31,7 17-66 0,5 8-2 16,5 5-16-1,-5-2 0-15,-1-10-15 16,0-15 2-1,4-11-11 1,-8-7 0-16,4-30 0 16,-3-11 0-1,-8 0-4-15,0 7 1 0,0 23 2 31,11 18 0-31,0 7 3 16,11 27 1-16,4-2-2 16,4-5 2-1,18-16-3 1,-7-11 0-16,-1-15 0 15,-10-26 0-15,-23-10 0 16,-7-9 0-16,-29 2-130 16,-16-1-4-1,-3-1-13 1</inkml:trace>
  <inkml:trace contextRef="#ctx0" brushRef="#br1" timeOffset="69646.115">16503 5757 180 0,'0'0'128'16,"0"4"-7"-16,11 32-94 16,1 17 0-1,-1 5-18-15,-4 9 1 0,0-1-8 31,-3-15 1-31,0-17-78 16,-4-19-1-16,-8-15-58 16,-25-34-14-1,-23-21 85-15</inkml:trace>
  <inkml:trace contextRef="#ctx0" brushRef="#br1" timeOffset="69776.1228">16181 5871 194 0,'0'-7'132'16,"60"-7"-8"0,28-20-100-16,45 4 0 15,19 1-57 1,-7 7-1-16,-30 14-97 15,-60 8-10 1,-40 0 36-16</inkml:trace>
  <inkml:trace contextRef="#ctx0" brushRef="#br1" timeOffset="70296.154">15851 6617 194 0,'-3'0'113'16,"-1"0"-6"-1,1 11-86-15,3 30 0 16,10 10 2 0,20 8 1-16,7 7-21 15,-7-6 2-15,-8-12-5 16,-3-7 0-1,-15-23-12-15,-4-18 2 32,0-12-120-32,-31-32-4 0,-13-7 42 15,-15-12-5 1,-4 0 201-16,22 15-5 15,27 8-23 1,32 7-1 0,49 3-49-16,17 12 0 0,2 10-20 31,-23 8 1-31,-26 8 1 0,-37 25 1 15,-11 3-2 1,-41 1 1 0,4-3-54-16,7-12 0 15,4-7-82 1,19-12-10-1,18-3 47-15</inkml:trace>
  <inkml:trace contextRef="#ctx0" brushRef="#br1" timeOffset="71139.2047">16337 6488 201 0,'0'0'116'32,"0"0"-5"-32,0 3-91 0,4 23 1 15,3 19-2 1,4 7 1-1,-4 7-19-15,4-8 1 16,1-7-5 0,-12-7 1-16,0-22-87 15,0-15-2 1,-19-8-46-16,8-29-11 0,0 1 230 31,11-2-2-31,0 14 56 16,14 8-6-16,24 5-110 15,13 0 2 1,8-8-22-1,-7 5 0-15,-11-5 0 16,-11 0 0 0,-19-2 0-16,-11-1 0 0,0 3 0 15,0 8 0 1,-11 11 0-1,4 11 0-15,7 26 0 16,0 15 0 0,3 3 0-16,12-4 0 0,-15-51 0 31,0 0 0-31,41 71 0 0,-27-64-71 15,-3-7 1-15,-3-29-65 16,-4-24-12 0,-4-1 202-16,0 2-1 0,0 19 74 31,0 22-8-31,7 11-98 15,12 11 1 1,3 22-13-16,1 8 1 16,2-8-11-1,-2-7 0-15,-5-20 0 16,0-6 0-16,-18 0 0 15,0 0 0-15,19-91 0 16,-19 17-4-16,0-15 2 16,0 16 2-1,7 3 0-15,8 21 2 16,4 24 2-1,-1 17-4-15,12 8 0 16,-4 33 0 0,4 16 0-16,-1 17 0 15,0 0 0-15,-2 8 0 16,-2-12 0-1,-25-62 0-15,0 0 0 0,23 105 0 16,-16-77-26 0,-7-9 2-16,0-19-106 15,-7 0-7 1,-23-43 14-16</inkml:trace>
  <inkml:trace contextRef="#ctx0" brushRef="#br1" timeOffset="72805.3049">16829 6514 149 0,'0'-4'105'0,"8"-3"-7"16,17-8-88 0,20-7 1-16,14-1-68 15,1 12-1-15,-8-3-48 16,-19 6-5-1,-7 1 70-15</inkml:trace>
  <inkml:trace contextRef="#ctx0" brushRef="#br1" timeOffset="73085.3217">17422 6255 76 0,'-8'0'88'0,"-25"-4"-3"0,-11 4-46 31,3 0 1-31,0 0-22 0,19 19 1 15,15 11-14 1,10 10 0 0,34 1-2-16,11 7 0 15,0-1 1 1,-11-9-1-16,-22-9 3 0,-15-4 0 15,-33-9-10 1,-4-5 1 0,7-11-92-16,8 0-6 15,11-19-11 1</inkml:trace>
  <inkml:trace contextRef="#ctx0" brushRef="#br1" timeOffset="73325.3361">17411 6351 141 0,'3'15'98'16,"9"11"-6"-1,10 7-61-15,15 4 2 16,11-11 7 0,11-23 1-16,-3-3-25 0,-12-29 0 31,-18-4-15-31,-26-4 1 15,-4 4-8-15,-36 0 2 16,-16 10-26 0,0 9 1-16,20 14-98 15,13 0-7 1,16 0 18-16</inkml:trace>
  <inkml:trace contextRef="#ctx0" brushRef="#br1" timeOffset="73778.3634">17718 6277 189 0,'4'8'103'0,"7"19"-7"15,4 1-98 1,-1 13 1-16,5 3 10 16,-1 7 1-1,-3-13 1-15,-3-12 1 16,-5-12-24-16,-7-10 1 15,-7-4-67 1,-23-18-3 0,-7-19 8-16,4-19-4 0,3 8 120 31,12-4 0-31,14-10 42 0,15 14-5 31,37 3-38-31,18 9-2 16,13 2-32-16,-20 19 0 15,-22 15-9 1,-33 0 1-16,-12 27 3 15,-44 17 1 1,-11 0 5-16,7-3 1 16,16-1 3-1,36 1 1-15,19-8-7 16,48-7 1-1,30-4-18-15,10-10 1 16,9 6-121-16,-5 0-3 16,-11-3-6-1</inkml:trace>
  <inkml:trace contextRef="#ctx0" brushRef="#br1" timeOffset="75858.4886">13292 7292 69 0,'-11'-18'80'32,"-8"-4"-4"-32,-2-8-58 15,-6 4 1-15,-2 7-21 16,-4 9 1-1,-5 10-1-15,-6 0 0 16,-8 14 0 0,8 24 1-1,-5 10-1-15,1 22-1 0,0 6 0 16,4 18 1-1,0 1 1-15,17 9 1 16,-2 3 1 0,10-12 1-1,5 5-1-15,-1-4 1 0,0 7 2 31,-4 1-1-31,-7 3 1 0,15 7 2 16,0 5-4 0,8-9 1-1,3 1-2-15,7-12 0 16,11-14 5-1,15-7-1-15,1-12 1 0,-1-3 2 32,0 0-5-32,5 0 0 15,3-4-3 1,11-1 1-16,-1-9-4 15,12 2 0-15,11-3-1 16,0-11 1 0,-3-7 8-16,-1 3-1 15,-11-3 6 1,0-9 2-16,-3-6-4 15,0 0 0 1,7-8-5-16,7-3 0 16,4-4 0-1,3 0 0-15,13 0 5 16,3 0 0-16,7 0 3 15,0-4 1 1,0-3-5-16,0-4 1 16,3 0-5-1,1 3 1-15,-1-7-3 16,20 1 0-1,-16-4 7-15,12-16 0 16,-1 5 7 0,-10-8 0-16,3-4-9 0,-7-3 1 31,-8 0-10-31,4-4 1 15,-11-8 2-15,-5-7 1 16,13-10 7 0,-15-20 1-16,-1-5 0 15,-7-18 1 1,-4-2-7-16,-22 11 2 15,-14 4-5 1,-23 7 0-16,-11 8 0 16,-4 2 0-1,-25 2 0-15,-8-5 0 16,-7 5 0-1,2-5 0-15,-9 4 0 16,-12-4 0-16,-8 4 0 16,-2 0 0-1,-17 4 0-15,-17 0 0 16,-8 7 0-1,-22-7 0-15,-14 10-9 16,-46-2 2 0,-25 17-3-16,-49 17 1 15,-55 16-8-15,-26 23 1 16,-11 41-104-1,45 22-8-15,55 10 6 16</inkml:trace>
  <inkml:trace contextRef="#ctx0" brushRef="#br1" timeOffset="76731.5411">13225 10396 116 0,'0'0'79'0,"4"0"-4"0,15 29-65 15,3 19-1 1,8 16 19-16,-5 6 0 16,2 3 10-1,-9-10-2 1,-3-12-4-16,-8-21 1 0,-3-22-20 31,7-8 1-31,7-41-14 0,1-22 0 16,-1-14 0-1,-3-8 0 1,-3 7-38-16,2 15 1 15,-7 23-94 1,8 25-9-16,4 12 32 0</inkml:trace>
  <inkml:trace contextRef="#ctx0" brushRef="#br1" timeOffset="77021.5585">13792 10651 120 0,'0'7'82'0,"-11"12"-4"16,0 2-73-1,3 9 0-15,8-4 17 16,0-4 1 0,23-11 13-16,10-11 1 15,4-29-2 1,-15-8 0-16,1-10-19 15,-23 1 1-15,0 2-17 16,-30 14 0 0,-7 16 0-16,-15 11 0 15,-4 3-89 1,12 26 0-16,7 3-49 15,30 0-12 1,7-22 105-16</inkml:trace>
  <inkml:trace contextRef="#ctx0" brushRef="#br1" timeOffset="77452.5844">14096 10466 143 0,'4'0'99'0,"3"0"-6"16,8 30-77 0,0 21 1-16,-4 16 12 15,0-4-1 1,7-12 2-1,8-21 0-15,8-5-18 16,-1-21 2-16,4-4-32 31,-7-4 2-31,-5-10-114 0,-6-12-5 16,-7 7 4-1</inkml:trace>
  <inkml:trace contextRef="#ctx0" brushRef="#br1" timeOffset="77694.599">14485 10481 166 0,'8'0'121'32,"2"26"-8"-32,5 11-85 0,0 7 0 15,-4 7-15 1,0 2 1-16,0-6-17 15,0-6 0 1,-3-16-75 0,-8-18-2-16,0-7-46 0,-30-29-11 15,-15-30 84 1</inkml:trace>
  <inkml:trace contextRef="#ctx0" brushRef="#br1" timeOffset="78159.6271">14300 10525 172 0,'0'-3'118'16,"7"-1"-7"-16,27-4-92 15,21-6 0-15,15 6-22 31,5 4 1-31,-2-3-67 0,-13 3 0 16,-24-3-47 0,-17-4-7-16,-15 3 107 15,-4 8 0 1,-4 0 102-1,-7 23-2-15,7 14-11 0,4 10-4 32,4 9-28-32,15-4 1 0,3-13-13 15,-7-8 1 1,-4-20-15-1,-7-11 2-15,-4-7-17 16,0-31 0-16,0-17 0 16,0-16 0-1,7-2 0 1,7 11 0-16,2 3 0 15,17 22 0-15,-7 19 0 32,7 18 0-32,-3 6 0 0,-4 35 0 15,0 23 0 1,0 1 0-16,-8 17 0 15,0-16 0-15,-10-12-37 32,-8-8 1-32,-8-17-95 0,-25-22-9 15,-3-7 31 1</inkml:trace>
  <inkml:trace contextRef="#ctx0" brushRef="#br1" timeOffset="78279.6343">14785 10636 171 0,'0'-4'114'32,"0"0"-6"-32,22-6-96 0,26-1 1 31,19-1-31-31,11 1 1 0,-4-4-94 15,-11 0-7 1,-15-2 15 0</inkml:trace>
  <inkml:trace contextRef="#ctx0" brushRef="#br1" timeOffset="78622.655">15322 10215 138 0,'0'0'95'16,"0"0"-5"-16,-8 11-64 15,-13 37 2 1,-2 19 3-1,4 17 0-15,12 9-13 16,7-4 1 0,0-19-6-16,15-26 1 0,22-22-11 15,0-22 2 1,-4 0-8-1,-22-37 1-15,-11-4-3 16,-7 1 1-16,-22 3-1 16,6 12 0-16,8 16 5 31,15 9 0-31,15 0 2 0,29 12 0 15,16-6-46 1,3-6 0-16,-4-3-84 16,-14-22-10-1,-16-9 44 1</inkml:trace>
  <inkml:trace contextRef="#ctx0" brushRef="#br1" timeOffset="78942.6742">15748 10259 107 0,'7'-3'98'16,"-3"-5"-5"-16,3 1-69 15,-7 7-1 1,-15 0-7 0,-14 26 2-16,-12 15 2 15,1 10-1-15,2 12-10 16,12-8 2-16,8-10 5 15,18-20 1 1,11-9-1 0,26-7 1-16,4 3-14 15,-4-1 1 1,-8 4-4-16,-2 7 0 0,-2 4 0 31,-2-1 0-31,-2 2-26 16,13-1 2-16,11-19-106 15,3 0-7 1,-8-3 14-16</inkml:trace>
  <inkml:trace contextRef="#ctx0" brushRef="#br1" timeOffset="79616.7148">14859 11142 196 0,'0'-11'134'0,"0"-4"-7"0,26 0-104 31,26-4 0-31,11 19-20 16,3 4 2-16,-6 15-5 16,-16 14 0-16,-25 3 0 15,-19 6 0 1,-12 2-22-16,-17-12 1 15,-16-9-109 1,12-16-6-16,0-7 10 16</inkml:trace>
  <inkml:trace contextRef="#ctx0" brushRef="#br1" timeOffset="80156.7472">14870 11172 137 0,'0'0'123'0,"11"0"-8"0,8 21-66 31,-1 12-1-31,1 15-30 0,-5 4 0 16,-3-1-17 0,-7 1 1-1,-4 0-5-15,4-4 1 0,0-11-86 31,3-4-1-31,8-15-47 0,-4-14-13 16,8-4 105 0</inkml:trace>
  <inkml:trace contextRef="#ctx0" brushRef="#br1" timeOffset="80569.7721">15329 11174 195 0,'0'0'137'0,"0"19"-7"16,0 14-106-16,0 20 1 16,0-2-25-1,4 4 0-15,4 1 0 16,2-12 0-1,5-6-54-15,-4-18 1 0,8-20-80 32,-19 0-10-32,0-32 53 15</inkml:trace>
  <inkml:trace contextRef="#ctx0" brushRef="#br1" timeOffset="80859.7895">15355 11345 187 0,'0'0'128'16,"0"-4"-5"-16,19-7-97 16,25-4 1-1,12-3-18-15,-1-5 2 16,1 1-27-16,-12-11 1 15,-18 4-6 1,-22-5 1-16,-4 5 21 16,-4 10 1-1,-14 19 18-15,-1 4 1 16,4 33-8-1,5 15 2-15,6 10-15 16,4-3 0-16,7 4 0 16,0-4 0-1,0-11 0-15,-7-8 0 16,4-14-83-1,4-14 0-15,-1-12-53 16,1-38-14 0,-4-28 95-16</inkml:trace>
  <inkml:trace contextRef="#ctx0" brushRef="#br1" timeOffset="81389.8213">15829 11064 71 0,'-3'4'110'15,"-5"3"-7"1,0 11-38-16,-2 5 0 16,-1 10-32-1,-1 11 0 1,9 11-20-16,3 0 0 0,3 1-11 31,23-19 1-31,4-15-3 0,11-22 0 16,-1 0 0-1,-10-37 0 1,-12-7 0-16,-14-10 0 15,-8-13 0 1,-3 3 0-16,-11 5 0 0,3 9 0 16,3 19 0-1,5 17 0 1,7 14 0-16,4 0 0 15,22 22 0 1,3 19 0 0,16 10 0-16,-4 5 0 0,0 2 0 31,-16-1 0-31,2 1 0 0,-13 1 0 15,-10-15 0 1,3-7 0 0,-7-11 0-16,0-14 0 15,0-8-63 1,0-4 2-16,0 0-73 0,-7-23-11 31,7 23 64-31,0 0 81 0</inkml:trace>
  <inkml:trace contextRef="#ctx0" brushRef="#br1" timeOffset="81792.8456">16400 10953 178 0,'0'-3'109'0,"-7"3"-6"16,-16 0-87-1,-3 3 0 1,0 23 2-16,11 7 0 0,8 7-8 31,7 5 1-31,14-4-4 0,9-5 0 31,-5-2-9-31,-18-5 1 16,0-6-87-16,-14-9-3 15,-9-9-42 1,9-5-10-16</inkml:trace>
  <inkml:trace contextRef="#ctx0" brushRef="#br1" timeOffset="82144.8668">15951 11337 209 0,'-10'0'132'16,"6"0"-6"-16,4 0-109 15,22-11 1 1,19-12-36-16,7 5 0 16,4 0-112-1,-1 7-6-15,8 0 11 16</inkml:trace>
  <inkml:trace contextRef="#ctx0" brushRef="#br1" timeOffset="82746.903">16707 11034 108 0,'0'0'104'32,"-11"0"-7"-32,-8 9-52 0,-3 9 2 15,0 14-14 1,11 6 0-16,7-1-17 15,4-8 1 1,33-10-12 0,12-19 1-16,7-4-6 0,-4-27 0 15,-15-1 0 1,-18-1 0-16,-15 7 0 15,-11-3 0 1,-29 13-113 0,-5-2-2-16,-4 7-28 15</inkml:trace>
  <inkml:trace contextRef="#ctx0" brushRef="#br1" timeOffset="83226.9318">16874 10953 186 0,'0'0'122'15,"7"8"-6"-15,5 18-92 31,-2 7 1-31,9 11-10 0,-4 8 0 32,-1-5-12-32,-6 2 2 0,-1-13-5 15,-3-10 0 1,-4-11-8-1,-4-15 1-15,-11 0-40 16,-10-26 1 0,-8-14-12-16,-1-15 1 0,4-5 67 31,19 9 0-31,11 2 33 15,8 9 2-15,32 6-23 16,20 2 1 0,10 13-20-16,0 4 1 0,-7 12-9 31,-22 3 0-31,-30 18 9 15,-11 16 0-15,-30 13 15 16,-10 5 1 0,-5-4-8-1,23-4 2-15,19-7-14 16,13-8 0-1,42-6 0-15,15-8 0 0,18-4-59 16,19-4 1 0,-104-7-76-1,0 0 134-15,226 4-144 0,-100-19 60 16</inkml:trace>
  <inkml:trace contextRef="#ctx0" brushRef="#br0" timeOffset="92111.4662">3659 12562 14 0,'0'-7'55'0,"-7"-8"0"16,-1-3-24 0,4-8 0-16,-3 8-3 15,3 3 1 1,0 3-1-1,1 1 1-15,-1 4-24 16,4 0 1-16,0 7-11 31,0 0 1-31,7 18 5 0,12 16 0 16,7 13 4-1,4 5 0-15,-1-1 4 16,5 5-1-16,-9 3 3 31,-2-7 0-31,-5-4-1 0,-3 0 1 16,0-11-6-1,-4-7 2-15,-4-9-3 16,-3-7 0 0,0-2 11-1,3-4 0-15,-3-8 12 0,0 0 1 31,-1-41-13-31,9-29 2 0,2-41-17 32,9-18 0-32,6 3-20 15,1 1 1-15,-1 40-111 16,-2 15-6-1,-2 33 8-15</inkml:trace>
  <inkml:trace contextRef="#ctx0" brushRef="#br0" timeOffset="92624.4971">4307 12791 5 0,'0'0'34'15,"-7"0"1"-15,-8 0-16 16,-3 4 1 0,-1 25 10-16,4 15 0 15,7 5 1 1,8-2-1-16,15-9 20 15,26-20-2-15,0-18 3 16,0-18-1 0,-12-23-30-16,-14-7 1 15,-15-1-19 1,-19 5 1-1,-17 12-34-15,-13 9 1 16,5 11-74-16,10 12-4 16,12 0 2-1</inkml:trace>
  <inkml:trace contextRef="#ctx0" brushRef="#br0" timeOffset="93024.5211">4555 12208 88 0,'0'0'58'0,"4"0"-2"15,4 3-64 1,2 27 1-16,5 29 39 16,4 15-1-1,-1 22 6 1,-3 18 1-16,-7 8-24 15,-5-11 0-15,5-11-22 16,-8-27 1-16,0-21-89 16,4-26-6-1,-1-22 6 1</inkml:trace>
  <inkml:trace contextRef="#ctx0" brushRef="#br0" timeOffset="93304.5379">4777 12485 80 0,'8'0'87'0,"7"8"-3"0,7 16-47 15,8 18 1 1,-1 6-16 0,1 14 1-16,-8 2-15 15,-7-6 2 1,-8 1-22-16,-3-15 0 0,-4-18-90 31,0-18-10-31,0-8 11 16</inkml:trace>
  <inkml:trace contextRef="#ctx0" brushRef="#br0" timeOffset="93464.5475">4692 12769 130 0,'0'0'101'16,"15"-4"-7"-16,18-4-74 15,23-2 0 1,15-8-20-1,2-1 1-15,2 4-100 16,-13 4-9 0,-17 0 3-16</inkml:trace>
  <inkml:trace contextRef="#ctx0" brushRef="#br0" timeOffset="93887.573">5222 12636 13 0,'-7'8'63'31,"-12"10"1"-31,-4 15-15 16,2 8 0-16,-2 11-25 15,12 3 0 1,11-14-4 0,4-16 1-16,26-21-3 15,6-8 0-15,1-29-13 16,-7-8 0-16,-12-6-5 15,-14 2 0 1,-4 12 1 0,-7 11 0-16,-11 14 8 15,2 8-1 1,9 26 0-16,7 15 1 0,4 11-5 15,22 3 1 1,7-7-32 0,-3-15-2-16,15-4-81 15,-12-18-11 1,0-11 29-16</inkml:trace>
  <inkml:trace contextRef="#ctx0" brushRef="#br0" timeOffset="94610.6165">5522 12632 83 0,'-7'0'67'15,"-5"0"-3"-15,-3 8-48 16,0 14-1 0,5 7 10-16,2 9 1 15,8 6-13-15,0 0 1 16,0-11 1-1,8-10 0-15,2-20 0 16,5-3 0 0,-3-15-13-16,-5-11 0 15,1-3-4 1,-5-4 0-16,-3 3-4 15,7 5 2-15,1 10 3 16,11 7 0 0,10 8 15-16,12 0-1 15,3 19-1 1,-6 14 1-16,-9 22-9 15,-29 11 0 1,-4 9-1-16,-37 13 1 16,-22-3-2-1,-7 0 0-15,-4-19-1 16,15-18 1-1,10-19-1-15,20-14 0 16,25-15-1 0,12-24 0-1,32-25 0-15,39-13 0 0,6-17 0 31,3-2 0-31,1 1-3 0,-22-6 1 16,-15 16 1 0,-27 7 1-1,-21 23 7-15,-8 14 0 0,-32 22 8 31,-5 4 0-31,0 34-4 0,19 10 0 16,18 11-10 0,12-3 2-16,32-12-23 15,20-17 2 1,18-16-112-1,22-18-6-15,7-30 7 16</inkml:trace>
  <inkml:trace contextRef="#ctx0" brushRef="#br0" timeOffset="96576.7347">5533 12729 12 0,'0'0'34'16,"3"7"14"-16,9 10 0 15,-1 10-2 1,7 10 0-16,1-7-24 16,7-1 0-1,4-7-25-15,6-11 1 16,5-7-78-1,7-4-4-15,0-11 4 16</inkml:trace>
  <inkml:trace contextRef="#ctx0" brushRef="#br0" timeOffset="98060.8243">6915 12404 73 0,'0'7'92'32,"0"8"-4"-32,0 22-36 15,0 13-2-15,6 25-14 16,13 6-2-1,4 15-18-15,-5-7 0 16,1-8-9 0,-4-11 1-16,-5-22-5 15,-6-18 1 1,0-23-38-16,-4-7 0 15,0-15-91 1,-12-36-9-16,-17-30 32 16</inkml:trace>
  <inkml:trace contextRef="#ctx0" brushRef="#br0" timeOffset="98260.8363">6759 12517 100 0,'0'-4'77'16,"0"-6"-3"-16,29-4-63 16,31-1-1-1,21 0-1-15,8 11-1 16,-3 4 1-1,-27 15-1-15,-30 22 13 16,-29 7 0-16,-22 0-7 16,-30-7 2-1,-14-10-113-15,6-17-7 16,12-10-10-1</inkml:trace>
  <inkml:trace contextRef="#ctx0" brushRef="#br0" timeOffset="98953.878">7392 11968 52 0,'-7'-3'58'0,"-1"-1"-1"15,4 0-45-15,4 4-1 16,0 8 18 0,31 28-1-16,5 31 15 15,1 10-1 1,11 19-14-16,-21 0 2 15,-9 0-12-15,-11-16 0 16,-7-12 4 0,0-21 0-1,0-20-6-15,-11-17 0 16,0-10-12-16,4-33 1 31,-1-15-14-31,8-19 2 0,4 5-3 31,18 3 1-31,12 8 4 0,3 17 1 16,7 19 2-1,-7 15 0 1,-3 19 6-16,-1 29 0 0,-14 8 4 31,-5 10 0-31,-7 0-3 0,-7-3 1 16,4-12-11-1,-4-10 0 1,0-11-44-16,8-16 0 16,3-14-75-1,4-7-11-15,3-33 43 0</inkml:trace>
  <inkml:trace contextRef="#ctx0" brushRef="#br0" timeOffset="99303.899">8021 12385 142 0,'0'0'96'0,"-3"11"-7"0,-11 19-70 15,2 22 0 1,5 14 4-16,7 0-1 16,7-11-3-1,22-10 0 1,13-22 2-16,-1-23 0 15,-5-8-14 1,-13-33 1-16,-13-11-11 0,-10-6 0 31,-10-3 2-31,-16 14 1 16,0 18 4-16,0 14 0 15,14 15-2 1,12 29 1-16,0 16-3 16,31 14 0-1,9-7-21-15,12-4 1 16,7-15-110-1,0-11-6-15,4-22 9 16</inkml:trace>
  <inkml:trace contextRef="#ctx0" brushRef="#br0" timeOffset="99616.9179">8614 12219 141 0,'-22'0'112'16,"-14"0"-8"-16,-9 11-82 15,7 15 0-15,13 14-8 16,25 5 0 0,15-1 1-16,29 4 0 15,5 0-12 1,-1 0 1-16,-23-7 0 15,-14-4 1 1,-11-4 4-16,-36-4 1 16,-12-3-15-1,-1-11 1-15,5-15-65 16,14 0-2-1,15-26-53-15,15-11-12 16,34-11 68 0</inkml:trace>
  <inkml:trace contextRef="#ctx0" brushRef="#br0" timeOffset="99856.9323">8718 12455 150 0,'0'8'102'0,"-4"25"-7"16,-3 15-79 0,11 0 1-16,-4-12 14 15,7-9-1 1,27-17-4-16,3-10 0 15,7-14-21 1,-7-19 1-16,-22-8-13 16,-15-3 1-16,-26 4-7 15,-22 17 1 1,-4 16-57-16,0 7-1 15,15 3-53 1,23 12-10-16,14-7 72 16</inkml:trace>
  <inkml:trace contextRef="#ctx0" brushRef="#br0" timeOffset="100186.9521">8981 12415 110 0,'0'11'102'0,"4"11"-6"0,3 8-58 32,5 9 1-32,-2 6-12 0,1 0 1 15,-3-8-5 1,3-4 0-1,-3-22-11-15,13-11 1 0,6-19-13 32,13-25 0-32,12-4 0 0,12 0 0 15,-2 12 0 1,-7 2 0-1,-10 15-17-15,-11 1 2 16,-5 11-115 0,4 3-5-16,1 4 3 0</inkml:trace>
  <inkml:trace contextRef="#ctx0" brushRef="#br0" timeOffset="101050.004">11144 12171 247 0,'0'-7'80'32,"0"-9"-3"-32,0-2-107 0,0-3 1 15,0 2 62 1,0 8 1-1,4 11-21-15,10 0 0 16,9 30 2 0,10 25 0-16,8 19 0 15,-4 3 1 1,0 4-11-16,-4-3 2 15,-10-12-7-15,-5-3 0 16,0-11 0 0,-6-4 0-16,3-8 0 15,-5 1 0 1,2-12 0-16,-5-3 0 15,-3-4 0 1,0-7 0-16,3-5 0 16,1-5 0-1,-8-5 0-15,0 0 0 0,21-11 0 16,-2-30 0-16,3-22 0 15,4-33 0 1,15-25 0-16,11-19 0 16,11-1 0-1,-7 11 0-15,-8 32 0 16,-4 28 0-1,-30 25 0-15,-6 18-27 16,-4 21 2 0,-4 6-105-16,3 0-7 15,-3 0 15-15</inkml:trace>
  <inkml:trace contextRef="#ctx0" brushRef="#br0" timeOffset="102233.0751">11714 11939 128 0,'-4'0'114'16,"4"0"-9"-16,0 0-69 16,27-4-1-1,25-15-22-15,14-3 1 16,20-3-9-1,-17-1 1-15,-9 8 0 16,-20 3 0 0,-21 11 0-16,-19 4 0 15,-15 0-3-15,-33 0 1 16,-14 11-1-1,-1 3 0-15,3 1-8 16,23-4 1 0,15 4-122-16,14-7-4 15,8-8-9 1</inkml:trace>
  <inkml:trace contextRef="#ctx0" brushRef="#br0" timeOffset="102856.1126">11218 12101 115 0,'0'0'104'16,"0"-4"-8"-16,-11 4-65 16,-23 0 0-1,-10 0-11 1,-15 15-1-16,-4 11-6 15,4 0 0-15,7-4-6 32,18-7 0-32,27-11-3 0,11-4 1 15,37-8-4 1,25-18 0-16,5 3-10 15,-4 5 0-15,-19 12-19 32,-41 6 1-32,-14 18-85 0,-41 11-8 15,-19-3 13 1</inkml:trace>
  <inkml:trace contextRef="#ctx0" brushRef="#br0" timeOffset="103619.1585">11281 12134 61 0,'4'0'74'31,"3"0"-3"-31,1-10-38 15,-4-2-2-15,-1 1-8 16,-3 4 0 0,0 3-12-1,0 4 0-15,0 0-7 16,-15 0 1-16,-15 0 4 15,-7 15 0 1,-7 0 4-16,0 3 0 16,3-4-2-1,15-2 0-15,11-9-5 16,15-3 0-1,11-3-9-15,34-16 1 16,14 2-9 0,0-2 1-16,-3 7 0 15,-27 9-1-15,-14 3 11 16,-15 0 1-1,-33 3 1 1,-19 12 1-16,-3 1-104 16,6-2-5-16,16-14-8 15</inkml:trace>
  <inkml:trace contextRef="#ctx0" brushRef="#br0" timeOffset="104329.2011">11222 12124 6 0,'0'0'51'31,"0"0"1"-31,0-12-10 0,0 1 0 16,3 0-13-1,5 4 1-15,-1-1-15 16,5 4 0-16,-2-3-5 31,5 3 2-31,-3-3 1 0,-1 4 1 16,-4-1-6-1,-7 4 1-15,0 0-5 16,-11 0 1-1,-19 7 4 1,1 8 1-16,-1-8 0 0,8 1 0 31,7-5-5-31,15-3 1 0,0 0-4 16,22 0 1-1,15-11-3 1,-4 0 1-16,5-3 0 16,-20 6 1-1,-14 8 3-15,-8 0 1 0,-29 0-1 31,-19 0 1-31,-4 14-15 16,12 5 0-16,11-4-105 16,33-8-6-1,7-7 2 1</inkml:trace>
  <inkml:trace contextRef="#ctx0" brushRef="#br0" timeOffset="106435.3277">3725 14094 98 0,'0'-12'90'16,"0"3"-6"0,-7-11-61-1,0 5-2-15,-4 4-6 16,-8 4-1-1,-10 7 2-15,-12 15 1 16,-7 32-1 0,0 24-1-16,10 28-8 15,24 12 0-15,14 0 0 16,25-16 1-1,39-28-15-15,17-23 2 16,15-25-110 0,0-12-7-16,-3-7 2 15</inkml:trace>
  <inkml:trace contextRef="#ctx0" brushRef="#br0" timeOffset="106868.3538">4181 14526 198 0,'-4'0'105'15,"1"0"-5"-15,-4 7-108 16,3 19 0 0,4 7 12-16,0 4 1 15,25 0 9 1,16-11 0-16,11-12 4 15,0-14 1-15,-8 0-10 16,-6-26 0 0,-17-7-8-16,-17-7 1 15,-4 0 1 1,-4 6 1-16,-10 16-5 15,3 18 1 1,7 3-2-16,4 28 1 16,8 16 3-1,21 1 0-15,4 0-45 16,-3-11 1-16,-4-11-85 15,0-15-10 1,-8-11 41-16</inkml:trace>
  <inkml:trace contextRef="#ctx0" brushRef="#br0" timeOffset="107138.37">4625 14485 137 0,'4'11'102'16,"11"15"-7"-16,4 11-68 15,6 4 2-15,5-5 2 16,-4-6 1-1,-3-4-11-15,-5-19 1 16,-3-7-15 0,-8 0 1-16,-3-7-8 15,0-26 0 1,-1-1 0-16,8-3 0 15,8-2-44-15,3 8 2 16,4 2-90 0,11-4-9-1,-3 11 39-15</inkml:trace>
  <inkml:trace contextRef="#ctx0" brushRef="#br0" timeOffset="108091.4273">5122 14541 96 0,'7'10'106'0,"4"16"-8"0,1 4-40 31,-5 3 2-31,1 1-23 0,-5-12 1 16,-3-12-30-1,0-6 2 1,0-4-10-16,3-11 0 16,9-18 0-1,6-12 0-15,4 4 0 0,8 4 0 16,3 11 0-1,-3 11 0 1,4 11 0-16,-9 0 0 16,5 15 0-1,-1 3 0 1,5-10 0-16,-1-8 0 15,-3 0 0-15,-11-8 0 16,-12-18 0-16,-7 0 0 16,-19 0-4-1,-14 16 2 1,-1 10 2-16,9 21 0 15,2 24 2 1,16 14 2-16,7-4-4 16,4-10 0-1,29-16 0-15,4-14 0 0,7-15 0 31,1 0 0-31,-4-23-11 16,-15-10 2-16,-8-4 2 16,-7 5 0-1,-3 13 14-15,-1 15 1 0,1 4-1 31,-1 19 0-31,4 14-5 16,0-3 1-16,4-8-3 16,11-12 0-1,4-10 0 1,7-10 0-16,-1-16 0 15,-2-4 0 1,-1 8 0-16,-3 7 0 0,0 15 0 16,-8 0 0-1,0 22 0 1,11 0 0-16,-3 1 0 15,0-9 0 1,-1-10-5-16,-3-4 1 16,0-26-63-1,0-29-2-15,0-30-61 16,-4-18-13-1,-7-12 198-15,-7 11-1 16,2 35 71-16,2 29-7 16,-1 36-98-1,0 14 1-15,0 42-9 16,7 30 1-1,5 10-13-15,3 11 0 16,0-7-24 0,-8-7 2-16,1-22-108 15,-8-28-7-15,-11-24 13 16</inkml:trace>
  <inkml:trace contextRef="#ctx0" brushRef="#br0" timeOffset="108201.4339">6281 14526 247 0,'0'-8'134'15,"15"-6"-4"1,7-5-130-16,26-3 0 15,4-7-130 1,11-1-4-16,8-14-13 16</inkml:trace>
  <inkml:trace contextRef="#ctx0" brushRef="#br0" timeOffset="108594.4576">7115 14138 178 0,'0'0'110'0,"0"8"-6"15,22 25-81 1,11 30 1-1,4 22 3-15,0 18 1 0,-4 4-20 32,-6 7 1-32,-2-14-9 0,-14-19 0 15,-7-22-27 1,-4-12 2-1,0-35-105-15,-23-12-7 16,-6-40 15 0</inkml:trace>
  <inkml:trace contextRef="#ctx0" brushRef="#br0" timeOffset="108784.469">6937 14352 225 0,'3'-7'131'0,"27"-5"-5"32,29-2-117-32,19-1 1 0,11 1-10 15,-15 14 0 1,-19 14-4-16,-32 30 1 15,-23 15-22 1,-23 1 0 0,-21-5-102-16,0-18-6 0,-1-33 16 31</inkml:trace>
  <inkml:trace contextRef="#ctx0" brushRef="#br0" timeOffset="109161.4919">7273 13802 187 0,'12'0'112'16,"14"0"-6"0,15 0-86-16,11 27 1 15,7 27 4 1,-1 23 0-16,-9 32-18 15,-15 12 1 1,-17-2-8-16,-13-13 0 16,-4-25 0-16,0-26 0 15,0-25 0 1,4-26 0-16,0-12 0 15,11-36 0 1,0-18 0-16,7 2 0 16,18 16 0-1,1 22 0-15,-11 22-3 16,-8 3 1-1,-15 31-26 1,-7 6 0-16,0 5-100 0,0-8-9 16,4-19 19-1</inkml:trace>
  <inkml:trace contextRef="#ctx0" brushRef="#br0" timeOffset="109511.5129">8104 14219 247 0,'0'0'125'15,"0"0"-6"-15,0 0-119 16,-16 23 0-1,-9 13 9 1,6 19 2-16,0 1-11 16,19-5 0-16,0-10 0 31,19-18 0-31,14-16 0 0,-3-7 0 15,3-34 0 1,-14-5 0-16,-8-2 0 16,-8 7 0-16,-3 16 0 31,0 14 0-31,0 4 0 0,0 19 0 31,0 14 0-31,0 4 0 0,12-4-8 16,-5-7 2-1,5-8-123 1,-2-14-5-16,1-4-7 15</inkml:trace>
  <inkml:trace contextRef="#ctx0" brushRef="#br0" timeOffset="109984.5414">8392 14153 221 0,'0'0'134'15,"-22"15"-4"1,-8 17-118 0,1 10 2-16,10 2-14 15,19 11 0-15,4-10 0 16,33-1 0-16,11-3 0 31,-8-1 0-31,-9-10 0 0,-20 2 0 16,-11-2-7-1,-15-4 1-15,-15-8-45 16,8-10 1-16,7-8-77 31,15-26-10-31,15-18 108 0,22-11 0 16,7 2 159-1,1 14-10-15,-11 16-47 16,-5 15-1-1,-14 12-56 1,-8 33 1-16,0 7-14 16,8-6 2-1,19-19-5-15,17-17 0 0,5-2 0 31,-4-25 0-31,-11-16 0 16,-31-10 0-16,-10 10 0 16,-36 4 0-1,-16 14-8 1,0 13 1-16,0 10-103 15,30 4-4-15,19 6-22 16</inkml:trace>
  <inkml:trace contextRef="#ctx0" brushRef="#br0" timeOffset="110274.5588">8904 14286 121 0,'0'23'121'31,"-8"9"-10"-31,-7 20-60 16,4 7-1-16,7 4-29 15,4-15 1 1,0-23-16-16,23-17 2 0,6-8-8 31,9-27 0-31,2-9 0 16,12-5 0-1,-4 1 0-15,0 14 0 16,-3 4 0 0,-1 7 0-16,8 1-130 15,7-9-4-15,15-10-13 16</inkml:trace>
  <inkml:trace contextRef="#ctx0" brushRef="#br0" timeOffset="111337.6227">11374 13876 152 0,'0'-8'121'16,"0"2"-7"-16,0 2-86 31,0 4 0-31,7 4-12 0,8 47 0 16,3 19-2-1,9 26 0-15,-6 7-11 16,-2-3 2-16,-4 4-5 31,0-19 0-31,-8-23 0 0,-3-26 0 16,3-20-66-1,-7-16 1-15,-4-26-69 16,-3-37-12 0,-11-18 70-1</inkml:trace>
  <inkml:trace contextRef="#ctx0" brushRef="#br0" timeOffset="111577.6371">10766 13964 184 0,'0'0'131'31,"4"0"-7"-31,40-4-96 0,60-12 1 16,55-22-22-1,53-14 1-15,32-14-8 16,-3-9 0-1,-23 5-14 1,-55 8 2-16,-33 25-118 16,-60 15-4-1,-40 18-2-15</inkml:trace>
  <inkml:trace contextRef="#ctx0" brushRef="#br0" timeOffset="111960.6602">11104 14710 115 0,'-12'11'125'15,"1"-3"-11"-15,7 3-54 16,23-4-2 0,55-3-39-1,63-4 1-15,37-19-20 0,34-17 0 31,13-9 0-31,-6 1 0 0,-11 4-130 32,-37 3-4-32,-41-1-13 15</inkml:trace>
  <inkml:trace contextRef="#ctx0" brushRef="#br0" timeOffset="112489.6923">11000 14706 143 0,'0'0'119'16,"0"-4"-10"-1,0 1-69 1,0 0-1-16,0 3-23 15,0 0 1-15,0 10-13 32,-8 28 0-32,-3 2 1 0,-4 8 1 15,-7 4-41 1,0 2 0-16,14-12-95 15,8-17-10-15,8-21 33 32</inkml:trace>
  <inkml:trace contextRef="#ctx0" brushRef="#br0" timeOffset="112963.7209">12529 14440 97 0,'0'-6'118'0,"-4"-6"-9"15,4 1-60 1,-3 7 1-16,3 4-31 16,0 8 0-1,-4 29-7 1,0 18 0-16,-3 7-45 15,0 2 0-15,3-1-94 16,4-19-9-16,0-26 32 16</inkml:trace>
  <inkml:trace contextRef="#ctx0" brushRef="#br0" timeOffset="113523.7545">12366 13496 3 0,'-4'-5'51'0,"1"-1"41"15,-1-6-5 1,1 3-20-1,3-3-2-15,0 4-31 16,0 5-1 0,0 3-21-16,-4 11 1 15,0 26-5-15,-7 18 1 16,3 8-51-1,8 7 1-15,0-4-84 16,0-11-11 0,0-18 45-16</inkml:trace>
  <inkml:trace contextRef="#ctx0" brushRef="#br0" timeOffset="114086.7884">10733 13883 152 0,'0'-11'128'16,"0"4"-10"-1,0 4-89-15,0 3 0 16,0 0-23-1,-4 36 0-15,4 24-1 16,-4 20 1 0,4 9-128-16,0 7-4 15,0-15-14-15</inkml:trace>
  <inkml:trace contextRef="#ctx0" brushRef="#br0" timeOffset="150763.9947">5288 16308 62 0,'-3'-4'69'0,"-1"4"0"15,0-3-57 1,4 3 0-1,0 0-1-15,4 26 1 16,18 26 12 0,0 14 1-16,8 15-5 0,-8-4 1 15,1-10-4 1,-12-15 2-1,-4-20 4-15,-3-17-1 16,-1-15-6 0,-3 0 0-1,0-21-12-15,-3-20 1 0,-12-25-7 31,-7-12 1-31,4-14-3 0,-5 0 1 16,-3 3 2 0,11 11 0-1,4 23 1-15,-4 11 0 16,11 14-2-1,4 5 0-15,8 10 0 16,29-5 0 0,8-1 2-16,21-5 0 0,8 0-11 31,8 0 0-31,3 8-28 15,-11 3 1-15,-11 4-67 16,-15 4-8 0,-7-1 26-16</inkml:trace>
  <inkml:trace contextRef="#ctx0" brushRef="#br0" timeOffset="150974.0073">5355 16312 173 0,'0'7'106'0,"0"12"-7"0,22-12-96 32,30-3 2-32,11-4-32 0,8 0 2 15,2-11-79 1,-13 0-9-1,-8-4 28-15</inkml:trace>
  <inkml:trace contextRef="#ctx0" brushRef="#br0" timeOffset="151274.0253">5766 16518 154 0,'0'23'100'0,"15"10"-6"16,11 0-82-16,7-15 2 15,4-14 4 1,4-4 0-16,-7-29 6 16,-13-1 0-1,-6-7-4-15,-15-2 1 16,-7 1-19-1,-26 9 0-15,-19 10-8 16,4 15 0 0,0 4-26-16,14 4 0 15,16 15-87-15,14 2-8 16,4-2 17-1</inkml:trace>
  <inkml:trace contextRef="#ctx0" brushRef="#br0" timeOffset="151654.0481">6096 16316 129 0,'11'3'96'31,"7"12"-6"-31,5 11-66 0,-1 11-1 16,0 14 8-1,-7 9-1-15,0-9-1 16,-8-10 0-16,-3-16-15 31,3-13 2-31,-7-12-16 0,4-18 0 16,4-23 0-1,13-8 0-15,13 2 0 16,14-1 0-1,4 11 0 1,-7 14 0-16,-5 12-44 16,-7 8 1-16,-3 3-89 15,0 0-9-15,-4 0 40 16</inkml:trace>
  <inkml:trace contextRef="#ctx0" brushRef="#br0" timeOffset="152980.1279">7296 16168 123 0,'0'-7'89'0,"-11"-2"-4"16,-4 9-89 0,-3 0 3-16,-5 23 4 15,-2 33 0-15,-2 14 12 16,5 12 1-1,7-2-5 1,12-17 1-16,3-22 9 16,0-23 0-1,3-18-5-15,9-7 0 16,-1-38-14-16,-8-10 1 15,-3-4 9 1,0 0 1-16,0 18-3 16,0 23 1-1,4 14-12-15,18 4 0 16,15 30 2-1,7 14 0-15,8 12-45 16,-4-12 1 0,-6-3-82-16,2-16-10 15,-7-18 44 1</inkml:trace>
  <inkml:trace contextRef="#ctx0" brushRef="#br0" timeOffset="153360.1507">8107 16205 104 0,'-7'-4'90'16,"-5"-3"-4"-16,-6 0-70 15,-12 7 0 1,4 3 2 0,0 26-1-16,1 24 2 15,14 5 2-15,7 9-12 32,4-8 0-32,15-15-19 0,18-7 0 15,4-11-92 1,0-15-5-16,-3-11 0 15</inkml:trace>
  <inkml:trace contextRef="#ctx0" brushRef="#br0" timeOffset="153754.1745">7188 16625 143 0,'0'0'104'16,"19"0"-7"0,22-2-86-16,18-14 2 0,7-3-109 31,1-10-6-31,-7 3-9 15</inkml:trace>
  <inkml:trace contextRef="#ctx0" brushRef="#br0" timeOffset="154424.2147">8540 16327 6 0,'0'-8'70'0,"0"1"2"15,-3 3-18 1,-5 4-1-16,1 0-38 16,-11 0 1-1,-1 0-7-15,-7 22 0 16,-8 1 1-1,1 7 1-15,4 2-7 16,14 9 0-16,4-7 1 16,11-16 0-1,3-14 4-15,23-4 0 16,4-18 1-1,7-13-1-15,-7 2 16 16,-12 3-1 0,-7 10-3-16,-3 7 1 15,-4 5-23 1,-1 4 0-16,1 10-6 15,10 13 1-15,9 6-49 16,-1 1-1 0,8-7-63-16,-12-5-13 15,1-18 59 1</inkml:trace>
  <inkml:trace contextRef="#ctx0" brushRef="#br0" timeOffset="154787.2366">8722 16275 127 0,'3'0'97'16,"9"15"-6"-1,7 25-69-15,-2 13-1 16,10 12 0 0,-13 9 0-1,-6-11 2-15,-5-7 1 0,-3-16-2 31,0-22 1-31,-3-18-14 0,-12-18 1 16,-11-38-10 0,11-13 0-1,1-16-5-15,14 6 2 0,0 14-5 31,21 13 1-31,13 26-1 0,-8 19 1 16,0 7 7 0,-22 37 1-1,-4 18 3-15,-4 3 0 16,-22 2-34-1,15-12 0-15,-4-22-94 16,12-19-10-16,3-14 26 16</inkml:trace>
  <inkml:trace contextRef="#ctx0" brushRef="#br0" timeOffset="155137.2576">9044 16238 178 0,'4'0'102'16,"0"0"-6"-1,-4 0-103 1,0 0-1-1,0 7 4-15,0 20 1 0,0 5 11 32,-4 6 1-32,4-9 10 0,0-8-1 15,0-12-5 1,4-9 0-1,0-4-7-15,3-22 0 0,-7-3 2 32,0-5 1-32,0 16-10 0,0 3 1 15,3 15-5 1,8 4 0-1,1 21 6-15,6 9 1 0,4-5-53 32,8-4-2-32,0-5-67 0,-5-20-13 15,-2 0 59 1</inkml:trace>
  <inkml:trace contextRef="#ctx0" brushRef="#br0" timeOffset="155327.269">9366 16168 186 0,'0'0'112'0,"0"0"-6"0,0 15-100 16,4 14 0-1,-4 15 1-15,0 1 0 16,0-4 1 0,15-4 1-1,4-12-21-15,2-10 0 16,2-11-106-1,-1-4-7-15,-7-26 9 16</inkml:trace>
  <inkml:trace contextRef="#ctx0" brushRef="#br0" timeOffset="155517.2804">9573 16054 247 0,'4'0'115'15,"0"0"-4"-15,7 0-119 16,-3 29 1 0,3 8 23-16,0 11 0 15,-4 0-10 1,1 22 1-16,3-3-14 15,-3-8 0-15,6-4-48 16,-3-26-1 0,0-22-68-16,-7-14-10 15,0-41 47 1</inkml:trace>
  <inkml:trace contextRef="#ctx0" brushRef="#br0" timeOffset="155800.2975">9718 15832 212 0,'4'0'124'0,"14"0"-5"16,8 0-110-1,4 22 1-15,-1 15 1 16,5 15 0-1,-1 14-4 1,-3 12 1-16,-4-4-8 16,-12-4 0-16,1-4 0 15,-11-14 0-15,0-9-23 16,0-12 1-1,-4-20-108 1,0-11-6-16,-23-19 11 16</inkml:trace>
  <inkml:trace contextRef="#ctx0" brushRef="#br0" timeOffset="156190.3209">9652 16227 209 0,'0'-8'123'16,"25"1"-6"-1,27-4-111-15,23-11 0 16,13-5-10-1,1 3 0-15,-4 1-10 16,-26 5 0-16,-14 7 2 16,-23 7 0-1,-14 4 15-15,-8 0 0 16,0 18 10-1,-8 12 1-15,1 2-2 16,3 14 0 0,4 1 3-16,4-6 0 31,18-15-4-31,11-8 1 0,-3-18-12 15,0 0 0 1,-8-29 0-16,-19-9 0 16,-3-9 0-1,-14 3 0 1,-20 3-59-16,5 8 2 0,6 3-76 31,12 8-12-31,8-1 60 0</inkml:trace>
  <inkml:trace contextRef="#ctx0" brushRef="#br0" timeOffset="156460.3371">10352 16054 148 0,'18'22'111'0,"8"7"-8"16,7 11-80-1,-3 9-1 1,-8-1 6-16,-7-15 1 15,0-15-6 1,-8-18 1-16,0-3-24 0,8-31 0 16,-3-10 0-1,9 4 0 1,10 2 0-16,5 6 0 15,9 9-11 1,-8 2 1 0,-4 9-110-16,-22 5-5 0,-7 3-10 31</inkml:trace>
  <inkml:trace contextRef="#ctx0" brushRef="#br0" timeOffset="156670.3497">9400 15876 247 0,'18'-3'118'0,"23"-16"-6"15,4-10-199 1,3-4-2-16,-4 3-34 15,-11 4-9 1,-3 11 86-16</inkml:trace>
  <inkml:trace contextRef="#ctx0" brushRef="#br0" timeOffset="158026.4313">11610 16145 138 0,'-3'0'100'16,"0"0"-7"-16,3 0-71 15,0 16 2-15,3 17-1 16,23 11 0 0,7 8-7-1,5 0 1-15,2-20-1 16,5-14 1-1,-5-18-8-15,-10 0 0 0,7-29-8 32,-11-4 2-32,-7 4-6 0,-1 7 2 15,-3 18 0 1,7 4 0-1,0 22 2-15,19-3 0 16,4-1 0 0,-1-14 2-16,0-4-3 0,-7-8 0 15,-11-18 0 1,-22-6 0-1,-4-6 0-15,-15-2 0 16,-11 3-52 0,12 0 1-1,2 4-82-15,9 4-9 16,3 14 50-1</inkml:trace>
  <inkml:trace contextRef="#ctx0" brushRef="#br0" timeOffset="158416.4547">12374 16134 205 0,'0'0'114'16,"0"0"-4"-16,11 0-107 15,11 0 0-15,8 0 5 16,3-6 1 0,-3-9-2-16,-16 0 1 15,-6-7-6 1,-8 0 1-16,-8 7-8 15,-17-1 1 1,-9 10-1-16,-3 6 1 16,0 11 7-16,11 29 0 15,12 17 5 1,14 5 1-16,11-4-2 15,33-2 1 1,12-19-29-16,2-19 1 16,2-14-107-1,-5-4-9-15,-10-22 17 16</inkml:trace>
  <inkml:trace contextRef="#ctx0" brushRef="#br0" timeOffset="159029.4916">12907 15478 161 0,'0'-4'99'31,"3"0"-6"-31,9 4-94 0,10 0 0 15,8 23 9 1,-1 36 2-16,12 22 12 31,-11 34-1-31,-12 2-4 0,-7 2 0 16,-4-24-7-1,-3-29 1-15,0-24 2 16,0-24 0 0,-4-18-5-1,3-11 2-15,5-31-13 16,7-8 2-16,7-9-4 15,18 3 1-15,5 16-2 16,10 14 0 0,5 22 5-1,-8 4 0-15,-12 33 3 16,-13 19 1-16,-16 7-3 31,-11 0 1-31,0-15-30 0,0-14 1 16,-8-12-98-1,8-18-8-15,0 0 22 16</inkml:trace>
  <inkml:trace contextRef="#ctx0" brushRef="#br0" timeOffset="159419.515">13703 15924 152 0,'0'-7'99'16,"0"-1"-8"-1,0 2-100 1,0 6 1-16,0 0 5 16,0 21 0-1,-14 24 22-15,10 9-1 0,0-1 2 31,4-4 1-31,0-13-6 16,8-14 1-16,-1-7-9 16,-7-15 1-1,7-15-8 1,-3-16 1-16,-1-5-1 15,5-1 1-15,-8 4-4 16,0 15 0-16,0 10 0 16,0 8 1-1,11 12 6 1,15 10 0-16,0 11 0 15,-4-7 1 1,-7-5-36-16,-8-10 1 0,1-11-89 31,-8 0-9-31,4-14 30 16</inkml:trace>
  <inkml:trace contextRef="#ctx0" brushRef="#br0" timeOffset="159882.5429">13907 15898 161 0,'0'-4'101'16,"3"4"-8"-16,5 0-86 15,-1 12 1 1,9 17 16 0,5 12-1-16,2 6 2 15,2-9 0-15,-2-1-11 16,-4-15 1-1,-1-14-8-15,-3-8 1 16,-4-3-8 0,-4-20 0-16,-3-7 0 15,-4 4 0 1,0 8 0-16,3 7 0 15,16 11 0-15,11 0 0 16,14 3 0 0,15 5 0-16,-3-8 0 15,0 0 0 1,-20-11 0-16,-24-12 0 15,-12-6 0 1,-15 3 0-16,-30 8 0 16,1 18 0-1,3 0 0-15,26 33 0 16,15 15 0-1,31-4 0-15,46 0-35 16,15-18 2 0,23-17-98-16,18-9-8 15,5-31 27 1</inkml:trace>
  <inkml:trace contextRef="#ctx0" brushRef="#br0" timeOffset="184651.04">17426 14914 164 0,'0'-8'128'16,"0"-3"-7"-1,0 0-84 1,0-1 0-16,3 1-26 16,5 4 2-16,-1 0-13 31,-7 0 0-31,4 7 0 0,3 0 0 15,0 18 0 1,12 15 0-16,-1 14 0 16,9 13 0-16,2 7 0 31,5 7 0-31,6-1 0 0,-7-2 0 15,-3-9 0 1,4-7 0-16,-5-3 0 16,-3-4 0-1,-4-11 0 1,-3 0 0-16,-8-7 0 0,0-5 0 31,-11-14 0-31,4 3 0 0,-1-10 0 31,1-4 0-31,-4 0 0 16,4 0 0-16,3-29 0 15,12-15 0 1,7-22 0 0,11-19 0-16,7-30 0 15,8-22 0-15,3 1 0 16,-3 7 0-16,-4 21 0 16,-18 35 0-1,-8 21 0 1,-7 19 0-16,-11 15-32 15,0 7 2 1,0 11-101-16,-1 0-7 0,8 0 22 16</inkml:trace>
  <inkml:trace contextRef="#ctx0" brushRef="#br0" timeOffset="184955.0588">17926 14699 219 0,'0'0'134'16,"36"0"-4"-16,35 0-117 15,37-11 2-15,17-11-32 16,-2-4 1-1,-23 1-114 1,-27 2-5-16,-28-2 4 16</inkml:trace>
  <inkml:trace contextRef="#ctx0" brushRef="#br0" timeOffset="185437.0878">17233 14843 166 0,'4'0'130'15,"25"0"-10"-15,16-11-93 16,10 4 1-1,1-5-69-15,-4 5 1 16,-8 4-84 0,-11-1-11-16,-6 0 43 15</inkml:trace>
  <inkml:trace contextRef="#ctx0" brushRef="#br0" timeOffset="187324.2181">18570 15212 161 0,'-4'0'103'15,"4"0"-8"-15,0 0-86 0,12 0-1 16,24 0-1 0,24 0-1-16,17-3-5 15,5-5 1 1,-4-3 0-1,-11-1 0-15,-19 6-7 16,-12-9 0-16,-6 4-71 31,-8 0-1-31,-7-4-30 0,-11 7-5 16</inkml:trace>
  <inkml:trace contextRef="#ctx0" brushRef="#br0" timeOffset="187494.2283">18533 15437 225 0,'0'0'120'16,"14"0"-4"0,42 0-128-1,44-3 1-15,23-27-105 0,25-10-6 31,-4-1-3-31</inkml:trace>
  <inkml:trace contextRef="#ctx0" brushRef="#br0" timeOffset="188260.2749">20603 14618 213 0,'0'0'113'0,"0"0"-6"0,0 0-112 32,0 29 0-32,8 16 17 0,7 21 0 15,-1 19 0 1,-3 7 0-1,1 4-8-15,-5-15 0 16,1-18-23 0,-5-26 0-1,1-15-105-15,-4-22-7 16,0-14 13-16</inkml:trace>
  <inkml:trace contextRef="#ctx0" brushRef="#br0" timeOffset="188530.2911">19974 14799 236 0,'0'0'127'0,"33"0"-3"16,49-4-123-1,59-11 1-15,59-7 4 16,33-7 0 0,7-4-2-16,-32 3 1 15,-27 0-28 1,-43 9 2-16,-38 6-109 15,-49 3-6-15,-36 5 10 16</inkml:trace>
  <inkml:trace contextRef="#ctx0" brushRef="#br0" timeOffset="188859.3112">20033 15474 247 0,'0'4'133'16,"7"-1"-5"-16,42-3-128 16,43 0 0-16,49-11 1 15,26-18 1-15,18-1-2 16,-8-2 0-1,-17 13-18 1,-34 0 1-16,-26 1-113 16,-49 2-5-16,-28-2 5 31</inkml:trace>
  <inkml:trace contextRef="#ctx0" brushRef="#br0" timeOffset="189263.3356">19907 15489 203 0,'0'0'118'16,"0"15"-6"-16,-15 24-113 31,-11 22 0-31,0 16-112 0,8-3-4 16,10-15-9-1</inkml:trace>
  <inkml:trace contextRef="#ctx0" brushRef="#br0" timeOffset="189643.3584">21196 15268 203 0,'-7'18'116'15,"-4"11"-4"1,-8 12-200-16,-3 7-1 0,11 0-35 16,-1-15-5-1</inkml:trace>
  <inkml:trace contextRef="#ctx0" brushRef="#br0" timeOffset="190036.3825">21599 14444 184 0,'4'8'115'0,"-4"17"-7"15,0 13-134 1,0 10 1-16,0 4-85 16,-4-1-9-1,-7-7 29-15</inkml:trace>
  <inkml:trace contextRef="#ctx0" brushRef="#br0" timeOffset="190446.4071">20026 14647 205 0,'0'0'120'15,"0"0"-7"1,0 27-106 0,-4 16 0-16,-15 20-120 15,-3 15-5-15,11-8-18 31</inkml:trace>
  <inkml:trace contextRef="#ctx0" brushRef="#br0" timeOffset="191789.4882">23199 14013 188 0,'0'0'118'0,"0"-4"-7"16,0 4-101 0,0 0 1-16,0 29-6 15,0 20 1 1,0 28-2-16,0 15 0 31,0 12 0-31,4-8 0 0,0-15-37 16,4-26 1-1,3-18-90-15,7-19-9 16,-7-18 32-1</inkml:trace>
  <inkml:trace contextRef="#ctx0" brushRef="#br0" timeOffset="192062.5051">22359 14891 242 0,'0'0'129'15,"19"0"-4"-15,40-4-123 16,70-14 1 0,49-11 1-1,48-2 2-15,22 6-6 16,12 3 0-16,-8 4 0 31,-94 10 0-31,-31 4-130 0,-39-3-4 16,-3-1-13-1</inkml:trace>
  <inkml:trace contextRef="#ctx0" brushRef="#br0" timeOffset="192682.5423">22740 15459 173 0,'0'0'99'16,"0"0"-6"-16,11 0-100 15,4 11 1 1,0 27 13-16,0 20 2 16,0 9 16-1,-11 18 0-15,-4-11 5 16,0-12 1-1,-16-10-16-15,-9-19 2 16,-5-18-17 0,-3-15 0-16,-8 0 0 15,8-26 0-15,-8-11 0 16,4-7 0-1,8 0-73-15,6-1-2 16,15-3-59 0,8-8-14-16,12 6 81 15</inkml:trace>
  <inkml:trace contextRef="#ctx0" brushRef="#br0" timeOffset="192895.5556">22774 15227 154 0,'4'-4'128'16,"-1"-3"-8"-16,1 3-79 16,3-3 1-1,-7-1-33-15,0 1-1 16,0-1-121-16,0 1-5 15,0 7-22 1</inkml:trace>
  <inkml:trace contextRef="#ctx0" brushRef="#br0" timeOffset="193575.5964">23044 15349 73 0,'4'-4'84'15,"-1"0"-3"-15,-3 4-53 16,0 0-1-1,0 0-8-15,0 4 0 16,0 18-1-16,0 11 2 16,0 12-10-1,0-1 1 1,0 1-1-16,15-13 0 15,4-13 5-15,-1-15 1 32,12-4-5-32,0-23 0 0,-8-14 1 31,-4-3 1-31,-10 6-3 0,-1 5 0 15,1 11-12 1,-1 10 0 0,-3 8-1-16,3 11 0 0,0 15 5 31,12 0 1-31,7-11 0 0,4-8 2 15,3-7-5 1,-7-4 0 0,-4-14 0-16,-18-4 0 0,-4-5 0 31,-19 6 0-31,-7-1 0 0,0 3 0 15,4 5-25 1,7 6 1 0,8 8-60-16,7 0-2 15,0 8-28 1,11 3-9-1,12-8 69-15</inkml:trace>
  <inkml:trace contextRef="#ctx0" brushRef="#br0" timeOffset="193835.612">23855 15190 247 0,'23'-4'125'0,"6"-4"-6"16,12-6-123 0,-15-4 0-16,-22 7 7 15,-12 7 0 1,-36 4 1-16,-31 29 0 15,5 23 2-15,7 19 2 16,23 13-8 0,40-10 0-16,33-11 0 15,67-27 0 1,22-33-36-16,-7-3 1 15,-15-18-96 1,-4-3-8-16,41-34 28 16</inkml:trace>
  <inkml:trace contextRef="#ctx0" brushRef="#br0" timeOffset="196374.7647">20266 16641 58 0,'0'-12'75'16,"0"-3"-3"-16,0 4-2 0,0 0-34 31,0 4-1-31,0 4-8 16,0-1 0-16,0 4-18 15,0 0 1 1,0 7-8-16,0 15 0 0,0 3-1 31,0 6 0-31,0-6-21 16,0 1 0-16,0-10-92 15,0-3-6 1,0-13 14-1</inkml:trace>
  <inkml:trace contextRef="#ctx0" brushRef="#br0" timeOffset="196594.7779">20411 16552 158 0,'0'-4'112'16,"0"4"-8"0,0 0-83-16,0 8 0 15,-4 14-11 1,0 7 0-16,4 1-14 15,0-1 0-15,0 4-109 16,0-10-6 0,4-2-4-16</inkml:trace>
  <inkml:trace contextRef="#ctx0" brushRef="#br0" timeOffset="197048.8053">20570 16958 151 0,'0'-4'98'0,"0"1"-8"15,0 3-90 1,0 0 0-16,0 7 13 16,0 15 1-1,0 7 8-15,0 8-1 16,0-7-17-1,0-5 0-15,0-7-95 16,4-10-4 0,0-8-25-16</inkml:trace>
  <inkml:trace contextRef="#ctx0" brushRef="#br0" timeOffset="197198.8143">20596 16788 222 0,'0'-4'115'16,"0"4"-5"-16,0 0-177 15,0-3 0-15,0-1-50 32,0 0-10-32,0-3 66 0</inkml:trace>
  <inkml:trace contextRef="#ctx0" brushRef="#br0" timeOffset="197778.8491">20781 16994 98 0,'0'15'87'0,"0"12"-5"16,0 5-61 0,0-1 0-1,0-3 0-15,0-9 0 0,0-8 9 31,0 0 1-31,0-11-8 0,0 0 0 16,8-11-17 0,-1-15 1-1,8-4 3-15,4 1 1 0,-5 3-2 31,-3 4 1-31,0 0-10 0,-3 8 0 16,-4 14-4 0,3 0 2-1,0 14-1-15,0 20 1 16,5-2 2-1,-5 5 1-15,1 0 1 16,-4-11 1 0,-4-7-1-16,0-19 1 15,0-11-3 1,0-19 0-16,7-15 0 15,15 1 0 1,4 4 0-16,3 3 0 16,8 19 0-1,-10 14 0-15,-6 4 0 16,-9 11 0-16,-1 22 0 15,-11 7 0 1,0 9-21-16,0-2 1 16,-4-9-110-1,0-17-6-15,1-17 9 16</inkml:trace>
  <inkml:trace contextRef="#ctx0" brushRef="#br0" timeOffset="198041.865">21340 16913 178 0,'4'0'108'15,"-4"4"-5"1,3 7-83-16,5 12 0 15,0 14 6 1,3 14 1-16,0 1-17 16,-8 3 1-1,1-4-23-15,-4-14 0 16,4-10-92-1,-4-17-2-15,0-10-21 16,-4-14-8-16</inkml:trace>
  <inkml:trace contextRef="#ctx0" brushRef="#br0" timeOffset="198241.877">21266 16962 169 0,'0'-8'120'15,"0"1"-6"-15,19-8-85 16,18 0 1 0,4 4-16-16,-1-4 0 15,1 15-11 1,-19 4 0-16,-18 29-2 15,-4 4 1-15,-30 4-36 16,1-5 1 0,-8-10-95-16,10-14-10 15,10-12 29 1</inkml:trace>
  <inkml:trace contextRef="#ctx0" brushRef="#br0" timeOffset="198721.9058">21630 16965 89 0,'0'0'107'16,"0"0"-6"-16,14 0-47 16,16 0 1-16,7 0-31 31,3-3 1-31,-3-16-20 0,-11-7 0 15,-3-3-12 1,-20 6 0-16,-3-2-4 16,-26 10 0-16,-7 11 12 31,-11 4 0-31,3 22 6 0,8 12 1 15,10 10-2 1,20 4 1-16,3-8-4 16,29-3 0-16,4-7-105 31,1-15-1-31,7-15-29 15</inkml:trace>
  <inkml:trace contextRef="#ctx0" brushRef="#br0" timeOffset="199184.9337">22151 16821 80 0,'-18'0'113'15,"-8"11"-8"1,-18 8-46 0,14 10 2-16,4 16-35 15,15 6 1 1,11-3-13-16,7-11 0 0,27-15-9 31,17-18 2-31,1-8-7 0,0-33 0 16,-4-15-3-1,-18-10 1 1,-15-16-2-16,-15 1 1 0,-7-4 3 31,-24 10 0-31,2 16 3 0,-1 22 0 16,5 25-2-1,9 8 1 1,6 30-1-16,10 30 1 15,3 9-2 1,20 12 0 0,-1 1-13-16,4-12 2 15,-7-11-119-15,14-22-4 16,-4-18-2-1</inkml:trace>
  <inkml:trace contextRef="#ctx0" brushRef="#br0" timeOffset="199564.9565">22551 16777 190 0,'-11'15'115'16,"-15"10"-7"0,-7 17-105-16,11 9 1 15,3 4 0 1,19-11 0-16,7-11-1 15,34-14 1 1,4-19-9-16,0-15 0 16,-1-25 0-1,-15-15 1-15,-10-5 11 16,-8 16 1-16,-11 4 3 15,0 17 1 1,-11 20 0-16,0 3 0 16,7 29-1-1,0 15 1-15,4 12-8 31,0-1 2-31,0-3-14 0,0-12 2 16,0-17-99 0,0-16-3-16,4-7-28 15,-4-30-8-15</inkml:trace>
  <inkml:trace contextRef="#ctx0" brushRef="#br0" timeOffset="199917.9778">22726 16688 65 0,'11'8'115'16,"7"18"2"-1,1 14-7-15,-1 5-89 0,-3 9 0 16,-7 6-9 0,-8-9 0-16,0-10-4 15,0-15 1 1,0-19-5-1,0-7 0-15,11-25-8 16,7-16 1-16,12-3 5 31,3-4 1-31,8 14 2 0,-4 12 0 16,-4 15-3-1,-14 7 1-15,-12 18-3 16,-7 23 0-16,-14 11 0 31,-17-4 0-31,-5 4-28 0,6-8 1 31,4-23-103-31,18-13-8 0,8-12 19 32</inkml:trace>
  <inkml:trace contextRef="#ctx0" brushRef="#br0" timeOffset="200298.0006">23237 16648 219 0,'0'0'114'16,"0"0"-4"-16,0 4-115 0,-19 17-1 15,-7 20 14 1,-7 11 1-16,-4 10 7 15,18 5 0 1,19-4-5 0,27-27 0-16,17-9-8 15,22-20 2-15,20-7-5 31,6-26 0-31,-7-22 0 0,-18-15 0 16,-19 4 0 0,-26 8 0-16,-22 20 0 15,-14 29 0-15,-27 4 0 31,-8 40 0-31,5 13 0 0,22 11 0 16,22-10 0 0,8-4 0-16,29-16-36 15,11-21 2 1,4-15-97-1,7-15-8-15,-7-36 27 16</inkml:trace>
  <inkml:trace contextRef="#ctx0" brushRef="#br0" timeOffset="200739.0275">23836 16194 148 0,'4'0'119'32,"0"-4"-8"-32,3 4-75 15,5 0 0-15,-9 0-19 16,1 19 0-1,-4 14-13-15,0 8 0 16,-4 6-31 0,-3-3 1-16,-1-6-94 15,5-20-6 1,3-18 11-16</inkml:trace>
  <inkml:trace contextRef="#ctx0" brushRef="#br0" timeOffset="200899.0371">23981 16212 195 0,'0'0'123'0,"0"0"-5"16,0 0-104-16,0 22 0 15,0 4-9 1,0 11 0-16,-11 15-65 16,0 7-2-1,7-4-65-15,4-10-11 16,8-24 69-1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16:52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4792 5521 116 0,'0'-4'105'0,"0"0"-8"16,0-7-69-1,0 8 1 1,4 3-17-16,11 0-1 0,-1 11 4 31,5 7 0-31,7 5 6 0,-4 9 0 16,4-2-6-1,8 14 0 1,-5 4-10-16,-3 0 1 0,3 4-6 31,-2 0 0-31,-5-4 0 0,-4-12 0 31,-3-2 0-31,-4-8 0 16,-4-4 0-16,1-11 0 16,-4 0 0-1,-4-7 0 1,0-4 0-16,4 0 0 15,-4-23 0-15,3-28 0 16,5-27 0 0,6-25 0-16,1-4 0 15,0 0 0 1,-7 14 0-16,-5 27 0 15,1 22-36 1,-4 19 1-16,0 9-96 16,0 9-8-16,0 0 28 15</inkml:trace>
  <inkml:trace contextRef="#ctx0" brushRef="#br0" timeOffset="563.0339">5748 5285 107 0,'0'-15'93'0,"-4"-7"-5"16,4 6-43-1,0-2-1-15,0 7-12 16,0 4-1-16,0 7-24 15,0 0 0 1,-7 36 0-16,-5 17 1 16,-2 28 1-1,-9 7 0-15,5 16-1 16,7 3 1-1,7-7-6-15,4-4 1 16,15-23-4 0,19-21 0-16,6-15 0 15,8-19 0-15,8-10 0 16,-12-8 0-1,-7 0-43-15,-14-4 1 16,-9-7-89 0,-14-8-10-16,0-10 38 15</inkml:trace>
  <inkml:trace contextRef="#ctx0" brushRef="#br0" timeOffset="933.0561">6088 5285 140 0,'0'0'109'0,"0"0"-8"15,0 0-76 1,0 0 0 0,0 18-3-16,0 22 0 15,-7 16 1 1,-1 11 1-1,1 6-15-15,4-11 2 0,3-2-11 32,3-12 0-32,19-15 0 0,12-10 0 15,-1-5 0 1,0-15 0-1,-3-3-19-15,-8 0 1 0,1 0-112 32,-16-18-5-32,-7 3 6 0</inkml:trace>
  <inkml:trace contextRef="#ctx0" brushRef="#br0" timeOffset="1153.0693">5877 5487 203 0,'-4'0'120'16,"4"-4"-5"-16,0 2-96 16,15-3 1-1,22-2-4-15,26 1 2 16,8-3-29-16,-1-2 2 15,1 0-121 1,-19 4-3-16,-8-8-6 16</inkml:trace>
  <inkml:trace contextRef="#ctx0" brushRef="#br0" timeOffset="1436.0864">6404 5008 143 0,'0'-4'107'0,"0"1"-8"15,3-2-71 1,15 5 0 0,12 8 5-16,11 36 0 15,3 23-14 1,-3 29 2-16,-7 18-21 0,-20 12 0 31,-10-5 0-31,-4-10 0 16,0-26-19-1,-15-7 1-15,-3-23-112 16,-5-18-5-1,5-26 6-15</inkml:trace>
  <inkml:trace contextRef="#ctx0" brushRef="#br0" timeOffset="2023.1219">7155 5325 134 0,'-11'0'102'15,"0"0"-6"-15,-1 0-55 16,12 0 1-16,12 0-5 15,40 0 1 1,26 0-28-16,14 0 1 0,5 0-11 31,-5 0 0-31,-18 0 0 16,-19 0 0-16,-10 4-18 15,-15 3 2 1,-8-3-114 0,-15 3-5-16,-7-7 4 15</inkml:trace>
  <inkml:trace contextRef="#ctx0" brushRef="#br0" timeOffset="2223.1339">7215 5532 198 0,'3'0'137'0,"31"4"-7"15,14-4-108-15,22 0 2 16,15 0-24 0,8 0 0-16,-4-11-47 15,-5-1 2 1,-9-2-87-16,-27 2-9 15,-15 1 41 1</inkml:trace>
  <inkml:trace contextRef="#ctx0" brushRef="#br0" timeOffset="2665.1605">8829 4879 215 0,'0'0'119'16,"0"0"-6"-16,0 18-99 15,0 34 1 1,0 29 2-16,4 22 1 16,-4 12-18-1,0 10 0-15,0-22 0 16,0-14 0-16,0-30 0 15,-8-18 0 1,5-23-93 0,-1-18-1-16,0-37-45 15,4-37-11-15</inkml:trace>
  <inkml:trace contextRef="#ctx0" brushRef="#br0" timeOffset="3155.1899">8485 4875 172 0,'0'-8'120'15,"0"-6"-8"1,19-8-78-1,25-4-1-15,22-7-14 0,24-4 2 16,13 15-21 0,1 11 0-16,-4 11 0 15,-7 29 0 1,-24 27 0-1,-28 24 0-15,-26 6 0 16,-22 6 0 0,-42-16 0-1,-24-9 0-15,-13-26 0 16,1-26 0-16,4-15 0 15,33-3 0-15,18-15 0 16,30-5 0 0,26 11 0-1,34 12 0-15,13 12 0 16,5 29 0-1,0 14 0-15,-19 10 0 0,-14 6 0 32,-20-1 0-32,-10-7-34 15,-4-22 1-15,1-15-98 16,-1-26-8-1,-1-11 27-15</inkml:trace>
  <inkml:trace contextRef="#ctx0" brushRef="#br0" timeOffset="3458.2082">9385 5454 232 0,'4'15'133'0,"7"3"-3"0,11 8-123 32,12-11 2-17,2-15-9-15,16-3 0 16,-4-27 0-1,-18-7 0-15,-15-4 0 0,-15 1 0 16,-26 6 0 0,-26 27 0-16,7 7 0 15,4 48 0 1,12 15 0-1,25 11 0-15,4-3 0 16,45-17 0 0,18-17-63-16,26-26 2 0,3-11-73 31,8-33-11-31,-7-22 64 15</inkml:trace>
  <inkml:trace contextRef="#ctx0" brushRef="#br0" timeOffset="4431.2667">11792 4690 156 0,'0'-7'125'16,"0"0"-9"-16,0-5-75 15,0 5-1 1,0 7-24-16,4 0 1 15,18 26-17 1,12 33 0-16,14 26 0 16,7 22 0-1,-3 22 0-15,-4-4 0 16,-7-6 0-1,-8-19 0 1,0-24 0-16,-10-8 0 0,-4-25 0 31,-1-13 0-31,-7-8 0 0,0-7 0 16,-3-8 0-1,-5-3 0 1,-3-4 0-16,0 0 0 16,0 0 0-1,0 0 0 1,0 0 0-16,0 0 0 0,0 0 0 15,7-22 0 1,12-30 0-16,14-25 0 16,8-41 0-1,7-37 0-15,8-15 0 16,-12-4 0-16,-3 19 0 31,-15 33 0-31,0 34 0 0,-19 29 0 16,-3 22 0-1,-1 12 0-15,-3 13-44 16,0 12 1-1,0 0-89 1,0 0-9-16,-7 0 40 16</inkml:trace>
  <inkml:trace contextRef="#ctx0" brushRef="#br0" timeOffset="4691.2823">12292 4495 197 0,'-7'0'134'16,"3"0"-7"-16,4 0-105 16,11-7 1-1,38-16-20 1,24-6 2-16,20-4-5 15,0-1 0 1,-12 13-69-16,-29 9 0 0,-23 9-65 31,-29 3-14-31,-29 0 77 16</inkml:trace>
  <inkml:trace contextRef="#ctx0" brushRef="#br0" timeOffset="5111.3075">11577 4694 158 0,'-7'0'125'0,"7"0"-9"15,0 0-77 1,34-7 1-16,36-12-24 16,15-3 1-1,8 0-77-15,-12 4 2 16,-14 6-76-16,-30 5-10 15,-19-11 60 1</inkml:trace>
  <inkml:trace contextRef="#ctx0" brushRef="#br0" timeOffset="6164.3708">10966 4067 192 0,'15'0'123'0,"4"-18"-5"0,6-5-93 31,-17-6 0-31,-8-4-12 0,-15-8 2 15,-30-3-15 1,-21-1 0 0,-4 8 0-16,-1 0 0 15,5 4 0 1,6 11 0-1,24 7 0-15,5 11 0 0,17 4 0 16,10 45 0 0,4 36 0-16,0 30 0 15,22 40 0 1,8 27 0-1,-8 32 0-15,-7 7 0 0,-4 12 0 32,-4-7 0-32,-7-9 0 0,0-9 0 15,-18-21 0 1,7-12 0-1,-4-23 0-15,1-19 0 0,2-30 0 32,1-6 0-32,0-31 0 0,3 1 0 31,5-26 0-31,3-11 0 15,0-12 0 1,0-6 0-16,0-4 0 16,22-4 0-16,22 0 0 15,23-12 0 1,14-6 0-16,8 4 0 15,11 3 0 1,4 7 0-16,11 0-130 16,-7 0-4-1,-8-10-13-15</inkml:trace>
  <inkml:trace contextRef="#ctx0" brushRef="#br0" timeOffset="6977.4197">13277 4975 85 0,'-11'0'104'0,"-3"0"-7"16,-1 0-27 0,-4 21 0-16,4 13-31 15,15 14 1 1,0-8-38-16,26-10 2 15,34-19-4 1,6-11 0-16,12-22 0 16,-11-22 0-1,-26-1 0-15,-34-17 0 16,-11-1-6-16,-51 3 2 31,-16 28 4-31,-10 32 0 0,-12 22 4 31,15 52 2-31,26 36-6 0,38 12 0 16,14 7 0-1,59-14 0 1,26-31 0-16,19-28 0 16,7-34-73-1,4-18-3-15,-19-15-58 0,-18-45-14 16,-12-25 82-1</inkml:trace>
  <inkml:trace contextRef="#ctx0" brushRef="#br0" timeOffset="7530.453">14248 4063 149 0,'-4'0'90'0,"4"0"-5"16,0 0-77-1,11 0 0 1,11 22 23-16,11 19 1 0,1 11 3 16,-4 3 1-1,-8 0-18-15,-18-14 1 16,-4-12-19-1,-23-6 0 1,-17-13 0-16,-8-6 0 0,-8-4 0 31,4-11 0-31,-7-22-116 0,7-11-2 16,11-19-26-1</inkml:trace>
  <inkml:trace contextRef="#ctx0" brushRef="#br0" timeOffset="7670.4614">14096 3746 242 0,'0'-11'129'0,"0"-4"-5"16,0-7-172 0,0-1 1-16,0 5-81 15,0 14-10 1,4 4 45-16</inkml:trace>
  <inkml:trace contextRef="#ctx0" brushRef="#br0" timeOffset="8150.4902">14407 3830 154 0,'3'0'108'15,"-3"4"-8"1,4 4-67-16,4 10-2 15,-1 11 0 1,5 12 0-16,-2 18-20 16,16-3 1-1,0-5-12-15,12-18 0 16,2-15 0-1,-3-18 0-15,-4-3 0 16,-7-26 0-16,-10-8 0 16,-6 8 0-1,-3 6 0-15,-7 9 0 16,4 14 0-1,4 4 0-15,11 25 0 32,2 0 0-32,13-3 0 0,3-22 0 15,0-4 0 1,-11-30 0-16,-12-14 0 15,-14-12 0-15,-3-3 0 32,-27 4 0-32,12 11-65 0,3 4 2 15,4 17-71 1,11 9-13-16,8 10 70 15</inkml:trace>
  <inkml:trace contextRef="#ctx0" brushRef="#br0" timeOffset="8523.5127">15207 3602 167 0,'3'-4'131'0,"1"-10"-10"0,4 6-96 15,-8 4 1 1,0 4-17-16,0 15 1 15,-12 45 0 1,-2 17 2 0,-1 15-12-16,15-7 0 0,4-4 0 31,29-26 0-31,8-18 0 0,10-15 0 15,-13-7 0 1,-9-11 0 0,-6-4-12-16,-20 0 1 15,1-4-119 1,-4-29-4-16,-4-4-2 0</inkml:trace>
  <inkml:trace contextRef="#ctx0" brushRef="#br0" timeOffset="8703.5235">14989 3701 228 0,'0'-3'129'0,"14"-5"-3"0,27 1-119 32,37-5 1-32,18-2-58 0,15 4 1 15,-3-9-82 1,-23 7-11-1,-7-2 53-15</inkml:trace>
  <inkml:trace contextRef="#ctx0" brushRef="#br0" timeOffset="9546.5742">15948 3225 211 0,'0'-7'122'15,"0"-4"-6"-15,0-4-100 16,14-10 1 0,31-1-3-16,25-8 1 15,12-4-15-15,-12 13 0 16,-10 7 0-1,-27 3 0-15,-7 11 0 16,-8 4 0 0,-7 30 0-16,1 22 0 15,-1 30 0 1,-8 35 0-16,8 24 0 15,1 17 0-15,-12 23 0 16,0 11 0 0,3-5 0-1,-3-1 0-15,4-9 0 16,-4-8 0-16,0-14 0 31,-19-14 0-31,12-30 0 0,3-12 0 16,4-22 0-1,0-14 0-15,0 0 0 16,0-15 0-1,19-3 0-15,0-1 0 16,-9-8 0 0,5 1 0-16,0 0 0 15,0 0 0 1,3 0 0-16,-6-4 0 15,3-7 0-15,-12 3 0 16,1-6 0 0,-4-2 0-16,0-5 0 15,0-6 0 1,-11 2 0-16,-27-5 0 15,-24 8 0 1,-31 4 0-16,-18 10 0 16,-12 4 0-16,13 4-130 15,6-4-4 1,11-11-13-1</inkml:trace>
  <inkml:trace contextRef="#ctx0" brushRef="#br0" timeOffset="10829.6513">5422 9510 118 0,'0'-4'115'16,"0"-3"-8"-16,-11-1-74 16,0 8 1-1,-8 0-20-15,8 27 1 16,-4 17 9-1,12 26 0-15,3 1-11 32,11-2 1-32,14-9-14 0,23-17 0 15,8-13 0 1,-4-19 0-16,0-11-24 15,-8-3 2-15,-3-27-108 32,-26-21-7-32,-15-23 13 0</inkml:trace>
  <inkml:trace contextRef="#ctx0" brushRef="#br0" timeOffset="10969.6597">5377 9270 247 0,'-4'-4'134'32,"-6"-2"-4"-32,-1-9-134 0,11-1 1 15,0 2-103 1,11-1-4-16,14 0-29 15,16 5-10 1</inkml:trace>
  <inkml:trace contextRef="#ctx0" brushRef="#br0" timeOffset="11442.6882">6070 9211 90 0,'0'-11'95'31,"0"-7"-6"-31,0-4-36 15,0-4-2-15,-11 14-18 16,-8 6 0 0,4 6-15-16,-3 29 0 15,-4 45-3 1,3 26 1-16,8 21-16 15,11-2 0-15,11-2 0 16,23-21 0-16,3-26 0 16,7-18 0-1,-3-22-52 1,0-23 1-16,0-7-82 15,-8-26-9 1,-7-29 50 0</inkml:trace>
  <inkml:trace contextRef="#ctx0" brushRef="#br0" timeOffset="11722.705">6440 9171 165 0,'0'0'101'15,"0"0"-7"1,-11 14-76-16,0 28 0 0,0 24 19 31,8 15 0-31,6 14-17 16,-3-5 1-16,22-2-21 15,8-26 0 1,7-6 0-16,0-27 0 0,3-14 0 31,-6-15 0-31,-1 0-100 16,-7-11-1-16,-7-18-39 15,-19-19-11 1</inkml:trace>
  <inkml:trace contextRef="#ctx0" brushRef="#br0" timeOffset="11862.7134">6315 9448 180 0,'0'-4'103'15,"7"0"-7"1,30 0-95-1,26-7 2-15,15 0-23 16,7-11 3 0,3 7-87-16,-17-4-9 15,-15-5 22 1</inkml:trace>
  <inkml:trace contextRef="#ctx0" brushRef="#br0" timeOffset="12092.7272">6681 9012 144 0,'0'-7'80'16,"34"3"-3"-16,21 0-79 15,30 4 1 1,4 26 33-16,-4 30 0 16,-18 21 6-16,-23 27-2 15,-29 6-17 1,-15 7 0-16,-22-6-28 15,-11-14 0 1,-1-23-114-16,8-26-7 16,7-23 3-1</inkml:trace>
  <inkml:trace contextRef="#ctx0" brushRef="#br0" timeOffset="12635.7599">8133 9149 148 0,'-8'0'116'0,"4"0"-9"16,4 0-64-1,8 0-1-15,29 7-18 16,26-3 1 0,19 0-23-1,3-4 2-15,4 3-4 16,-18 1 0-1,-13-4-44-15,-13 0 2 0,-12 0-90 16,-21 0-9 0,-12 0 39-1</inkml:trace>
  <inkml:trace contextRef="#ctx0" brushRef="#br0" timeOffset="12795.7695">8204 9389 185 0,'0'0'138'0,"10"0"-8"0,28 0-102 16,35 0 2-1,9-4-30 1,22-11 0-16,-4 0-130 16,-7 8-4-1,-16-1-13-15</inkml:trace>
  <inkml:trace contextRef="#ctx0" brushRef="#br0" timeOffset="13205.7941">9752 8776 211 0,'0'0'121'15,"0"0"-6"1,0 0-99-16,0 37 1 16,4 26-2-1,6 29 1-15,1 19-16 16,1 6 0-16,-9-9 0 15,5-20 0 1,-4-25 0-16,3-31 0 16,4-24-130-1,0-8-4-15,4-44-13 16</inkml:trace>
  <inkml:trace contextRef="#ctx0" brushRef="#br0" timeOffset="13608.8184">9585 8787 108 0,'-4'-7'94'16,"4"-5"-6"-16,0-9-42 16,15-9-1-16,33 8 2 15,30-4 0-15,22 4-30 16,0 15 2-1,-4 7-19 1,-22 25 0-16,-26 20 0 16,-36 10 0-1,-12 11 0-15,-52-14 0 16,-23-8 0-1,-17-18 0-15,-1-15 0 16,15-11 0-16,16 0 0 16,35 0 0-1,27 4 0-15,31 15 0 16,35 17 0-1,30 5 0-15,8 11 0 16,-22 7 0 0,-12-1 0-16,-15-6 0 15,-18-7-130 1,-11-9-4-16,-7-21-13 15</inkml:trace>
  <inkml:trace contextRef="#ctx0" brushRef="#br0" timeOffset="13928.8376">10370 9256 213 0,'0'0'122'15,"0"4"-6"1,0-1-101-16,19-3 1 16,17 0-2-16,20-7 1 15,0-20-15 1,-8-2 0-16,-15-7 0 15,-26-2 0 1,-7 12 0-16,-33 12 0 16,-22 14 0-1,-9 14 0 1,5 20 0-16,18 25 0 15,23 0 0 1,18-4 0-16,34-4 0 0,25-17 0 16,11-22-103-1,8-12-1 1,-1 0-37-16,-6-15-10 15</inkml:trace>
  <inkml:trace contextRef="#ctx0" brushRef="#br0" timeOffset="15122.9094">11862 8078 84 0,'4'-3'120'16,"-4"-5"-10"-16,0-7-45 15,0 5 0-15,0-10-41 16,-22 2 1 0,-18-4-18-16,-9 0 0 15,-10 4-6 1,-8 7 2-16,-7 3-3 15,4 5 0 1,14 3 0-16,16 0 0 16,10 14 0-16,15 9 0 15,15 10 0 1,0 11 0-16,8 19 0 15,10 18 0 1,-3 8 0-16,4 22 0 16,-5 10 0-1,-3 8 0-15,1 15 0 16,-12 4 0-1,0-4 0-15,-12-12 0 16,-6-9 0-16,-1-21 0 16,4-13 0-1,0-15 0-15,5-15 0 16,6-7 0-1,0-12 0-15,1-6 0 16,-1-9 0 0,0-10 0-16,0 8 0 15,4-17 0 1,0-2 0-1,0 0 0-15,23-4 0 0,36 0 0 16,34 0 0 0,32-8 0-16,12 2 0 15,7 6 0 1,-17 0 0-1,-16 3 0-15,-15 4-112 16,-22-3-2-16,-18-4-29 16</inkml:trace>
  <inkml:trace contextRef="#ctx0" brushRef="#br0" timeOffset="16328.982">12992 8636 1 0,'0'-8'64'0,"0"-10"2"15,0-5 9-15,0 2-2 16,-3-2-10 0,-1 1 0-16,4 3-23 31,0 10 0-31,0 9-28 0,0 0 2 15,7 36-14 1,4 26 0-16,15 34 0 16,-7 19 0-1,7 7 0 1,-4-1 0-16,-4-25 0 0,-3-14 0 15,-7-31 0 1,-1-18 0-16,1-18 0 16,-5-15 0-1,1-15-130 1,-4-29-4-16,0-19-13 15</inkml:trace>
  <inkml:trace contextRef="#ctx0" brushRef="#br0" timeOffset="16618.9994">12518 8562 201 0,'-4'0'136'16,"4"0"-6"-16,30-4-109 15,55-7 2 1,38-15-23-16,50-14 0 16,20-15 0-1,-4 2 0-15,-7 6 0 16,-57 10 0-1,-36 10-72 1,-51 24 1-16,-38 3-64 0,-34 19-13 16,-29 14 80-1</inkml:trace>
  <inkml:trace contextRef="#ctx0" brushRef="#br0" timeOffset="16859.0138">12666 9322 238 0,'11'8'133'0,"30"2"-4"0,26-2-124 31,55-8 1-31,19-8-6 0,29-21 0 15,-3-1 0 1,-30-6 0-16,-22 14-117 16,-49 7-4-1,-44 11-23 1</inkml:trace>
  <inkml:trace contextRef="#ctx0" brushRef="#br0" timeOffset="17199.0342">12722 9241 233 0,'-8'4'133'0,"-10"11"-3"0,-8 18-123 15,-3 11 1 1,-5 8-8 0,4-1 0-16,12-4-55 15,7-13 1 1,7-19-79-16,4-15-10 0,4-15 54 31</inkml:trace>
  <inkml:trace contextRef="#ctx0" brushRef="#br0" timeOffset="17562.0561">12603 8315 222 0,'0'-8'132'0,"0"4"-4"15,-14 4-117 1,-16 15 1-16,-4 26-10 15,1 14 2 1,3 12-15-16,16-1 2 16,7-3-110-1,7-8-4-15,14-22-13 16</inkml:trace>
  <inkml:trace contextRef="#ctx0" brushRef="#br0" timeOffset="17912.0771">13677 8130 159 0,'0'0'126'0,"0"12"-8"16,-7 17-93 0,-15 15 1-16,-4 12-79 15,7 14-1 1,1 11-66-1,7 8-13-15,7-1 61 16</inkml:trace>
  <inkml:trace contextRef="#ctx0" brushRef="#br0" timeOffset="18232.0963">13670 9164 247 0,'0'-8'122'0,"-4"-3"-6"0,-7 3-123 32,-3 8 1-32,2 19 11 15,-3 25 1-15,4 22-87 16,0 12-2-1,-7-4-48-15,14-5-12 0,4-23 98 32</inkml:trace>
  <inkml:trace contextRef="#ctx0" brushRef="#br0" timeOffset="18966.1405">14214 8757 114 0,'-7'0'108'0,"0"0"-6"0,3 4-56 32,4 15 1-32,22-4-14 15,26-4 0-15,8-11-20 16,15 0 2-1,-2-19-15-15,-13-7 0 0,-12-11-8 32,-29 11 2-32,-15-3-15 15,-33 3 1 1,-18 7 2-16,-20 19 0 15,-7 12 23-15,-7 47 1 16,3 37 17 0,31 18 1-16,17 19-9 15,34-4 0 1,18-22-14-16,42-33 1 15,29-37-2 1,4-26 0-16,3-11-130 16,0-15-4-1,-14-29-13-15</inkml:trace>
  <inkml:trace contextRef="#ctx0" brushRef="#br0" timeOffset="19479.1714">15029 8142 71 0,'0'0'72'0,"0"0"-3"0,-7 0-38 31,3 9 0-31,4 22 12 0,8 5 0 16,3 8-4-1,7 1 0-15,-11-4-14 16,-3-5 1-1,-4-9-16-15,-7-9 2 16,-23-15-12 0,-10-3 0-16,-12-14 0 15,-4-16 0 1,12-6 0-16,3-5 0 15,15-3-130-15,18-5-4 16,8-2-13 0</inkml:trace>
  <inkml:trace contextRef="#ctx0" brushRef="#br0" timeOffset="19619.1798">14900 7782 219 0,'0'0'107'16,"0"-6"-5"-1,0-9-220-15,0 4-6 16,0 4 6-16</inkml:trace>
  <inkml:trace contextRef="#ctx0" brushRef="#br0" timeOffset="20069.2068">15244 7957 163 0,'0'0'123'15,"0"18"-7"1,0 11-88-16,0 9 1 16,11 17-13-1,27-10 0 1,-2-13-7-16,20-17 2 0,7-15-11 15,-11-15 0 1,-11-17 0-16,-12-6 0 16,-14 1 0-1,-11 12 0 1,-4 21 0-16,0 4 0 0,-4 29 0 31,4 19 0-31,18-12 0 0,20-1 0 16,14-24 0-1,-16-11 0 1,-10-8 0-16,-11-25 0 15,-11-8 0 1,-4-7 0-16,0 0-22 16,-4 4 1-1,-7 3-109-15,7 0-6 16,4 12 10-1</inkml:trace>
  <inkml:trace contextRef="#ctx0" brushRef="#br0" timeOffset="20392.2263">16170 7702 169 0,'0'0'111'16,"-11"0"-7"-16,-4 4-84 15,-3 25 1-15,-1 18 6 16,5 20 1 0,2 11-13-16,8-4 1 15,4-4-16 1,4-8 0-16,22-21 0 15,15-15 0 1,0-15 0-16,14-11 0 16,-3 0-22-1,-15 0 1-15,-11-18-109 16,-19-8-6-1,-7-11 10-15</inkml:trace>
  <inkml:trace contextRef="#ctx0" brushRef="#br0" timeOffset="20552.2359">15948 7887 239 0,'3'0'133'0,"39"0"-4"16,9 0-125 0,27 0 2-16,14 3-44 15,12-3 1 1,-12 3-94-16,-9-3-9 15,-25 0 32-15</inkml:trace>
  <inkml:trace contextRef="#ctx0" brushRef="#br0" timeOffset="21232.2767">16703 7503 216 0,'0'-8'135'0,"15"1"-5"31,15-1-116-31,3 5 2 0,4 3-16 32,-4 0 0-32,-7 3 0 0,-4 20 0 15,1 10 0 1,-12 15 0-1,-3 21 0-15,-5 13 0 0,-3 25 0 32,0 11 0-32,0 11 0 0,0 0 0 15,0-3 0 1,0-8 0-1,0-3 0-15,11-12 0 0,12-3 0 32,-5-12 0-32,4 1 0 0,-3-8 0 15,-1-3 0 1,-3-9 0-1,-4 2 0-15,1-8 0 16,-2-1 0 0,5-10 0-1,8-4 0-15,-2-4 0 0,2-7 0 16,3-1 0-1,-4-5 0-15,0-6 0 16,-3-3 0 0,-19-3 0-1,-15 3 0-15,-70 11 0 16,-45 7 0-1,-40 2 0-15,-15-2-16 16,6 4 1 0,20-18-115-16,22-15-5 15,37-11 3-15</inkml:trace>
  <inkml:trace contextRef="#ctx0" brushRef="#br0" timeOffset="90357.1385">14362 12138 35 0,'-3'0'53'0,"-8"-4"1"0,-11 0-37 16,3 4 2-1,-3 0-9 1,3 0 0-16,12 0-4 15,3 0 1 1,4 0 13-16,34 0 1 0,25 0 4 31,48-2 0-31,34-21-15 16,22 1 1-16,7-1-8 15,-14 1 1 1,-19 7 0-16,-22 1 1 16,-11 6-14-1,-27 5 0-15,-14 3-82 16,-15 0-6-1,-18 0 7-15</inkml:trace>
  <inkml:trace contextRef="#ctx0" brushRef="#br0" timeOffset="90890.1547">15537 12145 46 0,'0'-7'61'0,"0"-7"-3"16,4-1-25-1,-1 0 0-15,-3-4-4 16,4 12 1 0,-4 3-17-16,7 0-1 15,-3 0-8 1,-4 4 1-16,0 0-6 15,0 0 0-15,0 12 4 16,0 21 1 0,3 18 4-16,16 23 0 15,3 15-3 1,-3 7 1-16,-8-4 0 15,-3-7 1 1,-8-8-1 0,0-17 0-16,3-16-41 0,-3-14 0 15,0-19-70 1,0-11-7-16,-3 0 40 15</inkml:trace>
  <inkml:trace contextRef="#ctx0" brushRef="#br0" timeOffset="91260.1658">15307 12891 107 0,'-4'0'94'0,"4"0"-6"32,26 0-61-32,52 0 0 0,33-7-13 31,30-13 2-31,3-1-13 15,1-2 0-15,-27 5-16 16,-22 7 2 0,-25 4-70-16,-34 3-5 0,-26 4-13 31</inkml:trace>
  <inkml:trace contextRef="#ctx0" brushRef="#br0" timeOffset="91623.1769">15370 13175 148 0,'0'0'105'0,"0"0"-7"16,30 0-73 0,47 0 1-16,31-4-10 15,25-10 0 1,15-1-32-16,-7 4 0 0,-4-1-98 31,-22 6-7-31,-19-9 12 16</inkml:trace>
  <inkml:trace contextRef="#ctx0" brushRef="#br0" timeOffset="92253.1958">15774 13237 76 0,'0'-4'86'15,"0"-2"-4"-15,0-2-47 16,0 4-2-1,0 1-20-15,0 3 0 16,0 0-12 0,-4 0 1-16,-7 7 13 15,11 23 1-15,0 18 10 16,0 14-1-1,15 12-12-15,0 15 1 16,-1 0-12 0,-10 6 1-16,-1-17-3 15,5-11 0 1,0-20-74-16,-5-5-1 31,1-14-50-31,-4-17-8 0,-7-11 85 16</inkml:trace>
  <inkml:trace contextRef="#ctx0" brushRef="#br0" timeOffset="93699.2396">15800 14006 37 0,'-7'0'70'0,"-1"0"-3"0,-7 0-19 31,7 0-2-31,5 0-22 16,-1 0-1-16,0 0-13 16,4 0-1-1,4 0 3 1,18 3 0-16,4 12-7 15,0-1 1-15,-7 5-4 16,3-3 0-16,-3-7 1 16,-8 0 0-1,-1-6-1 1,-6 4 1-16,-4-3-2 15,4-1 1 1,-4 5 1-16,0-4 0 0,-4 3-1 16,-10 4 0-1,-1 0-2 1,-4 4 0-16,-6 3-1 15,-9 4 1 1,8 1-2-16,4-4 0 16,7-1-2-1,15-7 0-15,0-4 8 16,7 1 1-1,12-5 2-15,7 5 1 16,4-5-7-16,3 2 0 16,1 1 0-1,-13-6 0-15,-2 4-1 16,-8-4 1-1,-7 4 1-15,-1 0 0 16,-3 2 0 0,0 6 0-16,-7 3-3 15,-15 3 0 1,3 8 0-16,-10 4 1 15,-4-1 0-15,-1-3 0 16,8-8 0 0,15-3 0-16,11-7 3 15,4-1 0 1,25-7 0-16,9 0 1 15,2 0-2 1,-11 0 1-16,-2-4-3 16,-5 1 2-16,-11 3-2 15,4 0 1 1,-15 7 1-16,0 15 0 15,-11 4-2 1,-1 4 1 0,-2-1 1-16,10 5 1 15,4-13 1-15,0 5 0 31,15-7-2-31,-4-1 0 0,8-4-2 16,-1 5 1 0,-3 14 2-16,7 8 1 15,-4 14 1 1,-3 4 0-1,-7 7 3-15,-4-10 1 0,0-15-2 32,-4-5 1-32,0-13-8 0,0-16 0 15,0 1 0 1,-16-5 0-16,-6 1 0 15,-30 7 0 1,-22 0 0-16,-52 4 0 16,-22 10-35-1,-41 5 1-15,-26 7-97 16,8 7-8-16,4 1 28 15</inkml:trace>
  <inkml:trace contextRef="#ctx0" brushRef="#br0" timeOffset="96495.3239">18529 11640 75 0,'0'3'74'0,"18"8"-2"15,31-3-54 1,44-4-1-16,32-4-7 15,42 0-1 1,26-12-20 0,3-10 0-16,-4-7-70 0,-10 3-3 31,-23-4 14-31</inkml:trace>
  <inkml:trace contextRef="#ctx0" brushRef="#br0" timeOffset="97098.3422">19947 11617 17 0,'0'-3'32'16,"0"-8"-8"-16,0 0-1 15,0 4-1 1,-14-1 0-1,-1 1-6-15,0-1 1 16,1 1-11-16,3 3 1 16,-8 4-5-16,15-4 0 15,-4 4 8 1,1 0 0-1,7 0 14-15,-3 4 1 16,3 22 5 0,0 33-1-16,0 15-13 15,10 18 0 1,6 8-13-16,2 3 1 15,0-14-23-15,-3-4-1 16,4-26-77 0,-8-15-7-16,-4-30 19 15</inkml:trace>
  <inkml:trace contextRef="#ctx0" brushRef="#br0" timeOffset="97488.3539">19444 12304 89 0,'-11'0'87'0,"11"0"-6"16,0 7-55-1,52 4 0-15,41-7-9 16,43-4-1 0,28-4-27-1,2-18-1-15,-7 0-14 16,-22 3 1-16,-33 9-12 15,-34 2-1-15,-29 5-38 16,-33-1 0 0,-12 4 35-1</inkml:trace>
  <inkml:trace contextRef="#ctx0" brushRef="#br0" timeOffset="97891.3662">19422 12267 123 0,'-4'0'83'16,"4"0"-3"-16,-4 0-71 15,4 18-1 1,4 16 14-16,11 10-1 15,14 15 2 1,-6 26 1-16,-1 3-8 16,-7 8 1-16,-4-3-9 15,0-4 0 1,-8-19-22-1,9-4 1-15,3-26-80 16,7-21-4-16,15-19-14 31,8-30-3-31</inkml:trace>
  <inkml:trace contextRef="#ctx0" brushRef="#br0" timeOffset="98437.383">20263 12253 138 0,'0'-4'95'15,"0"4"-6"-15,0 0-78 0,0 4 1 31,15 39 1-31,14 17 2 0,4 21-7 16,8 4 2 0,0 3 4-1,-8-7 0-15,-3 1 3 16,-8-5 0-1,-3-3-7 1,-8-11 0-16,-4-12-5 16,-4-10 0-16,1-7-2 15,-4-21 0-15,4-1-1 16,0-5 1-1,-4-3-3 1,4 0 1-16,-1 3-2 16,-3 1 1-1,0-1-1-15,0 4 1 0,0 0 2 16,-3-4 0-1,-16 1 1 1,-18-8 0-16,-23 0-2 16,-36-11 0-1,-29-7-3-15,-35-5 1 0,-10 8-3 31,14 1 0-31,34 2-82 16,48 6-3-16,52-6-44 16,29-2-11-1,42-9 102-15</inkml:trace>
  <inkml:trace contextRef="#ctx0" brushRef="#br0" timeOffset="99059.4018">19678 12665 97 0,'-8'-3'90'16,"4"0"-5"-16,-3-1-58 15,7 0 0 1,15-3-9 0,25-1 0-16,12 0-11 15,4 5-1 1,-12 3-8-1,-3 0 1-15,-18 3 1 0,-20 16 0 32,-3 7 2-32,-7 0 1 0,-23 8 0 15,-11 6 1 1,8 4 3-1,7-7 1-15,8 0 11 16,18-11 1 0,11-8-5-16,30 1 2 0,18-15-18 31,-1-4 1-31,-2 0-19 15,-8 0 0-15,-10-15-35 16,-16 0 0 0,-15 4-55-16,-7-8-8 0,-4-3 43 31</inkml:trace>
  <inkml:trace contextRef="#ctx0" brushRef="#br0" timeOffset="99259.4078">19755 12828 174 0,'0'0'115'15,"11"0"-7"-15,19-8-98 16,11-6 1 0,3 3-54-1,1 7 1-15,-8 4-71 16,-19 0-10-1,0 0 49-15</inkml:trace>
  <inkml:trace contextRef="#ctx0" brushRef="#br0" timeOffset="99449.4135">20181 12806 196 0,'11'11'119'15,"4"11"-5"1,15 15-112-16,-12 11 1 15,1 12-49 1,-8-2-2-16,-4-10-65 16,-7 7-12-16,0-14 48 15</inkml:trace>
  <inkml:trace contextRef="#ctx0" brushRef="#br0" timeOffset="99952.4288">19978 13242 141 0,'0'-5'116'15,"0"1"-8"-15,0 1-84 16,0 3-1-1,7 19-22 1,7 25 1-16,-2 18-3 0,-1 16 1 16,4 11-30-1,-1-9-2-15,1 13-76 16,0-22-9-1,-7-2 27 1</inkml:trace>
  <inkml:trace contextRef="#ctx0" brushRef="#br0" timeOffset="100483.4448">19844 13858 137 0,'-7'0'95'0,"3"-4"-6"15,4 1-80 1,22-1 1-16,49-1-2 16,50-2 0-16,46 1-100 15,15-6-7 1,-8-3-9-16</inkml:trace>
  <inkml:trace contextRef="#ctx0" brushRef="#br0" timeOffset="100995.4603">19799 13895 82 0,'0'-8'110'16,"0"-3"-7"-16,0 3-58 15,0 2 2 1,0 6-39-16,12 6 1 16,3 39-5-1,-1 21 1-15,-7 16-1 16,-3 18 1-1,-4-5-20-15,4-3 0 16,4-21-96 0,18-23-7-16,-4-30 11 15</inkml:trace>
  <inkml:trace contextRef="#ctx0" brushRef="#br0" timeOffset="101628.4795">20299 13972 121 0,'0'0'94'16,"0"-8"-4"-16,12-3-74 0,24-7 0 15,20 4-14 1,11 2 1 0,0 5-7-16,-8 0 1 15,-8 3 7 1,-20 4 0-1,-10 0 8-15,-13 0 2 0,-8 18-6 32,0 13 1-32,-15 8-8 0,1 17 1 15,2 29 1 1,5 11 0-1,7 7 7-15,0-3 0 0,4-4 13 32,7-19-1-32,4-7-3 0,-5-15 1 31,-2-14-15-31,-4-11 2 15,-4-15-7-15,0-15 0 16,-22 0 0 0,-27-19 0-16,-25-18 0 0,-22-4 0 31,-19 13 0-31,-3 1 0 15,7 9-25-15,22 3 2 16,22 4-107 0,30 0-7-16,22 0 14 15</inkml:trace>
  <inkml:trace contextRef="#ctx0" brushRef="#br0" timeOffset="102058.4924">19833 14430 67 0,'-3'0'68'15,"-1"0"-1"1,0 0-35-16,4 10 1 16,-4 9 8-1,4 11 0-15,0-1-5 16,15-6-1-1,7 3-12-15,22-8 1 16,8-11-28-16,11-3 0 16,8-4-64-1,-16 0-2-15,-3 0-49 16,-14 0-9-1,-9-11 65-15</inkml:trace>
  <inkml:trace contextRef="#ctx0" brushRef="#br0" timeOffset="102561.5077">19985 14190 117 0,'0'0'95'0,"0"0"-6"16,11-8-68-1,19-3-1 1,7 1-12-16,11 2 0 0,-12 8-10 31,2 0 1-31,-16 8 3 0,-3 13 0 16,-12 13 8-1,-7-1-1-15,0 0-1 16,0 4-1 0,0-11-3-16,0-4 0 15,0-3 3 1,4-1 0-16,14-3-21 15,5-4 1 1,2-1-86-16,-2 2-4 16,-2-12-2-1</inkml:trace>
  <inkml:trace contextRef="#ctx0" brushRef="#br0" timeOffset="102723.5127">20114 14363 176 0,'0'0'107'0,"19"0"-6"16,22-11-201 0,15 4-5-16,3-5-10 15</inkml:trace>
  <inkml:trace contextRef="#ctx0" brushRef="#br0" timeOffset="103123.5247">20399 14337 147 0,'-3'0'108'0,"3"0"-8"16,0 0-78-1,0 0 0-15,7 0-17 16,12 0 1 0,-1 0-10-1,-7 8 0-15,-3 7 3 0,-4 3 0 31,-4 4 5-31,0-3 1 0,7-4-9 16,12-5 1 0,10-6-106-1,8-4-5-15,4 0-1 16</inkml:trace>
  <inkml:trace contextRef="#ctx0" brushRef="#br0" timeOffset="103816.5457">20244 14699 59 0,'0'-3'81'16,"0"-9"-2"-16,-4 2-38 15,4-2 1 1,0 9-17-16,0-1 0 16,0 4-16-16,0 0 2 15,0 15-3 1,0 14 1-16,4 19-2 15,7 8 0 1,0-1-1-16,4 1 0 16,-4 6 10-1,0-7 1-15,8-3 2 16,-4-8 0-1,-8-7-11-15,-4-11 1 16,-3-7-7 0,0-8 1-16,-21 3-2 15,-46-10 1 1,-48-4-12-16,-70 0 2 15,-75 22-37-15,-69 19 1 16,-52 25-80 0,-16 26-9-16,-6 1 34 15</inkml:trace>
  <inkml:trace contextRef="#ctx0" brushRef="#br0" timeOffset="108178.6781">16493 12282 45 0,'0'-4'83'15,"3"1"-4"1,0-9-32-1,-3 8-2-15,8 4-30 16,-1 0 1 0,1 26-8-16,7 11 1 0,-4 11 6 31,3-3 1-31,-2 3 2 15,-1-12-1-15,-3-10-4 16,-5-7 1 0,0-12-9-16,1 4 0 15,0-7-1 1,-1-4 0-16,1 0 5 15,4 0 1 1,3-11-1-16,4-19 0 16,3-17-4-16,9-20 0 15,-6-7-3 1,-2 4-1-16,-4 11-12 15,-1 11 1 1,1 16-87-16,1 1-4 16,1 9-29-1,2 3-9-15</inkml:trace>
  <inkml:trace contextRef="#ctx0" brushRef="#br0" timeOffset="108438.6859">16637 12128 171 0,'0'0'106'0,"11"-12"-8"16,30-14-112 0,29-8 1-1,12-3-86-15,-13 1-9 16,-1-1 11-16</inkml:trace>
  <inkml:trace contextRef="#ctx0" brushRef="#br0" timeOffset="108761.6958">16174 12330 147 0,'15'0'98'0,"29"-15"-5"15,19-11-180 1,11-10-7-1,7-12-11-15</inkml:trace>
  <inkml:trace contextRef="#ctx0" brushRef="#br0" timeOffset="109591.7207">16996 12644 51 0,'0'-4'77'15,"0"-4"-3"1,0 4-52-16,0 4 1 15,0 0-10 1,3 12 0-16,9 17 7 16,3 20 0-16,0 6-9 15,-1 4-1 1,1 3-5-16,0-13 1 15,-4-8-16 1,-8-16 1-16,1-18-85 16,-4-7-7-1,0-26 9-15</inkml:trace>
  <inkml:trace contextRef="#ctx0" brushRef="#br0" timeOffset="109764.7261">16814 12659 143 0,'-4'0'102'15,"4"0"-7"-15,4-15-85 16,37-11 1 0,26-8-39-16,14-10-1 15,5 7-71 1,-9 8-8-16,-10 6 35 15</inkml:trace>
  <inkml:trace contextRef="#ctx0" brushRef="#br0" timeOffset="110024.7339">16751 13142 144 0,'-10'0'113'0,"6"0"-8"16,4-4-80-1,40-21-1 1,34-20-73-16,30-10 2 15,7-4-67 1,-7 3-10 0,-8 1 60-16</inkml:trace>
  <inkml:trace contextRef="#ctx0" brushRef="#br0" timeOffset="110404.7453">16733 12964 142 0,'0'4'92'0,"0"15"-5"16,-4 10-87-16,-15 4 1 16,2 8-31-16,-2 3 0 15,4-7-62 1,15-11-4-1,0-19 33-15</inkml:trace>
  <inkml:trace contextRef="#ctx0" brushRef="#br0" timeOffset="110727.7552">16793 12517 83 0,'-4'0'68'0,"0"0"0"15,0 0-74 1,-3 0 3 0,-5 8-1-16,1 26 2 15,-3 6 5-15,-1 12 2 16,0 0-68-16,7-5-3 15,8-21-1 1</inkml:trace>
  <inkml:trace contextRef="#ctx0" brushRef="#br0" timeOffset="110917.7609">17166 12352 130 0,'0'0'86'16,"4"0"-3"-16,0 0-82 15,-4 18 1 1,0 19-5-16,0 11 0 16,0 10-65-1,-8 6-3-15,1-13-16 16</inkml:trace>
  <inkml:trace contextRef="#ctx0" brushRef="#br0" timeOffset="111207.7696">17181 12864 133 0,'0'0'87'15,"0"0"-5"1,0 27-83-1,0 13 1-15,0 31-82 16,22 14-6-16,-7 3-4 16</inkml:trace>
  <inkml:trace contextRef="#ctx0" brushRef="#br0" timeOffset="113648.8443">21422 12400 82 0,'0'-8'79'16,"0"-2"-4"0,0 2-71-16,0 8 0 15,0 0-10-15,11 26-1 16,0 14 20-1,4 9 0-15,-8-2 9 16,-7 1 0 0,8-18 16-16,-4-8 1 15,3-14 1 1,11-8-1-16,5-34-28 15,14-17 0 1,7-27-47-16,8 1 0 16,0-1-70-16,-12 8-6 15,-3 15 13 1</inkml:trace>
  <inkml:trace contextRef="#ctx0" brushRef="#br0" timeOffset="113858.8506">21699 12130 170 0,'0'0'100'15,"23"0"-5"1,18-6-123-16,18-13 0 15,11-3-70-15,-7-1-6 16,-4-6 24 0</inkml:trace>
  <inkml:trace contextRef="#ctx0" brushRef="#br0" timeOffset="114108.8581">21344 12308 122 0,'-4'0'109'16,"1"0"-7"-1,3 0-77-15,0 0 2 16,22-12-51-1,15-2 3-15,11-9-83 16,4 9-6-16,-11-5 21 16</inkml:trace>
  <inkml:trace contextRef="#ctx0" brushRef="#br0" timeOffset="114508.8701">21947 12378 151 0,'0'0'94'31,"0"0"-6"-31,31 0-91 0,17-15 1 16,14 4-86 0,16-4-6-1,11-3-6-15</inkml:trace>
  <inkml:trace contextRef="#ctx0" brushRef="#br0" timeOffset="114681.8755">21988 12513 176 0,'0'0'107'0,"34"0"-6"15,25-6-201 1,26-12-5-16,15-8-10 0</inkml:trace>
  <inkml:trace contextRef="#ctx0" brushRef="#br0" timeOffset="117696.967">22730 11857 39 0,'0'-7'74'16,"0"0"-2"-16,0-1-38 15,0 1-2 1,3 7-26-1,4 0 1-15,4 22-7 16,4 22 0 0,4 4-30-16,-1 4 1 15,1 0-49-15,-8-12-3 16,-4-6 35-1</inkml:trace>
  <inkml:trace contextRef="#ctx0" brushRef="#br0" timeOffset="117866.9721">22588 12322 147 0,'0'0'97'15,"19"-7"-6"-15,22-8-88 16,33-7 1-16,15-3-77 31,3-2-3-31,1 9-27 0</inkml:trace>
  <inkml:trace contextRef="#ctx0" brushRef="#br0" timeOffset="118326.9859">22788 12581 85 0,'0'3'73'16,"4"12"-2"-16,0 8-57 15,-1 6 0 1,-3 11 15-16,0-6 0 0,0-2 6 16,0-1 1-1,-11-6-16 1,-7-3 1-16,-8-3-13 15,-3-12 0 1,-1-7-3-16,0 0 1 0,8 0-9 31,-8-14 1-31,5-9-96 16,6 1-2-16,7-4-25 15,12-7-1 1</inkml:trace>
  <inkml:trace contextRef="#ctx0" brushRef="#br0" timeOffset="118466.9901">22626 12451 172 0,'0'0'107'16,"0"0"-7"-16,4-3-197 15,-1-5-7-15,1 1-11 16</inkml:trace>
  <inkml:trace contextRef="#ctx0" brushRef="#br0" timeOffset="119010.0066">22874 12513 12 0,'0'0'46'16,"0"0"3"-1,0 0-21-15,0 4 0 0,0 8-7 31,-4 7 0-31,4 3-1 16,0 0 1-16,0-4 6 16,8-6 1-1,10-9-11 1,-3-3 2-16,4 0-14 15,-1-11 0-15,0-4-2 16,-3 0 0 0,-8 5-7-16,-7 2 1 15,0 8-4 1,0 0 0-16,8 4 7 15,-1 10 1 1,8-3 16-16,0-3 2 16,3-8 4-1,1 0-1-15,-4-11-13 16,-8-4 0-16,-7-3-14 15,0-5 0 1,0 4-27-16,0 1-1 16,0 0-74-1,0 11-9-15,0 3 23 16</inkml:trace>
  <inkml:trace contextRef="#ctx0" brushRef="#br0" timeOffset="119210.0126">23255 12451 108 0,'0'0'81'16,"0"0"-2"-1,0 4-70-15,-15 7-1 16,-3 8 8 0,11 9-1-16,7-1 7 15,3-5 0 1,23-7-34-16,11-4 1 15,8-11-91-15,-5 0-7 32,-3-7 20-32</inkml:trace>
  <inkml:trace contextRef="#ctx0" brushRef="#br0" timeOffset="120173.0417">23566 12071 83 0,'0'-3'82'16,"0"-1"-3"0,4 4-70-16,4 0 0 15,2 0-9 1,5 11 0-16,12 19 10 15,-2 7 1 1,1 7-1-16,-4 0 2 16,-7-7 4-1,0 11 0-15,-4-14 1 16,-7-13 2-16,-1-6 3 15,-3-8-1 1,0-7 9-16,4 0 0 16,7-14-13-1,8-27 1-15,7-33-18 16,7-3 0-1,-3-8-10-15,-8 7 2 16,-3 12-29 0,-8 17 1-16,-4 17-87 15,-4 10-9-15,-3 3 24 16</inkml:trace>
  <inkml:trace contextRef="#ctx0" brushRef="#br0" timeOffset="121066.0687">23866 11976 95 0,'0'0'69'15,"-11"10"-2"1,-8 9-59-16,-2 3 0 16,5 11 4-1,-2 4 1 1,0 0 2-16,6 4 0 0,1-15 30 31,1-12 2-31,2-14-13 0,1-4 1 31,3-25-31-31,0-19 1 0,4 4-6 16,0-4 1-1,11 0-7-15,22 8 0 16,12 21-2-16,7 19 0 31,-4 22 4-31,-29 38 0 0,-19 9 5 31,-27 16 0-31,-31-7 9 0,-6-8 1 16,-10-22 9 0,15-23 0-1,14-17-8-15,20-12 0 16,13-36-17-1,12-20-1-15,23-2-4 0,25-1 1 16,11 16 2 0,8 20 1-1,-8 24 0-15,-18 6 1 16,-30 34 4-1,-19 15 0 1,-36 0 8-16,-19-5 0 0,-11-6 1 31,7-15 1-31,19-22-75 0,15-8-2 16,18-40-59-1,15-23-10 1,11-29 78-16</inkml:trace>
  <inkml:trace contextRef="#ctx0" brushRef="#br0" timeOffset="121536.0828">23363 11318 114 0,'0'-11'89'16,"0"1"-4"-1,0 2-76-15,3 8-1 16,1 3-3-16,7 27 1 15,7 29 7 1,-2 11-1-16,-9 11-5 16,1-3 1-1,-5-11-17-15,0-23 1 16,1-18-88-1,-4-12-6-15,0-14 5 16</inkml:trace>
  <inkml:trace contextRef="#ctx0" brushRef="#br0" timeOffset="121729.0888">23107 11666 137 0,'0'0'99'0,"26"-8"-5"15,33-14-81 1,41-8 0-16,23-10-10 15,17-3 0 1,-3-3-66-16,-22 10-3 16,-34 7-38-1,-39 6-3-15</inkml:trace>
  <inkml:trace contextRef="#ctx0" brushRef="#br0" timeOffset="122309.1062">23074 11318 131 0,'4'-11'107'16,"40"-7"-8"-16,26-11-92 0,34-8 0 15,7-8-105 1,-7 9-7-1,-16 10 5-15</inkml:trace>
  <inkml:trace contextRef="#ctx0" brushRef="#br0" timeOffset="122650.1165">22955 11648 142 0,'0'-5'91'0,"0"5"-6"16,0 0-99-1,0 19-1-15,0 21-61 16,-11-2-3 0,0 9-1-16</inkml:trace>
  <inkml:trace contextRef="#ctx0" brushRef="#br0" timeOffset="122903.1243">23778 11359 98 0,'0'-3'78'16,"0"3"-4"-16,0 0-69 15,0 0 2 1,0 25-16 0,-12 8 1-16,-3 8-70 15,-3 11-2-15,-8-16 11 16</inkml:trace>
  <inkml:trace contextRef="#ctx0" brushRef="#br0" timeOffset="123243.1345">23030 11138 158 0,'0'0'89'15,"0"0"-5"-15,0 4-94 16,0 17 0-16,-12 17-15 31,-10 2-1-31,-8 4-53 0,15-3-5 16,8-11 19-1</inkml:trace>
  <inkml:trace contextRef="#ctx0" brushRef="#br0" timeOffset="123413.1396">23588 11023 234 0,'8'0'99'16,"-1"0"-3"0,5 0-121-1,-12 20-1-15,-4 5-14 16,-22 23 0-1,-4 8-66 1,1 2-8-16,10-9 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9:08:5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 5238 51 0,'0'-3'78'0,"0"-1"-2"0,0-2-37 31,0-6 0-31,0 6-15 0,-5-5 1 16,2 4-14-1,-1-3 0 1,0 3-12-16,4 7 0 15,-3 0 0 1,3 7 0-16,0 17 3 0,0 4 0 31,-8 0-1-31,1 6 1 16,3 5-2-1,0-5 1-15,4-3 1 16,0 0 0-16,0-6 4 16,4-1-1-1,7-3 2-15,4-1 2 16,-1-6 1-1,9-1 0-15,-1-5-4 16,4-4 1 0,3-4-53-16,5 0 1 15,-8-15-67 1,-4-11-13-16,-4-13 53 15</inkml:trace>
  <inkml:trace contextRef="#ctx0" brushRef="#br0" timeOffset="350.0034">1143 4836 193 0,'0'-10'122'16,"0"-4"-5"-16,0-6-104 15,0 3 1-15,0-1-12 16,0 7 0-1,-7 5-25-15,4 2 0 16,-1 4-96 0,1 0-8-16,-2 0 15 15</inkml:trace>
  <inkml:trace contextRef="#ctx0" brushRef="#br0" timeOffset="1230.0122">1588 5377 65 0,'0'-4'81'31,"0"1"-5"-31,-4-1-48 0,4-3-1 31,0 4-22-31,-3 3 0 0,-1 0-11 32,1 0 0-32,-1 0 1 15,4 10 1-15,0 11 4 16,0 3 0-1,7 1 14-15,4 6-1 0,16-11 17 32,2-9-1-32,1-8-4 15,-4-3 1-15,-5-10-11 16,-6-14 0-1,-11-5-9-15,-4 2 1 16,-4-1-14 0,-17 8 0-16,-2 3-77 15,-2 9-1 1,2 4-34-16,5 4-6 15</inkml:trace>
  <inkml:trace contextRef="#ctx0" brushRef="#br0" timeOffset="5010.0501">5763 3716 45 0,'-11'0'48'16,"-3"0"-1"-1,-6 0-1-15,-2 0-5 16,7 0-2-16,-7 0-17 31,7 0 1-31,-4 0-16 0,9 0 1 31,6 0-2-31,4 3 0 0,0 1 9 31,0-2 1-31,7 3 7 16,19 2-1-16,11-1-2 16,30-2 0-1,10 3-7-15,20-11 1 0,6 4-6 31,9-11 0-31,-9 2-4 16,-10-2 1-16,-15 1-3 16,-16 2 1-1,-20 2-3 1,-17-1 0-16,-6 7 0 15,-12-4 0-15,-3 4 0 16,-1 0 0 0,-3 0 0-16,0-3 0 15,0 3 0 1,0 0 0-16,0 0 0 15,0 0 0 1,0 0 0-16,0 0 0 16,0 0 0-1,0 0 0 1,0 3 0-16,0 14 0 0,0 15 0 31,-7 16 0-31,0 14 0 0,-8 19 0 16,4 1 0-1,3 12 0 1,-2-12 0-16,3 6 0 15,-5-23 0 1,8-7 0 0,0-16 0-16,4-14 0 0,0-8 0 15,0-6 0 1,0-6-33-16,0-4 1 15,4-4-99 1,-4-8-7 0,0-13 24-16</inkml:trace>
  <inkml:trace contextRef="#ctx0" brushRef="#br0" timeOffset="5430.0543">6288 4304 161 0,'0'0'111'15,"0"0"-6"1,0 0-86 0,0 4 0-16,0 9-2 15,16 4 1-15,5 8-1 16,2 5 1-16,-1 2-9 15,-4-1 1 1,1 4-7 0,-8 3 1-16,0-11-4 15,-3-2 0-15,-6-7 0 31,3-9 0-31,-1 5 0 0,3-11 0 32,0-3 0-32,12-3 0 0,8-28 0 15,-2 0 0 1,19-14 0-1,-3 3 0-15,-5 4 0 16,-2 3 0 0,-11 11-27-16,3 0 1 0,-11 10-104 31,0 1-8-31,-1-4 18 15</inkml:trace>
  <inkml:trace contextRef="#ctx0" brushRef="#br0" timeOffset="5890.0589">7055 4024 167 0,'-3'0'111'0,"-1"0"-8"16,1 13-79 0,3 12 0-1,0 13 2-15,0 0 1 0,0-3-15 31,7 2 0-31,8-5-10 0,3-12 1 16,5-6-3 0,-6-6 0-1,10-8 0-15,-9 0 0 16,0 0 0-1,-2-8 0-15,-6-10-61 0,5-5 2 32,-11-23-75-32,-4-2-10 15,-8-14 61 1</inkml:trace>
  <inkml:trace contextRef="#ctx0" brushRef="#br0" timeOffset="6010.0601">6985 3767 220 0,'-4'-11'123'15,"4"5"-5"-15,-4-1-172 16,4 1-2-16,0-1-66 15,0 0-13 1,0 3 63-16</inkml:trace>
  <inkml:trace contextRef="#ctx0" brushRef="#br0" timeOffset="6520.0652">7533 4065 123 0,'0'0'93'15,"0"0"-4"1,0 0-75-16,0 0 2 0,0 18 0 31,-8 6 2-31,4 7 4 16,4 0 0-16,0 4 5 15,8-8 0 1,17-9-9-16,3-12 1 16,1-6-16-1,-1-6 1-15,-8-19-4 16,-9-3 0-1,-11 1 0-15,-3 3 0 16,-25 3-5 0,0 10 2-16,-6 5-126 15,5 6-4-15,2-4-12 16</inkml:trace>
  <inkml:trace contextRef="#ctx0" brushRef="#br0" timeOffset="7892.0791">6155 8293 167 0,'0'-7'121'0,"0"4"-7"15,0-1-97-15,0 1 0 16,0 3-13 0,0 0 1-1,0 10 13-15,0 22 1 16,0 2-5-1,7 21 1 1,4 15-15-16,0 6 0 0,1 10 0 31,0 0 0-31,-5 0 0 0,0-6 0 16,-4-10 0-1,2-19 0 1,-2-15 0-16,-3-6 0 16,0-9 0-1,0-10 0-15,0-5 0 16,0-6 0-1,0 0 0-15,0 4 0 16,0-4 0 0,0 0 0-16,0 0 0 15,0 0 0-15,0 0 0 16,0 0 0-1,-3 0 0-15,-16 0 0 16,-19 0 0 0,-17 0 0-16,-23 0 0 15,-18 0 0 1,-26 0 0-16,-15 0 0 15,0 0 0 1,0 0 0-16,18 0 0 16,26 4 0-1,23 0 0-15,26-4 0 16,14 0-4-16,15 0 2 15,8 0-113 1,7 0-5-16,0-8-22 16</inkml:trace>
  <inkml:trace contextRef="#ctx0" brushRef="#br0" timeOffset="8342.0836">4988 9019 188 0,'8'-3'127'0,"-2"-1"-7"15,7 2-95-15,-3-2 0 16,-6 4-15 0,-4 0 1-16,0 4-9 15,-14 10 1 1,-9-2-3-16,-10 6 0 15,-4 3 0 1,0-7 0-16,-8-4 0 16,8 1 0-1,7 3 0-15,20-4 0 16,2 0 0-16,8 3 0 15,4 5 0 1,18-4 0-16,30 14 0 16,0-4 0-1,11 4 0 1,4 3 0-16,-1-4-130 15,9 2-4-15,-9-17-13 32</inkml:trace>
  <inkml:trace contextRef="#ctx0" brushRef="#br0" timeOffset="9052.0907">5866 9546 120 0,'-4'0'103'16,"1"0"-7"-1,-1 0-61-15,-3 0 1 0,3 14-2 32,-1 9 0-32,5 13-12 0,0-2 0 15,5 4-18 1,10-1 1-1,7-1-5-15,1-13 0 16,-2-4 0 0,2-10 0-1,2-6 0-15,2-3 0 16,2 0-24-16,-14-6 2 15,4-15-108 1,-12-6-7-16,-7-11 13 16</inkml:trace>
  <inkml:trace contextRef="#ctx0" brushRef="#br0" timeOffset="9242.0926">5848 9386 201 0,'-4'-6'130'15,"-1"-2"-7"-15,3-2-118 16,2-1 1 0,0 8-129-1,0 3-6-15,0 0-2 16</inkml:trace>
  <inkml:trace contextRef="#ctx0" brushRef="#br0" timeOffset="9832.0985">6385 9593 166 0,'0'0'111'15,"0"-3"-8"-15,0 3-91 16,0 0-1 0,0 0-3-16,0 7 1 15,0 11 3 1,0 3 0-16,0 3 2 15,3 3 1 1,13-3-2-16,-2-3 0 16,5-10-8-1,3-8 2 1,4-3-7-16,0-6 0 0,0-20 0 31,0-3 0-31,-19-3 0 0,-7 1 0 16,0 2 0-1,-26 2 0 1,4 10-19-16,-8 7 1 0,0 6-112 31,7 4-5-31,13 0 6 0</inkml:trace>
  <inkml:trace contextRef="#ctx0" brushRef="#br0" timeOffset="17979.1806">12607 2740 155 0,'7'-10'114'16,"4"-1"-7"-16,5-6-80 15,-5 0-1 1,-8-1-17-16,-3 8 1 0,-3-4-12 15,-24 7 0 1,-3 7-1 0,-10 0 0-16,-12 17 0 15,8 5 1 1,-5 5-1-16,5 8 1 15,7-1-1 1,12 4 1-16,10-8 2 16,11 2 0-16,4-3 4 15,19-10 1 1,14-4 2-16,7-12 0 15,9-3-2 1,-1-24 0-16,3-11-3 16,-10-6 1-1,-12-12-1-15,-7 12 0 16,-6 3-1-1,-12 4 1-15,0 6-6 16,-4 11 0 0,0 10-5-16,0 4 1 15,0 3 4 1,0 23 1-1,0 23 5-15,0 16 0 0,-8 21 1 32,4 6 1-32,-2 15 1 0,-7 0 1 15,6-10 0 1,-1-14 1-1,2-26-3-15,-2-9 1 0,4-20-36 32,1-11 0-32,3-11-94 0,0-3-9 31,0-32 29-31</inkml:trace>
  <inkml:trace contextRef="#ctx0" brushRef="#br0" timeOffset="18349.1843">12910 2740 141 0,'0'0'116'0,"0"0"-8"16,27 0-71-1,17 0-1-15,27-3-21 16,-1 3 1 0,3 0-14-1,-5-4 1-15,-5 4-21 16,-20 0 1-16,-12 0-63 15,-13 0 0-15,-7 0-34 32,-11 0-6-32,0 0 75 15</inkml:trace>
  <inkml:trace contextRef="#ctx0" brushRef="#br0" timeOffset="18579.1866">12903 2917 163 0,'14'2'115'16,"27"2"-8"-1,30 0-90-15,10-1 0 16,9 1-30-1,-13-4 1-15,-2 3-99 16,-24 4-8-16,-6-3 11 16</inkml:trace>
  <inkml:trace contextRef="#ctx0" brushRef="#br0" timeOffset="19069.1914">14255 2681 123 0,'0'-10'96'0,"0"-1"-6"15,-8 2-80 1,-10-6 1-16,-11 8-9 16,-12 4 0-1,-11 3 1-15,-7 3 0 16,-4 19 0-1,7 8 1-15,8-2 4 16,11 6 0-16,18 1 10 16,19 7 1-1,0-8 3-15,33 0 0 16,12-3-8-1,21-2 1-15,9-5-23 16,4-7 1 0,-6-10-116-16,-10-4-7 15,-7-3 2 1</inkml:trace>
  <inkml:trace contextRef="#ctx0" brushRef="#br0" timeOffset="19660.1974">14618 2605 154 0,'0'-3'108'16,"4"3"-8"-1,3 0-79-15,-3 0-2 16,11 7 1-1,-3 16 1-15,2 5 1 16,8 10 1 0,0-3-12-16,1-4 1 15,-2 1-12 1,1 5 0-16,-3-8 0 15,0 1 0-15,-8-3 0 16,-3 5 0 0,-2-1 0-16,-1-7 0 15,2-3 0 1,-4-7 0-1,-3-7 0-15,4 0 0 16,-1-7 0 0,9-5 0-16,10-24 0 0,8-30 0 15,11-18 0 1,-1-12 0-1,1 12 0-15,-7 1 0 16,-5 24-130 0,-10 14-4-1,-4 0-13-15</inkml:trace>
  <inkml:trace contextRef="#ctx0" brushRef="#br0" timeOffset="23081.2327">12185 4660 42 0,'7'-3'45'15,"1"-4"12"-15,3-3 0 16,-4-5-2 0,-3 1-2-16,-4 2-24 15,0 0-1 1,0 6-17-16,0-1 0 15,-11 7-7-15,-8 0 1 16,1 13 2 0,-1 18 0-16,8 8 6 15,11 9 1 1,0 0 8-16,30 1 1 15,18-8-10 1,11-5 2-16,0-13-15 16,1-12 0-16,-12-8-20 15,-11-3 1 1,0-10-111-1,-22-17-6-15,-11-11 8 16</inkml:trace>
  <inkml:trace contextRef="#ctx0" brushRef="#br0" timeOffset="23271.2346">12285 4124 243 0,'-4'-4'108'0,"4"-3"-2"0,0 7-234 32,0 0-7-32,11 0 12 15</inkml:trace>
  <inkml:trace contextRef="#ctx0" brushRef="#br0" timeOffset="23731.2391">12825 4497 188 0,'-7'0'126'31,"-4"0"-7"-31,0 0-98 0,4 0 0 16,3 0-10-1,4 0 1 1,29 0-6-16,23 0 1 16,7 0-7-1,5 0 0 1,2 0 0-16,-11 0 0 15,-17 0-35-15,-9-2 1 16,-11-2-97 0,-6 4-8-16,-5-4 28 15</inkml:trace>
  <inkml:trace contextRef="#ctx0" brushRef="#br0" timeOffset="24041.2423">12748 4691 195 0,'4'0'137'16,"36"4"-7"-16,30-1-106 15,20-3 1-15,17 0-25 16,-4-3 0-16,-17-4 0 16,-20 3 0-1,-21 4 0 1,-15 0 0-16,-16 0-29 15,-10 0 2 1,-4 7-103 0,0 0-8-16,-4-7 19 0</inkml:trace>
  <inkml:trace contextRef="#ctx0" brushRef="#br0" timeOffset="25411.256">14459 4532 146 0,'4'-11'111'16,"-1"1"-7"0,5-6-84-16,-8 1 1 15,0 1-21 1,-19 4 1-16,-18 7-4 15,-15 3 0 1,-11 7 4-16,-7 20 0 16,-4 15 9-1,15 3 0 1,17 13 16-16,28-2 1 0,18-4-8 31,48 0 1-31,29-15-20 0,15-9 0 16,8-10-30-1,-1-8 2 1,-21 1-102-16,-19-11-8 15,-14 0 20 1</inkml:trace>
  <inkml:trace contextRef="#ctx0" brushRef="#br0" timeOffset="26701.2689">15541 4304 163 0,'0'-8'115'16,"3"-4"-8"-1,-3-2-90-15,0-1 1 0,0 5-16 31,-18 0 1-31,-15 6-7 0,2 4 1 16,-9 0 0 0,2 21 1-1,-2 3 0-15,3 11 0 16,8-4 1-1,11 7 0-15,9-4 7 16,9 8 0 0,15-11 14-16,19-7 0 15,10-10-1 1,8-14 1-16,7 0-14 15,8-20 1-15,-4-15-7 16,-4-14 0 0,-10-6 0-16,-9-15 0 15,-11-5 0 1,-16-8 0-16,-13 7 0 31,0 3 0-31,-23 14 0 0,-7 14 0 16,-3 6 0-1,-1 19 0-15,5 14-4 16,-4 6 1-16,2 10-2 31,2 31 1-31,3 14 4 0,12 22 0 16,14-5 4-1,7 4 1-15,37-13-2 16,11-15 1-1,16-6-51 1,11-11 2-16,4-10-87 16,-14-11-9-1,-12-10 41-15</inkml:trace>
  <inkml:trace contextRef="#ctx0" brushRef="#br0" timeOffset="28851.2904">16070 4017 42 0,'0'-4'82'0,"0"-6"-1"0,0 3-23 16,0 0-3-1,0 3-20 1,0-2 1-16,0 2-23 15,0 4 1 1,0 0-12-16,0 0 1 0,0 0 3 31,0 17 0-31,0 15 6 16,11 9 0-1,1 11 0-15,5 0 1 16,-1 3-4-16,2-3 1 16,-7-7-6-1,0-7 2-15,-3-9-6 16,-1-6 0-1,-3-5 0-15,0-8 0 16,-4 0 0 0,4-10 0-16,2 0 0 15,2-20 0 1,6-16 0-16,9-12 0 15,10-17 0 1,8-8 0 0,3-3 0-16,1 10 0 0,-1 14-60 31,1 6 1-31,-8 20-75 0,-3 1-10 15,-12 8 61 1</inkml:trace>
  <inkml:trace contextRef="#ctx0" brushRef="#br0" timeOffset="29341.2953">15155 4667 97 0,'-11'4'100'15,"-11"-1"-7"-15,-4 4-58 0,0 0-1 16,4 0-8 0,11-4-2-16,7 1 6 15,4-1 0 1,18-3-12-1,41 0 1-15,41-7-17 16,49-10 1-16,36 0-3 16,8 3 0-16,-1 4 0 31,-25 6 0-31,-30 0-22 15,-37 4 2-15,-26 0-110 16,-33 0-6 0,-23 0 9-1</inkml:trace>
  <inkml:trace contextRef="#ctx0" brushRef="#br0" timeOffset="30290.3083">15444 5338 130 0,'3'-6'111'15,"2"-9"-8"1,-2-2-75-16,-3 3 0 16,0 7-23-1,-11-3 1-15,-19 3-6 16,-7 7 0-1,-7 0 0-15,-4 14 0 16,-4 3 0 0,0 22 0-16,8-1 1 15,14 3 0 1,7 1 3-16,16 9 1 15,7-13 14-15,7-6 0 16,27-8 1 0,10-14 0-16,9-10-15 31,2-8 1-31,1-25-6 0,-5-6 0 15,-6-12 0 1,-5-12 0-16,-9-5 0 16,-6-5 0-16,-17 3 0 31,-8 5 0-31,0 9 0 15,-11 15 0-15,-8 6 0 16,8 15 0 0,1 5 0-16,-3 12 0 15,3 3 0 1,2 18 0-16,5 23 0 0,-5 18 0 31,8 7 0-31,8 7 0 16,6-7 0-1,12-1 0-15,0-14 0 16,15-16 0-1,0 2 0-15,3-15 0 16,0-12-105 0,-11-10-2-16,-2-3-35 15,-10-28-9-15</inkml:trace>
  <inkml:trace contextRef="#ctx0" brushRef="#br0" timeOffset="30640.3118">15937 5003 171 0,'0'0'126'16,"0"7"-9"-16,0 27-83 15,-4 12 0 1,-3 12-20-1,2 15 1-15,5-8-15 16,0 1 0 0,0-14 0-1,20-14 0-15,5-1 0 16,5-12 0-16,4-7 0 15,-2-8 0-15,-5-3 0 16,6-4 0 0,-33-3-72-1,0 0 72-15,48 0-71 0,-25-7-64 16,-13-17-13-1,-6-8 80-15</inkml:trace>
  <inkml:trace contextRef="#ctx0" brushRef="#br0" timeOffset="30790.3133">15810 5231 194 0,'23'0'120'16,"29"0"-6"-16,37-6-185 15,12-2 0 1,0-2-52-16,-7-4-9 15</inkml:trace>
  <inkml:trace contextRef="#ctx0" brushRef="#br0" timeOffset="35840.3638">11177 7013 197 0,'0'0'128'0,"3"-3"-7"16,-3-1-105 0,0 4 1-16,5 0-8 15,-1 0 0 1,7 14-3-16,0 6 2 15,3 11-8 1,9 11 0-16,2 6 0 16,2 8 0-16,2-1 0 15,1 8 0 1,-4-5 0-16,-7-6 0 15,6 0 0 1,-10-7 0-16,-1-10 0 31,-2-1 0-31,-5-13 0 0,-4-7 0 16,3-3 0-1,-3-5 0-15,0-2 0 16,-3-1 0-16,4-3 0 31,-4 0 0-31,0 0 0 0,0 0 0 16,4 0 0-1,-1-7 0-15,2-10 0 16,5-14 0 0,9-14 0-1,3-18 0-15,4-16 0 16,3-14 0-1,9-8 0-15,-9 8 0 0,-3 6 0 32,-8 15 0-32,-3 20 0 15,-7 14 0-15,-4 10-130 16,-1 8-4-1,0 8-13 1</inkml:trace>
  <inkml:trace contextRef="#ctx0" brushRef="#br0" timeOffset="36370.369">11974 7079 171 0,'0'3'129'0,"0"1"-9"15,18 6-86 1,12 0 0-16,11 1-23 16,18 3 1-16,4 0-12 15,4-7 0 1,-9-5 0-16,-10 2 0 15,-6-4 0 1,-9 0 0-16,-11 0-30 16,-3 0 2-1,-8-4-102-15,-11-1-8 16,0-3 20-1</inkml:trace>
  <inkml:trace contextRef="#ctx0" brushRef="#br0" timeOffset="36570.371">12066 7379 245 0,'34'0'133'0,"7"0"-4"15,32 0-128 1,-2-7 2-16,-4 7-42 15,-11 0 2 1,-12 0-94 0,-11 0-9-16,-7 0 32 15</inkml:trace>
  <inkml:trace contextRef="#ctx0" brushRef="#br0" timeOffset="37350.3789">13326 6798 195 0,'0'-3'118'0,"0"-1"-6"16,0 4-92-1,0 0 1-15,11 17-3 16,-1 25 1 0,9 10-16-1,4-1 2-15,-9 12-5 16,5-10 0-16,3-9-48 15,-7-5 2-15,-4-13-86 16,-3-4-10 0,-8-8 44-1</inkml:trace>
  <inkml:trace contextRef="#ctx0" brushRef="#br0" timeOffset="37600.3814">13052 7379 222 0,'7'4'134'16,"37"-1"-4"-1,38 1-118-15,25-1 1 0,33-3-13 31,-2 0 0-31,-5 0-7 16,-29 0 2-16,-22 4-124 16,-30 6-5-1,-31-2-8-15</inkml:trace>
  <inkml:trace contextRef="#ctx0" brushRef="#br0" timeOffset="38110.3865">13592 7691 176 0,'0'-8'117'15,"0"2"-6"1,-15-4-100-16,-10 3 1 15,-17 7-11 1,-6 0 0-16,-14 14 8 16,-9 20 1-1,1 15 9-15,18 2 1 16,19 5-9-1,29 3 2-15,19-8-13 16,41-12 0 0,32-12 0-16,12-13 0 15,8-10-21 1,-12-4 1-16,-11 0-110 15,-14-4-6-15,-16-23 9 16</inkml:trace>
  <inkml:trace contextRef="#ctx0" brushRef="#br0" timeOffset="39500.4004">15181 6909 156 0,'15'0'119'0,"4"-14"-6"31,-1-7-83-31,-3-3 0 0,-8-6-17 31,-7-12 1-31,-7 0-8 16,-31-13 0-16,-13 3-3 16,-15 1 0-1,-13 8-2 1,-6 6 0-16,0 13-3 15,3 16 0-15,9 8-3 16,17 18 0-16,8 30 2 16,29 24 0-1,12 39 3 1,7 35 1-16,26 30 0 15,18 32 1 1,5 13 1-16,2-4 1 16,-14-12 3-16,-14-35 0 15,-23-29-2 1,0-40 1-16,-34-25-6 15,-14-34 0 1,-8-25 0-16,-14-21 0 16,-8-41-42-1,16-23 2-15,2-12-91 16,8-4-10-1,33 8 36-15</inkml:trace>
  <inkml:trace contextRef="#ctx0" brushRef="#br0" timeOffset="41340.4188">15789 7262 155 0,'-8'0'105'0,"-7"17"-7"15,1 3-72-15,3 16-2 32,3 8 9-32,8 12 1 0,0-1-17 31,26-6 2-31,4-9-19 0,10-11 0 15,-3-15-14 1,4-8 1 0,-4-6-117-16,0-13-4 0,-8-28-1 31</inkml:trace>
  <inkml:trace contextRef="#ctx0" brushRef="#br0" timeOffset="41480.4202">15803 7006 211 0,'-7'-3'108'16,"4"-4"-4"-1,3 3-188-15,0 1-1 16,0 3-29-16,17 0-7 16</inkml:trace>
  <inkml:trace contextRef="#ctx0" brushRef="#br0" timeOffset="41830.4236">16341 7131 176 0,'0'-4'112'15,"-8"4"-5"-15,-15 0-91 16,2 22 0-16,-6 25 1 16,6 15 0-16,13 15-3 15,8-5 0 1,0-2-6-1,22-15 0-15,12-10-6 16,-5-14 2 0,1-7-60-1,-1-10 1-15,-3-11-78 16,-3-3-11-1,-8-21 57-15</inkml:trace>
  <inkml:trace contextRef="#ctx0" brushRef="#br0" timeOffset="42142.4269">16689 7120 166 0,'0'0'119'15,"0"4"-8"1,-8 24-82-16,-11 16 0 15,1 22-9 1,-4 7 1-16,3 7-14 16,9-14 2-16,6-11-9 15,4-8 0 1,14-12 0-16,13-7 0 15,2-4 0 1,1-6 0-16,-4-8-56 16,-5-10 2-1,-2 0-79-15,-12-17-11 16,-3-21 56-1</inkml:trace>
  <inkml:trace contextRef="#ctx0" brushRef="#br0" timeOffset="42302.4286">16537 7331 209 0,'11'0'130'16,"25"7"-5"0,17 0-118-1,-1 4 0-15,0-1-113 16,-8 1-3-1,-15-5-24-15</inkml:trace>
  <inkml:trace contextRef="#ctx0" brushRef="#br0" timeOffset="42572.4312">17003 7040 200 0,'15'0'126'16,"15"21"-7"-16,7 21-106 16,-1 20 1-1,-6 14-10-15,-11 14 0 16,-11 4-63-1,-8-15-1-15,0-6-67 16,-8-22-13-16,-3-19 68 16</inkml:trace>
  <inkml:trace contextRef="#ctx0" brushRef="#br0" timeOffset="45352.4591">11677 7490 158 0,'0'-3'120'16,"4"-3"-8"-16,-4-2-90 15,4 5 1 1,-4 3-15-16,0 0 0 16,-4 13 7-1,-7 25 0-15,0 18-3 16,0 16 0-1,4 1-10-15,7 0 2 16,0-8-4 0,18-6 0-1,12-17-24-15,3-7 2 0,0-11-108 31,-2-11-7-31,-9-9 13 0</inkml:trace>
  <inkml:trace contextRef="#ctx0" brushRef="#br0" timeOffset="45802.4635">11874 7725 161 0,'0'0'120'15,"0"11"-7"-15,-3 24-77 16,-6 6 1-1,6 7-18 1,-1 5 0-16,4-12-17 0,0-6 2 16,11-9-4-1,8-1 0-15,3-11 0 16,-4 0 0-1,1-10-16 1,-4-4 1-16,-4 0-84 16,-4 0-1-1,-7-18-26 1,0-7-9-16</inkml:trace>
  <inkml:trace contextRef="#ctx0" brushRef="#br0" timeOffset="45992.4655">11733 7868 209 0,'11'0'128'0,"19"0"-5"16,14 0-117-16,19 0 0 15,-10 0-87 1,-10 0-2-16,-10 0-44 15,-14 2-10 1,-11-2 93-16</inkml:trace>
  <inkml:trace contextRef="#ctx0" brushRef="#br0" timeOffset="46272.4683">12052 7670 174 0,'6'0'121'0,"6"0"-9"0,14 7-97 31,4 22 1-31,-1 8-12 0,5 22 1 15,-12-1-3 1,-8 13 1 0,-10-13-37-16,-4-14 1 0,0-5-85 31,-15-12-8-31,-3-9 29 0</inkml:trace>
  <inkml:trace contextRef="#ctx0" brushRef="#br0" timeOffset="47682.4824">16715 6742 161 0,'0'0'106'0,"-5"0"-7"0,2 4-92 31,-1 17 0-31,4 10-101 16,0 15-6-1,0-5-13-15</inkml:trace>
  <inkml:trace contextRef="#ctx0" brushRef="#br0" timeOffset="60063.6072">17641 7425 184 0,'0'-4'118'0,"0"0"-6"0,0-2-102 31,-8-5 1-31,-7 4-14 0,0 7 1 16,-3 0-1 0,-5 7 1-1,2 25 3-15,2 2 0 0,9 4 2 31,5 4 0-31,5-9 15 0,5-8 1 32,13-11-2-32,3-14 1 15,9 0-16-15,0-28 2 16,7-20-4-1,-11-11 0-15,4-9-6 16,-12-12 1 0,-11 1-1-16,-7 5 1 15,0 19-1 1,0 14 0-16,-7 24-3 15,-4 13 0 1,-1 10 5-16,2 40 0 16,10 12 6-1,0 23 1-15,10-2 4 16,18-3 0-16,4-10-2 31,5-19 1-31,0-8-56 0,3-19 0 16,-10-16-76-1,-11-8-12-15,0-26 53 16</inkml:trace>
  <inkml:trace contextRef="#ctx0" brushRef="#br0" timeOffset="60403.6106">18085 7065 152 0,'0'0'114'0,"0"14"-8"15,0 20-78 1,-4 14 0-16,-7 15-6 15,0 7 0-15,3-2-8 16,5-5 1-16,3-11-11 16,0-15 2-1,3-9-6 1,16-3 0-16,3-9 0 15,8-5 0 1,3-1 0-16,1-6 0 16,-1-4-30-1,0 0 1-15,-10-4-101 16,-2-13-8-16,-9-3 21 15</inkml:trace>
  <inkml:trace contextRef="#ctx0" brushRef="#br0" timeOffset="60623.6128">17892 7311 186 0,'0'0'130'0,"26"0"-7"15,14 0-102 1,9 0 0 0,3-4-59-16,-4 4 1 0,4-4-88 31,-15-3-10-31,-4-3 35 0</inkml:trace>
  <inkml:trace contextRef="#ctx0" brushRef="#br0" timeOffset="60853.6151">18533 6906 154 0,'0'0'104'16,"3"3"-7"-16,5 18-89 15,-1 10 2 1,-3 14-43-16,0 6 0 16,-1 5-70-1,1-1-7-15,0-9 38 16</inkml:trace>
  <inkml:trace contextRef="#ctx0" brushRef="#br0" timeOffset="62223.6288">15081 8369 123 0,'0'-8'102'15,"0"3"-6"1,-4 1-76-16,1 1 1 0,-9-1-14 31,1 4-1-31,-3 0-5 16,-5 7 1-16,1 20 1 15,3 8 1 1,8 7 6 0,3 2 0-16,4 1 15 15,15-6 0-15,17-15-3 16,6-14 1-1,3-10-18-15,6-7 1 16,-13-18-6 0,0-8 0-16,-16-2 0 15,-13-6 0 1,-5 9-11-16,-16 5 1 15,-13 6-120-15,-9 10-3 32,-3 1-5-32</inkml:trace>
  <inkml:trace contextRef="#ctx0" brushRef="#br0" timeOffset="63680.6458">15414 6062 135 0,'0'0'110'15,"0"-4"-8"1,0 0-71 0,4 0 0-16,-4 2-18 0,0 2 1 31,0 0-9-31,0 0 0 0,0 0 0 31,0 10 0-31,0 14-2 16,-4 7 1-16,-7 8-2 15,4 5 1 1,0 1 3-16,7-3 0 0,0-4 3 31,7-6 1-31,23-3-5 16,19-7 2-1,9-8-7-15,5 0 0 16,-4-7-45-1,-8-1 1-15,-10-2-88 16,-11-4-9 0,-14 0 41-16</inkml:trace>
  <inkml:trace contextRef="#ctx0" brushRef="#br0" timeOffset="64223.6569">15289 6207 172 0,'0'0'126'16,"14"0"-9"-16,31 0-94 31,21 0 1-31,38 0-140 0,15 0-5 16,-1-11-16-1</inkml:trace>
  <inkml:trace contextRef="#ctx0" brushRef="#br0" timeOffset="67093.6856">11618 9784 107 0,'-11'-3'109'0,"-4"-1"-7"15,-6-2-59 1,2 2 1-16,8 1-19 16,11 3 1-1,18 0-10 1,37 0 1-16,16 0-11 15,14 0 0-15,7 0-3 16,1 0 0-16,-11 0-20 16,-11 0 0-1,-17 0-48 1,-5-4-1-16,-16-3-51 15,-18 4-10-15,-12-1 53 32</inkml:trace>
  <inkml:trace contextRef="#ctx0" brushRef="#br0" timeOffset="67303.6877">11577 10006 122 0,'0'0'123'15,"12"3"-9"1,33-3-68-16,28 0-1 15,34-7-34 1,20-7 1-16,-2-3-40 16,5-1 1-16,-26 12-96 15,-24 2-10 1,-12-3 26-16</inkml:trace>
  <inkml:trace contextRef="#ctx0" brushRef="#br0" timeOffset="67773.6924">13610 9278 180 0,'0'0'122'16,"0"4"-7"-16,0 28-93 15,4 16 1 1,4 18-12-16,-4 13 0 15,3-3-7 1,-3-3 1-16,-4-18-21 16,0-16 0-1,0-2-111-15,0-18-6 16,0-10 7-1</inkml:trace>
  <inkml:trace contextRef="#ctx0" brushRef="#br0" timeOffset="67993.6946">13248 9919 178 0,'11'0'129'15,"40"7"-7"-15,28-7-91 16,24 0 0-16,27-4-22 15,0-16 2-15,-5 10-66 16,-25 6 1 0,-25 4-79-1,-31 0-10-15,-22 4 54 16</inkml:trace>
  <inkml:trace contextRef="#ctx0" brushRef="#br0" timeOffset="68523.6999">13818 10293 173 0,'0'-8'117'0,"0"-5"-6"15,0-1-102 1,0 4 0-16,-26 3-13 15,-14 7 0 1,-12 0 5-16,-15 17 0 16,-7 14 4-1,0 11 1 1,18 6 6-16,19 3 1 0,30 5 6 31,18-14 1-31,52-5-9 0,30-15 1 16,17-15-12-1,20-7 0 1,-22 0 0-16,-8-7 0 0,-22-3-50 31,-33 6 2-31,-24 0-84 0,-21 4-11 31,-7-4 48-31</inkml:trace>
  <inkml:trace contextRef="#ctx0" brushRef="#br0" timeOffset="75153.7661">15329 9653 154 0,'0'-4'114'15,"0"-3"-7"1,0 1-93 0,0 2 0-16,0 4-16 15,-3 0 0 1,-9 14 10-16,1 25 0 0,1 8 6 31,6 12 0-31,4-6 6 16,4-5 0-16,21-4-7 15,5-12 2 1,3-12-15-16,0-6 0 15,8-10-28 1,-7-4 1-16,10-14-103 16,-11-25-8-1,-3-22 19-15</inkml:trace>
  <inkml:trace contextRef="#ctx0" brushRef="#br0" timeOffset="75343.7681">15333 9307 212 0,'-7'-4'121'16,"-5"-3"-6"0,1 4-178-16,8 0-3 15,3-1-56 1,7 4-11-1,19 0 75-15</inkml:trace>
  <inkml:trace contextRef="#ctx0" brushRef="#br0" timeOffset="75913.7738">15918 9861 142 0,'0'-4'102'15,"0"0"-7"-15,0 0-87 16,0 4 0-16,-11 0-5 15,0 15 0-15,0 13 9 16,11 2 1 0,0 1 14-1,4-6 0-15,14-11 0 16,8-7 0-1,0-7-19 1,-1-5 1-16,-6-11-9 16,-12-11 0-16,-7-5 0 15,0-2 0-15,-14 10-33 16,-8 3 2-1,-4 11-100 1,7 6-7-16,4 4 23 16</inkml:trace>
  <inkml:trace contextRef="#ctx0" brushRef="#br0" timeOffset="76757.7825">17418 9339 143 0,'9'-15'113'0,"1"-9"-9"0,4-11-74 16,-3-3-2-1,-3-10-17-15,-8 0 1 16,-8-5-11-1,-25-6 1 1,-18 8-5-16,-16-4 0 16,-14 13-3-1,2 14 0-15,6 14-4 16,2 14 1-1,16 24 3-15,13 36 1 16,9 33 6-16,11 35 1 16,18 34-1-1,4 28 1-15,19 9-1 16,18 1 1-1,-11-11 6 1,-7-29 1-16,-19-29 10 16,-22-37 0-16,-19-29-13 31,-19-26 1-31,-11-22-130 0,12-17-5 15,1-15-7 1</inkml:trace>
  <inkml:trace contextRef="#ctx0" brushRef="#br0" timeOffset="77437.7894">17289 10414 126 0,'-11'4'102'31,"-8"16"-7"-31,1 25-68 0,10-4 2 15,8 0 9 1,11-12 0 0,30-19-12-16,7-10 0 15,4-7-25 1,-10-21 2-1,-21-2-3-15,-14-5 0 16,-7 4-10-16,-11 0 2 16,-19 17-108-1,-3 4-4-15,7 10-16 16</inkml:trace>
  <inkml:trace contextRef="#ctx0" brushRef="#br0" timeOffset="78197.7969">17962 8349 143 0,'0'-4'112'0,"0"1"-9"15,0-4-91 1,0 7-1-16,-7 0-14 16,0 21 1-1,-8 30 12-15,11 22-1 16,4 7 11-1,0-1 1 1,12-10 1-16,21-13 1 0,4-11-13 31,11-18 0-31,-4-10-15 0,-3-6 1 16,-4-8-43-1,-5-3 0 1,-4 0-78-16,-7-10-8 0,-13-11 37 31</inkml:trace>
  <inkml:trace contextRef="#ctx0" brushRef="#br0" timeOffset="78367.7987">17727 8570 182 0,'6'-7'119'0,"31"-3"-8"16,34-8-106 0,10 4 1-16,24-3-117 15,1 10-6 1,-13 4-5-16</inkml:trace>
  <inkml:trace contextRef="#ctx0" brushRef="#br0" timeOffset="79657.8116">18199 9798 129 0,'0'-7'96'31,"-10"3"-6"-31,-9-2-81 0,-3 2-1 16,0 4-10-1,-1 0 0-15,-2 14 1 16,6 10 0-16,8 14 4 31,7 1 1-31,4-2 18 0,11-5 1 16,12-8 10-1,6-17-1-15,1-7-14 16,3-4 0 0,-4-27-12-1,1-7 0-15,-8-14-14 16,-7-14 0-1,-11-3-6-15,-4 0 0 0,0 7 5 32,-15 13-1-32,-7 8-2 15,2 19 1-15,10 19 1 16,3 6 1-1,7 36 6 1,0 14 0-16,15 12 8 16,18 3 0-16,5-1 1 15,7-8 1 1,-5-18-9-16,-4-12 0 15,-6-13-104 1,-1-13-6-16,1-3-4 16</inkml:trace>
  <inkml:trace contextRef="#ctx0" brushRef="#br0" timeOffset="79987.8149">18637 9539 102 0,'0'10'102'0,"-10"14"-6"16,-6 18-62-1,1 16 1 1,1 1-18-16,6 10 0 0,8-3 1 15,0-11 1 1,8-2 1-16,17-16 1 16,5-9-10-1,0-8 0 1,2-8-12-16,2-6 0 15,-8-6-57 1,-7 0 1-16,-1-18-73 16,-11-9-10-16,-7-12 56 15</inkml:trace>
  <inkml:trace contextRef="#ctx0" brushRef="#br0" timeOffset="80157.8165">18496 9726 157 0,'0'-4'108'15,"23"0"-8"-15,13-3-95 16,13 4 0-16,-2 3-106 16,5-4-6-1,-4 4-2 1</inkml:trace>
  <inkml:trace contextRef="#ctx0" brushRef="#br0" timeOffset="80377.8187">19073 9339 148 0,'5'0'94'0,"-2"12"-5"0,1 17-113 31,0 9 0-31,-1 4-69 16,1 13-4-16,-1-18 24 15</inkml:trace>
  <inkml:trace contextRef="#ctx0" brushRef="#br0" timeOffset="80767.8227">19511 9583 186 0,'0'0'122'32,"7"0"-7"-32,26 0-96 0,12 0 1 15,10 0-12 1,8 0 1-1,8 0-41-15,-12 0 0 16,-10 0-93 0,-8 0-8-16,-12 0 28 0</inkml:trace>
  <inkml:trace contextRef="#ctx0" brushRef="#br0" timeOffset="80927.8243">19414 9806 167 0,'0'2'120'15,"19"2"-8"-15,26 2-93 16,21-2 1-16,12-4-116 16,22 0-1-1,0 0-30-15</inkml:trace>
  <inkml:trace contextRef="#ctx0" brushRef="#br0" timeOffset="82034.836">20933 9151 161 0,'0'0'102'16,"0"0"-8"-1,4 0-82-15,-4 0 0 0,3 24 13 32,1 7 0-32,-1 18-5 15,1 3 0-15,4 3-8 16,3-10 0-1,8-7-5-15,0-11 2 0,-2-2-9 32,13-19 0-32,-4-6-126 15,4 0-5 1,-4-37-15-16</inkml:trace>
  <inkml:trace contextRef="#ctx0" brushRef="#br0" timeOffset="82204.8377">21011 8811 166 0,'-3'-10'104'16,"-3"0"-6"-16,3-7-144 16,3 7-2-1,0 2-56-15,0 8-7 16,15 0 56-1</inkml:trace>
  <inkml:trace contextRef="#ctx0" brushRef="#br0" timeOffset="82644.8421">21407 9414 137 0,'0'0'92'16,"-4"0"-6"-16,-3 0-75 16,7 21 0-1,0 6 23-15,15 0 1 16,14-9 3-16,12-7 0 15,0-11-24 1,-4-3 1-16,-18-19-15 16,-17-11 0-1,-4-3 0 1,-32 6 0-16,-11 1-31 15,2 12 2-15,-6 10-79 32,13 7-3-32,5 10-3 0,16 19-3 15</inkml:trace>
  <inkml:trace contextRef="#ctx0" brushRef="#br0" timeOffset="82948.8455">20566 9830 219 0,'8'0'133'16,"37"0"-3"-16,43 0-116 16,45 0 1-16,35-8-15 15,20-6 0-15,-3 0 0 16,-22 1 0-1,-33 6-40 1,-34 4 1-16,-29 3-92 16,-34 0-9-1,-29 10 34 1</inkml:trace>
  <inkml:trace contextRef="#ctx0" brushRef="#br0" timeOffset="83368.8497">21262 10023 177 0,'0'0'109'0,"-7"-4"-6"16,-15 1-95-1,-15 3 1-15,-8 0 8 16,-10 15 0-1,-4 9 3-15,11 10 1 32,6 0-10-32,21 4 1 0,21 4-9 15,18-4 1 1,40-7-4-16,33-6 0 15,4-12 0 1,-3-2 0 0,-1-4-70-16,-25-7 0 0,-18 0-65 31,-19 0-12-31,-10-14 77 0</inkml:trace>
  <inkml:trace contextRef="#ctx0" brushRef="#br0" timeOffset="84118.8572">22730 9460 186 0,'0'0'104'16,"0"0"-5"-16,0 0-103 15,0 6 0 1,-7 25 16-16,-13 14 0 16,-6 20 8-1,-3 9 1-15,3 9 0 16,3-7 0-1,20-14-10-15,3-7 1 16,26-18-12 0,22-8 0-16,15-9 0 15,7-12 0-15,1-4 0 16,-8-4 0-1,-12 0-44-15,-2 0 2 16,-16 0-90 0,-7-8-9-1,-14-6 39-15</inkml:trace>
  <inkml:trace contextRef="#ctx0" brushRef="#br0" timeOffset="84378.8598">22426 9736 213 0,'14'-4'135'15,"38"-10"-5"1,34-3-114-16,21-7 1 16,26 7-147-1,0-1-4-15,-3 1-13 16</inkml:trace>
  <inkml:trace contextRef="#ctx0" brushRef="#br0" timeOffset="87148.8875">4303 11608 83 0,'0'0'65'16,"0"0"-3"-16,4 3-56 16,0 28 2-1,3 20 21-15,4 33-1 16,1 37-1-16,2 42 1 15,1 52-4 1,3 54 2-16,-4 43 0 31,2 27 0-31,2-4-3 0,-10-20 1 16,0-39-12-1,-5-29 2-15,-3-29-14 16,8-22 0 0,-4-20-46-1</inkml:trace>
  <inkml:trace contextRef="#ctx0" brushRef="#br0" timeOffset="87198.888">4467 14959 465 0,'7'164'-45'0,"4"-22"-87"0,4-38-9 0,0-41 42 15</inkml:trace>
  <inkml:trace contextRef="#ctx0" brushRef="#br0" timeOffset="87748.8934">4133 11739 127 0,'-18'0'95'16,"-9"0"-5"0,-13 15-78-16,-5 4-1 15,12 5 5-15,7-2 2 16,22-19 0-1,4-3 0 1,33-37-7-16,19-19 1 16,19-13 5-1,-4-5 1 1,-8 17-11-16,-8 11 1 0,-9 22-9 15,-5 20 0 1,3 4-9-16,8 31 0 16,12 22-53-1,10 12-2 1,12 15-52-16,-5-1-11 0,4 11 61 31</inkml:trace>
  <inkml:trace contextRef="#ctx0" brushRef="#br0" timeOffset="88338.8994">3567 15029 157 0,'48'0'100'16,"59"-14"-6"-16,48-6-92 15,56-1 1 1,30 4 2-16,37 10 0 0,22 7 23 31,22 0-1-31,22 3 3 16,23 1 0-16,18-4-19 15,1 2 0 1,11-8-12-1,-20-4-1-15,-14 3-26 16,-26 4 0 0,-33 3-79-16,-34 0-5 15,-32 0-3-15</inkml:trace>
  <inkml:trace contextRef="#ctx0" brushRef="#br0" timeOffset="88628.9022">9363 14611 221 0,'3'0'128'16,"38"0"-4"-1,29 25-119-15,34 12 0 16,15 12-7 0,-8 2 0-1,-8 12 1-15,-28-8 0 0,-35-1-9 16,-29 9 0-1,-22-3-112-15,-45 1-6 16,-32-8-1 0</inkml:trace>
  <inkml:trace contextRef="#ctx0" brushRef="#br0" timeOffset="89578.9117">2725 11787 77 0,'0'0'78'15,"-3"0"-3"1,3 0-43-16,0 0-2 15,0 0-1 1,0 18-1 0,0 3-15-16,3 16 1 15,16-5-6-15,0-1 0 16,-1-3-17-1,-4-4-1-15,2-11-95 16,2-6-7 0,-3-7 8-16</inkml:trace>
  <inkml:trace contextRef="#ctx0" brushRef="#br0" timeOffset="89718.9131">2792 11425 166 0,'0'-4'56'16,"0"-3"-3"-16,0 3-155 15,0 1-6 1,11 3 50 0</inkml:trace>
  <inkml:trace contextRef="#ctx0" brushRef="#br0" timeOffset="90738.9234">3736 13297 134 0,'-3'0'89'0,"3"0"-4"16,0-4-86-1,0 0 0-15,15 0 5 16,18-2 1 0,19 2 5-16,11 0 0 15,19 4-3 1,17 0 0-16,16 0 5 15,4 0 2 1,6 8-1-16,9-2-1 16,-2 6-5-1,18-6 1-15,-2 0 1 16,15-1 0-16,21-5 9 31,17 0 0-31,17 0-2 0,23-5 1 16,15-1-13-1,6 6 1-15,9 0-5 16,0 4 0-1,-5 9 0 1,-11 1 0-16,-14-4 0 16,-19 4 0-16,-10-14 0 15,-35 4 0-15,-21 3-69 16,-38-1 1-1,-21 8-66 1,-35-3-13-16,-35-5 74 16</inkml:trace>
  <inkml:trace contextRef="#ctx0" brushRef="#br0" timeOffset="91578.9317">2507 13338 44 0,'0'-8'74'0,"0"-8"0"16,-4-5-27-1,2-4-1-15,2 4-12 16,-6-6 0-1,6 16-27-15,-3 1 1 16,-1 10-14 0,0 0 2-16,4 14 8 15,0 27 2-15,0 5 2 31,4 2 1-31,15-4 2 0,3-2 0 16,4-11-2 0,7-10 0-16,1-14-76 15,7-7 1 1,-12-10-53-1,4-35-9-15,-14-31 83 0</inkml:trace>
  <inkml:trace contextRef="#ctx0" brushRef="#br0" timeOffset="91708.9331">2522 12850 177 0,'-7'-3'95'16,"-5"3"-6"0,-3 0-173-1,4 0-7-15,1 12-11 16</inkml:trace>
  <inkml:trace contextRef="#ctx0" brushRef="#br0" timeOffset="92038.9363">3015 13379 91 0,'4'13'79'0,"9"1"-5"16,3 4-46 0,13 0 1-16,13-12 8 15,6-6 1 1,-4-10-13-1,-8-18 0-15,-9-7-17 0,-20 1 0 16,-7 7-19 0,-22 2 0-1,-11 11-66-15,-16 14 0 16,5 0-35-1,-1 22-7 1</inkml:trace>
  <inkml:trace contextRef="#ctx0" brushRef="#br0" timeOffset="92948.9454">9082 15209 169 0,'0'-2'111'16,"0"-3"-6"-16,0 5-103 15,-9 0 1 1,-1 5-8-16,-1 21-1 15,-4 13 8 1,11 12 1 0,4 9 3-16,7-5 0 15,19-6 1 1,12-6 0-16,-2-7-3 0,12-8 1 15,-3-4-19 1,3-10 0 0,-4-4-96-16,1-7-8 15,-8-3 11 1</inkml:trace>
  <inkml:trace contextRef="#ctx0" brushRef="#br0" timeOffset="93128.9472">9019 15320 209 0,'37'-15'65'15,"25"-2"-1"1,34-6-181-16,15-5-11 15,1 4 55-15</inkml:trace>
  <inkml:trace contextRef="#ctx0" brushRef="#br0" timeOffset="93950.9574">14352 11871 30 0,'10'20'47'15,"13"25"3"-15,2 31-29 16,9 24 1 0,3 29-3-1,-11 33 1-15,4 28-13 16,-8 33 2-16,-6 15 6 15,-2 17 0-15,7 12 19 16,2 3 0 0,4 4-6-1,6-8 2-15,7-2-21 16,11-10 0 0,-6-14-35-1,1-9 0-15,-6-16-80 16,0-21-8-1,-10-38 24-15</inkml:trace>
  <inkml:trace contextRef="#ctx0" brushRef="#br0" timeOffset="94480.9627">13352 15348 180 0,'51'0'108'31,"60"-7"-5"-31,64-7-101 0,62 3 0 16,59 0 11-1,51 2 1 1,54-5 11-16,51 0 1 16,52-4-11-1,32-2 1-15,20-1-13 16,22-4 1-1,-8 2-4-15,-10 3 0 16,-27-2-16 0,-37 1 1-16,-48 5-106 15,-59 2-4 1,-67 3-5-16</inkml:trace>
  <inkml:trace contextRef="#ctx0" brushRef="#br0" timeOffset="94920.9671">21211 14693 187 0,'-4'-2'109'0,"-4"-2"-6"0,8 4-107 31,0 0 1-31,0 0 2 16,18 24 1-16,20 17 7 15,-8 7 1 1,7 9 8 0,-19 4 1-16,-18 5-3 15,-3 7 0 1,-35-4-61-16,-2 0 0 15,-5-2-77-15,23-16-11 16,15-10 52 0</inkml:trace>
  <inkml:trace contextRef="#ctx0" brushRef="#br0" timeOffset="95650.9745">13892 12213 127 0,'0'0'102'15,"26"-21"-7"-15,22-16-70 16,11-16 2-16,8-6-1 31,-4-3 0-31,0-1-13 0,-15 20 0 31,-7 7-15-31,0 23 0 0,4 13-40 32,6 0-1-32,5 31-75 15,3 7-9-15,-11 3 40 16</inkml:trace>
  <inkml:trace contextRef="#ctx0" brushRef="#br0" timeOffset="96357.984">13055 12622 106 0,'4'0'75'16,"6"10"-1"-16,10 17-67 16,1 14-1-16,6 8 12 15,-2 10 1 1,5 0 7-16,1-11-1 15,-10-12 0 1,-2-7 0-16,-5-11 0 16,-2-7 0-1,-1-8-5-15,3-3 1 16,9-10-15-1,2-28 2-15,9-18-8 16,8-13 0 0,-2-17-16-16,0-1 2 15,1 8-116 1,-8 6-5-16,-3 21 2 0</inkml:trace>
  <inkml:trace contextRef="#ctx0" brushRef="#br0" timeOffset="97287.9932">20933 15791 187 0,'4'-7'118'15,"-4"-4"-7"1,3 1-111-16,-3 6 1 15,-3 4-2 1,-23 18 1-16,-11 26 17 16,-11 19 1-1,0 16 2-15,14 8 0 16,20-1-11-1,14-13 2 1,10-11-11-16,35-13 0 0,7-14 0 31,3-8 0-31,-3-9 0 0,-4-8 0 16,-7-6-3-1,-3-4 2 1,-10 0-72-16,-5-8-1 16,-5-12-59-1,-11-8-14-15,-7-3 81 0</inkml:trace>
  <inkml:trace contextRef="#ctx0" brushRef="#br0" timeOffset="97477.996">20547 16026 235 0,'0'0'130'16,"42"-4"-6"-16,39-6-138 16,37 0 1-16,34-1-19 15,11 1 0 1,-4-1-81-16,-10-3-7 15,-27-2 12 1</inkml:trace>
  <inkml:trace contextRef="#ctx0" brushRef="#br0" timeOffset="99288.0141">14826 15334 36 0,'-8'3'42'16,"-7"1"8"-16,-4 6-1 0,-3-3-6 31,1 4 0-31,-2-1-21 0,5-3 0 16,-1 7-13-1,8-7 2 1,11-5 2-16,0-2 0 15,26-6 7 1,29-31 1-16,27-20 2 16,33-22 1-1,33-28 0-15,26-28 1 16,33-21-15-16,30-24 1 15,26-14-11 1,27-13 0-16,17-11 0 16,18 0 0-1,9-3 0-15,-1 13 0 16,-10 15 0-1,-16 19 0-15,-24 22 0 16,-34 21 0 0,-36 20 0-16,-32 18 0 15,-48 26 0 1,-37 12 0-16,-25 17-26 15,-27 17 2-15,-21 11-106 32,-20 10-7-32,-3 0 14 0</inkml:trace>
  <inkml:trace contextRef="#ctx0" brushRef="#br0" timeOffset="104458.0659">4525 2505 209 0,'0'0'122'0,"0"0"-6"16,-3 21-104 0,-9 12 1-16,-2 3 0 15,-1-5 1 1,8-18-9-16,7-13 2 15,41-37-7 1,66-43 0-16,67-16-130 16,41-16-4-16,22 1-13 15</inkml:trace>
  <inkml:trace contextRef="#ctx0" brushRef="#br0" timeOffset="108518.1065">12877 16670 102 0,'4'-12'104'0,"-4"2"-7"0,4-3-57 31,-4-1 1-31,0 4-24 16,-8-4 0 0,-7 0-19-16,-6 7 0 15,-6 3-9-15,-6 4 0 16,-4 7 4-1,1 21 0-15,2 4 6 16,8 5 0 0,7 11 0-16,15-10 0 15,4-6 5 1,19-15 1-16,14-17 2 15,8 0 0 1,0-14-2-16,-4-13 0 16,-8-7 0-16,1-1 0 31,-8 4-2-31,-7 9 0 0,-7 5-11 31,-8 15 1-31,0 2 0 0,0 12 1 16,0 30 7-1,0 13 1 1,0 11-1-16,-8 3 1 0,1-10-27 31,-1-14 1-31,1-6-82 0,7-8-9 16,0-17 23-1</inkml:trace>
  <inkml:trace contextRef="#ctx0" brushRef="#br0" timeOffset="108918.1105">13281 16494 67 0,'-7'0'63'0,"-4"0"0"16,-4 19-47 0,-8 20-1-16,1 12 10 15,8 19-2-15,2-5-5 16,5 1 1-16,7-7-9 15,0-21 2 1,7-15-20 0,5-4 0-16,2-13-84 15,0-6-7 1,6 0 11-1</inkml:trace>
  <inkml:trace contextRef="#ctx0" brushRef="#br0" timeOffset="109208.1134">13403 16597 82 0,'0'0'70'0,"0"3"-1"15,0 18-57 1,-11 14 1-16,4-1 3 15,3 12-1 1,4-8 5-16,0-4-1 16,4-6-2-16,11-8 0 15,-1-3-13 1,10-9 0-16,-10-6-43 15,0-2 1 1,1 0-63-16,4 0-5 16,-1 0 43-1</inkml:trace>
  <inkml:trace contextRef="#ctx0" brushRef="#br0" timeOffset="109578.1171">13255 16707 102 0,'0'0'90'0,"0"0"-7"16,26 0-66-16,22 0-1 15,19 0-39 1,-1-6 0-16,1-1-67 15,-10 0-5 1,-10-4 31-16</inkml:trace>
  <inkml:trace contextRef="#ctx0" brushRef="#br0" timeOffset="109898.1203">13807 16524 124 0,'7'-7'80'16,"8"3"-3"-16,11 2-85 16,5 2 2-1,-7 9 1 1,7 26 0-16,-10 17 0 15,-21 17 0 1,0 11-68-16,-25 0-4 0,-16-11 3 16</inkml:trace>
  <inkml:trace contextRef="#ctx0" brushRef="#br0" timeOffset="110408.1254">15077 16562 163 0,'0'0'86'16,"0"0"-6"0,0 0-88-16,0 35-1 15,16 38 32 1,-2 44-1-16,1 39-4 15,-8 24 0 1,-7 24-19-16,0 0 1 16,0-15-50-1,0-60 0-15,0-39-57 16,8-24-8-16,-4-11 55 15</inkml:trace>
  <inkml:trace contextRef="#ctx0" brushRef="#br0" timeOffset="110970.1312">14338 18005 68 0,'0'0'60'16,"32"0"-2"-1,39 0-22-15,29 0-1 16,44 0 12 0,40 0-1-16,47-4-30 15,35 1 2-15,34 3-13 16,34 0 0-1,25 3-3-15,15 1 1 16,14 2-2 0,-6-2 0-16,-23 0-36 15,-10 2 2 1,-38 4-75-16,-26-5-7 15,-41 2 34 1</inkml:trace>
  <inkml:trace contextRef="#ctx0" brushRef="#br0" timeOffset="111270.1342">19026 17919 104 0,'15'2'76'15,"36"8"-3"-15,23 12-62 16,22 9 0-1,8 4 14-15,-19 10 0 0,-37-4-5 32,-33-2 1-32,-15-13-28 15,0 3 0-15,-10 12-93 16,-32 14-9-1,-13-6 11-15</inkml:trace>
  <inkml:trace contextRef="#ctx0" brushRef="#br0" timeOffset="111740.1389">20026 17697 165 0,'-4'0'100'0,"-11"17"-7"16,-11 18-93-1,-8 20 1 1,-6 18 5-16,-4 10-1 16,21-20 10-1,13-12-1-15,5-6 10 0,5-8 1 31,0 16-7-31,12-2 0 16,21-2-29-16,15-11 1 16,12-13-70-1,6-16-2 1,-28-9-38-16,76-12-7 15,-25-34 74 1</inkml:trace>
  <inkml:trace contextRef="#ctx0" brushRef="#br0" timeOffset="111910.1406">19585 17953 201 0,'3'0'108'16,"46"0"-5"-1,33-8-134 1,39 2 1-16,42-4-75 0,15 0-8 15,-4-1 21 1</inkml:trace>
  <inkml:trace contextRef="#ctx0" brushRef="#br0" timeOffset="112930.1508">15144 16673 24 0,'-11'-3'57'0,"-4"-1"2"0,-7 0-12 32,-4 4 0-32,0 0-2 0,0 11-1 15,4 3-19 1,7 6 1-1,4 4 3-15,7-13-1 0,4-4 1 32,0-7 1-32,0 0-20 0,4-13 1 15,4-22-11 1,-1 0 0-1,-3 0 0-15,0 1 0 16,-4 3 0 0,3 17 0-16,1 3 0 15,3 7 0 1,4 4 0-16,8 0 0 15,3 18 0 1,-4-7 0-16,1-1 0 16,-8-3 0-1,-8 3 0-15,1-10 0 16,-4 0 0-16,0 0 0 15,0 0 0 1,-14 4 0-16,-9-4 0 16,-6 6 0-1,-9 2 0-15,-2 5 0 16,3 2 0-1,7-6 0-15,12 1 0 16,8-2 0 0,4-8 0-1,6 0 0-15,6 0 0 0,15-14 0 16,9-9 0-1,4-3 0-15,-5-1 0 16,0 13 0 0,-3 11 0-1,4 3 0-15,3 0-35 16,7 17 1-1,16 14-97-15,1 3-8 0,9-2 28 32</inkml:trace>
  <inkml:trace contextRef="#ctx0" brushRef="#br0" timeOffset="114516.1672">14789 18192 49 0,'-5'3'57'16,"5"-3"-1"-16,0 4-32 15,9-4 1 1,31-7 5-16,27-25-1 15,29-16 4 1,26-15-1-16,22-12 3 16,20-22 1-1,31-11-11 1,13-20 0-16,29-6-8 0,15-15 1 15,14 0-10 1,5 1 0-16,-8 2-7 16,0 15 2-1,-26 9-3 1,-11 26 0-16,-33 24-24 15,-38 19 2 1,-36 18-108 0,-31 15-7-16,-39 9 13 15</inkml:trace>
  <inkml:trace contextRef="#ctx0" brushRef="#br0" timeOffset="120128.2235">19899 2996 93 0,'4'-11'89'0,"3"-6"-4"15,1-7-59 1,-8 3 0 0,0-2-17-16,-4 8-1 15,-17 12-12 1,-25 3 1-16,-5 3-1 0,-16 31 0 15,-3 9 2 1,-4 16 1 0,18 9 5-16,16-2 0 15,21 0 6 1,19-18 1-1,12-20 1-15,35-24 1 16,16-11-7 0,11-31 1-16,-3-15-1 15,-9-8 0-15,-10 6-2 16,-25-1 1-1,-17 14-8-15,-10 8 1 16,0 9-5 0,-23 14 1-16,5 11 4 15,-4 25 0 1,4 27 9-16,3 24 1 15,1 18 5-15,-2 20 1 16,1 0-1 0,-3 0 1-16,-4-20-5 15,4-18 0 1,7-21-12-1,-1-14 1-15,12-20-74 16,0-14-2-16,15-7-46 31,15-38-10-31,3-25 81 0</inkml:trace>
  <inkml:trace contextRef="#ctx0" brushRef="#br0" timeOffset="120398.2262">20047 2972 87 0,'-10'0'90'32,"-8"20"-5"-32,-9 29-45 15,1 27-1-15,7 17-6 16,9 9 1-1,10-10-12-15,3-16 0 16,31-14-6 0,11-27 1-16,18-20-52 15,-1-15 0 1,8-4-94-16,-10-28-10 15,-12-16 40-15</inkml:trace>
  <inkml:trace contextRef="#ctx0" brushRef="#br0" timeOffset="120668.2289">20362 2958 110 0,'0'7'102'0,"0"27"-7"16,-3 29-58-1,-1 17 2 1,4 9-15-16,0 5 1 0,0-9-11 31,4-11 0-31,11-16-6 0,3-16 1 16,-3-17-48-1,-4-9-2 1,-7-16-85-16,-4-10-10 16,-4-28 43-1</inkml:trace>
  <inkml:trace contextRef="#ctx0" brushRef="#br0" timeOffset="120818.2304">20159 3318 164 0,'4'-4'107'15,"26"-9"-6"1,14-5-133-16,8-2 1 15,14-1-74-15,1 0-8 16,-15-3 42 0</inkml:trace>
  <inkml:trace contextRef="#ctx0" brushRef="#br0" timeOffset="121038.2326">20547 2934 122 0,'16'0'85'16,"13"0"-3"-16,12 24-75 0,4 17 0 15,-5 24 5 1,-11 9 2-16,-17 12-2 16,-12-3 1-1,0-3-15 1,-19-14 1-16,1-14-95 15,7-20-7-15,7-27 1 32</inkml:trace>
  <inkml:trace contextRef="#ctx0" brushRef="#br0" timeOffset="121258.2348">21051 3176 141 0,'23'-3'95'15,"17"-1"-5"1,16 1-123 0,4 3 2-16,-2 0-64 15,-6 0-4 1,-18 0 39-16</inkml:trace>
  <inkml:trace contextRef="#ctx0" brushRef="#br0" timeOffset="121408.2363">21051 3425 128 0,'12'0'92'16,"28"0"-6"-16,23 0-106 16,11-11 1-1,11-3-70-15,-11-2-6 31,-7-1 28-31</inkml:trace>
  <inkml:trace contextRef="#ctx0" brushRef="#br0" timeOffset="121658.2388">21726 3048 131 0,'-19'16'109'16,"-3"20"-9"-1,0 8-68-15,14 9 1 16,8-2-15 0,33-5 1-16,26-12-71 15,8-7-1 1,7-9-69-16,16-11-10 15,-14-7 65 1</inkml:trace>
  <inkml:trace contextRef="#ctx0" brushRef="#br0" timeOffset="122678.249">22240 3055 136 0,'0'0'103'16,"4"0"-8"-16,0 3-69 16,7 15 2-1,4 13-5-15,4 6 1 16,-1 8-9-16,8 12 1 15,-4-6-4 1,-4-3 1-16,-3 1-6 16,-8-15 1-1,1-9-6-15,-4-11 1 16,2-11-3-1,7-3 0-15,4-24 0 16,2-24 0 0,3-22 0-16,-2-2 0 15,-6-4-38 1,-3 13 1-16,-7 8-94 15,-1 20-9-15,8 7 32 32</inkml:trace>
  <inkml:trace contextRef="#ctx0" brushRef="#br0" timeOffset="122918.2514">22799 2941 123 0,'-11'21'112'0,"-7"9"-7"0,-7 12-65 31,3 13 1-31,2-6-16 16,16 0 1-16,4-8-11 15,16-6 0 1,9-11-24-16,5-4 0 0,-1-9-121 31,9-11-4-31,-4-6-1 16</inkml:trace>
  <inkml:trace contextRef="#ctx0" brushRef="#br0" timeOffset="123188.2541">23166 2917 143 0,'0'13'111'15,"-7"19"-8"-15,-8 9-73 16,-3 14-1 0,7 7-9-16,-1-2 1 15,8 2-4 1,4-10 0-16,4-11-9 15,15-3 1-15,7-13-21 16,-5-9-1 0,2-8-117-16,-4-8-4 15,-4-12-1 1</inkml:trace>
  <inkml:trace contextRef="#ctx0" brushRef="#br0" timeOffset="123378.256">22918 3096 200 0,'12'0'122'0,"24"0"-6"16,15 0-107 0,10 0 1-1,5 4-59-15,-7-4-2 16,-11-4-71-1,-11-16-11-15,-14-11 56 16</inkml:trace>
  <inkml:trace contextRef="#ctx0" brushRef="#br0" timeOffset="123538.2576">23411 2882 115 0,'18'3'104'15,"12"21"-8"-15,7 15-61 16,-1 12 2 0,-8 8-19-16,-18 10 1 15,-10 7-56 1,-26 10-1-16,-11-5-77 15,-1-9-9-15,17-14 43 16</inkml:trace>
  <inkml:trace contextRef="#ctx0" brushRef="#br0" timeOffset="124338.2656">20530 4356 117 0,'-8'0'107'15,"-3"0"-6"-15,7 0-64 16,4 0 2 0,37-4-20-16,26 1 0 15,26-4-13 1,18-4 0-16,-3 5-64 15,-3-1-2-15,-28 3-62 16,-24 1-11 0,-32 0 68-16</inkml:trace>
  <inkml:trace contextRef="#ctx0" brushRef="#br0" timeOffset="124538.2676">20488 4518 115 0,'5'3'113'16,"32"5"-9"-16,14-5-71 15,23 1 3 1,26-4-30 0,1 0 0-16,-6 0-33 15,5 0-1-15,-18 0-80 31,-12-4-11-31,12-7 27 16</inkml:trace>
  <inkml:trace contextRef="#ctx0" brushRef="#br0" timeOffset="124778.27">21551 4141 143 0,'-18'0'112'31,"-8"18"-8"-31,-7 12-69 15,15 23-1-15,18-2-8 16,21 8 1 0,39-6-15-16,25-12 1 15,23-7-86 1,9-3-2-16,10-10-60 15,-5-3-13 1,-4-15 85-16</inkml:trace>
  <inkml:trace contextRef="#ctx0" brushRef="#br0" timeOffset="125948.2817">21499 4235 38 0,'-3'0'79'15,"3"-4"-2"1,-4 1-26-16,4-4-1 0,0-4-19 31,11-10-1-31,16 1-5 0,13-8 0 16,12-6-11-1,7-5 0 1,4 1-13-16,-8 11 2 15,-3 5-67 1,-1 16 1-16,10 6-55 16,-6 0-11-1,-3 4 71-15</inkml:trace>
  <inkml:trace contextRef="#ctx0" brushRef="#br0" timeOffset="129513.3196">22537 4228 70 0,'0'-4'79'0,"0"4"-4"15,0 0-48 1,0 0-1-16,0 14-3 15,-4 10 0 1,1 4-1-16,3 3 2 16,0 0-6-1,10-3-1-15,9-11-36 16,10-7-1-1,5-10-89 1,-2 0-10-16,-1-33 25 0</inkml:trace>
  <inkml:trace contextRef="#ctx0" brushRef="#br0" timeOffset="129653.321">22540 3955 179 0,'0'-7'107'16,"-3"-3"-5"-1,3-2-154-15,0 2 0 16,0 10-56-16,3 0-7 15,16 0 59 1</inkml:trace>
  <inkml:trace contextRef="#ctx0" brushRef="#br0" timeOffset="129973.3242">22888 4270 70 0,'0'10'86'32,"0"6"-4"-32,0 6-35 0,0-5-1 15,26-10-9 1,11-7 0-16,8 0-14 15,-4-21 1 1,-8-4-14 0,-18 1 1-16,-15-3-27 15,-11 3 1 1,-30 3-86-16,-7 7-2 0,-11 14-15 31,-4 0-2-31</inkml:trace>
  <inkml:trace contextRef="#ctx0" brushRef="#br0" timeOffset="130293.3274">21693 4587 140 0,'0'0'106'15,"0"4"-7"-15,37-4-68 16,40 0 1 0,56 0-9-16,38 0 1 15,36 0-24 1,1 0 1-1,-19 0-121-15,-41 0-5 16,-37 0-5 0</inkml:trace>
  <inkml:trace contextRef="#ctx0" brushRef="#br0" timeOffset="130763.3321">22392 4865 54 0,'0'0'63'15,"-18"0"-1"-15,-16 0-30 16,-13 0 0 0,-13 10 11-1,-3 21 0-15,-8 8-10 16,16 2 2-16,10 2-6 31,24 14 0-31,21-12-7 0,21-14 0 16,43-4-17-1,13-5 2-15,16-16-54 16,-4-2 1-16,-8-4-86 31,-10 0-10-31,-8-8 44 16</inkml:trace>
  <inkml:trace contextRef="#ctx0" brushRef="#br0" timeOffset="131331.3384">23663 4311 89 0,'-23'7'96'15,"-2"13"-7"1,-13 18-51-16,-3 11-1 15,12 6-6 1,14 7 0-16,15-9-6 16,7 2 1-16,30-14-13 15,12-10 0 1,-1-13-9-16,7-1 1 15,-7-3-26 1,-3-7 0-16,-4-7-106 16,-12 0-8-1,-6-7 13-15</inkml:trace>
  <inkml:trace contextRef="#ctx0" brushRef="#br0" timeOffset="131531.3405">23355 4483 173 0,'23'0'111'0,"28"-3"-7"15,23 3-182 1,15 0-1-1,-3 0-36-15,-13 0-1 16</inkml:trace>
  <inkml:trace contextRef="#ctx0" brushRef="#br0" timeOffset="132061.3458">21226 6300 215 0,'11'0'129'16,"32"-3"-5"-1,40-11-114 1,28 0 1-16,11 4-22 16,4 6 1-1,-18 4-87-15,-20 0-3 0,-28 18-24 16,-35 2-9-1</inkml:trace>
  <inkml:trace contextRef="#ctx0" brushRef="#br0" timeOffset="132241.3476">21388 6484 159 0,'0'2'119'16,"0"6"-9"0,15-2-89-16,29-2 1 15,20-4-45-15,17 0 0 16,20 0-92-1,-6-4-8-15,2-12 24 16</inkml:trace>
  <inkml:trace contextRef="#ctx0" brushRef="#br0" timeOffset="132461.3498">22499 6200 177 0,'-7'20'126'0,"-5"9"-8"0,2 15-87 31,10 4 1-31,0 1-19 0,29-11 1 16,12-7-35-1,11-14 1 1,7-13-110-16,-11-4-6 15,-17-35 9 1</inkml:trace>
  <inkml:trace contextRef="#ctx0" brushRef="#br0" timeOffset="132581.3509">22299 5868 186 0,'0'0'98'16,"0"-4"-6"0,12 4-196-16,17 0-7 15,12 4 5-15</inkml:trace>
  <inkml:trace contextRef="#ctx0" brushRef="#br0" timeOffset="132911.3542">22948 6376 154 0,'0'14'116'0,"0"14"-8"15,11 3-76 1,15 4 0-16,15-7-10 15,14-19 1 1,-3-9-13 0,-4 0 0-16,-18-23-9 15,-27-16 2 1,-3 5-6-16,-29 3 2 0,-16 10-15 31,1 7 0-31,-4 10-62 16,15 4-3-16,14 8-40 15,15 8-10 1,4-5 73-1</inkml:trace>
  <inkml:trace contextRef="#ctx0" brushRef="#br0" timeOffset="133301.3581">23522 5878 117 0,'0'0'105'0,"0"3"-8"16,0 29-59-16,-4 16 1 15,-3 15-6 1,3 12 1-16,4-3-14 15,0-2 0 1,19-11-17-16,18-6 2 31,0-16-5-31,3-6 0 0,5-10 0 16,-8-7 0-1,7-8 0-15,1-2 0 16,-5-4-71 0,1 0 1-1,-3-7-65-15,-17-10-12 0,-6-4 77 31</inkml:trace>
  <inkml:trace contextRef="#ctx0" brushRef="#br0" timeOffset="133511.3603">23140 6058 221 0,'26'0'134'0,"38"0"-5"15,39 0-118 1,15 0 1-16,16 0-98 15,-13 0-2 1,-9 0-49-16,-19 0-13 16,-16 0 104-16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3:3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8348 23 0,'0'-4'39'16,"-3"-3"1"0,-1-1 1-16,4-3-2 0,-3 0-2 31,3 4-4-31,0-1-13 0,0 1 1 15,0 7-9 1,0 0 0 0,0 0 0-16,0 18 0 0,7 5 0 31,-4-1 0-31,1-4 16 0,19-14-1 31,6-12-1-31,42-43 1 16,44-38-19-16,43-21 1 15,35-12-42 1,0 7 0-16,-8 22-94 15,-48 24-9 1,-22-1 30-16</inkml:trace>
  <inkml:trace contextRef="#ctx0" brushRef="#br0" timeOffset="4956.2491">6466 8400 23 0,'-7'0'35'0,"-8"-4"-8"32,-4-4 3-32,-2 4-19 15,-2-2 0-15,1-2-11 16,0 0 1-1,-4 1 2 1,3 4 0-16,-2-1 0 16,-1 0 0-1,0 4 2-15,0 0 1 0,0 0-1 16,0 0 1-1,0 4-5 1,0 10 0-16,0 8 1 16,0-3-1-1,4 4 3-15,3 2 1 0,1 5-1 31,0 0 1-31,6 2-4 16,5 2 0-16,-1-1 0 16,5 0 1-1,6 4 0-15,-3 0 0 0,0 7 0 31,0-10 1-31,4-5-1 16,11 0 1 0,4-3 2-16,6 7-3 15,2-10 1 1,6-1 1-16,15 0-1 15,8 0 0-15,10-3-1 16,4-5 1 0,8-3-3-16,4-3 1 15,-1 3-1 1,-3-4 1-16,-8-3 0 15,1-4 0 1,-1 0-8-16,0 0 1 16,1 0-1-1,-1 0 0-15,-3-8 10 16,0-14-1-1,-9 0-1-15,2-4 1 0,-1-7 1 32,-3-4-1-32,-4-7 9 15,-4 3 0-15,-7-3 11 16,-8-5 2-1,-7 6-3-15,-4-9 1 0,-7 11-14 32,4 1 0-32,-8 3-8 15,-4-4 1-15,-4 4 4 16,-3 1 1-1,0 2 2 1,-7-2 2-16,-15 2-5 16,-11 8 1-16,-12 1-2 15,-7-1 0 1,-7 3-1-16,-11 2 1 15,-11 2-2 1,-19 8 0-16,-8 4 0 16,-22 7 0-1,-7 0 2-15,-22 14 0 16,-30 27-2-1,-15 18 1-15,-10 19-63 16,6 17-1-16,16-6-57 16,29-3-9-1,30-24 67-15</inkml:trace>
  <inkml:trace contextRef="#ctx0" brushRef="#br0" timeOffset="29762.5171">16422 9990 0 0,'-45'0'0'15,"-43"4"0"-15</inkml:trace>
  <inkml:trace contextRef="#ctx0" brushRef="#br0" timeOffset="32851.672">13322 9064 0 0,'11'0'6'16,"0"0"0"-16,-3 0 0 15,2 0 0 1,2 0 0 0,3 0-1-16,10 0 1 0,2 0-1 15,6-4 1 1,-4-3 1-16,5-1 2 15,-5 1-4 1,5 0 0 0,-5 3-2-16,-3-3 0 15,8 3-2 1,-9-4 1-1,2 5-2-15,-6-1 0 0,2 0 1 16,2 0 0 0,13 0 1-16,3-3 2 15,3 0-2 1,4 0 1-1,-4-4-3-15,-7 4 1 0,-3-1-1 32,-4 4 0-32,-4 1 0 0,-1 3 0 15,5 0 0 1,4 0 0-1,-1 0 0-15,0 0 0 16,1 0 0-16,-5 0 0 16,1 0 0-1,-12 0 0-15,-3 0 1 16,3 0 1-16,1 0 2 15,4 0 1 1,13 3 0-16,5-3 1 16,11 0-1-1,7 0 1 1,4 0-4-16,3 0 2 15,-2 4-3 1,10 4 1 0,4-1 2-16,25 0-1 0,16 0-43 15,26-3-1 1,13-4-11-16</inkml:trace>
  <inkml:trace contextRef="#ctx0" brushRef="#br0" timeOffset="348579.8171">15962 8034 48 0,'4'-3'73'0,"4"-2"-2"15,-5 1-34 1,-3 4 0-16,0 0-3 16,-7 0 0-1,-4 20 3-15,3 9 0 16,-2 1-4-1,2-7 1-15,4-10-18 16,4-13 1-16,0 0-16 16,33-33 1-1,27-29-2-15,55-12 0 16,55-30 0-1,64-17 0-15,51-16-130 16,37-15-4 0,11-14-13-16</inkml:trace>
  <inkml:trace contextRef="#ctx0" brushRef="#br0" timeOffset="349472.8352">15826 8016 39 0,'0'-3'44'16,"0"-9"-12"-16,0 4-1 15,0 1-6 1,0-1 1 0,0 5-11-16,0 0 1 0,0 3-12 31,0 0 2-31,0 21 2 0,7 8 1 15,-3 1 1 1,0 11 0 0,3-15 0-16,-4-8 0 15,5 1-72 1,3-12-1-16,-4-3-29 0</inkml:trace>
  <inkml:trace contextRef="#ctx0" brushRef="#br0" timeOffset="356642.9818">7877 8566 8 0,'0'0'50'0,"0"-4"2"15,0 0-10 1,-7 1 1-16,0 3-6 16,-1 0 0-1,-7 0-10-15,4-4 0 16,3 0-13-1,1 0 0-15,4-3-11 16,3 3 0-16,0 1-6 16,0 3 1-1,0 0-1-15,3 0 1 16,4 0 6-1,-3 7 0-15,-4 4 6 16,0 4 0 0,-7-4 1-16,-7-7-1 15,2-4-11-15,5 0 1 16,3 0-106-1,4-8-5-15,0-6-4 16</inkml:trace>
  <inkml:trace contextRef="#ctx0" brushRef="#br0" timeOffset="510029.1809">7892 7911 134 0,'0'0'111'0,"0"-3"-8"16,0 3-72-1,0-3 1-15,0 0-20 16,0 3 0 0,0 0-5-1,0 0 0-15,4 0 6 16,4 18 0-16,2 4-1 15,1 4 1-15,-3-4-8 16,7-4 1 0,3-10-6-1,20-20 0-15,21-43 0 16,41-37 0-16,29-18 0 31,12 2 0-31,-8 31-130 0,-14 25-4 16,-31 4-13-1</inkml:trace>
  <inkml:trace contextRef="#ctx0" brushRef="#br0" timeOffset="512085.2225">2759 7791 29 0,'-4'-15'47'16,"-15"-8"1"-16,-10-6-42 15,-8 7 1 1,-11 11-8 0,-7 7 0-16,-5 4 0 15,-7 11 0-15,-3 19-2 16,3 18 2-16,-10 3 0 15,-1 15 1 1,14 9-1 0,9-1 0-16,18 14-2 15,8-7 2 1,2 8 0-16,13-5 1 0,7 5 0 15,10 11 0 1,15 3 0 0,23 4 0-16,18-4 0 15,16-2 1 1,14-21 4-16,3-13-1 15,0-5 7 1,16-10-1-16,7-7 7 16,11-1-1-1,15-7 4-15,-8-7 2 16,4-1 0-16,-4-14 0 15,5-4-1 1,-5-7-2-16,4 0-5 16,3-23-1-1,-2-11-6-15,2-11 0 16,-3 1-3-1,-7-1 0-15,-15-3 1 16,-19 3 2 0,-14-10 1-16,-1-23 1 15,-3-23-5-15,-4-28 1 16,-3-29 5-1,-16-20 0-15,-7-10 7 16,-22-1 1 0,-15 4-9-16,-15 12 0 15,-32 14-10 1,-35 18 1-16,-40 25-13 15,-59 24 0 1,-60 45-3-16,-78 43 1 16,-47 55-23-16,-27 66 0 15,-14 45-70 1,29 1-8-16,38-42 33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30:31.2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9696 8587 49 0,'-4'-6'71'16,"-3"-6"-3"-16,-5 1-32 15,5 0 0 1,0 4-7-16,4 3-1 16,-1 0-17-1,0 1 0-15,0 3-13 16,0 0 0-16,1 14 0 15,3 16 1 1,0 19 1-16,0 20 0 16,-4 16 1-1,4 25 0-15,-4 27 2 16,0 0 0-1,1 14 5-15,-5-3 0 16,1-9 4 0,0-6 0-16,-4-18-4 15,3-15-1-15,4-19-26 16,4-16 0-1,4-19-85-15,7-24-8 16,-3-22 15 0</inkml:trace>
  <inkml:trace contextRef="#ctx0" brushRef="#br0" timeOffset="714.0146">9637 8613 0 0,'0'0'48'15,"-4"0"0"1,-4-3-10-16,5-5-1 16,-5-3-14-1,5 1 2-15,-1-2-6 0,1 1 0 16,-1 0 2-1,0 4 0 1,0 3-14-16,1 0 1 16,3 4-11-1,0 0 1 1,0 0 2-16,7 0 1 15,8 8 1-15,3 7 1 16,5 3-1 0,14 4 2-16,7 5-2 15,4 2 0 1,11 7 0-16,5-6 0 15,2 10 0 1,1-2 0-16,7 6 0 16,11-7 1-1,15 11-1-15,4 3 1 16,10 8 3-16,1 0 0 15,4 8 8 1,3 0 1-16,4-1-3 16,0 3 1-1,-4-2-8-15,-11-1 1 16,-14-10-5-1,-16-1 0-15,-10-3-83 0,-20-7-1 16,-14-13-37 0,-15-13-5-1</inkml:trace>
  <inkml:trace contextRef="#ctx0" brushRef="#br0" timeOffset="1494.0302">9529 9909 7 0,'0'-4'54'16,"0"0"0"-16,-4 1-18 16,1 3 1-1,-1 0-24 1,0 0-1-16,4 0-11 15,0 3 0-15,0 12 4 32,4 11-1-32,7 7 4 0,0 11 1 15,1 15-1 1,6 8 0-16,-7 7-3 15,0 0-1-15,1 0 0 32,-5 6 0-32,-4-5 4 0,1-5 0 15,-4-8-1 1,0-10 0-16,0-8-41 15,4-3-1-15,7-15-53 32,-4-11-5-32,-3-15 40 0</inkml:trace>
  <inkml:trace contextRef="#ctx0" brushRef="#br0" timeOffset="1962.041">9504 11234 56 0,'0'0'66'15,"0"0"-1"1,7 0-50-16,11-22 2 15,5-9-8 1,21-5 2-16,-3-8 7 16,14-12 2-16,5-6-8 31,10-7 2-31,4 2-13 0,7-4 1 15,1-4 5 1,3 2 1 0,4-4 8-16,3-11 1 15,5-1-3-15,6-7 1 16,1 4-10-1,7-2 1-15,-7 11-3 16,4 5 0 0,6 8-1-16,5-1 0 15,3 16-2 1,-11 4 0-16,0 3-14 15,-11 7-1-15,-11 8-90 16,-22 15-8 0,-23-1 8-16</inkml:trace>
  <inkml:trace contextRef="#ctx0" brushRef="#br0" timeOffset="2766.0574">9581 10473 22 0,'-8'0'37'0,"-3"-3"-9"31,8-1 1-31,0 4-15 16,-1-3 0-16,0 3 4 15,-4 0-1 1,1 7-6 0,-1 7 1-16,1 1-11 15,3 11 0-15,4 12 4 16,0 6 0-16,0 7 8 15,8 15 0 1,7-3 0 0,0 3 1-16,6-2 1 15,-5-5 1 1,-1-15 4-16,-15-7 2 15,0-4-9 1,0-7 2-16,-8-4-45 0,1-4 0 31,3-6-72-31,4-12-7 0,7-19 35 31</inkml:trace>
  <inkml:trace contextRef="#ctx0" brushRef="#br0" timeOffset="3481.0721">11744 9547 18 0,'-7'-3'58'16,"-5"-5"1"-16,-3 1-22 15,1-1 0-15,-5 5-22 16,-3 3 1-1,-4 0-11 1,1 18 1-16,10 19 1 16,7 11 2-1,8 11-2-15,11 0 2 0,15-8 10 31,18-6 0-31,16-23 7 0,10-22 2 16,15-7 4 0,-7-38-1-1,-15-6-4-15,-11 0 1 0,-26-2-20 31,-26 1 2-31,-37 9-10 16,-33 13 0-16,-19 15-40 16,-7 15 1-1,14 0-92-15,8 23-9 16,18-5 34-1</inkml:trace>
  <inkml:trace contextRef="#ctx0" brushRef="#br0" timeOffset="4265.0881">9559 9699 11 0,'0'7'41'0,"3"0"2"15,5 1 3-15,-8 2-1 16,0-2-7-1,0-4 0-15,0-1 6 16,0 1-1 0,0-4-7-16,-18 0-2 15,3 0-18 1,-30 0 0-16,-10-4-8 15,-26-3 0 1,-19 3-7-16,-19 4 0 16,-4 0-54-16,9 8-2 15,-1 3-67 1,30-7-13-16,7-4 57 15</inkml:trace>
  <inkml:trace contextRef="#ctx0" brushRef="#br0" timeOffset="5400.1112">8121 10459 65 0,'0'0'66'16,"0"-4"-1"-16,8-8-37 15,22 3 0 1,3-7 10-16,0-17 0 0,5 11-14 31,-13-9 2-31,-6 7-16 16,-12 5-1-16,-7 8-10 15,0 7 1 1,0 4-3-16,-3 8 0 0,-4 21 3 31,7 12 0-31,0 3 1 16,7 15 0-16,7-7-7 15,1-8 0 1,4 0-77 0,-8-11-4-16,-8-7-22 15</inkml:trace>
  <inkml:trace contextRef="#ctx0" brushRef="#br0" timeOffset="5560.1144">8155 10817 124 0,'0'0'109'15,"33"-12"-8"1,19-10-74-16,22-7 3 15,19 3-59-15,0 4 3 16,-8 8-81 0,-11 2-9-16,-15 1 33 15</inkml:trace>
  <inkml:trace contextRef="#ctx0" brushRef="#br0" timeOffset="6444.1324">12048 9706 27 0,'-7'0'63'16,"-9"0"1"-16,1-7-24 0,9-4 0 15,2-1-18 1,4-3 0 0,14 8-11-16,42 0 1 15,15 3 5 1,32 0 1-1,23 4-2-15,22 0 1 0,0-3-11 32,-4-1 0-32,-13 1-63 0,-20-1-1 15,-22 0-50 1,-27 0-6-1,-28 4 70-15</inkml:trace>
  <inkml:trace contextRef="#ctx0" brushRef="#br0" timeOffset="6998.1438">12566 10651 41 0,'0'-15'46'0,"-11"0"2"15,-7 1-43 1,-1 2 1 0,-3 12 7-16,0 0 2 0,0 26 0 31,11 18 1-31,11 8-7 0,0 3 1 15,29 1 17 1,19-16 0 0,4-21 12-16,19-19 1 15,-9-8-8 1,-13-28-1-16,-16-13-16 0,-29-2 0 15,-8 14-15 1,-40 8 1 0,-16 10-28-16,-11 19 1 15,13 0-90 1,16 0-9-1,28 0 20-15</inkml:trace>
  <inkml:trace contextRef="#ctx0" brushRef="#br0" timeOffset="7861.1613">13210 8733 30 0,'-18'-16'34'0,"-8"1"-7"15,12-3 2-15,-1-1 0 16,3 5 0 0,5-1-7-1,7 1 0-15,-4-6-8 16,4 9 2-16,0 4-12 31,0 7 2-31,0 0-8 0,0 3 2 16,0 28 2-1,0 5 0-15,4 20 0 16,3 10 0-16,9 20-1 31,-5 9 1-31,-1 12 1 16,-6 18 1-1,7 16 7-15,8 10 2 0,-5 11 2 16,-2 4 2-1,3 8-9-15,0-16 1 16,3-17-7 0,-3-27 1-16,3-22-53 15,1-29-2 1,3-42-50-1,0-27-5-15,-3-53 62 16</inkml:trace>
  <inkml:trace contextRef="#ctx0" brushRef="#br0" timeOffset="8501.1741">13244 8661 7 0,'-3'-4'37'0,"-5"-6"14"15,-3-1 1 1,-4-3-10-16,-3-6 1 15,-5 5-16 1,12 1 1-16,4 3-20 16,0 4 0-16,7 3-13 15,0 4 0 1,0 0 1-16,0 15 1 15,0 6 5 1,18 2 0-16,15 10 3 16,23-4-1-1,21 5-1-15,46 7 0 16,29 3 4-1,37 4 2-15,22-1 11 16,7 17 1-16,8-9-2 16,-11 0 1-1,-8 3-14-15,-32-9 0 0,-13-8-66 31,-28-4 2-31,-23-12-58 16,-37-10-7 0,-22-7 70-16</inkml:trace>
  <inkml:trace contextRef="#ctx0" brushRef="#br0" timeOffset="9075.1859">15485 9307 31 0,'0'-3'44'16,"-15"3"2"-16,0 0-37 16,-11 0 2-16,4 0 4 15,-8 18 1 1,-3 8 2-16,-8 7 1 15,-11 15-6 1,1 4 0-16,-12 7-3 16,-15 15 1-1,-19 7 5 1,-17 14 0-16,-12 13-1 15,-15 10 0-15,1 7-21 16,2 1 1-16,12-15-83 16,15-12-9-1,22-29 10 1</inkml:trace>
  <inkml:trace contextRef="#ctx0" brushRef="#br0" timeOffset="10069.2061">13274 10270 36 0,'-8'-7'39'0,"-6"-4"8"15,3 0 0 1,-1 0-23-1,8 7-1-15,1-3-20 16,3 3-3 0,0 4 0-16,-4 0 0 0,4 0 3 15,0 0 2 1,0 0-1-1,0 0 0-15,0 0-3 16,0 4 1 0,0-4 2-16,-4 0 1 0,-3 4 11 31,-4-1 0-31,4-3-2 15,-5 4 1-15,9-4-10 16,3 0 1 0,0 0-2-16,0 0-1 15,0 0-3 1,0 0 1-1,-8 0-5-15,4 4-1 16,4 21 2 0,0 9 0-16,27 5 4 15,2 7 0-15,5 1 1 0,-9 12 1 16,-2 1 5-1,-5-1 0 1,5 7 5-16,2-3 0 16,-6-1-2-1,-4-9 1 1,-1-13-7-16,-3-13 1 0,-3-3-2 31,0-1 1-31,-8-8 0 16,0-4 0-16,-4-4 0 15,0-3 0 1,4-1 0-16,0 1 0 0,4-4-3 31,7 0 0-31,7-7-2 16,12-19 0-16,18-29 0 15,33-5 0 1,19-21-5-1,27 3 0-15,-9 12-87 16,-14 6-3-16,-23 17-25 16,-14 2-1-1</inkml:trace>
  <inkml:trace contextRef="#ctx0" brushRef="#br0" timeOffset="10823.2215">15566 9223 23 0,'0'-4'61'0,"0"-4"3"16,0-3-28 0,-7 4-1-1,-11 3-22-15,-9 4 0 16,2 22-4-1,2 27 1 1,8 10 3-16,15 3 0 0,15-7 19 16,29-22-2-1,16-29 14-15,11-4-2 16,-5-37-15-1,-22-14 0-15,-21 0-19 16,-31 2-1 0,-32 9-29-16,-27 6 1 15,-11 23-85-15,0 11-1 16,1 0-14-1,10 23-5-15</inkml:trace>
  <inkml:trace contextRef="#ctx0" brushRef="#br0" timeOffset="11927.2439">15826 9319 41 0,'-19'0'74'0,"1"0"-2"15,-5-8-29-15,5 4-1 16,7 1-14-1,11 3 0-15,22 0-2 16,60-4 3 0,39-7-12-16,35 0 1 0,19-4-48 31,-13 0-1-31,-24 8-80 15,-38 7-9 1,-38 0 31-16</inkml:trace>
  <inkml:trace contextRef="#ctx0" brushRef="#br0" timeOffset="12381.2533">16659 10115 118 0,'-8'-3'68'16,"5"-5"-2"-1,-1 8-67-15,4 4 0 16,18 37 28-1,19 22-1-15,8 22-5 16,4 17-1-16,-9 9-11 16,-7-3 1-16,-10-25-33 15,-9-19-1 1,9-35-76-1,-5-20-7-15,0-18 27 16</inkml:trace>
  <inkml:trace contextRef="#ctx0" brushRef="#br0" timeOffset="13165.2693">16374 9237 18 0,'0'0'36'16,"0"0"-25"-1,0 0 1-15,0 0-43 0,0 0 1 16,0 0 19-1,0 0 6-15,0 0 43 16,0 0 7 0,-4 0 0-1,0 0-1-15,0 0-62 16,4 0-1-16,0 4-45 31,0-4 3-31</inkml:trace>
  <inkml:trace contextRef="#ctx0" brushRef="#br0" timeOffset="13859.2835">16300 10344 49 0,'3'0'97'0,"4"-8"-4"16,12-10-39-16,3-11-1 15,-3-8-40 1,4-12 1-16,-13 6-10 15,1 2 2 1,1 4 2-16,-9 15 0 16,-3 0-3-1,4 7 1-15,-4 8-13 16,0 3 1-1,0 4 0-15,4 0 0 16,10 30 10-16,9 18 1 16,6 11 2-1,1 15 0-15,-1 7 0 16,-2 0 1-1,-9 11-2 1,-3-3 0-16,-4-12-5 16,4-7 1-16,-1-18-44 0,5-14-1 15,7-13-71 1,4-10-11-1,-1-11 42-15</inkml:trace>
  <inkml:trace contextRef="#ctx0" brushRef="#br0" timeOffset="14179.2899">16451 11068 91 0,'4'0'93'16,"40"0"-7"0,38-11-60-16,36-19 0 15,27-3-51 1,0-4-1-16,-12 3-68 15,-33 9-6 1,-33 3 36-16</inkml:trace>
  <inkml:trace contextRef="#ctx0" brushRef="#br0" timeOffset="14913.3049">16151 10363 29 0,'-18'4'58'15,"-5"-1"2"1,6 1-20-16,13-4 0 15,4 0-7 1,25-11 2 0,20-23-12-16,10-13 2 0,1-9-3 31,0 1 0-31,-8 7 0 0,-22 7 1 15,0 19-9 1,-19 4 0 0,-7 10-17-16,0 8 0 0,0 4-2 31,0 26 0-31,15 21 5 0,18 16 0 15,12 14 1 1,6 7 1 0,9 4 1-16,-12 1 0 15,-4-12 2 1,-11-7 0-1,-10-11 0-15,-12-9 1 16,-8-13-22 0,-3-7 0-16,0-12-38 0,-6 3-2 31,-17-2 11-31,-14 3 0 0,-7-1 55 31,-8 16 1-31,4-8 35 0,7-3-1 16,11-11 7-1,30-19-2 1,4 0-26-16,63-23 1 0,29-13-40 31,18 7-1-31,16-9-114 0,-22 12-5 16,-23-3 6-1</inkml:trace>
  <inkml:trace contextRef="#ctx0" brushRef="#br0" timeOffset="16617.3401">16429 9300 77 0,'0'0'86'15,"0"0"-5"-15,0-11-45 16,12-8-1-1,17-3-6-15,34 1 0 16,14-10-10 0,23 6-1-16,8 3-9 15,-16 14 1-15,-3 8-1 16,-26 0 1-1,-18 4 0-15,-23 7 1 16,0 0-4 0,-14-3 0-16,-5-1-1 15,5-4 0 1,-4-3-1-1,0 0 1-15,7-10-4 16,-1-20 1-16,-2-7-3 16,-4-11 0-16,-1-19 0 15,1-2 0 1,-4-16 0-1,0-5 0-15,0-12 0 16,0-5 0-16,0-4 0 31,0-3 0-31,-4-4 0 0,-3-1 0 16,-4-2 0-1,-11-5 0-15,-8 8 0 16,-11 7 0 0,-14 4 0-16,-4 8 0 15,-12 5 0 1,-3 7 0-16,-11 10 0 15,-4 3 0 1,-11 14 0-16,-15 1 0 16,-11 15 0-16,-18 7 0 15,-15 4 0 1,-16 7 0-16,-21-4 0 15,-18 5 0 1,-13 3 0-16,-10-1 0 16,-14 5 0-1,-20 4 0-15,-22 2 0 31,-3 1 0-31,-15 0 0 0,-3 4 0 16,-9 3 0 0,-3 4 0-16,-7 0 0 15,-1 0 0-15,1 7 0 31,0 4 0-31,-4 8 0 0,19-5 0 16,3 4 0 0,7 1 0-16,16 0 0 15,17 0 0-15,24-5 0 31,21 1 0-31,15 0 0 0,30-5 0 16,18 2 0 0,38-1 0-16,25 0 0 15,34-4 0 1,21-3 0-1,20 7 0-15,10 8 0 16,8 11 0-16,8 10 0 16,3 26 0-16,0 8 0 15,0 22 0 1,11 14 0-1,14 20 0 1,16 6 0-16,0 8 0 16,3 8 0-1,-3-5 0-15,0 1 0 0,3-4 0 31,-11 0 0-31,-2-1 0 0,-10-6 0 16,-2 3 0 0,-4-11 0-16,-11-6 0 15,-1-12 0 1,-3-12 0-1,-18-4 0-15,-9-6 0 0,-2-1 0 32,-4-10 0-32,3-4 0 0,5-11 0 15,-2-1 0 1,5-9 0-1,7-14 0-15,0-5 0 0,1-16 0 32,7-3 0-32,7-7 0 15,0-8 0-15,40-4 0 16,56-22 0-1,41-3-130 1,49-12-4-16,24-11-13 16</inkml:trace>
  <inkml:trace contextRef="#ctx0" brushRef="#br0" timeOffset="17461.3573">8948 9790 46 0,'11'0'48'16,"3"0"0"-16,5-6-36 16,-7 2 0-1,-9 4 15-15,-3-4 0 16,-18 4 9-1,-23-4 0-15,-18 4 1 16,-26 0-1-16,-12 8-16 16,-14 14-1-1,-8 8-70-15,27 3 1 16,14-4-63-1,37-14-8 1,30-15 60-16</inkml:trace>
  <inkml:trace contextRef="#ctx0" brushRef="#br1" timeOffset="41052.8388">8155 11588 30 0,'-3'0'57'15,"-1"4"0"-15,-4 14-29 16,1 4 0 0,7 12-9-16,0 2-3 15,0 2-1 1,11 5-1-1,8-1 5-15,6-13 1 16,8-11 6-16,1-10 0 16,3-8 11-16,4-19-1 15,-4-14-5 1,-11-4 0-1,-18-3-21-15,-12 10 1 16,-26 4-11 0,-22 11 0-1,-7 15-14-15,0 0 1 0,3 19-117 31,16 7-4-31,13-8-1 0</inkml:trace>
  <inkml:trace contextRef="#ctx0" brushRef="#br1" timeOffset="41763.8531">12648 11414 74 0,'0'-2'110'16,"4"-7"-7"-16,-4 2-61 15,0 7-1 1,3 0-31-16,1 26 1 15,3 22 8 1,-3 11 1-16,-4-7-9 16,0 7 0-1,0-8-52-15,0-10 0 16,0-8-79-16,11-11-10 15,8-18 43 1</inkml:trace>
  <inkml:trace contextRef="#ctx0" brushRef="#br1" timeOffset="42546.869">16659 11765 11 0,'0'-14'46'0,"0"-1"33"31,3 4-3-31,-3-8-16 0,0 4-2 15,-3 1-31 1,-12 3 3-16,-3 7-25 16,-5 4 1-16,5 18-5 31,-1 23 0-31,1 11 3 0,7 6 0 15,7 5 2 1,4-7 0-16,15-16 7 16,30-21 1-1,13-19 3 1,13-11 1-16,6-26-7 15,-17-12 0 1,-23-2-8-16,-37 3 1 0,0 8-4 16,-37 3 0-1,-15 18-32 1,-7 12 2-16,7 3-101 15,18 4-7 1,20 0 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51:01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20255 1292 98 0,'0'-4'87'0,"0"4"-6"15,0 0-48 1,0 4 0-16,-4 33 3 16,0 14 0-1,-3 12-15-15,0-8 0 16,0-7-9-1,-1-15 0 1,-3-11-50-16,11-14 1 0,0-8-88 31,0-26-10-31,0-25 42 0</inkml:trace>
  <inkml:trace contextRef="#ctx0" brushRef="#br0" timeOffset="290.0029">20437 1133 98 0,'0'3'92'15,"0"12"-4"1,3 11-49-16,4 7 1 0,1 11-2 15,0 5-1 1,-5 5-20-16,1-5 0 16,-4-8-11-1,4-8 1 1,0-11-29-16,-1-7 1 0,-3-8-104 31,0-7-7-31,0-19 17 0</inkml:trace>
  <inkml:trace contextRef="#ctx0" brushRef="#br0" timeOffset="620.0062">20418 1226 136 0,'-4'-4'99'16,"4"0"-5"-1,0 0-76-15,0 4 1 16,4 0 1-1,18 8-1-15,8 21 1 16,11 12 1-16,3 14-1 16,-7 4 1-1,4-3-11-15,-11-13 0 16,-8-13-9-1,-8-19 2-15,-2-11-3 16,3 0 0 0,3-33 0-16,1-22 0 15,-8-15 0 1,-4 3 0-16,-3 8 0 15,-4 19 0-15,0 13-89 16,0 13-1 0,0 7-48-16,4 7-12 15,-1 0 106 1</inkml:trace>
  <inkml:trace contextRef="#ctx0" brushRef="#br0" timeOffset="1033.0106">20944 1026 143 0,'3'0'111'16,"5"0"-9"-16,3 0-66 15,1 18-2-15,2 16-5 16,1 13 1-1,4 5-18-15,2-3 2 16,2-2-14 0,-4 5 0-16,-5-8 0 15,1-4 0 1,-3-2 0-16,-2-13 0 15,1-11 0 1,-11-2 0-16,0-8 0 16,0-1 0-16,4-3 0 15,7-15 0 1,-11 15 0-16,0 0 0 0,33-106 0 15,-10 25 0 1,-8 4 0-16,-1 2 0 16,-6 9 0-1,-4 21-111-15,-1 16-2 16,1 6-30-1</inkml:trace>
  <inkml:trace contextRef="#ctx0" brushRef="#br0" timeOffset="1473.015">21574 941 134 0,'4'-4'117'16,"-1"4"-9"-1,1-7-81-15,-4 3-2 0,-11 4-25 32,-26 0 1-32,-8 23 8 0,0 14 0 15,1 10 1 1,11-2 0-1,10-8 5-15,20-1 0 16,3-10-2 0,22-11 1-16,19-15-13 0,3 0 2 15,-3 0-3 1,-22-4 0-1,-12 4 0-15,-7 0 0 16,-22 15 0 0,-8 18 0-1,1 8 0-15,18 3 0 0,11-8 0 31,7-5 0-31,26-10-28 0,12-9 2 16,-45-12-104 0,0 0 130-16,100-4-138 15,-71-37 18-15</inkml:trace>
  <inkml:trace contextRef="#ctx0" brushRef="#br0" timeOffset="2929.0301">21603 959 166 0,'0'-4'131'0,"0"-2"-9"0,0-2-92 31,0 4 0-31,4 4-22 0,7 0 1 16,1 26-3-1,2 15 0 1,1 14-5-16,-4 1 1 16,-3-1-2-1,-5-18 0-15,4-12-36 0,-3-10 1 16,3-15-96-1,-3 0-8 1,-4-33 28-16</inkml:trace>
  <inkml:trace contextRef="#ctx0" brushRef="#br0" timeOffset="3259.0334">21588 1011 181 0,'-3'-11'130'16,"3"-3"-7"-16,0-13-94 0,26-6 1 16,18-12-22-1,15 9 2 1,5 10-10-16,-5 15 0 15,-18 11 0 1,-31 15 0-16,-10 23 0 16,-18 12 0-1,-26 2 0-15,-12-4 0 16,8-15 0-1,14-14 0-15,12-4 0 16,22-1 0-16,12 1 0 16,36 3 0-1,25 1 0-15,-2 14 0 16,-8-7-57-1,-11-1 2-15,-11-6-78 16,-16-19-11 0,-13-7 57-16</inkml:trace>
  <inkml:trace contextRef="#ctx0" brushRef="#br0" timeOffset="3439.0352">22166 908 206 0,'4'0'134'0,"4"0"-7"15,2 29-109 1,1 15 1-16,1 15-16 15,-5 4 1 1,5-7-15-16,-2-8 2 16,-6-23-121-16,-4-13-3 15,0-12-6 1</inkml:trace>
  <inkml:trace contextRef="#ctx0" brushRef="#br0" timeOffset="3569.0365">21930 934 247 0,'0'-8'111'15,"3"1"-3"-15,30-12-122 31,31-6 0-31,13 2-83 0,4 5-3 16,5 3-31 0</inkml:trace>
  <inkml:trace contextRef="#ctx0" brushRef="#br0" timeOffset="4222.0433">22522 748 146 0,'0'0'106'16,"-15"8"-7"-16,-14 11-73 15,-9 10 0-15,9 8-13 31,-1 3 1-31,15 2-6 0,15-13-1 16,4-7 0 0,29-15 1-16,1-7-20 15,3 0 2 1,-12 0-2-1,-17 7 2-15,-8 20 15 16,-15 13 1-16,-11 4 0 16,7 1 1-1,19-1-1 1,19-18 1-16,29-18-79 15,8-8 0-15,0-27-55 16,-19-9-9-16,-8 6 166 16,-18 12 1-1,-11 18 67 1,0 0-5-16,0 22-65 15,0 15 0-15,0-4-5 32,12-8 0-32,-1-9 3 0,-4-13 0 15,4-3-23 1,-4-25 1-16,1-31-41 15,-4-7 1-15,-1-7 19 32,9-4 1-32,6 23 49 0,16 10-1 15,6 23-14 1,5 18 0-16,-5 0-15 15,-21 26 0 1,-19 25 11 0,-19-3 1-16,-21 0-5 15,-1-4 2-15,11-13-12 16,30-11 0-16,15-1 0 15,56 8 0 1,25 2-73 0,15-3 0-16,7 3-62 15,-22-3-13 1,-96-26 82-1,0 0 66-15</inkml:trace>
  <inkml:trace contextRef="#ctx0" brushRef="#br0" timeOffset="6599.0677">19044 4971 38 0,'0'0'57'0,"-3"-4"17"16,3-3-3-1,0 0-26-15,0-1-1 16,0-3-26 0,0 7 0-16,0 1-11 15,0 3-1 1,21 0 1-16,16 3 0 15,19 12 19 1,26-7 1 0,32-8-1-16,16 0 1 0,15-23-21 15,-12 9 1 1,-29 2-33-16,-23-2 2 15,-22 9-106 1,-22-1-7 0,-18-10 14-16</inkml:trace>
  <inkml:trace contextRef="#ctx0" brushRef="#br0" timeOffset="7173.0738">18526 4045 110 0,'0'0'91'16,"0"0"-6"0,0 22-65-16,0 4 1 0,-4 14-8 31,-7-3 0-31,-1 0-6 0,2-7 1 15,6-12-51 1,0 1-1 0,4-19-60-16,0-4-8 0,0-29 54 31</inkml:trace>
  <inkml:trace contextRef="#ctx0" brushRef="#br0" timeOffset="7613.0782">18666 4041 73 0,'8'11'89'0,"3"7"-4"16,0 12-51-16,-4 7-1 15,1-8-18 1,-1-2-1-1,1-10-1-15,-5-9 1 16,-3-8-38 0,0-15 1-16,0-18-47 15,-3-14-3-15,-12 2 70 16,7 4-1-1,1 12 50-15,0 10-5 16,3 12-32 0,4 7 1-16,7 11 1 15,15 18 2 1,11 1 29-16,5 0 2 15,6-19 2 1,1-11 0-16,-5-23-32 16,-3-21 2-16,-7-15-16 15,-19-3 0 1,-11 6-69-16,0-3 1 15,-7 8-66 1,3 13-13-16,4 2 74 16</inkml:trace>
  <inkml:trace contextRef="#ctx0" brushRef="#br0" timeOffset="8297.0854">23344 4805 178 0,'0'-4'128'15,"4"1"-8"1,29-1-89-1,45-7 0-15,37 0-20 16,18 0 1-16,8 2-37 31,-23 9 1-31,-21 0-80 0,-42 0-1 16,-29 0-13-1,-26-3-6-15</inkml:trace>
  <inkml:trace contextRef="#ctx0" brushRef="#br0" timeOffset="8991.0927">24178 4280 69 0,'-8'0'82'16,"-11"0"-3"0,12 4-47-16,-8 19-1 15,4 14-12-15,11 3 0 16,0-6 10-1,26-5 2-15,22-22-3 16,0-7 1 0,-3-22-18-1,-23-7 1-15,-11-8-5 0,-11-4 1 31,-26 0-8-31,-18 5 1 0,-1 21-13 16,1 7 0 0,11 8-41-1,6 0-1-15,16 23-62 16,11-1-11-1,4 0 44-15</inkml:trace>
  <inkml:trace contextRef="#ctx0" brushRef="#br0" timeOffset="9401.0968">24436 4240 116 0,'0'8'103'16,"0"6"-10"-16,0-2-52 16,4-2 1-16,7 5-6 15,4 0 0 1,0 0-20-16,7-4 0 15,-3-7-16 1,7-4 1-16,-4 0-4 16,0-8 1-1,-7-7-5-15,0-7 0 16,-4 7 2-1,-4 7 0-15,1 6 7 16,-5 2 1-16,5 0 0 16,-4 18 1-1,3 0-64-15,1 8-1 16,2-8-67-1,1-3-13-15,-3-11 68 16</inkml:trace>
  <inkml:trace contextRef="#ctx0" brushRef="#br0" timeOffset="9541.0982">24781 4284 189 0,'22'-4'117'16,"-3"4"-6"0,-1 0-116-16,1 8 0 15,0 3-106 1,-9 4-7-16,-2 0 3 15</inkml:trace>
  <inkml:trace contextRef="#ctx0" brushRef="#br0" timeOffset="9641.0992">24851 4274 173 0,'27'-22'25'15,"6"7"0"1,11 0-134-16,4 3-4 16</inkml:trace>
  <inkml:trace contextRef="#ctx0" brushRef="#br0" timeOffset="10684.1099">19855 5004 38 0,'0'0'73'0,"-8"0"-2"15,1-3-18 1,0-2-2-16,0 1-19 15,7 1 1-15,4-4-12 16,21-4 0 0,34-4 1-16,34-3 1 15,18 7-6 1,26 3 1-16,0 5-8 15,-15-1 0 1,-25 4-23-16,-30 0 0 16,-19 0-114-1,-27 0-6-15,-9-15 4 16</inkml:trace>
  <inkml:trace contextRef="#ctx0" brushRef="#br0" timeOffset="12523.13">20722 4303 23 0,'0'-15'31'0,"0"-3"-8"16,0-4 2 0,0-1 4-16,4-3 1 0,0 1-9 15,-4 2 1 1,0-2 6-1,0 3 0-15,0 0 10 16,0-1-1 0,0 1-10-16,0 1 2 0,-4-2-15 31,0 1 1-31,0 7-11 15,0 8 1-15,1 7-8 16,-1 0 0 0,0 0 0-16,4 18 1 0,0 19 3 31,0 11 1-31,0 11 2 15,0 11 0 1,0 1 0-16,0 21 1 16,4 3-3-1,3 9 1-15,1-1 6 16,7-7 0-1,-8 4 3-15,0-8 0 16,1 1-4-16,3-2 1 16,0-6-5-1,0 4 1-15,8 0-5 16,-4-1 0-1,-1 8 0-15,-7 4 0 16,-3 3 0 0,-4 11 0-16,0-14 0 15,0-4 0-15,0-14-13 16,-4-12 2-1,4-19-119-15,0 4-4 16,0-25-2 0</inkml:trace>
  <inkml:trace contextRef="#ctx0" brushRef="#br0" timeOffset="13517.1403">20899 6340 19 0,'-3'-8'25'16,"-1"2"-20"-16,4-6 0 16,-3 6 18-1,-1-6 1-15,0 1 11 16,1 7-1-1,3-3-17-15,0 7 0 16,0 0-6 0,-4-4 2-1,0 0 17-15,0 1 1 0,-3-5-2 16,3-3 0-1,0 0-22-15,-3 4 1 16,0-1-5 0,-4 1 2-1,-1-5 6-15,-3 5 1 16,8 0-1-1,4 0 1 1,-1 3-6-16,0 0 1 0,4 0-6 16,0 4 1-1,0 0-2-15,0 0 0 16,0 26 3-1,4 12 0 1,3 6 1-16,4 14 1 0,8 2 5 31,-8 6 1-31,0 5 1 0,-4-1 0 16,-3-4-6-1,4-7 1 1,-1-8-5-16,4-14 2 0,0-10-4 31,0-13 0-31,-3-7 0 0,7-3 0 31,6-4 0-31,31 0 0 16,23-11 0-16,29-3 0 16,6 6-25-1,13 4 1-15,-23 4-106 0,-15-3-7 31,-22-13 15-31</inkml:trace>
  <inkml:trace contextRef="#ctx0" brushRef="#br0" timeOffset="14481.1503">20596 4037 12 0,'0'4'52'16,"7"4"1"0,1 2-5-16,3 1 0 15,4-3 19 1,-8-4-3-16,0-4-16 15,-3 0-1 1,0-23-35-16,0-6 1 16,-4-19-8-1,0-4 0-15,0-10 0 16,0-12 0-16,0 0 3 15,-8-4 0 1,-3 8-3-16,0 4 1 16,-4 6-6-1,0 5 0-15,-7 4 0 16,11 7 0-1,-4 7 0 1,0-1 0-16,5 13 0 16,-2 6 0-16,8 1 0 15,4 14 0-15,0-3 0 16,49 0 0-1,21-8 0 1,48-4 0-16,34-10-26 16,11 2 1-16,-3 6-105 31,-27 6-7-31,-26-4 15 0</inkml:trace>
  <inkml:trace contextRef="#ctx0" brushRef="#br0" timeOffset="18477.1917">22748 6148 49 0,'0'0'62'0,"0"0"4"16,0 0-3-1,0 0-38 1,0 0-1-16,0-3-21 16,3 3 1-1,-3 0-1-15,0 0 0 0,0 0-6 31,0-8 0-31,0 8-28 16,0 0-1 0,0 0-1-16,0 0-1 15,4 0 4-15,-4 0 1 16,4 0-23-1,-4 0 1-15</inkml:trace>
  <inkml:trace contextRef="#ctx0" brushRef="#br0" timeOffset="35433.3681">23426 4890 7 0,'0'0'31'0,"0"-5"-7"15,0 5-1 1,0-4-13 0,0 4 1-16,0 0 17 15,0-2 0 1,0 2 22-16,0 0-2 15,4 0-16 1,-1 0 0-16,-3 0-25 0,0 0 0 31,3-4-9-31,-3 4 1 0,0 0 0 16,0-3 1-1,0 3 0 1,-3 0 1-16,-8 0-1 16,0 0 1-1,-4 0-1 1,-3 0 1-16,10 0-1 15,-7 0 0-15,0 0 1 16,-3 0 0-16,-1 0 2 16,4 0 1-1,1 0-2 1,-1 0 1-16,0 0-2 15,-3 0 0 1,3 0 0-16,-4 0 1 0,1 0-2 31,3 0 1-31,4 0-1 16,0 0 0-16,-4 0 1 15,-4 0 0 1,4 0 2-16,1 0 1 0,6 0 0 31,-3 0 0-31,-4 0-3 16,5 0 1-16,-5 0-1 15,-4 0 1 1,4 0-1-16,-7 0 2 16,-4 0-1-1,-4 0 0-15,-10 0-1 16,-5 0 0-1,-7 0-74-15,1 0-1 16,-5 0-38 0,8-9-3-16</inkml:trace>
  <inkml:trace contextRef="#ctx0" brushRef="#br0" timeOffset="38654.4022">21751 2805 18 0,'0'0'21'16,"0"0"-21"-16,0 0 2 15,0 0-5 1,-4 0 2-16,-6 0-10 15,10 0 1 1,0 0 0-16,0 0 4 16,0 0 6-16,0 0 0 15</inkml:trace>
  <inkml:trace contextRef="#ctx0" brushRef="#br0" timeOffset="39128.4073">21763 2742 26 0,'0'0'63'0,"0"-7"0"15,3 3 6 1,1 0-3-16,-4 0-26 16,0 4-2-1,0 0-26-15,0 0 0 16,0 0-14-1,0 0 0-15,0 0 1 16,-4 15 0-16,-11 14 5 16,-14 15 1-1,3 12 5-15,-7 3 0 16,-4 8-2-1,3-12 0-15,8-7-11 16,11-18 1 0,8-15-100-16,7-8-5 15,0-7-14-15</inkml:trace>
  <inkml:trace contextRef="#ctx0" brushRef="#br0" timeOffset="40052.4169">21766 2746 1 0,'0'0'26'16,"0"-11"2"-16,4 3-1 16,-4 4 14-1,0 4 0-15,0 0 2 16,0 0 0-1,0 0-22-15,0 0 0 16,0 0-14-16,0 4-1 16,0 0 3-1,0 0 2-15,-4-1 4 16,1 1 0-1,-5-4-2-15,0 0 0 16,-2 0 1 0,10 0-1-16,0 0 0 15,0-15 0-15,0-3-6 16,0-9 0-1,0-2-3 1,0-18 0-16,0-6 4 0,7-20 1 31,-4-16 1-31,1-3 1 16,-4-5-5-16,0 6 0 15,0 9-23 1,0 16 0-16,-4 26-113 16,4-1-6-1,0 15 8-15</inkml:trace>
  <inkml:trace contextRef="#ctx0" brushRef="#br0" timeOffset="41638.4342">21751 3407 44 0,'0'-8'49'0,"0"-7"2"15,0 4 0 1,0 0-10-1,0 0 1-15,0 4-11 16,0-1 0-16,0 1-11 16,0-1 1-16,0 4-16 15,0-3-1 1,0 3-6-1,0 4 1-15,0 0-1 16,0 0 1 0,0 0-2-1,0 0 1-15,0 0-1 0,0 0 0 31,0 0 0-31,0 4 1 0,0 7-1 16,0 4 1 0,0 0 1-1,-4 3 0-15,4 8 1 16,0-1 1-1,0 1 0-15,0 1 1 0,-3-1-2 32,-4-5 1-32,3 5 1 15,4-3-1-15,-3 3 0 16,3-5 1-1,0 5-1-15,0 0 1 16,-4 4-1 0,4-8 0-16,0-3 0 15,0 2 0-15,0 1 1 31,0 1 1-31,0 2 0 0,0 9 0 16,0-9-1 0,0 12 1-16,4-7-1 15,-1 3 1-15,-3 0 2 31,0-3 1-31,0-4 1 0,0 0 1 32,0-4-2-32,4 3 0 0,3-2-1 15,-7-1 0 1,0-4 1-1,0 5 0-15,0-8 0 0,0 9 1 32,3 3-3-32,1-9 1 0,0 1-2 31,0-1 0-31,0-3-1 15,-4 3 1-15,0-3-1 16,0 0 1 0,0 11-1-16,0 0 0 0,3-1-1 31,-3 1 0-31,4-3 0 15,0-5 1-15,0-4-1 16,-1 5 2 0,1 0-3-1,-4-5 0-15,0 1 0 16,0 0 0-1,0 0 0-15,0 3 0 0,0 1 0 16,3-1 0 0,-3 3 0-1,0 10 0-15,0-9 0 16,0 0 0-1,0-3 0-15,0-2 0 16,0 1 0 0,0 5 0-16,0 0 0 15,0 6 0-15,0-7 0 16,0 4 0-1,0-7 0-15,0-1 0 16,0-3 0 0,0-4 0-16,0-11-62 15,0 0 62-15,0 7-60 16,0-7-74-16,0-7-11 15,-3-19 64 1</inkml:trace>
  <inkml:trace contextRef="#ctx0" brushRef="#br0" timeOffset="43515.4905">22626 4934 13 0,'7'0'35'15,"-3"0"0"-15,-1 4-9 16,1 3 0-1,0-7 20-15,-1 0 1 16,-3 0-12-16,0 0-1 16,0 0-18-1,0 0 2-15,0 0-9 16,0 0 0-1,-11 0-6 1,-7-7 0-16,3 3-3 16,-7 0 0-16,-4 1 0 31,-3-1 1-31,-9 0 2 0,-7 1 0 15,12-5 0 1,-11 4 2-16,4 1-4 16,-2-1 1-16,1 0-1 31,1 4 0-31,-1 0 2 0,-3-3 2 15,7 3-1 1,-1 0 1-16,2 0-4 16,3 0 1-1,-5 0-2 1,5 0 1-16,7 0 2 0,0 0 1 31,4 0 0-31,3 0 1 0,-3 0-3 16,4 0 0-1,-1 0 0 1,-3 0 0-16,11 0 6 15,-4 3 2 1,7-3-3-16,5 0 2 0,-1 0-45 31,4 0-1-31,0 4-82 16,7 0-10-16,8-4 37 15</inkml:trace>
  <inkml:trace contextRef="#ctx0" brushRef="#br0" timeOffset="44763.5046">21737 5045 26 0,'0'0'44'0,"0"0"10"16,0-4 0-1,0 0-17-15,0 0 1 16,0 1-21-1,0 0 0 1,0-1-2-16,0 4-1 0,0 0 3 31,7 0-1-31,-7 0-7 0,0 0 2 16,0-4-7-1,0 4 1-15,0-4-2 16,0 1 2 0,-7-1-2-1,3 0 0-15,-3 1 1 16,3-2 1-16,-4 1 0 15,5 1 0-15,-1 0-5 16,4-1 1 0,-4 4-7-1,4 0 0-15,0 0 0 16,0 0 1-1,0 4 3 1,0 6 1-16,0 2 0 0,0 3 0 31,0-1 0-31,8 5 1 0,-1 7 0 16,-3-5 0-1,0 1 1 1,0-3 0-16,-1 4 0 16,-3-2 1-1,4 9-1-15,6-7 0 0,-6-2 0 31,4-2 0-31,-1-4 0 16,-3 3 0-16,0 2 0 16,-4 1 0-1,0 8-1-15,0-3 1 0,0 0 0 31,0 1 0-31,0 0 1 16,0 4 1-16,0 2-1 16,0 0 1-1,0-7-1 1,0 7 0-16,4-7 0 15,-1 5 0-15,4-7 1 16,-3 2 0-16,3-7 1 16,1 6 0-1,-4 1-1 1,-4 1 1-16,3-6-2 15,-3 2 0 1,0-1-1-16,4 0 1 16,0 1 0-1,-4-2 0-15,4 9 1 16,0-5 0-16,-1 1 2 15,1 3 0 1,-1-2 2-16,1 2 0 16,-1-7 1-1,1 0 0-15,0 1-3 16,0-1 1-1,-4 0-4-15,4-4 1 16,-1 13-3-16,-3-13 0 16,0-4-12-1,0-7 1-15,0-7-119 16,0 0-4-1,0-3-2-15</inkml:trace>
  <inkml:trace contextRef="#ctx0" brushRef="#br0" timeOffset="45766.5149">21830 6270 42 0,'0'0'71'0,"-4"0"-3"16,0 0-33-1,0 0 1 1,4 0-22-16,0 0 0 16,0 0-14-16,-4 0 1 15,1 0-2-15,-1 0 1 16,4 4 3-1,0 7 1 1,0 16 6-16,0-7 0 16,-4 10 5-1,4 0 0 1,0 3 2-16,0 11 1 0,0-7 3 15,0 0-1 1,0-4-2-16,0-10 0 16,0-2-4-1,0-9 0 1,0-5-3-16,0-3 1 0,4-4-7 31,-4 0 1-31,0 0-6 0,0 0 0 16,0-4-8-1,0-3 2 1,0 3-17-16,0 0 1 0,0 0-4 31,4 1 1-31,-4 0 15 0,3 3 0 16,-3 0 10-1,0 0 2 1,0 3-1-16,0 8 0 15,-15 4 3 1,-3 0 1 0,-4 4 5-16,-11 1 1 15,3-1-14-15,0-4 1 16,8-3-108-16,22-9-8 15,0-3 1 1</inkml:trace>
  <inkml:trace contextRef="#ctx0" brushRef="#br0" timeOffset="47254.5305">21722 6709 10 0,'0'0'65'15,"0"0"1"-15,0 0-10 32,0 0 0-32,-4 0-27 0,-3 4 0 15,-5 7-12 1,-2 8-1-16,-5 13 1 15,0 5 1 1,-6 4-3 0,-1 0 0-1,4-1-10-15,7-14 1 16,15-26-40-16,0 0 34 0,-12 30-36 0,12-30-74 15,8-4-10 1,11-26 33 0</inkml:trace>
  <inkml:trace contextRef="#ctx0" brushRef="#br0" timeOffset="48064.5395">21826 7244 6 0,'-4'0'44'16,"4"0"1"-1,0 0 3-15,0 0-1 16,0 0 4 0,0 0-2-16,0-4-23 15,0 4 0-15,0 0-20 16,0-3 1-1,0 3-7-15,0 0 1 16,0 0 2 0,0 0 1-16,-4 0 1 15,4 15-1 1,0 3-1-16,0 8 0 15,0 7 5-15,0 4 0 16,0 4 3 0,0 0 1-16,0 6-2 15,0 12 1 1,0 0-3-16,0 8 1 15,0 6 0 1,0 1 0-16,-4 7 1 16,1-3 1-1,-5 7-5-15,4-8 1 16,1-7-6-16,-1-14 2 31,4-56-29-31,0 0 26 0,0 63-25 0,0-56-105 16,11-7-7-1,0-3 15-15</inkml:trace>
  <inkml:trace contextRef="#ctx0" brushRef="#br0" timeOffset="49508.5543">21459 8274 84 0,'-8'4'93'15,"1"-2"-5"-15,3 10-48 16,4 3 0 0,11 0-5-16,30 4 0 15,18-8-3 1,20-11 0-16,-2 0-17 15,-10 0 2-15,-11-4-17 32,-23 0 0-32,-11 4 0 0,-11-3 0 15,-11 3 0 1,0 0 0-16,0 0 0 15,-11 0 0 1,0 3 0 0,-4 8 0-16,0 16 0 15,-3 9 0-15,-5 8 0 16,8 19 0-16,1-11 0 15,3-1 0 1,3-7 0 0,0-14 0-16,-2-15-21 15,6-8 1-15,1-7-110 31,-5-18-6-31,-3-27 9 0</inkml:trace>
  <inkml:trace contextRef="#ctx0" brushRef="#br0" timeOffset="49698.5562">21488 8384 134 0,'-3'0'122'15,"3"0"-9"-15,0 7-62 0,26 16-1 32,18 7-30-32,12 10 1 0,-4 16-21 31,-8 3 0-31,-7 3 0 15,-15-6 0-15,-7-8-58 16,-8-7 1 0,-3-20-76-16,0-17-12 0,-4-15 60 31</inkml:trace>
  <inkml:trace contextRef="#ctx0" brushRef="#br0" timeOffset="50592.5655">21944 1804 74 0,'0'0'99'16,"0"0"-4"-1,7 0-46-15,38 0-1 16,14-3-32 0,12-9 0-16,-5 2-79 15,-14 2-1-15,-22 5-48 16,-26 3-5-1,-4 0 76-15</inkml:trace>
  <inkml:trace contextRef="#ctx0" brushRef="#br0" timeOffset="50872.5683">22059 1587 129 0,'0'0'100'15,"0"0"-7"1,0 7-68-16,0 33 1 0,0 13-5 31,4 9-1-31,-1-7-9 0,1-3 2 16,-4-15-6-1,4-7 1 1,-4-12-34-16,7-3 0 0,-7-15-93 31,0 0 119-31,4 22-128 0,3-11 25 0</inkml:trace>
  <inkml:trace contextRef="#ctx0" brushRef="#br0" timeOffset="51336.5733">22430 1591 97 0,'0'0'96'0,"0"0"-7"16,0 0-68 0,0 0 1-1,3 0-11-15,11 0 1 0,20 14 2 31,-4 12 1-31,-4 3-3 0,-8 9 0 16,-10-6 4 0,-8 9 1-1,0-8-3-15,-12-6 1 16,-2-2-22-1,-5-14 0-15,19-11-85 0,0 0 92 0,-37 4-92 16,3-8-29 0,13-18-5-1</inkml:trace>
  <inkml:trace contextRef="#ctx0" brushRef="#br0" timeOffset="51746.5774">22366 1532 150 0,'0'0'115'0,"0"0"-8"15,4 0-81-15,29-12-1 16,8-3-67 0,18 8 0-16,-3-1-75 15,-12 4-10 1,-3 1 54-16</inkml:trace>
  <inkml:trace contextRef="#ctx0" brushRef="#br0" timeOffset="52140.5817">22818 1502 140 0,'0'-4'101'0,"4"4"-7"15,7 0-73 1,7 0 1-16,5 7 2 15,10 20 0 1,4 2-4-16,-7 11 1 16,-1-3-6-1,-2-7 0-15,-9-15-9 16,0-11 2-16,1-4-8 15,-1-23 0 1,19-13 0-16,1-16 0 16,-5 4 0-1,0-4 0-15,-7 11-130 16,-4 15-4-1,1 8-13-15</inkml:trace>
  <inkml:trace contextRef="#ctx0" brushRef="#br0" timeOffset="53254.5932">21903 8436 44 0,'4'-7'99'16,"0"-4"-3"-1,3 0-35 1,1-5-3-16,-1 7-39 0,-3-3 0 31,-4 8-14-31,0 4 0 0,0 0-3 31,-4 12 0-31,-11 13 4 16,-11 12 1-16,0 7 8 15,-7 12-2 1,-8-5 2 0,8-6 1-16,4-12-10 15,17-15 0-15,5-10-62 16,7-8-3-16,7 0-70 15,5-11-12 1,2-19 61 0</inkml:trace>
  <inkml:trace contextRef="#ctx0" brushRef="#br0" timeOffset="53784.5985">21463 8407 67 0,'0'-4'79'0,"0"1"-4"15,0-1-33 1,33-1-1-16,18 2 4 16,28-3 1-1,9 2-18-15,1-1 0 16,-4 2-18-1,-29 3 0-15,-15 0 1 16,-19 0 0 0,-11 0-4-16,-11 0 1 15,0 0-7-15,-4 0 1 16,-11 0-2-1,-3 0 0-15,-8 3-2 16,11 8 1 0,-3 5-1-16,-1-2 1 15,1 16 1 1,-4 7 1-16,-8 11 1 15,-7 4 1-15,7-2-3 16,-3-1 0 0,11-12-26-16,10-15 1 15,9-8-105 1,3-6-7-1,0-8 15-15</inkml:trace>
  <inkml:trace contextRef="#ctx0" brushRef="#br0" timeOffset="77665.8491">21763 6654 24 0,'0'0'40'16,"0"0"11"-1,0 0-2-15,0 0-11 16,0-8-1 0,0-3-8-16,0 0 1 15,0 4-7 1,0 4 0-16,0 3-14 15,0 0 0-15,0 0-6 16,-4 0-2 0,-8 14 3-16,-5 4 0 15,5 13 2 1,-7 5 2-16,1 12 0 15,0 7 1 1,2 0-1-16,6-3 0 16,3-19 1-1,3-3 1-15,4-16 8 16,0-6 0-16,0-8-4 15,0 0 1 1,0-8-13-16,0-13 2 31,0-13-4-31,4-10 0 0,-1 3-6 16,8 5 2-1,-8 6-42-15,9 8 0 16,-1 4-82 0,-3 3-10-1,2-4 40-15</inkml:trace>
  <inkml:trace contextRef="#ctx0" brushRef="#br0" timeOffset="78799.8608">21655 2886 14 0,'0'-4'60'15,"0"-3"1"-15,0 3-19 16,0-3 0 0,4 3-21-16,-4 4-1 15,0 0-13 1,0 0-1-16,0 22 0 15,-15 9 0 1,-3 23 8-16,-5-2-1 16,-2-2 5-1,2 7 0-15,1-28 4 16,0-7 1-16,14-14-9 15,4-8 1 1,4 0-15-16,4-18 1 16,7-8-2-1,15-11 0-15,0-11 2 16,0-4 1-1,0-3 0-15,-4 3 1 16,-3 11 2 0,-8 8 0-16,-3 12-4 15,-8 1 1-15,0 13-6 16,0 7-1-1,-12 22 6-15,-14 22 1 16,-3 12 4 0,-1 18 1-16,0-12-37 15,12-3 1 1,11-18-90-16,7-19-8 15,4-22 29 1</inkml:trace>
  <inkml:trace contextRef="#ctx0" brushRef="#br0" timeOffset="85044.9255">11555 14073 94 0,'0'-9'83'0,"0"-2"-4"0,4-4-71 15,7 8-1 1,4 7-12 0,7 0 1-16,0 33-1 15,-3 26 1 1,10 45 10-16,-6 36 2 0,-1 37 5 31,-7 34 0-31,-8 10 5 16,-7-3 1-16,4-30-4 15,-4-27 1 1,4-46-107-1,3-44-7-15,8-45-11 16</inkml:trace>
  <inkml:trace contextRef="#ctx0" brushRef="#br0" timeOffset="87647.9527">11629 14821 22 0,'4'0'35'16,"-4"0"-2"-16,0 0 1 15,0 0-2 1,0 0 0-16,0 0-5 15,0 0 1-15,0 0-17 16,0 0 1 0,0 0-12-16,0 0 1 15,-8 0 1 1,1 0 1-16,-4 0 4 15,-7 0 0 1,-12 0 2-16,-15 0-1 16,-21-4 3-1,-20 0 2-15,-17 0-1 16,-19 4 0-16,-8 0-26 15,8 4 1 1,7 8-84-16,26-5-7 16,19-7 17-1</inkml:trace>
  <inkml:trace contextRef="#ctx0" brushRef="#br0" timeOffset="91215.99">12122 14042 7 0,'-4'-4'32'16,"4"-3"0"-16,0 0-19 15,0 0 0 1,0 3 10-16,0 4-1 16,0 0-9-1,0 0 1-15,0 0-13 16,0 0 0-16,0 7-2 15,0 11 1 1,0 5 0-16,4 7 0 16,7 2 1-1,0 13 0-15,0-1 0 16,4 4 0-1,4 11 3-15,-8-3 0 16,3-1 10 0,-3 11 1-1,-3 1 3-15,3 3-1 0,-3 7-7 31,-5 12 1-31,1 3-7 0,-4-3 2 16,0 3 3 0,0-11 1-1,0-7-3-15,-4-8 0 16,-7-14-65-16,4-12-4 15,-1-11-31 1,8-20 1-16</inkml:trace>
  <inkml:trace contextRef="#ctx0" brushRef="#br0" timeOffset="92055.9984">12192 14290 25 0,'-7'0'33'16,"-4"0"4"0,7 0 2-1,0 0 5-15,0 0 0 0,4 0-19 31,0 0 0-31,0 0-19 0,-3 0 0 16,-1 0-7 0,4 0 1-1,0 0 3-15,0 0 1 0,4 0 3 31,18 0 0-31,7 0-2 0,20-4 0 16,14-4-3 0,11-6 1-1,7-1-1-15,1 4-1 16,-8 0 6-1,-15 0 1-15,-14 3 1 0,-8 0 1 32,-15 6-7-32,-4-3 0 15,-10 5-3 1,-1 0 1-16,-3 0-1 15,0 7 0 1,0 1 5-16,-1 0 0 16,1-5 10-1,0-3-1-15,-1-3 2 16,4-27 0-16,1-18-2 15,-1-17 1 1,-3-17-5-16,4-18 0 16,-1-3-27-1,-3-1 1-15,-1 15-108 16,-3 16-8-1,0 18 9-15</inkml:trace>
  <inkml:trace contextRef="#ctx0" brushRef="#br0" timeOffset="93284.0114">12274 15116 4 0,'0'0'54'16,"0"0"3"-1,0 0-14 1,0-4 0-16,0 1-24 16,-4-1 1-16,0 0-7 31,0 4 1-31,1 0 4 0,3 0 0 15,-4 0-10 1,4 0 2-16,-3 0-12 16,3 0 1-16,0 0 1 31,7 4 0-31,19 0 5 0,14-4-1 15,12 0-1 1,8 0 1-16,6 0-3 16,-3 3 1-1,8 5 6 1,-8-8 1-16,-8 0 2 0,-10 0 1 31,-1-8-8-31,-7-3 2 0,-11 4-5 16,-8-1 1-1,-6 5-1 1,-8 3 1-16,-4 0 1 15,0 0 1 1,3 0 1 0,-3-4 1-16,0 1-3 15,0 3 0-15,0 0-4 16,0 0 1-16,0 0-2 15,0 14 1 1,4 20 1 0,0 20 0-16,-4 24 7 15,7 37 1-15,4 37 0 16,-4 28 0-16,1 8-8 31,3-7 1-31,0-34-75 0,7-10 0 16,1-37-49-1,-8-38-8-15,4-43 88 16</inkml:trace>
  <inkml:trace contextRef="#ctx0" brushRef="#br0" timeOffset="95436.034">13685 13227 71 0,'4'-12'76'16,"3"-2"-3"-16,0-4-48 15,-7 3 1-15,0 4-13 16,0 7 0-1,-26 4-9 1,-22 0 0-16,-11 11 9 16,-15 22 1-16,3 0-5 31,23 1 0-31,15-5-10 0,33 1 1 15,18-5 0 1,38 5 1-16,22-4 0 16,-19-4 0-16,-14 0 2 31,-27 0 1-31,-18-3-1 0,-11 3 0 31,-22 0-79-31,-8 4-3 0,-3-4-29 16</inkml:trace>
  <inkml:trace contextRef="#ctx0" brushRef="#br0" timeOffset="96116.0408">13692 15888 127 0,'0'3'88'0,"8"12"-3"15,6 11-79-15,-6 15 1 16,-1 14 3-1,8 4 0-15,-4 3-3 16,0-2 1 0,0-9-7-16,1-18 1 15,-12-18-39 1,0-11 1-16,0-4-63 15,-12-22-5-15,1-19 41 16</inkml:trace>
  <inkml:trace contextRef="#ctx0" brushRef="#br0" timeOffset="96350.0435">13570 15921 116 0,'0'-4'95'16,"30"-1"-5"-16,18 2-74 15,22 3 1-15,30 0-22 16,-8 19 1-1,-6 18 1-15,-38 21-1 16,-30 6 26 0,-14 1 0-16,-45-5-1 15,-22-4-2 1,-18-16-122-16,0-3-6 15,-9-15-11-15</inkml:trace>
  <inkml:trace contextRef="#ctx0" brushRef="#br0" timeOffset="97574.0561">10325 14120 6 0,'0'-12'53'15,"0"-2"3"-15,0-5-9 32,0-3-2-32,0-4-17 0,0 5 1 15,0 2-20 1,-11 4 1-1,-7 3-9-15,-8 5 1 0,-4 4-3 32,-3 3 1-32,-1 0-1 0,-2 18 1 31,-5 8-1-31,-7 11 1 15,-4 19 0-15,15 6 0 16,0 12 0 0,15 4 0-16,14-12 1 15,8-7 1 1,15-22 2-16,18-23 1 15,16-14-1 1,-1 0 0-16,-12-21 0 16,-9-1 0-1,-13-1 1-15,-6-2 1 16,-8 6 5-16,0 4 1 15,0 8-2 1,3-1 0-16,16 0-9 16,22-6 1-1,18-8-99-15,22 0-5 16,8-11-9-1</inkml:trace>
  <inkml:trace contextRef="#ctx0" brushRef="#br0" timeOffset="138371.4917">17799 4783 26 0,'-7'0'69'15,"-4"0"0"1,-11-4-39-16,14 4 0 0,8 0-16 31,4 0-1-31,33 11 5 0,8-3 0 16,-1-5-9-1,1-3 0 1,-9 0-14-16,-2 0 0 15,-4-7-78 1,-12 0-3 0,-14-12 1-16</inkml:trace>
  <inkml:trace contextRef="#ctx0" brushRef="#br0" timeOffset="138611.4941">17878 4609 70 0,'-4'0'64'16,"0"0"-2"-1,4 15-47-15,0 14 1 16,0 12 9-16,4 14 1 16,3 4-8-1,1 0-1-15,2-3-9 16,2-12 0-1,-1-10-12-15,0-12 0 16,-3-12-64 0,-1-6-3-1,-4-4-21-15,1-18 2 16</inkml:trace>
  <inkml:trace contextRef="#ctx0" brushRef="#br0" timeOffset="138921.4972">18114 4646 22 0,'-3'7'45'16,"-1"4"2"-1,4 1-2 1,11 6-12-16,22 5-2 0,5 6-3 31,-5-3-1-31,-4-4-2 0,-14 3 0 16,-11-2-5-1,-4-2 1 1,-4-3-72-16,-21 2 1 0,-2-20-57 31,-2-8-6-31,-5-32 65 0</inkml:trace>
  <inkml:trace contextRef="#ctx0" brushRef="#br0" timeOffset="139051.4985">18099 4621 121 0,'8'-12'86'15,"18"-3"-4"1,3-6-82-16,5 13 0 15,-1 8-58-15,-3 0-3 16,0 8-25 0,-20 13 2-16</inkml:trace>
  <inkml:trace contextRef="#ctx0" brushRef="#br0" timeOffset="139365.502">18411 4554 35 0,'11'11'46'15,"0"22"19"-15,4 0-2 16,-1-3-2-1,-2-4-2-15,-1-4-1 16,-7-11-1-16,3-11-24 16,15-22 1-1,7-33-34-15,9-23 0 16,6 8-57-1,-3 3 2-15,-4 20-78 16,3 10-11 0,-6 3 57-16</inkml:trace>
  <inkml:trace contextRef="#ctx0" brushRef="#br0" timeOffset="143039.54">23581 3849 22 0,'0'-7'45'0,"4"-5"12"15,-4 2 0-15,0-1-19 16,0-1-4 0,0 5-27-1,-15 3 2-15,8 4-12 16,-5 4 0-1,5 26 0-15,-1 14 2 16,5 3 6-16,3 2-1 16,7-12 16-1,23-12 0-15,3-21 3 16,8-4-1-1,-7-18-9-15,-13-8 1 16,-9-7-6 0,-12-5 0-16,-15 6-8 15,-18-2 0 1,-4 16-20-16,-1 14 1 15,13 4-61-15,6 7-5 16,11 12-12 0,8 0 2-16</inkml:trace>
  <inkml:trace contextRef="#ctx0" brushRef="#br0" timeOffset="143392.5438">23748 3694 56 0,'11'-4'68'16,"0"0"-2"-1,7 4-45-15,-7 4 0 16,1 33 3-1,7 8 0 1,-13 13 2-16,6 1 0 0,-9-7 14 31,5-15 0-31,3-22-1 0,4-15 0 16,7-15-29-1,7-29 1 1,5-11-11-16,3-8 0 16,7 4-66-1,-7 7 0 1,-7 15-68-16,-8 11-13 0,-11 8 73 31</inkml:trace>
  <inkml:trace contextRef="#ctx0" brushRef="#br0" timeOffset="145076.5619">18018 5506 18 0,'0'-7'27'0,"0"-2"-7"15,0 0 0 1,0 0 4-16,-7 6 0 15,-8 0-13 1,-3 3 2 0,-9 0-8-16,-2 6 0 15,-4 21 0 1,10 17 1-16,1 5 2 0,11 1 1 15,7 2 15 1,4-11-3 0,19-19 14-16,18-14 0 15,7-8 0 1,5-26 0-1,-9-15-6-15,-14-11 0 0,-19 4-16 32,-7 4 1-32,-3 0-12 0,-27 10 0 15,-3 12-9 1,-4 8 0-1,7 10-35-15,8 4-1 0,15 0-45 32,7 18-5-32,0 4 4 0,0-3 0 15</inkml:trace>
  <inkml:trace contextRef="#ctx0" brushRef="#br0" timeOffset="145441.566">18114 5417 17 0,'8'-7'45'16,"7"0"1"-1,-1 3-27-15,5 1 0 16,0 3-1-16,3 11 0 0,8 22 12 31,-9 10-1-31,6 13-2 16,-5-1 1-1,-7-7 9-15,-4-10 0 16,-4-15 12-1,0-21-1-15,4-4-27 16,8-44 2 0,7-17-23-16,0-14 0 15,3 3-19-15,-2 8 2 16,-5 14-113-16,-7 15-5 15,-4 11 5 1</inkml:trace>
  <inkml:trace contextRef="#ctx0" brushRef="#br0" timeOffset="150991.6233">24726 4381 6 0,'0'-4'37'15,"3"4"9"1,-3-4 2-16,0 4-28 16,4 0 0-16,-1 0-5 15,1 0-1 1,-4 0 3-16,0 0 1 15,0 0-9 1,0 4-1-16,4 6-2 16,-4 6-1-1,0-5-7-15,0 7 0 16,0-3-31-1,0 0 1-15,0 0-45 16,0-4-1-16,0-4 33 16</inkml:trace>
  <inkml:trace contextRef="#ctx0" brushRef="#br0" timeOffset="154496.6606">23348 5463 85 0,'0'0'93'0,"22"0"-5"0,30 0-61 16,11 0 1-1,18-9-34 1,-14 2 1-16,-8 3-58 15,-15 1-3-15,-21-5-21 16,-16-7 0 0</inkml:trace>
  <inkml:trace contextRef="#ctx0" brushRef="#br0" timeOffset="154716.6628">23499 5288 75 0,'0'0'71'0,"0"0"-4"16,0 0-40-1,0 23 0-15,0 6 7 16,0 15 0-16,0 4-11 15,0 3 2 1,-3 5-13-16,-12-8 1 16,4-7-17-1,4-12 0-15,-1-10-63 16,4-4-1-1,4-15-41-15,0 0-5 16,12-34 72 0</inkml:trace>
  <inkml:trace contextRef="#ctx0" brushRef="#br0" timeOffset="154936.665">23711 5410 69 0,'15'-3'85'0,"7"3"-5"16,11 0-47-1,-3 18-1-15,-1 15-19 0,-14 8 2 16,-7 7-8 0,-8-8 0-1,0-3-29-15,-8-11 1 16,-11-11-75-1,-10-12-6 1,-15-6 26-16</inkml:trace>
  <inkml:trace contextRef="#ctx0" brushRef="#br0" timeOffset="155066.6663">23544 5454 121 0,'0'-11'91'15,"41"0"-4"1,10-7-75-16,24 0 2 0,10 3-83 31,-15 0-3-31,-6 10-29 0</inkml:trace>
  <inkml:trace contextRef="#ctx0" brushRef="#br0" timeOffset="155316.6688">24085 5370 108 0,'22'18'94'15,"11"4"-6"1,8 15-59-16,-7-3 0 16,-5-2 16-1,-3-6-2 1,-8-22-10-16,-3-4 0 15,11-26-29-15,0-4 1 16,0 1-49 0,-8 3 1-16,9-14-89 15,2-18-9 1,4-6 40-16</inkml:trace>
  <inkml:trace contextRef="#ctx0" brushRef="#br0" timeOffset="212853.9928">11362 15954 4 0,'-10'0'23'16,"-1"0"-15"-16,-12 0-1 16,1 0 6-1,-4-4 0-15,-11 4 20 16,0 0 2-1,0 0-12-15,7 0 0 16,8 4-21 0,11 3 0-16,11 5 1 15,0 2 2 1,22-3 7-16,19-4 1 15,18-3-1-15,19-4 1 16,11 0 0 0,3 0 0-1,1 0 5-15,-8 0 0 0,-7 0 0 31,-11 8-1-31,-5 3-8 0,-2-4 0 16,-12 1-6 0,-14-5 0-1,-16-3-3-15,-3 4 0 16,-8 0-32-1,-7 0 0-15,4-4-66 16,-4 0-7 0,0 0 32-16</inkml:trace>
  <inkml:trace contextRef="#ctx0" brushRef="#br0" timeOffset="213093.9928">11977 15928 78 0,'-7'0'84'16,"-1"-4"-4"0,-6 1-65-16,14-1 1 15,0-1-17 1,22 5 1-16,15 0 1 15,15 0 1 1,11 16 5-16,-4 6 0 16,4 8 13-16,-15 4 0 15,-18-2 3 1,-30 12 2-16,-4 4-36 15,-40-3 2 1,-16 3-95-16,8-4-9 16,-3-15 17-1</inkml:trace>
  <inkml:trace contextRef="#ctx0" brushRef="#br0" timeOffset="226818.9928">20655 9972 116 0,'0'-5'109'16,"-4"-1"-7"-16,-7-6-64 15,1 5 2 1,-6 0-21-16,-6 3 1 15,-7 4-11 1,-12 0 0-16,-7 8-1 16,-8 20 0-1,-11 10 2-15,1 6 1 16,-12 11-6-16,18 12 2 15,16-8-7 1,15 15 0-16,21-11 0 16,16-12 0-1,32-6 0 1,24-24 0-16,13-13-4 0,-2-4 1 15,-9-4-126 1,-11 0-4 0,-10-12-12-16</inkml:trace>
  <inkml:trace contextRef="#ctx0" brushRef="#br0" timeOffset="227182.9928">20940 10005 201 0,'0'0'134'15,"0"0"-7"1,4 18-106 0,-4 16 0-16,0 21-18 15,3 7 1-15,-3 5-4 16,0 6 0-1,0-13 0-15,0-12 0 16,0-7 0 0,0-20 0-16,-3-9-46 15,3-1 2 1,0-11-88-16,0-11-9 0,0-12 41 31</inkml:trace>
  <inkml:trace contextRef="#ctx0" brushRef="#br0" timeOffset="227805.9928">20903 10049 110 0,'-4'-4'122'0,"1"-3"-10"15,3-4-54-15,0 0-1 16,0 4-36-1,3 7 1-15,16 0-18 16,7 29 1-16,8 8-5 16,6 22 0-1,5-4 0 1,-9-3 0-16,-2 7 0 15,-4-18 0-15,-8-8 0 16,-4-14 0-16,-10-5 0 16,3-7 0-1,-7-7 0 1,0 0 0-16,3-21 0 15,0-5 0 1,0-9 0-16,5-4 0 0,-9-16 0 31,1 6 0-31,4-2 0 16,-5 3 0-16,1 7 0 15,-4 11 0 1,3 9 0-16,1 2 0 16,3 12 0-1,8 2 0-15,-3 5 0 16,6 19 0-1,1 22 0-15,-1 7 0 16,0 18 0 0,-3 0 0-16,-3-3 0 15,2-7 0-15,1-8 0 31,-4-4 0-31,1-7 0 0,-5-8 0 16,-4-6 0 0,1-12 0-16,0-7 0 15,3-4 0 1,8-8-130-16,7-22-4 15,8-11-13 1</inkml:trace>
  <inkml:trace contextRef="#ctx0" brushRef="#br0" timeOffset="228155.9928">21866 10068 186 0,'0'-4'126'16,"0"4"-7"-16,0 0-92 16,-15 18 1-1,1 34-16-15,-5 7 1 16,4 11-13-1,8-7 0-15,3-11 0 16,4-12 0 0,11-21 0-16,26-19 0 15,11-3 0 1,4-35 0-16,4-3 0 15,-15-14 0-15,-19-11 0 32,-22 6 0-32,0 9 0 0,-48 0 0 15,-16 24 0 1,-2 12 0-16,-4 12 0 15,6 3 0 1,20 30-130 0,26 9-4-16,18-1-13 0</inkml:trace>
  <inkml:trace contextRef="#ctx0" brushRef="#br0" timeOffset="228545.9928">22722 9942 147 0,'-4'-3'118'15,"-22"-5"-9"-15,-15 1-64 31,-14 3 0-31,-11 4-22 0,-1 4 1 16,11 25-24 0,27 8 0-16,21 7 0 15,19 4 0 1,38 0 0-1,13-7 0-15,5-5 0 16,-23-2 0 0,-25-1 0-16,-26-3 0 0,-45 7 0 31,-30-4 0-31,-7 7-19 15,8-2 2-15,0-6-113 16,25-9-5 0,8-8 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5:45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1729 3177 32 0,'0'-15'72'15,"0"1"-2"1,0-8-15-1,0-4-2-15,0 4-13 16,0 4-1-16,0 6-21 16,4 6 0-16,-4 6-17 15,0 0 1 1,0 18-1-1,0 26 1-15,0 14 2 16,0 16 1 0,-7 11 1-1,-4 5 0-15,-4 9-1 0,-1 0 1 16,2-7-3-1,-1-15 1-15,4-13-14 32,7-19 1-32,0-17-106 0,4-13-6 15,0-15 2 1</inkml:trace>
  <inkml:trace contextRef="#ctx0" brushRef="#br0" timeOffset="560.028">1184 3911 83 0,'-7'0'73'16,"4"0"-4"-1,-1 0-51-15,-3 0 1 16,3 0-4 0,0 0 0-16,-3 0-9 0,3 0 0 31,4 0 2-31,0 0 2 15,0 0 10-15,4 0 0 16,18 0 9 0,19 8-2-16,25-4-1 15,20-4 1 1,25 0-11-16,7-12 1 15,8-10-14 1,-8 8 1-16,-10-1-4 16,-23 4 0-1,-22 4 0-15,-15-1 0 16,-18 4-58-16,-12 4 1 15,-6 0-76 1,-12 0-12-16,0 4 60 16</inkml:trace>
  <inkml:trace contextRef="#ctx0" brushRef="#br0" timeOffset="1123.0563">1174 4193 3 0,'-4'0'41'16,"-3"0"2"-16,-5 0-7 31,5 0 0-31,-1 0-5 16,5 0 0-16,3 0-2 15,0 0 0-15,15 0 25 16,40 0 0-1,30 0-6-15,45-12 0 16,26-10-35 0,14-8 2-16,-11 9-15 15,-29 2 0 1,-23 8 0-16,-32 3 0 15,-31 5-26 1,-19-1 2-16,-13 4-106 16,-12 0-7-16,-15 0 14 15</inkml:trace>
  <inkml:trace contextRef="#ctx0" brushRef="#br0" timeOffset="1763.0883">1584 4252 20 0,'0'0'71'16,"0"0"1"-16,0 0-5 15,0 0-2-15,0 0-30 16,0 0 0-1,-3 0-22 1,3 0 1-16,-4 0-12 16,4 0 1-1,0 0-2-15,0 0 0 0,0 3 2 16,0 22 1-1,0 20 4 1,7 14 1-16,5 19 0 16,3 14 0-1,-4 0-1-15,-4 4 0 0,0-11-2 31,-7-19 1-31,0-25-25 16,4-8 1-16,0-14-105 16,-4-16-7-1,4-3 12-15</inkml:trace>
  <inkml:trace contextRef="#ctx0" brushRef="#br0" timeOffset="2606.1306">1277 5133 23 0,'0'-3'60'16,"-3"-2"3"-1,-4-5-29-15,-5 2 0 16,1-6-19-16,0 7 0 15,-4 3-1 1,4-4 1-16,-4 5 4 16,7 3 0-1,1 0-6 1,0 0 0-16,4 0-5 15,-1-4 0-15,0 4 2 16,0 0 1-16,4 0 3 16,0 0 0-1,0 0-1 1,-4 0 1-16,1 0-9 15,3 0 1-15,0 0-4 32,0 0 0-32,3 4 8 0,23 3 0 15,12-3 5 1,28 3 0-16,27-3-7 15,36-4 1-15,12-4-9 32,22-11 0-32,-15-3 0 0,-29-1 0 31,-19 1 0-31,-41 7 0 0,-22-5-67 15,-19 13 1 1,-18 3-68 0,-4 0-13-16,-32-3 73 15</inkml:trace>
  <inkml:trace contextRef="#ctx0" brushRef="#br0" timeOffset="3389.1699">1177 5366 36 0,'-3'0'73'15,"-1"0"-2"1,1 0-24-16,-1 0-2 0,0 0-13 31,0 0-1-31,4 0-19 16,0 0 1-16,0 0 5 15,15 0 1 1,22 0 17-16,40-8 1 0,31-3-18 31,26 0 0-31,10-7-18 16,1 3 1-1,-16 0-2-15,-33 4 0 16,-21 4 0-16,-39 3 0 15,-10 4-41 1,-19 0 1-16,-7 0-91 16,-14 0-10-1,-20 4 37-15</inkml:trace>
  <inkml:trace contextRef="#ctx0" brushRef="#br0" timeOffset="3990.2005">1670 5463 74 0,'0'0'91'16,"0"-5"-3"-16,0 1-44 0,0 1-1 31,0-1-13-31,0 4 1 0,0 0-3 31,0 0 0-31,0 0-8 16,0 0 1-16,0 0-15 16,0 0 1-1,-3 0-13-15,3 0 1 0,0 0 3 31,0 25 0-31,0 31 6 16,3 29 1-16,-6 44-3 16,-9 23 2-1,1 17-4 1,-4 5 0-16,4-8-101 15,4-7-1 1,7-27-39-16,0-28-9 0</inkml:trace>
  <inkml:trace contextRef="#ctx0" brushRef="#br1" timeOffset="17633.8853">1155 4100 4 0,'0'-4'15'31,"0"-7"1"-31,0-4-1 0,4 4 2 16,0 1 13-1,-4 6 2 1,0 4-2-16,0-4 0 16,0 0-6-1,0 1 1-15,0-5-10 0,-8 4 1 31,1 4-14-31,-1 0 1 16,1 0-5-16,0 0 1 16,-4 0 0-1,-4 0 0-15,-4 0 0 16,-7 12 0-1,4-1 0-15,4-1 1 16,-1 2 0 0,11-5 1-16,-6 1 0 15,3-1 0 1,-1-3-2-16,1-1 1 15,4 1-2 1,3 4 1-16,1 3 1 16,-8-1 0-16,-1 2 1 15,-3 2 1 1,4 1-2-16,1-4 0 15,2-7-2 1,4 4 1-16,-3-2 0 16,-1 5 1-1,1 1 0-15,0-1 0 16,-1 0 0-16,1-3 1 15,-1 10-1 1,1-4 1-16,-1-3-2 16,1 8 1-1,0-4-2-15,0 0 1 16,-1-1-1-1,4 1 1-15,0 3 1 16,-3-3 1 0,3 7 1-16,0-3-1 15,1-1 0 1,-8 5 0-16,7-5-1 15,1-4 1-15,-1 1-1 32,4 0 0-32,-4 0 0 0,4-4 0 15,0 7 0 1,0-3 0-16,0 0 0 15,0 0 1 1,0 7-1 0,0-7 1-16,0-1-1 0,4 1 0 15,-4 0 0 1,0 0 0-16,0-1 1 15,0 1 0 1,4 0 0 0,-1 4 0-16,1-1-1 15,0 4 0-15,-4-3 0 16,7-1 1-16,-4-3 0 15,1-1 2 1,0 1-2 0,0-4 1-16,-1 8-1 15,1-8 0 1,0 0-1-1,0 0 1-15,-4-1 0 0,4-1 0 32,-1-2 0-32,1 0 0 0,-1 1 0 31,1-1 0-31,3 0 2 0,1 1-2 15,-1-1 1 1,1 0-1 0,-1 1-1-16,4-1 1 15,0 1 1 1,12 7 1-16,-5 0 1 0,1-9 0 15,-4 1-2 1,-1 1 0 0,-3-4-2-16,4 0 0 15,-3-1 0 1,-2-3 0-1,1 4 1-15,-3 0 0 0,11 0 0 16,-8 7 0 0,-1-8-1-16,2 1 0 15,-1 0 0 1,-3-4 0-1,2 0 1-15,-3 0 1 16,12 0 0 0,-4 4 1-16,0-1-2 0,0 0 1 31,-4 1-2-31,0-4 0 15,0 4 0-15,-4 0 1 16,5-1 0 0,-5 1 1-16,4-4-1 15,7 0 0 1,-3 0-2-16,1 0 1 15,-6 4-1 1,1-1 1-16,1 1 1 16,-1-4 0-1,0 5 0-15,3-5 1 16,5 0-2-16,0 0 0 15,-5 3-1 1,1 0 1-16,-3 0 0 16,2 1 0-1,5 1 0-15,-4-5 1 16,-1 3-1-1,-3 1 1-15,4 0-1 16,0-1 1-16,0 4-1 16,0-3 1-1,0 0-1-15,-1-1 0 16,5 1 1-1,3 4 0-15,0-8 1 16,-3 0 0 0,6 0 0-16,-9 0 0 15,-1 0-1 1,-4 0 1-16,-4 3-2 15,11-3 1-15,-6 0-1 16,-1 0 1 0,3 0 0-1,1 0 0-15,8 0 0 16,2 0 0-16,-2 0 0 31,3 0 0-31,-4-3-1 0,-4-1 1 16,1 0-1-1,-1 0 2-15,-3 1-2 16,8-1 0-16,-5 0 0 31,4-6 0-31,4 2 0 0,0 5 0 16,-4 3 0-1,-7-5 1-15,11 1 1 16,-4-2-1-1,1-2 0 1,-2 1 0-16,-6-1 0 16,1 5 1-16,-2-1 0 15,-3-4 0 1,4 2-1-16,0-2 1 15,-1 1 0 1,1-4 0-16,-3 3 1 16,6 1 1-1,-11 3 0-15,5-3 0 16,-1-2-2-1,-4 3 0-15,4-6-1 16,0 2 1-16,4-1 0 31,-3 3 1-31,2-3-1 0,-3-4 1 16,0 0-2-1,1-3 0-15,2-5-1 16,1 2 1-16,0-1 1 31,-4-4 1-31,-4 11 0 0,0-8 1 16,1 1-2-1,7-3 2-15,-7-5-4 16,-1 1 2 0,0-1-1-1,0 1 0-15,1 3 0 16,-1 0 1-16,1-3-1 15,0-1 1-15,2-3-2 16,-3 7 0 0,1 0 1-1,-4 0 1-15,0 1 4 16,-1-1 1-1,1-3 1 1,0 10 0-16,0-3-4 0,-4-1 1 31,0 5-1-31,0-4 1 0,0 3-1 16,-4 0 1-1,0 1-4 1,0 8 2-16,-3-5-3 16,-1 0 0-1,1 4 0-15,3 0 0 0,1 4 0 31,-1-4 0-31,1-1 0 16,-5-3 0-16,-3 8 0 16,-1-4 0-1,5 1 0-15,0-2 0 0,0-3 0 31,-1 1 0-31,1-1 0 16,-5 7 0-16,5 1 0 16,3 0 0-1,1 3 0 1,-4-3 0-16,-5-1 0 15,5 4 0-15,-8-2 0 16,0 2 0-16,4-4 0 16,0 4 0-1,-1 4 0 1,2-3 0-16,-1-1 0 15,-1-7 0 1,1 7 0-16,0 0 0 16,0 1 0-1,-7 3 0-15,2 0 0 16,-1 0 0-16,5 0 0 15,1 0 0 1,0 0 0-16,-4-4 0 16,0 1 0-1,4-1 0-15,-4 0 0 16,5 1 0-1,-2-1 0-15,5 4 0 16,-1-4 0 0,-3 4 0-16,0 0 0 15,0 0 0-15,-4 0 0 16,0-4 0-1,-7 1 0 1,7-1 0-16,4 0 0 16,-3 4 0-16,2 0 0 15,-7 0 0-15,2 0 0 16,1 0 0-1,1-4 0 1,1 1 0-16,-1-5 0 16,0 4 0-1,0 4 0-15,1 0 0 16,-5 0 0-16,1 0 0 15,3 0 0 1,0 0 0-16,-7 0 0 16,3 0 0-1,0 0 0-15,-2 0 0 16,2 4 0-1,0 0 0-15,-3 0 0 16,3-1 0 0,1-3 0-16,0 0 0 15,-1 0 0-15,-3 4 0 16,7 4 0-1,0-5 0-15,-3 1 0 16,3 0 0 0,0 0 0-16,-3-1 0 15,3 1 0 1,0-4 0-16,-3 0 0 15,-5 0 0 1,1 0 0-16,-12 0 0 16,5 0 0-16,-1 4 0 15,1-4 0 1,-1 3 0-16,-4 1 0 15,-2-1 0 1,-12 8 0-16,-4-3 0 16,0 7-26-1,-4-1 2 1,12 5-106-16,22-11-7 0,-12-8 14 15</inkml:trace>
  <inkml:trace contextRef="#ctx0" brushRef="#br0" timeOffset="43766.1984">4788 5089 12 0,'8'0'49'0,"-1"0"0"0,-3 0 6 32,0 0-1-32,-4 0 7 0,0 0-2 15,0 0-24 1,0-3 1-1,0-1-23-15,0-4 2 0,-11 1-12 32,-1 3 2-32,-3 0-4 0,-10 1 0 15,-5 3-2 1,-3 0 1-1,0 0-1-15,-1 0 0 16,4 3-1 0,1 5 1-16,-1 3 0 0,4 0 0 31,0 12 1-31,-7-2 0 15,4 2 1-15,-5 6 0 16,-3 0-1 0,-4-2 1-1,-3 13-2-15,0 1 1 16,-1 7-2-16,8 7 0 15,11 10 2 1,15 17 0-16,11 11 2 16,0 14 1-1,19 11 3-15,2-7 0 16,6-5 1-1,-2-16 1-15,-2-21-14 16,-5-13 1 0,5-4-117-16,2-16-5 15,-2-21-3-15</inkml:trace>
  <inkml:trace contextRef="#ctx0" brushRef="#br0" timeOffset="45060.2633">9122 4885 19 0,'0'-4'65'16,"0"4"2"0,0-2-15-16,0-2-2 15,0 1-18-15,0-2-1 16,-8 1-15-1,5 2 0-15,-1-6-11 16,1 8 1 0,-1 0 0-1,-4 0-1-15,1 0 3 16,-5 0 2-16,-5 0-5 31,13 0 1-31,-8 0-6 0,1 0 1 16,4 0-3-1,3 0 0-15,0 0 0 16,4 8 0-16,0-8 2 31,0 0 0-31,0 0 3 0,0 0 1 16,15 2 1-1,4 2 0-15,10-4-1 16,1 0 1-16,3 5 0 31,0-2 0-31,-2 3-3 0,2 6 1 16,-4 3-2-1,1 0 1-15,-4 7 0 16,0 4 0-1,-4 7-2 1,0 4 1-16,-3 4-1 16,-1-5 1-1,1 5 0-15,-4 7 1 0,-5-7 0 31,2 7 1-31,-8 8-1 16,-1-1 1-16,1 7-1 16,0 5 0-1,7-5 1 1,-4 5 1-16,0-2 0 15,-3 6 1 1,-4 3-1-16,0 0 1 0,0 3 2 16,0-7 1-1,0 8-3 1,0-4 2-16,-4 0-7 15,1 3 0 1,-1-10 0-16,0-8 0 0,-6-12 0 31,6-9 0-31,0-5 0 16,0-7 0-16,4-12-119 15,0-6-3 1,0-8-22-16</inkml:trace>
  <inkml:trace contextRef="#ctx0" brushRef="#br0" timeOffset="46046.3129">4225 6385 10 0,'-7'0'47'15,"4"0"3"-15,-1 0-10 16,-4 0 0-1,5 0 1-15,-5-4-2 16,1-3-14 0,-1-1 0-16,5 4-19 15,-1 1 0 1,4 3-13-16,0 0-1 15,0 0 4 1,0 0 0-16,0 7 5 16,0 12 1-16,7 2-2 15,1 5 1 1,3 8 0-16,4-1 0 15,-1 4 4 1,9-5 1-16,-1 2 6 16,0-1 0-1,4 1 3 1,8-2 1-16,-1-9-2 0,4-1 0 15,-11-7-3 1,-4-4 1-16,-7-4-15 16,-4-3 0-1,-4-4-110 1,1 0-7-16,3 0 0 15</inkml:trace>
  <inkml:trace contextRef="#ctx0" brushRef="#br0" timeOffset="47354.3787">4615 6739 42 0,'0'-4'79'16,"-4"-3"-3"0,-7-5-29-16,3 1-1 15,1 7-32 1,-4 4 0-16,0 0-17 15,-8 15 1 1,0 19 2-16,1 10 1 0,7 7 1 31,11 13 0-31,0-17 18 16,22-6-1-16,15-30 14 15,15-11-2 1,8-29-3-16,-2-19 1 0,-10-8-13 31,-21-7 1-31,-20 12-17 16,-7 6 0-16,-34 16-14 15,-21 11 1 1,0 18-117 0,-5 22-4-16,9 11-1 15</inkml:trace>
  <inkml:trace contextRef="#ctx0" brushRef="#br0" timeOffset="48137.418">9344 6683 111 0,'0'-4'101'16,"-4"2"-7"-16,-7-6-72 0,-4 4 0 15,-3 4-20 1,3 0 1-1,4 12-3-15,4 16 1 16,3 10 6 0,4 6 1-1,14 8 20-15,24-16 0 0,17-10 3 16,-3-22 0-1,3-8-21-15,-10-29 2 16,-15-15-12 0,-26-4 0-1,-4 8 0-15,-27 3 0 0,-25 12 0 31,-10 18 0-31,-12 11-78 0,10 0 0 16,9 11-57 0,18-7-14-1,19-4 88-15</inkml:trace>
  <inkml:trace contextRef="#ctx0" brushRef="#br0" timeOffset="60113.019">11411 10946 0 0,'3'-5'19'15,"1"2"1"1,-4-1 6-16,0 4 2 0,0-6-6 31,0-5 0-31,-4 8 0 0,-6-6 1 16,-2 6-5-1,1-5 1 1,4-3-7-16,3 7 2 15,4 4-6 1,0 0-1 0,-4 0-5-16,4 0 0 0,0 0 0 15,-4 8 1 1,4 3-2-16,0 0 1 15,0 14-1 1,0 5 0 0,0 7 0-16,4 11 2 0,7 0-1 31,1 11 0-31,3 8 0 0,-5-5 0 15,1-2 0 1,-3 3 2 0,-4-9 3-16,0 3 1 15,-4 1-1 1,0 5 2-16,0 3-6 0,0 1 0 31,0-5 0-31,0 5 1 16,0-12 1-1,0 1 0-15,0 2-1 16,0-1 1-16,0 1-2 15,0 5 1 1,0-4-1-16,0-4 0 16,0 1-2-1,0 3 0-15,3-8-1 16,5 4 1-1,-1-3 0-15,0 0 0 16,1 3 0 0,-1 4 1-16,-7 0-1 15,0 0 0-15,0 0 0 16,0-7 0-1,0-8 0-15,0 12 2 16,0-4-8 0,0-2 1-16,0 14-19 15,0-2 1 1,8 8-23-16,-1 8 0 15,-3-8 15 1,0 0 0-16,-4-13 28 16,0-14 1-16,0-6 1 15,0 0 0 1,0-4-43-16,-4-4-2 15,0-3-12 1</inkml:trace>
  <inkml:trace contextRef="#ctx0" brushRef="#br0" timeOffset="60796.0533">11352 10979 25 0,'0'-3'45'15,"-4"-1"6"-15,-3 0-2 16,-5 4-22 0,-3 0 1-16,1 0-12 15,-5 26 0-15,0 14-1 31,1 1 0-31,-1 7 7 0,8-8 1 16,1-13-5 0,6-20 1-16,4-7-16 15,0-29 0 1,7-20-3-1,15-6 0-15,4 7-4 0,0 4 1 16,0 10-3 0,0 10 2-16,0 12 4 15,0 12 1 1,-4 0 1-1,4 26 0-15,-4 7 0 16,-3 4-1-16,3 8-41 16,4-6-1-16,0 2-62 15,0-8-5 1,0-11 45-1</inkml:trace>
  <inkml:trace contextRef="#ctx0" brushRef="#br0" timeOffset="61779.1026">8925 4919 27 0,'0'0'25'16,"0"0"1"-16,-11-7-65 16,-22-12 0-16</inkml:trace>
  <inkml:trace contextRef="#ctx0" brushRef="#br0" timeOffset="63510.1902">11733 11359 30 0,'0'-3'59'16,"-11"-8"1"-1,-7 7-32 1,-5 4-1-16,-10 0-12 15,7 0 0-15,-7 18-7 32,3-3 1-32,8 3-5 0,14 2 0 15,8-10 1 1,8 9 0-16,21-9-2 15,12-2 0-15,11-5-1 32,-7 1 0-32,-8 4 14 15,-19 3-1-15,-11 11 5 16,-7 8 0-1,-29-5-12-15,-8 1 0 0,-8 3-8 32,4-6 0-32,12-5-35 15,14-10-1-15,11-8-64 16,4 0-7-1,19-8 37-15</inkml:trace>
  <inkml:trace contextRef="#ctx0" brushRef="#br0" timeOffset="63730.2012">11848 11455 117 0,'0'0'85'15,"7"-7"-5"1,12-8-70-16,11 8 0 15,7-1-3 1,7-2 1-16,-11-2-33 16,4 1 0-1,-15 0-65-15,-3 4-5 16,-11-4 29-16</inkml:trace>
  <inkml:trace contextRef="#ctx0" brushRef="#br0" timeOffset="63930.2112">12133 11226 35 0,'0'0'72'15,"8"4"-2"-15,3 18-25 16,7 9 0 0,-3 1-23-16,0 12 0 15,-1-11-16-15,-6-3 1 16,-1 3-43-1,-3-18 1 1,-4-11-59-16,0-4-3 16,-8-33 40-16</inkml:trace>
  <inkml:trace contextRef="#ctx0" brushRef="#br0" timeOffset="64100.2197">12133 11226 32 0,'22'-40'63'31,"-22"32"1"-31,26 2-14 0,22 2-2 16,15 4-16-1,-7 0 0 1,-8 22-20-16,-22 11 0 0,-19 11 0 31,-18 7 1-31,-41 8-70 0,-18-10-1 16,-4 2-50-1,11-14-6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47:52.3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21278 16685 81 0,'-12'3'116'32,"1"-3"-8"-32,-4 4-39 0,5-4 0 15,2 0-41 1,8 0 1-16,0 0-24 15,0 0 1 1,0 0-66 0,0 0 1-16,8 0-75 15,13 0-10-15,6-7 61 16</inkml:trace>
  <inkml:trace contextRef="#ctx0" brushRef="#br0" timeOffset="1073.011">23159 826 151 0,'-11'0'118'0,"0"0"-8"15,0 0-82 1,0 0 0-16,3 23-6 15,4 24 0 1,4 16-7-16,0-3 2 16,34 2-17-16,10-22 0 15,8-25 0 1,3-11 0-16,-10-4 0 31,-8-11 0-31,4-21-93 0,-22-13-1 16,-5-19-45-1,-14-5-11-15</inkml:trace>
  <inkml:trace contextRef="#ctx0" brushRef="#br0" timeOffset="1233.0126">23226 516 190 0,'-8'-6'119'16,"-3"-6"-6"-1,0 1-162 1,3 0 1-16,8 0-71 16,11 0-9-16,23-12 63 15</inkml:trace>
  <inkml:trace contextRef="#ctx0" brushRef="#br0" timeOffset="1357.0142">23444 336 154 0,'-18'0'61'31,"-5"-4"-1"-31,-6-3-155 0,18 3-7 15,7 0 37 1</inkml:trace>
  <inkml:trace contextRef="#ctx0" brushRef="#br0" timeOffset="1897.0205">23292 295 63 0,'-22'-7'66'0,"-11"-5"-2"0,3 8-26 31,-44-2-1-31,-33 6 7 0,-34 25-1 16,-4 56-9-1,38 39-2-15,37 34-8 16,54 23 1-16,32 4-12 31,72-30 1-31,53-48-8 0,55-62 2 16,27-48-8-1,29-67 0-15,-8-47 0 16,-52-27 0-1,-55-11 0 1,-103 44 0-16,-38 30 0 16,-29 19 0-1,15-1-65-15,-46-7 0 0,-24-7-69 31,-31 11-12-31,-22 19 70 16</inkml:trace>
  <inkml:trace contextRef="#ctx0" brushRef="#br0" timeOffset="2981.0317">4688 3004 46 0,'8'0'50'16,"-4"0"-4"-16,-1 0-1 15,5 3-22 1,-4 1 0-16,3 4 1 16,0-5 0-16,-3-3 11 15,-1 0 0 1,-3 0-14-16,0 8 1 15,-3-8-18 1,-19 0 0-16,-15 0-1 16,-1 0 1-1,-10 0-2-15,-22 0 0 16,-4-11-2-16,-18 3 0 15,-12 8 0 1,-8-4 0-16,-2 4 0 16,-12-3 0-1,4-1 0-15,7 0 0 16,0-3 0-1,15 4 0-15,11 3 0 16,4 0 1 0,11 0 1-16,11 0 1 15,4 0 3 1,21-4 1-16,5 0-4 15,7-3 1-15,12-1-24 32,3 5 1-32,7-1-34 0,0 4 1 15,4-4-36 1,0 4-3-16,0 0 20 15</inkml:trace>
  <inkml:trace contextRef="#ctx0" brushRef="#br0" timeOffset="4628.0488">2881 3042 63 0,'-4'0'57'31,"1"-5"-1"-31,-1-6-48 0,4 4 0 16,-3-1 16 0,-1 1 2-16,0-1 6 15,0 5 0 1,1 3-22-1,-1 0 1-15,0 0-19 16,4 0 1 0,0 29 6-16,0 5 0 0,8 21 3 31,-1 11 1-31,-3 8 5 0,-4 11 0 15,0 8 0 1,4 6 0-16,-4 8-5 16,0 4 0-1,0 11 1 1,0-5 1-16,3 9 5 15,8 3-1-15,0 4-1 16,4-8-1-16,0-17-4 16,-4-20 0-1,0-30 5 1,-7-12 0-16,0-21 12 15,-4-6-1-15,0-12-3 32,0-3 1-32,-4-4-14 0,-4 0 1 15,-3 0-5 1,4 0 1-16,0 0-2 15,-1 0 1-15,4 0-1 32,-3 0 0-32,-1 0-1 0,5 0 0 31,-5 0 0-31,1 0 1 0,0 0 1 15,-8 0 1 1,7 0-2 0,-3 0 1-16,4 0-3 15,-4 8 1 1,0 3 0-16,3-2 0 0,-3 7-2 31,4-5 1-31,3 4 0 16,4-8 0-16,0 8 4 15,7 0 0 1,12 3 0-1,-4 5 1-15,14-9-1 16,-10 1 0-16,-4-4 0 16,-4 0 1-16,-4-4 1 15,-7 1 0 1,0 3 1-1,0 4 0-15,-15 7-1 16,1-4 0 0,-5 5-2-16,-3 3 0 0,-4-5-2 31,11 5 1-31,-3-3-1 15,-1-2 0-15,8-6 0 16,7-4 0 0,4 1 2-16,0-5 0 15,11 0 1 1,19-3 0-16,0 7-1 15,3 1 0 1,-3-3-1-16,-8 0 1 16,-7 2 0-1,-4-4 0-15,-7 4 2 16,-4 0 1-16,0 4-1 15,-12 7 1 1,-6 3-2-16,-4 9 0 16,-5-4-1-1,2-5 1-15,6-3-2 16,4-7 1-1,5 0-1-15,10-4 1 16,0-7 1-16,10 0 0 16,13-4-1-1,6 3 0-15,1 4-2 16,-4 1 1-1,-4-1 1-15,-7 4 1 16,-4 8 1 0,-4-1 0-16,-3 0-1 15,0 1 1 1,-4-4-2-16,0 7 1 0,0-4-2 31,0 1 1-31,4 11 0 16,-4-1 0-1,0 12 1-15,0 10 0 16,0 12 0-1,0-1 1-15,3 6 3 16,1 5 0-16,0 2 3 16,0 5 1-1,3-2-4-15,0 6 1 16,4-6-6-1,0 3 0-15,-3-7 0 16,-8-4 0 0,0 0 0-16,4-10 0 15,-4-13-54 1,0-7 2-16,0-10-81 15,0-19-10-15,0-7 52 16</inkml:trace>
  <inkml:trace contextRef="#ctx0" brushRef="#br0" timeOffset="5298.0555">3011 7012 104 0,'0'0'99'0,"0"0"-5"16,0 0-61 0,0 0-1-1,0-4-18-15,4 0 0 16,-4 4-13-1,0 0 1-15,0 0-1 0,0 0 0 16,0 0 1 0,0 0 1-1,0 0 4-15,0 0 0 16,0 0 9-1,0 0 0 1,0 0-3-16,0 0 0 0,0 0-11 31,0 0 1-31,0 0-3 0,0 0 0 16,0 4 3-1,0 15 0 1,0 6 1-16,0 5 1 16,0-1-2-1,0 12 0-15,0-4-1 0,4 3 1 31,2-6-1-31,-2-5 0 16,3-7-32-16,1-7-1 16,0-11-100-1,-8-4-7-15,0-11 24 16</inkml:trace>
  <inkml:trace contextRef="#ctx0" brushRef="#br0" timeOffset="5762.0605">2792 7111 131 0,'-4'0'96'0,"0"0"-7"0,4 0-72 31,0 0 0-31,12 30-4 0,14 10 1 16,7 19 2 0,4 0-1-1,0 5 6-15,-7-10 0 0,-4-13-2 31,-4-4 1-31,-10-7-10 0,-2-13 2 32,-3 3-12-32,-3-17 0 15,-4-3 0-15,8-3 0 16,7-37 0-1,7-24 0-15,12-24 0 16,-5 10 0 0,0 12 0-16,-14 17 0 15,-15 24 0 1,-7 14 0-16,-34 11 0 15,-22 0 0 1,-7 18-40-16,-1 0 1 16,19-18-92-1,34-18-9-15,18-44 34 16</inkml:trace>
  <inkml:trace contextRef="#ctx0" brushRef="#br0" timeOffset="6736.0706">2774 3033 11 0,'3'0'45'16,"1"0"1"-1,-1 0-6 1,-3 0-2-16,0-3 1 16,0-1-2-16,0 4-4 31,-10 0 0-31,-5 0-7 0,-8 0 1 15,-6 0-13 1,-15 0 0-16,-16 0-7 16,5 0 0-16,-5-4-20 31,12 4 1-31,8 0-98 0,10-3-7 15,19-5 9 1</inkml:trace>
  <inkml:trace contextRef="#ctx0" brushRef="#br0" timeOffset="7360.0772">1500 3096 247 0,'-4'0'79'16,"4"0"-3"-16,11-33-117 16,41-15 3-1,22-34 41-15,22 1 0 16,4-4-98-1,-18 15-6 1,-19 11 9-16</inkml:trace>
  <inkml:trace contextRef="#ctx0" brushRef="#br0" timeOffset="7940.083">1436 3155 68 0,'0'0'97'16,"4"-4"-4"-16,-4-6-38 16,0 2-2-16,0-3-27 15,-7 4-2 1,-15-1-20-16,-22 5 0 15,-27 3-4 1,-3 0 1-16,15 0 0 16,11 7 0-1,10 0-2-15,-13 1 0 16,-12-1-25-1,15 4-1-15,10-4-83 16,28-3-10 0,10 0 23-16</inkml:trace>
  <inkml:trace contextRef="#ctx0" brushRef="#br0" timeOffset="8674.0907">870 3207 52 0,'-11'-11'78'16,"3"4"-3"0,5-2-51-16,-1 0 0 0,0 5-28 31,0-1 0-31,1 2 1 0,3 3 1 15,0 0 4 1,0 0 1 0,0 3-2-16,0 15 2 15,0 5-5 1,0 10 2-1,0 9 2-15,0 12-1 0,3 9 12 16,20 118-1 0,-5 29 11-16,8 34-2 15,7 25-2 1,8-33 0-1,-7-47 5-15,-12-34 1 0,-4-38-5 32,-6-31 1-32,-5-12-50 0,0-19 1 15,4-25-92 1,-7-23-8-1,4-11 31-15</inkml:trace>
  <inkml:trace contextRef="#ctx0" brushRef="#br0" timeOffset="9224.0962">970 5790 121 0,'0'19'98'15,"0"10"-9"1,7 15-71-16,4 1-1 16,-3-11-10-1,-4-9 1-15,7-18-100 16,-11-7-8-16,-8-30-9 31</inkml:trace>
  <inkml:trace contextRef="#ctx0" brushRef="#br0" timeOffset="9568.1">859 5621 90 0,'-11'0'96'0,"-1"7"-7"15,2 0-51 1,-1 4-1-16,-1 0-11 16,1 0 0-16,3 1-15 15,5-9 0 1,3-3-12-16,0 0 1 15,3-3-1 1,35-35 0-16,-1 6 3 16,4 20 0-1,-1 12 0-15,4 0 1 16,-6 0-57-1,3 8 0-15,-4-1-63 16,-11 4-10-16,-8-11 62 31</inkml:trace>
  <inkml:trace contextRef="#ctx0" brushRef="#br0" timeOffset="10028.1046">1040 5167 101 0,'-11'-4'87'16,"-7"4"-4"-16,-5-7-72 31,2 7 0-31,-2 0-14 0,-6 14 0 16,-16 12 8-1,1 10 0-15,-5 20 14 16,12 26 2-1,8 17-4 1,18-40 2-16,7 11-11 0,4 23 1 31,30 117 6-31,44-51 0 0,22-63 9 16,4-55 0-1,-4-49-8 1,-18-66 0-16,-12-29-11 16,-39-15 1-1,-31-8-10-15,-37 19 1 0,-14 44-37 31,3 34 1-31,11 11-89 16,7 3-11-16,-21-4 35 16</inkml:trace>
  <inkml:trace contextRef="#ctx0" brushRef="#br0" timeOffset="10661.1112">988 6163 123 0,'0'0'79'0,"0"0"-3"16,0 29-68-16,0 16 1 15,0 32 24 1,12 38-1-16,10 24 1 16,-4 17-2-1,-7-5-17-15,1-3-2 16,-1-23-27-1,-4-21 1-15,4-34-103 16,-3-22-7 0,-1-7 8-16</inkml:trace>
  <inkml:trace contextRef="#ctx0" brushRef="#br0" timeOffset="11181.1164">818 7514 77 0,'-3'0'94'15,"6"0"-6"-15,46 0-55 0,13-22-1 32,24-4-21-32,-31 8 1 0,-18 6 12 15,-18 9 0 1,-12 3 3-1,-7 0 1-15,0 25-13 16,-7 12 0 0,-16 10-10-16,1 13 0 0,4-9-15 31,6 2 1-31,1-12-116 15,7-15-6-15,-10-26-1 16</inkml:trace>
  <inkml:trace contextRef="#ctx0" brushRef="#br0" timeOffset="11321.1178">840 7621 171 0,'-4'-4'111'16,"8"4"-7"0,37 15-110-1,22 28 1-15,22 17-99 16,-11-13-8-16,-14-16 7 15</inkml:trace>
  <inkml:trace contextRef="#ctx0" brushRef="#br0" timeOffset="12085.1258">1722 1812 50 0,'0'0'64'0,"0"0"-2"15,0 15-28 1,4 21 0-16,10 9-8 15,13 7 1 1,6-4-1-16,7-23-1 16,-3-21 6-1,8-4 1-15,-16-22-19 16,-10-15 1-16,-8 15-16 15,-8-4 1 1,-3 11-5-16,8 12 0 16,3 3 26-1,8 0 1-15,3-8 2 16,-3-18 1-1,-8-15-26-15,-11 1 1 16,-11-4-57 0,-23 3 0-16,-7 1-75 15,12 2-11-15,6 1 60 16</inkml:trace>
  <inkml:trace contextRef="#ctx0" brushRef="#br0" timeOffset="12295.1279">2184 1583 121 0,'12'18'101'0,"10"15"-7"0,4 12-72 16,4 10-1-1,7-7-15-15,-12-3 0 16,-2-1-76-1,-8-22-2 1,-8-22-36-16,-7-22-3 0</inkml:trace>
  <inkml:trace contextRef="#ctx0" brushRef="#br0" timeOffset="12699.1323">2200 1594 165 0,'0'-7'114'0,"22"-4"-8"0,19-11-86 16,18 11 1-1,11 0-13 1,-14 11 1-16,-4 0-9 15,-16 14 0 1,-5 12 10-16,-21-1 1 16,-10-2 0-16,-3-9 0 15,-31-6-14 1,-6-8 1-16,-5-8 0 15,8-17 0 1,3-5 8-16,17 1 1 16,9 7 0-1,4 3 0-15,4 4-6 16,0 4 0-1,12 11-4-15,13 0 0 16,1 22 1 0,4 16 1-1,3-2 4-15,8-6 0 0,4-11 0 31,-1-9 2-31,0-10-94 0,-3 0-1 16,-4 0-48 0,-19-18-12-1,-10-8 106-15</inkml:trace>
  <inkml:trace contextRef="#ctx0" brushRef="#br0" timeOffset="13199.1373">2255 1634 166 0,'0'0'115'16,"8"0"-8"-1,13 8-87-15,17 3 0 16,7-4-10 0,14 1 1-16,-1-4-31 15,-2-4 0 1,-4 7-97-16,0-3-9 15,-8 0 17 1</inkml:trace>
  <inkml:trace contextRef="#ctx0" brushRef="#br0" timeOffset="13483.1405">2751 1413 165 0,'4'0'118'16,"8"0"-8"0,2 22-88-16,5 5 1 15,10 1-14 1,-6 6 1-16,-5-4-8 15,-3-1 0 1,-4-11-93-16,-4-10-2 16,-3-8-36-16,-4-30-8 15</inkml:trace>
  <inkml:trace contextRef="#ctx0" brushRef="#br0" timeOffset="13673.1424">3000 1288 190 0,'7'4'123'16,"1"14"-7"-16,13 8-101 15,2 14 0 1,-5 5-6-16,5 0 0 16,-4-6-29-1,-5-9 1-15,-3-15-106 16,-11-15-8-1,-8-4 17-15</inkml:trace>
  <inkml:trace contextRef="#ctx0" brushRef="#br0" timeOffset="13813.1438">2863 1329 192 0,'0'-11'122'16,"14"-15"-6"-16,20-4-127 16,7-10 1-16,3-5-107 31,-4 8-8-31,-2 14 16 0</inkml:trace>
  <inkml:trace contextRef="#ctx0" brushRef="#br0" timeOffset="14146.1474">3433 970 195 0,'0'0'107'16,"-8"0"-6"-16,-14 0-99 16,-11 18 1-1,-12 20 6-15,8 10 0 16,8-5-6-1,18-1 0-15,11-17 3 16,26-2-1 0,7-2-1-16,12 2 1 15,-5 10 9 1,-7 4 0-16,1 3-1 15,10-2 1-15,16-16-13 16,17-11 2 0,16-11-133-16,7-4-4 15,-100 4-13 1,0 0 147-16</inkml:trace>
  <inkml:trace contextRef="#ctx0" brushRef="#br0" timeOffset="16032.1668">4759 3022 104 0,'-4'0'94'16,"1"0"-4"-16,-1 0-76 16,4 0-1-1,0 0-16 1,0 0 1-16,22 0 15 0,23 0 0 15,21 0 20 1,23-3 1-16,14-1-1 16,24-7 1-1,2-4-18 1,-3-3 0-16,-8-1-12 15,-39 7 1-15,-24 9-33 32,-22 3 2-32,-10 0-104 0,-13 12-8 15,-2-5 18 1</inkml:trace>
  <inkml:trace contextRef="#ctx0" brushRef="#br0" timeOffset="16706.1739">5670 2945 49 0,'-4'0'85'15,"1"0"-4"-15,-1 0-31 16,4-5-2-16,14-27-6 15,31-24 2 1,22-21-13 0,11-22 0-16,11 3-33 15,-12-4 1-15,-10 22-31 16,-11 7 1-16,-12 21-64 15,-18 24-4 1,-4 22-4 0,-7 4 5-16</inkml:trace>
  <inkml:trace contextRef="#ctx0" brushRef="#br0" timeOffset="17226.1791">6500 2919 78 0,'-4'0'99'15,"0"0"-6"-15,-3 0-61 16,7 0 0 0,15 0-18-16,37 0 1 15,29-11 10 1,38 0-1-16,25-4-13 15,4 8 0 1,-15 3-10-16,-25 4 0 16,-20 0-29-16,-32-4-1 15,-22 4-85 1,-20 0-9-16,-14 0 26 15</inkml:trace>
  <inkml:trace contextRef="#ctx0" brushRef="#br0" timeOffset="17610.1833">7552 2738 129 0,'0'0'86'16,"-19"0"-4"-16,-7 15-74 15,-11 7 1 1,7 11 9-16,-3 11 0 15,18 12 4 1,15 3 1-16,23-19 7 16,35-14 0-1,17-26-8-15,-2-7 0 16,-13-30-17-16,-20-7 2 15,-24-4-7 1,-16 3 0-16,-41 9-18 16,-11 6 2-1,-7 11-101-15,3 13-3 16,12 6-9-1</inkml:trace>
  <inkml:trace contextRef="#ctx0" brushRef="#br0" timeOffset="17961.1869">8185 2406 171 0,'-8'0'92'16,"1"0"-7"-1,-4 15-89-15,7 26 1 16,4 14 14 0,0 8 0-1,4 3-4-15,7 0-1 0,0-7-11 16,-4-19 0-1,1-6-48-15,-4-19-2 16,-4-15-45 0,0-11-4-1,-19-33 51-15</inkml:trace>
  <inkml:trace contextRef="#ctx0" brushRef="#br0" timeOffset="18294.1905">7959 2491 109 0,'4'-11'102'0,"25"-5"-6"0,19-9-54 31,19-8 2-31,11 7-26 0,-8 12 0 15,-4 10-26 1,-28 4 0 0,-24 22 3-16,-14 19 0 15,-14-2 9 1,-27-1 0-16,-7-8-1 0,7-9 0 15,8-3-2 1,14 2 0 0,12 5 6-16,7-3 0 15,15 8 2 1,21-1 1-1,13 5-17-15,-1-1 0 0,4-7-63 32,-4-11-1-32,0-12-45 0,-3-3-7 15,0-26 69 1</inkml:trace>
  <inkml:trace contextRef="#ctx0" brushRef="#br0" timeOffset="18636.1941">8737 2351 38 0,'-19'0'69'16,"-14"11"-3"-16,-8 11-24 15,-3 19 0 1,0 3-9-16,25-7 0 0,15-1-9 31,11-10 1-31,38-11-10 16,-1-7-1-16,8-8-14 15,-15 0 0 1,-7 0-6-1,-19 0 0-15,-11 18 7 16,0 11 0 0,-3 9 6-16,3-2 1 0,0-6-3 15,17-8 1 1,21-15-97-1,-1-7-4-15,4-14-27 16</inkml:trace>
  <inkml:trace contextRef="#ctx0" brushRef="#br0" timeOffset="19016.1979">8940 2635 108 0,'8'15'105'16,"7"8"-7"0,-1 9-58-16,1 1 1 0,0-4-5 31,-4-10 1-31,-4-19-15 15,-3-7 2 1,0-34-24-16,-4-15 0 16,0-13-3-1,0-8 2-15,0 5 1 16,7 10 0-16,5 18 1 15,-1 17 2 1,11 21-3-16,4 6 0 16,3 29 0-1,4 19 0-15,1 14 0 16,-4 6 0-1,-4-6 0-15,-8-3 0 16,-7-7-21 0,-3-11 1-16,-8-5-90 15,0-13-1-15,-15-20-12 16,-18-3-3-1</inkml:trace>
  <inkml:trace contextRef="#ctx0" brushRef="#br0" timeOffset="19146.1992">9066 2676 196 0,'0'0'125'15,"0"-3"-7"1,7-2-103-16,20 1 0 15,6-3-32 1,0 0 1-16,1-5-107 16,-5-2-6-16,-6-19 12 15</inkml:trace>
  <inkml:trace contextRef="#ctx0" brushRef="#br0" timeOffset="19469.2027">9348 2446 77 0,'4'5'96'31,"7"24"-5"-31,7 12-36 0,1 6 0 16,3 5-21-1,-7-8 0 1,-4-17-14-16,-7-18 1 0,-4-9-13 31,0-18-1-31,-15-29-22 0,-8-23 1 16,5-8-1-1,18 12 0 1,0 18 9-16,37 22 1 16,19 22 10-1,7 4 0-15,-1 34 4 0,-20 10 0 16,-17 15-1 15,-25 0 0-31,0-4-18 0,-22 4 1 16,-8-12-113-1,1-5-7-15,-1-2 3 16</inkml:trace>
  <inkml:trace contextRef="#ctx0" brushRef="#br0" timeOffset="20269.2107">12255 3130 63 0,'-3'0'54'15,"-1"21"0"-15,4 28-61 16,0 21 1-1,0 36 5-15,0 28 1 16,0 27 7 0,4 24 0-16,-1 26 7 15,4 21 1 1,8 12 16-16,0 18 1 15,0 7 7-15,-8 9-1 16,4 12-9 0,-3 6 0-16,7-8-10 15,3-15 2 1,5-15-9-16,2-11 1 15,2-18-7 1,2-14 1-16,-3-16-20 16,-4-22 1-1,-3-23-81-15,-4-24-1 16,-5-27-26-16,-6-29-5 15</inkml:trace>
  <inkml:trace contextRef="#ctx0" brushRef="#br0" timeOffset="20883.2172">12281 8370 26 0,'0'0'48'0,"19"0"1"16,18 0-18-1,29 0 0-15,23 0-3 16,26-4 1-1,26-10-12-15,21 3 1 16,31-1 3 0,41 1-1-16,32 0 2 15,49-4 0 1,33 3 0-16,48-1-2 15,38-1 0-15,51 5 1 32,27 2-2-32,21 0 0 0,15-8-9 15,15 0 1 1,7-3-8-16,1-4 1 15,-20-1-4 1,-14 1 0 0,-33-4-30-16,-52 0 1 15,-44 1-101 1,-72-12-8-16,-65-11 21 0</inkml:trace>
  <inkml:trace contextRef="#ctx0" brushRef="#br0" timeOffset="21736.226">12041 3255 55 0,'-16'-4'66'0,"1"4"-1"31,1 0-37-31,-12 0 1 16,-3 19 6-16,2-1-1 15,2-8 7 1,2-10 2-16,12 0-19 15,11-28 0 1,0-17-17-16,19-13 1 16,14 2 1-1,4 11 1-15,4 23-6 16,15 15 1-1,3 7-10-15,18 14 0 16,8 20-75 0,8 11-3-16,11-4-44 15,-15 3-10-15,-12 3 87 16</inkml:trace>
  <inkml:trace contextRef="#ctx0" brushRef="#br0" timeOffset="22248.2313">10700 4635 129 0,'0'0'81'16,"0"0"-4"0,0 0-78-16,14 26 0 15,9 33 17 1,-1 22-1-16,4 11 21 15,0-7 2 1,-8-22 4-16,5-33 0 16,-2-30-24-16,20-19 1 15,4-37-19 1,3-17 0-16,0-1-20 15,4 0 2 1,-4 12-112-16,11 10-6 16,16 22 7-1</inkml:trace>
  <inkml:trace contextRef="#ctx0" brushRef="#br0" timeOffset="23050.2395">21463 8562 81 0,'0'-7'78'16,"3"-1"-2"-16,1-3-52 16,-4 0 1-16,0 11 0 15,0 4 1-15,-15 33 4 16,-7 19 2-1,-8 20-7 1,8 9 0-16,7 0-6 16,15-11 1-1,12-15-8-15,28-22 1 0,12-15-13 16,11-11 0-1,3-7-91 1,-10-4-1-16,-12-8-47 16,-32-18-11-1,-16-10 111-15</inkml:trace>
  <inkml:trace contextRef="#ctx0" brushRef="#br0" timeOffset="23170.2407">21137 8938 174 0,'0'0'118'0,"29"-22"-9"15,27-11-96-15,55 3 0 16,26-3-122-1,30 0-5-15,7 3-13 16</inkml:trace>
  <inkml:trace contextRef="#ctx0" brushRef="#br0" timeOffset="24738.2571">12603 8156 20 0,'0'0'62'15,"-3"0"0"1,-1 0-14-16,0 0-2 15,1 0-22 1,3-5-1 0,0 5-16-16,0-3-1 0,11 3 1 15,3 0 1 1,5 0 9-16,7 0-1 15,0 0 3 1,3 0 2 0,5-11-11-16,-5 7 0 0,-6 1-8 31,6 0 1-31,-6 3-3 0,-1 0 1 31,4 0 1-31,3 0 0 16,8 0 5-16,-3 0 1 15,-5 0 3 1,-3 0 0-16,4-3-4 15,-5 3 1 1,6-9-5-16,-10 6 1 16,9 3-3-1,3-4 0-15,1 4 0 16,-4-4 0-16,-9 4 0 15,-2 0 1 1,0 0 2 0,3 0 0-16,4-3 0 15,0 3 0 1,4 0-2-16,-5 0 0 0,5 0 0 31,0 0 1-31,-1 3-2 0,8-3 2 16,4 0-3-1,4 0 0 1,-12 0 0-16,15 0 0 0,4-3 0 31,0-5 0-31,3 4 0 0,1-3 0 16,-4 0 0-1,3 3 0 1,-3-4 0-16,-3-3 0 15,-1 8 0 1,7-1 0-16,4 4 0 0,0 0 0 31,1-3 0-31,-5 3 0 16,-3 0-17-1,0 0 2-15,-19 0-115 16,-3-4-5 0,-16-8 3-16</inkml:trace>
  <inkml:trace contextRef="#ctx0" brushRef="#br0" timeOffset="25632.2664">14614 8071 54 0,'0'0'76'15,"0"0"-2"-15,0 0-43 31,0 0 0-31,0-8-17 0,0-3-1 16,4 1 3 0,0-1 0-16,3-7 2 15,-3-5 0-15,0-7-8 31,3-3-1-31,0 3-6 0,1-3-1 16,10 4 4 0,1-8 0-16,-5 3 0 15,5 2 0 1,0-6-4-1,-5 1 0-15,1 1 7 16,1-5 1-16,-6 7 6 16,1 2 0-16,8-5-6 15,-4-4 0 1,-1 1-8-1,-6-5 1-15,3 0-3 16,4-2 1-16,-4 7 0 31,8-2 1-31,-4 3 0 0,-1-10 0 16,-3 5 0-1,0-1 0-15,8-6 0 16,-5 15 0 0,2-6-1-16,-5 2 1 15,7-4-1 1,-3 0 1-16,0-5-2 15,0-6 0 1,7-8 0 0,0 4 0-16,0-3 0 0,1 6 0 15,-5 1 0 1,4 0 0-16,-3 14-7 15,7 4 1 1,-4 4-79 0,-11-4-1-16,-4 7-46 15,-7-3-12-15,0 0 93 16</inkml:trace>
  <inkml:trace contextRef="#ctx0" brushRef="#br0" timeOffset="27126.2817">15389 6122 11 0,'-4'0'34'16,"-4"4"1"-16,1-4-15 15,3 4 2-15,4-4 13 16,0 0 0 0,0 0-12-1,8 0 2-15,-1 4-18 16,5-4 1-1,2 3-5-15,1 1 2 0,-4-4 9 32,7 4 1-32,-7-4 1 15,4 0 2-15,-3 0-13 16,-5 0 1-1,4 0-6-15,0 3 0 16,8-3 1 0,-5 4 0-16,1 4 4 15,0-8 1 1,7 0 2-16,-3 0 2 15,0 0-1 1,-1 0 1-16,0 0 0 16,8 0 1-16,-3-4-2 15,2-4 0 1,-2 5-5-16,3-1 0 15,-8 4-2 1,15 0 1-16,9-4-1 16,-6 1 1-1,5-1-2-15,-1-4 1 16,-6 5-1-16,-4 3 1 15,-8 0-2 1,0 0 1 0,8 0 0-16,-8 0 1 0,1 0 0 31,2 0 0-31,-6 0-2 15,3 0 1-15,0 0-1 16,0 0 0 0,-3 3 0-16,0-3 1 15,2 4 1 1,6-4 0-16,-9 0 0 15,4 0 0 1,-3 0-1-16,7 0 0 16,-1 0-1-1,2-4 1-15,2 1-1 16,-3-1 0-16,0-4-1 15,0 5 1 1,3 3 0-16,-2 0 0 16,2 0 1-1,4 0 0-15,5-4-1 16,-1 0 1-1,-1 0-2-15,-2 0 1 16,11 2 0 0,-8 2 0-16,-1 0 0 15,1 0 1-15,1 0-1 16,-5 0 0-1,4 0 0-15,0-5 0 16,0 5 0 0,4 0 0-16,-4 0 0 15,0 0 1 1,11 0-1-16,4 0 1 15,-1-3-1 1,1-3 0-16,4-3 0 16,-4-2 1-16,7 0 0 15,1 0 1 1,-1 0-1-16,3 4 0 31,13 0-1-31,-8-1 0 0,-1-7 0 31,1 8 1-31,3-1-1 0,-3 2 1 16,-4-6-1-1,-4 1 0 1,-3 0-1-16,2 4 0 0,-2 3-33 31,-4 4 0-31,-4 0-90 0,-7 0-9 16,-4 0 29-1</inkml:trace>
  <inkml:trace contextRef="#ctx0" brushRef="#br0" timeOffset="29173.3028">18607 5952 57 0,'0'0'89'16,"0"0"-4"-16,0 0-43 15,0-3-1 1,0-5-32-16,0 5 0 0,4 3-11 31,-1 0 0-31,1 0 5 16,0 0 0-1,3 0 4-15,1 3 0 16,-1 8-3-16,-4 0 0 16,1 5-2-1,0 2 0-15,3-3 3 16,-3-4 1-1,0 0 0-15,4 0 1 16,-1 0-3 0,-3 1 0-16,6-2-1 15,-6 0 0 1,-4 6 0-16,8-1 0 15,-5-4 0-15,9 4 1 16,-1 3 0 0,-4-3 1-16,0-1-1 15,1 5 0 1,-5-4-2-16,1-1 1 15,0-3-1 1,4 1 1-16,-1-1-3 16,-3 0 2-1,-1 12-1-15,1-9 0 16,3-4 1-16,-3 5 0 15,0-3 1 1,-1-1 1-16,1 0-1 16,0 0 0-1,0 0-1-15,-1 0 1 31,1 0-1-31,0-4 1 0,0 0-2 16,-1 9 1 0,0-2-1-16,1-3 0 15,-4 4-1 1,4-4 1-1,3 4-1-15,1-4 0 0,3 4 0 32,-3-4 1-32,-5 3-1 0,1-2 1 15,-1 3-1 1,5 0 0-1,-1 3 0-15,8-4 0 0,-7 1 0 32,-1 1 1-32,0-2-1 0,-3 0 1 15,0 1-1 1,-1-4 1-1,5 4-1-15,0-4 1 16,-5 0-1 0,5 8 0-1,-5-8 0-15,8 3 0 0,-3 1 0 16,-1 0 1-1,-3 0-1-15,3 3 1 16,-3 1-1 0,0 0 0-16,0 5 0 15,-4-8 0 1,6 6 0-16,-2 0 0 15,0 0 0-15,7 4 0 32,-7-1 0-32,4 2 1 0,-1-9-1 31,4 8 1-31,0 0-1 0,-4 0 1 15,5 0 0 1,3-1 0 0,-5 5 0-16,1-5 1 15,1 1 0 1,-1-3 0-16,-4-1-1 0,0 4 1 15,5-5-1 1,3-2 1 0,-1-7-1-16,1 2 0 15,0 1-1 1,-4 3 1-1,-3 1-1-15,-5-1 1 0,1 1-1 16,-1-1 1 0,5-3-1-16,-4 3 1 15,3 1-1 1,1-4 1-1,-1 2 0-15,0 3 1 0,0-2-2 32,1 0 0-32,7 5 0 0,-7-8 0 31,-1-1 0-31,-3 1 0 15,-1-5 0-15,1 2 0 16,-1 7 0 0,1-1 0-16,0 0 0 15,3 4 0 1,-3 0 0-16,-4-3 0 15,4-1 0 1,0 1 0-16,-1-4 0 16,8-1 0-1,-4-3 0-15,1 0 0 16,3-2 0-16,-3-3 0 15,3 1 0 1,-7 1 0-16,-4-4 0 16,0-4 0-1,0 0-45-15,0 0 2 16,-4-12-88-1,-7-1-11-15,3 1 41 16</inkml:trace>
  <inkml:trace contextRef="#ctx0" brushRef="#br0" timeOffset="30501.3168">19366 8001 45 0,'0'0'52'16,"0"0"-6"0,4 0-1-16,7 0-19 15,4 0 0 1,0-4-8-16,0 4 2 15,6 0-2-15,-2 0 0 16,4-4-6 0,2-3 0-16,-2-1-9 15,-1 5 0 1,-3 0 0-16,-1 3 0 15,0 0 10 1,-6 0 1-16,-1 0 4 16,-1 0-1-1,5 0-9-15,-3-4 0 16,3 0-7-16,-1 0 1 15,1 1-2 1,0-1 0-16,3 4 0 31,1-4 0-31,-4 4 3 0,-1 0 1 16,-2 0-1-1,3 0 1-15,3 0-3 16,1 0 1-16,7 0-1 31,-8 0 0-31,5 0 1 0,-6 0 0 16,6 0 0-1,-8 0 1-15,3 0-1 16,1 0 1 0,-4 0-1-1,-1 0 0-15,1 0 0 16,4 0 0-16,7 0 1 15,-4-3 0-15,4 3-1 16,-4 0 1 0,-4 0-2-1,5 0 1-15,-5 0-2 16,8 0 1-16,0 0 0 31,4 0 0-31,-1 0 2 0,5-4 0 31,-12 4 0-31,1 0 0 0,-2 0-2 16,2 0 1-1,2 0-1 1,2 0 0-16,2 0 0 16,1 0 0-1,11 0 0-15,-4 0 1 0,-4-4-2 31,8 0 0-31,0 1 0 16,-1-1 0-16,12 0 0 16,-4 1 0-1,4-6 0-15,0 6 0 0,0 0 0 31,0 0 0-31,0-6 0 16,0 6 0-16,-1 0 0 16,1 0 0-1,3-2 0 1,-3 5 0-16,0-4 0 15,0 1 0-15,11 3 0 16,-4 0 0-16,-3-4 0 16,7 0 0-1,11-3 0 1,0 3 0-16,7 0 0 15,1 1 0 1,-4-5 0-16,-1 5 0 16,5-1 0-1,-8 0 0-15,0 1-32 0,0 3 1 31,4-4-100-31,-12-11-7 0,1-8 23 32</inkml:trace>
  <inkml:trace contextRef="#ctx0" brushRef="#br0" timeOffset="40529.4223">8014 10418 41 0,'0'-11'72'0,"0"-3"-3"31,-3 6-42-31,-1 8-2 0,1 0-15 16,3 40 1 0,0 19 4-16,7 29 1 15,3 20-6 1,6 15-1-1,2-17-3-15,-7-3 1 0,-4-33-8 32,-3-18 0-32,-4-30-86 15,0-22-7-15,-14-4 1 16</inkml:trace>
  <inkml:trace contextRef="#ctx0" brushRef="#br0" timeOffset="40849.4255">7492 10588 62 0,'0'-7'56'16,"0"-8"0"-16,26-11-42 15,33-15 0-15,27 5 8 31,32-13 0-31,22 20-13 0,5 18 0 32,0 15-9-32,-38 43 1 0,-33 16 13 15,-59 30-1 1,-26 0 11-1,-56 5 1-15,-29-5-11 0,-19-8 1 32,-3-19-28-32,18-18 2 0,14-7-78 15,31-15-5 1,21-19-1-1</inkml:trace>
  <inkml:trace contextRef="#ctx0" brushRef="#br0" timeOffset="41149.4285">8614 10359 107 0,'0'4'88'16,"0"32"-4"0,-3 28-58-1,-4 13 0-15,-1 19-7 16,1 4 2-1,3-1-24-15,0-20 0 0,4-10-48 32,0-29 0-32,0-20-48 15,0-20-6 1,0-16 50-16</inkml:trace>
  <inkml:trace contextRef="#ctx0" brushRef="#br0" timeOffset="41533.4327">8518 10411 59 0,'34'-22'72'16,"21"7"-2"-1,19-7-50-15,1 6 1 16,-6 9-14-16,-24 7 0 15,-23 7-4 1,-22 24 2-16,-22 1-2 16,-23 6 1-1,-7-12-1-15,-3-8 1 16,10-7 1-1,12 4 0-15,7-12 3 16,19 5-1-16,7 11 3 16,15 10 2-1,29 12-1-15,12 6 1 16,-1 5-5-1,-3 0 1-15,-15 2-14 16,-14-5 0 0,-12-8-91-1,-7-9-8-15,-4-13 5 16</inkml:trace>
  <inkml:trace contextRef="#ctx0" brushRef="#br0" timeOffset="41993.4373">8940 10724 161 0,'4'4'102'0,"11"7"-8"16,7 4-83-16,4 14-1 16,4 0 2-1,-15 2-1-15,-1-6 3 16,-3-6 0-1,-7-8 0-15,-4-11 1 16,0-15-12 0,-8-21 0-16,-13-20-12 15,2-11 0 1,-7-3-8-16,8-3 1 15,10-1 6-15,8 7 0 16,8 16 11 0,21 21 0-16,5 19 4 15,18 11 0 1,-4 22-1-16,-4 30 1 15,0 14 0 1,-3 30 0-16,-8 0 0 16,-3 4 0-1,-11-15 0-15,-9-16 0 16,-6-24-19-16,-4-16 0 31,0-17-102-31,-4-12-7 0,-17-12 9 16</inkml:trace>
  <inkml:trace contextRef="#ctx0" brushRef="#br0" timeOffset="42123.4386">9037 10674 162 0,'-4'-9'106'31,"23"2"-8"-31,10-8-90 0,19-3-1 16,12 7-105-1,7 0-7 1,-5 3-10-16</inkml:trace>
  <inkml:trace contextRef="#ctx0" brushRef="#br0" timeOffset="42767.4454">9522 10352 147 0,'0'-4'95'15,"7"4"-6"1,8 4-79-16,0 29 1 0,7 22 3 31,-3 12 1-31,-1 10-8 0,-7-3 0 31,0-8 2-31,1-18 0 16,-5-22 0-16,0-21 1 15,0-5-18 1,-3-34 0-16,0-14-22 0,-4-19-1 31,0 1 6-31,0-12-1 16,-4 11 29-1,4 9 0-15,0 14 17 16,0 11 0-16,12 22-1 16,13 11 0-1,17 3-6-15,2 38 1 16,4 25-5-1,4 11 1 1,-4 8-2-16,-7-7 0 0,3-24 8 31,-11-12 1-31,-3-31-5 0,-8-11 1 16,-3-11-12-1,-8-37 1 1,-3-11-7-16,-8-19 2 0,0-7-5 31,-4 1 1-31,4 18-1 0,0 13 0 16,10 24 8-1,20 26 0 1,15 6 5-16,18 41 1 16,22 15-2-1,19 11 1-15,32-11-1 0,20-10 0 31,18-31-36-31,4-18 2 16,3-18-100-16,-21-31-8 16,-16-10 27-1</inkml:trace>
  <inkml:trace contextRef="#ctx0" brushRef="#br0" timeOffset="46220.4811">15262 6199 45 0,'0'0'49'16,"0"0"-15"-1,0 0 0-15,0 0-25 16,0-2 1-16,0-3-9 15,0 5 1 1,0 0 9 0,-3 0 1-16,3 0 13 15,0 0-1-15,0 0-1 16,0 0 0-16,0 0-2 15,0 0-1 1,0-3-5 0,0 3 1-16,0 0-11 15,0 0 1-15,3 0-6 31,5 0 1-31,-4 0 4 0,-4 0 0 16,0 0 9 0,3 0 1-16,1 0-5 15,-4 0 1-15,0 0-11 31,0 0 0-31,0 0 1 0,0 0 1 32,0 0 5-32,0 0 0 0,0 0-2 15,0 0 1 1,0 0-6-1,0 0 1-15,0 0-1 16,0 0 0 0,4 0 0-16,-4 0 1 0,4 3 1 31,-4-3 0-31,4 0 1 15,-1 0 0-15,-3 0 0 16,0 0 1 0,0 0 1-1,4 0 0-15,6 0-2 16,2 0 2-16,-1 0-5 15,-3 0 0-15,-8 0 0 16,3 5 0 0,4-5 0-1,8 2 0-15,0 2 0 16,-3 0 0-1,-2 0 0-15,-10 0 0 0,4-4 0 32,-1 0 0-32,-3 0 0 15,0 0 0-15,0 0 0 16,8 0 0-1,0 0 0-15,3 0 0 16,0 3-102 0,-4 9-1-16,-3-9-38 15,-4-3-10 1</inkml:trace>
  <inkml:trace contextRef="#ctx0" brushRef="#br0" timeOffset="54671.5693">15296 6218 0 0,'0'-3'44'16,"0"-1"2"0,4 0 5-16,3 0-3 15,-7 4-21-15,0 0 1 16,0 0-8-1,0 0 0-15,0 0-9 16,-7 0 0 0,7 0-6-16,0 0 1 15,0 0 8 1,0 0 0-16,0-4 3 15,0 4 1 1,0 0-6-16,0 0-1 16,-4 0-4-16,4 0 1 15,0 0-3 1,0-2 0-16,0-3-3 15,0 5 0 1,0 0-2 0,0 0 0-16,0 0 0 15,-3 0 0-15,3 0 2 16,0 0 0-1,0 0 0-15,0 0 1 16,0 0-3 0,0 0 1-16,0 0-2 15,0 0 1 1,3 5 0-16,1 1 1 15,3-2 0 1,4 4 1-16,4-5-1 16,-7 1 1-16,-5 0 1 15,-3-4 1 1,0 0 5-16,0 4 1 15,0-1-2 1,0-3 1-16,0 0-7 16,0 0 0-1,0 0-3-15,0 0 1 16,0 0 0-16,0 0 0 15,0 4 1 1,4-4 0-16,-4 3 0 16,3-3 0-1,1 0-1-15,3 4 1 16,1-4-1-1,-8 0 0-15,0 0 1 16,0 0 0 0,0 4 1-16,0-4 0 15,4 0-1-15,3 3 0 16,5-3-1-1,-2 4 1 1,-3 0 0-16,-7-4 1 16,8 0-2-16,-4 0 0 31,-4 4 0-31,0-4 0 0,0 0 0 31,0 0 0-31,0 0 0 0,11 0 0 16,0 3 0-1,-4 1 0 1,-3-4 0-16,0 4 0 0,-4-4 0 31,3 0 0-31,1 0 0 0,4 0 0 16,-1 0 0-1,5 0 0 1,-5 3 0-16,0 1 0 0,0-4 0 31,1 4 0-31,-4-4 0 0,7 0 0 16,0 4 0-1,0-4 0 1,0 7 0-16,-7-7 0 15,-4 0 0 1,3 0 0 0,-3 4 0-16,0-4 0 0,0 3 0 15,8 2 0 1,-4-5 0-16,3 4 0 15,-3-4 0 1,3 0 0 0,0 6 0-16,1-6 0 15,3 0 0 1,0 4 0-16,0 0 0 15,0-2 0 1,4-2 0-16,-3 4 0 16,-5 0 0-16,0-4 0 15,-7 4 0 1,11-4 0-16,8 4 0 15,-5-1 0 1,1-3 0-16,-4 0 0 16,-3 0 0-1,3 4 0-15,7 0 0 0,12 0 0 16,-15-4 0-1,3 0 0 1,-6 3-111-16,2 5-3 16,9-4-29-1</inkml:trace>
  <inkml:trace contextRef="#ctx0" brushRef="#br0" timeOffset="57161.5951">15737 6385 24 0,'0'-4'65'16,"0"0"1"-16,-4 1-21 15,4-1-2 1,-4 4-16-16,1 0 1 15,-1 0-15 1,4 0 2-16,0-4-9 16,0 4 1-16,0 0 0 15,0 0 1 1,7 0 0-16,-3 0 2 15,-4 0-2 1,8 0 1-16,-5 4-3 16,8 0 1-1,4-1-2-15,8 1 0 16,-9 3-1-1,12 0 1-15,0-3-1 16,-8 0 0 0,-6-1-1-16,-5 1 1 15,-3-4 0 1,-1 0 0-16,8 4 1 15,1-4 1 1,-1 4-2-16,-4-1 1 16,8 1-2-16,-4 0 1 15,8-1-1 1,-1 2 0-16,-3-3-1 15,0 2 0 1,-1 0 1-16,1 4 0 16,0-5 2-1,4 1 0-15,-1 0-1 16,-3-1 1-16,3 4-3 15,5 1 1 1,-8-1-3-16,3-3 0 16,1 0 0-1,-4-4 0-15,6 0 0 16,-2 0 0-1,0 0 0-15,7 4 0 16,-4-1 0 0,0 1 0-16,-3-4 0 15,-8 0 0 1,-8 0 0-16,16 4 0 15,-8-4 0-15,4 3 0 32,3 1 0-32,1 0 0 0,-5 0 0 31,1-4 0-31,-7 3 0 0,3 1 0 15,0 0 0 1,-4-1 0 0,8 1 0-16,-4-1 0 0,5 1 0 31,-2 0 0-31,5 0 0 0,-1 0 0 15,-3-2 0 1,7 2 0 0,-4-4 0-16,1 4 0 15,0 0 0 1,-1 0 0-16,1-1 0 0,0 1 0 15,-5-4 0 1,-3 4 0 0,0-4 0-16,1 0 0 15,-5 0 0 1,4 4 0-1,4-4 0-15,-4 3 0 0,0 1 0 32,-8-4 0-32,5 0 0 0,3 0 0 15,-7 4 0 1,0-4 0-1,3 4 0-15,1-1 0 16,-1-3 0 0,0 3 0-16,-3-3 0 15,-1 4 0 1,5-4 0-16,3 0 0 15,-3 8 0 1,-1-8 0-16,0 3 0 16,4-3 0-16,1 0 0 15,-1 4 0 1,-4-4 0-16,0 4 0 15,1-1 0 1,-1-3 0-16,1 4 0 16,3-4 0-1,-3 0 0-15,2 4 0 16,1 0 0-16,1-1 0 15,3-3 0 1,-8 4 0 0,4-4 0-16,0 0 0 0,-7 0 0 31,7 4 0-31,0-4 0 0,0 4 0 15,4-4 0 1,-4 4 0 0,0-2 0-16,0-2 0 0,0 0 0 31,-3 0 0-31,3 4 0 0,0 0 0 31,4 0 0-31,0-1 0 16,-4-3 0-1,0 0 0-15,3 0 0 16,-2 0 0-16,-1 0 0 15,0 0 0 1,4 3 0-16,0-3 0 16,-4 4 0-1,-4-4 0-15,0 0 0 16,1 0 0-1,3 0 0-15,0 0 0 16,0 0 0 0,4 0 0-16,-4 0 0 15,0 0 0-15,4 0 0 16,-4 0 0-1,12 0 0-15,-9 4 0 16,1-4 0 0,-4 0 0-16,4 0 0 15,3 0 0 1,-7 0 0-16,5 4 0 15,-2 0 0 1,1-4 0-16,4 0 0 16,-4 0 0-16,3 0 0 15,-7 0 0 1,0 0 0-16,0 0 0 15,0 3-130 1,4 9-4-16,0-9-13 16</inkml:trace>
  <inkml:trace contextRef="#ctx0" brushRef="#br0" timeOffset="59973.6243">17714 6705 32 0,'-3'0'37'0,"3"0"8"16,0 0-2-16,0 0 9 31,0 0-2-31,-4 0-27 0,4 0 0 16,0 0-21-1,0 0 0-15,0 0 2 16,7 0 0-16,5 0 13 31,3 0-1-31,-1 0 2 0,1 4 1 31,0 0-12-31,3-4 0 0,5 3-2 16,-1 1 0 0,0 0 5-1,-3 0 1-15,10-1 0 16,-3 1 0-1,0-4-4-15,0 4 1 0,4-4-1 32,-8 4 0-32,4-4 0 15,-4 0 0-15,-4 0-3 16,5 0 1-1,-1 0-3 1,0 0 1-16,0 0-3 16,1 3 0-16,-1 1 0 15,-4-4 0-15,-6 4 0 16,9-4 0-1,-6 0 0 1,4 3 0-16,3-3 0 16,1 0 0-1,-5 0 0-15,8 0 0 0,-7 4 0 16,-1 0 0-1,1-1 0 1,-5-3 0-16,8 4 0 16,-3-4 0-1,-5 3 0-15,1 5 0 16,1-8 0-1,-5 0 0-15,3 0 0 16,1 0 0 0,0 0 0-16,3 0 0 15,1 0 0-15,-8 0 0 16,0 0 0-1,0 0 0-15,4 0 0 16,4 0 0 0,-1 0 0-16,-3 4 0 15,4-4 0 1,3 0 0-16,4 3 0 15,7-3 0 1,0 0 0-16,1 4 0 16,-5-4 0-16,-6 0 0 15,6 4 0 1,-3-4 0-16,11 0 0 15,0 0 0 1,7 0 0-16,-7 0 0 16,4 0 0-1,0 0 0-15,-4 0 0 16,0 0 0-1,-3 0 0-15,3 0 0 0,-1 0 0 32,-2 0 0-32,-4 0 0 15,-1 0 0 1,-3 0 0-16,0 0 0 15,0 0 0 1,-8 0 0-16,12 0 0 16,-8 0 0-16,1 0 0 15,-5 0 0 1,1 0 0-16,-1 0 0 15,-3 0 0 1,0 0 0-16,0 0 0 16,-1 0 0-1,1 0 0-15,-4 0 0 16,8 0 0-16,-5 0 0 15,5 0 0 1,-4 0 0-16,-1 0 0 16,5 0 0-1,-4 0 0-15,7 4 0 16,-3-4 0-1,3 0 0-15,0 0 0 16,1 0 0 0,2 0 0-16,-2 0 0 15,10 0 0-15,-11 0 0 16,12 0 0-1,-5 0 0-15,5 3 0 16,-1 0 0 0,-4 1 0-16,5-4 0 31,3 0 0-31,-8 0 0 0,5 0 0 31,-1 0 0-31,8 0 0 0,-1 0 0 16,1 0 0-1,0 0 0 1,0 0 0-16,-4 0 0 0,0 0 0 31,7 0 0-31,-3-4 0 0,4 4 0 16,-5-3 0-1,1 3 0 1,-1 0 0-16,5 0 0 0,-4 0 0 31,11 0 0-31,-11 0 0 0,-4 0 0 16,-1 0 0-1,9 0 0 1,3 0 0-16,-7 0 0 15,4 0 0 1,-9 0 0 0,13 0 0-16,-9 0 0 0,8 0 0 15,-3 0 0 1,-8 0 0-16,11 0 0 15,-7 0 0 1,0 0 0 0,7 0 0-16,-8 0 0 15,8 0 0 1,0 0 0-16,-3 0 0 15,10 0 0 1,-6 0 0-16,-1 0 0 16,4 0 0-16,7 0 0 15,0 0 0 1,1 0 0-16,-1 0 0 15,0 0 0 1,-7 0 0-16,-4 0 0 16,4 0 0-1,-4 0 0-15,4 0 0 0,-11 0 0 16,7 0 0-1,-11 0 0 1,-8-3 0-16,-2 3 0 16,-9 0 0-1,4 0 0 1,-3 0 0-16,-8 0 0 0,11 0 0 31,-3 0 0-31,3 0 0 0,7-4 0 16,-6 4 0-1,14 0 0 1,-4 0 0-16,4 0 0 0,8 0 0 31,3 0 0-31,11 0 0 0,11 0 0 31,8 0 0-31,15 0 0 16,3 0 0-16,15 0 0 15,1 0 0 1,-31 0 0-16,-14 0 0 16,-16 0 0-1,1 4 0-15,11-1 0 16,8 0-73-1,-5 1-3-15,-18 0-58 16,-7-4-14 0,-15 0 82-16</inkml:trace>
  <inkml:trace contextRef="#ctx0" brushRef="#br1" timeOffset="70355.7328">12652 8174 19 0,'0'0'58'0,"3"0"2"16,1-7-27 0,-4-4 0-16,0 3-20 0,0 4 1 31,0 2-5-31,3 2-1 15,5 0 2-15,3 0 0 32,4 0-5-32,3 0 2 0,1-5-5 15,10 5 0 1,-2-4 5-16,6 1 2 15,-7 0 0 1,3-9 1 0,1 12-5-16,7 0-1 0,-4 0-3 31,-3 0 1-31,7 0 3 0,-7 0 0 15,3 0 5 1,1 0 0 0,-9 0-4-16,9-3 1 0,-9 3-6 31,-2 0 0-31,-5 0 2 0,5 0 2 15,2 0 2 1,-2 0 1 0,2-4-3-16,-6-3 0 15,3-1-4 1,4 1 0-16,4 3 0 0,3 4 0 15,-3-4-1 1,-4 4 1 0,-4 0-1-16,0 0 1 15,0 0-1 1,1 0 1-1,-2 0-1-15,-2 0 0 16,0 0 0 0,3 0 0-16,-7 0 0 15,10 0 0-15,2 0 0 16,-2 0 1-1,6 4-1-15,-2 0 1 16,-7 3-1 0,0-3 0-16,-7 0 1 15,-3-1 0 1,9 5 1-16,-2-5 0 15,3 1-1 1,4-4 1-16,-3 0-2 16,2 0 1-16,-6 0 0 15,7 0 0 1,4-4 0-16,3 1 0 15,0-1-1 1,1-3 0-16,3 7 0 16,-4 0 0-1,15 0 0-15,-11 0 0 16,-7 0-4-16,-5 3 0 15,-2-3-75 1,2 0-1-16,2 0-37 16,2-15-7-1</inkml:trace>
  <inkml:trace contextRef="#ctx0" brushRef="#br1" timeOffset="71662.7465">14548 8052 24 0,'0'0'31'16,"0"0"-13"-1,0 0 0-15,7 0 17 16,0 0-3-16,-3 0 10 31,0 0-2-31,0-10-15 0,3-1 0 16,1-7-16-1,3-2 0-15,-4-5-1 16,-4-1 1-16,1-11 3 31,4 0 1-31,7 0-1 0,-8-8 1 16,0 6-3-1,-3-6 0-15,7 5-3 16,4 6 0 0,-3-3-1-1,-2 4 0-15,-3 0 0 16,5 3 1-1,-5 1-3-15,5-8 0 0,2 0-4 32,5-4 1-32,0 1 2 15,-2-1 1-15,-1 8 7 16,-1 0 1-1,-8 3-3 1,0-3 0-16,0-8-8 16,-3 8 0-1,0 0-1-15,3-1 1 0,9 5-1 16,-6-5 1-1,-3 6-1 1,5 2 0-16,-5 3-1 16,5 2 1-1,2-6-1-15,1-2 1 0,4 3 0 31,-5 0 1-31,5 4-1 16,-8-4 1-16,0 4-1 16,7 4 0-1,-3-8 0-15,-3 4 0 0,-1-5 0 31,3 2 0-31,-6-1-1 16,3 0 1 0,4-3 0-16,-1-1 0 15,1 8 0 1,-3-3 1-16,-1-1-1 15,3-1 1-15,-2-2-1 16,3 0 1 0,-5 6-1-16,1-2 0 15,1 2-17 1,-9 9 0-1,1 3-89-15,0 7-1 0,7 0-16 16,0 4-4 0</inkml:trace>
  <inkml:trace contextRef="#ctx0" brushRef="#br1" timeOffset="73710.7677">15329 6274 30 0,'0'0'55'16,"0"0"3"-16,0 0-32 16,0-8-1-1,0 5-14-15,0 3 0 16,0 0 3-1,0 0 0-15,8 0 5 16,-1 0-1-16,0 0-10 16,1 3 1-1,-1-3-6-15,1 4 1 16,7 0 1-1,-1-4 0-15,5 7 6 16,0 1-1 0,-1-1 0-16,-3 0 1 15,-8 8-5 1,5-7 2-16,-9-2-3 15,8-2 2-15,0 0 0 16,4 0 0 0,0-1-1-16,-1 1 0 15,5 0-4 1,-7 0 0-16,-2-1-2 15,5 1 1 1,-4 0 0-16,1 0 1 16,-2-1 0-1,-2 1 0 1,-1 3-1-16,1-3 0 0,-1-1-1 31,8 1 0-31,-8 0 0 0,4-1 1 16,-3 1 1-1,-1 4 0 1,8-5 0-16,0 1 1 15,3 0-3 1,-6-1 1-16,-1-3-2 0,-8 5 1 16,-3-3 0-1,0 2 1 1,11 8 1-16,12-9 0 15,-5 5 2 1,8 2 0 0,-11-2-1-16,3-1 1 0,5 1-3 31,-9-4 1-31,5-1 0 0,-4 5 1 15,0-5 1 1,7 1 0 0,-11 0-1-16,18 0 0 0,2-4-2 31,-14 3 1-31,6 1-2 15,-1 0 1-15,0-4 0 16,4 3 0 0,-3-3 0-16,-1 0 1 15,4 4-2-15,-4-4 1 16,4 0-1-1,-4 3 0 1,-4-3 0-16,1 0 0 16,0 4 0-1,-5-4 1 1,9 4-1-16,-1-4 1 0,4 4-1 31,-4-4 0-31,8 4 0 0,-8-2 1 16,0 2 0-1,0 0 0 1,1 0-1-16,-1-4 1 0,0 4 0 31,4-1 0-31,4 1 0 0,-1 0 1 16,5-4-2-1,-5 4 1 1,-3-4 0-16,7 0 0 0,-11 3 0 31,5 1 1-31,-2-4 0 0,-6 4 0 16,10-4 0-1,-6 0 1 1,-1 0-3-16,-4 0 0 15,1 4 0 1,-4-4 0 0,-4 0 0-16,-4 3 0 15,8 0 0-15,0 1 0 16,0-4 0-16,-4 8 0 15,0-5 0 1,7-3 0 0,-3 4 0-16,4-4 0 15,-1 4 0 1,-3-1 0-16,0 1 0 15,0 0 0 1,-4 0 0-16,8-4 0 16,-4 3 0-16,6 1 0 15,6 0 0 1,-5 0 0-16,0 2 0 15,-4-2 0 1,5 0 0-16,-1 0 0 16,-4-1 0-1,1 0 0-15,-1 1 0 16,5 4 0-16,2-4 0 15,-2-1 0 1,-1 1 0-16,-4-4 0 16,-2 0 0-1,2 4 0-15,4 0 0 16,-7-4 0-1,3 3 0-15,1-3 0 16,0 0 0 0,3 4 0-16,8-4 0 15,-1 4 0-15,-3-4 0 16,4 4 0-1,-5-4 0-15,2 3 0 16,2 1 0 0,1 0 0-16,3-1 0 15,4-3 0 1,15 0 0-1,-4 0 0-15,4 0 0 16,3 0 0-16,-3 0 0 16,0 0 0-16,-8 4 0 15,1 0 0 1,-5-1-10-1,2 1 2-15,-2-1-53 16,16 5-1-16,0-8-64 16,6 0-10-1,5 0 55-15</inkml:trace>
  <inkml:trace contextRef="#ctx0" brushRef="#br1" timeOffset="74200.7726">18692 6827 100 0,'0'0'89'0,"0"0"-5"0,0 0-60 31,11-3 0-31,12-1-14 0,17 4 0 16,12 0-77 0,8 0-2-16,6 0-30 15,-7 0-4 1</inkml:trace>
  <inkml:trace contextRef="#ctx0" brushRef="#br0" timeOffset="97827.0175">12781 11186 88 0,'0'0'73'0,"0"0"-4"16,0 4-60-1,0 3-1-15,4 4 4 16,3 4 1 0,11 14-3-1,-3 11 0-15,-3 20 1 16,3 6-1-16,-5 23 5 31,2-4-1-31,-1 22-1 0,0-4 2 16,-4 7-8-1,0 9 1-15,1-2-7 16,-1 10 1-16,1 2-1 31,-4 0 0-31,3 0 2 0,-3 8 0 16,7-5 8-1,-4 12 0-15,-7-7 3 16,0 10 1-16,-7 1-5 31,-4 0 0-31,4 3 0 0,-1-4 1 16,0-3-3-1,5-3 1-15,3-1-7 16,0-3 2-1,3-8-4 1,16 0 0-16,11 8 0 16,-1 2 0-16,-3 6 0 15,-7 6 0-15,-1 0 0 31,-3 7 0-15,-4-2 0-16,0-5 0 0,-7-3 0 16,-4-12 0-1,0-14 0-15,0-4 0 16,11-25-130-1,-7-16-4 1,-1-29-13-16</inkml:trace>
  <inkml:trace contextRef="#ctx0" brushRef="#br0" timeOffset="98820.0277">13159 16574 87 0,'-15'0'84'16,"0"0"-4"-16,0 0-61 16,8 0 1-1,7 8-2-15,3-8 1 16,20 3-1-1,10-3 2-15,15 3-7 16,8-3 2-16,7 0-3 16,18 0 0-1,5-10-5-15,14-12 0 16,18 3-2-1,16 0 1-15,6-5 1 16,16 4 0 0,-8-2 1-16,7 4 0 15,-3 3-1 1,15 0 0-16,0 3-4 15,-1 3 1-15,20-3-1 16,-9-3 1 0,5 1-1-16,-1-1 1 15,0-4-3 1,16 12 2-16,3-1-3 15,11 1 0 1,4-4 0 0,3-1 0-16,1 3 0 15,0-3 0-15,6 4 0 16,5 5 0-16,4-1 0 15,2 4 0 1,1 0 0 0,4-8 0-16,14 5 0 15,5-1 0-15,7 4 0 31,6 0 0-31,2-3 0 0,2 3 0 16,2 0 0 0,-13-4 0-16,-14 4 0 15,-15 0 0-15,-19 0 0 31,-25 0 0-31,-7 0 0 0,-31 4 0 16,-18-4 0 0,-33 0 0-16,-31 3-122 15,-28-10-3 1,-34-11-21-16</inkml:trace>
  <inkml:trace contextRef="#ctx0" brushRef="#br0" timeOffset="99130.0308">22218 15903 243 0,'0'0'133'0,"8"0"-4"15,25 0-127 1,22 0 2-1,23 0-20-15,8 0 1 0,2 6 8 16,1 17 1 0,-11 6 20-16,-15 4 1 15,-15 16-8 1,-26 2 1-1,-14 4-8-15,-12 1 0 0,-26 7 0 32,-3-15 0-32,-4 3-110 0,11-6-2 15,8-16-30 1,7-11-5-1</inkml:trace>
  <inkml:trace contextRef="#ctx0" brushRef="#br0" timeOffset="99903.0388">12555 11216 157 0,'0'0'98'15,"0"0"-6"1,0 7-89-16,0 15 1 16,-14 12 3-1,2 2 2-15,1 1 7 16,3-12 0-1,8-17 5-15,0-8 1 16,8-22-11 0,22-19 1-16,11 4-1 15,3 4 0 1,0 11-1-16,4 18 1 15,1 4-11 1,-1 19 0-16,7 19-63 16,-3 5 2-16,0-2-73 15,-15-12-11 1,0-11 64-16</inkml:trace>
  <inkml:trace contextRef="#ctx0" brushRef="#br0" timeOffset="100354.0434">10900 11643 172 0,'4'0'106'15,"10"0"-8"-15,16 11-89 16,7 26 0-16,11 15 15 31,-11 3 1-31,-3-7 0 0,-5-18 0 16,-3-30-17-1,0-11 2-15,0-44-10 16,0-19 0-16,-8-14-5 31,-3 2 2-31,0 9-126 0,0 18-4 16,7 29-12-1</inkml:trace>
  <inkml:trace contextRef="#ctx0" brushRef="#br0" timeOffset="101501.0564">13159 16312 3 0,'-7'0'60'0,"-1"4"3"16,8-4-10 0,-3 0-1-1,-1 0-15-15,4 0 0 16,0 0-2-1,0 0 0-15,0 0-15 0,0 0 0 16,11 0-16 0,3 0 0-1,1 3 0-15,11-3 1 16,-4 0 5-1,8 0 0 1,4 0-1-16,-1 0 0 16,-3 0-6-1,3 0 1-15,0 0-2 16,8-3 1-16,0-1 4 15,0-4 1 1,-5 5-2-16,1-5 2 16,7 1-8-1,5-4 0-15,2 4 0 16,-6-5 0-1,-7 10 0-15,-5 2 0 0,0 0 0 32,-3 0 0-32,14 0 0 15,0 0 0-15,12 0 0 16,-4 0 0-1,0 0 0-15,4 0 0 0,-1-5 0 32,-3 1 0-32,-7 1 0 15,-12-1 0-15,-8 4-37 16,-6 0 2-1,0 0-96 1,-5 0-8-16,-7-4 28 16</inkml:trace>
  <inkml:trace contextRef="#ctx0" brushRef="#br0" timeOffset="102414.0658">14522 16216 83 0,'0'0'88'16,"0"3"-4"0,0 5-44-16,0-4-2 15,0-4-9 1,0 0 2-16,4 0-10 15,7-12 0 1,3-2-3-16,1 3 0 16,-4-11-10-16,5-5 1 15,-2-5-7 1,1-2 1-16,4 1-1 15,-5-4 0 1,12 1 1-16,-11-5 1 16,3 3-1-1,-3-6 1-15,4 0-4 16,-5-7 0-16,1-5 0 15,1 1 0 1,-2 3 0-16,-3 3 0 16,8 2 0-1,-5 0 0-15,1-9 0 16,0 4 0-1,4 0 0 1,-9-14 0-16,6 11 0 16,-5-4 0-16,3-4 0 15,1 4 0-15,0 4 0 16,4-5 0-1,-1 9 0 1,-3 0 0-16,11 2 0 16,-11 2 0-16,0-2 0 31,10 1 0-31,-10-3 0 0,0-4 0 15,0-1 0 1,-4-3 0-16,0-4 0 16,4 12 0-16,-1-1 0 31,2 0 0-31,2 8 0 0,-11-4 0 15,4 0 0 1,8-4 0-16,-4 4 0 16,3 4 0-1,1-8 0 1,-1 12 0-16,5-4 0 15,-1-1 0-15,-4 1 0 16,1-1 0-16,-4 9 0 16,-1 2 0-1,1 5-130 1,-3-1-4-16,2 8-13 15</inkml:trace>
  <inkml:trace contextRef="#ctx0" brushRef="#br0" timeOffset="103397.0759">15500 13464 52 0,'0'0'84'16,"0"0"-1"0,0 0-45-16,0 0 2 15,0 0-32 1,0 0 0-16,0 0-6 15,0 0 0 1,0 0 11-16,10 0-1 16,-6 0 2-1,8 0 1-15,6 0-9 16,-3 0 2-16,3 0-5 15,-2 0 0 1,-2 0 3-16,1 0 1 16,0 0-1-1,3 0 0-15,1 0-3 16,-8 3 0-1,7-3 3-15,-3 3 0 16,8 0 2-16,-2-3 0 16,6 0-4-1,-9 0 1-15,1 0-4 16,-1 0 1-1,-11 0 0-15,4 0 1 16,4 0 1 0,-3 0 1-16,6 0-3 15,-3 0 1 1,-4 0-3-1,-3 0 1-15,-1 0 1 0,0 0 1 16,8 5 2 0,8-5 0-16,-9 0-1 15,1 0 1 1,-8 0-3-1,1 0 1-15,14 0-3 16,-11 0 0-16,12 0 0 16,-2 0 0-1,2-5 0-15,6 2 0 16,-14 3 0-16,-3 0 0 15,2 0-9 1,-11 0 2-16,5 0-123 16,-4 0-3-1,-4-3-8-15</inkml:trace>
  <inkml:trace contextRef="#ctx0" brushRef="#br0" timeOffset="105624.0988">16096 13489 64 0,'0'0'79'15,"0"0"-2"1,0 0-50-1,0 0 1-15,0 0-14 16,0 0 0 0,0 0-4-1,0 0 2-15,0-4-2 16,7 4 1-16,4-3-1 15,1 3 0-15,-1 0-2 16,3 0-1 0,5 0 0-1,-8 0 0-15,4-4-2 16,-4 4 0-1,-4 0-4-15,5 0 1 0,-1 0-1 32,3 0 0-32,-3 0 3 15,-3 4 1-15,-1-4 2 16,1 3 0-1,0-3-2-15,6 4-2 0,1-2-2 32,4-2 1-32,-5 5 0 15,1-1 1-15,4-1 1 16,-5-3 0-1,12 4-1 1,-4 0 1-16,1-4-1 16,2 3 1-1,-2 1 1-15,3 0 0 16,0 0 1-16,-1-1 0 15,5 1-2 1,-8 0 0-16,-3-1-3 16,4 1 1-1,-2 0-1-15,6 3 0 16,-2 1 0-1,-2-1 0-15,2 4 0 16,-2-4 1-16,-1 0-2 16,4 0 0-1,-12-7 0-15,13 5 0 16,-2 2 0-1,-6-3 0-15,10 3 0 16,-10-3 0 0,-4-4 0-16,-4 0 0 15,0 4 0 1,0 0 0-16,-3-1 0 15,3 4 0-15,0-3 0 16,-4 0 0 0,4-1 0-16,1 1 0 15,6 0 0 1,0 3 0-16,-6-3 0 15,3 3 0 1,3 1 0-16,-3-5 0 16,4 6 0-1,-5-9 0 1,5 0 0-16,-4 6 0 0,-1-3 0 31,5 6 0-31,-4 0 0 16,10-4 0-16,-6-1 0 15,-1-4 0-15,1 3 0 16,0-3 0-1,-5 4 0-15,1 0 0 16,0-4 0 0,3 3 0-16,1-3 0 15,4 0 0 1,-5 0 0-16,4 0 0 15,-4 0 0 1,-3 4 0-16,0 0 0 16,0-4 0-16,0 0 0 15,0 0 0 1,0 0 0-16,3 4 0 15,1-4 0 1,-4 0 0-16,-1 3 0 16,-3-3 0-1,4 4 0-15,0-4 0 16,0 4 0-16,3-4 0 31,-3 7 0-31,0-7 0 0,4 0 0 16,-8 0 0-1,-1 0 0-15,5 0 0 16,-3 4 0-1,3 0 0 1,-5-1 0-16,1 0 0 16,5-3 0-1,-9 0 0-15,4 4 0 0,0 0 0 16,0 0 0-1,4-1 0 1,0-3 0-16,-4 0 0 16,11 4 0-1,-4-4 0 1,1 0 0-16,4 4 0 0,-2-4 0 31,2 0 0-31,-1 0 0 0,4 0 0 16,3 3 0-1,-2 6 0 1,-2-3 0-16,5 2 0 0,-4-4 0 31,-4 3 0-31,4-3 0 0,-7-4 0 16,3 3 0-1,0 4 0 1,4 4 0-16,4-3 0 15,3-1 0 1,0 1 0-16,5-1 0 0,-1-3 0 31,-8 0 0-31,11-4 0 16,2 0 0-1,-2 0 0-15,5 0 0 16,-5 0 0 0,1 0 0-16,-4 0 0 15,4 0-8 1,-4 0 1-16,-8 0-123 15,-6 0-3-15,-4 0-7 16</inkml:trace>
  <inkml:trace contextRef="#ctx0" brushRef="#br0" timeOffset="106717.11">19122 13909 1 0,'-4'0'37'15,"0"0"14"1,1 0 1-16,3 0-12 15,0 0 0 1,0 0-16 0,0 0 1-16,0 4-9 0,0-4 1 15,0 4 7 1,0-4-1-16,0 0 1 15,0 0 0 1,0 0-7 0,0 0 1-16,0 0-8 15,0 0 1-15,0 0-7 16,0 0 1-16,0-8-3 15,0 1 1 1,0-4-1 0,0-4 0-16,0 1-1 15,0 3 1-15,-4-5 0 31,4-2 0-31,0 7 2 0,0-3 0 16,0-1-2 0,0 0 1-16,7 4 1 15,-3-9 1 1,4-1-1-1,-8-1 2-15,0-4-6 0,0-3 0 32,0-2 0-32,0 2 0 0,0 4 0 31,-4-1 0-31,0 4-130 15,0 0-4-15,4-1-13 16</inkml:trace>
  <inkml:trace contextRef="#ctx0" brushRef="#br0" timeOffset="107581.119">19111 13559 48 0,'0'0'69'16,"0"0"0"0,3 0-36-16,-3-7-2 15,8 3-13 1,-8 0 0-16,0 0-1 15,0-3-1 1,0-4 4-16,0 0 0 16,0-9 1-1,0-1 0-15,0 3 0 16,0-5 1-16,-4 5-8 15,0 0 0 1,1 3-10-16,-1-1 1 16,0 2-7-1,0 4 0-15,1-5-26 16,3 0 0-1,0 4-88-15,0 3-7 16,0 1 14 0</inkml:trace>
  <inkml:trace contextRef="#ctx0" brushRef="#br0" timeOffset="108575.1293">19092 13323 38 0,'0'0'58'15,"0"0"1"-15,0-4-40 16,0 4 1-16,0 0 1 31,0 0 2-31,0 0 2 0,0 0-1 16,0 0-13-1,0 0 0-15,0 0-9 16,0 0 0-16,0 0-1 31,4 0 1-31,-1 0 3 0,5 4 0 16,3-1 2-1,0 1 1-15,-3-4-2 16,-1 0 1-1,0 5-4 1,1-2 0-16,-1 0-1 16,5 0 1-1,-1 1 4-15,-1 1-1 0,-2-3 0 31,7 2-1-31,-8-4-4 16,1 3 1-16,-1 2 0 16,0-5 0-1,4 4 0-15,-3-1 1 16,3-3-2-1,-3 4 1 1,-1 0-1-16,4-1 0 0,-4 1 0 16,1 0 1-1,-1 0 0-15,4-1 1 16,-4 1 1-1,1-4 0 1,-4 4 0-16,3-1 0 0,1 1-2 31,3-1 1-31,3 5 0 0,1-1-2 16,0 1 0-1,7-1 1 1,1 4-9-16,2 3 1 0,2-2-57 31,-6-6 2-31,2 3-52 0,-8-6-10 31,-1-3 62-31</inkml:trace>
  <inkml:trace contextRef="#ctx0" brushRef="#br0" timeOffset="110080.1448">19485 13459 27 0,'0'0'40'0,"0"0"1"0,0 0-25 31,0 0 2-31,0 0 14 16,0 5 1-16,4 1-12 16,3 2 0-1,4-1-6-15,4-1 0 16,0 3 9-1,3-6 1-15,1 1-8 16,3 0 0 0,-7-1-13-16,3 1 1 15,-3 0-4 1,7 0 0-16,-3-1 0 15,-8 5 0 1,4-1 2-16,-4 4 0 16,0-3 1-16,7-1-1 15,1 0-1 1,0 0 0-16,3 4 0 15,0-4 0 1,0 2 0-16,-7 9 0 16,11-10 0-1,-8-2 0-15,1 2-1 16,3-4 1-16,-3 3 3 15,6 0 0 1,2-3 1-16,-6 0 1 16,6 0-3-1,-2-1 0-15,2 5-1 16,-6 4 1-1,10-3 3-15,-10 2 0 32,13-4 1-32,-1 2 0 0,4 2-2 15,-7-4 0 1,-4-3 1-16,7 0 0 16,-11 3-3-1,-3-3 2 1,-1 3-6-16,5-3 0 0,-5 0 0 31,4-1 0-31,-3-3 0 0,-1 3 0 16,1-3 0-1,10 0 0 1,5 4 0-16,-8-4 0 15,0 4 0 1,-4 0 0-16,1-4 0 0,2 0 0 16,1 0 0-1,4 0 0 1,-1 0 0-16,5 0 0 15,-1 0 0 1,0 0 0 0,-3 0 0-16,3 3 0 0,1 1 0 15,-5 0 0 1,4-1 0-16,-6 2 0 15,10-1 0 1,-11-4 0 0,3 0 0-16,-3 2 0 15,-4 2 0 1,-3-1 0-16,3 2 0 0,-3-5 0 31,-1 4 0-31,1-4 0 16,-4 3 0-16,3 1 0 15,4-4 0 1,0 4 0-16,4-4 0 15,4 3 0 1,4 0 0-16,-1 5 0 0,0 3 0 31,1-3 0-31,-1-1 0 16,-4-3 0-16,-3 3 0 15,3-3 0 1,2 0 0 0,-2-1 0-16,1 1 0 15,-1-4 0-15,4 4 0 16,5 4 0-16,-5-2 0 15,4-2 0 1,0-1 0 0,4 2 0-16,4-3 0 15,-5 2 0 1,-11-4-8-16,-10 0 1 0,-11 0-47 31,-1 0 1-31,0-4-73 16,-3 2-11-16,-1-6 48 15</inkml:trace>
  <inkml:trace contextRef="#ctx0" brushRef="#br0" timeOffset="110701.1511">22240 13921 84 0,'0'0'73'16,"0"3"-3"0,0-3-62-16,0 4 2 15,0-4 13 1,0 4-1-16,0-4 15 15,0 0-2 1,0 3-9-16,0-3-2 16,0 0-18-1,0 0 1-15,0-11-6 16,0-4 1-16,0-3-1 15,0-1 1 1,-7 1-1 0,4-1 1-16,-1 1 2 15,0-4 0-15,0-7 5 31,4 3 1-31,-4-10 5 0,1-17 0 16,-1-3-6 0,-4-6 2-16,-3-4-11 15,-3 7 0-15,3-5-8 31,-1 9 1-31,-2 8-56 0,-1 6 0 16,-4 8-64 0,4 7-12-16,-3 3 61 15</inkml:trace>
  <inkml:trace contextRef="#ctx0" brushRef="#br0" timeOffset="112598.2085">22099 13179 74 0,'4'0'70'16,"0"0"-2"0,-4 0-57-16,4 0 0 15,-4 0 8-15,0 0 0 16,0 0 5-1,0 0-2-15,0 0-16 16,0 0 0 0,0 0-8-16,0 0 0 15,3 0 3 1,5 0 0-16,-4 0 3 15,0 0 0-15,-1 4 2 16,4-1 1 0,0 0 0-16,5 5 0 0,-1-8 0 31,-3 4 0-31,-1-1-4 15,4 1 1-15,-4 3-3 16,1 2 0 0,-1-3 0-1,5 6 0-15,5-1 0 16,-5-4 1-16,-1-3 2 15,-3-1 0-15,-1-3 1 16,0 7 0 0,4 1-2-1,0-1 1-15,5 4-1 16,-6-3 1-1,1-1 0-15,1-3 1 16,-5 0-1-16,1-1 1 16,-1 6-2-1,4-6 1-15,4 3-2 16,4 5 0-1,2-4 1-15,9 2 1 16,0-2 1 0,-4-3 0-16,-4-1-3 15,0 1 0 1,-4 0-2-16,1 0 1 15,3-1 1-15,-7 1 1 16,11 0 0 0,-4-1 1-16,-3 1-2 15,3-1 0 1,-3 1-2-16,3-4 1 15,-4 0-1 1,-3 4 0-16,0-1 0 16,0 5 0-1,3-4 0-15,-3 3 0 16,15 0 0-1,-1-3 1-15,-3 1 0 16,0 1 1-16,0-3 0 16,-7 2 0-1,-1-5-1-15,5 0 0 16,-5 0-1-1,8 4 0-15,0 5 0 16,-8 0 0 0,8-2 0-16,-7 0 0 15,3-3 0 1,0 0 1-16,-3 0 0 15,-5-1 0-15,1-3-1 16,0 0 1 0,-3 0-1-1,2 4 0-15,-3 0 0 16,0 3 0-16,-3-3 0 31,10 0 0-31,-3-1 0 0,4 5 1 16,6-1 0-1,-10-4 0-15,4 1 0 16,-5 0 1-16,2-1-2 31,-5 6 0-31,-1-7 0 0,5 5 0 16,0 2 0-1,4-2 0-15,-5 4 0 16,2-3 0-1,-1-2 0 1,3 6 0-16,0-5 0 16,4 4 0-16,-3 0 0 15,-4 0 0-15,3 0 0 16,-3-4 0-1,0-2 0 1,0-1 0-16,-1 2 0 16,-2-3 0-1,10 6 0 1,-7-6 0-16,3 5 0 15,4-5 0 1,5 1 0-16,6 0 0 0,0-4 0 16,4 7 0-1,0 8 0 1,7-4 0-16,1-4 0 15,10 4 0 1,-6-3 0-16,-9-5 0 0,-10 2-97 31,0-1-2-31,-4-4-40 16,7 0-12-16</inkml:trace>
  <inkml:trace contextRef="#ctx0" brushRef="#br0" timeOffset="114269.2262">15922 12083 84 0,'0'-8'82'16,"0"-7"-4"-16,4 1-64 16,7 3 0-1,-4 11-12-15,8 11 1 0,-8 37-3 31,4 18 0-31,-3 19-74 16,-8 4-2-16,0-8-8 16</inkml:trace>
  <inkml:trace contextRef="#ctx0" brushRef="#br0" timeOffset="114852.2323">18718 12275 156 0,'0'-8'91'15,"0"4"-4"1,8 4-93-16,3 19 0 15,3 21-37 1,1 20-1-16,4 9-48 16,-1 13-5-1,12-12 51 1</inkml:trace>
  <inkml:trace contextRef="#ctx0" brushRef="#br0" timeOffset="115403.2379">21903 12097 194 0,'0'0'109'16,"0"0"-5"0,0 4-114-16,4 33 0 0,11 26-95 31,7 25-6-31,15 23-1 0</inkml:trace>
  <inkml:trace contextRef="#ctx0" brushRef="#br0" timeOffset="121889.306">16785 10355 130 0,'0'0'89'0,"0"8"-8"0,0 28-78 15,0 28 0 1,0 13 1-16,0 4 1 16,0-7-12-1,0-15 0-15,-4-15-81 16,-3-21-4-16,-8-20 6 31</inkml:trace>
  <inkml:trace contextRef="#ctx0" brushRef="#br0" timeOffset="122370.3109">16577 10329 100 0,'26'-15'93'16,"26"-2"-6"-1,26-2-58 1,15 0 0-16,7 8-16 0,-19 11 1 15,-22 0-19 1,-26 22 1-16,-25 5-12 16,-12 2 0-1,-33-3 5 1,-18 3 1-16,-15-14 11 15,-12 7 1 1,-7-11 10-16,18-3 2 0,20-2 7 31,32 6 1-31,19 6-1 16,33 5 0-16,27 10-8 15,17 7 0 1,5-2-9-16,-12 2 1 0,-10-4-18 31,-20-6 0-31,-10-15-62 16,-8-7-1-16,-11-8-34 15,-3-4-7 1,-1-27 69 0</inkml:trace>
  <inkml:trace contextRef="#ctx0" brushRef="#br0" timeOffset="122862.316">17499 10326 44 0,'0'-12'66'16,"4"-2"-2"-16,0-1-45 15,-4 4-1 1,0 4-16-16,0 3 1 15,-18 4 15 1,-9 0 1-16,-2 15 9 16,-5 18 0-1,1 15-11-15,4 4-1 16,14-4-1-1,15-8 2-15,4-6 0 16,36-23 0-16,12-11-14 16,0 0 1-1,-4-4-5-15,-15-7 0 16,-22 4 1-1,-11 7 1-15,-3 0 5 16,-12 25 0 0,0 9 4-16,8-1 0 15,7-4-5-15,0-7 0 16,19-4-29-1,-1-6 0-15,4-9-95 16,0-3-8 0,-7-6 20-16</inkml:trace>
  <inkml:trace contextRef="#ctx0" brushRef="#br0" timeOffset="123282.3202">17666 10359 144 0,'8'0'103'15,"10"0"-7"-15,12 4-76 31,3 18 3-31,-3 22-6 0,-8 4 0 16,-7 8-9 0,-8-5 2-16,1-10 0 15,-8-12 2-15,0-6 4 31,0-17 1-31,0-6-12 0,0 0 0 16,0-14-9 0,-4-12 0-16,-3-3 1 15,-8-1 1-15,0-7 0 31,-3-11 0-31,-9 4 2 0,9-4 0 16,3 4 5 0,11-1 1-16,4 9-1 15,12-5 1 1,21 7-5-1,11-6 1-15,12 7-10 16,-1 3 1 0,1 1-51-16,-12 18 0 0,-10 4-68 15,-4 3-12 1,-12 0 54-1</inkml:trace>
  <inkml:trace contextRef="#ctx0" brushRef="#br0" timeOffset="123443.3219">17781 10336 204 0,'4'0'124'16,"29"0"-7"0,15-4-126-16,23-10 1 15,-1-7-110 1,1-2-7-1,-8-3 7-15</inkml:trace>
  <inkml:trace contextRef="#ctx0" brushRef="#br0" timeOffset="123855.3262">18274 10203 162 0,'4'-3'100'16,"7"3"-7"-1,-1 0-86-15,5 19 2 16,0 14 3-1,-3 12 0-15,-9 13-6 16,-3 1 1-16,0-10-10 16,0-5 1-1,0-26-48-15,-3-14 1 16,3-4-59-1,0-19-7-15,-4-25 48 16</inkml:trace>
  <inkml:trace contextRef="#ctx0" brushRef="#br0" timeOffset="124205.3297">18114 10134 146 0,'0'-4'104'15,"19"-3"-8"-15,18-8-83 16,19-11 1-16,10 12-11 15,1-1 1 1,-4 11-5-16,-11 4 1 16,-19 19 1-1,-22 14 0-15,-11 7 1 16,-19 5 0-1,-10-12 0-15,-12-11 1 16,1-4 6-16,6-10 0 16,8-5 6-1,19 1 0-15,7 0 2 16,33 7 1-1,23 4-9-15,14 4 1 16,0 6-51 0,-10-6 1-16,-9-5-88 15,-14-10-9 1,-10-4 37-16</inkml:trace>
  <inkml:trace contextRef="#ctx0" brushRef="#br0" timeOffset="124665.3343">19011 10005 22 0,'-15'-4'52'16,"-19"4"2"-1,-14 0-9-15,-7 11 1 16,-1 7-14-1,15 9-1 1,20-6-7-16,21 5 1 0,10-11 1 16,35-7 3-1,6-5-24-15,-2-3 1 16,-12 4-4-1,-26 11 1 1,-11 18 7-16,-26 8 1 16,-14 6 4-1,3 1-2 1,10-11 1-16,27-7 0 0,8-16-27 15,40 1 1 1,11-15-50-16,8-3-1 16,3-27-47-1,-7-7-13 1,-7-18 50-16</inkml:trace>
  <inkml:trace contextRef="#ctx0" brushRef="#br0" timeOffset="124929.3373">19296 10001 39 0,'0'-7'95'0,"-7"-1"-4"16,-12-3-28-1,-11 3-2 1,-7 8-36-16,12 0 0 15,2 12-6 1,19 18 1-16,4 6-5 16,34 1 2-1,10 15-12-15,12-4 1 16,-12-7-3-16,-11-8 0 15,-17-4 2-15,-16-3 0 16,0-11-15 0,0-12 1-1,-8-3-83-15,8 0-4 16,0-15-30-1,0-21-8 1</inkml:trace>
  <inkml:trace contextRef="#ctx0" brushRef="#br0" timeOffset="125189.3399">19433 9875 133 0,'7'0'95'31,"4"0"-7"-31,4 0-61 0,0 4 0 16,0 18 7-1,-4 12 0 1,4 17-20-16,-11 8 1 0,3 0-19 31,4-3 0-31,0-16-77 0,0-14-1 31,-3-11-42-31,-8-15-9 16,0-3 94-16</inkml:trace>
  <inkml:trace contextRef="#ctx0" brushRef="#br0" timeOffset="125439.3424">19429 10060 190 0,'26'-7'121'0,"26"-4"-6"16,19-8-133-1,-9-3 1 1,9-12-40-16,-19 6 0 15,-16-6 54 1,-13-3 1-16,-15 4 54 16,-8 7-1-1,0 15-15-15,-4 11-1 16,-8 15-15-16,5 26 1 15,3 14-48 1,4 22 0-16,4 5-103 16,22 10-9-1,11-26 31-15</inkml:trace>
  <inkml:trace contextRef="#ctx0" brushRef="#br0" timeOffset="138748.4808">1184 5252 0 0,'12'-4'20'16,"-1"4"-35"-16</inkml:trace>
  <inkml:trace contextRef="#ctx0" brushRef="#br0" timeOffset="140596.5">1011 5241 55 0,'-8'-5'63'0,"5"1"0"16,-1 1-47-1,-4 0 1-15,4 0-10 16,-3-2 1-1,4 1-14-15,3 4 2 16,0 0-9 0,3 9 3-16,12 16 7 15,11 19 0-15,7 16 7 16,0 5 0 0,-2 8 4-16,-10 9 1 15,-6-12-11 1,-7-7 1-16,-8-15-67 15,0-15-2 1,-8-14 7-16</inkml:trace>
  <inkml:trace contextRef="#ctx0" brushRef="#br0" timeOffset="148241.5796">7773 11488 61 0,'-10'4'79'15,"-5"7"-3"-15,0 0-36 16,15 0-1 0,4 1 0-16,55-12 1 15,33 0-5 1,41-23-1-16,12-6-16 15,0-12 0-15,-19 9-8 32,-30 1 1-32,-29 9-6 0,-27 8 1 15,-32 2-6 1,-31 9 0-16,-46 3 0 15,-47 7 0-15,-32 23 0 32,-26 11 0-32,0 2 0 0,37 2 0 15,26-16 0 1,63-7 0-16,33-14 0 15,41-8 0 1,52-4 0 0,37-18 0-16,25-7 0 0,12-1 0 15,8-14-15 1,-9 10 2-16,-10 1-117 15,-15-4-4 1,-19-6-1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32:32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16637 834 100 0,'0'-4'106'0,"0"-3"-7"0,0-1-62 16,0 5 0-1,0 3-14 1,0 0-1-16,0 22 3 15,0 11 0 1,0 15-11-16,11 0 1 0,0 8-12 31,0-1 2-31,0-12-5 16,-3-9 0-16,-4-11-35 15,2-16 2 1,2-7-98-16,3-15-8 0,0-26 27 31</inkml:trace>
  <inkml:trace contextRef="#ctx0" brushRef="#br0" timeOffset="1004.0122">16818 823 22 0,'0'0'67'16,"0"0"2"-1,0 0-17-15,0 0-3 16,0 0-6-1,4 0-1-15,7 7 3 16,0 4-1-16,0 5-15 16,-4-6 1-1,-3-2-21 1,0 2 1-1,0 9-10-15,3-8 0 16,1 0 0-16,-1 4 0 16,-4-1 0-16,1-2 0 15,0-1 0 1,-1-1 0-16,5 2 0 15,-4 3 0 1,0-4 0-16,-1 0 0 16,5-4 0-1,-4-7 0-15,-4 0 0 16,0 0 0-1,0 0 0-15,0-18 0 16,0-8 0-16,0-4 0 16,0 1 0-1,7-1 0-15,0-4 0 16,8 18 0-1,8 0 0-15,-5 5 0 16,8 7 0 0,-4 4 0-16,4 4 0 15,0 23 0 1,-8 8 0-16,4 10 0 15,-11-8 0-15,-7-4 0 16,-4-11 0 0,0-7 0-16,0-11 0 15,0-4 0 1,-4-23 0-16,4-14 0 15,0-3 0 1,0 3 0 0,12 3 0-16,-1 20 0 0,15 4 0 31,-4 5 0-31,4 5 0 0,0 18 0 15,-4 12 0 1,-3 11 0-16,-12-1 0 16,4-2 0-1,4-9 0 1,-8-3 0-16,-3-11-8 15,0-7 2-15,0-8-123 16,-4-16-5-16,0-28-7 16</inkml:trace>
  <inkml:trace contextRef="#ctx0" brushRef="#br0" timeOffset="1438.0169">17459 834 148 0,'7'4'119'16,"8"10"-9"-16,7 9-65 15,4 21-1-15,-4 0-22 32,1 4 1-32,-8 0-23 0,-1 0 0 31,-6-15 0-31,-8-7 0 0,0-15 0 15,0-11 0 1,-19-7 0 0,-11-30 0-16,1-15 0 15,-8-14 0 1,11 0 0-16,15-6 0 0,11 29 0 31,3-1 0-31,31 10 0 16,11 12 0-16,-1 18 0 15,-15 4 0 1,-17 18 0-1,-12 28 0-15,-8-2 0 16,-18-7 0-16,0-1-53 16,8-13 1-16,3-20-81 15,15-3-10 1,0-14 52-16</inkml:trace>
  <inkml:trace contextRef="#ctx0" brushRef="#br0" timeOffset="1688.0194">17762 849 76 0,'4'0'91'31,"4"0"-4"-31,3 18-34 0,3 0-2 15,5 5 1 1,11-12-1-16,7-11-27 16,4-4 2-1,3-26-26 1,-15 6 0-16,-10-11 0 15,-19 3 0 1,-33-2 0-16,-11 12 0 0,-8 14-37 31,11 8 2-31,4 11-96 16,18 15-8-16,16-3 28 15</inkml:trace>
  <inkml:trace contextRef="#ctx0" brushRef="#br0" timeOffset="1898.0215">18089 830 173 0,'3'15'137'16,"4"3"-8"-16,1-4-96 15,-1 2 0 1,12-16-31-16,-1 0 2 15,1-16-4 1,0-4 0-16,3-11 0 16,-4-1 0-16,1-2-125 15,-1 8-5 1,-6 1-16-16</inkml:trace>
  <inkml:trace contextRef="#ctx0" brushRef="#br0" timeOffset="2702.0299">18355 539 182 0,'4'0'123'15,"3"0"-8"-15,5 7-92 16,6 15 1-16,4 11-9 16,4 15 1-1,0 4-10-15,-4 3 1 16,0 1-17-1,-14-11 1-15,-8-17-26 16,-4-5 0 0,-25-16-1-1,-9-7-2-15,-2 0 42 16,3-15 0-16,7-8 19 15,27 9 0-15,3-8-9 16,37 0 1 0,26-3 7-1,14-9 1-15,-3 4-6 16,-15 5 1-16,-11 10-18 31,-29 11 0-31,-11 4 0 0,-8 23 0 16,-15 9 0-1,3-2 0-15,5-1 0 16,7-14 0-16,4-11 0 15,18-4 0 1,11-4 0-16,-10-25 0 16,-5 3-2-1,-11 0 1-15,-7 15 1 16,0 11 0-1,0 4 1 1,0 17 1-16,15-2-2 16,22-7 0-1,11-12-4-15,4 0 1 16,0-23 3-1,-18-3 0-15,-16 1 3 16,-3 14 1-16,-15 7-4 16,0 4 0-16,0 19 0 15,4 6 0 1,3 1 0-16,4 0 0 15,4-8 0 1,4-14 0-16,2-4 0 31,-6-8 0-31,-3-6 0 0,-5 7 0 16,-3 3 0-1,0 4 0-15,-1 0 0 16,8 0 0-16,15 4 0 16,4-1 0-1,7-3-68-15,-4-11 0 16,-3-19-66-1,-4-14-13-15,-12-18 75 16</inkml:trace>
  <inkml:trace contextRef="#ctx0" brushRef="#br0" timeOffset="2932.0322">19370 410 247 0,'-4'0'123'16,"0"0"-5"-1,4 0-123-15,0 25 0 0,12 5 11 32,10 21 1-32,0 1-6 0,4 1 0 15,-8 9-45 1,-18-15 0-1,0-17-27 1,-22-15 0-16,-7-15 97 16,7-4 0-16,-1-19 30 0,23-9 0 15,30 2-164 1,44-7-4-1,22 0-17-15</inkml:trace>
  <inkml:trace contextRef="#ctx0" brushRef="#br0" timeOffset="3556.0388">17444 1970 219 0,'11'0'130'15,"26"-22"-4"1,15-22-113-16,7-19 0 16,-3-14-9-1,-12 3 2-15,-18 8-6 16,-22 10 0-1,-4 16 0-15,-26 6 0 16,-3 23 0-16,-5 11 0 16,1 15 0-1,0 30 0-15,6 21 0 16,20 27 0-1,4 6 0 1,3 8 0-16,0-7 0 16,10-23 0-16,-2-18 0 15,11-26 0 1,2-25-130-16,9-12-4 15,0-40-13 1</inkml:trace>
  <inkml:trace contextRef="#ctx0" brushRef="#br0" timeOffset="3796.0412">17822 1856 163 0,'4'18'127'16,"7"8"-7"-16,7 1-83 16,16-9 1-1,18-18-26-15,-4 0 2 16,-8-30-14-1,-21-7 0-15,-19 4 0 16,-19 4 0 0,-36 17-7-16,-20 12 1 15,13 8-90 1,17 17-2-16,19-9-36 15,26-6-11-15</inkml:trace>
  <inkml:trace contextRef="#ctx0" brushRef="#br0" timeOffset="4046.0437">18055 1808 137 0,'4'0'118'0,"15"11"-10"16,-1 15-58-16,4 0-1 31,4-4-25-31,0-7 1 0,7-15-25 31,-3 0 0-31,3-26 0 0,-3-7 0 16,-4-8 0-1,-4 12 0-15,-4 3-80 16,9 3-1-1,2 1-55 1,12-7-13-16,-1-1 91 0</inkml:trace>
  <inkml:trace contextRef="#ctx0" brushRef="#br0" timeOffset="4407.0474">19099 1292 228 0,'0'0'125'16,"0"0"-4"0,0 3-112-16,0 31 0 15,0 10 0 1,0 18 1-16,12 1-10 0,3 7 0 31,0-10 0-31,-1-16 0 16,-3-11-50-1,-11-22 2-15,0-11-84 16,-22-8-11-16,-26-32 48 15</inkml:trace>
  <inkml:trace contextRef="#ctx0" brushRef="#br0" timeOffset="4610.0497">18807 1443 196 0,'4'-4'126'0,"36"0"-7"0,23 1-104 31,19 3 1-31,11 0-15 0,-16 11 1 16,-14 22 0-1,-41 15 0 1,-22 11 4-16,-25-4 1 0,-35-3-96 31,1-12-2-31,-4-21-45 0,22-15-11 16</inkml:trace>
  <inkml:trace contextRef="#ctx0" brushRef="#br0" timeOffset="4840.052">19429 1351 227 0,'0'0'116'16,"0"0"-4"-16,-3 18-108 16,-5 8 1-1,8 18 12 1,0 3 1-16,0 2-13 15,4 7-1-15,7-16-117 16,3-14-3 0,-10-19-27-16</inkml:trace>
  <inkml:trace contextRef="#ctx0" brushRef="#br0" timeOffset="5180.0554">19289 1413 247 0,'0'-4'119'0,"7"-6"-3"15,23-1-116 1,18-8 0-16,18 1 14 15,5 3 1 1,-4 8-15-16,-19 7 0 16,-12 3 0-1,-20 20 0-15,-16 2 0 16,-12-6 0-1,-32 3 0-15,-4-11 0 16,0 0 0-16,3 0 0 16,11-3 0-1,9-2 0-15,17 2 0 16,8 2 0-1,33 9 0-15,19 0 0 16,8-4 0 0,-5-4 0-16,-3 11-110 15,-15-3-2 1,-14-9-30-1,-12-10-5-15</inkml:trace>
  <inkml:trace contextRef="#ctx0" brushRef="#br0" timeOffset="5834.0623">19840 1395 247 0,'4'-4'134'16,"3"1"-4"-16,-3 3-130 15,7 0 0 1,4 3 0-1,0 23 0-15,7 4 0 16,-7-1 0-16,-4-3 0 31,-4 0 0-31,1-11 0 0,-4-12 0 16,-4-3 0-1,3-7 0-15,-3-23 0 16,0-7 0 0,0-7 0-16,-3 0 0 15,-1 3 0 1,4 1 0-16,0 17 0 15,0-3 0 1,7 8 0-16,1 4 0 16,3 6 0-16,15 8 0 15,-4 0 0 1,4 18 0-16,4 12 0 15,-5 3 0 1,5 8 0-16,-8-8 0 16,-3 1 0-1,-12-2 0-15,4-5 0 16,0-6 0-1,-7-6 0-15,-4-8 0 16,0-7 0-16,0 0 0 16,0 0 0-1,0-7 0-15,0-8 0 16,0 0 0-1,-4 9 0-15,4 2 0 16,0 0 0 0,-7 4 0-16,7 0 0 15,0 0 0 1,0 0-12-1,0 12 2-15,0-6-120 0,0-2-4 32,-8-4-3-32</inkml:trace>
  <inkml:trace contextRef="#ctx0" brushRef="#br0" timeOffset="6004.064">19914 1468 235 0,'0'0'134'31,"12"-6"-5"-31,13-13-131 0,9-3 0 15,14 0-127 1,-7 3-5 0,-4-4-6-1</inkml:trace>
  <inkml:trace contextRef="#ctx0" brushRef="#br0" timeOffset="6707.0713">20314 1199 242 0,'0'0'114'0,"0"4"-3"0,0 3-109 32,12 9 1-32,2 2 16 15,-3 7 1-15,-3 5-20 16,-1 0 0-1,1-8 0-15,-1 0 0 16,-3-11 0 0,0-4 0-16,-4-7 0 15,0 0 0 1,0-11 0-16,0-14 0 15,0-9 0 1,0-3 0-16,0-3 0 16,0 6 0-16,3 5 0 15,4 7 0 1,-3 3 0-16,4 12 0 15,7 7 0 1,3 0 0-16,4 30 0 16,1 2 0-1,2 9 0-15,1-4 0 16,0 0 0-1,0-11 0-15,0-11 0 16,-4-11 0 0,1-4 0-16,3-4 0 0,3-18 0 31,-3-15 0-31,-4-4 0 15,-7-3 0-15,-7 0 0 16,-5-2 0 0,-3 14 0-16,0 10 0 0,0 14 0 31,0 8 0-31,0 0 0 15,19 23 0 1,10 10 0-16,30 0 0 16,16 0 0-1,21-7 0-15,15-7 0 16,-14-13 0-16,-12-6 0 15,-26 0 0 1,-15 0-130-16,-14 0-4 16,-15-6-13-1</inkml:trace>
  <inkml:trace contextRef="#ctx0" brushRef="#br0" timeOffset="28087.2968">7763 6743 30 0,'7'-4'51'16,"0"-4"2"-1,1-3-2-15,-5 4-2 16,1 3 0-1,-4 0-1-15,0 0-11 16,0 0 1 0,0 1-13-16,0 0 0 15,0-1-8-15,0 0 0 16,0-2-9-1,0-6 0-15,-7 8-6 16,-1 1 1 0,-3 3-3-16,-7 0 0 15,-1 0 0 1,-6 7 0-16,-6 19 0 15,6-1 0-15,-2 2 0 16,24 2 0 0,3-11 0-16,15 0 0 15,33-10 0 1,11-8 0-16,12 0-12 15,3-4 2 1,-4-10-120-16,-11-1-4 16,-7-7-3-1</inkml:trace>
  <inkml:trace contextRef="#ctx0" brushRef="#br0" timeOffset="32082.3381">11407 3167 123 0,'0'-12'113'15,"0"1"-8"1,0-7-61-16,0-4-1 0,0 10-30 31,0 9 0-31,7 3-12 0,4 29 1 16,8 15 10-1,3 23 1 1,4 10-3-16,0 1 1 0,-3-1-8 31,-2-10 2-31,-6-19-5 0,-7-4 0 16,-4-17 0-1,-1-13 0 1,-3-10 0-16,0-4 0 0,0-16 0 31,0-24 0-31,0-27 0 0,-7-14 0 16,-4-14 0-1,-4-5 0 1,4 14 0-16,4 10 0 15,7 16 0 1,0 16 0 0,0 15 0-16,0 3 0 0,0 14 0 15,11 10 0 1,7 2 0-1,4 14 0-15,11 30 0 16,4 15 0 0,1 15 0-16,6 4 0 15,-3 6 0 1,-1-6 0-16,-3 0 0 15,-3-19 0 1,-12-12 0-16,-3-13 0 16,-8 2-6-16,-7-13 1 15,3-9-103 1,-7-6-4-16,-7-8-26 15,-27-8-4 1</inkml:trace>
  <inkml:trace contextRef="#ctx0" brushRef="#br0" timeOffset="32222.3395">11400 3538 247 0,'-8'0'94'15,"8"0"-3"1,0 0-124-16,26-2-1 16,30-21 41-1,29-6 0-15,4-5-105 16,11 1-7-16,-4 7-9 15</inkml:trace>
  <inkml:trace contextRef="#ctx0" brushRef="#br0" timeOffset="32586.3435">12541 3115 71 0,'-4'0'72'15,"-19"0"-2"1,-14 0-24-16,-15 11-1 15,-18 18 3 1,4 8 2-16,2 0-35 16,28-4 1-16,21 1-8 15,22-9 1 1,37-6-1-1,20-1 0-15,9 0-11 16,-10 1 1-16,-14 6 7 16,-31 9 0-1,-18 3 7-15,-22 0 0 16,-26 4-7-16,-8-5 1 15,0-10-27 1,8-10-1 0,15-6-108-16,18-6-7 15,15-4 14 1</inkml:trace>
  <inkml:trace contextRef="#ctx0" brushRef="#br0" timeOffset="32886.3465">12918 3218 142 0,'-11'0'120'15,"-26"0"-10"-15,-15 22-82 16,0 4-1-16,8 4-16 15,25-5-1 1,19 1 3-16,19 0 0 16,25 0-10-1,-3 4 1-15,-11 2 2 16,-19 6 1-1,-11-1 1-15,-11-1 1 16,-26 5-139 0,3-12-4-16,-7-14-13 15</inkml:trace>
  <inkml:trace contextRef="#ctx0" brushRef="#br0" timeOffset="33840.3564">13152 3317 142 0,'0'0'87'16,"-11"0"-6"-1,-1 8-78-15,12 22 0 16,0 14 19-16,19 11 0 15,22 1 13 1,-8-9-2 0,4-9-3-16,-11-13 0 0,-8-21-19 31,8-4 1-31,-3-22-12 15,-1-11 0-15,0-5 0 16,-15 2 0 0,-3-1 0-16,-4 4 0 0,-4 10 0 31,-3 9 0-31,0 6 0 15,7 8 0-15,0 0 0 16,3 19 0 0,15 14 0-16,5 11 0 15,10-2 0 1,1-6 0-16,-1-10 0 0,-14-1 0 15,-9-6-14 1,-6-12 1 0,0-7-117-16,0-7-4 15,-4-33-1 1</inkml:trace>
  <inkml:trace contextRef="#ctx0" brushRef="#br0" timeOffset="35958.3783">13648 3291 122 0,'10'5'112'0,"9"9"-8"15,7 5-66 1,0 10 1-16,3 8-18 15,-6 4 1 1,-8-1-5-16,3-10 0 16,-7-8-9-16,-7-8 0 15,0-6-7 1,-4-8 1-16,0 0-2 15,0 0 0 1,0-4 0-16,-8-14 0 16,5-8 0-1,3-3 0-15,0-4 0 16,0 0 0-1,15 2 0-15,-4 2 0 0,-1 7 0 32,6 3 0-32,-1 4 0 15,18 8 0-15,-7 7 0 16,15 0 0-1,3 26 0 1,-15 8 0-16,-2-2 0 16,-16 5 0-16,-8-7 0 15,-3 0 0-15,0-16 0 16,0-2 0-1,-3-12 0 1,-1 0 0-16,4-8 0 16,0-25 0-1,0 0 0-15,14-4 0 16,5 4 0-16,-4 7 0 15,11 7 0 1,4 7 0-16,-1 12 0 16,1 4 0-1,0 23 0 1,-12 2 0-16,-11 4 0 15,5 1 0-15,-9-5 0 16,5 1 0 0,-4-15-34-16,-1-4 2 15,5-3-99 1,2-8-7-16,9 0 24 15</inkml:trace>
  <inkml:trace contextRef="#ctx0" brushRef="#br0" timeOffset="36428.383">14596 3347 154 0,'0'0'130'15,"0"0"-9"1,22 0-80-16,11 0 1 0,1 0-31 15,7-11 1 1,-5-4-12-16,-2-10 0 16,-16 2 0-1,-14-3 0 1,-4 4 0-16,-8 0 0 15,-21 8 0 1,-8 10 0 0,-7 4 0-16,-1 33 0 0,12 19 0 15,14 14 0 1,16 0 0-16,6 1 0 15,42-18 0 1,17-17 0 0,24-21 0-16,-1-11 0 0,4 0-120 31,-8-7-4-31,-10-9-21 0</inkml:trace>
  <inkml:trace contextRef="#ctx0" brushRef="#br0" timeOffset="55051.5785">15914 2913 88 0,'0'-5'105'15,"-4"-2"-8"-15,-3-1-39 16,4-7 1-1,-4 4-21-15,3-4 1 16,0 8-26-16,0 3 1 16,4 1-14-1,-4 3 0 1,4 0 0-16,0 0 0 15,16 18 0 1,1 8 0-16,2 5 0 16,-4 12 0-16,3 1 0 15,9 7 0 1,-6-2 0-16,2-1 0 15,3 0 0 1,-8-8 0-16,5-3 0 16,-13-4 0-1,2 1 0-15,-5-8 0 16,1-8 0-1,-4-3 0-15,3-3 0 16,-7-6 0-16,3 2 0 16,-3-4 0-1,0-4 0-15,0 0 0 16,0 0 0-1,0-27 0-15,0-17 0 16,11-23 0 0,8-21 0-16,22-15 0 15,-1-1 0 1,-6 12 0-16,-4 26 0 15,-15 21 0-15,-1 16-110 16,-10 14-2 0,-4 8-30-16,0-4-5 31</inkml:trace>
  <inkml:trace contextRef="#ctx0" brushRef="#br0" timeOffset="55950.5883">16674 2878 80 0,'0'-11'92'15,"0"-4"-5"-15,3-3-34 16,1 0-2-1,0 4-21-15,-4 2-2 16,0 12-31 0,-11 0 0-16,-8 12 2 15,-10 27 1-15,6 21 15 16,5 14 1-1,3 7 6-15,11-4 0 16,4-3-12 0,15-19 2-1,22-15-12-15,7-10 0 16,8-11 0-16,-11-8 0 15,-7-7 0-15,-16-1 0 16,-7 1 0 0,-7-4 0-1,-4 0-34-15,0 0 1 16,0 0-98-1,-12 0-8-15,-2-15 27 16</inkml:trace>
  <inkml:trace contextRef="#ctx0" brushRef="#br0" timeOffset="56530.5941">16966 2922 83 0,'0'-9'110'0,"0"-3"-7"0,0 8-38 32,0-3 1-32,0-1-37 15,0 1 0-15,0 7-28 16,0 0 1-1,0 18 0 1,-4 20 1-16,1 9 2 16,-1 12 1-1,4 0-3-15,0 0 1 0,0-3-4 16,0-12 0-1,15-3 0 1,18-12 0-16,12-3 0 16,10-11 0-1,1-8 0-15,-12 0 0 0,-6-3 0 31,-17-4 0-31,-9 4-49 16,-8-4 1-16,-4 0-84 16,-12-4-10-1,-17-18 46-15</inkml:trace>
  <inkml:trace contextRef="#ctx0" brushRef="#br0" timeOffset="56804.5972">16781 3126 161 0,'0'0'125'15,"0"0"-7"-15,15-8-80 16,30-3 1-1,17-7-25-15,13-8 2 0,-5 11-16 32,-15-3 0-32,-7 7-69 15,-18 7 1-15,0 4-66 16,-19 0-13-1,-11-4 74-15</inkml:trace>
  <inkml:trace contextRef="#ctx0" brushRef="#br0" timeOffset="58428.6138">17474 2982 93 0,'-8'0'104'16,"-3"0"-6"-16,-3 0-52 15,6 0 1-15,4 0-13 16,4 0 1 0,22 0-13-16,16 0 0 15,10 4-18 1,0-4 2-16,-4 0-6 15,-14 0 0 1,-11 0 0-16,-8 0 0 16,-1 0-29-1,-2 0 1-15,3 0-83 16,4 0-4-16,-7 0 0 15</inkml:trace>
  <inkml:trace contextRef="#ctx0" brushRef="#br0" timeOffset="58751.6173">17499 3092 143 0,'0'0'128'0,"0"0"-9"16,0 0-73 0,15 0 0-16,12 4-32 15,10 0 1 1,7 0-15-1,-4-1 0-15,-6-3 0 16,-8 4 0-16,-7-4-68 16,-9 4 1-1,-6-1-67-15,-4 1-13 16,0-4 74-1</inkml:trace>
  <inkml:trace contextRef="#ctx0" brushRef="#br0" timeOffset="59351.6233">18014 3011 113 0,'0'-4'103'16,"0"4"-5"-1,0-3-75-15,0 3-1 0,-15 0-20 31,-6 0 2-31,-6 15 6 0,5 14 2 16,4 8 5 0,6 4 0-1,12-5 9-15,4 9 1 0,26-19-9 31,7-19 1-31,4-7-19 0,-4-11 0 16,4-22 0 0,-16-1 0-1,-10 5 0-15,-15-4 0 16,-11 2 0-1,-15 13 0-15,-7 0-20 0,7 15 1 32,0 3-81-32,8 0-3 15,7 12-19-15,11 2-8 16</inkml:trace>
  <inkml:trace contextRef="#ctx0" brushRef="#br0" timeOffset="59735.6275">18085 2712 127 0,'-4'-3'124'0,"-3"3"-10"16,-5 0-73-1,12 0-2-15,8 0-26 16,25 7 0-1,19 15 1-15,7 19 0 16,-3 11-9 0,-4 18 2-16,-19 18-7 15,-14 8 0 1,-19-14 0-16,0 2 0 15,-12-25 0-15,-9-11 0 16,-2-15-97 0,4-11-2-1,1-10-40-15,11-12-12 16</inkml:trace>
  <inkml:trace contextRef="#ctx0" brushRef="#br0" timeOffset="60618.6366">18985 2956 89 0,'-4'0'105'16,"1"-4"-7"-1,-1 4-54-15,0-3 0 16,4 3-6-1,0 0-1-15,22 0-12 16,27 0 1 0,21 0-24-16,-3 0 1 15,-8 0-3-15,-11 0 0 16,-15 0 0-1,-11 0 0 1,-3-4-5-16,-16 4 1 16,5 0-92-1,-8 0-2 1,0 0-38-16,0 0-11 0</inkml:trace>
  <inkml:trace contextRef="#ctx0" brushRef="#br0" timeOffset="60820.6388">18966 3133 135 0,'0'0'140'31,"15"0"-10"-31,22 0-81 0,23-11 1 16,17 0-47-1,-3 0 1-15,-4 3-4 16,-14 5 0-1,-15 3-43 1,-15 0 1-16,-4 0-89 16,-11 0-10-16,-4 0 38 15</inkml:trace>
  <inkml:trace contextRef="#ctx0" brushRef="#br0" timeOffset="61854.6495">20159 2638 189 0,'0'-3'138'15,"0"-1"-8"-15,0 0-104 16,0 4 2-1,0 0-28-15,0 0 0 16,0 8 0-16,11 14 0 16,11 14 0-1,4 13 0-15,0 11 0 16,4 2 0-1,-5 7 0-15,6-2 0 16,-10-7 0 0,6 6 0-16,-6-15 0 15,-6 1 0 1,1-11 0-16,-6-9 0 15,-3-5 0-15,-3-9 0 32,0-7 0-32,-4-7 0 0,0 0 0 15,0-4 0 1,0 0 0-16,4-4 0 15,0-14 0 1,3-9 0-16,1-17 0 16,6-22 0-1,5-15 0-15,7-23 0 16,3-10 0-1,-3 11 0-15,-4 10 0 16,-6 19 0 0,-2 16 0-16,-7 20 0 15,-7 13-6 1,0 10 2-16,0 15-125 15,0 11-4-15,0 18-11 16</inkml:trace>
  <inkml:trace contextRef="#ctx0" brushRef="#br0" timeOffset="62374.6547">20974 3056 123 0,'0'0'100'0,"-8"-8"-6"16,-3 2-78-1,0 6-1-15,4 0-8 16,-8 0 0-1,-4 9 15 1,5 9-1-16,-5 28 5 16,8-6 0-16,3 1-7 31,8 3 0-31,0-14-12 0,12-4 2 15,14-12-9 1,11-14 0-16,11 0 0 16,0-26 0-16,-4-7 0 31,-18-11 0-31,-15-1 0 0,-11 13 0 15,-11 2 0 1,-18-1 0-16,-4 22-30 16,-1 9 2-16,8 0-102 31,15 9-8-31,11 7 20 0</inkml:trace>
  <inkml:trace contextRef="#ctx0" brushRef="#br0" timeOffset="75073.8257">1536 5223 13 0,'-10'0'50'0,"-5"0"1"16,-4 0-7-1,1 0 1-15,-1 0-5 16,0 0 0-16,9 0-22 15,-1 0-1 1,11 0-3-16,18 0-1 16,30-5 7-1,4-10 2-15,3-6-13 16,-3-5 1-1,-8 3-12-15,-10 5 0 16,-12 6-69 0,-3 6-1-16,-11 6-38 15,-8 0-7-15</inkml:trace>
  <inkml:trace contextRef="#ctx0" brushRef="#br0" timeOffset="75525.8304">1507 5052 64 0,'-4'-7'94'0,"1"-1"-3"31,-1 4-62-31,0 1 0 0,4 3-18 16,0 11 2 0,0 19 15-16,11 11 3 15,4 3-14 1,0 3 0-1,-4-9-44-15,0-2-1 16,4-10-85 0,-4-7-9-16,0-5 29 0</inkml:trace>
  <inkml:trace contextRef="#ctx0" brushRef="#br0" timeOffset="76289.8384">1381 7270 30 0,'-4'4'87'15,"-3"0"-1"-15,0 3-25 16,3-7-3-1,0 0-34 1,4 0 1-16,19-15-12 16,18-7-1-16,11-7-8 15,4 6 1 1,-4 8-6-16,0 8 1 15,-11 0-105 1,-11-4-7-16,-8-7-7 16</inkml:trace>
  <inkml:trace contextRef="#ctx0" brushRef="#br0" timeOffset="77623.8521">459 6100 137 0,'-4'-12'97'0,"0"5"-6"16,1 0-88-1,-1 5 0 1,4 2-1-16,0 0 1 16,0 0 9-1,0 0 0-15,7 6 2 0,9 4 0 16,1 9-1-1,2 0 1 1,7 3-1-16,-4 0 1 16,1 5-4-1,-1-9 1 1,0 0-5-16,-4-3 1 0,1 0-3 31,-4-4 0-31,-4-4-2 0,0 8 1 16,0-8-2-1,-3 2 1 1,-4-3-1-16,3 2 0 0,-3-6-1 31,3 2 1-31,0 0-1 0,-3 0 1 16,0 0 0-1,-1-1 1-15,1 1 0 16,4 0 0-1,-4 3 0 1,-1-3 0-16,1 0-1 16,-1-4 2-1,1 4-3-15,-1-4 0 0,-3 0 0 31,0 0 0-31,0 0 0 16,0 0 0-16,0 0 0 16,0 0 0-1,0 0 0 1,0-12 0-16,0-14 0 15,0-7 0 1,-3-7 0-16,-4-8 0 0,0-11 0 16,-1-1 0-1,0 1 0 1,1 1 0-16,3 10-75 15,4 7 0 1,0 8-59-16,0 8-15 0,0 9 84 31</inkml:trace>
  <inkml:trace contextRef="#ctx0" brushRef="#br0" timeOffset="78075.8568">874 6145 152 0,'0'-8'98'16,"0"5"-7"-16,3-1-81 16,8 4 1-1,4 0 13-15,4 11-1 16,3 18-4-16,1 8 0 15,-13-7-8 1,-3-4 1-16,1-12-8 16,0 5 0-1,-5-12-39-15,9-2 0 16,-9-5-88-1,-3-8-10-15,0-18 31 16</inkml:trace>
  <inkml:trace contextRef="#ctx0" brushRef="#br0" timeOffset="78667.8629">918 6092 65 0,'-7'0'86'15,"-1"0"-4"1,5 0-41-16,-1 0 0 16,0-6-19-1,0-6 0-15,4 6-6 16,0-28 0-1,15-7-6-15,11-3 1 16,19 3-11 0,-19 19 0-16,3 11-1 15,1 11 0-15,-5 0 5 16,-2 4 0-1,-8 14 7-15,-11 8 1 16,-4 3 0 0,0 1 0-16,-15 7-12 15,-8-7 1 1,2-5-5-16,-2-3 1 15,5-7-1 1,7-7 0 0,-1-5-6-16,9-3 0 0,3 4 11 15,0 0 0 1,11 3 15-16,14-3 0 15,6 0-5 1,5 3 1 0,9-7-35-16,7 0 0 15,7 0-104 1,0-4-7-16,-3-33 18 0</inkml:trace>
  <inkml:trace contextRef="#ctx0" brushRef="#br0" timeOffset="83901.9174">11907 4606 38 0,'0'-8'85'0,"-3"-11"-2"16,-9 1-17-16,5-8-3 16,-1 7-22-1,5 5 1-15,3 4-19 16,0 6 1-1,-8 0-15-15,8 0 1 16,0 4-6 0,0 0 1-16,0 12 1 15,0 12 0 1,19 14-4-16,0 2 2 15,2 1-4-15,6 3 0 16,-5 8 0 0,0-8 0-16,-8-3 0 15,1 0 0 1,4-5 0-1,-8-10 0-15,0 0 0 16,-7-8 0-16,3-6 0 16,1-1 0-1,-1-5 0-15,-3-2 0 16,0 1 0-1,-4-2 0-15,0 1 0 16,0 0 0-16,0-4 0 16,4 3 0-1,-1 1 0-15,-3-4 0 16,0 4 0-1,0 0 0-15,3-4 0 16,1 6 0 0,-4-2 0-16,0 0 0 15,4 0 0 1,-4-4 0-16,0 0 0 15,0 3 0-15,4-3 0 16,-4 0 0 0,0 0 0-16,0 0 0 15,0 0 0 1,0 0 0-16,0 0 0 15,0 0 0 1,0 0 0 0,3 0 0-16,1 0 0 0,-4 0 0 15,0 0 0 1,0 0 0-16,0 4 0 15,0-4 0 1,0 0 0 0,0 0 0-16,0 0 0 15,0 0 0-15,0 0 0 31,0 0 0-31,0 0 0 0,4-4 0 16,0-25 0 0,7-23 0-16,3-30 0 15,1-24 0 1,4-12 0-16,-1 4 0 15,-3 17 0 1,-3 16 0-16,-1 19 0 16,-1 13 0-16,2 13-124 15,-5 7-4 1,4 6-17-16</inkml:trace>
  <inkml:trace contextRef="#ctx0" brushRef="#br0" timeOffset="84764.9263">12481 5008 124 0,'-4'-4'121'31,"1"-4"-10"-31,3 1-70 15,0 0-2-15,0 7-29 16,0 0 1 0,0 26 4-1,0 18 0-15,3 1-4 16,9 6 2-16,-5 1-13 15,0-11 0 1,-3-12 0-16,-4-7 0 16,0-11-13-1,3-3 2-15,-3-8-119 16,0 0-4-1,0-12-2-15</inkml:trace>
  <inkml:trace contextRef="#ctx0" brushRef="#br0" timeOffset="85235.9311">12422 5093 88 0,'-4'-4'85'16,"-4"1"-3"-16,1-1-34 15,0 0-1 1,0-7-4-16,7-4-1 15,0-7-20 1,11-4 0-16,22 0-9 16,11 4 1-1,4 11-12-15,1 11 1 16,-1 0-3-16,-11 18 0 15,-15 8 0 1,-14 8 0-16,-8 2 0 16,-19-9 0-1,-14-1 0-15,-1-13 0 16,-3-5 0-1,19-4 0-15,3-4-5 16,11 0 2 0,4 4 3-16,8 3 0 15,21 4 3-15,12 8 2 16,4 3-5-1,-8 4 0-15,-4-4 0 16,-14 7 0 0,2-3-15-1,-6 0 2-15,-7-3-117 16,7-5-4-16,3-18-1 31</inkml:trace>
  <inkml:trace contextRef="#ctx0" brushRef="#br0" timeOffset="85657.9355">13003 4861 127 0,'0'0'106'0,"-7"0"-6"16,0 0-68 0,3 0 1-1,4 2 1-15,4 2 0 16,21 1-12-1,27 2 1 1,-4-7-23-16,0 0 0 0,-3 2 0 16,-15 2 0-1,-8-4 0-15,0 0 0 16,-7 0-89-1,-1 5-1 1,-6-5-48-16,-4 0-12 0,-1-5 106 31</inkml:trace>
  <inkml:trace contextRef="#ctx0" brushRef="#br0" timeOffset="86771.947">13029 4790 84 0,'0'-3'83'15,"0"3"-3"1,0 0-40-16,4 3 0 15,0 23 5 1,0 15 0-16,-1 14-16 16,-3 0 0-1,4-3-18-15,-4 0 1 16,0-11-22-16,0-12 1 15,0-7-75 1,0-7-2-16,0-11-38 16,0-4-11-1,0 0 85 1</inkml:trace>
  <inkml:trace contextRef="#ctx0" brushRef="#br0" timeOffset="87153.951">13033 5203 111 0,'-4'0'113'0,"4"0"-7"16,0 4-61-1,30-4 1 1,11 0-31-16,3 0 1 15,-3 0-65 1,-8 0-1 0,-7 0-70-16,-11-7-12 0,-4-8 56 15</inkml:trace>
  <inkml:trace contextRef="#ctx0" brushRef="#br0" timeOffset="87625.9559">12837 4694 73 0,'0'-4'69'0,"0"1"-1"15,-8 3-59 1,-3 0 0-16,0 18 17 15,-4 26 0 1,12 19 11 0,3 22 1-16,7 4-16 15,26 3 1 1,8-14-8-16,3-11 0 0,-3-20-57 31,7-18-2-31,-10-17-75 16,-9-12-10-16,-10-8 56 15</inkml:trace>
  <inkml:trace contextRef="#ctx0" brushRef="#br0" timeOffset="87977.9605">13270 4631 123 0,'0'-4'108'16,"0"-2"-7"0,0-2-77-16,7 4 1 15,16 4-18 1,18 26-1-16,3 29 8 15,-4 27 0 1,-13 9 4-16,-17 6 1 16,-10-9-7-16,0-15 1 15,-7-16-84 1,-7-6-2-16,2-25-60 15,8-11-11 1,4-15 87-16</inkml:trace>
  <inkml:trace contextRef="#ctx0" brushRef="#br0" timeOffset="88509.966">13848 4731 163 0,'-7'0'116'16,"-1"0"-8"-16,8 4-78 16,8-4 0-1,32 3-9-15,16 1 1 16,-1 0-15-1,-3-1 0-15,-4-3-14 16,-3 3 1 0,-16 1-66-16,5-4-1 15,-8 0-53-15,-11 0-13 16,-8 0 72-1</inkml:trace>
  <inkml:trace contextRef="#ctx0" brushRef="#br0" timeOffset="88699.9679">13807 4982 166 0,'0'0'111'0,"0"0"-8"16,18 0-81-16,34 0 0 16,15-7-7-16,26-8 0 15,11 0-47 1,-4-3 1-1,-4 7-89-15,-7-8-8 16,-12-11 30 0</inkml:trace>
  <inkml:trace contextRef="#ctx0" brushRef="#br0" timeOffset="89394.9753">14777 4351 141 0,'0'-7'126'16,"0"-4"-9"-1,0-4-70-15,0 7 0 0,0 1-33 16,0 7-1 0,0 0-13-16,8 26 0 15,10 18 2 1,5 19 2-1,10 7-4-15,1 3 0 0,-5 5 0 32,4-4 0-32,-7-4 0 0,-7-4 0 15,-1-10 0 1,-7-4 0-1,-3-23 0-15,-1-10 0 0,0-12 0 32,-3-7 0-32,0-7 0 0,-1-38 0 15,9-36 0 1,3-41 0-1,6-26 0-15,2-2 0 16,-8 17 0 0,-8 29 0-16,-3 38 0 15,-4 21 0 1,0 27-24-1,3 15 2-15,-3 6-108 0,0 30-7 16,0 16 13 0</inkml:trace>
  <inkml:trace contextRef="#ctx0" brushRef="#br0" timeOffset="89674.9781">15548 4676 233 0,'0'0'133'16,"0"0"-3"0,-15 3-123-16,-18 20 1 0,-1 13-8 31,1 5 0-31,18-4 0 15,15 4 0-15,0-8 0 16,33-11 0 0,12-7-12-16,10-4 1 15,12-4-119 1,-4-7-4-16,0 0-2 15</inkml:trace>
  <inkml:trace contextRef="#ctx0" brushRef="#br0" timeOffset="90216.9837">16122 4387 181 0,'0'-6'115'16,"4"-2"-8"-16,-4 1-102 16,0-1 1-1,0 8-2-15,-19 8 0 16,1 29 16-1,3 22 1-15,3 14-2 16,9 9 1-16,3-9-16 16,0-11 1-1,7-13-5-15,12-8 0 16,3-11 0-1,4-5 0-15,0-14 0 16,-4-3 0 0,-18-8-99-16,0 0-2 15,0-15-39 1,6-33-11-16</inkml:trace>
  <inkml:trace contextRef="#ctx0" brushRef="#br0" timeOffset="90528.987">16422 4321 172 0,'0'0'94'31,"0"0"-7"-31,0 15-75 0,-12 18 1 16,2 19 27-1,-9 15-1-15,-3 3-18 16,4 3 1-1,3-10-17 1,3-5 1-16,5-20-6 0,7-9 0 16,3-6 0-1,28-12 0-15,9-3 0 16,1-8 0-1,3 0 0-15,-7 0 0 16,-14 0-20 0,-5 0 2-16,-7-19-112 31,-4-7-6-31,-7-7 7 0</inkml:trace>
  <inkml:trace contextRef="#ctx0" brushRef="#br0" timeOffset="90728.989">16203 4587 154 0,'0'0'117'0,"4"0"-7"0,15 0-81 16,17-8 0-1,12 5-18-15,12-4 0 16,11 3-56-1,-13 0-1 1,2-3-77-16,-23-4-9 0,-15-12 48 31</inkml:trace>
  <inkml:trace contextRef="#ctx0" brushRef="#br0" timeOffset="91050.9924">16581 4233 129 0,'-11'-4'126'15,"0"0"-10"-15,0 1-69 16,11-1 0-1,3 4-36 1,35 0 1-16,10 26-9 0,8 25 0 16,-1 23 2-1,-7 19 0-15,-22-1-2 16,-15 4 1-1,-11-15-32 1,0-7 2-16,-15-18-104 16,-7-13-8-1,-4-28 18-15</inkml:trace>
  <inkml:trace contextRef="#ctx0" brushRef="#br0" timeOffset="91815.0004">18885 4210 177 0,'-4'-3'129'16,"1"-1"-7"-16,-1 0-105 16,4 4 0-16,0 11-14 15,7 27 1 1,8 28 10-16,-4 15 1 15,0 8-9 1,-7-8 1 0,-4-11-7-16,0-22 0 15,0-14 0 1,0-16 0-16,0-7-41 15,0-11 2-15,0-22-92 16,11-23-10-16,7-17 36 16</inkml:trace>
  <inkml:trace contextRef="#ctx0" brushRef="#br0" timeOffset="92075.003">19126 4340 131 0,'-4'0'97'16,"-22"0"-8"0,-15 18-62-16,-7 15 1 15,-8-3 2 1,12 11 0-16,11-15-8 15,21-8 1 1,12-4-9-16,27 1 0 16,21 0-12-16,7 0 2 15,8-4-4 1,0 11 0-16,-11-7-45 15,-15-7 1 1,3-5-88-16,-9-3-9 16,-17-15 41-1</inkml:trace>
  <inkml:trace contextRef="#ctx0" brushRef="#br0" timeOffset="92527.0077">19362 4303 167 0,'4'-8'134'0,"4"1"-10"15,3-5-93 1,0 6 0 0,4 6-25-16,0 4 1 0,6 25-2 31,-2 4 1-31,4 8-6 15,2 0 0-15,1 14 0 16,-4-12 0 0,-3-5 0-16,-8-5 0 0,0-3 0 31,-7-12 0-31,3-7 0 15,-3-7 0-15,0-4 0 16,0 0 0 0,-1-7 0-16,1-19 0 15,0-26 0 1,10-3 0-16,13-12 0 15,-2-3 0-15,-2 11 0 16,-5 3 0-16,-7 23 0 16,-3 11 0-1,-8 22 0 1,0 0 0-16,3-18 0 0,-3 18-66 15,0 0 1 1,0 14-69 0,8-3-12-16,-1-3 70 15</inkml:trace>
  <inkml:trace contextRef="#ctx0" brushRef="#br0" timeOffset="94085.024">20018 4199 176 0,'0'-6'138'32,"4"-6"-7"-32,4 1-99 0,-5 0 2 15,-3 11-34 1,0 0 0-16,4 11 0 15,-1 22 0 1,4 12 0-16,-3 10 0 16,4 8 0-1,-8-1 0-15,0-2 0 16,0-13 0-16,0-17 0 15,0-19 0 1,0 0 0-16,11-11 0 16,18 0 0-1,9-22 0 1,14 7 0-16,-8-3 0 15,4 2 0-15,-18 10 0 32,-8-2-36-32,-8 1 2 0,-10 4-97 15,-4-9-8 1,0-6 27-16</inkml:trace>
  <inkml:trace contextRef="#ctx0" brushRef="#br0" timeOffset="94327.0266">20347 4085 247 0,'-3'-7'124'0,"-1"-4"-6"15,1-4-118 1,3 4 0 0,10 4 10-16,24 7 2 0,11 0-12 31,14 33 0-31,11 26 0 0,-11 22 0 15,-7 22 0 1,-22 1 0 0,-23 10-49-16,-7-7 2 15,-29-18-85 1,-27-15-10-16,-15-26 45 0</inkml:trace>
  <inkml:trace contextRef="#ctx0" brushRef="#br0" timeOffset="94849.032">18629 4096 107 0,'-7'-3'96'16,"-4"3"-6"0,-8 0-54-16,-7 11-2 0,-7 32 3 15,7 24-1 1,4 33-9-1,22 4 1-15,48 10-21 16,37-22 0 0,34-29-136-16,25-26-4 15,12-30-13 1</inkml:trace>
  <inkml:trace contextRef="#ctx0" brushRef="#br0" timeOffset="96535.0494">13607 5864 93 0,'-7'0'92'15,"7"3"-5"-15,0-3-48 16,25 0 0-1,24 0-1-15,21-3-1 16,4-11-18 0,0-4 0-16,0 2-23 31,-11 9 0-31,-15 3-85 0,-18 0 0 15,-4 4-36 1,-15 0-7-16</inkml:trace>
  <inkml:trace contextRef="#ctx0" brushRef="#br0" timeOffset="96725.0513">13707 6023 173 0,'-4'0'133'0,"4"3"-9"16,15-3-91-16,33 0 0 15,19 0-37 1,14 0-1-16,12-11-125 16,-8-3-4-1,-15-12-2-15</inkml:trace>
  <inkml:trace contextRef="#ctx0" brushRef="#br0" timeOffset="97389.0583">14910 5613 127 0,'-3'-3'117'0,"3"-6"-9"0,-4 6-75 16,4 3-2-1,0 0-16 1,0 12 1-16,19 28 6 16,7 13 0-1,0-3-13 1,0 6 2-16,-4 2-11 15,-7-9 0 1,3-8 0-16,-7-8 0 0,0-11 0 16,-3-11 0-1,-8-11 0 1,4-8 0-16,10-32 0 15,9-15 0 1,2-19 0-16,1-11 0 0,-7 18 0 31,-8 1 0-31,-11 21-35 16,3 16 1-16,-3 11-97 15,4 7-8 1,4 7 28-16</inkml:trace>
  <inkml:trace contextRef="#ctx0" brushRef="#br0" timeOffset="97749.0619">15551 5565 194 0,'0'0'135'0,"0"15"-8"15,-18 18-103 1,-1 19 0-16,5 4-21 16,10 2 1-1,4-5-4-15,14-3 0 16,17-12 0-16,2-13 0 15,3-7 0 1,-9-10 0-16,-2 0-97 16,6-8-2-1,-10 0-40-15,6-27-12 16</inkml:trace>
  <inkml:trace contextRef="#ctx0" brushRef="#br0" timeOffset="98041.065">15900 5521 156 0,'0'0'125'16,"0"0"-8"0,-4 26-77-16,4 10 1 15,0 13-26 1,11 6 2-16,-4-7-17 15,5 0 0 1,-9-8 0-16,5-2 0 16,-1-13 0-1,0-10 0-15,4-4 0 16,12-3 0-16,-5-8-54 15,1 0 2 1,-12 0-81-16,-7-19-10 16,0-11 52-1</inkml:trace>
  <inkml:trace contextRef="#ctx0" brushRef="#br0" timeOffset="98221.0668">15710 5746 172 0,'0'0'128'15,"16"0"-9"-15,13-4-87 16,16-3 0-1,10-5-23-15,4-2 1 16,-3 3-80 0,-8 0-1-16,-15-8-61 15,-14 5-14 1,-15-8 79-1</inkml:trace>
  <inkml:trace contextRef="#ctx0" brushRef="#br0" timeOffset="98404.0689">16051 5447 163 0,'0'-7'102'15,"15"-1"-7"1,19 1-81-16,17 3 0 15,12 4 2 1,-3 26 1 0,-8 22-5-16,-19 18 0 15,-22 15-44 1,-19 23-1-16,-36 7-87 15,-23-1-10-15,-7-9 39 32</inkml:trace>
  <inkml:trace contextRef="#ctx0" brushRef="#br0" timeOffset="149252.6069">10429 7480 51 0,'8'-3'87'15,"-1"-5"-2"-15,4-3-25 16,-4 1-3-16,1-5-13 15,-5-1-1-15,-3 2-14 16,0-1 1 0,0-3-18-1,0 11 1-15,-11-5-13 16,-14 5 0-1,-1 3 0-15,-8 4 0 0,1 0 0 32,-4 8 0-32,-4 10 0 15,0 15 0-15,5 4 0 16,6 4 0-1,0 7 0-15,15-4 0 0,12 0 0 32,3 0 0-32,14-10 0 15,9-12 0-15,6-11 0 16,1-11 0-1,3-4 0 1,0-25 0-16,1-15 0 16,-4-1 0-16,-8 1 0 15,-11 4 0 1,-4 2 0-16,-3 12 0 15,0 8 0 1,-4 4 0-16,0 5 0 16,0 3 0-1,4 6 0-15,-1 0 0 16,1 6 0-16,-4 21 0 15,0 13 0 1,0 19 0-16,0 11 0 16,-7 15 0-1,-12 3 0-15,-3 17 0 16,-1-14 0-1,12 2 0-15,4-22 0 16,7-9 0 0,22-22 0-16,11-13 0 15,9-18 0 1,2-4 0-16,-7-5-48 15,3 0 2 1,-3 0-86-16,1 0-10 16,2-26 44-16</inkml:trace>
  <inkml:trace contextRef="#ctx0" brushRef="#br0" timeOffset="149854.6131">10904 7702 124 0,'0'-4'117'16,"0"4"-9"-16,0-4-67 16,0 4-2-1,-4 0-18-15,-23 0 1 16,9 23-7-1,-4 10 0 1,3-1-11-16,19 13 1 16,0-11-5-1,26-5 0-15,15-8 0 0,7-1 0 16,19-9-130-1,-11-7-4 1,-4-4-13-16</inkml:trace>
  <inkml:trace contextRef="#ctx0" brushRef="#br0" timeOffset="150557.6204">11492 7429 97 0,'-3'0'117'15,"-5"0"-9"1,1 0-52-16,7 0 0 0,0 0-29 31,7 0 1-31,26 0-18 16,19 0 2-16,7 0-12 15,-3 0 0 1,-4 0 0 0,-15 0 0-16,-11 0 0 15,0 0 0-15,-11 0-49 16,-8 0 2-1,-3 0-85-15,-4 0-10 16,0 0 45 0</inkml:trace>
  <inkml:trace contextRef="#ctx0" brushRef="#br0" timeOffset="150848.6234">11437 7617 120 0,'0'4'109'0,"0"3"-7"15,4 1-44 1,29 3-2-16,18-11-24 16,24 0 2-1,6 0-34-15,4 0 0 16,-10 0 0-1,-12 6 0-15,-26 3 0 16,-16-2 0 0,-6-3 0-16,-7-2 0 15,-4 3-111-15,-1 2-3 16,-3-3-29-1</inkml:trace>
  <inkml:trace contextRef="#ctx0" brushRef="#br0" timeOffset="152063.636">12766 7318 120 0,'8'0'111'0,"-5"-12"-8"0,5-9-51 15,-8-1-2 1,0 3-20-1,0 1 0-15,-19 3-24 16,-22 4 0 0,1 4-5-16,-12 7 1 0,-11 3-6 31,3 27 2-31,-9 14 1 15,5 15 0-15,9 4 3 16,10 7 0 0,20 7-1-16,25 1 2 0,14-8-3 31,53-22 0-31,29-19 0 15,16-14 0 1,-1-15 0-16,-15 0 0 16,-22 0-130-1,-34-3-4-15,-17 0-13 16</inkml:trace>
  <inkml:trace contextRef="#ctx0" brushRef="#br0" timeOffset="153317.6498">13429 7329 46 0,'-11'-11'69'16,"3"-5"23"-16,8-1-3 16,-3 6-26-1,-1 0 1-15,-3 0-30 16,0-1 0-1,3 5-25-15,0 3 2 16,4 4-11-16,0 0 0 31,0 0 0-31,0 0 0 0,0 0 0 31,0 0 0-31,8 15 0 0,3 15 0 16,11 10 0 0,8 5 0-1,-1 3 0-15,-3-4 0 16,-4 4 0-1,-3-8 0-15,3-6 0 0,-3-5 0 16,6 1 0 0,-6-12 0-1,-8 1 0-15,-3-1 0 16,-5-3 0-1,8 0 0 1,-3-4 0-16,3-7 0 0,-7 3 0 16,-4-3 0-1,0 0 0-15,0-1 0 16,0 0 0-1,7 5 0-15,4-1 0 16,-8-2 0-16,1-2 0 31,-4 0 0-31,0 0 0 0,0 1 0 31,0-4 0-31,4 0 0 0,0-13 0 16,7-32 0 0,11-33 0-1,4-30 0-15,3-9 0 16,5 10 0-1,-8 15 0-15,-4 25 0 0,0 19-130 32,1 30-4-32,-8 10-13 15</inkml:trace>
  <inkml:trace contextRef="#ctx0" brushRef="#br0" timeOffset="155897.6765">14203 7669 59 0,'0'0'87'0,"4"0"-5"16,-4 0-28-1,0 0-2-15,0 0-13 32,0-4 1-32,3-4-14 0,1-2 1 15,4 2-10 1,3 1 0-16,-7-1-12 15,-4 5 1 1,0-1-6-16,0-7 0 16,-4 7 0-1,-7-3 0-15,-1 3 0 16,-5 4 0-16,1 0 0 15,-13 0 0 1,-12 26 0-16,-4 4 0 16,5 6 0-1,7 5 0-15,18-1 0 16,15 5 0-1,18-8 0-15,34-8 0 16,14-14 0 0,17-8 0-16,-2-7-44 15,-11 0 1-15,-7-4-89 16,-26-5-9-1,-11-11 40-15</inkml:trace>
  <inkml:trace contextRef="#ctx0" brushRef="#br0" timeOffset="158220.7009">15089 7422 111 0,'-8'0'119'15,"1"0"-9"-15,-5 0-57 0,1 0-1 31,1 0-28-31,10 0 0 0,3 0-16 16,49 0 2 0,26 0-10-1,22-9 0-15,3-1 0 16,-10-1 0-1,-4 0 0-15,-26 7 0 0,-23 0 0 32,-21 4 0-32,-11 0-15 0,-8 0 1 15,0 0-109 1,-19 0-4-1,-3 0-5-15</inkml:trace>
  <inkml:trace contextRef="#ctx0" brushRef="#br0" timeOffset="158612.705">15066 7643 158 0,'0'0'137'15,"0"0"-11"-15,4 0-87 16,36 0 1 0,24 0-35-16,24-7 1 15,12-5-6 1,-11 1 0-16,-7 4 0 15,-19 0 0-15,-18 3 0 16,-16 4 0 0,-14-4-21-16,-11 4 1 15,-4-3-110 1,0-1-6-16,0-7 9 15</inkml:trace>
  <inkml:trace contextRef="#ctx0" brushRef="#br0" timeOffset="159052.7094">15714 7208 156 0,'-11'0'130'15,"-7"-4"-8"-15,-1 4-82 16,4-4 1-1,5 4-31-15,6 0 2 16,4-4-12 0,11 1 0-16,18-1 0 15,4 0 0 1,1 4 0-16,7 0 0 15,-8 0 0-15,11 8 0 16,1-1 0 0,-1 4 0-16,8 0 0 15,0 0 0 1,-7 0 0-16,-8 8 0 15,-4 6 0 1,-14 9 0-16,-12 3 0 16,-7 7 0-1,-22 4 0-15,-15-4 0 16,0-3 0-16,11-8 0 15,11-7-101 1,15-12-2-16,0-10-38 16,18-4-9-1</inkml:trace>
  <inkml:trace contextRef="#ctx0" brushRef="#br0" timeOffset="160448.7239">6359 4218 193 0,'0'-8'137'16,"0"1"-7"-16,0 0-105 15,0-4 1 1,0 7-26-16,0 4 0 0,0 0 0 31,0 33 0-31,0 11 0 16,4 27 0-16,6 10 0 15,2 7 0 1,-1-7 0-16,4-7 0 16,-8-18 0-1,0-16 0-15,-7-17 0 16,4-8 0-1,-4-12-5-15,0-3 2 16,0 0-126-16,0-7-4 16,-11-20-12-1</inkml:trace>
  <inkml:trace contextRef="#ctx0" brushRef="#br0" timeOffset="161212.7319">6248 4591 193 0,'0'0'137'0,"0"0"-7"15,-4 0-105-15,4 0 1 16,0 0-26 0,0 0 0-16,0 0 0 15,0 0 0 1,0 0 0-16,0 0 0 15,0 0 0 1,0 0 0-16,0 0 0 16,0 0 0-1,0 0 0-15,0 0 0 16,-4 0 0-1,1 0 0-15,-1-4 0 16,-4-7 0-16,1 0 0 16,0 4 0-1,-4-1 0 1,3-3 0-16,1 0 0 15,3 3 0-15,0 4 0 32,0 4 0-32,1 0 0 0,3 0 0 15,0 0 0 1,0 0 0-16,0 0 0 15,0 19 0-15,7 7 0 32,12 4 0-32,7 0 0 0,0 2 0 15,-4 2 0 1,-4-12 0-16,1-3 0 15,-11-5 0 1,2-4 0 0,2-1 0-16,-9 2 0 15,1-4 0-15,0 1 0 16,0-1 0-16,-1 0 0 15,-3-3 0 1,0-4 0 0,0 0 0-16,0 0 0 15,4 0 0-15,0 0 0 31,14-11 0-31,5-15 0 0,2-7 0 32,5-8 0-32,-8-7 0 0,4 4 0 31,-11 3 0-31,-8 15-130 0,4 1-4 15,4 10-13 1</inkml:trace>
  <inkml:trace contextRef="#ctx0" brushRef="#br0" timeOffset="161744.7374">6921 4141 194 0,'0'-4'137'16,"-3"0"-7"-16,0 0-106 0,-5 4 2 31,-3 0-26-31,0 0 0 15,-4 4 0-15,0 14 0 16,8 9 0 0,7 9 0-16,0-2 0 15,15 2 0 1,7-2 0-16,0-4 0 0,-4-5 0 31,-6-7 0-31,-1-6 0 16,-7-9 0-16,3 1 0 15,0-4 0 1,0 0-130-1,8-4-4-15,-3-29-13 16</inkml:trace>
  <inkml:trace contextRef="#ctx0" brushRef="#br0" timeOffset="161914.7391">6796 3915 247 0,'0'-4'134'16,"0"-6"-4"0,0 2-130-16,0 4 0 0,0 2-72 31,0-3-1-31,4 5-61 15,14 0-14-15,1 5 81 16</inkml:trace>
  <inkml:trace contextRef="#ctx0" brushRef="#br0" timeOffset="162406.7442">7225 4255 141 0,'4'0'124'15,"0"-3"-9"1,7-1-67-16,-3-4-1 15,3-3-30-15,-4 4 2 16,-4 3-19 0,-3 0 0-16,0 4 0 15,0 0 0 1,-7 0 0-16,-11 11 0 15,-5 12 0 1,5 3 0-16,3 3 0 16,11-3 0-1,4-4 0-15,19-4 0 16,18-6 0-1,11-9 0-15,8-3-6 16,3 0 2-16,-3-7-125 31,2-12-4-31,-6 1-11 0</inkml:trace>
  <inkml:trace contextRef="#ctx0" brushRef="#br0" timeOffset="164836.7694">1877 4070 74 0,'-3'-7'104'0,"-1"-1"-5"0,-3-6-35 31,7-1 0-31,-4 5-25 0,4-2 0 15,0 5-26 1,0 3 2 0,0 4-15-16,0 0 0 15,0 19 0 1,0 24 0-16,4 21 0 0,-4 16 0 15,0 5 0 1,0 0 0-16,0-15 0 16,0-14 0-1,0-19 0 1,0-15 0-16,0-11 0 15,0-11 0 1,0 0-82-16,0 0 0 0,0 0-54 31,0-7-13-31,-8-16 92 16</inkml:trace>
  <inkml:trace contextRef="#ctx0" brushRef="#br0" timeOffset="165298.7742">1670 4421 146 0,'0'0'120'15,"0"0"-9"1,0 0-73-16,0 0 0 0,0 0-18 31,0 0 1-31,0 7-13 16,0-3 1-16,0 3-9 15,0 1 0 1,7 3 0-16,4 8 0 0,4 6 0 31,4 5 0-31,-1 3 0 16,1 0 0-16,3 0 0 15,-3 4 0 1,-1-11 0-16,-3-3 0 15,-4-9 0 1,-7-7 0 0,3-7 0-16,1-7 0 15,13-26 0 1,13-19 0-16,-8 0 0 15,0 8 0-15,-12 6-3 16,-2 6 2 0,-1 10-128-16,-7 0-4 15,0-8-14 1</inkml:trace>
  <inkml:trace contextRef="#ctx0" brushRef="#br0" timeOffset="166172.7833">1151 3605 80 0,'0'0'93'0,"-3"0"-4"15,-9-3-41 1,5 3 0-1,0 0-16-15,7 0-2 0,-4 0-21 16,4 0 1 0,0 0 0-16,0 11 0 15,0 7 5 1,0 8 1-1,0 0-8-15,15 0 1 16,3-4-8 0,5 0 2-1,-5-7-3-15,-3-5 0 0,7 2 0 16,-7-5 0-1,0 1-6-15,3-8 2 16,1 0-86 0,0 0-2-1,-5-23-42-15,-14-13-12 0,0-12 107 31</inkml:trace>
  <inkml:trace contextRef="#ctx0" brushRef="#br0" timeOffset="166342.785">1036 3380 197 0,'-7'-7'130'15,"-4"-4"-7"-15,-4 0-107 0,4 0 1 16,7 0-71 0,4 7-1-16,0 4-73 15,0 0-10 1,0 4 57-1</inkml:trace>
  <inkml:trace contextRef="#ctx0" brushRef="#br0" timeOffset="166774.7895">1303 3513 177 0,'0'-3'130'16,"0"3"-7"-16,0 0-100 15,4 0 1-15,0 0-16 16,7 21 0-1,3 9 0-15,5 7 2 16,0 4-10 0,-5 3 0-1,1-11 0-15,-3-10 0 16,-5-5 0-16,-3-11 0 15,-1-3-23-15,1-4 2 16,-4 0-109 0,0 0-6-1,0-22 10-15</inkml:trace>
  <inkml:trace contextRef="#ctx0" brushRef="#br0" timeOffset="167516.7971">1248 3542 35 0,'-4'0'92'15,"0"0"-3"1,4 0-21-16,0 0-3 16,0 0-29-1,0 0-1-15,-7-4-17 16,3-3-1-16,4-6-5 15,4-3 0 1,22-2-1-16,7-8 1 16,1 8-8-1,-1-2 1-15,-4 11-5 16,1 5 0-1,0 4 0-15,-8 4 0 16,-4 14 0 0,-3-1 0-16,-3 2 0 15,-12 3 0 1,0-7 0-16,0 1 0 15,-12-3 0-15,-7-2 0 16,-2 1 0 0,-9-5 0-16,8-3 0 15,-1-4 0 1,9 0 0-16,7 0 0 15,-1 0 0 1,4 0 0-16,4 0 0 16,0 4 0-1,0 3 0-15,12 12 0 16,9-1 0-16,17 0 0 15,20 4 0 1,9-7 0-16,0-4 0 16,-8-4 0-1,-10-3-106-15,-8-4-1 16,-8 0-35-1,-15-22-9 1</inkml:trace>
  <inkml:trace contextRef="#ctx0" brushRef="#br0" timeOffset="177322.9002">17089 7451 13 0,'0'-7'74'16,"4"-1"0"-1,-1-11 4-15,0 1-4 16,5-4-9-16,-4 4 0 16,-1 3-34-1,-3 4 0-15,0 3-29 16,0 8 2-1,0 0-4-15,-3 26 0 16,-5 11 0 0,4 8 0-16,4-1 0 15,0 1 0 1,15-5 0-16,8-3 0 15,6-8 0 1,4-10 0-16,1-13-12 16,-1-6 1-1,-3-10-119-15,-12-31-4 16,-10-29-2-16</inkml:trace>
  <inkml:trace contextRef="#ctx0" brushRef="#br0" timeOffset="177462.9016">17107 7027 247 0,'-4'-4'134'0,"-3"0"-4"16,4-7-130-1,-1 3 0-15,4-2-32 16,0 3 2-16,0 7-101 16,0 0-7-1,7 11 22-15</inkml:trace>
  <inkml:trace contextRef="#ctx0" brushRef="#br0" timeOffset="177894.9061">17637 7528 150 0,'0'-3'136'16,"4"-4"-10"-1,-1-1-83-15,-3 1 0 16,-7 7-37-16,-19 4 1 16,-4 21-7-1,0 12 0-15,16 11 0 16,14-3 0-1,0-5 0-15,18-10 0 16,26-9 0 0,1-10 0-1,0-7-51-15,-5-4 1 16,-7 0-82-16,-10 0-11 15,-9-7 50-15</inkml:trace>
  <inkml:trace contextRef="#ctx0" brushRef="#br0" timeOffset="178456.9119">18055 7263 134 0,'-7'0'131'16,"3"0"-10"-16,-3 4-71 16,7 3 0-1,0 1-38-15,25-2 1 0,27-2-13 16,8-4 0-1,3 4 0 1,-8-4 0-16,-6 3 0 16,-12-3 0-1,-16 0 0-15,-9 0 0 0,-5 0-23 31,-3 0 1-31,-4 0-108 16,0 0-6-16,0-3 11 16</inkml:trace>
  <inkml:trace contextRef="#ctx0" brushRef="#br0" timeOffset="178718.9147">18085 7403 154 0,'-7'0'120'15,"3"4"-7"-15,4 2-72 16,25 3 1 0,38-6-22-16,23-3 1 15,7 0-21 1,-8 0 0-16,-22-3 0 15,-15 3 0 1,-23 0-59-16,-13 0 2 16,-12 3-76-1,0 5-12-15,-4-8 60 16</inkml:trace>
  <inkml:trace contextRef="#ctx0" brushRef="#br0" timeOffset="179570.9234">19199 7104 169 0,'12'-15'123'15,"10"-4"-7"-15,0 1-83 16,-11 0 0-16,-7 7-18 15,-4 3 1 1,-15 8-14-16,-18 0 2 16,-8 8-4-1,-18 17 0 1,-8 24 0-16,1 6 0 15,6 12 0 1,16 10 0-16,14-7 0 0,30-3 0 16,48-23 0-1,30-11 0 1,26-15 0-16,7-10 0 15,-8-2 0 1,-17-2 0 0,-20-4-130-16,-25 0-4 0,-19-10-13 31</inkml:trace>
  <inkml:trace contextRef="#ctx0" brushRef="#br0" timeOffset="180464.9327">20347 6654 129 0,'8'-11'123'0,"11"-4"-10"0,-1-7-61 31,-7 0-1-31,-3 4-32 16,-8-1 0-16,0 1-17 15,-22 3 1 1,-12 7-3-16,-3 5 0 0,-11 3 0 31,0 7 0-31,0 15 0 16,0 8 0-16,11 7 0 15,14 3 0 1,12 0 0-1,11 1 0-15,26-7 0 16,26-9 0-16,14-17 0 16,16-8 0-1,-4-8 0-15,-4-25 0 16,-18-8 0-1,-19-14 0-15,-19-11 0 16,-18-8 0 0,-4-11 0-16,-33 4 0 15,-15 0 0 1,-7 17 0-16,4 21 0 15,7 9 0 1,10 23 0-16,20 11 0 16,11 4 0-1,7 33 0-15,11 14 0 16,26 16 0-16,11 18 0 15,4-1 0 1,7 9 0-16,-14-8 0 16,-9-23 0-1,-13-13 0-15,-9-20-103 16,-2-11-2-1,-9-18-36-15,-3-14-10 16</inkml:trace>
  <inkml:trace contextRef="#ctx0" brushRef="#br0" timeOffset="180963.9385">20651 6211 190 0,'4'-8'138'15,"4"2"-8"-15,-1-6-104 0,4 5 1 16,-3 3-27 0,-1 4 0-16,0 0 0 15,4 11 0 1,1 15 0-1,2 7 0-15,1 0 0 16,0 22 0-16,4-2 0 16,-5 1 0-1,9 13 0-15,-9-15 0 16,-3-4 0-1,1 0 0-15,-1-11 0 16,-4-4 0-16,1-11 0 16,-5-7 0-1,4-11 0-15,5-4 0 16,3-37 0-1,10-26 0-15,9-34 0 16,-1-9 0-16,-4-9 0 31,-6 8 0-31,-8 30 0 0,-11 14 0 31,-4 26-28-31,0 23 2 0,0 14-104 16,0 19-8 0,-8 20 18-1</inkml:trace>
  <inkml:trace contextRef="#ctx0" brushRef="#br0" timeOffset="181335.9424">21307 6635 190 0,'0'-3'138'16,"-8"-1"-8"-1,-6 4-104-15,-8 0 1 16,-8 4-27-1,11 18 0-15,8 7 0 0,11 1 0 16,37 0 0 0,11-5 0-1,11-10 0-15,1-8 0 16,-12-3-130-1,-11 0-4-15,-15-4-13 0</inkml:trace>
  <inkml:trace contextRef="#ctx0" brushRef="#br0" timeOffset="181887.9481">20159 7082 136 0,'-29'0'133'16,"-12"0"-9"-1,-8 0-75-15,5 0 0 16,11 0-40 0,25 7 2-16,16-3-11 15,69-4 0 1,53 0 0-16,63 0 0 15,58-8 0 1,24-3 0-16,-9 4 0 16,-51 0 0-1,-45 3 0-15,-66 0 0 16,-52 4-67-16,-49 0 1 15,-17 0-68 1,-45 4-13-16,-20 18 73 16</inkml:trace>
  <inkml:trace contextRef="#ctx0" brushRef="#br0" timeOffset="182620.9557">20433 7632 195 0,'0'-8'137'0,"-7"1"-7"16,-8-8-106-1,-11 4 1 1,-19 4-25-16,-6 7 0 15,-8 0 0 1,3 25 0-16,0 13 0 16,19 6 0-16,15 12 0 31,22-12 0-31,4 0 0 0,40-11 0 15,19-11 0 1,7-22 0-16,4-3 0 16,-3-35 0-16,-9-17 0 31,-17-7 0-31,-15-17 0 0,-22 3 0 15,-8-9 0 1,-19 6 0-16,-11 10 0 16,0 17 0-1,1 23 0 1,3 14 0-16,-4 15 0 0,19 15 0 31,11 28 0-31,0 17 0 0,26 14 0 16,-4-4 0-1,5 4 0 1,2-11 0-16,-3-12 0 15,3-10 0 1,-3-16 0-16,4-7 0 0,-1-18-130 31,2 0-4-31,-6-25-13 16</inkml:trace>
  <inkml:trace contextRef="#ctx0" brushRef="#br0" timeOffset="182922.9589">20840 7267 247 0,'11'0'134'0,"4"0"-4"0,4 21-130 15,-12 16 0 1,-7 11 0-16,-3 27 0 16,-12 2 0-1,-8 7 0 1,9-6 0-16,14-8 0 0,0-18 0 31,14-12 0-31,24-5 0 0,6-22 0 16,8-5 0-1,3-8 0 1,-3 0 0-16,-7 0 0 15,-4-12-49 1,-23-6 2-16,-7-4-85 0,-11-4-10 31,0-10 45-31</inkml:trace>
  <inkml:trace contextRef="#ctx0" brushRef="#br0" timeOffset="183102.9607">20733 7539 216 0,'0'-3'135'16,"14"-1"-5"-16,24 0-116 15,36 1 2-15,22-8-16 16,4-4 0 0,0 4-96-16,-33 3-2 15,-26 5-41 1,-26 3-12-16</inkml:trace>
  <inkml:trace contextRef="#ctx0" brushRef="#br0" timeOffset="191873.0898">12703 8876 70 0,'-7'-4'87'0,"3"0"14"16,1-11-7-1,-5 4-37-15,4-4-2 16,4 8-32 0,-3 3 1-16,3 4-24 0,0 0 0 15,-4 0 0 1,4 0 0-1,0 0 0-15,0 11 0 16,11 15 0 0,0 0 0-1,4 15 0-15,0 3 0 16,0 0 0-16,7 1 0 15,-7 0 0-15,0 2 0 16,3-3 0 0,-3-6 0-1,-4-5 0-15,-3-4 0 16,-1-11 0-1,4 1 0-15,-4-5 0 16,1 1 0 0,-1-4 0-16,-3-3 0 15,0-5 0-15,-4 1 0 16,0 0 0-1,0-4 0-15,0 0 0 16,0 0 0 0,0 0 0-16,3 0 0 15,1 0 0 1,-4 0 0-16,0 0 0 15,0 0 0 1,0 0 0-16,0 0 0 16,0 0 0-16,7-15 0 15,0-18 0 1,5-23 0-16,3-14 0 15,0-11 0 1,7-11 0-16,-4-4 0 16,-7 16 0-1,0 9 0-15,0 19 0 16,-11 19 0-1,0 11 0-15,0 7 0 16,0 15-54 0,4 0 1-16,0 26-80 15,-4 8-10-15,0 13 53 16</inkml:trace>
  <inkml:trace contextRef="#ctx0" brushRef="#br0" timeOffset="192405.0953">13159 9171 128 0,'0'-7'136'0,"0"-1"-11"16,0-3-73-1,0 3 1 1,0 5-45-16,0 3 1 16,3 0-9-16,-3 0 0 15,12 22 0-15,-9 15 0 16,9 7 0 15,-9 4 0-31,-3 1 0 0,4-9 0 16,-4-7 0-1,0 4 0-15,0-12 0 16,0-7 0-16,0-6 0 31,4-8 0-31,3-4-130 0,-4 0-4 16,-3-4-13-1</inkml:trace>
  <inkml:trace contextRef="#ctx0" brushRef="#br0" timeOffset="193197.1034">13155 9215 58 0,'0'-4'79'16,"-3"1"-3"-1,-1-1-36 1,-7 0-1-16,-1 0-2 15,1 4-1 1,4 0 0-16,7-3-1 0,0 3-10 16,0-4 0-1,0 0-15 1,0-3 1-16,7 0-10 15,12 0 2 1,3-8-3-16,8 7 0 0,3 1 0 31,-3 3 0-31,3 4 0 0,-7 0 0 16,0 0 0-1,-4 11 0 1,4 12 0-16,-7-5 0 16,-16 4 0-1,-3 1 0-15,-7-2 0 0,-8-3 0 16,-7 1 0-1,4-4 0 1,-9-8 0-16,2-3 0 16,-2-4 0-1,2 0 0 1,6 0 0-16,8 0 0 15,4 0 0 1,7 0 0-16,0 0 0 0,0 0 0 16,3 4 0-1,16 15 0 1,14 2 0-16,-3 9 0 15,-1-8 0 1,1 4 0-16,7 0 0 16,-4-8 0-1,5-4 0-15,-5 1 0 16,-11-3 0-16,-4-5 0 15,-6-3-60 1,-1-4 2-16,3 0-76 16,13 0-10-1,-9-15 60-15</inkml:trace>
  <inkml:trace contextRef="#ctx0" brushRef="#br0" timeOffset="195980.1324">13774 8924 118 0,'0'-8'101'15,"0"-3"-8"-15,0-8-44 16,0 5 2 0,3-5-11-16,1 5 1 15,0 2-33 1,-4 1 2-1,0 8-10-15,0 3 0 16,-11 11 0-16,-1 18 0 31,-2 8 0-31,-16 23 0 0,15 6 0 16,1 4 0-1,6 4 0-15,8-7 0 16,26-5 0 0,11-14 0-16,4-11 0 15,3-15 0-15,-3 0 0 31,-1-11 0-31,-13 0 0 0,-20-7 0 16,-7-4 0 0,0 0 0-16,-3 0 0 15,-1 0 0 1,-4-4-29-1,1-15 2-15,3 2-103 0,4-2-8 16,0-8 19 0</inkml:trace>
  <inkml:trace contextRef="#ctx0" brushRef="#br0" timeOffset="196452.1373">14129 8897 247 0,'0'-11'112'16,"0"1"-3"-1,0-4-109-15,8-2 0 0,3 9 21 16,-7 7 1 0,-1 0-22-1,-3 25 0-15,-11 20 0 16,-11 17 0-1,-11 1 0-15,14 3 0 0,11-6 0 32,4-12 0-32,4-11 0 0,23-4 0 15,6-11 0 1,16-7 0-1,3 0 0-15,-7-8 0 16,-4-4 0 0,-15 1 0-1,-7 0 0-15,-4-4 0 0,-3 0-26 16,-8 0 2-1,0 0-106-15,0-4-7 16,-19-14 14 0</inkml:trace>
  <inkml:trace contextRef="#ctx0" brushRef="#br0" timeOffset="196824.1412">13962 9053 137 0,'0'0'140'15,"-10"0"-12"-15,2 0-80 16,8-4 1 0,0 4-45-16,18-4 1 15,23 4-5 1,8 0 0-16,9 0 0 15,9 0 0 1,-11 4 0-16,-12 3 0 16,-11-3-44-1,-14 0 2-15,0-4-90 16,-12 0-9-1,-7 0 39-15</inkml:trace>
  <inkml:trace contextRef="#ctx0" brushRef="#br0" timeOffset="197174.1447">14433 8820 247 0,'-4'-7'116'16,"1"0"-4"-16,-1-4-112 15,4 3 0 1,0 4 17-16,7 4 2 15,26 8-19 1,15 25 0-16,4 19 0 16,-14 22 0-1,-16 7 0-15,-22 6 0 16,0-5 0-16,-29-1 0 15,-5-22 0 1,4-14 0-16,8-16-123 16,11-3-3-1,8-22-20-15</inkml:trace>
  <inkml:trace contextRef="#ctx0" brushRef="#br0" timeOffset="197878.1521">14937 9067 144 0,'-8'0'142'16,"1"0"-11"-16,-1 0-86 16,8 0 1-1,4 0-45 1,26 0 1-16,15 0-2 15,6 0 0 1,8 0 0-16,-3 0 0 0,-1 0 0 31,-10 12 0-31,-1-5 0 16,-6-3 0-16,-13-4-7 15,-17 0 2 1,-1 0-73-16,1 0-2 0,-4 0-51 31,-1 0-12-31,-3 0 83 0</inkml:trace>
  <inkml:trace contextRef="#ctx0" brushRef="#br0" timeOffset="198128.1546">14977 9266 169 0,'0'0'139'0,"0"4"-8"16,0 0-96-1,23 0 2 1,10-4-37-16,30 0 0 15,7 0 0 1,1 0 0-16,-5 0-28 16,-10 0 2-1,-12 0-104-15,-18 0-8 16,0 0 18-16</inkml:trace>
  <inkml:trace contextRef="#ctx0" brushRef="#br0" timeOffset="200056.1746">15877 8993 91 0,'4'-4'122'0,"11"-3"-9"16,-8 0-44-1,0 0-1-15,-7 3-45 16,0 0 2-16,-3 4-25 16,-4 0 0-16,3 8 0 15,1 13 0 1,-9 17 0-1,8 10 0-15,8-5 0 16,4 3 0 0,13-6 0-16,10-7 0 15,-10-10 0 1,13-9 0-16,-8-7 0 15,-11-7 0-15,7 0-46 16,-11-7 1 0,-4-26-87-16,-7-23-9 15,0-17 42 1</inkml:trace>
  <inkml:trace contextRef="#ctx0" brushRef="#br0" timeOffset="200206.1761">15948 8702 247 0,'-19'-7'129'15,"-3"-4"-6"-15,4-4-123 16,10 3 0-16,8 6-38 15,0 2-1 1,0 4-93-16,4 0-9 16,4 7 41-1</inkml:trace>
  <inkml:trace contextRef="#ctx0" brushRef="#br0" timeOffset="201033.185">16266 9171 193 0,'0'-7'137'31,"0"-1"-7"-31,0-7-105 0,0 15 1 16,0 0-26 0,0 8 0-16,0 28 0 15,0 8 0 1,4 5 0-1,-4 3 0-15,0-8 0 16,0 0 0-16,0-18 0 16,4-7 0-16,-4-15-12 15,3-4 2 1,5-4-120-1,0-19-4-15,-1-10-3 16</inkml:trace>
  <inkml:trace contextRef="#ctx0" brushRef="#br0" timeOffset="201555.1904">16255 9211 93 0,'-4'0'110'32,"-3"0"-7"-32,0 0-48 15,-8 0 1-15,7-7-23 16,4 3 0-1,4-3-20-15,4-1 2 0,15 1-15 32,10 4 0-32,12-1 0 15,4 4 0-15,0 0 0 16,-5 0 0-1,-14 4 0-15,-15 6 0 16,-7 5 0 0,-4 8 0-1,-15-9 0-15,-11-3 0 0,-11-7 0 16,15 0 0-1,3-4 0-15,8 4 0 16,8-1 0 0,3 12 0-1,3 0 0-15,23 3 0 16,7 5 0-1,5-2 0-15,-13-2 0 0,-2-1 0 32,-2 4-44-32,-2-7 1 15,0-8-89-15,-8-7-9 16,4 0 40-1</inkml:trace>
  <inkml:trace contextRef="#ctx0" brushRef="#br0" timeOffset="201967.1947">16877 8824 165 0,'0'0'123'15,"-18"0"-8"1,-4 0-79 0,-5 15 1-16,2 22-20 15,2 29 1-15,12 0-18 16,11 5 0-1,11-16 0-15,23-4 0 16,3-13 0 0,-4-16 0-16,-3-7 0 15,-8-9 0 1,-7-2-130-16,-4-4-4 15,-7 0-13 1</inkml:trace>
  <inkml:trace contextRef="#ctx0" brushRef="#br0" timeOffset="202322.2005">17144 8772 227 0,'0'-4'133'0,"0"1"-3"15,0 3-120 1,0 18 1-16,-15 23-11 16,0 11 0-1,-3 18 0-15,3-4 0 16,4-7 0-1,7-12 0-15,4-9 0 16,0-12 0 0,19-12 0-16,7 1 0 15,4-7 0 1,-1-8 0-16,-3 0 0 15,0 0 0 1,-7-4-5-16,-5 0 1 16,-3-7-125-1,-3 0-4-15,-8 0-11 16</inkml:trace>
  <inkml:trace contextRef="#ctx0" brushRef="#br0" timeOffset="202542.2027">16955 8987 214 0,'0'0'135'16,"11"0"-5"-16,26 0-115 15,11-5 2 1,8-2-17-16,-1 0 0 15,-10-1-101-15,-4 8-1 16,-15 0-39 0,-11-10-9-16</inkml:trace>
  <inkml:trace contextRef="#ctx0" brushRef="#br0" timeOffset="202834.2058">17522 8717 247 0,'0'0'111'16,"0"0"-3"-1,0 0-108-15,19 0 0 16,6 32 22-1,12 10 1-15,-7 9-23 16,-19 12 0-16,-11 3 0 31,0-3 0-31,-22 1-14 0,-4-21 1 16,4-9-117-1,-1-16-4-15,20-18-1 16</inkml:trace>
  <inkml:trace contextRef="#ctx0" brushRef="#br0" timeOffset="203294.2104">18255 8717 247 0,'4'0'134'16,"3"0"-4"-1,-3 0-130-15,0 22 0 16,-4 19 0 0,0 21 0-1,4 20 0-15,-16 2 0 16,-3 1 0-1,5-14 0-15,2-16 0 0,4-14 0 16,4-16 0 0,0-10 0-1,0-15-20-15,8-7 1 16,6-26-111-1,1-19-6 1,0-19 8-16</inkml:trace>
  <inkml:trace contextRef="#ctx0" brushRef="#br0" timeOffset="203796.2156">18051 8780 143 0,'-3'0'142'0,"-4"-8"-10"31,3-3-86-31,4-1 2 0,7 2-48 16,27-5 0 0,10 8 0-1,26 7 0-15,4 0 0 16,11 0 0-1,-14 4 0-15,-15 22 0 0,-16-1 0 32,-21 5 0-32,-12 3 0 15,-7 0 0-15,-26-11 0 16,-11 4 0-1,-3-11 0 1,-9-8 0-16,-2-3 0 16,6-4 0-1,8 4 0-15,22 3 0 0,15 8 0 16,34 4 0-1,29 6 0 1,14 8 0-16,1 1 0 16,7-5 0-1,-19-3 0-15,-10-4 0 0,-4-3 0 31,0 6 0-31,-8-6-105 16,-3-1-1-16,-4-7-36 16,0-11-9-1</inkml:trace>
  <inkml:trace contextRef="#ctx0" brushRef="#br0" timeOffset="204892.2271">21611 8776 135 0,'0'-8'131'16,"0"1"-10"-1,-8-5-72-15,8 2 1 16,-4-5-38-1,4 4 1-15,0 0-13 16,0 4 0 0,0 3 0-16,0 4 0 15,0 0 0 1,0 15 0-16,0 8 0 15,8 13 0 1,3 15 0-16,4 1 0 16,3 4 0-16,1-1 0 31,-1-7 0-31,1-4 0 0,-4-7 0 15,-7-4 0 1,6-3 0-16,-11-12 0 16,1-7 0-1,0-7 0 1,-4 0 0-16,0-1 0 0,0-3 0 31,0 0 0-31,0 0 0 0,4 0 0 16,0 0 0-1,7-15 0 1,3-17 0-16,16-20 0 15,-4-19 0 1,8-17 0-16,-9-3 0 0,-2-6 0 16,-9 23 0-1,-10 11 0 1,-4 22 0-16,0 20 0 15,0 10 0 1,0 11 0-16,0 0-130 16,0 14-4-16,0 12-13 31</inkml:trace>
  <inkml:trace contextRef="#ctx0" brushRef="#br0" timeOffset="205292.2311">22081 8876 240 0,'4'0'133'16,"14"-4"-4"-16,9-4-125 15,13-3 1 1,8 0-5-16,12 0 0 0,-1 4 0 15,-8 3 0 1,-9 4 0 0,-21 0 0-16,-2 0-112 15,-19 7-3 1,0 5-28-16</inkml:trace>
  <inkml:trace contextRef="#ctx0" brushRef="#br0" timeOffset="205514.2335">22103 9071 247 0,'0'4'134'16,"23"-4"-4"-1,17 4-130-15,16-4 0 16,10 0 0-1,-7 0 0-15,-10-8-29 16,-12 4 1 0,-7 4-102-16,-12 0-8 15,-3-3 20 1</inkml:trace>
  <inkml:trace contextRef="#ctx0" brushRef="#br0" timeOffset="206378.2425">22826 8853 133 0,'4'-7'140'16,"3"0"-10"-1,-4-1-80-15,1 4 1 0,0 4-48 32,-4 4 1-32,3 18-4 0,5 1 0 15,-1 2 0 1,1-2 0-1,-4-1 0-15,-1 0 0 16,1-8-105 0,-4-7-2-1,0-7-35-15,0-14-9 0</inkml:trace>
  <inkml:trace contextRef="#ctx0" brushRef="#br0" timeOffset="206518.2439">22851 8647 206 0,'0'-7'109'15,"0"-5"-5"-15,8 2-216 31,3 2-7-31,-3 4 0 0</inkml:trace>
  <inkml:trace contextRef="#ctx0" brushRef="#br0" timeOffset="206880.2477">23092 8651 210 0,'0'0'135'16,"4"0"-5"0,-4 10-113-1,0 20 2-15,3 8-19 16,5 13 0-1,0 8 0-15,-5-12 0 0,-3 5 0 16,0-11 0 0,0-19 0-1,0-11 0-15,-3-11-93 16,-9 0-1-1,5-23-45-15,3-13-11 16</inkml:trace>
  <inkml:trace contextRef="#ctx0" brushRef="#br0" timeOffset="207342.2525">23078 8691 154 0,'0'-4'134'0,"0"-3"-8"15,10-4-85 1,9-1 1-16,11 2-36 16,3-1 2-1,8-1-8-15,11 12 0 16,-4 0 0-1,-8 0 0-15,-10 16 0 16,-12 1 0-16,-10 6 0 16,-8 3 0-1,-29-8 0-15,-5 5 0 16,-14-9 0-1,0-7 0-15,7-3 0 16,12 0 0 0,10 0 0-16,19 3 0 15,0 8 0 1,26 3 0-16,7 4 0 15,23 4 0-15,-4-11 0 16,-8 11 0 0,-7-8 0-16,-11 1 0 15,-8-1-130 1,-3-7-4-16,-7-4-13 15</inkml:trace>
  <inkml:trace contextRef="#ctx0" brushRef="#br0" timeOffset="207782.2569">23588 8373 169 0,'-3'-3'124'0,"-1"-1"-7"31,4 0-82-31,4 4 0 0,26 8-20 16,21 25 1-1,9 19-16-15,-1 14 0 16,-14 8 0-16,-31 11 0 31,-14-4-20-31,-37 4 2 0,-22-7-112 31,-38-5-6-31,-14-10 7 0</inkml:trace>
  <inkml:trace contextRef="#ctx0" brushRef="#br0" timeOffset="208124.2605">21126 8742 184 0,'-4'0'131'0,"-11"7"-6"15,-7 31-97 1,3 25 1-16,23 22-23 0,15 14 2 31,43-3-36-31,42-3 1 0,26-27-103 16,18-21-8-1,11-35 19 1</inkml:trace>
  <inkml:trace contextRef="#ctx0" brushRef="#br0" timeOffset="214735.3294">21470 9879 14 0,'0'0'0'0,"-4"0"0"16</inkml:trace>
  <inkml:trace contextRef="#ctx0" brushRef="#br0" timeOffset="215167.3339">21470 9879 116 0,'-19'-62'119'16,"19"54"-8"0,-4-3-54-16,-13 3-2 15,-6 5-32 1,1 3 0-16,3 11-20 15,4 15 1 1,8 18-4-16,7 1 0 16,11-1 0-1,22-11 0-15,12-14 0 16,7-16 0-16,3-3 0 15,-10-14 0 1,-12-12 0-16,-21-4 0 16,-12-7 0-1,-16 4 0-15,-28 3 0 16,-15 1 0-1,7 14 0-15,0 7 0 16,11 8 0 0,12 0 0-16,14 12 0 15,15 10 0-15,0 11-76 16,22-3-1-1,12-8-58-15,6-7-13 16,5-15 85 0</inkml:trace>
  <inkml:trace contextRef="#ctx0" brushRef="#br0" timeOffset="215699.3394">21744 9595 144 0,'0'-3'124'16,"0"-5"-8"0,3 4-72-16,1 4 0 15,0 0-27-15,4 0 0 16,-1 34-15-16,1 6 1 15,2 12-3 1,-2 7 0 0,-5 8 0-16,1-9 0 15,-4-6 0 1,0-15 0-16,0-15 0 15,4-11 0-15,3-11 0 32,1 0 0-32,3-29 0 0,7-8 0 15,5-4 0 1,2 8 0-16,2 7 0 15,-2 4 0 1,5 18 0 0,-8 4 0-16,-3 18 0 0,-1 12 0 15,-7 3 0 1,-3 8 0-16,-4-11 0 15,-1-4 0 1,1-8 0 0,0-11 0-16,3-7-39 15,0-4 1-15,1-21-93 16,7-12-9-16,4-4 33 15</inkml:trace>
  <inkml:trace contextRef="#ctx0" brushRef="#br0" timeOffset="216291.3455">22226 9780 161 0,'4'-4'140'15,"6"0"-9"1,-3 4-92-1,5 0 1-15,3 12-40 0,-1 13 0 32,-3 4 0-32,-7 1 0 0,-4 3 0 15,0 1 0 1,0-8 0-1,4-4 0-15,0-11 0 16,-1-11 0 0,-3 0 0-16,4-4 0 0,0-19 0 31,7-5 0-31,7-10 0 0,9 2 0 15,6 6 0 1,0 4 0 0,8 7 0-16,-12 13 0 15,1 6 0 1,-4 0 0-16,-8 6 0 0,-7 17 0 15,-3 10 0 1,-8 4 0 0,0 8 0-16,-15-12 0 15,4-8 0 1,4-6 0-1,3-15 0-15,4-4 0 16,0 0 0 0,11-23 0-16,7-14 0 0,9-7 0 15,2 7 0 1,4 4 0-1,1 7 0-15,-8 22 0 16,0 4 0 0,-12 8 0-16,-3 25 0 15,8 0 0 1,7 1 0-16,4-5 0 15,18-8 0 1,8-1 0-16,3-9 0 16,-4-4 0-16,-3-7-130 15,-8 0-4 1,-6-15-13-16</inkml:trace>
  <inkml:trace contextRef="#ctx0" brushRef="#br0" timeOffset="219917.3841">11474 10477 152 0,'0'0'116'16,"0"-4"-9"-1,0 1-69 1,0 3 0-16,7 11-14 15,12 30 1-15,-1 13-20 32,-3 17 1-32,-4 6-6 0,-7-3 0 15,-4-7 0 1,0-15 0-16,-11-12 0 15,3-14 0 1,4-15-10 0,1-7 1-16,3-4-121 15,0-19-3 1,0-19-6-16</inkml:trace>
  <inkml:trace contextRef="#ctx0" brushRef="#br0" timeOffset="220187.3868">11759 10632 247 0,'15'-7'111'15,"-4"0"-4"1,-4 3-113-16,-7 4 0 15,-15 11 28 1,-29 22 0-16,-4 7-16 0,-4-2 2 16,11-5-8-1,15-4 0 1,12-6 0-16,14 3 0 15,22-8 0 1,22 0 0 0,8-3 0-16,7-8 0 0,-3 5 0 31,-12-1 0-31,-7-1-111 0,-3-7-2 15,-9-3-30 1</inkml:trace>
  <inkml:trace contextRef="#ctx0" brushRef="#br0" timeOffset="220429.3894">12141 10551 205 0,'-4'0'136'0,"-15"18"-6"15,-14 23-111 1,7 14 2-16,0 8-21 15,15 3 0 1,11-7 0-16,11-14 0 16,15-11 0-1,0-13 0-15,7-13-33 16,-3-8 1-1,-1-4-99-15,-10-21-7 16,-5-13 24 0</inkml:trace>
  <inkml:trace contextRef="#ctx0" brushRef="#br0" timeOffset="220719.3923">12337 10551 195 0,'0'0'137'16,"0"0"-7"-16,4 0-106 15,3 15 1 1,4 22-25-16,-11 14 0 0,0 8 0 31,0 0 0-31,-4-3 0 16,1-16 0-16,3-10 0 15,0-11 0 1,25-4 0-16,12-15 0 15,8 0 0 1,6 0 0-16,1-15-24 16,0 3 1-1,-7 9-107-15,-12-8-7 16,-3-1 14-1</inkml:trace>
  <inkml:trace contextRef="#ctx0" brushRef="#br0" timeOffset="221201.3973">12966 10677 172 0,'-11'3'139'16,"0"0"-8"0,8 6-97-1,3-6 1-15,11-3-35 16,33 0 0-16,-3 0 0 15,-4-3 0 1,-1-6 0-16,-9 3 0 16,-5 6 0-1,-11 0 0-15,-4 0 0 16,1 0 0-1,-4 0 0-15,-1 0 0 16,-3 0 0-16,0 0 0 16,0 0 0-1,0 0 0-15,0 0 0 31,0 0 0-31,4 0 0 0,0 0 0 16,-4 0 0 0,0 0 0-16,0 0-70 15,0 0 0 1,0 0-65-1,0 0-12-15,-11 0 77 0</inkml:trace>
  <inkml:trace contextRef="#ctx0" brushRef="#br0" timeOffset="221443.3999">12914 10832 200 0,'-4'0'136'31,"-3"3"-6"-31,7-3-108 0,0 0 1 16,30 0-23-1,11 0 0-15,3-11 0 16,4 4 0-16,-7-5 0 31,-15 10 0-31,-11 2-68 0,-8 0 0 16,-3 0-66-1,-1-12-13-15,-3 1 75 16</inkml:trace>
  <inkml:trace contextRef="#ctx0" brushRef="#br0" timeOffset="221703.4025">13189 10463 244 0,'0'0'133'0,"14"0"-4"15,16 0-127 1,7 10 1-1,-4 1-3-15,5 12 0 16,-9-1 0 0,-3 7 0-1,-12 8 0-15,-14 11 0 0,0 4 0 16,-25 3 0-1,-12 12-79-15,3-16 0 16,12-17-55 0,19-19-16-1,3-15 89-15</inkml:trace>
  <inkml:trace contextRef="#ctx0" brushRef="#br0" timeOffset="222240.4094">14422 10510 210 0,'-8'8'135'16,"-6"11"-5"-16,3 16-113 15,3 14 2 1,8 4-19-16,0-3 0 16,22-2 0-1,12-11 0-15,6-18 0 16,1-12 0-1,-4-7-98-15,1-7-1 16,-5-34-41-16,-15-25-10 16</inkml:trace>
  <inkml:trace contextRef="#ctx0" brushRef="#br0" timeOffset="222370.4107">14529 10248 247 0,'-7'-14'134'16,"-5"3"-4"0,5-9-130-16,0 3 0 0,7 5-46 15,0 2 1 1,4 6-87-16,14 0-9 15,5 4 42 1</inkml:trace>
  <inkml:trace contextRef="#ctx0" brushRef="#br0" timeOffset="222815.4156">15200 10651 177 0,'0'-8'138'0,"0"1"-7"0,0 7-99 31,0 0 1-31,-23 15-33 0,1 17 0 16,4 9 0-1,10 7 0 1,8-11 0-16,19-3 0 0,26-9 0 31,3-6 0-31,11-12-15 16,-8-3 2-16,-6-4-117 15,-4 0-4 1,-4-19-1-16</inkml:trace>
  <inkml:trace contextRef="#ctx0" brushRef="#br0" timeOffset="223144.4197">15644 10496 209 0,'0'3'135'0,"7"8"-5"15,12-3-112 1,21-4 1-16,20-4-19 15,7 0 0 1,6 0 0-16,-13 0 0 16,-8 0 0-16,-15 0 0 15,-22 0-130 1,-15 0-4-16,0 0-13 15</inkml:trace>
  <inkml:trace contextRef="#ctx0" brushRef="#br0" timeOffset="223314.4214">15703 10747 247 0,'0'0'134'0,"26"0"-4"16,22 0-130-1,12 0 0-15,10 0 0 16,-11-4 0-1,1 0-124-15,-12 4-5 16,-15-3-16 0</inkml:trace>
  <inkml:trace contextRef="#ctx0" brushRef="#br0" timeOffset="223716.4256">16796 10569 247 0,'0'0'134'16,"37"0"-4"0,23 0-130-16,13 0 0 15,20-6 0-15,-8-10 0 16,-15 9-44-1,-18 0 2-15,-11-1-90 16,-15 1-9 0,-4-1 39-16</inkml:trace>
  <inkml:trace contextRef="#ctx0" brushRef="#br0" timeOffset="224007.4295">17637 10219 223 0,'0'0'134'16,"-11"4"-4"-1,-4 21-119-15,3 16 2 0,9 11-13 31,3 3 0-31,7 1 0 0,8-12 0 16,8-3 0 0,2-15 0-1,-2-8 0-15,-1-11 0 0,-4-7-130 31,1-22-4-31,-5-37-13 0</inkml:trace>
  <inkml:trace contextRef="#ctx0" brushRef="#br0" timeOffset="224127.4307">17592 9909 247 0,'0'-4'134'0,"0"0"-4"16,0 1-244 0,15-1-2-1,15 4-28-15</inkml:trace>
  <inkml:trace contextRef="#ctx0" brushRef="#br0" timeOffset="224469.4343">17996 10293 247 0,'3'0'134'0,"1"0"-4"16,0 0-130-1,-4 25 0-15,0 24 0 16,0 2 0-1,0 8 0-15,0 8 0 16,0-12 0 0,-4-7 0-16,0-8-50 15,4-17 2-15,0-23-84 16,0 0-11-1,8-27 48 1</inkml:trace>
  <inkml:trace contextRef="#ctx0" brushRef="#br0" timeOffset="224960.4402">18026 10300 150 0,'-4'0'142'16,"-4"-3"-12"-16,1 3-87 16,3-4 0-1,4 4-42-15,4 0 1 16,22 0-2-1,15 0 0-15,3 4 0 16,12 13 0 0,-1 5 0-16,-22-3 0 15,-17 7 0 1,-16-8 0-16,-12 8 0 15,-21 1 0-15,-11-9 0 16,-4-7 0 0,6-8 0-16,13-3 0 15,7 0 0 1,22 0 0-16,0 23 0 15,14-1 0 1,31 7 0-16,33 5 0 16,7-5 0-1,26-7 0 1,19-3-67-16,21-16 0 15,24-6-67-15,29-41-13 16,25-27 74-16</inkml:trace>
  <inkml:trace contextRef="#ctx0" brushRef="#br0" timeOffset="232984.5298">5748 12094 124 0,'0'-8'105'0,"0"1"-8"16,0-4-65-1,-11 3 2 1,-11 8-12-16,-12 0 0 0,-11 8-9 31,-6 21 0-31,-12 12-1 0,-7 15 0 16,3 6-3-1,15 23 0 1,15-11-6-16,26 4 1 15,11-20-4 1,33-14 0 0,26-11 0-16,23-17 0 0,-5-13 0 31,-10-3 0-31,-4 0-130 0,-18 0-4 15,-8-11-13 1</inkml:trace>
  <inkml:trace contextRef="#ctx0" brushRef="#br0" timeOffset="233846.5386">6744 11773 130 0,'0'-8'112'0,"-15"1"-9"16,-10-8-70-1,-9 8 1-15,-3 7-19 16,-8 0 1-1,1 15-10 1,7 17 0-16,-4 10-3 16,12 9 0-16,10 4 3 15,19 4 0 1,0-3 5-16,26-5 0 15,11-14-4 1,19-11 2-16,3-22-9 16,0-4 0-1,1-34 0-15,-5-13 0 16,-4-19 0-1,-13-5 0 1,-12-3 0-16,-23-15 0 0,-3 1 0 31,-25-4 0-31,-9 18 0 0,-10 7 0 16,-1 23 0-1,1 22 0 1,0 11 0-16,14 11 0 0,8 7 0 31,18 27 0-31,4 25 0 0,15 14 0 16,22 12 0-1,0 4 0 1,3-4 0-16,-2-12 0 16,6-9 0-1,-3-17 0-15,-1-13-53 0,-7-19 2 16,-6-15-82-1,-9-12-10 1,-11-28 51-16</inkml:trace>
  <inkml:trace contextRef="#ctx0" brushRef="#br0" timeOffset="234358.5439">6981 11408 152 0,'0'0'134'16,"0"-5"-9"-1,0 2-83 1,7-1 0-16,1 4-35 16,3 0 2-1,3 16-9-15,5 13 0 0,0 4 0 31,3 12 0-31,4-2 0 16,-4 5 0-16,1 4 0 16,-9 3 0-1,1 1 0-15,0-4 0 0,-4-1 0 31,3-11 0-31,-2-10 0 16,-8-11 0-16,-1-8 0 16,1-4 0-1,0 0 0 1,0-3 0-16,-1-4 0 15,5 0 0 1,-1-18 0-16,0-19 0 0,8-18 0 16,4-27 0-1,-1-6 0 1,1-12 0-16,-4 11 0 15,-5 8 0 1,2 26-37-16,3 14 1 16,-4 19-95-1,11 14-9-15,-7 8 31 16</inkml:trace>
  <inkml:trace contextRef="#ctx0" brushRef="#br0" timeOffset="235368.5558">6263 12551 126 0,'-30'0'114'16,"-7"0"-8"-1,-4 4-57-15,26-4-2 16,15 0-20-1,60 0 0-15,51-22-20 16,55-8 1 0,38-3-8-16,19 0 0 15,2 7 0-15,-10 7 0 16,-7 12 0-1,-27 7 0-15,-18 0-35 16,-30 7 1 0,-22 12-97-16,-44-8-8 15,-34 4 28 1</inkml:trace>
  <inkml:trace contextRef="#ctx0" brushRef="#br0" timeOffset="236112.5636">6925 12913 182 0,'0'0'111'0,"-21"-4"-5"15,-10 4-98 1,-9 0 0-16,-12 11 1 16,0 27 0-16,-4 6 2 15,8 7 1 1,8 9 2-16,18 13 1 15,14-10-6 1,8 3 1-16,33-22-7 16,16-18 1-1,6-22-4-15,5-8 0 16,9-40 0-16,-2-15 0 31,-3-11 0-31,-9-8 0 0,-18-14 0 16,-26 4 0-1,-11-8 0-15,-22 18 0 16,-15 12 0-1,-4 21 0 1,1 27 0-16,2 14 0 16,9 8 0-1,10 36 0-15,15 26 0 16,4 12 0-16,23 7 0 31,14 0 0-31,3-15 0 0,1-7 0 16,4-15 0-1,-12-10 0-15,-4-17-11 16,2-10 1-16,-2-11-120 31,1-19-3-31,-1-32-5 0</inkml:trace>
  <inkml:trace contextRef="#ctx0" brushRef="#br0" timeOffset="236392.5664">7452 12622 247 0,'0'-4'134'0,"0"4"-4"16,0 0-130-1,0 29 0-15,0 19 0 16,0 26 0-1,-12 7 0 1,9 4 0-16,3 0 0 16,0-15 0-1,7-15 0-15,12-14 0 0,10-12 0 31,0-11 0-31,5-9 0 16,-1-6 0-16,4-3-6 16,1-3 2-1,-16-15-125 1,-11-13-4-16,-11-9-11 15</inkml:trace>
  <inkml:trace contextRef="#ctx0" brushRef="#br0" timeOffset="236564.5683">7255 12928 247 0,'0'0'134'15,"8"0"-4"1,21-8-130-16,27-7 0 0,11-4 0 31,14-3 0-31,0 1-7 0,5-2 2 16,3-2-124-1,-1-1-5 1,1-4-8-16</inkml:trace>
  <inkml:trace contextRef="#ctx0" brushRef="#br0" timeOffset="236976.5726">8714 12459 197 0,'-7'0'137'16,"0"-4"-7"-1,-4 0-107-15,3 1 1 16,0 3-24-16,8 0 0 15,4 7 0 1,26 12 0-16,19 0 0 16,2 1 0-1,8-4 0-15,0-5 0 16,-3-7-61-1,-8-4 2-15,-14 0-75 16,-12-4-10 0,-22-11 61-16</inkml:trace>
  <inkml:trace contextRef="#ctx0" brushRef="#br0" timeOffset="237156.5744">8689 12747 234 0,'0'0'134'0,"0"0"-5"15,29 0-123 1,26 0 2-16,12-8-8 15,15-6 0 1,3 3-5 0,-15 3 2-16,-10 8-126 15,-20 0-4-15,-10 0-12 16</inkml:trace>
  <inkml:trace contextRef="#ctx0" brushRef="#br0" timeOffset="237848.5815">10066 12481 247 0,'-7'0'134'0,"7"0"-4"15,0 0-130 1,33 8 0-16,27 2 0 15,17-2 0 1,5 2 0 0,-20-2 0-16,-13 0 0 0,-23-1 0 15,-15 1-18 1,-8-1 1-16,-3 0-113 15,0-7-5 1,-7 0 5 0</inkml:trace>
  <inkml:trace contextRef="#ctx0" brushRef="#br0" timeOffset="239757.6014">11107 11821 247 0,'4'-4'114'15,"3"-7"-4"-15,0-4-110 16,-3 1 0 0,0-2 19-1,0 6 2-15,-1 10-21 0,9 0 0 31,6 26 0-31,8 10 0 0,7 12 0 16,0 7 0 0,9 5 0-1,-5-5 0-15,-4 0 0 16,-3-13 0-1,-9-10 0 1,-2-10 0-16,-8-3 0 16,0-9 0-1,-7-2 0-15,0 3 0 0,-1-7 0 31,-3-4 0-31,0 0 0 0,0 0 0 16,0 0 0 0,4 0 0-1,-4 0 0-15,0 0 0 0,0 0 0 31,0 0 0-31,0 4 0 0,0-4 0 16,0 0 0 0,11-19 0-1,8-18 0-15,7-15 0 16,3-22 0-1,9-14 0-15,-9 4 0 0,-7 2 0 16,-3 16 0 0,-12 17 0-1,1 16-130-15,-1 4-4 16,4 3-13-1</inkml:trace>
  <inkml:trace contextRef="#ctx0" brushRef="#br0" timeOffset="241795.6225">11118 12485 75 0,'-14'0'102'31,"-9"0"-6"-31,-3 4-29 16,4 0-1-16,14-4-25 15,16 3 0 1,44-3-30 0,52 0 1-16,36 0-12 15,27 0 0 1,14 0 0-16,-10 3 0 15,-19 9 0-15,-27 2 0 16,-21 1 0 0,-29 4 0-16,-24-12-12 15,-21-7 1 1,-19 0-119-16,-11 0-4 15,-22 0-2 1</inkml:trace>
  <inkml:trace contextRef="#ctx0" brushRef="#br0" timeOffset="242167.6264">11470 12733 213 0,'-4'0'132'16,"4"0"-5"-16,-4 0-112 15,4 24 1-15,0 21-13 16,12 17 2 0,3 13-5-16,3 10 0 15,-7-1 0 1,-4-9 0-16,1-9 0 15,-4-11 0 1,0-18 0-16,3-19 0 16,-3-15-29-1,3-3 1-15,0-32-102 16,-3-16-8-16,0-15 20 15</inkml:trace>
  <inkml:trace contextRef="#ctx0" brushRef="#br0" timeOffset="242659.6315">11389 12824 137 0,'-8'0'132'31,"-3"0"-10"-31,0 0-74 0,7 0 1 16,4 0-38 0,15-14 1-16,22-8-12 15,15-9 0 1,18 3 0-1,1 5 0-15,-1 12 0 0,-7 11 0 16,-7 4 0 0,-23 26 0-16,-11 14 0 15,-22 7 0 1,0 5 0-1,-37-5 0-15,-8 2 0 16,-10-17 0 0,3-14 0-16,11-7 0 15,12-12 0 1,21 1 0-1,8 4 0-15,30-1 0 0,29 8 0 16,30 4 0 0,8-1 0-16,10 0 0 15,4 1 0 1,0-4 0-1,8-5-130-15,18-6-4 0,-4-4-13 32</inkml:trace>
  <inkml:trace contextRef="#ctx0" brushRef="#br0" timeOffset="254797.7608">13777 12293 23 0,'0'0'75'15,"0"0"1"-15,-3 0-5 16,-13 0-4-16,6 0-17 16,10 0 1-1,7 0-18 1,30 0 1-16,12-8-19 15,13-2 1 1,9-9-16 0,-1 12 0-16,-7-4-12 0,-8-1 2 15,-3 1-75 1,-25 4-2-16,-9 0-41 15,-15 3-10 1,-3 1 87 0</inkml:trace>
  <inkml:trace contextRef="#ctx0" brushRef="#br0" timeOffset="255037.7641">13762 12448 149 0,'0'0'125'0,"8"0"-7"0,29 0-80 31,30 0 0-31,17-8-27 16,6 5 0-16,-9-8-16 15,-14 4 0 1,-19 3-32-1,-11 0 1-15,-11 4-85 16,-19 0-9-16,-7-11 26 16</inkml:trace>
  <inkml:trace contextRef="#ctx0" brushRef="#br0" timeOffset="255367.7674">14193 12023 113 0,'0'0'106'16,"0"-4"-9"0,0 2-63-16,3-6 2 15,23-3-17 1,18-1 1-16,8 9-7 15,11 3-1 1,0 7-4-16,-14 30 0 16,-9 19 2-16,-29 21 1 15,-11 4-3 1,-15 4 1-16,-18-11-12 15,-4-15 0 1,7-7-107-16,15-15-4 16,11-15-23-1</inkml:trace>
  <inkml:trace contextRef="#ctx0" brushRef="#br0" timeOffset="256370.7786">16562 12009 80 0,'0'-15'113'15,"0"-3"-8"-15,0-8-48 16,0 0 1-1,-11 7-41 1,-14 2 0-16,-5 1-14 16,-11 13 1-16,-4 3-2 15,9 3 0-15,-9 27-2 16,1 3 1-1,7 8 1 1,7 2 0-16,19 13 4 16,11-3 1-1,7-10 3-15,30-9 1 0,15-16-5 31,15-18 2-31,14 3-8 0,-3-39 0 16,-4-9 0 0,-11-10 0-1,-7-12 0-15,-16-2 0 0,-17-13 0 31,-23-3 0-31,-4 0 0 0,-36 12 0 16,-8 10 0 0,3 11 0-1,4 19-4-15,11 18 1 16,8 15 2-1,4 0 0-15,7 37 3 0,3 26 1 32,8 14-2-32,0 16 2 15,23 2-3 1,17-2 0-16,8-16 0 15,16-10 0 1,5-11-130-16,2-16-4 16,-8-18-13-1</inkml:trace>
  <inkml:trace contextRef="#ctx0" brushRef="#br0" timeOffset="257013.7853">16970 11555 137 0,'0'-8'116'0,"0"-2"-9"15,0-8-71 1,8 6-1-16,7 12-11 16,3 7 0-1,4 30-10-15,11 15 0 16,-3 11-13-1,-4 7 2-15,3 0-3 16,-6 4 0-16,-1-8 0 16,-7-7 0-1,0-11 0-15,-4-15 0 16,-7-14 0-1,-1-12 0-15,1-7 0 16,3-29 0 0,8-41 0-16,14-27 0 15,1-21 0 1,3-7 0-16,4 10 0 15,1 19 0-15,-1 26-24 16,-4 19 1 0,-3 28-107-16,-12 20-7 15,5 3 14 1</inkml:trace>
  <inkml:trace contextRef="#ctx0" brushRef="#br0" timeOffset="257405.7903">16255 12507 116 0,'-29'0'99'0,"-12"0"-5"15,7 0-61 1,34 4 1-16,26-2-3 16,74 7 0-16,56-9-6 31,37 0 0-31,25 0-14 0,-14-5 1 15,-26 1-23 1,-34 2 2-16,-36 2-103 16,-38 0-2-1,-37 0-21 1</inkml:trace>
  <inkml:trace contextRef="#ctx0" brushRef="#br0" timeOffset="258068.7981">16548 13249 76 0,'0'-19'94'0,"0"1"-6"16,-19-5-44-1,-14 5-2 1,-12 11-17-16,-6 7 0 15,-5 11-5 1,1 29 0-16,3 19 1 0,8 11 0 16,25 4-8-1,19-1 0 1,7-12-9-16,49-18 1 15,10-24-5 1,24-19 0 0,2-21 0-16,-7-39 0 15,0-14 0-15,-22-14 0 16,-22-9 0-1,-30-13 0-15,-11 6 0 16,-33 8 0 0,-11 18 0-16,-5 27 0 15,8 26 0 1,4 25 0-16,12 7 0 15,13 40 0 1,9 20 0-16,6 18 0 16,27 7 0-16,14-7 0 15,15-4-9 1,-3-17 1-16,0-20-121 15,-4-18-5 1,-1-26-6-16</inkml:trace>
  <inkml:trace contextRef="#ctx0" brushRef="#br0" timeOffset="258358.801">17162 12799 178 0,'0'0'115'31,"-7"0"-6"-31,-11 3-86 16,-5 30 0-1,2 23-1-15,-6 14 1 16,9 15-15 0,11 7 2-16,7-3-10 15,7-12 0 1,23-14 0-16,6-12 0 15,16-17 0-15,4-16 0 16,-8-10 0 0,-11-4 0-16,-3-4-130 15,-9-12-4 1,-10-14-13-16</inkml:trace>
  <inkml:trace contextRef="#ctx0" brushRef="#br0" timeOffset="258528.8027">16962 13087 224 0,'0'0'134'16,"27"0"-4"-16,21-4-119 16,26-7 1-1,22-8-35-15,8-3 1 16,-4 0-108-1,-8-3-6-15,-14-1 11 16</inkml:trace>
  <inkml:trace contextRef="#ctx0" brushRef="#br0" timeOffset="259101.8096">18474 12400 166 0,'-4'0'137'15,"4"4"-9"1,0-4-92-1,15 0 0-15,22 0-33 0,15 0 2 32,11 3-5-32,-4 1 0 0,0 4-4 31,-15 6 1-16,-6-10-53-15,-5-4 1 0,-7 0-75 16,-4 0-12 0,-7-22 56-1</inkml:trace>
  <inkml:trace contextRef="#ctx0" brushRef="#br0" timeOffset="259281.8114">18485 12603 169 0,'0'4'132'16,"0"-1"-8"-1,29 5-89-15,27-8 0 0,25 0-34 32,12 0-1-32,10-4-110 15,-9 0-5-15,-13 1-21 16</inkml:trace>
  <inkml:trace contextRef="#ctx0" brushRef="#br0" timeOffset="259853.8173">19796 12219 174 0,'0'0'139'16,"0"0"-8"-16,22 4-98 15,19-1 1 1,30 1-34-16,-2 4 0 16,2 3-67-1,-4-4 1-15,10 0-68 16,-13-7-13-1,-2-18 73 1</inkml:trace>
  <inkml:trace contextRef="#ctx0" brushRef="#br0" timeOffset="260284.8226">21189 11426 231 0,'0'0'131'0,"0"0"-3"31,7 33-121-31,8 11 1 0,7 19-6 31,-4 19 2-31,-3 2-4 0,0 5 0 16,-8-5-63-1,1-13 2 1,-8-12-73-16,0-11-11 0,0-22 64 31</inkml:trace>
  <inkml:trace contextRef="#ctx0" brushRef="#br0" timeOffset="260464.8244">20885 12275 240 0,'4'0'133'0,"44"0"-4"0,33 0-125 15,34-16 1 1,30 10-5-16,-9-6 0 16,-3 9-93-1,-25 3 0 1,-16 0-46-16,-21 0-11 0</inkml:trace>
  <inkml:trace contextRef="#ctx0" brushRef="#br0" timeOffset="260866.8286">21030 12636 247 0,'0'-4'134'16,"0"4"-4"-16,0 0-130 16,0 27 0-1,0 17 0 1,-4 15 0-16,0 11 0 15,-4 7 0 1,1-11 0-16,3-3 0 0,-3-14 0 31,3-14 0-31,4-15-116 16,0-13-2-16,15-7-26 15</inkml:trace>
  <inkml:trace contextRef="#ctx0" brushRef="#br0" timeOffset="261267.8336">20926 12695 212 0,'0'-4'135'0,"0"-3"-5"16,11-4-114-1,26-3 2-15,22 2-18 16,11 9 0-1,8 3 0-15,-19 7 0 16,-21 15 0 0,-28 11 0-16,-10 8 0 15,-14-4 0 1,-27-4 0-16,-7-15 0 15,-7-6 0 1,17-12 0-16,5 0 0 16,14-8 0-16,16 8 0 15,10 0 0 1,34 8 0-16,14 21 0 15,12 12 0 1,-11 3 0-16,-8 4 0 16,-15-4 0-1,-14-7-24-15,-16-1 2 16,1-13-108-1,-4-8-7-15,0-11 13 16</inkml:trace>
  <inkml:trace contextRef="#ctx0" brushRef="#br0" timeOffset="261829.8394">21714 12769 135 0,'8'-7'123'31,"-4"-5"-9"-31,7-2-70 0,-4-1 0 16,-7 8-27 0,0-4 1-16,-18 7-12 15,-9 4 0 1,-9 0-5-1,-1 26 2-15,3 6-3 16,8 10 0 0,11 6 0-16,15 3 0 0,4-14 0 31,33 0 0-31,18-7-70 15,20-12 1-15,14-10-65 16,11-8-14 0,11-12 77-16</inkml:trace>
  <inkml:trace contextRef="#ctx0" brushRef="#br0" timeOffset="262520.8473">22459 12142 151 0,'0'-8'135'0,"0"2"-10"15,0-2-83 1,0 0 1-16,0 5-36 16,0 3 1-1,11 0-8-15,0 11 0 16,4 17 0-16,11 21 0 15,-1 3 0 1,6 7 0-16,-2 7 0 16,-3-7 0-1,-4 1 0-15,-14-9 0 16,-1-11 0-1,1-10 0-15,-5-8 0 16,1-7 0-16,-1-7 0 16,-3-8 0-1,4 0 0-15,11-4 0 16,-4-23 0-1,15-13 0-15,8-19 0 16,3-15 0 0,7-3 0-16,-7-5 0 15,-3 12-11 1,-9 4 1-16,1 7-120 15,-11 0-3-15,4 0-5 16</inkml:trace>
  <inkml:trace contextRef="#ctx0" brushRef="#br0" timeOffset="263655.86">23588 11152 210 0,'0'-7'135'0,"0"0"-5"15,0-4-113-15,0 3 2 16,0 8-19 0,0 4 0-1,0 33 0-15,4 29 0 16,3 23 0-16,5 22 0 31,-12 33 0-31,0 11 0 0,-12 14 0 31,-6 5 0-31,-12-4 0 0,-3-4 0 16,-4-8 0-1,0-10 0 1,11-15 0-16,7-18 0 0,5-20 0 31,10-17 0-31,4-8 0 0,0-11 0 16,0 0 0-1,4-11 0 1,7-4 0-16,-8-7 0 16,5-3 0-1,0-13 0-15,-5-6 0 0,5-4 0 16,-4-3 0-1,2-5 0 1,-2 1 0-16,-4-4 0 16,0 0 0-1,0 4 0 1,0-4 0-16,0 0 0 0,-10 4 0 31,-2-1 0-31,-3 1 0 0,-10 0 0 16,-5 3 0-1,-22 4 0 1,-11 1 0-16,-30-3 0 15,-17 3 0 1,-39 3 0-16,-10-4 0 16,-37 4 0-1,-19-1 0-15,-30 5 0 16,-10 11 0-1,-26-8 0-15,-23 0 0 16,-23 8 0-16,-21-5 0 16,-11 0 0-1,-15-2 0-15,-4 7 0 16,-11-8 0-1,8 1 0-15,0-5 0 16,14-8 0 0,19-2 0-16,22-8 0 15,19 0 0-15,28 0 0 16,27-8 0-1,38-7 0-15,25-3 0 16,26 4 0 0,8-5 0-16,25 4 0 15,22-4 0 1,27 13 0-16,18 2 0 15,18 0 0 1,24 1-14-16,21 3 1 0,7 0-117 31,30 0-4-31,11 0-1 16</inkml:trace>
  <inkml:trace contextRef="#ctx0" brushRef="#br0" timeOffset="265044.8756">15477 13917 245 0,'-3'0'133'16,"-5"-8"-4"-16,-7-14-128 15,5-14 2-15,-5-27-3 16,3-7 0-1,5-30 0-15,-4-4 0 16,0-17 0 0,-19-16 0-16,-3-6 0 15,-8-2 0 1,-7 1 0-16,15 11 0 15,-5 12 0 1,9 10 0-16,-1 8 0 16,12 0 0-16,7 10 0 15,3-3 0 1,1 4 0-16,7 0 0 15,0 7 0 1,0 0 0-16,0 15 0 16,3 0 0-1,5 14 0-15,-1 12 0 31,5 3 0-31,-8 12 0 0,-1 3 0 16,1 8 0-16,-4-1 0 16,0 4 0-1,3 4 0 1,4 7 0-16,9 0 0 15,13 4 0-15,5-2 0 32,14-7 0-32,0 0 0 0,11-3 0 15,4 1 0 1,7-1 0-16,4 5 0 15,4-4 0-15,3 7 0 32,2 4 0-32,1-3 0 0,1-1 0 15,12-3 0 1,-1-4 0-16,0 3 0 15,-6 1 0 1,2-1 0 0,4 2 0-16,1-6 0 15,3-3 0-15,3 4 0 16,-6 0 0-16,-1 4 0 15,-4 3 0 1,8 4 0 0,0-4 0-16,8 1 0 15,-1-1 0 1,8-4 0-1,-4-3 0-15,4-3 0 0,7 7 0 16,-3 7 0 0,18 0 0-16,-7-4 0 15,3-4 0 1,0 2 0-1,8-3 0-15,3 6 0 16,12-1 0 0,-4-3 0-16,7-5 0 0,11 2 0 31,8 2 0-31,8 1 0 0,6 0 0 15,8-1 0 1,0 1 0 0,-8 3 0-16,5 0 0 15,-9-3 0 1,-2-1 0-16,-1-2 0 15,-4-4 0-15,-2 2 0 16,-13 1 0 0,4 3 0-16,1 1 0 15,-9 3 0 1,-6 0 0-16,-8 4 0 15,-21 0 0 1,-13-3 0-16,-21-1 0 16,-19 0 0-1,-15 0 0-15,-11 4 0 16,-7 0 0-16,-8 0 0 31,-3 0 0-31,-4 0 0 0,-4 0 0 16,4 0 0-1,0 8 0-15,-4-4 0 16,4-1 0-1,-4 1 0 1,1-4 0-16,-12 0 0 0,-7 0 0 16,-4 4 0-1,0 7 0-15,0 11 0 16,3 22 0-1,12 11 0 1,3 23 0-16,1 8-130 16,-8 2-4-16,-11-22-13 31</inkml:trace>
  <inkml:trace contextRef="#ctx0" brushRef="#br0" timeOffset="287642.0497">4925 2521 89 0,'0'-12'82'15,"-3"-6"-4"-15,-1-1-67 0,-7-2 1 16,-15-2-13 0,-7 8 1-16,-23 12 1 15,-21 6 0 1,-16 38 1-1,-7 22 1-15,-4 29-6 16,11 19 1-16,1 18 0 31,47 18 1-31,27 8 1 0,36-10 1 16,53-24 15-1,40-36 0-15,37-49 34 16,26-36 1-16,15-77-8 31,3-44 1-31,-13-30-35 0,-54-19 2 31,-35-4-11-31,-72 5 0 0,-36 17-42 16,-86 34 2 0,-52 29-91-1,-29 23-10-15,-1 3 36 16</inkml:trace>
  <inkml:trace contextRef="#ctx0" brushRef="#br0" timeOffset="290614.0497">5077 1192 3 0,'0'0'81'32,"-4"0"2"-32,-6-11-9 0,6 0-4 15,4-15-40 1,11-1 1-16,19-12-14 31,14-2 0-31,4 4-7 16,-4 7 1-16,-3 19 3 15,-15 11 0 1,-14 11 2-16,-12 26 1 0,0 8-10 31,-4 2 0-31,0-2-88 16,4-1-1-16,0-10-53 15,4-20-12 1,7-6 93-1</inkml:trace>
  <inkml:trace contextRef="#ctx0" brushRef="#br0" timeOffset="290816.0497">5359 1535 165 0,'0'4'123'15,"-4"0"-8"-15,1-1-79 16,3-3 1 0,0 0-20-16,0 0 1 0,3 0-18 31,5-7 0-31,-4 3-3 0,-4 1 2 15,3-5-128 1,4-7-4 0,16-11-14-16</inkml:trace>
  <inkml:trace contextRef="#ctx0" brushRef="#br0" timeOffset="377795.0497">3733 14699 18 0,'11'-11'47'0,"12"-11"31"0,-9-4-2 15,-3 1-13 1,-7-2-3-1,-4 8-30-15,-4 1 0 16,-21 11-24 0,-13 7 0-16,-14 0-8 0,-7 23 0 31,-4 13 0-31,-4 8 0 0,12 1-2 31,14-5 1-31,19 4 3 16,22-7 0-16,30-7 7 15,40-4 1 1,15-4-3-16,0-3 1 0,-3 3 2 31,-27 0 1-31,-25 22 10 16,-30 4 1-16,-37 4-7 15,-33 7 0 1,-8-19-12-1,4-10 2-15,11-1-29 16,22-10 2 0,16-11-69-16,25-8-2 0,10-8-21 15,38-22-6 1</inkml:trace>
  <inkml:trace contextRef="#ctx0" brushRef="#br0" timeOffset="378107.0497">3948 15053 231 0,'0'8'66'16,"4"10"-3"0,-1 12-110-16,12 0 0 15,0-1 91 1,11-7 0-16,7-11 11 15,11-11-2 1,1-11-29-16,-15-26 1 16,-16-7-25-1,-14-12 0-15,-18 16 0 16,-26 10 0-16,-8 12 0 15,4 18 0 1,3 0-87 0,15 22 0-16,19 0-50 15,11-7-13-15,26-15 100 16</inkml:trace>
  <inkml:trace contextRef="#ctx0" brushRef="#br0" timeOffset="378979.0497">4396 14618 78 0,'-8'-7'95'16,"5"-4"-5"-1,-5-4-52-15,5 3 0 0,-1 12-23 31,4 0 2-31,0 23-1 0,15 21-1 16,7 15 2 0,4 18 2-1,-7 1-8-15,3 6 1 16,-11-13-5-1,0-8 1-15,-11-19-19 0,0-14 1 16,0-12-60 0,0-10-3-1,0-8-44-15,0 0-9 16,0-8 65-1</inkml:trace>
  <inkml:trace contextRef="#ctx0" brushRef="#br0" timeOffset="379381.0497">4607 15057 187 0,'4'0'75'15,"3"0"-4"-15,4 0-91 16,8 11 2 0,0 15 51-1,6 4 0-15,-2-1 7 0,-2-4-1 31,2-9-12-31,-5-9 1 0,1-7-21 32,3-19 2-32,-7-17-9 15,-4-12 0-15,-3-4 0 16,-8 1 0-1,-4 10 0-15,4 15 0 0,0 15 0 32,0 11 0-32,0 21 0 15,11 32 0-15,0 9 0 16,0 1 0-1,11-4 0 1,-3-18 0-16,-1 3 0 16,1-21 0-1,-1-13-44-15,1-10 1 0,3-10-89 16,-7-32-9-1,-4-27 40 1</inkml:trace>
  <inkml:trace contextRef="#ctx0" brushRef="#br0" timeOffset="379593.0497">5092 14847 140 0,'4'0'120'16,"3"11"-8"0,5 18-71-16,6 12 0 15,8 11-24-15,3 7 1 16,5-4-14-1,-8-3 1-15,-7-16-54 16,-9-6 1 0,-6-8-82-16,-4-22-11 15,-14 0 50 1</inkml:trace>
  <inkml:trace contextRef="#ctx0" brushRef="#br0" timeOffset="379733.0497">5118 15098 231 0,'0'-4'134'15,"0"-4"-5"-15,11-2-121 16,23-1 1-16,10-1-100 15,4 5-1 1,0-4-47-16,-3-4-11 16,-12-7 111-1</inkml:trace>
  <inkml:trace contextRef="#ctx0" brushRef="#br0" timeOffset="379868.0497">5459 15065 188 0,'0'11'127'16,"0"7"-6"-16,4 8-102 0,0-7 1 15,2-5-99 1,6-10-3-1,3-8-50-15,3-37-9 16,-3-18 100 0</inkml:trace>
  <inkml:trace contextRef="#ctx0" brushRef="#br0" timeOffset="379988.0497">5481 14721 172 0,'-4'-4'69'16,"-3"4"-3"-16,0 0-168 16,3-7-8-1,0 7 37-15</inkml:trace>
  <inkml:trace contextRef="#ctx0" brushRef="#br0" timeOffset="380240.0497">5625 14976 94 0,'4'25'98'0,"3"17"-6"16,5 9-52-1,3 1-2-15,7-12 2 16,8-21-2 0,3-19-11-16,4-11 1 0,-4-33-22 31,-7-8 0-31,-15 0-5 15,-11 7 2-15,-26 9-8 16,-3 25 1 0,-8 11-24-1,3 3 0-15,9 31-99 16,17 10-7-1,8-7 16-15</inkml:trace>
  <inkml:trace contextRef="#ctx0" brushRef="#br0" timeOffset="380632.0497">6011 14884 169 0,'0'-4'103'16,"0"4"-5"-16,0 0-78 15,0 22-1-15,4 14 11 16,-1 17 0-1,1 2-14-15,-1 0 0 16,-3-10-12 0,0-9 2-16,4-17-6 15,0-15 0 1,0-4 0-16,7-27 0 15,11-16 0 1,4-6 0-16,0 2 0 16,4 6 0-16,-9 4 0 15,-2 30 0 1,-4 7 0-16,0 22 0 15,0 7 0 1,11 5 0-16,-1-12 0 16,9-4 0-1,10-7-25-15,8-11 2 16,0 0-107-1,11-11-7-15,15-19 14 16</inkml:trace>
  <inkml:trace contextRef="#ctx0" brushRef="#br0" timeOffset="381184.0497">7466 14696 224 0,'0'0'134'0,"0"0"-4"0,0 0-119 31,0 0 1-15,0 0-12-16,0 0 0 0,0 0 0 16,0 0 0-1,11 0-54-15,8 0 1 16,-8 3-80-1,-4-3-10 1,-7 3 53-16</inkml:trace>
  <inkml:trace contextRef="#ctx0" brushRef="#br0" timeOffset="381334.0497">7485 14938 215 0,'-8'0'135'15,"8"0"-5"1,0 0-115-16,0-6 1 0,0-9-16 31,0-3 0-31,8 6-130 0,-5-3-4 16,5 1-13-1</inkml:trace>
  <inkml:trace contextRef="#ctx0" brushRef="#br0" timeOffset="382590.0497">8589 14740 94 0,'0'-8'86'16,"0"-7"-3"-16,0-6-41 16,0-1-1-1,0-1 4 1,-4 8-2-16,4 12-26 15,0 3 1-15,0 7-10 16,15 31 0-16,7 13 1 16,22 19 0-1,-3 22-6 1,0 8 2-16,-4 10-5 15,0-2 0-15,-11-10 0 32,-1-5 0-32,-9-15 0 0,-5-16 0 15,-4-13 0 1,0-16 0-16,-3-18 0 15,-4-8 0-15,0-7 0 32,4 0 0-32,3-19 0 0,1-21 0 15,3-26 0 1,7-30 0-16,8-41 0 15,4-29 0 1,4-8 0 0,6 4 0-16,-3 23 0 0,-4 25 0 31,-7 22-68-31,-4 30 0 0,1 23-66 15,-4 28-13 1,-5 19 75-16</inkml:trace>
  <inkml:trace contextRef="#ctx0" brushRef="#br0" timeOffset="383102.0497">9537 14840 93 0,'0'-8'109'0,"0"1"-8"15,0 3-61 1,0 4 2-1,-12 7-10-15,-13 37 1 16,6 26-6-16,4 23 1 16,8 3-26-1,7-4 2-15,14-12-4 16,13-12 0-1,13-21 0-15,-10-13 0 16,4-16-41 0,-9-7 2-16,2-11-92 15,-6-14-10 1,-2-27 36-16</inkml:trace>
  <inkml:trace contextRef="#ctx0" brushRef="#br0" timeOffset="383452.0497">9933 14910 177 0,'0'-4'107'16,"0"4"-6"-16,-11 0-92 15,-11 8 1 1,3 32 17-1,0 22 0-15,9 16-5 16,6 10 0-16,4-6-18 16,11-5 1-1,11-18-5-15,8-18 0 16,-1-15 0-1,12-12 0-15,-4-6 0 16,-3-8 0 0,-5 0-9-16,-6 0 1 15,2-4-64-15,2-7-2 16,-10-8-53-1,-1-6-13-15,-9-8 73 16</inkml:trace>
  <inkml:trace contextRef="#ctx0" brushRef="#br0" timeOffset="383654.0497">9800 15216 177 0,'-23'0'115'0,"8"0"-5"15,-3 0-79 1,18-4 1-16,12 1-10 15,43-9 2 1,26 5-53-16,8-5 1 16,0 6-102-1,-7-2-8-15,-5-6 20 16</inkml:trace>
  <inkml:trace contextRef="#ctx0" brushRef="#br0" timeOffset="383954.0497">10377 14696 130 0,'0'0'114'16,"0"-4"-8"-16,12 0-64 16,28 4-2-16,20 0-24 15,28 29 0 1,-10 34-15-1,-8 18 1-15,-22 19-6 16,-29 7 0-16,-19-7-116 31,-15-27-5-31,-22-17-7 0</inkml:trace>
  <inkml:trace contextRef="#ctx0" brushRef="#br0" timeOffset="384465.0497">11273 14946 121 0,'-3'0'113'0,"-1"0"-8"0,4 0-54 31,0 0-2-31,30 0-21 0,22 4 1 16,14 0-22 0,16-4 1-1,-8 0-27-15,-11 0 1 0,0-8-75 31,-18 0-2-31,-12-6-27 0,-26-4-9 16</inkml:trace>
  <inkml:trace contextRef="#ctx0" brushRef="#br0" timeOffset="384637.0497">11214 15197 209 0,'0'0'135'0,"11"0"-6"15,23 0-112 1,29-7 1-16,15-8-41 15,11-7-1-15,-8 8-106 16,-14 6-7 0,0 1 14-1</inkml:trace>
  <inkml:trace contextRef="#ctx0" brushRef="#br0" timeOffset="385448.0497">12055 14537 207 0,'7'0'125'16,"1"-4"-7"0,-4 1-110-16,7 3 0 15,8 19 3 1,-1 24 1-16,8 16-2 15,0 15 2 1,0 10-12-16,-1 21 0 16,2-6 0-16,-9 0 0 31,-7-10 0-31,-3-15 0 0,-8-19 0 31,0-14 0-31,0-19 0 0,7-22 0 16,7-22 0-1,20-42 0 1,18-42 0-16,0-34 0 15,3-19 0 1,-10 4 0-16,-16 26 0 0,1 29 0 16,-12 26-130-1,-2 27-4 1,-2 21-13-16</inkml:trace>
  <inkml:trace contextRef="#ctx0" brushRef="#br0" timeOffset="385929.0497">12937 14615 195 0,'0'0'114'16,"0"0"-5"-16,0 32-89 15,-19 17-2-15,-7 28 4 16,8 19 0-16,6-4-17 15,12 0 1 1,15-25-6 0,18-19 0-16,9-19-73 15,9-14-3 1,1-11-58-16,-7-4-14 0,-1-30 82 15</inkml:trace>
  <inkml:trace contextRef="#ctx0" brushRef="#br0" timeOffset="386393.0497">13296 14674 141 0,'4'0'104'0,"-1"0"-7"15,-3 4-64 1,0 24 1-16,0 28 1 15,-11 18 1 1,0 10-21-16,4 1 1 0,7-14-16 31,0-16 0-31,33-14 0 16,4-16 0-16,8-10 0 15,-1-15 0 1,-11 0-20-16,-10 0 1 0,-5-18-83 31,-18-16-2-31,-4-14-19 16,-25-3-7-16</inkml:trace>
  <inkml:trace contextRef="#ctx0" brushRef="#br0" timeOffset="386523.0497">13110 14906 204 0,'0'0'136'16,"0"0"-6"-1,12-4-110-15,28-7 1 16,27-4-134 0,22 4-2-16,7-3-28 15</inkml:trace>
  <inkml:trace contextRef="#ctx0" brushRef="#br0" timeOffset="386884.0497">13766 15039 221 0,'0'0'132'15,"8"0"-4"-15,25 0-117 16,15-4 0 0,19-7-34-16,3 0 0 15,-7 3-32-15,-11 1-1 31,-4 0-52-31,-14-1-9 0,-9-6 31 32</inkml:trace>
  <inkml:trace contextRef="#ctx0" brushRef="#br0" timeOffset="387086.0497">13781 15150 184 0,'0'3'121'0,"0"1"-6"15,11-1-95 1,15 5 0-1,14-4-20-15,16-4 0 16,4 3-65 0,7-3-1-1,-1 0-54-15,8-18-11 0,-11-19 66 31</inkml:trace>
  <inkml:trace contextRef="#ctx0" brushRef="#br0" timeOffset="387356.0497">14418 14942 140 0,'0'4'120'15,"-4"19"-7"-15,-10 21-77 31,7 4-1-31,7 3-15 0,3-13 0 32,27-16-7-32,6-19 1 0,5-3-14 15,-3-15 0 1,-5-18 0-1,-22-8 0-15,-11-2 0 16,-11 5 0 0,-30 13 0-16,-7 6 0 0,-15 19-41 31,7 0 2-31,4 15-92 15,34 4-10-15,18-13 36 16</inkml:trace>
  <inkml:trace contextRef="#ctx0" brushRef="#br0" timeOffset="387607.0497">14822 14600 196 0,'0'-8'125'15,"-12"-3"-8"-15,-5-1-110 16,-2 10 0-1,15 2-10-15,15 2 0 0,45 36 6 32,25 17 1-32,15 34 2 15,-7 18 1-15,-18 18 3 16,-42 4 0-1,-29-18-27-15,-29-19 0 16,-35-28-110 0,-17-20-9-16,-11-37 16 15</inkml:trace>
  <inkml:trace contextRef="#ctx0" brushRef="#br0" timeOffset="388319.0497">15796 14928 137 0,'0'0'127'31,"0"7"-11"-31,7 4-67 0,38-3 0 16,14-8-33-1,19 0 1-15,-1-12-17 16,-2-10 0-1,-16-7 0-15,-7-4 0 16,-26-4 0 0,-26-11 0-16,-12 4 0 15,-36 3 0-15,-11 15 0 16,-11 15 0-1,-12 7 0-15,-7 49 0 16,8 18 0 0,33 29 0-16,25 3 0 15,31 2 0 1,48-20 0-16,36-25 0 15,16-15 0-15,21-22 0 16,9-12-130 0,-5-3-4-16,-4-18-13 15</inkml:trace>
  <inkml:trace contextRef="#ctx0" brushRef="#br0" timeOffset="389092.0497">16896 14471 247 0,'0'0'122'15,"0"0"-5"-15,7-4-117 16,38-7 0 0,10-5 12-16,16-5 1 15,10 6-13 1,-7 4 0-16,-7 7-55 15,-19 4 1 1,0 0-79-16,-26 0-10 16,-18 0 54-16</inkml:trace>
  <inkml:trace contextRef="#ctx0" brushRef="#br0" timeOffset="389963.0497">17929 14190 85 0,'0'0'91'16,"4"-8"-5"-16,7 5-61 15,-7-1 0 1,-4 4-18 0,0 0 2-16,0 0 6 15,-15 23 0-15,-4 10 10 16,-3 7-2-16,11 4-2 15,11 1 0 1,0-1-4 0,33-10 0-1,15-9-9-15,4-7 1 16,-4-10-9-1,4-8 1-15,0 0-28 0,-4-4 0 32,-7-10-72-32,-15-5-3 0,0 1-10 15,-19-1-7 1</inkml:trace>
  <inkml:trace contextRef="#ctx0" brushRef="#br0" timeOffset="390285.0497">17774 14337 156 0,'0'0'121'16,"7"-4"-9"0,23-14-84-16,14-4 1 15,4 7-22 1,8 1 0-1,-12 10-14-15,-10 4 0 0,-12 0-35 32,-3 0-1-32,-8 4-71 0,-4 3-9 15,-4-3 35 1</inkml:trace>
  <inkml:trace contextRef="#ctx0" brushRef="#br0" timeOffset="390976.0497">18618 14153 187 0,'4'-7'124'15,"3"-4"-7"-15,1-1-103 16,-1 9 0-16,-7 3-4 31,0 15 0-31,0 25 3 0,-11 23 0 16,-15 10-9-1,-3 9 1-15,-5-4-5 16,4-12 0-1,5-11 0 1,17-22 0-16,5-14-47 0,3-12 2 16,0-7-87-1,14-11-9-15,12-22 41 16</inkml:trace>
  <inkml:trace contextRef="#ctx0" brushRef="#br0" timeOffset="391238.0497">18847 14179 200 0,'4'0'123'16,"0"0"-7"-16,0 0-104 16,-4 21 0-1,0 17 1-15,0 6 0 16,-4 15-4-1,-4 4 1 1,2-8-9-16,2-3 1 0,0-12-20 31,0-6 1-31,4-19-79 0,0-8-2 16,4-7-26-1,10-19-8 1</inkml:trace>
  <inkml:trace contextRef="#ctx0" brushRef="#br0" timeOffset="391709.0588">18781 14304 142 0,'0'-3'111'15,"0"-8"-9"-15,0-1-69 0,18 1-1 16,16-7-3-1,14 3 1 1,12 4-15-16,-5 7 2 16,0 4-17-1,-7 12 0 1,-14 13-2-16,-16 1 1 15,-10 11-2 1,-8 0 1-16,-22-7-1 16,-19-5 1-16,-8-10 2 15,-2-7 1 1,6-8 2-16,12 0 0 15,4-12-1 1,14 1 2-16,11 0-4 16,4 8 0-1,29 3 0-15,16 0 0 16,3 10 0-1,7 17 0-15,-6 6 0 16,-16 7 0-16,-11-6 0 16,-7 6 0-1,-7-10-59-15,-4-8 2 0,3-8-76 31,0-14-12-31,4 0 60 16</inkml:trace>
  <inkml:trace contextRef="#ctx0" brushRef="#br0" timeOffset="392049.0656">19733 14231 104 0,'0'-4'97'15,"0"0"-6"1,0 0-57-16,-4 1-1 16,-18 3 0-1,-7 3-1-15,-12 16-3 16,3 7 1-16,-6 11-17 15,3 10 2 1,16 5-15-16,17 0 0 16,12-4 0-1,44-11 0-15,33-7 0 16,23-12 0-1,18-11-48-15,16-7 1 16,17-4-85 0,1-25-10-16,10-23 45 15</inkml:trace>
  <inkml:trace contextRef="#ctx0" brushRef="#br0" timeOffset="394723.1202">21326 14836 120 0,'0'-8'124'15,"0"1"-10"-15,4-1-68 16,-1 4-1 0,1 1-37-16,-1 3 0 15,1 0-4-15,3 22 0 16,1 11 3-1,7 8 1-15,-8 7-1 16,0-3 1 0,-7-12-5-16,0-12 2 15,0-9-5 1,0-12 0-16,4 0 0 15,-4-22 0 1,7-16 0-16,5-6 0 16,7 7 0-1,2-7 0-15,-2 15 0 16,3 7 0-1,-7 6 0-15,8 13 0 16,-2 3 0-16,2 11 0 16,-1 15 0-1,0 3 0-15,-3 9 0 31,-12-6 0-31,-4-5 0 0,1-1 0 16,-4-12 0 0,4-10 0-16,0-4 0 15,0-18 0-15,3-16 0 31,1 5 0-31,6-4 0 0,8-1 0 16,8 9 0 0,-4 2 0-16,0 12 0 15,-4 11 0 1,-7 3 0-1,-1 24 0-15,-2 9 0 16,-8 9 0-16,-4-12 0 16,0-3 0-16,3-15 0 15,9-9 0 1,6-6 0-1,4 0 0-15,0-6 0 16,16-20 0-16,-2-1 0 31,-3-13 0-31,-6-4 0 0,-5 7 0 31,-11 0 0-31,-11 8 0 0,0 6 0 16,-15 8 0 0,-7 15 0-1,11 8 0-15,-1 18 0 16,9 11 0-1,3 0 0-15,0-4 0 0,15 0-40 32,0-7 2-32,10-11-93 0,-6-9-9 15,-7-6 33 1</inkml:trace>
  <inkml:trace contextRef="#ctx0" brushRef="#br0" timeOffset="395315.1322">22363 14821 229 0,'7'7'125'16,"4"8"-4"-1,4 11-121-15,0 0 0 16,-8 7 4 0,-3-7 1-1,-4 3 3-15,0-14 1 16,0-12-5-1,0-3 2-15,0-32-6 0,8-5 0 32,6-15 0-32,20-3 0 15,-1 6 0-15,3 9 0 16,-2 10 0-1,-8 23 0-15,-3 7 0 16,-9 11 0 0,-3 30 0-16,-11-1 0 15,0 1 0 1,0-1 0-16,0-13 0 15,0-16 0-15,0-11 0 16,0-8 0 0,15-25 0-1,22-11 0-15,4-1 0 16,3 9 0-16,1 13 0 15,-8 12 0-15,-8 11 0 16,-10 22 0 0,-15 12 0-1,-4 3 0-15,-11 3 0 16,-8-7 0-1,-3-7-115-15,14-8-2 0,5-14-27 32</inkml:trace>
  <inkml:trace contextRef="#ctx0" brushRef="#br0" timeOffset="395656.1391">23255 14762 158 0,'-11'11'131'15,"0"11"-8"1,-7 11-84-16,14 4 1 15,4-7-31 1,11-8 2-16,30-19-11 16,3-3 0-1,0-21 0-15,-17-13 0 16,-9-3 0-16,-18 0 0 15,-18 12-7 1,-12 6 1-16,-3 8-103 16,-1 7-3-1,8 4-25-15,11 0-3 16</inkml:trace>
  <inkml:trace contextRef="#ctx0" brushRef="#br0" timeOffset="396036.1467">23559 14736 198 0,'0'11'133'15,"0"8"-7"1,7 6-104-16,8 9 0 0,0-12-18 31,11-8 2-31,0-10-6 0,11-4 0 16,-7-11 0-1,-1-11 0 1,1-4 0-16,-8 0 0 15,-7 8-36 1,4 0 1-16,-5 3-96 0,5 3-8 16,-1 1 28-1</inkml:trace>
  <inkml:trace contextRef="#ctx0" brushRef="#br0" timeOffset="396338.1529">23996 14674 113 0,'3'0'127'16,"1"0"-11"0,0 0-63-16,-4 0-1 15,0 0-38-15,-15 4 0 16,-7 14-7-16,3 18 1 31,1 2-5-31,15 1 1 0,3-12-4 16,14-16 0-1,20-11 0 1,3-4 0-16,3-22 0 15,-14 0 0 1,-8 1 0-16,-2 6 0 0,-13 12 0 31,-3 7 0-31,0 0 0 16,0 18 0-16,0 0-26 15,22 5 1 1,4-13-105-16,-4-6-7 0,1-4 15 31</inkml:trace>
  <inkml:trace contextRef="#ctx0" brushRef="#br0" timeOffset="397704.1823">23970 14729 147 0,'4'-4'109'0,"-4"0"-8"16,4-7-86 0,-4 3 0-16,0 8-18 15,0 0 0-15,0 0 1 16,3 23 1-16,-3 3 4 15,0-1 2 1,0 8-5 0,0-6 1-16,0-9-82 15,0-7-2 1,0-11-27-1,0 0-3-15</inkml:trace>
  <inkml:trace contextRef="#ctx0" brushRef="#br0" timeOffset="397854.1853">23896 14422 198 0,'0'-3'100'0,"0"-5"-6"0,0 1-204 31,0 0-7-31,0-1 9 15</inkml:trace>
  <inkml:trace contextRef="#ctx0" brushRef="#br0" timeOffset="398356.1955">24103 14680 154 0,'4'0'102'15,"0"4"-7"-15,3 0-75 16,1 0 1-1,-1-4 0-15,4 4 1 16,15-4-10-16,-8 3 1 16,1 4-7-1,0 8 0-15,-5 0-5 16,-10 4 0-1,-4 6 1-15,0 4 0 16,-15 5 2 0,-11 3 1-16,8-3 2 15,18-10 0 1,0-8-3-16,30-9 2 15,3-7-6 1,4 0 0-16,-15-11 0 16,4-7 0-16,-11 3 0 15,7-7 0 1,0-4 0-16,-7 0 0 15,-4 4 0 1,-11 10 0-16,-22 12 0 16,-11 34 0-1,18 10 0-15,15-14 0 16,22-9-47-1,4-9 2-15,4-5-87 16,10 5-9-16,12-12 41 16</inkml:trace>
  <inkml:trace contextRef="#ctx0" brushRef="#br0" timeOffset="423023.6966">9585 14795 100 0,'-15'-4'58'31,"-3"4"-2"-31,3 8-72 0,0-8 2 16,11 0 15 0,4 0 0-16,19 0-1 15,29-15 0 1,23-3 0-1,17-4 1-15,16-5 1 0,21-6 1 32,13-4 3-32,17-10 1 0,23-16 2 31,15 3 0-31,14-13-3 0,22-4 0 15,16-1-2 1,11 0-1 0,14-6 5-16,15-1 0 0,8-8 9 31,7 5 0-31,-8-5-3 0,8 5 1 15,4 3-10 1,-8 3 0 0,-3 6-3-16,-23 2 1 15,-29 11 0 1,-33 7 1-1,-31 12-2-15,-32 10 1 0,-31-2-3 16,-32 14 1 0,-23 3-22-16,-14 8 0 15,-19 8-74 1,-19 3-7-1,-7-4 21-15</inkml:trace>
  <inkml:trace contextRef="#ctx0" brushRef="#br0" timeOffset="423245.7012">15259 12864 157 0,'0'0'100'16,"18"-14"-7"-16,27-4-91 15,26 3 1 1,13 15-4-16,1 11 1 15,-18 29-2 1,-34 20 1-16,-25 21 4 16,-34-3 1-16,-56 18-96 15,-21-8-7 1,-8-18-10-1</inkml:trace>
  <inkml:trace contextRef="#ctx0" brushRef="#br0" timeOffset="430902.8909">4881 16490 44 0,'0'-12'89'15,"-4"-3"-3"1,0-7-22-16,1 4-2 15,3 7-41 1,0 7 2-16,0 4-23 16,11 37 0-1,15 21 7-15,-4 24 1 16,1-4-2-1,-8 2 0-15,-5-13-3 16,-2-18 0 0,-1-24-41-16,-3-7-2 15,0-18-72-15,-4-22-10 16,-4-18 41-1</inkml:trace>
  <inkml:trace contextRef="#ctx0" brushRef="#br0" timeOffset="431112.8951">4740 16452 247 0,'-15'-7'109'16,"1"-4"-3"-16,3-8-133 15,11 1 1-15,25-16 23 16,35 9 1 0,18-1-1-1,3 18 0-15,-10 8 7 16,-27 30 0-16,-26 21 15 31,-18 9 0-31,-33-5-16 0,-19-3 1 16,-4-12-123-1,5-9-7-15,21-13-2 16</inkml:trace>
  <inkml:trace contextRef="#ctx0" brushRef="#br0" timeOffset="431694.9069">5270 16681 143 0,'0'0'89'0,"0"0"-5"16,7 7-83-1,4 16 1 1,4 14 18-16,4-1 0 16,3 1 26-1,-7-7-1-15,-4-20-15 0,-4-10 1 16,-7-14-31-1,0-19 0 1,4-8 0-16,0-2 0 16,3 5 0-1,8 12 0 1,0 4-61-16,7 10 1 0,11 9-74 15,8 3-11 1,4 0 78-16</inkml:trace>
  <inkml:trace contextRef="#ctx0" brushRef="#br0" timeOffset="431965.9124">5636 16659 36 0,'19'18'58'16,"-1"4"17"-16,-10 1-3 15,-4 5-31 1,-4 6-1-16,0 7-23 16,0-5 1-1,0-6 16-15,11-11-2 0,4-19 1 31,3-15 1-31,1-11-26 16,-4-3 1-16,-8 3-8 16,-7 0 2-1,0 7-3-15,-26 8 0 0,-3 7-15 31,2 4 2-31,5 0-73 16,11 0-2-16,11 4-37 16,8 0-10-1,17-4 86-15</inkml:trace>
  <inkml:trace contextRef="#ctx0" brushRef="#br0" timeOffset="432597.9252">6048 16644 162 0,'-15'8'101'15,"-11"13"-7"1,-8 9-91-16,5 10 0 16,7 9 8-1,15-5 0-15,7-7 13 16,14-22 1-1,20-15-4-15,7-8 0 16,-1-21-13-16,-3-8 1 16,-14 0-3-1,-9 3 0-15,-10 9-7 16,-4 14-1-1,0 7-1-15,0 4 1 16,0 4 5 0,11 7 1-16,11-11-1 15,8-4 1 1,3-25-4-16,1-19 0 15,-9-4 0 1,-17-11 0-16,-8-3 0 16,-26 11 0-16,-11 7 0 15,-4 14 0 1,4 27-3-16,11 7 1 15,15 48 1 1,11 22 0-16,8 26 2 16,17 15 1-1,1 6-1-15,0-2 2 16,-11-12-3-1,-11-14 0-15,-4-19-35 16,0-22 1-16,0-26-97 16,0-22-8-1,4-36 28 1</inkml:trace>
  <inkml:trace contextRef="#ctx0" brushRef="#br0" timeOffset="432778.9289">6511 16552 247 0,'0'0'134'32,"0"0"-4"-32,0 0-147 0,0 0 1 15,0 0-114 1,0-4-5-16,0 4 4 15</inkml:trace>
  <inkml:trace contextRef="#ctx0" brushRef="#br0" timeOffset="432908.9315">6607 16773 228 0,'0'0'132'16,"0"0"-4"-16,0 0-180 15,-7 0 0 1,7 0-80 0,0-7-12-16,0-11 63 15</inkml:trace>
  <inkml:trace contextRef="#ctx0" brushRef="#br0" timeOffset="433280.9391">7063 16312 220 0,'0'-4'113'31,"0"0"-5"-31,0 4-114 15,0 23 1-15,0 29 22 16,10 25 0 0,5 15 0-1,4 15 1-15,-5-8-26 16,2-6 1-16,-5-30-42 15,-4-26 0-15,-3-30-72 16,-4-10-9 0,0-42 37-16</inkml:trace>
  <inkml:trace contextRef="#ctx0" brushRef="#br0" timeOffset="433640.9463">6896 16485 162 0,'-4'-3'111'15,"-3"-1"-6"1,-1 0-77-16,8 1 0 15,0-5-4-15,38-7 0 16,13-6-14 0,23-9 1-16,15 7-9 15,-3 9-1 1,-5 14-2-16,-22 7 0 15,-26 34 2 1,-29 3 1-16,-4 4-1 16,-29-7 2-1,-5-8-3-15,16-4 0 16,11-7-3-16,7 1 1 15,25-1 0 1,-6 7 1-16,-4 2 2 16,-15 16 1-1,-26-7-24-15,-15 2 0 16,-15-13-108-1,1-4-7-15,14-25 15 16</inkml:trace>
  <inkml:trace contextRef="#ctx0" brushRef="#br0" timeOffset="433951.9526">7537 16670 247 0,'3'0'134'16,"5"11"-4"0,-1 19-130-1,1 17 0-15,-5 5 0 16,1-1 0-16,3-21 0 15,8-8 0 1,11-22 0-16,4-3 0 16,-1-27 0-16,-2 9 0 15,-10-6 0 1,-9 12 0-16,0 15 0 15,-5 4 0 1,1 34 0-16,0 13 0 16,3 11 0-1,1-10 0-15,-1-8-102 16,0-18-1-1,4-21-38-15,1-10-10 16</inkml:trace>
  <inkml:trace contextRef="#ctx0" brushRef="#br0" timeOffset="434453.9628">7896 16714 181 0,'0'0'130'16,"0"0"-8"-1,0 0-93-15,0 8 1 0,0 13-21 16,-8-2 1-1,1 3-10-15,3 1 0 16,4 2 0 0,0 2 0-1,4-6 0-15,3-6 0 16,5 0 0-1,-5-8 0 1,-3 1 0-16,-4-8 0 0,0 0 0 16,0 0 0-1,-4 0 0-15,-7 0 0 16,0 0 0-1,-1 0 0 1,2-4 0-16,6 4 0 0,-3 0 0 31,7 0 0-31,14 0 0 0,20 11 0 16,10 8 0-1,-7-1 0-15,-7 1 0 16,-23 10 0 0,-7-7 0-1,-18 4 0-15,-19 0 0 0,-15 0 0 16,7-16-19-1,-3-6 1-15,15-4-112 16,25-4-5 0,8-29 6-1</inkml:trace>
  <inkml:trace contextRef="#ctx0" brushRef="#br0" timeOffset="435306.9801">7852 16928 140 0,'-12'0'120'31,"-7"0"-8"-31,-2-3-72 16,6-9 0 0,3 1-23-16,12-3 0 15,23 3-12 1,25-7 0-16,8 6-6 15,-4 5 0 1,-16 7 4-16,-24 0 0 16,-12 21 2-1,-15-2 1-15,-26 11-6 16,-7-8 0-16,7-11 0 15,11-7 0 1,12-4 0-16,18-15 0 16,0-15 0-1,14 5 0-15,9 2 0 16,-4 9 0-1,-12 2 0-15,-7 1 0 16,0 4 0 0,-7 4 0-16,-12-5 0 15,4 5 0-15,0-1 0 16,8-4 0-1,0 5 0-15,7 3 0 16,0 0 0 0,4 15 0-16,10 21 0 15,5 16 0 1,-8 22 0-16,-11 0 0 15,0-1 0-15,-15 1 0 32,-7-11 0-32,-4-15 0 0,-4-3 0 15,-7-17 0 1,-4-13-19-16,-11-3 1 15,8-12-112 1,0-34-5-16,-1-25 6 16</inkml:trace>
  <inkml:trace contextRef="#ctx0" brushRef="#br0" timeOffset="435787.9898">8996 16681 234 0,'-11'0'129'15,"-4"0"-3"1,-11 0-124-16,4 0 0 0,7 15 2 31,15 11 0-31,15 18 0 16,29 0 2-16,8 0-6 15,-14-7 0 1,-5 8 0-1,-30-9 0-15,-3-2-19 16,-36-1 1 0,-9-11-112-16,4-18-5 0,8-8 6 15</inkml:trace>
  <inkml:trace contextRef="#ctx0" brushRef="#br0" timeOffset="436430.0028">9111 16750 239 0,'0'0'133'31,"0"12"-4"-31,0 7-125 0,0 10 2 16,7 8-6-1,8-4 0 1,8-7 0-16,10-7 0 0,3-19 0 31,5 0 0-31,-11-19 0 0,-12-7 0 31,-3 15 0-31,-7 3 0 16,3 8 0-16,7 12 0 15,8 6 0 1,7 12 0 0,1-15-22-16,-4-15 2 15,6-4-18-15,-13-44 0 16,-1-11 29-1,-19-18-1-15,-3-1 45 16,-17 4-1 0,-6 15-5-16,-6 18 0 15,10 27-25 1,7 14 2-16,9 26-6 15,3 33 0-15,3 22 0 16,13-4 0 0,-9 1 0-16,1-16 0 15,-1-32 0 1,-7-8 0-16,3-22 0 15,8-11 0 1,12-22 0-16,29-4 0 16,14 0 0-1,8 15 0-15,0 14 0 16,-29 8 0-16,-27 30 0 15,-22 11 0 1,-36 3 0 0,-23 8 0-16,0-16 0 15,12-2 0-15,9-19-100 16,28-15-2-1,14-15-38-15,25-37-11 16</inkml:trace>
  <inkml:trace contextRef="#ctx0" brushRef="#br0" timeOffset="436720.0086">10333 16585 225 0,'0'0'128'16,"-15"0"-5"-16,-14 18-113 15,-27 16 0 1,0 10-3-16,1 0 1 15,10 4-8 1,30-11 0-16,15-7 0 16,11-9 0-1,23-5 0-15,-4-5 0 16,-11 7 0-16,-19 4 0 15,0-3 0 1,-34 3 0-16,-7-7-25 16,0-11 2-1,8-8-107-15,18-29-7 16,15-27 14-1</inkml:trace>
  <inkml:trace contextRef="#ctx0" brushRef="#br0" timeOffset="436901.0123">10333 16585 124 0,'44'-41'134'0,"-14"26"-11"15,3 0-68-15,-18 13-1 31,-4 8-44-31,-11 32 1 0,0 20-11 32,-11 13 0-32,-4 6 0 0,4-3 0 15,7-8-48 1,-3-6 1-1,3-32-85-15,1-16-10 16,-8-20 45 0</inkml:trace>
  <inkml:trace contextRef="#ctx0" brushRef="#br0" timeOffset="437101.0163">10311 16792 193 0,'0'-4'137'16,"0"0"-7"-1,0-3-105-15,14 3 1 16,13 0-26 0,10 4 0-1,-1 0 0-15,-2 8 0 0,-8 7 0 31,0 10 0-31,-8 9 0 0,-3-1 0 16,0 15-22 0,-4-4 1-1,0-11-109-15,8-10-6 0,3-23 10 31</inkml:trace>
  <inkml:trace contextRef="#ctx0" brushRef="#br0" timeOffset="437221.0187">10562 16512 231 0,'-10'-16'36'15,"-9"-9"0"-15,-3-12-168 16,-4-5-10 0</inkml:trace>
  <inkml:trace contextRef="#ctx0" brushRef="#br0" timeOffset="437463.0237">10844 16619 247 0,'8'0'134'16,"2"0"-4"-1,13 0-130-15,-16 4 0 0,1 32 0 16,-8 16 0 0,4 18 0-1,-4 8 0-15,0 2 0 16,0-13 0-1,0-16-50-15,0-25 1 0,0-26-83 32,0-7-11-32,-4-41 49 15</inkml:trace>
  <inkml:trace contextRef="#ctx0" brushRef="#br0" timeOffset="437804.0306">10766 16777 247 0,'0'0'134'16,"7"0"-4"-16,20 4-130 15,10-1 0 1,11-3 0-16,11 8 0 15,-7-4 0 1,-11 3 0-16,-8 7 0 16,-14 5 0-16,-4-1 0 15,-5 5 0 1,-6 2 0-16,11-14 0 15,4-7 0 1,2-4 0-16,10-7 0 16,-13-23 0-1,-3 11 0-15,-8 5 0 16,1 10 0-1,-1 4 0-15,0 11 0 16,0 12 0-16,5-5 0 16,3 0 0-1,7-18-130-15,0-7-4 16,4-38-13-1</inkml:trace>
  <inkml:trace contextRef="#ctx0" brushRef="#br0" timeOffset="437994.0344">11474 16445 246 0,'0'0'133'16,"0"7"-4"-16,-4 23-128 15,0 14 1-15,0 8-2 16,4 7 0 0,0 15 0-16,15-1 0 15,4-3 0 1,3 1 0-16,-3-20-130 31,-1-14-4-31,1-29-13 0</inkml:trace>
  <inkml:trace contextRef="#ctx0" brushRef="#br0" timeOffset="438224.039">11529 16781 247 0,'0'-4'134'31,"0"-4"-4"-31,4 1-130 0,7-1 0 16,0 4 0-1,11 2 0-15,8 2 0 16,-4 0 0-1,11 21 0 1,-7 13 0-16,-1 3 0 16,-6 3 0-16,-9-7-61 15,-3-10 2-15,-7-20-75 16,4-3-10-1,-5-44 61 1</inkml:trace>
  <inkml:trace contextRef="#ctx0" brushRef="#br0" timeOffset="438336.0414">11762 16582 219 0,'-14'-8'133'31,"-12"-7"-3"-31,-4-7-116 0,-3-3 1 31,-1-2-83-31,9 13 0 0,6 6-66 16,19 4-13-1,0 4 75-15</inkml:trace>
  <inkml:trace contextRef="#ctx0" brushRef="#br0" timeOffset="438536.0454">11759 16703 178 0,'7'19'138'0,"12"7"-7"0,-4 3-100 31,7-3 2-31,4-12-33 0,-8-10 0 16,12-4 0-1,-4-18 0 1,-4-19 0-16,-11-4 0 16,-7 8 0-1,-8 0 0-15,-29 22-14 0,-8 11 1 16,-7 4-117-1,19 25-4 1,17-14-1-16</inkml:trace>
  <inkml:trace contextRef="#ctx0" brushRef="#br0" timeOffset="438756.0498">12066 16666 247 0,'8'0'134'15,"14"0"-4"1,4 7-130-16,-7 12 0 16,-5 3 0-1,1-6 0 1,0-10 0-16,4-6 0 15,2 0 0 1,-2-11 0-16,-8 8 0 0,0 3 0 31,-3 8 0-31,10 24 0 16,8 2-130-16,18-13-4 15,12-2-13 1</inkml:trace>
  <inkml:trace contextRef="#ctx0" brushRef="#br0" timeOffset="439207.0589">13289 16641 247 0,'7'18'134'0,"0"15"-4"16,0 9-134 0,-3 12 1-16,0-17-126 15,-4-19-4-15,4-18-12 31</inkml:trace>
  <inkml:trace contextRef="#ctx0" brushRef="#br0" timeOffset="439329.0615">13262 16304 247 0,'0'-7'92'15,"0"-4"-4"-15,0-7-219 16,-3-1-10-16,-1 4 37 16</inkml:trace>
  <inkml:trace contextRef="#ctx0" brushRef="#br0" timeOffset="440070.0764">13448 16500 174 0,'7'44'133'16,"8"23"-8"-16,4 18-93 16,-5-4 1-1,1-26-27-15,8-28 2 31,-2-27-8-31,9-12 0 0,7-25 0 16,-8-7 0 0,2 0 0-16,-2 21 0 15,-3 23 0 1,-4 8 0-1,4 33 0-15,-4-1 0 0,-3 0-15 32,6-14 2-32,-2-19-100 0,10-7-3 15,-3-36 26 1,-8-23-5-1,-11-22 176-15,-3-16-2 0,-1-1 20 32,-7 12-4-32,0 20-52 0,0 32 2 15,0 31-45 1,0 6 0-1,4 56 0-15,14 15 0 16,5 15 0 0,-8 17 0-16,-1-4 0 0,-6-15 0 15,-1-28-4 1,-7-29 2-1,-7-30 0-15,-15-22 0 16,-16-15 4 0,1-4 0-1,1 0 0-15,20 6 2 16,16 8-4-1,8 12 0-15,40 4 0 0,26 3 0 32,8 1 0-32,-5 0 0 0,-14 7 0 15,-18 0 0 1,-5 18 0-1,-13 16 0-15,-2-15 0 16,2 1 0 0,-6-16 0-16,2-4 0 0,-8-6 0 31,-8-20 0-31,-7 0 0 15,-7-7 0-15,-27 11 0 16,-18 6 0 0,-10 16-38-16,6 0 3 0,12 4-97 31,29-1-8-31,15-3 31 15</inkml:trace>
  <inkml:trace contextRef="#ctx0" brushRef="#br0" timeOffset="440392.083">15244 16434 247 0,'0'-7'134'15,"0"-1"-4"-15,-22 8-130 16,-23 8 0-1,-10 28 0-15,-1 23 0 16,4 15 0 0,15 11 0-16,8-8-93 15,18-18-1 1,11-25-45-16,0-34-11 15</inkml:trace>
  <inkml:trace contextRef="#ctx0" brushRef="#br0" timeOffset="440562.0864">14962 16353 247 0,'0'0'134'0,"0"14"-4"15,0 31-130 1,4 14 0-16,11 22 0 16,0 4 0-1,3 0-17-15,1-4 1 16,3-23-114-1,0-28-5-15,-10-30 4 16</inkml:trace>
  <inkml:trace contextRef="#ctx0" brushRef="#br0" timeOffset="440722.0896">14881 16578 213 0,'0'0'135'15,"0"0"-5"-15,4 0-114 16,40 0 1 0,16 4-17-1,21-4 0-15,15 0-14 16,-7 0 1-16,-3 0-117 15,-27-8-4-15,-30-10-1 16</inkml:trace>
  <inkml:trace contextRef="#ctx0" brushRef="#br0" timeOffset="440938.0944">14870 16556 212 0,'-29'32'131'31,"-19"21"-6"-31,-1 20-109 0,38-3 0 16,22-22-11-1,71-21 1-15,51-27-6 16,26-27 0-1,12-24 0 1,-34-16 0-16,-30 1 0 16,-66 0 0-16,-41 6 0 15,-64 12 0 1,-50 11-130-16,-27 12-4 0,0-8-13 31</inkml:trace>
  <inkml:trace contextRef="#ctx0" brushRef="#br0" timeOffset="441851.1129">24415 11890 225 0,'-4'0'134'0,"-8"22"-4"16,-6 34-120 0,0 18 2-16,-5 18-12 15,-14 4 0 1,4-7 0-1,3-20 0-15,1-24-36 16,21-23 2-16,8-22-76 31,12-4-6-31,9-40 86 0,-2-14 0 16,0-9 150-1,-12 8-7-15,0 15-52 16,1 13 1 0,-5 21-62-1,5 10 0-15,14 4 0 0,-3 14 0 31,-4 1 0-31,-8-1 0 0,4 11-31 16,4 1 1 0,0 22-101-1,-15-11-7-15,0-20 22 16</inkml:trace>
  <inkml:trace contextRef="#ctx0" brushRef="#br0" timeOffset="442271.1213">24018 12211 171 0,'-7'-3'136'15,"7"-4"-8"-15,4 0-94 16,47-1 0-1,16 4-31 1,3 1 2-16,-18-9-14 16,-4 5 1-16,30-5-3 15,7-2 1-15,0-11 2 16,-18-5 0-1,-22 1-1 1,-23-8 0-16,-22 18 12 16,-45-33 1-1,-51 26 13-15,-33 26 0 0,-16 45-5 31,45 47 0-31,41 19-9 16,51 0 1-16,27-16-4 16,58-54 0-1,-2-33 0-15,-13-8 0 16,-10 0 0-1,34-8 0-15,-1-21 0 16,-15-19 0 0,-14-19 0-16,-38 8 0 15,-18-1-106 1,-48-2-2-16,-33 26-34 15,6 21-9-15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57:25.7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21566 1631 31 0,'8'-3'37'0,"3"-9"-10"0,3-10 2 16,1 4 4 0,1-1 0-1,-2 5 1-15,-7-5 0 16,-3-3-10-1,-4 0-1 1,0 0-4-16,0-1 0 0,-4 5-7 16,-7 0 2-1,-3 7-12 1,-9 3 1-16,-2 8-3 15,-6 0 0 1,-2 11 1-16,11 15 0 16,0 15 1-16,7 6 1 15,7 16 0 1,8 11 0-1,0 0 0-15,12-4 0 0,3-11 5 32,-1-4 0-32,-3-7 7 0,-3-7 1 15,-1-4 1 1,5 0 0-1,-5-5-7-15,-7-1 1 0,4-9-6 32,-4-4 0-32,0-7-3 0,3-11 2 15,1 0-4 1,3-4 0-1,1-21 0-15,3-5 0 16,0-11 0 0,0-10 0-1,4-12 0-15,4-14 0 0,-5-1 0 16,-3 12 0-1,1 14 0-15,-5 15 0 16,4 12 0 0,-4 2 0-1,1-3 0-15,-8 4 0 16,0 8 0-1,0-1 0-15,0 0 0 16,0 4 0-16,0-5 0 16,-8 6 0-1,1-4 0-15,4-5 0 16,-5 0 0-1,1 1 0-15,-1 3 0 16,4 8 0 0,4 3 0-16,0 4 0 15,0 0 0 1,0 26 0-16,0 34 0 15,0 31 0-15,0 39 0 16,0 14 0 0,0-1 0-16,0-6 0 15,0-19 0 1,0-12 0-16,-4-16 0 15,4-24 0 1,0-15-34-16,0-22 1 16,0-17-98-1,0-12-8-15,8-47 27 16</inkml:trace>
  <inkml:trace contextRef="#ctx0" brushRef="#br0" timeOffset="324">21978 1583 219 0,'0'0'108'0,"-4"-4"-5"15,4 4-90 1,0 0 0-16,0 0 14 16,37 0 1-16,11-3-28 31,11-5 0-31,8 1 0 0,-8 3 0 15,-11 4-2 1,-14 0 1-16,-9 0-68 16,-10 0-1-16,-11 0-64 31,-4 0-13-31,0 0 77 0</inkml:trace>
  <inkml:trace contextRef="#ctx0" brushRef="#br0" timeOffset="534">22047 1730 126 0,'-7'4'104'15,"0"4"-6"-15,4-5-47 16,6 1 1 0,23-4-16-1,29 0 0-15,5 0-39 16,-1 0-1-16,0 0-60 15,-11 0 0-15,-3 0-63 16,-8 0-13 0,0-11 64-1</inkml:trace>
  <inkml:trace contextRef="#ctx0" brushRef="#br0" timeOffset="804">22837 1391 101 0,'0'-3'79'0,"-4"-1"-3"0,-14 0-58 31,-12 4 1-31,-7 11 19 0,0 22-1 16,-11 15-2-1,25 4 0-15,9 3-12 16,14 0 1-1,0-10-12 1,18-4 2-16,8-12-14 0,15-10 0 16,-8-8-38-1,-3-11 3 1,-5 0-97-16,-9-8-8 15,-9-21 31 1</inkml:trace>
  <inkml:trace contextRef="#ctx0" brushRef="#br0" timeOffset="1164">22944 1355 180 0,'7'-8'120'0,"12"4"-7"15,3 4-101 1,1 0 1-16,-1 8-3 15,-8 25 1 1,1 11 6-16,-3 18 1 16,-2-2-10-1,-2 3 1-15,-1-4-9 16,5-15 0-16,-5-11 0 15,1-7 0 1,-5-8 0-16,4-10 0 16,-3-8 0-1,15-8 0-15,10-40 0 16,16-22 0-16,6-18 0 15,1 3 0 1,0 4 0-16,-22 21 0 16,-4 9-130-1,-4 18-4-15,-4 0-13 16</inkml:trace>
  <inkml:trace contextRef="#ctx0" brushRef="#br0" timeOffset="2871">21118 3425 65 0,'0'0'77'15,"0"0"-4"-15,-7 0-32 16,3 11 0-16,0 7-3 15,4 8 0 1,0 7-12-16,8 0 0 16,7-7-8-1,10-3 1-15,-2-13-8 16,-1-2 1-1,4-5-68-15,-4-3 0 16,-3-14-74 0,-19-27-12-16,-4-25 66 15</inkml:trace>
  <inkml:trace contextRef="#ctx0" brushRef="#br0" timeOffset="2961">21044 3155 158 0,'0'0'92'16,"3"-7"-7"-16,16 0-175 15,7-1-5 1,0 1-1-16</inkml:trace>
  <inkml:trace contextRef="#ctx0" brushRef="#br0" timeOffset="3386">21463 3262 84 0,'0'0'97'0,"0"0"-5"16,0 0-49-1,0 0-1 1,25 0-19-16,20 0 0 16,0 0-17-1,3 0 1 1,-8-3-35-16,-7 3-1 15,-10-4-80-15,-15 4-9 16,-8 0 26-16</inkml:trace>
  <inkml:trace contextRef="#ctx0" brushRef="#br0" timeOffset="3586">21463 3395 115 0,'0'0'94'15,"0"0"-5"1,0 0-58-16,15 0-1 15,21 0-10-15,13 0 1 16,6 0-97 0,1-7-2-1,-4-1-37-15,0 1-5 16</inkml:trace>
  <inkml:trace contextRef="#ctx0" brushRef="#br0" timeOffset="4106">22278 3060 42 0,'-4'0'69'0,"-4"0"-1"0,-3 0-38 32,-14 0-1-32,2 0-12 15,-10 3 1-15,-4 19 6 16,-1 8 0 0,5-1 0-1,14 7 1-15,12 2-3 16,11 3 0-16,18-9-6 15,23-6 1-15,3-3-28 16,0-12 1 0,-4-7-108-1,-3-4-8-15,-3 0 9 16</inkml:trace>
  <inkml:trace contextRef="#ctx0" brushRef="#br0" timeOffset="4761">22770 2937 96 0,'0'-4'93'16,"0"2"-5"-16,-11-3-69 15,-4-2-1 1,-3 1-16-16,-5 6 1 15,-2 0 6 1,-5 0 0 0,0 20 1-16,8 10 1 0,4 0-1 31,14-1-1-31,4 0 12 15,0-2 0-15,4-1 9 16,17-15 0 0,6-8-15-16,-2-3 2 0,5-7-17 31,-8-23 0-31,-3-7-5 15,-11-11 2-15,-5-11-8 16,-3 0 0 0,0 4 1-1,-11-1 1-15,0 16 8 16,-1 10 0-16,1 12-5 15,4 12 1-15,-4 6-1 16,11 0 1 0,0 9 8-1,8 21 1-15,2 11 4 16,13 8 1-1,3 5-3-15,-4-9 0 16,0-1-3-16,-7-11 0 16,-4-11-12-1,-7-7 1-15,3 0-51 16,1-8-2-1,-4-7-57-15,-1 0-11 16,-3-22 56 0</inkml:trace>
  <inkml:trace contextRef="#ctx0" brushRef="#br0" timeOffset="5161">22851 2742 81 0,'4'0'96'0,"0"-4"-5"15,0 4-57 1,-1 0-1-16,1 0-16 16,4 4 1-1,10 15 5-15,8 6 0 16,-8 9-5-16,1 2 1 15,-4 5-8 1,-1-1 1-16,1 1-2 16,-3-15 1-1,3-8-5-15,-5-7 2 16,1-11-8-1,4 0 0 1,0-29 0-16,3-23 0 0,13-7 0 31,-6 0 0-31,-6 0 0 0,-5 19 0 16,-3 10-94-1,-11 16 0 1,0 14-45-16,0 0-12 16</inkml:trace>
  <inkml:trace contextRef="#ctx0" brushRef="#br0" timeOffset="5475">22403 3376 159 0,'0'4'119'0,"4"0"-9"16,26 0-74 0,21-4 1-16,27 0-16 15,19-4 1 1,3-7-36-16,-15 4-1 15,-15 3-115-15,-25 4-5 16,-20 0 5 0</inkml:trace>
  <inkml:trace contextRef="#ctx0" brushRef="#br0" timeOffset="6185">22744 3705 96 0,'0'-11'71'31,"0"3"-3"-31,-4 5-62 0,-10 3 0 16,-5 0 14-1,-10 0-1 1,-16 15 7-16,4 11 0 16,0-8-4-1,4 12 3 1,4-1-9-16,11 0 1 15,7 5 5-15,15-9 1 16,3-3-5-16,31-7 1 16,3-3-14-1,4-12 1 1,3 0-6-16,-3-15 0 15,3-15 0 1,-10-7 0-16,-5-14 0 16,-10-8 0-1,-8-1 0-15,-11 5 0 16,0 8 0-16,-3 13 0 15,-5 12 0 1,1 12 0-16,3 10 0 16,-4 0 0-1,5 20 0-15,-1 22 0 16,4 13 0-1,0 0 0-15,0 1 0 16,0-1 0-16,4-11 0 16,3-2 0-1,4-10 0-15,1-6 0 16,2-11-24-1,1-8 2-15,-4-7-108 16,-3-29-7 0,-4-34 13-16</inkml:trace>
  <inkml:trace contextRef="#ctx0" brushRef="#br0" timeOffset="6399">22948 3524 158 0,'3'7'105'0,"5"8"-9"15,7 11-66 1,3 11-1-16,-3 7 3 15,0 4 1 1,0 8-22 0,-8-8 0-16,4-4-9 15,-7-4 2-15,0-10-38 16,-1-8 2-1,1-10-99-15,-4-12-7 16,-11-23 24 0</inkml:trace>
  <inkml:trace contextRef="#ctx0" brushRef="#br0" timeOffset="6529">22859 3713 229 0,'4'0'127'0,"32"0"-3"16,16-4-119 0,23-7 1-16,6 3-129 15,11-3-4 1,-10-7-18-16</inkml:trace>
  <inkml:trace contextRef="#ctx0" brushRef="#br0" timeOffset="10806">21318 4679 91 0,'0'-3'99'0,"0"-5"-6"15,0-3-43 1,0-3 0-16,0 2-14 15,0 5 1 1,0 4-26-16,0-1 0 16,0 4-13-16,0 0 1 15,12 14 1 1,2 12 1-16,1 7 1 15,4 5 1 1,-1 6 0-16,-3 0 1 16,-4 1 0-1,-3-9 0-15,-5-6 0 16,1-8 1-16,3-11-3 15,-7-8 2 1,3-3-4-16,1-3 0 16,4-30 0-1,3-9 0-15,0-5 0 16,0 3 0-1,0-1 0-15,-7 13 0 16,0 9-35 0,3 5 1-16,5 6-97 15,-2 9-8-15,5 3 28 16</inkml:trace>
  <inkml:trace contextRef="#ctx0" brushRef="#br0" timeOffset="11266">21851 4650 23 0,'-4'0'68'0,"-3"0"3"15,0 3-13 1,0 5-1-16,-1-1-12 15,8-3-1 1,0 3-10 0,15 1-1-16,7-1-18 0,8 1 1 15,-1-1-14 1,-3-3 1-1,0 0-21-15,-7-1 0 16,-5 1-64 0,1-4-1-16,-3 0-29 15,-5 0-6 1</inkml:trace>
  <inkml:trace contextRef="#ctx0" brushRef="#br0" timeOffset="11460">21863 4816 81 0,'-4'0'86'0,"4"0"-2"0,0 3-34 31,4 1-1-31,21 0-11 16,17 0-2-16,2-4-43 15,4 0 0-15,-4 0-106 16,4 0-7-1,-7 0 6 1</inkml:trace>
  <inkml:trace contextRef="#ctx0" brushRef="#br0" timeOffset="14011">22699 4532 124 0,'0'-4'90'15,"0"4"-4"1,0 0-69-16,0 0 2 16,0 15 2-1,8 11 2 1,0 7-10-16,3 4 0 0,0-12-11 15,0 1 1 1,-4-3-64-16,1-5 1 16,-5-7-53-1,-3-4-8 1,0-7 68-16</inkml:trace>
  <inkml:trace contextRef="#ctx0" brushRef="#br0" timeOffset="14241">22492 4808 143 0,'0'0'111'16,"0"0"-8"-16,22 4-71 15,19 3-1 1,11-3-16-16,4 0 1 15,3 0-29-15,-15-4 1 16,-7 0-68 0,-10 3 0-1,-9 1-32-15,-11 0-6 16</inkml:trace>
  <inkml:trace contextRef="#ctx0" brushRef="#br0" timeOffset="14633">22730 5023 43 0,'0'0'80'15,"-4"0"-1"-15,0-4-38 16,-7 0 0-16,-1 1-21 15,-6 3 0-15,-8 0 4 16,1 3 2 0,-6 19 3-1,13 4-1-15,11 4-6 16,7 2 0-1,18-1-10 1,23-9 1-16,4-8-34 0,3-3 0 31,-4-3-108-31,1-8-8 0,-9 0 15 16</inkml:trace>
  <inkml:trace contextRef="#ctx0" brushRef="#br0" timeOffset="15233">23436 4672 104 0,'0'-8'63'16,"0"1"-1"-16,0-4-72 16,0 0 1-1,-10-3 11 1,-5-1 1-16,-4 7 6 15,-7 1 0 1,-7 3 8-16,3-4-1 16,1 5-1-1,3 3 1-15,0 0 1 16,15 11 2-16,-4 11 0 15,15 15 2 1,0 11-8-16,11 19-1 16,15 6-9-1,0 1 1-15,-4-4 8 16,-11-18 0-1,-4-8 12-15,-7-11 0 16,-7-10-10-16,-15-9 1 16,-4-10-13-1,-7-4 1-15,7 0-9 16,-4 0 2-1,8-4-43-15,7-3 0 16,4-5-81 0,11 5-10-16,0 1 41 15</inkml:trace>
  <inkml:trace contextRef="#ctx0" brushRef="#br0" timeOffset="15607">23499 4890 138 0,'0'0'120'16,"0"0"-9"-16,0 18-66 15,0 8 0-15,0 7-24 16,0-8 1 0,8 2-18-16,3-5 1 15,1-7-52 1,-2 0 1-16,5-15-86 15,0-15-10 1,-4-22 44-16</inkml:trace>
  <inkml:trace contextRef="#ctx0" brushRef="#br0" timeOffset="15717">23559 4720 169 0,'-4'0'102'15,"0"-3"-7"1,4-1-178-16,0 4-5 16,0 0-20-1</inkml:trace>
  <inkml:trace contextRef="#ctx0" brushRef="#br0" timeOffset="16287">23844 4861 120 0,'0'0'102'16,"-4"0"-7"0,-14 0-64-16,-1 11 0 0,-6 10-8 31,2 13 0-31,1 6-6 0,15-3 1 15,7 0-2 1,0-15 0 0,10-3-7-16,13-19 1 15,6 0-10 1,13-23 0-16,-6-17 0 0,-3-12 0 15,-2-18-2 1,-13-4 1 0,-7-7-8-16,-7 7 1 15,-4 4-2 1,0 19 0-1,-15 16 4-15,3 18 1 16,6 17 4-16,-2 17 0 16,4 29 8-16,4 20 0 15,0 0 0 1,0 8 1-1,0-4-4-15,0-11 1 16,0-7-3 0,4-19 1-16,7-7-39 15,4-11 1 1,7-15-94-16,0 0-10 15,4-30 32-15</inkml:trace>
  <inkml:trace contextRef="#ctx0" brushRef="#br0" timeOffset="16531">24155 4664 149 0,'0'0'104'16,"0"0"-7"-16,4 12-62 16,-4 14-2-1,7 14 1-15,-3 8 0 16,-4 4-24-16,8 3 1 15,-5 1-10 1,4-8 2 0,4-8-3-16,-3-3 0 0,0-18-39 31,-8-1 2-31,0-12-94 0,-4-6-9 15,-11-6 32 1</inkml:trace>
  <inkml:trace contextRef="#ctx0" brushRef="#br0" timeOffset="16691">23992 4923 178 0,'-4'-11'110'0,"4"3"-6"31,0-3-77-31,23 3 1 16,21-2-1-1,12-2 0-15,11-2-74 16,-5-1 0-16,-3 0-85 15,-22-3-10 1,-18 0 50-16</inkml:trace>
  <inkml:trace contextRef="#ctx0" brushRef="#br0" timeOffset="60446">8911 3056 74 0,'0'-5'95'15,"0"-2"-5"-15,0-7-30 16,0-1 0 0,0 4-14-16,0 0 0 15,0 7-29 1,0 1 1-16,0 3-16 15,0 0 1 1,7 0-3-16,12 18 0 16,3 4 0-1,8 8 0-15,-1 6 0 16,5 2 0-16,-1-6 0 15,-7 6 0 1,-4-5 0-16,-3 0 0 16,-1-8 0-1,4-2 0-15,-3-5 0 16,-5-3 0-1,-2-4 0-15,-5 0 0 16,-3-4 0-16,0-3 0 16,-4 0 0-1,0 0 0-15,0-1 0 16,0-3 0-1,0 0 0-15,0 0 0 16,4 0 0 0,-1-11 0-16,1-18 0 15,-1-16 0 1,1-17 0-1,3-11 0-15,1 2 0 0,-1-3 0 16,-3 19 0 0,0 17 0-1,0 9 0-15,-1 18 0 16,-3 4 0-1,0 3 0-15,4 4 0 16,-4 0 0-16,0 0-117 31,3 0-3-31,-3 0-24 0</inkml:trace>
  <inkml:trace contextRef="#ctx0" brushRef="#br0" timeOffset="60890">9585 3000 84 0,'-8'0'103'16,"-7"4"-7"-16,5-1-39 15,6 1 1 1,4-4-18 0,0 0 1-16,14 0-26 15,31 0 2-15,10 0-17 31,1-7 0-31,7-4 0 0,-11 0 0 16,-12 0 0 0,-13 7 0-16,-5-3-7 15,-7 3 1-15,0 4-93 31,-8 0-2-31,-4 0-34 0,-3 0-10 16</inkml:trace>
  <inkml:trace contextRef="#ctx0" brushRef="#br0" timeOffset="61140">9625 3180 140 0,'0'5'103'0,"0"2"-7"16,0 1-47-1,34-5-1-15,14-3-11 16,22 0 1 0,12-11-38-1,-12-1 0-15,-10-1 0 16,-16 8 0-16,-18 5-90 15,-15 0 0-15,-11 9-48 16,-8 5-12 0,-17-10 107-1</inkml:trace>
  <inkml:trace contextRef="#ctx0" brushRef="#br0" timeOffset="62104">10489 2568 180 0,'0'-3'129'16,"0"-5"-8"-16,0 4-99 15,0 4 1 1,0 9-14-16,7 23 1 15,11 16-2-15,-3 3 1 16,8 2-9 0,-5-2 0-16,-3-14 0 31,0 0 0-31,-4-11 0 0,0-10 0 15,-4 4-49 1,-3-8 1-16,3-1-84 16,-7-7-10-1,0-4 46-15</inkml:trace>
  <inkml:trace contextRef="#ctx0" brushRef="#br0" timeOffset="62354">10259 3159 209 0,'0'0'135'0,"26"0"-5"16,22 0-112-1,30-11 1 1,22-7-19-16,-4-1 0 16,-3-3-5-1,-20 14 1 1,-24 8-124-16,-19 0-4 0,-20 8-12 15</inkml:trace>
  <inkml:trace contextRef="#ctx0" brushRef="#br0" timeOffset="62878">10740 3461 170 0,'4'-7'127'0,"0"-4"-8"0,0-3-90 31,-4-2 1-31,0 10-19 16,-27-2 1-16,-13 4-7 15,-5 4 0 1,-3 0-4-16,8 18 1 0,2 19-2 31,16 4 0-31,19 6 0 0,6-1 0 16,38-2 0-1,11-19 0 1,11-10 0-16,14-12 0 0,-6-3-130 31,-1-6-4-31,-3-24-13 0</inkml:trace>
  <inkml:trace contextRef="#ctx0" brushRef="#br0" timeOffset="63942">12092 2517 157 0,'4'-11'135'31,"4"-15"-11"-31,-5 4-84 0,-3 0 0 16,0-8-33 0,-15-3 1-16,-11 7-8 15,-22-10 0 1,-11 6 0-16,-8 7 0 15,-7 1 0 1,4 15 0-16,-1 7 0 16,16 14 0-1,7 12-2 1,15 16 1-16,6 20 1 0,20 19 0 15,7 27 1 1,22 16 1-16,23 24-2 16,14 11 0-1,4 3 0 1,-11 8 0-16,-15-22 0 15,-18-23 0-15,-19-33 0 16,-4-36 0-16,-26-16 0 16,-18-36 0-1,-19-12 0 1,-7-39 0-16,-7-2-130 15,14-6-4-15,15-4-13 32</inkml:trace>
  <inkml:trace contextRef="#ctx0" brushRef="#br0" timeOffset="65046">12425 2922 128 0,'0'0'125'15,"0"-3"-10"-15,0-3-79 16,-3 6-1-16,3 0-26 31,0 6 0-31,0 20 8 0,0 15 1 16,11 3-9-1,-3 4 1-15,3 0-10 16,-1-7 0 0,-6-8 0-1,0-15 0-15,0-7-8 16,-4-7 1-16,0-4-60 15,0-12-1-15,0-13-59 16,0-9-13 0,-12 5 68-16</inkml:trace>
  <inkml:trace contextRef="#ctx0" brushRef="#br0" timeOffset="65326">12152 2975 162 0,'-4'0'133'15,"0"0"-9"1,4 0-86-16,0 0 0 16,33 0-31-1,23-12 2-15,15-2-9 16,10-2 0-1,11 2 0-15,-17-4 0 16,-9 10 0 0,-22 1 0-1,-14 3-37-15,-8 4 2 0,-18 0-96 31,-4 0-8-31,0 0 28 0</inkml:trace>
  <inkml:trace contextRef="#ctx0" brushRef="#br0" timeOffset="65566">12252 3282 117 0,'-8'6'113'0,"5"-3"-9"16,3 4-45-1,7-3-2 1,41-4-27-16,30 0 1 0,25-20-31 31,-3-3 0-31,4 4-14 0,-30 4 1 16,-22 11-117-1,-26 4-4 1,-18 0-1-16</inkml:trace>
  <inkml:trace contextRef="#ctx0" brushRef="#br0" timeOffset="66655">13314 2823 148 0,'0'0'112'31,"0"0"-7"-31,0 0-91 0,0 0 1 16,0 0-13-1,0 18 1-15,0 8 16 16,0 4 1-1,-4 10 4 1,4-2 1-16,0 2-14 0,12-11 2 16,10-4-13-1,11 2 0 1,4-8 0-16,4-4 0 15,0-8-37 1,-19 0 1-16,-7-7-95 16,-15-14-9-1,0-16 31-15</inkml:trace>
  <inkml:trace contextRef="#ctx0" brushRef="#br0" timeOffset="66935">13510 2775 179 0,'0'0'102'15,"-3"0"-6"-15,3 0-84 16,0 4-1-16,18 22 23 31,5 7 0-31,-1 4-15 0,-3-4 1 16,6 4-19-1,2-7 2-15,-2-1-3 16,5-11 0 0,-8-3 0-1,-15-4 0-15,9-8-17 16,-13 2 2-16,1-5-115 15,-4 0-5-15,0-12 3 16</inkml:trace>
  <inkml:trace contextRef="#ctx0" brushRef="#br0" timeOffset="67125">13437 2937 171 0,'0'0'138'0,"0"0"-9"16,18 0-95-1,23-6 0-15,15-6-32 16,2-6 1-16,6 3-83 31,-13-4 0-31,-2-3-56 0,-13-7-12 16,-17 3 88-1</inkml:trace>
  <inkml:trace contextRef="#ctx0" brushRef="#br0" timeOffset="67315">13762 2697 124 0,'0'0'99'16,"23"0"-6"-1,10 0-62-15,19 15 1 0,-8 11-7 31,0 11 0-31,-6 8-14 16,-24 10 1-16,-10 3-11 16,-4-2 0-1,0-3-95 1,-7-14 0-16,7-16-32 15,0-12-8-15</inkml:trace>
  <inkml:trace contextRef="#ctx0" brushRef="#br0" timeOffset="67819">14462 2802 154 0,'0'-5'112'16,"-7"1"-8"-16,-15 4-77 15,-4 0-1 1,-7 18-2-16,7 9 1 0,4 10-10 31,14-4 1-31,8 8-13 16,11-8 2-16,19-8-5 15,7-13 0 1,0-12 0-16,0-8 0 16,0-25 0-1,-11-8 0-15,-4-18 0 16,-18-11 0-1,-4-7 0 1,-15-8 0-16,-15 10 0 16,5 13 0-1,6 22 0-15,4 22 0 0,11 18 0 16,4 7 0-1,0 30 0 1,8 30 0-16,18 6 0 16,-1 4 0-1,6-3 0-15,-10-4 0 0,2-22 0 31,-8-12 0-31,-5-13-130 16,2-15-4-16,-1-8-13 16</inkml:trace>
  <inkml:trace contextRef="#ctx0" brushRef="#br0" timeOffset="68059">14759 2536 203 0,'3'0'134'16,"5"17"-6"-16,3 13-108 15,4 11 0-15,-1 11-18 16,2 10 2 0,6 2-4-16,-8-2 0 15,-2-7 0 1,7-11 0-16,-9-7-23 15,-3-11 2 1,-3-22-109-16,-4-4-6 16,-21-41 10-1</inkml:trace>
  <inkml:trace contextRef="#ctx0" brushRef="#br0" timeOffset="68189">14607 2738 245 0,'3'-3'133'0,"31"-5"-4"16,18-7-128-1,22-6 2-15,15 3-3 16,3 2 0-1,-10-3-130-15,-12 1-4 16,-7-4-13-16</inkml:trace>
  <inkml:trace contextRef="#ctx0" brushRef="#br0" timeOffset="70850">9437 5399 13 0,'0'0'30'16,"0"0"1"-16,0 0-1 16,-4-3 0-1,-4-1 16-15,1 0-1 0,-4 0 5 31,4-3-1-31,-1 0-17 16,1 3 2-16,-1-1-19 16,1 5 1-1,3 0-2-15,4 0 0 16,0 0 5-1,7 0 0-15,24 9-8 16,17-2 2 0,11 0-13-16,11 1 0 0,-3-4 0 15,-11-1 0 1,-8-3 0-1,-19 0 0-15,1 0 0 16,-16 0 0 0,-6 0-10-1,-4 0 1-15,-4 0-49 16,0 0-1-1,0 0-65-15,0 0-12 0,-15 0 52 16</inkml:trace>
  <inkml:trace contextRef="#ctx0" brushRef="#br0" timeOffset="71190">9473 5569 37 0,'-7'0'81'16,"-7"0"-1"-16,-1 0-16 15,7 3-3-15,4 1-7 16,8 0 1-1,30-1-22 1,25 1 0-16,19-4-27 16,3 5 1-16,-3-3-7 15,-19 2 0 1,-7-4-9-16,-22 3 2 15,-12 2-65 1,-11-1-1-16,-7 7-55 16,0-4-12-1,0-3 74-15</inkml:trace>
  <inkml:trace contextRef="#ctx0" brushRef="#br0" timeOffset="75640">10889 4893 113 0,'0'-3'115'0,"0"-2"-9"15,0 1-74 1,0 2 2-16,0 2-30 15,0 11 1 1,0 22 11-16,11 11 0 16,3 12 5-16,1 3 0 15,8 0-10 1,-9 0 0-16,1-15-9 15,-4 0 2 1,1-14-39-16,-2-8 2 16,1-7-98-1,-7-15-8-15,-4 0 27 16</inkml:trace>
  <inkml:trace contextRef="#ctx0" brushRef="#br0" timeOffset="75960">10640 5381 135 0,'-11'0'105'0,"-4"0"-7"15,-3 0-61 1,18 0 1-16,4 0-3 16,48 0 0-1,44 0-22-15,22-8 2 16,20 1-15-1,-5 7 0-15,-22 0 0 16,-22 0 0-16,-26 0-37 16,-22 7 2-1,-23 1-96-15,-18-5-8 16,-4 1 28-1</inkml:trace>
  <inkml:trace contextRef="#ctx0" brushRef="#br0" timeOffset="76480">11218 5753 82 0,'4'-3'96'15,"-1"-1"-6"1,-3-3-50-16,0-2 0 15,-3 2-25 1,-27 7 1-16,-10 0-15 0,-12 4 2 16,-8 19-2-1,-7 10 0 1,-2 12 14-16,13 9 1 15,15-2 14 1,23 0 1 0,18-4-15-16,22-14 2 0,26-14-18 15,26-4 0 1,7-9 0-16,-3-3 0 15,0-4-130 1,-11 0-4 0,-15 0-13-16</inkml:trace>
  <inkml:trace contextRef="#ctx0" brushRef="#br0" timeOffset="77428">12292 5089 41 0,'4'-3'90'15,"4"-1"-1"-15,-2 4-19 16,-2-4-3 0,-4-3-24-16,0-8-1 15,0 0-22 1,0-7 1-16,-10 4-14 15,-9-5 0 1,-7-2-7-16,-8-5 1 16,-6 11-6-16,7 0 1 15,-5 13-6 1,9 6 1-16,10 0 1 15,5 25 0 1,3 16 8-16,11 15 0 31,0 25 5-31,18 15 0 0,15 25 1 16,12 16 0-1,-8 7 4-15,-7-7 0 16,-16-20-3-16,-14-17 1 16,0-26-8-1,-29-22 0 1,-12-26 0-16,-11-24 0 15,-11-4 0 1,4-32 0-16,3-10-130 16,15-7-4-16,16-1-13 15</inkml:trace>
  <inkml:trace contextRef="#ctx0" brushRef="#br0" timeOffset="78230">12862 5329 97 0,'0'0'85'15,"0"-4"-3"1,0 4-54-16,0 0 2 15,0 4 9 1,8 25 3 0,7 12-5-16,0 7 1 0,-1 4-22 31,-3 3 1-31,-7-17-17 15,0-9 0-15,-4-11 0 16,0-7 0 0,4-7-15-16,-4-4 2 15,0-4-117 1,0-18-4-1,0-12-1-15</inkml:trace>
  <inkml:trace contextRef="#ctx0" brushRef="#br0" timeOffset="78490">12629 5336 135 0,'-7'0'130'0,"7"0"-10"15,0 0-71 1,3 0 1-1,34 0-37-15,26-7 1 16,4-8-14 0,7 0 0-16,-3 1 0 0,-12-1 0 31,-14 0-30-31,-9 8 1 15,-10 3-101-15,-7 4-8 16,-12 0 21 0</inkml:trace>
  <inkml:trace contextRef="#ctx0" brushRef="#br0" timeOffset="78764">12603 5601 123 0,'0'0'134'15,"4"5"-11"-15,22-1-68 16,30-4 0-16,10 0-45 16,12 0 1-1,3-4-11 1,-10-1 0-16,-15 5-8 0,-16 0 2 15,-18 9-76 1,-11 2-1 0,-7-8-48-16,-4 1-12 0,0-4 89 31</inkml:trace>
  <inkml:trace contextRef="#ctx0" brushRef="#br0" timeOffset="79078">13252 5598 97 0,'-8'8'117'15,"-7"14"-8"-15,4 4-53 16,11 11 1-1,4-7-30-15,29-9 0 16,8-13-17 0,4-8 1-16,-1-15-11 15,-11-15 0-15,-10-7 0 16,-23 4 0-1,-4-1 0-15,-30 20 0 16,-7-1-79 0,4 8-1-16,4 3-56 15,7 1-12 1,15-8 88-16</inkml:trace>
  <inkml:trace contextRef="#ctx0" brushRef="#br0" timeOffset="79662">14266 5207 113 0,'0'-7'92'0,"-14"-5"-5"16,-16 6-62-16,-15 6 1 16,-6 0 8-1,-9 29 0-15,1 12-3 16,14 21 0-1,20 5-17-15,25-5 1 16,15-10-11 0,43-8 1-16,17-22-5 15,-5-11 0-15,-3-7-14 16,-12-4 1-1,-6 0-117-15,-9-4-4 16,-10-17-1 0</inkml:trace>
  <inkml:trace contextRef="#ctx0" brushRef="#br0" timeOffset="79982">14429 5366 155 0,'-11'-5'85'16,"-4"5"-4"-16,1 0-64 16,-1 20 0-1,7 16 30-15,8 10-2 16,4-7-21-1,29 2 0-15,19-15-17 16,3-15 2 0,5-11-9-16,-8-11 0 15,-19-19 0-15,-22-7 0 16,-11-2 0-1,-29-3 0-15,-31 9 0 16,1 6 0 0,-4 13 0-16,8 14 0 15,14 0-27 1,19 14 2-16,14 6-38 15,16-5-2 1,21-4-45-16,15-8-9 16,8-3 42-16</inkml:trace>
  <inkml:trace contextRef="#ctx0" brushRef="#br0" timeOffset="80252">14970 5178 202 0,'-4'-4'105'0,"-14"4"-4"0,-8 0-100 31,-3 0 1-31,-5 14 16 0,19 16 1 16,12 0-4 0,3 10 1-16,29-3-5 15,4 4 1-15,-3-4-8 31,-19 0 1-31,-11 4-5 0,-11-1 0 16,-22-7-21 0,-1-7 2-16,1-8-111 15,10-18-6-15,23 0 8 31</inkml:trace>
  <inkml:trace contextRef="#ctx0" brushRef="#br0" timeOffset="81149">15285 5381 76 0,'0'-8'102'0,"0"1"-6"15,0-7-42-15,0 5-2 16,0 6-32 0,0 3 0-1,0 0-10-15,0 7 0 16,0 27 7-1,15 6 1-15,-1 5-5 16,16-1 0-16,-4-7-9 16,4-12 2-1,-1-14-6-15,4-11 0 16,5 0 0-1,-9-18 0-15,-3-8 0 16,-11-11 0 0,-8 7 0-16,-7 9 0 15,0 10 0 1,0 11 0-16,0 0 0 15,0 18 0-15,12 7 0 16,17-2 0 0,8-8 0-16,-7-15 0 15,-5 0 0 1,-9-15 0-1,-1-8 0-15,-8-2 0 0,-7-5 0 16,0-2 0 0,-22-3 0-16,-1-1 0 15,9 10-90 1,2 8-1-1,5 3-47-15,-8 1-12 16,15 3 108 0</inkml:trace>
  <inkml:trace contextRef="#ctx0" brushRef="#br0" timeOffset="81439">15848 5107 182 0,'0'0'115'15,"3"0"-8"1,-3 14-86-16,0 24 1 15,0 14 1 1,0 7 1-16,-3 0-16 16,-1 0 1-1,4-11-9-15,4-3 0 16,25-13 0-16,20-6 0 15,-9-14 0 1,4-12 0-16,-6 0 0 16,-9 0 0-1,1-4-25-15,-11-7 1 16,-4-4-106-1,-12-7-7-15,-3-5 15 16</inkml:trace>
  <inkml:trace contextRef="#ctx0" brushRef="#br0" timeOffset="81639">15693 5296 195 0,'0'0'137'0,"14"0"-7"15,20 0-106 1,14-4 1-16,14 0-25 15,5 1 0-15,4 3-62 16,-16-4 1 0,-14 0-73-1,-16-7-11-15,-13-14 65 16</inkml:trace>
  <inkml:trace contextRef="#ctx0" brushRef="#br0" timeOffset="81871">16018 4949 159 0,'0'-11'122'16,"15"3"-8"-1,18 1-88-15,15 7 1 16,4 0-21-16,8 22 1 16,-12 22-5-1,-12 19 0-15,-13 10-1 16,-23 16 1-1,0 8-24-15,-44-1 1 16,-16-13-100 0,-25-8-7-1,-8-27 14-15</inkml:trace>
  <inkml:trace contextRef="#ctx0" brushRef="#br0" timeOffset="82242">15089 5167 77 0,'0'-8'75'31,"0"1"-3"-31,0 3-55 0,-4 4 0 16,-15 4 14-1,-6 29 1 1,-2 23 19-16,13 14 0 0,10 15-16 31,4 2 0-31,33-1-27 0,27-16 2 16,17-11-111-1,5-22-1-15,3-19-39 16,11-18-9 0</inkml:trace>
  <inkml:trace contextRef="#ctx0" brushRef="#br0" timeOffset="83104">16699 5218 123 0,'0'-4'110'15,"-10"1"-8"1,-5-8-77-16,-4 7 3 16,-7 4-20-1,-4 0 0-15,-3 18 5 0,0 9 1 31,3 9 1-31,16 9 1 16,14 3-1-16,4-8 1 16,29-10-8-1,11-12 2-15,4-13-10 16,4-5 0-1,0-16 0-15,-12-21 0 16,-6-15 0 0,-12-7 0-16,-11-8 0 15,-11-6 0-15,-3-4 0 16,-30 10 0-1,-9 12 0-15,-2 14 0 16,3 19-6 0,16 6 2-16,6 16 4 15,15 20 0 1,4 17 4-16,8 26 2 15,21 14-6 1,9 4 0-16,6 1 0 16,-7-1 0-16,-1-19 0 15,-5-14 0 1,-6-17-25-16,2-22 2 15,-2-9-107 1,-2-21-7-16,-5-38 14 16</inkml:trace>
  <inkml:trace contextRef="#ctx0" brushRef="#br0" timeOffset="83345">17044 4934 174 0,'7'0'127'0,"1"4"-8"15,7 25-87 1,0 12 1-16,3 18-21 15,1 4 2-15,3 3-14 32,-4 8 0-32,-6-4 0 0,-1-7 0 15,3-15 0 1,-6-12 0-16,-8-10-49 15,0-11 1-15,0-15-84 32,-22-33-10-32,-8-26 46 0</inkml:trace>
  <inkml:trace contextRef="#ctx0" brushRef="#br0" timeOffset="83485">16877 5137 197 0,'0'-7'132'16,"26"-5"-7"-16,30-3-103 15,33-2 1 1,7 5-42-16,19 1-1 0,-8 0-110 15,-11-4-7 1,-7 1 15 0</inkml:trace>
  <inkml:trace contextRef="#ctx0" brushRef="#br0" timeOffset="84638">9007 7082 247 0,'0'0'90'31,"0"0"-3"-31,4 0-104 0,25 0 0 16,16 0 58-1,18 3 1-15,14-3-25 16,5 4 0-1,0-4-16 1,-19 4 2-16,-15 0-6 0,-8-4 2 31,-21 0-65-31,-1 0 0 0,-6 0-67 16,-9 0-13-1,-3-8 73-15</inkml:trace>
  <inkml:trace contextRef="#ctx0" brushRef="#br0" timeOffset="84940">9159 7252 187 0,'0'0'138'0,"0"0"-8"16,4 0-103-1,40-4 2-15,22-4-29 16,24-3 0-16,6 4 0 31,-7 4 0-31,-4 3-118 0,-18 0-3 16,-15-4-23-1</inkml:trace>
  <inkml:trace contextRef="#ctx0" brushRef="#br0" timeOffset="87829">16037 6126 31 0,'0'-4'85'0,"0"-3"-3"0,-11-1-13 31,7 1-4-31,4-5-20 0,0 5 1 16,0-2-18 0,0 0 1-1,0 2-22-15,0 3 1 0,0 4-9 31,0 0 0-31,0 8 5 0,15 13 0 16,3 9-1 0,1 4 1-1,-4-1-3-15,6-4 1 16,6-3-2-1,-5-8 0-15,0-6 0 0,-10-9 0 16,9-3 0 0,2 0 0-1,-9-22 0-15,9-4 0 16,-12-7 0-1,-11-7 0 1,0 6 0-16,0 1 0 0,-4 7 0 31,4 4 0-31,0 4 0 0,0 7 0 16,-4 0 0-1,-3 11 0 1,3 0 0-16,4 22 0 16,0 7 0-1,8 8 0-15,14 0 0 16,8-4 0-1,3-3 0-15,8-9 0 0,-8-9 0 32,-4-5 0-32,-10-3-4 15,-7-4 1-15,-9 0-126 16,0 0-4-1,1-11-12-15</inkml:trace>
  <inkml:trace contextRef="#ctx0" brushRef="#br0" timeOffset="88250">16703 5971 104 0,'-7'0'106'16,"-4"4"-7"-16,-4 0-42 16,-4-4 1-1,12 3-22-15,7-3 0 16,18 0-29-1,19 0 1-15,12 0-8 16,-1 0 0 0,-3 0 0-16,-12 0 0 15,-11-3 0 1,0-5 0-16,-14 8-53 15,-5 0 2 1,-3 0-82-16,0 0-10 16,0-4 51-16</inkml:trace>
  <inkml:trace contextRef="#ctx0" brushRef="#br0" timeOffset="88500">16685 6126 138 0,'-8'0'135'0,"5"0"-9"16,3 0-78-16,15 0 0 16,29 0-41-1,16 0 2-15,6-11-9 16,1 0 0-1,-15 3 0-15,-16 4 0 16,-9 4-113 0,-13 0-2-16,-10 0-28 15</inkml:trace>
  <inkml:trace contextRef="#ctx0" brushRef="#br0" timeOffset="89543">17370 5967 56 0,'0'-6'94'15,"0"-3"-3"1,-4 2-25-16,0 0-2 15,4 0-27 1,-3 3-1-16,3 0-25 0,0 4 1 16,0 0 0-1,0 22 0 1,3 12-3-16,13 10 2 15,2-4-11 1,0-7 0 0,5-7 0-16,-5-7 0 15,-3-4 0-15,-4-11 0 16,0-4 0-16,0 0 0 15,0-15 0 1,1-8 0 0,-5 1 0-16,-3-4 0 15,-4-3 0 1,0 3 0-16,0-3 0 15,0 10 0 1,0 9 0-16,0 6 0 16,0 4 0-1,-4 0 0-15,4 4 0 16,0 17 0-16,11 16 0 15,7 4 0 1,12-9 0-16,-4-2 0 16,0-15 0-1,-4-11 0-15,8-4 0 16,-12-15 0-1,-3-23 0-15,-3-5 0 16,-12-1 0-16,0-5 0 16,-12 9 0-1,-3 7 0-15,0 7-130 16,1 11-4-1,10 0-13-15</inkml:trace>
  <inkml:trace contextRef="#ctx0" brushRef="#br0" timeOffset="90416">17903 5846 114 0,'0'-5'116'0,"0"2"-9"16,0 3-78 0,0 0 2-1,0 0-32-15,0 15 1 0,0 18 11 31,0 12 1-31,0 6 9 0,0 8 0 16,0-12-3 0,0-9 0-16,19-8-12 15,7-16 2 1,4-6-8-1,6-8 0-15,-2 0 0 16,7 0 0 0,-12 0 0-16,1 0 0 0,-16-8-48 15,-6 4 1 1,-4 1-85-1,-4-4-10-15,0-8 45 16</inkml:trace>
  <inkml:trace contextRef="#ctx0" brushRef="#br0" timeOffset="90778">17766 6012 131 0,'-4'0'134'16,"4"0"-11"-16,0-11-72 15,23-8 0-15,21 0-41 16,16 1 1-1,2 4-11 1,-6-1 0-16,-12 11-89 16,-6 4-1-1,-20 0-48-15,-11 0-12 16,-7 0 106-1</inkml:trace>
  <inkml:trace contextRef="#ctx0" brushRef="#br0" timeOffset="91679">18866 5971 165 0,'0'0'119'15,"0"-4"-8"-15,-7 0-94 16,-5 4 1-1,-6 0-10 1,3 0-2-16,-3 12 5 16,3 10 0-16,0 4 1 15,11 3 1-15,4 0-5 16,0-3 0-1,23-7-7 1,3-8 2-16,7-7-3 16,1-4 0-16,-1-4 0 31,-7-18 0-31,-1-7 0 0,-9-12 0 15,-13-7 0 1,-3-11 0-16,0 3 0 16,-19-3 0-16,-10 4 0 31,3 22 0-31,4 10 0 0,3 9 0 31,8 10 0-31,3 4 0 0,2 0 0 16,6 23 0-1,0 13 0 1,3 12 0-16,15 12 0 15,9-1 0 1,2-4 0-16,8-7 0 0,-11-11 0 31,4-11 0-31,-12-12 0 16,-6-3 0-16,-2-3-58 15,5-8 2 1,-3 0-77 0,-1-8-11-16,-1-15 57 15</inkml:trace>
  <inkml:trace contextRef="#ctx0" brushRef="#br0" timeOffset="92070">19126 5897 201 0,'0'0'117'15,"0"0"-5"1,3 0-97-16,5 11 1 0,6 15 2 31,5 7 1-31,7 5-13 0,0-6 1 16,-4-6-7-1,-4-8 0 1,1-13 0-16,-4-5 0 15,0-5 0 1,0-20 0-16,-4-8 0 0,-11-11 0 31,0 6 0-31,0 9 0 16,0 11 0-1,0 10 0-15,0 8 0 16,0 8 0 0,0 18 0-16,10 6 0 15,13 2 0-15,6 3 0 16,-2-11 0-1,9-7 0-15,-9-6-130 16,-13-2-4 0,1-11-13-16</inkml:trace>
  <inkml:trace contextRef="#ctx0" brushRef="#br0" timeOffset="92600">19837 5841 194 0,'-4'0'137'0,"-3"0"-7"16,3 0-106 0,4 0 2-16,22 0-26 15,15-3 0 1,8-7 0-1,3 5 0-15,-8 5 0 16,-3 0 0-16,-3 0 0 16,-8 0 0-16,-7 0-93 15,-16 0-1 1,-3 0-45-1,0 0-11-15</inkml:trace>
  <inkml:trace contextRef="#ctx0" brushRef="#br0" timeOffset="92784">19833 5949 190 0,'0'0'138'0,"0"0"-8"16,18 0-104-1,23 0 1-15,18 0-27 16,8 0 0-16,0-4-25 15,-15 0 2 1,-4 4-107 0,-15 0-7-16,-14 0 14 0</inkml:trace>
  <inkml:trace contextRef="#ctx0" brushRef="#br0" timeOffset="93958">20426 5838 131 0,'0'-10'124'0,"0"2"-10"15,0 0-77 1,0 5 0-16,0 3-28 16,0 0 1-1,0 29 4-15,11 4 1 16,7 8-6-1,-3-4 2-15,0-7-11 16,-1-1 0-16,1-14 0 16,1-12 0-1,-2-3 0 1,-3-7 0-16,0-11 0 15,-7-12 0-15,4 11 0 16,-5 5 0 0,-3 7 0-16,0 7 0 15,11 0 0 1,4 7 0-16,4 12 0 15,6-9 0 1,2-6 0-16,-2-4 0 16,-10-4 0-1,-7-14 0-15,-8-4 0 16,0 0 0-1,-12-4 0-15,-6-3 0 16,0-1-130-16,14 11-4 16,0 4-13-1</inkml:trace>
  <inkml:trace contextRef="#ctx0" brushRef="#br0" timeOffset="94498">21040 5761 163 0,'0'0'109'15,"-7"0"-6"1,-12 0-83-16,1 0-1 15,0 7 6 1,3 19 1-16,-1 3-8 16,9 9 1-1,7-5-15-15,0-7 1 16,15-8-5-16,11-11 0 31,4-7 0-31,3-4 0 0,-3-21 0 31,-5-9 0-31,-6-10 0 0,-11-8 0 16,-1-4 0-1,-7-2 0 1,0 7 0-16,-15 6 0 0,-7 12 0 31,0 11 0-31,3 18 0 0,8 4 0 16,4 26 0-1,7 11 0 1,0 15 0-16,10 7 0 16,13-4 0-1,-1-4 0-15,0-7 0 0,-6-6 0 16,1-12 0-1,-5-11 0 1,3-4-126-16,-4-8-5 16,0-3-15-1</inkml:trace>
  <inkml:trace contextRef="#ctx0" brushRef="#br0" timeOffset="94842">21333 5621 130 0,'0'0'104'16,"0"0"-6"-16,0 0-55 16,0 3 0-1,7 19-7-15,-3 12 0 16,-1 3-26-16,-3 3 1 15,4 8-11 1,0-7 0-16,0-8 0 31,3-7 0-31,5-8 0 0,6-7 0 16,8-4 0-1,-1-7 0 1,2 0 0-16,-2 0 0 0,-10 0-19 16,1-3 1-1,-9-4-112-15,-4-4-5 16,1-4 6-1</inkml:trace>
  <inkml:trace contextRef="#ctx0" brushRef="#br0" timeOffset="95072">21274 5750 221 0,'0'0'134'0,"11"0"-4"31,18 0-118-31,8-4 2 16,4-3-39 0,0 3 2-16,-11-1-107 15,-12 2-7-15,-11-1 14 16</inkml:trace>
  <inkml:trace contextRef="#ctx0" brushRef="#br0" timeOffset="97450">19037 6694 87 0,'0'0'95'0,"0"-3"-4"15,0-5-58 1,-11 2 0-16,-1-2-23 16,1 4 1-1,-7 4-5-15,7 0 2 16,-8 4-1-1,1 14 1-15,-1 4 1 16,4 8 0 0,15 3 2-1,0 7 0-15,19-3 6 0,6-3 0 16,6-16 0-1,5-10 1-15,-3-8-12 16,5-4 1 0,-5-18-7-16,-4-8 0 15,-6-7 0 1,-12-7 0-16,-11-4 0 15,0-3 0 1,-22 2 0-16,-4 1 0 16,-8 12 0-16,9 6 0 15,-2 8 0 1,17 7 0-16,2 11 0 15,5 4 0 1,-1 7 0-16,4 23 0 31,0 14 0-31,7 8 0 0,5 7 0 16,2-4 0-1,12-6 0-15,4-9 0 16,6-14 0 0,2-4 0-1,-9-7 0-15,4-8 0 0,-10-3-7 31,-4-4 2-31,-9 0-124 0,-2-4-5 16,-4-18-8 0</inkml:trace>
  <inkml:trace contextRef="#ctx0" brushRef="#br0" timeOffset="97764">19333 6532 109 0,'4'-3'112'0,"-1"-1"-7"16,1 0-66 0,-1 4 3-1,-3 0-18-15,4 22 0 0,-4 15-3 16,4 15 0-1,3-5-15-15,5 2 2 16,3-9-8 0,-1-3 0-1,5-11 0-15,3-8 0 16,0-7 0-1,1-3 0-15,-5-5 0 0,-7 1 0 16,0-4-63 0,-3 0 2-1,-1 0-73 1,-4-4-11-16,-3-10 64 0</inkml:trace>
  <inkml:trace contextRef="#ctx0" brushRef="#br0" timeOffset="97994">19247 6643 152 0,'0'0'133'0,"0"0"-9"15,12-4-82 1,14-3 0-1,15-1-34-15,3-2 2 0,4 6-81 16,4 4 1 0,-15 0-65-16,-7 0-12 15,-16 0 77 1</inkml:trace>
  <inkml:trace contextRef="#ctx0" brushRef="#br0" timeOffset="98384">19796 6587 162 0,'0'0'137'0,"0"0"-10"15,0 0-89 1,3 0 0-16,20 0-34 16,6 0 1-1,5 4-5-15,-5 0 0 16,4-4-5-1,-14 4 2-15,-7-4-48 16,6 0 0-16,-7 0-79 16,0 0-10-1,-3 0 48-15</inkml:trace>
  <inkml:trace contextRef="#ctx0" brushRef="#br0" timeOffset="98564">19792 6691 184 0,'0'0'134'15,"0"0"-7"-15,22 0-99 16,15 0 0 0,11 0-75-1,8 0 1-15,-4 0-85 16,-19 0-12-16,-14 0 50 31</inkml:trace>
  <inkml:trace contextRef="#ctx0" brushRef="#br0" timeOffset="99118">20611 6281 140 0,'0'0'119'0,"0"0"-7"0,3 0-64 31,13 22 0-31,1 3-27 0,6 13 2 16,-8-1-23-1,-4-1 0-15,-8 9 0 16,1-12 0 0,-4-7-55-1,0-7 2-15,-4-9-80 16,-21-10-10-16,-12 0 53 15</inkml:trace>
  <inkml:trace contextRef="#ctx0" brushRef="#br0" timeOffset="99268">20359 6572 177 0,'0'0'126'16,"7"0"-7"-1,34 0-88 1,30-6 1-16,14-2-20 0,18-3 2 31,-6 0-71-31,-20 7 2 0,-18 1-78 16,-18 3-11-1,-22-4 57 1</inkml:trace>
  <inkml:trace contextRef="#ctx0" brushRef="#br0" timeOffset="99942">20492 6757 157 0,'0'0'117'0,"0"0"-6"15,0 0-90 1,-3 0 0-16,-1 0-3 15,0 15 1 1,1 3 0-16,3 4 0 16,0 5-15-1,3-2 1-15,8-3-5 16,0-3 0-16,0-7 0 15,1-10 0 1,-1-2 0-16,7-10 0 16,1-13 0-1,6-3 0-15,-2 1 0 16,-5 2 0-1,-3 5 0-15,-7 7 0 16,-5 11 0 0,5 0 0-16,-1 4 0 15,1 17 0-15,6 6 0 16,9-5 0-1,-2-8 0 1,6-10 0-16,-2-4 0 16,6-7 0-1,-10-16 0-15,-6 2 0 0,-7-5 0 16,-8-7 0-1,0 7-10 1,0 0 1-16,0 10-121 16,0 10-3-1,0 2-6-15</inkml:trace>
  <inkml:trace contextRef="#ctx0" brushRef="#br0" timeOffset="100562">21351 6646 134 0,'0'-7'119'0,"-14"-4"-10"15,-5 0-69 1,-7 8-1-16,8 3-19 15,-5 6 0 1,-2 20-9-16,10 7 1 16,3 4-9-1,12-3 1-15,4-1-4 16,15-14 0-16,10-9 0 15,5-10 0 1,7 0 0-16,-1-22 0 16,-3-18 0-1,-10-5 0 1,-13-10 0-16,-14-8 0 15,0 1 0-15,-14 6 0 16,-13 5 0-16,2 18 0 16,-2 10 0-1,6 16 0 1,2 7 0-16,0 15 0 15,15 21 0 1,4 20 0 0,8 7 0-16,22 3 0 0,3-7 0 31,4-8 0-31,-7-13 0 0,-1-16 0 15,-3 0-90 1,-4-15 0 0,1-7-48-16,-5-7-12 0,1-22 107 31</inkml:trace>
  <inkml:trace contextRef="#ctx0" brushRef="#br0" timeOffset="100996">21651 6620 176 0,'0'0'127'0,"8"0"-8"15,-1 0-87 1,-3 8 0 0,4 10-20-16,2 9 1 15,5 1-13 1,4 6 0-1,3-8 0-15,0-8 0 16,4-10 0-16,0-8 0 16,0-8 0-1,4-17 0 1,-5-9 0-16,-10-3 0 0,1-7 0 31,-9 0 0-31,-7 15 0 0,0 6 0 16,0 20 0-1,-4 3 0 1,-7 18 0-16,7 19 0 0,4 14 0 31,8-3 0-31,17-3 0 0,23-9 0 16,4-13 0-1,11-9 0 1,4-2-130-16,-8-9-4 15,-7-3-13 1</inkml:trace>
  <inkml:trace contextRef="#ctx0" brushRef="#br0" timeOffset="102670">10492 6931 74 0,'0'-8'92'0,"0"2"-3"0,0-2-40 15,0 8-1-15,12 0-4 16,2 10-1 0,-3 20-15-1,4 15 1-15,0 3-22 16,-1-1 1-16,5-2-8 31,-4-2 0-31,0-9-79 0,-12-5 0 16,-3-10-55-1,0-8-16-15,-7-11 89 16</inkml:trace>
  <inkml:trace contextRef="#ctx0" brushRef="#br0" timeOffset="102944">10322 7366 148 0,'0'0'116'0,"0"0"-8"16,0 0-63-1,11 4-1-15,29-1-20 16,31-3 2-16,22 0-26 31,3 0 0-31,-4-7-27 0,-17 0 1 16,-23 7-104-1,-31 0-8-15,-13 7 18 16</inkml:trace>
  <inkml:trace contextRef="#ctx0" brushRef="#br0" timeOffset="103694">10670 7694 180 0,'3'-3'128'15,"1"-1"-8"-15,-4-3-93 16,0 0 1-16,0 3-18 16,-7 0 0-1,-11-4-9 1,-5 4 1-16,-6 4-4 15,-9 0 1-15,-6 0-1 16,7 22 1 0,8 9 3-16,10 10 0 15,15-6 1 1,4 14 1-16,23-16-4 15,14-7 0 1,14-11-9-16,5-9 1 16,0-1-121-1,3-5-5-15,0 0-6 16</inkml:trace>
  <inkml:trace contextRef="#ctx0" brushRef="#br0" timeOffset="104658">11273 7306 41 0,'-3'-10'55'0,"-1"-4"33"15,0-1-5 1,1 3-13-16,-1 1 0 15,4 7-35 1,0 4 1 0,0 4-23-16,4 22 0 0,14 10-10 31,1 13 1-31,7-5-4 15,-7-3 0-15,-5-8 0 16,-3-3 0 0,-3-15 0-16,-5-5 0 0,-3-10-87 31,0 0-1-31,0-10-50 0,-7-24-11 15,-8-10 100 1</inkml:trace>
  <inkml:trace contextRef="#ctx0" brushRef="#br0" timeOffset="104922">11181 7226 154 0,'-4'0'138'0,"-3"0"-11"0,3 0-86 15,4 0 1 1,0 0-38-16,15 0 1 16,18 0-5-1,8 0 0 1,8-7 0-16,-5-1 0 0,-11 5-17 31,-7-1 2-31,-11 4-101 0,-12 0-2 16,-3 0-11-1</inkml:trace>
  <inkml:trace contextRef="#ctx0" brushRef="#br0" timeOffset="105192">11070 7484 129 0,'0'0'127'16,"0"4"-9"-16,7 0-65 0,27-1-1 16,17-3-37-1,12 0 2 1,1 0-17-16,-1 0 0 15,-11 4 0 1,-15 0 0 0,-8-4-64-16,-3 0 1 15,-8 4-71 1,-10-4-12-16,-1 0 68 15</inkml:trace>
  <inkml:trace contextRef="#ctx0" brushRef="#br0" timeOffset="105552">11585 7528 143 0,'0'0'110'15,"0"4"-8"1,4 6-70-16,7 10-2 16,7 2 0-1,5-4 0-15,13-7-14 16,-3-11 2-1,-2 0-18-15,-13-11 0 16,-7-7 0-16,-11-4 0 16,-8 2 0-1,-17 6 0-15,-8 4 0 16,-1 2 0-1,1 8-76-15,14 0 0 16,1 0-59 0,14 0-13-16,4 0 84 15</inkml:trace>
  <inkml:trace contextRef="#ctx0" brushRef="#br0" timeOffset="106146">11048 7204 81 0,'-8'0'113'31,"5"0"-7"-31,-1 0-58 0,4-8 1 16,15 5-33 0,26-1 1-16,14 0-5 15,5-4 1-15,2 5-93 31,-10 0 0-31,-4-5-48 0,-14 4-8 16</inkml:trace>
  <inkml:trace contextRef="#ctx0" brushRef="#br0" timeOffset="107004">12444 7082 63 0,'8'-8'104'16,"6"-2"-4"-16,9-6-24 15,2-5 0 1,-6-6-37-16,-4-9 0 15,-4 6-33 1,-11-3 2-16,0 3-8 16,-7 1 0-1,-20-5 0-15,-6 9 0 16,-4-1 0-16,0 8 0 15,0 7 0 1,8 3 0 0,2 8 0-16,6 0 0 0,2 23 0 31,8 9 0-31,7 24 0 15,4 14 0-15,0 33 0 16,4 23 0-16,11 22 0 16,0 7 0-1,-1-4 0 1,-10-15 0-16,-4-25 0 15,-8-31 0-15,-17-19 0 16,-9-25 0-16,-7-18 0 16,-3-18 0-1,-4 0-83 1,-4-22-1-16,7-10-53 15,27-13-12-15,7 2 95 32</inkml:trace>
  <inkml:trace contextRef="#ctx0" brushRef="#br0" timeOffset="107750">12833 7366 118 0,'0'-3'118'0,"0"-9"-8"16,-8-2-62-1,-3 2-2-15,-3 5-32 16,-1 7 1-16,4 0-12 15,-8 11 1 1,-7 19 5-16,19 7 1 16,-1 15-3-1,8 7 2-15,0-1-9 16,15-2 0-1,18-8 0-15,-3-19 0 16,11-10-28-16,-4-16 2 16,0-3-104-1,-3-29-8-15,-5-15 18 16</inkml:trace>
  <inkml:trace contextRef="#ctx0" brushRef="#br0" timeOffset="108020">13003 7488 114 0,'-3'0'92'0,"-5"4"-3"31,1 18-57-31,7 10 0 16,18 2 7-16,20-8-1 15,10-11-11 1,0-15 0-16,7 0-17 16,-14-19 1-1,-15-3-11-15,-26-4 0 16,-4 4 0-1,-29 0 0-15,-15 4 0 16,11 10 0 0,-4 8-9-16,7 0 2 15,13 4-26 1,13 7 0-16,8 0-91 15,11-3-8-15,15-8 20 16</inkml:trace>
  <inkml:trace contextRef="#ctx0" brushRef="#br0" timeOffset="108280">13433 7337 188 0,'0'0'114'0,"-11"0"-6"16,-1 0-86-1,-2 18 0-15,-5 0 1 16,4 16 0-16,5-5-18 15,10 4 1 1,3-3-6-16,16-1 0 16,3-3 0-1,-15 4 0-15,-7 3 0 16,0 3 0-1,-14-2-30-15,-13-4 1 16,6-12-101 0,5-6-8-16,9-12 21 15</inkml:trace>
  <inkml:trace contextRef="#ctx0" brushRef="#br0" timeOffset="109160">13792 7473 107 0,'0'-4'121'0,"0"1"-9"0,0-5-49 32,-3-2-1-32,3 2-40 15,-4 1 2-15,4 7-24 16,0 0 0-1,0 11 0 1,7 18 0-16,8 1 0 16,-4 3 0-1,4-4 0-15,0-3 0 0,-1-8 0 16,1-14 0-1,8-4 0 1,-1 0 0-16,-3-18 0 16,2-4 0-1,-9-9 0-15,-5 3 0 16,-7 2 0-1,0 4 0-15,0 4 0 16,0 14 0-16,0 4 0 16,4 0 0-1,3 25 0-15,8 5 0 16,3-1 0-1,5 5 0-15,-1-12 0 16,4-4 0 0,0-3-27-16,-15-11 2 15,-3-4-105 1,-8-4-7-16,0-25 15 15</inkml:trace>
  <inkml:trace contextRef="#ctx0" brushRef="#br0" timeOffset="109390">14100 7222 247 0,'0'-3'92'15,"0"3"-4"1,0 0-103-16,29 0 0 16,12 3 43-1,11 23 1-15,-4 18-25 16,-11 4 0-16,-18 8-4 15,-16 10 0 1,-3 0-35-16,-33 1 1 16,-19-5-86-1,-11-13-9 1,-11-20 31-16</inkml:trace>
  <inkml:trace contextRef="#ctx0" brushRef="#br0" timeOffset="109700">13696 7255 152 0,'0'0'78'16,"0"0"-4"0,0 0-61-16,-4 12 2 0,-11 23 45 31,4 14-1-31,11 13-31 0,0 13 1 15,30-5-28 1,3 0 1 0,12-15-101-16,10-10-1 15,-14-20-40 1,3-14-10-16</inkml:trace>
  <inkml:trace contextRef="#ctx0" brushRef="#br0" timeOffset="111912">14800 7097 138 0,'0'-4'126'0,"0"-4"-10"0,0 5-77 31,0 3 0-31,0 11-28 15,10 19 1-15,2 14-4 16,7 8 1 0,-5-1-5-16,1 1 1 0,-8-11-32 31,1-12 0-31,-8-8-103 15,0-5-8 1,-8-9 20-16</inkml:trace>
  <inkml:trace contextRef="#ctx0" brushRef="#br0" timeOffset="112092">14551 7488 163 0,'0'0'129'16,"0"0"-7"0,26 0-85-1,38 0 1-15,24 0-28 16,9-11 2-1,10 0-47-15,-18 3 2 16,-22 8-98-16,-30 0-8 16,-26 11 27-1</inkml:trace>
  <inkml:trace contextRef="#ctx0" brushRef="#br0" timeOffset="112726">14703 7757 164 0,'0'-4'133'15,"0"1"-9"-15,0 0-93 16,0 3 1 0,0 0-25-16,0 6 0 0,7 23-1 31,9 2 1-31,-1 5-7 15,-1-1 0-15,5-11 0 16,-4-9 0 0,3-11 0-16,-3-4 0 15,7 0 0 1,-7-22 0-16,-4-8 0 15,-4 1 0 1,1 3 0-16,3 4 0 16,-11 18 0-1,7 4 0-15,8 23 0 16,8 2 0-16,2-3 0 15,5-11 0 1,-4-7 0-16,-7-4 0 16,2-15 0-1,-13-3 0-15,-8-8 0 16,0-8 0-1,-4 1-5-15,0 0 1 16,1 7-125-16,3 7-4 16,0 13-11-1</inkml:trace>
  <inkml:trace contextRef="#ctx0" brushRef="#br0" timeOffset="113296">15518 7532 133 0,'0'-7'122'15,"-11"-4"-8"1,-3-4-70-16,-17 8 0 0,2 7-25 31,3 3 0-31,4 27-12 0,11 10 2 16,7 12-9-1,4-4 0 1,15-11 0-16,14-11 0 0,5-15 0 31,11-11 0-31,-9-11 0 0,-3-26 0 16,-2-11 0-1,-14-15 0 1,-13-3 0-16,-4-4 0 0,-21-8 0 31,-13 11 0-31,1 16 0 0,3 22 0 16,8 18 0-1,14 11 0 1,4 25 0-16,1 24 0 16,3 9 0-1,11 9 0 1,19 6 0-16,-1-2 0 15,1-5 0-15,-4-18 0 16,-1-11 0-16,6-11 0 16,2-15-107-1,-4-7-1 1,1-4-34-16,-8-26-9 15</inkml:trace>
  <inkml:trace contextRef="#ctx0" brushRef="#br0" timeOffset="113736">15877 7429 185 0,'0'-4'136'0,"0"1"-9"15,-7-2-99 1,7 5 0-16,0 0-25 16,0 31 1-1,7 1-4-15,12 10 0 16,-1 1 0-1,1 5 0-15,3-11 0 16,-7-14 0-16,8-13 0 16,-6-10 0-1,-1-3 0-15,6-24 0 16,-8-9 0-1,-6-12 0-15,3 1 0 16,-7 5 0 0,0 10 0-16,0 9 0 15,-4 15 0 1,0 8 0-16,0 16 0 15,0 20 0-15,0 5 0 16,21 0 0 0,9-8 0-16,7-8 0 15,8-10 0 1,-1-7 0-16,-7-8-55 15,0 0 2 1,-7 0-80 0,-4 0-10-16,-12-11 53 15</inkml:trace>
  <inkml:trace contextRef="#ctx0" brushRef="#br0" timeOffset="120385">9196 9171 22 0,'-4'0'27'0,"4"0"30"31,0 0-2-31,0 0 5 0,0 0-2 16,-3 0-9-1,-5 0-1-15,0 0-6 16,1 0-1 0,4 0-20-1,3 0 1-15,0 0-18 0,0 0 1 16,14 0-5-1,20 0 0-15,7 0 0 16,14 0 0 0,1 0 0-1,3 0 0-15,-8 0 0 16,-10 0 0-16,-11 0 0 31,-12 0 0-31,1 0-24 0,-4 0 2 16,-7 0-108-1,-1 0-7-15,-4-7 13 16</inkml:trace>
  <inkml:trace contextRef="#ctx0" brushRef="#br0" timeOffset="120825">9266 9315 36 0,'-3'4'93'31,"-8"-1"-3"-31,-1-3-7 16,1 0-2-16,4 4-32 16,7-4 1-1,0 4-36 1,30-4 1-16,22 0-15 15,14 0 0 1,8 0 0-16,-4 0 0 16,-3 0 0-16,-15 0 0 15,-15 0-12 1,-11 0 2-16,-11 0-120 15,-8 0-4 1,-3 0-3-16</inkml:trace>
  <inkml:trace contextRef="#ctx0" brushRef="#br0" timeOffset="122895">10773 8772 120 0,'0'-7'122'0,"0"-1"-9"15,4 0-67 1,0 8-2-16,0 0-24 16,0 19 0-1,7 15-8-15,3 10 2 16,5 0-14-1,-4 4 0-15,-4-11 0 16,-8-4 0-16,8-10-20 16,1-9 1-1,-5-3-111-15,-7-3-6 16,0-8 8-1</inkml:trace>
  <inkml:trace contextRef="#ctx0" brushRef="#br0" timeOffset="123175">10559 9104 114 0,'-7'4'120'16,"-1"0"-8"-1,4 2-52-15,12 6-1 16,40-8-37-16,41-4 2 16,30 0-24-16,6-8 0 15,5-10 0 1,-23 3 0-1,-29 1 0-15,-30 6 0 16,-18 8-114 0,-23 0-3-1,-7 8-27-15</inkml:trace>
  <inkml:trace contextRef="#ctx0" brushRef="#br0" timeOffset="123665">11000 9385 117 0,'4'-8'104'15,"-1"-3"-7"1,-3-3-66-16,0 2 1 16,-3 6-16-16,-16 6-1 15,-7 0 3 1,-11 10 1-16,4 12 3 15,-4 4 0 1,7 15-14-16,15-7 2 16,12-2-10-1,13-10 0-15,28-7 0 16,17-11 0-1,11-4 0-15,5 0 0 16,-11 0-13-16,-12-4 1 16,-11 4-118-1,-12-3-4-15,-2-9-1 16</inkml:trace>
  <inkml:trace contextRef="#ctx0" brushRef="#br0" timeOffset="124245">11944 8987 122 0,'0'-8'131'16,"4"0"-11"-16,0-3-64 15,3 11-1-15,0 0-42 32,1 4 1-32,3 29-14 0,-4 4 0 15,5 11 0 1,-6 7 0-16,2 1 0 15,-1-8 0-15,1-11 0 32,-4-8 0-32,0-10 0 0,-4-11 0 31,0-8-57-31,0 0 2 0,0-27-78 15,0-14-11 1,0-2 57 0</inkml:trace>
  <inkml:trace contextRef="#ctx0" brushRef="#br0" timeOffset="124525">11677 9005 88 0,'-7'0'124'15,"-1"3"-10"-15,5-3-43 16,3 0-2-16,7 0-47 16,49 0 1-16,18 0-23 15,34-11 0 1,2-7 0-1,-2-4 0-15,-20 3 0 16,-21 8 0 0,-26 4-5-16,-15 7 1 0,-15 0-125 15,-7 0-4 1,-4 0-11-1</inkml:trace>
  <inkml:trace contextRef="#ctx0" brushRef="#br0" timeOffset="124865">11689 9418 197 0,'0'3'137'0,"15"1"-7"16,29 0-107-1,26-4 1-15,22 0-24 16,8 0 0-1,-3-11 0-15,-23-3 0 16,-14 6 0-16,-24 4 0 16,-13 1 0-1,-16 3 0-15,-4 0-102 16,1 0-1-1,-4 3-38-15,0-3-10 16</inkml:trace>
  <inkml:trace contextRef="#ctx0" brushRef="#br0" timeOffset="125395">12566 9260 133 0,'0'-8'118'0,"0"4"-10"16,-7 1-68-1,-11 3-1 1,-9 7-16-16,5 15 1 0,4 15-12 31,10 4 2-31,8-1-14 0,11 4 0 16,30-11 0-1,7-17 0 1,8-16 0-16,-1-8 0 16,-7-29 0-1,1-7 0-15,-16 3 0 0,-26-3 0 16,-7 3 0-1,-33 12 0 1,-15 15 0-16,-4 10 0 16,-4 4-68-1,8 6 0 1,19 6-66-16,18-1-13 15,11-11 75 1</inkml:trace>
  <inkml:trace contextRef="#ctx0" brushRef="#br0" timeOffset="129411">14070 8964 69 0,'0'-7'97'16,"0"-4"-4"-1,0-11-35-15,0 3 0 16,-12 0-22 0,-17 9-1-1,-11 10-14-15,-16 0 1 0,0 0-12 31,12 3 2-31,11 23-12 0,14-4 0 16,19 4 0 0,11-4 0-1,30-4 0-15,15 5 0 0,7-1 0 31,7 4 0-31,-18 0 0 0,-30 6 0 16,-8-5 0 0,-17 6 0-1,-23-7 0-15,-14-5 0 16,-12-5 0-1,4-5 0-15,-1-7 0 0,23-1 0 32,8-3-7-32,18 0 1 15,4 0-123 1,18-11-5-16,4-4-7 15</inkml:trace>
  <inkml:trace contextRef="#ctx0" brushRef="#br0" timeOffset="129631">14189 9020 215 0,'0'0'135'0,"4"0"-5"16,3 0-115-1,0 18 1-15,8 11-16 16,0 8 0-1,-8-7 0-15,1 0 0 16,-1-9 0 0,0-6 0-16,1-4-130 15,-5-11-4-15,-3 0-13 16</inkml:trace>
  <inkml:trace contextRef="#ctx0" brushRef="#br0" timeOffset="129751">14137 8749 230 0,'0'-2'125'0,"0"-6"-4"15,0-2-243-15,11 5-3 16,0 5-14 0</inkml:trace>
  <inkml:trace contextRef="#ctx0" brushRef="#br0" timeOffset="130141">14341 8946 147 0,'7'4'118'16,"4"3"-9"-16,0 11-64 0,4 8 0 15,0 11-22 1,-5 7 1-16,2 8-24 16,-5-11 0-1,1-8 0 1,-4-14 0-16,-1-17 0 15,4-2 0-15,1-6 0 32,7-28 0-32,4-10 0 0,10 3 0 15,-3 1 0 1,0 14 0-16,-4 15 0 15,-4 11 0-15,-3 7 0 32,-3 23 0-32,-2 6 0 0,-6-2 0 31,3-8-40-31,5-4 2 0,-5-11-93 15,5-11-9 1,5 0 33 0</inkml:trace>
  <inkml:trace contextRef="#ctx0" brushRef="#br0" timeOffset="130901">15062 8950 126 0,'0'-4'119'0,"4"0"-8"15,4 4-69 1,-1 0-2-16,-3 0-19 15,-4 18 1 1,4 15-9-16,3 8 1 16,7 0-13-1,2 2 1-15,2-16-2 16,4-5 0-16,1-14 0 15,-2-8 0 1,-2-4 0-16,0-26 0 16,7-3 0-1,-4-11 0-15,-4 0 0 16,1 6 0-1,-8 9 0-15,-11 11 0 16,0 14 0 0,-7 4 0-16,-4 22 0 15,7 14 0-15,4 9 0 16,7 7 0-1,19-12 0-15,4-6 0 16,3-12 0 0,-3-8 0-1,-1-6-7-15,-6-8 2 16,-1 0-124-16,0-8-5 15,-4-21-8-15</inkml:trace>
  <inkml:trace contextRef="#ctx0" brushRef="#br0" timeOffset="131141">15526 8713 171 0,'0'-3'133'31,"0"3"-9"-31,22 0-90 0,19 11 0 16,18 29-27-1,-4 1 1 1,-3 10-8-16,-26 12 0 0,-11 3 0 31,-15 5 0-31,-22-2-36 0,-23-6 1 16,-14-7-96-1,-15-23-8 1,-12-14 28-16</inkml:trace>
  <inkml:trace contextRef="#ctx0" brushRef="#br0" timeOffset="131491">14929 8733 177 0,'0'0'128'0,"-11"0"-7"15,0 39-90 1,0 13 1-16,-4 10-22 16,15 27 2-1,0-11-12-15,15-5 0 16,15-14 0-16,10-15 0 15,4-10-90 1,8-16-1-16,-11-10-47 16,4-8-12-1,-4-8 108-15</inkml:trace>
  <inkml:trace contextRef="#ctx0" brushRef="#br0" timeOffset="132181">16337 8813 93 0,'-11'0'122'0,"-5"0"-9"16,2 0-44 0,7 0-2-16,7 0-44 15,11 0 1 1,18 0-24-1,23 0 0-15,4 0 0 0,0 0 0 32,-1 0 0-32,-10-4 0 0,-9 4 0 31,-14 0 0-31,-7 0-22 15,-4-3 2-15,-3-5-110 16,-4 1-6 0,3-1 9-1</inkml:trace>
  <inkml:trace contextRef="#ctx0" brushRef="#br0" timeOffset="132491">16359 8953 165 0,'-11'0'140'15,"4"0"-9"-15,3 4-94 16,11-1 1-1,42 5-38-15,24-8 0 0,5 0 0 32,-4 0 0-32,-7 3 0 15,-15 1 0 1,-23-4-15-16,-10 4 1 15,-15-4-116-15,-4 0-3 16,0 0-2 0</inkml:trace>
  <inkml:trace contextRef="#ctx0" brushRef="#br0" timeOffset="136361">13103 9296 58 0,'0'-3'101'16,"-7"-1"-5"-16,3-7-20 15,4 3-1-15,-7 4-33 16,7 4 1-16,-4 0-34 16,4 0 2-1,0 0-11 1,0 19 0-16,15 7 0 15,-4 3 0 1,4 1 0-16,4-4 0 0,-1-4 0 31,0-7 0-31,5-8 0 16,-5-7 0-16,1 0 0 15,-8-11 0 1,3-14 0-16,-2-2 0 0,-5 2 0 31,1-1 0-31,-8 11 0 16,3 8 0-16,1 7 0 15,3 7 0 1,4 19 0 0,0-1 0-16,8-2 0 15,-1-12 0-15,-3-11 0 16,4 0 0-1,3-4 0-15,-3-14 0 16,-4-1 0 0,-12-2 0-16,-3-6 0 15,-3-2 0 1,-8-1-130-16,-8 5-4 15,-7-5-13-15</inkml:trace>
  <inkml:trace contextRef="#ctx0" brushRef="#br0" timeOffset="136741">13218 8749 164 0,'0'0'137'16,"0"0"-10"0,0 12-90-16,7 18 0 15,5 10-33-15,-1 5 1 31,3 10-5-31,1 1 0 0,4-12 0 16,-5-8 0 0,-2-3-94-16,-5-3-1 15,-7-15-45 1,0 0-10-1</inkml:trace>
  <inkml:trace contextRef="#ctx0" brushRef="#br0" timeOffset="136991">13010 9167 91 0,'-7'0'128'16,"4"4"-13"-1,-1-4-46-15,11 0-1 0,42-4-49 16,32-18 2-1,15 3-21-15,8-7 0 16,4 8 0 0,-27 3 0-1,-14 4 0-15,-31 4 0 0,-17 7-130 31,-19 0-4-31,0 0-13 0</inkml:trace>
  <inkml:trace contextRef="#ctx0" brushRef="#br0" timeOffset="140153">17899 8244 133 0,'0'-7'127'16,"0"-4"-9"0,0 0-74-16,0 11 0 15,0 0-30 1,4 26 1-1,7 11-8-15,-3 3 2 0,-1 1-9 32,1 3 0-32,-4-15 0 0,-1-3 0 15,1-14 0 1,-4-1 0-1,3-11-90-15,-3 0 0 0,0-26-48 32,0-7-12-32,-10-16 107 0</inkml:trace>
  <inkml:trace contextRef="#ctx0" brushRef="#br0" timeOffset="140403">17659 8163 87 0,'-11'0'116'0,"-4"4"-9"15,-4 7-36 1,19 0 0-16,0-3-42 16,41-5 1-1,18-3-30-15,23 0 0 16,11-7 0-16,-8 0 0 15,-11 3 0 1,-8-4 0-16,-18 5-16 16,-25-1 2-1,-9 4-116-15,-14 0-5 16,0 0 2-1</inkml:trace>
  <inkml:trace contextRef="#ctx0" brushRef="#br0" timeOffset="140667">17611 8429 146 0,'-4'0'141'0,"4"0"-10"15,4 0-86 1,40 3 0-16,23 1-44 0,29-4 1 31,4 0-2-31,-11 0 0 16,-11 8 0-16,-26-1 0 15,-19 0-21 1,-14 1 1-1,-16-4-110-15,-3 7-6 16,-3-11 9 0</inkml:trace>
  <inkml:trace contextRef="#ctx0" brushRef="#br0" timeOffset="141057">18344 8432 140 0,'0'0'110'16,"0"0"-8"-16,0 4-63 15,0 11-1 1,0 4-8-16,7 10 0 15,20-7-20 1,9-11 2-16,5-3-12 16,-4-8 0-1,4-11 0-15,-12-11 0 16,-13-4 0-16,-16-4 0 15,-4 5 0 1,-33 6 0-16,-11 12 0 16,-4 7 0-1,-4 0-50-15,12 7 2 16,3 8-84-1,19-1-11-15,22-3 48 16</inkml:trace>
  <inkml:trace contextRef="#ctx0" brushRef="#br0" timeOffset="141577">17392 8733 142 0,'-11'0'133'0,"-4"6"-9"31,-3-3-78-31,14 2 1 0,4-5-38 31,45 0 1-31,36-5-10 16,52-13 0-16,42 7 0 16,25-7 0-1,18 7 0-15,-22-1 0 0,-26 1 0 31,-47 4 0-31,-38-4 0 16,-29 4 0-16,-31 2-17 16,-25 2 2-1,-4 3-115 1,-29-4-5-16,-19 2 3 15</inkml:trace>
  <inkml:trace contextRef="#ctx0" brushRef="#br0" timeOffset="142487">17399 9104 130 0,'0'-4'124'0,"0"2"-10"16,0-6-66 0,0-3-1-16,0 3-29 15,0 4 0 1,0 4-14-16,0 0 1 15,0 0-4 1,0 15 1 0,0 7-2-16,15 8 0 15,0 3 0-15,4 8 0 16,-5-8 0-16,2 0 0 15,-5-11 0 1,-1-7 0 0,5-7 0-16,4-8 0 15,-1 0 0-15,5-12 0 31,-5-14 0-31,-3-3 0 0,-4-4 0 16,-7-4 0 0,0 4 0-16,-4 10 0 15,0 13 0 1,3 10 0-1,1 10 0-15,7 24 0 0,4 10 0 32,7 0 0-32,4-7 0 0,11-11 0 15,0-15 0 1,-4-11 0-1,1-3 0-15,-16-27 0 0,-6-7 0 32,-12-4 0-32,0-6 0 0,-12 1 0 15,-10 10 0 1,0 10 0-1,7 19-25-15,4 7 1 16,7 15-106 0,1 11-7-1,3 2 15-15</inkml:trace>
  <inkml:trace contextRef="#ctx0" brushRef="#br0" timeOffset="142927">18289 9038 134 0,'3'-7'122'16,"1"-12"-9"-1,-1 4-74-15,-3 5-1 16,-3 5-22-1,-27 5 0-15,-3 0-4 16,-4 11 0 0,-4 16-8-16,0 13 1 15,16 4-5 1,14-3 0-16,11 3 0 15,14-4 0-15,27-13 0 16,18-13 0 0,8-6 0-16,-4-8 0 15,-11 0 0 1,-12 0 0-16,-10-8 0 15,-12 1 0 1,-6 4 0-16,-8 3 0 16,-4 0 0-1,0 0 0-15,0 0 0 16,0 0 0-16,0 0-130 15,0 0-4 1,-4-4-13-16</inkml:trace>
  <inkml:trace contextRef="#ctx0" brushRef="#br0" timeOffset="144347">19459 8581 70 0,'0'-4'82'0,"0"0"-3"31,-15 0-44-31,-7 1-1 0,-4-5-4 16,-11 5 0-1,-8 3 3-15,1 0-1 16,0 18-11-16,10 0 0 31,12 1-8-31,18-5 0 0,4 2-5 31,33 1 2-31,23 6-10 0,15 7 0 16,-1-1 0 0,-15 4 0-1,-14 4 0-15,-30 4 0 0,-11-12 0 31,-18 4 0-31,-20-10 0 0,-2-5 0 16,-1-11 0 0,8-7 0-1,11 0 0-15,7 0 0 16,15-7-72-1,0-4-1-15,3-4-61 0,20-3-14 16,-5-8 81 0</inkml:trace>
  <inkml:trace contextRef="#ctx0" brushRef="#br0" timeOffset="144594">19622 8676 176 0,'0'0'132'0,"7"0"-7"16,1 0-93-1,2 11 0 1,9 12-26-16,-11 0 2 16,-1 12-8-1,-3-1 0-15,-4-9 0 16,4 6 0-16,-4-13 0 15,0-15 0 1,0-3-130-16,0 0-4 16,0-21-13-1</inkml:trace>
  <inkml:trace contextRef="#ctx0" brushRef="#br0" timeOffset="144724">19603 8458 222 0,'0'-3'118'15,"0"-1"-4"-15,0 0-202 16,0 1 1-1,0 3-38-15,0 0-7 16</inkml:trace>
  <inkml:trace contextRef="#ctx0" brushRef="#br0" timeOffset="145094">19751 8513 158 0,'8'16'140'0,"7"6"-11"0,3 11-90 15,1 7 1 1,0 8-38-16,-9 1 1 15,-3-5-3 1,-7-11 0 0,0-11 0-16,4-15 0 0,0-7 0 31,0-3 0-31,3-23 0 0,12-7 0 15,-1-3 0 1,5 13 0 0,2 8 0-16,-2 15 0 15,-1 0 0 1,0 22 0-1,-3 12 0-15,-5 2 0 0,1 1 0 16,0 1 0 0,-11-10-23-16,0-2 2 15,-1-14-109 1,1-12-6-1,-1-4 10-15</inkml:trace>
  <inkml:trace contextRef="#ctx0" brushRef="#br0" timeOffset="145814">20396 8569 167 0,'0'-3'132'16,"0"-5"-10"-1,0 5-87-15,0 3 1 16,0 0-27-1,3 18 1-15,5 19-10 16,3 7 0 0,4 4 0-16,-1-17 0 15,2 1 0-15,2-17 0 16,0-15 0-1,1 0 0-15,3-15 0 16,-3-17 0 0,-8 1 0-1,0-6 0-15,0 15 0 0,-7 15 0 16,-4 7 0-1,7 11 0 1,8 22 0-16,7-3 0 16,4-7 0-1,4-3 0-15,0-16 0 16,-9-4 0-16,-5-8 0 31,-13-12 0-31,-3-3 0 0,0-3 0 16,-15-7 0-1,1 4 0-15,-1 2-75 16,4 9-1-1,7 11-59 1,4-1-13-16,0 1 84 0</inkml:trace>
  <inkml:trace contextRef="#ctx0" brushRef="#br0" timeOffset="146104">20922 8373 238 0,'0'0'133'0,"0"0"-4"0,-8 9-124 16,1 20 1-1,3 11-6 1,4 8 0-16,0 11 0 16,11-4 0-1,12-11 0 1,10-6 0-16,4-16 0 0,0-10 0 31,0-2 0-31,-11-7 0 0,-7-3-50 16,-8 0 2-1,-1-13-84 1,-10-3-11-16,0-13 48 15</inkml:trace>
  <inkml:trace contextRef="#ctx0" brushRef="#br0" timeOffset="146314">20770 8513 198 0,'0'0'137'15,"0"0"-7"1,11 0-108-16,30 0 2 0,22 0-24 31,3 8 0-31,1-4 0 16,-11 0 0-16,-12-1-63 15,-29-3 1 1,-8 0-72 0,-7-21-11-16,-3-28 65 15</inkml:trace>
  <inkml:trace contextRef="#ctx0" brushRef="#br0" timeOffset="146504">21174 8200 161 0,'18'0'129'16,"20"0"-8"-16,13 0-84 15,1 22 0 1,0 15-27-16,-23 11 1 15,-17 18-9 1,-12 1 1-16,-30 10-12 16,-22-3 1-16,-18 0-71 15,-5-18-1 1,2-9-49-16,-6-17-12 15,10-22 83 1</inkml:trace>
  <inkml:trace contextRef="#ctx0" brushRef="#br0" timeOffset="146797">20363 8384 189 0,'-4'16'138'0,"-4"10"-8"15,4 10-104 1,4 27 2-16,0 3-28 15,19 8 0 1,7 0-6-16,-4-11 2 16,1-7-125-1,-1-28-4-15,11-9-11 16</inkml:trace>
  <inkml:trace contextRef="#ctx0" brushRef="#br0" timeOffset="159086">23381 8124 33 0,'0'0'50'15,"0"0"-3"-15,-3 0-1 16,-1 0-53-1,4-5 0-15,0 1-58 16,7-3 1 0</inkml:trace>
  <inkml:trace contextRef="#ctx0" brushRef="#br0" timeOffset="161047">17941 9879 37 0,'0'-4'41'16,"0"1"2"-1,0-4-2-15,0-1 0 16,0-3 0-1,0 7-8-15,0 4-1 16,-4 0-10 0,4 0-1-16,-4 0-16 15,4 0 1-15,0 0-6 16,0 0 0-1,0 0 3-15,0 0 2 16,0 12-1 0,0-1 1-16,0 3-1 15,0 1 0 1,4 7 1-16,0 1 1 15,-1 1 3 1,4 7 0-16,-7 2 0 16,0 0 0-16,4-3-2 15,-4-1 1 1,7-3-1-16,1 0 0 15,0 6-2 1,-1-9 0-16,-3 10-2 16,3 1 0-1,0 2 0-15,4 9 0 16,-3-5 1-1,-4 1 0-15,-1-8 1 16,1 12 0-16,0-9-2 31,3-2 1-31,-3-1-4 0,-4-4 0 16,3 4 0-1,1-3 0-15,3 0 0 16,5 3 0 0,-8-3 0-1,-1 2 0-15,-3-6 0 0,0-3 0 16,0-2 0-1,4-3 0-15,-4 2 0 16,0-2 0 0,0-3 0-1,4 3 0-15,-1 4 0 16,-3 1 0-16,4-5 0 31,-1 8 0-31,-3-8 0 0,0 1 0 16,0-5 0-1,0 6 0-15,0-6 0 16,0 1 0-16,4 0 0 15,0-1 0 1,0 4 0 0,-1 1 0-16,5-3 0 15,3 2 0 1,-11-4 0-16,0 4 0 15,0-3 0 1,0 0 0-16,0-4 0 16,4 0 0-1,0 0 0-15,-4 5 0 16,3-6 0-1,1 9 0-15,-4-1 0 16,3-3 0-16,-3 3 0 16,0 1 0-1,4-5 0-15,0 0 0 16,-1 2 0-1,1-1 0-15,0 0 0 16,-4 6 0 0,4-6 0-16,-4 0 0 15,0-8 0-15,4 4 0 16,-4 1 0-1,0-9 0-15,0 1 0 16,0 0 0 0,0-4-22-16,0 0 2 15,0-4-110 1,0-19-6-16,0-2 9 15</inkml:trace>
  <inkml:trace contextRef="#ctx0" brushRef="#br0" timeOffset="162000">17659 9939 23 0,'3'-4'71'16,"1"-3"1"-1,4-5-14-15,-4 5-1 0,-1-1-27 32,1 5 0-32,7 3-16 0,-8 0 1 15,1 11-1 1,4 11 0-16,-1 4 4 15,4-4 1 1,-3-3 5 0,-1-8 1-16,-3-8-12 15,-1-3 1-15,1 0-14 16,3-18 0-16,9-13 0 15,2-4 0 1,-3-3 0 0,7 5 0-16,0 0 0 15,4 18 0 1,4 11 0-1,0 4 0-15,10 8 0 16,1 17 0 0,7 2 0-16,4-9 0 0,4-7-80 15,-5-4 0 1,-10-7-56-1,-4 0-12-15,-7-14 88 16</inkml:trace>
  <inkml:trace contextRef="#ctx0" brushRef="#br0" timeOffset="164387">18078 10847 7 0,'0'0'56'15,"0"3"1"-15,0-3-11 0,0 0 1 16,0 3-18 0,0 1 0-1,11-4-16-15,7 4 1 16,4-4-4-1,11 0 0 1,-3 0 6-16,7 0-1 0,0 0-2 31,4 0 1-31,0-8-7 0,0 2 0 16,-1 2 1-1,-7 4 0 1,-3-4 2-16,4 4 0 0,-1 0-4 31,4 0 1-31,0 0-4 0,4 0 0 16,3-4 1-1,4 4 0 1,-3 0 1-16,3 0 1 16,-4 0-1-1,4-3 0-15,-3-1 1 0,3 4 1 31,4-4-2-31,-4 4 1 16,0-3-3-16,0 3 0 16,-3 0-1-1,3 0 0 1,0 0-1-16,4 0 1 15,11 0-2-15,-4 0 0 16,4 0 0 0,4 0 0-16,-1 0 0 15,-6-4 0 1,-8-4 0-16,-1 4 0 15,-6 4 0 1,3 0 0-16,-4 0 0 16,4 0 0-1,-3 0 0-15,10 0 0 16,9 0 0-16,-5 0 0 15,0 0 0 1,0 0 0-16,8 0 0 16,-11-2 0-1,-1-3 0-15,-3 1 0 16,-8 1 0-1,5 3 0-15,-9 0 0 16,12 0 0-16,-4 0 0 16,0 0 0-1,8 0 0 1,-8 0 0-16,0 0 0 15,0 0 0 1,-7 0 0-16,0 0 0 16,4 0 0-16,-5 0 0 15,-3 0 0 1,0 0 0-16,-3 0 0 15,3 0 0 1,3 0 0-16,8 0 0 16,0 0 0-1,0 0 0-15,1 0 0 16,-1 0 0-1,4 0 0-15,-4 0 0 16,0-4 0-16,0 4 0 16,8 0 0-1,-5 0 0-15,1 0 0 16,0 0 0-1,0-4 0-15,4 1 0 16,-4-5 0 0,7 5 0-16,4 3 0 15,-4 0 0-15,8 0 0 16,-8-4 0-1,1-3 0-15,-5 3 0 16,4 4 0 0,-3 0 0-16,-5 0 0 15,5 0 0 1,0 0 0-16,-4 0 0 15,-12 0 0 1,5 0 0 0,-8 0 0-16,-7 0 0 0,6 0 0 31,-9 0 0-31,-2 0 0 0,-2 0 0 15,-5 4 0 1,1 3 0 0,-12-7 0-16,4 0 0 15,4 0 0 1,-8 0 0-1,1 0 0-15,-4 0 0 0,-4 0-6 16,7 0 2 0,1-11-125-16,6 0-4 15,8-4-11 1</inkml:trace>
  <inkml:trace contextRef="#ctx0" brushRef="#br0" timeOffset="164730">23340 10621 81 0,'-4'0'96'0,"-2"4"-6"0,-2-1-40 32,8-3-1-32,0 4-12 0,0 0-2 31,14-1-13-31,9 5 1 15,-1 3-12-15,8 5 1 16,-1-3-10 0,-6 6 1-16,2-4-3 15,-10 3 0 1,-3-3 0-16,-12 11 0 15,0 3 0 1,-4 5 0-16,-22 2 0 16,-8-10 0-1,1 3-6-15,7-6 2 16,8-4-125-1,18-8-4-15,7-11-11 16</inkml:trace>
  <inkml:trace contextRef="#ctx0" brushRef="#br0" timeOffset="165410">23992 10584 129 0,'0'0'112'0,"0"-3"-8"15,0 3-78-15,0 0 0 16,-7 0-14 0,-8 11 0-16,-4 15 10 15,1 10 0 1,0 11-5-16,2-5 0 15,9 6-12 1,7-7 2-16,15-5-7 16,11-10 0-1,7-15 0-15,-3-2 0 16,-4-6 0-16,0 3 0 15,-4-6-16 1,-7 0 1-16,-4 0-85 16,-8 0-1-1,-3-6-26-15,0-6-7 16</inkml:trace>
  <inkml:trace contextRef="#ctx0" brushRef="#br0" timeOffset="165620">23766 10769 129 0,'-3'0'123'15,"3"0"-10"-15,11 0-61 16,30-4-2-16,25-7-34 15,4 4 0-15,12-1-137 16,-12 1-3 0,-22-8-19-1</inkml:trace>
  <inkml:trace contextRef="#ctx0" brushRef="#br0" timeOffset="176766">21763 8370 120 0,'-8'-4'84'16,"-3"0"-3"-16,-7 1-45 15,10-4-1 1,1 3 12-16,7 0-2 15,11 4-24-15,22 0 1 16,15 0-13 0,15 0 2-16,1 4-11 15,-9 3 0 1,-7 0-20-16,-18 1 1 15,-5 0-78 1,-21-8-3 0,-4 0-21-16,-7 0-9 15</inkml:trace>
  <inkml:trace contextRef="#ctx0" brushRef="#br0" timeOffset="176996">21703 8470 157 0,'0'0'133'0,"8"0"-8"0,28-4-85 32,20-4 0-32,19 8-33 0,-6 0 2 15,6 0-39 1,-16 0 2-1,-22 12-102-15,-22 11-8 0,-15-17 20 32</inkml:trace>
  <inkml:trace contextRef="#ctx0" brushRef="#br0" timeOffset="178224">22392 8148 55 0,'0'-4'95'16,"0"2"-4"-16,0-3-29 16,0 1-3-16,0 4-24 31,0 0-1-31,0 0-14 0,0 23 1 31,4 10-7-31,3 8 0 0,4 3-9 16,5 4 1-1,-6 3-6 1,9-2 0-16,0-13 0 15,-5 8 0 1,1-10 0-16,0-4 0 0,-4-9 0 31,-4-2 0-31,4-7 0 16,-3-6 0-16,-4-6 0 15,-1 0 0 1,-3 0 0 0,4-14 0-16,7-23 0 15,4-15 0-15,7-25 0 16,4-5 0-16,-4-2 0 15,4 6 0 1,-7 15 0 0,-12 15 0-16,1 15-49 15,-8 19 1-15,4 10-84 16,-1 4-10-1,4 0 46-15</inkml:trace>
  <inkml:trace contextRef="#ctx0" brushRef="#br0" timeOffset="178644">22966 8022 159 0,'0'-3'121'0,"0"0"-9"16,4 3-93-1,-4 0 1-15,-7 15-7 16,-23 29 0-16,-4 23 6 31,5 13 1-31,7-2-13 0,14-5 1 16,8-17-8-1,19-15 0-15,18 0 0 16,7-23 0 0,8-11 0-1,0-7 0-15,-11 0 0 0,-19 0 0 16,-3 0-29-1,-15 0 2-15,-4-7-103 16,0-5-8 0,-12-3 19-1</inkml:trace>
  <inkml:trace contextRef="#ctx0" brushRef="#br0" timeOffset="178864">22763 8267 178 0,'0'0'138'16,"22"0"-7"-16,26 0-100 16,7 0 2-1,12 0-33-15,-11 0 0 0,-8 0-110 16,-19 0-2-1,-10 0-30 1,-11 0-5-16</inkml:trace>
  <inkml:trace contextRef="#ctx0" brushRef="#br0" timeOffset="179146">23215 7946 147 0,'18'-8'104'16,"12"4"-7"-1,18 4-66-15,7 4 1 16,9 30-5-1,-13 20-1 1,-6 17-17-16,-23 10 1 16,-15 0-3-1,-7 1 0-15,-19-20-116 16,-10-7-5-16,0-6-27 15</inkml:trace>
  <inkml:trace contextRef="#ctx0" brushRef="#br0" timeOffset="179716">22759 8022 102 0,'0'0'78'16,"-4"0"-4"-16,0 0-43 15,-3 20-1-15,3 27 16 32,4 20 1-32,0 18-21 0,11 7 0 15,16-3-18 1,13-4 0-16,5-15-130 15,14-19-3-15,4-14-14 32</inkml:trace>
  <inkml:trace contextRef="#ctx0" brushRef="#br0" timeOffset="188801">18096 10843 6 0,'0'0'17'31,"0"-4"-1"-31,0 4-11 16,0 0 0 0,0 0-5-16,0 0 1 15,0 0 19 1,0 0 0-16,0 0 7 15,0 0 0 1,0 0-19-16,-4 0 2 16,1 0-9-16,-1 0 1 15,4 0 6 1,-4 0 0-16,4 0 1 15,0 0 2 1,0-7-10-16,0 7 1 16,0 0-5-1,0 0 0-15,0 0 2 16,0 0 0-1,-3 0 2-15,-1 0 0 16,4 0-1-16,0 7 2 16,0-3-5-1,0-4 1-15,0 0-1 16,0 0 0-1,0 0 3-15,0 0 0 16,0 0 4 0,0 0 0-16,0 0 1 15,0 0-1-15,0 0 0 16,0 0-1-1,0 0 4-15,0-4 1 32,0-7-2-32,0 4 2 0,0 3-6 15,0 4 0 1,0 0-2-16,0 0 1 15,0 0 2 1,0 0 0 0,0 0 1-16,0-5 1 0,0 5-3 31,0-3 0-31,0-1-2 0,4 2 1 15,-1-3-1 1,1 5 1 0,0 0-1-16,-1-4 1 15,-3 4 1 1,0 0 1-1,0 0 5-15,0-3-1 0,0-5 0 16,0 1-1 0,0 0-5-16,4 3 0 15,-4-3-1 1,3 7 0-1,1 0 0-15,0-4 1 0,-4 4 0 32,4-4 0-32,-1 1-1 0,1-1 1 15,7 0 0 1,-3-3 0-1,-1-4 1-15,4 0 0 16,4-1-1 0,-7 6 1-16,3-3-2 0,-4 3 1 31,0-9-1-31,1 4 1 15,-1 3 1 1,8-3 0-16,0 0-1 16,-4 0 0-16,0 0-1 15,0 0 0 1,4 4 0-16,-4-2 1 15,0 3 0 1,-3-2 1-16,-5 1 0 16,5 0 1-1,-1-4-2-15,0 7 1 16,1 0-5-1,-1 1 0-15,-3 3-40 16,0 0 0-16,3 0-50 16,-3 0-4-1,-4 0 43-15</inkml:trace>
  <inkml:trace contextRef="#ctx0" brushRef="#br0" timeOffset="190181">18374 10551 19 0,'-8'0'38'16,"1"0"0"-16,3 0-2 16,0 0-1-1,1-4-20 1,-1-3 1-16,4 0-11 15,0-1-1 1,0-3 5-16,7-7 0 0,8 3 5 16,4-3-1-1,-1-2-5 1,1 6 2-16,3-1-7 15,0-3 0 1,-3 7 1-16,7-7 0 0,0-1 3 31,3 3 2-31,1-2-3 16,0 4 1-16,-1-1-4 15,1 0 0 1,-8 1-2-16,8 6 2 0,-8-2-3 31,0 2 1-31,0 4-1 16,1 1 1-16,2-1-1 15,5 0 1 1,0 4-1 0,-4-3 1-16,-8-2 0 15,-3 5 0-15,0 0-1 16,3 0 1-16,-3 0 0 15,4 0 0 1,-1 0 1 0,12 0 1-16,3 0-2 15,0 0 1 1,1-4-1-16,-8 4 0 15,0 0 1 1,-8 0 1-16,-7 0 0 16,1 0 1-16,-1 4-1 15,7 4 0 1,1 0-2-16,2-5 0 15,6 9-1 1,-9-2 1-16,1 1 2 16,-8-3 0-1,7-1 1-15,-3 1 0 16,-4-1-1-1,1 4 2-15,-1 0-2 16,7 1 0-16,-3-3 0 16,0 3 1-1,-1 3 0-15,5 0 0 16,0 0 0-1,3 7 0-15,0-4-1 16,-4 0 0 0,12 5-1-16,-8-9 0 15,1-2 0-15,2 10 0 16,2-3 5-1,-2 10 0-15,5 8 4 16,0 3 1 0,3 9-5-16,4-5 1 15,-4 0-6 1,8 4 1-1,-8-11-49-15,-3-11 0 16,-4-15-81 0,-8-11-10-16,-2 0 47 0</inkml:trace>
  <inkml:trace contextRef="#ctx0" brushRef="#br0" timeOffset="191941">20011 10850 48 0,'0'-3'59'15,"0"3"-9"-15,0 0 0 16,0 0-33 0,0-4 0-16,0 0-7 15,3 4-1-15,5 0 5 16,-4 0 1-1,-4 0-1-15,0 0 0 16,0 8-4 0,4 6-1-16,3 1-3 31,0 0 0-31,0-4-1 0,1 4 1 15,-1 6 0 1,1-2 1-16,-1 0-1 16,1-5 1-16,-1-3-2 31,0-4 0-31,1 5-2 0,-1-1 1 15,1 1-1 1,-4 2 1-16,-1-7 0 16,-3 1 1-1,4 6 0 1,3-7 1-16,4 1 0 15,-3 7 0-15,-1-4-2 16,4-4 1-16,-7 1-3 16,0-5 1-1,-1 1-2 1,-3 3 1-16,4 0-1 15,-1 4 1-15,5 5 1 32,-1-5 0-32,5-4 1 0,-1 1 0 15,-4-5-1 1,4 4 0-16,-3 1-1 16,3 3 0-1,0-4 0 1,0 1 1-16,0 3 0 15,-4-3 0 1,1 5-1-16,0 2 1 0,-1 0-1 31,3-4 0-31,-6 1-1 16,4-1 1-16,-1-4-1 15,5 4 1 1,-5 0-2-16,0 0 0 0,0 1 0 31,5-6 0-31,-5-2 0 16,1 7 0-16,-1 4 0 15,0-4 0 1,0 0 0 0,1 0 0-16,0 0 0 15,3 1 0-15,-4-5 0 16,1 0 0-16,-1 4 0 15,4-4 0 1,0 4 0 0,4-3 0-16,-1-1 0 15,2 1 0 1,-1-1 0-16,-1-3 0 15,1 7 0-15,0 0 0 16,0-4 0 0,3 1 0-16,1-1 0 15,-1-3 0 1,-3 0 0-16,4 3 0 15,-5-3 0 1,1-1 0-16,0 2 0 16,0-3 0-1,-4 2 0-15,11-4 0 16,-3 0 0-16,3 0 0 15,-3 0 0 1,-1 0 0-16,4 0 0 16,0 0 0-1,1 0 0-15,10 0 0 16,-3 0 0-1,-1 0 0-15,1-4 0 16,3 2 0 0,0-3 0-16,1-2 0 15,-1 0 0-15,4-5 0 16,-4-2-9-1,5-4 1-15,-1 6-121 16,-4-6-5 0,1 2-6-16</inkml:trace>
  <inkml:trace contextRef="#ctx0" brushRef="#br0" timeOffset="192691">21411 11629 26 0,'-8'0'38'0,"1"0"-8"0,-1 0 0 16,5 0-18 0,-1 0 1-1,4 0-4-15,0 0 0 16,0 0 10-1,0-4 0-15,0 0 9 0,4-3-1 32,3-1 2-32,4 1-1 15,0-11-11 1,5 10-1-16,5-10-6 15,2 0 1 1,6 0-2-16,5-1 1 16,-5-4-5-1,1 1 1-15,0-4-4 16,3 5 1-16,-4-13-2 15,1 5 1 1,-1-1 0-16,-6 0 1 16,-1 1 4-1,0-11 0-15,-3 2 7 16,3-2 1-1,1-5-4-15,-2 1 1 16,6-4-12 0,-13 0 1-16,1-3-37 15,0 6 1-15,-4 0-89 16,0 5-8-1,11-8 29-15</inkml:trace>
  <inkml:trace contextRef="#ctx0" brushRef="#br0" timeOffset="193801">22018 10839 0 0,'-7'0'29'0,"-1"-4"-1"15,4-3 2 1,4 0-7-16,0-5 0 0,0 1 5 31,0-4-1-31,0 1 7 16,12-12-1-16,-1 4-14 15,4-4 0 1,-1 5-9-16,-6 1 0 0,-4 2 4 31,-1-4 0-31,1-4-1 16,7-4 1-16,-4 5-8 15,1-1 1 1,3 0-5-1,0-3 0-15,4 2-2 16,3-5 0 0,1 13 1-16,-1-3 0 0,1-1 2 15,-8-2 0 1,4-1-1-1,-1 0 1-15,2-3-3 16,2 3 1 0,-3 3-1-16,3 2 0 15,1-2 0 1,-5 1 0-16,2-4 0 15,2 4 0-15,0 0 0 16,5 3 1 0,-5 1 0-16,8-4 0 15,-7 4-1 1,-5-1 1-16,9 1-2 15,-1-1 1 1,4 1 0-16,0 3 0 16,-4 0 0-1,0 0 0-15,-7 5 0 16,11-5 1-16,0 7 6 15,7-3 0 1,12 0 4-16,7 0 1 16,7-4-6-1,8 8 0-15,3-1-32 16,-11 8 0-1,-3 0-92-15,-19 4-8 16,-11 0 22 0</inkml:trace>
  <inkml:trace contextRef="#ctx0" brushRef="#br0" timeOffset="201848">19859 12053 147 0,'0'0'105'16,"0"0"-8"-1,0 15-76-15,0 14 1 0,0 16 3 31,0 3 0-31,4 0-8 16,-1-1 0-16,1-6-15 16,4-11 1-1,-5-12-17-15,1-4 1 0,0-14-86 31,-4 0-1-31,0-18-21 16,-4-15-7-16</inkml:trace>
  <inkml:trace contextRef="#ctx0" brushRef="#br0" timeOffset="202338">19751 12124 61 0,'-4'-4'100'15,"1"-7"-6"1,-4 3-38-16,7-3-1 16,0 4-24-1,0-5-1-15,7 1-12 16,15 1 0-1,8 2-14-15,0 8 1 16,-1 0-6-16,1 8 1 16,-4 17 1-1,-4 1 1-15,-11 11 3 16,-11-4 1-1,0 1-2-15,-4-5 1 16,-18-7-8 0,-7 4 1-16,-5-19-1 15,9-3 0-15,-2-4 3 16,16 0 1-1,8 0 1-15,3 0 1 16,22 0 3 0,14 7 0-16,6 4-2 15,2 0 2 1,-11 4-6-16,-10 0 0 15,2 0-22 1,-13-4 2 0,-5-4-92-16,0-4-3 0,-7-3-9 15</inkml:trace>
  <inkml:trace contextRef="#ctx0" brushRef="#br0" timeOffset="202688">20107 12285 135 0,'0'0'94'0,"4"0"-6"0,3 0-55 16,8 0 1 0,15 0 0-16,-4-18 1 15,-1 0-26 1,-2-1 1-1,-9 0-19-15,-14 2 1 0,0 2-7 32,-14 7 1-32,-20 8 13 0,5 8 1 15,-5 21 9 1,16 4 0-1,7 8 2-15,11-1 1 0,7-6-3 32,22-8 0-32,20-8-24 0,-1-7 0 15,-3-11-101 1,-8 0-6-1,-12 0 0-15</inkml:trace>
  <inkml:trace contextRef="#ctx0" brushRef="#br0" timeOffset="203008">20351 12253 133 0,'-4'0'111'0,"-10"14"-8"15,3 19-70 1,11 4 1-16,0 0-9 16,15-7 0-1,11-15-7-15,7 3 0 16,1-18-13-1,-9-11 1-15,1-23-6 16,-15-17 0-16,-7-8-3 16,-4-12 2-1,-18 5 1-15,-9 7 0 16,-10 23 1-1,12 17 2-15,2 19-3 16,23 22 0 0,0 22 0-16,33 4 0 15,12 4-3-15,0-8 2 16,3 4-128-1,-4-11-4-15,1-14-14 16</inkml:trace>
  <inkml:trace contextRef="#ctx0" brushRef="#br0" timeOffset="203668">21314 12101 227 0,'0'-4'133'31,"0"1"-3"-31,0-1-120 0,0 4 1 31,8 0-11-31,3 11 0 0,3 16 0 16,5 5 0-1,3 5 0 1,1-4 0-16,-4-10 0 15,-9-9 0 1,1 1 0-16,1-8 0 0,-1-7 0 31,3 0 0-31,5-26 0 16,7-3 0-16,4-19 0 15,-8 7 0 1,0 5-8-16,-3 6 1 0,-5 7-123 31,-7 5-3-31,-7 7-7 16</inkml:trace>
  <inkml:trace contextRef="#ctx0" brushRef="#br1" timeOffset="209026">19822 12710 90 0,'0'-4'112'16,"0"1"-9"-1,0-1-64-15,0 4 1 0,0 0-33 16,0 4 0-1,0 26 0-15,0 6 0 16,8 12-2 0,-1-1 1-1,0-2-1-15,0 0 1 16,-3-15-19-1,-4-17 1 1,0-8-90-16,0-5-4 0,0-12-6 16</inkml:trace>
  <inkml:trace contextRef="#ctx0" brushRef="#br1" timeOffset="209587">19714 12743 45 0,'-15'-7'50'0,"1"0"-2"31,-1 3-1-31,4 4-14 0,-1 0-1 16,9 0-10-1,3 0-1 1,-4 0-1-16,4 0 1 16,0 0 1-1,0 0 2-15,7-4-6 0,27-3 0 31,7-4-8-31,3-4 1 16,4 7-8 0,-3 1 0-16,-5 7-4 15,-13 0 1 1,-13 4 2-16,-14 14 0 15,0 5 1 1,-18-2 1-16,-5 2-5 16,2-12 0-16,2 4-3 15,19-4 0 1,0 0 2-16,19 3 0 15,6 5 0 1,-10 2 1-16,-7 6 2 16,-8 6 0-1,0 1 3-15,-19-8 0 16,1-5-12-1,-8-10 1-15,18-7-50 16,4-4 1 0,4 0-57-16,0-7-9 15,4-9 52-15</inkml:trace>
  <inkml:trace contextRef="#ctx0" brushRef="#br1" timeOffset="209877">20026 12721 121 0,'0'0'102'0,"0"0"-6"15,4 12-58 1,3 12 2-16,0 18-11 15,0 2 0 1,-3-1-17 0,0-1 1-16,0 5-11 15,-1-13 0-15,1-15-34 16,4-9 1-16,-5-6-93 15,1-4-9 1,-4-11 25 0</inkml:trace>
  <inkml:trace contextRef="#ctx0" brushRef="#br1" timeOffset="210357">20126 12864 113 0,'0'0'99'0,"4"0"-5"16,-1 16-62 0,1 9 0-16,14 9-9 15,-3-1-1-15,0-12-1 31,3-5 0-31,9-12-5 0,-6-4 0 32,-2-8-14-32,0-18 1 0,-1-10-7 15,-3 2 0 1,-7 5-5-1,-5 10 1-15,-3 16 3 16,0 3 0 0,0 18 7-16,0 11 1 0,0 5 4 31,7-1 0-31,4-12 3 15,12-5 1-15,-1-9-6 16,0-7 2 0,-7 0-16-1,-4-3 1-15,0-20-12 16,-7-6 0-16,-4-4 9 15,0-1 1-15,0 13 20 16,0 16 0 0,-8 5 6-1,-6 18 0-15,3 13-6 16,11 6 0-1,0-7-8-15,7-5 2 0,15-6-131 32,12-5-4-32,3-7-15 15</inkml:trace>
  <inkml:trace contextRef="#ctx0" brushRef="#br1" timeOffset="210907">21163 12784 75 0,'0'0'89'16,"0"0"-3"0,0 0-36-16,0 0-2 15,0 4 3-15,0 3-1 16,0 11-23-1,7 1 1 1,8 7-25-16,-4 2 1 16,4 3-4-16,-4-13 0 31,0 5-4-31,-4-6 1 0,0-5-67 15,-3-9-2 1,0-3-59-16,0-15-15 16,-4-17 78-1</inkml:trace>
  <inkml:trace contextRef="#ctx0" brushRef="#br1" timeOffset="211157">21170 12618 219 0,'0'0'134'15,"0"0"-4"1,0 0-117-16,0 0 2 15,0 0-21 1,0 0 1 0,0 0-124-16,0 4-4 0,4-4-10 15</inkml:trace>
  <inkml:trace contextRef="#ctx0" brushRef="#br1" timeOffset="218942">17881 10186 0 0,'0'-4'33'16,"-11"-7"7"-1,0 7 0-15,3 1-16 16,1-1 1 0,4 4-17-16,-1 0 0 15,4 0-8 1,0 0 1-16,0 0-8 15,18 0 0 1,1 0-50-16,-4-4-2 16,-1-3 10-16</inkml:trace>
  <inkml:trace contextRef="#ctx0" brushRef="#br1" timeOffset="219352">17855 10189 30 0,'0'-3'58'0,"0"3"1"16,0-4-34-1,0 4 1 1,0-8-19-16,0 5 0 16,15-1-70-16,0 1-3 15,3-5 1-15</inkml:trace>
  <inkml:trace contextRef="#ctx0" brushRef="#br1" timeOffset="220859">17841 10234 16 0,'0'-4'36'0,"-4"0"2"0,-4-3 1 16,5 0-17-1,-1 2 0 1,4 1-16-16,0 1 0 0,11 3-6 31,11-3 1-31,4-1 6 0,-11 0 1 16,3 1 16-1,-14-9 1 1,-4 5 0-16,-19 0 1 15,-6-4-14 1,-8-4 1 0,3 4-15-16,8 3 0 0,11 8-50 15,11 0-2 1,11 0-36-16,26 0-4 15</inkml:trace>
  <inkml:trace contextRef="#ctx0" brushRef="#br1" timeOffset="222362">18881 10803 24 0,'0'0'43'0,"0"0"-10"0,0 0 1 16,4 0-27-1,3 0 0-15,-3-5 1 16,-1 5 0 0,1 0 13-16,-4 0-1 15,0 0-5 1,0-4 0-16,0 1-14 15,0-1 2 1,0 4-6-16,0 0 2 16,8 0 4-16,-1-4-1 15,4 4 4 1,-7 0 2-16,0 0 6 15,-4 0 0 1,0 0-3 0,0 0 2-16,0-3-11 15,0 3 0-15,0 0-3 31,0 0 1-31,0 0 2 0,0 3 0 16,0-3 0 0,7 0 1-16,15 0-2 15,-3-11 1-15,7-3-2 31,-4 3 0-31,-8 7 0 0,-6 0 1 16,-1 1-1 0,-7 3 1-16,0 0 1 15,-15 0 0-15,5 3 0 31,-1 1 0-31,3-4-2 0,8 0 1 16,0 0-1 0,8 0 1-16,7 0-2 15,-1 0 1 1,1 0 0-1,-7 0 0-15,-8 0 1 16,0 0 1 0,0 4-1-16,-8 3 1 0,-7 4-1 31,4-7 0-31,8-1 0 15,-1 1 1-15,0 0-1 16,4-4 0 0,0 0-2-1,0 0 0-15,0 0 0 16,0 0 0-1,-4 3 1-15,-3 5 0 0,-4 4 2 16,3-3 0 0,-3-4 2-1,11-5 0-15,0 0-2 16,0-19 0-1,0 1-3-15,4 3 0 0,11-3-3 32,-4 14 1-32,-4 4 0 15,1 0 0-15,-8 4-20 16,0 18 2-1,0-8-73-15,-8-6-6 0,5-8 22 32</inkml:trace>
  <inkml:trace contextRef="#ctx0" brushRef="#br1" timeOffset="224721">20003 11514 5 0,'0'-7'53'31,"0"0"2"-31,0-1-14 0,0 4-1 15,0 1-24 1,0-1-1 0,0 0-10-16,0 4-1 0,0 0 13 31,-4 0-1-31,1 0 5 0,-4 0 1 15,-1 0-9 1,5 0-1 0,-1-7-7-16,0-1 1 15,4 1-3 1,0-7 0-16,0 6-4 0,0 4 0 15,8 1-2 17,-1 3 1-32,-3 0 2 0,3 3 1 15,-7 9 13 1,0-5 2-16,0-4 2 15,-7-3-1-15,-4 0-19 32,7 0 0-32,0-10-61 0,4-2 1 15,0 9-48 1,8-5-7-16,3 2 63 15</inkml:trace>
  <inkml:trace contextRef="#ctx0" brushRef="#br1" timeOffset="226464">20947 10861 0 0,'0'0'29'0,"-3"0"4"16,3-4 1-1,0 0-19-15,0 4 0 16,0 0-15-16,0 0 0 31,3 0 1-31,5 0 0 0,-4 0 19 31,0 0-1-31,-4 0 8 0,0 0-1 16,0 0-15 0,-12 0 0-1,1 0 1-15,4 0 0 0,4 0 1 31,-1-6 0-31,4-2-9 0,0 1 1 16,4-1-5 0,6 1 0-1,1 2-2-15,-3 5 1 16,-4 0 5-1,-4 0 1-15,0 5 10 0,-4 2 0 16,-4 1-3 0,1-5 0-1,0-3-8-15,7 0 0 16,0 0-3-1,0 0 0 1,0 0 0-16,3 0 1 0,1-7 0 31,-1 3 0-31,1 1-2 0,-4 3 1 16,0 0-2-1,0 0 1 1,0 0 1-16,-4 0 1 16,4 0 0-1,0 0 0-15,0-4-2 16,0-4 0-1,8 4-1-15,-4 2 1 16,0 2 0 0,-4 0 0-16,0 0 0 15,0 0 1-15,0 0-18 16,0 0 1-1,0 6-85-15,0 2-8 16,0-8 12 0</inkml:trace>
  <inkml:trace contextRef="#ctx0" brushRef="#br1" timeOffset="227956">21892 9898 5 0,'0'-4'37'16,"0"-3"2"-16,0-1 2 0,7 4-16 15,-3 1-1 1,0-1 0-16,-4 4 0 15,4 0-7 1,-4 0 2 0,0 0-6-16,0 0 1 15,0 0-4 1,0 0 1-16,3 0-7 0,-3 0 0 15,0 0 2 1,0 0 1 0,0 0 2-1,0 0 1-15,-11 0-6 0,4 0 1 16,-1 0-39-1,5 4 1-15,3-1-65 16,0 1-7 0,14-4 39-1</inkml:trace>
  <inkml:trace contextRef="#ctx0" brushRef="#br1" timeOffset="229369">22930 10798 12 0,'0'0'37'0,"0"-7"11"15,3-1 3 1,1 1-4 0,-1 0-1-16,1-8-14 15,0 8 1-15,-1 3-22 31,1-3 1-31,4 3-15 0,-1-4 0 16,1 8-2 0,-1 0 2-16,-4 0 6 15,-3 0 2-15,0 4 3 31,0 4 1-31,0-1-30 0,-3-7 2 32,3 0-77-32,0 0-6 0,0 0 25 15</inkml:trace>
  <inkml:trace contextRef="#ctx0" brushRef="#br1" timeOffset="233834">17792 10182 7 0,'-7'-4'31'16,"3"4"0"-1,4 0 8-15,-3 0 0 16,3 0-27 0,0 0 2-16,0 0-17 15,0 0 0-15,3 0 6 16,8 4-1-1,4 3 4-15,0-3 0 16,4-4 3 0,2 0 0-16,2 0-2 15,-9 0-1 1,9 0-6-16,-1 0 1 15,-7 0 2-15,4 0-2 16,-1 7 6 0,8 0-1-1,0-2 0-15,4-5 0 16,-1 0-4-16,-3 0 1 31,-4 0-2-31,-3 7 0 0,-1 0 0 31,4-3 1-31,1 4 0 0,-5 2 0 16,1-6 1-1,3 0-1-15,0-1-1 16,1 1 1 0,-5 3-2-1,1 1 1-15,-1-1-1 0,-3 5 1 16,0-5 2-1,-4 0 0-15,7-4 3 16,-3 1-1 0,0 1 1-1,-1 4 1-15,9 0-3 16,-8-6 1-16,-1 5-4 31,-3-5 1-31,1 5-1 0,3-1 0 16,-5 1 0-1,2-1 1-15,-1-3-1 16,-4 6 1-16,5 9 0 31,-2-8-1-31,1 0 0 0,1 4 1 31,3-4-1-31,-5 0 1 0,5 4-1 16,4 3 0-1,-5-3 0 1,1 0 0-16,-3-1 1 16,-1 1 0-1,0 0 0-15,0 4 1 0,-4-1-1 31,5 0 1-31,3 5 0 16,-1-8 1-16,5-5-1 16,-1 1 1-1,1 1-2-15,-4-1 1 0,0 4-3 31,-1-4 1-31,-3 7 1 16,1-3-1-16,-5-4 0 16,4 1 0-1,7 2-1 1,-3-3 1-16,-3 0-1 15,-6 0 0 1,2 0 0-16,-1 4 1 0,1 0 0 16,0-4 0-1,-1 4-1 1,4 2 1-16,4-1-1 15,0-2 1 1,0 5-1-16,-5-1 1 16,1-3-2-1,1 3 1-15,-1 0 0 16,3-6 1-1,-6 6 0-15,7-3 1 16,-4 0-2-16,0 0 2 16,0 7-2-1,0-3 0-15,1-6 0 16,-1 3 1-1,3-5 0-15,5 0 1 16,-1 0 1 0,1 0 0-16,0 0 2 15,-5 0 0-15,1 0-1 16,-4-2 1-1,0-3-3-15,11 6 0 16,-11-6-1 0,8 5 0-16,-1 1 0 15,1-1 0 1,3-4-1-16,-3 1 1 15,-4-1-1 1,0 1 0-16,-1-2 1 16,1 6 0-1,4-5 0-15,6 0 1 0,-2 2-2 31,-1-3 1-31,-3-2-1 16,-5 3 1 0,1-3 1-16,8 7 0 15,-5 0 1-15,4-7 1 16,0-1-1-1,-7-3 1-15,8 0-3 16,-5 0 0 0,0 0-2-16,1 0 1 15,-5 0 0 1,5 0 1-16,-7 0 0 15,9 0 1-15,-2 0-1 16,0 0 1 0,-1-3-2-16,1-1 1 15,3-3-1 1,4 3 0-16,-8-11 1 15,5 12 1 1,-5-5 0-16,-7 8 0 16,11-6-2-1,-3-3 1-15,-1 6-1 16,1-5 1-16,0 1-1 15,3-4 1 1,-3 0-1-16,2 0 1 16,-6 4-1-1,8-5 1-15,-5 5-1 16,-7-4 1-1,1-1 0-15,-2 6 0 32,1-2-1-32,4 2 1 0,4-3-1 15,-5-5 0 1,1 6 0-16,1-3 1 15,-2 0 0 1,5-3 0 0,-8-1 0-16,7 0 0 0,-3 1-1 31,-4-2 1-31,1 5-1 0,2 0 1 15,-3 0 0 1,-3 0 0 0,-1 0 1-16,1-8 0 0,3 1-1 31,-1 6 0-31,-2-2-2 0,-1-1 1 15,1 0 2 1,0 1 0 0,-1-1 4-16,3 0 0 15,-6 1-2 1,0 2 2-16,0-9-6 0,3 9 0 15,-3 5-2 1,4-8 1 0,3 0 0-16,-8 0 1 15,8 1 0 1,4-1 0-1,-3-4 0-15,2 1 0 16,1 3 0 0,-4-7 1-16,4 11-1 0,3-7 0 15,1-2-1 1,3 2 1-1,0-3 0-15,1-2 1 16,2-2 0 0,-6-5 1-16,-1 4-2 15,1 5 0 1,-4-2 0-16,-1-3 0 15,5 8-2-15,-4-5 1 16,11-6 1 0,-4 4 0-16,0 6 0 15,1-7 0 1,-5 7-1-1,1 1 1-15,-1 4 0 16,-7-1 0-16,8 3 0 16,-4-2 0-16,-1-4 0 15,5 6 0 1,-4-7 0-1,3 1 0-15,-7 0 0 16,0 0 0 0,1 3 0-16,-1 0 0 0,-4 4-1 15,4 0 1 1,0-8-1-1,1 5 1-15,-2 3 0 16,1-1 0 0,1 1 0-16,3 4 0 15,-1-1 0 1,-3 1 0-16,1 0 0 15,3 0 0 1,-1-5 0-16,1 5 0 16,0 0-1-16,-4-2 1 15,0 3-1 1,0-2 0-16,0 5 0 15,1-1 1 1,-2-3 0-16,1 0 0 16,4 3 0-1,1-4 0-15,5 5-1 16,-2-1 1-1,-4-4-2-15,-8 5 1 16,0 3-1-16,1 0 1 16,-4 0 1-1,3 0 0-15,1 0 0 16,3 0 1-1,3 0-1-15,1 0 0 16,-3 0 0 0,-2 0 0-16,1 0-1 15,-3 0 1-15,7 0-1 16,0 0 1-1,-1 0 0-15,5 3 0 16,-4 5 0 0,-1-4 0-1,1-1 0-15,8-3 0 16,-1 4 0-1,0-4 0 1,-4 8-1-16,5-5 1 0,-5 5-1 16,1-1 1-1,0 0 0-15,-1 1 0 16,0-2 0-1,-6 2 0 1,9 3 0-16,6-7 1 0,-9 4-1 31,4-1 1-31,-6 0-2 0,-6 0 1 16,1 4-1-1,1 1 1 1,-1-1 0-16,3 0 0 0,1-3-1 31,4 10 1-31,-4-4 0 0,-5 5 0 16,9-4 0-1,-4-4 1 1,3 0-1-16,5 0 0 16,-5 4 0-1,5 2 0-15,-5 3 1 0,4-2 0 31,1 0 2-15,-5-7 1-16,1 1-1 0,3-5 1 31,-4 4-3-31,1-3 2 0,-8 2-3 16,0 1 0-1,8 1-2-15,-1 6 1 16,0 8 0 0,9 23 1-1,-2-2 0-15,-2 1 1 0,6-1 0 31,1-2 1-31,0-8-2 0,6 0 0 16,2 7-44 0,3-3 1-1,3-4-89-15,4-11-9 0,0-26 40 31</inkml:trace>
  <inkml:trace contextRef="#ctx0" brushRef="#br1" timeOffset="235037">23081 10839 4 0,'0'0'52'16,"0"0"2"-16,0 0-14 16,0 0-1-1,0 0-19 1,0 0 0-16,0 0-7 15,0 0 1-15,0 0 0 32,7 0 1-32,-3 11-1 0,7 11-1 15,12 0 2 1,6 1 0-16,8 10 0 15,15 4 1 1,7 10-3 0,4-9-1-16,7 9-4 0,1-14 1 31,0-11-39-31,-5 1-1 0,1-19-80 31,3-4-10-31,-7-4 34 16</inkml:trace>
  <inkml:trace contextRef="#ctx0" brushRef="#br0" timeOffset="423653.5">1563 10614 71 0,'0'-4'90'16,"0"1"-6"0,0-1-43-16,0-4-1 15,0 1-8 1,0-5 2-1,0 8-5-15,0 4 0 0,0 0-16 32,0 0 1-32,0 0-6 0,0 0 0 15,4 20-1 1,-1 6 0-1,4 7-6-15,4 11 2 16,-3 4-3 0,-1 18 0-16,1-10 0 15,3-12 0 1,-11 0 0-16,4-18 0 0,-1-7 0 31,-3-12 0-31,0-4-52 0,0-3 1 16,0 0-82-1,0-3-9 1,0-15 50-16</inkml:trace>
  <inkml:trace contextRef="#ctx0" brushRef="#br0" timeOffset="424133.5">1370 10618 78 0,'-11'0'96'15,"-4"0"-5"1,0-4-40-16,-3 4 1 16,7 0-14-16,7 0 0 15,4 0-15 1,0 0 1-16,40 0-15 15,20-4 2 1,14 1-11-16,11-5 0 16,0 8 0-1,-10-4 0-15,-16 1 0 16,-18 3 0-1,-16 0 0-15,-10 0 0 16,-7 0-21-16,-1 0 2 16,-3 0-86-1,-1 0-1-15,-3 0-17 16,0 7-6-1</inkml:trace>
  <inkml:trace contextRef="#ctx0" brushRef="#br0" timeOffset="424463.5">1392 11045 172 0,'0'0'137'0,"0"7"-8"16,4 2-96-1,22-6 1-15,19 1-32 16,14 0 2-16,11-1-4 31,-11-3 0-31,4 7-20 0,-22 1 2 16,-12-1-112-1,-14-7-6-15,-15 0 7 16</inkml:trace>
  <inkml:trace contextRef="#ctx0" brushRef="#br0" timeOffset="425206.5">1715 9765 8 0,'3'-7'74'0,"1"-1"1"16,3-7 7-1,0-3-5 1,-3 7-23-16,-4 0 0 16,0 0-32-1,0-4 1-15,-7 7-21 0,-11 8 0 31,-5 0-6-31,-10 12 1 16,0 18 3-16,-1 6 1 16,-3 5 4-1,15-1 0-15,15 12 5 16,7-11 0-1,14-8-4-15,20-12 2 16,3-5-20 0,3-13 2-16,9-3-110 15,-5 0-4-15,-4-3-11 16</inkml:trace>
  <inkml:trace contextRef="#ctx0" brushRef="#br0" timeOffset="425526.5">1974 9491 144 0,'3'0'114'16,"1"15"-7"-16,7 15-70 16,0 14-1-1,1 8-10-15,-1 11 0 16,-1 0-16-1,-6-12 1-15,-4 5-11 16,0-20 0-16,0-13-27 16,0-5 2-1,0-7-105 1,0-7-7-16,0-4 15 15</inkml:trace>
  <inkml:trace contextRef="#ctx0" brushRef="#br0" timeOffset="426004.5">2240 9838 123 0,'0'-3'106'0,"4"-8"-7"0,0 4-61 32,-4 3 2-32,3 0-22 0,-3 4 0 15,0 0-13 1,-7 4 0-1,-11 21 5-15,-1 12 0 0,0 1-2 32,8 2 1-32,8-3-2 0,3-8 0 15,14-3-4 1,13-14 2-1,-2-12-5-15,-2-4 0 16,-2-19 0 0,-2-9 0-16,0-3 0 0,-12 3 0 31,-7 2 0-31,0 8 0 15,0 11 0 1,-3 8 0-16,3 3 0 16,0 0 0-1,0 10 0-15,7 9 0 16,4 3 0-1,0 1 0-15,-3-5 0 16,3 0 0-16,3-3-38 16,-2-7 1-1,-1-8-94-15,-4-4-9 16,1-27 32-1</inkml:trace>
  <inkml:trace contextRef="#ctx0" brushRef="#br0" timeOffset="426184.5">2467 9787 169 0,'3'0'132'15,"1"11"-8"-15,3 8-89 16,4 14 0 0,-3 0-28-16,3 0 2 15,-4-7-29 1,-3-7 2-16,0-8-112 15,3-11-6 1,0 0 7-16</inkml:trace>
  <inkml:trace contextRef="#ctx0" brushRef="#br0" timeOffset="426324.5">2488 9688 242 0,'0'-4'133'0,"0"0"-4"16,0-3-167-1,0-8-1-15,0 7-92 16,8-3-10-1,3 1 37 1</inkml:trace>
  <inkml:trace contextRef="#ctx0" brushRef="#br0" timeOffset="426887.5">2651 9621 93 0,'8'8'102'16,"7"10"-7"-16,-1 15-48 16,1 0 0-16,0 12-14 15,-8-1 0-15,-3 0-11 16,0-11 0-1,-4-7-14 1,0-11 1-16,0-7-9 16,0-8 0-16,3 0 0 31,5-12 0-31,-1-10 0 0,5-4 0 31,-1-10 0-31,-1 2 0 0,2 1 0 16,-5 7 0-1,8 4 0-15,0 14 0 16,0 8 0-1,4 4 0-15,-5 29 0 16,-3 5 0-16,-3-2 0 31,-8 9 0-31,0-20 0 0,0-6 0 16,0-12 0-1,3-7 0-15,1-3 0 16,8-23 0 0,-2-4 0-1,5-7 0-15,-4 15 0 16,1 4 0-16,-5 10 0 15,7 8 0-15,1 0 0 16,1 15 0 0,5 3 0-1,6-3 0-15,6 11 0 16,0-11 0-16,4-1-130 31,-4-2-4-31,-7-5-13 0</inkml:trace>
  <inkml:trace contextRef="#ctx0" brushRef="#br0" timeOffset="427590.5">2207 10662 180 0,'0'-8'122'16,"0"5"-7"-1,0-5-103-15,0 4 0 16,-4 4-11-16,-15 12 0 16,-2 20 15-1,-2 17 0-15,16 10-1 31,7 0 0-31,0-7-13 0,7-1 2 16,8-14-4 0,14-11 0-16,-2-11 0 15,2-8 0 1,5-7-68-1,3 0 1-15,-4 0-67 0,-7 0-13 16,0-7 74 0</inkml:trace>
  <inkml:trace contextRef="#ctx0" brushRef="#br0" timeOffset="427950.5">2500 10701 247 0,'0'0'123'16,"0"0"-6"0,0 0-123-16,0 0 0 15,0 0 17 1,0 16 0-16,0 17-5 15,0 15 2-15,0 4-8 32,3-4 0-32,1 0 0 0,0-15 0 15,3-7 0 1,4-4 0-16,4-4 0 15,4-6 0 1,2-8 0 0,6-1 0-16,2-3-34 0,1 0 2 15,-8-3-99 1,-7-15-7-16,-4-9 24 15</inkml:trace>
  <inkml:trace contextRef="#ctx0" brushRef="#br0" timeOffset="428240.5">2384 10865 215 0,'0'0'135'0,"0"0"-5"32,0 0-115-32,19 0 1 0,14 0-16 15,15-4 0 1,8-4 0-1,-8 5 0-15,4 3-92 16,-15 0-1 0,-7-7-46-16,-12-8-11 0</inkml:trace>
  <inkml:trace contextRef="#ctx0" brushRef="#br0" timeOffset="428540.5">2803 10576 126 0,'0'0'129'15,"0"-4"-9"-15,-7 1-66 16,7 0 0-1,-4 0-41-15,4 3 2 0,15 9-15 16,22 26 0 0,0 16 0-1,-3 12 0-15,-13 7 0 16,-21-4 0-1,0-9-6-15,-14-7 1 16,-12-13-124 0,4-11-4-16,7-10-10 15</inkml:trace>
  <inkml:trace contextRef="#ctx0" brushRef="#br0" timeOffset="429205.5">3263 10695 120 0,'-4'0'121'15,"-7"0"-9"-15,-1 0-60 16,9 0-2-1,3 0-29-15,0 0 0 16,15 0-15-16,22 0 2 16,7 0-8-1,8 0 0-15,0 0 0 16,-8 0 0-1,-14 0 0-15,-12 0 0 16,5 3-27 0,-12 0 2-16,-3-3-80 15,-1 0-2 1,-4 0-10-16,1 0-5 15</inkml:trace>
  <inkml:trace contextRef="#ctx0" brushRef="#br0" timeOffset="429445.5">3288 10850 151 0,'0'3'141'15,"0"5"-9"-15,27-1-89 16,17-3 1-16,19-4-44 31,3 0 0-31,1 0-56 0,-11 0 2 16,-12 0-79-1,-11 0-11-15,-10 0 56 16</inkml:trace>
  <inkml:trace contextRef="#ctx0" brushRef="#br0" timeOffset="434805.5">4200 10447 61 0,'-8'-7'97'0,"4"-4"-3"16,1-4-28 0,3 0 0-16,0 5-34 15,-4 6 1 1,4 4-26-16,0 0 1 0,0 22 3 15,19 14 0 1,3 17-1 0,-4 23 0-16,5-5-8 15,-5 10 1 1,-7-14-3-16,-3-11 0 15,-1-12 0 1,1-21 0-16,-1-5-54 16,-4-18 2-1,-3 0-81-15,0-27-10 16,0-6 52-16</inkml:trace>
  <inkml:trace contextRef="#ctx0" brushRef="#br0" timeOffset="435445.5">4074 10363 38 0,'-4'0'76'0,"-3"0"-2"15,-4 0-20 1,-1 0-3-16,5 0-10 15,-1 0 0-15,5 0-19 16,3 0 0 0,0-8-12-16,11-3 1 15,19-7 6 1,14 3 1-1,16 4-6-15,6 8 1 16,4 3-12-16,-6 0 1 16,-13 11-2-1,-14 17 1-15,0 6 0 16,-18 10 1-16,-8 1-1 15,-8 3 2 1,-10-8-3 0,-26-6 0-16,-8-12 0 15,-11-15 0-15,4-7 0 31,4 0 0-31,11 0 0 0,14 0 0 16,11 0 0 0,8 0 0-16,27 0 0 15,9 18 0-15,5 5 0 31,0 6 0-31,-1 19 0 0,-6 0 0 16,-5 0 0 0,-10 0 0-1,-8-18 0-15,0-9 0 16,-7-6-130-1,3-15-4-15,5 0-13 0</inkml:trace>
  <inkml:trace contextRef="#ctx0" brushRef="#br0" timeOffset="436018.5">4692 10710 95 0,'0'0'92'0,"0"3"-5"0,0 1-51 32,0 3 0-32,0 8 7 0,8-7-2 15,14 10-10 1,4-7 1-1,7-11-24-15,4 0 2 16,-7-4-10 0,-8-18 0-16,-11 11 0 0,-7-11 0 15,-4-8 0 1,0-3 0-1,-12 4-4-15,-9 3 2 16,-9 15-5 0,0 11 0-1,-3 0 4-15,3 30 1 16,4 14 9-1,15 15 0-15,7 0-2 0,4 0 1 16,15-4-6 0,11-15 0-1,8-6 0-15,3-15 0 16,-1-5-82-1,5-10-1-15,-3-4-53 16,-1 0-13 0,3-15 93-16</inkml:trace>
  <inkml:trace contextRef="#ctx0" brushRef="#br0" timeOffset="437391.5">5367 10012 12 0,'6'0'75'15,"2"0"0"1,11 0 7-16,-8 0-3 16,0-3-16-1,-4-1-1 1,-7 0-35-16,0 1 1 0,-4-5-25 31,-14 4 2-31,-4-3-5 0,0 3 0 16,-12 1 0-1,5-2 0-15,-1 5 0 16,8 0 0-16,7 0 0 31,4 0 0-31,4 0 0 0,3 0 0 16,4 0 0-1,0 0 0-15,0 5 0 16,0 6 0-1,0 4 0 1,0 3 0-16,0 11 0 0,4 16 0 31,6 10 0-31,1 12 0 0,8 6 0 16,-7 5 0-1,-2-1 0 1,1 8 0-16,-7-3 0 16,0-2 0-1,0-9 0 1,-4-1 0-16,3-7 0 15,1-13 0-15,0-4 0 16,-4-2 0 0,0-14 0-16,0-1 0 15,0-7 0 1,0 0 0-16,0-4 0 15,-4 2 0 1,-3-2 0-16,-1 4 0 0,1-8 0 31,-1 1 0-31,1-4 0 16,7-3 0-16,0-5 0 15,18 1 0 1,12-4 0-16,25 0 0 0,-3 0 0 31,8 0 0-31,3 0-130 16,0 4-4-16,11-4-13 15</inkml:trace>
  <inkml:trace contextRef="#ctx0" brushRef="#br0" timeOffset="439377.5">6092 10308 154 0,'0'-4'119'16,"0"-3"-7"-16,0-5-92 16,-4 12 1-1,4 0-8 1,0 15 0-16,4 21 8 15,8 13 0-15,2 18-13 16,-3 6 1-16,0-6-9 16,1-5 0-1,-1-18 0-15,-8-18 0 16,1-14-22-1,-1-9 2 1,-3-3-110-16,0-3-6 0,0-23 9 31</inkml:trace>
  <inkml:trace contextRef="#ctx0" brushRef="#br0" timeOffset="439690.5">5829 10385 131 0,'-4'0'119'0,"1"0"-11"0,3 0-55 31,7 0-2-31,30 0-27 0,30-4 1 31,18-7-25-31,12-7 0 16,3-5 0-16,-11 5 0 16,-20 0 0-1,-17 7 0-15,-14-1-84 16,-24 9 0-1,-10 3-53 1,-8 0-12-16,-21 0 95 16</inkml:trace>
  <inkml:trace contextRef="#ctx0" brushRef="#br0" timeOffset="439940.5">5900 10861 100 0,'-4'4'119'31,"4"-1"-11"-31,0 1-42 16,15-4-2-16,26 0-38 16,25-4 2-1,16-7-28-15,3 1 0 0,-7 2 0 31,-26 1 0-31,-4 3-97 16,-23 4-1-16,-13 4-41 16,-12 11-12-1</inkml:trace>
  <inkml:trace contextRef="#ctx0" brushRef="#br0" timeOffset="440340.5">6518 10769 162 0,'-7'0'112'0,"-4"0"-7"16,-4 7-85-16,7 15 0 16,8 12-1-1,0-1-1-15,15-4 0 16,15-9 1-1,7-11-11-15,0-9 2 16,0-14-10 0,-15-12 0-16,-11-7 0 15,-11 4 0-15,-22 2 0 16,-18 16 0-1,-5 8-79-15,1 3-1 16,-1 0-56 0,23 0-12-16,14-4 88 15</inkml:trace>
  <inkml:trace contextRef="#ctx0" brushRef="#br0" timeOffset="441113.5">7085 10576 71 0,'-4'0'91'15,"4"0"-4"1,0 0-29-16,0 0-2 15,15 0-5 1,14-4-2-16,16-5-28 16,0-10 0-16,-5-3-19 15,-10-8 2 1,-11 4-4 0,-19-3 0-16,0-1 0 15,-23 4 0 1,-14 8 0-16,-7 3 0 15,-8 15 0 1,4 4 0-16,7 29 0 16,11 19 0-16,12 18 0 15,18 4 0 1,0 7 0-16,33-11 0 0,15-11 0 31,19-18 0-31,3-20 0 0,1-13 0 16,-5-8 0-1,-7 0 0 1,-21-14-130-16,-16-5-4 15,-15-6-13 1</inkml:trace>
  <inkml:trace contextRef="#ctx0" brushRef="#br0" timeOffset="441816.5">7596 10001 97 0,'0'-3'93'0,"0"-1"-4"0,0-4-50 31,0 1 0-31,0 7-6 0,0 0-2 16,8 4-8 0,9 18 0-16,6 11-6 15,-1 4 0 1,-7 7-13-16,-4-3 2 15,-11-8-6 1,0-7 0-16,-7-11 0 16,-12 3 0-1,-3-14 0-15,-4-1 0 16,0-3 0-16,0 0 0 15,0-18 0 1,0 3 0-16,4 1 0 16,0-9 0-1,7-2-82-15,8 2 0 16,3-3-54-1,4-7-13-15,0-7 92 16</inkml:trace>
  <inkml:trace contextRef="#ctx0" brushRef="#br0" timeOffset="441966.5">7485 9739 230 0,'0'-15'127'16,"0"8"-4"0,3-1-194-16,1 8-1 15,0 0-58 1,4 0-12-1,2 15 84-15</inkml:trace>
  <inkml:trace contextRef="#ctx0" brushRef="#br0" timeOffset="442576.5">7777 9928 143 0,'0'-4'115'0,"-4"0"-8"0,1 4-74 31,3 0 0-31,0 11-8 0,0 15 1 16,0 7-12 0,3 7 1-1,16-2-15-15,3 2 0 16,4-14 0-1,-3-11 0-15,2-15 0 0,-6 0 0 32,3-19 0-32,-3-7 0 15,-8-14 0 1,-4 3 0-16,-3 4 0 15,-4 2 0-15,0 14 0 16,0 10 0 0,0 7 0-16,3 7 0 15,1 26 0 1,7 7 0-16,8-2 0 15,3-5 0 1,8-19 0-16,-4-14 0 16,0 0 0-1,-8-29 0-15,-3-4 0 16,-15 0 0-16,0-4 0 15,-7 4 0 1,-9 3-10-16,2 4 2 16,3 15-122-1,7 11-3-15,0 0-7 16</inkml:trace>
  <inkml:trace contextRef="#ctx0" brushRef="#br0" timeOffset="442948.5">8307 9790 184 0,'0'-3'125'16,"0"3"-6"-16,-3 0-93 16,-1 0 1-1,0 22-15-15,4 15 0 16,0 11-10-16,0 0 2 15,11 0-4 1,11-8 0-16,8-6 0 16,3-16 0-1,0 1 0-15,1-16 0 16,-1-3 0-1,0 0 0-15,-10-3-69 16,-12-6 1 0,-4-5-66-16,-7 4-13 15,0 2 74-15</inkml:trace>
  <inkml:trace contextRef="#ctx0" brushRef="#br0" timeOffset="443178.5">8237 9887 247 0,'-16'0'122'0,"2"0"-6"16,3 0-116-1,11 0 0 1,22 0 12-16,37 3 2 0,12-14-64 31,6 4 1-31,-2-4-83 0,-12 0-11 16,-12-1 49-1</inkml:trace>
  <inkml:trace contextRef="#ctx0" brushRef="#br0" timeOffset="444121.5">8763 9731 170 0,'0'0'135'0,"0"0"-9"16,0-14-92-1,0 6 1-15,14-2-30 0,16 2 1 16,0 1-6-1,6 3 0 1,2 4 0 0,-12 0 0-16,-4 0 0 15,-8 19 0 1,-6 17 0-16,0 9 0 0,-5 13 0 31,5 17 0-31,3 10 0 0,3 9 0 16,1 3 0-1,1 7 0 1,5-8 0-16,-6-4 0 15,0-10 0 1,-8-13 0-16,-3-6 0 16,0-4 0-1,-4-1 0-15,0-9 0 16,0-12 0-1,0-7 0-15,0-8 0 16,0-8 0-16,0-2 0 16,0-5 0-1,0 0 0-15,0-3 0 16,0 3 0-1,3 0 0-15,1 1 0 16,0-1 0 0,-4-3 0-16,0 3 0 15,0 2 0-15,-11-7 0 16,-15 2 0-1,-18 4 0-15,-8-4 0 16,-15-4 0 0,4 3-130-16,15-3-4 15,11-3-13 1</inkml:trace>
  <inkml:trace contextRef="#ctx0" brushRef="#br0" timeOffset="456177.5">2026 11761 109 0,'0'-3'103'0,"0"-8"-6"16,0 4-66 0,-4 3 0-16,0 0-17 15,1 0 0 1,3 4-8-16,0 0 1 15,0 0-3 1,0 0 0 0,0 12 2-16,14 13 1 0,5 1-2 15,3 4 0 1,8 3 1-1,-1-3 0-15,-7-12 9 16,4-8 1 0,-3-10-4-16,-8-4 1 0,-1-16-13 31,-7-11 0-31,-3-1 0 0,-4 2 0 15,0 14 0 1,0 16 0 0,8 0 0-16,7 23 0 0,3 3 0 31,4 0 0-31,1-15 0 15,-5-7 0 1,-3-4 0-16,-7-12 0 16,-8-10-2-16,0-7 1 15,0 2-73 1,-8 9-2-1,0 0-58-15,5 11-14 16,3 7 84-16</inkml:trace>
  <inkml:trace contextRef="#ctx0" brushRef="#br0" timeOffset="456907.5">2370 11558 166 0,'4'-3'112'16,"10"-1"-9"-1,1 4-76-15,4 0-1 16,3 15 1 0,4 11 1-16,4 18-18 15,-4 4 2 1,-4 0-12-16,-3-3 0 15,-9-5 0 1,-6-7 0-16,3-11 0 16,-3-10 0-16,4-8 0 15,-8-4 0 1,3-12 0-16,1-14 0 31,4 1 0-31,3-5 0 0,3 14 0 16,5 10 0-1,3 6 0-15,4 0 0 16,-4 22 0-1,0 8 0-15,-3-5 0 16,-1 1 0-16,-10-4 0 31,-1-8 0-31,-3-10-19 0,0-4 1 16,-4 0-107-1,7-14-4 1,-3-4 30-16,-1-5-3 16,5 5 201-1,-5 6-2-15,5 12 2 0,0 0-3 16,-1 12-57-1,8 6 0-15,3-3-28 16,5-7 1 0,2-8-12-1,5 0 0-15,0-12 0 16,-11-14 0-16,-2 5 0 31,-9-6 0-31,0 12 0 0,-5 15 0 16,-3 0 0-1,4 38 0-15,4 6 0 16,-1 7 0-1,4 1 0 1,4-1 0-16,-4-10-120 0,-11-7-4 31,0-12-21-31</inkml:trace>
  <inkml:trace contextRef="#ctx0" brushRef="#br0" timeOffset="458637.5">3474 11433 117 0,'0'0'97'15,"-4"0"-5"1,4 0-66-16,0 0 0 16,0 0-3-1,11 0 0 1,15-11-3-16,3 7 0 15,5-2-6 1,-8 2 1-16,0 4-4 0,-15 0 1 16,-8 10-5-1,-3 20 1 1,-7-1-8-16,-11 1 0 15,-1-5 0 1,8-2 0 0,0-12-33-16,15 0 1 0,-4-7-99 15,0 3-7 1,7-3 24-16</inkml:trace>
  <inkml:trace contextRef="#ctx0" brushRef="#br0" timeOffset="459027.5">3559 11850 177 0,'0'0'113'0,"0"0"-5"16,4 0-77-16,-4 0 1 16,0 0-8-1,0 0 2-15,0 0-26 16,0 0 0-1,0 0 0-15,0 0 0 16,0 0 0 0,0 0 0-16,0 0-130 15,0 0-4-15,0-11-13 16</inkml:trace>
  <inkml:trace contextRef="#ctx0" brushRef="#br0" timeOffset="462727.5">5977 11577 117 0,'0'0'112'15,"0"0"-9"-15,0-4-63 16,0 4 0-1,0 0-16-15,-4 4 0 0,-10 25-6 32,-8 5 0-32,0 10-11 15,-5 8 1-15,-6 3-8 16,-4-7 0-1,11-7 0 1,0-5 0-16,8-17 0 16,7-4 0-16,7-8-40 15,4-7 2 1,0 0-93-16,0 0-9 15,0-11 33 1</inkml:trace>
  <inkml:trace contextRef="#ctx0" brushRef="#br0" timeOffset="463687.5">5748 11614 55 0,'0'-4'97'16,"0"0"-4"-1,0 4-28-15,0 0-2 16,0 0-35-16,4 0 0 16,14 0-21-1,12-3 0-15,10-1-4 16,-3 4 0-1,-7 0-38-15,-8 0-1 16,-7 0-82 0,-11 0-8-16,-4 0 33 15</inkml:trace>
  <inkml:trace contextRef="#ctx0" brushRef="#br0" timeOffset="464037.5">5759 11905 82 0,'-4'0'113'16,"1"0"-7"-16,-1 0-49 16,0 0 1-1,4 0-33-15,8 0 0 16,21 0-12-1,5 0 1-15,10 0-14 16,1 3 0-16,-16 1-74 31,-7 8-2-31,-11-1-54 0,-11 0-12 16,0-7 81-1</inkml:trace>
  <inkml:trace contextRef="#ctx0" brushRef="#br0" timeOffset="464400.5">5759 11779 130 0,'0'0'116'0,"0"0"-9"16,7 0-62-1,23 0-1-15,11 0-24 31,14 0 0-31,8-2-62 0,-7-2 1 16,-4 0-86 0,-11 0-10-16,-12 0 44 15</inkml:trace>
  <inkml:trace contextRef="#ctx0" brushRef="#br0" timeOffset="464810.5">6407 11699 106 0,'-7'0'110'16,"3"0"-7"0,-4 0-53-1,8 7 0-15,0-3-28 16,27-4 1-1,10 4-18-15,3-4 1 0,1 0-21 32,-4 0 1-32,-11-8-76 15,-4 4-1-15,-15 1-26 16,-7-1-7-1</inkml:trace>
  <inkml:trace contextRef="#ctx0" brushRef="#br0" timeOffset="464970.5">6385 11890 162 0,'0'0'127'16,"26"0"-7"-16,11 0-91 16,11-6-2-1,8-9-107-15,3-4-2 16,-7 4-48-16,-8 1-8 15</inkml:trace>
  <inkml:trace contextRef="#ctx0" brushRef="#br0" timeOffset="465460.5">7207 11570 180 0,'0'0'117'0,"0"0"-7"16,0 0-83-1,-19 7 0 1,-10 30-6-16,-9 7 0 0,-2 12-18 15,7-5 2 1,6-6-5-16,13-1 0 16,7-22-78-1,7-10 0 1,0-12-57-16,0-19-14 15,0-29 88-15</inkml:trace>
  <inkml:trace contextRef="#ctx0" brushRef="#br0" timeOffset="465650.5">6937 11573 178 0,'0'0'134'0,"11"0"-8"15,14 12-95 1,9 20 0 0,3 5-26-16,0 11 1 0,0-3-6 31,-7 3 0-31,-8-4-3 0,-7 1 1 15,-8-9-88 1,1-6-2 0,-4-8-45-16,3-11-12 0</inkml:trace>
  <inkml:trace contextRef="#ctx0" brushRef="#br0" timeOffset="466080.5">7433 11736 144 0,'0'0'118'0,"0"0"-10"15,26 0-72-15,11 0 0 16,11 0-21 0,4 0 1-16,-11 0-49 15,-5-4 1 1,-17 0-92-16,-15 1-9 15,-4-1 32 1</inkml:trace>
  <inkml:trace contextRef="#ctx0" brushRef="#br0" timeOffset="466300.5">7463 11599 184 0,'0'15'135'0,"7"11"-7"16,8 18-100-1,-8 4 1-15,-3 7-26 16,-4 4 1-16,0-7-31 31,0-8 1-31,0-10-104 0,0-12-8 16,0-19 18-1</inkml:trace>
  <inkml:trace contextRef="#ctx0" brushRef="#br0" timeOffset="466950.5">7973 11621 54 0,'0'0'57'16,"0"0"1"-1,0 0-27 1,0 0-1-16,0 27 20 15,12 5-1-15,-1 9-6 16,0 3 0-16,-4-3-11 16,-3-1 1-1,-4-6-18 1,0-9 1-16,-7-6-16 15,-12-8 0 1,-7-7 0-16,-3-4 0 16,-8-12 0-1,7-10 0-15,-7-3-19 16,8-5 2-16,2-7-113 15,13 1-5 1,10-9 5-16</inkml:trace>
  <inkml:trace contextRef="#ctx0" brushRef="#br0" timeOffset="467090.5">7900 11433 211 0,'0'-7'121'0,"0"-1"-5"16,0-2-179-1,0 2-1-15,0 4-60 16,0 4-9-1,0 0 75-15</inkml:trace>
  <inkml:trace contextRef="#ctx0" brushRef="#br0" timeOffset="467530.5">8137 11577 166 0,'0'0'119'0,"0"0"-8"15,0 0-77 1,0 11 1 0,3 22-15-16,9 8 1 15,2-4-19-15,5-8 1 16,7-10-3-16,11-8 0 15,0-11 0 1,3-15 0 0,-6-11 0-16,-8-7 0 15,-15-1 0-15,-3 1 0 31,-8 15 0-31,0 11 0 0,0 7 0 16,3 37 0 0,1 14 0-16,6 9 0 15,2 13 0 1,-1-10 0-1,0-8 0-15,-3-3 0 0,-5-12-66 32,-3-10 0-32,0-12-68 0,0-14-13 15,0-4 73 1</inkml:trace>
  <inkml:trace contextRef="#ctx0" brushRef="#br0" timeOffset="468840.5">9344 11466 101 0,'0'11'93'15,"0"12"-6"1,0 14-54 0,0 7 1-16,0 18-10 15,0-10 1 1,0-11-17-16,0 0 0 15,0-20-29 1,0-9-1-16,0-12-78 16,0 0-7-1,0-23 9-15</inkml:trace>
  <inkml:trace contextRef="#ctx0" brushRef="#br0" timeOffset="469420.5">9281 11525 1 0,'-8'0'58'16,"1"0"3"-1,-3 0 7-15,2 0-2 16,0 0-12-1,1-2-2-15,3-2-19 16,4-1-2 0,0-2-16-16,0-4 1 15,8-4-4 1,7-4 0-16,6 1-1 15,6-4 1-15,6 12-8 16,4 1 1 0,4 9-5-16,-4 0 0 15,-8 11 0 1,-10 16 0-1,-4 2 0-15,-15 4 0 16,0-7 0-16,-15 0 0 31,-11-11 0-31,-7-8 0 0,-4-3 0 16,7-4 0-1,4 0 0-15,7 0 0 16,12 0 0 0,7 0 0-1,19 4 0-15,14 25 0 0,4 7 0 31,4 5 0-31,-4 4 0 0,-8 2 0 16,-3-13 0 0,-10-8 0-1,-10-8-34-15,2-10 1 0,-8-8-98 31,0 0-8-31,0-19 27 0</inkml:trace>
  <inkml:trace contextRef="#ctx0" brushRef="#br0" timeOffset="469770.5">9633 11777 164 0,'7'0'128'16,"12"0"-10"-1,11-12-84-15,3-10 1 16,11 7-23-1,-6-11 1 1,-13 1-18-16,-14-4 0 16,-11-2-6-1,-7 6 0-15,-30 10 8 0,-3 11 0 16,-9 8 12-1,15 33 1 1,13 7 0-16,13 8 1 16,8-4-9-1,12-4 1-15,21-11-3 16,11-11 0-1,12-10-34-15,-8-5 2 16,0-7-99-16,-8 0-7 16,-3-19 24-1</inkml:trace>
  <inkml:trace contextRef="#ctx0" brushRef="#br0" timeOffset="470460.5">10304 11408 154 0,'0'-8'113'15,"0"-3"-7"-15,0 3-86 16,-12 1-1-16,-7 7-11 16,-6 0 0-1,-5 0 2 1,-3 15 1-16,4 8-2 15,-2-13 0-15,13 12-2 32,11-4 1-32,3 1 0 0,4 0 0 15,0 6-4 1,0 8 1-16,11 8-4 15,-7 3 2-15,3 4-3 32,-7 1 0-32,0 2 0 0,0-11 0 31,4-10 0-31,11-7 0 0,7-5 0 15,8-8 0 1,3 2 0 0,1-9 0-16,-1-3-3 15,-4 0 1 1,-3 0-85-16,-4-3-1 0,4-13-48 31,-7-2-13-31,-5-3 103 16</inkml:trace>
  <inkml:trace contextRef="#ctx0" brushRef="#br0" timeOffset="470980.5">10473 11532 124 0,'0'0'122'31,"0"0"-10"-31,0 0-67 15,4 0-1-15,15 0-24 16,18 5 0 0,7-5-10-16,-7 0 1 15,-7 0-10 1,-8 0 1-16,-15 6-2 15,-7 9 0 1,0 4 0-16,-3 14 0 16,-23 0 0-1,7 4 0-15,-6 0 0 16,2-3 0-16,1 6 0 15,7-10 0 1,8-5 0-16,7-2 0 16,0-4 0-1,22-9 0-15,8 0 0 16,-1-10 0-1,1 0 0-15,3 0 0 16,-6-3-9-16,-6-8 1 16,-6 1-94-1,-7-2-4-15,-8 1-28 16,0-11-8-1</inkml:trace>
  <inkml:trace contextRef="#ctx0" brushRef="#br0" timeOffset="471150.5">10518 11736 154 0,'0'0'134'0,"0"0"-9"15,0 0-84-15,19-11 1 16,17 3-37 0,13-3 0-1,10-4-79-15,0-3-2 16,-10-1-57-16,-16-3-14 31,-11-4 83-31</inkml:trace>
  <inkml:trace contextRef="#ctx0" brushRef="#br0" timeOffset="471530.5">10852 11422 158 0,'0'0'117'31,"0"-4"-6"-31,0 4-89 0,14 0 0 16,12 0-8-1,-4 4 0 1,-3 15 3-16,7-1 1 0,-8 8-10 31,-3 3 2-31,-7 12-10 0,-1 3 0 16,0 5 0-1,4 2 0 1,-3 1 0-16,-1-1 0 16,1-10 0-1,-1-8 0 1,0-4 0-16,-3-10 0 0,-4-4 0 15,0-12 0 1,-14 1 0-16,-13-4 0 16,-2 0 0-1,-5 0 0 1,5 0-130-16,14 0-4 15,11-4-13 1</inkml:trace>
  <inkml:trace contextRef="#ctx0" brushRef="#br0" timeOffset="471940.5">11333 11581 194 0,'0'0'137'16,"29"0"-7"-16,13-4-106 15,16-3 2-15,13-8-26 16,0-3 0 0,2 0 0-16,-21 2 0 15,-15 5-49 1,-14 4 2-16,-20 3-85 15,-3 4-10 1,-7 0 45-16</inkml:trace>
  <inkml:trace contextRef="#ctx0" brushRef="#br0" timeOffset="472110.5">11429 11684 182 0,'0'0'137'16,"0"3"-8"-16,12 5-100 15,21 3 0-15,11-7-27 32,12-4 1-32,3 0-25 0,0 0 2 15,-3-11-110 1,-12-4-6-16,5 4 9 15</inkml:trace>
  <inkml:trace contextRef="#ctx0" brushRef="#br0" timeOffset="472400.5">12218 11363 239 0,'0'0'133'0,"0"0"-4"0,0 8-125 15,-14 21 2 1,-9 19-6 0,-3 18 0-16,0 1 0 15,4 6 0 1,0-6 0-1,11-15 0-15,7-15-45 16,-4-19 1-16,5-18-88 16,-1-7-9-16,-3-45 41 15</inkml:trace>
  <inkml:trace contextRef="#ctx0" brushRef="#br0" timeOffset="472570.5">11955 11492 225 0,'0'0'134'0,"26"8"-4"0,11 17-120 15,19 5 2 1,11 0-12-1,-1 6 0-15,8-3-38 16,-3 0 3 0,2-6-97-16,16-13-8 0,7-14 31 31</inkml:trace>
  <inkml:trace contextRef="#ctx0" brushRef="#br0" timeOffset="474300.5">1581 13005 91 0,'0'-8'90'16,"0"1"-4"-16,0 7-56 15,0 0-1 1,0 12-1-16,0 17 2 16,3 12-3-16,5 13 1 15,0 17-15 1,-1-4 0-16,4-8-9 15,-3-11 0 1,2-15-9-16,-6-11 1 16,0-11-72-1,-4-11-2-15,0 0-45 16,4-29-10-1,-1-17 80-15</inkml:trace>
  <inkml:trace contextRef="#ctx0" brushRef="#br0" timeOffset="474810.5">1592 13072 16 0,'-8'-4'66'15,"1"0"1"-15,-3-3-7 16,-2-1-3-1,-3 1-14-15,4 0 0 16,0 0-18 0,8-1 1-1,3-3-17-15,0-5 0 16,3 2 0-16,23-7 0 31,11-2 1-31,8 16 1 0,3 3-9 16,-7 4 0-1,-8 7-1-15,-11 26 0 16,-18 0 4-1,-4 5 1 1,-26-5-3-16,-4-11 0 0,-11-4-3 31,8-7 1-31,4-8-6 0,10 1 1 16,15 1 2-1,4 2 0 1,19 8 13-16,14 7 0 0,23 11-3 31,-8 4 2-31,0 4-10 0,-8 3 0 16,-9-12-40-1,-2-1 2 1,-10-9-93-16,-5-8-9 16,-7-14 33-1</inkml:trace>
  <inkml:trace contextRef="#ctx0" brushRef="#br0" timeOffset="475430.5">2070 13335 78 0,'-3'-5'103'15,"-1"1"-5"-15,4 1-48 16,0 3-1 0,0 0-21-16,0 0 0 15,18-4-6-15,12-7 0 16,-1 0-10-1,5-4 1-15,-12-7-10 16,-15-1 2 0,-7-2-9-16,-11 6 1 15,-14 5-5 1,-6 3 1-16,2 11 2 15,10 0 1 1,5 25 11 0,14 15 0-16,0 9 0 0,22 4 0 15,15-14-6 1,11-9 1-16,0-8-18 15,-3-4 1 1,-4-7-115 0,-1-7-5-16,-11-4 3 15</inkml:trace>
  <inkml:trace contextRef="#ctx0" brushRef="#br0" timeOffset="476350.5">2840 12880 142 0,'0'-4'112'16,"0"1"-8"-16,0 3-85 16,0 0 1-1,12 7-8-15,6 30 1 16,0 7 10-1,5 8 0-15,-5-1-11 16,-3 1 1-16,-4-11-9 16,-3-12 0-1,-4-11-17-15,-4-7 1 16,0-7-117-1,0-4-5-15,-4-18 3 16</inkml:trace>
  <inkml:trace contextRef="#ctx0" brushRef="#br0" timeOffset="476620.5">2677 12876 134 0,'0'0'122'31,"19"0"-9"-31,10 0-67 0,16 0-1 16,10 0-26-1,8 0 0 1,1 0-16-16,-16 0 0 0,-8-8-38 31,-13 1 0-31,-13 4-93 0,1 3-9 16,-11 0 27-1</inkml:trace>
  <inkml:trace contextRef="#ctx0" brushRef="#br0" timeOffset="476840.5">2777 13138 123 0,'-10'0'93'0,"-2"4"-5"15,1 3-43 1,11 4 1 0,0-3 0-16,30-1 1 15,21-3-36-15,9 0 1 16,3-4-31-16,-11 3 1 15,-4-3-83 1,-15 0-3 0,1 0-19-16,-13 0-9 15</inkml:trace>
  <inkml:trace contextRef="#ctx0" brushRef="#br0" timeOffset="477110.5">3200 13164 107 0,'0'11'96'16,"0"7"-6"-16,7 16-59 15,11 6-2 1,5-7 6-16,17-7-1 16,-3-17-2-1,-7-9 1-15,-8-16-22 16,-11-14 2-1,-11 1-13-15,-7-4 0 16,-19 10-2-16,-7 5 1 16,-1 7-74-1,9 7-1-15,-2 4-58 16,24 0-14-1,3-7 85-15</inkml:trace>
  <inkml:trace contextRef="#ctx0" brushRef="#br0" timeOffset="477880.5">3703 13042 41 0,'0'0'95'0,"-3"0"-2"31,-1 0-34-31,0 0-1 0,4 0-39 16,0 0 1 0,0 0-2-1,0 0 1-15,15 0 0 16,3 0 0-1,-3 0-8 1,4-11 1-16,-8-7-8 16,-11-5 1-16,0-3-11 15,-3-3 1-15,-20 11-6 16,4-1 1-1,-10 15 1 1,0 4 1-16,-5 30 11 16,12 18 1-1,11 11 10-15,11 4 0 0,15 3-2 31,25-14 0-31,12-11-8 16,8-20 1-16,2-17-73 16,1-4 1-1,-7-14-67-15,-8-17-13 0,-8-9 74 31</inkml:trace>
  <inkml:trace contextRef="#ctx0" brushRef="#br0" timeOffset="478375.5">4063 12644 110 0,'0'0'83'0,"0"-4"-4"15,0 4-55 1,4 0-1-1,10 15 14-15,5 18 2 0,6 8-12 32,-2 3 1-32,-8 0-9 15,-4 0 1-15,-8-14-10 16,-3-8 2-1,-3-7-12 1,-16-12 0-16,-7-3 0 16,-3 0 0-1,-1-3-69-15,-7-23 0 16,0-18-65-16,0-4-14 15,22-5 77 1</inkml:trace>
  <inkml:trace contextRef="#ctx0" brushRef="#br0" timeOffset="478495.5">3952 12529 192 0,'0'-7'120'15,"3"-4"-6"-15,1-7-128 16,0 3 0 0,3 0-101-16,-3 7-9 15,3 4 19-15</inkml:trace>
  <inkml:trace contextRef="#ctx0" brushRef="#br0" timeOffset="478975.5">4144 12522 133 0,'4'0'83'16,"0"3"-2"0,7 5-62-16,0-1 1 15,3 15 15 1,5 0 0-16,-1 8-16 15,9 0 1 1,-2-1 0-16,-6-11 0 16,-8-6-8-1,-3-5 2-15,-5-7-14 16,1 0 0-16,-1-4 0 15,-3-7 0 1,0 0 0-16,0 4 0 16,0 7 0-1,11 0 0-15,8 11 0 16,3 7 0-1,1-3 0 1,10-7 0-16,-7-8 0 16,0 0 0-16,-8-8 0 15,-10-10 0 1,-4-5 0-16,-4-6 0 15,0 0 0 1,-8 2 0-16,-3 2-89 16,3 3-1-16,8 3-48 31,0 7-12-31,4 6 106 0</inkml:trace>
  <inkml:trace contextRef="#ctx0" brushRef="#br0" timeOffset="479395.5">4729 12481 111 0,'0'-3'110'0,"0"-1"-8"16,0 4-63 0,-7 0 2-16,0 19-20 15,3 17 0-15,4 1-2 16,0 4 0-16,11-8-8 15,7-4 1 1,9-14-10 0,2-4 1-16,-3-3-9 15,-4-5 1 1,1-3-44-16,-9 0 1 0,-7 0-80 15,8 0-10 1,-7-3 44 0</inkml:trace>
  <inkml:trace contextRef="#ctx0" brushRef="#br0" timeOffset="479615.5">4600 12584 170 0,'-4'0'125'0,"4"0"-9"15,0 0-82 1,22 0 1-16,23 0-20 16,17 0 1-1,13 0-79-15,-2-10 2 16,-6-2-73-1,-15-2-11-15,-15-9 64 16</inkml:trace>
  <inkml:trace contextRef="#ctx0" brushRef="#br0" timeOffset="480432.5">5115 12411 144 0,'0'0'123'16,"0"0"-10"-16,0 0-84 16,0 0 0-1,18 0-23-15,12 4 0 16,7 7 5-1,-1 7 0-15,-2 1 0 16,-12 3 0-16,-11 4-5 16,-3 11 0-1,-4 7-4-15,-4 19 1 16,0 7-3-1,0 7 0-15,0 7 0 16,0-6 0 0,3-7 0-16,1-16 0 15,3-3 0-15,4-1 0 16,-3-7 0-1,-1-3 0-15,-3-4 0 16,0-4 0 0,3 4 0-16,-4-11 0 15,1 0 0 1,-4 1 0-16,0-9 0 15,0 0 0 1,0-4 0-16,-10-2 0 16,-2 2 0-16,-3-10 0 15,-7 0 0 1,-15-4 0-16,-11 0-3 15,-22 0 1 1,-8-15-127 0,-7 0-4-16,0-3-13 15</inkml:trace>
  <inkml:trace contextRef="#ctx0" brushRef="#br0" timeOffset="481192.5">2448 12688 24 0,'3'0'98'0,"9"0"-1"0,-1-8-13 16,-4-3-2 0,0 4-39-1,-7 4 1-15,0-1-27 16,-4-4 0-1,-17 5-15-15,-6-1 1 0,-2 0-3 32,3 4 0-32,4 0-3 15,14 0 1-15,5 0 0 16,3 11 1-1,3 11 0-15,13 15 1 16,9 26 0 0,1 18 1-16,0 27 1 15,-3 9 0 1,-9 16-1-16,1 3 2 15,-4-10-3 1,4-15 0-16,3-30 0 16,12-19 0-16,11-24 0 15,15-23 0 1,2 0-43-16,9-15 1 15,4 0-89 1,-5-4-10-16,-3-22 38 16</inkml:trace>
  <inkml:trace contextRef="#ctx0" brushRef="#br0" timeOffset="481802.5">5715 12943 142 0,'0'0'113'0,"0"0"-9"16,0 7-70-1,10 4-1 1,24-4-11-16,14 0 0 15,8-7-13 1,-4 0 1 0,-4 0-25-16,-7-14 1 0,-12 3-59 15,-3 4-3 1,-12 3-41-16,-10 0-9 15,-4-3 66 1</inkml:trace>
  <inkml:trace contextRef="#ctx0" brushRef="#br0" timeOffset="481992.5">5781 13101 203 0,'0'0'136'0,"30"7"-6"15,14-7-110 1,23 0 2-16,15 0-31 15,-5 0 1 1,-3 0-121-16,-18 0-5 16,-12 0-6-1</inkml:trace>
  <inkml:trace contextRef="#ctx0" brushRef="#br0" timeOffset="483837.5">6566 12688 135 0,'0'0'119'16,"0"0"-10"-16,0 0-73 0,0 0-1 31,0 15-14-31,4 21 0 16,3 24-6-16,1 14 0 15,-1 7-13 1,-3-4 1-16,0-14-3 16,-4 0 0-1,0-23-4-15,0-18 2 16,0-14-105-1,0-8-3-15,0-15-30 16,0-22-8 0</inkml:trace>
  <inkml:trace contextRef="#ctx0" brushRef="#br0" timeOffset="484317.5">6496 12725 88 0,'-4'-4'91'15,"-3"1"-5"-15,3-1-42 16,0-4 0 0,4 1-8-16,0 3-2 15,19-3-12 1,14 3 0-16,19 0-7 15,0 4 1 1,3 0-12-16,-6 15 0 16,-23 15-3-1,-12 14 0-15,-14 4 0 16,-4 3 1-16,-29-2-2 15,-7-5 0 1,-12-18 0-16,4-20 0 16,7-6 0-1,11 0 0-15,23-14 0 16,7 7 0-1,11 7 0-15,29 0 0 16,9 7 0 0,2 19 0-16,-6 4 0 15,-11-1 0-15,2 1-21 16,-9 7 2-1,-9-11-111-15,-3-4-6 16,0-15 8 0</inkml:trace>
  <inkml:trace contextRef="#ctx0" brushRef="#br0" timeOffset="484667.5">7011 13064 130 0,'0'4'112'0,"0"3"-8"15,0 1-59 1,22-4-1 0,8-1-15-1,3-3 0-15,0-3-21 16,-3-16 2-16,-8-7-10 15,-18-3 0-15,-4 0 0 16,-19 6 0 0,-22 5 0-16,-7 18 0 15,-4 15 0 1,0 20 0-1,27 14 0-15,21-1 0 0,4 7 0 32,29-14 0-32,19-8-23 0,1-10 2 15,6-12-109 1,5-11-6-1,3-4 10-15</inkml:trace>
  <inkml:trace contextRef="#ctx0" brushRef="#br0" timeOffset="486616.5">7755 12374 49 0,'8'0'93'31,"2"0"-3"-31,9-4-23 0,-11-3-3 16,-8 3-25-1,0-3-2-15,-12 0-14 16,-24-1 0 0,-2-3-11-1,-6-4 2-15,-5 8-14 0,5-4 0 31,4 3 0-31,10 5 0 0,8 3 0 16,0 0 0 0,22 0 0-1,0 7 0-15,0 15 0 16,3 16 0-1,8 17 0 1,4 11 0-16,-3 23 0 16,-2 14 0-16,-3 15 0 15,-7 7 0-15,0-2 0 16,-17-9 0-1,-10-14 0 1,13-12 0-16,-5-21 0 16,8-12 0-1,11-22 0-15,7-15 0 0,19-7 0 31,29-7 0-31,12-4 0 16,4 0 0-16,3-4-30 16,-7-7 2-1,-4-3-102-15,-5-5-8 0,-6-14 20 31</inkml:trace>
  <inkml:trace contextRef="#ctx0" brushRef="#br0" timeOffset="487156.5">8307 12739 156 0,'-3'-3'123'16,"-1"0"-8"-1,4 3-75-15,0 3 1 16,0 30-24 0,7 15 2-16,4 19-19 15,8 3 0 1,-4-4 0-16,-1-7 0 15,-3-19 0-15,-3-14 0 32,-5-11-6-32,-3-15 2 0,0 0-125 15,0-22-4 1,-15-22-11-16</inkml:trace>
  <inkml:trace contextRef="#ctx0" brushRef="#br0" timeOffset="487386.5">8088 12733 154 0,'0'-4'127'0,"0"0"-9"15,0-3-77 1,23-1 1 0,18-7-28-16,25 4 1 15,20 0-15 1,6-3 0-1,1-1 0-15,-26 3 0 0,-9 5-30 16,-20 4 2 0,-13 3-102-16,-17 0-8 15,-8 0 20 1</inkml:trace>
  <inkml:trace contextRef="#ctx0" brushRef="#br0" timeOffset="487616.5">8052 13087 185 0,'-4'7'138'0,"4"12"-8"16,0-6-102 0,37 3 2-16,22-9-30 0,22-7 0 31,19 0 0-31,-7 0 0 15,-7-4-8 1,-27 1 1-16,-8-1-115 16,-17 0-5-16,-19 1-11 15</inkml:trace>
  <inkml:trace contextRef="#ctx0" brushRef="#br0" timeOffset="487916.5">8740 13122 157 0,'-11'4'116'16,"0"12"-6"-16,-3 10-77 16,10 10 0-1,4 9-10-15,18-12 0 16,20-18-16-1,6-15 2-15,-4 0-9 16,-3-26 0 0,-14-3 0-16,-19-1 0 15,-4 1 0-15,-27 6 0 16,-13 8-14-1,10 8 1-15,-4 7-117 16,24-4-4 0,6-4-1-16</inkml:trace>
  <inkml:trace contextRef="#ctx0" brushRef="#br0" timeOffset="491582.5">18774 13518 26 0,'0'0'80'16,"0"0"-4"-16,0 0-12 0,0-7-2 31,0-4-29-31,0-4 1 0,0 3-20 31,0 3-1-31,-15 4-8 16,-3 1 0-16,-5 4-3 15,1 0 1 1,-4 0-1-16,-3 15 1 0,-1 4-3 31,4 3 1-31,7-4-1 16,8-3 0-16,11-4 1 15,0-3 1 1,26-5 0-1,7-3 0-15,0 0-4 16,-2 0 1-16,-13 0 0 16,-15 4 0-16,-3 10 4 15,-7 4 1 1,-15 20 4-1,-1 3 0-15,2 0 6 16,6-1 0 0,7-10-2-16,8-5 1 15,8-3-9-15,18 1 2 16,7-13-29-1,0 1 1-15,-3-3-108 16,-8-8-6 0,1 0 11-16</inkml:trace>
  <inkml:trace contextRef="#ctx0" brushRef="#br0" timeOffset="491942.5">18866 13762 140 0,'0'0'94'0,"0"0"-5"15,0 26-75 1,0-1 1-16,0 9 8 15,4-9 0 1,15 5 3-16,6-15 1 16,12-11-6-1,-3-4 1-15,3-19-18 16,-12-15 1-1,-2 1-6-15,-15-7 1 16,-8 7 2-16,0 7 0 16,0 14 0-1,0 12 1-15,0 7-3 16,0 20 0-1,0 3 0-15,0 6 0 16,7-2 0 0,7-5 0-1,-2-7-14-15,-5-10 1 0,1-12-88 16,-1 0-4-1,1-23-24-15,-2-21-8 16</inkml:trace>
  <inkml:trace contextRef="#ctx0" brushRef="#br0" timeOffset="492322.5">19274 13418 157 0,'0'0'95'0,"0"0"-6"0,0 19-78 16,0 22 0-1,0 10 18-15,7 13-2 16,8 5-5-1,7-7 1 1,-3-13-7-16,3-5 0 0,4-26-9 31,-4-6 1-31,-3-12-8 0,-1-5 0 16,-7-20-12-1,-11-19 1 1,0 2 1-16,-8 6 1 0,-17 14 13 31,10 22 0-31,0 11 5 0,4 27 1 16,8 2-3-1,3 15 1 1,7-14-8-16,7-1 0 16,5-10-42-1,7-12 2-15,-8-14-91 0,1-4-10 31,-8-22 36-31</inkml:trace>
  <inkml:trace contextRef="#ctx0" brushRef="#br0" timeOffset="492562.5">19570 13777 129 0,'4'0'100'0,"7"18"-6"15,0 16-60 1,4-1 2-16,-4-4 4 16,4-7 0-16,-1-11-22 15,13-11 2 1,-2-7-20-16,5-15 0 15,3-11 0 1,0 10 0-16,-2 1 0 16,-6 0 0-1,-10 0 0-15,7 11 0 16,0 7-130-1,4-3-4-15,4-1-13 16</inkml:trace>
  <inkml:trace contextRef="#ctx0" brushRef="#br0" timeOffset="495292.5">18159 14847 81 0,'-8'0'100'16,"1"0"-6"-16,0 0-63 31,7 0-1-31,0 0-17 0,0 0 0 31,18 0 22-31,16 0-1 0,-1-4-5 16,4-7 1 0,-7 0-20-1,-8-4 1-15,-7 4-11 0,-12-8 0 31,-3 1 0-31,0 0 0 0,-15-5 0 32,-10 2 0-32,-5 5 0 15,-3 6 0-15,-4 10-3 16,-1 0 2-1,1 14 1 1,15 23 0-16,4 18 1 16,3 9 2-16,15 13-3 15,0 1 0-15,30-8 0 16,14-8 0-1,19-25 0 1,7-15 0-16,5-14 0 16,-13-8 0-1,-6 0-4-15,-23 0 2 0,-7-12-127 31,-15-6-4-31,-11-15-13 16</inkml:trace>
  <inkml:trace contextRef="#ctx0" brushRef="#br0" timeOffset="496012.5">18662 14386 44 0,'0'-4'66'0,"0"0"0"15,0 1-40-15,0 3 0 32,0 0-5-32,0 0-1 0,0 7 6 15,0 11-2 1,0 8-2-16,8 7 0 15,0 4-2 1,-1 4-1 0,-3-11 7-16,-4-5 0 0,0-2-4 31,0-13 0-31,-11-2-16 0,-5-8 1 15,-5 0-7 1,-6-8 0 0,2-6 0-16,-2-1 0 0,9 0 0 31,7 3 0-31,4-6-102 0,7 4-1 15,0-19-38 1,7 0-10 0</inkml:trace>
  <inkml:trace contextRef="#ctx0" brushRef="#br0" timeOffset="496192.5">18599 14208 187 0,'-3'-4'122'16,"-1"-2"-7"-1,-3-10-118-15,3 9 1 16,4 3-91 0,0 4-3-16,0 0-17 0,8 0-4 15</inkml:trace>
  <inkml:trace contextRef="#ctx0" brushRef="#br0" timeOffset="496742.5">18889 14249 81 0,'0'0'83'16,"-8"0"-3"-16,-7 0-56 16,0 11 0-1,5 7-10-15,6 19 2 16,4 15-3-1,4 0 1-15,17 0 9 16,13-5 0 0,7-21 7-16,0-19 1 15,3-7-11-15,-15-10 1 16,1-20-15-1,-15-10 2-15,-12-1-8 16,-3 0 0 0,-14 4 0-1,-20 4 0-15,-3 7 0 16,4 11 0-16,-4 15-31 31,7 0 2-31,5 0-67 0,10 12-1 16,7 13-14-1,8-3-6-15</inkml:trace>
  <inkml:trace contextRef="#ctx0" brushRef="#br0" timeOffset="496992.5">18859 14407 166 0,'0'0'126'16,"0"0"-7"-1,19 0-94 1,21 0 0-16,16 0-61 16,11 0 0-1,3-3-86-15,-15-8-9 0,-14 0 37 31</inkml:trace>
  <inkml:trace contextRef="#ctx0" brushRef="#br0" timeOffset="497472.5">19270 14780 111 0,'0'0'108'15,"0"4"-10"-15,0-4-61 16,26 0 1-1,11 0-21-15,15 0 0 16,3 0-12 0,-6 0 2-16,-1 0-30 15,-15 0 2 1,-4-4-93-16,-10-6-8 15,-11-2 18 1</inkml:trace>
  <inkml:trace contextRef="#ctx0" brushRef="#br0" timeOffset="497682.5">19314 14906 179 0,'-7'4'118'16,"3"0"-7"-1,4 2-81-15,8-2 1 16,32 0-11-1,27-4 2-15,14 0-44 16,16-4 2 0,-8 0-110-16,-19 4-6 15,-11 0 9-15</inkml:trace>
  <inkml:trace contextRef="#ctx0" brushRef="#br0" timeOffset="498625.5">20263 14651 124 0,'0'0'104'16,"-12"0"-7"-1,-6 0-66-15,-1 8 3 16,-3 21-5 0,11 12 1-16,8 14-8 15,3 12 1-15,14-4-15 16,27 3 1-1,4-15-9-15,7-14 0 0,-4-15-25 32,-8-18 2-32,-3-8-22 0,-11-29 0 15,-4-15 4 1,-11-7 1-1,-3 7 44-15,-8 7 0 16,0 19 37 0,-11 19 2-16,-4 10-14 0,11 30 0 31,4 14-9-31,15 5 1 15,25-16-10-15,20-14 1 16,-1-22-10 0,-3-4 1-16,-15-22-3 15,-19-16 0 1,-18-6 0-16,-4 4 0 15,-38 3 0 1,-14 4 0-16,-7 11-16 16,-3 6 1-1,17 13-105-15,15 3-2 16,23 0-8-16</inkml:trace>
  <inkml:trace contextRef="#ctx0" brushRef="#br0" timeOffset="498915.5">20978 14537 167 0,'-23'0'118'0,"-14"22"-7"15,-7 19-88-15,7 3 0 16,18 0-10-1,19 0 1-15,37-3-8 16,11-8 1 0,4-3-5-16,-15-5 0 31,-22 1 1-31,-15 4 1 0,-37 3-14 15,-19 0 0-15,-11-3-117 16,9-12-6 0,16-10 2-1</inkml:trace>
  <inkml:trace contextRef="#ctx0" brushRef="#br0" timeOffset="499477.5">21340 14640 131 0,'0'0'96'16,"-10"19"-7"-16,-6 18-71 31,-2 25 0-31,10-3 5 0,8 4 0 15,8-8 10 1,26-21 1-16,6-16-12 16,1-18 2-1,-5-11-24-15,-9-23 0 16,-16-13 0-16,-11-5 0 31,-22 4 0-31,-23 4 0 0,-10 3 0 31,6 27 0-31,1 6-19 0,12 8 2 16,9 0-25-1,16 11 1 1,11 11 15-16,19 1 3 0,14 3 60 31,8-8 1-31,4-7 2 16,6-7 1-16,-6-4-36 15,-5 0 2 1,-7 0-92-16,-2-8-1 16,-2-3-51-1,0-3-12-15,-3-5 96 0</inkml:trace>
  <inkml:trace contextRef="#ctx0" brushRef="#br0" timeOffset="500080.5">21830 14762 233 0,'0'0'133'16,"0"0"-3"0,3 0-123-16,30-4 1 15,15 1-24 1,12 3 2-1,-1-4-116-15,-11 0-5 16,-3-3 2 0</inkml:trace>
  <inkml:trace contextRef="#ctx0" brushRef="#br0" timeOffset="500280.5">21944 14526 176 0,'0'7'120'15,"3"9"-7"-15,13 16-94 16,-5 9 1-1,-4 11-7-15,-7 10 0 16,0 5-6 0,-3-5 1-16,-12 1-86 15,3-11-1 1,12-23-53-16,0-18-12 15,15-11 91 1</inkml:trace>
  <inkml:trace contextRef="#ctx0" brushRef="#br0" timeOffset="500760.5">22385 14655 179 0,'0'-4'98'16,"0"4"-7"-1,0 0-102-15,0 0 2 0,0 11 26 32,3 23 1-32,5 10 21 0,3 4 0 15,-7 7-16 1,-4 4 0-1,0-11-22-15,-19-7 2 16,5-16-3 0,-5-6 0-16,4-15-58 0,-3-4 1 31,-1-34-76-31,4-25-12 15,4-15 60-15</inkml:trace>
  <inkml:trace contextRef="#ctx0" brushRef="#br0" timeOffset="500870.5">22314 14415 247 0,'4'-8'134'15,"0"-2"-4"-15,0-9-195 16,-4 1 2-16,0-5-71 16,0 5-13-1,11 8 70-15</inkml:trace>
  <inkml:trace contextRef="#ctx0" brushRef="#br0" timeOffset="501234.5">23051 14477 161 0,'-7'0'97'16,"-26"0"-5"-16,-19 0-84 15,-19 15 0 1,9 15 9-16,10-3-1 16,18 9-5-16,31-3 0 15,3 0-10 1,37 8 0-1,11-8-6-15,-7-3 0 16,-8-5 20 0,-14-6 1-16,-19-5 6 0,-16-2 0 15,-13-9-33 1,-4 1 1-1,3-4-117-15,11 0-7 16,12-11 6 0</inkml:trace>
  <inkml:trace contextRef="#ctx0" brushRef="#br0" timeOffset="501434.5">23159 14588 235 0,'4'0'134'15,"7"8"-5"1,-4 11-123-16,-3 6 1 15,-1 13-7 1,-3-6 0-16,0 9-50 16,0-8 2-1,0-11-84-15,0-19-11 16,0-9 48-1</inkml:trace>
  <inkml:trace contextRef="#ctx0" brushRef="#br0" timeOffset="501544.5">23196 14400 225 0,'0'-11'129'0,"-8"0"-4"16,1-7-245-1,0-1-3-15,-8 5-19 16</inkml:trace>
  <inkml:trace contextRef="#ctx0" brushRef="#br0" timeOffset="501844.5">23318 14537 128 0,'4'26'118'16,"0"7"-8"0,0 15-71-1,-4 4-1-15,0-19-15 16,3-11 0-16,0-11-8 31,1-11 2-31,7-4-17 0,8-22 0 16,3-10 0-1,12 2 0-15,-1-3 0 16,-4 15 0-16,-2 15 0 31,-9 7 0-31,-7 22 0 0,-7 15 0 16,-4 4 0-1,0-1 0-15,0-3-130 16,0-7-4-1,0-20-13 1</inkml:trace>
  <inkml:trace contextRef="#ctx0" brushRef="#br0" timeOffset="502220.5">23778 14404 233 0,'0'15'132'16,"-12"22"-3"-1,-6 22-124-15,6 7 1 0,9 4-5 31,3-15 0-31,15-6 0 16,22-20 2-16,8-14-3 16,6-15 0-1,4 0 0 1,-17-33 0-16,-16-12 0 15,-19-6 0 1,-3-4 0-16,-33 9 0 16,-11 18 0-16,-4 20 0 15,4 8 0-15,10 11 0 16,16 18 0-1,14 5 0-15,4-1 0 16,29-11 0 0,16-6-8-16,6-10 1 15,1-6-123 1,-15 0-3-16,1-18-7 15</inkml:trace>
  <inkml:trace contextRef="#ctx0" brushRef="#br0" timeOffset="502950.5">21396 14876 73 0,'-4'0'85'16,"4"0"11"-16,0 0-6 16,4 0-38-1,11-4-2-15,4-10-24 16,-5-4 0-1,-7-13-20-15,-7 2 1 16,0 0-7 0,-21-5 0-16,-13 13 0 15,-3 17 0-15,8 4-94 16,10 7-1-1,4 15-45-15,15-11-10 16</inkml:trace>
  <inkml:trace contextRef="#ctx0" brushRef="#br0" timeOffset="505889.5">9556 12762 104 0,'0'-5'98'0,"0"-2"-5"16,0 4-73 0,-4-1 2-16,-4 4-13 0,-7 0 0 31,-3 26 12-31,-4 15 1 15,10 17-6 1,5 5 0-16,7 3-10 16,0-6 1-1,19-19-4-15,10-13 0 16,1-12-45-1,14-13-2-15,-3-3-74 16,-8-23-10-16,1-12 43 16</inkml:trace>
  <inkml:trace contextRef="#ctx0" brushRef="#br0" timeOffset="506152.5">9770 12917 116 0,'0'0'103'15,"0"11"-10"-15,-4 19-63 16,4 14 0 0,0-11-1-16,26-8-1 15,15-13 0 1,-1-12 1-16,9-4-17 15,-15-26 1-15,-17-3-13 16,-17-8 0 0,-7 5 0-16,-34 10 0 15,-14 4 0 1,7 15 0-16,-4 7-9 15,22 3 1 1,12 15-33-16,18 5 1 16,30-9-84-1,18-6-9-15,14-8 29 16</inkml:trace>
  <inkml:trace contextRef="#ctx0" brushRef="#br0" timeOffset="506352.5">10129 12820 147 0,'-4'0'107'15,"-14"12"-7"-15,-8 17-78 16,11 8 1-1,8-4-5-15,7 8 1 16,7-11-6 0,16-8 1-16,-5-8-3 15,-14-3 0 1,-4 8-13-16,-26 0 1 15,-11 2-126-15,0 2-5 16,7-5-4 0</inkml:trace>
  <inkml:trace contextRef="#ctx0" brushRef="#br0" timeOffset="507265.5">10514 12939 74 0,'0'-4'102'0,"0"0"-6"15,0 1-46 1,0-1-2 0,0 4-28-16,0 0 0 15,0 4-6-15,0 18 1 16,19 7 2-1,0-3 1-15,6-11-5 16,5-7 1 0,-4-8-10-16,-11-4 2 15,3-15-6 1,-14 1 0-16,-4 3 0 15,0 11 0 1,0 4 0-16,0 11 0 0,0 15 0 31,19 0 0-31,3-11 0 0,11-4 0 16,-7-11 0-1,-7 0 0 1,-8-15 0-16,-11-11 0 0,0 0-6 31,0-3 1-31,-8-8-124 0,1 4-4 16,3 3-10-1</inkml:trace>
  <inkml:trace contextRef="#ctx0" brushRef="#br0" timeOffset="507565.5">10889 12714 170 0,'0'0'113'16,"3"0"-6"-16,-3 0-86 15,8 11 0 1,-8 26 4-16,0 18 0 15,7 8-11 1,-3 7 1-16,3-11-15 16,4-15 0-16,12-10 0 15,2-13 0 1,5-3 0-16,0-10 0 15,-1-4 0 1,1-4 0-16,-1 0-71 16,-6-7 0-1,-9-16-64-15,-14 2-12 16,0-9 78-1</inkml:trace>
  <inkml:trace contextRef="#ctx0" brushRef="#br0" timeOffset="507755.5">10829 12880 177 0,'-4'-4'129'15,"4"-4"-8"-15,0 1-90 16,23 0 1 0,18 3-22-16,10 1 1 15,5-1-73 1,3 4 2-16,-3 0-74 15,-12-4-11-15,-7-3 64 32</inkml:trace>
  <inkml:trace contextRef="#ctx0" brushRef="#br0" timeOffset="507995.5">11196 12548 151 0,'0'0'106'16,"29"0"-7"-16,8 7-85 15,8 22 1 1,3 15-10 0,-11 16 0-16,-15 17-5 15,-22 8 1-15,-14 4-41 31,-38 7 1-31,-19-15-67 0,-14-14-10 16,0-23 43 0</inkml:trace>
  <inkml:trace contextRef="#ctx0" brushRef="#br0" timeOffset="508228.5">10481 12750 156 0,'-15'0'99'16,"-7"0"-6"0,0 30-64-16,11 25 0 15,11 12 3 1,11 10 0-16,29-3-34 0,23-5 0 15,12 2-121 1,-2-19-5 0,2-23-4-16</inkml:trace>
  <inkml:trace contextRef="#ctx0" brushRef="#br0" timeOffset="508638.5">11692 12813 154 0,'0'0'125'16,"18"0"-9"-1,20 0-79-15,18-7 0 16,17 0-30-16,-2-1 0 15,-9-3-95 1,-20 4-2-16,-24-9-41 16,-18-5-10-1</inkml:trace>
  <inkml:trace contextRef="#ctx0" brushRef="#br0" timeOffset="508828.5">11733 12655 178 0,'0'0'112'0,"4"10"-5"15,18 16-78-15,11 16 0 16,-3 16-4-1,-4 5 0-15,-12 11-23 16,1-5 2 0,-7-2-48-16,-4-5 2 15,-1-13-90 1,5-20-9-16,6-25 39 15</inkml:trace>
  <inkml:trace contextRef="#ctx0" brushRef="#br0" timeOffset="509291.5">12329 12753 150 0,'0'0'104'15,"4"0"-8"1,0 9-68-16,3 17 0 15,8 10 7 1,0 13 1-16,-4 6-20 16,-4-4 2-16,-7-2-18 15,0-9 0 1,-18-18 0-16,-4 1 0 15,-8-17 0 1,0-6 0-16,0 0 0 16,1-21 0-1,0-17-130-15,6-9-4 16,8-16-13-1</inkml:trace>
  <inkml:trace contextRef="#ctx0" brushRef="#br0" timeOffset="509431.5">12289 12603 231 0,'3'-15'134'0,"1"-7"-5"16,0-15-121-1,-4 4 1-15,0 3-22 16,0 4 2 0,-8 5-119-1,8 13-4-15,0 1-2 0</inkml:trace>
  <inkml:trace contextRef="#ctx0" brushRef="#br0" timeOffset="509901.5">12748 12636 146 0,'-23'0'97'15,"-2"0"-5"-15,-23 0-76 16,-1 11 1-16,8 11 2 16,16 4-1-1,21 8-3-15,15-6 0 0,37 6-5 31,19-5 1-31,3-2-10 16,-14-6 0-16,-12-3 11 16,-32-6 1-1,-12 3 0-15,-23-4 2 0,-21 0-15 31,-5 4 0-31,1-1-13 16,4 1 1-16,18-1-88 16,19-2-4-1,7-4-26 1,14-8-8-16</inkml:trace>
  <inkml:trace contextRef="#ctx0" brushRef="#br0" timeOffset="510144.5">12966 12718 239 0,'0'0'133'0,"0"0"-4"16,0 15-125-1,0 14 2-15,4 11-6 16,-4 8 0-1,0 7 0-15,7-2 0 16,1-14-69-16,3-16 0 16,-4-19-65-1,8-12-14 1,0-44 77-16</inkml:trace>
  <inkml:trace contextRef="#ctx0" brushRef="#br0" timeOffset="510244.5">12974 12536 233 0,'-4'-3'126'15,"0"3"-3"1,-3 0-212-16,3 0-2 15,4 0-42 1,0-4-10-16</inkml:trace>
  <inkml:trace contextRef="#ctx0" brushRef="#br0" timeOffset="510524.5">13107 12665 140 0,'0'19'123'16,"7"18"-10"-16,4 11-65 16,-7 0 0-1,4-1-29-15,-8-17 1 16,4-19-20-1,10-11 0-15,-3-3 0 16,15-23 0 0,-4-7 0-16,-7 14 0 15,4 12 0 1,-5 7 0-16,-2 15 0 15,6 17 0-15,-7 2-48 32,4-4 2-32,8-4-86 0,-2-16-10 15,9-10 44 1</inkml:trace>
  <inkml:trace contextRef="#ctx0" brushRef="#br0" timeOffset="510964.5">13407 12688 163 0,'0'0'120'16,"3"3"-8"-16,12 9-75 15,1 3 1-15,-9 10-18 16,4 1 1-16,0 0-21 15,4-4 0 1,0-7 0 0,7-8 0-16,4-7 0 15,-8 0 0 1,-3-7 0-1,-15-8 0-15,0 8 0 0,0 7 0 32,0 0 0-32,0 10 0 0,0 9 0 15,4 0 0 1,7-13 0-1,3-6 0-15,5 0 0 16,-4-14 0 0,-1-16 0-16,-10 5 0 0,-4-5 0 31,0 1 0-31,0 7-84 15,-7 3 0-15,0 8-53 16,7 4-12 0,0-8 95-16</inkml:trace>
  <inkml:trace contextRef="#ctx0" brushRef="#br0" timeOffset="511247.5">13789 12551 164 0,'3'-3'118'15,"1"-1"-7"-15,0 4-86 16,-1 0 0 0,-3 30-4-16,7 6 0 15,5 16-9 1,-1-4 2-16,14-1-14 15,2-9 0 1,-2-9 0 0,2-3 0-16,-20-12-26 15,-3-5 2 1,6-9-106-16,-10 0-7 0,0-15 14 31</inkml:trace>
  <inkml:trace contextRef="#ctx0" brushRef="#br0" timeOffset="511427.5">13714 12710 247 0,'0'0'134'16,"15"0"-4"-16,26 0-130 15,14 0 0 1,5 0-44-1,3 0 1-15,-4-7-89 16,-18-5-9-16,-8-10 40 16</inkml:trace>
  <inkml:trace contextRef="#ctx0" brushRef="#br0" timeOffset="511607.5">14055 12311 219 0,'0'0'127'0,"7"0"-4"15,27 4-113-15,18 18 0 16,14 11-6-1,-14 8 1-15,-18 29-38 16,-31 0 1 0,-10 11-96-16,-48 8-10 15,-27-4 29 1</inkml:trace>
  <inkml:trace contextRef="#ctx0" brushRef="#br0" timeOffset="512059.5">13325 12584 155 0,'0'0'127'16,"0"11"-9"-16,0 26-77 16,0 19 0-1,12 6-27-15,17 5 1 16,8 2-55-1,4-16 2-15,4-5-93 16,7-15-9-16,-8-22 33 31</inkml:trace>
  <inkml:trace contextRef="#ctx0" brushRef="#br0" timeOffset="513076.5">9137 12628 1 0,'0'0'49'0,"0"-6"1"15,3-2 6 1,1-3-2-1,0 0 4-15,4 0-2 16,-1 0-19 0,-7 0 3-1,0 7-25-15,-7 4 0 0,-16 19 1 16,-3 29 1-1,8 40 1-15,10 22 0 16,8 20-13 0,33 7 1-1,23-20-6-15,22-24 0 0,7-19-70 31,11-30 0-31,4-26-65 0,-4-18-12 32,8-18 77-32</inkml:trace>
  <inkml:trace contextRef="#ctx0" brushRef="#br0" timeOffset="513606.5">14529 12285 123 0,'-7'-7'112'16,"-5"-4"-7"-16,-2-3-70 15,-1 6 1 1,11 4-25-16,4 4 0 15,30 22-6 1,18 34-2-16,7 13-1 16,-14 17 1-16,-3 2 1 31,-38 15 0-31,-4-11-6 0,-37-6 0 15,-10-20-106 1,2-17-3-16,8-35-16 16</inkml:trace>
  <inkml:trace contextRef="#ctx0" brushRef="#br0" timeOffset="514239.5">14651 12238 189 0,'0'-4'132'15,"-3"0"-8"1,-1-3-99 0,4-5 1-16,0 2-20 0,18-1 0 15,13 0-5 1,-6-1 1-16,-6 5-2 15,-5 3 0 1,-6 0 0 0,-5 4 0-16,-3-4 0 15,4 4 0 1,7 0 0-16,5 19 0 0,1 19 0 15,10 10 0 1,2 21 0 0,1 5 0-16,-4 11 0 15,-4 0 0 1,-4 8 0-16,-6 1 0 0,3 3 0 31,-11-16 0-31,-4-3 0 16,0-27 0-16,0-17 0 15,3-2 0 1,1-5 0-16,-1-12 0 0,1-4 0 31,-4-7 0-15,0 2 0-16,-7-2 0 0,-23 7 0 15,-22 4 0-15,-11 3-15 16,-3 5 1-1,-5-1-116 1,12-7-3-16,22-15-2 16</inkml:trace>
  <inkml:trace contextRef="#ctx0" brushRef="#br0" timeOffset="523152.5">15151 12581 96 0,'0'0'115'32,"0"0"-10"-32,8 0-47 15,26 3 0-15,14-3-34 16,7 0 1-1,-3 0-23-15,-11 0 0 0,-8 0-57 32,-14 0 0-32,-5 0-71 0,-14-3-12 15,0-4 57 1</inkml:trace>
  <inkml:trace contextRef="#ctx0" brushRef="#br0" timeOffset="523334.5">15218 12747 169 0,'11'0'120'0,"22"0"-7"16,31 0-109 0,3 0 0-16,6 0-116 15,-10 0-8-15,-7-4 5 31</inkml:trace>
  <inkml:trace contextRef="#ctx0" brushRef="#br0" timeOffset="524367.5">16126 12485 162 0,'-8'0'103'0,"4"0"-7"16,4 4-74-1,0 18-1-15,4 15 7 16,4 10 1-1,3 5-12 1,-4-4 0-16,0-4-11 0,-3-7 1 16,0-14-7-1,-4-9-1-15,0-7-30 16,0-7 0-1,0-7-99 1,-4-22-7-16,0-19 22 16</inkml:trace>
  <inkml:trace contextRef="#ctx0" brushRef="#br0" timeOffset="524617.5">15944 12400 140 0,'-3'0'122'15,"-1"0"-9"1,4 0-66-16,0 0-1 31,25-4-27-31,23-4 0 0,16-2-17 16,6 2 1-1,0 5-9-15,-18-1 2 16,-15 4-54-1,-14 0 1 1,-8 0-73-16,-8 0-10 0,-7-4 56 31</inkml:trace>
  <inkml:trace contextRef="#ctx0" brushRef="#br0" timeOffset="524817.5">15948 12574 247 0,'-15'14'106'31,"-4"8"-3"-31,1 4-107 0,18 0 1 16,0-4 29-1,41 0 1 1,22-7-23 0,11-3 1-16,11-6-15 15,-7 2 2-15,-8-5-109 0,-18-3-3 16,-11 0-16-1</inkml:trace>
  <inkml:trace contextRef="#ctx0" brushRef="#br0" timeOffset="525148.5">16593 12647 94 0,'0'-3'91'15,"-12"3"-6"1,-7 0-44-16,-2 18-1 15,-6 15-5 1,12 11-1-16,12 1-7 16,6-9 1-1,31-13-11-15,7-16 2 16,-1-7-19-1,-6-7 0-15,-12-12 0 16,-22-3 0-16,-4-4 0 16,-21 0 0-1,-9 9-26-15,1 2 1 16,7 7-67-1,7 8-2-15,12 0-21 16,7 0-7 0</inkml:trace>
  <inkml:trace contextRef="#ctx0" brushRef="#br0" timeOffset="525690.5">16910 12517 135 0,'0'-4'111'15,"0"2"-7"1,-7-2-68-16,-7 0-1 15,-16 4-11-15,-7 0 0 16,0 0-9 0,3 22 0-16,12 15-10 15,19 0 2 1,3-4-7-16,18 0 0 15,19-7 0 1,8-7 0-16,3-4 0 16,-4-15 0-1,-3 0-62-15,-7 0 1 16,-13-4-73-16,-2-14-11 15,-4-5 65 1</inkml:trace>
  <inkml:trace contextRef="#ctx0" brushRef="#br0" timeOffset="526010.5">17278 12493 116 0,'0'0'98'0,"-16"0"-6"15,-9 0-60 1,-1 18 0-1,-7 15-8-15,17 0-1 0,5-3-9 32,11-9 0-32,23-5-5 0,17-9 1 15,8-7-11 1,-7 0 1-1,-11-11-6-15,-26-4 0 0,-4-3 10 32,-19-5 1-32,-14 5 3 0,-8 7 1 15,-4 4-29 1,12 7 1-1,11 0-105-15,19 7-6 16,3 4 13 0</inkml:trace>
  <inkml:trace contextRef="#ctx0" brushRef="#br0" timeOffset="526563.5">17711 12419 137 0,'-8'0'110'0,"-10"0"-7"0,-12 0-74 16,-3 7 0 0,0 15-13-16,10 0 1 15,19 7-6 1,4 5 1-1,30-5-8-15,-8-3 1 16,-3-4-4 0,-19 0 1-16,-4 1 0 15,-29-5 1-15,-15 0-49 16,-1 1 1-1,1-8-81-15,19-3-11 16,14-8 47 0</inkml:trace>
  <inkml:trace contextRef="#ctx0" brushRef="#br0" timeOffset="527227.5">17778 12517 107 0,'0'-6'102'15,"7"6"-7"-15,-3 0-55 16,-1 0 2 0,8 14-13-1,-3 5 0-15,-1 7-13 0,1-4 0 16,3 0-6-1,0-8 1-15,3-6-5 16,2-8 2 0,-2 0-8-1,12 0 0-15,-3-14 0 16,-9-9 0-16,-3-2 0 31,-3-1 0-31,-4 7 0 0,-4 7 0 16,0 12 0-1,0 8 0 1,0 22 0-16,0 7 0 0,7-4 0 31,11-7 0-31,12-12 0 0,-1-10 0 16,1-4 0-1,-11 0 0-15,-1-18 0 16,-10-5 0-1,-4 2 0 1,-4-5 0-16,0 0-56 0,0 4 2 31,0 0-79-31,0 0-11 16,10 7 56-16</inkml:trace>
  <inkml:trace contextRef="#ctx0" brushRef="#br0" timeOffset="527477.5">18251 12356 144 0,'0'0'101'16,"4"0"-6"-16,0 3-67 31,3 16 0-31,1 10 3 0,10 8 1 16,-3 4-14-1,7-1 1-15,-7-3-12 16,3-7 1-16,5-8-17 31,-5-4 1-31,1-3-40 0,0-3 1 16,-5-6-78-1,-3-6-9-15,-3-10 38 16</inkml:trace>
  <inkml:trace contextRef="#ctx0" brushRef="#br0" timeOffset="527707.5">18144 12470 147 0,'-7'0'123'15,"-1"4"-7"-15,1-4-72 16,7 4 1-1,33-1-28 1,23-3 2-16,11 0-19 16,14 0 0-16,-11 0-60 15,-14 0 2-15,-4-11-76 16,-15-8-10-1,-4-10 60 1</inkml:trace>
  <inkml:trace contextRef="#ctx0" brushRef="#br0" timeOffset="527907.5">18626 12142 184 0,'0'-4'129'16,"0"0"-7"-16,3 0-97 16,15 4 1-1,13 4-20-15,-2 29 0 0,8 15-7 31,-22 12 0-31,-15 17-30 16,-30 4 1-16,-33 11-97 16,-33-7-8-1,-15-7 23-15</inkml:trace>
  <inkml:trace contextRef="#ctx0" brushRef="#br0" timeOffset="528290.5">17829 12256 158 0,'-3'0'130'16,"-5"22"-9"-16,-3 22-82 15,-4 22 1 1,1 9-29-16,17 10 1 15,-3-5-16-15,18 2 2 16,9-16-127 0,2-18-4-16,5-14-13 15</inkml:trace>
  <inkml:trace contextRef="#ctx0" brushRef="#br0" timeOffset="539835.5">1107 14563 188 0,'-4'0'128'16,"1"0"-6"-16,-1 0-106 15,4 0 2 1,0 0-15-16,0 0 0 31,0 18 2-31,0 4 1 0,7 8 0 16,5 3 1-1,6 3-3-15,0 6 1 16,1-2-5 0,-1 1 0-16,1-1 0 15,-4-3 0-15,3-7 0 16,1-8 0-1,-8 7 0-15,0-7 0 16,-4-3 0 0,-3-8 0-16,0-3 0 15,0-2 0 1,-1-6 0-1,1 0 0-15,0-10 0 0,3-20 0 16,8-18 0 0,0-11 0-16,7-18 0 15,4-8 0 1,-4-11 0-1,-4 1 0-15,1 5 0 16,-11 9 0-16,-4 18-84 31,-1 19 0-31,1 19-53 0,3 13-12 16,0 9 95-1</inkml:trace>
  <inkml:trace contextRef="#ctx0" brushRef="#br0" timeOffset="540485.5">1767 14526 83 0,'0'-8'99'0,"0"-3"-4"16,-4-4-57-1,0 4 0-15,-4 7-31 16,1 4 2 0,-4 8-10-16,-4 29-1 15,-3 14 14-15,2 16 0 16,9 14 11-1,4 1 2-15,3-1-8 16,0-15 2 0,14-11-8-16,9-11 0 15,6-17-23 1,1-13 1-16,3-14-118 15,-7 0-6-15,0-29 6 16</inkml:trace>
  <inkml:trace contextRef="#ctx0" brushRef="#br0" timeOffset="540885.5">1915 14585 95 0,'0'0'90'0,"0"0"-5"15,0 0-57-15,-4 7 0 32,0 19-6-32,-3 15 2 0,3 6-1 15,4 13-1 1,0 2-1-16,0-6-2 15,15-12-2 1,10-15 0 0,-2 1-9-16,-1-12 1 0,0-7-9 31,1-7 0-31,-5-4-47 15,-7 0 1-15,-3-19-85 16,-8-2-11 0,0-5 45-16</inkml:trace>
  <inkml:trace contextRef="#ctx0" brushRef="#br0" timeOffset="541075.5">1796 14770 178 0,'0'0'114'16,"0"0"-8"-16,7 0-92 0,26 0 1 31,8 0-19-31,18 0 1 16,5 0-111-16,-13-4-7 15,-2-4 3 1</inkml:trace>
  <inkml:trace contextRef="#ctx0" brushRef="#br0" timeOffset="541355.5">2207 14426 110 0,'0'-7'76'15,"0"-1"-3"1,0 4-63-16,15 4 1 15,14 0 15-15,12 33 1 16,0 8 0 0,-7 15 2-16,-5 22-11 15,-14 3 1 1,-15 7-31-16,-4 0 0 15,-22-10-102 1,-4-12-7-16,5-33 12 16</inkml:trace>
  <inkml:trace contextRef="#ctx0" brushRef="#br0" timeOffset="541875.5">2718 14659 83 0,'-7'0'88'0,"-1"0"-5"16,-3 0-48-1,7 3 0-15,4 5-5 16,8 0 2-1,29 2-10 1,22-2 0-16,8-5-13 0,-7 0 1 31,-9-3-24-31,-14 0 1 16,-8 0-90-16,-10 0-4 15,-11 0-8 1</inkml:trace>
  <inkml:trace contextRef="#ctx0" brushRef="#br0" timeOffset="542105.5">2718 14858 179 0,'-3'0'113'16,"3"3"-5"-16,0 5-78 15,18-5 1-15,26 1-7 16,15-4 2-16,8 0-44 16,0 0 2-1,-12 0-114 1,1 0-5-16,-15-4 4 15</inkml:trace>
  <inkml:trace contextRef="#ctx0" brushRef="#br0" timeOffset="542705.5">3781 14064 130 0,'0'0'105'16,"0"0"-7"0,0 15-66-16,11 18 3 15,12 23-14-15,6 7 0 31,4 7-15-31,-7 4 1 0,0-15-50 32,-7-8-1-32,-15-14-77 0,-1-18-10 15,-3-16 47 1</inkml:trace>
  <inkml:trace contextRef="#ctx0" brushRef="#br0" timeOffset="543437.5">3644 14817 161 0,'0'0'109'16,"0"0"-6"-1,15 0-73-15,33 0 0 16,30 0-4 0,29-8 0-16,12-13-39 15,-8-1 1-15,-8 0-115 16,-28 7-6-1,-23 7 8 1</inkml:trace>
  <inkml:trace contextRef="#ctx0" brushRef="#br0" timeOffset="543887.5">4070 14998 158 0,'0'-3'104'15,"-18"-1"-9"1,-12 4-77 0,-18 0 1-16,-8 29 12 0,1 12 0 15,3 10-9-15,18 5 0 16,16-4-17-1,18 7 1 1,18-8-6 0,30-14 0-16,15-19-110 15,8-6-2 1,14-12-30-16,-11-18-5 0</inkml:trace>
  <inkml:trace contextRef="#ctx0" brushRef="#br0" timeOffset="544867.5">4944 14278 115 0,'15'0'112'16,"7"-7"-9"-1,4-8-45-15,0-3-2 16,-11-1-26 0,-11 0 1-16,-4-2-29 15,-23-1 2 1,-14 0-4-1,-11 3 0-15,-11 4 0 0,10 8 0 16,5 7-3 0,11 0 1-16,14 33-1 15,15 15 1 1,4 29 1-1,12 31 0-15,10 13 3 16,-7 13 1-16,-12-5 0 31,-3-12 1-31,-15-24-4 0,-10-19 0 16,-8-23-37-1,-5-21 2-15,5-27-96 16,-8-10-8 0,5-49 28-1</inkml:trace>
  <inkml:trace contextRef="#ctx0" brushRef="#br0" timeOffset="545517.5">5318 14603 162 0,'0'-3'126'0,"0"-1"-8"16,0 4-92-1,0 0 1-15,0 11-16 16,7 22 1 0,1 11-1-16,3 4 1 15,-3-4-10 1,-1-3 2-16,-3-7-4 15,-4-16 0-15,4-15-59 16,-4-3 2 0,0-14-76-16,-15-31-12 15,-19-6 60 1</inkml:trace>
  <inkml:trace contextRef="#ctx0" brushRef="#br0" timeOffset="545697.5">5118 14588 181 0,'0'-3'134'15,"26"-5"-7"-15,15-2-98 16,14-6 1-16,12 2-26 15,3 7 2 1,-7-1-11-16,-15 4 1 16,-11 4-76-1,-7 0-2 1,-15 0-51-16,-15 0-12 15,-11 4 88-15</inkml:trace>
  <inkml:trace contextRef="#ctx0" brushRef="#br0" timeOffset="545877.5">5125 14917 190 0,'0'3'138'16,"4"1"-8"0,22 0-104-16,19-4 1 0,22 0-27 31,6-11 0-31,9-4-65 15,-4 0 0-15,-8-3-69 16,-11 3-12 0,-15-3 70-16</inkml:trace>
  <inkml:trace contextRef="#ctx0" brushRef="#br0" timeOffset="546169.5">5918 14581 220 0,'0'0'130'0,"-11"0"-5"15,-11 0-113 1,-4 19 1-16,-4 21-8 15,16 8 1 1,14 4-6 0,3-1 0-16,31-2-6 0,6-13 2 31,8-10-125-31,-7-11-4 0,-4-12-11 15</inkml:trace>
  <inkml:trace contextRef="#ctx0" brushRef="#br0" timeOffset="546439.5">6085 14567 151 0,'0'0'100'0,"3"0"-8"16,-3 0-65-16,0 21 1 0,4 20 12 31,0 8-1-31,4 5-23 16,3-2 2-16,3 4-18 15,5-20 0 1,3-6 0-1,0-12 0-15,4-10-6 16,-4-8 2 0,4 0-125-16,-11-12-4 15,-8-17-11-15</inkml:trace>
  <inkml:trace contextRef="#ctx0" brushRef="#br0" timeOffset="546609.5">6044 14684 227 0,'-11'0'121'0,"3"0"-4"15,1 4-108 1,7 0 1-16,11 0 3 15,26-4 1-15,19 0-37 16,7 0 1 0,0 0-108-16,-11-8-6 15,-8-2 11 1</inkml:trace>
  <inkml:trace contextRef="#ctx0" brushRef="#br0" timeOffset="546809.5">6344 14419 200 0,'11'0'119'15,"15"0"-4"1,4 3-107-16,11 23 0 16,-8 11-5-1,4 11 0-15,-19 15-45 16,-18 3-1-1,0 8-77-15,-15-1-10 16,-6-13 44 0</inkml:trace>
  <inkml:trace contextRef="#ctx0" brushRef="#br0" timeOffset="547328.5">6877 14706 121 0,'-14'4'93'15,"-5"11"-4"1,-7 7-58-16,4 11 0 0,3 8 9 31,12 3-1-31,7 1-14 0,0-1 0 16,22-18-17-1,11-11 1 1,8-15-9-16,8-12 0 0,2-25 0 31,-6-14 0-31,-16-12 0 16,-17-11 0-16,-12-6 0 15,-8 2 0 1,-25 8 0-16,-12 17 0 16,8 24 0-1,4 25 0-15,7 8 0 16,15 33 0-1,11 15 0-15,4 14 0 16,21 1 0 0,8-5 0-16,1-6-35 15,-1-12 2 1,-6-15-98-16,-5-18-8 15,0-11 27-15</inkml:trace>
  <inkml:trace contextRef="#ctx0" brushRef="#br0" timeOffset="547578.5">7137 14404 247 0,'0'0'93'16,"0"0"-3"-16,3 0-104 16,5 15 1-16,3 14 52 15,7 8 1 1,5 11-26-16,2 7 1 15,-2 4-15 1,-5 0 0-16,-3 8 0 16,-8-15 0-1,-3-12-2-15,4-10 1 16,-8-11-128-1,0-19-4-15,0 0-13 16</inkml:trace>
  <inkml:trace contextRef="#ctx0" brushRef="#br0" timeOffset="547738.5">7096 14644 247 0,'0'-4'134'0,"0"0"-4"0,4 1-130 16,29-8 0 0,15 0 0-16,15-4 0 15,4 0-73 1,-1-3-3-1,-14-1-58-15,-22 5-14 0,-23 6 82 32</inkml:trace>
  <inkml:trace contextRef="#ctx0" brushRef="#br0" timeOffset="548208.5">7788 14596 206 0,'-3'0'136'0,"3"0"-6"15,0 4-111-15,15-1 1 16,25 1-20-1,16 0 0-15,11-4 0 16,-9 4 0 0,-9-4 0-16,-19 3 0 15,-9 1-47 1,-5-1 1-16,-5 1-86 15,-4-4-10 1,-3 0 44-16</inkml:trace>
  <inkml:trace contextRef="#ctx0" brushRef="#br0" timeOffset="548408.5">7848 14803 245 0,'0'0'133'15,"18"0"-4"-15,20 0-128 16,24 0 2-1,12 0-3-15,-3 0 0 16,-1 0-60-16,-14 0 2 16,-16 0-76-1,-13-4-10-15,-10-15 60 16</inkml:trace>
  <inkml:trace contextRef="#ctx0" brushRef="#br0" timeOffset="558605.5">8756 14120 65 0,'0'-15'69'0,"-8"1"8"15,0-4-3-15,1-2-22 16,3 5 0 0,0 8-23-16,4 0 1 15,0 7-10 1,0 0 1-16,4 18-11 15,7 19 2-15,8 15-12 16,-5 3 0 0,2 8 0-1,6-3 0-15,-11-9 0 16,0-7 0-16,-4-14-32 15,1-8 1 1,0-7-100-16,-5-15-7 16,-3 0 23-1</inkml:trace>
  <inkml:trace contextRef="#ctx0" brushRef="#br0" timeOffset="558965.5">8489 14581 129 0,'-8'0'127'16,"0"0"-9"-16,8 0-65 31,8 0-1-31,40 0-37 0,34 0 2 15,25-8-17 1,12-2 0-16,3-9 0 16,-22 12 0-1,-15 3-41 1,-33 4 2-16,-19 0-92 0,-25 0-10 31,-8 8 36-31</inkml:trace>
  <inkml:trace contextRef="#ctx0" brushRef="#br0" timeOffset="559625.5">9048 14887 170 0,'4'-3'139'0,"-4"-1"-8"16,4 0-96-1,-4-3 1-15,0-4-36 16,-8 0 0 0,-11-4 0-16,-14-4 0 15,-7 9 0-15,-9 2 0 16,1 8 0-1,0 4 0-15,3 25 0 16,19 23 0 0,15 14 0-16,11 4 0 15,15 4 0 1,14-11 0-16,16-22 0 15,3-19 0-15,8-22 0 16,-8 0 0 0,-4-22-130-16,-6-19-4 15,6-3-13 1</inkml:trace>
  <inkml:trace contextRef="#ctx0" brushRef="#br0" timeOffset="560725.5">10029 13964 76 0,'4'0'85'16,"3"-6"-5"-16,5-2-32 15,-5 2-1-15,-4-6-9 16,-3 1 1-1,-3-4-21 1,-19-4 0-16,-8-6-6 16,-11 2 0-1,-11 5-6-15,-10-1 0 16,-1 9-3-16,-8 10 0 15,19 0 0 1,15 10 0-16,12 23 0 16,21 19 1-1,4 37-2-15,33 29 0 16,15 37-1-1,8 22 1-15,-4 19-2 16,-23-1 0 0,-14-11 0-16,-15-17 0 15,-22-28 0-15,-23-20 0 16,-3-37 0-1,0-24 0-15,-4-35 0 16,-7-23 0 0,4-26-113-16,7-29-3 15,14-8-28 1</inkml:trace>
  <inkml:trace contextRef="#ctx0" brushRef="#br0" timeOffset="562655.5">10156 14393 89 0,'0'-4'117'16,"0"1"-9"-16,3-1-50 15,-3 4 0 1,0 0-31-16,0 0 1 16,0 7-16-1,0 23 2-15,3 7-14 31,5 14 0-31,-1 5 0 0,-3 3 0 16,4-7 0 0,-1-16 0-16,-3 1 0 15,3-11 0-15,-7-11 0 16,0-8 0-1,4-7-60-15,-4 0 1 16,0-15-75 0,0-10-10-16,0-9 61 15</inkml:trace>
  <inkml:trace contextRef="#ctx0" brushRef="#br0" timeOffset="563345.5">10133 14471 41 0,'-8'0'80'0,"1"0"-1"15,-4 0-22 1,4 0-2 0,3 0-21-16,0 0 1 15,4-8-13 1,0-3 0-1,0-1 3-15,12-2 1 0,6-5-11 32,12-6 1-32,7-1-15 0,7 3 2 15,4 9-3 1,0 4 0-1,-11 10 0-15,-3 0 0 0,-9 20 0 32,-6 14 0-32,-11 10 0 0,-8 5 0 15,-4-5 0 1,-26-7 0-1,-7-7 0-15,-4-9 0 0,1-9 0 32,-1-5 0-32,4-7 0 0,11 0 0 15,7 0 0 1,12-4 0-1,7 1 0-15,11-1 0 16,19 4 0 0,7 0 0-1,7 15 0-15,-11 14 0 16,1 9 0-16,-4 1 0 15,-5 6 0-15,-6-8 0 16,-4-8 0 0,-8-6 0-1,-3-9 0-15,-1-7 0 16,-3-7-9-1,0 0 1-15,0-3-121 16,0-12-5 0,8 1-6-16</inkml:trace>
  <inkml:trace contextRef="#ctx0" brushRef="#br0" timeOffset="563815.5">10566 14710 114 0,'0'0'129'0,"0"0"-10"15,0 7-59 1,4-3-1-16,11 4-45 15,7-1 2 1,4-7-16-16,3 0 0 16,1 4 0-1,-11-15 0 1,-1-8 0-16,-14 5 0 0,-4-2 0 15,-4-5 0 1,-25 2 0-16,-1 8 0 16,-7 11 0-1,-4 18 0-15,4 27 0 16,15 14 0-1,14 7 0 1,8-3 0-16,30-8 0 16,11-14 0-16,7-19 0 15,8-15 0-15,-8-7-50 16,-11 0 1-1,-8-14-83 1,-3-8-11 0,-7 3 49-16</inkml:trace>
  <inkml:trace contextRef="#ctx0" brushRef="#br0" timeOffset="567608.5">11252 14434 106 0,'0'0'116'0,"0"0"-7"16,-4-4-68 0,4 4 1-16,-4 0-24 15,4 14 1-15,0 16 2 16,0 7 1-1,8 11-14-15,-8-4 1 16,3 0-9 0,1-3 0-16,-4-8 0 15,3-10 0 1,-3-12-4-16,4-4 2 15,-4-7-106-15,4 0-4 16,-1-7-29 0,1-19-3-16</inkml:trace>
  <inkml:trace contextRef="#ctx0" brushRef="#br0" timeOffset="567918.5">10948 14477 172 0,'-4'0'138'16,"4"0"-8"-1,0 0-97 1,33 0 1-16,30 0-33 15,22-6 2-15,12-13-3 32,-8 1 0-32,-19 6 0 0,-22 9 0 15,-18 3-5 1,-15 0 2-16,-12 0-95 15,-3 11-2-15,-7 3-38 32,-19-2-9-32</inkml:trace>
  <inkml:trace contextRef="#ctx0" brushRef="#br0" timeOffset="568148.5">11052 14762 134 0,'-8'8'136'0,"8"2"-9"31,0 1-77-31,22 1 0 0,30-6-44 15,19-6 2 1,2 0-8 0,-6 0 0-1,-11-6 0-15,-19 2 0 16,-11 0-99-16,-15 4-1 0,-8 0-40 31,-3 0-10-31</inkml:trace>
  <inkml:trace contextRef="#ctx0" brushRef="#br0" timeOffset="568438.5">11518 14784 176 0,'0'4'119'15,"-4"7"-8"1,1 3-87-1,3 9 1-15,7-5-6 16,19-3 1 0,11-8-12-16,0-7 1 0,-7-22-9 31,-8-4 0-31,-11 4 0 15,-11 0 0-15,-22 4 0 16,-15 3 0 0,-8 8 0-16,5 3 0 15,10 4-130 1,8 0-4-16,18 0-13 15</inkml:trace>
  <inkml:trace contextRef="#ctx0" brushRef="#br0" timeOffset="569178.5">12014 14607 80 0,'-4'0'106'31,"4"0"-7"-31,0 0-43 0,0 0 0 16,0 0-19-1,0 0 1 1,15 0-19-16,15 0 1 0,-4 0-20 31,7 0 0-31,-3-4 0 0,-12-11 0 16,-14-6 0-1,-4-5 0 1,-7 3 0-16,-23-3 0 16,-3 5 0-1,-8 9 0-15,-4 12 0 0,9 22 0 16,3 27 0-1,21 9 0 1,12 9 0-16,15 3 0 16,26-7 0-1,11-11 0 1,-4-16 0-16,11-17 0 0,-11-12 0 15,-11-7 0 1,-7 0-130-16,-8 0-4 16,-7-18-13-1</inkml:trace>
  <inkml:trace contextRef="#ctx0" brushRef="#br0" timeOffset="569758.5">12459 14175 85 0,'0'0'97'16,"0"0"-5"0,0-4-56-16,0 4 0 15,0 0-10 1,3 0 1-16,12 15 5 15,8 11 1 1,-5 4-14 0,-7 3 1-16,-7 3-17 15,-4-2 2-15,0-8-5 16,-15-8 0-16,-7-3 0 15,-4-8 0 1,-7-7 0 0,3 0 0-16,0-14-59 15,8-8 2-15,8-12-76 31,10-14-12-31,4 1 60 0</inkml:trace>
  <inkml:trace contextRef="#ctx0" brushRef="#br0" timeOffset="569878.5">12374 13998 232 0,'0'-11'127'31,"0"-8"-3"-31,-4-9-164 0,4 1 1 16,0 5-87 0,0-1-10-16,11 17 39 15</inkml:trace>
  <inkml:trace contextRef="#ctx0" brushRef="#br0" timeOffset="570388.5">12596 14094 116 0,'0'-3'122'16,"4"-1"-11"-16,-4 4-53 15,0 0-1-15,0 4-36 16,7 21 1 0,4 12-21-1,8 8 2-15,10 3-3 16,5-12 0-1,-1-14 0-15,0-17 0 0,-7-5 0 32,0-23 0-32,-15-7 0 15,-7-3 0-15,-4 3 0 16,0 12 0-1,0 11 0-15,0 7 0 0,0 11 0 32,11 10 0-32,7 2 0 15,1-12 0-15,0-11 0 16,-5 0 0-1,-6-15 0-15,-8-4 0 16,0-6 0 0,0-1 0-16,-19-3-99 15,12-4-2 1,0 7-39-16,7 3-11 15</inkml:trace>
  <inkml:trace contextRef="#ctx0" brushRef="#br0" timeOffset="570708.5">13089 13991 219 0,'0'-4'134'15,"-4"0"-4"-15,-11 4-117 16,4 8 2 0,0 25-15-16,7 12 0 15,4 6 0-15,11-3 0 16,15-8 0-1,15-6 0-15,-4-5 0 16,-19-18 0 0,5-3-8-16,-16-5 1 15,-7-3-123 1,0 0-3-16,0 0-7 15</inkml:trace>
  <inkml:trace contextRef="#ctx0" brushRef="#br0" timeOffset="570878.5">12977 14161 242 0,'0'-4'133'0,"15"-4"-4"16,18 1-126-1,12-8 1 1,14-7-46-16,8-4 2 0,-4 0-91 31,-8 0-10-31,-10 1 36 0</inkml:trace>
  <inkml:trace contextRef="#ctx0" brushRef="#br0" timeOffset="571638.5">13474 13964 178 0,'0'0'138'15,"-8"-4"-7"1,8 2-100-16,0-10 2 16,0 6-33-1,23-6 0-15,2-3 0 16,-2 8 0-16,6-1 0 15,-6 5 0 1,-5 3 0-16,-7 0 0 16,-11-4 0-1,0 4 0-15,0 0 0 16,0 7 0-1,7 23 0-15,16 14 0 16,-1 11 0 0,-3 12 0-16,-1 7 0 15,-11 10 0-15,-3 1 0 16,-4 4 0-1,0-4 0-15,0-11 0 16,-4-4 0 0,-3-15 0-16,3 5 0 15,4-9 0 1,0-7 0-16,4 1 0 15,3-9 0-15,-7-13 0 16,0-1 0 0,0-12 0-16,0-2 0 15,-4-1 0 1,1-3 0-1,-4 4 0-15,-8-5 0 16,-4 1 0-16,-6 4 0 31,-9-2 0-31,-7 10-20 0,-11-2 2 16,0-10-112-1,0-4-6-15,1-30 7 16</inkml:trace>
  <inkml:trace contextRef="#ctx0" brushRef="#br0" timeOffset="572448.5">10904 14309 18 0,'3'-5'80'16,"8"-6"2"-1,-7 4 11-15,-1-1-5 0,1 8-28 31,-4-3-1-31,-7-1-45 16,-15 0 0-16,-19 4-13 16,0 0 1-1,-4 0-2 1,9 0 0-16,3 0 0 15,21 4 0-15,9 18 0 16,3 22 0 0,25 19 0-16,20 11 0 15,0 21 0 1,-5 6 0-16,-3 5 0 15,-11 2 0 1,-15-5 0-16,0-11 0 16,4-18 0-1,3-22 0-15,5-19 0 16,17-15 0-16,12-10-4 15,19-8 1 1,6-4-126-16,5-18-4 16,3-7-12-1</inkml:trace>
  <inkml:trace contextRef="#ctx0" brushRef="#br0" timeOffset="573242.5">14207 14585 166 0,'0'-8'117'16,"0"0"-7"0,-7-10-84-16,-16 11 1 15,-2 4-5 1,-5 3 0-1,0 0-12-15,0 10 1 0,1 24-11 32,18-4 0-32,3 10 0 0,8 1 0 15,15-5 0 1,14-6 0-1,9-12 0-15,-1-14 0 16,0-4 0-16,0-22 0 16,0-23 0-1,-19-13 0-15,-10-16 0 16,-8-15 0-16,-11-3 0 15,-15 3 0 1,3 23 0-16,9 10 0 16,3 24 0-1,3 13 0 1,1 19 0-16,7 0 0 15,0 33 0 1,11 26 0 0,15 18 0-16,4 16 0 0,-1-1 0 15,-2 0 0 1,-13-21 0-16,-3-20 0 15,-3-6 0 1,3-24 0 0,0-17-130-16,0-8-4 0,4-43-13 31</inkml:trace>
  <inkml:trace contextRef="#ctx0" brushRef="#br0" timeOffset="573462.5">14441 14223 224 0,'3'0'134'31,"4"15"-4"-31,8 18-119 0,4 15 1 15,3 15-12 1,0-1 0 0,0 9 0-16,-3-1 0 15,-8-11 0 1,-3-7 0-16,-8-8-78 0,-4-18 0 31,-19-26-57-31,-13-11-14 16,-9-45 88-16</inkml:trace>
  <inkml:trace contextRef="#ctx0" brushRef="#br0" timeOffset="573582.5">14322 14485 230 0,'0'-8'133'0,"37"-2"-3"16,11-9-122 0,22-3 2-16,15-4-10 15,-6 4 0-15,-10-4-130 16,-20 11-4-1,-23 7-13-15</inkml:trace>
  <inkml:trace contextRef="#ctx0" brushRef="#br0" timeOffset="588136.5">5818 2206 108 0,'0'-4'95'0,"0"-2"-5"15,-3-2-61 1,3 1-2-16,0 3-10 15,10 4 3-15,9 0-8 32,0 11 0-32,6 23-4 15,-2 2 1 1,-1 5 4-16,-3 0 0 0,-12-4 6 31,-7-1 0-31,-11-13-10 16,-26-8 2-16,-4-8-11 15,-14-7 0 1,3 0 0-16,0 0 0 0,7-16-43 31,8 2 1-31,4-8-89 16,18-11-10-16,7-12 38 15</inkml:trace>
  <inkml:trace contextRef="#ctx0" brushRef="#br0" timeOffset="588256.5">5733 2004 215 0,'0'-15'83'15,"0"-8"-4"1,-8 2-197-1,8-5-10-15,0 4 36 16</inkml:trace>
  <inkml:trace contextRef="#ctx0" brushRef="#br0" timeOffset="588616.5">6100 2018 56 0,'0'0'93'16,"-15"0"-3"-1,0 0-34-15,4 11-2 16,7 4-14-16,4-7-2 16,0-8-9-1,22 0 0-15,12-8-19 16,7-10 1-1,-5 3-33-15,1 1 0 16,-7 2-67 0,-8 1-1-16,-7 0-27 15,-7 11-6-15,-8 0 80 16</inkml:trace>
  <inkml:trace contextRef="#ctx0" brushRef="#br0" timeOffset="588846.5">6077 2181 113 0,'0'0'112'16,"4"0"-7"-1,15-4-58-15,14-7 1 16,7 4-31-1,2 0 1 1,-2-1-35-16,-3 4 1 0,-14 1-90 31,-1-1-5-31,-11-3-5 0</inkml:trace>
  <inkml:trace contextRef="#ctx0" brushRef="#br0" timeOffset="589246.5">6163 2277 167 0,'0'4'106'0,"0"3"-6"15,0 1-84 1,7-8 0-16,11 0-23 16,9 0 1-1,13-12-106-15,1-6-7 16,3-12 13-16</inkml:trace>
  <inkml:trace contextRef="#ctx0" brushRef="#br0" timeOffset="589566.5">6585 1908 101 0,'-4'0'108'0,"0"25"-9"15,0 5-48 1,4 11 2-16,0-4-21 15,0-4 0-15,15-4-19 32,4-10 0-32,7-8-21 0,4-11 0 15,3-7-122 1,-7-24-4-16,-8-20-1 15</inkml:trace>
  <inkml:trace contextRef="#ctx0" brushRef="#br0" timeOffset="589696.5">6570 1716 194 0,'-4'-4'103'15,"1"4"-6"1,3 0-205 0,0 0-6-16,0 18 3 15</inkml:trace>
  <inkml:trace contextRef="#ctx0" brushRef="#br0" timeOffset="590036.5">6952 1834 147 0,'-8'0'102'31,"4"0"-8"-31,4 3-71 15,0-3 2-15,26 0-1 16,12 0 1 0,2-3-22-1,4-4 0-15,1-4-120 16,-12-1-6-16,-7 5-5 15</inkml:trace>
  <inkml:trace contextRef="#ctx0" brushRef="#br0" timeOffset="590176.5">6970 2008 116 0,'0'3'119'0,"11"1"-9"0,26-1-68 32,18-3-1-32,16-3-137 15,6-19-4-15,-2-8-28 16</inkml:trace>
  <inkml:trace contextRef="#ctx0" brushRef="#br0" timeOffset="591026.5">7570 1657 97 0,'-4'-4'88'15,"1"-3"-5"-15,-1-1-58 16,4 8 1 0,0-4-5-16,0 1-1 15,4-8 0 1,10 0 0-16,5 3-10 15,3 4 1 1,-3 1-12-16,7 3 0 16,-4 11 6-1,11 30 0 1,4 7 8-16,4 18 0 0,-4 8-1 31,-7-4 1-31,-1-4-7 0,-10-7 1 16,3-14-2-1,-11-5 0 1,0-14-2-16,-7-4 2 0,0-7-5 31,-1-11 0-31,-3-4 0 0,0-33 0 16,-3-34 0-1,-12-14 0 1,-4-19 0-16,-10 4 0 15,-1 4 0 1,-3 22 0 0,7 11 0-16,7 22 0 0,12 8 0 15,7 2 0 1,33-5 0-16,30-2 0 15,8 1-13 1,6-1 1 0,1 9-118-16,-22 3-4 0,-8 7-1 31</inkml:trace>
  <inkml:trace contextRef="#ctx0" brushRef="#br0" timeOffset="591316.5">7955 1889 192 0,'0'-3'137'15,"18"-9"-7"1,13-2-105-16,2-1 2 16,0 4-27-1,-3-4 0-15,-5 4-65 16,-10 4 2-1,-3-8-71-15,-1 8-13 16,-8-1 70 0</inkml:trace>
  <inkml:trace contextRef="#ctx0" brushRef="#br0" timeOffset="591516.5">8314 1546 227 0,'4'0'129'15,"11"0"-3"1,7 15-117-1,30 58 5-15,-63-98-18 16,55 110 14 0,-21-19-10-16,-1 5 0 0,4-5-96 15,-4-3-2 1,1-15-41-1,2-23-12-15</inkml:trace>
  <inkml:trace contextRef="#ctx0" brushRef="#br0" timeOffset="603448.5">926 16592 143 0,'-4'4'111'15,"0"-4"-9"-15,1 0-87 16,3 0 0 0,0 0-14-16,0 4 0 15,7-1 8 1,15 8 1-16,22-6 2 15,12 1 1-15,-8-6-5 16,0 0 1 0,-4 0-6-16,-6 0 0 15,-5 0-33 1,-11 0 1-16,-3 0-90 15,-4 0-9 1,0-11 28-16</inkml:trace>
  <inkml:trace contextRef="#ctx0" brushRef="#br0" timeOffset="603951.5">1067 16828 30 0,'-16'0'65'0,"1"4"29"31,-6-4-4-31,2 0-47 0,19 8 0 15,0-5-19 1,15 5-1-16,18 0-5 16,7-2 1-1,12 2-14-15,4-1 0 16,-8 1-3-1,-7-5 1-15,-4 8-41 16,-4-11 1 0,-7 0-85-16,-3 0-10 15,-1 0 39-15</inkml:trace>
  <inkml:trace contextRef="#ctx0" brushRef="#br0" timeOffset="604521.5">1911 16238 109 0,'-4'-7'97'0,"0"-5"-4"0,4 5-63 31,-3 4-1-31,-1-1-22 16,4 4 2-16,0 0-10 16,0 7 0-1,11 26 9 1,15 12 2-16,-4 10-2 15,0 8 1-15,1-4-6 16,-5-8 1-16,-3-6-52 16,3-16 3-1,-2-7-67 1,1-11-10-16,6-11 53 15</inkml:trace>
  <inkml:trace contextRef="#ctx0" brushRef="#br0" timeOffset="604974.5">1751 16762 100 0,'0'0'86'16,"0"0"-5"-16,0 0-60 16,30 0 1-1,18 0 5-15,23 0-1 16,13 0-2-1,6 0-2-15,-9 0-14 16,-7 0 0-16,-11 4-35 16,-15-1-1-1,-7-3-84-15,-11 0-9 16,-12-3 27-1</inkml:trace>
  <inkml:trace contextRef="#ctx0" brushRef="#br0" timeOffset="605564.5">2177 17057 67 0,'0'0'62'0,"0"0"-2"16,0 0-39 0,-7-7-1-16,0 3 8 15,-8 0 1-15,0 1-16 31,-11-4 0-31,0-1-12 0,-11 8 0 16,0 4-2 0,-3 22 0-16,-1 3-1 15,11 7 0 1,4 6 3-1,19-9 0-15,7 3 11 0,11-5 0 32,26-13 4-32,11-3 1 0,8-12-6 31,-4 5 2-31,3 7-48 15,-10-8 2-15,-1-3-76 16,-15-4-8 0,-6 0 43-16</inkml:trace>
  <inkml:trace contextRef="#ctx0" brushRef="#br0" timeOffset="606357.5">2896 16619 111 0,'-8'0'109'0,"-3"-5"-7"0,4 5-77 31,7 0 2-31,0 5-24 15,15 24 0 1,7 11 7-16,4 2-1 16,-4 5-1-1,-7-3 1-15,-4-6-3 16,-4-6 0-16,-3-13-34 31,-4-8-1-31,0-7-85 0,0-4-8 16,0-8 29-1</inkml:trace>
  <inkml:trace contextRef="#ctx0" brushRef="#br0" timeOffset="606667.5">2800 16600 150 0,'0'0'119'16,"0"3"-9"-16,0 1-86 15,0-4 0 1,0 4-18-16,18-4 1 15,8 0 3-15,7 0 0 16,9 0-3 0,-2-11 0-16,4-4-14 15,-3 4 0 1,-8-7-42-16,9-1-2 15,-13 0-65 1,-7-5-11-16,-4 4 42 31</inkml:trace>
  <inkml:trace contextRef="#ctx0" brushRef="#br0" timeOffset="606950.5">2763 16840 130 0,'0'0'93'15,"0"7"-6"-15,7 7-62 16,7 5-1-16,9-8 9 31,18 4-2-31,7-8-16 0,8 1-1 16,-1-4-26-1,-3-1 1-15,-4 5-103 16,-15-1-5-16,-10-3 0 31</inkml:trace>
  <inkml:trace contextRef="#ctx0" brushRef="#br0" timeOffset="607470.5">2748 16607 142 0,'0'0'114'0,"0"0"-9"0,0 0-82 31,0 4-1-31,0-4-20 16,22 0 1-16,8 0-3 15,14 3 0 1,-3 2-73-16,3-1 0 16,4-4-43-1,-10-9-6-15</inkml:trace>
  <inkml:trace contextRef="#ctx0" brushRef="#br0" timeOffset="608063.5">3322 16917 62 0,'0'0'75'15,"0"0"-1"-15,0 0-46 16,0 15-1 0,0 4-9-16,0-1 0 15,0-7 7 1,14-1 0-16,9-10 10 15,6 0-2 1,2-6-3-16,-6-9 1 16,-6-7-17-1,-15 0 2-15,-4-1-16 16,-8 1 0-16,-18 15-8 15,0-1 2 1,-7 8-111-16,7 0-4 16,7 0-17-1</inkml:trace>
  <inkml:trace contextRef="#ctx0" brushRef="#br0" timeOffset="613088.5">4285 16120 128 0,'0'-11'94'0,"0"-4"-6"0,0-3-71 31,-4-8 0-31,-7 8 1 16,-4-9 3 0,-11 2-4-16,4-1 1 15,-11 4-6 1,-1 2 1-16,5 6-10 15,-1 1 0 1,1 4-8-16,-1 9 0 16,4 4-5-1,0 22 1-15,4 15-1 16,10 26 1-1,12 32 4-15,0 33 0 16,19 27 1-16,11 22 0 16,0 0 2-1,-1-15 2-15,-18-26 30 16,-11-29-1-1,-7-33 1-15,-34-16 1 16,-11-22-27 0,-7-10 2-16,-22-18-136 15,-5-12-4 1,-3-38-13-16</inkml:trace>
  <inkml:trace contextRef="#ctx0" brushRef="#br0" timeOffset="614213.5">4348 16526 123 0,'-8'-8'91'15,"1"2"-5"1,-1-6-74-16,5 2 1 16,3 2-7-1,0 4 0 1,0 4-4-16,3 18 1 0,12 23 1 15,4 14 0 1,3 12 0-16,-11-4 0 16,8-1-3-1,-15-14 1 1,-4-19-29-16,0-13 0 0,0-16-71 31,0 0-7-31,-4-30 27 0</inkml:trace>
  <inkml:trace contextRef="#ctx0" brushRef="#br0" timeOffset="614706.5">4248 16552 101 0,'0'0'103'0,"0"0"-6"15,0-8-58 1,0-3 1 0,0-8-20-16,19 1-1 15,10-4-15-15,11 4 1 16,1 14-7-1,-3 4 0 1,-9 0 1-16,-3 26 0 0,-4 8 7 16,-14 2 0-1,-8 1 5 1,0-8 1-16,-4-11-4 15,-15-9 0 1,-10-9-5-16,3 0 1 0,0-9-6 31,15 0 1-31,7 0-7 16,4 9 1-16,11 0 4 15,26 11 1 1,4 16 5-16,-4 6 0 0,-8 4 0 31,-6 7 1-31,-5-11-3 16,-3-7 1-16,-4-11-29 15,-3-4 0 1,-1-3-94 0,4-8-10-16,4 0 22 15</inkml:trace>
  <inkml:trace contextRef="#ctx0" brushRef="#br0" timeOffset="615018.5">4700 16743 254 0,'0'0'-105'16,"7"0"308"-16,4 0-176 0,11 0 1 15,5-9-8 1,6-3 1-16,-11-7-19 16,-8-3 1-1,-6 4-7-15,-8-1 1 16,0 4-3-1,-15 9 0-15,-14 6 14 16,-1 9 0-16,-4 29 8 16,13 10 0-1,9 11-8-15,12-8 0 16,12-6-4-1,21-12 1-15,4-14-88 16,3-12-3 0,5-3-51-16,0-15-13 15,3-23 99 1</inkml:trace>
  <inkml:trace contextRef="#ctx0" brushRef="#br0" timeOffset="615891.5">5363 16389 77 0,'4'0'99'15,"-1"0"-6"-15,-3 0-40 16,0-4-2 0,0 2-23-16,0-7 0 0,-3-2-19 31,-12 1 0-31,-12-1-7 15,5 3 1-15,-8 1-1 16,5 7 1 0,-8 0 0-1,10 3 0-15,1 5-3 16,11 7 0-1,4-5 0-15,7 10 0 0,0 9 3 16,11 7 0 0,3 16 1-1,1 15 0-15,-7-2 5 16,-8 10 0-1,0-5-2-15,0-15 2 0,-4-10-9 32,0-27 0-32,4 4 0 15,0-11 0-15,8-7 0 16,21 0 0-1,5-4 0-15,10 0 0 0,1 3 0 32,-9 1 0-32,5 4-130 15,0-8-4-15,-8 0-13 16</inkml:trace>
  <inkml:trace contextRef="#ctx0" brushRef="#br0" timeOffset="616691.5">5873 16637 156 0,'-3'0'96'16,"-1"0"-6"-1,1 0-79-15,3 0 1 16,0 0 16 0,10 0-1-16,9 0-7 15,-4 0 1-15,0-5-9 16,-4-2 0-1,-4-4-4-15,-3-3 0 16,-4-1-11 0,0 0 1-16,-4 1-11 15,-11 6 0 1,-3 4-1-16,-12 4 0 15,1 12 7-15,-4 17 1 16,10 11 10 0,4 8 1-16,12 1 12 15,7-2 1 1,19-6-3-16,14-11 0 15,19-16-12 1,-7-3 2-16,-1-11-59 16,-7 0 2-1,-4-18-81-15,-14-8-10 16,6-7 52-16</inkml:trace>
  <inkml:trace contextRef="#ctx0" brushRef="#br0" timeOffset="617304.5">6207 16286 5 0,'-3'0'78'16,"3"-3"1"-16,0-1-13 16,0-3-2-1,0 7-49 1,0 0 2-16,0 0-13 15,3 14 0-15,8 12 10 16,4 15 0-16,0-2 12 16,-8 3-1-1,-3-9 5 1,-4-10 1-16,-4-5-14 15,-11-8 0 1,-7-2-15-16,-4-8 1 0,0 0-86 16,0-18-1-1,1-16-53 1,2-21-12-16,12-8 95 15</inkml:trace>
  <inkml:trace contextRef="#ctx0" brushRef="#br0" timeOffset="617434.5">6163 16094 229 0,'0'-11'129'16,"0"4"-4"-16,0-11-157 15,-8 6 0 1,1-2-95-16,-1 2-9 0,-3 1 32 31</inkml:trace>
  <inkml:trace contextRef="#ctx0" brushRef="#br0" timeOffset="617994.5">6344 16179 149 0,'0'0'105'16,"0"0"-8"-16,0 0-82 15,0 11 2 1,0 11-4-16,0 15 1 15,11 11 0 1,4-7 1-16,3-8 4 16,1-7 0-1,3-11-5-15,-3-12 0 16,-1-3-12-1,-11-7 2-15,5-16-4 16,-5-2 0-16,-3 3 0 16,-4-4 0-1,0 18 0-15,0 5 0 31,4 3 0-31,7 7 0 0,7 15 0 16,5-7 0 0,6-11 0-16,-3-4 0 15,-4 0 0 1,-11-22 0-16,-7-4 0 15,-4-3 0 1,-4-5 0-16,-11 5 0 16,1 3-84-1,7 4 0-15,7 6-53 16,0 9-12-1,14 3 95-15</inkml:trace>
  <inkml:trace contextRef="#ctx0" brushRef="#br0" timeOffset="618378.5">6792 16098 113 0,'0'0'97'15,"0"-4"-6"-15,0 4-61 16,0 0 0-16,0 19-3 16,0 17-2-1,-7 13-7-15,7 7 0 16,0-9 0-1,0-6 1-15,19-12-7 16,2-11 1 0,6-10-13-16,-2-8 0 15,5 0 0 1,-4 0 0-16,-4-8-19 15,-11 2 2-15,0-6-65 16,0 1-3 0,1 0-36-16,-8-4-9 15,-4-7 76 1</inkml:trace>
  <inkml:trace contextRef="#ctx0" brushRef="#br0" timeOffset="618578.5">6688 16212 193 0,'0'-3'135'0,"0"-1"-7"0,0 0-104 32,23-3 1-32,10 0-23 0,15-1 2 15,4 4-64 1,0 1 1-1,-4-1-75-15,-11-7-10 0,-3-3 61 32</inkml:trace>
  <inkml:trace contextRef="#ctx0" brushRef="#br0" timeOffset="619260.5">7266 16183 193 0,'-3'-4'125'0,"-1"0"-5"16,0 1-104-1,1-1 0-15,-1 0-10 16,4 4 1 0,0 0 1-16,0 0 1 0,0 0-4 31,7 0 1-31,1 0-6 15,-1 0 0-15,0 15 0 16,-3 4 0 0,3 10 0-16,5 4 0 0,-1 8 0 31,-1 11 0-31,2 14 0 15,-5-3 0 1,1 7 0-16,-1 3 0 16,-3-6 0-1,0-5 0-15,-1-6 0 16,4-12 0-1,-3-18 0-15,0-4 0 16,0-7 0-16,-4-4 0 16,0 0 0-1,0-7 0-15,0-4 0 16,-12 0 0-1,-17 0 0-15,-11-7 0 16,-9 7 0 0,1 0 0-16,7 0-99 15,19 7-2 1,15 4-39-16,7-7-11 15</inkml:trace>
  <inkml:trace contextRef="#ctx0" brushRef="#br0" timeOffset="619750.5">7337 16304 207 0,'0'-3'127'0,"0"-5"-6"0,-16-6-103 15,-13-2 0 1,-11-2-9-16,-8 4 2 16,-1 2-17-1,12 2 1 1,7 10-76-16,19 0-2 0,7 0-49 31,4 0-13-31,19 0 90 0</inkml:trace>
  <inkml:trace contextRef="#ctx0" brushRef="#br0" timeOffset="620463.5">7704 16696 169 0,'0'-8'120'31,"0"-3"-7"-31,0-3-100 0,-8 3 0 16,-7 11-17-1,-3 0 0 1,-1 7 7-16,-4 19 0 0,13 7 6 31,6 7 1-31,4-6 8 16,4-12 1-1,18-19-6-15,8-3 0 16,3-18-12 0,4-23 1-16,-4-10-2 15,-7-4 0-15,-11-9 0 16,-11 2 0-1,-4 7 0-15,-4 3 0 16,-7 16 0 0,0 2 0-16,3 23 0 15,-3 11 0 1,0 18 0-16,4 30 0 15,-1 11 0-15,8 11 0 16,0 11 0 0,12-7 0-16,9-12 0 15,6-13 0 1,-2-8-64-16,-2-20 2 15,-1-9-72 1,-7-12-11-16,-4-19 65 16</inkml:trace>
  <inkml:trace contextRef="#ctx0" brushRef="#br0" timeOffset="620763.5">8004 16459 232 0,'0'4'133'0,"0"7"-5"15,7 11-121 1,3 15 0-1,2 15-6-15,-1 4 2 0,-3-1-3 32,-1-1 0-32,0-8 0 0,0-10 0 15,1-17-40 1,-4-9 2-16,-1-10-93 15,1 0-9-15,-4-25 33 32</inkml:trace>
  <inkml:trace contextRef="#ctx0" brushRef="#br0" timeOffset="620946.5">7844 16596 247 0,'0'0'134'15,"22"0"-4"-15,12-11-130 16,10-7 0-1,12-1 0-15,-8-7 0 16,4 7-130 0,-12-2-4-16,-10 2-13 31</inkml:trace>
  <inkml:trace contextRef="#ctx0" brushRef="#br0" timeOffset="621572.5">8596 16508 190 0,'-4'0'138'0,"1"0"-8"16,3 0-104-1,0 0 1-15,7 0-27 16,19 0 0-1,22 0 0 1,4 0 0-16,-1 0 0 16,1-5 0-16,-14 2 0 31,-12 3 0-31,-4 0-7 0,-8 0 1 15,-2-4-65 1,-5 4-2-16,-7 0-56 16,0 0-13-16,0-6 75 31</inkml:trace>
  <inkml:trace contextRef="#ctx0" brushRef="#br0" timeOffset="621855.5">8611 16703 233 0,'0'0'133'16,"3"0"-3"-16,27 0-123 15,11 0 1 1,11-4-8-16,0 1 0 0,-1-1 0 31,-6 0 0-31,-16 4 0 16,-10 0 0-16,-12-3-130 15,-7-5-4 1,0-10-13 0</inkml:trace>
  <inkml:trace contextRef="#ctx0" brushRef="#br0" timeOffset="626209.5">9692 16109 70 0,'0'-4'102'0,"0"-3"-6"0,0-1-26 31,0-3-1-31,0 4-30 0,0 3 1 16,0 4-31-1,0 8 1 1,4 25-8-16,11 19 2 0,3 3-4 31,1 12 0-31,-1-12-17 16,-14-10 1-1,3-9-94-15,-3-3-3 16,7-14-14-1,-3-16-1-15</inkml:trace>
  <inkml:trace contextRef="#ctx0" brushRef="#br0" timeOffset="626509.5">9440 16533 155 0,'0'0'105'0,"0"0"-7"15,23-4-72 1,36-3-1-16,30-3 1 15,22 1 0 1,11 2-17-16,-14 7 1 16,-8 0-40-1,-23 0 0-15,-17 7-94 16,-20-7-9-16,-17 0 26 15</inkml:trace>
  <inkml:trace contextRef="#ctx0" brushRef="#br0" timeOffset="627122.5">9822 16928 147 0,'3'-15'92'0,"1"-7"-5"15,-4-4-89 1,0 4 1-1,-22 7 5-15,-19 8 0 0,-3 7 4 32,-5 15 1-32,-2 18 1 0,10 11 2 15,8 5 4 1,29 6 0-1,4-11-2-15,45-11 0 16,10-4-34 0,15-14 1-16,16-15-95 0,3 0-9 15,-5-29 20 1</inkml:trace>
  <inkml:trace contextRef="#ctx0" brushRef="#br0" timeOffset="627632.5">10596 16478 136 0,'0'0'92'16,"0"0"-7"-16,0 7-77 15,0 20 0 1,8 5 3-16,10 12 1 16,-3 0-4-1,-8 1 2-15,4-11-15 16,4-9-1-1,-8-3-60-15,-3-18-3 16,-4-4-31-16,0-32-2 16</inkml:trace>
  <inkml:trace contextRef="#ctx0" brushRef="#br0" timeOffset="627852.5">10429 16430 128 0,'0'0'101'0,"0"0"-6"15,8-7-70 1,28-1 1-16,13-3-8 16,14-4 0-16,4-3-23 31,-5 7 0-31,-3 4-88 0,-18 7-4 15,-11 0-14 1</inkml:trace>
  <inkml:trace contextRef="#ctx0" brushRef="#br0" timeOffset="628115.5">10507 16792 166 0,'0'0'123'0,"0"0"-8"15,11 0-90 1,30 0 0-16,14 0-35 15,4-4 1-15,5-3-111 16,-12-1-6 0,-8 1 6-1</inkml:trace>
  <inkml:trace contextRef="#ctx0" brushRef="#br0" timeOffset="628515.5">11081 16707 126 0,'0'0'89'16,"-4"0"-3"-16,-3 7-72 15,3 27 2-15,0-1 11 16,4-4 3 0,0-3 9-1,19-15 0-15,4-11-17 16,2 0 1-16,-6-7-23 31,-15-16 0-31,-4-2 0 16,-19-1 0-16,-14 3-35 15,-5 10 2-15,5 13-98 16,15 0-8-1,11-5 27 1</inkml:trace>
  <inkml:trace contextRef="#ctx0" brushRef="#br0" timeOffset="632827.5">11725 16312 70 0,'0'-8'68'15,"0"1"-2"1,0-4-51-16,0-3 0 16,0 2 2-16,-3 6 0 15,3 6 2 1,0 0 1-16,0 25-3 15,11 26-1 1,0 8-8 0,-3 15 1-16,-5 4-5 15,-3-12 1-15,0-10-23 31,0-16 1-31,0-21-82 0,0-16-7 16,-7-6 17 0</inkml:trace>
  <inkml:trace contextRef="#ctx0" brushRef="#br0" timeOffset="633450.5">11759 16308 31 0,'0'0'58'16,"0"0"2"-1,0 0-43-15,0 0 2 16,-7 0-15-16,-8-4 2 15,0 4 14 1,-3 0 0-16,3 0 12 16,3 0-1-1,9-3-11 1,3-8 2-1,0 0-12-15,18-5 1 0,12 2 0 32,10 7 1-32,12 7-5 0,-4 0 0 15,8 3-3 1,-19 24 1-1,-15 5 1-15,-10 13 1 0,-12-5 0 32,0 1 1-32,-27-8-3 0,-6-6 0 15,-4-21-4 1,-3-6 1-1,10 0-1-15,4-11 1 16,15-3-3 0,11 2 1-16,0 9-1 0,11 3 1 15,22 3 6 1,0 20 0-1,12 7 3-15,-11-1 0 16,-1 4-3 0,-11-4 0-1,-8 0-20-15,-6-6 0 0,-1-1-36 16,9-7-2-1,-5-11-60-15,-1-4-11 16,-2 0 34 0</inkml:trace>
  <inkml:trace contextRef="#ctx0" brushRef="#br0" timeOffset="633907.5">12174 16600 124 0,'7'0'96'15,"1"3"-7"1,3 1-66-16,-1-4-1 16,9 0 3-1,4-4 1-15,-5-7-10 16,-7-3 1-16,0-1-13 15,-7-4 1-15,-4 1-9 32,-4 4 1-32,-14 2-5 0,-12 8 1 15,-4 4 4 1,1 12 0-16,4 17 6 15,3 8 1-15,14 8 4 32,12 2 0-32,4-2 0 15,67 10-31 1,-94-63 54-16,86 23-93 15,-26-15-60 1,-3 0-8-16,-1-11 32 0</inkml:trace>
  <inkml:trace contextRef="#ctx0" brushRef="#br0" timeOffset="636343.5">12941 15928 27 0,'3'0'61'15,"5"0"0"1,6-4-26-16,-6-8 0 16,-1 3-7-16,-3-6 2 15,-4-4-2 1,0-3 1-16,0-4-13 15,-11 0 0 1,-15-4-14-16,0-2-1 16,-15 6-5-1,1-4 2-15,-12 11 0 16,0 12 1-1,7 7-1-15,1 0 0 16,-1 12-2-16,8 17 1 16,15 19 0-1,3 11 1-15,8 15 1 16,11 22 0-1,0 14-1-15,11 23 1 16,16 26-1 0,-2 7 1-16,12 11 2 31,-10 0 0-31,-6 8 19 0,-21-19 2 15,0-30 18 1,-21-36-1-16,-24-41-17 16,-18-33 1-16,-8-26-33 31,-14-11-1-31,-11-30-69 0,15-10-2 15,10-12-43 1,23 1-9-16,33-12 77 16</inkml:trace>
  <inkml:trace contextRef="#ctx0" brushRef="#br0" timeOffset="639472.5">13100 16474 11 0,'-8'0'59'16,"1"0"1"-1,-4 0-16 1,3 0 1-16,4 8-15 0,4 0-1 15,0-4-4 1,12-4 0-16,10 0-6 16,7-4 0-1,-2-8-8 1,-9-3 0-16,1 0-8 15,-8-21-1 17,-11 39-1-32,0-33-3 0,0 12-3 15,-23 4 1-15,5 3-3 16,-12 11 1-16,1 0 2 15,3 29 3 1,0 19 6 0,7 11 1-16,8 4 7 15,11 3-1 1,11-14 2-16,19-15 0 0,7-15-15 15,-4-15 1 1,0-7-114 0,-10 0-6-16,-1-18-3 15</inkml:trace>
  <inkml:trace contextRef="#ctx0" brushRef="#br0" timeOffset="640275.5">13377 16201 30 0,'-3'0'59'0,"-1"0"1"16,0 0-39 0,4-3 1-16,4 3-9 15,3 0 1 1,1 0 8-16,7 18 0 15,3 15-1 1,-7 1 1-16,8-1 14 16,-19 4 0-16,0-11 4 15,-23-4 0 1,5-15-20-16,-4-7 0 15,-1 0-14 1,-2 0 1-16,-5-19-29 16,4 1 1-1,7-4-109-15,16 0-6 16,3-4 10-1</inkml:trace>
  <inkml:trace contextRef="#ctx0" brushRef="#br0" timeOffset="640415.5">13303 16014 194 0,'-3'0'28'16,"-1"-5"0"0,0-2-147-16,4-8-4 15</inkml:trace>
  <inkml:trace contextRef="#ctx0" brushRef="#br0" timeOffset="640968.5">13503 16138 7 0,'0'0'52'31,"0"0"2"-31,0 0-10 0,0-4 0 16,0 4-7 0,0 0-1-1,0 18-11-15,0 9-1 0,11-5-4 31,8 4 0-31,3-19 2 0,-3-7-1 16,3 0-10 0,-11-3 0-1,-4-12-9-15,-7 4 1 16,0 4-7-1,0 7 1-15,8 3 0 16,7 5 0 0,0 10 19-16,10-11 1 15,-2-7 5 1,-5 0 0-16,5-3-16 15,-9-16 2 1,-17 5-27-16,3-12 1 16,-8 3-112-1,-11 2-5-15,12 2 6 16</inkml:trace>
  <inkml:trace contextRef="#ctx0" brushRef="#br0" timeOffset="641318.5">13910 16039 150 0,'0'0'94'0,"-3"0"-6"0,-4 0-87 32,-1 15 1-32,8 10 17 15,0 5 2-15,0-1 7 16,18 1-1-1,5-4-14 1,-8-15 1-16,14-4-15 16,1-3 0-1,-12-4-29-15,5 0 1 16,3 0-87-16,-15-7-9 15,-4-1 21 1</inkml:trace>
  <inkml:trace contextRef="#ctx0" brushRef="#br0" timeOffset="641478.5">13852 16109 171 0,'0'0'116'16,"22"0"-7"0,7 0-97-16,5 0 1 15,3 0-64-15,-1 0 0 16,6 0-63-1,-2-4-10-15,-3 1 57 16</inkml:trace>
  <inkml:trace contextRef="#ctx0" brushRef="#br0" timeOffset="642241.5">14374 16175 96 0,'3'-3'92'16,"-3"-5"-6"0,0 5-64-16,-11 3-1 0,-14 0-12 15,-2 14-1 1,-2 16-3-16,3 19 1 15,8 1 0 1,14 9 0 0,4-14 13-16,11-5 0 0,15-14 1 31,7-10 1-31,8-16-10 0,-12 0 0 15,1-19-7 1,-11-7 1-16,-4-7-8 16,-5-12 0-1,-2-10-4-15,-8 3 1 16,0-3 2-1,0 2 1 1,0 6 8-16,0 10 1 0,0 12 2 31,0 2 1-31,0 12-7 0,-8 11 0 16,1 0-3-1,-4 14 1 1,4 17 1-16,-5 13 1 16,8 7 1-1,4 5 1 1,0 11 4-16,0 3 0 0,4-4-2 15,15-11 1 1,7-10-7-16,4-12 0 16,-1-18-17-1,1-8 1 1,-1-7-114-16,-3-4-5 0,0-26 4 31</inkml:trace>
  <inkml:trace contextRef="#ctx0" brushRef="#br0" timeOffset="642591.5">14755 16102 141 0,'-4'0'100'16,"4"11"-6"-1,-3 19-73-15,3 10 1 16,0 11 4-1,0 8 0-15,7 8-8 16,8-8 1 0,4-7-11-16,2-5 0 15,2-9-8 1,-5-9 0-16,-3-7-31 15,-11-15 1-15,0-7-93 16,-4 0-10 0,0-26 24-16</inkml:trace>
  <inkml:trace contextRef="#ctx0" brushRef="#br0" timeOffset="642761.5">14600 16256 214 0,'0'0'127'0,"3"0"-5"15,20 0-113 1,25 0 1-16,4-2-22 15,7-3 1 1,4-2-113-16,-1-4-7 16,2-11 4-1</inkml:trace>
  <inkml:trace contextRef="#ctx0" brushRef="#br0" timeOffset="643704.5">14948 15418 100 0,'-4'0'102'0,"4"-4"-7"0,0-10-67 16,4-1-1 0,18 1-19-16,15-1 2 15,11-3 0 1,7-1 1-1,-3 3-2-15,-11 10 0 0,-11-2-3 32,-15 8 0-32,-8 0-3 0,-3 18 0 15,-4 13-2 1,3 6 1-1,5 25-1-15,-1 9 0 16,1 13 2 0,3 8 0-1,0 11 0-15,0 1 1 0,4 7-2 16,0 3 1-1,-4 4 6-15,4 4 0 16,0-4 5 0,3-4 0-1,4-6-7-15,0-20 1 0,1-3-8 31,-1-11 0-31,-4 0 0 0,-6-4 0 16,10 4 0 0,-8-1 0-1,1-10 0-15,1-7 0 16,-9-16 0-1,0-11 0-15,-4-10 0 16,-3-8 0 0,4 4 0-16,0-8 0 15,-4 5 0 1,0 2 0-16,-25-7 0 15,-31 8 0-15,-15 4-4 16,-18-8 1 0,-3-7-126-16,-4-4-4 15,-4-4-12 1</inkml:trace>
  <inkml:trace contextRef="#ctx0" brushRef="#br0" timeOffset="645050.5">12385 15515 4 0,'4'-4'28'16,"-1"-3"1"-16,1 3-1 16,3-3 0-1,4 3 1-15,4-4-6 16,-3 1 1-16,-1 0 10 31,-8-1-1-31,1-2 5 0,-4 2-2 16,0 1-19-1,0-1 2-15,-11 5-13 16,-12-6 1-1,5 6-4 1,-4 0 1-16,-1 3-2 0,5 0 0 16,-4 10-2-1,7 13 1-15,0 10-1 16,0 16 0-1,0 20 0 1,5 13 0-16,6 21 0 16,0 8 1-16,4 15 1 31,4 5 0-31,3 7 1 0,8-6 1 15,7 1 10 1,-4-11 1-16,1-11 6 16,18 80 11 15,-41-268-43-31,27 239 33 0,-8-92-19 15,3-3 1 1,-7-8-3-16,-3-7 2 16,-8-8-3-16,0 0 0 15,0-11 0 1,0-7 0-16,0-4 0 15,0-3 0 1,0-5 0-16,0-2 0 0,-4-5 0 31,0-3 0-31,0 3 0 16,1-3 0-16,-1 3 0 15,4 8 0 1,-4 7 0-16,0-4 0 0,4 1 0 31,0-4 0-15,-3-7 0-16,3-2 0 0,3 2 0 15,24-5 0 1,6 1 0-16,4-4 0 16,11 0-45-1,7 0 2 1,12 0-88-16,-3-11-11 0,2-29 41 31</inkml:trace>
  <inkml:trace contextRef="#ctx0" brushRef="#br0" timeOffset="645640.5">12444 15481 131 0,'-7'-3'121'16,"-5"-1"-10"-16,1 4-68 15,11-4-1-15,0 1-21 31,41-5 0-31,22-6-27 0,15-5-1 16,11 4-123 0,-12 1-5-16,-6-1 4 15</inkml:trace>
  <inkml:trace contextRef="#ctx0" brushRef="#br0" timeOffset="646383.5">12748 17655 62 0,'18'0'0'15,"16"-4"0"-15,21-10-57 16</inkml:trace>
  <inkml:trace contextRef="#ctx0" brushRef="#br0" timeOffset="668461.5">15666 16496 136 0,'-4'-2'121'0,"-3"-2"-8"16,0 4-73-16,3 0-1 15,4 0-20 1,0 0 0-16,15 0-9 15,19 0 0 1,6 13-9-16,8 2 2 16,4-7-3-1,-4-1 0-15,0-7-12 16,0 0 1-16,-3 0-44 15,-8 0-1 1,-11-7-66-16,-15-1-11 16,-4 2 46-1</inkml:trace>
  <inkml:trace contextRef="#ctx0" brushRef="#br0" timeOffset="668921.5">15744 16688 113 0,'-22'0'114'0,"-7"0"-8"16,-2 0-60-1,10 4 0 1,9 3-18-16,12-3 0 0,22 7-14 31,30-3 2-31,22 4-19 0,4 2 1 16,-4-4-58-1,-7-2 1 1,-8-8-73-16,-18 0-12 16,-8-23 63-1</inkml:trace>
  <inkml:trace contextRef="#ctx0" brushRef="#br0" timeOffset="705491.5">15259 17968 91 0,'0'-7'114'16,"-4"0"-8"-16,-3 0-55 16,0 0 2-16,-1 7-40 31,-11 0 1-31,1 18-13 0,-1 8 1 15,4 7 2 1,15 15 0-16,0 3 11 16,23-6 1-16,10-16-3 31,4-25 1-31,4-4-14 0,-19-11 0 15,4-22 0 1,-15-4 0-16,-11-11 0 16,0 4 0-1,-26 10 0 1,-7 8 0-16,-8 12 0 15,19 7 0-15,3 3-34 16,12 4 1-16,7 0-98 16,0 8-8-1,19-2 27 1</inkml:trace>
  <inkml:trace contextRef="#ctx0" brushRef="#br0" timeOffset="705881.5">15459 17925 172 0,'0'0'121'0,"11"0"-7"0,4 22-83 31,3 15-1-31,5 7-13 16,-8 3 1-16,3 6-15 15,0-12 2 1,-14-9-5-16,4-9 0 15,-8-20 0 1,7-3 0-16,7-11 0 16,-2-15 0-16,-5-14 0 15,-3-5 0 1,0-6 0-1,3 7 0-15,8 10 0 16,-8 5 0-16,1 11-93 16,7 10-1-16,-4 1-45 15,-1 3-11 1</inkml:trace>
  <inkml:trace contextRef="#ctx0" brushRef="#br0" timeOffset="706404.5">16033 17777 210 0,'0'-4'135'16,"0"4"-6"-16,-4 0-112 15,-11 0 0 1,-10 8-16-16,-16 17 1 16,-7 8-2-16,-8 12 0 15,8 0 0 1,14-1 0-16,13 0 0 15,13-11 0 1,8-8 0-16,0-5 0 16,29-17 0-1,19-3 0-15,8-14 0 16,0-1 0-1,-12-8 0-15,-17 5 0 16,-24 7 0 0,-3 7 0-16,-3 4 0 15,-28 15 0 1,10 22 0-16,-6 3 0 15,16 5 0 1,11-5 0-16,0-6 0 16,19-5 0-16,7-3 0 15,11-7 0 1,0-2 0-1,-11-8 0-15,-8-9-130 16,1-15-4-16,-1-30-13 31</inkml:trace>
  <inkml:trace contextRef="#ctx0" brushRef="#br0" timeOffset="706614.5">16177 17818 169 0,'4'0'123'16,"0"0"-9"-16,0 0-80 31,-4 3 1-31,0 23-19 0,4 7 1 16,6 16-16-1,5 13 1-15,0 8-2 16,0 0 0 0,-8-7 0-1,4-15 0-15,-7-15-49 0,0-14 2 16,3-19-85-1,-7-11-10-15,0-30 45 16</inkml:trace>
  <inkml:trace contextRef="#ctx0" brushRef="#br0" timeOffset="706964.5">16110 17964 186 0,'-3'-3'124'31,"-4"-8"-6"-31,0 1-91 16,3-1 1-16,4-1-15 15,14 1 2-15,24 0-15 16,14-4 0-1,21 8 0 1,-17 4 0-16,-4 3 0 16,-19 0 0-1,-7 3 0-15,-26 12 0 0,-11 11 0 16,-37 4 0-1,-8-6 0 1,8 3 0-16,0-5 0 16,29 11 0-1,19-4 0-15,34 16 0 0,36-4 0 31,26 2 0-31,27-5 0 16,-5-1 0-16,0-8-130 16,-6-11-4-1,-20-15-13-15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3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5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3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1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2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9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0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1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3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ink.springer.com/10.1007/978-90-481-9216-8_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customXml" Target="../ink/ink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cronix.com/Lists/ApplicationNote/Attachments/750/AN0291V2-ProgramErase%20Cycling%20Endurance%20and%20Data%20Retention%20in%20NOR%20Flash%20Memorie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customXml" Target="../ink/ink10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customXml" Target="../ink/ink3.xml"/><Relationship Id="rId4" Type="http://schemas.openxmlformats.org/officeDocument/2006/relationships/hyperlink" Target="http://link.springer.com/10.1007/978-90-481-9216-8_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ustomXml" Target="../ink/ink5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5080" y="-21240"/>
              <a:ext cx="8615160" cy="6561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80" y="-36360"/>
                <a:ext cx="8646120" cy="658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1.0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</a:t>
            </a:r>
            <a:r>
              <a:rPr lang="en-US" dirty="0" smtClean="0">
                <a:hlinkClick r:id="rId4"/>
              </a:rPr>
              <a:t>CMOS Processors </a:t>
            </a:r>
            <a:r>
              <a:rPr lang="en-US" dirty="0">
                <a:hlinkClick r:id="rId4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pic>
        <p:nvPicPr>
          <p:cNvPr id="3" name="Picture 2" descr="Screen Shot 2015-05-07 at 1.09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744501"/>
            <a:ext cx="7254299" cy="4979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4520" y="1095120"/>
              <a:ext cx="4220280" cy="3912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800" y="1081440"/>
                <a:ext cx="4242240" cy="39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6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pic>
        <p:nvPicPr>
          <p:cNvPr id="6" name="Picture 5" descr="Screen Shot 2015-05-12 at 12.1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79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retention</a:t>
            </a:r>
            <a:endParaRPr lang="en-US" dirty="0"/>
          </a:p>
        </p:txBody>
      </p:sp>
      <p:pic>
        <p:nvPicPr>
          <p:cNvPr id="5" name="Picture 4" descr="Screen Shot 2015-05-12 at 12.0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" y="558666"/>
            <a:ext cx="8513665" cy="5643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134" y="6202315"/>
            <a:ext cx="8513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err="1">
                <a:hlinkClick r:id="rId4"/>
              </a:rPr>
              <a:t>www.macronix.com</a:t>
            </a:r>
            <a:r>
              <a:rPr lang="en-US" sz="800" dirty="0">
                <a:hlinkClick r:id="rId4"/>
              </a:rPr>
              <a:t>/Lists/</a:t>
            </a:r>
            <a:r>
              <a:rPr lang="en-US" sz="800" dirty="0" err="1">
                <a:hlinkClick r:id="rId4"/>
              </a:rPr>
              <a:t>ApplicationNote</a:t>
            </a:r>
            <a:r>
              <a:rPr lang="en-US" sz="800" dirty="0">
                <a:hlinkClick r:id="rId4"/>
              </a:rPr>
              <a:t>/Attachments/750/AN0291V2-ProgramErase%20Cycling%20Endurance%20and%20Data%20Retention%20in%20NOR%20Flash%20Memories.pdf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362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0560" y="65160"/>
              <a:ext cx="8604360" cy="5948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61920"/>
                <a:ext cx="8620560" cy="596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9840" y="147600"/>
              <a:ext cx="8733600" cy="611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40" y="131400"/>
                <a:ext cx="8762760" cy="614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9400" y="447840"/>
              <a:ext cx="8438760" cy="6152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80" y="442800"/>
                <a:ext cx="8455680" cy="61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67920" y="3427560"/>
              <a:ext cx="8578800" cy="3391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240" y="3411000"/>
                <a:ext cx="8609040" cy="34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55680" y="107640"/>
              <a:ext cx="7070040" cy="369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1720" y="102960"/>
                <a:ext cx="7090560" cy="37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2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46680" y="1064160"/>
              <a:ext cx="7530840" cy="5153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280" y="1047600"/>
                <a:ext cx="7549200" cy="51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2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5120" y="1082520"/>
              <a:ext cx="6892200" cy="451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2160" y="1065960"/>
                <a:ext cx="6915600" cy="45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2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 flipH="1">
          <a:off x="457200" y="2301626"/>
          <a:ext cx="1560197" cy="10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3" name="Equation" r:id="rId3" imgW="571320" imgH="393480" progId="Equation.3">
                  <p:embed/>
                </p:oleObj>
              </mc:Choice>
              <mc:Fallback>
                <p:oleObj name="Equation" r:id="rId3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7200" y="2301626"/>
                        <a:ext cx="1560197" cy="107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4" name="Equation" r:id="rId5" imgW="685800" imgH="419040" progId="Equation.3">
                  <p:embed/>
                </p:oleObj>
              </mc:Choice>
              <mc:Fallback>
                <p:oleObj name="Equation" r:id="rId5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 flipH="1">
          <a:off x="1337487" y="4436828"/>
          <a:ext cx="4786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5" name="Equation" r:id="rId7" imgW="1752480" imgH="393480" progId="Equation.3">
                  <p:embed/>
                </p:oleObj>
              </mc:Choice>
              <mc:Fallback>
                <p:oleObj name="Equation" r:id="rId7" imgW="1752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37487" y="4436828"/>
                        <a:ext cx="478631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1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2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3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4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5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6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65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7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8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9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9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0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1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2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3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4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03560" y="793080"/>
              <a:ext cx="8232480" cy="582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40" y="788040"/>
                <a:ext cx="8244720" cy="58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8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4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</a:t>
            </a:r>
            <a:r>
              <a:rPr lang="en-US" dirty="0" smtClean="0">
                <a:hlinkClick r:id="rId4"/>
              </a:rPr>
              <a:t>CMOS Processors </a:t>
            </a:r>
            <a:r>
              <a:rPr lang="en-US" dirty="0">
                <a:hlinkClick r:id="rId4"/>
              </a:rPr>
              <a:t>and Memories 2010, 197–232.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-296862"/>
            <a:ext cx="8229600" cy="1143000"/>
          </a:xfrm>
        </p:spPr>
        <p:txBody>
          <a:bodyPr/>
          <a:lstStyle/>
          <a:p>
            <a:r>
              <a:rPr lang="en-US" dirty="0" smtClean="0"/>
              <a:t>Semiconductor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9400" y="2621520"/>
              <a:ext cx="5604120" cy="976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640" y="2607120"/>
                <a:ext cx="561492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0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62720" y="2386080"/>
              <a:ext cx="3361680" cy="193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800" y="2369160"/>
                <a:ext cx="3381480" cy="19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561120" y="269280"/>
              <a:ext cx="5440320" cy="568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0680" y="259920"/>
                <a:ext cx="5453280" cy="56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8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601</Words>
  <Application>Microsoft Office PowerPoint</Application>
  <PresentationFormat>On-screen Show (4:3)</PresentationFormat>
  <Paragraphs>285</Paragraphs>
  <Slides>39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Capacitors</vt:lpstr>
      <vt:lpstr>Time dependence</vt:lpstr>
      <vt:lpstr>Example Capacitor Problem</vt:lpstr>
      <vt:lpstr>Example Capacitor Problem</vt:lpstr>
      <vt:lpstr>“High-K Dielectric”</vt:lpstr>
      <vt:lpstr>Semiconductor memory</vt:lpstr>
      <vt:lpstr>SRAM</vt:lpstr>
      <vt:lpstr>DRAM</vt:lpstr>
      <vt:lpstr>One-bit memory</vt:lpstr>
      <vt:lpstr>Flash Memory</vt:lpstr>
      <vt:lpstr>Flash memory</vt:lpstr>
      <vt:lpstr>Flash memory</vt:lpstr>
      <vt:lpstr>Data retention</vt:lpstr>
      <vt:lpstr>1 Bit Read/Write</vt:lpstr>
      <vt:lpstr>Example Problem #2</vt:lpstr>
      <vt:lpstr>RC circuit</vt:lpstr>
      <vt:lpstr>PowerPoint Presentation</vt:lpstr>
      <vt:lpstr>Example Capacitor Problem #2</vt:lpstr>
      <vt:lpstr>PowerPoint Presentation</vt:lpstr>
      <vt:lpstr>Phasors</vt:lpstr>
      <vt:lpstr>PowerPoint Presentation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Impedance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923</cp:revision>
  <dcterms:created xsi:type="dcterms:W3CDTF">2010-03-26T00:11:49Z</dcterms:created>
  <dcterms:modified xsi:type="dcterms:W3CDTF">2015-05-14T19:19:45Z</dcterms:modified>
</cp:coreProperties>
</file>